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327" r:id="rId2"/>
    <p:sldId id="2428" r:id="rId3"/>
    <p:sldId id="2245" r:id="rId4"/>
    <p:sldId id="2420" r:id="rId5"/>
    <p:sldId id="2421" r:id="rId6"/>
    <p:sldId id="2422" r:id="rId7"/>
    <p:sldId id="2423" r:id="rId8"/>
    <p:sldId id="2424" r:id="rId9"/>
    <p:sldId id="2231" r:id="rId10"/>
    <p:sldId id="2246" r:id="rId11"/>
    <p:sldId id="2230" r:id="rId12"/>
    <p:sldId id="2232" r:id="rId13"/>
    <p:sldId id="2432" r:id="rId14"/>
    <p:sldId id="2249" r:id="rId15"/>
    <p:sldId id="2172" r:id="rId16"/>
    <p:sldId id="2173" r:id="rId17"/>
    <p:sldId id="2174" r:id="rId18"/>
    <p:sldId id="282" r:id="rId19"/>
    <p:sldId id="286" r:id="rId20"/>
    <p:sldId id="285" r:id="rId21"/>
    <p:sldId id="293" r:id="rId22"/>
    <p:sldId id="284" r:id="rId23"/>
    <p:sldId id="273" r:id="rId24"/>
    <p:sldId id="275" r:id="rId25"/>
    <p:sldId id="1287" r:id="rId26"/>
    <p:sldId id="1298" r:id="rId27"/>
    <p:sldId id="278" r:id="rId28"/>
    <p:sldId id="279" r:id="rId29"/>
    <p:sldId id="2250" r:id="rId30"/>
    <p:sldId id="1286" r:id="rId31"/>
    <p:sldId id="1296" r:id="rId32"/>
    <p:sldId id="2251" r:id="rId33"/>
    <p:sldId id="1300" r:id="rId34"/>
    <p:sldId id="2176" r:id="rId35"/>
    <p:sldId id="1299" r:id="rId36"/>
    <p:sldId id="2179" r:id="rId37"/>
    <p:sldId id="1301" r:id="rId38"/>
    <p:sldId id="2398" r:id="rId39"/>
    <p:sldId id="2387" r:id="rId40"/>
    <p:sldId id="2405" r:id="rId41"/>
    <p:sldId id="2399" r:id="rId42"/>
    <p:sldId id="2433" r:id="rId43"/>
    <p:sldId id="1313" r:id="rId44"/>
    <p:sldId id="2243" r:id="rId45"/>
    <p:sldId id="1303" r:id="rId46"/>
    <p:sldId id="2404" r:id="rId47"/>
    <p:sldId id="2434" r:id="rId48"/>
    <p:sldId id="2182" r:id="rId49"/>
    <p:sldId id="1304" r:id="rId50"/>
    <p:sldId id="1309" r:id="rId51"/>
    <p:sldId id="1305" r:id="rId52"/>
    <p:sldId id="2403" r:id="rId53"/>
    <p:sldId id="2410" r:id="rId54"/>
    <p:sldId id="439" r:id="rId55"/>
    <p:sldId id="2234" r:id="rId56"/>
    <p:sldId id="2417" r:id="rId57"/>
    <p:sldId id="1295" r:id="rId58"/>
    <p:sldId id="1294" r:id="rId59"/>
    <p:sldId id="2247" r:id="rId60"/>
    <p:sldId id="2415" r:id="rId61"/>
    <p:sldId id="2416" r:id="rId62"/>
    <p:sldId id="2425" r:id="rId63"/>
    <p:sldId id="2361" r:id="rId64"/>
    <p:sldId id="2105" r:id="rId65"/>
    <p:sldId id="2426" r:id="rId66"/>
    <p:sldId id="2427" r:id="rId67"/>
    <p:sldId id="1060" r:id="rId6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24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15T18:23:19.908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593 6752 1566 0,'-14'-3'69'0,"7"-3"15"0,3 6-68 0,-7-9-16 0,8 5 0 0,-4-2 0 0,3-3 48 0,4 6 7 16,0-4 1-16,0-2 0 0,0 3-34 0,4-4-6 15,3 1-2-15,-4 0 0 0,-3-1-5 0,11 1-1 16,-7 2 0-16,6-2 0 0,1 0-8 0,-1-1 0 15,1 1 0-15,3-1 0 0,-3 1 10 0,3 3-10 16,-4-4 12-16,4 1-12 0,8-1 22 0,-5 1-2 16,8 0-1-16,3-7 0 0,-3 3 20 0,3-2 4 15,7-4 1-15,4-6 0 0,7-3-3 0,0 9 0 16,3-6 0-16,1 0 0 0,6 6-41 0,8-6 0 16,-5 6 0-16,9 0 0 0,-9 0 0 0,5 10 0 15,-4-1 12-15,0 1-4 0,0 3-8 0,0 6-12 16,3 0 2-16,4 0 1 0,-7-3 9 0,-7 3 11 15,4 0-3-15,-4 3 0 0,3-3-8 0,4 0 0 16,0 9 0-16,0-3 0 0,0 4 0 0,0-1 0 16,0 7 0-16,-4 3 0 0,-3-7 0 0,4 13 0 0,3 1 0 15,-7-1 0-15,7 3 0 0,-4-6 0 0,4 9-12 0,0-3 12 16,-11-3-9-16,1-3 9 0,-1 3 0 0,-3 4 0 16,0-7-8-16,-7 0 8 0,7-4 0 0,-11 8 0 15,4-8 0-15,-8 1 20 0,-2 6-2 16,-5-9-1-16,-3 3-3 0,4-4-1 0,-14-5 0 0,3-1 0 15,-4 4 9-15,1-7 2 0,-4-3 0 0,0 3 0 16,-3 4-15-16,3-10-9 0,-7 0 12 0,0 0-12 16,0 0 9-16,3 6-9 0,-3-6 0 0,7 0 9 15,-7-6 1-15,7 6 0 0,0-3 0 0,-3-4 0 16,3 1 4-16,-3 3 1 0,-1-6 0 0,4-1 0 16,-7 1-7-16,4-1 0 0,-4-2-8 0,7 2 12 15,-7 1-4-15,0-4-8 0,-7-2 11 0,3 5-11 16,-3-5 21-16,0 2-2 0,-4-2-1 0,-3-4 0 0,4 9-3 15,-11-5-1-15,6-4 0 0,-9 0 0 0,-1 0-14 0,0 0 0 16,4-3-12-16,-4 0 12 0,1 4 0 16,3-4-8-16,-4 0 8 0,4-3 0 0,3 6 0 15,-3 0-10-15,0 3 10 0,3 1-8 0,1-4 8 0,2 6 0 16,1-2-9-16,0 5 9 0,4 4-14 0,-1-3 2 16,0 5 0-16,8-2 0 0,-4 6 12 0,7 0 12 15,0 0-3-15,0 0 0 16,0 0-30-16,0 0-7 0,0 0 0 0,0 0-1 0,7 0 4 0,3 0 1 15,-2 6 0-15,2-2 0 0,1-4 15 0,-1 6 9 16,1-3-10-16,3 6 10 0,0-2-8 0,4 2 8 16,-11 7 0-16,10-7-9 0,-2 4 9 0,-1 2 0 0,0 10 0 15,3-6 0-15,-2 0 0 0,-5 9 0 0,4-9 0 0,7 6 0 16,-3 0 0-16,3 0 0 0,0-3 0 0,-3-3 0 16,3 6 0-16,0-6 0 0,4 0 0 15,-7 6 0-15,-1-6 0 0,1 3 0 0,3 0 0 16,-7-4 0-16,0-2 14 0,4 3 5 0,-11-3 1 0,11-7 0 15,-8 7-20-15,-3-7-11 0,0 1 2 0,4-1 0 16,-11-6 28-16,7 6 5 0,-7-9 2 0,0 0 0 16,0 0-9-16,0 0-1 0,0 0-1 0,0 0 0 15,0 0 17-15,-7 7 3 0,0-7 1 0,-4 3 0 16,4 3-13-16,-10-6-3 0,-1 6 0 0,0-2 0 16,-6-4-2-16,-1 0-1 0,-3 0 0 0,3 6 0 0,-10-3 5 0,-1-3 1 15,5 0 0-15,-5 6 0 0,-2-3-10 16,2-3-1-16,1 7-1 0,0-4 0 0,7-3-11 0,-8 6 0 15,1-3 0-15,7 3 0 16,-7 4-113 0,10-4-28-16,-10-3-6 0</inkml:trace>
  <inkml:trace contextRef="#ctx0" brushRef="#br0" timeOffset="1777.71">1418 15489 1868 0,'0'0'83'0,"0"0"17"0,0 9-80 0,0-3-20 0,0 4 0 0,-7-1 0 0,7 1 0 0,0-1 10 15,-3 1-10-15,3-4 8 0,-7-3 7 0,3 3 1 16,4-6 0-16,-4 6 0 0,-3-2 43 0,7-4 9 16,0 0 1-16,0 0 1 0,0 0-35 0,0 0-7 15,-3-10-2-15,3 1 0 0,0 3-18 0,0-7-8 16,3-3 8-16,8 7-8 0,-7-10 18 0,3 3-2 15,3-2 0-15,-6-1 0 0,-1 0 16 0,8-6 4 16,-4 6 0-16,-4-6 0 0,8 6-4 0,-11-6 0 16,11 3 0-16,-11-3 0 0,3 0 0 0,-3-3 0 15,7 9 0-15,-3-6 0 0,-8 0-9 0,4-4-3 0,-7 4 0 16,4-12 0-16,-4 2-12 0,3-9-8 16,-7-3 8-16,1 0-8 0,6-12 11 0,-6 5-3 0,-1-8 0 15,8-1 0-15,-4 0-8 0,3-6 0 0,0-3 0 0,4 0 0 16,0 0 0-16,0 0 0 0,4 9 0 0,-4-6 0 15,4 6 0-15,3 1 0 0,-7-10 0 0,3 9 0 16,4-6 28-16,-3 3 3 0,-4 3 1 0,0-6 0 16,0-3-19-16,0 0-3 0,0 3-1 0,0-12 0 15,0 8 0-15,3-5 0 0,-3-4 0 0,7 1 0 16,-7-7 2-16,11-3 0 0,-8 3 0 0,8 1 0 16,0 5-11-16,-1-9 0 0,-3 3 0 0,11 1 8 15,-4 2-8-15,0 0 0 0,7 4 0 0,0-1 0 16,-3-6 0-16,14 7 0 0,-8 2 0 0,5 4 0 15,6-3-11-15,0 9 11 0,1-3-8 0,-8 6 8 0,7-3 0 16,0-3-8-16,1 3 8 0,6 6 0 0,-10 0 0 16,3 1-8-16,7 8 8 0,-3-2 0 0,0-4 0 15,3 7-8-15,8 6 8 0,-5-6 0 0,5 9 0 0,-1 6 0 16,-3-6 0-16,-4 10 11 0,1 5-11 0,-4 1 0 16,-1-3 0-16,5 12 0 0,-8-9 0 0,4 12 0 15,-4-6 0-15,0 0 0 0,-6 10 8 0,2-4-8 16,5 3 0-16,-12-2 8 0,5 5-8 0,2 4 0 15,-6-6 0-15,0 2 0 0,-4 4 0 0,-4-4 0 16,5 1 0-16,-1 3 0 0,-7 3 0 0,0-4 0 16,0-2 0-16,4 9 0 0,-11-9 0 0,3 9 0 0,1-10 0 15,0 10-11-15,-8-3 11 0,4-3 0 16,4 6 0-16,-8-7 0 0,-3 7 0 0,0 0 0 16,0 0 0-16,0 0 0 0,0 0 0 0,0 0 0 0,4-3 0 15,3-3 0-15,-7 3 0 0,0-3 8 0,0 2-8 16,0-2 8-16,-7-3-8 0,3-1 0 0,4 4 0 0,-10 3 0 15,6-6 0-15,4 2 0 0,-10-2 0 0,3 0 0 16,-1 5 0-16,1-2 0 0,-3-3-8 0,6 2 8 16,-10 4-8-16,4-3 8 0,-1 6-8 0,0-3 8 15,-3-3-10-15,0 6 10 0,-3-4-12 0,-1 4 12 16,-3-6-9-16,-4 6 9 0,0 6 0 0,1-2-9 16,-8 5 9-16,-3-3-10 0,-4 4 10 0,4-1-10 15,-1 1 10-15,-2 8 0 0,2-2 0 0,1 0 0 16,-4 2 0-16,4-5 0 0,0 3 0 0,-1-1 0 15,8-2 0-15,-4-4-10 0,4 1 10 0,7-4-13 0,-4 3 13 0,11-2 10 16,-3-4-2-16,9 3 0 0,-2-3-8 0,-1-3-14 16,11 0 3-16,0 0 1 15,0 0-24-15,0 0-5 0,0 0-1 16,0 0 0-16,0 0 24 0,14 0 5 0,1-3 1 0,2-3 0 0,1 6 10 16,6-10-8-16,-2 4 8 0,2 3-8 0,1-6 8 0,7-1-8 15,-8 1 8-15,1-7-8 0,3 0 8 0,4 4 0 16,-7-4 8-16,3 7-8 0,4-10 0 0,-4 10 8 15,4-7-8-15,-8-3 0 0,1 10 0 0,7-7 0 16,-7 3 0-16,-1-2 8 0,1-1-8 0,0 7 0 16,-1-1 0-16,-2 1 0 0,-5-1 0 0,4 1 0 15,1 0 0-15,2 2-8 0,-10 4 8 0,0 3 0 0,8 0 8 0,-12 0-8 16,4 0 0-16,-3 3 0 0,-1 4 0 16,-2 2 0-16,-1-3 10 0,-4-3-2 0,4 7-8 15,-3-1 12-15,3 1 6 0,-7-4 1 0,0 3 0 16,-7 1 0-16,3 5 5 0,4-2 2 0,-7-4 0 15,4 7 0-15,-4 3-15 0,3-10-3 16,0 7-8-16,4 3 12 0,-7 6-12 0,4-6 11 0,3 6-11 0,0-3 10 16,0 3-10-16,0 3 0 0,0 3 0 0,10-2-11 31,-10-1-77-31,8 6-15 0,2-5-3 0,1 5-1110 0</inkml:trace>
  <inkml:trace contextRef="#ctx0" brushRef="#br0" timeOffset="3080.64">3796 15567 2739 0,'-18'-6'121'0,"11"3"26"0,-10-3-118 0,6-4-29 0,-3-2 0 0,-4-14 0 16,8 8 0-16,-12-11 0 0,8-5-8 0,-7-1 8 15,7-2-26-15,-7-7 2 0,3 0 0 0,-3 0 0 16,0-9 12-16,-4 9 4 0,1-9 0 0,-1-4 0 15,0-2 8-15,0 2 11 0,4-6-3 0,4 4 0 16,-4-4-8-16,-4 0 0 0,11 1 0 0,-7-10 0 16,6 3 24-16,-2-4-1 0,3-2 0 0,3 0 0 15,8 3-12-15,-8 0-3 0,7-7 0 0,4 4 0 0,0-7-8 16,4 4 0-16,0 0 0 0,3 2 0 0,3-2 0 0,4 6 0 16,7-6 0-16,-6 5 0 15,6 1-25-15,-7 3-1 16,11 3 0-16,-1 7 0 0,-3-4 1 0,-3 7 0 0,7 2 0 0,-4 1 0 0,0 3 14 15,4 3 11-15,-8 3-13 0,5 0 5 0,2 10-6 0,-3-4-1 16,-3 10 0-16,0-7 0 0,6 7 5 0,-6 3 1 16,3 0 0-16,0 3 0 0,-7-3 0 0,8 6 0 15,-8 0 0-15,7-3 0 0,-7 3 9 0,-3 10-13 16,3-10 5-16,-4 4 8 0,-6 5 0 0,3 1 0 16,-4-1 0-16,-3 1 8 0,0 3 3 0,-3 2 0 15,-15 4 0-15,4 4 0 0,0 2-2 0,-11 3 0 0,1 1 0 16,-12 9 0-16,1-4-9 0,-4 4 0 0,4-3 0 0,-11 2 0 15,-3 1 0-15,-1 0 0 0,4 6 0 16,1-6 0-16,6 0 16 0,-4-3-3 0,12 2 0 0,-5-2 0 16,5-3-13-16,6 2 11 0,0-5-11 0,4-1 10 15,7 0-10-15,3-2 0 0,1-4 0 0,6-3 0 16,4 0 0-16,0 0 0 0,0-3-12 0,0-7 12 16,11-5-16-16,0 5 5 0,-4-5 1 0,3 2 0 15,8-3 10-15,-4-2 0 0,-4 2 0 0,8 3-8 16,0-6 8-16,-1-2 0 0,5 2 0 0,2 0 8 15,-3 0-8-15,4 3 0 0,0-2 0 0,-8 8 0 16,5-5 0-16,-1 5 9 0,-11 10-9 0,4-3 10 0,-3-3-2 16,3 6 0-16,-14 0 0 0,4 6 0 0,3-3-8 0,-4 7 0 15,4-1 0-15,-7 7 0 0,4-7 0 0,-1 10-11 16,4-4 11-16,-3 14-8 16,3-10-28-16,0 6-6 0,4 3-1 15,-1 6 0-15,11 1-144 0,-3 12-29 16,28 41-5-16,-4-16-2 0</inkml:trace>
  <inkml:trace contextRef="#ctx0" brushRef="#br0" timeOffset="3655.63">6526 15370 2476 0,'-10'-7'220'0,"-1"-2"-176"0,-6-4-35 0,-5-9-9 16,-2-6 56-16,-4-6 8 0,-4-13 3 0,-4 3 0 16,-2-10-99-16,-1 1-19 0,4-10-4 0,-1 1-1 0,-6-10 39 0,3 0 7 15,4-1 2-15,7-5 0 0,-8 0 16 0,12-4 3 16,-1-6 1-16,0 4 0 0,8 5 6 0,-1 1 2 16,7 6 0-16,-6 0 0 0,10-7-20 15,0 13 0-15,-4-3 0 0,4 7 0 0,0-1 0 16,3 6 0-16,-6 4 0 0,3-6 0 0,0 5 0 15,-4-2 0-15,4-4 0 0,0 7 0 0,0 0 0 16,4 6 0-16,-12 3 0 0,12 6 0 0,-1 4 0 0,1-1 0 16,3 7 0-16,0-7 0 0,0 10 29 0,0-3 3 15,3 3 0-15,-3 3 0 0,7-3-20 0,-3 0-3 16,7 3-1-16,-8 0 0 0,4 3-8 0,0 0 0 16,0 4 0-16,4 2 0 0,-11 4 0 0,7 2 0 15,-4 4 9-15,-3 3-9 0,0 0 0 0,7 13 0 0,0 6 0 16,-7 6 0-16,0 0 0 0,0 3 0 15,0 0 0-15,-7 7 0 0,0-1 0 0,0 1 0 0,-3-4 0 0,-1 4 0 16,4-1-15-16,-3 4 3 0,-1-7 0 16,4-3 0-1,0-3-13-15,7-3-3 0,0-6 0 0,3-7 0 16,11-9-198-16,4-15-40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2:33:30.49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15821 4028 24767 0,'0'0'1088'0,"0"0"240"0,0 0-1072 0,0 0-256 0,0 0 0 0,0 0 0 16,0 0 704-16,0 0 64 0,0 0 32 0,0 0 0 0,0 0-624 0,0 0-176 15,0 0 0-15,0 0 0 0,0 0 0 0,0 0 128 16,0 0-128-16,0 0 0 15,0 0 128-15,0 0-128 0,0 0 128 0,0 0-128 0,0 0 224 0,0 0-32 16,-6 1 0-16,1 2 0 0,-1 1 448 0,-1 1 64 16,1 1 32-16,-2 2 0 0,-1 1 224 0,0-2 32 15,-10 12 16-15,2 2 0 0,0 0-176 0,0 4-48 16,1 0 0-16,-3 5 0 0,-2 1-224 0,1 1-48 16,-3 2-16-16,1 3 0 0,-1-6-208 0,1-1-32 15,-1-5-16-15,0-2 0 0,-1-3-112 0,1-2 0 16,0 0-128-16,2 1 192 0,0-1-192 0,0-1 128 15,4-1-128-15,0-2 0 0,0 0 0 0,3-1 128 16,1 0-128-16,1 0 0 0,2-4-160 0,0 1-80 16,3-4-16-16,7-6 0 15,0 0-640-15,0 0-144 0,-7-1-32 0,7 1-10192 0,-4-8-2048 0</inkml:trace>
  <inkml:trace contextRef="#ctx0" brushRef="#br0" timeOffset="1">15260 4092 29663 0,'0'0'1312'0,"0"0"272"0,0 0-1264 0,0 0-320 0,0 0 0 0,10 6 0 0,2 3 768 0,-3 0 80 15,-1 1 32-15,-1 0 0 0,0 0-32 0,0 3 0 16,0 0 0-16,0 2 0 0,0 3-272 0,1 0-48 16,-1 1-16-16,4-1 0 0,-1 3-96 0,1 1-32 15,2-1 0-15,0 1 0 0,1 0-192 0,1 2-32 16,-1-1-16-16,3 0 0 0,-2-2-144 0,0 0 0 16,-2-3 0-16,0-1 128 0,0 3-128 0,-1-4 0 15,-3-2 144-15,0 2-144 0,0-1 0 0,0 1 144 16,-1-1-144-16,1 0 0 0,-2-2 128 0,-1 0-128 15,2 0 0-15,0 1 0 16,0-2-320-16,-8-12-192 0,10 9-16 0,0-1-16 16,1-2-3168-16,-11-6-624 0,16-6-128 0,-2 2-16 0</inkml:trace>
  <inkml:trace contextRef="#ctx0" brushRef="#br0" timeOffset="2">16083 4471 28847 0,'0'0'1280'0,"-6"-3"256"0,6 3-1216 0,0 0-320 15,0 0 0-15,0 0 0 0,0 0 608 0,8-6 64 0,0-1 16 0,-8 7 0 16,9-5-288-16,0 1-48 0,0 2-16 0,1-1 0 16,-1-1-48-16,1 2-16 0,1-1 0 0,0 0 0 15,2 1-32-15,0 0-16 0,2-2 0 0,0 2 0 16,1-1-32-16,2 1 0 0,2-1 0 0,2 0 0 15,1 0-64-15,4 0-128 0,1-2 176 0,5 3-176 16,2-3 256-16,0 4-64 0,0-3-16 0,1 3 0 16,-3-1 128-16,0 2 16 0,-3 0 16 0,-1 0 0 15,-2-2 96-15,-1 0 16 0,0 1 0 0,2 0 0 16,-1 0-16-16,2-1 0 0,1 1 0 0,1 2 0 16,2 1-432-16,-2 0 0 0,1-1 0 0,2 3 0 15,-4-4 0-15,-1 3 0 0,-2 1 128 0,-2-4-128 16,-1 0 0-16,-2 0 0 0,-3 0 0 0,0 0 0 15,-1 0 0-15,-2 0 0 0,-3 0 0 0,-2 1 0 0,1-1 128 0,0 2-128 16,-2-2 0-16,3 0 128 0,-1-2-128 0,-2 1 0 16,1 1 144-16,-1-4-144 0,-10 4 0 0,12-3 144 15,-3-3-144-15,-9 6 0 0,9-7 192 0,-2 1-64 16,-2-1 0-16,-1-1-128 0,-2-1 256 0,0 2-48 16,-2-1-16-16,0 0 0 0,-2-1 16 0,0-2 0 15,-1 2 0-15,-1 1 0 0,0-2-16 0,-1 1-16 16,0-3 0-16,-1 3 0 0,-1 0-176 0,-1-2 192 15,-1 1-192-15,0 1 192 0,0 0-192 0,1 2 0 16,-1 2 144-16,1-2-144 0,-1 4 0 0,1-1 144 16,0 2-144-16,0 0 0 0,1 0 128 0,7 2-128 15,-11 0 0-15,11 0 0 0,-9 0 0 0,9 0 0 16,0 0 0-16,0 0 0 0,-9 2 0 0,9-2 0 0,0 0 0 0,0 0 0 16,0 0 0-16,0 0 0 0,0 0 0 0,0 0 0 15,0 0 0-15,0 0-144 0,0 0 144 0,0 0 0 16,0 0-256-16,12 6 48 0,-2-1 0 0,1 2 0 15,-1-2-16-15,0 2 0 0,1-2 0 0,1 1 0 16,-1 1 224-16,2 1-192 0,-1-2 192 0,1 2-192 16,0 0 192-16,1 0 0 0,-1 1 0 0,1-1-144 15,-1 1 144-15,-2-3 0 0,0 2 0 0,-2 1 0 16,-1-2 0-16,-1 1 0 0,-1-1 0 0,-2 3 0 16,-2-1 0-16,0 2 144 0,-2 0-16 0,0-1-128 15,0 3 0-15,-3-2 0 0,-1-1 0 0,-1 2 0 16,0 1 0-16,-2-1 0 0,1-2 128 0,-2 2-128 0,0-3 192 15,-1 1-192-15,0 1 192 0,-2-2-192 0,1-1 192 0,-1 2-64 16,1 1 0-16,0 0-128 0,-1-1 176 0,2 0-176 16,-1 0 160-16,2 1-160 0,0-1 0 0,1 1 0 15,1 0 0-15,1-3-160 16,5-8-480-16,-6 12-80 0,2-3-32 0,4-9 0 16,0 0-2768-16,0 0-544 0</inkml:trace>
  <inkml:trace contextRef="#ctx0" brushRef="#br0" timeOffset="3">19072 3957 22623 0,'0'0'1008'0,"0"0"208"0,0 0-976 0,7-5-240 16,-7 5 0-16,0 0 0 0,6-6 1136 0,-6 6 176 15,4-9 32-15,-4 9 16 0,3-10-640 0,-2 3-128 16,-1 7-16-16,-1-8-16 0,-1-3-336 0,1 2-64 16,0-1-16-16,-2-2 0 0,1 0 112 0,-1 2 32 0,-1-2 0 0,0 0 0 15,0 1 96-15,-1 0 0 0,-2-1 16 0,1 3 0 16,-3-1 64-16,0 2 16 0,-3 0 0 0,2 0 0 15,-4 2-32-15,1 1 0 0,0 0 0 0,0 3 0 16,-1 2-240-16,0 0-48 0,-2 3-16 0,-1-1 0 16,0 1-144-16,0 1 0 0,0 0 0 0,0 1 0 15,2 2 0-15,-1 2 0 0,0 1 0 0,2 3 128 16,1 0 48-16,0-1 0 0,1 2 0 0,0 3 0 16,-1 2 80-16,2 1 32 0,-2 0 0 0,0 1 0 15,0-4-32-15,0 2 0 0,0 2 0 0,-1 3 0 16,1 2 0-16,2 1 0 0,-1 2 0 0,2 5 0 15,0 7-64-15,4-2-32 0,1 6 0 0,1-2 0 0,1-1-160 16,1-3 160-16,2-4-160 0,-2-4 160 0,1-5-160 16,0-1 0-16,1-2 144 0,-2 2-144 0,1-3 0 0,0-1 0 15,-1-1 0-15,1-2 0 0,0-4-224 0,0 2-112 16,-1-2-32-16,1 1 0 16,0-2-1552-16,-1-2-320 0,0 0-64 0,2-11-8080 15,0 0-1616-15</inkml:trace>
  <inkml:trace contextRef="#ctx0" brushRef="#br0" timeOffset="4">18312 4416 13823 0,'0'0'1216'0,"0"0"-960"0,0 0-256 0,0 0 0 15,0 0 4352-15,0 0 832 0,0 0 176 0,0 0 16 16,0 0-3760-16,9-5-752 0,2 1-160 0,0 2-16 15,2 0 16-15,2 0 0 0,0-1 0 0,4 0 0 16,1 0-320-16,4 0-48 0,2-1-16 0,0 1 0 16,1-2-320-16,1 3 0 0,0-1 0 0,0 0 0 31,-1 2-480-31,-1 1-16 0,-1 0 0 0,-1 3 0 16,-2-1-2352-16,-1 1-480 0,-1-2-80 0,-3 0-32 0</inkml:trace>
  <inkml:trace contextRef="#ctx0" brushRef="#br0" timeOffset="5">19094 4569 32255 0,'0'0'2864'0,"0"0"-2288"16,0 0-576-16,0 0 0 0,2 15 2560 0,1-3 384 16,3 0 96-16,-1 1 16 0,0 0-2432 0,0 1-496 15,-1 3-128-15,-1 3 0 0,-1-1 0 0,1 5 0 16,0 1 0-16,-2 2 0 16,-1-2-320-16,0 2-80 0,-1 1-16 0,-1-2 0 15,0-2-1392-15,-2-1-288 0,0-3-48 0,1 0-16 16,2-4-1232-16,1-2-256 0,0 2-64 0,0-16 0 0</inkml:trace>
  <inkml:trace contextRef="#ctx0" brushRef="#br0" timeOffset="6">19454 3485 10127 0,'0'0'448'0,"-6"-6"96"0,-2-1-544 0,-1 1 0 0,-1-1 0 0,0 2 0 15,0-1 4096-15,-1-1 720 0,-1-1 144 0,-2 2 32 16,-4-1-3392-16,0 1-688 0,-2-1-128 0,-2 2-16 16,-3 1-384-16,-2-2-64 0,-2 3 0 0,-1-1-16 15,0 1-176-15,-3 1-128 0,2 2 144 0,0 2-144 16,0 2 128-16,1 2-128 0,0 0 0 0,-2 1 144 15,0-1-144-15,-2 1 160 0,-3-2-160 0,0 0 160 16,-1 0-32-16,0 0 0 0,-1 1 0 0,1-1 0 16,2 1 256-16,-1 4 64 0,2 0 0 0,1 0 0 0,1 3-256 0,2 3-32 15,0-2-16-15,1 3 0 16,0-1-16-16,0 1-128 0,0 3 192 0,1 3-64 0,0 3 128 0,3 7 32 16,0-2 0-16,0 4 0 0,5 4-96 0,1 0 0 15,1 2-16-15,2-2 0 0,2-4-176 0,2 3 128 16,1 2-128-16,3 7 128 0,2 7-128 0,3 4 0 15,2 11 144-15,2-3-144 0,2-6 0 0,2-4 0 16,1-5 0-16,2-2 0 0,-1 2 0 0,2 0-192 16,0 9 64-16,0 1 0 0,0-4 128 0,0-2 0 15,1-4-144-15,2-7 144 0,3-5 0 0,1-1 0 16,3-4 128-16,3-1-128 0,3-2 352 0,2 2-16 16,2-1 0-16,2 1 0 0,0-1-16 0,0 0 0 0,0-9 0 15,3-1 0-15,1-1-64 0,4-5-32 0,2-3 0 0,4-3 0 16,3 1-32-16,2-3-16 0,-2-3 0 0,-2-1 0 15,1-4-48-15,-2-3-128 0,0-3 192 0,2-2-64 16,0 1-128-16,2-5 0 0,2 2 0 0,0-3 128 16,1-1-128-16,-1-2 0 0,-5-1 0 0,0-2 0 15,-2-2 0-15,-2-3 0 0,-1 1 0 0,-1-1 0 16,0 1 0-16,3-2 0 0,2 2 0 0,0-4 0 16,0 1 128-16,1 2-128 0,-2-5 128 0,-1-2-128 15,-5-8 128-15,0-6-128 0,-5-4 0 0,0-2 128 16,-4-1-128-16,-1 2 160 0,-3 5-160 0,-2 3 160 15,-3 0 0-15,-2 3 0 0,-4 0 0 0,-2-5 0 16,-3-6 96-16,-3-5 32 0,-3-2 0 0,-4 2 0 16,-1 0-64-16,-5 6-16 0,-3 3 0 0,-2 3 0 15,-4 8-208-15,0-5 0 0,-1-3 0 0,-3-3 0 0,-2 0 0 16,-3-3-192-16,-2 2 192 0,-2 2-160 0,0 8 160 0,-1 3 0 16,-3 4 0-16,-1 6-128 0,-3 3 0 0,2 4 0 15,-1 3 0-15,2 4 0 0,1 1-176 0,1 1-16 16,3 1-16-16,0 5 0 15,2-2-240-15,2 2-64 0,2 2 0 0,3-1 0 16,2 1-528-16,1-4-112 0,1 4-32 0,5 0-15264 0</inkml:trace>
  <inkml:trace contextRef="#ctx0" brushRef="#br0" timeOffset="7">20205 4468 32831 0,'-9'-5'1456'0,"9"5"288"0,0 0-1392 0,0 0-352 15,0 0 0-15,0 0 0 0,0 0 384 0,0 0 16 16,10 0 0-16,-10 0 0 0,13-1-400 0,-1 1 0 15,-1 0 0-15,-1 0-176 0,-10 0 176 0,14 1 0 0,1 2 0 0,-1-1 0 16,2 0 0-16,1 0 0 0,0 1 0 0,2-2 0 16,1 1 0-16,0 0 0 0,3-1 0 0,0-1 128 15,3-2-128-15,0-1 192 0,2-1-64 0,3 0 0 16,3 1 64-16,4-3 32 0,2 2 0 0,4 2 0 16,3 0 80-16,2 2 16 0,-1 2 0 0,-3 0 0 15,0-2-80-15,-2 0-16 0,-2 2 0 0,3-2 0 16,-1 0-64-16,1 0-16 0,1 2 0 0,2 2 0 15,0 1-144-15,0 2 0 0,-2-3 0 0,-1-2 0 16,-5-2 0-16,-1-1 128 0,-2-3-128 0,1 0 0 16,-2 0 0-16,3-2 0 0,0-1 128 0,-1 2-128 15,1 0 0-15,0 1 0 0,-1 0 0 0,-2 2 0 16,-1-1 0-16,-3 3 0 0,-2-3 0 0,-3 2 0 0,-3 0 0 0,-2-1 0 16,-3-2 0-16,-2 3 0 0,-4 0 0 0,-2 1 0 15,-10 0 0-15,11 0 128 0,-11 0-128 0,0 0 0 16,0 0 144-16,0 0-144 0,5-7 272 0,-5 7-16 15,4-7 0-15,-4-1 0 0,-3 0 0 0,-1-4 0 16,0-1 0-16,-1 1 0 0,-1 1-16 0,-1-1-16 16,0 0 0-16,0-1 0 0,-1-2-32 0,-1 0 0 15,-2 1 0-15,0-2 0 0,0 3-64 0,1-1 0 16,-1 1-128-16,0 2 192 0,-1-2-192 0,-1 4 128 16,0 1-128-16,0 2 0 0,0-1 0 0,0 1 128 15,-2 2-128-15,1 1 0 0,0 1 0 0,-1 2 0 16,1 0 0-16,1 1 0 0,0 0 0 0,0 1 0 15,1-1 0-15,2 3 0 0,1-3 0 0,9-1 0 0,-11 5 0 16,11-5 0-16,0 0 192 0,0 0-64 0,0 0-128 16,0 0 192-16,0 0-192 0,0 0 0 0,0 0 0 0,0 0 0 15,12 7 0-15,0-1 0 0,1-2 0 0,0 1 0 16,1-1-384-16,0 2 48 0,2 0 0 0,0 2 0 16,-1 0 160-16,2 1 48 0,1 1 0 0,-1-1 0 15,-1 2-64-15,1-1 0 0,1-1 0 0,2 2 0 16,-3-5 192-16,-2 2 0 0,0-1 0 0,-1-1 0 15,-1 1 0-15,0 2 0 0,-1-4 0 0,-2 2 0 16,-2 2 192-16,0 0 0 0,-2-3 16 0,2 2 0 16,-3 0 48-16,1 1 16 0,-2-1 0 0,0 0 0 15,-4-8-64-15,1 10-16 0,-1-1 0 0,0 2 0 16,-1-1 64-16,-1 2 16 0,1-2 0 0,-3 0 0 16,-1 0 48-16,0 0 0 0,-1 1 0 0,0-1 0 0,-3 1-64 15,0 0 0-15,-1 2 0 0,0 0 0 0,0-6-256 0,-1 3 0 16,-1 1-128-16,2 1 128 0,-2-1 0 0,2 0 0 15,-1-2 0-15,2 1 0 0,1-2 0 0,2 0 0 16,-1 0 0-16,7-8 0 16,0 0-384-16,-3 12-128 0,3-12-16 0,0 0-16 15,0 0-2528-15,0 0-512 0,0 0-112 0</inkml:trace>
  <inkml:trace contextRef="#ctx0" brushRef="#br0" timeOffset="8">23531 3978 4607 0,'0'0'400'0,"0"0"-400"16,0 0 0-16,0 0 0 0,0 0 4416 0,0 0 816 16,0 0 144-16,0 0 48 0,8-6-2896 0,-2 0-576 15,-6 6-112-15,7-5-32 0,-7 5-720 0,5-10-160 16,-1-1-32-16,-2 0 0 0,1 0-544 0,-3 1-112 15,0-2-32-15,-1-2 0 0,-1 1-208 0,0-4 0 16,-2-1 128-16,-1 1-128 0,-1 0 0 0,0 0 128 0,-3 0-128 0,-2 1 0 16,-2 2 272-16,-1 2-32 0,-2-1-16 0,-1 5 0 15,-2 2 0-15,-2 3 0 0,0 2 0 0,2 3 0 16,-1 4 32-16,2 3 16 0,0 1 0 0,1 6 0 16,0 2 16-16,1 4 0 0,2 4 0 0,-1 2 0 15,1 0 16-15,1 2 0 0,1 0 0 0,-1-4 0 16,1-1 16-16,-1 0 16 0,0 0 0 0,-2 1 0 15,-1 0-32-15,-1 6-16 0,-1 5 0 0,1 5 0 16,0 6-144-16,3 1-16 0,-2 1-128 0,3-4 192 16,1-7-192-16,2-4 0 0,2-4 128 0,3 0-128 15,1-3 224-15,1-1 0 0,1 1 0 0,0-1 0 16,1 0-224-16,0 1 0 0,-1 3 0 0,1-4 0 16,0 1 0-16,1-2-128 0,-2-4 128 0,2-2-208 15,0-1-256-15,0-2-48 0,0-5-16 0,0 0 0 16,0-5-1616-16,0-7-320 0,0 0-64 0</inkml:trace>
  <inkml:trace contextRef="#ctx0" brushRef="#br0" timeOffset="9">22816 4427 37375 0,'0'0'1664'0,"0"0"320"0,8-8-1584 0,3 0-400 16,2 3 0-16,4 2 0 0,2-2 448 0,3 2 0 16,3 1 0-16,0-1 0 0,1-1-192 0,0 0-16 0,0-1-16 0,0 1 0 15,0 0-224-15,-1 0 0 0,0-1 0 0,0 1 0 32,-2 0-496-32,-1 0-80 0,-2-1-32 0,-1 1-10800 15,1 0-2160-15</inkml:trace>
  <inkml:trace contextRef="#ctx0" brushRef="#br0" timeOffset="10">23445 4599 36623 0,'0'0'1616'0,"8"-8"352"0,2 1-1584 0,4 1-384 15,5 1 0-15,-1 0 0 0,0-1 128 0,0 2-128 16,1-2 0-16,-4 2 128 0,0 1-128 0,-1 2 0 16,-2 0 0-16,-1 1 0 0,-1 1-208 0,-3 3 80 15,-7-4 128-15,0 0-208 0,0 0 208 0,9 6 0 16,-9-6 0-16,0 0 0 0,0 0 0 0,0 0-224 15,0 12 32-15,-2-3 16 0,-3 2 176 0,-2-2 0 16,-1-1-144-16,-2 0 144 0,-2-1 0 0,-1 2 0 16,-1-2 0-16,-2 2 0 0,-1 2 0 0,-1 2 0 15,1 1 0-15,-1 2 0 0,-1 1 0 0,3 2 0 0,-1 2 0 0,1 2 0 16,0 2 144-16,3 3 0 0,3 2 0 0,1-3 0 16,1 0 256-16,4-1 48 0,1-2 16 0,5-3 0 15,2 0 16-15,3-2 0 0,3-3 0 0,3 1 0 16,2-2-192-16,5 0-32 0,2-2-16 0,4 0 0 15,3-3-240-15,-1 1 128 0,1-2-128 0,1-3 0 32,0-2-512-32,0-1-208 0,-1-2-48 0,-1-1 0 15,0-3-2640-15,0-2-544 0</inkml:trace>
  <inkml:trace contextRef="#ctx0" brushRef="#br0" timeOffset="11">23742 3497 4607 0,'-17'-6'400'0,"5"0"-400"16,-1 3 0-16,0-1 0 0,-2-3 4160 0,0 2 768 15,1-2 128-15,-2 3 48 0,1 1-3888 0,-2-1-768 16,0-2-144-16,-2 2-48 0,1 1 512 0,-1-1 112 16,-2 0 16-16,-3 1 0 0,0-1 32 0,-1 3 16 15,0 1 0-15,0 1 0 0,0 2-304 0,1-1-64 0,-2 1-16 0,0 0 0 16,-1 1-224-16,-1-1-32 0,-3 3-16 0,-2-2 0 16,-2-3-144-16,-2 2-16 0,-2-1-128 15,0-1 192-15,1 3 160 0,3 3 32 0,1-1 0 0,3 6 0 16,1 1-64-16,2-1 0 0,2 6 0 0,3-1 0 15,1 3-128-15,2 2-48 0,1 5 0 0,-2 3 0 16,-3 7-144-16,2 2 0 0,1 4 0 0,2 1 128 16,-1 0-128-16,2 1 0 0,0-9 0 0,1-1 0 15,0-1 0-15,1 3 0 0,2-2 144 0,2 8-144 16,2 7 0-16,0 2 144 0,1 1-144 0,3-1 0 16,1-2 128-16,1-3-128 0,1-11 0 0,1 0 0 15,-1-3 128-15,-1 1-128 0,0-1 192 0,-1 3-192 16,-2 8 256-16,0 1-64 0,-1 6-16 0,0 0 0 15,0 0-176-15,3-8 0 0,1-6 144 0,3-3-144 0,2-2 288 0,4-4-16 16,2 1 0-16,2-3 0 0,3 0 48 0,2 0 0 16,2 2 0-16,2 2 0 0,1 1-64 0,2 2-16 15,1 0 0-15,1 3 0 0,-3 1-48 0,1 1 0 16,-1-1 0-16,3-1 0 0,1-3 48 0,0-6 0 16,1-2 0-16,3-5 0 0,2-2-240 0,4-3 144 15,5 1-144-15,5-3 128 0,7 3 0 0,4-6 0 16,1 2 0-16,-2-2 0 0,0-2 48 0,-2-3 0 15,-2-1 0-15,3-4 0 0,3-4 0 0,3 2 0 16,2-6 0-16,-1 3 0 0,-3-4-176 0,-3-2 0 16,-3-2 144-16,-4-2-144 0,-3-2 0 0,0-3 144 15,2-2-144-15,1 0 0 0,2-4 128 0,0-4-128 0,-3-8 0 16,0-5 0-16,-2-5 0 0,-2-3 0 0,0-1 0 0,-4-1 0 16,-3 4-240-16,1-2 48 0,1 0 16 0,-1-4 0 15,0-5 16-15,-3-2 0 0,0-1 0 0,-3 6 0 16,-3 5 160-16,-4 5 0 0,-6 8 0 0,-4 2 0 15,-3 3 0-15,-3 0 304 0,-4-2-48 0,-3-3-16 16,-1-4-48-16,-4-2-16 0,-3-3 0 0,-2 0 0 16,-3-2-176-16,-3 6 0 0,-2 2 0 0,-3 3 0 15,-1 0-128-15,-3 3-16 0,-4 2 0 0,-1-5 0 32,-2-2-240-32,-1-4-32 0,0 0-16 0,-2 1 0 0,-4 1 128 0,-4 5 32 0,-6 4 0 0,-2 8 0 15,-3 1 128-15,2 5 144 0,1 4-208 0,3 4 80 16,4 6 128-16,5-1 0 0,2-1 0 0,2 3-128 15,1 0 128-15,3 1 0 0,1 0-144 0,2 1 144 16,1 2-1376 0,2 1-208-16,3 0-32 0,3 1-15360 0</inkml:trace>
  <inkml:trace contextRef="#ctx0" brushRef="#br0" timeOffset="12">24679 4532 20271 0,'-17'3'1792'0,"7"-3"-1424"0,-3 0-368 0,1 0 0 16,3 1 1424-16,9-1 224 0,-9 3 32 0,9-3 16 15,0 0-1104-15,0 0-208 0,-9-1-64 0,9 1 0 16,0 0 176-16,0 0 16 0,0 0 16 0,0 0 0 15,0 0 48-15,0 0 0 0,0 0 0 0,0 0 0 16,0 0 176-16,15 3 32 0,1 0 16 0,2 1 0 0,1 0-192 0,1-2-32 16,3 0-16-16,0 0 0 0,1 1-192 0,3-3-48 15,0-1 0-15,1-2 0 0,-2 0-96 0,2-2-32 16,5 1 0-16,1 0 0 0,2 2 16 0,4 1 0 16,1 1 0-16,1 1 0 0,-2 1 64 0,1-2 16 15,-2 2 0-15,-3-2 0 0,0-2-288 0,-2 2 0 16,-1-3 0-16,3 0 0 0,1 0 0 0,4 2 128 15,2 0 0-15,3 2-128 0,0 3 144 0,1-3-144 16,-1 4 0-16,-2-3 144 0,-1-2-144 0,-3-2 0 16,-7 0 0-16,0-1-176 0,-2 2 176 0,-1-3 0 15,-1 1 0-15,0 1 128 0,-2-1-128 0,2 1 0 16,-2 2 0-16,-1-2 0 0,0 2 208 0,-1 0 32 16,-3 0 0-16,0-1 0 0,-1 0 144 0,-1-1 16 0,-2 1 16 0,-1 0 0 15,-3-1-32-15,1-1 0 0,-1 0 0 0,0-1 0 16,-2-3-192-16,1 1-64 0,-1-3 0 0,-2 0 0 15,1 1-128-15,-2-3 0 0,-1 2 0 0,-2-1 0 16,-2-1 0-16,-1 1 0 0,-1-2 0 0,-2 3 0 16,-1 1 0-16,-2-2 0 0,1 1 0 0,-2 0 0 15,-1 1 0-15,-1-1 0 0,0 2 0 0,-1 1 192 16,0-2-16-16,0 1 0 0,-1 1 0 0,2-1 0 16,-1-2-48-16,1 1 0 0,-1 2 0 0,1-5 0 15,-1 4-128-15,-1-1 0 0,0 1 144 0,1 3-144 16,-3-2 0-16,1 2 0 0,-1 1 0 0,-1-3 0 15,1 2 0-15,-2 1 0 0,1 2 0 0,-1 1 0 16,0-1 0-16,2 1 0 0,-1 0 0 0,11 0 0 0,-10 1 0 0,10-1 0 16,0 0 0-16,0 0 0 0,0 0-256 0,0 0 16 15,0 0 16-15,0 0 0 16,0 0-160-16,14 9-16 0,-1-4-16 16,2 2 0-16,0-3-80 0,1 1-16 0,1 1 0 0,1 1 0 0,0 1 208 0,1-2 48 15,-2 1 0-15,-1-1 0 0,3 0 128 0,-1 0 128 16,-1 1-192-16,-1 0 192 0,-1 1 0 0,0 0-128 15,-4 0 128-15,0 2 0 0,-2-1 0 0,-1 2 0 16,-1 1-128-16,0 1 128 0,-3-2 0 0,-1-1 0 16,-1 0 0-16,-2 0 0 0,-1 1 256 0,-2-1 16 15,-1 2 0-15,-1-2 0 0,0-3-16 0,-3 2-16 16,0 0 0-16,-1 0 0 0,0 2 128 0,0-1 16 16,0 2 16-16,-2-3 0 0,1 1-272 0,-2 1-128 0,0-2 128 15,2 1-128-15,0 1 0 0,-1-1 128 0,-1-1-128 0,2-1 0 16,1 0 0-16,2 0 0 0,7-8-224 0,-6 10 80 31,6-10-576-31,0 0-112 0,0 0-32 0,0 0 0 16,0 0-2560-16,8 9-512 0</inkml:trace>
  <inkml:trace contextRef="#ctx0" brushRef="#br0" timeOffset="13">27962 3948 13823 0,'0'0'1216'0,"0"0"-960"15,0 0-256-15,0 0 0 0,0 0 4800 0,0 0 896 16,0 0 192-16,0 0 48 0,-1-10-4640 0,-2 1-912 16,-1-2-192-16,0 1-48 0,-1-1-144 0,-1-2 192 15,-1 0-192-15,-2-1 192 0,-1-3-192 0,-1-1 160 16,-1 0-160-16,-2-1 160 0,-2 0-160 0,-1 0 0 16,-1-1 0-16,0 0 0 0,-2-1 0 0,1 4 0 15,-1-1 0-15,2 5 0 0,0 0 0 0,1 2 0 0,0 4 0 0,1 0 0 16,-1 2 256-16,3 4 0 0,0-2 16 15,1 3 0-15,0 0-128 0,0 3-16 0,-1 1-128 0,3 1 192 16,-1 0-64-16,0 0-128 0,1 4 176 0,0 2-176 16,-1 0 256-16,2 5-64 0,0 4-16 0,-1-1 0 15,1 5-176-15,1 3 128 0,-1 4-128 0,1 3 128 16,-1 4 16-16,2-1 0 0,0-2 0 0,2 1 0 16,-1-6 32-16,1 4 0 0,-2 3 0 0,1 6 0 15,2 6-176-15,0 3 0 0,1 8 144 0,1-5-144 16,1 1 128-16,0-8-128 0,1-7 128 0,1-6-128 15,0-1 240-15,1-3-32 0,2-3 0 0,0-1 0 16,-1-1-208-16,2 0 0 0,-1 1 0 0,-2-2 0 16,0 1 0-16,-1-2 128 0,-1-2-128 0,0-1 0 0,0-3 0 15,-2 0-320-15,-2-2 64 0,-1-2 0 16,3-1-1408-16,-4-2-288 0,-1-3-48 0,0-2-13984 16</inkml:trace>
  <inkml:trace contextRef="#ctx0" brushRef="#br0" timeOffset="14">27113 4536 19343 0,'0'0'1728'0,"0"0"-1392"15,0 0-336-15,13-1 0 0,3-2 5584 0,4 2 1056 16,3 1 208-16,4 0 32 0,5 0-5472 0,2 0-1104 0,1 1-304 0,0-1 0 15,-1 0 144-15,-1-1-144 0,-1-2 0 0,-1-2 144 32,-2-3-592-32,0-1-128 0,-1 1-32 0,0-1 0 15,-2-1-1792-15,-1 1-352 0,-3 1-80 0</inkml:trace>
  <inkml:trace contextRef="#ctx0" brushRef="#br0" timeOffset="15">27790 4638 6447 0,'0'0'272'0,"0"0"80"0,0 0-352 0,0 0 0 0,0 0 0 0,0 0 0 0,0 0 7584 0,0 0 1440 15,0 0 304-15,0 0 48 0,10 3-7504 0,1-2-1488 16,-1-1-384-16,1 2 0 0,0 1 0 0,1 0 0 15,0-1 0-15,2 1 128 0,1-1-128 0,-1 0 0 16,2 0-128-16,-2 1 128 0,0-2-128 0,1 2 128 16,-2 0-128-16,-2-1 128 0,1-1 0 0,-1 2 0 15,-11-3 0-15,10 4 0 0,-10-4 0 0,0 0-128 16,5 8 128-16,-5-8 0 0,-1 11 0 0,-4 0 0 16,-4-2 0-16,-3 1-128 0,-4 1 128 0,-1-1-192 15,0 1 192-15,-1 0-192 0,0-3-48 0,1-1-16 0,1-1 0 16,3 0 0-16,3-3 256 0,2 4-192 0,8-7 192 0,0 0-192 15,0 0-80-15,0 0-16 0,0 0 0 0,0 0 0 32,0 0-96-32,0 0-32 0,9 7 0 0,1-1 0 0,1 1 224 0,-1-2 64 0,1 4 0 0,-2 4 0 15,-3 0 128-15,2 4 176 0,1 5-48 0,0 2 0 16,-1-1 80-16,1 3 16 0,1-2 0 0,-1-1 0 16,0 0 32-16,-1 1 16 0,-2-2 0 0,1-2 0 15,-1 1-80-15,-1-2-32 0,-1 1 0 0,-1-2 0 16,-3 0-32-16,0-1 0 0,-1-3 0 0,-1 1 0 15,1-2-128-15,1-3 0 0,0-10 0 0,0 0 0 16,-7 8-1456-16,0-3-160 0,-2-5-48 16,-2-2-8640-16,-1-5-1744 0</inkml:trace>
  <inkml:trace contextRef="#ctx0" brushRef="#br0" timeOffset="16">28012 3365 16575 0,'-11'-13'1472'0,"5"4"-1168"0,-3-2-304 0,-1 0 0 16,0 1 3984-16,1-1 752 0,0 1 128 0,0 3 48 16,0 0-3824-16,-1 1-768 0,-1 0-160 0,-2 1-32 15,-3-5-128-15,-1 4 128 0,0-1-128 0,-2 1 128 16,-2-2-128-16,-1 3 0 0,-2 0 0 0,1-1 0 16,-2 4 0-16,0 1 208 0,-1-2 0 0,0 3 0 15,1 4 80-15,0 1 16 0,-1 2 0 0,-1 0 0 16,0 3-80-16,-2 3-16 0,0 0 0 0,-1 1 0 15,-1 4-16-15,0 3-16 0,-1 1 0 0,2 2 0 16,0-1 32-16,2 1 16 0,0-5 0 0,2 5 0 16,-1 0-32-16,1 4-16 0,1 2 0 0,2 4 0 15,-1 0-176-15,1 5 0 0,-1 5 144 0,3 6-144 16,2-2 0-16,-1 0 0 0,-1 0 0 0,3-5 128 0,2-6-128 0,2-1 192 16,0-4-64-16,1 0 0 15,1 1 64-15,0 3 0 0,0 5 16 0,2 2 0 0,0 0-32 0,-2 0-16 16,-1 2 0-16,0-7 0 0,-2 0-160 0,5-5 192 15,-2-5-192-15,1 1 192 0,0 1 16 0,2 0 16 16,0-1 0-16,2 1 0 0,1 1 32 0,2 3 0 16,1 2 0-16,3 2 0 0,2-1-64 0,0-1 0 15,1 1 0-15,1-4 0 0,1 0 0 0,3-3 0 16,0-4 0-16,1-2 0 0,0-1 64 0,1-1 0 16,1-1 0-16,2 0 0 0,1-2-256 0,3 1 0 15,1 0 0-15,3 0 0 0,0 3 320 0,2-3 0 16,2 3 16-16,-1 0 0 0,-1-1-144 0,1-1-48 15,-1 0 0-15,2 1 0 0,-2 0-144 0,3 0 192 0,3 1-192 0,2-2 192 16,2-5-192-16,2 3 0 0,2-6 0 0,2-2 0 16,0 4 0-16,1-2 256 0,1-4 0 0,-2 0-16 15,-1 2-240-15,-1-6-128 0,0-1 128 0,1 0-208 16,0-3 416-16,2 0 96 0,3 0 16 0,0 1 0 16,3-1-320-16,-3 3 0 0,-2-3 0 0,0 1 0 15,-2-2 0-15,-3-2 0 0,-3 0-192 0,0-2 48 16,-2-1 304-16,0-3 64 0,2 1 16 0,-1-3 0 15,1-1-240-15,1 2 176 0,0-2-176 0,0-1 160 16,0-1 32-16,-1-4 0 0,0-3 0 0,-2-2 0 16,-2-1-192-16,0-3 0 0,-2-4 0 0,2-2-176 15,-3 0 176-15,0-4 0 0,-1 1 160 0,1 1-160 16,0 3 128-16,0-2-128 0,-1 0 0 0,-2-4 144 0,-1-6-144 0,-1-5 192 16,0-6-192-16,-3-2 192 0,-1-4-64 0,0 6-128 15,-1 1 192-15,-3 5-64 16,-1 5-128-16,-1-1 0 0,-2-3 0 0,-1-8 128 0,-1-6-128 0,-3 0 0 15,-2-1 0-15,1 5 0 0,-2 6 0 0,-1 4 0 16,0 3 0-16,-1 0 0 0,-3-2 0 0,-1-2 0 16,-2-6 0-16,1-1 0 0,-2 1 0 0,-1 4 0 15,-3 2 0-15,-1 6 0 0,-1 4-128 0,-2 2 128 16,-1 5 0-16,-1 2 0 0,-2 0 0 0,-2 3-144 16,-1 0 144-16,-2 0 0 0,-1 0-208 0,-2 0 64 15,0 2 16-15,-2 4 0 0,-1-3-64 0,-3 4-16 16,-3-1 0-16,-2 2 0 0,-3 0 16 0,1 1 16 0,-2 4 0 15,1 4 0-15,3 0 176 0,1 3-160 0,3 0 160 16,2 5-160-16,3-3 0 0,1 1 0 0,1 3 0 0,0 0 0 31,2-4-224-31,0 3-64 0,0-1 0 0,1-1 0 16,1 0-848-16,0 0-176 0,1-1-48 0,2 3 0 16,0 0-1840-16,1 0-368 0</inkml:trace>
  <inkml:trace contextRef="#ctx0" brushRef="#br0" timeOffset="17">29141 4403 26207 0,'0'0'1152'0,"0"0"256"0,0 0-1136 0,0 0-272 0,0 0 0 0,0 0 0 0,0 0 1040 0,0 0 160 16,0 0 16-16,0 0 16 0,0 0-336 0,0 0-64 15,0 0 0-15,0 0-16 0,0 0-528 0,0 0-96 16,0 0-32-16,0 0 0 0,0 0 0 0,8-1 0 16,2-2 0-16,-1 1 0 0,0 0 96 0,3 0 0 15,2 1 16-15,2-1 0 0,2 1 32 0,17-4 0 16,-1 1 0-16,1 1 0 0,3 1-80 0,1 0-16 16,2 1 0-16,1-2 0 0,-1 1-48 0,0-1-16 15,-2 1 0-15,0-1 0 0,-3-2-144 0,3 1 160 16,2-3-160-16,2 3 160 0,1 2-160 0,1 0 0 15,-1 1 0-15,-2 0 0 0,-3 0 0 0,-5 1 128 16,-4 0-128-16,-4 0 0 0,-4 1 0 0,-3 1 0 16,0 0 0-16,-5 0 0 0,-1 0 0 0,-1-2 0 0,-2 0 0 0,-10 0 0 15,12-2 0-15,-2 2 0 0,-10 0 128 0,11 0-128 16,-11 0 0-16,12-5 0 0,-2 1 0 0,-2-1 128 16,-8 5-128-16,9-4 0 0,-9 4 0 0,8-5 0 15,-8 5 0-15,0 0 0 0,8-7 128 0,-8 7-128 16,5-5 0-16,-5 5 160 0,0 0-160 0,0 0 160 15,0 0-160-15,0 0 0 0,0 0 144 0,0 0-144 16,0 0 0-16,0 0 144 0,0 0-144 0,0 0 0 16,0 0 0-16,0 0 0 0,0 0 0 0,0 0 0 15,8-5 0-15,-8 5 0 0,10-4 0 0,-10 4 0 16,10-4 0-16,0 0 0 0,-10 4 0 0,10-4 0 16,-10 4 0-16,12-4 0 0,-1-1 0 0,0 1 0 15,-1 0 0-15,-1-1 0 0,1 0 0 0,0 1 0 16,-1 0 128-16,0 0-128 0,-9 4 0 0,12-4 0 0,0 2 0 0,-2 0 0 15,-10 2 0-15,11 0 0 0,-11 0 0 16,11 2 0-16,-11-2 0 0,13 2 0 0,-2 0-128 0,-11-2 128 16,0 0 0-16,0 0-144 0,10 2 144 0,-10-2 144 15,0 0-16-15,0 0-128 0,0 0 0 0,0 0 0 16,0 0 0-16,0 0-144 0,0 0 144 0,0 0 256 16,0 0-64-16,0 0-16 0,0 0 80 0,3-6 0 15,-3 6 16-15,-3-8 0 0,-1-1 0 0,-1 2 0 16,-1 1 0-16,-2-2 0 0,-1 3 32 0,0-1 0 15,-5 1 0-15,4-1 0 0,-2 2-176 0,2 0-128 16,-1 0 144-16,0 1-144 0,-1-2 0 0,0 0 0 16,2 2 0-16,1-1 0 0,0 2 0 0,-1-1-208 0,10 3 16 0,-10-1 0 15,0 1 48-15,0 0 16 0,3 0 0 0,-2 1 0 16,9-1 0-16,-11 3 0 0,1-1 0 0,10-2 0 16,-11 4 128-16,11-4-128 0,-9 0 128 0,9 0-128 15,-9 0 128-15,9 0 0 0,0 0 0 0,0 0 0 16,0 0 0-16,0 0 0 0,0 0-144 0,0 0 144 15,0 0-336-15,0 0 0 0,0 0 0 0,0 0 0 32,0 0-64-32,0 0-16 0,0 0 0 0,0 0 0 0,6-6 176 0,-6 6 48 0,11-4 0 0,-1 3 0 15,-10 1 48-15,15 1 16 0,-2 3 0 0,0-3 0 16,0 2 128-16,1 1-208 0,2 1 80 0,-1-3 128 16,1 4-256-16,1-1 80 0,0-1 16 0,0 0 0 15,-1 0 160-15,-1 1-192 0,-2-3 192 0,0 4-192 16,0 0 192-16,-2 1 0 0,-3 1 0 0,-2-1 0 15,-1 2 0-15,-1 3 0 0,0 1 0 0,-1 0 0 0,-3 3 0 16,1 1 0-16,-2 1 0 0,-2 3 128 0,1-1-128 0,-2 0 0 16,-2 3 0-16,2-3 128 0,-1-1-128 0,-1-4 0 15,-3 1 0-15,-1 0 0 0,0-2-160 0,-3-2 160 16,-1-2-192-16,-3 1 192 0,0-1-320 0,0-1 64 16,-1 0 0-16,2-2 0 15,2-2-912-15,1 1-176 0,1-4-48 0</inkml:trace>
  <inkml:trace contextRef="#ctx0" brushRef="#br0" timeOffset="18">31734 3665 2751 0,'0'0'128'0,"0"0"16"0,0 0-144 0,-4-9 0 0,0 0 0 0,0 1 0 16,0 2 3744-16,0-1 720 0,4 7 144 0,-5-5 16 15,5 5-3120-15,0 0-624 0,-9-7-128 0,2 2-32 16,7 5-112-16,0 0-32 0,-6-6 0 0,6 6 0 15,0 0 320-15,0 0 64 0,0 0 16 0,0 0 0 16,0 0-48-16,0 0-16 0,0 0 0 0,0 0 0 16,0 0-304-16,0 0-64 0,0 0-16 0,0 0 0 0,0 0-208 0,0 0-32 15,6 10-16-15,0-1 0 0,-1 3 128 0,0 4 32 16,2-2 0-16,-1 3 0 0,1 1-32 0,-1 3 0 16,1 0 0-16,-1 5 0 0,3 3-160 0,-1 1-48 15,1 2 0-15,0 1 0 0,2-4-192 0,-1-1 144 16,1-3-144-16,-1 1 128 0,0-2-128 0,0 0 0 15,-1 2 144-15,-3 2-144 0,-2 2 0 0,1 6 128 16,1 7-128-16,-3 2 0 0,-1-2 0 0,-2-4 0 16,1-3 0-16,-2-3-192 0,-1-3 192 0,0-4 0 15,-1-1 0-15,-1-3 128 0,0-3 32 0,1 1 16 16,-1-3 0-16,0 0 0 0,-1 0 32 0,1 0 16 16,-2-3 0-16,1 0 0 0,0-1-96 0,0 1 0 15,1-4-128-15,0 0 192 0,0 1 0 0,0-1 0 16,0-1 0-16,2 0 0 0,2-9 224 0,-6 11 32 0,0-2 16 0,1-2 0 15,5-7-320-15,-7 7-144 0,7-7 128 0,-9 9-128 16,0-2 176-16,9-7-48 0,-12 4-128 0,2 1 192 16,-1-1-32-16,0-1-16 0,-1-2 0 0,-1-1 0 15,0 0 96-15,0 0 16 0,-2-1 0 0,2-2 0 16,0-1-112-16,0-1-16 0,0-2 0 0,1 0 0 16,1-3-128-16,-1 1 160 0,2 2-160 0,-1-4 160 15,1 2-160-15,-1-1 0 0,2 0 0 0,1 3 128 16,2-1-384-16,6 8-96 0,-7-9-16 0,3 0 0 15,4 9-2064-15,0-11-400 16,0 11-96-16,6-12-16 0</inkml:trace>
  <inkml:trace contextRef="#ctx0" brushRef="#br0" timeOffset="19">20770 3578 8287 0,'0'0'368'0,"0"0"80"0,0 0-448 0,0 0 0 15,0 0 0-15,0 0 0 0,0 0 4224 0,0 0 752 16,0 0 144-16,0 0 48 0,0 0-3312 0,9-5-640 16,-9 5-144-16,10-3-32 0,-10 3-640 0,7 0-128 15,-1-2-16-15,2 0-16 0,0 2-240 0,1 0 0 16,0-1 128-16,1 1-128 0,2-1 0 0,10-2 0 16,-1 2 128-16,-1-1-128 0,-2 1 0 0,0 1 0 15,-2-2 0-15,2 0 0 0,0 0 0 0,-2 0 144 16,-2 1-144-16,1 0 128 0,-4-1-128 0,-11 2 0 15,12 0 0-15,-12 0 0 0,11 6 128 0,-11-6-128 0,0 0 0 0,5 10 128 16,-3 0-128-16,-2 2-144 0,-1 0 144 0,-3 1-208 31,-2 0-208-31,-1 3-32 0,-1-3-16 0,-2 4 0 16,-2 0 16-16,-1 2 16 0,-1 1 0 0,-2 1 0 0,-1-2 64 0,-1 1 16 0,-2 2 0 0,1-3 0 16,1 0 192-16,-1 0 160 0,1 1-208 0,2 2 80 15,0-4 128-15,0 0 0 0,0-1 0 0,2-1-128 16,1-2 128-16,1-1 0 0,3 0 0 0,4-2-128 15,0-3 128-15,5-8 128 0,-4 10-128 0,2-2 176 16,2-8 80-16,0 0 32 0,4 14 0 0,1-1 0 16,-5-13-112-16,11 11-32 0,-2 0 0 0,3 1 0 15,0-1-144-15,2-2 0 0,1-1 0 0,1-1 0 16,0 0 0-16,2-1 0 0,0-2 0 0,2 0 0 16,-1 0-192-16,1-1 48 0,0-2 0 0,-1 0 0 15,-1 1-1872-15,-2-2-368 0</inkml:trace>
  <inkml:trace contextRef="#ctx0" brushRef="#br0" timeOffset="20">21271 4023 31215 0,'0'0'1376'0,"0"0"288"0,-9 7-1328 0,0 4-336 0,0 1 0 0,1 1 0 16,2 1 816-16,-2 0 80 0,-1 3 32 0,1 1 0 16,-2-1-736-16,2 3-192 0,-1 1 0 0,1-2 0 15,1 1-160-15,2-1-112 0,1 0-32 0,3-2 0 31,1-6-2544-31,2 1-512 0</inkml:trace>
  <inkml:trace contextRef="#ctx0" brushRef="#br0" timeOffset="21">25117 3613 21183 0,'0'0'944'0,"0"0"192"0,0 0-912 0,0 0-224 16,12 3 0-16,-1-2 0 0,-11-1 1056 0,13 0 160 16,-2 0 48-16,1 0 0 0,-12 0-624 0,14-1-112 15,-1-1-16-15,2 1-16 0,-2 1-240 0,0-5-64 16,0 4 0-16,1-3 0 0,2 2 80 0,-3 1 16 15,-1 1 0-15,1-2 0 0,0-1-32 0,-2 2-16 16,-1 1 0-16,0 0 0 0,-10 0-240 0,13 0 144 16,-1 0-144-16,0 1 128 0,-1 0-128 0,0 3 0 15,-2-4 0-15,-9 0 0 0,10 3 0 0,-10-3 0 0,11 4 0 0,-11-4 0 16,0 0 0-16,0 0 0 0,0 0 0 0,1 10 0 16,-1-10 0-16,-7 13 0 0,-2 0 0 0,-1-1 0 15,-2 0-160-15,-1 2 160 0,-1 2-208 0,-3 3 80 31,-3-2-304-31,1 3-48 0,-1-3-16 0,1 2 0 16,0-2 64-16,4 0 16 0,2-1 0 0,0-3 0 0,1-1 416 0,2-1 256 0,-1 2-48 0,1 2 0 16,-1-2 96-16,2-2 16 0,1 0 0 0,2-1 0 15,1-2-320-15,1 1 128 0,1 0-128 0,3 0 0 16,0-9 272-16,1 11-48 0,3-1-16 0,1-1 0 16,2 2-208-16,2-1 0 0,2-3 0 0,0-1 0 15,1 0 0-15,2-1 0 0,2 1 0 0,2 1 0 16,2-5-1712-16,1 2-272 0</inkml:trace>
  <inkml:trace contextRef="#ctx0" brushRef="#br0" timeOffset="22">25576 4004 10127 0,'0'0'896'0,"0"0"-704"0,3-9-192 0,-3 9 0 16,9-4 4624-16,1 0 896 0,2 2 176 0,1-1 48 16,-1 1-4656-16,0-1-912 0,-1 2-176 0,1-1 0 15,-1 0-240-15,0 0 32 0,1 0 0 0,0 0 0 31,-12 2-256-31,12 0-48 0,-2 2-16 0,-10-2 0 16,0 0-16-16,0 0 0 0,0 0 0 0,0 0 0 16,0 0 80-16,0 0 16 0,-5 12 0 0,-3-1 0 0,-2-3 448 0,-2 1 0 0,-3 0 208 0,2 2-64 15,-2-5 96-15,-1 2 16 0,0 1 0 0,1 2 0 16,-2-1 0-16,3 2 0 0,-1 1 0 0,2 1 0 16,0-1 48-16,1 2 16 0,2-2 0 0,2 1 0 15,0 0 96-15,4-1 32 0,3 2 0 0,1 0 0 16,1-2 0-16,3-1 16 0,2 0 0 0,1-2 0 0,2 1-128 0,2-2-16 15,1 0-16-15,2-1 0 16,2 1-304-16,3-3 0 0,2 1 0 0,3-2 0 16,2-2-1792-16,2-3-400 0,1-2-96 0</inkml:trace>
  <inkml:trace contextRef="#ctx0" brushRef="#br0" timeOffset="23">29551 3487 18831 0,'0'0'832'0,"-7"4"176"0,0-2-816 16,7-2-192-16,0 0 0 0,0 0 0 0,0 0 640 0,0 0 64 0,0 0 32 0,0 0 0 16,0 0-160-16,0 0-16 0,0 0-16 0,0 0 0 15,0 0 480-15,0 0 80 0,0 0 32 0,0 0 0 16,0 0-432-16,0 0-64 0,0 0-32 0,0 0 0 15,0 0-176-15,0 0-48 0,10 4 0 0,1-3 0 16,-11-1 0-16,14 0 0 0,-1 2 0 0,2-1 0 16,-1-1 0-16,2 0-16 0,-1-1 0 0,2 1 0 15,-1-2-128-15,1 1-32 0,-2 1 0 0,1-2 0 16,-2 0-208-16,-1 2 128 0,-1 0-128 0,-1 0 0 16,-11 0 0-16,11 0 0 0,-11 0 0 0,11 2 0 15,-11-2 0-15,10 2 0 0,-10-2 0 0,0 0 0 16,0 0 0-16,0 0-160 0,0 0 0 0,0 0 0 15,5 9-48-15,-5-9-16 0,-2 11 0 0,-3-1 0 0,-3-3 32 16,-1 0 0-16,-3 1 0 0,0 1 0 0,-1 1-48 0,0 0 0 16,-1 0 0-16,-2 2 0 0,-1 1 0 0,-1-1 0 15,0 1 0-15,-1 1 0 0,1 2 96 0,0 2 16 16,0-2 0-16,1 2 0 0,0 2 128 0,2-1-128 16,2-4 128-16,2 0-128 0,-1-2 128 0,1 2 0 15,4 0 0-15,0-2 0 0,2 0 192 0,0-1-16 16,1 0-16-16,2-2 0 0,2-10 0 0,3 9 0 15,-3-9 0-15,8 8 0 0,1-1 0 0,3-2 0 16,1-1 0-16,2-2 0 0,4 1-160 0,2-2 128 16,1 1-128-16,1-1 128 0,2-1-128 0,1 3 0 15,-1-1 0-15,1-1-176 16,-1 1-208-16,-1-1-32 0,-1 2-16 0,-1-1 0 16,-3-2-2160-16,-2 0-432 0</inkml:trace>
  <inkml:trace contextRef="#ctx0" brushRef="#br0" timeOffset="24">29876 3830 27695 0,'0'0'1216'0,"0"0"272"0,0 0-1184 0,0 0-304 0,0 0 0 0,13 0 0 0,-1-3 1040 0,-1 0 160 16,1 1 16-16,0-1 16 0,-2-1-528 0,2 0-128 16,-1 2 0-16,-1-2-16 0,2 1-304 0,-2 1-48 15,-10 2-16-15,12-3 0 0,0 2-192 0,-12 1 0 16,11-3 0-16,-11 3 0 0,12 0 0 0,-1 3-128 15,-11-3 128-15,0 0-160 0,0 0-176 0,10 4-48 16,-10-4 0-16,9 5 0 0,-9-5 160 0,0 0 32 16,0 0 0-16,0 0 0 0,0 0 192 0,0 0 0 15,8 8 192-15,-8-8-192 0,6 9 448 0,-6-9 0 16,0 0-16-16,0 0 0 0,3 10-160 0,-3-10-16 16,0 11-16-16,0-11 0 0,3 9-240 0,-3-9 0 0,0 0 0 0,0 0 0 15,6 10 0-15,-6-10 0 0,7 9 0 0,-2-2 0 16,-5-7 0-16,6 10 0 0,-6-10 0 0,8 9 0 15,-3 3 0-15,-1-1 0 0,0-2 0 0,-1 1 0 16,-1 1 0-16,1 0 0 0,1-4 0 0,0 1 0 16,0-1 0-16,0 4 0 0,0-3 0 0,0 0 0 15,-4-8 0-15,3 10 0 0,0 0 0 0,0-2 0 16,-3-8 0-16,0 0 0 0,-3 11 0 0,0-1 0 16,1 2 0-16,-3-4 0 0,-2 2 0 0,-2-2 0 15,-3-2 0-15,-1 1 144 0,-1-1-144 0,-2 2 128 16,-1 0 64-16,-1 0 16 0,0 0 0 0,-2-2 0 15,-1-1-208-15,1-1 144 0,0 0-144 0,0-1 128 16,1-2-592-16,2-2-128 0,1 1-32 0,3-3-14928 16</inkml:trace>
  <inkml:trace contextRef="#ctx0" brushRef="#br0" timeOffset="25">30186 4029 7359 0,'0'0'656'0,"0"0"-528"0,0 0-128 0,0 0 0 0,0 0 3248 0,0 0 608 16,0 0 128-16,0 0 32 0,0 0-2256 0,0 0-448 16,0 0-96-16,0 0 0 0,0 0-672 0,0 0-128 15,0 0-32-15,0 0 0 0,0 0-128 0,-4-1-48 16,-1 1 0-16,0-3 0 0,0 2 0 0,1 0 0 16,4 1 0-16,0 0 0 0,-5-2 288 0,-5-2 48 15,3 0 16-15,7 4 0 0,-7-2-32 0,-1 1 0 16,-1 1 0-16,1 0 0 0,8 0-80 0,-10-2-32 15,-2 1 0-15,2-2 0 0,-1 3-48 0,1 0-16 16,-2 0 0-16,0 0 0 0,-1 0-96 0,0 0-32 16,-2 0 0-16,-1 0 0 0,-1 0-224 0,3-2 128 0,1 4-128 0,2-2 0 15,1 0-160-15,10 0-128 0,0 0-32 0</inkml:trace>
  <inkml:trace contextRef="#ctx0" brushRef="#br1" timeOffset="29">8199 6665 8287 0,'0'0'736'0,"0"0"-592"0,0 0-144 0,0 0 0 15,0 0 2624-15,0 0 480 0,0 0 96 0,0 0 32 16,0 0-1712-16,0 0-352 0,0 0-64 0,0 0-16 16,0 0 288-16,0 0 48 0,0 0 16 0,0 0 0 15,0 0-176-15,0 0-48 0,0 0 0 0,5-2 0 16,1-4-704-16,0 2-128 0,2-1-48 0,1 1 0 16,0 0-336-16,3 2 128 0,1 2-128 0,12-3 0 0,-3 1 0 0,-1 2 0 15,-2-3 0-15,1 6 0 0,-3-3 0 0,0 2 0 16,0 1 0-16,-2-1 0 0,-2 0 0 0,-1-1 0 15,-2 0 0-15,1-1 0 0,-1 0 0 0,2 2 0 16,0-1 0-16,0 0 0 16,-1-2-368-16,2 1-32 0,0 0-16 0,-1 0 0 15,-2 0-2848-15,2-3-576 0,-12 3-128 0,16-5 0 0</inkml:trace>
  <inkml:trace contextRef="#ctx0" brushRef="#br1" timeOffset="30">8250 6810 20271 0,'0'0'1792'0,"0"0"-1424"0,0 0-368 0,0 0 0 16,0 0 2560-16,0 0 448 0,0 0 96 0,0 0 16 0,0 0-1808 0,8-1-352 16,-8 1-80-16,0 0-16 0,11-3-544 0,0 2-128 15,-1-1 0-15,2 1-16 0,0 0-176 0,0-1 160 16,1 1-160-16,1 0 160 0,0 0-160 0,2 1 0 15,-2-2 0-15,2 4 128 0,-2 0-128 0,2 1 0 16,1-1 0-16,0 0-176 16,-2 2-384-16,4-3-80 0,-1 0 0 0,1 3-16 15,1-4-2576-15,-2 0-512 0,7 0-96 0,-3 0-32 0</inkml:trace>
  <inkml:trace contextRef="#ctx0" brushRef="#br1" timeOffset="31">9010 6715 5519 0,'0'0'496'0,"0"0"-496"16,-1-8 0-16,-2 3 0 0,3 5 2688 0,-1-6 448 0,1 6 96 0,0 0 16 15,0 0-2096-15,0 0-400 0,2-10-96 0,-2 10-16 16,4-9-64-16,-4 9-32 0,0 0 0 0,0 0 0 16,6-8 96-16,-6 8 32 0,0 0 0 0,0 0 0 15,0 0 64-15,0 0 16 0,0 0 0 0,0 0 0 16,0 0-48-16,0 0 0 0,0 0 0 0,0 0 0 15,0 0 0-15,0 0-16 0,2 5 0 0,2 3 0 16,0 0-32-16,0 1 0 0,0 2 0 0,0-1 0 16,0-1-16-16,-1 4-16 0,4 8 0 0,-2 1 0 15,-1-1-176-15,0 1-48 0,0-2 0 0,0 1 0 16,0-2-192-16,0 1-32 0,0-2-16 0,0 0 0 16,1-3-160-16,-1 0 192 0,0-4-192 0,-1 0 192 15,0 1-192-15,2-3 192 0,-5-9-192 0,0 0 192 16,7 7-64-16,-7-7-128 0,0 0 192 0,10-3-64 15,1 0 64-15,-2-2 0 0,-1-3 0 0,-1-1 0 16,1-1-192-16,0-1 128 0,-3 1-128 0,1 0 128 16,-1-1-128-16,0-2 128 0,0 0-128 0,0 1 128 0,1 2-128 0,0 2 0 15,1-1 0-15,-1 2 0 0,-6 7 0 0,0 0 0 16,11 0 0-16,-11 0 0 0,10 10-192 0,-1 3 192 16,-1 0-160-16,0 1 160 0,0 2-128 0,-1 1 128 15,4 0 0-15,-1 0-144 0,1-2 144 0,-1-2 0 16,1-2 0-16,0-1 0 0,2-1 0 0,0-2 0 15,0-1 0-15,0-3 0 0,0-1 0 0,1 1 192 16,-1-3-64-16,0 0 0 0,-2-1-128 0,2-1 192 16,0-1-64-16,-1-1 0 0,-1 0 352 0,-4 0 80 0,-7 4 16 15,11-5 0-15,-3-1-160 0,-8 6-32 16,0 0 0-16,7-6 0 0,1-2-192 0,-1 1-64 0,-2 1 0 0,2-2 0 16,-2-1-128-16,0-1 128 0,-1-1-128 0,0-2 128 15,0 1-128-15,0-3 192 0,-2-1-192 0,1-1 192 16,-2 0-192-16,0 0 0 0,1-2 144 0,-2 2-144 15,0 1 0-15,0-1 0 0,1 2-160 0,0 0 160 32,1 2-656-32,-1 3-32 0,-1 10 0 0,3-9 0 15,-3-1-1616-15,0 10-336 0,0 0-64 0</inkml:trace>
  <inkml:trace contextRef="#ctx0" brushRef="#br1" timeOffset="32">10054 6217 6447 0,'0'0'576'0,"0"0"-576"0,5-7 0 0,-5 7 0 0,7-6 3776 0,-7 6 656 16,5-9 128-16,-5 9 32 0,0 0-3232 0,7-7-640 15,-7 7-128-15,0 0-16 0,0 0-576 0,0 0 0 16,0 0 0-16,0 0 0 0,0 0 0 0,0 0 0 15,0 0 0-15,0 0 0 0,0 0 0 0,0 0 0 16,0 0 0-16,0 0 0 0,0 0 0 0,0 0 0 16,-4 5 160-16,0 0-160 0,-1 3 416 0,-3 1 0 15,-1 2 0-15,-2-1 0 0,1 3 288 0,-2 3 64 16,-9 10 16-16,4-3 0 0,4-2-272 0,2-2-48 16,1-2-16-16,4-3 0 0,1-1-96 0,1 0-32 15,1-3 0-15,2 1 0 0,1-11-144 0,0 12-48 16,0-2 0-16,0-10 0 0,0 0-128 0,1 9 0 0,-1-9 0 0,0 0 0 15,3 8 0-15,-3-8 0 16,0 0 0-16,0 0-176 0,8 4-64 0,1-2-16 0,0-2 0 0,3 0 0 16,-1 0 0-16,4-2-16 0,2 1 0 0,1-3 0 15,0 1 272-15,0 3-192 0,2-4 192 0,0 4-160 16,0 1 160-16,-1 2 0 0,-4 1 0 0,-2 2-128 16,0 1 128-16,-4 2 0 0,-2 2 0 0,-3 0 0 15,-1 0 0-15,-2 0-128 0,-4 1 128 0,-1 0 0 16,0 0 0-16,-1-2 0 0,-3-1 0 0,-1 0 0 15,0 0 0-15,1 1 0 0,-1-4 0 0,-1 1 0 16,-2-2 0-16,2-1 0 0,0 0 0 0,1 0 0 16,-1-2-384-1,-2-1-128-15,-2-1-48 0,-1 3 0 0,0 0-2704 0,-2-3-528 0</inkml:trace>
  <inkml:trace contextRef="#ctx0" brushRef="#br1" timeOffset="33">9993 6155 31615 0,'10'-6'1408'0,"-2"-1"272"0,3 2-1344 0,3 1-336 16,0-1 0-16,2 1 0 0,1-1 912 0,1-2 112 15,2 4 32-15,-2 1 0 0,-1 1-624 0,-1-3-128 0,-1 1-32 0,0 2 0 16,-2 1-272-16,0 1 0 0,1-1 0 0,0-1 0 31,1 0-384-31,-1-2-96 0,2 1-16 0,-1 0 0 16,1 0-624-16,-2 0-128 0,-1 4-32 0,0-2-8192 0,-1-3-1632 0</inkml:trace>
  <inkml:trace contextRef="#ctx0" brushRef="#br1" timeOffset="34">10631 6702 7359 0,'0'0'656'0,"0"0"-528"16,0 0-128-16,0 0 0 0,0 0 2304 0,0 0 448 0,0 0 64 0,0 0 32 16,0 0-1056-16,0 0-192 0,0 0-64 0,0 0 0 15,0 0-416-15,0 0-96 0,0 0 0 0,0 0-16 16,0 0-224-16,0 0-32 0,0 0-16 0,0 0 0 16,0 0-32-16,0 0-16 0,0 0 0 0,0 0 0 15,0 0-320-15,0 0-64 0,0 0-16 0,0 0 0 16,13 1 80-16,-3-1 16 0,0 0 0 0,1 0 0 15,1-1-48-15,-1 1 0 0,1-2 0 0,1 1 0 16,-1-2 16-16,1 2 0 0,1 0 0 0,1 0 0 16,-1 1-96-16,0-4 0 0,1 1-16 0,-1 0 0 15,2 2-112-15,-3 1-128 0,-2-1 176 0,1 0-176 16,0 1 128-16,-2 0-128 0,-10 0 0 0,9 1 0 16,-9-1 0-16,0 0 0 0,0 0 0 0,0 0 0 15,9 2 0-15,-9-2 0 0,0 0 0 0,0 0 0 16,0 0 0-16,0 0 0 0,0 0 0 0,0 0 0 0,0 0 0 0,0 0 0 15,0 0 0-15,0 0 0 0,0 0 0 0,0 0 0 16,0 0 0-16,0 0 0 0,0 0 0 0,-2 10 0 16,-5-1 0-16,0 0 0 0,-1-4 0 0,-1 3 0 15,-3 0 0-15,-1 0 0 0,2 1 0 0,0 0 0 16,-1-1 0-16,-1 1 0 0,-4 1 0 0,1-1 0 16,1 2 0-16,0 0 0 0,0 1 0 0,-1-1 0 15,-2 2 0-15,1-3 0 0,1 0 0 0,2 2 0 16,1 0 0-16,-2 0 0 0,1-1 0 0,0 1 0 15,-1 1 0-15,1-2 0 0,0 2 0 0,1-3 0 0,0 1 0 0,1-1 0 16,3 2 0-16,-2-3 0 16,2 3 0-16,3-5 0 0,6-7 0 0,0 0 0 0,-6 8 0 0,6-8 0 15,0 0 0-15,0 0 0 0,8 7 128 0,4-1-128 16,1-6 144-16,4 0-16 0,1 0-128 0,1 0 192 16,-1 0 16-16,1 0 0 0,2 0 0 0,0 0 0 15,1-4-208-15,0 3 0 0,-1 0 0 0,3 1 0 16,-1-3-208-16,-1 0-96 0,-1 2-16 0,1-3 0 31,-1 0-496-31,0 0-96 0,-3 1-32 0,-1 0 0 16,-1-1-1616-16,-2 0-320 0,-2 0-64 0</inkml:trace>
  <inkml:trace contextRef="#ctx0" brushRef="#br1" timeOffset="35">11143 7073 20271 0,'0'0'896'0,"0"0"192"15,0 0-880-15,0 0-208 0,0 0 0 0,1 11 0 0,-1-11 3632 0,0 0 672 0,7 10 144 0,-1 1 32 16,-1 0-3552-16,1 0-704 0,-2-1-224 0,-2 1 128 16,1-1-128-16,-1 2 0 0,1-3 0 0,0 3-128 15,-3-12 128-15,4 13 0 0,-2 0 0 0,1 1 0 16,1 2 0-16,-2-1-128 0,1 0 128 0,-1 0 0 15,1-2-192-15,0 2 64 0,-2-4 0 0,-1-11 0 32,4 13-672-32,-4-13-128 0,0 0-32 0,9 10-9056 0,-9-10-1824 0</inkml:trace>
  <inkml:trace contextRef="#ctx0" brushRef="#br1" timeOffset="36">11391 6060 20271 0,'0'0'1792'0,"0"0"-1424"0,0 0-368 0,0 0 0 15,0 0 1952-15,0 0 320 0,0 0 64 0,0 0 16 16,13 3-1328-16,-2-3-256 0,1 0-48 0,0-4-16 16,1 0-320-16,1 0-64 0,1-1 0 0,-1 0-16 15,2-3-48-15,-6 4-16 0,2-1 0 0,-1 1 0 16,1 0-96-16,0-1-16 0,0 1 0 0,-1 0 0 16,0 1-128-16,7 1 128 0,-5 2-128 0,-4 1 128 15,-9-1-128-15,11 4 0 0,-11-4 0 0,0 0 0 16,9 6 0-16,-9-6 0 0,8 7 0 0,-8-7 0 0,6 10 0 0,-6-10 0 15,9 7 0-15,-9-7 0 0,0 0 0 0,0 0 0 16,9 6 176-16,-9-6-176 0,0 0 512 0,0 0 0 16,0 0 0-16,0 0 0 0,0 0-32 0,0 0 0 15,8 6 0-15,-8-6 0 0,0 0-160 0,0 0-48 16,0 0 0-16,-1 11 0 0,-3 0-272 0,0-2 160 16,4-9-160-16,-9 6 128 0,-2 1-128 0,2-1 0 15,-1 1 144-15,0 0-144 0,-1 3 240 0,1 0-32 16,-1-1 0-16,2 2 0 0,0 2 16 0,0-1 0 15,0 1 0-15,-2 0 0 0,2-2-224 0,1 0 128 16,-2 2-128-16,2-1 0 0,0 1 272 0,-1 2-32 0,1 0-16 16,2 0 0-16,1 1-224 0,-1 1-208 15,2-1 32-15,1 1 16 0,-1-1-96 0,0 4-32 0,0-3 0 16,1 1 0 0,1 2-1664-16,0-2-336 0,2 0-64 0</inkml:trace>
  <inkml:trace contextRef="#ctx0" brushRef="#br1" timeOffset="37">21157 6510 8287 0,'0'0'736'0,"0"0"-592"0,-9-1-144 0,9 1 0 16,-9-4 3712-16,9 4 704 0,0 0 128 0,0 0 48 16,0 0-2720-16,0 0-528 0,0 0-128 0,0 0 0 15,0 0-272-15,0 0-48 0,0 0-16 0,0 0 0 16,-5 8-256-16,5-8-48 0,0 0-16 0,-1 5 0 15,1-5-48-15,-3 6 0 0,2 1 0 0,-1 1 0 16,1-1-208-16,0 3-48 0,0-1-16 0,-1 10 0 16,1-6-16-16,0 4 0 0,-1-2 0 0,1 4 0 15,-2 3 32-15,2 6 0 0,0 4 0 0,0 7 0 16,-2 4 0-16,2 4 16 0,-2 2 0 0,3-5 0 16,-3-4-16-16,2 1 0 0,0-3 0 0,-1 1 0 15,1-4 0-15,1 5-16 0,0 3 0 0,1 3 0 0,1 1 80 16,-1 1 32-16,2 2 0 0,-1-7 0 0,1-6-160 0,0 0-48 15,-2-3 0-15,1-2 0 0,0 1-16 0,-2 4 0 16,0-1 0-16,0 7 0 0,-2 4-128 0,0 3 128 16,-1 0-128-16,1 0 128 0,-2-6-128 0,0-3 0 15,-1-7 144-15,1-1-144 0,-2-4 0 0,1 0 128 16,1-2-128-16,0 1 0 0,-2-4 192 0,2 4-48 16,0-3 0-16,0 1 0 0,2 0 144 0,-1 0 32 15,0-3 0-15,1 1 0 0,0-2-144 0,1-1-32 16,0-3 0-16,1 0 0 0,1 0 32 0,-1 1 0 15,0-4 0-15,0 0 0 0,0 0 16 0,0-3 0 16,0-1 0-16,0-1 0 0,0 2-192 0,0-3-144 0,0-1 144 16,0 1-208-16,0-9 208 0,0 10 0 0,0-10 0 0,1 11 0 15,1-4 0-15,-2-7 0 0,0 0 0 0,0 0 0 16,2 12 0-16,1-3 128 0,-3-9-128 0,0 0 0 16,0 0 208-16,0 0-64 0,3 11-16 0,-3-11 0 15,0 0-128-15,0 0 0 0,0 0 0 0,0 0 0 16,0 0 0-16,0 0 128 0,0 0-128 0,0 0 192 15,0 0-192-15,0 0 160 0,0 0-160 0,0 0 160 16,0 0-160-16,0 0 0 0,0 0 0 0,0 0 128 16,0 0-128-16,13-3 0 0,-3 3 0 0,-10 0 0 15,13-1 0-15,-1 1 0 0,0-1 0 0,-2-1 0 16,0 1 0-16,2 1 0 0,1 0 0 0,1 0 128 16,1 0-128-16,3 0 0 0,2-3 0 0,2 3 128 15,1-1-128-15,3 1 0 0,0 1 0 0,2 2 128 16,0-2-128-16,2 1 0 0,2-1 0 0,0 0 128 0,1-2-304 0,1-2-64 15,1 2-16-15,4-3 0 0,4 1 432 0,1-1 80 16,2 2 0-16,2-2 16 0,2 3-272 0,-1-1 0 16,-3 2 0-16,0-1 0 0,-1-3-144 0,1 0-96 15,-2 0-16-15,2 3 0 0,0-2 416 0,2 3 80 16,0 0 16-16,0 0 0 0,1 7-256 0,-3-3 0 16,-1-2 0-16,0 0 0 0,2-4-144 0,3 1-80 15,1-3-16-15,2 2 0 0,3-1 448 0,2 3 96 16,-1 0 16-16,-1 0 0 0,-1 0-320 0,-2-1 0 15,-2-3 0-15,0 0 0 0,0-3 0 0,1 2 0 16,1 1 0-16,1 3 0 0,-2 1 128 0,-1 0-128 16,0 1 0-16,-6 2 0 0,-2-3 0 0,-2-3 0 0,-3 1 0 0,-1 0 0 15,2 1 0-15,2 1 0 0,1 0 0 0,1 1 0 16,1 1 0-16,0 0 0 0,1 1 0 0,-2-1 0 16,1-2 0-16,-1-1 0 0,-1-3 0 0,1 0 0 15,-2 0 0-15,2 2 0 0,0-1 0 0,0 1 0 16,1-1 128-16,-4 4-128 0,-2 1 0 0,-3-1 0 15,0-1 0-15,-2 0 0 0,-3-1 0 0,0 1 0 16,-3-2 256-16,-1 2 0 0,-4-1 0 0,0 0 0 16,-2-1-256-16,1-2-304 0,0 2 64 0,0-2 16 15,-2 1 224-15,2 3 0 0,0-2 0 0,0 0 0 16,-2 0 144-16,2 1-144 0,-1 1 0 0,1 0 144 16,-2-2-144-16,-1 2 0 0,-1 0 0 0,-1 0 0 15,0-1 0-15,-1 0 0 0,0-1 128 0,-2 1-128 16,-3 0 0-16,0-1 192 0,2 0-192 0,-12 2 192 0,12-3-384 15,-3 2-80-15,-9 1-16 0,12-4 0 0,-2 3 288 0,-10 1 0 16,9-2 0-16,-9 2 0 0,12-2 0 16,-1-1 128-16,-2 2-128 0,-9 1 0 0,9-5 0 0,-1 3 0 15,-8 2 0-15,10-5 0 0,-1 0 0 0,0 0 0 16,-9 5 0-16,0 0 0 0,8-7 336 0,-8 7-16 16,7-8-16-16,-2 3 0 0,-5 5-304 0,5-6 0 15,0-2-128-15,-5 8 128 0,5-8 0 0,-1-1 288 16,-1 0-32-16,0 0-16 0,-1-2-48 0,1 1 0 15,-1-3 0-15,0 0 0 0,-2-2-192 0,0-3 0 16,0 0 128-16,0-6-128 0,0-2 272 0,0 3 16 0,-2-5 0 0,1 2 0 16,-1 0-112-16,-1-4-32 0,0 0 0 15,1-1 0-15,-1-3-144 0,0-6 0 0,0-7 144 0,0-4-144 16,-1-4 0-16,1 0 0 0,0 3 0 0,-1 3 128 16,0 3-128-16,0 0 0 0,1 5 0 0,-1-6 0 15,-1-5 0-15,0-4 0 0,-2-3 0 0,1 0 0 16,2 3 0-16,0 4 0 0,-1 6 0 0,1 5 0 15,1 0 0-15,2-2-128 0,0-4 128 0,1-4 0 16,1-5 0-16,0 2 0 0,3-1 0 0,0 4-128 16,0 7 128-16,0 5 0 0,1 5 0 0,0 4-128 15,1 2 128-15,0 2 0 0,1 0 0 0,-1-1-128 16,-2-3 256-16,0 1 64 0,-1 0 16 0,-2 2 0 16,-1 4-208-16,1 3-256 0,0 2 48 0,-1 3 16 15,-1 1 32-15,0 4 16 0,-2 2 0 0,1 1 0 0,2 7 144 16,-4-4 0-16,4 4-144 0,0 0 144 0,-8 0 0 0,8 0-176 15,0 0 176-15,0 0-128 16,0 0 128-16,-9 7 0 0,9-7-144 0,-8 9 144 0,1-1 0 0,7-8 0 16,0 0 0-16,-6 12 0 0,1-5 0 0,-1 1 0 15,0 3 0-15,-1-1 0 0,0-1 0 0,-2 0 0 16,-2 4 0-16,1-1 0 0,-2 0-192 0,0 0-32 16,-2-2 0-16,-2-1 0 0,-1 0 224 0,0 0 256 15,-1-3-48-15,-3 0-16 0,-1-2-192 0,-3 0 0 16,-1 1 0-16,-3-5 0 0,0 2 0 0,-4 0 0 15,-1 3 0-15,0 1 0 0,-1-1 0 0,-2 0 0 16,0 0 0-16,-4-2 0 0,-3-4-144 0,-2-1-32 16,-2 0 0-16,-2-1 0 0,-2 2 320 0,0 1 64 0,0 1 16 0,2 2 0 15,2-1-352-15,0 1-80 0,-3-4-16 0,-2-1 0 16,-5-4 384-16,-2 2 80 0,-4 1 16 0,2 3 0 16,1 1-256-16,1 1 0 0,0 2 0 0,-2-4 0 15,-1-4 0-15,-3 0 0 0,-1 0 0 0,0 3 0 16,3 3 0-16,4 2 0 0,5 0 0 0,1-1 0 15,-4-3 0-15,0 0 0 0,-1-4 0 0,-1 2 0 16,-1 4 0-16,2 2 0 0,4 2 0 0,2-2 0 16,2 1 0-16,1-3 0 0,2-2 0 0,-1-2 0 15,-1 1 0-15,-1 1 0 0,-1-1 0 0,0 2 0 16,1 3 0-16,3 1 0 0,1-1 0 0,3-1 0 16,2-1 0-16,2-2 0 0,0-2 0 0,1-1 0 15,2-1 0-15,-1 2 0 0,1-1 0 0,2 2 0 16,1-2 0-16,2 2 0 0,0 1 0 0,4 1 0 15,1 0 0-15,3 2 0 0,-1 0 0 0,3 0 0 16,1 0 0-16,1 0 0 0,1-1 0 0,-1 2 0 0,2-4 0 0,2 3 0 16,1-2 0-16,0 2-160 0,2-3 160 0,2 0 0 15,-1 1 0-15,1 0 0 0,2-1 0 0,9 0 0 16,-9 2 0-16,9-2-128 0,-8 2-32 0,8-2 0 16,0 0 0-16,0 0 0 0,-7 0-160 0,7 0-48 15,0 0 0-15,0 0 0 0,-7-5 96 0,7 5 16 16,0 0 0-16,0 0 0 15,0 0-2064-15,0 0-416 0,0 0-80 0,0 0-16464 0</inkml:trace>
  <inkml:trace contextRef="#ctx0" brushRef="#br1" timeOffset="38">21848 7622 14735 0,'0'0'1312'0,"-5"-4"-1056"16,5 4-256-16,-6-5 0 0,6 5 3472 0,0 0 640 0,-4-7 128 15,4 7 32-15,0 0-2800 0,0 0-576 0,0-6-96 0,0 6-32 16,0 0-448-16,0 0-112 0,5-7-16 0,-5 7 0 15,7-6-192-15,-7 6 0 0,5-1 128 0,0-3-128 16,0 1 352-16,0 2 32 0,1-1 0 0,-6 2 0 16,6 0 352-16,-6 0 80 0,11 3 16 0,-11-3 0 15,0 0 0-15,11 7 16 0,-11-7 0 0,9 9 0 16,-2 1-272-16,-2 2-48 0,-5-12-16 0,3 18 0 16,-1-4-240-16,1 2-48 0,0-2-16 0,-1 3 0 15,1 2-80-15,-1 0-128 0,-2 1 176 0,3 2-176 16,0 0 160-16,-1-1-160 0,1 0 128 0,1 0-128 15,0-4 192-15,1 0-32 0,0-2-16 0,0-2 0 16,0-2 16-16,1-1 0 0,-1-1 0 0,0-4 0 16,-5-5-32-16,0 0-128 0,0 0 192 0,13 3-64 15,-2-4 112-15,-2-2 16 0,-1-1 0 0,1-5 0 16,0 0-128-16,-1-2 0 0,-1 1-128 0,1 0 192 0,-1-5-192 16,1 4 144-16,1-4-144 0,-1 3 128 0,-2 2-128 0,1 1 0 15,-2 2 0-15,-5 7 0 0,6-6 0 0,-6 6 0 16,0 0 0-16,0 0 0 0,0 0 0 0,0 0 0 15,8 13-160-15,-1-1 160 0,-2-1 0 0,-1 1-144 16,0 0 144-16,1 0 0 0,0 1 0 0,0-3-128 16,1 2 128-16,0 0 0 0,1-1 0 0,-1 1 0 15,1 0 0-15,0-2 0 0,1-3 0 0,0-1 0 16,0 1 0-16,0-2 0 0,0 0 0 0,-1-1 0 16,1-1 0-16,0 1 0 0,-8-4 176 0,10 2 16 15,1 1 0-15,-2-2 0 0,-9-1-16 0,12-3 0 16,-2 2 0-16,1 1 0 0,-11 0-48 0,11-2-128 0,0-2 192 0,-1-2-64 15,1 0 0-15,-2-1-128 0,-1-2 192 0,1 0-64 16,-1-5 0-16,-1-1 0 0,1 1 0 0,-1-4 0 16,-1 0 0-16,1-2-128 0,-1-2 192 0,-1 0-64 15,-1-3-128-15,0 2 160 0,0-1-160 0,-1 3 160 16,-2 2-160-16,0 2 0 0,1 0 0 0,-2 1 0 16,0 0 0-16,0 2 0 0,0 1 0 0,0 4 0 31,0 9-736-31,0 0-32 0,2-13 0 0,-2 13 0 0,0 0-2016 0,0 0-416 0,6-12-64 0,-6 12-14464 15</inkml:trace>
  <inkml:trace contextRef="#ctx0" brushRef="#br1" timeOffset="39">22620 8087 1839 0,'0'0'160'0,"0"0"-160"0,0 0 0 0,0 0 0 15,-5-10 6624-15,2 2 1296 0,2-1 256 0,1 9 48 16,0-9-6448-16,0 9-1296 0,1-9-256 0,-1 9-48 16,3-9-176-16,1 0 0 0,-1 1 0 0,-3 8 0 15,2-9 0-15,1 5 0 0,1-2 0 0,0 1 0 16,-1 0 0-16,3 1 128 0,-1-2-128 0,0 2 192 15,0 0 32-15,7-4 16 0,-2 1 0 0,4 2 0 16,-3 0 16-16,2 1 0 0,0 0 0 0,0 3 0 16,-1 0-112-16,0 1-16 0,-2 2 0 0,1 5 0 15,-11-7-128-15,9 10 0 0,-4 3 0 0,0 4 128 16,-5-3-128-16,-1 2 0 0,-3 0 0 0,-2 1 0 16,-4 0-144-16,0-2 144 0,0 1 0 0,-2 0 0 0,-3 1-272 15,0 0 48-15,-1-2 16 0,1-1 0 0,0 1-64 0,2-1-16 16,1-1 0-16,1 0 0 0,0-5 288 15,1 4 0-15,-1-2 0 0,1 3 0 0,0-4 288 0,0 1-32 16,4 1-16-16,1-3 0 0,-2-1-96 0,7-7-16 16,-5 9 0-16,5-9 0 0,-4 9-128 0,4-9 0 15,0 0 0-15,0 0 128 0,0 0-128 0,0 0 0 16,10 5 0-16,-10-5 0 0,14 1-128 0,-3-2-64 16,2 0-16-16,-1-2 0 0,0-1-80 0,-1 0-16 15,3-1 0-15,-1 1 0 16,0-1-1440-16,1 0-304 0,2-2-48 0,-1 1-10192 0</inkml:trace>
  <inkml:trace contextRef="#ctx0" brushRef="#br1" timeOffset="40">22940 7033 4607 0,'0'0'192'0,"0"0"64"0,0 0-256 0,0 0 0 0,7-5 0 0,-7 5 0 15,7-10 2800-15,-2 4 512 0,0-3 96 0,-5 9 32 16,0 0-2208-16,0 0-432 0,0 0-96 0,0 0 0 0,4-9 256 0,-4 9 64 15,0 0 16-15,0 0 0 16,0 0-160-16,0 0-48 0,0 0 0 0,0 0 0 0,0 0 112 0,0 0 16 16,-9-3 0-16,9 3 0 0,-9 3-320 0,9-3-48 15,-8 5-16-15,8-5 0 0,-8 8-192 0,3-1-32 16,5-7-16-16,-4 10 0 0,-1-1-96 0,0 0-32 16,5-9 0-16,-7 9 0 0,1 0-80 0,-1 0 0 15,1 2-128-15,-1 0 192 0,1-3-192 0,-1 1 128 16,2 0-128-16,5-9 0 0,-5 11 128 0,5-11-128 15,0 0 0-15,-4 10 144 0,4-10-144 0,0 0 160 16,0 0-160-16,0 0 160 0,0 0-160 0,6 11 0 16,-6-11 144-16,0 0-144 0,12 5 128 0,0-4-128 15,0 2 160-15,-1-3-160 0,-11 0 0 0,15 1 0 16,-1-1 0-16,-1 2 0 0,0-1 0 0,-1-1 0 0,0 2 0 0,1 0 0 16,0 0 0-16,0 1 0 15,-2-2 0-15,1 2 0 0,0-1 0 0,-12-2 0 0,13 6 0 0,-3-1 0 16,-10-5 0-16,11 8 0 0,-11-8 0 0,8 11 0 15,-3 0 0-15,-5-11-160 0,4 14 160 0,-3-1-128 16,0-1 128-16,-1 0 0 0,-1-1 0 0,-3 1 0 16,-1-1 0-16,-2 0 0 0,2 2 0 0,-3 0 0 15,-1 0 0-15,0 0-160 0,-1 1 160 0,-2 2 0 16,-1-2-240-16,-1 0 64 0,-2 2 16 0,2-3 0 16,-1-2-64-16,1 1-16 0,-2 0 0 0,2-3 0 31,1-3-224-31,2 0-48 0,2-2-16 0,9-4-8976 0,-9-3-1792 0</inkml:trace>
  <inkml:trace contextRef="#ctx0" brushRef="#br1" timeOffset="41">22899 6986 24879 0,'0'0'2208'0,"8"-8"-1760"16,0 0-448-16,2 3 0 0,2 2 1616 0,1-1 240 15,0 1 64-15,1 0 0 0,2 2-880 0,0-1-160 0,-1 1-48 0,2-2 0 16,2 1-448-16,-1-1-112 0,0-1-16 16,2 0 0-16,-1 2-256 0,1-2 0 0,-1-3 128 15,1 2-128-15,-1 0 0 0,1 1 0 0,1-1-128 0,0 1 128 31,-2 0-880-31,1-1-80 0,-1 1 0 0,1 0-16 16,-2 0-2272-16,0 0-448 0,-2 0-80 0,0-1-32 0</inkml:trace>
  <inkml:trace contextRef="#ctx0" brushRef="#br1" timeOffset="42">23928 7563 18303 0,'0'0'816'0,"0"0"160"0,0 0-784 0,0 0-192 0,0 0 0 0,0 0 0 15,0 0 1648-15,0 0 272 0,0 0 64 0,0 0 16 16,0 0-784-16,0 0-176 0,0 0-16 0,0 0-16 16,0 0-96-16,0 0-16 0,0 0 0 0,0 0 0 15,0 0 16-15,0 0 0 0,9-5 0 0,-9 5 0 0,10-2-512 0,1-2-96 16,-1 1-32-16,1 3 0 0,0 0-48 0,4-3-16 16,-1 2 0-16,2 1 0 0,1-2 64 0,1-4 16 15,2 2 0-15,-1 0 0 0,1 2 80 0,-1-2 16 16,1 0 0-16,-2 0 0 0,-2-1-384 0,-1 1 0 15,1 1 0-15,-2 1 0 0,-5-1 0 0,-9 3-208 16,12-1 16-16,-12 1 16 0,12 1 176 0,-12-1 0 16,0 0 0-16,0 0 128 0,0 0-128 0,0 0 0 15,0 0 0-15,1 12 128 0,-3 0-128 0,-4-3 0 16,0 0 0-16,-2 0 0 0,0-1 0 0,-2 0 0 16,-3-1 0-16,0 3-128 0,-2 0-192 0,-2 0-16 15,-1 0-16-15,0 0 0 0,0 0 96 0,-1 0 0 0,1-3 16 0,0 3 0 16,0-1 240-16,-1 1 0 0,1-1 0 0,1 2 0 15,0 0 0-15,2 1 160 0,0-1-160 0,1 2 128 16,1 0 128-16,2-2 32 0,4 1 0 0,1 1 0 16,1-4-64-16,3 2-16 0,0-1 0 0,2-10 0 15,0 0-64-15,3 13-16 0,-1-1 0 0,-2-12 0 16,0 0-128-16,12 12 0 0,-1-6 0 0,0 2 128 16,1-4-128-16,1 0 0 0,0 0 0 0,2-3 0 15,0-1 0-15,2 1 0 0,0 1 0 0,3-1 0 16,-1-1-512-16,2 0-48 15,0-1 0-15,0-1 0 0,0 0-2016 0,-1 0-416 0,0 0-80 16</inkml:trace>
  <inkml:trace contextRef="#ctx0" brushRef="#br1" timeOffset="43">24400 7932 36687 0,'0'0'1616'0,"0"0"352"0,0 0-1584 0,-7 8-384 16,3 1 0-16,4-9 0 0,0 11 720 0,2-1 64 0,-1 3 16 0,-1-2 0 15,1 2-624-15,-1 1-176 0,0 0 0 0,0 3 0 16,0-2 0-16,0 2 0 0,0-2 0 0,0-2 0 16,0 3 0-16,0-2-128 0,-1 1 128 0,1-2-128 31,0 2-336-31,0-4-64 0,0 0-16 0,3 0 0 16,-1-1-576-16,2-3-112 0,-4-7-32 0,0 0 0 15,9 8-1968-15,-9-8-400 0,16 2-80 0,-16-2 0 0</inkml:trace>
  <inkml:trace contextRef="#ctx0" brushRef="#br1" timeOffset="44">24448 6910 21183 0,'0'0'1888'0,"0"0"-1504"15,0 0-384-15,0 0 0 0,10-8 1952 0,1 2 320 16,-1 1 64-16,1 1 16 0,0 1-1824 0,0-1-352 15,-11 4-176-15,12-4 160 0,-1 0-160 0,-1 0 0 16,0 2 0-16,0 1 0 0,1 1 0 0,1-2 0 16,-1 0 0-16,2 0 0 0,0 2 0 0,0-4 0 15,0 2 0-15,2-1 0 0,0 1 0 0,1 0 0 16,0 0 0-16,-2-1 0 0,0 2 224 0,-1-3 16 16,0 1 0-16,0 2 0 0,1 0 16 0,-3-1 0 15,-11 2 0-15,11 0 0 0,-11 0-256 0,0 0 128 16,10 2-128-16,-10-2 0 0,0 0 128 0,0 0-128 0,0 0 0 15,0 0 0-15,5 10 0 0,-5-10 0 0,0 0 0 0,2 14 0 16,-1-1 0-16,-1-1 0 16,-1 0 0-16,-1 1 0 0,0 3 128 0,-1-2-128 0,-1 0 0 0,0 6 144 15,0-1 256-15,0 1 48 0,1 0 16 0,-1-2 0 16,-2-4-16-16,1 2-16 0,-1 1 0 0,0 0 0 16,0 1-208-16,-1-1-32 0,0 2-16 0,-1 1 0 15,1-2-176-15,-1 2 160 0,1 2-160 0,0-2 160 16,1-2-160-16,0 1 0 0,0 0 0 0,2-1 0 15,0-3 128-15,0-2-128 0,0-3 128 0,3 0-128 32,1 2-1088-32,0-4-320 0,0-8-48 0,0 0-16 0</inkml:trace>
  <inkml:trace contextRef="#ctx0" brushRef="#br1" timeOffset="45">19833 7687 8287 0,'0'0'736'0,"0"0"-592"16,-9-1-144-16,2 0 0 0,7 1 3008 0,0 0 576 16,-9-4 128-16,9 4 0 0,-6-3-2512 0,0 0-512 15,6 3-112-15,0 0 0 0,-7-2-304 0,7 2-48 16,0 0-16-16,0 0 0 0,0 0 256 0,0 0 48 15,-10-5 16-15,10 5 0 0,0 0 416 0,0 0 80 16,-7-7 0-16,7 7 16 0,0 0 0 0,0 0 0 0,0 0 0 0,0 0 0 16,0 0-464-16,0 0-80 0,0 0-32 0,0 0 0 15,0 0-112-15,9-4-32 0,0 2 0 0,3 2 0 16,-2 0-64-16,0 1-32 0,1-1 0 0,1 3 0 16,-1-3-96-16,4 0-128 0,-4 0 176 0,2 0-176 15,2 0 144-15,-1 0-144 0,0 0 0 0,1 0 144 16,-2-2-144-16,1 2 0 0,2 2 144 0,2-4-144 15,0 1 160-15,3 0-32 0,1-1-128 0,2 1 192 16,1 0-32-16,1-1-16 0,0 1 0 0,1 0 0 16,-1 1-144-16,2 0 128 0,-2 1-128 0,-2-1 128 15,-1 0 0-15,-3 0-128 0,1 0 192 0,-1 0-64 16,-2 0 112-16,-1 0 16 0,-1-1 0 0,-2-1 0 16,0 1-48-16,1-1 0 0,-2-1 0 0,-1 2 0 15,-1-2-48-15,2 0-16 0,0 2 0 0,0-1 0 0,0-2-16 16,0 1-128-16,0 0 192 0,1 2-64 0,0-1-128 0,0 0 160 15,1 1-160-15,-2 1 160 0,0-1-160 0,-2 1 0 16,2 1 0-16,0-1 128 0,-1 0-128 0,1 1 0 16,-2 1 0-16,-1-2 0 0,-10 0 192 0,0 0-64 15,10-2 0-15,-10 2 0 0,12-1 32 0,-12 1 0 16,9-3 0-16,-9 3 0 0,0 0-32 0,11-1 0 16,-11 1 0-16,10 0 0 0,-10 0-128 0,0 0 160 15,11-3-160-15,-11 3 160 0,9-1-160 0,-9 1 0 16,8-5 144-16,-8 5-144 0,0 0 128 0,0 0-128 15,7-1 160-15,-7 1-160 0,0 0 256 0,0 0-64 16,11-4 0-16,-11 4 0 0,0 0 0 0,0 0 0 16,0 0 0-16,0 0 0 0,0 0-192 0,0 0 144 0,0 0-144 0,0 0 128 15,0 0-128-15,0 0 160 0,5-7-160 0,-5 7 160 16,0 0-160-16,0 0 128 0,0 0-128 0,3-10 128 16,-3 10 0-16,0-9-128 0,0 9 192 0,0 0-64 15,-2-12-128-15,1 4-176 0,1 8 48 0,-4-13 0 16,0 3 512-16,0 0 96 0,-1 0 32 0,0 1 0 15,-2 0-384-15,1 0-128 0,-1 1 0 0,2-1 144 16,-1 0-144-16,-1 2 128 0,1-2-128 0,-1 2 128 16,-1 0-128-16,0-3 0 0,-1 4 0 0,1-1 0 15,1 1 0-15,-1 2 0 0,0-3 0 0,1 4 0 16,1-3 0-16,-1 4 0 0,7 2 0 0,-6-3 0 16,6 3 0-16,0 0 0 0,-9 0 0 0,9 0 0 15,0 0-144-15,0 0 144 0,-9 1 0 0,9-1 0 0,0 0 0 0,0 0 0 16,0 0 0-16,-7 7 0 0,7-7 0 15,0 0-128-15,0 0 128 0,-2 10 0 16,2-10 0-16,0 0 0 0,0 0 0 0,1 12 0 0,0-3 0 0,-1-9 0 16,4 9 0-16,0 0 0 0,-4-9 0 0,0 0 0 15,8 10 0-15,1-3 0 0,-3 0 0 0,2-1-128 16,0 1 128-16,1-1 0 0,0 1 0 0,2 0 0 16,-1-1 0-16,2 1 0 0,0 0 0 0,2 3 0 15,-2-4 0-15,-1 3 0 0,1-2 0 0,0 1 0 16,-3-2 0-16,-1 1 0 0,0-1-320 0,-8-6 64 15,9 9 0-15,-1-1 0 0,-1-1 432 0,0-4 80 16,-7-3 32-16,0 0 0 0,10 6-288 0,-10-6 128 16,0 0-128-16,11 5 0 0,-11-5 0 0,0 0 0 0,9 5 0 0,-9-5-144 15,0 0 144-15,0 0 0 0,9 8 0 0,-9-8 0 16,0 0 0-16,7 9 0 0,-7-9 0 0,0 0 0 16,0 0 0-16,2 13 0 0,-2-13 0 0,0 0 0 15,-2 10 0-15,2-10 0 0,-7 12 0 0,1-1 0 16,-1-1 0-16,-1-3-192 0,-1 0 32 0,0 0 0 15,0-2 448-15,0 0 96 0,-2 1 0 0,1 0 16 16,-2-1-208-16,0 2-64 0,1-3 0 0,0 4 0 16,1-2-128-16,-1 1 0 0,0-3 144 0,0 2-144 15,-1 1 0-15,2-1 0 0,0 1 0 0,0-1 128 16,1 1-368-16,3-1-64 0,-1-1-16 0,7-5 0 16,0 0-2624-1,0 0-512-15,0 0-128 0</inkml:trace>
  <inkml:trace contextRef="#ctx0" brushRef="#br1" timeOffset="46">18838 7274 24879 0,'0'0'1088'0,"0"0"256"0,0 0-1088 0,0 0-256 0,0 0 0 0,0 0 0 16,0 0-160-16,0 0-96 0,0 0 0 0,0 0-16 16,0 0 880-16,0 0 176 0,0 0 48 0,0 0 0 15,0 0-496-15,0 0-80 0,0 0-32 0,7-3 0 16,0 3-96-16,1 0-128 0,1 0 176 0,1-1-176 15,0 0 416-15,0-1-32 0,2 0 0 0,10-1 0 16,-2 1 96-16,-1 0 16 0,1 1 0 0,0 0 0 16,-1-1-112-16,1 2-32 0,-1-1 0 0,2 0 0 15,-1-1-96-15,-1 2 0 0,-1 0-16 0,1-2 0 16,-4 4 80-16,0-2 0 0,-2 0 16 0,-2 2 0 16,-11-2-80-16,12 2-32 0,-12-2 0 0,0 0 0 0,12 3 0 15,-12-3 0-15,0 0 0 0,0 0 0 0,0 0-32 16,0 0-16-16,0 0 0 0,0 0 0 0,0 0-32 0,0 0 0 15,0 0 0-15,0 0 0 0,0 0 16 0,0 0 0 16,0 0 0-16,0 0 0 0,0 0-160 0,0 0 192 16,0 0-192-16,0 0 192 0,0 0-192 0,0 0 0 15,0 0 0-15,-8 10 128 0,0-2 16 0,0-1 0 16,-1 2 0-16,0 0 0 0,0 1-144 0,0-2-176 16,-1 1 48-16,-1 1 0 0,-1-1 128 0,1 1 0 15,-2 0 0-15,-2 2 0 0,1 0 0 0,0-2 0 16,-1 2 0-16,1 2 0 0,0-3 0 0,0 2 0 15,0-3 0-15,0 2 0 0,-1 2 0 0,2-1-128 16,0 1 128-16,0-1 0 0,2-2 0 0,0 2 0 0,-1 2 0 0,1-2 0 16,-1-2 0-16,0 0 0 0,1-2 0 15,-1 0-128-15,0 2 128 0,0-4 0 0,1 1 0 0,1 0 0 16,3-3 0-16,0 3 0 0,1-1 0 0,6-7 0 16,0 0 0-16,-7 6 0 0,7-6 0 0,0 0 0 15,0 0 0-15,0 0 144 0,0 0-144 0,0 0 160 16,0 0-32-16,0 11 0 0,0-11 0 0,0 0 0 15,0 0 64-15,7 13 16 0,-7-13 0 0,11 7 0 16,-11-7 0-16,16 7 0 0,-2-1 0 0,1 1 0 16,-1-3-208-16,2 0 0 0,-2 0-144 0,0 0 144 15,1-3-160-15,-1 1 160 0,0 1-160 0,2-3 160 16,-2 0-448 0,2 0 16-16,-2 0 0 0,1-3 0 0,-1 3-320 0,0-1-64 0,1-1-16 15,-1 2 0-15,-1-3-560 0,0 2-112 0,-1-1-32 0,0 1-8016 16,-2 1-1616-16</inkml:trace>
  <inkml:trace contextRef="#ctx0" brushRef="#br1" timeOffset="47">19400 7674 33855 0,'0'0'1504'0,"0"0"304"0,0 0-1440 0,0 0-368 0,0 0 0 0,0 0 0 16,0 0 384-16,0 0 0 0,1 13 0 0,-1-13 0 15,-2 16-384-15,-1-3 144 0,1 3-144 0,-1-1 0 16,0 2 0-16,1 1 0 0,-1 2 0 0,0 2 0 16,2-2 128-16,0 3-128 0,1 1 0 0,-1 2 0 15,-1-5 0-15,2-1 0 0,0 1 0 0,2 0 0 16,-1 0-2416-16,1-5-432 0</inkml:trace>
  <inkml:trace contextRef="#ctx0" brushRef="#br1" timeOffset="48">25481 7596 18079 0,'0'0'800'0,"0"0"160"0,0 0-768 0,0 0-192 0,0 0 0 0,0 0 0 16,0 0 832-16,0 0 112 0,0 0 16 0,0 0 16 15,0 0 0-15,0 0 0 0,0 0 0 0,0 0 0 16,0 0-32-16,0 0-16 0,0 0 0 0,0 0 0 15,0 0 32-15,0 0 0 0,0 0 0 0,0 0 0 16,0 0-80-16,0 0-16 0,0 0 0 0,0 0 0 16,0 0-480-16,0 0-80 0,0 0-32 0,0 0 0 0,-3-7-32 0,3 7-16 15,-4-6 0-15,4 6 0 0,0 0 96 0,0 0 0 16,0 0 16-16,0 0 0 0,0 0-16 0,0 0-16 16,9-5 0-16,-9 5 0 0,9-4-112 0,-9 4-32 15,12-4 0-15,0 1 0 0,0 2-160 0,1 0 0 16,1 1 0-16,2 1 0 0,2-1 144 0,3 0-144 15,0 1 160-15,2 1-160 0,2-1 192 0,1 0-48 16,1 0-16-16,1 1 0 0,-2-2-128 0,1-2 0 16,0 0 0-16,1-2 0 0,-2 0 0 0,1 0 0 15,2 2 0-15,2-4 0 0,2 1 0 0,1 1 0 16,1 2 0-16,3-1 0 0,0 2 0 0,-3 1 0 16,-3 0 0-16,0 0 0 0,-4 1 0 0,-2 2 0 0,-3-2 0 0,-3 0 0 15,0-1 0-15,-2 0 0 0,-3-1 0 0,-2 1 0 16,-3 1 0-16,0-1 0 0,1 0 0 15,-11 0 128-15,12 2-128 0,-2 0 0 0,0-1 0 0,1 2 0 16,-11-3 0-16,12-4 0 0,-2 4 0 0,0 0 0 16,-10 0 0-16,12-1 0 0,-12 1 128 0,13 0-128 15,-2-1 0-15,-11 1 0 0,10-3 0 0,-10 3 128 16,0 0-128-16,9-4 0 0,-9 4 0 0,0 0 0 16,0 0 128-16,7-7-128 0,-7 7 128 0,4-7-128 15,-4 7 144-15,0 0-144 0,1-9 160 0,-1 9-160 16,0 0 128-16,-1-10-128 0,-1 1 0 0,1 3 0 15,1 6 144-15,-3-9-144 0,1-1 128 0,-2 4-128 16,-1-2 256-16,-1 2-48 0,1-1 0 0,-1 1 0 0,-1-2 0 16,-1 1 0-16,-1-1 0 0,0 2 0 0,0-1 16 15,1 0 0-15,-1 0 0 0,1 2 0 0,0 1-224 0,1-1 0 16,-1 1 128-16,0 2-128 0,1-1 0 0,1 0 0 16,-1-1 0-16,7 4 0 0,-10-1 176 0,10 1-176 15,-10-2 192-15,10 2-192 0,-10 0 224 0,10 0-64 16,0 0-16-16,0 0 0 0,0 0-144 0,0 0 0 15,0 0 0-15,0 0 0 0,0 0 0 0,0 0 0 16,0 0 0-16,0 0 0 0,0 0 0 0,12 2 0 16,-12-2 0-16,13 5 0 0,-1-2 0 0,0 0-176 15,-1 3 48-15,2-1 0 0,0 0 128 0,1-1 0 16,0 0 0-16,2 0 0 0,-1 1 0 0,-1 0-160 16,1-1 160-16,-2 1-160 0,0 2 160 0,0-1 0 15,-3 2 0-15,-1-1 0 0,-1-1 0 0,-1 2 0 0,-2 0 0 0,-2 1 0 16,-1-1 0-16,0 2 0 0,-1 1 0 0,-2 1 0 15,1-12 0-15,-4 9 128 0,4-9-128 0,-7 11 128 16,1 0-128-16,-1 1 0 0,1-6 0 0,-1 3 0 16,-1-1 0-16,3 0 0 0,-1 0 0 0,-1-1 0 15,0 3 0-15,1-3 0 0,-1 0-176 0,1 2 176 32,-2-2-480-32,2-1 0 0,-1 1 0 0,7-7 0 15,-9 6-480-15,9-6-112 0,-8 8-16 0,8-8 0 16,0 0-1792-16,0 0-384 0,0 0-64 0</inkml:trace>
  <inkml:trace contextRef="#ctx0" brushRef="#br1" timeOffset="49">27009 7204 18767 0,'0'0'832'0,"0"0"176"0,0 0-816 0,0 0-192 0,0 0 0 0,0 0 0 15,0 0 672-15,0 0 96 0,0 0 0 0,0 0 16 16,-2-8 48-16,2 8 0 0,0 0 0 0,0 0 0 16,0 0 128-16,0 0 48 0,0 0 0 0,0 0 0 15,5-9-48-15,-5 9-16 0,0 0 0 0,0 0 0 16,8-6-320-16,-8 6-64 0,0 0-16 0,11-4 0 15,-11 4-160-15,11-2-48 0,-11 2 0 0,12-4 0 16,-1 0 0-16,-1 1 0 0,0 1 0 0,2-1 0 16,1-1 0-16,2 3 0 0,-1-2 0 0,2 1 0 15,2-2-144-15,1 1-48 0,0 2 0 0,0 0 0 16,1-1-144-16,-2 4 160 0,0 0-160 0,0 0 160 16,-1-2-160-16,-1 1 0 0,-2 0 144 0,-1 0-144 0,-1 1 0 0,0-1 0 15,0 0 0-15,-1-1 128 0,0-1-128 0,-11 1 0 16,0 0 128-16,12 0-128 0,-12 0 128 0,10 0-128 15,-10 0 160-15,0 0-160 0,0 0 192 0,0 0-64 16,0 0-128-16,0 0 192 0,0 0-64 0,0 0-128 16,-1 12 176-16,-3-2-176 0,-1-1 176 0,-3 4-176 15,-3-2 160-15,0 3-160 0,-2 1 128 0,-3 1-128 16,0 3 0-16,-2 2 0 0,-3-1 0 0,-1 1 0 16,0 1 0-16,-2 1 0 0,1-1 0 0,1-1 128 15,1 0-128-15,1-3 0 0,1-3 0 0,0 1 0 16,3 1 0-16,0-4 0 0,3 1 0 0,1-2 0 0,0-1 0 15,2-4 0-15,2 1 0 0,3-1 0 0,0 1 0 16,-1-2 0-16,1-2 0 0,5-4 0 0,-5 6 0 0,5-6 0 16,0 0 0-16,0 0 0 0,-4 10 128 0,4-10-128 15,0 0 128-15,0 0 0 0,0 0-128 0,0 0 192 16,7 9-192-16,-7-9 176 0,10 5-176 0,2-1 160 16,-2-4-160-16,5 0 0 0,-1 0 0 0,3 0 128 15,1 0-128-15,3 0 0 0,1 0 0 0,2 0 0 16,0 0 0-16,0 1-176 0,-2 3 176 0,0-3-128 15,-1 1-192-15,-3-1-48 0,-3 2 0 0,-2-2 0 16,-3-2-1680-16,-10 1-352 16,12 2-64-16</inkml:trace>
  <inkml:trace contextRef="#ctx0" brushRef="#br1" timeOffset="50">27587 7616 2751 0,'0'0'256'0,"0"0"-256"0,0 0 0 0,0 0 0 16,0 0 5664-16,0 0 1088 0,-2-11 224 0,2 11 32 16,0 0-4736-16,6-6-944 0,0-5-192 0,0 5-48 15,1-2-672-15,-7 8-144 0,10-8-16 0,0 1-16 16,0 4-240-16,0-1 128 0,0 1-128 0,1-2 0 15,-2 0 448-15,1-1-16 0,1 1 0 0,-1 3 0 16,1 2 208-16,-1-3 32 0,-1-1 16 0,-9 4 0 16,12 0-128-16,-2-3-32 0,0 3 0 0,-10 0 0 15,10 3-208-15,-10-3-64 0,0 0 0 0,9 7 0 16,-9-7-256-16,7 6 160 0,-7-6-160 0,0 0 128 0,4 9-128 0,-4-9 0 16,0 11 0-16,0-1 128 0,0-10-128 0,-4 12 0 15,0-3 0-15,-2 0 0 0,0-2 0 0,-2-1 0 16,-1 3 0-16,-1 0 0 0,-2-1-160 0,0 3 160 15,0-4-208-15,2 1 80 0,0 0 128 0,0-1-208 16,3-1 80-16,0-1 128 0,1 1 0 0,6-6 0 16,-8 5 0-16,8-5 0 0,-9 8 0 0,1-2 0 15,8-6 0-15,-8 8 0 0,8-8 0 0,0 0 0 16,-7 9 0-16,7-9 0 0,0 0 0 0,0 0 0 16,0 0 0-16,4 12 0 0,-4-12 0 0,9 10 0 15,2-3 144-15,-1 1-16 0,3-2 112 0,3 1 16 16,1-1 16-16,2-2 0 0,2 1-80 0,2 0 0 15,1 1-16-15,1-1 0 0,0-1-176 0,0-2 0 16,-2 1 144-16,1-2-144 0,-2 1 0 0,-1-2-320 0,-1-2 64 0,0 1 16 31,-2-2-560-31,-1 1-112 0,-1-2-32 0,-2-1-10512 0,0-1-2112 0</inkml:trace>
  <inkml:trace contextRef="#ctx0" brushRef="#br1" timeOffset="51">23219 9825 22399 0,'0'0'496'0,"0"0"96"0,0 0 32 0,0 0 0 0,0 0-496 0,0 0-128 16,0 0 0-16,0 0 0 0,0 0 896 0,0 0 176 15,0 0 16-15,0 0 16 0,0 0-496 0,0 0-96 0,0 0-32 0,0 0 0 16,0-8-32-16,2 5 0 16,2-1 0-16,-1-2 0 0,-1 1 368 0,1 0 64 0,0 0 16 0,-1 0 0 15,-2 5 128-15,5-11 48 0,-1 1 0 0,0-1 0 16,-1 0-144-16,-1 0-32 0,1 1 0 0,0-3 0 16,-2 1-432-16,2-4-80 0,-2 1-32 0,0-4 0 15,0-1-352-15,-1-1 0 0,0-3 0 0,-1-1 0 16,1-1 0-16,0-1 128 0,-1 1-128 0,1 0 0 15,-1 1 0-15,1 2 0 0,-2-2 0 0,2 3 128 16,2 1-128-16,-2 3 144 0,0-2-144 0,1 3 160 16,0 0 16-16,0 0 0 0,1 2 0 0,-1-2 0 0,-1 4-176 15,0-3 0-15,0 3 144 0,0 0-144 0,0 0 0 0,-3-2 0 16,1 2 0-16,-1 2 0 0,1-1 0 0,-1 1 0 16,0-3 0-16,1 1 128 0,-1 0-128 0,2 0 0 15,-2-1 0-15,2 2 0 0,-2-2 0 0,1 2 144 16,0 1-16-16,0 1-128 0,2 0 128 0,0 0-128 15,0 1 0-15,0 9 0 0,1-9 0 0,2 3 0 16,-2-1 0-16,-1 7 0 0,3-8 0 0,-2 1 128 16,-1 7-128-16,1-7 160 0,-1 7-160 0,0 0 0 15,-1-8-160-15,1 8 160 0,0 0 0 0,0 0 0 16,0 0 0-16,0 0 0 0,0 0 144 0,0 0 32 16,-3-6 0-16,3 6 0 0,-2-6-48 0,2 6 0 15,0 0 0-15,0 0 0 0,0 0 0 0,0 0-128 16,0 0 192-16,0 0-64 0,0 0-128 0,0 0 0 15,0 0 144-15,0 0-144 0,0 0 0 0,0 0 128 16,0 0-128-16,0 0 0 0,-9 8 0 0,2 1 0 0,7-9 0 0,-6 13 0 16,-1 0 0-16,1 2 0 0,-1-2 0 15,1 1 0-15,-2 2 0 0,1 0 144 16,1-2-144-16,-2 1 160 0,-1-1-160 0,0 2 0 0,-1-2 0 16,1-3 0-16,0 2 0 0,3 2 256 0,-3-4 0 0,2 0-16 15,1-5-240-15,-1 1 0 0,7-7 0 0,-8 5 0 16,8-5 0-16,0 0 0 0,0 0 128 0,0 0-128 15,0 0 128-15,0 0-128 0,0 0 0 0,0 0 0 16,0 0 0-16,0 0 128 0,8-13-128 0,0 1 0 16,0 1 160-16,2-1-16 0,-2-3 0 0,1 1 0 15,0-2-144-15,0 2 0 0,-2 0 0 0,1-1 0 16,1-3 0-16,-1 1-192 0,-2 3 32 0,1 0 16 0,-2-1 144 0,1 1 0 16,0 1 0-16,-1 2 128 0,0 0-128 0,0 2 0 15,-1-1 0-15,0 4 0 0,0-1 0 0,-4 7 0 16,5-7-128-16,-1 0 128 0,-4 7 0 0,0 0 0 15,5-6 0-15,1 0 0 0,-6 6 0 0,0 0 0 16,9-4 0-16,-9 4 0 0,11 0 0 0,-11 0 0 16,12 2 0-16,0 3 0 0,-2 0 0 0,-1 2 224 15,-1 0-48-15,0 4-16 0,-1-2-160 0,-1 4 0 16,-1 1 0-16,1 1 0 0,-3-1 0 0,1 2 0 16,2-2 0-16,-3 3 0 0,1 0 0 0,2 0 128 15,-2-1-128-15,1-2 128 0,0 0-128 0,0-2 0 16,-1-3 0-16,1 0 0 0,2 3-304 0,-2-6 64 15,0 2 16-15,2 0 0 16,-1-1-1648-16,1 0-336 0,2 0-64 0,-1-3-15872 0</inkml:trace>
  <inkml:trace contextRef="#ctx0" brushRef="#br1" timeOffset="52">22884 10126 5519 0,'0'0'496'0,"0"0"-496"15,0 0 0-15,2-9 0 0,-2-1 3616 0,0 2 624 16,0 0 128-16,0 8 32 0,0 0-2864 0,-1-8-560 0,1 8-112 0,0 0-32 15,0 0 0-15,0 0-16 0,-4-9 0 0,4 9 0 16,0 0 144-16,0 0 48 0,0 0 0 0,0 0 0 16,-1-9 48-16,1 9 16 0,0 0 0 0,0 0 0 15,0 0-240-15,0 0-32 0,6-6-16 0,-6 6 0 16,0 0-176-16,0 0-32 0,12 0-16 0,-3 4 0 16,-1 1-176-16,0 1-16 0,0 0-16 0,-1 1 0 0,0 4-96 0,-1-1 0 15,2 1-16-15,-1 2 0 0,-2 2-112 0,0 0-128 16,0 0 176-16,1 1-176 0,1-3 160 0,-1 1-160 15,-2-1 128-15,1 0-128 0,0 0 192 0,0-1-64 16,0 0 0-16,1 0 0 0,-6-12-128 0,4 11 0 16,-4-11 0-16,5 11 0 0,-5-11 208 0,0 0 16 15,8 9 0-15,-8-9 0 0,6 6-32 0,-6-6 0 16,0 0 0-16,10 0 0 0,-10 0-48 0,12-2-16 16,0-5 0-16,-3 1 0 0,-2-2-128 0,-1-1 0 15,1 0 0-15,-1-2 128 0,1 1-128 0,0-1 0 16,-3 0-160-16,0 0 160 0,0 2-224 0,-4 9 48 15,4-10 16-15,-4 10 0 0,0 0 160 0,0 0-160 16,0 0 160-16,0 0-160 0,0 0 160 0,0 0 0 16,9 9 0-16,-2-1 0 0,-2 0-128 0,0 1 0 15,0 0 0-15,-1 1 0 0,0 1 128 0,0 0 0 16,0-3-144-16,0 3 144 0,-4-11 0 0,7 10 0 16,-1-1 0-16,1-1 0 0,-7-8 0 0,7 8 0 15,-7-8 0-15,11 8 0 0,-2-3 0 0,-9-5 0 0,0 0 0 16,12 2 0-16,-3 0 0 0,-9-2 0 0,0 0 0 15,12-3 128-15,-3-1 48 0,-2-1 0 0,1-2 0 0,-1 1 0 16,-1-3-16-16,0-2 0 0,-1 1 0 0,0-2 0 16,1-2-16-16,0 1 0 0,-1-3 0 0,0 1 0 15,0-2 0-15,1-2 0 0,-1 0 0 0,0-5 0 16,0 1-144-16,0-1 0 0,-1 0 0 0,2 0 0 16,-1 2 0-16,-1 4-176 0,-2 0 48 0,1 2 0 15,-2 3-640-15,2 2-128 0,-2 5-32 0,0-1 0 16,-1 7-1792-16,0 0-352 0,0 0-80 0,0 0-12240 15</inkml:trace>
  <inkml:trace contextRef="#ctx0" brushRef="#br1" timeOffset="53">23608 10310 23903 0,'0'0'1056'0,"0"0"224"0,0 0-1024 0,0 0-256 0,0 0 0 0,0 0 0 16,0 0 1088-16,0 0 192 0,0 0 16 0,7-6 16 15,-7 6-496-15,8-4-112 0,-2-3 0 0,2 1-16 16,-8 6-48-16,11-5-16 0,-1-1 0 0,0 2 0 0,1 2 16 0,-1-5 16 15,1 2 0-15,2 0 0 0,-3 2-32 0,2-3-16 16,-3-1 0-16,3 2 0 0,1 0-64 0,0 0-16 16,0-1 0-16,-1 4 0 0,-1-2-528 0,-11 4 0 15,12 0 0-15,-12 0 0 0,11 4 0 0,-11-4 0 16,0 0 0-16,9 9 0 0,-9-9 0 0,5 10 0 16,-1 1 0-16,-3 2 0 0,-1 0 0 0,0-4 128 15,-1 1-128-15,-1 1 160 0,2-11-160 0,-3 13 0 16,-1-3 0-16,0 1 0 0,-1-1 0 0,-1 1 0 15,0-2 160-15,-1 0-160 0,-1 4-208 0,2-1-160 16,-3 1-16-16,0-2-16 0,0 0 32 0,-2-1 16 16,2 1 0-16,1-2 0 0,0-1 352 0,1-1-144 15,-1 1 144-15,0-1 0 0,-1-3 0 0,1 1 0 16,8-5 0-16,-9 6 0 0,-2-2 0 0,4 0 0 16,7-4 0-16,-10 5 0 0,10-5 0 0,-9 7 0 15,9-7 0-15,0 0 0 0,0 0 336 0,-5 10 32 0,5-10 0 16,0 10 0-16,3-1 16 0,-3-9 0 15,6 9 0-15,2 0 0 0,1-5-96 0,2 0-16 0,0-2 0 0,1 1 0 16,1 0-272-16,1-2 0 0,1 0 0 0,-1-1 0 16,2 0 0-16,1-1 0 0,1 1 0 0,0 1 0 15,2-2 0-15,-1 0 0 0,1-1 0 0,-1 1 0 16,1 0-304-16,0-1-16 0,-2 1 0 0,0 0 0 16,-2-1-1120-16,-1 0-224 0,-3-1-64 0,0-1-14272 15</inkml:trace>
  <inkml:trace contextRef="#ctx0" brushRef="#br1" timeOffset="82">9810 7058 5519 0,'0'0'496'0,"0"0"-496"0,0 0 0 0,0 0 0 16,6-7 3584-16,-6 7 608 0,0 0 128 0,8-6 32 15,-8 6-1984-15,0 0-400 0,6-10-80 0,-6 10-16 16,0 0-720-16,8-5-160 0,-8 5-32 0,8-5 0 16,-8 5-624-16,5-4-128 0,1 0-16 0,1-1-16 15,-1 0-176-15,1 0 0 0,-1-2 0 0,1 2 0 16,0-2 0-16,6-1 0 0,-3 2 0 0,0-1 0 16,1 2 0-16,-2 0 128 0,0 2-128 0,0 1 0 0,-9 2 224 0,12 0-32 15,-12 0-16-15,12 5 0 0,-3 0-32 0,-3 3 0 16,-6-8 0-16,7 16 0 0,-3 1-144 0,-2-2 0 15,0 1 0-15,-2 2 0 0,0-1 0 0,-2 0 0 16,1 0 0-16,1-3 0 0,-3 1 0 0,1-2 0 16,-1-2 0-16,-1 3 0 0,-1-1 0 0,0-2 128 15,-3 0-128-15,2 2 0 0,-1-3 0 0,1 2 0 16,-4-2 128-16,3 2-128 0,-3 0 0 0,1 0 0 16,0-1 0-16,0 1 0 0,0-2 0 0,-1 2 0 15,-1-1 0-15,1-1 128 0,-1 2-128 0,1-3 0 16,-1-1 0-16,2 0 128 0,0-5-128 0,1 1 0 15,8-4 0-15,-9 0 0 0,1 0 128 0,8 0-128 16,-7-4 128-16,-1 1-128 0,8 3 128 0,-7-10-128 0,2 1 0 0,1 3 128 16,0-2-128-16,4 8 0 0,-2-10 0 0,2 0 0 15,0 10 128-15,1-9-128 0,-1 9 128 0,6-9-128 16,-2 1 272-16,3 4-16 0,-7 4-16 0,12-2 0 16,-1-2 144-16,2 3 48 0,2-1 0 0,0 2 0 15,4 0-224-15,0 0-32 0,2 0-16 0,0 2 0 16,1 0-160-16,0 1 0 0,-1-1 0 0,0 1 128 15,-2 0-128-15,1-1 0 0,-2 0 0 0,-1 1 0 16,-1 1-496-16,-1 2-16 16,0-1-16-16,0-1-10288 0,0 1-2048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04T12:35:06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4T12:42:48.36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22695 5303 5519 0,'0'0'240'0,"0"0"64"0,0 0-304 0,1-9 0 0,-1 2 0 0,0 7 0 16,3-12 4752-16,1 2 896 0,-1 0 176 0,0-1 48 15,0 1-3856-15,1-1-768 0,1 0-160 0,0 0-16 0,1-1-480 16,0 1-80-16,1-1-32 0,-2 0 0 0,0 0-352 0,-1 1-128 15,0 2 0-15,-1-6 144 0,-1 2-144 0,-2 0 0 16,0 3 0-16,-1-2 128 0,1 12-128 0,-5-14 0 16,-2 1 0-16,-1 2 0 0,-2-2 0 0,1 4 0 15,-2 4 0-15,1-3 0 0,-1-2 0 0,1 3 0 16,-2 4 0-16,2 1 0 0,-2-1 240 0,2 3-48 16,1 0 0-16,9 0 0 0,-10 5-16 0,3 5-16 15,-1-1 0-15,0 1 0 0,-1 2-160 0,1 2 0 16,1 1 0-16,0 0 0 0,-2 3 0 0,-2 1 0 15,-1 2 0-15,1 5 0 0,0 0 0 0,-1 8 160 16,1 7-160-16,-1 6 160 0,-1 4 48 0,0 3 16 0,0 2 0 0,0-4 0 16,1-8-80-16,2 3-16 0,1 1 0 0,1 2 0 15,1 2-128-15,5 1 160 0,0-2-160 0,2-3 160 16,0-2-160-16,3-4 0 0,0-6 144 0,-1-3-144 16,1-6 0-16,-1-2 0 0,1-3 0 0,1 0 128 15,-4-2-256-15,1-2-64 0,0 0 0 0,1-2 0 31,0-2-1520-31,0-4-304 0,-2-10-64 0</inkml:trace>
  <inkml:trace contextRef="#ctx0" brushRef="#br0" timeOffset="1.02">22149 5624 44511 0,'0'0'976'0,"0"0"208"0,0 0 32 0,0 0 48 0,10 2-1008 0,5-1-256 0,3-2 0 0,7 2 0 0,2 1 176 0,8-1-16 15,6 2 0-15,8 1 0 0,7-2-32 0,3 2 0 16,-2 1 0-16,2-3 0 0,0-6-128 0,4 1 0 15,7 2 0-15,3-2-20176 0</inkml:trace>
  <inkml:trace contextRef="#ctx0" brushRef="#br0" timeOffset="2.02">22839 4728 29951 0,'-3'-17'1328'0,"2"8"272"0,-1-2-1280 0,1 1-320 0,1 0 0 0,1 0 0 16,1 1 704-16,0 0 64 0,0 0 32 0,-2 9 0 16,0-10-320-16,-2 2-64 0,2 8-16 0,0 0 0 15,-6-9-272-15,2 5-128 0,0 1 128 0,-1 0-128 16,-2 2 0-16,1-1-192 0,-1 0 0 0,-2 1 16 16,0 1 32-16,-9-4 0 0,2 1 0 0,2 3 0 15,1-3 144-15,1 1 0 0,0 2 0 0,0 0 0 16,1-1 288-16,-1 1 32 0,-1-3 16 0,0 6 0 15,-2-2 80-15,0 2 16 0,-3 1 0 0,-2 1 0 16,-2 0-160-16,-2 2-16 0,-2 1-16 0,-1 2 0 16,-2 0-112-16,1 3-128 0,-2 4 176 0,0 4-176 0,0 4 0 15,0 2 0-15,0 1 0 0,1 2 0 16,0 1 0-16,1 6 0 0,-1 0 0 0,0 0 0 0,-2-6 0 16,0-2 0-16,-1-4 0 0,1-3 0 0,0-1 176 0,1-1-176 15,0 5 160-15,1 3-160 0,2 2 288 0,2 6-32 16,3 3-16-16,1 6 0 0,1 3 16 0,2 1 0 15,1 1 0-15,2-3 0 0,-1-4-64 0,0 0-16 16,2 1 0-16,-2 10 0 0,1 8-176 0,-2 7 128 16,-2 7-128-16,0-8 128 0,-3-7-128 0,4-11 0 15,3-11 144-15,5-3-144 0,2-5 0 0,4-1 144 16,1-2-144-16,3 2 0 0,2 1 256 0,2 3-64 16,1-1-16-16,3 0 0 0,1 3 112 0,1-2 32 0,3 1 0 15,3-3 0-15,0-2 16 0,2-2 16 0,3-6 0 0,2-3 0 16,3 4-176-16,4-5-48 0,3 0 0 15,5 0 0-15,2 1 0 0,6-4 0 0,1 0 0 0,1-2 0 16,0-4-128-16,0-4 0 0,-1-2 144 0,3-5-144 16,1-2 128-16,5-2-128 0,5-3 160 0,4 0-160 15,3-3 160-15,-3 0-160 0,-5-1 160 0,-5-4-160 16,-6-2 144-16,2-6-144 0,0 1 128 0,2-3-128 16,1-4 144-16,-1-6-144 0,1-7 160 0,-3-6-160 15,-6-6 144-15,-2 3-144 0,-4 2 128 0,-3 1-128 16,-5 3 144-16,-1-2-144 0,-1-7 160 0,-2-7-160 15,-1-3 160-15,-2 1-160 0,-5 3 160 0,-2 2-160 16,-4 10 0-16,-4 4 0 0,-2 2 0 0,-5-1 0 16,-3 0 192-16,-3-5-64 0,-4-3-128 0,-2-1 192 15,-3-2-192-15,-2 7 176 0,-1 8-176 0,-3 1 160 16,1 3-160-16,-2 5 0 0,2 4 0 0,-1 0 0 0,-1-6 0 16,-1-2-176-16,-1-1 176 0,-3-2-192 0,-1-1 192 0,-2 0 0 15,-4 1 0-15,-2 5 0 0,-1-2-256 0,1 7 16 16,2 4 16-16,0 6 0 0,2 0-48 0,3 6-16 15,2 1 0-15,3 6 0 16,3 1-1296-16,-1 6-256 0,2 3-48 0,1 2-10336 16,2 5-2048-16</inkml:trace>
  <inkml:trace contextRef="#ctx0" brushRef="#br0" timeOffset="3.02">23394 5631 4607 0,'0'0'400'0,"0"0"-400"0,0 0 0 0,0 0 0 0,0 0 3664 0,0 0 656 16,0 0 128-16,0 0 32 0,0 0-2448 0,0 0-496 15,10-4-80-15,2 3-32 0,-2 0-272 0,2 1-64 16,0 1-16-16,2-1 0 0,1 0-336 0,3 1-64 16,4 3-16-16,0 0 0 0,0-1-272 0,3 1-48 15,1-4-16-15,3 0 0 0,0 0-320 0,1 0 144 16,-2 0-144-16,4-3 0 0,0 1 128 0,3 0-128 16,3-2 0-16,5 3 0 0,3 0 0 0,3 1 0 15,2 1 0-15,0 2 0 0,0-1 176 0,0-2-176 16,-4-2 160-16,1 0-160 0,0 1 400 0,3 0-16 0,0-1 0 0,2 2 0 15,1 3-32-15,-1 0-16 16,-3-1 0-16,-3 0 0 0,-4-1-64 0,-6-1-16 0,-4-1 0 0,1-1 0 16,-1 2-128-16,-2-2-128 0,0-1 192 0,-2 2-192 15,0-1 128-15,-2 2-128 0,-1-1 0 0,0 1 0 16,-2-1 0-16,-2 1 0 0,-1 0 0 0,-2 0 0 16,-3 0 0-16,-3-1 0 0,-1-2 128 0,-2 2-128 15,-10 1 0-15,9-3 160 0,-9 3-160 0,0 0 128 16,0 0 16-16,0 0 0 0,3-10 0 0,-3 10 0 15,-4-8 0-15,4 8 0 0,-7-12 0 0,-1 4 0 16,-1 2-144-16,0 2 0 0,-3-1 144 0,1 1-144 16,0-3 0-16,0 2 0 0,-1 1 0 0,0 0 0 15,0 0 0-15,1 2-160 0,-1 0 16 0,1 0 0 16,1 0-48-16,10 2-16 0,-12-1 0 0,3 1 0 16,9 0 208-16,-10 3-176 0,1-3 176 0,9 0-160 0,0 0 160 0,-10 2 0 15,10-2 0-15,0 0 0 0,0 0 0 0,0 0 0 16,-9 0 0-16,9 0 0 0,0 0 0 0,0 0 0 15,0 0 0-15,0 0 0 0,0 0 0 0,0 0-128 16,0 0 0-16,0 0 0 16,0 0-896-16,0 0-160 0,12 4-32 0,0 0-16 15,-2 0-2064-15,1-1-416 0,-1-1-64 0,1 1-32 16,-1 2 288-16,0-2 64 0,0-1 16 0,0 0 0 0,-1-1 2496 0,-9-1 496 16,12 1 112-16,-12-1 16 0,9 3 3072 0,-9-3 608 15,10-3 128-15,-10 3 32 0,0 0-784 0,11-1-160 16,-11 1-16-16,10 0-16 0,-10 0-1184 0,11-3-224 15,-2 1-48-15,-9 2-16 0,13-4-352 0,-4 1-64 16,-9 3-16-16,10-4 0 0,-10 4-240 0,0 0-48 16,8-6-16-16,-8 6 0 0,0 0-48 0,7-8-16 0,-7 8 0 0,2-9 0 15,-3 2-16-15,-2-1 0 0,3 8 0 0,-6-7 0 16,-2 0-128-16,0 2-128 0,-1 0 192 0,0 1-192 16,0 0 0-16,0 1 0 0,0-2 0 0,-1 0 0 15,1-2 144-15,0 3-144 0,0 2 0 0,0-2 144 16,1 1 0-16,0 1 0 0,1-1 0 0,7 3 0 15,0 0-144-15,-10 0 0 0,10 0 0 0,0 0 0 16,-9 3 0-16,9-3 0 0,0 0 0 0,0 0 0 16,-8 9 0-16,8-9 0 0,-3 6 0 0,3-6 0 15,0 0 0-15,0 0 0 0,0 0 0 0,0 0 0 16,0 0 0-16,-2 11 0 0,2-11 0 0,0 0 0 16,2 9 0-16,-2-9 0 0,5 8 0 0,0-2 0 15,1-1-336-15,1 2 0 0,-7-7 0 0,12 6 0 0,-1 2-32 0,1-1 0 16,0-1 0-16,0 1 0 15,-1-1 176-15,1 2 16 0,0-1 16 0,0-1 0 0,-2 1 160 0,0-2 0 16,1 1 0-16,-2 2 0 0,-9-8 0 0,0 0 0 16,9 7 0-16,-9-7 0 0,8 10 0 0,-8-10 0 15,0 0 128-15,0 0-128 0,4 12 144 0,-4-12-144 16,0 0 192-16,0 0-192 0,-1 14 160 0,1-14-160 16,0 0 128-16,-4 13-128 0,4-13 0 0,0 0 0 15,-4 11 0-15,4-11 0 16,-5 13-304-16,5-13-144 0,0 0-16 0,-6 10-16 15,6-10-2032-15,-6 9-416 0,6-9-80 0</inkml:trace>
  <inkml:trace contextRef="#ctx0" brushRef="#br0" timeOffset="4.01">26528 5111 5519 0,'0'0'496'0,"3"-8"-496"15,-3 8 0-15,2-9 0 0,-2 9 3616 0,0 0 624 16,0 0 128-16,3-12 32 0,-1 2-2880 0,-2 10-576 16,0 0-112-16,0 0-32 0,0 0-352 0,0 0-80 15,0 0-16-15,2-10 0 0,-2 10-176 0,0 0-48 16,0 0 0-16,0 0 0 0,0 0 176 0,0 0 16 15,-4-13 16-15,4 13 0 0,-5-11 240 0,5 11 32 16,0 0 16-16,-11-5 0 0,1 0 48 0,1 2 16 16,9 3 0-16,-12 0 0 0,-1 0 16 0,0 0 0 0,0 0 0 0,1 0 0 15,-1 1-256-15,3 2-32 0,-2-3-16 0,0 1 0 16,-1-1-176-16,3 3-32 0,-1-2-16 0,2 1 0 16,0-2-48-16,0 1 0 0,9-1 0 0,-11 0 0 15,2 0 96-15,9 0 16 0,-10 1 0 0,-1 2 0 16,-2-3-32-16,2 0 0 0,-1-2 0 0,0 2 0 15,0 2 0-15,-1-1 0 0,-1 0 0 0,1 1 0 16,0-2-80-16,0 1 0 0,0 2-128 0,1-1 192 16,0 2-192-16,2-3 176 0,1 2-176 0,0 0 160 15,0-1-32-15,1 2-128 0,8-4 192 0,-9 5-64 16,9-5 64-16,-9 8 0 0,-1-4 0 0,10-4 0 16,-10 11-64-16,1-1-128 0,1-2 192 0,0 2-64 15,0 1-128-15,1-1 128 0,-1 3-128 0,1 0 128 16,-1 3-128-16,1 5 0 0,-1 2 144 0,-1 3-144 0,0 4 0 15,-1-2 144-15,0 2-144 0,1 0 0 0,1 2 144 0,2-3-144 16,0-3 0-16,1-1 144 0,1-6-16 0,0 1 0 16,-1-5 0-16,1 1 0 0,0-4 128 0,0 1 0 15,0 1 16-15,1 2 0 0,-1-7-272 0,0 3 0 16,-1 1 0-16,-2 1 0 0,0 0 0 0,0 5 0 16,-1 0 0-16,0 3 160 0,-1 4-160 0,0 3 0 15,1 0 144-15,1-1-144 0,2 0 0 0,3-2 0 16,2-1 0-16,-2-3 128 0,1 0-128 0,1-4 128 15,1 1-128-15,2-4 128 0,-1-1 64 0,1-2 0 16,0 1 16-16,-1-2 0 0,2 0 0 0,0-1 0 16,-1 1 0-16,1 0 0 0,1 0-32 0,1 1-16 15,1 0 0-15,1-2 0 0,1 2 144 0,1 0 16 0,2-3 16 16,1 1 0-16,0 1-336 0,1-2 0 0,1 4 0 0,0-3 128 16,1 1-128-16,0-1 128 0,-1 2-128 0,4 2 128 15,-1 2-128-15,1 0 0 0,1 2 128 0,1 1-128 16,0 1 0-16,2 0 0 0,1-1 0 0,-1 1 0 15,1 1 0-15,-1-6 0 0,-1 1 0 0,2-1 0 16,0 1 0-16,1-3 176 0,0-1-176 0,-2-2 192 16,-2-2-64-16,0 0-128 0,-1-4 192 0,-1 1-64 15,1-2-128-15,-1 1 128 0,1-4-128 0,1 0 128 16,0 0-128-16,2-3 160 0,3 0-160 0,0 2 160 16,0 1-160-16,2 0 192 0,0 1-192 0,2 2 192 15,-1-3-192-15,1 3 0 0,0-3 144 0,-1 1-144 16,-2 0 0-16,-1-1 0 0,-2-1 0 0,0 0 128 15,1-3-128-15,0-3 0 0,-3-1 0 0,3-1 0 0,2 0 128 0,2-4-128 16,1 1 128-16,3 1-128 0,0-2 192 16,3-4-48-16,-1-2 0 0,0 1 0 0,0-1-144 0,-1-5 160 15,-1 1-160-15,-3-2 160 0,-4-4-160 0,-1 3 128 16,-2 0-128-16,-2-1 128 0,-2 1-128 0,0-1 0 16,-1-3 144-16,-1 2-144 0,0 2 0 0,0-6 144 15,-3-3-144-15,0-3 0 0,-1-7 128 0,1-1-128 16,-3-2 0-16,0 2 0 0,-2 3 128 0,-1 4-128 15,-2 4 0-15,-1 2 0 0,-1 3 192 0,-1 3-64 16,-3 2 0-16,-1-1-128 0,-2-1 144 0,-1-2-144 16,-1-1 0-16,0-2 144 0,-3-2-144 0,-1-2 0 0,-3 0 0 15,0 1 128-15,-2-2-128 0,-2 6 0 0,1 2 0 0,-2 4 0 16,0 5 0-16,0-1 0 0,-3 5 0 0,1-1 0 16,-2 0 0-16,0 2 0 0,-1-1-176 0,-3 2 176 15,-1-2 0-15,-3 2-128 0,-2-5 128 0,-2 2 0 16,-2 0-144-16,-1 0 144 0,-2 1-160 0,0 0 160 15,0 2-160-15,3 1 160 0,1 1-160 0,0 0 160 16,0 3-144-16,2 1 144 0,-1-1-128 0,1 2 128 16,-2 4 0-16,0-3-160 0,-3 1 160 0,2 4 0 15,0 0-160-15,1 2 160 0,3 1-128 0,1 2 128 16,2 2-336-16,4 0 16 0,-1 1 0 0,4 0 0 31,1 3-352-31,2-1-64 0,0 1-16 0,2 1 0 16,2-5-464-16,1 1-112 0,0-4-16 0,2 3 0 0,2-2-1360 0,9-4-288 0,0 0-48 0,-9 5-7600 15,9-5-1520-15</inkml:trace>
  <inkml:trace contextRef="#ctx0" brushRef="#br0" timeOffset="5.01">27057 5269 8287 0,'-4'-7'736'0,"1"0"-592"15,-3 0-144-15,2-1 0 0,-1 3 2992 0,1 0 560 16,-1 0 112-16,0 1 32 0,2-3-2864 0,1 1-560 16,-2-1-112-16,0 1-32 0,0 0 160 0,-1 1 32 15,-2-1 0-15,-1 0 0 16,2 1-624-16,-1 0-112 0,1 0-32 0,-2 1 0 16,-1 0-80-16,0 1-32 0,-3 1 0 0,0-1 0 15,1 3-144-15,-4-2-48 0,-2 4 0 0,-1-1 0 0,0 3 432 0,-2 2 64 0,1-1 32 0,-1 4 0 16,-1 3 384-16,3-1 80 0,0 5 16 0,1 1 0 15,0 5 480-15,1 3 96 0,3 1 32 0,3 3 0 16,2 1 48-16,3 2 16 0,2 2 0 0,2 0 0 16,1-4-416-16,2 0-96 0,0-3-16 0,0 1 0 15,1-1-240-15,1 1-160 0,1-1 192 0,0 2-192 16,-1 2 0-16,0 3 0 0,-1 2 0 0,-1 2 0 16,0-1 0-16,-1-1-224 0,-1-1 16 0,0-2 0 15,0-3-96-15,0-5-16 0,0-6 0 0,0 1 0 16,-1-5 192-16,-1-2 128 0,1-1-192 0,0-3 192 15,-2-2-896 1,3-7-80-16,-4 9-16 0,4-9 0 0</inkml:trace>
  <inkml:trace contextRef="#ctx0" brushRef="#br0" timeOffset="6.02">26460 5715 18431 0,'0'0'1632'0,"0"0"-1312"16,7-9-320-16,1 3 0 0,2 1 3904 0,2 1 720 16,2 0 144-16,4 2 32 0,5-2-3776 0,3 1-768 0,1 1-128 0,4 2-128 15,3-2 0-15,4 2 0 0,1 2-224 0,0 0 80 31,2 1-1552-31,-2 1-304 0,-1-3-64 0,-2 0-11648 0</inkml:trace>
  <inkml:trace contextRef="#ctx0" brushRef="#br0" timeOffset="7.02">28031 5659 15663 0,'-14'-4'1392'0,"5"3"-1120"16,-2-1-272-16,11 2 0 0,0 0 2608 0,0 0 464 0,0 0 80 0,0 0 32 15,12 2-2432-15,2-2-496 0,3-2-80 16,3 1-32-16,1 0-144 0,2 1 0 0,3 0 0 0,3 0 0 16,2-2 0-16,3 2 0 0,1 2 0 0,3 0 0 15,3 0-192-15,2 1-64 0,2 1 0 0,1 0-16 32,-2-1-128-32,-1-2-32 0,-4-2 0 0,4 1 0 15,2-1-64-15,3 1-16 0,1 0 0 0,2 0 0 0,0 0 320 0,0 0 48 0,-1 1 16 0,-4-1 0 16,-4 0 128-16,-3 0 0 0,-3-1 0 0,-3-2 128 15,0 0 0-15,-2 1 0 0,-2-1 0 0,-2 2 0 16,-1-2-128-16,-1-1 0 0,0 2 0 0,-2 2 0 16,-2-2 0-16,-1 1 0 0,-3 0 0 0,-2 1 0 15,0-3-480-15,-1 1-112 16,-1 0-32-16,-1-2 0 0,-3-1 496 0,-1 0 128 0,-8 5 0 0,0 0 0 0,9-5 128 0,-9 5 112 16,0 0 16-16,0 0 0 0,0-11 304 0,-1 1 64 15,1 10 16-15,-6-11 0 0,6 11-224 0,-7-9-32 16,-2 3-16-16,-1-1 0 0,1 1-368 0,0 2-240 15,0-1 48-15,0 1 0 0,-2 0-96 0,0 1-16 16,-1-1 0-16,-1 2 0 0,-3-1 80 0,1 2 16 16,-1-4 0-16,0-1 0 0,1 1 208 0,-1 0 0 15,0 0 0-15,2 1 160 0,0 1 592 0,1-1 112 16,1-1 32-16,0 4 0 0,2-3-224 0,1 3-32 16,9 1-16-16,-9 0 0 0,9 0-384 0,0 0-80 15,0 0-16-15,0 0 0 0,0 0-144 0,0 0-192 16,0 0 32-16,0 11 16 15,3-2-320-15,4-1-64 0,1-1-16 0,2 1 0 16,3-1-32-16,2 1-16 0,0 0 0 0,5-1 0 0,-1-2 192 0,1 1 32 0,1 1 16 0,0-1 0 16,1 2 352-16,-1-1 0 0,-2-2 0 0,1 1 0 15,-2 1 0-15,-2-1 0 0,-3 0 192 0,-2-1-64 16,-11-5 224-16,12 6 32 0,-12-6 16 0,8 11 0 16,-8-11-128-16,7 10-16 0,-7-10-16 0,2 15 0 15,-2-15-112-15,-2 14-128 0,-4 0 176 0,0 1-176 16,-2-2 0-16,0 1 0 0,-1 0-192 0,-1 1 48 15,-2-1-80-15,0 2-16 0,0-2 0 0,1-1-11120 16</inkml:trace>
  <inkml:trace contextRef="#ctx0" brushRef="#br0" timeOffset="8.02">31039 4910 23951 0,'-3'-13'2128'0,"-1"2"-1696"0,-2-1-432 0,-1 4 0 16,0-2 1440-16,-3 3 208 0,0 1 32 0,-2 0 16 15,-1 2-1408-15,-1 2-288 0,-3-2 0 0,-1 1 0 16,-1 2-128-16,1-3 128 0,0 2 0 0,0 2-144 16,-1 0 144-16,1 1 0 0,-3 4 0 0,-1 2 0 15,-3-2 0-15,-2 7 0 0,-4 4 0 0,-5 4-128 16,-1 3 128-16,-5 4 0 0,-2 1 0 0,-1 2-128 15,1-2 128-15,2 2 144 0,2 2-16 0,1 5-128 16,0 0 528-16,1 9 0 0,-1 6 0 0,2 4 0 16,2 2-48-16,5-4-16 0,4-3 0 0,5-4 0 15,3-6-208-15,3 0-32 0,5 0-16 0,5 3 0 16,1 4-208-16,4 3 176 0,1 3-176 0,4-1 160 0,3-1-160 16,3-5 0-16,2-5 0 0,2-6 0 0,2-3-272 0,2-3 64 15,-1-3 16-15,3-1 0 0,3-1 192 0,3 0-144 16,0-4 144-16,2-2-128 0,-1 0-80 0,5-4-16 15,1-2 0-15,4-2 0 0,1-3 224 0,4-3 0 16,2-4 0-16,4-4 0 0,0-2 0 0,2-4 240 16,1-4-32-16,0-3 0 0,-1-2 0 0,3 0 0 15,0-4 0-15,2 1 0 0,0 0-208 0,-2-1 176 16,-3-2-176-16,-3-6 160 0,-2-6-160 0,-5-10 0 16,-3-6 144-16,-3-4-144 0,-1-4 0 0,-1 3-192 15,-2 3 32-15,-2 2 0 0,-4 4 160 0,-3 1 0 16,-4-1 0-16,-4 0 0 0,-5-7 0 0,-3 5 0 0,-6 1 0 15,-4 2 176-15,-4 8 144 0,-3 2 48 0,-3 7 0 0,-4 1 0 16,-4 6-112-16,-3 5-32 0,-5 2 0 0,-1 3 0 16,-2 1-448-16,-1 2-96 0,-2-1 0 0,-2 1-16 31,-1 0-320-31,1-3-64 0,0 0-16 0,3 2 0 16,2-2 240-16,3 0 48 0,3 4 16 0,4 1 0 15,3 2-2128-15,2-1-416 0,-7-3-96 0,8 4 0 0</inkml:trace>
  <inkml:trace contextRef="#ctx0" brushRef="#br0" timeOffset="9.02">30967 5232 15663 0,'-4'-14'1392'0,"2"-2"-1120"16,-1-1-272-16,0 3 0 0,0-3 1456 0,-1 4 224 15,-2 0 48-15,0 0 16 16,-1 3-2288-16,-2 1-464 0,-2 2-80 0,-3 3-32 16,0-1-400-16,-3 4-80 0,-1 3 0 0,1 2-16 15,0-1 336-15,1 2 64 0,1 0 0 0,2 3 16 0,1 1 1520 0,2 1 320 0,0 2 48 0,0 3 16 16,-2 0 1088-16,3 6 208 0,3 3 48 0,0 8 16 16,1 6-848-16,0 5-160 0,0 5-32 0,2 0-16 15,3 1-48-15,3-5 0 0,-2-7 0 0,2-2 0 16,1 0-560-16,0 3-112 0,-1 0-32 0,0 2 0 31,-2 4-576-31,1 2-112 0,-2-2-16 0,0-2-16 16,1-2-240-16,0-7-32 0,1-2-16 0,0-3 0 15,-1-8-208-15,1-3-64 0,-2-4 0 0,0-2-7440 0</inkml:trace>
  <inkml:trace contextRef="#ctx0" brushRef="#br0" timeOffset="10.02">30450 5697 7359 0,'0'0'656'0,"0"0"-528"15,0 0-128-15,17-2 0 0,0 2 6336 0,3 3 1216 16,6-1 256-16,6 1 64 0,4 2-6144 0,2 2-1232 16,1-5-240-16,0 2-64 15,0-2-608-15,3-2-128 0,1 0-32 0,0-2-15024 0</inkml:trace>
  <inkml:trace contextRef="#ctx0" brushRef="#br0" timeOffset="12.02">19777 5635 7359 0,'-17'-5'320'0,"6"4"80"0,-4-1-400 0,2 0 0 0,0-2 0 0,2 0 0 16,-1 0 2320-16,3 0 384 0,9 4 80 0,-9-4 16 15,9 4-1328-15,-8-9-256 0,8 9-48 0,-5-8-16 16,5 8-416-16,0 0-96 0,0 0 0 0,0 0-16 16,0 0-176-16,6-9-16 0,2 3-16 0,1 3 0 15,0-1 336-15,4 3 64 0,-1 1 16 0,2 4 0 16,2-2-96-16,1 4-16 0,0-1 0 0,2 1 0 16,4 1-224-16,0-1-48 0,2 1-16 0,1-1 0 0,1 0-272 0,1-2-160 15,-1-1 192-15,2 1-192 0,1 0 128 0,2-1-128 16,3 1 0-16,5-4 0 0,1 0 128 0,4 1-128 15,0-1 0-15,1 1 0 0,-2-1 208 0,0 2-64 16,0-2-16-16,-4 0 0 0,-2-2 64 0,0 2 16 16,1 0 0-16,0 2 0 0,0 0-208 0,1 1 176 15,1 0-176-15,-1 0 160 0,-1 1-160 0,-1 0 0 16,-3-1 144-16,-2-2-144 0,-2-1 0 0,-2 0 144 16,-3 0-144-16,-1-1 0 0,-1 0 144 0,-1-1-144 15,-1 1 0-15,0-2 144 0,0-1-144 0,-1 1 192 0,-2 0-192 16,0 0 192-16,-4 1-32 0,0-1 0 0,-1 2 0 0,-4-2 0 15,-10 3 48-15,11-4 16 0,-11 4 0 0,0 0 0 16,0 0 32-16,0 0 0 0,5-6 0 0,-5 6 0 16,0 0-64-16,0 0 0 0,-1-11 0 0,1 11 0 15,-5-10-64-15,-1 1 0 0,6 9-128 0,-9-11 192 16,1 1-32-16,-2 2-16 0,0 2 0 0,-1-1 0 16,2 1-16-16,-1 0-128 0,0 0 192 0,0 1-64 15,-2-1-128-15,2 5 0 0,-1 0 144 0,1-2-144 16,1 2 0-16,-2 0 0 0,1-1 0 0,10 2 0 15,-10 2 0-15,10-2 0 0,-12 0 0 0,12 0 0 16,-12-2 0-16,12 2 0 0,-10-2 0 0,10 2 0 16,-9 0 0-16,9 0 0 0,-10 0 0 0,10 0 0 15,-9-6 0-15,9 6 0 0,0 0 0 0,0 0 0 16,0 0 0-16,0 0 0 0,0 0 0 0,0 0 0 0,4-9 0 0,-4 9-160 16,0 0 160-16,9-4-208 0,-9 4 16 0,12 2 16 15,0 0 0-15,0 3 0 0,-1 1 176 0,2 0-208 16,2-2 80-16,-1 0 128 0,0 1-256 0,1-2 80 15,-1 1 16-15,0 0 0 0,1 0 160 0,-1 0 0 16,-2-2-144-16,-2 2 144 0,-1 1 0 0,-9-5 0 16,8 4-144-16,-8-4 144 0,8 8 0 0,-8-8 0 15,0 0 0-15,5 9 0 0,-5-9 0 0,0 0 192 16,4 16-48-16,-4-16-16 0,0 13 0 0,-1 0-128 16,-2 0 192-16,-1-3-64 0,4-10-128 0,-6 13 0 15,-1-1-160-15,1 0 160 0,-2-2-192 0,0 1 48 0,-1-2 16 16,0 0 0-1,1-1-352-15,-1 0-64 0,0-2-16 0,0-1-10272 0,-2-2-2064 0</inkml:trace>
  <inkml:trace contextRef="#ctx0" brushRef="#br0" timeOffset="13.02">18969 4830 12895 0,'3'-11'1152'0,"1"6"-928"0,0-2-224 0,-1 2 0 16,1-3 512-16,0 2 64 0,0-5 16 0,1 2 0 15,1 1-208-15,-1-1-64 0,-1 2 0 0,0-4 0 16,0 1 432-16,-1 1 80 0,0-2 0 0,0 2 16 16,-1-1-48-16,0 2-16 0,-2-1 0 0,0-1 0 0,-2 3 288 0,1 0 48 15,-2 1 16-15,-1-1 0 0,4 7-32 0,-6-6 0 16,-2 0 0-16,-1 4 0 0,-1 0-416 15,-2 0-96-15,-1 1-16 0,-2 1 0 0,1 1-224 16,-2 1-48-16,0-2-16 0,-4 3 0 16,0-2 16-16,-3 2 0 0,-2-2 0 0,-1 2 0 0,-1-1 48 0,-2 0 16 15,-2 3 0-15,-1-2 0 0,0 3-144 0,1 2-32 16,-1 1 0-16,2 4 0 0,0 3 0 0,0 2 0 16,2 3 0-16,0 2 0 0,2 1-192 0,0 3 176 15,0 4-176-15,-1 2 160 0,-2-2-160 0,2-1 128 16,-1-1-128-16,2-3 128 0,0-2 96 0,3-5 16 15,-1 5 0-15,3-2 0 0,3 1-64 0,2 5-16 0,3-2 0 16,3 8 0-16,1 5-32 0,2 4 0 0,2 1 0 16,1 2 0-16,2 1-128 0,0-4 128 0,1-4-128 0,2-3 128 15,2 5-128-15,1-2 0 0,1 1 0 0,1 7 0 16,2 7 144-16,1 0-144 0,2 1 160 0,1 0-160 16,2-6 0-16,2-4 0 0,1-10-128 0,1-3 128 15,1-3 0-15,4-1 0 0,0-4 0 0,2 1 0 16,0-1 0-16,1-2 144 0,1-1-16 0,0-1 0 15,1 1 0-15,2-1 0 0,2 2 0 0,5-1 0 16,2-3-128-16,3 0 128 0,1-1-128 0,0 0 128 16,0-1-128-16,-3 1 128 0,-1-4-128 0,0 0 128 15,-3-4-128-15,-1-1 160 0,-3-3-160 0,4-1 160 16,0-4-160-16,2 0 160 0,1-4-160 0,4-1 160 16,-1-3 112-16,-1-1 32 0,0 0 0 0,-2-4 0 15,-4-3-144-15,-1 0-32 0,0-4 0 0,-3-3 0 0,-3 0-128 16,-2-3 160-16,-3 0-160 0,1 1 160 0,-4 0 16 0,1 1 0 15,-1-3 0-15,-2 0 0 0,-2 1-48 16,-2 0-128-16,-1-5 192 0,-1-2-64 0,-3-6 16 16,-1-7 0-16,-3-3 0 0,-2-5 0 0,-3 2-144 0,-3 5 128 15,-2 4-128-15,-4 4 128 0,-3 3 32 0,-2 2 0 16,-2 2 0-16,0 4 0 0,-1-7 48 0,0-2 16 16,-1-3 0-16,1-3 0 0,0 2-32 0,0-1 0 15,0 5 0-15,-1 0 0 0,-4 5-192 0,0 3 0 16,-3 1 0-16,0 2-160 0,-3 2 160 0,-1 0 0 15,-2 1 0-15,-2-1 0 0,-1-1-128 0,-1 1 128 16,0-4-128-16,2 1 128 0,2 0-368 0,2 0 16 0,3 4 0 0,1 0 0 31,3-2-384-31,3 3-80 0,0 1-16 0,0 5 0 16,-2 4-1568-16,0 8-320 0,-2 1-64 0</inkml:trace>
  <inkml:trace contextRef="#ctx0" brushRef="#br0" timeOffset="14.02">18909 5245 14735 0,'0'0'1312'0,"-6"-5"-1056"0,6 5-256 0,-7-8 0 16,3 2 2176-16,0 1 368 0,0-2 80 0,0 1 0 15,4 6-1920-15,-5-9-400 0,0 2-80 0,-2 0-16 16,1 1-208-16,-1-1 0 0,-2 1 0 0,0-1 0 15,0 1 0-15,4 2 0 0,-3 0 128 0,0 0-128 16,-1 0 384-16,0-1 16 0,0 1 16 0,0 0 0 16,0-1 192-16,-8-2 32 0,4 4 16 0,3-1 0 15,1 0-144-15,2 1-48 0,7 3 0 0,-11-4 0 16,2 2-80-16,0-2-32 0,9 4 0 0,-9 0 0 16,1-2-160-16,8 2-16 0,-9 0-16 0,9 0 0 15,-9 6-160-15,0-2 0 0,1 1 144 0,0 3-144 16,0-2 0-16,-1 4 0 0,0 4 0 0,-2 0 0 15,1 0 0-15,1 4 0 0,-2 2 0 0,4 5 0 0,-1 2 256 0,1 3 0 16,2 0-16-16,1 3 0 16,0 3 48-16,3 1 16 0,1-1 0 0,2-2 0 0,1-5-112 0,1 0-32 15,1-1 0-15,2 1 0 0,2 1-160 0,0 1 0 16,-1 3 144-16,0 1-144 0,-1 3 0 0,1 0 0 16,-3-2 0-16,1 1 0 0,-4-1-176 0,0-3-96 15,-2-3-32-15,-2-3 0 16,0-6-80-16,-1-3-32 0,0-1 0 0,0-4 0 0,-1-2 144 0,-2-1 16 15,1-1 16-15,0-2 0 16,5-7-368-16,0 0-80 0,-8 4-16 0,8-4-8320 16,-9 0-1680-16</inkml:trace>
  <inkml:trace contextRef="#ctx0" brushRef="#br0" timeOffset="15.02">18377 5639 39743 0,'0'0'880'0,"0"0"176"0,0 0 32 0,0 0 16 0,8-8-880 0,4 4-224 0,2-2 0 0,3 1 0 16,1-2 560-16,2 3 64 0,1-1 16 0,3 1 0 15,3 0-512-15,0 4-128 0,0-2 0 0,3 4 0 16,2 0-656-16,-1 0-208 0,0 1-32 0,0-1-16 15,1 2-1872-15,-4-1-368 0,0 2-80 0</inkml:trace>
  <inkml:trace contextRef="#ctx0" brushRef="#br0" timeOffset="16.02">22696 6149 18431 0,'0'0'1632'0,"-10"3"-1312"0,-2-3-320 0,4 0 0 16,8 0 2368-16,0 0 384 0,0 0 96 0,0 0 16 15,0 0-1776-15,0 0-368 0,0 0-64 0,0 0-16 16,0 0-352-16,0 0-80 0,7-10-16 0,-7 10 0 16,10-9-192-16,-3 5 128 0,1-1-128 0,0 0 0 15,-1 0 144-15,2 3-144 0,1-4 128 0,-1 2-128 16,-1 0 192-16,6-2-32 0,-2 0-16 0,-2 2 0 16,0 2 48-16,1 1 0 0,-11 1 0 0,12 0 0 15,-1 1-192-15,-1-1 128 0,-10 0-128 0,9 2 128 0,-9-2-128 0,0 0 0 16,7 4 0-16,-7-4 128 0,0 0-128 0,0 0 0 15,4 11 0-15,-4-2 0 0,0-9 0 0,-4 13 0 16,1-3 0-16,-1 1 128 0,-2-1-128 0,0 2 0 16,-1-3 0-16,1 2 128 0,-3-1-128 0,0-1 0 15,-1 3 0-15,0 3 0 0,-2-2 0 0,1 4 0 16,-1-2 0-16,0 3 0 0,-1 0 0 0,1 2 0 16,1-1 0-16,-1 0 0 0,0-4 256 0,2 1-48 15,-1-2 0-15,3 1 0 0,3-2-16 0,1 0-16 16,2-4 0-16,2-9 0 0,0 0-176 0,4 9 0 15,1-3 0-15,3-2 0 16,2-2-400-16,2-4-176 0,0 0-16 0,3-2-9536 0,3 0-1904 16</inkml:trace>
  <inkml:trace contextRef="#ctx0" brushRef="#br0" timeOffset="17.02">18972 5931 27007 0,'0'0'1200'0,"0"0"240"0,0 0-1152 0,0 0-288 15,0 0 0-15,0 0 0 0,-2 11 1104 0,2 0 176 0,0 0 16 0,2 3 16 16,-1 6-880-16,0-1-176 0,1 1-48 0,-1-1 0 16,-1 2-208-16,1-9 0 15,-1 2 0-15,0 2 0 16,0 2-464-16,-2 3-48 0,-1 6 0 0,-1 1-13360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20T19:52:14.0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2967 13416 921 0,'0'0'82'0,"0"0"-66"16,0 0-16-16,0 0 0 0,-7-6 258 0,7 3 48 15,0-4 10-15,0-2 1 0,0 6-213 0,0-3-44 16,0-4-8-16,0 7-1 0,-4-3-22 0,4-4-4 0,0 4-1 0,0-3 0 15,-7 5-16-15,7-2-8 0,0-3 0 0,-3-7 8 16,-4 7-8-16,3-1 0 0,1 1 0 0,-4 0 0 16,-4-4 0-16,4 0 0 15,-4 4 10-15,1 0-10 0,-4-1 16 0,3 1-4 0,-10-1-1 0,7 1 0 16,-11 0 11-16,4 2 2 0,3 4 1 0,-3-3 0 16,-4 6-25-16,1 6 0 0,-1-3 0 0,4 7-11 15,-4-4 11-15,4 3 0 0,3 7 10 16,-3-3-10-16,-4 2 0 0,4 1-12 0,0 3 1 0,4 0 0 15,2-1 11-15,-2 1-8 0,6 0 8 0,4-3-8 16,-3 3 16-16,2-1 4 0,5-2 1 0,3 3 0 16,0 0-13-16,3-4 0 0,5 1 8 0,2-3-8 15,-3 2 0-15,11-2 0 0,-4-7 0 0,0 3 0 16,0 1-9-16,7-10-5 0,0 0-1 0,-3 6 0 0,3-12 15 16,4 3 16-16,-4-4-3 0,4-2-1 15,0 3 12-15,-1-7 1 0,1 4 1 0,0-7 0 16,-1 0 6-16,1-2 0 0,-4-1 1 0,0 0 0 15,4 0 4-15,-11-6 1 0,7 0 0 0,-7-3 0 0,-3 3 2 0,0-3 1 16,3-1 0-16,-11-5 0 0,4-1-14 0,-3-2-3 16,3 2-1-16,-7 1 0 0,-7-4-11 0,3 0-3 15,-3-2 0-15,4 2 0 0,-8-6-9 0,1 10 0 16,-1-7 0-16,4 0 8 0,-4-3-8 0,1 7 0 16,-1 2 0-16,-3 1 0 0,3 2 0 0,-3 1 0 15,4 12 8-15,-4-9-8 0,-4 12 0 0,0-3 0 16,4 1 0-16,-3 2 0 15,3 6-25-15,-1 1-1 0,1 0 0 0,-3 5 0 16,3-2-114-16,-1 6-22 0,5 0-5 0,-4 10-621 0,7-1-125 16</inkml:trace>
  <inkml:trace contextRef="#ctx0" brushRef="#br0" timeOffset="451.34">3140 12917 2109 0,'-4'-9'93'0,"4"0"20"0,0 2-90 0,0 4-23 15,0-6 0-15,0 3 0 0,4-4 0 0,3 10 0 16,-7 0 0-16,0 0 0 0,0 0-12 0,0 0-1 16,0 0 0-16,0 0 0 0,0 0-5 0,0 0-1 15,0 0 0-15,0 10 0 0,3-1 19 0,1-3 14 16,-4 4-2-16,7 5-1 0,-4-5 1 0,4-1 1 16,-7 4 0-16,4-7 0 0,0 10 26 0,3-7 5 15,-4 0 0-15,4 4 1 0,4-4 2 0,-8 4 0 16,8-4 0-16,-1 1 0 0,-6 2 5 0,7-2 2 15,-1-4 0-15,4 10 0 0,-3-4-9 0,3 4-1 0,-3-7-1 16,3 7 0-16,0-4-33 0,3 4-10 0,-10-3 0 0,4 2 0 16,0 1 0-16,3-3 0 15,-4-4 0-15,1 7 0 0,3-7 0 0,-3 7-12 0,3-4 0 16,3-2 0 0,-10-4-97-16,4 3-19 0,0 1-4 0,-1-1-1 15,1-3-8-15,-1-6-2 0,-10 0 0 0,14-6-434 0,-3 6-87 0</inkml:trace>
  <inkml:trace contextRef="#ctx0" brushRef="#br0" timeOffset="717.69">3909 12748 1152 0,'-4'0'102'15,"-6"6"-82"-15,-1-2-20 0,8 5 0 0,-8 0 150 0,0 7 26 16,1 0 4-16,-1 2 2 0,4 1-118 0,-10 6-24 16,2-3-5-16,1 10-1 0,0-4 16 0,-7 10 3 15,0 2 1-15,3-2 0 0,-3 9-7 0,-4-3-2 16,4 6 0-16,-3-6 0 0,-5-3-36 0,1 9-9 16,0-12 0-16,3 5 0 0,4-5 8 0,3 6-8 15,-3-10 12-15,7 4-4 16,-4-3-44-16,4-7-8 0,0-3-3 0,4 0-933 0</inkml:trace>
  <inkml:trace contextRef="#ctx0" brushRef="#br0" timeOffset="1177.51">1926 14228 1440 0,'-14'0'128'0,"3"3"-103"16,1-6-25-16,-4 3 0 0,3 0 141 0,8 0 23 16,3 0 5-16,0 0 1 0,0 0-116 0,3-6-23 15,8 3-5-15,3-3-1 0,0-7 6 0,11 4 1 16,3-1 0-16,0 4 0 0,11-4 11 0,3 1 2 16,8 0 1-16,3 2 0 0,7-2-10 0,10 0-1 15,-3-1-1-15,7-6 0 0,-3 7-25 0,3 0-9 16,-4-4 0-16,5-3 9 0,6 7-9 0,-4-7 0 15,1 4 0-15,-11-4 8 0,3 0-8 0,1-2 0 16,3 5 9-16,-3-3-9 0,-1 1 8 0,1-4-8 16,-11 3 8-16,0 4-8 0,-7-4-12 0,3-3-6 0,-10 0-2 15,3 10 0 1,-3-7-96-16,-7 7-19 0,0 0-4 0,-4-1-522 16,-3 10-105-16</inkml:trace>
  <inkml:trace contextRef="#ctx0" brushRef="#br0" timeOffset="1819.55">2854 14846 1497 0,'0'0'66'0,"0"0"14"0,0 0-64 0,0 0-16 16,0 0 0-16,0 0 0 0,0 0 119 0,0 0 20 16,0 0 4-16,7-3 1 0,-3-3-97 0,3 2-19 15,0-2-4-15,0-3-1 0,-4-1 17 0,4 4 3 16,-3-3 1-16,3 6 0 0,-4-7-20 0,-3 4-4 15,4-7-1-15,-4 1 0 0,0 2-11 0,0 1-8 16,-4 6 9-16,-6-7-9 0,6 1 16 0,-6 0-4 16,-4 2 0-16,3 1 0 0,-3 3-12 0,-7-3 8 15,0 12-8-15,-4 3 0 0,0 1 0 0,-3 5-10 16,7-2 0-16,-11 12 0 0,4 0-1 0,-4 3 0 16,4 1 0-16,3-4 0 0,-7 3 11 0,8 0 0 0,-1-3-9 15,7 3 9-15,-3-3 0 0,0 4 0 0,7-4-9 0,3 0 9 16,1-3 0-16,6 3 0 0,4 0 0 0,0-6 0 15,4 9 0-15,3-9 0 0,7 6 0 0,-3-9 0 16,6-4 0-16,1 4 0 0,7-7 0 0,-8 1 0 16,11-1 0-16,-3-9 0 0,0 0 8 0,3 0-8 15,-3-3 16-15,6-6-4 0,-2-7 0 0,2 0 0 16,5 4 11-16,-1-13 1 0,-10 6 1 0,3-6 0 16,4-4 13-16,-8 4 2 0,-6-3 1 0,3-6 0 15,0 5 3-15,-7-5 0 0,-3-1 0 0,0-2 0 0,-8-7-20 16,1 0-3-16,3 6-1 0,-7-6 0 0,0 1 10 15,-7-1 2-15,3-3 0 0,1 9 0 0,-8-3-32 0,4-3 0 16,0 7 0-16,-4 2 0 16,1-2-20-16,-4 8-9 0,3-2-3 0,0 12 0 0,-3 0 32 0,4 1-9 15,-4 8 9-15,-4-6 0 0,4 7-21 0,0 9 1 16,0-9 0-16,-4 9 0 16,4 0-106-16,0 0-21 0,3 9-4 0,8-9-573 15,-8 9-116-15</inkml:trace>
  <inkml:trace contextRef="#ctx0" brushRef="#br0" timeOffset="2139.42">3718 14623 2304 0,'0'0'204'0,"0"0"-163"0,0 0-33 0,0 0-8 15,-3 0 134-15,3 0 25 0,-4 7 5 0,-3-4 0 16,4 9-145-16,-8-2-30 0,4 2-5 0,0 4-2 16,-4 3-2-16,1 6 0 0,-1-6 0 0,1-1 0 15,-4 11-19-15,-1-4-4 0,1-6-1 0,-7 6 0 16,0 3 34-16,-4-3 10 0,4-6 0 0,3 9 0 0,-6-3 0 0,3-6 0 15,-4 6 0-15,4-6 0 16,3-4-56-16,0-2-4 16,1 3 0-16,3-1-1 0,-4-5-72 0,7-7-15 0,4 3-2 0</inkml:trace>
  <inkml:trace contextRef="#ctx0" brushRef="#br0" timeOffset="2379.41">3327 14739 864 0,'14'0'38'0,"-14"0"8"0,0 0-37 0,0 0-9 16,0 0 0-16,0 7 0 0,10 2 379 0,-6-3 73 15,7 4 16-15,-1 2 2 0,1-2-343 0,-4 5-69 0,0 4-14 16,3 0-2-16,4-3-12 0,-3 9-2 16,3-3-1-16,-3 0 0 0,-1-4-27 0,4 4 0 0,1 0 0 15,-1-3 0-15,-4 0 0 0,4 0 0 0,4-4 0 0,-11-2 0 16,11 3-24-16,-8-7 4 0,-3 7 0 0,4-7 0 31,3 1-167-31,-3-7-33 0,-1 3-6 0,1-6-754 0</inkml:trace>
  <inkml:trace contextRef="#ctx0" brushRef="#br0" timeOffset="3288.78">4882 13532 1440 0,'0'0'128'0,"0"0"-103"0,0 0-25 0,0 0 0 16,0 0 222-16,0 0 39 0,11 3 8 0,0 3 2 15,-1 1-211-15,4-4-41 0,7-3-9 0,-3 6-2 16,0-3 0-16,6-3 0 0,1 0 0 0,3-3 0 15,4 3-8-15,-4-6 8 0,4 6-8 0,3 0 8 16,-6 0-22-16,2-3-5 0,-6-4-1 0,0 7 0 16,-4-6-30-16,4 6-6 0,-1-3-2 0,-10 3 0 15,8 0-149-15,-5 3-29 0,15 3-7 0,-18 4-1 0</inkml:trace>
  <inkml:trace contextRef="#ctx0" brushRef="#br0" timeOffset="3532.78">5080 13730 2545 0,'0'0'112'0,"0"0"24"0,-7 0-108 0,7 0-28 0,0 0 0 0,0 0 0 15,0 0 18-15,0 0-2 0,7 6 0 0,7-6 0 16,-3 0-16-16,3 0 0 0,3 0 0 0,1 0 0 16,0 0-16-16,3 0-6 0,0-6-2 15,4 6 0 1,-8-4-140-16,5 4-29 0,-1-6-6 0</inkml:trace>
  <inkml:trace contextRef="#ctx0" brushRef="#br0" timeOffset="4757.6">7345 11829 1591 0,'0'0'35'0,"0"0"7"0,3-3 2 0,-3 3 0 0,4-6-35 0,-1 6-9 0,4-10 0 0,-7 10 0 15,0 0 17-15,8-9 2 0,-5 9 0 0,1-9 0 16,-4 9 21-16,3-7 5 0,-3 7 1 0,0-3 0 16,0-3-10-16,0-3-3 0,-3 5 0 0,-1-2 0 15,1 3 8-15,-5-3 2 0,1 6 0 0,0-10 0 16,-3 10 10-16,-1-6 3 0,1 3 0 0,-4-3 0 15,-4 6-30-15,0 0-6 0,-3 0 0 0,3-3-1 16,-3 3 17-16,0-7 4 0,-4 7 1 0,4 0 0 16,-3-3-15-16,-1 3-3 0,0 0-1 0,-3-6 0 15,3 6 10-15,-3 0 1 0,3 0 1 0,1 0 0 16,-1-3-21-16,-3-4-4 0,3 7-1 0,-3 0 0 0,3-9-8 0,0 9 8 16,-3 0-8-16,3 0 8 0,1-6-8 0,-1 6 0 15,4 0 0-15,0 6 0 0,3-6 16 0,-7 0 2 16,15 6 0-16,-11-3 0 0,0 7-18 0,6-4 0 15,-2-3 8-15,6 7-8 0,-6-1 11 0,2 1-2 16,5 5 0-16,-4-5 0 0,3-1-9 0,1 7-12 16,3-7 2-16,-4 10 1 0,4-3 9 0,0 2 0 15,3 1 0-15,-3 6 0 0,7-6 0 0,-7 9 16 16,0-3-4-16,7 13-1 0,-3-3-11 0,3 2 0 16,-4 7 0-16,4 0 0 0,0 0 0 15,0 0 0-15,0 3 0 0,4 3-11 0,-4-3 11 16,0 13 0-16,0-4 0 0,0 4 0 0,3-4 0 0,-3 7 8 15,4 6-8-15,-1-3 8 0,4-4-8 0,-7 7 0 16,0 3 0-16,4 7 8 0,-1-7-8 0,-3 0 0 0,4 0 0 0,-1 0 8 16,1 0-8-16,-4 7 8 0,7 2-8 0,-7 4 8 15,0-3 3-15,0-7 1 0,0 10 0 0,0-1 0 16,0 10-12-16,0-3-17 0,0-9 4 0,0 6 1 16,-11-1 12-16,8-2 13 0,-4 3-2 0,3 0-1 15,4-7 3-15,-7 1 1 0,4-4 0 0,-1 4 0 16,-3-1-14-16,4 7 9 0,3-10-9 15,0 1 8-15,-8-4-8 0,8-3 8 0,0 13-8 0,0-10 8 16,0 7-8-16,0 2 0 0,-3-2 0 0,3-10 0 16,0 9 0-16,0 1 0 0,0 6-10 0,0-7 10 15,0 4 0-15,0-10 0 0,-7-3 0 0,3 7 0 16,1-1 0-16,-1-3 0 0,4-6 0 0,-3 0 0 16,3-3 16-16,-4-3-3 0,-3 0-1 0,7-4 0 0,-3-2-12 15,3 2 9-15,-4-2-9 0,4-4 8 16,-3 0-8-16,-1 1 0 0,1-10 0 0,3 3 0 0,0-4 0 0,-7 1 0 15,3 0 0-15,4 0 0 0,0 0 0 0,-7-6 0 16,7-1 0-16,-4-2 0 0,1-7 0 0,3 7 0 16,0-10 9-16,0 3-1 0,-4-3-8 0,4 3 9 15,-3-3-9-15,-1-6 10 0,4 0 8 0,-7 6 2 16,4-6 0-16,-1 0 0 0,1-1-20 0,3-2 0 16,-7 3 0-16,7-3 0 0,0 2 0 0,0-8 0 15,0-1 0-15,0 7 0 0,0-7 0 0,0 1 0 16,0-10 0-16,0 0 0 0,0 0 0 0,7 9 0 15,-4-3 0-15,-3-6 0 0,0 0 0 0,7 3 8 16,-7-3 0-16,11 10-8 0,-11-10 12 0,7 6-12 0,-7-6 12 16,14 3-12-16,-3 4 9 0,-8-4-9 0,4-3 0 15,7 6 9-15,-10-3-9 0,6 3 12 0,1-6-12 0,0 7 12 16,-1-4-4-16,4 3 0 0,4-3 0 0,0 3 0 16,-8-2-8-16,8 2 0 0,3-3 0 0,-3 3 0 15,-1-3 0-15,8 4 0 0,0-4 8 0,-1 3-8 16,4 0 0-16,-3-2 0 0,3-4 0 0,1 0 0 15,2 0-29-15,-2 0 1 16,2 0 1-16,-6 0 0 0,3 0-23 0,4 0-5 0,-14-10-1 16,6 10-852-16,-6-9-170 0</inkml:trace>
  <inkml:trace contextRef="#ctx0" brushRef="#br0" timeOffset="5784.46">7602 12212 1792 0,'0'0'80'0,"0"0"16"0,0 0-77 0,0 0-19 0,0 0 0 0,0 0 0 16,-10 0 27-16,3-10 1 0,0 10 1 0,3-6 0 16,1 3-29-16,-1 3 0 0,-6-6 0 0,2 6-10 15,1-3-6-15,-7-4-2 0,7 7 0 0,-3-3 0 16,-1-3 18-16,0 6 0 0,4-3-8 0,-7 3 8 15,0 0 8-15,0 3 4 0,0-3 2 0,-4 6 0 16,4-3 5-16,-7 7 1 0,3 5 0 0,1 1 0 16,-1-3-9-16,1 6-2 0,-1-4 0 0,4 4 0 15,0-3 7-15,3 2 2 0,0-2 0 0,1-3 0 16,3 6-27-16,0-10-6 0,3 7-1 0,4-1 0 16,-10-2 16-16,6-4 0 0,4 7 0 0,4-7 0 15,-1 1 10-15,4-1 5 0,-7 1 1 0,11-1 0 16,-4 4-16-16,0-10 0 0,4 6 0 0,-4 0 0 15,10-2 0-15,-6-4 0 0,3-3 0 0,0 0 0 0,0 0 0 16,4-3 14-16,-4-4-4 0,0 7-1 0,0-9 29 0,4 0 6 16,-4-1 0-16,0 1 1 0,0-7 2 0,-3 7 0 15,3-10 0-15,-4 3 0 0,1 4-23 0,0-7-4 16,-1-3 0-16,-6 3-1 0,3 0-4 0,0-9-1 16,0 3 0-16,-4-3 0 0,4 3 4 0,-3-10 1 15,-1 7 0-15,1-7 0 0,-4 7-8 0,0-6-2 16,0 6 0-16,0-1 0 0,0 4 16 15,0-3 3-15,-4 3 1 0,1 6 0 0,-1-6-19 0,-3 6-10 16,4 0 10-16,-4 4-10 0,0-4 0 0,0 6 0 0,3-2 0 16,-6 5-10-1,2-5-20-15,1 5-4 0,-3 1-1 0,3-1 0 16,0 4-123-16,0 6-25 0,-4 0-5 0</inkml:trace>
  <inkml:trace contextRef="#ctx0" brushRef="#br0" timeOffset="6154.3">7765 12033 1785 0,'0'0'159'0,"0"0"-127"0,0 0-32 0,0 0 0 0,0 0 168 0,0 0 28 16,-4 0 6-16,4 10 1 15,0-4-189-15,4 3-38 0,3 1-7 0,3-1-1 0,-6 10 20 0,6-3 4 16,5-4 8-16,-1-3-13 0,3 7 13 0,-3 3 0 15,4-3-10-15,0-7 10 0,-1 10-20 0,1-10 1 0,-4 7 0 0,0-7 0 32,0 1-8-32,4-1-1 0,-11 1-1 0,4-1 0 15,-1-3-20-15,-3-3-4 0,0 4-1 0,-7-7-562 0,7 3-113 0</inkml:trace>
  <inkml:trace contextRef="#ctx0" brushRef="#br0" timeOffset="6426.48">8156 11974 2516 0,'-21'6'112'0,"14"0"22"0,-4-3-107 0,4 7-27 0,-3 5 0 0,3 4 0 16,0 0 15-16,0 0-3 0,0 6 0 0,0 0 0 15,-1-3-12-15,1 9-10 0,4-3 2 0,-11 10 0 16,3-3 8-16,1-1-10 0,-5 1 10 0,5 2-10 0,-1 1 10 0,-3 3-13 16,0 3 5-16,0-7 8 15,7 1-82-15,-7-4-9 0,3-6-1 0,4-2-1 16,0 2-90-16,4-9-17 16,-4 21-4-16,7-21-1 0</inkml:trace>
  <inkml:trace contextRef="#ctx0" brushRef="#br0" timeOffset="6675.85">8382 12196 2361 0,'-4'6'210'0,"1"4"-168"0,-1-1-34 0,4 1-8 16,-7 9 89-16,4-4 16 0,3 10 3 0,-4-6 1 31,4 0-109-31,0 0-28 0,0 0-2 0,0 2-1 16,4-2-80-16,-4 0-16 0,0 0-3 0,0 0-1 0,0-10-81 0,0 7-16 0,-4 9-3 16,4-6-501-16</inkml:trace>
  <inkml:trace contextRef="#ctx0" brushRef="#br0" timeOffset="7083.71">7013 12999 2181 0,'-24'0'96'0,"13"0"21"0,0 0-93 0,1 0-24 0,-1 0 0 0,8 0 0 16,-8 6 33-16,11-6 3 0,0 0 0 0,0 0 0 15,0 0-36-15,0 0-9 0,11-6-1 0,3 6 0 16,7-9 10-16,4 5 11 0,10-2-3 0,0-3 0 15,15-7 12-15,-5 7 3 0,8-1 0 0,7-2 0 16,4-4-23-16,-1-3 9 0,11 4-9 0,-3-4 0 16,3 0 11-16,4 0-11 0,-1 0 10 0,-6-6-10 15,3 6 10-15,-7-6-10 0,4 10 10 0,-1-4-10 16,1 0 18-16,-4-6-2 0,0 6-1 0,-7 0 0 31,-4 4-58-31,1-4-11 0,-1 0-2 0,-7 3-1 0,4 7-174 0,-10-4-34 16</inkml:trace>
  <inkml:trace contextRef="#ctx0" brushRef="#br0" timeOffset="7715.41">7560 13451 2192 0,'0'0'48'0,"0"0"11"0,0 0 1 0,0 0 1 0,0 0-49 0,0 0-12 16,0 0 0-16,0 0 0 15,7-7-43-15,-3 4-11 0,3-3-2 0,0-4-1 0,3 4 47 0,-3 3 10 0,4-6 0 0,3-1 0 16,-7 1 0-16,4-1 11 0,-1-5-11 0,-3 5 10 16,-3 1 2-16,-1-7 0 0,1 4 0 0,-1-4 0 15,-6 0 13-15,3 4 3 0,-4-4 1 0,-3 7 0 16,0-1-4-16,0 1-1 0,-3 3 0 0,-1-4 0 16,-7 7-4-16,4-3 0 0,-7 6-1 0,0 9 0 15,0-3-19-15,0 4 0 0,-1-1-11 0,-2 1 11 0,6 5-8 16,-7-2 8-16,4 6 0 0,0-4 0 15,3 4 0-15,1 6-8 0,3-6 8 0,0 6 0 16,0-6 0-16,3 9 0 0,4-3 0 0,0-6 0 16,7 6 0-16,0-3 0 0,0 3 0 0,0-9 0 0,3 3-13 15,4-10 1-15,0 7 0 0,4-4 0 0,0-2 12 16,10-4 0-16,-11-3 0 0,8 3 10 16,3-12-1-16,-3 3 0 0,7-3 0 0,-4-4 0 0,3-2-9 0,8-4 0 15,-11-3 0-15,4 4 0 0,0-4 0 0,-1 0 12 16,5 0-2-16,-8-6 0 0,0 6 14 0,0-6 4 15,-3-3 0-15,-1 3 0 0,1-3 4 0,-7-1 2 16,-1-2 0-16,4 3 0 0,-7-10-13 0,0 4-2 16,-3-1-1-16,3-2 0 0,-7 2-18 0,0 7 0 15,0 0 0-15,-11 3-9 0,1 0-7 0,-1 3 0 0,1 0-1 16,-4 3 0-16,-4 9 5 0,-3 1 0 0,0 0 1 0,-1 9 0 31,5-7-45-31,-4 7-8 0,-1 7-3 0,1-7 0 16,4 9-93-16,-1-3-18 0,7-3-4 0</inkml:trace>
  <inkml:trace contextRef="#ctx0" brushRef="#br0" timeOffset="7982.69">8262 13168 1497 0,'0'0'133'0,"0"0"-106"0,-11 10-27 0,-6-4 0 0,10 3 318 0,-11 1 58 16,8-1 12-16,-1 7 3 16,0-4-355-16,1 4-70 0,-4 9-14 0,3-6-4 15,1 0 20-15,-5 6 3 0,5-6 1 0,-4 6 0 16,3-3-39-16,-3 3-7 0,3-6-2 0,1-1 0 15,-4 4-102-15,7-9-21 0,-4 6-4 0,4-10-369 16,-4 4-73-16</inkml:trace>
  <inkml:trace contextRef="#ctx0" brushRef="#br0" timeOffset="8206.39">7955 13319 2487 0,'0'0'110'0,"0"0"23"0,0 0-106 0,0 0-27 0,0 0 0 0,0 0 0 16,0 0 56-16,0 0 7 0,0 0 1 0,4 6 0 16,3-3-52-16,0 7-12 0,0-1 0 0,3 0 0 31,1 7-23-31,3-6-7 0,-7 5-2 0,7-2 0 0,-3 2 13 0,7-5 3 0,-4 6 0 0,0-7 0 31,3 0-217-31,1 1-43 0,14-1-9 0,-8 1-2 0</inkml:trace>
  <inkml:trace contextRef="#ctx0" brushRef="#br0" timeOffset="8431.56">8636 13363 230 0,'0'0'20'0,"-7"6"-20"16,0-3 0-16,-4 7 0 0,4 5 628 0,-3-2 120 16,3 2 25-16,3 1 5 15,1 3-670-15,-4-7-133 0,3 10-27 0,0-3-6 0,1 0 30 0,-1 6 5 0,-3-6 2 0,7 0 0 32,0 0-103-32,0-1-20 0,0-2-4 0,0 3-576 0,0-10-115 0</inkml:trace>
  <inkml:trace contextRef="#ctx0" brushRef="#br0" timeOffset="9847.83">7549 14764 2181 0,'-3'-9'48'0,"-1"0"9"0,4 2 3 0,-10-2 2 0,6 0-50 0,-3-1-12 16,4 1 0-16,-4-1 0 0,3 4 30 0,-3-3 3 15,0 5 1-15,0-2 0 0,3 3-12 0,-10-3-2 16,7 6-1-16,0-3 0 0,0-4-19 0,-3 7 0 16,-5 7-8-16,1-4 8 0,0-3-13 0,0 9 3 0,-4 1 1 0,-3-4 0 15,0 13 9-15,4-4-13 16,-8-2 5-16,0 12 8 0,7-6 0 0,1 0 0 0,-4 6 0 0,7 0 0 15,-4-3 8-15,11 9 8 0,-4-9 3 16,4 3 0-16,0-6-19 0,7 6 0 16,-3-6 0-16,6 0 0 0,1-4 8 0,6 4 0 0,1-3 1 15,-4-4 0-15,4-5-9 0,3 2 0 0,3 0 0 0,-3-9 0 16,8 7-14-16,-5-7 2 0,1 0 0 0,7-7 0 16,-11-2 0-16,7 3 1 0,-4-4 0 0,1 1 0 15,0 0 11-15,-4-4 0 0,3-3 0 0,-2 1 8 16,-1-4 13-16,-7 0 3 0,3-6 1 0,-3 6 0 15,0-9 18-15,0 3 3 0,-3-3 1 0,-4-1 0 16,0-5 1-16,0 6 0 0,4-4 0 0,-4-5 0 16,0 8-26-16,0-5-5 0,3-1-1 0,-3 1 0 15,0 6-6-15,0-7-2 0,-3 7 0 0,-1 0 0 16,0 3-8-16,1-3-11 0,-1 9 3 0,-3 0 0 0,0 3-7 16,0 1-1-16,0 2 0 0,0 7 0 15,-3-4-44-15,-1 7-10 0,0-3-2 0,1 0 0 16,-1 6-128-16,4 0-25 0,0 0-6 0,0 6-1 15</inkml:trace>
  <inkml:trace contextRef="#ctx0" brushRef="#br0" timeOffset="10087.57">7853 14658 3074 0,'0'0'68'0,"0"0"13"0,0 0 3 0,-4 6 3 0,-3-3-70 0,0 7-17 0,7-1 0 0,0 7 0 31,7-1-24-31,-7-2-9 0,4-4-2 0,-1 7 0 16,4 0-4-16,4-4-1 0,-8-2 0 0,5 5 0 15,2 4-22-15,4-3-5 0,-3-4-1 0,3 4 0 16,4-7-82-16,-4 1-17 0,3-1-3 0,1 1-486 0,3-10-96 0</inkml:trace>
  <inkml:trace contextRef="#ctx0" brushRef="#br0" timeOffset="10342.21">8364 14488 2944 0,'-24'0'131'0,"13"7"26"0,-3-4-125 0,0 6-32 16,0-2 0-16,0 11 0 16,0-8-16-16,-4 9-8 0,4 6-3 0,-4 3 0 0,1 3 3 0,-1 1 0 15,4 8 0-15,-4 4 0 0,0 3 9 0,1 0 3 16,3 7 0-16,0-10 0 16,0-1-40-16,3 1-7 0,4 0-1 0,-7-6-1 15,7 6-14-15,0-7-2 0,-4-2-1 0,8-1 0 16,-5 1-114-16,1-7-24 0,4 0-4 0,3-3 0 0</inkml:trace>
  <inkml:trace contextRef="#ctx0" brushRef="#br0" timeOffset="11152.63">8558 14871 2361 0,'0'0'52'0,"0"0"10"0,0 0 2 0,0 0 4 0,-7 0-55 0,7 0-13 0,0-9 0 0,0 2 0 16,0 7 0-16,0-9 9 0,0 0-9 0,4-1 8 0,-1 7-8 0,1-6 0 16,7 2 9-16,-4-2-9 0,3-7 0 0,4 7 0 15,0-1 0-15,0-5-8 0,4 5 8 0,3 1-10 16,-7 0 10-16,4-1-10 0,0 1 10 0,-4 9-10 15,0-3 10-15,-4-4-10 0,5 7 10 0,-8 7 0 16,3-4 0-16,-10 6 0 0,7 1 0 0,-7-1 0 16,0 7-12-16,0-1 4 0,-3 4-6 0,-1 0-1 15,-10 0 0-15,7 6 0 0,0-6 15 16,-4 9-11-16,-3-9 11 0,0 6-10 0,4-6 10 0,-4 6 0 16,-1-7-9-16,1 1 9 0,4 6 0 0,-1-6 0 15,1 0 0-15,2-3 0 0,-2-1 0 0,6-2 18 16,-3 6-3-16,7-4-1 0,-7 1 8 0,7-3 2 0,-3-4 0 15,6 0 0-15,-3 1-12 0,7 2-3 0,-7-2 0 16,4-7 0-16,3 6-9 0,0-2 0 16,0-4-12-16,4 3 12 15,-1-6-88-15,4 0-9 0,-3 0-3 0,3-6-546 16,-3 6-110-16</inkml:trace>
  <inkml:trace contextRef="#ctx0" brushRef="#br0" timeOffset="11511.41">6978 15674 1094 0,'-21'9'97'0,"14"-3"-77"0,0-2-20 0,0-4 0 0,7 0 354 0,0 0 67 16,0 0 14-16,0 0 2 15,10 6-379-15,4-6-76 0,4 0-15 0,10 0-3 0,4-6 23 0,0 6 5 16,6-10 8-16,12 4-13 0,3 3 13 0,7-13 0 16,7 13 0-16,0-13 0 0,10 7 0 0,8-10 0 15,-4 10 0-15,7-7 0 0,-6-3 0 0,2 4 0 16,1-4 0-16,-7 0 0 0,6 3 0 0,-6 7 0 15,-1-10-15-15,-6 6 5 16,-4-2-49-16,0-4-9 0,0 3-3 0,-3-3 0 16,-1 4-37-16,-3-4-7 0,0 0-1 0,-4 3-761 0</inkml:trace>
  <inkml:trace contextRef="#ctx0" brushRef="#br0" timeOffset="12171.4">7691 16122 288 0,'10'0'12'0,"-6"-3"4"0,-1-3-16 0,4 3 0 16,0-4 0-16,-3-2 0 0,6 0 557 0,1-7 109 16,0 7 22-16,3-1 4 15,-4 1-596-15,-3-1-118 0,4 1-24 0,-4-1-5 0,-3 1 23 0,-1 0 5 16,1-1 1-16,-1 1 0 16,-3 3-24-16,-3-4-5 0,-1 1-1 0,1 2 0 0,-1-2 39 0,-3 6 13 15,-4-3-9-15,-3 6 9 0,4 0 0 0,-4 0 11 16,-4 6-1-16,0-3 0 0,1 6-10 0,-8 7 0 15,4-6 0-15,-4 8 0 0,0 1 0 16,1-3 0-16,-1 9 0 0,0-3-11 0,4 3 11 16,0 0 0-16,0-3-9 0,3 3 9 0,-3 0 0 0,3 3-9 15,4 1 9-15,0-4 0 0,4 3 0 0,2-6-8 16,1 0 8-16,4-3 0 0,-1 6 0 0,4 0 0 0,-3-6 0 16,6 6 9-16,1-6-9 0,6-1 0 15,-10-2 0-15,11-3-11 0,3 2 11 0,-3-5 0 0,-1-1 8 16,8-3-8-16,3-2 0 0,-7-4 0 0,7 0 0 0,-3 0 0 15,0-4 0-15,6-2 0 0,1-3 0 16,-7-1 0-16,-1 4 0 0,8-7 8 0,-7-2 0 0,3-1 0 16,0 4 25-16,-7-4 6 0,0-3 1 0,-3 3 0 15,3 4-7-15,-3-7-1 0,-1-3 0 0,1 3 0 16,-1-9 19-16,-3 3 3 0,0 6 1 0,4-9 0 16,-7 0-37-16,-1 3-7 0,1 0-2 0,-1 3 0 15,1-10-9-15,-4 13 0 0,-4-6 0 0,4 7 0 16,-3-1 0-16,3 0-17 0,-7 0 4 0,-4 0 1 15,0-3-32 1,4 3-7-16,-7 1-1 0,4 2 0 0,-1 3 30 0,-3-2 6 16,7 5 0-16,-4-8 1 0,1 8 15 0,-1-6-12 15,4 4 12-15,0-4-12 0,0 7-20 16,3-7-3-16,1 4-1 0,-1-4 0 0,4 7-152 0,4-1-32 0</inkml:trace>
  <inkml:trace contextRef="#ctx0" brushRef="#br0" timeOffset="12542.31">8350 15878 2336 0,'-21'3'104'0,"14"3"20"0,-4-3-99 0,4 7-25 0,-3-4 0 0,-4 10 0 0,3-4 36 0,-3 4 1 16,0-4 1-16,0 13 0 0,-4-6-38 0,1 6 0 15,2-6-12-15,-2 6 4 0,-1-6-3 0,4 9 0 16,-4-9 0-16,4 6 0 0,0 0-6 0,-3 0-2 16,-1-3 0-16,0 3 0 0,4 4-3 0,-4-11-1 15,1 4 0-15,-1-3 0 16,1-9-61-16,2-1-12 0,1 0-2 0,0 1-805 16</inkml:trace>
  <inkml:trace contextRef="#ctx0" brushRef="#br0" timeOffset="12725.39">7927 16147 2188 0,'0'0'195'0,"0"0"-156"0,0 0-31 0,0 0-8 16,7 0 176-16,7 10 35 16,-3-4 6-16,3-3 2 15,0 7-198-15,4-4-39 0,-8-3-8 0,8 6-2 0,-4 7 7 0,4-7 1 0,-8 7 0 0,4-3 0 31,4 2-148-31,-8 4-28 0,1-3-7 0,-4-4-839 0</inkml:trace>
  <inkml:trace contextRef="#ctx0" brushRef="#br0" timeOffset="13009.16">8576 16282 2728 0,'0'0'60'0,"-3"16"13"0,-1-7 3 0,4 10 0 0,0 0-61 0,4 6-15 0,-1 0 0 0,1-3 0 16,-1 3-38-16,1 0-10 0,-1-6-3 0,1 6 0 16,-1-6-129-16,4 0-27 0,0-4-5 0</inkml:trace>
  <inkml:trace contextRef="#ctx0" brushRef="#br0" timeOffset="13730.62">7930 17144 1785 0,'0'0'159'0,"-3"0"-127"0,-4 0-32 16,0 4 0-16,0-4 140 0,3 0 21 15,-10 0 5-15,11 0 1 16,3 0-181-16,-7 0-36 0,-4 0-7 0,4 0-2 0,0 0 39 0,0 0 7 0,3 0 1 0,-3 0 1 16,-3 0 11-16,3 0-12 0,-4 0 12 0,0 6-12 15,-3-3 12-15,-3 3 0 0,3-3-9 0,-1 7 9 16,1 2 0-16,-7-2 0 0,0-1 0 15,3 4 0-15,-6 2 11 0,6 1 3 0,0 3 1 0,-3 0 0 16,7 0 9-16,-7 6 3 0,7-7 0 16,0 11 0-16,3-1-27 0,-3-3 0 0,3 3 0 0,4-3 0 31,0 4-16-31,0-8-9 0,4-2-2 0,3 0 0 0,0-6 8 0,0 2 2 0,3 1 0 0,4-3 0 16,0-7 7-16,0-3 2 0,4 3 0 0,3-6 0 15,-3 6 8-15,6-12 8 0,-3 6-8 0,4-6 11 16,3 3 9-16,4-7 1 0,0-5 1 0,3 5 0 15,-3-5 8-15,6 5 2 0,-6-9 0 0,-4 1 0 16,4-7-7-16,-4 6-1 0,7 0 0 0,-14 3 0 16,4-12 7-16,0 9 1 0,-4-6 0 0,0-3 0 0,-4 3-20 15,-2-3-3-15,-1 2-1 0,0-2 0 0,-4 0-8 16,1 0 0-16,-4-7 0 0,0 1 0 0,-4 6 0 0,4-7 12 16,-7 1-12-16,4 5 12 0,-4-5-12 0,-4 6 0 15,4-7 9-15,0 10-9 16,-4-3 0-16,-3 3-10 0,4 3 1 0,2 6 0 15,-6-3-96-15,4 13-19 0,-4-3-4 0,0-1-540 16,3 10-108-16</inkml:trace>
  <inkml:trace contextRef="#ctx0" brushRef="#br0" timeOffset="14009.13">8075 17220 3027 0,'0'0'67'0,"0"0"13"0,-3 9 4 0,-1-3 0 0,1 10-67 0,3-3-17 0,0-4 0 0,0 0 0 31,3 7-59-31,4-6-15 0,0 5-3 0,0-2-1 0,0-4 30 0,4 7 7 16,-1-7 1-16,1 7 0 0,0-7-41 0,3 1-8 16,0-1-2-16,0-3 0 0,4-2-81 0,-4 2-16 15,3-3-3-15</inkml:trace>
  <inkml:trace contextRef="#ctx0" brushRef="#br0" timeOffset="14261.08">8347 17110 2977 0,'-21'9'65'0,"10"1"14"0,-3-1 2 0,0 1 3 0,0 5-67 0,0-2-17 0,6 3 0 0,-2 9 0 16,3-7-33-16,3 11-11 0,1-1-1 0,-4 3-1 0,3 1 30 0,1 2 7 0,3 7 1 15,-4-4 0 1,4 1-112-16,0-3-21 0,-3 2-5 0,3-5-1 16,-4-4-27-16,4 0-6 0,-3-3 0 0,3-6-641 0</inkml:trace>
  <inkml:trace contextRef="#ctx0" brushRef="#br0" timeOffset="14795.58">8438 17308 1094 0,'0'0'97'0,"0"0"-77"15,0 0-20-15,0 0 0 0,0 0 380 0,0 0 72 16,8 0 14-16,-1 0 3 15,0 0-415-15,0 0-83 0,3 6-17 0,-3-6-3 0,0 3 28 0,4-3 5 16,0 0 2-16,-1-3 0 0,1 3-6 0,6-6 0 16,-10 6-1-16,8 0 0 0,-5 0 5 0,4 0 2 15,0 0 0-15,-10 0 0 0,6 0 14 0,-3 0 0 16,1 0 0-16,-1 6 0 0,-7-6 8 0,0 0 8 16,0 0 2-16,0 0 0 0,3 3 0 0,-3-3 0 15,4 9 0-15,-4 1 0 0,-4-4-18 0,1 3 0 0,-1 1-11 0,-3-1 11 31,0 1-31-31,-4-4 1 0,8 3 0 0,-1-6 0 0,-6 4 17 0,10-7 3 0,-7 3 1 0,0 3 0 16,7-6 9-16,-4 0 0 0,-3 0 10 0,7 0-10 16,-7 0 0-16,7 0 8 0,0 0-8 0,0 0 0 15,-7 0 0-15,7 0 0 0,0 0 0 0,0 0 0 16,0 0-16-16,0 0 4 0,0 0 1 0,0 0 0 16,7 10 11-16,-3-1-12 0,3-3 12 0,0-3-12 15,3 4 12-15,4-4-10 0,-10 3 10 0,6-3-10 16,1 3 10-16,-4 4 0 0,4-4 0 0,-4 7 0 15,3-4 0-15,-10 1 12 0,7-1 0 0,-3 7-1 16,-4-1 13-16,0-2 2 0,-4 3 1 0,1-1 0 16,-1-2-9-16,-3 2-2 0,0-2 0 0,0 3 0 15,0-1-16-15,-4-2 0 0,1-4 0 0,3 7-9 16,-4-7-35-16,1 1-6 16,-1-1-2-16,-3 1-658 0,0-1-132 0</inkml:trace>
  <inkml:trace contextRef="#ctx0" brushRef="#br0" timeOffset="16164.1">7595 18201 2412 0,'0'0'53'0,"-7"0"11"0,0 7 3 0,0-7 0 0,0 0-54 0,0 0-13 16,0 0 0-16,7 0 0 15,0 0-33-15,0 0-10 0,0 0-1 0,0 0-1 0,0 0 55 0,0 0 11 16,0 0 3-16,0 0 0 0,0 0 14 15,0 0 3-15,0 0 1 0,0 0 0 0,7-7-24 0,0-2-5 16,4 9-1-16,3-10 0 0,-4 7 10 0,15-3 2 16,-7 0 0-16,6 3 0 0,8-4 8 0,0-2 1 15,3 0 1-15,4-1 0 0,3 7-13 0,1-6-2 16,-1-7-1-16,0 7 0 0,4-7-8 0,7-3-2 16,0 3 0-16,3-2 0 0,4-1-8 0,0 3 0 15,0-3 0-15,-3-3 0 0,-4 0 0 0,0 3 0 16,0 1 0-16,-1 2 0 0,-2-3 0 0,-1 7 0 15,-3-4 0-15,0 0 0 0,-4 7-19 0,-3-4 1 16,-4 4 0-16,-3 3 0 16,-4-4-30-16,-3 4-7 0,0 3-1 0,-8-3 0 15,1 2-24-15,-4-2-4 0,-3 6-2 0,-1-3 0 16,1-3-125-16,-1 6-25 0,-2-3-4 0,-8 3-2 0</inkml:trace>
  <inkml:trace contextRef="#ctx0" brushRef="#br0" timeOffset="17232.3">8943 18101 2286 0,'0'0'101'0,"-4"-6"21"15,1 12-98-15,-1-6-24 0,-6-6 0 0,3 6 0 0,3 0 56 0,-3 0 7 16,7 0 1-16,-7 0 0 0,-7 0-47 0,3 6-9 16,8-3-8-16,-4 3 12 0,-4 4-12 0,1-1 8 15,-4 1-8-15,6-1 8 16,-6 7-16-16,0 2-4 0,4-2-1 0,-4 3 0 0,3 0 13 0,-3-4-11 16,3 4 11-16,-3 0-10 0,0 0-2 0,3-3 0 15,1-7 0-15,-1 10 0 16,4-10-32-16,-3 7-6 0,-1-7-2 0,4-6 0 15,0 4-147-15,0 2-29 0,7-9-7 0,-7 0-1 16</inkml:trace>
  <inkml:trace contextRef="#ctx0" brushRef="#br0" timeOffset="17467.47">8661 18139 2948 0,'0'0'65'0,"0"0"14"0,0 0 2 0,0 9 1 0,-4 0-66 0,8 7-16 0,-1-7 0 0,4 7 0 32,0-6-32-32,4-1-11 0,-4 0-1 0,4 7-1 0,3-3 37 0,0-4 8 0,3 7 0 0,1-7 0 15,7 7-32-15,-4-7-6 0,-3 4-2 0,-1-7 0 16,1 10-123-16,-1-4-25 0,1-2-4 0,-4-1-476 15,-3 0-94-15</inkml:trace>
  <inkml:trace contextRef="#ctx0" brushRef="#br0" timeOffset="17879.41">9144 18314 2761 0,'0'0'60'0,"0"0"13"0,-7 10 3 0,7-7 2 0,-4 6-62 0,4 4-16 0,0-1 0 0,-3-2 0 15,3-1 9-15,0 7-1 0,3-1 0 0,-3-2 0 16,0 3-8-16,0 2 8 0,4-2-8 0,3 3 8 15,-7-10-51-15,4 10-10 0,-1 0-3 0,4-3 0 16,-7-4-26 0,4 4-6-16,-1 0 0 0,1-7-980 0</inkml:trace>
  <inkml:trace contextRef="#ctx0" brushRef="#br0" timeOffset="21274.62">8273 18317 1623 0,'0'0'72'0,"0"0"15"0,0 0-70 0,0 0-17 0,0 0 0 0,-7-3 0 16,0 3 40-16,7 0 5 15,-8 0 1-15,8 0 0 0,0 0-46 0,0 0-20 0,0 0 2 0,0 0 0 16,0 0 18-16,-7 0 0 15,0 0 0-15,7 0 0 0,-3-6 0 0,3 6 0 0,0 0 0 16,-7 0 0-16,-7 0 10 0,7 0 6 0,0 0 0 0,-4 0 1 16,4 0 15-16,-4 0 2 0,1 6 1 0,-1-6 0 15,1 3 17-15,-1 4 3 0,0-4 1 0,1-3 0 16,3 6-15-16,0-6-2 0,-4 3-1 0,4 3 0 16,-3 4-26-16,2-4-12 0,-2-3 10 0,10 3-10 15,-14-2 8-15,7 2-8 0,3-3 0 0,1 3 0 16,-1-3 8-16,-3 4-8 0,4 2 0 0,3-3 9 15,0-6-9-15,-4 3 0 0,0 7 0 0,1-1 0 16,3 1-12-16,-4-1 12 0,4 7-12 0,-3-7 12 16,3 1-12-16,0-1 12 0,0 0-10 0,0 1 10 15,0 6 0-15,0-7-9 0,0 0 9 0,3 1 0 16,-3-4 0-16,4 3 0 0,-1 1 0 0,1-1 0 16,0-2 0-16,-1-4 0 0,4 3 0 0,-3-3 0 0,3 3 8 0,0 4 1 15,0-10 0-15,0 9 0 0,3-3-9 0,-2-2 10 16,2-4-10-16,-3 6 10 0,0-3-2 0,4-3-8 15,-4 0 12-15,3 0-4 0,-3-3 6 16,4 3 1-16,0-6 0 0,-1 6 0 0,1-4 1 0,-4-2 0 16,3 6 0-16,1-9 0 0,-4 2 8 0,4 4 1 15,3-3 1-15,-7 3 0 0,0-6-10 0,3 2-3 16,-6-2 0-16,3-1 0 0,0 1-4 16,-3 0-1-16,-1-1 0 0,8-5 0 0,-11-1 22 15,3 3 4-15,1-2 1 0,-4 2 0 0,3-9-25 16,1 10-10-16,-1-7 8 0,4 3-8 0,-7-3 12 15,0 0-4-15,4 4 0 0,0-4 0 0,-4 3 0 16,0 4 0-16,0-4 0 0,0 7 0 0,3-7 7 0,-6 7 1 16,-1-4 0-16,0 4 0 0,-3-4-7 0,0 4-1 0,4-1 0 15,-4 1 0-15,0-1-8 0,0 1 0 0,-4 0 9 16,4-7-9-16,3 7 0 0,-6-1 0 0,3 1 0 16,0-7 8-16,0 7-8 0,0-1 0 0,3 1 8 15,-3-1-8-15,0 1 11 0,0 0-3 0,0 2 0 0,3-2 0 16,-3 9-8-16,4-3-9 0,-8-3 9 0,4 2-13 31,7 4-19-31,-7 0-3 0,0-6-1 0,0 6 0 0,0 0-107 0,0 6-21 16,7-6-5-16,-7 4-1 0,0-4-32 15,0 6-6-15,7-6-2 0,0 0 0 0</inkml:trace>
  <inkml:trace contextRef="#ctx0" brushRef="#br0" timeOffset="24736.56">13321 12017 979 0,'0'0'87'0,"0"0"-70"0,0 0-17 0,0 0 0 16,3-3 181-16,1-3 33 0,-4 6 6 0,7-3 2 16,-7 3-148-16,4-6-30 0,-4 6-5 0,0 0-2 15,3-10-18-15,-3 10-4 0,7-3-1 0,-7-3 0 16,0 6-14-16,4-6 0 0,-4 2 8 0,0 4-8 0,0-6 0 15,0-3 0-15,0 6 0 0,-4-4 0 16,1 4 14-16,-1-3 0 0,-3 3 0 0,0-3 0 16,3 2 22-16,-6-2 5 0,-1 6 1 0,1 0 0 0,-4 0-13 15,-1 0-2-15,-6 0-1 0,4 0 0 16,-1 10-26-16,-3-4 0 0,-4-3 8 0,0 6-8 16,-3 1 0-16,4-4 0 0,-1 3 0 0,0 1 0 15,4-1 0-15,0 1 0 0,3 5 0 16,4-5 0-16,-4-1 0 0,4 10 0 0,0-10 0 0,4 7 0 0,-1-3 0 15,0 2 0-15,1 1 0 0,3-4 0 0,0 4 0 16,3-6 8-16,-3 8-8 0,4-8 8 0,3 5-8 0,0-5 12 16,0 6-12-16,3-7 12 0,4 0-12 0,-3-5 12 15,6 2-12-15,1 3 12 0,-4-9-4 0,7 6 0 16,0-6 0-16,0 0 0 0,4-6 7 0,0 6 1 0,-1-9 0 0,1 9 0 16,7-10 9-16,-4 1 3 0,0 0 0 0,-3-1 0 15,-1-2 0-15,1 2 0 0,-4 1 0 0,4-1 0 16,-1-8 0-16,1-1 0 0,-4 3 0 0,0-3 0 15,0 0-28-15,-3 1 0 0,3-7 8 0,-4 6-8 16,1 0 0-16,-4 0 8 0,0-3-8 0,-3 3 8 16,3 1 7-16,-7-1 1 0,3 0 0 15,-3 3 0-15,0-9-1 0,-3 6 0 0,3 0 0 16,-4 1 0-16,1-1-15 0,-1 0 0 0,1-3 0 16,-1 3 0-16,-3 0 0 0,0 1 0 0,0-1 0 15,3 3 0 1,-3-3-32-16,4 4 0 0,-4 5 0 0,3-2 0 0,-3 2-122 15,4 4-24-15,-1-3-5 0,4 9-841 16</inkml:trace>
  <inkml:trace contextRef="#ctx0" brushRef="#br0" timeOffset="25066.31">13458 11883 1785 0,'0'0'159'0,"-3"0"-127"16,-4 0-32-16,3 0 0 0,-3 6 213 0,7-6 37 15,-3 0 7-15,3 0 2 0,0 0-207 0,-4 3-42 0,1 6-10 0,3-2 0 16,0-7 8-16,0 9 0 0,7 1 0 0,-4-1 0 15,4 0-8-15,-3 1-11 0,6-1 3 0,1 1 0 32,0 5-20-32,-1-5-3 0,1-1-1 0,3 0 0 0,-3 1 32 0,-1 6 0 0,1-7 0 0,-1 0 0 15,1 1-18-15,-1 5 2 0,1-5 1 0,0-1 0 32,-8 1-27-32,8-4-6 0,-8-3 0 0,4 6-1 0,-7-9-89 0,0 0-18 0,7 7-3 0,0-7-1 15</inkml:trace>
  <inkml:trace contextRef="#ctx0" brushRef="#br0" timeOffset="25368.04">13839 11713 2415 0,'-10'-3'107'0,"3"6"22"0,0-3-103 0,0 10-26 16,-4-4 0-16,4 3 0 0,0 1 10 0,0-1-10 16,0 10 12-16,0-3-12 15,-4 2-14-15,4 1-10 0,-3 6-1 0,-1-6-1 0,-3 9 26 0,0 4 8 16,7-4 0-16,-4 10 0 0,-3-4 17 0,0 4 4 16,-4-4 1-16,1 1 0 0,3-1-30 0,-4-2 8 0,0 2-8 0,4 1 0 15,-3-10 0-15,6 0 0 0,-3-3 0 0,3-3 0 31,4 6-19-31,0-10-9 0,0-2-3 0,4-4 0 16,-1-2-149-16,4 2-29 0,0-9-7 0,0 0 0 0</inkml:trace>
  <inkml:trace contextRef="#ctx0" brushRef="#br0" timeOffset="29104.43">13836 11952 460 0,'0'0'41'0,"0"0"-33"16,0 0-8-16,0 0 0 0,0 0 404 0,0 0 80 15,0 0 15-15,0 0 3 0,0 0-392 0,0 0-78 16,0 0-16-16,0 0-4 0,3 3-12 0,5 6 0 16,-5-3 0-16,4 10 0 0,-3-3-8 0,3-4 8 15,-4 7 0-15,4 3 0 0,-3-1 0 16,-4-2 0-16,3 3 0 0,1 0 0 0,-1-1 0 0,-6-2 0 16,3 9 0-16,0-6 0 0,0 0 0 15,-4 0 0-15,1 0 0 0,3 2-10 16,0-8-82-16,0 3-16 0,0-7-3 0,0 0-501 15,3 1-100-15</inkml:trace>
  <inkml:trace contextRef="#ctx0" brushRef="#br0" timeOffset="30021.67">12728 12667 666 0,'-24'9'29'0,"16"-9"7"0,-2 0-36 0,-1 0 0 16,1 0 0-16,-1 0 0 0,1 0 28 0,3 0-2 15,-4-3 0-15,4 3 0 16,7 0 30-16,0 0 7 0,0 0 1 0,0 0 0 0,0 0 0 0,-4 0 0 16,4 0 0-16,0 0 0 0,0 0 24 0,0 0 6 15,0 0 1-15,0 0 0 0,0 0-20 0,0 0-4 16,0 0-1-16,7 3 0 0,4-3-25 0,0 6-5 15,-1-3 0-15,4-3-1 0,4 0-3 0,0 0-1 16,3 0 0-16,3 0 0 16,5-3 4-16,-1-3 1 0,7-3 0 0,4-1 0 0,3 1-4 0,4-1 0 15,0-5 0-15,7-4 0 0,3 3 1 0,1 7 0 16,-1-4 0-16,1-2 0 0,-1-1-37 16,4 3-20-16,0-2 3 0,4-1 0 0,-4 7 17 0,3-4 0 15,-3-3 0-15,-4 7 0 0,1 0 0 0,-1-7 0 0,-3 6 0 16,0 1 0-16,-3 0 0 0,2-1 0 0,5 1 0 0,-4 3 0 15,0-4-13-15,-7 1 1 0,-1-1 0 16,1 7 0 0,-7-6-32-16,0-4-5 0,0 4-2 0,-4-1 0 0,-3 1-137 15,0 0-28-15,20-16-6 0,-16 15-1 0</inkml:trace>
  <inkml:trace contextRef="#ctx0" brushRef="#br0" timeOffset="30772.34">13490 13030 806 0,'0'0'72'0,"0"0"-58"0,-3-6-14 0,3 6 0 16,0-9 206-16,-4 2 38 0,1 4 8 0,-1-3 2 15,1 6-194-15,-1-3-40 0,4 3-7 0,-7-6-1 16,0 2 4-16,-4-2 2 0,4 6 0 0,-3 0 0 16,3-3-10-16,-4-3-8 0,1 6 12 0,-1 0-12 15,0 0 0-15,-3 0 0 0,0 0 0 0,0 9 0 16,-4-9 0-16,1 10 0 0,-4-1 0 0,-4 0 0 15,0 7 0-15,0-7 0 0,1 10-9 0,-1-3 9 16,-7 3 0-16,4 6-8 0,0-6 8 0,3 9 0 0,1-3 0 0,6-6 0 16,-3 6 0-16,7-6-8 0,-1 6 17 0,5-3 4 15,-1-7 1-15,4 10 0 0,4-6 9 0,3-3 1 16,0-3 1-16,3 5 0 0,4-8-11 0,4 5-2 16,-4-5-1-16,7-1 0 0,4 1-11 0,3-1 0 15,0-3 0-15,0-6 0 0,4 3 18 0,-4-3-2 16,4 0 0-16,-1-3 0 0,1 3 9 0,0-6 2 15,0 3 0-15,-1-6 0 0,1 2-7 0,-4-2-2 16,0-1 0-16,0 1 0 0,-3 3 15 0,0-4 3 16,-4 1 1-16,0-4 0 0,4-2 10 0,-4-1 1 15,-4 3 1-15,1-5 0 0,3-4-7 0,-7 3-2 16,4-3 0-16,-4 0 0 0,-4-6-15 0,1 3-3 0,-4-4-1 16,0-5 0-16,-4 6-11 0,1 0-2 0,3-1-8 0,-7-2 12 15,0 3-12-15,-1 0 0 0,-2-7 0 16,3 7 0-16,0-7 0 0,-4 7-12 0,1-6 3 15,3 9 0-15,0-10 9 0,-4 7-12 0,4 0 12 16,-4 2-12 0,4-2-56-16,0 13-11 0,4-4-2 0,-4 6-1 15,3-2-90-15,1 5-19 0,-1 4-3 0,0-4-688 0</inkml:trace>
  <inkml:trace contextRef="#ctx0" brushRef="#br0" timeOffset="31200.31">14150 12905 1382 0,'0'0'123'0,"0"0"-99"15,0 0-24-15,0 0 0 0,0 0 147 0,0 0 24 16,-7 3 5-16,0 6 0 0,0-2-136 0,0 2-27 0,3 4-5 15,-6-4-8-15,-1 7 16 0,0-1-4 16,4 4 0-16,-3 0 0 0,-4 0-12 0,3 0 0 0,-3 6 0 16,3 0 0-16,-3-6 12 0,0 9 0 0,4-9 0 0,-5 6 0 15,5 3-12-15,-4-3 9 0,0-6-9 0,3 0 8 16,1-4-8-16,-1 1-17 0,0-3 4 0,4-4 1 31,-3 0-103-31,6-2-20 0,-3-7-4 0,0 0-1 0</inkml:trace>
  <inkml:trace contextRef="#ctx0" brushRef="#br0" timeOffset="31446.94">13737 12946 2412 0,'0'0'107'0,"0"0"21"0,0 0-102 0,0 0-26 15,0 0 0-15,0 0 0 0,0 0 32 0,0 0 0 16,0 0 1-16,11 6 0 0,-1 3-33 0,1 7 0 15,0-7 0-15,3 4 0 0,0 3 0 0,3 2 0 16,1 1 0-16,-4 6 0 0,0-6-12 0,4 6 3 16,0 0 1-16,-4-3 0 15,0 3-15-15,0 0-2 0,0-6-1 0,-3 0 0 16,3 6-32-16,-4-6-6 0,4-3-2 0,-3-4 0 16,0 4-120-16,3-7-24 0,-7 1-5 0,3-4-1 0</inkml:trace>
  <inkml:trace contextRef="#ctx0" brushRef="#br0" timeOffset="32466.58">14245 13218 1094 0,'0'0'97'16,"0"0"-77"-16,0 0-20 0,0 0 0 16,7-6 179-16,-3 6 32 0,-1 0 6 0,4-3 2 15,0-3-137-15,0 6-27 0,1-10-6 0,2 10-1 0,-3 0 13 0,4-9 3 16,-4 9 0-16,3-6 0 0,4 3-24 0,-3-4-4 16,0 7 0-16,3-3-1 0,0-3-2 0,0 3 0 15,0-4 0-15,0 7 0 0,0-9-17 16,0 9-3-16,4-3-1 0,-4-3 0 0,0 6-12 0,0-7 0 15,-3 7 8-15,3 0-8 0,-3 0 0 0,-1 0 0 16,-3 7 0-16,-3-7 0 16,-4 0 0-16,3 9-8 0,1 0 8 0,-4 1 0 0,0-1-18 15,0 1 3-15,-4-1 1 0,1 4 0 0,-4-4 3 0,0 0 1 16,0 1 0-16,0-1 0 0,-4-6 10 16,4 10-12-16,-4-4 12 0,1-5-12 0,3 5 12 0,0 0 9 15,-4-2-1-15,4-4-8 0,0 3-12 0,0 3-10 16,0-9-2-16,7 0 0 15,0 0-3-15,-4 7-1 0,-3-4 0 0,7-3 0 0,0 0 6 0,0 0 1 16,0 0 0-16,0 0 0 0,0 0 6 0,0 0 2 16,11 6 0-16,-4-3 0 0,-7-3 13 0,7 6 0 0,4-6-10 0,-4 4 10 15,-7-4 0-15,10 0 0 0,1 6 0 0,-4-3 0 16,0-3 0-16,4 6 0 0,-4-3 0 0,-4 4 0 16,4-1-9-16,0-3 9 0,0 7 0 0,-3-4 0 15,3 3 0-15,0-6 0 0,0 7 0 0,-4-4 0 16,1-3 0-16,0 3 0 0,3 4 0 15,-7-10 0-15,0 0 13 0,3 9 3 0,-3-9 1 16,4 10 0-16,-4-1-1 0,3-3 0 0,-3-3 0 0,0 10 0 16,0-13-8-16,0 3-8 0,0-3 12 15,0 10-12-15,0-1 17 0,0-9-3 0,0 0-1 0,-3 9 0 16,3 1-1-16,-7-4 0 0,3 3 0 0,1 1 0 16,-5-1-12-16,1-2 0 0,-3 2 0 0,-1-6 0 0,1 3-8 15,-1 4-5-15,-3-4-1 0,0-3 0 16,0 7-99-16,0-10-20 15,-4 0-4-15,0 6-1 0</inkml:trace>
  <inkml:trace contextRef="#ctx0" brushRef="#br0" timeOffset="33496.32">10213 12177 172 0,'0'0'8'0,"0"0"1"0,0 0-9 0,0 0 0 0,3-9 0 0,1 6 0 15,-8-7 384-15,8 4 74 0,0-3 15 0,-1 2 3 16,1-2-386-16,-4 0-78 0,3-1-12 0,1 1-8 16,3 3 8-16,-4 2 0 0,-3-5 0 0,0 3-8 15,0 3 8-15,0-7 0 0,0 4 0 0,-3-3 0 16,-1 9 0-16,1-10 0 0,-4 10 0 0,-4 0 0 16,0-6 19-16,1 6-1 0,-4 6 0 0,3-6 0 0,-7 6 1 15,4-2 0-15,-3 5 0 0,-4 0 0 0,-1 1-3 16,1-1 0-16,0 7 0 0,0 0 0 15,0-4-6-15,0-3-2 0,-1 7 0 0,5 3 0 0,-4-3 17 16,6-4 3-16,-2 4 1 0,6 3 0 0,-3 0-10 0,7 2-3 16,-3-2 0-16,2-6 0 0,5 9-16 0,3-10-9 15,0 4 1-15,0-3 0 0,11-4-6 0,-4 7-1 16,3-7 0-16,1-3 0 0,3-3 15 0,3-3-12 16,-2 7 12-16,6-7-12 0,0 0 12 0,0-7 0 15,0 4 0-15,0-3 0 0,1-3 18 0,2 5 6 16,-3-8 2-16,1 3 0 0,-1-1 17 0,0-2 3 15,0-4 1-15,0-3 0 0,-3 0-11 0,0 0-3 0,3-2 0 0,-4 2 0 16,-6-6-18-16,0 6-4 0,-1 0-1 0,4-6 0 16,-7 6 3-16,0-3 1 15,-10-3 0-15,3 6 0 0,0-6-4 0,-4 0-1 16,-6 6 0-16,-1-6 0 0,1 6-9 0,-1-3 10 0,0 0-10 16,-3 4 10-16,0-7-10 15,4 6 8-15,-5 0-8 0,1-6 8 0,4 6 4 0,-1-3 0 16,1-3 0-16,-1 0 0 15,4 6-36-15,-4 0-6 0,1 0-2 0,3 4 0 0,0-4-61 16,0 3-13-16,0 7-2 0,3-1-940 0</inkml:trace>
  <inkml:trace contextRef="#ctx0" brushRef="#br0" timeOffset="34206.56">10587 11936 403 0,'-14'0'17'0,"7"0"5"0,0-3-22 0,3-3 0 16,1 6 0-16,-8-4 0 0,-3-2 356 0,7 6 68 15,7 0 12-15,0 0 4 0,-11 0-344 0,4 0-69 16,7 0-14-16,0 0-2 0,0 0-11 0,0 0 0 15,-3 10 0-15,6-1 0 0,8 0 20 0,-4 1-2 16,0-1 0-16,0 7 0 0,4 0-7 0,3-4-2 16,-4 4 0-16,1-1 0 0,-1-2-9 0,1 6 0 15,3-4 0-15,-3-5 0 0,-4 9-11 0,3-10-4 16,4 0-1-16,-3 1 0 16,-4 2-32-16,4-2-6 0,3-7-2 0,-4 6 0 15,4-2-132-15,1-4-28 0</inkml:trace>
  <inkml:trace contextRef="#ctx0" brushRef="#br0" timeOffset="34441.53">10876 11883 2800 0,'-14'0'62'0,"3"6"13"0,1-3 2 0,-1 3 1 0,-6-3-62 0,3 4-16 0,6 8 0 0,1-2 0 15,-3 3-16-15,-1 2-5 0,4 1-2 0,0 9 0 16,4-2 23-16,-1 8 0 0,-6 1 0 0,2-4 0 16,1 10-30-16,0-7-2 0,-3-2 0 0,-4 2 0 15,3 0-2-15,0 4-1 0,4-3 0 0,0-7 0 16,-3 6-127-16,3 1-26 0,0-7-4 0,3-3-2 16,-6 3-22-16,3-3-5 15,7-6-1-15,3 0 0 0</inkml:trace>
  <inkml:trace contextRef="#ctx0" brushRef="#br0" timeOffset="35555.64">11197 11996 1659 0,'-17'-7'73'0,"17"7"16"0,0 0-71 0,0 0-18 0,-4 7 0 0,4-7 0 15,0 0 44-15,0 0 4 0,0 0 2 0,-7 3 0 16,7-3 12-16,0 0 2 0,0 0 1 0,0 0 0 15,-7 6 4-15,3-3 1 0,4 6 0 0,0-2 0 0,-3 2-47 16,3 10-10-16,0-3-1 0,0-4-1 0,3 4-11 0,-3 3 0 16,-3 6 0-16,3-6-11 15,3-1 11-15,1 1 0 0,-8 6 0 0,4-9 0 0,4 3-8 0,-4-4 0 16,0 4 0-16,0-6 0 16,-4 2-156-16,4-5-30 0,4 6-6 0</inkml:trace>
  <inkml:trace contextRef="#ctx0" brushRef="#br0" timeOffset="36047.87">9483 12933 2286 0,'-14'0'50'0,"-4"3"10"0,-3-3 3 0,7 0 1 0,-11 0-51 0,11 0-13 0,7 0 0 0,7 0 0 16,0 0 0-16,0 0 0 0,0 0-12 0,10-3 12 15,4-3 0-15,8 3 0 0,9-4 0 0,5-2 0 0,6 0 20 0,4-7 12 16,10 7 1-16,8-10 1 0,10 0-2 0,4 3 0 16,6-3 0-16,1-6 0 0,3 3-19 15,4-3-4-15,-1 0-1 16,1-3 0-16,3 3-8 0,-10 3 0 0,-4-3 0 0,4 6 0 15,0-6 0-15,-1 0 0 0,-3 6 0 0,-7 0 0 0,-6 0 0 16,-1 1 0-16,3 2 0 0,-6-3 0 0,-4 3 0 0,-4 4 10 16,4-4-10-16,-4 1 10 0,-6 5-22 15,-4-2-4-15,-8-4 0 0,1 6-1 16,-7 1-134-16,-7 3-26 0,-1-4-6 0,-9 7-738 16</inkml:trace>
  <inkml:trace contextRef="#ctx0" brushRef="#br0" timeOffset="36755.41">10442 13309 1407 0,'25'-9'31'0,"-25"9"6"0,-7 0 2 0,7 0 1 0,0 0-32 0,0 0-8 16,0 0 0-16,0 0 0 0,0 0 36 0,0 0 5 15,0 0 2-15,-4-6 0 0,-6-4 23 0,3 7 5 16,10-6 1-16,1 3 0 0,-4-4-16 0,-4 1-2 16,4 2-1-16,4-2 0 0,3 6-23 0,-4-7-5 15,-6 4-1-15,6-3 0 0,4-1-24 0,-3 1 0 16,-11 3 0-16,3-4 0 0,-3 10 12 0,0-3-4 0,0-3 0 0,-7 12 0 16,-11-6-8-16,4 3 0 0,4 7 0 0,-1-1 0 15,-7 7 0 1,1-1 0-16,6 4 0 0,-3 0 0 0,0 0 0 0,-1 0 0 15,1 6 0-15,4-6 0 0,-1 6 0 0,0 0 0 0,4-3 0 0,0 0 0 16,4-3 15-16,-1-1 1 0,0 1 0 0,4 0 0 16,0 0 0-16,4-4 1 0,-1 4 0 0,4-3 0 15,0-7-28-15,0 7-5 0,4-3-2 0,-1-4 0 16,1 0 10-16,3 1 8 0,0-4-12 0,0-6 12 16,4 0 0-16,-1 0 0 0,4 0 0 0,-3 0 0 15,3-6 22-15,0-4 2 0,0 7 0 0,0-6 0 16,0-1 0-16,0-5 1 0,-3 5 0 0,0 1 0 15,3-7 22-15,-4 7 4 0,4-10 1 0,-7 3 0 16,1 4-1-16,2-7 0 0,1-3 0 0,-1 3 0 16,-10 0-42-16,4-6-9 0,6-3 0 0,1 0 0 0,-7-7 0 0,3 7 12 15,0-6-3-15,3-4-1 0,8-3-8 0,-8 10 0 16,-6 0 0-16,3-4 0 0,4 7 0 0,-1 0 0 16,-10 3 0-16,4 6 0 0,-1 0 0 0,1 0 0 15,3 3 0-15,-7-2 0 0,-11 8 0 16,11 1 0-16,7-7-14 0,-3 7 5 15,-11-1-25-15,3 4-5 16,4 3-1-16,0-3 0 0,4 6-61 0,-4 0-13 0,-7-10-2 0,7 10-576 16,7 0-116-16</inkml:trace>
  <inkml:trace contextRef="#ctx0" brushRef="#br0" timeOffset="37232.39">10918 12990 230 0,'0'0'20'0,"0"0"-20"16,0 0 0-16,0 0 0 15,-7 6 420-15,7-6 79 0,0 0 16 0,0 0 3 0,0 3-394 0,0 6-78 16,0 7-16-16,0-7-3 0,4 7-27 0,-4-3 0 15,-7 2 0-15,0 4 0 0,3 6-8 0,-3 0 8 16,-3-3-10-16,-1 3 10 0,-3 0 0 0,3-3 0 16,-3 4 0-16,-3 2 0 0,-1-3 0 0,0-6 0 15,4 6 11-15,0-6-3 0,-7-1-8 0,3-2 12 16,8 3-4-16,-4-10 0 16,0 7-45-16,-1-7-9 0,5-6-2 0,3 10 0 15,3-10-61-15,-3 3-13 0,-3-6-2 0,3 0-1 16,7 0-111-16,0 0-23 0,-7-15-4 15,7 15-1-15</inkml:trace>
  <inkml:trace contextRef="#ctx0" brushRef="#br0" timeOffset="37415.06">10601 13156 1220 0,'0'0'54'0,"0"0"11"0,0 0-52 0,0 0-13 0,0 0 0 0,0 0 0 16,0 0 121-16,0 0 22 0,0 0 4 0,0 0 1 15,0 0-91-15,7 9-17 0,7-6-4 0,-7 13-1 16,0-7 5-16,-3 10 0 0,6 0 1 0,-3-3 0 15,0 3-23-15,4-1-5 0,-4-2-1 0,0 3 0 16,4 0 7-16,-4-4 1 0,0 4 0 0,0-3 0 16,4-4-20-16,-1-2 0 0,-3 5 0 0,4-5 0 0,-4-1-10 0,3 1-9 15,1-1-1-15,0-9-1 16,-8 6-172-16,8-3-35 0</inkml:trace>
  <inkml:trace contextRef="#ctx0" brushRef="#br0" timeOffset="37876.58">11105 13363 2383 0,'0'0'52'0,"0"0"12"0,0 0 1 0,4 0 2 0,-4-10-54 0,7 4-13 0,-3 3 0 0,6-3 0 16,1 2 0-16,-4-2 0 0,-4-3 0 0,8 6 0 16,-4-4 0-16,4 7 0 0,-11 0 0 0,0 0 0 15,7-6-16-15,-7 6-5 0,0 0-2 0,0 0 0 32,0 0-14-32,0 0-3 0,7 6-1 0,-7-6 0 0,0 10 21 0,0-1 4 0,3 1 0 0,-6-1 1 15,-1 7 6-15,-3-7 1 0,0 1 0 0,0 5 0 16,0-2 8-16,-4 2 0 0,-3 4 0 0,4 0 0 15,3-3 0-15,-4 3 0 0,-7-4 0 0,8-2 0 16,-1 2 0-16,4 1 0 16,0-3 0-16,-4-4 0 0,4 0 12 0,4 4 5 0,3-10 1 15,0 7 0-15,-7-1-6 0,7-9 0 0,0 0-1 0,7 6 0 16,-7-6-11-16,10 3 0 0,1 7 0 0,3-10 0 16,4 6 0-16,-1-6 0 0,-6 0 0 0,3 0 0 0,7-6-13 15,-3 6-2-15,-4-3 0 0,4-4 0 0,3 7 2 16,-3-9 0-16,6 9 0 0,-3-3 0 15,-3-3-15-15,3 2-4 0,4-2 0 0,-7 3 0 16,-4-3-108-16,0-1-23 0,3 4-4 0,1-3-1 0</inkml:trace>
  <inkml:trace contextRef="#ctx0" brushRef="#br0" timeOffset="39131.18">10590 14862 403 0,'11'0'17'0,"-11"0"5"0,0 0-22 0,-4-7 0 16,4-2 0-16,4 0 0 0,0-1 314 0,-4 1 58 15,-4-1 12-15,4 1 3 16,7 3-340-16,-10-4-68 0,-1 1-14 0,0-1-2 0,4 10 59 0,-7 0 12 0,-3-9 2 0,3 9 1 16,-4-9 12-16,4 9 3 0,7 0 0 0,-14 0 0 15,-4 0-9-15,4 0-2 0,0 3 0 0,4 3 0 16,-5 3-29-16,5-2-12 0,3-4 11 0,0 13-11 15,0-7 0-15,0 7 0 0,-7-4-8 0,-1 7 8 16,5-3-12-16,-1 2 4 0,-3 1 8 0,4 0-13 16,-1-3 13-16,4 3 0 0,3-1 0 0,-3-2 0 15,4 0 0-15,3-4 8 0,7-2 0 0,-4-1-8 16,-3 4 14-16,7-4-4 0,8-6-1 0,-1 3 0 0,0-2-9 16,0 2 0-16,4-6 0 0,3-6-11 15,0 6 11-15,4-4 0 0,-8-2 0 0,4-3 0 16,8 6 0-16,-5-10 16 0,-3 4-4 0,1 6-1 15,-1-7-3-15,0-6-8 0,0 7 12 0,-3-7-4 0,-8 7 12 16,1-4 1-16,3-2 1 0,0-4 0 0,-7 0 26 16,4 0 6-16,-1-3 1 0,-3 4 0 0,0-11-38 0,-3 4-7 15,0-3-2-15,3 3 0 0,-4-3 0 0,1 3-8 16,-11-7 12-16,7 1-4 0,0 9-8 0,-4-9 0 16,-7 9 0-16,1-3 0 0,-1-1-8 0,1 8-1 15,-4-7 0-15,0 12 0 0,-8-3 9 0,5-2-12 16,3 8 12-16,-4 1-12 15,-3-7-27-15,7 13-5 0,0-3-2 0,3-1 0 16,0 4-54-16,4 3-12 0,0-6-1 0,7 6-1 16,0 0-86-16,0 0-18 0,-17-3-3 0,17 3-1 0</inkml:trace>
  <inkml:trace contextRef="#ctx0" brushRef="#br0" timeOffset="39545.4">11081 14711 748 0,'0'0'33'0,"0"0"7"0,0 0-32 0,0 0-8 15,-7 0 0-15,0-9 0 0,7 9 346 0,0 0 67 16,-7 0 14-16,7 0 2 0,0 0-355 0,0 0-74 16,0 0-9-16,0 0-5 0,-7 6 14 0,7-6 0 15,7 3 0-15,0 7 10 0,-4-1-10 0,4-3 0 16,0 4 0-16,4-7 0 0,3 9 8 0,-3-2 0 15,-8-1 0-15,8 1 0 0,3-1-8 0,-7 0 0 16,0 7 0-16,-4-7 0 0,8 4-9 0,0-4-4 16,-4-2-1-16,0 2 0 15,-4 0-36-15,1-2-7 0,3-4-2 0,0 6 0 16,-7-9-131-16,0 0-26 0,7 0-6 0,0 0-1 0</inkml:trace>
  <inkml:trace contextRef="#ctx0" brushRef="#br0" timeOffset="39781.49">11388 14576 2242 0,'0'0'100'0,"0"0"20"0,0 0-96 0,-7 10-24 0,-4-1 0 0,0 0 0 16,8 1 20-16,-4 6 0 0,3-1 0 0,-6 4 0 15,3 0-36-15,0 0-7 0,0 6-1 0,0-3-1 16,-4 9 25-16,0-9 8 0,4 13 0 0,0-10 0 15,-3 3-8-15,-1 0-15 0,1 3 4 0,-1-9 1 16,4 3 10-16,0 1 0 0,-4-8 0 0,4 7 0 0,0-6 0 0,4-6-10 16,-8 2 1-16,4 1 0 15,3-3-148-15,1-7-30 0,3 3-5 0,0-2-2 0</inkml:trace>
  <inkml:trace contextRef="#ctx0" brushRef="#br0" timeOffset="40229.32">11508 14808 1785 0,'0'0'159'0,"0"0"-127"0,0 0-32 0,10-6 0 16,8 3 134-16,-1-3 21 0,-2 6 4 0,-1 0 1 15,3-3-134-15,-3 3-26 0,-3-7 0 0,0 7-12 16,3 0-3-16,-4 7-1 0,1-7 0 0,-1 0 0 16,-2 3-24-16,-1-3-4 0,3 6-2 0,-3-3 0 15,-7-3 30-15,7 6 5 0,4 1 2 0,-11-7 0 16,3 3 9-16,-3-3 8 0,4 9-8 0,-4 1 11 0,3-1 24 0,-6 0 5 15,-1 7 0-15,1-7 1 0,-4 1-25 0,0 6-4 16,-4-7-2-16,-3 7 0 0,3-4-10 0,-3 4 0 16,4-4 0-16,-4 4 0 0,-7 0 0 0,6-4 0 15,1 4-9-15,0 0 9 0,-3-4 0 16,2-2 0-16,5 5 0 0,3-5 0 0,7-1 0 16,0 0 0-16,-4-2 0 0,8 2 9 0,6-6-9 0,-3 7 12 15,-7-10-12-15,4 6 12 0,7 3-12 16,-1 1 0-16,1-1 0 0,-4-3 0 15,3-2-94-15,4 2-14 0,4-3-4 0,-4 3-502 16,0-3-101-16</inkml:trace>
  <inkml:trace contextRef="#ctx0" brushRef="#br0" timeOffset="40995.11">13868 14551 806 0,'0'0'36'0,"0"0"7"0,-4 0-35 0,4 0-8 16,-3-3 0-16,3-3 0 0,-4 3 187 0,1-4 35 15,3 7 7-15,-4-9 2 0,4 9-185 0,0-9-37 16,0 2-9-16,0 7 0 0,0 0 44 0,-3-9 6 16,3 6 2-16,-4-4 0 0,4-2-18 0,0 0-3 15,0 2-1-15,-7-5 33 0,0 6-29 0,0 2 0 16,-4-2 0-16,4 6-23 0,0-3-11 0,-3-3 10 0,-5 6-10 16,1 0 12-16,-3-3-4 15,-1 3-8-15,4 3 12 0,0-3-1 0,-4 6-1 16,1-3 0-16,-1 7 0 0,-3-4-10 0,0 3 10 0,-1 1-10 0,1 5 10 15,4-2-10-15,-1 3 12 0,4-7-12 0,0 10 12 16,0-4 7-16,0-5 1 0,3 9 1 0,4-4 0 16,0-2-21-16,0 3 0 0,3-1 0 0,1-2 8 15,3-4-8-15,0 7 0 0,3-7 0 0,1 1 0 16,-1-1-21-16,8 1 1 0,-1-10 0 0,1 6 0 16,3-3 7-16,0-3 1 0,0 0 1 0,1 0 0 15,2 0 11-15,-3 0 0 0,7-3 0 0,-3-3-8 16,0 6 8-16,-1-10 9 0,1 7-1 0,-4-3-8 15,0-4 28-15,4 1-2 0,-1-1 0 0,5 1 0 16,-8-7 7-16,-4 7 2 0,4-7 0 0,-3 7 0 16,0-10-19-16,-1 7-3 0,1-10-1 0,-4 9 0 15,-4-12-12-15,4 6 0 0,-3-6 0 0,3 0 0 0,-3-3-9 16,-4 0-2-16,3-1 0 0,-3-5 0 0,0 6 11 0,-3-4 0 16,3 4 0-16,-4 0 0 0,0 3 0 0,1 0 12 15,-1 6-2-15,-3 0-1 0,4 0-27 0,-8 10-6 16,4-7 0-16,0 7-1 15,0-1-99-15,0 1-20 0,0 9-4 0,0-10-1 0</inkml:trace>
  <inkml:trace contextRef="#ctx0" brushRef="#br0" timeOffset="41404.71">13984 14319 864 0,'0'0'76'0,"0"0"-60"0,0 0-16 0,0 0 0 0,0 0 375 15,0 0 72-15,0 0 14 0,4 10 3 16,-1-4-369-16,4 3-75 0,-3 1-20 0,3-4 8 16,0-3-24-16,0 6-4 0,4 1 0 0,-4-1-1 0,3-2 21 0,4 2-9 15,0 0 9-15,0 1 0 0,1-4-9 0,-5 7 9 16,4-7 0-16,0 3-9 0,-3 7 9 0,0-4 16 15,-1-2-4-15,1-1-1 0,3-2-11 0,0 8 0 16,-3-5 0-16,-1-7 0 16,1 6-31-16,-4-3 2 0,3-2 0 0,-3 2 0 15,0-3-84-15,-7-3-17 0,0 0-3 0,8 6-490 16,2-12-97-16</inkml:trace>
  <inkml:trace contextRef="#ctx0" brushRef="#br0" timeOffset="41767.51">14432 14219 1324 0,'0'0'118'15,"0"0"-94"-15,0 0-24 0,0 0 0 0,0 0 211 16,0 3 37-16,0 13 8 0,-3-7 2 16,-1 0-222-16,1 7-45 0,-1-3-9 0,-3 12-2 0,0-6 20 0,-4 6 0 15,1 3 0-15,-4-3 0 0,-4 9 0 0,0-5 0 16,-3 8 8-16,0 4-8 0,-4-3 8 0,8 6-8 16,-4-7 0-16,3 4 9 0,4-10-1 0,0 1 0 15,3-4 0-15,1 0 0 0,-1 0 4 0,0-3 1 16,8-6 0-16,-4 0 0 0,3-3-21 0,1-1-5 15,-1-2-1-15,4-4 0 16,0-2-44-16,0-7-9 0,0 0-1 0,0 0-1 16,0 0-125-16,0 0-25 0,14-16-5 0,-14 16 0 0</inkml:trace>
  <inkml:trace contextRef="#ctx0" brushRef="#br0" timeOffset="42304.13">14534 14567 403 0,'0'0'17'0,"0"0"5"0,0 0-22 0,0 0 0 0,0 0 0 0,0 0 0 16,0 0 329-16,0 0 62 0,8-6 12 0,-8-4 2 15,3 7-313-15,1-3-64 0,-1-4-12 0,1 1-2 16,3 0 13-16,-4 2 2 0,8-2 1 0,-4 6 0 16,0-4-16-16,0-2-3 0,4 6-1 0,-1-3 0 0,4-4 0 0,-7 10 0 15,0-6 0-15,4 3 0 0,0 3 10 0,-4-6 1 16,0 6 1-16,3 0 0 0,-3 0-11 15,0 0-3-15,-7 0 0 0,0 0 0 0,7 0 7 0,-7 0 1 16,4 6 0-16,-4-6 0 0,0 9-26 0,-7 1-5 16,3 5-1-16,-3-2 0 0,0-4 16 0,-3 7 0 15,-1 0 0-15,0-4 0 0,1 4 0 0,-4 0 0 16,3 2 0-16,1-5 0 0,3 3 11 16,-1-7-11-16,1 7 10 0,4-4-10 0,-1-2 27 0,1-1-1 15,3 4 0-15,0-4 0 0,-4 0-4 0,4 1-1 0,0-1 0 0,0 1 0 16,0-7 10-16,0 3 1 0,4 3 1 0,3 1 0 15,-4-4-7-15,4-3-2 0,4 4 0 0,0-4 0 16,-1-3 5-16,4 6 1 0,4-6 0 0,3 0 0 31,0 0-46-31,0 0-10 0,-3 0-2 0,3 0 0 16,4-6-48-16,-4 6-9 0,-3 0-3 0,-1 0 0 16,1-3-123-16,3-4-25 0,7-5-4 0,-6 2-2 0</inkml:trace>
  <inkml:trace contextRef="#ctx0" brushRef="#br0" timeOffset="43531.13">10887 17226 2113 0,'-14'-6'93'0,"14"6"20"0,7-3-90 0,-7 3-23 0,-7-7 0 0,3-2 0 16,8 6 32-16,-4-3 1 0,-4-4 1 0,1 4 0 16,-8-4-55-16,7 7-11 0,4-6-3 0,-7 3 0 15,-3-4-30-15,3 7-7 0,7 3 0 0,-7-6-1 16,-4 0 10 0,4 2 3-16,0 4 0 0,7 0 0 0,-11 0 78 0,1 10 16 0,-4-4 3 0,0-3 1 15,3 7 24-15,-3-4 5 0,0 6 1 0,-4-2 0 0,4 2-24 16,0 1-4-16,0-4 0 0,0 10-1 0,-7-3-30 15,6 0-9-15,8-4 0 0,-7 7 0 0,-3 3 0 16,6-3 0-16,4-1-10 0,3 1 10 0,1 0-9 0,-1-3 9 16,4-1 0-16,0-2 0 0,7 3 0 15,1-4 0-15,-5-2 0 0,8 2 0 0,3-2-11 0,-4-7 11 16,1 3-10-16,0-3 10 16,3 3-16-16,3-6 2 0,-3 0 1 0,0-6 0 0,1 6-1 0,2-3 0 15,4-3 0-15,-3-4 0 0,-4 7 14 0,4-9 0 0,3 2 0 16,0 1 0-16,-3 6 14 0,-4-7-1 0,0-5 0 15,4 5 0-15,-1 1 31 0,-3-1 7 0,-3 1 1 16,0-7 0-16,6 7-24 0,-3-7-4 0,-14 4 0 16,4-4-1-16,3-3-7 0,0 3-2 0,0-2 0 15,-3-1 0-15,-4 0-14 0,3-6 9 0,8 0-9 0,-4 6 8 16,-14-9-8-16,7 0 0 0,7-1 0 0,-4-2 0 16,-3 3-8-16,-3 0 8 0,-8-1-10 0,11-2 10 15,0 3 0-15,-7 3 10 0,-7-4 0 16,0 11 0-16,7-7 12 0,-7 6 2 0,-4 3 1 0,-3 4 0 15,3-4-25-15,1 6 0 0,2-5 8 0,-2 5-8 16,-1 7-19 0,1-3-5-16,6-3-2 0,0 5 0 0,1-2-29 15,-1 6-5-15,4 0-2 0,0 0 0 0,0 0-167 0,4 6-34 0</inkml:trace>
  <inkml:trace contextRef="#ctx0" brushRef="#br0" timeOffset="43901.25">11240 17110 2350 0,'10'0'104'0,"-10"0"22"0,0 0-101 0,0 0-25 0,0 0 0 0,0 0 0 16,0 0 46-16,0 0 4 0,0 0 1 0,0 0 0 16,7 3-51-16,-3-3 0 0,-4 0 0 0,3 6 0 15,4 4 0-15,0-1 0 0,-3 1 0 0,-1-1 0 16,1 0-16-16,3 1 4 0,4 6 0 0,-4-7 0 15,-4 7-12-15,4-4-3 0,4 4 0 0,-1-7 0 16,-3 7-25-16,0-4-6 0,4-2-1 0,3 6 0 16,-3-7-96-16,-4 0-19 0,0-2-4 0,3-4-605 15</inkml:trace>
  <inkml:trace contextRef="#ctx0" brushRef="#br0" timeOffset="44163.21">11726 17003 403 0,'-14'10'36'0,"11"-1"-36"0,-4 1 0 0,0-1 0 0,-8 7 470 0,5-1 87 16,-1 4 18-16,1-6 3 0,3 12-456 0,-4-6-91 15,-7-1-19-15,8 8-3 0,-1-1-9 0,-3 3 0 16,-7 0 0-16,3 7 0 0,8-7 0 0,3 6 0 0,-7-6 0 0,-4 7 0 15,4-7 0-15,-4 26-25 16,11-29 15-16,-10 3-9 0,2-12-1 16,15 9-1-16,-7-13 0 15,0 4-55-15,4-1-10 0,3-2-2 0,0-7-1 16,3-3-137-16,-3-3-27 0</inkml:trace>
  <inkml:trace contextRef="#ctx0" brushRef="#br0" timeOffset="44764.27">11822 17182 1900 0,'0'0'169'0,"0"0"-135"16,0 0-34-16,0 0 0 0,0 0 152 16,7-6 24-16,7 3 5 0,-4 3 1 0,4-7-160 0,4 7-32 15,-4 0-6-15,4-3-2 0,-1 3 18 0,1-6-10 16,0 6 10-16,3 0-8 0,-3 6 8 0,-1-3-12 16,-3-3 12-16,-3 7-12 0,3-4 12 0,-3 3-10 15,-4 4 10-15,0-4-10 0,-4 3 10 0,1-6 0 16,-4-3 10-16,0 10-10 0,-4 5 17 0,1-5-2 15,-1-1-1-15,-3 7 0 0,4-4-2 0,-4-5-1 16,-1 2 0-16,1 7 0 0,0-7-11 0,0 1 0 16,0-1 0-16,4 0 0 0,3-9 0 0,0 4-14 15,0-4 3-15,0 0 1 16,0 0-39-16,0 0-8 0,0 0-2 0,0 0 0 16,0 0 3-16,0 0 1 0,7 6 0 0,0 0 0 0,-7-6 27 0,0 0 6 0,0 0 1 0,10 0 0 15,1 0 21-15,-4 0 0 0,4-6 0 0,-4 6 0 16,-7 0 0-16,0 0 10 0,7 0-1 0,3 0 0 15,-10 0-9-15,11 0 8 0,-4 9-8 0,4-9 8 16,-11 0 7-16,10 10 1 0,-3-4 0 0,0 3 0 16,0-6 16-16,-7-3 3 0,4 10 1 0,-1 2 0 15,1-2 21-15,-4-1 5 0,-4-6 1 0,4 7 0 16,-3-1-26-16,-4 7-5 0,0-7 0 0,-4 1-1 16,1-1 12-16,3 1 2 0,-4-1 1 0,0-3 0 0,1 4-34 0,-1-1-12 15,1 7 9-15,-1-13-9 16,-3 6 0-16,3 1 0 0,-3 2 0 0,0-2 0 15,0-1-44-15,0 0 0 0,0-5-1 0,3 2 0 16,-3 3-79-16,3-9-15 0,1 6-3 0,10-6-1 16,0 0-77-16,0 0-16 0,-14-12-4 0,14 12 0 0</inkml:trace>
  <inkml:trace contextRef="#ctx0" brushRef="#br0" timeOffset="45580.52">14429 16872 1681 0,'0'0'74'0,"0"0"16"0,0 0-72 0,0 0-18 0,0 0 0 0,0 0 0 0,0 0 80 0,0 0 13 16,0 0 3-16,0 0 0 0,0 0-44 0,0 0-9 15,0 0-2-15,0 0 0 0,7 0-5 0,-7 0 0 16,0 0-1-16,7-3 0 0,-7 3-25 0,0 0-10 15,0 0 8-15,7-7-8 0,-4-2 10 0,-3-1-10 16,-3 1 12-16,3 3-12 0,-4-4 0 0,-3 10 0 16,0-9 0-16,0 9 0 0,-7-3 0 0,0-3-11 15,-7 6 0-15,0 6 0 0,-4-3 11 0,0 6 0 16,-3-2 0-16,0 2 0 0,-1 0 8 0,5 1 6 16,-4 6 2-16,3-4 0 0,0 4-8 0,4-1-8 0,3-2 11 15,4 3-11-15,0 2 0 0,4-2 0 16,-1-3 0-16,0 2 0 0,4 4 0 0,4-3 0 0,-1-4 0 15,1 4 0-15,3 0 0 0,0-4 0 0,0-2 0 16,7-1-9-16,-4 1-5 0,8 2-1 0,0-9 0 0,3 7 0 16,0-4 2-16,0-3 0 0,3-3 0 0,5-3 0 15,-1 3 13-15,4-6 0 0,-1 2 0 0,4-2 0 16,1-3 0-16,-1-1 10 0,0 1 0 0,0-7 0 16,-3 7 11-16,-4-10 3 0,0 3 0 0,1-2 0 15,-5-1 12-15,1 0 4 0,-4-6 0 0,-4 0 0 16,1 3-29-16,-4-3-11 0,0-3 8 0,-3 2-8 15,-4-2 0-15,0 3 0 0,-4-3 0 0,1 3 0 16,-1-3 0-16,1 3 0 0,-1-1 0 0,-3 4 0 16,0-3 0-16,0 0 0 0,-4 7 0 0,4-11 0 15,-3 14 21-15,-1-4-1 0,-3 0 0 0,7 3 0 0,-4-3 10 16,4 10 2-16,-3-7 0 0,3 7 0 16,0 0-68-16,0-1-14 15,3 7-2-15,0-3-1 0,4 6-120 0,0 0-24 0,0 0-5 0,0 0-1 16</inkml:trace>
  <inkml:trace contextRef="#ctx0" brushRef="#br0" timeOffset="45998.31">14767 16699 2937 0,'0'0'64'0,"0"0"14"0,0 0 2 0,0 0 4 0,0 0-68 0,0 0-16 0,0 0 0 0,0 0 0 0,0 0 0 0,0 0 0 15,0 0 0-15,4 10 0 16,-1-7-24-16,4 12-11 0,0-5-2 0,1 6-1 0,-1-4 24 0,0 4 5 16,0 9 1-16,3-6 0 0,-3-1-7 0,0 1-1 15,4 6 0-15,0-6 0 16,-4 0-32-16,3-3-6 0,-3 2-2 0,4-2 0 15,-1-3-14-15,-3-4-3 0,1 1-1 0,-1 2 0 16,0-3-10-16,0-5-1 0,-7-4-1 0,7 0-529 16,0 6-105-16</inkml:trace>
  <inkml:trace contextRef="#ctx0" brushRef="#br0" timeOffset="46270.14">15085 16649 3009 0,'-7'0'66'0,"-4"6"14"0,-3-6 2 0,3 10 3 0,1-1-68 0,-1 1-17 0,-3 5 0 0,7-2 0 16,-3 2-42 0,2 11-12-16,-2-5-2 0,-1 5-1 0,1 2 36 0,-1 6 7 0,1-9 2 0,-5 13 0 15,5-4-80 1,-4 1-15-16,-4 3-3 0,0-4-1 0,1 4 24 0,-4-4 5 0,0 1 1 15,3-1 0-15,-3-6-6 0,7 7-1 0,-1-13 0 16,1 3 0-16,4-9 76 0,3-4 12 0,0 4 9 0,0-7-1 16,7-9-80-16,0 0-16 0</inkml:trace>
  <inkml:trace contextRef="#ctx0" brushRef="#br0" timeOffset="46942.84">15138 16925 2192 0,'0'0'97'0,"0"0"20"0,0 0-93 0,0 0-24 0,0 0 0 0,0 0 0 15,0 0 56-15,7 0 6 0,3 0 2 0,1-3 0 16,3 3-22-16,0 0-4 0,0-6-1 0,0 6 0 0,4 0-14 0,0 0-3 15,-11 0-1-15,7 0 0 0,-4 0-19 0,1 0-11 16,0 6 2-16,-1-3 0 0,-3-3 9 0,-3 9 0 16,-4-9 0-16,3 7 8 0,1 2-8 0,-4 0 0 15,0-9 0-15,-4 10 0 0,1 6 0 0,-1-13 0 16,-3 6 0-16,4 7 0 16,-1-7 0-16,1 1 0 0,-4-4 0 0,3 3 0 0,-3-6 0 0,3 4 0 15,-3-4 0-15,0 3 0 0,0-6-12 0,7 0 0 16,0 0 0-16,0 0 0 0,-7 6 1 0,7-6 0 15,0 0 0-15,0 0 0 16,-3-6-25-16,3 6-4 0,0 0-2 0,0 0 0 0,3-9 20 0,1 2 4 16,-4 7 1-16,7-3 0 0,3-3 5 0,-10 6 2 15,0 0 0-15,0 0 0 0,11 0 10 0,-4 0 0 0,4-3 10 0,-1 3-10 16,1 3 12-16,-1-3-3 0,4 0-1 0,-3 0 0 16,3 6-8-16,-3-3 0 15,3-3 0-15,0 7 8 0,0-4 0 0,-3 3 0 16,3 4 0-16,-4-4 0 0,-3 6 24 0,-3-2 5 0,3-1 1 15,-4 7 0-15,-3-7-24 0,0 10-5 0,0-10-1 0,-3 7 0 16,-1 3 7-16,-3-3 1 0,4-4 0 16,-8 4 0-16,1 0-7 0,-1-4-1 0,1 4 0 0,-1-1 0 15,-3-2-8-15,0-4 0 0,0 10 0 0,-4-13 0 16,4 4-15-16,3-1 5 0,1 1 1 0,-1-4 0 16,-3-3-147-1,-4-3-30-15,-3 0-6 0</inkml:trace>
  <inkml:trace contextRef="#ctx0" brushRef="#br0" timeOffset="47703.31">10301 15326 1555 0,'-10'0'138'0,"-1"0"-110"16,4 0-28-16,-7 0 0 0,0 0 107 0,0 0 16 15,-1 0 3-15,5 3 1 16,-4-3-152-16,0 6-31 0,0-6-5 0,3 0-2 0,-3 6 53 0,3-6 10 16,1-6 0-16,-1 6 0 0,1 0 17 0,2 0-1 15,8 0-1-15,0 0 0 0,0 0 35 0,0 0 7 16,0 0 2-16,0 0 0 0,11 0-4 0,7 6-1 16,-4-2 0-16,7-4 0 0,0 0-22 0,7 0-4 15,8-4 0-15,2 4-1 0,-2-6 7 0,10 6 2 0,10-6 0 16,4 3 0-16,3 3-24 0,-3-7-12 0,-3 4 12 0,10-3-12 15,14-3 0-15,-7-1 0 0,-3 1 0 0,-1-7 0 16,4 7 12-16,4-4-4 0,0-2 0 0,-4 5-8 16,3-6 11-16,1 7-11 0,-4 0 10 0,0-1-10 15,-3 1 11-15,-8-1-11 0,1 1 12 0,-8 3-12 16,-3 3 0-16,0-4 0 0,-7 7 0 0,0-3 0 31,-11-3-108-31,0 6-20 0,-7 0-3 0,1-3-548 0,-8-4-109 0</inkml:trace>
  <inkml:trace contextRef="#ctx0" brushRef="#br0" timeOffset="48480.2">10735 15940 403 0,'0'0'36'0,"0"0"-36"0,0 0 0 0,0 0 0 16,0 0 281-16,11 0 50 0,3-6 9 0,-4 6 3 15,-3-3-263-15,0-3-52 0,4 6-10 0,-4-3-2 16,4 3-8-16,-11 0-8 0,0 0 11 0,7-7-11 16,3 7 24-16,1-9-1 0,-11 9-1 0,0-6 0 15,3 2 0-15,4-2 0 0,-3 3 0 0,0-6 0 16,-8 2-2-16,4-2-1 0,7 0 0 0,-3 2 0 15,-8-2-11-15,4-1-8 0,0 1 12 0,0 0-12 16,0-1 12-16,-3-5-12 0,-1 5 12 0,0 1-12 16,1-1 0-16,-4 7 0 0,-4-3 0 0,1 3 0 15,3-3 23-15,-4 6-3 0,-3 0 0 0,-4 6 0 16,4-3-20-16,0-3 0 0,0 9 0 0,0-2 0 0,-4-4 0 0,4 6-15 16,4 1 3-16,-1-4 0 0,-7 3 12 0,4 7 0 15,4-4 0-15,3-2 0 0,-4 6 0 0,-3 2 0 16,0 1 0-16,7 6 10 0,3 0-10 15,-3-3-17-15,-7 3 4 0,7 4 1 0,7-4 12 16,-4 3 16-16,-3-3-3 0,0 3-1 0,7-3-22 16,4-6-5-16,3 6-1 0,-4-6 0 0,1 0 16 0,3-10 0 15,11 7 0-15,-4-7 0 0,-4-2 0 0,4-4 0 16,4-3 0-16,0 0 0 0,-1 0 47 0,1-10 2 16,-4 4 1-16,0-3 0 0,11-1-1 0,-11-2 0 0,0-4 0 15,0-3 0-15,4 10-33 0,-4-10-6 0,-3-6-2 0,-1 9 0 16,-6-6-8-16,3-3 0 0,-4 0 0 15,1-3 8-15,-8 3-8 0,4-10 0 0,4 7 0 0,-4-6 0 16,-4 2 0-16,4-2 0 0,4-1 9 16,-1 1-9-16,1-1 0 0,-1 7 9 0,-3 0-9 15,0 0 0-15,7 2 9 0,-3 1-9 0,-4-3 0 0,-4 9 9 16,8-6-9-16,-4 13 0 0,-4-4 0 0,-3 0 8 16,0 7-17-16,0 0-4 0,4-7-1 0,-4 13 0 31,-4-4-42-31,8 4-8 0,3 3-1 0,0 0-1 15,-11 0-122-15,7 0-25 0,4 0-5 0,0 0-507 0</inkml:trace>
  <inkml:trace contextRef="#ctx0" brushRef="#br0" timeOffset="48880.21">11532 15658 2145 0,'-21'0'95'0,"21"0"20"0,0 0-92 0,0 0-23 0,-14 10 0 0,0-4 0 15,3 3 29-15,1 1 2 0,-1-1 0 0,-3 7 0 32,-4-7-48-32,4 10-10 0,7 0-1 0,-7 0-1 0,-3 6 21 0,-1 0 8 0,7 0 0 0,1 3-9 15,-4-6 9-15,-1 3 0 0,-2 0 0 0,3 3 0 16,0-3 0-16,0-6 0 0,-4 0 0 0,7 0 0 15,4-3 0-15,-3 2 0 0,-4-8 0 0,3-1 0 32,4 1-28-32,3-10-8 0,4 0 0 0,0 0-578 0,-7 6-115 0</inkml:trace>
  <inkml:trace contextRef="#ctx0" brushRef="#br0" timeOffset="49169.5">11148 15727 2530 0,'0'0'112'15,"0"0"24"-15,-7 0-109 0,0 10-27 0,7-10 0 0,3 6 0 0,-3 3 16 0,4 1-1 0,-1-1-1 0,8 4 0 16,-1-4-22-16,-3 7-5 0,1-1-1 0,2-2 0 15,4 3 14-15,4-1-11 0,-11 4 11 0,7-6-10 16,4 2-12-16,-1 4-2 0,-3-10-1 0,1 7 0 31,-8 0-33-31,7-4-6 0,7 7-2 0,-3-3 0 16,-8 0-81-16,8-4-16 0,6-2-3 0,-2 5-638 0</inkml:trace>
  <inkml:trace contextRef="#ctx0" brushRef="#br0" timeOffset="50526.35">11504 15994 115 0,'0'0'10'0,"0"0"-10"16,0 0 0-16,0 0 0 0,0 0 302 0,0 0 58 15,7 0 12-15,-7 0 3 0,4-7-232 0,3 4-47 16,0-3-8-16,3-3-3 0,4 2-34 0,-3 4-7 16,-4-3-2-16,0 3 0 0,11-7-23 0,-8 4-5 0,1 3-1 0,-4-3 0 15,4 3 2-15,-1-4 0 0,1-2 0 0,-1 9 0 16,-3-6-24-16,4 6-5 0,0-4-1 0,-1-2 0 16,1 6 15-16,-1 0 0 0,1 0 0 0,0 0-9 15,-4 0 9-15,3 6 0 0,-3-2 0 0,0 2 0 16,4-3 0-16,-8 10 9 0,1-1-1 0,-4-3-8 15,0 1 15-15,0 6-4 0,0 2-1 16,-4-8 0-16,1 9 1 0,-4-4 0 0,0 1 0 0,0-3 0 16,0 2-11-16,0 4 10 15,-4-3-10-15,0-4 10 0,4 4-10 0,-3 0 0 0,3-4 0 16,0-2 0-16,0-1 0 0,0 0 10 0,-1 7-10 16,5-7 10-16,3-2-2 0,-4 2 0 0,4-6 0 0,0 4 0 15,4 2 1-15,-4-9 0 0,3 3 0 0,-3-3 0 0,4 6-9 0,7 4 12 16,-1-4-12-16,1-3 12 0,3-3-12 0,0 0 0 15,0 0 0-15,4 0 0 0,-1 0-20 0,5-3 0 16,-1-3 0-16,0 6 0 16,4-10-41-16,3 4-8 15,0-3-2-15,4-1-509 0,-4 1-103 0</inkml:trace>
  <inkml:trace contextRef="#ctx0" brushRef="#br0" timeOffset="51165.74">13409 15047 2376 0,'0'0'52'0,"0"0"12"0,0 0 1 0,0 0 1 0,0 0-53 0,0 0-13 0,0 0 0 0,0 0 0 16,0 0-28-16,0 0-9 0,0 0-2 0,7 3 0 0,0 3 18 0,4-3 3 16,-1-3 1-16,4 6 0 0,4-2 17 0,3-4 8 0,8 6-8 0,-1-6 12 15,0 0 4-15,4 0 0 0,10 0 0 0,0-6 0 16,4 6 10-16,0 0 2 0,0-4 1 0,3 4 0 16,-3-6-1-16,7 3-1 0,-3-3 0 15,9-4 0-15,5 4-16 0,-4 3-3 16,3-3-8-16,1-4 12 0,-4 1-12 0,0-1 0 0,0 1 0 0,3 0 0 15,1 2-8-15,3-2 8 0,-7-4-12 0,-4 7 12 32,-3-3-32-32,0-1 1 0,-7 1 0 0,0 3 0 0,-4-4-35 15,-3 1-7-15,0 6-2 0,0-4 0 0,-11 7-141 16,-3-9-28-16,24 0-5 0,-21 9-2 0</inkml:trace>
  <inkml:trace contextRef="#ctx0" brushRef="#br0" timeOffset="51865.23">14171 15636 979 0,'0'0'87'0,"0"0"-70"0,0 0-17 0,-3-6 0 16,-4 6 258-16,-1 0 48 0,1-3 10 0,4-4 1 15,-4 7-245-15,3-6-48 0,-6 3-11 0,3 3-1 16,0 0-12-16,0 0 0 0,-1-6-12 0,1 6 12 16,0 0-24-16,-3 6 4 0,-1-6 0 0,-3 3 0 15,4 3 6-15,-1-6 2 0,-3 10 0 0,0-10 0 16,0 9 12-16,-1 1 8 0,-2-1 0 0,3 1-8 0,-4 5 25 0,4 4-1 15,-4-3-1-15,1 3 0 16,-1-1-6-16,0 7-1 0,4-6 0 0,0 9 0 16,4-9-16-16,-4 6 0 0,6-6-8 0,5 0 8 0,-1 3-12 0,1-10 12 15,3 4-13-15,3 0 5 16,4-4 8-16,1-5-8 0,2 2 8 0,1-6-8 0,3-3 8 0,3 6 0 16,1-12 0-16,3 6 8 0,-3-9 16 0,3-1 3 15,-3 1 1-15,3-7 0 0,-4 4-20 0,1-4-8 16,0-3 0-16,-1 4 8 0,1-4 4 0,-4 0 0 15,-3 0 0-15,3-6 0 0,-4 0 11 0,1 3 2 16,0-3 1-16,-1 0 0 0,-3 3-2 0,0-9-1 16,0 9 0-16,-3-4 0 0,3-2-11 0,-4-3-1 15,5 9-1-15,-5-6 0 0,-3-4-10 0,0 10 12 0,0-9-12 16,0 12 12-16,-3-9-12 0,-5 12 0 0,1-2 0 0,0-1 0 16,0 3-8-16,-3 7 8 0,-1-4-10 0,1 4 10 31,-1-4-53-31,0 10-5 0,-3-3-1 0,4 3 0 15,-1 3-163-15,1-7-33 0,-12 14-6 0,8-4-2 0</inkml:trace>
  <inkml:trace contextRef="#ctx0" brushRef="#br0" timeOffset="52221.14">14767 15489 2127 0,'-14'6'94'0,"14"-6"20"16,-3 3-91-16,-4 3-23 0,-4 1 0 0,0-4 0 0,1 6 33 0,-1-2 3 15,4-4 0-15,-3 6 0 0,-4 1-36 0,3 5 0 16,-3-5 0-16,0 5-12 0,-4-2 12 0,4 2 0 16,-4 4 0-16,1 0 0 0,-1 0 8 15,-3 6 2-15,0-6 0 0,0 3 0 0,3 0 1 0,-3-3 0 16,0-4 0-16,3 4 0 0,-3-3-11 0,7-7 0 0,0 7 0 16,3-7 0-1,-3-6-48-15,7 4-1 0,0-4-1 0,7-3 0 16,0 0-119-16,0 0-24 0,3-19-5 0,11-6-1 0</inkml:trace>
  <inkml:trace contextRef="#ctx0" brushRef="#br0" timeOffset="52413.91">14379 15548 2455 0,'0'0'108'0,"0"0"24"0,0 0-106 0,0 0-26 0,0 4 0 0,4 5 0 16,-1 3 62-16,4-2 7 0,-3-1 2 0,3 4 0 0,0-4-71 0,0 7-8 15,4-7-5-15,-1 7-1 16,1-3-2-16,-1 2 0 0,4 4 0 0,1-10 0 16,-5 7-49-16,4-6-11 0,4 5-1 0,0-2-1 15,-4-4-32-15,0 1-6 0,3-4-2 0,1 3 0 16,0-2-129-16,-4-4-25 0</inkml:trace>
  <inkml:trace contextRef="#ctx0" brushRef="#br0" timeOffset="52966.1">14972 15658 2746 0,'0'0'60'0,"0"0"13"0,0 0 3 0,0 0 1 0,0 0-61 0,0 0-16 0,0 0 0 0,0 0 0 31,0 0-48-31,0 0-13 0,0 0-3 0,3-3 0 16,8-3 29-16,-4 6 6 0,4-3 1 0,-1-4 0 0,1 7 11 0,3 0 2 0,0-9 1 0,0 9 0 16,-3-3 14-16,3-4 0 0,0 7 0 0,-3 0 0 15,-1 0 24-15,-3 0 8 0,4-6 2 0,-8 6 0 16,-3 0-21-16,0 0-4 0,0 0-1 0,0 0 0 16,0 0-8-16,0 13 8 0,-7-4-8 0,0 1 8 15,0-1-8-15,0-6 0 0,0 7 0 0,-4 5 0 16,1-5 0-16,-1-1 0 0,4-3 0 0,0-3 0 15,0 7 0-15,0-10 0 0,4 6 0 0,3-6 0 16,0 0 0-16,0 0 0 0,0 0 0 0,0 0-11 16,0 0 3-16,0 0 0 0,0 0 0 0,0 0 0 31,0 0-20-31,-4 10-3 0,4-10-1 0,0 0 0 0,0 0 32 0,0 6 0 0,-4-3 0 0,4-3 0 0,0 0 0 16,0 9 0-16,0-9 0 0,4 7 0 0,0-4 0 0,3 6 0 15,-4-3 0-15,8-2 0 0,-4 2 0 16,3 3 0-16,-3-2 0 0,4 2 0 0,3-6 0 0,-3 6 8 15,3 1 1-15,-4-4 0 0,1-3 11 0,0 10 3 16,-1-1 0-16,-3-2 0 0,0-1-12 0,0 1-3 16,-3 5 0-16,-4-5 0 0,3-1-8 0,-3 0 0 15,0 1 9-15,-3-1-9 0,-1-2 12 0,4 2-3 16,0-9 0-16,-3 9 0 0,-4 1-9 0,3-4 0 16,1-3 0-16,-4 7 0 15,3-4-37-15,-3-3-10 0,0 3-1 0,0-6-1 16,-4 10-82-16,4-10-16 0,-3 0-3 0,-1 6-758 0</inkml:trace>
  <inkml:trace contextRef="#ctx0" brushRef="#br0" timeOffset="53684.24">10291 17743 1382 0,'-18'10'61'0,"7"-1"13"0,4-9-59 0,0 10-15 0,7-10 0 0,0 0 0 16,0 0 239-16,0 0 45 0,7 0 8 0,7 0 3 16,4 0-255-16,3 0-50 0,7-3-10 0,11-4-3 0,7 1 46 0,0 3 9 15,-4-3 1-15,4-4 1 0,11 1-34 0,-1-1-16 16,-3 7 2-16,3-3 0 16,4-3 22-16,0 2 4 0,4 4 0 0,-4-3 1 0,-7 6-2 0,0-3-1 15,3 3 0-15,1-7 0 0,-1 7 4 0,11-3 1 16,4-3 0-16,3 6 0 0,-4-9 21 0,-3 9 4 15,-3-10 0-15,3 4 1 0,3 3-29 0,-3-7-12 16,0 4 8-16,-3-3-8 0,-4 6 8 0,0-4-8 16,-11-2 8-16,4 9-8 15,-4-9-22-15,1 9-10 0,-1-7-1 16,1 4-1-16,-4-3-42 0,-1 6-9 0,-2-3-2 0,-1-4 0 16,-7 7-128-16,-3 0-25 0,21-9-6 0,-21 9-1 0</inkml:trace>
  <inkml:trace contextRef="#ctx0" brushRef="#br0" timeOffset="54819.2">11137 18264 1324 0,'14'0'59'0,"-14"0"12"0,0 0-57 0,-7 0-14 0,7 0 0 0,-3-3 0 15,3 3 134-15,-4-6 24 0,-3-4 5 0,4 10 1 32,3 0-174-32,-7-9-34 0,-8 9-8 0,8-3 0 0,7 3 36 0,-10 0 7 15,-8 3 9-15,-3-3-13 0,7 9-5 0,0-3-1 0,0-2 0 0,-4 5 0 16,-10 0 5-16,7-2 1 0,7 2 0 0,-1 0 0 16,-6 7 31-16,7-6 6 0,0-7 2 0,7 6 0 15,-4 7 15-15,4-7 3 0,-3 1 1 0,6-1 0 16,8 7-36-16,-4-7-9 0,-4 0 0 0,4 7 0 15,4-6-8-15,-1-1-4 0,1 0-1 0,-1 7 0 16,4-7-9-16,0 1-2 0,8-7 0 0,-5 3 0 16,-6-3 9-16,6 4 2 0,11-7 0 0,-6 0 0 15,-8 0 13-15,3 0 0 0,8-7 0 0,-1 4 0 16,5-3 40-16,-1-7 2 0,-7 4 0 0,4-7 0 0,6 7 18 16,-10-7 3-16,0-3 1 0,1 4 0 0,-1-4-24 15,0 0-5-15,-4 0-1 0,-3-6 0 0,4 6-6 0,0-6-2 16,-1 7 0-16,-3-11 0 0,-3 11-11 0,3-11-3 15,0-2 0-15,0 3 0 0,-4-7-12 0,5 7 0 16,-5-10 0-16,1 4 0 0,3-1 0 16,-11 10 0-16,1-3 0 0,-1 3 0 0,4 3 0 0,-7 3 9 15,-7-3-9-15,0 13 8 0,0-10-8 16,-4 10 0-16,-7-1 0 0,1 10 0 16,-8 0-100-16,7-6-23 0,4 12-4 0,-4-6-1 15,-6 10-64-15,2-10-14 0</inkml:trace>
  <inkml:trace contextRef="#ctx0" brushRef="#br0" timeOffset="55846.16">11776 18092 288 0,'0'0'12'0,"0"0"4"0,0 0-16 0,0 0 0 0,0 0 0 0,0 0 0 15,0 0 210-15,0 0 39 0,0 0 8 16,0 0 2-16,3-7-166 0,-3 7-33 0,0 0-6 0,0-3-2 16,0-3 24-16,0-4 4 0,4 7 0 0,-4 3 1 15,0 0-1-15,0 0 0 0,0 0 0 0,0 0 0 16,0 0 8-16,0 0 2 0,0 0 0 0,0 0 0 15,0 0-32-15,-11 10-6 0,1-1-2 0,-1 4 0 16,4-4-41-16,-7 7-9 0,0-1 0 0,-7-2 0 16,3 3 0-16,0 2 0 0,-6 1 0 0,-1-3-10 15,0 3 10-15,1 0 16 0,2-4-4 0,-2 4-1 16,-1-3-11-16,0 3 0 0,11-10 0 0,0 7 0 16,-4-4 0-16,8 4 0 0,-4-7 0 0,7 1 0 15,3-1-36-15,1 0 0 0,-8 1 0 16,11-10 0-16,0 0-120 0,0 0-24 0,0 0-5 0,0 0-407 15,0 0-82-15</inkml:trace>
  <inkml:trace contextRef="#ctx0" brushRef="#br0" timeOffset="56135.68">11345 18085 1857 0,'14'-3'82'0,"-14"3"18"0,0 0-80 0,0 0-20 16,0 0 0-16,0 0 0 0,11 0 56 0,-11 0 7 0,0 0 1 0,0 0 1 16,14 3-19-16,-7 7-4 0,-3-4-1 0,3 3 0 15,0 1-8-15,3 5-1 0,5-2-1 0,-5-4 0 16,-3 7-19-16,4 3-4 0,10-3-8 0,0-4 12 16,-3 4-12-16,-1 3 0 0,5-4 0 15,-1-2 0-15,-4 2 0 0,5 1 0 0,-1-3-12 0,3-4 12 16,-6 7-16-16,3-1 3 0,0-5 1 15,-7-1 0 1,1 1-14-16,2-1-2 0,-3-3-1 0,0-3 0 0,1 7-107 16,-1-10-20-16,0 6-5 0,0-3-658 0</inkml:trace>
  <inkml:trace contextRef="#ctx0" brushRef="#br0" timeOffset="57088.73">12030 18305 921 0,'0'0'82'0,"0"0"-66"0,0 0-16 0,0 0 0 16,0 0 210-16,7-7 38 0,0-2 8 0,3 0 2 15,-3 2-193-15,4-2-38 0,0 6-8 16,-1-7-2-16,1 4 42 0,3-3 8 0,0-1 1 0,0 4 1 16,-3-3-21-16,3 6-5 0,0-4-1 0,-3 7 0 15,-1-9-20-15,1 9-4 0,-1 0-1 0,-3 0 0 16,4 0-5-16,-11 0 0 0,11 6-1 0,-4-3 0 16,0 7-38-16,0-4-7 0,-4 3-2 0,1 1 0 15,-1 5-4-15,-3-2 0 0,-3-4-1 0,-1 7 0 16,1 0 21-16,-4-4 5 0,-4 4 1 0,4 0 0 15,-4 2 14-15,1-5 0 0,-1 3 0 0,-3 2 0 0,0 1 0 16,0-3 0-16,0 3 0 0,0-4 0 16,0-2 0-16,3 3 0 0,0-1 0 0,4-2 10 0,0 3-10 15,4-7 0-15,-1 7 0 0,4-7 0 0,0 1 8 0,4-7 0 16,3 6 0-16,0-3 0 0,3-6 0 0,5 3-8 16,-1 4 12-16,3-7-4 0,1 0-8 0,3 0 0 15,0 0 0-15,0-7 8 16,4-2-104-16,-4 6-20 0,4-3-5 0</inkml:trace>
  <inkml:trace contextRef="#ctx0" brushRef="#br0" timeOffset="57615.25">13780 17549 2368 0,'0'0'52'0,"0"0"12"0,-4 0 1 0,4 0 1 0,0 0-53 0,0 0-13 15,11-9 0-15,3 5 0 0,3-2-12 0,1 6-4 16,3-6-2-16,7 3 0 0,1-3 26 0,6 6 4 16,4-10 2-16,7 7 0 0,6-6-14 0,8 2 0 15,11 4 8-15,0-3-8 0,3-4 29 0,0 4 3 0,10-3 1 16,5-1 0-16,-1 1-25 0,0 0-8 16,-7-1 0-16,4 1 0 0,-4 2 11 0,0 4-2 0,-3-3 0 0,-4-3 0 15,0-1-9-15,-7 10 8 16,-7 0-8-16,0 0 8 0,-4 0-20 0,-3 0-5 0,0 7-1 0,-4-4 0 31,-6 3-83-31,-1-3-17 0,-3 3-3 0,-4-3-853 0</inkml:trace>
  <inkml:trace contextRef="#ctx0" brushRef="#br0" timeOffset="58276.95">14478 18082 1652 0,'0'0'73'0,"0"0"15"0,7 0-70 0,0-6-18 0,4 3 0 0,-1-4 0 0,1 4 10 0,3-9-2 16,-3 2 0-16,3 1 0 0,0 0 26 0,-4-4 5 0,1-3 1 0,3 1 0 16,-7 2 12-16,4 4 4 0,-4-7 0 0,0 7 0 15,-7-1-20-15,3 1-3 0,-3-1-1 0,0 1 0 16,-3 0 13-16,-4 2 3 0,3 1 0 0,-6 3 0 15,-4 3-19-15,-4 0-3 0,4 0-1 0,-7 3 0 16,-1 3-25-16,1 4 0 0,-7-4 0 16,0 3 0-16,0 4 0 0,-4 3-12 0,-3 2 4 0,-1-2 8 15,5-3 0-15,-1 9 0 0,0-4 0 0,4 4 0 16,0 0 28-16,3 0 0 0,4-3 0 0,0 3 0 16,6 0-48-1,1-6-8-15,4 2-3 0,3 1 0 0,0-3 16 0,3-7 3 0,4 7 1 0,4-7 0 16,-1 1 11-16,4-7-12 0,0 6 12 0,4-9-12 15,3 7 12-15,0-7 0 0,7 0 0 0,-3-7 0 16,0 4 11-16,6-3-3 0,1-3 0 0,0-1 0 0,3-2 2 16,0-1 0-16,-3 4 0 0,-1-4 0 0,1-3 14 0,-4-2 4 15,1 2 0-15,-1-3 0 16,-4 0-28-16,1 4 0 0,-4-14 0 0,0 11 0 16,-3-7 15-16,3-4-3 0,-7 1 0 0,0-6 0 0,-3 8 5 15,-1-8 1-15,1 6 0 0,-4-7 0 16,0 7-18-16,-4 3 0 0,1 3 8 0,-1-3-8 0,0 0 0 15,1 3 0-15,-4-3 0 0,3 6 0 0,-3-6 0 0,4 9-16 16,-4-3 4-16,0 1 0 16,3 2-81-16,-3 7-16 0,0-1-3 0,-4 7-1 15,4 3-40-15,0-6-8 0,-3 6-2 0,-1 6-631 0</inkml:trace>
  <inkml:trace contextRef="#ctx0" brushRef="#br0" timeOffset="58624.32">15113 17894 2152 0,'0'0'96'0,"0"0"19"0,0 0-92 0,0 0-23 0,0 0 0 0,0 0 0 0,-7 0 65 16,0 3 9-16,0-3 2 0,0 6 0 0,0 4-76 0,0-7-9 15,3 6-5-15,-6 1-1 16,3 5 15-16,-1 1 0 0,-6-3 0 0,4 2-9 16,-8 4 9-16,4-3 0 0,-4 3 0 0,-3-1 0 15,0 8 0-15,-4-8 0 0,4 1 0 0,0 0 0 16,0-3 0-16,0-1-12 0,0-2 2 0,3 3 0 15,4-7-42-15,3-6-8 0,4 10-1 0,0-10-1 16,7-3-124-16,0 0-25 0,0 0-5 0,0 0 0 0</inkml:trace>
  <inkml:trace contextRef="#ctx0" brushRef="#br0" timeOffset="58817.75">14855 17897 2973 0,'0'0'65'0,"0"0"14"0,0 0 2 0,0 9 3 0,0-2-67 0,4 2-17 0,0 1 0 15,3-1 0 1,-4 10-53-16,4-10-15 0,0 7-2 0,4 0-1 16,-4 2 15-16,3-5 4 0,1 3 0 0,0 2 0 0,-1-2-112 15,4-3-23-15,-3 2-4 0,-1 4-741 0</inkml:trace>
  <inkml:trace contextRef="#ctx0" brushRef="#br0" timeOffset="59306.37">15356 18076 2790 0,'0'0'61'0,"0"0"13"0,0 0 2 0,0 0 3 0,0 0-63 0,7-10-16 0,1 1 0 0,2 0 0 16,1 9-48-16,-1 0-13 0,4-7-3 0,-3 7 0 0,0-3 35 0,-4-3 6 15,7 6 2-15,-4 0 0 16,-10 0-55-16,7 9-10 0,-7-9-2 0,7 0-1 0,-3 7 69 0,-4-7 20 16,0 0-9-16,0 15 9 0,0-2 40 0,-4-4 12 15,1 1 2-15,-4-4 1 0,-4 3-15 0,4 7-2 0,-3-7-1 0,-4 4 0 16,-4 3-49-16,4-7-11 0,0 10-1 0,0-10-1 31,3 1-43-31,0-4-8 0,8 3-1 0,3-9-1 16,0 0 78-16,0 0 0 0,0 0 8 0,7 7 2 0,3-4-2 0,1-3 0 15,0 6 0-15,3-6 0 0,-4 3-8 0,1-3-9 0,0 0 9 16,-1 0-13-16,1 0 13 0,-1 0 0 0,-3 6 0 0,-7-6 0 16,0 0 0-16,11 0 10 0,-1 4-2 0,-2-4 0 15,-8 0 12-15,10 9 3 0,-3-9 0 0,4 9 0 16,-1-2 31-16,-3-7 6 0,4 9 2 0,-4 0 0 15,4 1-36-15,-4-4-7 0,0 4-2 0,0-7 0 16,-4 12 5-16,1-5 1 0,3-1 0 0,-7 7 0 16,0-4 1-16,0-2 0 0,-4 5 0 0,1-5 0 15,-4-1-24-15,3 7 0 0,-3 3 0 0,4-10 0 16,-4 7-21-16,0-13-9 0,3 6-2 0,1 1 0 16,-5-4-107-16,1-6-21 0,0 0-5 0</inkml:trace>
  <inkml:trace contextRef="#ctx0" brushRef="#br0" timeOffset="60906.21">15374 11268 1555 0,'0'0'138'0,"-3"-3"-110"0,-5-3-28 0,1 2 0 16,-3-2 268-16,-1 6 49 0,1-3 10 0,3-3 1 15,-4 6-261-15,4 6-53 0,7-6-14 0,-4 3 0 16,4-3-9-16,-3 10-7 0,3-1 0 0,3-3-1 16,5 10 17-16,-1-4 8 0,7-2-8 0,3-1 12 15,1 7-12-15,7-7 8 0,-4 1-8 0,7-1 0 16,0 1 0-16,0-1-13 0,8-3 1 0,-1 4 0 15,4-4 24-15,7-3 4 0,-4 3 2 16,7-2 0-16,4-4 3 0,-3 6 1 0,3-3 0 0,-4 3 0 16,0-3-13-16,-3 4-9 0,-3-4 12 0,2 3-12 15,-2 0 0-15,-1-3 0 0,-3 7 0 0,-4-1 0 16,1 1 8-16,-5-4-8 0,-6 3 0 0,0 1 0 16,-4-1 0-16,-4 1 0 0,1-1 0 0,-4 7 0 0,-3-7 20 15,-4 7 9-15,0-7 3 0,-4 1 0 0,1 2-14 0,-1-6-2 16,-3 13-1-16,0-9 0 0,0 5 2 0,-3-2 1 15,-1 2 0-15,1 4 0 0,-4 0-9 0,3 3-1 16,-3 0-8-16,0 3 12 0,0 3-12 0,4-3 0 16,-8 10 0-16,0-7 0 0,4 10 0 0,-3 6 0 15,-1 0 0-15,4 3 0 0,0 6 0 0,4 0 0 16,-1 1-8-16,4-1 8 0,0 0 0 16,0 0 0-16,4 7 0 0,-1-4 0 0,4 7 11 0,0 6-11 15,4-6 12-15,-4 9-12 0,3-9 9 16,-2 9-9-16,-1 0 0 0,3 6 9 0,-3 1 4 0,0-4 1 15,-3 3 0-15,-1 4 0 0,1-1-14 0,-4 7 0 16,0-6 8-16,0 6-8 0,-4-7 0 0,4 7-15 16,0-7 3-16,0 14 1 0,0-11 20 0,0 13 4 0,4-9 1 15,3 3 0-15,0-3 8 0,0 3 2 0,0 3 0 0,0-9 0 16,4 2-12-16,3-5-3 0,-4 6 0 0,5 0 0 16,-5-1-9-16,1-2 0 0,3-7 0 0,-4 4 0 15,-3 0 0-15,4 5 8 0,-4-5-8 0,0 3 8 16,-3-4-8-16,-1 1-12 0,1-1 2 0,-4 1 1 15,3-4 18-15,-3 0 4 0,0 4 1 0,-3-10 0 16,3 0-14-16,-4-3 0 0,1-3 0 0,3-3 0 16,0-1 8-16,0 4-8 0,-4-9 0 0,4 2 9 15,0-12 0-15,0 7 0 0,0-7 0 0,4-3 0 16,-4 0 4-16,0-1 1 0,3 4 0 0,-3-6 0 16,0 3 8-16,0-6 2 0,4 6 0 0,-4-7 0 0,0-2-32 15,0-1-7-15,3-5-1 0,-3 5 0 16,4-6 16-16,-4 0 0 0,0-2 0 0,7 2-9 0,-7-3 9 15,3 3 0-15,1-9-9 16,-1 6 9-16,1 0 0 0,-1-3 0 0,1 3 0 0,0-6 0 16,-1 6 0-16,1-6 0 0,3 0 0 0,-4-4 0 0,1-5 0 15,-1 9 0-15,4-4 8 0,-3-2-8 0,-1 2 0 0,-3-5 0 16,7-1 0-16,-7 1 0 0,4-1 0 0,-4 4 0 16,0-10 0-16,0 6 0 0,3-3 0 0,-3-6 0 15,-3 4 8-15,3 5-8 0,3-3 0 0,-3-6 0 16,4 3 0-16,-4-3 0 0,3 7 0 0,1 2 0 0,-4-9 0 15,0 0 0-15,0 0 0 0,0 0 0 16,4 6 8-16,-1-3-8 0,-3-3 0 0,0 0 0 0,0 0 0 16,0 0 0-16,0 0 0 0,0 10 0 0,0-10 8 0,0 6-8 15,0 4 8-15,0-7-8 0,-7 3 12 0,7 3-4 16,0-9-8-16,-4 7 8 0,4-7-8 16,-7 3 8-16,4 6 10 0,3-9 2 0,-4 6 0 0,4-6 0 15,-7 4-12-15,7-4-8 0,0 0 12 0,0 6-12 16,0-6 8-16,0 0-8 0,0 0 0 0,-3 3 0 15,3-3 8-15,-7 9-8 0,7-9 0 0,0 0 0 16,0 0 9-16,-4 0-9 0,4 0 0 0,0 0 9 16,-7 7-9-16,0-7 8 0,0 3-8 0,4 3 8 15,-5-6-8-15,1 0 12 0,0 0-12 0,0 0 12 16,0 0-12-16,0 0 0 0,0 0 0 0,0 6 8 16,-4-3-5-16,4-3-3 0,0 0 0 0,-3 10 0 0,3-10 0 15,-4 6 0-15,-6-6 0 0,9 3 0 0,-2 4 0 0,-1-4 0 16,-3-3 0-16,4 0 0 0,3 6 0 0,-4-6 0 15,0 0 0-15,4 0 0 16,0-6-48-16,0 6-8 16,4-10-3-16,-1 1 0 0,1-10-121 0,6 3-24 0,4-12-4 15,0 3-2-15</inkml:trace>
  <inkml:trace contextRef="#ctx0" brushRef="#br0" timeOffset="61431.18">17134 14325 2833 0,'0'0'62'0,"0"0"13"0,0 0 2 0,0 0 3 0,0 0-64 0,0 0-16 16,11 0 0-16,0-6 0 0,-1 6 0 0,4 0 0 15,0 0 0-15,1 0 0 0,6 0 0 0,0 0-9 16,4 0 1-16,-1 0 0 0,4 0-5 0,4 0-1 16,3 0 0-16,1 0 0 0,-1 0 14 0,-3 0 0 0,7 0 0 15,-8 6-9 1,1-6-25-16,-7 4-5 0,3-4-1 0,-7 0 0 16,-3 6-73-16,-1-6-15 0,-6 0-4 0</inkml:trace>
  <inkml:trace contextRef="#ctx0" brushRef="#br0" timeOffset="61746.1">17131 14648 2905 0,'0'0'128'0,"0"0"28"0,0 0-125 0,0 0-31 0,0 0 0 0,0 0 0 0,0 0 32 0,7 10 0 16,4-10 0-16,-1 6 0 0,4-3-32 0,4 7-13 15,-4-10 1-15,11 6 0 0,-1 3-2 0,1-9 0 16,7 7 0-16,0-4 0 15,3-3-26-15,0 0-4 0,4 6-2 0,0-6 0 16,0-6-112-16,-1 6-22 0,1 0-5 0,-4-10-856 0</inkml:trace>
  <inkml:trace contextRef="#ctx0" brushRef="#br0" timeOffset="63128.41">19727 11575 748 0,'0'0'67'0,"0"0"-54"0,0 0-13 16,0 0 0-16,0 0 149 0,0-12 27 0,-3 2 6 0,-1 7 1 16,4-6-153-16,-3 3-30 0,-1-4 0 0,1 1-13 15,-1 2 13-15,1-2 8 0,-4 6 0 0,3-6-8 16,-3 2 8-16,3 4-8 0,1-3 0 0,-4-4 0 16,3 10 23-16,-3-9 1 0,0 9 0 0,0-6 0 15,4 6 48-15,-8-3 9 0,1 3 3 0,2 0 0 16,8 0 9-16,-7 0 3 0,-7 0 0 0,4 0 0 15,-4 0-20-15,-4 3-4 0,4-3-1 0,-4 6 0 16,1-6-16-16,-1 9-3 0,0-2-1 0,1-4 0 0,-5 6-11 0,5 1-1 16,-1-4-1-16,1 3 0 0,-1-6-30 0,-3 10-8 15,3-4 0-15,-3 1 0 0,-4-7 0 0,1 6 0 16,-1-2 0-16,0 2 0 0,-3 0 8 16,0 1 0-16,0-1 0 0,-1-2 0 0,-2-4 2 0,2 3 1 15,1-3 0-15,3 3 0 0,-3 4 27 0,3-4 6 16,1-3 0-16,3 7 1 0,-4-4-26 0,4-3-6 15,-4 3-1-15,4-3 0 0,0 4-1 0,0-7-1 16,-1 3 0-16,5 3 0 0,-1 3-10 0,0-9 0 16,1 7 0-16,3-4 8 0,0 3-8 0,3-3 8 0,0-3-8 15,4 7 8-15,7-7-8 0,0 0 0 0,-7 0 9 0,0 3-9 16,7-3 8-16,-3 6-8 16,3-6 8-16,0 0-8 0,-4 3 8 0,4-3-8 0,-3 6 10 15,3 4-10-15,0 5 8 0,0-5-8 0,0 2 0 0,3 4 0 16,1 3 8-16,-4 0-8 0,0 0 0 15,0 6 9-15,3 3-9 0,1 6 0 0,-1 7 9 16,1-3-9-16,3 9 9 0,0 6-9 0,0 0 12 16,4 7-12-16,-4 3 12 0,3 3-12 15,1 9 12-15,-1 0-12 0,5 7 8 0,-5-4-8 0,1 10 0 16,3-7 0-16,-4 7 0 0,1 3 8 0,0 0-8 0,-1 3 0 16,1-9 9-16,-4 9-9 0,-4 3 0 0,4-3 9 15,-3 3 0-15,3-6 0 0,-4 6 0 0,1 1 0 16,0-1 4-16,-4 3 1 0,3-3 0 0,-3 10 0 15,4-10-14-15,-4 4 0 0,0 5 8 0,0-2-8 16,0-10 0-16,0 3 0 0,0 0 0 0,-4 7 0 16,4-4 9-16,-3-3-1 0,-1-6 0 0,0 6 0 0,4 1-8 15,0-7 0-15,-3 6 0 0,3-9 0 16,0-4 15-16,0 4 1 0,-4 0 0 0,4 0 0 0,0-4-4 16,-3-5-1-16,3 2 0 0,0-2 0 0,-4-1-11 0,4 4 0 15,-7-1 0-15,4-9 8 0,-1 7-8 0,4-7 0 16,-3 0 0-16,-1 0 0 0,4 0 0 0,0 0 0 15,-3-3 0-15,3-6 0 0,0 0 0 0,3-1 8 16,-3-8-8-16,0-1 0 0,4 0 0 0,-4 1 0 16,0-1 8-16,0-6-8 0,0 3 0 0,0-3 10 0,3-3-10 0,-3 0 10 15,0-6 0-15,0-4 0 0,0 4 0 16,0-4 0-16,0 1-10 0,-3-1 0 16,3 1 0-16,0-4 0 0,0 3 0 0,-4-5 0 15,4-4 0-15,-3 3 0 0,3-3 0 16,0-6 8-16,0 0-8 0,3-4 8 0,-3 4-8 0,0-9 8 15,-3-1-8-15,3 0 8 0,3-2-8 0,-3-7 0 0,0 0 0 0,0 0 8 16,0 0-8-16,0 0 0 0,0 0 0 0,0 0 8 16,0 0-8-16,0 0 0 0,0 0 0 0,0 0 0 15,0 0 12-15,4 0 0 0,-4 0 0 16,0 0 0-16,10 3-12 0,-3-6 0 0,0 3 9 0,4 0-9 16,0-7 0-16,-1 4 9 0,8-3-9 0,-1-3 0 15,8 6 10-15,0-13-10 0,7 6 8 0,3-5-8 16,0 2 0-16,0-2 8 0,8 5-8 0,3-9 0 15,-8 10-14-15,5-7-8 0,-8-3-2 0,-3 4 0 16,3 5-59-16,-3-9-12 0,-4 1-2 0,4 2-1371 16</inkml:trace>
  <inkml:trace contextRef="#ctx0" brushRef="#br0" timeOffset="65212.46">27157 11616 460 0,'0'0'20'0,"0"0"5"0,-4 0-25 0,1 0 0 0,-1 6 0 0,-3-6 0 16,4 0 312-16,-4 0 56 0,3 0 12 0,4 0 3 16,-3 0-255-16,3 0-52 0,0 0-9 0,0 0-3 15,0 0-9-15,0 0-3 0,0 0 0 0,0 0 0 16,0 0-16-16,10 0-4 0,-10 0-1 0,14 0 0 0,0 0 1 0,4 0 0 16,0 0 0-16,3 0 0 0,4 0-19 15,-1 0-3-15,4-6-1 0,-3 12 0 0,7-6 6 0,-4 0 1 16,4 0 0-16,3 0 0 0,-3 0 19 0,10 0 4 15,1 3 1-15,2-3 0 0,5 0-40 0,-4 0 0 16,3 0 0-16,-7 0 0 0,-3 0 12 0,0 0-3 16,-4 0 0-16,1 7 0 0,-1-7-9 0,-3 0 0 15,-1 0 0-15,5 6 0 0,-5-6 0 0,-6 3 0 16,3-3 0-16,-7 0 0 0,1 0 8 0,-5 0 4 0,1 0 0 0,-4 0 0 16,0 0 0-16,-7 0 1 15,-7 0 0-15,7 0 0 0,-7 0 15 0,11 0 4 16,-11 0 0-16,0 0 0 0,0 0-15 0,0 0-2 0,0 0-1 15,0 10 0-15,0-1-4 0,-4 0-1 16,4 1 0-16,-3 5 0 0,-1-5-9 0,1 6 0 0,-1-4 0 0,-3 10 0 16,-3-3 0-16,2 0 0 15,1-1 0-15,4 11 0 0,3-4 0 0,-4 3 0 0,1 3 0 16,-1 1 0-16,1 12 9 0,-1-4-9 0,4-2 10 0,0 6-10 16,0 3 0-16,0-3 8 0,0 3-8 0,-3 6 0 15,3 1 0-15,-4-1 0 0,4 10 0 16,0-4 0-16,-3 7 32 0,-1 3 0 0,4 3 0 0,-3 0 0 15,-1 0-19-15,1 7-3 0,3 2-1 0,-4 4 0 16,4-4-9-16,-4 1 0 0,4 0 0 0,-3-1 0 16,6 4-9-16,-3-4 9 0,0 1 0 0,0-1 0 15,0 1 0-15,4 6 0 0,0-7 10 0,-1 4-2 0,1 0 4 16,-1 2 2-16,1 1 0 0,-1-6 0 0,1-1 1 0,-1 7 0 16,4 0 0-16,-7-7 0 0,0 1-2 0,0-1 0 15,-3 7 0-15,6-6 0 0,-3-4-13 16,4 4 9-16,-4-1-9 0,3 7 8 0,4-6-8 0,-3-4 8 15,-4 10-8-15,7-7 8 0,-3 1-8 0,3-4 0 16,0-6 0-16,0 7 8 0,0-4 5 0,3 3 1 16,1 1 0-16,-1-7 0 0,1 0-14 0,0-3 0 15,3-3 0-15,-4 6 0 0,1-3 9 0,0-3-1 16,-1 3 0-16,1-7 0 0,-1 1-8 0,-3-9 0 16,4 5 0-16,-4-2 0 0,0-4 0 0,0 6 0 0,0-2 0 15,-3-4 0-15,3-6 0 0,-4 7 0 0,4-11 0 16,-3 1 0-16,-1 0 0 0,1 3 0 15,-1-3 0-15,4 0 0 0,-7-9 8 0,4 12 0 16,3-4 0-16,0-2 0 0,-3-3-8 0,3 0 0 16,0-4 0-16,0 4-11 0,0-7 11 0,3-3 0 0,-3 0 10 15,4 1-10-15,0-4 0 0,-1 3 8 0,1-3-8 0,-1 0 0 16,1-3 0-16,-4 3 0 0,4-6 0 0,-1 6 0 16,1-6 0-16,-4 6 0 0,0-6 0 0,3-4 0 15,-6-2 0-15,3 3 0 0,0-7 0 0,0 7 0 16,0-7 0-16,0 4 0 0,0-7 0 0,-3 3 0 15,3 1 0-15,-4-1 8 0,-3-9-8 0,4 7 0 16,0 2 0-16,-4-9 0 0,0 0 0 0,0 0 0 16,0 0 0-16,0 0 0 0,3 3 0 0,-3-3 0 15,0 0 8-15,0 0-8 0,0 6 0 0,0-6 9 16,0 0-9-16,0 0 0 0,0 10 0 0,0-10-11 16,-7 3 11-16,7-3 0 0,-4 6 0 0,1 0 0 0,-4-2 11 0,0-4 4 15,0 9 1-15,0-9 0 0,0 6-8 0,0-3 0 16,0-3-8-16,-1 7 12 0,-2-4-2 0,-1 3-1 15,1-6 0-15,-1 9 0 0,-3-9 3 0,3 10 1 16,-3-4 0-16,0-3 0 0,0 4-9 0,0-4-4 16,-4 6 0-16,4-3 0 0,-3-3 0 15,-1 4 0-15,-3 2 0 0,3 1 0 0,-3-10 0 0,0 9 0 16,0-3 0-16,0-3 0 0,-1 4 0 0,1-4 0 16,-4-3 0-16,4 0 0 15,-3 0-54-15,2 0-10 0,1-3-3 0,-3-4-985 16,2-2-196-16</inkml:trace>
  <inkml:trace contextRef="#ctx0" brushRef="#br0" timeOffset="72906.16">13328 6332 1267 0,'0'0'112'0,"0"0"-89"0,0 0-23 0,0 10 0 0,0-10 214 0,0 6 38 15,0-6 8-15,0 0 2 0,3 9-194 0,-3-9-38 16,0 0-8-16,4 7-2 0,-4-7 10 0,4 3 2 16,-4-3 0-16,10 6 0 0,1-3-16 0,-4-3-2 15,0 0-1-15,0 0 0 0,-7 0-1 0,10 6 0 16,-2-2 0-16,2 2 0 0,-3-3-12 0,4 6 11 16,-4-2-11-16,0 2 10 0,0 7-10 0,3-4 0 15,1-2 0-15,-4 5 8 0,0 1-8 0,4-3 0 16,-1-4 0-16,-3 7 0 0,0-7 0 0,4 0 0 15,-4 7 0-15,4-6 0 0,-1-7 0 0,-3 6 0 16,4-3 0-16,-1 4 0 16,1-10-94-16,0 9-11 0,-4-9-3 0,0 0-896 0</inkml:trace>
  <inkml:trace contextRef="#ctx0" brushRef="#br0" timeOffset="73274.45">14161 6232 1324 0,'-8'0'118'0,"1"3"-94"16,0-3-24-16,0 6 0 0,0 1 259 0,0-4 47 15,0 3 10-15,4-3 1 16,-4 3-249-16,3 4-51 0,0-7-9 0,-3 6-8 16,4-2 11-16,-1 8-3 0,1-2-8 0,-4 3 12 0,3-4-12 0,-3 13 0 15,0-6 0-15,0 0 0 0,0 6 0 0,0 3 0 16,0-3 0-16,-4 3 0 0,-3-3 0 0,0 4 0 16,0 2 0-16,0 0 0 0,-4-5-17 0,1 8 0 15,-5-6 0-15,1 7 0 0,0 2 17 0,-4-5-8 16,1-1 8-16,-1 0 0 0,0-2 0 0,4-1 12 15,-4-3 0-15,8-6 0 0,-1 6-12 0,4-6-16 16,0-7 3-16,0 4 1 0,3 0-7 0,1-4-1 16,3-2 0-16,3-4 0 15,-6 3-115-15,2 1-23 0,5-4-5 0,-1-3-722 0</inkml:trace>
  <inkml:trace contextRef="#ctx0" brushRef="#br0" timeOffset="75788.1">14355 6527 748 0,'0'0'67'0,"0"0"-54"16,0 0-13-16,0 0 0 0,0 0 247 0,0 0 46 0,0 0 10 0,0 0 1 16,0 0-212-16,0 0-42 0,0 0-9 0,3 9-1 15,-3-9 13-15,0 0 3 0,0 0 1 0,0 0 0 16,0 0 0-16,0 0 0 0,0 0 0 0,0 0 0 16,0 0-19-16,0 0-4 0,0 0-1 0,0 0 0 15,0 0-13-15,0 0-4 16,0 0 0-16,0 0 0 0,7 6-16 0,-3 4 0 0,-1-1-8 0,-3 4 8 15,4-4-12-15,-1 7 3 0,-3-1 1 0,4-2 0 16,-4 3 8-16,0 3-12 0,0-4 12 0,-4 4-12 16,4 0-15-1,-3 0-3-15,-1-1-1 0,4-2 0 0,-3 3-124 16,-1 0-25-16,-3-4-4 0,0 1-2 0</inkml:trace>
  <inkml:trace contextRef="#ctx0" brushRef="#br0" timeOffset="77536.32">19572 12250 2127 0,'0'0'94'0,"0"0"20"0,0 0-91 0,0 0-23 0,0 0 0 0,0 0 0 0,0 0 54 0,4-10 6 16,3 7 2-16,-4-3 0 0,1-4-44 0,3 1-9 16,-4-1-1-16,4 4-8 0,-3-3 15 0,-4-1-4 15,3 1-1-15,1-10 0 0,3 3 13 0,0 4 2 16,-3-7 1-16,3-3 0 0,3 10-10 0,1-4-3 16,-1-3 0-16,5 3 0 0,-5-2-13 0,4 5 0 15,-3-3 8-15,3 1-8 0,0 2 11 0,0 4-1 16,-3-7 0-16,3 7 0 0,3-1-10 0,-6 1 8 15,3 3-8-15,-3-4 8 0,3 7-8 0,-4-3 0 16,1 0 0-16,0 6 0 0,-4-4-8 0,3 8 8 16,-3 2 0-16,0 0 0 0,0-3-9 0,0 13 9 0,1-7-12 0,-5 4 12 15,4 3-11-15,0 2 11 0,0 1-10 0,-3 6 10 16,-1 3 0-16,1-2-9 0,-1 2 9 0,4 3 0 16,-7 0 0-16,0 4 0 0,0-7 0 0,0 7 0 15,0-7 0-15,0 6 0 0,0-9 0 0,-3 4 8 16,3-1-8-16,-4 3 9 0,1-9-9 0,-4 10 10 15,0-10-10-15,-4 3 0 0,4 3 0 0,-4-3 8 16,-3 13-8-16,0-13 0 0,0 3-10 0,-3 6 10 16,-1-9-13-16,-3 1 3 0,0-4 1 0,3-4 0 15,-3 7 9-15,-4-9 0 0,0-3 0 16,4-4 0-16,-4 7 0 0,4-10 0 0,4-3 0 0,-4 7 0 16,-4-10 8-16,7 0-8 0,1 0 8 0,-1-4-8 15,-3-2 10-15,7 3-2 0,3-6-8 0,-3-4 12 16,3 4-4-16,1-1 0 0,-1-9-8 0,4 7 12 15,0-4-12-15,4 1 8 0,-1-4-8 0,4 9 0 16,0-5 0-16,7 2 0 0,-3-3 0 0,3 7 0 0,0 0 0 16,0-1 0-16,3 1 0 0,1 2 0 0,0 4 0 0,3-3-8 15,0 6 8-15,0 0 0 0,3 0 0 0,1 6 0 16,-4-6 8-16,0 3-8 0,4 4 10 0,0-4-10 16,3 3 10-16,0-3-10 0,-3 4 24 0,-1 2-2 15,1 0 0-15,3 7 0 0,-3-3-22 16,-1 2 0-16,4 1 0 0,-6 3 0 0,2-7 11 0,4 10-3 15,-6-9 0-15,2 6 0 0,1-4-16 0,-1-5-4 16,1 5-1-16,0-2 0 16,-1 3-11-16,-3-7-1 0,4 0-1 0,0 1 0 15,-4-1-90-15,3 1-19 0,-6-4-3 0,3-6-882 0</inkml:trace>
  <inkml:trace contextRef="#ctx0" brushRef="#br0" timeOffset="77886.19">20659 12400 2016 0,'0'0'179'0,"0"0"-143"0,0 0-36 0,0 0 0 0,0 0 130 0,0 0 19 16,0 0 4-16,0 0 1 0,-7 6-126 0,0-3-28 15,7-3 0-15,-7 7 0 0,-4 2 0 0,4 1 0 16,0-1-9-16,0 0 9 0,0 1 0 0,0-1-8 16,-4 7 8-16,0 3 0 0,1-4-9 0,-4 4 9 15,0 0 0-15,0 0-9 0,-4 6 9 0,0 0 0 16,1-3 0-16,-5-6 0 0,1 9 0 0,0-7 0 15,0 1 0-15,3-3 0 16,-6 3-31 0,-1-7-7-16,0 4-2 0,1-7 0 0,-1 1-152 0,0-1-32 0,4 1-5 0</inkml:trace>
  <inkml:trace contextRef="#ctx0" brushRef="#br0" timeOffset="78147.92">20366 12453 2581 0,'0'0'114'0,"0"0"24"0,3 10-110 0,1-1-28 0,-4 1 0 0,0-1 0 16,3 7 14-16,-3-7-2 0,0 10-1 0,0-3 0 15,4-1 13-15,-4-2 2 0,4 12 1 0,3-6 0 0,-4 6-27 0,1-6 0 16,3 6 0-16,3-3 0 0,-3 0 0 0,4 0 0 15,3-4 0-15,0 7 0 16,0-6-27-16,0-3-10 0,4 3-3 0,0 0 0 16,-1-4-102-16,1 4-21 0,3-10-4 0,0 1-1 0</inkml:trace>
  <inkml:trace contextRef="#ctx0" brushRef="#br0" timeOffset="78439.5">21057 12883 2988 0,'-3'6'66'0,"-4"4"14"0,0-1 2 0,3 0 1 0,-3 7-67 0,4-3-16 0,-1 9 0 0,1-4 0 31,-1-5-31-31,4 12-9 0,0-6-3 0,-4 0 0 0,1 6 31 0,-1 0 12 0,4 0-8 0,-3-3 8 16,-1 3-124-16,1 0-19 0,-1-3-4 0,1-6-957 15</inkml:trace>
  <inkml:trace contextRef="#ctx0" brushRef="#br0" timeOffset="91382.07">23188 12174 518 0,'0'0'46'0,"0"0"-37"15,0 0-9-15,7-6 0 0,-3-3 395 0,6-1 77 16,1 1 15-16,3-7 3 0,0 7-400 0,4-4-80 16,-1-3-10-16,5 1-14 0,-1 5 14 0,0-2 0 15,-4-4 0-15,-2 0 0 16,2 4-30-16,-3-4-6 0,0 7-2 0,-3-7 0 0,-4 7 16 0,0-4 3 16,-3 4 1-16,-4-7 0 0,3 7 8 0,-6 2 2 15,-1 4 0-15,1-3 0 0,-4-3 41 0,0 9 9 0,-1-4 2 16,-2-2 0-16,-1 3 7 0,-3-3 1 0,0 6 1 15,3 0 0-15,-3-6-9 0,4 6-1 0,-8 0-1 16,8 6 0-16,-5-6-10 0,1 9-1 16,0-3-1-16,0-2 0 0,4 5-10 0,-8 0-1 15,4 7-1-15,0 0 0 0,3-4-7 0,-3 4-2 0,0-3 0 16,-4 9 0-16,4-4-9 0,0 1 10 0,0 6-10 0,0-6 10 16,-4 0-10-16,4 9 8 0,-4-3-8 0,8 3 8 15,-1 7 0-15,1-7-8 0,-4 7 12 0,3-7-4 16,4 6 3-16,3-5 0 0,-3-4 0 0,0 3 0 15,4-3 2-15,-1 3 1 0,4-3 0 0,4 3 0 16,-1-2-6-16,8 2 0 0,6-3-8 0,1 0 12 16,0-3 11-16,3-6 1 0,4 2 1 0,-1-2 0 15,1-3-9-15,0-4-1 0,6 4-1 0,1-10 0 16,3 6-6-16,1-9-8 0,-4 0 11 0,3 0-11 16,0 6 14-16,0-12-4 0,1 6-1 0,-5-3 0 0,1-3 9 15,-4 3 2-15,-3-10 0 0,3 4 0 0,-3-1-9 16,0 1-2-16,-4-10 0 0,0 3 0 0,0-3 4 15,0 1 1-15,-3-1 0 0,0 0 0 0,-4-6-6 0,0 6 0 16,-4-6-8-16,-3 6 12 0,1-6-12 0,-5 3 8 16,1-3-8-16,-4 0 0 0,0 0 10 0,-4 3-10 15,1-13 10-15,-1 10-10 0,0-3 16 0,-3 0-4 16,-3-3 0-16,3 9 0 0,-4-13 2 0,1 10 0 0,-5 3 0 16,1-3 0-16,0 6-14 0,0-6 0 15,-3 6 0-15,-1 1 0 0,-3-4 0 0,3 9 0 16,-3-3 0-16,-4 4 0 0,1-4-20 0,-1 7-3 0,-3-1-1 15,-4 1 0 1,0 3-112-16,-3-4-22 0,0 10-5 16</inkml:trace>
  <inkml:trace contextRef="#ctx0" brushRef="#br0" timeOffset="93450.26">26910 12096 1324 0,'0'0'118'0,"-4"-10"-94"16,1 1-24-16,-1 3 0 0,4-4 176 0,-3 1 30 15,6 0 6-15,-3-1 2 16,-3 1-153-16,3 2-30 0,0-2-7 0,0 0 0 15,-4-1 4-15,1 1 2 0,-1 9 0 0,4 0 0 0,-3-10-8 0,-4 10-2 16,0-6 0-16,0 6 0 0,-4 0 1 0,0 6 0 16,1-2 0-16,-4 8 0 0,-4-2-5 0,-3 2 0 15,-4 4-1-15,0 9 0 0,1-3-6 0,-1 3-1 16,-7 0 0-16,4-3 0 0,-4 9-8 0,1-3 8 16,6 1-8-16,0-4 8 0,1 3 16 0,6-3 4 15,0 3 0-15,4 1 0 0,0 2-11 0,0-3-1 16,3 0-1-16,4 1 0 0,0 5-5 0,4 1-1 15,3-1 0-15,3 1 0 0,1-4-9 0,-1-6 0 16,8 3 0-16,-1-3 0 0,8 0 0 0,3-6-12 0,4 0 2 16,3-3 1-16,4-4 9 0,0-2 0 0,3-4 8 15,0-3-8-15,4 3 15 0,0-12-2 0,-4 3 0 0,4-3 0 16,0-4 9-16,-4-2 2 0,4-4 0 16,0-3 0-16,6-6 6 0,-6 0 2 0,-3 3 0 15,-1-6 0-15,0-7-20 0,0 1-3 0,1 6-1 0,-8-7 0 16,-3 1-8-16,-1-4 0 0,-3-3 0 0,-3 4-11 15,-4-1 11-15,-3-6 0 0,-4 0 8 16,0 10-8-16,-4-4 8 0,-6 4-8 0,-1-1 8 0,-3 7-8 16,-3 3 8-16,-4 3-8 0,-8 0 8 0,1 9-8 15,-3-2 0-15,-5 2-10 0,-2-3 1 0,-5 7 0 16,1 3 9-16,0 3-13 0,-4-7 5 0,0 4 8 16,4-3-33-1,0 9 1-15,-1-10 0 0,-6 4 0 0,0 3-189 0,-1-4-38 0,-45-2-7 16,18 0-2-16</inkml:trace>
  <inkml:trace contextRef="#ctx0" brushRef="#br0" timeOffset="94958.72">20306 14059 1555 0,'0'0'138'0,"0"0"-110"0,-4-10-28 0,-6 4 0 15,-1-3 208-15,4-1 36 0,-3 7 7 0,3-3 1 16,-1-3-188-16,1-1-39 0,0 4-7 0,0 3-2 16,0-4 4-16,-3 4 1 0,6-3 0 0,-6-3 0 15,-1 9-21-15,0-3 0 0,4-4 0 0,0 7 0 16,-3 0 0-16,3 0 0 0,0 0 0 0,-4 0 0 16,-3 10 8-16,0-10-8 0,0 9 10 0,-4 0-10 15,0 1 0-15,1-1 0 0,-4 7 0 0,-1 0 0 16,1-4 0-16,0 10 0 0,0-3-8 0,0 0 8 0,0 9 0 0,-1-3 0 15,-2 3 0-15,3 1 0 16,3 2 0-16,-3 0 0 0,7-6 0 0,0 10 0 0,3-7 23 0,4 0-2 16,0 7 0-16,3-10 0 0,4 3-7 0,4-3-2 15,-1 0 0-15,1-3 0 0,3 3-12 16,4 3 0-16,-4-9 0 0,7 6 0 0,0-6 0 16,0 0 11-16,0-3-11 0,0 3 10 0,7-10-10 0,-3 7 0 15,0-7 0-15,3 0 0 0,-4-2 0 0,5-4 8 16,2 3-8-16,1-3 8 0,-4-3 10 0,4 0 2 15,-1 0 0-15,1-3 0 0,-4-3 14 0,-3 3 3 16,3-4 1-16,0-2 0 0,-3-7-12 0,3 7-2 0,0-4-1 16,0-2 0-16,1-4-23 0,-5 3 8 15,4-3-8-15,-3-6 0 0,0 6 30 0,-1 1 2 16,-3-7 0-16,4 6 0 0,-4-9-32 0,0 9 0 0,0-6 0 16,-3 0 0-16,3 6 0 0,-3-9-12 0,-4 2 3 15,0 1 0-15,-4 7 9 0,4-4 14 0,-7 0-3 16,0 3-1-16,-3 0 1 0,-4 0 0 0,3 0 0 0,-3 1 0 15,-3 2-11-15,-1 0-11 0,0-3 3 0,-3 7 0 16,0-4 8-16,-3 0 0 0,-1 4 0 0,-3-4 0 16,0 1 0-16,-4 5 0 0,0-9 0 15,1 7-8-15,-1-4 8 0,0 0 0 0,4 4 0 0,0-4 0 16,-4 7 0-16,4-7 0 0,0 4 0 16,3-4 0-16,-3 0-22 0,7 7-2 0,-4-10-1 15,4 10 0-15,0-4-159 16,3-3-31-16,4 7-6 0</inkml:trace>
  <inkml:trace contextRef="#ctx0" brushRef="#br0" timeOffset="96863.56">23153 13846 2055 0,'0'0'45'0,"0"-10"10"0,7 1 1 0,-4-1 2 0,8 1-46 0,-4 0-12 0,4-7 0 0,-1 7 0 16,1-1 25-16,3-6 3 0,0 7 1 0,4 0 0 16,-4-4 3-16,0 1 0 0,7 2 0 0,-3-2 0 15,-1-4-12-15,4 6-3 0,1 1 0 0,-1-7 0 16,4 7 3-16,-4 0 0 0,0-1 0 0,4 1 0 15,-4 9 1-15,3-7 1 0,-6 4 0 0,3-3 0 16,-3 6-22-16,-1 6 0 0,1-6 0 0,0 3 0 0,-4 4 0 0,0 2-20 16,0 7 4-16,-3-4 1 15,-1-2 15-15,1 5 0 0,-8 4 0 0,4 6 0 16,-3 0 16-16,-4-3-3 0,0 4-1 0,-4 8 0 16,1-6-12-16,-1 0 0 0,-6 7 0 0,-1-7 0 15,1 4 0-15,-1-4 0 0,-3 0 0 0,0 6 0 0,-4-5 9 16,1 5-1-16,-5 1 0 0,-2-7 0 0,3 0-8 0,-4 0 0 15,-7 7 0-15,4-10 0 0,0 3 0 16,-4-3-11-16,4 3 3 0,-1-2 0 0,1-8 8 0,4 1 0 16,-1-3 0-16,4-7-8 0,-1 7 8 0,1-13 0 15,4 6 0-15,-1-2 0 0,0-4 0 16,4-3 14-16,0 0-3 0,4-3-1 0,-5-4-10 0,5-2 0 0,3 0-10 0,-4-1 10 16,8-5 0-16,-1 2 0 15,-3-3 0-15,4-2 10 0,3-1-10 16,0-6 8-16,0 6-8 0,0 0 8 0,3 3-8 0,1-2 0 15,3 8 0-15,-4-6 0 0,4 7 9 0,0 0 0 0,0 2 0 16,0 4 0-16,1-3 27 0,2 6 6 0,1 6 1 0,-1-6 0 16,1 10-35-16,3-4-8 0,0 3 0 15,0 1 0-15,0 2 0 0,4-2 0 0,0 12 0 16,3-4 0-16,0 1 0 0,0 6 0 0,0-3 0 0,0 3 0 16,4 4 0-16,-4-4 0 0,0 3 0 0,1-3 0 15,-1 0-24-15,0-3-6 16,0 3-2-16,-3-6 0 0,3 6-39 0,-3-6-8 0,3-4-1 0,-4-5-1 15,1-1-127 1,0 1-24-16,-1-10-6 0</inkml:trace>
  <inkml:trace contextRef="#ctx0" brushRef="#br0" timeOffset="97218.65">24437 14040 2430 0,'-7'-6'53'0,"0"6"11"0,0 0 3 0,0 0 1 0,0-3-54 0,-4 3-14 16,8 3 0-16,-1 3 0 0,-3-3 0 0,0 3 0 0,-4 4-9 0,1-1 9 15,-1 10-15-15,-3-3 3 0,0 3 1 0,-4-1 0 16,1 1 11-16,-1 6 0 0,-3 4 0 0,3-4-8 16,-3 9 8-16,0-6 0 0,-4 1 0 0,0-4 8 15,1 3 4-15,-1-3 0 0,-3 3 1 16,3-3 0-16,-3 0 2 0,3-3 0 0,1 0 0 0,2 0 0 16,1-3-32-16,0-3-7 0,7 2 0 0,-4-8-1 31,8-1-99-31,-1 1-20 0,1-4-4 0</inkml:trace>
  <inkml:trace contextRef="#ctx0" brushRef="#br0" timeOffset="97463.14">23795 13977 2948 0,'0'0'131'0,"0"0"26"0,0 0-125 0,-4 3-32 16,4-3 0-16,4 10 0 0,3-1 12 0,0 7-4 16,-3 0-8-16,6-4 12 0,4 10-12 0,0 0-10 15,4 3 2-15,0 3 0 0,-1 1 8 0,1 5 0 16,7 1 0-16,-4 2 0 0,3 7 0 0,1-3 0 16,3-10 0-16,-3 4 0 15,0-1-40-15,-4-6-10 0,0 1-2 0,-3-4 0 16,3 0-99-16,-3 0-20 0,-1-6-4 0,-3 0-537 0,0-4-108 0</inkml:trace>
  <inkml:trace contextRef="#ctx0" brushRef="#br0" timeOffset="99930.31">24426 14542 1746 0,'0'0'38'0,"0"0"8"0,0 0 2 0,7 0 1 0,0-10-39 0,1 7-10 0,-5-9 0 0,4 9 0 16,0-4 52-16,0-2 8 0,0 6 1 0,0-4 1 16,-3 4-40-16,3-3-8 0,0 3-2 0,0-3 0 15,0-1 6-15,0 4 1 0,0-3 0 0,4 3 0 16,-1 3 11-16,-3-6 2 0,0 2 1 0,4-2 0 15,0 6-11-15,-1-3-2 0,1-3-1 0,-1 6 0 16,1 0-1-16,0-3 0 0,-4-4 0 0,3 7 0 16,-3 7-6-16,-7-7 0 0,11 3-1 0,-4 3 0 15,0-3-11-15,0 7 0 0,-3-4 0 0,3 3 0 16,-4-6 0-16,1 4 8 0,3 2-8 0,-4 0 0 16,4 1 0-16,0-1 0 0,-7-9 0 0,7 10 0 0,-3 2 0 15,3-9 0-15,0 7 0 0,-3 5 0 0,-1-5 0 16,-3-1 0-16,0 1 8 0,0-1-8 0,-3 7 0 15,-1-4 0-15,0 4 0 0,1-7 0 0,-4 10 0 16,-4-9-11-16,4 5 11 0,-3 4-12 0,-4-3 12 0,3-4 0 16,0 4-9-16,-3 0 9 0,0-4 0 15,0-2 0-15,0 5-9 0,-4-5 9 0,4-1 0 0,0 7 0 16,-4-13 0-16,4 6 0 0,0-2 0 0,0 2 0 16,0 0 0-16,0-9 0 0,3 10 0 0,1-10 0 15,-1 6 0-15,4-3 0 0,-3-3 0 16,10 0 0-16,-8 0 0 0,1 0 0 0,-7-3 0 0,7 3-20 15,-3-6 4-15,6 3 0 0,-3-4 6 0,0-2 2 16,-4 0 0-16,8 2 0 0,3 7 8 0,0 0 0 0,0 0 0 0,0-3 0 16,3-6 0-16,1 3 8 0,-1-4-8 0,5 1 0 15,-5-1 0-15,8 10 0 0,-1-6 0 0,1 3 0 16,-4-3 16-16,3 6 0 16,5-3-1-16,-1-4 0 0,-4 4 5 0,4 3 0 0,0-6 1 0,1 6 0 15,-1 0 0-15,0 0 0 0,-4 6 0 0,5-6 0 16,-1 3-30-16,-4 4-7 0,4-4 0 15,-3-3-1-15,-1 6 17 0,5 3 0 0,-5 1 0 0,4 9 0 16,-3-10 0-16,3 7 8 0,-3-1-8 0,-1-2 0 16,-3 6 0-16,0-4 0 0,4 4 0 0,-4 0 0 15,0-3-14-15,0-7-9 0,-3 10-1 0,3-10-1 16,-4 1-103-16,4-1-21 16,-3 4-4-16</inkml:trace>
  <inkml:trace contextRef="#ctx0" brushRef="#br0" timeOffset="100982.39">26966 13990 633 0,'0'0'28'0,"0"0"6"0,-7 0-34 0,4-3 0 0,3 3 0 0,-4-7 0 16,4-2 259-16,-3 0 45 0,3-1 8 0,0 1 3 15,0-1-250-15,0 1-49 0,0-7-16 0,0 7 8 16,0 0-8-16,0-1-13 0,-4 1 3 0,1-7 1 16,-4 7 9-16,3 5 16 0,-7-2-4 0,4-3-1 15,-3 9 34-15,-4-6 7 0,3 2 2 0,-6 4 0 16,2 4-11-16,-2 2-3 0,3-6 0 0,-8 9 0 16,5 1-16-16,-4-1-4 0,-4 7-1 0,0-4 0 15,1 13-3-15,-5-6 0 0,1 6 0 0,-4 3 0 16,1-2-27-16,2 8-5 0,1-6-2 0,0 0 0 0,3 13 29 15,4-9 5-15,0 2 2 0,3 1 0 16,4 2 2-16,4-2 0 0,-1-1 0 0,4-6 0 16,0 7 0-16,3-10 0 0,4 3 0 0,4 0 0 15,-1-9-10-15,1 6-2 0,7-6 0 0,3 0 0 16,0 6-8-16,3-9 0 0,8-4 0 0,0 4 8 0,10-7-8 16,0 1 8-16,1-1-8 0,-1-3 8 0,7-6 10 15,-3 0 2-15,0 0 0 0,0-6 0 0,-4-3 1 0,0 6 1 16,1-13 0-16,2 7 0 0,1-7 12 0,-4-3 2 15,8 0 1-15,-4 4 0 0,-4-7-14 0,-3-3-3 16,-1-1-1-16,-2-8 0 0,-1 6-7 0,-7-7-2 16,-3 4 0-16,-1-4 0 0,-6 1-10 0,-1-1 0 15,-3-2 0-15,0 2 0 0,-3 1 12 0,-4-4 0 0,-4 10 0 16,-3-7 0-16,4 7-12 16,-8-3-16-16,1 3 4 0,-1-1 1 0,-3 11-11 0,0-7-2 15,-7-1-1-15,3 8 0 16,0-1-34-16,-3 3-6 0,-3 7-2 0,2-4 0 15,-6 7-48-15,4-3-9 0,-1 2-3 0,-3 4-539 0,6-3-108 16</inkml:trace>
  <inkml:trace contextRef="#ctx0" brushRef="#br0" timeOffset="105576.2">25926 16922 2152 0,'0'0'48'0,"0"0"9"0,-7-6 3 0,0 6 0 0,-1 0-48 16,8 0-12-16,0 0 0 0,0 0 0 0,0 0 25 0,0 0 3 15,-3-4 1-15,3 4 0 0,0 0-29 16,0-6 0-16,0-3 0 0,0-1 0 0,3 4 0 0,1 3 9 16,0-3-1-16,3-4 0 0,-4 1 41 0,4-1 8 15,0 1 2-15,0 0 0 0,-3 2 4 0,6-5 1 16,-3 2 0-16,4 1 0 0,-4-7-44 0,4 7-8 15,3-7-1-15,0 7-1 0,0-7-1 0,0 4 0 16,0 2 0-16,0-5 0 0,4-4 2 0,0 9 0 16,-1-5 0-16,1 5 0 0,3 1-11 0,0-7 0 0,-3 13 0 0,0-6 8 15,-4 2-8-15,3-2-11 16,1 6 3-16,-4-3 0 0,-3 6 8 0,-1 0 0 0,1 0 0 16,-1 6 0-16,-3-6 0 0,0 3 0 0,1 6 0 15,-5-2 0-15,4 5 0 0,-3 4-13 0,-4-1 5 0,0 4 8 16,0 0-12-16,0 9 12 0,0-9-10 0,-4 13 10 15,1-4 0-15,-1 6 0 0,-3 1 0 0,0-4 0 16,0 4 0-16,-4-1 0 16,4 4 13-16,-3-4-4 0,-4 1-9 0,-4-1 12 0,0-2-12 0,1 8 12 15,-8-2-12-15,0-4 0 0,1 10 0 0,-1-6 0 16,-7 0 0-16,0 5-9 0,1-8 9 0,2-1-13 16,-2 4 13-16,6-7 0 0,-3-2-10 0,3-7 10 15,4 3 0-15,-4-6 0 0,4-4 0 0,0 4 8 16,3-10 2-16,4 1 0 0,0-1 0 0,0-9 0 15,0 0 3-15,0 0 1 0,3 0 0 0,0-9 0 0,1-1-22 16,3 1-5-16,3-4-1 0,1-2 0 0,-4-4 2 0,7 3 1 16,0-9 0-16,3 6 0 0,-3 1 11 0,7-1-13 15,-3 3 5-15,-1-3 8 0,4 10 0 0,0-7 0 16,1 4 0-16,-1-4 0 0,0 7 0 0,3-7 15 16,1 6-1-16,-4 1 0 0,3 0 0 0,1-1 0 15,3 1 0-15,-3 3 0 0,3 2 0 0,3-2 0 16,-2-3 0-16,-1 6 0 0,3-4 2 0,1 4 0 15,-4 3 0-15,4 0 0 0,-1 3-16 0,1 4 8 0,0 2-8 16,-1 0 0-16,1 7 0 0,-4 3-8 0,4-7-1 16,-4 10 0-16,-4-9 9 0,4 6-8 0,1 0 8 0,-1 3-8 15,-4-4 8-15,4 1 0 16,-3-3 8-16,3 3-8 16,-3-7-21-16,3-5-9 0,-4 8-2 0,1-2 0 15,0-4-80-15,-1 1-17 0,1-1-3 0,-4-3-628 0,0 4-124 0</inkml:trace>
  <inkml:trace contextRef="#ctx0" brushRef="#br0" timeOffset="106012.24">27019 17188 1882 0,'0'0'84'0,"0"0"16"0,0 0-80 0,0 0-20 15,0 0 0-15,-7 0 0 0,0 0 92 0,7 0 13 16,-3 4 3-16,-8-4 1 0,4 0-33 0,0 9-8 16,0-9 0-16,-4 9-1 0,4-2-9 0,-3-4-2 15,3 12 0-15,-4-5 0 0,-3 9-38 0,3-4-8 0,1 4-2 16,-1 0 0-16,-3 6-8 0,0 3 0 0,0-3 0 0,-4 4 0 16,1-1 0-16,-1 3 0 0,0-9 0 0,-3 9 0 15,-4-9 0-15,4 7-11 0,0 2 3 0,-4-9 0 31,-3 3-32-31,3 3-7 0,-3-3-1 0,4-6 0 16,-1 0-89-16,0 6-19 0,0-6-3 0,4-3-499 0,0 2-100 0</inkml:trace>
  <inkml:trace contextRef="#ctx0" brushRef="#br0" timeOffset="106318.15">26532 17292 2055 0,'0'0'91'0,"0"0"19"0,0 0-88 0,0 0-22 15,0 0 0-15,7-3 0 0,-7-4 24 0,0 7 0 16,8 0 0-16,-1-3 0 0,0-3-1 0,0 6 0 16,-7 0 0-16,7-3 0 0,3 3 13 0,1 0 2 15,-11 0 1-15,0 0 0 0,0 0 7 0,7 3 2 16,0 3 0-16,-3 4 0 0,3-1-24 0,-4 1-5 15,4 8-1-15,-3 1 0 0,3 3-18 0,-4 0 0 16,1 3 0-16,3 0 0 0,0 3 0 0,0 1 0 16,-3-4 0-16,3 3 0 0,3 7 0 0,-3-7 0 15,0-3 0-15,0 3 0 0,0-9 0 0,4 6-12 16,-7-6 3-16,3 0 1 16,3-4-93-16,1-5-19 0,-1 8-3 0,-3-8-564 0,4-1-113 0</inkml:trace>
  <inkml:trace contextRef="#ctx0" brushRef="#br0" timeOffset="107061.66">27019 17728 691 0,'0'0'61'0,"0"0"-49"15,0 0-12-15,0 0 0 0,0 0 260 0,0 0 48 0,0 0 11 0,0 0 1 16,7-3-199-16,0-4-40 0,4 7-8 0,-4 0-1 16,0 0-12-16,0 0-1 0,0 0-1 0,4 0 0 15,-1 0-16-15,1 0-3 0,0 0-1 0,-4 0 0 16,3 10-15-16,4-10-3 0,-3 0-1 0,3 6 0 15,0-3-19-15,0-3 0 0,4 0 0 16,-4 0 0-16,4 6 0 0,-1-6 0 0,-3 4 11 0,0-4-3 16,1 0-8-16,-5 0 0 0,1 6 0 0,-1-6 0 15,-3 0 8-15,-7 0 0 0,0 0 0 0,0 0 0 16,0 0 3-16,0 0 1 0,-3 9 0 0,-1 1 0 16,-3-1 16-16,4-3 3 0,-8-3 1 0,1 7 0 15,-5-4-58-15,1-3-11 16,0-3-3-16,-3 7 0 0,2-4-14 0,-6 3-3 0,4 0-1 15,-1-3 0-15,4 4 11 16,0-4 3-16,3-3 0 0,1 6 0 0,3-6 21 0,0 3 5 0,-4-3 1 0,11 0 0 16,0 0 17-16,0 0 0 0,0 0 8 0,0 0-8 15,0 0 10-15,11 10-10 0,-11-10 10 0,7 6-10 0,-7-6 18 16,10 3-2-16,1 3-1 0,3 1 0 0,-4-4-5 0,5 6-1 16,-1 0 0-16,0 1 0 0,0-4-1 0,0 4 0 15,-3-1 0-15,-1 10 0 0,4-10 10 0,-3 7 2 16,-4-7 0-16,3 10 0 0,-2-3 16 0,-1-4 4 15,0 4 1-15,0 0 0 0,-4-4-23 0,1 4-5 16,-4-7-1-16,0 10 0 0,0-9-12 0,-4 8 9 16,-3-11-9-16,0 8 8 0,-3-2-8 0,-1-4 0 15,-7 7 0-15,4-7-11 0,-7 1-9 16,0-1-3-16,-4 7 0 0,-3-7 0 16,-4 1-37-16,4-1-8 0,-7-3-2 15,3-3-961-15</inkml:trace>
  <inkml:trace contextRef="#ctx0" brushRef="#br0" timeOffset="108241.81">23738 16649 2192 0,'0'0'97'0,"0"0"20"0,0-3-93 0,4-3-24 16,-4-4 0-16,3 1 0 0,1-1 66 0,0 1 9 0,-4 0 1 0,0 2 1 16,-4-2-33-16,4 6-8 0,-7-3 0 15,0-4-1-15,0 7 7 0,0-3 2 0,-4 6 0 0,1 0 0 16,-4 0-23-16,-4 0-4 0,0 9-1 0,-3 1 0 15,-4-1-16-15,-3 7 0 0,-4 2 0 0,1 1 0 0,-8 6 0 0,0 4-9 16,4 5 9-16,-4 1-8 16,4-1 18-16,3 4 4 0,4-1 1 0,7 4 0 0,-1-3 5 15,5 6 2-15,3-7 0 0,3-2 0 0,8 2-22 16,3 4 9-16,0-3-9 0,7-1 0 16,3-2-8-16,4 2-9 0,11-2-2 0,0-1 0 0,3-5 3 15,11-4 1-15,3 3 0 0,4-3 0 0,0-6 7 16,0 0 8-16,-1-4-13 0,5-5 5 0,-1-1 8 0,1-9 0 15,3 0 10-15,3 0-10 0,-3 0 16 16,3-9-4-16,-6-1 0 0,-4-5 0 0,-8 5 13 0,1-9 3 16,-7-6 0-16,-4-3 0 0,0 0-20 0,-6-7-8 15,-5 1 8-15,-3-1-8 0,-3-2 0 0,-1-1 0 16,-10-6 0-16,-3 0 0 0,-4-3 0 0,-4-3 0 16,1-3-9-16,-8 6 9 0,-3-3 0 0,-4 3 0 15,-3-4 0-15,-4 14 0 16,-3-7-45-16,-4 6-9 0,-10 10-2 0,-1-3 0 15,-3 9-38-15,4 3-8 0,-4 3-2 0,0 1 0 16,4 5-36-16,-4 1-8 0,4 6-2 0,-4-4-463 0,3-2-93 0</inkml:trace>
  <inkml:trace contextRef="#ctx0" brushRef="#br0" timeOffset="109105.03">20673 16505 1832 0,'0'0'40'0,"0"0"9"0,0 0 2 0,0 0 0 0,0-3-41 0,0-4-10 16,0-2 0-16,0 9 0 0,3-6 67 0,-3 6 11 0,-3-3 2 0,3 3 1 15,0-7-23-15,0 7-5 0,0-9-1 0,0 9 0 16,0-3 8-16,0 3 0 0,0 0 1 0,-7-7 0 16,3 4-9-16,1-3-3 0,-4 6 0 0,0-3 0 15,-8 3-30-15,5 3-7 0,-8-3 0 0,1 9-1 16,-1-2-11-16,-3 2 0 0,7 1-12 0,-7 2 12 0,-4 4 0 0,0 3 0 16,0-1 0-16,1 8 0 0,-4-1 0 0,-1 3 12 15,-2-3-4-15,-1 3 0 0,0 0 7 0,4 7 1 16,0-1 0-16,3 4 0 0,-3 3-7 0,7-10-1 15,3 4 0-15,4-1 0 0,3-6-8 0,4 7 0 16,7-7-12-16,0-3 12 16,7 3-12-16,4-3 12 0,-1 0-10 0,8-6 10 15,3 0-21-15,4 0 1 0,0-10 1 0,6 10 0 0,1-13 7 0,3 4 0 16,1-4 1-16,2-3 0 0,1-3 11 0,7 0 0 16,3-9 0-16,1 3 0 0,3-4 8 0,0 1 3 15,0-4 1-15,-8-2 0 0,-2-4-12 0,-1 3 0 16,-3-3 0-16,-4-6 0 0,-3 3 0 0,0-3 13 0,-4-3-3 0,-3 3-1 15,-1-3 8-15,-6-1 2 16,-4-2 0-16,-3 3 0 0,-4-7 4 0,-7 7 1 16,-4 0 0-16,-3-7 0 0,-3 10-4 0,-5-3 0 15,1 0 0-15,-7-4 0 0,-4 4-11 0,4 0-9 0,-7 3 12 16,0-3-12-16,-4 3 0 0,-3-4-22 0,-4 11 3 16,4-8 1-1,-4 8-10-15,0 2-1 0,4-3-1 0,-4 7 0 16,4-4-86-16,3 0-18 0,4 4-3 0,3-4-1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14:40:27.59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17201 14545 1850 0,'11'-6'82'0,"-11"6"17"0,7-6-79 0,0 3-20 0,0-4 0 0,4 7 0 15,-4 0 55-15,0 0 7 0,3 0 2 0,1 0 0 16,0 0-23-16,-4 0-4 0,3 7-1 0,1-4 0 16,-1 3-25-16,5-3-11 0,2 0 8 0,1-3-8 0,-1 0 19 15,8 0-2-15,0 0 0 0,3 0 0 0,7-3 31 0,-3-6 7 16,3 6 1-16,4-7 0 0,-4 4-10 0,4-7-2 16,4 4 0-16,-1 0 0 0,4-4-9 0,0 4-3 15,0 6 0-15,3-7 0 0,0 1-6 0,-3 9-2 16,-3-10 0-16,-1 10 0 0,0-6-16 0,4 0-8 15,0-4 0-15,0 10 8 0,3-9 14 0,1 6 2 16,2-7 1-16,1 7 0 0,0-3-25 0,4 3 0 16,-8-7 0-16,8 1 0 0,-5 0 15 0,5-4-3 15,-1 4 0-15,1 6 0 0,3-4-1 0,-4 4-1 16,1 3 0-16,-8-3 0 0,-3 3-2 0,-4-6-8 16,1 6 12-16,-5 0-4 0,8 0-8 0,-7 0 10 0,0-3-10 0,3 3 10 15,-3 3-10-15,-4-3 0 0,1 6 0 0,-1-3 0 16,-3 0 0-16,-1 4 0 0,-6-4 8 0,3-3-8 15,-3 6 8-15,-4-3 0 0,4-6 0 0,-4 3 0 16,4-6 0-16,3 6-8 0,0-10 12 0,4 7-4 16,3 0 3-16,-3-3 0 0,-4-4 0 0,4 1 0 15,0 9-11-15,-4-3 8 0,0-7-8 0,-3 10 8 16,-1-3-8-16,-2-3 0 0,-5 6 9 0,1-3-9 16,0 3 8-16,-4 0-8 0,0 0 10 0,-4 0-10 15,1-6 0-15,0 6 0 0,-4 0 0 0,0 0 0 16,0 0 0-16,-7 0-8 0,7 0 8 0,3 0 0 15,-6 6 0-15,-4-6 0 0,7 0 0 0,0 0 0 16,0 0 0-16,0 0 0 0,0-6 0 0,0 6 0 16,0 0 0-16,0 0 0 0,0 0 9 0,0-4-9 15,-7 4 10-15,7 0-10 0,1-3 12 0,-1 3-12 16,0 0 0-16,3-6 0 0,1 6-12 0,-1 0-944 16,1 0-188-16</inkml:trace>
  <inkml:trace contextRef="#ctx0" brushRef="#br0" timeOffset="1198.97">20585 14216 2275 0,'-4'-22'100'0,"4"13"22"0,-3-1-98 0,-5 1-24 0,8 3 0 0,-3-4 0 16,3 1 18-16,-4-1-2 0,4 1 0 0,0 0 0 16,0-1-16-16,0 4 0 0,0 0 0 0,0 6 0 15,-3-10 0-15,-1 10 0 0,1-3 0 0,-4 0 0 16,-4-3 12-16,4 3 9 0,0-4 2 0,-3 7 0 16,-1-3 32-16,0-3 6 0,-3 6 2 0,4-3 0 15,-4 3-6-15,-1-10-1 0,1 10 0 0,-3-9 0 16,-1 6 10-16,-7-3 2 0,1 2 0 0,-1-5 0 15,-7 0-28-15,4-4-4 0,-7 4-2 0,3-1 0 16,-3 7-16-16,-4-9-3 0,4 5-1 0,-1-2 0 16,1-4-5-16,0 4-1 0,3 6 0 0,0-7 0 15,1-2-8-15,-8-1 0 0,0-2 0 0,-7 5-11 16,4-2 11-16,-1 9 0 0,5-7 0 0,2 4 0 16,5 3 8-16,2-7-8 0,1 10 10 0,3-3-10 15,4-3 0-15,7 6 8 0,0-3-8 0,7 3 0 0,-4 0 0 16,4 0 0-16,7 0 0 0,0 0 0 0,0 0 8 0,0 0 0 15,11 0-8-15,3 3 12 0,0-3-12 0,4 9 0 16,10-2-9-16,0-1 9 0,7 3-10 0,4 10 10 16,4-6-10-16,2 5 10 0,-6-5-13 0,4 0 3 15,-5 2 1-15,-2-2 0 0,3-1 1 0,-1-2 0 16,1 2 0-16,0-2 0 0,0-1 8 0,0-3 0 16,-1 1 0-16,1 2 0 0,-4 4 0 0,4-7 0 15,-7 3 0-15,3 1 0 0,-7-4 0 0,4 3 8 16,-4-2-8-16,1-4 11 0,-1 9-11 0,0-5 0 15,-3-4 0-15,3 6 0 0,0 4 0 0,0-7 0 16,-3 3 0-16,-4-2-11 0,1 2 11 0,-5-3 0 0,-3-3 0 16,0 7 0-16,-3-7 0 0,0 6 0 0,-4-2 0 0,3-4 0 15,-3 3 14-15,-7-6-2 0,7 6 0 0,-7-6 0 16,0 0 3-16,4 0 0 0,-4 0 0 0,0 0 0 16,7 10 0-16,-7-10 0 0,0 0 0 0,0 0 0 15,3 9 2-15,-3-9 1 0,0 0 0 0,4 3 0 16,-1 7-10-16,-3-10-8 0,0 0 9 0,0 0-9 15,-3 9 12-15,-1 4-3 0,-3-4-1 0,0 0 0 16,-3 4 0-16,3-4 0 0,-7 10 0 0,6-6 0 16,-6 9 0-16,0 0-8 0,0-4 12 0,-3 4-4 15,-1 0-8-15,0 0 12 0,-3 3-12 0,3-9 12 16,1 6-4-16,-1 3-8 0,4-9 12 0,0 6-4 16,0 0-8-16,0-4 0 0,3-5 0 0,1 6 8 15,-1-7-8-15,4 7 0 0,0-6 0 0,0 9 0 16,0-13-16-16,0 10-6 0,3-7-1 0,1 4 0 15,-1-3-44-15,1 2-9 0,-1 4-1 0,1 3-1 16,-1 0-46-16,0 9-8 0,-3 1-3 0,0-1-745 16,-3 7-148-16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35:31.01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24117 3920 5519 0,'0'0'240'0,"0"0"64"0,0 0-304 0,0 0 0 16,0 0 0-16,0 0 0 0,0 0 3280 0,0 0 608 15,-7-2 112-15,7 2 32 0,0 0-2512 0,-9-2-496 16,9 2-112-16,-11-3-16 0,2 2-64 0,0-3-32 16,-2 1 0-16,1 2 0 0,-2 0-224 0,-1 1-32 15,-2 1-16-15,-2 2 0 0,-2-1-128 0,1 2-16 0,-3 1-16 16,2-2 0-16,-2 1-144 0,1 0-32 0,-1 0 0 0,3 1 0 16,1 0 144-16,2 0 32 0,0-2 0 0,2 1 0 15,1-3 208-15,2 2 64 0,1-1 0 16,9-2 0-16,0 0-320 0,0 0-48 0,0 0-16 0,0 0 0 15,0 0-256-15,0 0 128 0,0 0-128 0,0 0 0 16,10 0 208-16,1 0-64 0,1 0-16 0,-1 0 0 16,0 0 48-16,2 0 0 0,1-2 0 0,2 0 0 15,-1 1 64-15,4 1 16 0,0 0 0 0,2 0 0 16,0-1-16-16,0 1 0 0,0-3 0 0,-1 2 0 16,0 1-48-16,0 0 0 0,-2 0 0 0,-3 0 0 15,0 4-64-15,-1-3 0 0,-1 2-128 0,-1 1 192 16,-12-4-192-16,12 0 144 0,-12 0-144 0,0 0 128 15,0 0-128-15,0 0 160 0,2 17-160 0,-6-8 160 0,-6-7-32 16,-3-2 0-16,-1 7 0 0,-3-3 0 0,-3 1 64 0,-1 1 0 16,-4 1 0-16,-2 1 0 0,-3-2 64 0,0 1 32 15,0 1 0-15,3-2 0 0,-1 3-32 0,1-1 0 16,-2 0 0-16,2 1 0 0,1-1-128 0,4 0-128 16,1-2 192-16,3 1-192 0,2-2 128 0,3 0-128 15,2 0 0-15,11-5 0 0,-7 3 0 0,7-3 0 16,0 0 0-16,0 0 0 0,0 0 0 0,0 0 128 15,0 0-128-15,13 1 0 0,1-2 192 0,0 0-192 16,2-2 192-16,3 2-192 0,4-2 176 0,1 1-176 16,1-2 160-16,0 0-160 0,0 1 176 0,0 2-176 15,-1-4 192-15,1 1-192 0,1 0 128 0,-1 0-128 16,-3 0 0-16,0 0 0 0,-1-1 0 0,-3 1 128 0,-2 1-128 0,-2 1 0 16,-2 0 128-16,-2 1-128 0,-10 1 0 0,11 0 0 15,-11 0 0-15,0 0 0 0,0 0 0 0,0 0 0 16,0 0 128-16,0 0-128 0,-5 8 144 0,-2 0-144 15,1-3 256-15,-5 1-64 0,-3 0 0 0,-4 0 0 16,-2 3 0-16,-1-1 0 0,-2 4 0 0,-1-2 0 16,0-1-192-16,0 1 0 0,2-1 128 0,1 0-128 15,1-5 0-15,2 1 144 0,1 1-144 0,3 1 128 16,1-2-128-16,4-1 0 0,9-4 0 0,0 0 128 16,0 0-128-16,0 0 0 0,0 0 0 0,0 0 0 15,0 0 0-15,9 8 0 0,1-3 0 0,2 0 0 16,1-2 0-16,3 0 0 0,2-2 128 0,2 0-128 15,0-1 0-15,4 0 128 0,-1 0-128 0,2 0 128 16,0 1-128-16,-2-1 0 0,-2 0 0 0,0 0 0 0,0 2 0 0,0 0 0 16,-2-2 0-16,-2 2 0 0,-2 0 0 0,-4 1 0 15,0 1 0-15,-11-4 0 0,0 0 0 0,0 0 0 16,0 0 0-16,4 8 0 0,-4 1 128 0,-3 1-128 16,-2 2 0-16,-2-2 128 0,-4-2 32 0,-2 0 0 15,-2 1 0-15,-2-2 0 0,-2-1 16 0,-3 2 0 16,-3-3 0-16,-1 2 0 0,-2 1 16 0,0-1 0 15,-1 0 0-15,2 1 0 0,1 0-64 0,2 1-128 16,2 0 192-16,2 1-64 0,2-2-272 0,2-1-64 16,2 0-16-16,2-7 0 0,1-6 224 0,2 3-144 15,9 3 144-15,-10 3-128 16,10-3-944-16,-5 10-176 0,3 6-32 0,-1-8-16 16,3-8-1392-16,0 0-256 0,0 0-64 0</inkml:trace>
  <inkml:trace contextRef="#ctx0" brushRef="#br0" timeOffset="814.66">23823 4760 9215 0,'0'0'816'0,"-11"2"-656"0,2-4-160 0,9 2 0 0,-10 0 4992 0,10 0 960 15,0 0 192-15,0 0 32 0,0 0-4256 0,0 0-864 16,-9 2-160-16,9-2-48 0,0 0-528 0,0 0-96 16,0 0-32-16,0 0 0 0,0 0-192 0,-8 6 128 15,8-6-128-15,-7 7 0 0,7-7 192 0,0 0-48 16,0 0-16-16,0 0 0 0,0 0 624 0,0 0 112 16,0 0 32-16,0 0 0 0,0 0 64 0,0 0 0 0,0 0 16 0,0 0 0 15,0 0-288-15,0 0-64 0,13 1-16 0,-1-1 0 16,0 0-224-16,0 0-32 0,-1 1-16 0,2-1 0 15,0-1-176-15,2 1-32 0,0 0-128 0,1 1 192 16,1 2-192-16,1-3 0 0,3 0 0 0,0 1 0 16,0 2 0-16,1 0 0 0,0-6 0 0,0 3 0 15,-1 3 0-15,0-3 0 0,0 0 0 0,0 0 0 16,-3 0 0-16,-1 2 128 0,0 1-128 0,-4-2 0 16,-1 0 128-16,-2 2-128 0,-10-3 0 0,11 3 0 15,-11-3 0-15,0 0 0 0,7 10 0 0,-1-3 0 16,-6-7 128-16,0 0-128 0,0 9 0 0,-2 0 0 15,-2 1 144-15,0 1-144 0,-1-1 128 0,-1 2-128 16,-3 0 0-16,-2-2 128 0,-1 0-128 0,-1 3 0 16,-1-1 0-16,0 0 0 0,-3 0 128 0,-1-2-128 15,-1-2 0-15,0 1 0 0,-2-1 0 0,0 1 128 16,-2 1-128-16,0 0 0 0,1-1 0 0,1 0 0 0,2 0 0 0,1 0 0 16,1 1 0-16,0 1 0 0,1 1 0 0,3-2 0 15,0-1 0-15,2 3 0 0,2 0 0 0,3-3 0 16,6-9 0-16,-7 13 0 0,7-13 0 0,-4 12 0 15,4-12 0-15,0 14 0 0,0-14 0 0,3 14 0 16,1-1 0-16,0-1 128 0,-4-12-128 0,6 10 128 16,2-2-128-16,1 0 128 0,0 1 0 0,2-4-128 15,1 2 192-15,1-2-64 0,1-2 48 0,0 1 0 16,1-2 0-16,2 2 0 0,1-1-48 0,0 1-128 16,0-2 192-16,2 2-64 0,-1-4-128 0,0 2 0 15,-2 0 0-15,1-1 128 0,1 1-128 0,1-1 0 0,0 0 0 16,-2 1 128-16,1-2-128 0,1-2-144 0,-1 1 144 0,4-2-208 31,0 1-1584-31,3-1-304 0,2-2-64 0</inkml:trace>
  <inkml:trace contextRef="#ctx0" brushRef="#br0" timeOffset="2371.79">30145 3976 25215 0,'0'0'1120'0,"0"0"224"0,-8-4-1072 0,8 4-272 0,-8-4 0 0,8 4 0 15,-12-4 640-15,3 6 64 0,3 6 0 0,-2-2 16 16,-1-3-144-16,-1-3-48 0,1-1 0 0,0 1 0 16,9 0 48-16,-12 1 0 0,2-2 0 0,0-3 0 15,-2-5 80-15,1 4 32 0,1 2 0 0,0 1 0 16,-2 0-32-16,-1 4 0 0,-3 0 0 0,1 1 0 15,-2-1-80-15,0 1-32 0,1 0 0 0,2-1 0 16,-1 1-32-16,2 0 0 0,0-2 0 0,4 1 0 16,9-2-304-16,0 0-64 0,-9 3-16 0,9-3 0 15,0 0-128-15,0 0 0 0,0 0 0 0,0 0 128 16,0 0-128-16,0 0 0 0,0 0 0 0,13 0 0 0,1-3 0 16,2 2 0-16,0 0 0 0,1-2 0 0,1 1-144 0,0-1 144 15,0 0 0-15,2-1 0 0,-2 2 0 0,0-1 0 16,1 1 0-16,0 0 0 0,-1 1 0 0,-2 0 0 15,0 1 0-15,-3 0 0 0,-3 0 0 0,-10 0 0 16,0 0 0-16,0 0 0 0,0 0 0 0,0 0 0 16,0 0 0-16,0 0 0 0,-9 2 0 0,-4 2 0 15,-6-2 128-15,-4 0-128 0,0 1 0 0,-4 1 0 16,-3 0 0-16,-3 0 0 0,-1-1 128 0,1 1-128 16,1 0 0-16,2 3 144 0,0-5 48 0,2 4 0 15,1 0 0-15,2 2 0 0,2 0-16 0,3-2 0 16,6-2 0-16,1 0 0 0,1 0-176 0,3 0 0 15,9-4 0-15,0 0 0 0,0 0 0 0,0 0 0 0,0 0 0 0,0 0 0 16,0 0 0-16,11 10 0 0,0-2 0 0,4-3 0 16,3-1-128-16,1-1 128 0,2-4 0 0,1-1 0 15,1 0 0-15,-1 0 0 0,0 1 0 0,3 0 0 16,-1 1 0-16,0-3 0 0,-3 3 0 0,0 0 0 16,-3 0 0-16,-2 0 0 0,-3-1 0 0,-2 1 128 15,-11 0-128-15,0 0 0 0,0 0 0 0,0 0 0 16,0 0 0-16,0 0 128 0,0 0-128 0,0 0 128 15,0 0 0-15,-4 10 0 0,-2-2 0 0,-2 0 0 16,-2-2-128-16,-1 2 128 0,-2 0-128 0,0 0 128 16,-3-2-128-16,2 2 0 0,0 0 0 0,-1 0 0 15,2-2 0-15,3 1 0 0,2-2 0 0,8-5 0 16,-9 5 0-16,9-5 0 0,0 0 0 0,0 0 0 0,0 0 128 16,0 0-128-16,0 0 0 0,0 0 128 0,13 6-128 0,1-1 0 15,3-5 0-15,3 0 0 0,1 0 0 0,1 0-144 16,1 0 144-16,2-4-208 0,0 0 208 0,0 1 0 15,-2 1 0-15,2-1 0 0,-2 1 0 0,-2-1 0 16,-2 0 0-16,-4-1 0 0,0 2 0 0,-2-1 0 16,-2 1 0-16,0 0 0 0,-11 2 0 0,0 0 0 15,0 0 0-15,0 0 0 0,0 0 192 0,0 0-192 16,0 0 192-16,0 0-192 0,-7 8 256 0,-2 3-64 16,-4-1-16-16,-3 0 0 0,-2 1-48 0,-4-1-128 15,-3-1 192-15,-1 2-64 0,-3-2 64 0,-1 0 0 0,-1 3 0 16,0-3 0-16,0 1-16 0,-1 1 0 0,2 2 0 0,4-3 0 15,1 3-176-15,5 0 0 0,0-2 0 0,4 1 0 16,1 1 128-16,2 1-128 0,2-4 128 0,2 1-128 16,1 0 0-16,2 0-224 0,2-3 32 15,1-2 0 1,3-6-208-16,0 0-48 0,0 0 0 0,0 0 0 16,0 0-1632-16,0 0-336 0,11-1-64 0</inkml:trace>
  <inkml:trace contextRef="#ctx0" brushRef="#br0" timeOffset="3113.59">29753 4714 8287 0,'0'0'736'15,"0"0"-592"-15,0 0-144 0,0 0 0 0,0 0 3856 0,0 0 752 16,0 0 128-16,0 0 48 0,0 0-2848 0,0 0-560 0,0 0-112 0,0 0-32 16,3-7-176-16,-3 7-32 0,0 0-16 0,0 0 0 15,7-9-128-15,-1 2-32 0,2 1 0 0,-8 6 0 16,10 0-176-16,1 1-32 0,0 0-16 0,1 1 0 16,1-2-176-16,2 1-48 0,-1-1 0 0,2 1 0 15,-1-1-96-15,2 0-32 0,1 0 0 0,1-1 0 16,-1 0-112-16,2-1-32 0,-1 0 0 0,1-1 0 15,-1 2-128-15,-1-2 192 0,-1 1-192 0,0-1 192 16,-1 2-192-16,-3 1 128 0,-3 0-128 0,1 0 128 16,-11 0-128-16,10 0 128 0,-10 0-128 0,0 0 128 15,11 4-128-15,-11-4 0 0,0 0 0 0,0 0 0 16,0 0 0-16,-3 11 128 0,-2 0-128 0,-2-1 128 16,0 2-128-16,-3-2 128 0,-1 1-128 0,-2 1 128 0,-4-2-128 15,0 2 128-15,-3 0-128 0,1 2 128 0,-1 2-128 0,-2-2 0 16,-3 4 0-16,0 0 0 0,-1 2 0 0,2-1 0 15,-3 2 0-15,3-2 0 0,-1-1 0 0,3-4-144 16,1-1 144-16,3 2-208 0,1-2 208 0,2-3 0 16,1-1 0-16,1-1 0 0,1 1 0 0,2-2 0 15,1-3 0-15,1 2 0 0,0-1 0 0,8-5 0 16,0 0 0-16,-6 8 0 0,6-8 0 0,0 0 0 16,0 0 0-16,0 0 0 0,-6 8 176 0,6-8-176 15,0 0 160-15,4 10-160 0,-4-10 288 0,8 8-32 16,-8-8-16-16,14 7 0 0,1-3 0 0,-1-1 0 15,2 0 0-15,2-3 0 0,2 1-96 0,0 2-16 0,4 0 0 0,2-2 0 16,1-1 0-16,2 0-128 0,1 0 192 0,-1 0-64 16,-3 0-128-16,0-1 0 0,-1 1 0 0,1 0 0 31,-2 0-1632-31,1 0-256 0,-3 0-48 0,1 0-16464 0</inkml:trace>
  <inkml:trace contextRef="#ctx0" brushRef="#br1" timeOffset="12629.45">1824 7985 9215 0,'-8'-6'816'0,"-1"0"-656"16,2-2-160-16,-2-2 0 0,0 0 3344 0,0 0 640 15,3 1 128-15,-1 2 32 0,2 1-2416 0,5 6-464 16,-5-7-112-16,5 7 0 0,0 0-224 0,-6-5-32 16,6 5-16-16,0 0 0 0,0 0-224 0,0 0-32 15,0 0-16-15,0 0 0 0,0 0-160 0,0 0-16 16,0 0-16-16,7 12 0 0,-1-2-48 0,2 1-16 15,1 0 0-15,2-1 0 0,-2 1 64 0,1 0 16 16,1-2 0-16,1 1 0 0,-1 1 0 0,4 2 0 16,0 1 0-16,1-2 0 0,-4-4-48 0,1-1 0 15,0 3 0-15,1 1 0 0,2 2-32 0,-2-2-16 16,-1-3 0-16,1 2 0 0,1 3-96 0,-1 0-32 16,-1 0 0-16,3 2 0 0,-2-2-48 0,0 0-16 0,2 0 0 0,1 1 0 15,0 0-16-15,1 2 0 0,3 1 0 0,0-3 0 16,-2 1 96-16,1-4 16 0,1 2 0 0,1-1 0 15,0-1-240-15,2 2 0 0,0 1 0 0,3 2 0 16,-3 0 0-16,0 3 128 0,-2 2-128 0,0-1 144 16,2 0 48-16,-4 2 0 0,-1 2 0 0,-1-1 0 15,-1 1-192-15,0 2 192 0,-3-6-192 0,-1 3 192 16,0-4 112-16,2 1 16 0,-2-2 16 0,0 0 0 16,-2-1-336-16,4-2-288 0,-2 2 48 0,-1-3 16 15,-1 0 224-15,2-1 0 0,2-1 0 0,0 1 0 16,1 0 0-16,0 0 0 0,1 0 0 0,-1 0 0 15,1 1 0-15,3 2 0 0,0 0 0 0,0 1 0 16,1 2 160-16,0 0-160 0,0 1 128 0,0 3-128 16,0-1 0-16,-2 0 0 0,-2 0 0 0,0 0 0 0,0 0 0 0,0-1 0 15,-3-1 0-15,1-1 0 0,-2 0 0 0,1-1 192 16,-1-6 0-16,1 1 0 0,2 0-192 0,-2 0 0 16,2-3 0-16,0 2 0 0,-1-3 0 0,1 1 0 15,0 1 0-15,1 2 0 0,1-3 128 0,0 1-128 16,-1 2 0-16,3 0 128 0,-2 1-128 0,1-1 128 15,1 3-128-15,0 3 128 0,-1 1-128 0,2-2 128 16,0 4-128-16,0-2 128 0,-2 1-288 0,1 1-64 16,-2 0-16-16,0-1 0 0,1 0 400 0,0-2 80 15,-1-2 16-15,-1 2 0 0,-2-2-256 0,2-3 0 16,0-2 128-16,-1-2-128 0,0-1 160 0,1 0-16 16,0 0 0-16,1 1 0 0,1 0-144 0,-1 3-176 0,0 0 48 0,0 0 0 15,2 1 128-15,-1 2 0 0,2 0 0 0,0 1 0 16,1-2 0-16,0 4 0 0,1 0 0 15,-1 5 128-15,0 0-128 0,0 1 0 0,-2 0 0 0,1 0 0 16,-2-1 0-16,1 0 0 0,-1-1 0 0,1 0 0 16,-2-3 0-16,0 3 0 0,3-5 0 0,-3-1 0 15,-1-3 0-15,2 2 0 0,-1-2 0 0,3 0 0 16,0 5 0-16,1-4 144 0,0 4-144 0,1 0 0 16,1 2 128-16,2 1-128 0,0 0 0 0,1 4 0 15,1 3 128-15,-1 1-128 0,-1 1 0 0,0 1 0 16,0-1 0-16,-1 0 0 0,-1-1 0 0,-2-1 0 15,-1-2 0-15,2-3 0 0,-1-5 0 0,2 1 0 16,-3-5 0-16,1 4 0 0,2-2 0 0,4 0 0 0,-1 1 128 16,2-1-128-16,2 2 0 0,0 0 0 0,-1 0 192 0,3 3-64 15,-2 4 0-15,-1 2-128 0,0 2 0 0,-2 0 0 16,-2 0 0-16,-1 0-144 0,-1-2 512 16,1 0 96-16,0-2 32 0,2-4 0 0,-1-2-496 0,3-3-288 15,2-3 32-15,2 2 16 0,-1 0 240 0,4-1 0 16,0 2 0-16,1 1 0 0,-2 0 0 0,-3 2 0 15,0-2 0-15,-4 3 0 0,-2-2 272 0,1 6 0 16,-4 1 0-16,2 2 0 0,-2 2-416 0,2 0-96 16,0-2-16-16,0 1 0 0,1-2 256 0,1 0 0 15,2-3 0-15,2 0 0 0,2-3 0 0,-1-1 0 16,2-1 0-16,-3-1 0 0,-1-2 0 0,-1 1 0 0,-3-3 0 16,0 2 0-16,-1-1 0 0,-3-2 0 15,2 2 0-15,-2-2 0 0,0 0 144 0,1 1-144 0,1 2 0 0,1-1 144 16,1 4-16-16,1 3 0 0,2-1 0 0,2 3 0 15,2 0-128-15,-1 2 0 0,1-1 144 0,-2 1-144 16,0 0 0-16,-2-1 0 0,-2-2-160 0,1-2 160 16,-5 1-208-16,1-4 64 0,-1-5 16 0,1 0 0 15,-2 2 320-15,3-2 80 0,-2-2 16 0,1 4 0 16,-1-3-288-16,2 2 0 0,1-1 0 0,1 1 0 16,2 1 0-16,1 3 0 0,0-4 0 0,0 6 0 15,-1 1-144-15,-3 1-96 0,-2 4-16 0,1 0 0 16,-1 1 416-16,-2 1 80 0,0 0 16 0,0 1 0 15,0-2-256-15,2 0 0 0,1-3 0 0,-2-2 0 16,2-5 0-16,2 3 0 0,2-4 0 0,2 2 0 16,0 1 0-16,2 1 0 0,1 0 0 0,0 0 0 15,0 3 0-15,-2 0 128 0,-2 0-128 0,-1 6 0 0,-3 2 0 16,0 2 0-16,-1-4 0 0,0 3 0 0,1 1 0 0,0-2 0 16,0-2 0-16,3-3 0 0,2-1 128 0,1-3-128 15,2-3 0-15,4 4 0 0,-1-1 144 0,-1 0-144 16,-1 0 128-16,-1 2-128 0,-1-1 0 0,-2 0 128 15,-3 4-128-15,2 0 0 0,-2 3 0 0,2 1 128 16,-1-1-128-16,3 1 0 0,4 2 0 0,1-2 0 16,3-1 128-16,3 0-128 0,0-2 0 0,1-2 0 15,-2-1 0-15,-3-1 0 0,-3 0 208 0,-1-1-32 16,1 2-16-16,-2 0 0 0,-2-2-160 0,3 6 0 16,4 2 0-16,3 3 0 0,5 4-176 0,4 2 48 15,0-1 0-15,-3 2 0 0,-4-7 128 0,-1-2 192 0,-2-4-32 16,-1-3-16-16,1-5-144 0,-1 1 0 15,2 0 0-15,3 0 0 0,2 0 0 0,2 1 0 0,0 1-160 0,-1 4 160 16,-3 3 0-16,-4 0 160 0,-3 2 0 0,0 1 0 16,0 1-160-16,1-1-176 0,0 1 48 0,3-2 0 15,3-4 304-15,2 0 64 0,3-1 16 0,-3-2 0 16,-2 1-256-16,-3-1 0 0,-4-1 0 0,-4 0 0 16,-3-2 0-16,2 3 128 0,1 0-128 0,1 2 0 15,-1 3 0-15,2 0 0 0,2 3 0 0,1-1 0 16,0 1 0-16,0-2 176 0,-2-1-176 0,-2-1 160 15,-2-2-160-15,-2-2 0 0,-5-3 0 0,-1-1 0 16,-2-4 0-16,-1 0 0 0,1 0 0 0,-1-2 0 0,-3 0 0 16,1-1 0-16,-1 0 0 0,2 2 0 0,0 1 0 0,0-1 0 15,0 1 0-15,1 0 0 0,-1 1 0 16,1 0 128-16,-1 2-128 0,0-2 0 0,0 1 192 0,-2 0-64 16,-1-1 0-16,1 0 0 0,-2 0-128 0,-2 1 0 15,0-4 0-15,-2 1 0 0,1-2 0 0,-2 1 0 16,-2-2 0-16,1-2 0 0,-2 0 0 0,0-1 0 15,0 1 0-15,-1 0 0 0,1 0-320 0,-1-3 48 16,-2 0 16-16,2 1 0 16,-1-2-512-16,0 4-112 0,-7-11-16 0,0 0 0 0,0 0 608 0,0 0 112 15,11 4 32-15,-11-4 0 0,10 5-112 0,-10-5 0 16,11 8-16-16,-11-8 0 16,0 0-1552-16,10 2-304 0,-10-2-64 0,0 0-17200 0</inkml:trace>
  <inkml:trace contextRef="#ctx0" brushRef="#br2" timeOffset="17157.32">2498 16218 21183 0,'0'0'1888'0,"0"0"-1504"15,0 0-384-15,12-6 0 0,-1 0 896 0,4-1 96 16,-2 1 32-16,2-2 0 0,1-1-688 0,1 0-128 16,0-2-16-16,3 0-16 0,-1-1 208 0,1-1 64 15,-2-2 0-15,3-3 0 0,1 1-48 0,1-2 0 16,1-4 0-16,-1 0 0 0,3-3 80 0,3-3 16 16,1-1 0-16,0 0 0 0,0-2 16 0,1 0 0 15,1 1 0-15,-1 0 0 0,1 0-128 0,1-1 0 16,0 2-16-16,-1-2 0 0,1-1 112 0,1 0 32 15,0 0 0-15,1-3 0 0,1-1-160 0,2-4-32 16,3-1 0-16,-1 1 0 0,0 0-112 0,1 2-16 16,-1 1-16-16,-2 2 0 0,-3-1-32 0,0 6 0 15,2 1 0-15,-1-2 0 0,-3-4 16 0,2-4 0 0,0-4 0 0,5-6 0 16,1 3 64-16,2 1 16 0,2 2 0 0,-4 4 0 16,0 6 64-16,-2 0 16 0,-5 4 0 0,0-4 0 15,-3-1-320-15,-1-3 160 0,-1-1-160 0,2-4 128 16,1-5-128-16,2 1 0 0,3-3 0 0,2 6 128 15,4 5-128-15,-3 4 128 0,0 2-128 0,-4 4 128 16,-2 1-128-16,-1 2 128 0,-6-3-128 0,0-1 128 16,-1-3-128-16,2-3 128 0,-2-5-128 0,-1 2 128 15,1-6 0-15,2 4 0 0,1 5 0 0,2-1 0 16,5 2 128-16,0 5 32 0,2 4 0 0,-2 1 0 16,-2 2-128-16,-2 1-32 0,-2-1 0 0,-3 3 0 15,-4-5 0-15,2-1 0 0,-4-3 0 0,0-1 0 16,0-1 0-16,-2-2 0 0,1-2 0 0,1 1 0 15,1 1-128-15,1 2 0 0,2 4 0 0,1 1-176 0,2 1 176 16,2 1 0-16,0 2 0 0,-1 1 0 0,3 1 160 0,-5 1 16 16,-1 1 0-16,-1 0 0 0,-2-2-176 0,-2 2 0 15,-1-4-160-15,-2-2 160 0,-4-2 0 0,1 0 0 16,3-4 0-16,-1 3 0 0,-1-2 0 0,-2 2 0 16,2-1 128-16,1 2-128 0,-2 0 0 0,2 4 160 15,0 1-160-15,1 2 128 0,2 0-128 0,0 2 0 16,0 2 144-16,1-3-144 0,1 2 160 0,2 0-32 15,-1 1-128-15,1 0 192 0,-2 0-192 0,-1-1 0 16,-3-1 128-16,0 0-128 0,1-4 0 0,-2 2 144 16,-1-2-144-16,-1-1 128 0,-2 0-128 0,0-1 0 15,-1 0 0-15,-1 2 0 0,1 0 0 0,0 0 128 0,1 0-128 16,0 3 128-16,0 0-128 0,0 1 128 16,0-1-128-16,1 2 128 0,1 0-128 0,3 1 192 0,-1-1-192 0,1 2 192 15,0-1-192-15,2 2 160 0,-1-1-160 0,2 0 160 16,0 1-160-16,1 0 0 0,2 0 0 0,-2 0 0 15,0-3 0-15,-1 2 0 0,-3-3 0 0,1 1 0 16,-1-1 0-16,0-4 0 0,-1-1 192 0,0 0-64 16,-1 0-128-16,-2 0 0 0,0-3 0 0,2 1 0 15,0 2 0-15,-1 1 0 0,2 0 0 0,-1 2 0 16,-1 1 176-16,2-1-48 0,0 1-128 0,3 3 192 16,-1-5-192-16,1 3 144 0,3 0-144 0,2 0 128 15,1 1-128-15,3 1 0 0,0-2 144 0,-1 0-144 16,1 0 192-16,0-3-48 0,-2-3 0 0,0-3 0 15,-3-3-144-15,-2-1 0 0,-1 0 0 0,1-1 0 16,2-2 0-16,-1 2-224 0,-1 2 80 0,0 1 16 16,1 2 128-16,0 1 0 0,2 1 0 0,1 1 0 0,0-1 0 0,1 4 0 15,3 1 0-15,2 0 0 0,0-3 0 0,-1-2 0 16,1-1 0-16,-4-1 0 0,1-10 0 0,-2 2 128 16,-2-1-128-16,1-2 0 0,0 1 0 0,0 2 0 15,1 1 0-15,0 3 0 0,3 2 0 0,3-1 0 16,0 0 0-16,5 0 128 0,4 5-128 0,0-2 0 15,-2-2 0-15,0-4 0 0,-2-6 0 0,-1-3 128 16,-5 0-128-16,1-1 0 0,0-1 0 0,-1 3 128 16,-1 0-128-16,3 7 0 0,2-3 0 0,4 5 0 15,6 1 0-15,1-1 128 0,-1 2-128 0,-1-6 0 16,-3-5 0-16,-1-7 0 0,-3-3 0 0,-1 0 128 0,-4 1-128 16,3 3 0-16,0 3 0 0,3 3 0 0,3 1 0 0,2 5 0 15,3-3 0-15,-1 1 0 0,-3-6 0 0,-1-2 128 16,-3-6-304-16,-3 1-48 0,-3-1-16 0,-2 5 0 15,2 3 400-15,-2 3 80 0,0-2 16 0,3 6 0 16,0 1-256-16,4-1 0 0,2-1 0 0,2-4 0 16,0-1 0-16,-2-5 0 0,-3-5 0 0,-2 6 0 15,-3 2 0-15,0 2-288 0,-2 3 32 0,0 3 16 16,-3 4 400-16,2 0 80 0,1-3 16 0,1-2 0 16,0 0-256-16,3-3 0 0,3-2 0 0,1 0 0 15,-2-1 0-15,-1 0 0 0,0 4 0 0,-2 6 0 16,0 3 0-16,-5 4 0 0,-2-2 0 0,-1 5 0 15,-1-2-176-15,0 1-80 0,0 1 0 0,-1-2-16 16,1 1 416-16,-1-1 96 0,2 1 16 0,0-2 0 0,0-2-256 16,1 2 0-16,0 0 0 0,0-1 0 0,0 0 0 0,0 1 0 15,-1 1 0-15,-3 3 0 0,-1 1-144 0,-2 3-80 16,1 2-16-16,-3 3 0 0,-2-1 240 16,0 2 208-16,-3 1-32 0,1 2-16 15,0 2-1824-15,0 0-352 0,0 1-80 0,-3-1-17440 16</inkml:trace>
  <inkml:trace contextRef="#ctx0" brushRef="#br3" timeOffset="22326.52">15899 9794 24879 0,'0'0'2208'0,"-4"-2"-1760"16,4 2-448-16,0 0 0 0,0 0 3280 0,0 0 576 15,-9 0 112-15,9 0 32 0,-8 1-3184 0,0 1-640 16,-1 2-176-16,0 2 0 0,-2 1 0 0,0 4 0 16,-4 1 0-16,-2 2 0 0,-2 2 0 0,-2 3 0 15,-2 1 0-15,-2 6 0 0,0 1 144 0,-2 6 32 16,-2 7 0-16,-1-1 0 0,-3 4 336 0,-1-2 64 16,-2-2 0-16,-1-5 16 0,0-10-112 0,0 1-32 15,2-4 0-15,5 0 0 0,0-3-320 0,0 2-128 0,5-3 0 0,2-2 144 16,1 0-352-16,2-2-80 0,2-3-16 0,0 1 0 31,-2-2-800-31,6-3-176 0,3 1-16 0,2-3-16 16,-1-2-1472-16,2-2-288 0,0-2-64 0</inkml:trace>
  <inkml:trace contextRef="#ctx0" brushRef="#br3" timeOffset="22625.49">15204 9854 19343 0,'0'0'1728'0,"-3"-9"-1392"0,1 2-336 0,2 7 0 15,0 0 5664-15,0 0 1056 0,9 3 224 0,3 1 32 0,2 1-5376 0,2 3-1072 16,-1 2-208-16,3 3-64 0,2 2-16 0,1 3-16 16,1 2 0-16,2 4 0 0,-2 2-224 0,1 6 144 15,-1 0-144-15,0 4 128 0,-2 0-128 0,-2-1 0 16,-1-1 0-16,0-1 0 0,-1-3 0 0,-2-3 0 15,-1-1 0-15,-1-5 0 0,-3 1-208 0,1-1 80 16,2 3 128-16,1 0-208 16,0 0-240-16,0 2-64 0,0 1 0 0,2 1 0 15,-1 0-144-15,3-4-48 0,0-2 0 0,1 0 0 16,2 2-1808-16,-1-5-368 0,1-2-80 0,-1-3-16 0</inkml:trace>
  <inkml:trace contextRef="#ctx0" brushRef="#br3" timeOffset="22948.31">16178 10544 21183 0,'0'0'1888'0,"0"0"-1504"0,0 0-384 0,0 0 0 0,0 0 5152 0,0 0 960 15,0 0 192-15,0 0 32 0,6 9-4992 0,2 3-1024 16,-1-2-192-16,-1 3-128 0,-1 3 0 0,1 3 0 16,0 3 0-16,-1 1 0 0,1 0 0 0,-1 1 0 15,-1 0 0-15,-2 0 0 0,1-1 0 0,-2-1 0 16,2 1 0-16,-2-3 0 0,0 0-256 0,1 2 0 15,0 0 0-15,1 0 0 16,0-1-624-16,0 0-112 0,1 1-32 0,2-1-11168 16,-1 1-2240-16</inkml:trace>
  <inkml:trace contextRef="#ctx0" brushRef="#br3" timeOffset="23610.51">15639 12194 31503 0,'0'0'1392'0,"0"0"288"0,0 0-1344 0,0 0-336 15,0 0 0-15,0 0 0 0,0 0 224 0,0 0-32 0,0 0 0 0,0 0 0 16,0 0-192-16,0 0 0 0,0 0-192 0,0 0 192 16,0 0 160-16,3 12 144 0,-3-12 16 0,-7 12 16 15,-2-3 816-15,0 3 144 0,0-1 48 0,0 4 0 16,-3 0-144-16,1 4-32 0,-1-1 0 0,-1-1 0 16,0 5-336-16,-2-1-80 0,-3-4-16 0,0 2 0 15,0 3-96-15,-5 2-32 0,-3-3 0 0,-2 1 0 16,-4 1-336-16,1 1-64 0,1-1-16 0,1 2 0 15,3 0-192-15,2 0 0 0,0-2 0 0,3-1 0 16,2-1-336-16,0-1-16 0,3-5 0 0,0 0 0 16,2-1-592-16,3 2-112 15,2-1-32-15,1-2 0 0,-1-2-1984 0,-1-6-416 0,-1-6-80 0</inkml:trace>
  <inkml:trace contextRef="#ctx0" brushRef="#br3" timeOffset="23910.29">15115 12215 47167 0,'0'0'2096'0,"0"0"416"0,0 0-2000 0,0 0-512 16,2 16 0-16,3-2 0 0,4 2 528 0,4-2 16 0,1 0 0 15,5 2 0-15,1 0-544 0,4-1-320 0,1 2 32 0,1 0 16 16,0 3 272-16,1-3-192 0,2 2 192 0,-2 1-160 16,-1 3-48-16,0 1-16 0,-1-1 0 0,-1 3 0 15,-2 0-48-15,-1 7-16 0,-2 1 0 0,1 1 0 32,-3 0-176-32,0-1-48 0,0-1 0 0,0-3 0 15,0-3-448-15,-1-2-112 0,-1-7-16 0,0 0 0 16,1-3-1408-16,0-2-304 0,-1 0-48 0</inkml:trace>
  <inkml:trace contextRef="#ctx0" brushRef="#br3" timeOffset="24422.62">15931 12817 29487 0,'0'0'2624'0,"6"-9"-2112"16,-1-1-512-16,1-1 0 0,1 1 2560 0,1 1 384 16,2-3 96-16,1 2 16 0,-1-1-2512 0,0 2-544 15,0 0 0-15,0 1 0 0,0 0 0 0,1-1 256 16,-1 0-48-16,2 3 0 0,0 0-208 0,-1 0 0 15,3-1 128-15,0-3-128 0,0 1 448 0,2 1 32 0,1 0 16 0,-2 2 0 16,1-1-48-16,0 1 0 16,-2 0 0-16,-1 2 0 0,-1 2-64 0,0 1 0 0,-2 1-16 0,0 2 0 15,-10-2-368-15,10 7-128 0,-4 2 0 0,-1 1 0 16,-2 3 128-16,-3 3 224 0,-1 1-48 0,-2 1-16 16,-1 4-160-16,-2 4 0 15,-4 2 0-15,0 0-176 0,0 0 176 0,-2-1 0 0,0-1 0 0,2 3-128 16,-3-4 128-16,1-2 176 0,0-2-48 0,2 1 0 15,-2-2 160-15,2-1 32 0,2 0 0 0,1-1 0 16,1 0-192-16,1 0-128 0,1 1 192 0,1 1-192 16,0 0 0-16,2 0 0 0,2-3 0 0,2-1 0 15,0 3 128-15,1-2-128 0,-1 0 192 0,4 0-192 16,-1-3 0-16,4-1 0 0,0-1 0 0,2-1 0 16,1-1 0-16,1-4 0 0,2 1 0 0,1-5 0 0,2 2-288 0,2-4 32 15,5-4 16-15,2 2 0 16,0-4-368-16,5-3-80 0,3 0-16 15,1-4-12704-15,-2-4-2544 0</inkml:trace>
  <inkml:trace contextRef="#ctx0" brushRef="#br3" timeOffset="26911.3">16927 10269 8287 0,'0'0'368'0,"0"0"80"0,0 0-448 0,0 0 0 0,0 0 0 0,0 0 0 16,-2-9 4272-16,2 9 768 0,0 0 144 0,0 0 48 15,1-10-3952-15,-1 10-768 0,4-6-176 0,-4 6-16 16,0 0 32-16,7-4 16 0,-7 4 0 0,10-1 0 16,0-2 112-16,-10 3 32 0,12 0 0 0,1 3 0 15,0-3 304-15,0 1 64 0,-1 0 16 0,1 1 0 16,0-2 32-16,3 0 16 0,1 0 0 0,2 1 0 15,2 0-272-15,0-1-48 0,0-1-16 0,2 0 0 0,3-1-256 16,3 0-48-16,0-1-16 0,2 6 0 0,0 1-96 0,2-2 0 16,0 0-16-16,-1-2 0 0,1 0-48 0,-1 0 0 15,1 1 0-15,-1 0 0 0,0 0-128 0,-2-1 160 16,-2 0-160-16,1 0 160 0,-2-2-160 0,2-1 192 16,1-1-192-16,0-1 192 0,1-1-192 0,2 2 192 15,2-3-192-15,0 2 192 0,1 0-16 0,-1 1 0 16,-3 0 0-16,0 0 0 0,-4-1 16 0,-2 2 0 15,-1-2 0-15,-3 1 0 0,-2 0-192 0,-2-1 0 16,-3 1 144-16,-2 1-144 0,-2 1 0 0,0-1 0 16,-1 1 0-16,-10 2 128 0,0 0-128 0,9-2 0 0,-9 2 0 0,0 0 0 31,0 0-384-31,0 0-32 0,0 0-16 0,0 0 0 16,0 0-1408-16,0 0-272 0,0 0-64 0,0 0-16 15,-6 8-960-15,6-8-192 0,-9 16-48 0,0-3 0 0</inkml:trace>
  <inkml:trace contextRef="#ctx0" brushRef="#br3" timeOffset="27873.29">17163 12750 22399 0,'0'0'992'0,"-5"-4"208"0,0 0-960 0,0 0-240 0,0-3 0 0,-2 2 0 0,1 0 784 0,-1-2 112 16,1 2 32-16,0 0 0 0,1-2-928 0,0 2 0 15,-3 1-160-15,3-1 16 16,-2 1-224-16,7 4-32 0,-8-4-16 0,8 4 0 0,-7-2 416 0,7 2 0 15,-9-3 0-15,1 2 0 0,1 0 384 0,7 1 96 16,-9-2 32-16,0 2 0 0,1 0 160 0,8 0 32 16,-9 2 16-16,9-2 0 0,0 0 368 0,0 0 64 15,0 0 0-15,0 0 16 0,0 0-80 0,0 0-32 16,0 0 0-16,0 0 0 0,0 0-448 0,0 0-96 16,0 0 0-16,9 6-16 0,2-2-160 0,2 0-16 15,1-2-16-15,2 0 0 0,2 0-128 0,1-2-32 0,2 0 0 0,1-2 0 16,2-1 160-16,2 1 16 0,3-1 16 0,2 0 0 15,0 3 32-15,2-1 0 0,1-2 0 0,1 2 0 16,3 0-112-16,0 0-32 0,1-1 0 0,-2 1 0 16,1 1-80-16,-1-3-16 0,-1 2 0 0,2 0 0 15,1-1 16-15,2 2 0 0,0 0 0 0,1 0 0 16,0-2 32-16,1 2 0 0,0-2 0 0,-3 0 0 16,-1-2-48-16,-3 0-128 0,-4 1 192 0,1 1-64 15,-3 1-128-15,-3-2 192 0,-1 0-192 0,-2 1 192 16,-2 0-192-16,-1-2 160 0,-3 3-160 0,-1 0 160 15,-3 1-160-15,1 1 192 0,-2 4-192 0,-2-2 192 0,-2-3-192 0,1 0 128 16,-10 0-128-16,13 1 128 0,-13-1-128 16,11 0 0-16,-11 0 0 0,0 0 0 0,11 3 0 0,-11-3-176 15,0 0 48-15,0 0 0 16,0 0-560-16,0 0-96 0,0 0-32 0,0 0-12240 16,0 0-2464-16</inkml:trace>
  <inkml:trace contextRef="#ctx0" brushRef="#br3" timeOffset="35450.57">21398 9115 3679 0,'0'0'320'0,"0"0"-320"16,0 0 0-16,0 0 0 0,0 0 3520 0,0 0 640 16,0 0 128-16,0 0 32 0,0 0-2416 0,0 0-496 15,0 0-80-15,0 0-32 0,0 0-368 0,0 0-80 0,0 0-16 0,0 0 0 16,0 0-48-16,0 0-16 0,0 0 0 0,0 0 0 15,-9-3 0-15,1 1 0 0,-1-1 0 0,9 3 0 16,-11-1-96-16,1 1-32 0,-2 0 0 0,1 0 0 16,-3 0-48-16,1 1-16 0,-1 0 0 0,-2 1 0 15,0-2-112-15,-1 1-16 0,0-1-16 0,-2 0 0 16,1 0-96-16,-1 0-16 0,-1 1 0 0,0 2 0 16,1-1-64-16,-1 1-32 0,1-4 0 0,-1 1 0 15,1 0 0-15,0 0 0 0,1-2 0 0,1 1 0 16,0 0-48-16,0 1-16 0,-1-1 0 0,0-1 0 15,0 1-32-15,1 0-128 0,0-3 192 0,1 2-64 16,0 1 48-16,2 0 0 0,1 1 0 0,0-4 0 16,1 1 144-16,0-1 48 0,1 2 0 0,2-1 0 0,-1-1-176 0,3 2-16 15,-1-2-16-15,1 1 0 0,1-2 32 0,-1 2 0 16,7 3 0-16,-10-4 0 0,1 2-192 0,9 2 0 16,0 0 0-16,-9-3 128 0,1 2-128 0,8 1 0 15,-11-1 0-15,2 2 128 0,9-1-128 0,-9 0 0 16,9 0 0-16,-10 1 0 0,-1-1-128 0,11 0 128 15,-10 3 0-15,1 1 0 0,0 0 0 0,9-4 0 16,-10 4 0-16,1-1 0 0,1 1 0 0,8-4 0 16,-9 6 0-16,9-6 0 0,-7 5 0 0,7-5 0 15,-10 6 0-15,10-6 0 0,0 0 0 0,0 0 0 16,-7 4 128-16,7-4-128 0,0 0 192 0,0 0-32 0,-8 5-16 0,8-5 0 16,0 0-144-16,0 0 192 0,-8 4-192 0,8-4 192 15,-7 6-192-15,7-6 128 0,0 0-128 0,0 0 128 16,0 0-128-16,0 0 128 0,0 0-128 0,-7 6 128 15,7-6 0-15,0 0-128 0,0 0 192 0,0 0-64 16,0 0-128-16,-7 7 128 0,7-7-128 0,0 0 128 16,0 0-128-16,-6 6 128 0,6-6-128 0,0 0 128 15,-7 7-128-15,7-7 192 0,0 0-192 0,-9 4 192 16,9-4-192-16,0 0 0 0,0 0 0 0,-8 5 0 16,8-5 192-16,0 0 0 0,0 0 0 0,-9 0 0 15,9 0-64-15,0 0-128 0,0 0 192 0,-9-2-64 16,9 2-128-16,0 0 0 0,0 0 144 0,-9-1-144 15,9 1 0-15,-7-2 144 0,7 2-144 0,0 0 0 16,-8-4 0-16,8 4 0 0,-7-4 0 0,7 4 0 16,-8-4 128-16,8 4-128 0,-8-7 0 0,1 3 0 0,7 4 0 15,-6-4 0-15,6 4 0 0,0 0 0 0,-7-3 0 0,7 3 0 16,-6-3 0-16,6 3 0 0,0 0 0 0,0 0 0 16,0 0 0-16,0 0 0 0,0 0 0 0,0 0 0 15,0 0 0-15,0 0 0 0,0 0 0 0,0 0 0 16,0 0 0-16,0 0 0 0,-8-3 0 0,8 3 0 15,0 0 0-15,0 0 0 0,0 0 0 0,0 0 0 16,0 0 128-16,-6-4-128 0,6 4 0 0,0 0 160 16,0 0-160-16,-7-2 128 0,7 2-128 0,0 0 0 15,-9 0 144-15,9 0-144 0,0 0 0 0,0 0 0 16,0 0 0-16,-8 6 128 0,8-6-128 0,-6 7 0 16,6-7 0-16,0 0 0 0,-6 8 0 0,6-8 0 0,-4 9 0 0,4-9 0 15,-2 10 0-15,2-10 0 0,-3 11 0 0,1-1 0 16,2 2 0-16,0-3 0 0,0-9 0 15,0 14 0-15,0-3 0 0,0 2 0 0,-2 0 0 0,1 0 0 16,0 1 0-16,-1 3 0 0,1 3 0 0,0-1 0 16,-1 1 0-16,2 1 0 0,0 1 0 0,0 0 0 15,0 1 0-15,2 2 0 0,-1-1 0 0,0 2 0 16,1 0 0-16,-2 0 0 0,0-3 0 0,-2 3 0 16,1 4 0-16,0-2 0 0,-2-2 0 0,1 0 0 15,-1-1 0-15,-1 2 0 0,0 3 0 0,0 1 0 16,0 3 0-16,2-1 0 0,-1-2 0 0,0 0 0 15,2-1 0-15,0 0 0 0,0-1 0 0,1 1 0 16,1-3 0-16,0 2 0 0,-1-1 0 0,1-1 0 16,1-4 0-16,-2 2 0 0,0-4 0 0,0 1 0 0,2-2 0 15,0 1 0-15,-2 1 0 0,2-3 128 0,1 0-128 0,0 0 0 16,-1 1 0-16,1-3 0 0,-1 0 0 0,2-2 144 16,0-2-144-16,-1 2 0 0,-1-2 128 0,1 0-128 15,0 0 0-15,0 0 0 0,1-3 0 0,0 3 0 16,-1 0 0-16,0-1 0 0,-1 0 128 0,1-2-128 15,-2-1 0-15,2 0 0 0,-3-9 0 0,2 12 0 16,1-1 0-16,-1 0 0 0,-2-11 0 0,3 12 0 16,-2-3 0-16,1 0 0 0,-2-9 0 0,2 11 0 15,-2-11 0-15,0 9 0 0,0-9 0 0,2 9 0 16,-2-9 0-16,0 0 0 0,0 0 128 0,4 9-128 16,-4-9 0-16,2 12 0 0,-2-12 0 0,0 0 0 15,0 0 0-15,7 10 0 0,0 3 0 0,0-4 0 16,-1-1 0-16,0-1 0 0,-6-7-144 0,1 6-96 0,-1-6-16 0,0 0 0 15,0 0 416-15,0 0 80 0,3 7 16 0,-3-7 0 16,0 0-416-16,0 0-80 0,1 6-16 0,-1-6 0 16,0 0 256-16,0 0 0 0,0 0 0 0,0 0 0 15,0 0 0-15,0 0 0 0,0 0 0 0,0 0 0 16,0 0 160-16,0 0 80 0,0 0 16 0,0 0 0 16,0 0-432-16,0 0-80 0,0 0 0 0,0 0-16 15,0 0 272-15,0 0 0 0,0 0 0 0,0 0 0 16,0 0 0-16,4-10 0 0,-4 10 0 0,0 0 0 15,0 0 128-15,6-11 96 0,-6 11 16 0,7-6 0 16,-7 6-240-16,0 0 0 0,8-7 0 0,-8 7 0 16,9-5 0-16,-9 5 0 0,8-4 0 0,-8 4 144 15,9-4-144-15,-9 4 0 0,10-2 0 0,1-1 0 0,-11 3 0 0,10-4 0 16,-10 4-176-16,13-4 176 0,-2 2 0 0,-1-1 0 16,-10 3 0-16,12-5-128 0,-1 2 128 0,1 1 0 15,-1-1 0-15,0 2-128 0,-11 1 128 0,16 0 0 16,-2 0 0-16,1 1-128 0,0 0 128 0,-2-2 0 15,0-4 0-15,0 1 0 0,4 0 0 0,0 3 0 16,2-1 0-16,-1 1 0 0,0-1 0 0,2 0 0 16,-2 1 0-16,0-2-128 0,3 1 128 0,0-2 0 15,-2 0 0-15,1 1 0 0,-1 1 0 0,0-1 0 16,-1-1 0-16,0 2-128 0,1-1 128 0,0 0 0 16,1 1 0-16,-1 0-128 0,-1 1 128 0,1 0 0 15,-2 0-144-15,1 1 144 0,0 0 0 0,2 0 0 0,-2 0-144 0,1 0 144 16,0-2 0-16,0 2 0 0,2 0 0 0,0 0 0 15,0 0 0-15,1 0 0 0,0-1 0 16,0 0 0-16,-1-1 0 0,0 2 0 0,0 0 0 0,-1 0 0 16,-4 0 0-16,1 0 0 0,-1 0 0 0,0 2 0 15,-2-2 0-15,2 1 0 0,-1 2 0 0,1-2 0 16,0-1 0-16,-2 0 0 0,0 0 0 0,1 1 0 16,-1-1 0-16,0 0 0 0,-1 0 0 0,2 0 0 15,-1 1 0-15,0-1 0 0,-1 0 0 0,-2 0 0 16,-1 0 0-16,2 0 0 0,0 0 0 0,-1-1 0 15,1 1 0-15,0 0 0 0,-12 0 0 0,13 0 0 16,0 0 0-16,-1 0 0 0,-12 0 0 0,11-1 0 16,0 0 0-16,-11 1 0 0,0 0 0 0,13-2 0 15,-3 1 0-15,-10 1 0 0,11-3 0 0,-11 3 0 0,10-2 0 0,-10 2 0 16,11-3 0-16,-11 3 0 0,10-1 0 0,-10 1 0 16,0 0 0-16,11-3 0 0,-11 3 0 0,7-2 0 15,-7 2 0-15,0 0 0 0,0 0 0 0,0 0 0 16,9-6 0-16,-9 6 0 0,0 0 0 0,0 0 0 15,0 0 0-15,7-6 0 0,-7 6 0 0,0 0 0 16,7-9 0-16,-7 9 0 0,2-11 0 0,2 1 128 16,4 1-128-16,-4 0 0 0,-3-3 128 0,-2 0-128 15,2 2 0-15,-4-3 144 0,-2-4-144 0,0 0 0 16,1-3 144-16,0-1-144 0,2 2 0 0,-2-1 0 16,0 1 0-16,1-5 128 0,1 2-128 0,-1 1 0 15,0 0 0-15,2-1 0 0,-2 0 0 0,2-1 0 0,-1-4 0 16,0-1 0-16,0-4 0 0,-1-1 0 0,0-3 0 0,1 2 0 15,-1 2 0-15,1 1 0 0,-1-1 0 0,0 4 0 16,-1 2 0-16,1-2 0 0,-1 6 0 0,0-1 0 16,0 3 0-16,-1-1 0 0,-1 0 0 0,1 0 0 15,0-3 0-15,1-1 0 0,1-1 0 0,2-2 0 16,0-2 0-16,1-3 0 0,1 0 0 0,0 0 0 16,2 1 0-16,1 4 0 0,1 2 0 0,0 2 0 15,-1 1 0-15,2 3 0 0,-1 4 0 0,0 0-128 16,-1 2 128-16,-2 1 224 0,1 0-48 0,1 2-16 15,-1 2-288-15,-1 0-64 0,-1 0-16 0,-1 9 0 16,3-10 208-16,-2 0 0 0,1 1 0 0,-1-1 0 16,-1 10 0-16,1-11 0 0,-1 2 0 0,0 9 0 15,0-11 0-15,0 0 0 0,0 2 0 0,0 0 0 16,0 0 0-16,0 0 0 0,-1 1-128 0,1 1 128 16,0 1 0-16,0-1 0 0,0 7 0 0,0-10 0 0,0-1 0 15,0 5 0-15,0 6 0 0,0 0 0 0,-1-8 0 0,-2 2 288 16,3 6-32-16,0 0-16 15,-3-10-560-15,1 4-128 0,2 6 0 0,-3-8-16 16,3 8 320-16,0 0 144 0,-4-8-128 0,4 8 128 0,-2-6 128 0,2 6 96 16,-7-8 32-16,2 1 0 0,5 7-256 0,-8-5 0 15,0 1 0-15,2 2 0 0,6 2 0 0,-11 0-288 16,1 2 64-16,0-2 16 0,-3 0 208 0,1 3 160 16,0 1-32-16,-1 0 0 0,0 0-128 0,0 1 0 15,0 0 0-15,1 0 0 0,0-2 0 0,1 1 0 16,-1-3 0-16,0 2 0 0,2-1 0 0,-1 1 0 0,1-2 0 15,0 1 0-15,-2-1-208 0,1-1-32 16,1 0 0-16,0 1 0 0,-2 0 240 0,1 2 0 0,-3 0 0 0,1 1 0 16,-1-2 0-16,-1 3 0 0,-2 2 0 0,2-1 0 15,-2 0 304-15,-2-1-48 0,1 0-16 0,0 0 0 16,0-1-240-16,1 0 0 0,0-1 0 0,0-1 0 16,0-2 0-16,3 2 0 0,-1-1 0 0,2 0 0 15,1-1 128-15,2-1-128 0,1 2 0 0,1-1 0 16,8 0 0-16,-9-1 0 0,2 0 0 0,7 1 0 31,0 0-464-31,0 0-48 0,-10 0 0 0,10 0 0 16,0 0-1392-16,0 0-272 0,0 0-64 0,0 0-10544 0,0 0-2096 0</inkml:trace>
  <inkml:trace contextRef="#ctx0" brushRef="#br3" timeOffset="37687.8">18174 10153 10815 0,'0'0'480'0,"0"0"96"0,0 0-448 0,0 0-128 0,0 0 0 0,-8-3 0 15,8 3 1472-15,-7-3 288 0,7 3 48 0,0 0 16 16,-7-1-528-16,7 1-96 0,-8-4-32 0,8 4 0 15,-4-2-208-15,4 2-32 0,0 0-16 0,0 0 0 16,0 0-256-16,0 0-48 0,0 0-16 0,0 0 0 0,8-10 64 16,-8 10 16-16,10-5 0 0,1 1 0 0,-11 4-96 0,13-1-32 15,-2 1 0-15,1 0 0 0,-12 0-176 0,14 1-48 16,-1 1 0-16,-1 0 0 0,0 0-128 0,2-1-16 16,1-1-16-16,-1 0 0 0,-1-1 144 0,0-1 16 15,-1 1 16-15,1 1 0 0,0-1 0 0,0-2 0 16,0 2 0-16,1-1 0 0,1 1-80 0,2-4-32 15,3 4 0-15,0-2 0 0,-2 2-64 0,2-1-16 16,2 2 0-16,1 0 0 0,0-1-16 0,0 1 0 0,-1 0 0 0,0 1 0 16,1-1 112-16,-3 0 16 0,5 0 0 0,0 0 0 15,-2-1-48-15,1 1 0 0,-2 0 0 0,0 0 0 16,2 0-48-16,-1 0-16 0,-1-3 0 16,3 1 0-16,1 1-144 0,-1-1 0 0,0 0 144 0,2-1-144 15,2 2 128-15,1-1-128 0,-2 0 128 16,4-1-128-16,-2 1 160 0,1-4-32 0,-2 2-128 0,-3 1 192 15,-3-3 0-15,1 1 0 0,-1 0 0 0,1 0 0 16,-2 0-64-16,-1 1 0 0,-2 1-128 0,2 0 192 16,-3 2-192-16,2 1 0 0,-2 0 0 0,0 0 0 15,1 1 0-15,-1 2 0 0,0 0 0 0,0-1 0 16,2 0 0-16,-1 0 0 0,0-2 0 0,-1 1 0 16,-1 1 0-16,0-2 0 0,0 0 0 0,0 0 0 15,-2 0 0-15,0-2 128 0,-1 1-128 0,2 1 0 16,-3-2 0-16,0 0 144 0,-1 2-144 0,-2-1 128 0,-1 0-128 15,3 1 192-15,-2-3-192 0,-1 3 192 0,-9 0-192 0,11 0 0 16,-11 0 144-16,12 0-144 0,-2 0 0 0,-10 0 0 16,10-1 0-16,1 1 128 0,-2-2-128 0,0 1 0 15,-9 1 0-15,11 0 0 0,-11 0 0 0,11-3 0 16,0 2 0-16,-1 0 0 0,-10 1 0 0,13-1 144 16,-2 1-144-16,-11 0 0 0,11 0 128 0,1 0-128 15,-2 0 0-15,-10 0 0 0,12 0 0 0,0 0 0 16,0 0 128-16,-12 0-128 0,0 0 0 0,13 0 0 15,-3-3 0-15,-10 3 0 0,13 0 0 0,-1 0 0 16,-12 0 0-16,12-3 0 0,-12 3 160 0,13-1-160 16,-13 1 128-16,11-1-128 0,0 1 128 0,-11 0-128 15,10 0 128-15,-10 0-128 0,11 0 0 0,-11 0 128 0,10 1-128 0,-10-1 0 16,11 1 0-16,-11-1 0 0,0 0 0 0,11 0 0 16,0-1 0-16,-11 1 0 0,0 0 0 0,9 0 0 15,-9 0 0-15,12 0 128 0,2 0-128 0,-5 0 128 16,-9 0-128-16,0 0-176 0,0 0 48 0,0 0 0 31,0 0-1296-31,0 0-256 0,0 0-48 0,0 0-9984 0,0 0-2000 0</inkml:trace>
  <inkml:trace contextRef="#ctx0" brushRef="#br3" timeOffset="39104.21">18375 12683 7359 0,'0'0'656'0,"0"0"-528"15,0 0-128-15,4-10 0 0,-2 2 2880 0,2-3 528 16,0 2 112-16,1 0 32 0,0 1-2688 0,1-1-544 15,-1 1-96-15,1 1-32 0,0-3 48 0,-1 3 0 16,0-1 0-16,1 1 0 0,-6 7 208 0,7-9 32 16,1 1 16-16,-8 8 0 0,8-6 128 0,-8 6 16 15,5-11 16-15,1 4 0 0,0-1 176 0,0 1 48 16,1 1 0-16,-2-1 0 0,1 1-32 0,2-3 0 0,0 1 0 0,-1 0 0 16,2-1-288-16,1-2-64 15,1 1-16-15,0-2 0 0,2 2-176 0,2-5-48 0,-2 1 0 16,0 0 0-16,0-2-48 0,0-1-16 0,1 0 0 0,0 0 0 15,1-4-64-15,-1 2 0 0,-1-1-128 0,3 2 192 16,-3-3 32-16,0 4 0 0,-1-2 0 0,-1 2 0 16,2-3 96-16,2-1 32 0,-2 0 0 0,0 1 0 15,1 0-16-15,-1-1 0 0,0 0 0 0,2 0 0 16,-1 1 32-16,-1-1 0 0,1-1 0 0,3 1 0 16,0-1-80-16,0-1-16 0,1 0 0 0,2-2 0 15,-1-1 32-15,4-3 0 0,0 1 0 0,1 0 0 16,0 1-112-16,-3 2-32 0,-3 3 0 0,2 1 0 15,-3-1-160-15,0 1 128 0,0 2-128 0,0 0 128 16,-3 2 0-16,0-1-128 0,0 0 192 0,0 1-64 0,-2 0-128 0,-1 0 192 16,4-1-192-16,-2-2 192 0,-4-1-32 0,1-1 0 15,2-1 0-15,-2-2 0 0,0-6 0 0,0 1 0 16,-1-2 0-16,3 4 0 0,-2 0-160 0,1 1 0 16,0 1 144-16,1 0-144 0,0 2 0 0,-2 1 128 15,2 1-128-15,0 2 0 0,-3 2 128 0,3 1-128 16,1 1 160-16,1-2-160 0,-1 4 176 0,3 1-176 15,-1 0 192-15,2-2-192 0,2 0 224 0,-1 0-64 16,-1-2-16-16,-2 0 0 0,1-3 0 0,2-1 0 16,-1-4 0-16,-1 0 0 0,-2 0-144 0,1-1 0 15,-1 0 0-15,-2 3 0 0,-3 3 0 0,1 2 208 16,2 0-48-16,-2 1-16 0,-2 1-144 0,0 2 0 0,0 1 144 16,1 1-144-16,-1 0 0 0,0 2 144 0,-1-1-144 0,0 1 0 15,1 0 176-15,-2 0-176 0,0 1 160 0,0 0-160 16,-1-3 144-16,2 3-144 0,-1 0 128 0,1 0-128 15,-1 0 128-15,0-1-128 0,1-3 128 0,1 1-128 16,-1 0 128-16,1-1-128 0,-2 0 128 0,1 0-128 16,0-3 144-16,0 3-144 0,-1-1 160 0,0 1-160 15,0-3 128-15,-1 3-128 0,1 1 0 0,-2 2 0 16,-1 1 0-16,0 0 0 0,1 1 0 0,0 0 0 16,1 2 0-16,0-1 0 0,0-2 0 0,1 2 0 15,0 0 0-15,1 0 0 0,-1-3 0 0,2 2 0 16,0-1 0-16,0 2 0 0,0 1 0 0,-2 0 0 15,1-1 0-15,-1 0 0 0,-1 1 0 0,1-1 0 16,-6 7 0-16,5-6 0 0,-5 6 0 0,4-7 0 0,-4 7 0 16,0 0 128-16,5-8-128 0,-5 8 0 0,0 0 0 0,4-6 0 15,-4 6 128-15,4-7-128 0,-4 7 0 0,4-6 0 16,-4 6 0-16,0 0 0 0,0 0-192 0,4-8-64 16,-4 8-32-16,0 0 0 0,3-7 464 0,-3 7 80 15,0 0 32-15,4-6 0 0,-4 6-288 0,0 0 0 16,0 0 0-16,0 0 0 0,0 0 0 0,0 0-176 15,0 0 176-15,0 0-160 16,0 0-416-16,0 0-96 0,0 0-16 0,0 0 0 16,0 0-1888-16,0 0-384 0,0 0-80 0,-9 5-14640 0</inkml:trace>
  <inkml:trace contextRef="#ctx0" brushRef="#br3" timeOffset="40688.46">15356 6678 19455 0,'0'0'864'0,"0"0"176"0,0 0-832 0,0 0-208 0,0 0 0 0,0 0 0 16,0 0 992-16,0 0 160 0,0 0 16 0,0 0 16 15,-6 7-304-15,6-7-64 0,0 0-16 0,0 0 0 16,0 0-32-16,-3 5 0 0,3-5 0 0,0 0 0 16,-2 5-16-16,2-5-16 0,0 0 0 0,1 7 0 15,0 1-160-15,2 3-16 0,-3-11-16 0,4 12 0 16,1 1-128-16,0 1-32 0,1 2 0 0,-1 2 0 15,0 3-80-15,0-1-32 0,2 3 0 0,-2 1 0 16,1 0-80-16,-2 4 0 0,0-1-16 0,0-1 0 16,-1-1-48-16,-1-3-128 0,2-2 192 0,1-1-64 15,1 1 192-15,0-2 48 0,1 0 0 0,1-2 0 16,-2 0 128-16,1-1 16 0,0 3 16 0,1 1 0 16,0-1-240-16,-1 2-48 0,-2 0-16 0,0 4 0 0,-1 1-80 0,0 2-16 15,0 2 0-15,-2 3 0 0,0-2 64 0,-1 2 0 16,0-1 0-16,1-1 0 0,-2-3-192 0,0-1 0 15,0-2-160-15,0-3 160 0,1-3 0 0,-1-1 0 16,0-2 0-16,0 0 0 0,2-1 160 0,1-1-160 16,0 0 128-16,-1 0-128 0,-2-13 0 0,2 12 0 15,-1-2 128-15,0 0-128 0,-1-10 0 0,2 11 0 16,-2-11-160-16,1 12 160 0,-1-12 0 0,-1 10 0 16,1-10 128-16,-4 11-128 0,0-2 0 0,-2-1-320 15,0-2 32-15,-1 1 16 16,0-1-688-16,-1 2-128 0,-1 0-16 0,2 2-16 15,-2-4-1600-15,3 2-320 0,-1-3-64 0</inkml:trace>
  <inkml:trace contextRef="#ctx0" brushRef="#br3" timeOffset="41842.6">16521 7335 16063 0,'0'0'704'0,"0"0"160"0,-12-2-688 0,2-1-176 0,10 3 0 0,-11 1 0 16,1-1 128-16,1 2-128 0,-1-2 192 0,10 0-64 16,-9 0-128-16,9 0 0 0,0 0 0 0,0 0 128 15,-9-3 464-15,9 3 96 0,0 0 16 0,0 0 0 16,0 0 512-16,0 0 128 0,0 0 0 0,11-6 16 16,-1 0-32-16,3 1-16 0,-1 3 0 0,2 0 0 15,0 1-240-15,2 1-48 0,2-1-16 0,2 2 0 16,2 0-368-16,0 2-80 0,0-1-16 0,2 1 0 0,1 2-160 0,-1-2-48 15,1 1 0-15,1 0 0 0,0-2-16 0,2 2-16 16,0 0 0-16,4-1 0 0,0-2 144 0,1-1 16 16,1-3 16-16,1 1 0 0,0-1 176 0,2 1 48 15,-1-2 0-15,1 0 0 0,-1-1-208 0,-2-1-48 16,1 1 0-16,-2 3 0 0,-3 0-192 0,-1 1-32 16,1 0-16-16,-4 2 0 0,-2-1-208 0,-1 1 0 15,-4-1 0-15,-1 2 0 0,-2-1 176 0,-2 0-176 16,-2 0 192-16,-1-1-192 0,-11 0 0 0,11-1 0 15,-11 1 0-15,11-1 0 0,-11 1-272 0,10-4 32 16,-1 0 16-16,0 0 0 16,-9 4-672-16,11-5-144 0,-1 0-32 0,-1 1 0 15,-1-3-1888-15,0 3-384 0,-8 4-80 0</inkml:trace>
  <inkml:trace contextRef="#ctx0" brushRef="#br3" timeOffset="42631.98">17607 7264 9215 0,'0'0'400'0,"0"0"96"0,0 0-496 0,0 0 0 0,0 0 0 0,0 0 0 16,0 0 3056-16,0 0 512 0,0 0 96 0,0 0 32 15,0 0-2288-15,0 0-464 0,0 0-96 0,5-11-16 16,-1 2-208-16,1 1-48 0,2 0-16 0,-7 8 0 16,7-5-224-16,-7 5-32 0,0 0-16 0,10-4 0 15,-10 4-144-15,0 0-16 0,0 0-128 0,0 0 192 0,0 0-16 0,0 0-16 16,0 0 0-16,0 0 0 0,0 0 144 15,0 0 16-15,-8 11 16 0,0-1 0 16,1-1 80-16,0 0 16 0,-1 1 0 0,1-1 0 0,1 0-16 16,0-3 0-16,6-6 0 0,0 0 0 0,-5 11-112 15,5-11-32-15,0 0 0 0,-1 10 0 0,1-10-48 0,0 0-16 16,0 0 0-16,0 0 0 0,0 0-208 0,9 9 128 16,-9-9-128-16,9 4 0 0,-9-4 0 0,0 0 0 15,11 0 0-15,-11 0 0 0,11-1 128 0,0 0-128 16,-11 1 0-16,9-4 144 0,-9 4-144 0,0 0 192 15,8-6-192-15,-8 6 192 0,0 0-192 0,8-6 0 16,-8 6 0-16,6-8-176 0,-6 8 176 0,7-8 0 16,-7 8 0-16,6-9 128 0,-6 9-128 0,4-10 0 15,1 2 0-15,-5 8 0 0,0 0 0 0,0 0 0 0,5-9 0 16,-5 9 0 0,4-11-1168-16,-4 11-256 0,0 0-48 0,0 0-13120 0</inkml:trace>
  <inkml:trace contextRef="#ctx0" brushRef="#br3" timeOffset="43858.73">17761 7236 19231 0,'0'0'848'0,"0"0"176"0,0 0-816 0,0 0-208 16,0 0 0-16,0 0 0 0,-7-4 384 0,7 4 16 15,0 0 16-15,0 0 0 0,0 0 16 0,0 0 0 16,0 0 0-16,0 0 0 0,0 0 272 0,0 0 64 15,0 0 16-15,0 0 0 0,0 0-16 0,0 0-16 16,0 0 0-16,0 0 0 0,0 0 0 0,0 0 0 16,0 0 0-16,5 12 0 0,-5-12-208 0,7 13-32 15,-7-13-16-15,8 14 0 0,-1 1-32 0,1-5 0 16,-1 2 0-16,-1 0 0 0,2 1-96 0,0 0-32 16,-2 0 0-16,2 0 0 0,0 0-80 0,1-1 0 0,0 1-16 0,2 0 0 15,-1 2-64-15,2-4-16 0,0-2 0 0,2 0 0 16,2 0 176-16,1 0 48 0,1 0 0 0,1 0 0 15,1 2-16-15,-1 2 0 0,1-3 0 0,0 2 0 16,-1 0-96-16,-1 1-16 0,-1-1 0 0,2 3 0 16,-1 2-64-16,0 0-32 0,-1 1 0 0,-1 1 0 15,-2-1-160-15,0-1 128 0,2 2-128 0,-2-2 128 16,-1 3-128-16,2-3 0 0,-2 2 144 0,1-2-144 16,2 3 128-16,-1-2-128 0,1 2 128 0,0-1-128 15,-2 0 208-15,2-1-16 0,1-1-16 0,0-2 0 16,-2-2 64-16,3 2 16 0,2-1 0 0,0 3 0 15,0 0-80-15,0-1-16 0,-2 2 0 0,1 0 0 0,-3 3-160 0,-1-4 128 16,-1 3-128-16,-1-1 128 0,0 5-128 0,0-1 0 16,0 0 0-16,-1 1 128 0,0-2-128 0,0-1 0 15,-1-3 0-15,1 0 128 0,-2 1 64 0,2 2 0 16,1-3 0-16,0 0 0 0,-1 2 128 0,1-5 16 16,3 2 16-16,1-2 0 0,0-1-112 0,-1-1-32 15,0-1 0-15,1 1 0 0,-1-2-80 0,1 2-128 16,-2 1 176-16,1-1-176 0,0 0 128 0,1 1-128 15,-1 0 0-15,0 2 0 0,-2-2 128 0,0 1-128 16,-1-1 0-16,0 2 0 0,-2 2 0 0,1 3 0 16,0 0 0-16,1-2 0 0,-1-2 0 0,-1 0 0 15,0 1 0-15,0-1 0 0,0-4 128 0,2 0-128 16,0 0 0-16,0-1 0 0,0 2 256 0,1 1-48 0,1-2-16 0,-1 1 0 16,0 2-16-16,1-3-16 0,-2 4 0 0,1-3 0 15,-1 0-160-15,1 1 0 0,1-5 144 0,-1 2-144 16,-1 0 0-16,0 1 0 0,2 1 0 0,-2 0 128 15,0-1-128-15,-2 2 0 0,1-2 0 0,-1-3 0 16,-1 2 0-16,0 0 0 0,1-1 0 0,-1 1 0 16,1-3 0-16,-1 2 0 0,-1-1 0 0,0 2 128 15,-1-2-128-15,1 3 0 0,2-4 0 0,-1 2 0 16,1-1 0-16,-1 1 144 0,0-2-144 0,1 1 0 16,1-1 192-16,-1 2-192 0,0-2 192 0,-1 0-192 15,1 2 176-15,-1-1-176 0,-1 0 160 0,0-2-160 16,0 0 128-16,1 1-128 0,-1 3 0 0,-1-3 144 15,-1 0-144-15,1 3 160 0,0-4-160 0,0 2 160 0,-2 2-32 0,1 1-128 16,-2-1 192-16,0-1-64 0,-1 2-128 0,1-2 0 16,1-1 0-16,-1 1 128 0,0 0-128 0,0-1 0 15,2-1 0-15,-1 2 0 0,-6-11 0 0,8 10 128 16,0-3-128-16,0 1 0 0,1-1 144 0,0-1-144 16,0 1 160-16,2-1-160 0,-2 1 144 0,1-1-144 15,-1 0 128-15,2 0-128 0,-2-1 144 0,0 2-144 16,1-1 160-16,0 1-160 0,-3-1 128 0,2 3-128 15,1-2 0-15,-3 1 0 0,1 1 0 0,1 1 128 16,1 0-128-16,0-1 0 0,0 0 0 0,1 1 0 16,-1 1 0-16,1-4 0 0,-1 0 128 0,2-1-128 15,0 0 0-15,-1-1 144 0,4-1-144 0,-2 1 0 0,0-2 144 16,0 1-144-16,-2-1 0 0,1 0 144 0,0 0-144 16,-2 1 0-16,-10-4 128 0,13 5-128 0,-2 0 0 0,-1 2 0 15,-1-4 0-15,-9-3 0 0,0 0 0 0,11 10 0 16,-11-10 0-16,8 9 0 0,-8-9 0 0,6 10 0 15,-6-10 0-15,0 0 0 0,7 12 0 0,-2 0 0 16,-5-12-240-16,5 7 0 0,-5-7 0 0,5 11 0 31,-5-11-2176-31,7 9-432 0,-7-9-96 0</inkml:trace>
  <inkml:trace contextRef="#ctx0" brushRef="#br3" timeOffset="48618.3">21432 9424 8287 0,'0'0'736'0,"0"0"-592"0,9-8-144 0,-1 2 0 15,-2-1 1344-15,-6 7 256 0,0 0 32 0,8-7 16 16,-8 7-1360-16,0 0-288 0,0 0 0 0,5-9 0 15,-5 9 320-15,0 0 112 0,0 0 16 0,0 0 16 16,4-7 1040-16,-4 7 208 0,0 0 32 0,0 0 16 16,0 0-352-16,0 0-80 0,0 0-16 0,0 0 0 15,0 0-640-15,0 0-128 0,0 0-32 0,0 0 0 16,-9 3-192-16,0 1-64 0,0 0 0 0,0 0 0 16,-3 1 0-16,0-1 0 0,1 0 0 0,-1 1 0 15,0 2 128-15,-1-2 32 0,-1-1 0 0,-1 1 0 0,-2 2-32 0,0-1 0 16,0 1 0-16,-1-1 0 0,0 0-80 0,0-1-32 15,-2-3 0-15,1 2 0 0,-1 0-16 0,1 3-16 16,-2 2 0-16,0 0 0 0,-1 1-240 0,-2-2 144 16,1 1-144-16,-1-1 128 0,2 1-128 0,0 0 0 15,-2-2 0-15,1 2 128 0,-2-2-128 0,2-1 192 16,-2-1-192-16,3 2 192 0,-3 2-48 0,0-4 0 16,0 2 0-16,2 1 0 0,-2-1-16 0,3 2-128 15,1-2 192-15,2 1-64 0,0-2-128 0,2 1 0 16,3-2 144-16,1-1-144 0,0 3 192 0,3-6-16 15,0 1-16-15,3 1 0 0,-1 0 32 0,8-3 0 16,-8 4 0-16,8-4 0 0,0 0-192 0,0 0 192 16,0 0-192-16,0 0 192 0,0 0 0 0,0 0 0 15,0 0 0-15,8 10 0 0,2 0 48 0,2-4 16 0,0-6 0 0,1 0 0 16,1 4-96-16,2-2-16 0,2 1 0 0,3-1 0 16,2 1-144-16,2-2 0 0,0 2 144 0,0-1-144 15,-1-2 160-15,3 2-32 0,0-2-128 0,0 1 192 16,-1 0 16-16,0-1 0 0,-1 0 0 0,-1 3 0 15,-2-3-16-15,0 3 0 0,3 4 0 0,-4-1 0 16,-3-2 16-16,0-1 0 0,-2 0 0 0,-1 0 0 16,0 1-64-16,-1 0-16 0,-1-3 0 0,-1 1 0 15,0 1-128-15,-1 0 0 0,1 1 0 0,-2-1-176 16,-10-3 176-16,12 4 0 0,-1 0 0 0,-11-4 0 16,10 3 0-16,-10-3 176 0,8 4-48 0,-8-4 0 15,0 0 32-15,0 0 0 0,0 0 0 0,0 0 0 0,0 0 32 0,0 0 0 16,0 0 0-16,0 0 0 0,0 0-48 0,0 0 0 15,0 0 0-15,0 0 0 16,-8 8-144-16,-1-3 160 0,0 0-160 0,0 0 160 0,-2 2-160 0,2-2 0 16,-1-4 0-16,1 5 0 0,-2-4 0 0,1 2 0 15,-2 0 0-15,0 0 0 0,-1 1 0 0,0-1 0 16,-1 1 128-16,0 2-128 0,-3 1 0 0,0 1 0 16,-2-2 0-16,1 3 128 0,1 0-128 0,0 0 0 15,-1 4 0-15,0-4 0 0,-1 0 0 0,2 2 0 16,1-1 0-16,0 2 0 0,2 0 128 0,1-2 0 15,1 1 0-15,1 1 0 0,1 0-128 0,1-1 0 16,1 0-192-16,-1-2 192 0,0 2 0 0,1 2 0 16,-1-3 0-16,1 2 0 0,0 0-144 0,0 0 144 0,0-2 0 0,1 1 0 15,-1 1 0-15,0-2 0 0,2-1 0 0,-1 2 0 16,-1-4 0-16,3-1 0 0,-2 1 0 0,2 0 0 16,1 1 0-16,4-9 0 0,-5 7 0 0,5-7 0 15,-6 9 144-15,0 0-144 0,2 3 128 0,2-5-128 16,2-7 192-16,0 0-64 0,0 0 0 0,0 0 0 15,0 7 112-15,0-7 16 0,0 0 0 0,0 0 0 16,8 7-80-16,-1-2-16 0,-7-5 0 0,12 4 0 16,-1 0-32-16,-1-2-128 0,1 2 192 0,0-1-64 15,2-2 0-15,0 0 0 0,2 1 0 0,0 0 0 16,1-2 48-16,2 3 0 0,3-2 0 0,0 0 0 16,-3-2 16-16,2 1 0 0,-1 0 0 0,3 1 0 15,3 1-64-15,-3 0-128 0,-2 0 192 0,-1-2-64 16,0-2 16-16,0 1 0 0,0-2 0 0,0 2 0 15,1-1-144-15,1 0 0 0,2 0 0 0,3-1 0 0,1 2 192 0,1-2-32 16,1 2-16-16,-2-1 0 0,-2 1-144 0,-2 1 0 16,-1 0 0-16,0 0 0 0,1 3 0 0,-4-2 0 15,-3 2-160-15,-2-2 160 16,-1 0-1744-16,-2 3-256 0,-11-4-48 16,0 0-19136-16</inkml:trace>
  <inkml:trace contextRef="#ctx0" brushRef="#br3" timeOffset="54049.59">22368 9071 12895 0,'-7'0'1152'0,"-2"-2"-928"16,-1-2-224-16,-1 2 0 0,2 2 2752 0,1 1 512 15,1 0 112-15,-1-2 16 0,8 1-1984 0,-8 1-384 16,8-1-64-16,0 0-32 0,-9 2 48 0,9-2 16 16,0 0 0-16,0 0 0 0,-11 2-32 0,7 11 928 15,2-4-944-15,2-9-112 0,0 0 0 16,-1 8-16-16,1-8 0 0,0 0-48 0,2 11-16 0,-2-11 0 15,3 11 0-15,1 0-48 0,1-1-16 0,-1 2 0 16,1 0 0-16,-1-1-240 0,0 4-32 0,-2-2-16 0,0 0 0 16,-2-1-224-16,2-1-48 0,-2 2-128 0,2-2 192 15,-1 2-32-15,2 1-16 0,-1 1 0 0,1 0 0 16,-1-2-144-16,2 3 128 0,0 1-128 0,0 1 128 16,-1 3 64-16,-1-3 0 0,5 0 0 0,2 3 0 15,-4 4 32-15,2 0 16 0,1 0 0 0,-5-3 0 16,-1-1-48-16,0 2-16 0,1-1 0 0,0 3 0 15,1 0-48-15,-2-3 0 0,-1-1 0 0,2 1 0 16,-2 4-128-16,1-5 0 0,-2 1 0 0,0 2 0 16,0-6 0-16,1 3 192 0,2 1-64 0,-1 3 0 15,1-5 32-15,-1 3 0 0,1 0 0 0,0-2 0 16,1 1-32-16,-1 0-128 0,1-1 192 0,0 0-64 16,0 1-128-16,0-1 0 0,0-1 0 0,0-1 0 0,0 1 0 0,-2-5 0 15,1 2 0-15,0-2 0 0,-1-1 0 0,1 0 0 16,-1 2 0-16,0-2 0 0,-1-1 0 0,-1 2 0 15,0 2 0-15,1-2 0 0,2 0 0 0,-3 0 0 16,-1 0 0-16,1 2 0 0,0-3 0 0,0 0 0 16,-2-1 0-16,2 0 0 0,2-1 0 0,-2 2 0 15,0-1 128-15,1-1-128 0,0-1 0 0,-1 0 0 16,0-11 0-16,0 12 0 0,2 0 0 0,0 1 0 16,1-4 0-16,-3-9 0 0,2 10 0 0,-2-10 0 15,3 11 0-15,-3-11 0 0,4 9 0 0,-4-9 0 16,0 0 0-16,3 10 0 0,-3-10 0 0,1 11 0 15,-1-11 0-15,-1 10 0 0,1-10 144 0,-2 9-144 16,2-9 160-16,0 0-160 0,0 0 0 0,0 0 0 16,0 0 0-16,0 0 0 0,0 0 0 0,0 0 0 0,0 0 0 0,0 0 0 15,0 0 0-15,0 0 0 0,0 0 0 0,0 0 0 16,0 0 0-16,0 0 0 0,-6 6 0 0,6-6 0 16,0 0 0-16,0 0 0 0,0 0 0 0,0 0 0 15,0 0 0-15,0 0 0 0,0 0 0 0,0 0 0 16,0 0 0-16,0 0 0 0,0 0 0 0,0 0 0 15,0 0 0-15,0 0 0 0,0 0 0 0,0 0 0 16,0 0 0-16,0 0 0 0,0 0 0 0,0 0 0 16,0 0 144-16,0 0-144 0,0 0 128 0,10 2-128 15,1 1 0-15,-11-3 128 0,11 0-128 0,1 0 0 16,0-2 0-16,-1 1 0 0,0 0 128 0,-1 0-128 16,1 1 0-16,1 0 0 0,1-2 0 0,1 1 0 0,0 0 0 15,2-1 0-15,0-2 0 0,-1 2 0 0,1-1 0 16,1-1 0-16,1 2 128 0,2-2-128 0,-1 0 0 15,1 0 0-15,-2 0 0 0,1 0 128 16,4-2-128-16,0 2 0 0,2 0 144 0,0 0-144 0,-1 1 0 0,1-2 144 16,0 1-144-16,-3 2 0 0,2-1 128 0,-2 2-128 15,1 1 0-15,-2 1 0 0,0 0 0 0,0 2 0 16,0-1 0-16,0 1 0 0,-1 0 0 0,1-1 0 16,1-2 0-16,1 0 0 0,-3 0 0 0,1-2 0 15,0 0 0-15,1 1 0 0,0 0 0 0,2-1 0 16,-2 0 0-16,0 1 0 0,0-1 0 0,1 1 0 15,0-2 0-15,-1 1 0 0,0 0 128 0,1 0-128 16,-4-2 0-16,-1 1 0 0,1-2 0 0,-2 1 0 0,0 0 0 16,-2 0 0-16,1-1 0 0,-1 2 0 0,1 2 0 0,-2-1 0 15,-1-2 0-15,1 1 0 0,-1 2 128 0,0-3-128 16,-2 1 0-16,1 3 0 0,-2-2 0 0,2 2 0 16,1-2 0-16,0 2 0 0,-1-1 0 0,0 1 0 15,-1 0 0-15,4 0 0 0,-2 1 0 0,-1-1 0 16,-1 0 0-16,1 0 0 0,-2-1 0 0,1 1 0 15,-1 0 0-15,1 0 0 0,-11 0 0 0,12-1 0 16,-2-2 128-16,-10 3-128 0,10 1 0 0,-1-1 0 16,-9 0 0-16,0 0 0 0,10 2 0 0,-10-2 0 15,0 0 192-15,10 2-192 0,-10-2 192 0,0 0-192 16,0 0 0-16,0 0 0 0,0 0 0 0,0 0 0 16,0 0 0-16,0 0 0 0,9 2 0 0,-9-2 0 15,0 0 0-15,0 0 0 0,0 0 0 0,9 2 0 16,-9-2 0-16,0 0 0 0,0 0 0 0,12 3 0 15,-12-3 0-15,9 4 0 0,-9-4 0 0,9 2 0 0,-9-2 0 0,0 0 0 16,11 4 0-16,-11-4 0 0,0 0 0 0,10 2 0 16,-10-2 0-16,11 2 0 0,-11-2 0 0,0 0 0 15,0 0 128-15,0 0-128 0,10-1 0 0,-10 1 0 16,0 0 0-16,0 0 0 0,0 0 0 0,0 0 0 16,0 0 0-16,0 0 0 0,7-7 128 0,-7 7-128 15,0 0 0-15,0 0 0 0,3-9 0 0,-1 0 128 16,-2 9-128-16,0-9 0 0,0 9 128 0,0-9-128 15,0 9 0-15,1-12 0 0,-1 0 128 0,0 2-128 16,-1 1 0-16,1 0 0 0,-2-3 192 0,1 2-192 16,0-2 192-16,0-1-192 0,-1 0 192 0,2 0-192 0,-1-6 192 0,0 2-192 15,-2-1 144-15,0-1-144 0,-1-3 0 0,1-2 144 16,-3-2-144-16,2-3 0 0,-2-2 0 0,2-2 128 16,-1 2-128-16,1-3 0 0,0 0 0 0,0 2 0 15,0 0 0-15,0 2 0 0,0 0 0 0,-1 3 0 16,1 1 0-16,2-1 0 0,-2 2 0 0,1 0 0 15,0 0 0-15,1 2 0 0,-1-1 0 0,1-2 0 16,-1 0 0-16,2 1 0 0,-3 1 0 0,1-1 0 16,1-4 0-16,0 3 0 0,1 1 0 0,0-2 0 15,-2 1 0-15,2 0 0 0,-1 2 0 0,2 0 0 16,0 0 0-16,0 1 0 0,-1-2 0 0,2 1 0 16,1 5 0-16,-1 1 0 0,-1 1 0 0,0 1 0 15,0-1 0-15,0 1 0 0,0 1 0 0,0-3 0 16,-1 2 0-16,-1 2 0 0,1-1 0 0,0 2 0 0,0 3 0 15,1-5 0-15,-3 4 0 0,2 0 0 0,-1-2-128 0,2 0 128 16,0 3 0-16,0-3 0 0,2 1 0 0,-1 0 0 16,-2 2 0-16,2-1 0 0,0 1-128 0,1 1 128 15,-1 0 0-15,0 0 0 0,-1-2 0 0,1 2 0 16,-2 1 0-16,1 8 0 0,1-9 0 0,-1 9 0 16,0 0 0-16,0 0 0 0,-2-8 0 0,2 8 0 15,-5-6 0-15,5 6 0 0,0 0 0 0,0 0 0 16,-9-4 0-16,9 4 128 0,-10-1-128 0,10 1 0 15,-9 0 0-15,9 0 0 0,-10 2 0 0,-1 1 0 16,2-1 0-16,0 0 0 0,9-2 0 0,-10 4 0 0,10-4-192 16,-11 4 192-16,1-3 0 0,10-1 0 0,-12 4 0 0,2 0 0 15,1-2 0-15,-1 0 0 0,-1 0 0 0,-1 2 0 16,-2 1 0-16,-1-1 0 0,-2 0 0 0,0 1 0 16,-2 1 0-16,-2 0 0 0,-2 2 0 0,-2 0 0 15,-1-2 0-15,-2 1 0 0,1 1 0 0,-3-1 0 16,-1 0 0-16,-2-2 0 0,-2 0 0 0,0 1 0 15,-1-1 0-15,3 1 0 0,0-3 0 0,-1 2 0 16,2 2 0-16,-1-1 0 0,0 1 0 0,3-2 0 16,0 0 0-16,3 0 0 0,1-3 0 0,-1-1 0 15,-3-1 0-15,0 0 0 0,-2 0 0 0,1 0 0 16,-2-1 0-16,1 1 0 0,-2-2 0 0,1 2 0 16,2 0 0-16,1 2 0 0,0 0 0 0,4 1 0 15,1-3 0-15,4 1 0 0,3 4 0 0,1-1 0 16,1-4 0-16,0 0 0 0,-1-1 0 0,2 1 128 0,1-1-128 15,-2-1 0-15,-1 1 0 0,0-2 0 0,0 1 0 16,0-1 0-16,2-1 128 0,-1 2-128 0,1-1 0 0,0 2 0 16,2-2 0-16,1 1 0 0,1-2 0 15,0 1 0-15,1 0 0 0,2 2 0 0,1 0 0 0,0-3 0 16,0 1 0-16,2 1 0 0,0-1 0 0,5 3 0 16,0 0 0-16,0 0 0 15,0 0-464-15,0 0-80 0,0 0-16 0,6 11 0 16,2-1-1792-16,1 0-352 0,0 2-80 0,0 1-10896 15,3 3-2176-15</inkml:trace>
  <inkml:trace contextRef="#ctx0" brushRef="#br3" timeOffset="56819.04">22728 10201 6447 0,'0'0'576'0,"0"0"-576"0,-11 0 0 0,11 0 0 16,-10-1 2592-16,10 1 416 0,0 0 64 0,-11-3 32 15,11 3-2384-15,-10-4-464 0,1 0-112 0,9 4-16 16,0 0 768-16,0 0 128 0,-8-6 48 0,8 6 0 15,-9-6 512-15,9 6 96 0,0 0 32 0,0 0 0 16,-4-4-272-16,0 1-48 0,0-3-16 0,2 2 0 16,0 3-608-16,2 1-128 0,0 0-32 0,0 0 0 15,0 0-320-15,0 0-64 0,0 0-16 0,0 0 0 0,0 0 48 0,0 0 16 16,0 0 0-16,12 3 0 0,-12-3 48 0,12 4 16 16,-12-4 0-16,11 2 0 0,0-3-64 0,-1 1-16 15,1-1 0-15,0 1 0 0,0-3 16 0,2 3 0 16,0-1 0-16,1 1 0 0,1 0-80 0,0 0-32 15,4-2 0-15,0 2 0 0,3 0-160 0,0 0 128 16,1 0-128-16,-1 0 128 0,1 0-128 0,1 0 0 16,-1 2 144-16,-1-2-144 0,-1 0 0 0,-1 1 0 15,-2-1 0-15,2 1 128 0,-2 1-128 0,0-1 176 16,2 0-176-16,-2-1 192 0,-2-1-64 0,0 1-128 16,0 0 192-16,1 1-64 0,-1-2-128 0,2 0 128 15,-2-1-128-15,-1 1 128 0,-2-3 0 0,0 4-128 0,-13 0 192 16,12 0-64-16,-12 0 0 0,12 0 0 0,-12 0 0 15,0 0 0-15,0 0 64 0,0 0 16 0,0 0 0 0,0 0 0 16,0 0 144-16,9 5 32 0,-3 3 0 0,-6-8 0 16,0 0-32-16,0 0 0 0,0 0 0 0,0 0 0 15,0 0-352-15,0 0 128 0,0 0-128 0,0 0 0 16,-5-4 128-16,5 4-128 0,0 0 128 0,0 0-128 16,0 0 160-16,-2-8-32 0,2 8-128 0,0 0 192 15,-4-7-32-15,4 7-16 0,-4-7 0 0,4 7 0 16,-3-9-16-16,2 2 0 0,1 7 0 0,0 0 0 15,-1-10 32-15,-1 2 0 0,2 0 0 0,0 1 0 16,0 7-16-16,0-11 0 0,0 2 0 0,0 0 0 0,-1 0-144 16,1 0 192-16,1-2-192 0,-1 2 192 15,-1-3-192-15,1 1 192 0,1-2-192 0,-1 0 192 0,0-3-192 0,0-1 192 16,0 0-192-16,0 0 192 0,-1 0-64 0,0-1-128 16,1-2 192-16,-2 2-64 0,1 0-128 0,0 1 0 15,-1 0 144-15,1 0-144 0,-1-3 0 0,0 1 0 16,1-1 0-16,0-1 128 0,1-2-128 0,-3-1 0 15,2 0 0-15,-1 3 0 0,1 0 0 0,0 1 0 16,0-3 0-16,-1 1 0 0,-2 1 0 0,2 1 0 16,-1 2 0-16,0 1 0 0,2 0 0 0,-1 3 0 15,-1 0 0-15,0 1 0 0,2 1 0 0,0 1 0 16,-1 2 0-16,1 0 0 0,-1 0 0 0,0 0 0 16,2 9 0-16,-2-9 0 0,2 9 0 0,-3-11 0 15,-1 2 0-15,4 9 0 0,-4-8 0 0,4 8 0 16,-2-10 0-16,2 10-128 0,0 0 128 0,0 0 0 15,0 0 0-15,0 0 0 0,-7-7 0 0,7 7 0 0,0 0 0 0,0 0 0 16,-8-7 0-16,8 7 0 0,0 0 0 0,0 0 0 16,0 0 0-16,0 0 0 0,0 0 0 0,0 0 0 15,-4-6 0-15,4 6 0 0,0 0 0 0,0 0-128 16,0 0 128-16,0 0 0 0,0 0 0 0,0 0 0 16,0 0 0-16,6 6 0 0,-6-6 0 0,0 0-128 15,0 0 128-15,0 0 0 0,10 2 0 0,-10-2 0 16,10 1 0-16,-10-1 0 0,11 0 0 0,-1 0 0 15,-1 0 0-15,2 2 0 0,-3-1 0 0,1 0 0 16,-9-1 128-16,13-1-128 0,-1-2 128 0,-1 0-128 16,2 1 128-16,0 2-128 0,2 2 160 0,-1-2-160 15,0 0 0-15,2 0 128 0,1 0-128 0,0 1 0 16,0 0 0-16,0-1 0 0,-2 1 0 0,1 1 0 16,-2-1 0-16,2 0 0 0,-2 2 0 0,1 0 0 0,-2-1 128 0,0-2-128 15,-1 0 0-15,-1 0 0 16,1 0 144-16,1 0-144 0,-3 0 128 0,1 0-128 0,-2-1 0 0,0 1 128 15,-9 0-128-15,12 4 0 0,-3-4 0 0,-9 0 128 16,10 0-128-16,2 0 0 0,-12 0 0 0,11 0 0 16,-11 0 128-16,11 0-128 0,0 0 0 0,-2 0 0 15,-9 0 0-15,10 0 128 0,-10 0-128 0,12-4 0 16,-1 1 0-16,-1 2 0 0,-10 1 0 0,12-1 0 16,-2-1 0-16,-10 2 0 0,0 0 0 0,9-4 0 15,-9 4 0-15,11-2 0 0,-11 2 0 0,0 0 0 16,9-1 0-16,-9 1 0 0,0 0 0 0,0 0-320 0,12 3 48 15,-12-3 16 1,0 0-1040-16,0 0-208 0,0 0-32 0,0 0-12672 0,0 0-2544 0</inkml:trace>
  <inkml:trace contextRef="#ctx0" brushRef="#br1" timeOffset="63770.64">20345 8915 3679 0,'0'0'320'0,"0"0"-320"0,0 0 0 0,-10-1 0 16,4-4 2448-16,6 5 432 0,0 0 64 0,0 0 32 15,-9-7-2160-15,1 2-432 0,0-1-96 0,0 2-16 16,8 4-272-16,-10-5-272 0,-2-1 48 0,2 1 16 31,-2 0-1056-31,2 0-208 0,-2 1-32 0,1-3-16 0,1 2 1520 0,1 0 160 0,-2 2 96 0,2-1 32 16,9 4 1104-16,-11-4 208 0,-1 2 64 0,0 2 0 0,0-4-432 15,1 3-80-15,-1 1 0 0,-1 0-16 0,-2 2-592 0,1 1-112 16,0-3-32-16,1 0 0 16,1 2 16-16,0 1 0 0,-1 0 0 0,2-2 0 0,-1 0 544 0,0 0 96 15,0 3 32-15,2-1 0 0,1-2-64 0,0-1-16 16,-1 0 0-16,10 0 0 0,-9 2-256 0,9-2-48 15,-9 2-16-15,9-2 0 0,0 0-176 0,0 0-48 16,0 0 0-16,0 0 0 0,0 0-16 0,0 0 0 16,0 0 0-16,0 0 0 0,0 0-48 0,0 0-16 15,15 3 0-15,-1-2 0 0,-1-1-64 0,0-1 0 16,0 1-16-16,1-1 0 0,1-1-48 0,0 0 0 0,1 2 0 16,2-2 0-16,2 1 16 0,1 0 0 0,2-1 0 0,2 1 0 15,1 0-32-15,3-1-16 0,1 1 0 16,1 0 0-16,0 0 0 0,1-1 0 0,-1 0 0 0,-1-1 0 15,-2 2 0-15,4 1 0 0,-1-4 0 0,2 3 0 16,-1-1-16-16,2 2 0 0,4-4 0 0,2 3 0 16,3 1 16-16,2-1 0 0,0 1 0 0,1 0 0 15,0 0-48-15,-2 0-16 0,-2-4 0 0,-1 1 0 16,2-1-160-16,2 0 160 0,0 2-160 0,4-2 160 16,-1 0-160-16,0 1 0 0,-2 2 144 0,-2 1-144 15,-1 1 160-15,-1-1-32 0,-3-1-128 0,1 0 192 16,-1-4-192-16,3 3 128 0,1 0-128 0,3-1 0 15,2 2 256-15,0 1-64 0,-1 0 0 0,-1 4 0 16,-2 0-192-16,-2-2 144 0,-3-2-144 0,-1 0 128 16,0-1-128-16,-1 0 0 0,2-1 0 0,2 0 128 15,1-1-128-15,2 3 0 0,0-1 0 0,1 1 0 16,-1 2 128-16,-2 2-128 0,-3-1 128 0,-3-2-128 0,-2-2 256 0,0 0-48 16,0-1 0-16,0-3 0 0,0 1-208 0,2 0 0 15,2 2 0-15,1 0 0 0,0-2 0 0,-1 3 128 16,0 0-128-16,-2 2 0 0,-2-1 0 0,-1 1-240 15,-3 1 32-15,-1-2 0 0,-3-2 400 0,-2 1 64 16,0 0 32-16,2 1 0 0,-1-2-432 0,-1 1-96 16,3 0-16-16,0 1 0 0,2 0 416 0,-1 1 80 15,1 2 16-15,0-2 0 0,-1-1-256 0,1 3 0 16,-3 1 0-16,0-2 0 0,-1 1 0 0,-3 1 0 16,-1-3 0-16,-1 2 0 0,-2-3 176 0,-3 0-176 0,0 0 192 15,-1 0-192-15,2-2 400 0,-2 1-16 0,-1 0-16 0,1-3 0 16,1 1-368-16,0 2 0 0,1 0 0 0,1-2 128 15,0 2-128-15,1-2 0 0,-1-1 0 0,0 0 0 16,-1-1 0-16,-1 0 0 0,0 0 0 0,-1 1 0 16,0 1 0-16,0 0 128 0,-3 0-128 0,0 0 0 15,-2 0 0-15,-9 3 0 0,10-2 0 0,-10 2 128 16,0 0-128-16,11 0 0 0,-11 0 0 0,0 0 0 16,0 0 0-16,10 0 0 0,-10 0 0 0,0 0 128 15,11-3-128-15,-11 3 0 0,10 0 128 0,-10 0-128 16,10-2 144-16,-1 0-144 0,-9 2 192 0,12-4-192 15,-12 4 160-15,11-1-160 0,-11 1 128 0,9-1-128 16,-9 1 128-16,10-7-128 0,-10 7 0 0,8-5 128 16,-8 5 0-16,0 0-128 0,0 0 192 0,8-4-64 15,-8 4-128-15,8-5 0 0,-8 5 0 0,0 0 0 16,0 0-128-16,0 0 128 0,0 0 0 0,0 0 0 0,0 0 0 0,0 0 240 16,8-4-48-16,-8 4 0 0,0 0-192 0,9-3 0 15,-9 3 0-15,9-2 0 0,-9 2 144 0,9-4-16 16,-9 4 0-16,8-5 0 0,-8 5-128 0,0 0 0 15,0 0 0-15,8-3 0 0,-8 3 128 0,0 0 0 16,7 12 0-16,0-6 0 0,-7-6-128 0,0 0 0 16,0 0 0-16,0 0 0 0,6-6 0 0,-6 6 0 15,0 0 144-15,0 0-144 0,0 0 0 0,0 0 128 16,0 0-128-16,11 0 0 0,-11 0 0 0,8 5 0 16,-2 5 0-16,-1-2 128 0,-5-8-128 0,0 0 0 0,7 17 0 0,-1-3 128 15,0-2-128-15,-1-3 0 0,-1 3 0 0,2-2 0 16,-1 2 0-16,2-3 0 0,0 2 0 0,-1 0 0 15,-6-11 0-15,8 19 0 0,0-4 0 0,-2 6 0 16,-2-1 0-16,0 5 0 0,0-1 0 0,-1 5 0 16,-2 2 0-16,-1 2 0 0,0 1 0 0,0 0 0 15,-1 0 0-15,1-7 0 0,0-5 0 0,1 0 0 16,0 0 0-16,0 2 0 0,2 1 0 0,0-1 0 16,-1 4 0-16,1-2 144 0,-1 5-144 0,1 1 160 15,0-1-160-15,-1 1 0 0,0 2 0 0,-1 0 128 16,-1 0-128-16,1 0 0 0,1-1 0 0,-2 0 128 15,-2-1-128-15,1-1 0 0,0-1 0 0,-1 0 0 16,0 0 0-16,-1 1 0 0,0 1 0 0,1 0 0 16,-1 2 0-16,1-3 0 0,-2 2 0 0,1 0 128 15,1-1-128-15,0-2 128 0,1 0-128 0,1-3 128 16,0 1-128-16,1-1 192 0,2-3-192 0,-1-1 192 0,1 1-192 16,0-1 128-16,-1 1-128 0,2-2 128 0,-1 1-128 0,-1 2 0 15,1 1 0-15,0 3 0 0,-2-3 0 0,-1 2 128 16,0 2-128-16,-1 2 0 0,-1-2 0 0,1-2 0 15,0 1 128-15,1-3-128 0,0-1 0 0,0-3 0 16,1 0 144-16,2-5-144 0,-2 0 176 0,2 0-48 16,-2 0 0-16,1-1 0 0,1-1 0 0,0 0 0 15,-2 0 0-15,0-4 0 0,2-1-128 0,-1 1 0 16,2 0 0-16,0-1 0 0,-4-10 0 0,6 11 0 16,-1 0 0-16,-1-1 128 0,-4-10-128 0,4 12 0 15,-1 1 0-15,0-4 128 0,-3-9-128 0,3 12 0 16,-2-2 0-16,-1-10 0 0,0 12 128 0,0-12-128 0,-1 10 0 0,1-10 128 15,0 0-128-15,-2 11 0 16,2-11 0-16,0 0 0 0,-4 10 128 0,4-10 0 0,0 0 0 0,0 0 0 16,0 0-128-16,0 0 0 0,0 0 0 0,0 0 0 15,0 0 0-15,0 0 0 0,-5 8 0 0,5-8 0 16,0 0 128-16,0 0 0 0,0 0 0 0,0 0 0 16,-9 4-128-16,9-4 0 0,-9 4 0 0,9-4 0 15,-9 2 0-15,9-2 0 0,-11 2 0 0,2 0 0 16,0 1 0-16,0 0 0 0,0-2 0 0,-1 1 0 15,-1 0 0-15,1 0 0 0,-2 0 0 0,0 0-176 16,0 1 176-16,-1-3 0 0,0 0 0 0,-1 1 0 16,-2 1 0-16,-3 1 0 0,-2-1 0 0,-2 0 0 15,-2-2 0-15,-3 0 0 0,0 0 0 0,-4 3 0 0,0-3 0 0,-2 0 0 16,-1 0 128-16,-1 0-128 0,1 0 0 0,-1 0 0 16,-2 0 0-16,1 0 0 0,2 0 0 0,-1-3 0 15,-3 1 0-15,-3 0 0 0,-2 0 0 0,-3 1 0 16,-2-1 0-16,1 1 0 0,1 1 0 0,2 1 0 15,0 2 0-15,2 1 0 0,2 1 0 0,-2-1 0 16,0 0 0-16,-2 0 0 0,0-2 0 0,-2 1 0 16,-2-1 0-16,2 2 0 0,3-1 0 0,1 1 0 15,1-4 0-15,2 1 0 0,2-1 0 0,0 0 0 16,-1 0 0-16,-2-1 0 0,-4 1 0 0,-2-3 0 16,-2 2 0-16,-1 1 0 0,1 0 0 0,-1 1 0 15,1 2 0-15,3-2 0 0,4 2 0 0,4 1 0 16,1-2 0-16,0 1 0 0,-1-3 0 0,-1 3 0 15,-1-1 0-15,-2 2 0 0,-2 0 0 0,2 1 0 0,3 0 0 0,0-1 0 16,-2 2 0-16,5-3 0 0,3 0 0 0,2-2 0 16,0 1 0-16,-1-2 0 0,0-2 0 0,-1 1 0 15,-1 0 0-15,-1-1 0 0,-1 0 0 0,-2 1 0 16,0-2 0-16,0 3 0 0,2-4 0 0,0 3 0 16,1-1 0-16,3 2 0 0,2-2 0 0,2 2 0 15,1-1 0-15,0-1 0 0,-2 1 0 0,2 0 0 16,-2-1 0-16,0 1 0 0,-1-2 0 0,0 1 0 15,-1-1 0-15,1 1 0 0,1 0 0 0,1 1 0 16,-1 1 0-16,3-3 0 0,0 1 0 0,1 0 0 16,1-1 0-16,2 0 0 0,3 0 0 0,-1 1 0 15,2-2 0-15,0 1 0 0,-2-1 0 0,2 2 0 16,1-2 0-16,0 0 0 0,-1 0 0 0,-1 1 0 16,1 1 0-16,1 0 0 0,0 2 0 0,0-3 0 15,2 3 0-15,0 0 0 0,1 0 0 0,0 0 0 0,-2-2 0 0,3 2 0 16,1 0 0-16,2 0 0 0,1 0 0 0,0 0 0 15,9 0 0-15,-11 0 0 0,2 0 0 0,9 0 0 16,-8-1 0-16,8 1 0 0,0 0 0 0,-8 1 0 16,8-1 0-16,0 0 0 0,0 0 0 0,0 0 0 15,0 0 0-15,0 0-128 0,0 0 128 0,0 0 0 16,0 0 0-16,0 0 0 0,0 0 0 0,0 0 0 16,0 0 0-16,0 0 0 0,0 0 0 0,0 0 0 15,0 0 0-15,3-8 0 0,-3 8 0 0,4-10 0 16,-1 1 0-16,0 1 0 0,-1 0 0 0,2 0 0 15,0 1 0-15,-2-3 0 0,1 0 0 0,-1 0 0 16,0-2 0-16,-1-1 0 0,0-2 0 0,1 1 128 0,-2-2-128 0,1 2 0 16,-1-2 0-16,-1 0 128 0,-1-4-128 0,1 0 0 15,0 2 0-15,1-1 0 0,0 0 0 0,-2 0 128 16,1-5-128-16,-1 0 128 0,-1-1-128 0,0-1 128 16,-1-3-128-16,0 2 0 0,2-1 0 0,-2-2 0 15,0 0 0-15,0 2 0 0,-2-2 0 0,0-2 0 16,1 5 0-16,0 0 0 0,0-1 0 0,0 2 0 15,-1 0 0-15,2 0 0 0,0 0 0 0,2-1 0 16,-1-3 0-16,2-2 0 0,0-2 0 0,-1 0 0 16,1-2 0-16,1-2 0 0,0 6 0 0,1-5 0 15,1 1 0-15,-1 0 0 0,-1 5 0 0,1 0 0 16,1-1 0-16,0 3 0 0,1 0 0 0,-1 1 0 0,1 1 0 0,1 1 0 16,0-3 0-16,0-1 0 0,0 0 0 15,1 3 0-15,0 0 0 0,0 2 0 16,1 0 0-16,-1-1 0 0,-3-3 0 0,1 5 0 0,-2 0 0 0,1 4 0 15,-2 1 0-15,0-1 0 0,-3 1 0 0,2 2 0 16,-2-3 0-16,-1 3 0 0,0 2 0 0,-1-1 0 16,0 0 0-16,0 1 0 0,-1-2 0 0,1-1 0 15,0-1 0-15,0 0 0 0,-1 2 0 0,3-3 0 16,-1-1 0-16,0 1 0 0,1-3 0 0,-1 3 0 16,2-1 0-16,0 1 0 0,1 1 0 0,-2 0 0 15,0 0 0-15,0 2 0 0,-1 2 0 0,1 4 0 16,1-4 0-16,-1 4 0 0,-1 0 0 0,2 2 0 15,-1 1 0-15,3 8 0 0,-5-10 0 0,0 3-128 16,5 7 128-16,-6-6 0 0,2-2 0 0,1 1 0 0,3 7 0 0,0 0 0 16,0 0-208-16,0 0 32 0,0 0 16 0,0 0 0 31,-10 2-1056-31,10-2-192 0,-1 10-64 0,-1 1 0 16,2-11-1328-16,-4 14-272 0,1 4-48 0,0 2-16 0</inkml:trace>
  <inkml:trace contextRef="#ctx0" brushRef="#br3" timeOffset="67850.58">24429 9768 3679 0,'-18'-4'160'0,"5"4"32"0,-4 0-192 0,0-1 0 15,1 2 0-15,2 3 0 0,0-3 2400 0,-1 1 432 16,0-2 96-16,0 1 16 0,2 2-1440 0,3-3-288 15,1-2-48-15,9 2-16 0,-10 0 400 0,10 0 80 16,-9-1 16-16,9 1 0 0,0 0-192 0,0 0-48 16,-7-3 0-16,7 3 0 0,0 0-464 0,0 0-112 15,-10 0 0-15,10 0-16 0,-7-1-128 0,7 1-32 16,0 0 0-16,0 0 0 0,-10 0 176 0,10 0 16 16,0 0 16-16,0 0 0 0,0 0-144 0,0 0-16 15,0 0-16-15,0 0 0 0,0 0-96 0,0 0-16 16,0 0 0-16,0 0 0 0,8-6-144 0,-8 6-48 0,12-6 0 0,-2 2 0 15,1 0-192-15,-1 2-32 0,1-1-16 0,-1 1 0 16,-10 2-144-16,12-2 0 0,0 1 144 0,-2 0-144 16,-10 1 192-16,12-4-16 0,0 1-16 0,-1 1 0 15,0 0 160-15,0 1 16 16,2-2 16-16,2 2 0 0,-2 1-96 0,4 0-32 0,1-1 0 0,2 1 0 16,-1 0-64-16,2 0-16 0,1-2 0 0,2 2 0 15,-1 0-16-15,2 0-128 0,1 0 192 0,-1 0-64 16,-3 0-128-16,0 2 0 0,0-1 0 0,-1 0 0 15,-1-1 0-15,-1 3 0 0,1-3 0 0,-1 0 0 16,0-3 0-16,-1 3 0 0,-3 3 0 0,1-2 0 16,0-1 0-16,-2 0 0 0,0 0 0 0,1 0 0 15,-1 0 0-15,2 0 0 0,-1 0 0 0,1 2 0 16,0-2 0-16,-1 0 0 0,1-2 128 0,0 1-128 0,-1 1 128 0,0-3-128 16,-2 2 192-16,-2 0-64 0,1-1-128 0,-1 2 0 15,-11 0 0-15,11 0 0 0,-11 0 0 0,11 0 0 16,-11 0 0-16,0 0 0 0,0 0 0 0,0 0 0 15,0 0 0-15,0 0 0 0,0 0-336 0,0 0-48 16,0 0-16-16,0 0 0 16,0 0-528-16,-11 4-96 0,1-1-32 0,-2 1 0 15,0 0-2400-15,1 0-496 0,-2 0-80 0</inkml:trace>
  <inkml:trace contextRef="#ctx0" brushRef="#br3" timeOffset="69574.84">25197 8724 15951 0,'0'0'704'0,"0"0"144"0,0 0-672 0,-8-2-176 0,8 2 0 0,0 0 0 15,0 0 640-15,-6-2 80 0,6 2 32 0,0 0 0 16,0 0-16-16,0 0 0 0,0 0 0 0,0 0 0 16,0 0 32-16,0 0 16 0,0 0 0 0,0 0 0 15,0 0 336-15,0 0 64 0,0 0 16 0,0 0 0 16,0 0 32-16,0 0 16 0,0 0 0 0,0 0 0 15,0 0-144-15,0 0-16 0,0 0-16 0,11 1 0 16,0-1-272-16,-11 0-48 0,13-1-16 0,0 1 0 16,-1 0-304-16,1 0-64 0,-2-1-16 0,2-1 0 15,2-2-160-15,0 2-16 0,1-1-16 0,0 1 0 16,-2 0-160-16,2-2 0 0,-1 2 144 0,1 2-144 16,-2-4 0-16,1 1 144 0,-2 1-144 0,1 0 0 0,2 2 128 15,-1 2-128-15,1 0 0 0,0-2 0 0,-1 3 176 0,2 1-176 16,-1-3 160-16,1 4-160 0,-2-3 0 0,1 3 128 15,-3-3-128-15,-1 4 0 0,-3-1 0 0,-9-5 0 16,0 0 0-16,9 10 0 0,-9-10 128 0,7 9-128 16,-5 2 0-16,-2-11 0 0,0 0 144 0,-4 11-144 15,-2-1 128-15,-3-1-128 0,-2 0 128 0,-1 0-128 16,-2 0 128-16,-3 2-128 0,-1 0 0 0,-3 2 0 16,-4-1 0-16,1 5 0 0,-3 1 0 0,1 0 0 15,-1 1 0-15,-2-2 0 0,1 2 0 0,2 1 0 16,-1-1 0-16,5 1 0 0,-1-3-144 0,2 0 144 15,0-5 0-15,2 2 0 0,-1 3 0 0,3-5 0 0,1-1 0 16,3-2 0-16,3 2 0 0,3-3 0 16,0-2 0-16,7-6 0 0,-6 9 0 0,6-9 128 0,-1 9-128 0,1 1 0 15,0-10 0-15,4 9 128 0,-4-9-128 0,8 9 0 16,0-1 0-16,1-1 0 0,1 1 0 0,3 0 0 16,-1-1 0-16,1-2 0 0,1 1 0 0,1-2 0 15,-1 1-192-15,-1-1-48 0,0 0 0 0,1-1 0 31,2 1-624-31,0-3-128 0,1 2-32 0,0-1 0 16,0-4-1744-16,1 0-368 0,0 0-64 0,0-3-10560 0</inkml:trace>
  <inkml:trace contextRef="#ctx0" brushRef="#br3" timeOffset="69925.78">25834 9154 29951 0,'0'0'1328'0,"0"0"272"0,0 0-1280 0,0 0-320 0,0 0 0 0,0 0 0 0,0 0 1024 0,0 0 160 15,0 0 32-15,0 0 0 0,0 0-528 0,0 0-112 16,0 0 0-16,0 0-16 0,0 0-304 0,0 0-48 0,12 4-16 0,-12-4 0 16,8 6-48-16,-1 5-16 0,-4-2 0 0,1 3 0 15,-1-1 16-15,0 2 0 0,0 2 0 0,0 4 0 16,-2 0-144-16,2 0 0 0,0-1 144 0,-1 2-144 16,-2 0 0-16,0 0 0 0,2 0 0 0,-2 1 0 15,0-2 0-15,1 1 0 0,0 1 0 0,0-2 128 31,-1 0-592-31,0-2-112 0,-1-2-32 0,0 1-10352 0,1-1-2080 0</inkml:trace>
  <inkml:trace contextRef="#ctx0" brushRef="#br3" timeOffset="70763.7">24966 9708 20495 0,'0'0'896'0,"0"0"208"0,0 0-880 0,0 0-224 0,0 0 0 0,0 0 0 15,0 0 368-15,0 0 16 0,0 0 16 0,0 0 0 0,0 0-400 0,0 0 0 16,0 0 0-16,0 0 0 0,0 0 0 15,0 0 0-15,0 0 0 0,0 0 0 16,0 0 512-16,0 0 32 0,0 0 0 0,0 0 0 16,0 0 608-16,0 0 112 0,11-3 16 0,-11 3 16 0,11-2-256 0,0-1-48 15,-11 3-16-15,13-1 0 0,-1 0-272 0,-1 1-48 16,1 0-16-16,1 0 0 0,0 0-96 0,0 1-32 16,1 0 0-16,1 2 0 0,-1-2 0 0,3 2 0 15,-6-2 0-15,2 0 0 0,1 2 0 0,0-3-16 16,2 1 0-16,1 1 0 0,1-1-96 0,2 1-16 15,15-2 0-15,-4 2 0 0,-2-2-64 0,-2 0-32 16,-1 0 0-16,2 0 0 0,0 0-64 0,2 0-16 16,-1-2 0-16,2 2 0 0,2 0-32 0,-1 0-16 0,0 0 0 0,0 2 0 15,0 0 64-15,-1 1 16 16,-2-3 0-16,-2 0 0 0,-2 1-96 0,1 1-16 0,-1-1 0 0,-1 2 0 16,-1-2-128-16,-1-1 128 0,0 0-128 0,0 1 128 15,0 0-128-15,0 2 0 0,1-2 144 0,-1 1-144 16,0-1 0-16,-1 0 128 0,0 1-128 0,-3-1 0 15,-1 1 0-15,0 0 128 0,-2-4-128 0,2 2 0 16,-1 2 0-16,0-2 0 0,-1 0 0 0,0-2 128 16,-2 2-128-16,0-2 0 0,0-1 0 0,-2 2 0 15,1-2 0-15,-1 1 128 0,-11 2-128 0,10-4 0 16,-10 4 0-16,10-4 0 0,-10 4 0 0,0 0 0 31,0 0-1696-31,0 0-256 0,0 0-48 0,0 0-10304 0,-5-8-2064 0</inkml:trace>
  <inkml:trace contextRef="#ctx0" brushRef="#br3" timeOffset="75495.39">20474 12576 16463 0,'0'0'720'0,"0"0"176"0,0 0-720 0,0 0-176 0,0 0 0 0,0 0 0 16,0 0 1872-16,0 0 352 0,0 0 64 0,0 0 16 15,1-9-880-15,-1 9-160 0,0 0-48 0,0 0 0 0,0 0-192 0,0 0-32 16,0 0-16-16,0 0 0 16,0-9 112-16,0 9 0 0,0 0 16 0,0 0 0 15,0 0-128-15,0 0-16 0,0 0-16 0,0 0 0 16,0 0-160-16,0 0-16 0,0 0-16 0,0 0 0 0,0 0-144 15,0 0-32-15,0 0 0 0,0 0 0 0,0 0-128 0,0 0-16 16,0 0-16-16,0 0 0 0,0 0-32 0,0 0-16 16,0 0 0-16,0 0 0 0,0 0-32 0,0 0 0 15,0 0 0-15,9 7 0 0,-9-7-96 0,0 0-32 16,0 0 0-16,7 9 0 0,-7-9-32 0,0 0-16 16,0 0 0-16,6 13 0 0,1-3-160 0,-2 2 160 15,-1 1-160-15,0-1 160 0,-4-12-160 0,5 18 128 16,-1-1-128-16,0 2 128 0,0 1-128 0,1-2 0 15,0 2 0-15,0 2 128 0,-1-1-128 0,1 2 0 0,2 2 0 16,-3 0 0-16,0-2 0 0,0 3 0 16,-1 0 0-16,1 0 0 0,-1 2 0 0,0 1 0 0,-2-3 0 0,0 2 0 15,1 4 0-15,0 0 0 0,-3 2 0 0,0-3 0 16,-1 5 0-16,1-3 0 0,-2 3 0 0,1-2 128 16,-2-2-128-16,0-2 0 0,0 0 0 0,0-4 0 15,1 4 0-15,1-5 128 0,1 1-128 16,-1-1 0-16,0 0 128 0,0 1-128 0,1 0 128 0,-2-2-128 15,1 1 128-15,-1 1-128 0,2 2 128 0,0-2-128 16,-2-3 0-16,0-2 0 0,1 1 128 0,-1-1-128 16,2-1 0-16,-2-2 0 0,1-4 0 0,-1 1 128 15,0-2-128-15,1 2 0 0,-2-4 144 0,1 0-144 16,1 0 128-16,-2-1-128 0,0 2 160 0,0 0-160 16,0-2 128-16,1 1-128 0,0-1 0 0,-1 2 144 0,0-4-144 0,1 1 0 15,0 0 0-15,3-9 128 0,0 0-128 0,-2 10 0 16,-1-2 0-16,3-8 0 0,0 0 0 0,0 0 128 15,-2 12-128-15,0-4 0 0,2-8 0 0,0 0 128 16,0 0-128-16,-2 10 0 0,2-10 0 0,-3 9 128 16,3-9-128-16,-4 9 0 0,4-9 0 0,-2 9 128 15,2-9-128-15,-3 11 0 0,3-11 0 0,0 0 0 16,-3 12 0-16,1-2 0 0,2-10 128 0,0 0 0 16,0 0 0-16,0 0 0 0,-1 10-128 0,1-10 0 15,0 0-160-15,0 0 160 0,0 0 0 0,-4 10 0 16,4-10 0-16,0 0 0 0,0 0 0 0,0 0 160 15,0 0-160-15,0 0 128 0,-4 7-128 0,4-7 128 16,0 0-128-16,0 0 128 0,0 0-128 0,0 0 0 0,0 0 0 16,0 0 128-16,0 0-128 0,-2 11 0 0,2-11 0 0,0 0 0 15,0 0 0-15,0 10 0 0,0-10 0 0,0 0 0 16,0 0 0-16,-1 13 0 0,1-13 0 0,0 0 0 16,0 0 0-16,0 11 0 0,0-11 144 0,0 0-144 15,0 0 0-15,3 10 0 0,-3-10 0 0,0 0 128 16,0 0-128-16,0 0 0 0,5 9 0 0,-5-9 0 15,0 0 0-15,8 9 0 0,-8-9 0 0,0 0 0 16,0 0 0-16,8 8 0 0,-8-8 0 0,0 0 0 16,0 0 0-16,7 9 0 0,-7-9 0 0,0 0 0 15,0 0 0-15,0 0 0 0,0 0 0 0,12 3 128 0,-12-3-128 16,11-1 192-16,0-1-64 0,1-2 0 0,0 2 0 0,-1-3 0 16,1 1 0-16,0 0 0 15,0 0-128-15,1 1 0 0,-2 1 0 0,2 0 0 0,1 1 0 0,1 0 0 16,1-2 0-16,1 2 0 0,0-2 0 0,1 2 0 15,1-2 0-15,1 1 0 0,0-2 0 0,0 1 0 16,1 1 0-16,1-2 0 0,1-1 0 0,0-1 0 16,2 1 0-16,0 0 0 0,-1-2 0 0,4 1 0 15,0-1 0-15,4 1 0 0,-4 2 0 0,4-1 0 16,-1-1 0-16,3 1 0 0,0 1 0 0,0 0 0 16,0-1 0-16,-3 1 0 0,-1 2 0 0,-1-1 0 15,-2 0 128-15,-2 3-128 0,-3-1 0 0,-3 0 0 16,0-2 0-16,-2 2-128 0,0 0 128 0,-2-1 0 15,1 0 0-15,0 0 0 0,-1 1 0 0,2 0 0 16,-1 1 0-16,-1-3 0 0,0 1 0 0,0 0 0 0,1-3 0 0,1 2 0 16,1 2 0-16,2-1 0 0,-1 0 0 0,1 0 0 15,-2-1 0-15,2 2 0 0,-2-1 0 0,0 1 0 16,-1 0 0-16,-1 1 0 0,-2 0 0 0,1 0 0 16,-5 0 0-16,0 0 0 0,1 0 0 0,-11 0 0 15,10 1 0-15,-10-1 0 0,11 0 0 0,-1 0 0 16,1-1 0-16,-11 1 128 0,10 0-128 0,-10 0 0 15,0 0 0-15,12 0 128 0,-2 0-128 0,-10 0 0 16,0 0 0-16,0 0 128 0,12 0-128 0,-2 0 0 16,-10 0 0-16,11 0 0 0,-11 0 0 0,10-4 0 15,-10 4 0-15,9 4 0 0,-9-4 0 0,11 0-128 16,-11 0 128-16,0 0 0 0,0 0 0 0,9 1 0 16,-9-1 0-16,0 0 0 0,0 0 0 0,0 0-128 15,0 0 128-15,0 0 0 0,10 3 0 0,-10-3 0 0,0 0 0 16,0 0 0-16,12-2 0 0,-2 1 128 0,-10 1-128 15,11-4 0-15,-2 0 0 0,-9 4 128 0,10-2-128 0,1-2 0 16,-11 4 0-16,9-4 0 0,-9 4 0 0,10-3 0 16,-10 3 0-16,0 0 0 0,9-5 0 0,-9 5 0 15,0 0 0-15,0 0 0 0,0 0 0 0,0 0 0 16,0 0 0-16,8-5 0 0,-8 5 0 0,0 0 0 16,6-7 128-16,-6 7-128 0,0 0 128 0,3-6-128 15,0-5 128-15,-3 11-128 0,3-9 144 0,1 0-144 16,1 1 192-16,0 2-192 0,-1-3 176 0,0-2-176 15,0 2 160-15,1-1-160 0,0-1 160 0,0-3-160 16,1 0 160-16,-1-3-160 0,-1-3 144 0,0-1-144 16,0-2 128-16,-2-3-128 0,-1-2 160 0,-1-3-160 0,0 1 192 0,0-3-192 15,-1-2 144-15,0 1-144 0,0 2 0 0,-1-1 144 16,0-1-144-16,-1 3 0 0,0 1 0 0,2 0 128 16,-1 0-128-16,-1-3 0 0,0 0 0 0,2-3 0 15,-2 1 0-15,1 0 0 0,-1-2 0 0,1 0 0 16,-1 0 0-16,0 2 0 0,-1 1 0 0,1 1 0 15,0 1 0-15,-1 2 0 0,0 4 0 0,0 1 0 16,-1-2 0-16,1 2 0 0,1-3 0 0,1 4 0 16,-1-1-128-16,2 0 128 0,1 0 0 0,0 2 0 15,-1-1 0-15,1 2 0 0,2 1 0 0,0 2 0 16,-2-1-144-16,1 3 144 0,1 0 0 0,1 4 0 16,-2-2-128-16,1 2 128 0,-1 0 0 0,0 1 0 15,1 1 0-15,-2 0-128 0,0 0 128 0,0 0 0 0,0 0 0 16,0 3 0-16,-2-2 0 0,2-1 0 0,0 4 0 0,0 7 0 15,-2-8 0-15,2 8 0 0,0 0-128 0,0 0 128 16,-3-12 0-16,3 12 0 0,-3-10-128 0,3 10 128 16,-1-8 0-16,1 8 0 0,0 0-144 0,0 0 144 15,-2-8 0-15,2 8-144 0,0 0 144 0,0 0 0 16,-3-5 0-16,3 5-128 0,0 0 128 0,0 0 0 16,0 0 0-16,0 0 128 0,0 0-128 0,0 0 0 15,-3-11-128-15,3 11 128 0,0 0 0 0,0 0 0 16,0 0 0-16,0 0 0 0,-4-6 0 0,4 6 0 15,0 0 0-15,0 0 0 0,0 0-160 0,0 0 160 16,-9-1-192-16,9 1 192 0,-10 1 0 0,1-1 0 0,9 0 0 16,-11 4 0-16,1-3-144 0,-1 2 144 0,1-1 0 0,0 1-144 15,-2 1 144-15,0-4 0 0,0 1 0 0,-1 2 0 16,-1-1 0-16,-3 1 0 0,-3-2 0 0,0 2 0 16,-5-1 0-16,-1 2 0 0,-3 0 0 0,-2 3 0 15,-3-3 0-15,-1 1 0 0,-3 0 0 0,1 2-128 16,0-2 128-16,-1 1 0 0,-1 1 0 0,1-1 0 15,3 0 0-15,-2-1 0 0,1 0 0 0,-2 2 0 16,1-2 0-16,-2 1 0 0,-1-3 0 0,-1 1 0 16,1 0 0-16,2 0 0 0,2-2 0 0,0 1 0 15,1-1 0-15,3 0 0 0,2-1 0 0,2-1 0 16,2 0 0-16,1 0 0 0,1 0 0 0,-1-1 128 16,-1 1-128-16,0 0 0 0,0 2 0 0,0 0 0 15,0-4 0-15,-1 4 0 0,1 0 0 0,3 1 0 16,1 1 0-16,2-3 0 0,2 4 0 0,1-3 0 0,1-1 0 0,3 0 0 15,2-1 0-15,1 3 0 0,1-3-256 0,9 0 16 16,0 0 16-16,0 0 0 16,0 0-896-16,0 0-176 0,0 0-48 0,0 0 0 15,0 0-1248-15,0 0-256 0,12 4-48 0,4 0-10224 16,2 0-2032-16</inkml:trace>
  <inkml:trace contextRef="#ctx0" brushRef="#br3" timeOffset="76555.75">21826 12841 33983 0,'0'0'1504'0,"0"0"304"0,-8-3-1440 0,8 3-368 0,0 0 0 0,-9-1 0 15,9 1 608-15,-10 0 48 0,10 0 16 0,0 0 0 16,-11-1-480-16,0 1-192 0,3 1 176 0,-2-1-176 0,0 0 128 0,-2 3-128 15,0-1 0-15,-1 1 0 0,-1-1 192 0,-3 0-64 16,-1 3-128-16,-2 1 192 0,-1-3 64 0,-1 4 16 16,-1-1 0-16,-2 3 0 0,0-2 208 0,-1 1 32 15,-4-2 16-15,0 1 0 0,0 0 48 16,0 1 0-16,-1-1 0 0,-2 1 0 0,0-2 16 0,2 2 16 16,1-2 0-16,4-2 0 0,1 0-112 0,3 1-32 15,1 2 0-15,2-2 0 0,1 0-272 0,1 1-48 16,1-2-16-16,2-1 0 0,1-1-128 0,1-1 0 15,1 0 0-15,2-1 128 0,9 0 0 0,0 0-128 16,-8 0 192-16,8 0-64 0,-9 3 0 0,9-3-128 16,0 0 192-16,0 0-64 0,0 0-128 0,0 0 128 0,0 0-128 0,0 0 128 15,0 0-128-15,12 7 128 0,1-1-128 0,1-1 128 16,2-1 0-16,1 1-128 0,-1-2 192 0,2-2-64 16,0 2-128-16,-1-1 0 0,0-2 0 0,1 2 128 15,2 0-128-15,-1 1 0 0,1 0 0 0,0 1 0 16,-2-2 0-16,1 1 0 0,0-1 128 0,-1 1-128 15,0 0 0-15,0 0 0 0,-1-1 0 0,3 0 128 16,-1 1-128-16,1 0 128 0,0 1-128 0,-2-3 128 16,0 0-128-16,0 3 0 0,1-4 0 0,0 3 128 15,1-1-128-15,-2 1 160 0,0 1-160 0,-1 0 160 16,-3 1-160-16,-1 4 0 0,-2-5-160 0,1 2 160 16,-1 1 0-16,0 1 0 0,-3 0 0 0,-8-8 0 15,7 10 0-15,-7-10 0 0,8 9 0 0,-1 0 0 0,-7-9 0 16,5 12 0-16,-5-12 0 0,0 0 0 0,4 13 0 15,-1-4 0-15,-3-9 128 0,-2 11-128 0,2-11 0 16,-4 11 0-16,-1 0 128 0,0-2-128 0,-2 0 0 0,-2-1 0 16,-1 0 0-16,-2 2 0 0,-1 1 0 0,-1-1 0 15,-3 0 0-15,-1 2 0 0,-2 1 0 0,0 2 0 16,1-1 0-16,-2 0 0 0,0 1 0 0,-2 0 0 16,-3 0 0-16,0 0 0 0,-1-2 0 0,0 2 0 15,0 0 0-15,-2 2 0 0,-1-3 0 0,0 2 0 16,-1-2 0-16,1 2 0 0,0-2 128 0,1 2-128 15,0 0 0-15,2 1 0 0,-2-2 0 0,3 2 0 16,3-2 0-16,3 0 0 0,1-2 128 0,0 0-128 16,2 2 0-16,2-2 0 0,2-2 0 0,1 2 0 15,2-1 0-15,1 0 0 0,2-2 128 0,2 0-128 16,1-1 0-16,4-9 0 0,-3 11 0 0,3 0 0 0,2-1 0 0,1-2 0 16,4 1 0-16,3-1 0 0,1-3 0 0,2-1 0 15,0 0 144-15,3-1-16 0,2-1-128 0,1-2 192 16,1 2-64-16,2-2 0 0,3 0-128 0,1 0 192 15,0 0-192-15,3 0 144 0,2 0-144 0,3 0 128 16,1 1-128-16,0 0 0 0,0-1 0 0,1 3 0 16,-2-1 0-16,-1 1 0 0,0 0 0 0,-2-1 0 15,-2 0 0-15,0 0 0 0,-1 1 0 0,0-2 0 16,-3-1 0-16,-1 1 0 0,2 1 0 0,-3-2 0 16,-3-2 0-16,3 1 0 0,-1-2-224 0,0 1 80 15,-3 1-368 1,1-2-80-16,0 0-16 0,-2 1 0 0,-1-2-1120 15,-2-1-240-15,0-1-32 0,-1 1-16 0,-1 0-1376 0,0 0-288 16</inkml:trace>
  <inkml:trace contextRef="#ctx0" brushRef="#br3" timeOffset="78849.92">22539 12403 9215 0,'0'0'816'16,"0"0"-656"-16,-8-4-160 0,8 4 0 0,-7-8 3056 0,7 8 576 0,0 0 112 0,0 0 32 15,0 0-2368-15,0 0-480 0,0 0-96 0,0 0 0 16,0 0-192-16,0 0-16 0,0 0-16 0,0 0 0 15,0 0 96-15,0 0 0 0,0 0 16 0,0 0 0 16,-1 12 192-16,1-2 48 0,0 1 0 0,3 0 0 16,1 1-208-16,-1 1-48 0,1 0 0 0,0-1 0 15,0 0-64-15,0-1-32 0,-1 1 0 0,1 0 0 16,0-2 48-16,-1 1 16 0,-3-11 0 0,4 13 0 16,-1 0-80-16,0 1-16 0,-1 2 0 0,1 3 0 15,-1 1-192-15,1 2-64 0,0 4 0 0,-1 2 0 16,0-1-80-16,0 3-32 0,1 0 0 0,-1 4 0 15,0 0-208-15,-1 4 144 0,-1 1-144 0,0 1 128 16,0 0-128-16,1 1 0 0,-1-2 0 0,2 0 0 16,-1 0 128-16,1-4-128 0,0-2 0 0,-1 0 128 0,2-3 112 0,-1 0 16 15,0-2 0-15,0 0 0 0,-2-5-16 0,0 1 0 16,0 2 0-16,0-2 0 0,0 1-240 0,0 1 144 16,0 3-144-16,-1 1 128 0,0 3-128 0,-1-1 0 15,2 3 0-15,0-1 0 0,0-5 0 0,0-2 0 16,0-2 0-16,0-2 0 0,0 0 128 0,0-2-128 15,-1-2 128-15,1-1-128 0,0-1 160 0,0-1-160 16,0-2 192-16,1-1-192 0,-1-1 208 0,-1 0-64 16,0-2-16-16,-1 1 0 0,2-1 64 0,0 2 16 15,2-6 0-15,-2 2 0 0,0-8-208 0,2 11 144 16,-2-4-144-16,2 4 128 0,-2-11-128 0,0 9 0 16,-2 0 0-16,1-1 0 0,1 2 0 0,0-10 0 0,-1 7 128 0,1-7-128 15,1 9 0-15,-1-9 0 0,0 0 0 16,-3 9 128-16,3-9 16 0,0 0 0 0,0 0 0 0,0 8 0 15,0-8 48-15,0 0 0 0,0 0 0 0,2 10 0 16,-2-10-192-16,0 0 0 0,0 0 144 0,0 9-144 16,0-9 0-16,0 8 0 0,0-8 0 0,0 0 0 15,0 0 0-15,0 0 0 0,0 0 0 0,0 0 0 16,0 0 128-16,0 8-128 0,0-8 128 0,0 0-128 16,0 0 272-16,0 0-16 0,0 0 0 0,0 0 0 15,0 0-80-15,0 0-32 0,0 0 0 0,0 0 0 16,0 0-144-16,0 0 0 0,0 0 0 0,0 0 0 15,0 0 0-15,0 0 0 0,0 0 0 0,0 0 0 16,0 0 0-16,0 0 0 0,0 0 0 0,0 0 0 16,0 0 0-16,5-10 0 0,-5 10 0 0,8-8 0 0,-8 8 128 0,11-5 0 15,0 1 0-15,-1 1 0 0,1 2-128 0,-1 1-176 16,-1-4 48-16,2 3 0 0,2 1 128 0,0 0 0 16,0 0 0-16,1 0 0 0,1 0 0 0,1-2 0 15,4 1 0-15,1-2-128 0,1 1 128 0,3 0 0 16,1 0 0-16,1-1 0 0,-1-1 0 0,2 0 0 15,-1 2 0-15,0-2 0 0,0 3 0 0,0-1 0 16,0 0 0-16,1 0 0 0,-1 1 0 0,2 0 0 16,-1 1 0-16,4 0 0 0,2 2 0 0,2-2 0 15,5 0 0-15,0 2 0 0,2 0 0 0,0-2 0 16,0 0 0-16,-2 0 0 0,-5 0 0 0,1 0 0 0,-1-2 0 16,-1-1 0-16,1 0 0 0,-2 0 0 0,-1-1 0 15,1 1 0-15,2 0 0 0,-3 1 128 0,0-2-128 0,0 1 0 16,-2 1 0-16,-2-1 0 0,-1 2 0 0,0-2 0 15,-1 1 0-15,-1 0 0 0,-1 0 0 0,1 0 0 16,-1 0 0-16,-2 0 0 0,1 1 0 0,-1 1 0 16,-1-1 0-16,0 0 0 0,1 1 0 0,-3 1 0 15,1 0 0-15,1 0 0 0,-3-1 0 0,-1 0 0 16,-2 0 0-16,-2 0 0 0,0 0 0 0,-1 0 128 16,-2 0-128-16,-11 0 0 0,10 0 0 0,-10 0 128 15,12-1-128-15,-12 1 176 0,0 0-176 0,10 0 192 16,-10 0-192-16,0 0 160 0,0 0-160 0,0 0 160 15,10-1-160-15,-10 1 0 0,0 0 144 0,0 0-144 16,0 0 128-16,6-7-128 0,-6 7 160 0,4-6-160 16,-4 6 128-16,0 0-128 0,3-11 0 0,-2 2 144 15,-1 9-144-15,1-9 160 0,-2 1-160 0,1-2 160 0,0 2-160 16,-1 0 160-16,-1-1-160 0,1 1 160 0,1-3-160 16,0 0 192-16,-1-2-192 0,1 0 192 0,0-3-192 0,1-2 160 15,-2-3-160-15,-1-1 160 0,1-3-160 0,1-1 128 16,-1-4-128-16,-1-1 128 0,1-4-128 0,0-2 128 15,0-2-128-15,-1 0 128 0,0 1-128 0,0 0 0 16,1 2 0-16,-2-1 128 0,1 1-128 0,-2-1 0 16,-1 0 0-16,-1 0 128 0,1 2-128 0,0 1 0 15,-3-1 0-15,2 1 0 0,-1 0 0 0,1 1 0 16,0 3-128-16,1 0 128 0,1 3 0 0,0 1 0 16,0 3 0-16,1-1 0 0,0-1 0 0,0 4 0 15,2-2-144-15,0 1 144 0,-1-2 0 0,1 4 0 16,-1 0 0-16,-1 0 0 0,0 2-128 0,1 3 128 0,-1-2 0 0,0 2 0 15,0 1-128-15,0 1 128 0,0-1 0 0,-1 0 0 16,1 3-128-16,-1-1 128 0,0 0 0 0,1 2 0 16,-1-3 0-16,2 2 0 0,-1 1 0 0,0 1 0 15,-1-2 0-15,2 2 0 0,1 0 0 0,-1 0 0 16,1 0 0-16,0-2 0 0,-1 2 0 0,2-2 0 16,0-1 0-16,0 1 0 0,0 2 0 0,0-1 0 15,0 10 0-15,-1-9 0 0,1 9 0 0,-3-9 0 16,1 1-128-16,2 8 128 0,0 0 0 0,-3-9 0 15,3 9 0-15,-4-8-128 0,4 8 128 0,0 0 0 16,-5-8 0-16,5 8 0 0,0 0-128 0,-6-5 128 16,6 5 0-16,-7-4 0 0,7 4-128 0,0 0 128 15,-9-1 0-15,9 1 0 0,-9 0-128 0,1 1 128 16,8-1 0-16,-8 4 0 0,8-4 0 0,0 0 0 16,-8 6-128-16,0 1 128 0,1-2 0 0,7-5 0 0,-9 5 0 0,9-5-128 15,-11 7 128-15,1-1 0 0,-2-4 0 0,2 3 0 16,-2-3 0-16,0 6 0 0,-1 0 0 0,0-3 0 15,-1-1 0-15,-2-1 0 0,-2-2 0 0,-2 0 0 16,-3-2 0-16,-1 1 0 0,-2-1 0 0,-1 1 0 16,-3 0 0-16,-1 0 0 0,-1 0 0 0,0 0 0 15,-4 0 0-15,4 1 0 0,1 0 0 0,1 3 0 16,0-4 0-16,1 2 0 0,2-2 0 0,-1 0 0 16,1-2 0-16,-1 2 0 0,0-2 0 0,-2 0 0 15,0 0 0-15,-2 2 0 0,0 0 0 0,1 0 0 16,-2-3 0-16,2 3 0 0,1 3 0 0,1-2 0 0,2 0 0 0,1 3 0 15,-1-2 0-15,4-2 0 0,0 1 0 0,2 0 0 16,0-1 0-16,0 0 0 0,9 0 0 0,-2 0 0 16,-2-1 0-16,-1 0 0 0,0-1 0 0,-1 2 0 15,0 0 0-15,0 0 0 0,-16-4 0 0,6 3 0 16,5 0 0-16,3-2 0 0,2 2 0 0,1 1 0 16,0 0 0-16,2-1 0 0,0-3 0 0,1 1 0 15,-1 2 0-15,2 2 0 0,2 2 0 0,-1-1 0 16,0 2-160-16,1 0 160 0,0 1-128 0,1 1 128 15,-1-4 0-15,2 2-160 0,1 0 160 0,8-4 0 16,-9 5-320-16,9-5 64 0,0 0 0 0,-8 7 0 16,8-7-992-1,-5 9-192-15,5-9-32 0,0 0-16 0,0 0-1456 0,0 9-304 0,1 1-48 16</inkml:trace>
  <inkml:trace contextRef="#ctx0" brushRef="#br3" timeOffset="82499.47">17894 7389 7359 0,'0'0'656'0,"-4"-11"-528"16,0 1-128-16,1 1 0 0,0-2 4288 0,2 2 816 15,1 9 160-15,0-9 48 0,0 9-3232 0,0 0-640 16,0-12-128-16,0 12-32 0,0 0-192 0,0 0-64 16,0-9 0-16,0 9 0 0,0 0-128 0,0 0-16 15,0 0-16-15,0 0 0 0,-2-6-224 0,2 6-32 0,0 0-16 0,0 0 0 16,0 0-240-16,0 0-48 0,0 0-16 0,0 0 0 16,0 0 0-16,0 0 0 0,0 0 0 0,0 0 0 15,-6 9-32-15,6-9-16 0,0 0 0 0,0 0 0 16,0 0 112-16,0 0 32 0,0 0 0 0,0 0 0 15,0 0 0-15,0 0 16 0,0 0 0 0,-4 10 0 16,4-10-80-16,0 0-32 0,0 0 0 0,0 0 0 16,0 0-96-16,0 0-32 0,-3 11 0 0,3-11 0 15,0 0-160-15,0 0 0 0,0 0 0 0,0 0 128 16,0 0-128-16,-3 10 0 0,3-10 0 0,0 0 0 16,0 0 0-16,0 0 0 0,0 0 128 0,0 0-128 15,0 0 0-15,0 0 0 0,-9 3 144 0,9-3-144 0,-9-3 128 16,1 1-128-16,1-2 128 0,0 0-128 0,-3 0 160 0,3 0-32 15,0 1-128-15,1-2 192 0,-2 1-32 0,8 4-16 16,0 0 0-16,-9-4 0 0,-1 0-144 0,10 4 192 16,0 0-192-16,-6-6 192 0,1-1-192 0,5 7 160 15,-4-6-160-15,4 6 160 0,0 0-160 0,-5-7 192 16,1 1-192-16,4 6 192 0,0 0-48 0,0 0 0 16,-7-7 0-16,7 7 0 0,0 0-144 0,0 0 160 15,0 0-160-15,0 0 160 0,-9-4-160 0,9 4 0 16,0 0 0-16,0 0 0 0,0 0 0 0,0 0 0 15,0 0 0-15,0 0 0 0,0 0 0 0,0 0 0 16,0 12 0-16,0-12 0 0,0 0 0 0,1 14 0 16,2-2 128-16,0 0-128 0,-3-12 0 0,3 14 0 0,0-1 0 15,0-1 128-15,1 0-128 0,0 1 0 0,-2-2 0 16,1 4 128-16,1-2-128 0,0-1 192 0,2 1-192 0,-1 0 192 16,-1-2-192-16,1 1 0 0,1 0 144 0,-1 0-144 15,0 2 0-15,2 0 128 0,-1 2-128 0,1 1 0 16,-1-3 0-16,1 1 0 0,-2 0 0 0,1 0 128 15,1-1-128-15,-1 3 0 0,0 2 0 0,-1-2 0 16,0 2 0-16,2 1 0 0,-1-1 0 0,2 0 0 16,-2 1 0-16,2 2 0 0,-1-4 0 0,-1 3 128 15,1 0-128-15,1 0 0 0,1 1 0 0,-1-4 0 16,-2 2 0-16,1-1 144 0,-1 1-144 0,1-1 0 16,-1 1 144-16,2-2-144 0,0 0 0 0,1-2 144 15,1 1-144-15,-1 0 128 0,2-3-128 0,-1 3 128 0,1 2-128 0,-1-4 0 16,-2 1 0-16,1 1 0 0,2 1 0 0,0 0 0 15,1 1 128-15,0-3-128 0,-2 4 0 0,-1-3 0 16,2 3 0-16,-1-1 0 0,1 2 128 0,-1 0-128 16,-1 0 128-16,0 0-128 0,0 1 0 0,1 0 0 15,-1-1 0-15,0-2 0 0,-1 2 0 0,-1-4 0 16,1 3 0-16,1-3 0 0,1 2 0 0,-1-3 0 16,-2-1 0-16,7 4 128 0,-1 4-128 0,-2-6 0 15,0-3 144-15,-2-1-144 0,0-1 128 0,1-1-128 16,0-1 160-16,-1 2-160 0,-2 0 160 0,3-1-160 15,-1 2 160-15,0 0-160 0,1 0 128 0,1 3-128 16,-1 0 0-16,1 3 144 0,-2-1-144 0,-1 5 0 16,1 0 0-16,0 1 0 0,1-2 0 0,1 0 0 0,0 0 0 15,0-1 0-15,-1 0 0 0,1-2 0 0,-1 0 128 0,1-2-128 16,-1-2 0-16,0 1 0 0,2-3 0 0,-3 1 0 16,0 2 0-16,1-4 128 0,-1-1-128 0,1 2 0 15,-1-2 288-15,-1 2-32 0,-1 1 0 0,0 1 0 16,0-1-384-16,1 0-96 0,-2 2-16 0,2 1 0 15,0 0 240-15,0 2 0 0,-2 2 0 0,1 4 0 16,-1-2 0-16,1 3 0 0,-2 2 0 0,1-1 0 16,0 1 0-16,-1-1 0 0,0 0 0 0,0-3 0 15,1-2 0-15,-1-2 0 0,0-4 0 0,3 0 0 16,-2-2 0-16,1 0 0 0,-2-3 0 0,2 1 0 16,-1-2 0-16,1 1 0 0,-1-1 128 0,1-1-128 15,-1 1 0-15,1-3 160 0,-2 4-160 0,1 1 128 16,1-3-128-16,-1 1 0 0,1 2 0 0,1 0 128 15,-2 1-128-15,2-2 0 0,-1 2 0 0,-1 0 0 0,-1 3 0 16,2 4 0-16,-1-3 0 0,1 2 0 0,-1-1 0 0,1 1 0 16,0-2 0-16,0-2 0 0,1 2 0 0,0-3 0 15,0 2 128-15,1-2-128 0,0-1 0 0,1-1 0 16,1 0 0-16,2 0 0 0,-1-2 0 0,1 1 128 16,-2-1-128-16,1 2 0 0,0-2 0 0,0-1 128 15,-2 0-128-15,1 2 0 0,-1-1 0 0,0 1 128 16,-1-1-128-16,1 3 0 0,-3 0 0 0,1 0 0 15,-1 4 0-15,-1-4 0 0,1 2 0 0,-1 0 0 16,1 1 0-16,-1 1 0 0,1 1 0 0,-1 0 0 0,1 1 0 16,1 0 0-16,-2 3 0 0,1-3 0 15,1 1 0-15,-2 1 0 0,1-4 320 0,-1 3 48 16,2-1 0-16,-1 0 0 0,-2-1-592 0,1 0-112 0,-1 0-32 0,2-1 0 16,-1-1 368-16,1 0 0 0,0-2 0 0,-2 0 0 15,0 1 0-15,0-1 0 0,0 3 0 0,1-4 0 16,-2 1 0-16,-1 3 0 0,1 0 0 0,0-1 0 15,0-1 0-15,-1 2 0 0,-2 2 0 0,3-1 0 16,0-1 0-16,1 2 0 0,0-3 0 0,2 0 0 16,-2 2 0-16,3-2 0 0,0-1 0 0,0 0 0 15,-1-1 0-15,1 2 0 0,-1-1 0 0,1 1 0 16,-3 1 0-16,3 0 0 0,-1 1 0 0,1-1 0 16,0-1 0-16,0 1 0 0,-2-1 0 0,2-1 0 15,0-1 0-15,1 2 0 0,0-1 0 0,0 1 0 16,1 1 0-16,0-3 0 0,-1 2 0 0,0 0 0 15,0-1 0-15,-1 4 0 0,0-5 0 0,0 4 0 0,0 0 0 0,-1 1 0 16,1-1 0-16,0-1 0 0,0-2 0 0,0 1 0 16,0 1 0-16,-2-1 0 0,3-1 288 0,3 4-32 15,1 0 0-15,-1-1 0 0,-2-1-256 0,-3-2 160 16,-7-15-160-16,6 11 128 0,2 2-128 0,0 3 0 16,0-4 0-16,-1 1-176 0,1 1 176 0,0-1 0 15,-1 2 0-15,-1-2 0 0,1 1-192 0,-1 2-16 16,1-2 0-16,0 2 0 0,3-2 528 0,-1 0 128 15,-1 1 0-15,-2-2 16 0,1-3-464 0,-1 3-208 16,-1-2 16-16,2 0 0 0,-1 1-32 0,2 0 0 16,1 0 0-16,0 1 0 0,2 0 224 0,-1 0 0 15,1 0 0-15,0 1 0 0,1 0 0 0,0 2 0 0,0 0 0 16,1 1 0-16,0 0 0 0,-2-1 0 0,0 3 0 0,-1-4 0 16,2 2 128-16,0 0-128 0,-2-4 0 0,1 4 0 15,-1-1 0-15,-1-2 0 0,-1-1 0 0,0-4 0 16,0 1 0-16,0-1 0 0,-1 0 0 0,0 0 0 15,-1 1 128-15,1 1-128 0,-7-11 0 0,9 10 0 16,-1 1 160-16,0-2-32 0,-1 0 0 0,1 1 0 16,-1-2-128-16,-1 3 0 0,0-1 0 0,-1 0-176 15,0 1 176-15,0 2 0 0,0-1 0 0,1-1 0 16,-1 0 0-16,0 2 0 0,-1 0 0 0,0 1 0 16,0-1 0-16,1 3 0 0,0-2 0 0,0 2 0 15,-2 0 0-15,1-2 0 0,0-1 0 0,1 1 0 16,-1-2 0-16,1 2 0 0,4 5 0 0,-2-4 0 15,-3 0-128-15,0-4 0 0,-2 0 0 0,2 0 0 16,-1-3 128-16,-1 3 0 0,0 0 0 0,-1-1 0 16,-1-3 0-16,4 3-128 0,-1 1 128 0,-1-3-128 0,-2-8 128 0,3 10 0 15,-1 0 0-15,1 0 0 0,-3-10 0 0,3 10 0 16,-1 1 0-16,2-1 0 0,-4-10 0 0,3 13 0 16,1 0 0-16,-2-1 0 0,0-1 0 0,-1 0 0 15,0 1 0-15,2 0 0 0,-1 0 0 0,1-2 0 16,-2 0 0-16,1 1 0 0,-1 1 0 0,1-3 0 15,-2-9 0-15,3 11 0 0,0-1 272 0,-1-1 96 16,-2-9 16-16,0 0 0 16,3 7-1600-16,-3-7-320 0,0 0-64 0,0 0-16 15,0 0-800-15,0 0-144 0,0 0-48 0,-5-7 0 16,-2-5-1296-16,-2-8-256 0</inkml:trace>
  <inkml:trace contextRef="#ctx0" brushRef="#br3" timeOffset="84088.83">18343 10175 13823 0,'0'0'1216'0,"0"0"-960"0,-9-3-256 0,9 3 0 0,-9-2 2944 0,9 2 560 15,-8-4 96-15,8 4 32 0,-8-3-1792 0,8 3-368 16,-9-3-64-16,3 2 0 0,6 1-400 0,0 0-80 16,-7-5-16-16,7 5 0 0,0 0-144 0,0 0-16 15,-4-7-16-15,2 1 0 0,2 6 144 0,0 0 16 16,0-9 16-16,0 9 0 0,0 0-80 0,2-8-32 15,-2 8 0-15,0 0 0 0,0 0-256 0,0 0-48 16,0 0-16-16,0 0 0 0,3-7-64 0,-3 7-16 16,0 0 0-16,0 0 0 0,0 0-64 0,0 0-16 15,0 0 0-15,0 0 0 0,0 0-48 0,0 0-16 16,0 0 0-16,0 0 0 0,0 0-64 0,0 0 0 0,0 0-16 0,0 0 0 16,0 0-32-16,0 0 0 15,10 0 0-15,-10 0 0 0,12 4-144 0,-1 2 128 16,-11-6-128-16,13 7 128 0,-2 1-128 0,1 3 0 0,0 0 144 0,0 2-144 15,-2-1 0-15,2 2 128 0,1 2-128 16,0 0 0-16,0-1 0 0,4 5 0 0,1-2 0 0,0 3 0 16,0 1 0-16,3 2 0 0,3-3 0 0,-3 2 128 15,-2 2-128-15,1 1 128 0,1 3-128 0,0 1 128 16,-1 0-128-16,3 0 0 0,-1-2 0 0,0 1 128 16,-1-2-128-16,0 1 0 0,-1 0 128 0,3-3-128 15,-1 2 128-15,0-3-128 0,-3-3 160 0,1 0-160 16,1 1 208-16,-2 3-48 0,1 2-16 0,1 2 0 15,2 1-144-15,-1 2 128 0,-2 3-128 0,1 2 128 16,1-1-128-16,-1 1 0 0,0-1 0 0,1-3 0 16,-1 1 0-16,2-1 128 0,1 2-128 0,-1-4 0 0,-1-4 128 0,-2-2-128 15,-3-3 128-15,0 2-128 0,2-2 160 0,-3 1-160 16,-2 1 192-16,1 1-192 0,0 3 176 0,1 1-176 16,-2 1 160-16,3 3-160 0,0-2 0 0,0-1 128 15,0-1-128-15,1-2 0 0,3 2 0 0,-1-5 128 16,-2-1-128-16,2 0 0 0,0-2 128 0,0 4-128 15,-2-2 0-15,1 3 0 0,-3-2 0 0,3 2 128 16,-4 1-128-16,0 0 0 0,-1 2 176 0,-1 0-16 16,-1-2 0-16,1-1 0 0,0-4 32 0,0 1 0 15,0-1 0-15,-1-3 0 0,-1 0-192 0,1-4 0 16,0 1-160-16,0-2 160 0,-1-1 192 0,0 2 144 16,-2-2 32-16,1-2 0 0,1 1-368 0,1 1-288 0,-3-2 48 0,-2 0 16 15,1 0 224-15,0 2 0 0,0 0 0 0,0 2 0 16,0 0 0-16,1 0 0 0,-3 1 0 0,1 0 0 15,1-2 0-15,-1 0 0 0,1-1 0 0,0 0 0 16,0-1 0-16,1 1 0 0,-1-2 160 0,1-1-160 16,1-2 176-16,1 0-48 0,-11-8-128 0,13 10 192 15,-3-2-64-15,1 0 0 0,-2-2-128 0,0 2 192 16,0 0-192-16,0 1 0 0,-2 2 128 0,1-1-128 16,-1 2 0-16,2 1 0 0,1 2 0 0,-3 0 0 15,-1-5 0-15,0 3 0 0,1 0 0 0,-1 0 0 16,1-2 0-16,1 0 0 0,-1-1 0 0,1 0 0 15,-1-2 0-15,1 1 128 0,-1 0-128 0,0 0 0 16,-7-9 0-16,0 0 0 0,6 12 128 0,2-4-128 16,-8-8 0-16,12 11 128 0,1 3-128 0,0-4 0 15,-5-2 144-15,-2 1-144 0,1-1 128 0,-1 0-128 16,2 2 128-16,0-1-128 0,-1-1 0 0,-1 1 128 0,1 1-128 0,-1-3 0 16,1 2 0-16,0 0 0 0,0 3 0 0,-2-3 0 15,-1 2 0-15,1-1 0 0,2 3 288 0,-1-3-32 16,-2 3 0-16,0 1 0 0,0-4-400 0,-1 2-96 15,-1-2-16-15,1 1 0 0,-3-11 256 0,4 13 0 16,-4-13 0-16,2 13 0 0,-2-13 0 0,4 13 0 16,-4-13 128-16,6 11-128 0,-6-11 0 0,5 12 128 15,0-1-128-15,0-2 0 0,-5-9 0 0,7 11 0 16,-7-11 0-16,8 12 0 0,-2-1 0 0,-6-11 0 16,7 10 0-16,-2-1 0 0,-5-9 128 0,6 11-128 0,-6-11 0 0,7 7 0 15,-7-7 0-15,5 10 0 0,-5-10 0 16,0 0 0-16,0 0 0 0,8 5 0 0,-8-5 0 0,0 0-144 31,0 0-848-31,0 0-160 0,0 0-48 0,10-2 0 16,-10 2-2128-16,11-5-448 0,-5-1-64 0</inkml:trace>
  <inkml:trace contextRef="#ctx0" brushRef="#br3" timeOffset="85169.75">18446 12572 21183 0,'-15'0'944'0,"4"0"192"0,-2 0-912 0,0 0-224 0,0 0 0 0,1 0 0 16,1 0 2560-16,-1 0 448 0,0 3 112 0,2-3 16 15,2-1-2480-15,8 1-480 0,-9-2-176 0,9 2 0 16,-8-2 336-16,8 2-32 0,0 0-16 0,0 0 0 16,-8-2 80-16,8 2 16 0,0 0 0 0,0 0 0 15,0 0 160-15,0 0 32 0,0 0 16 0,0 0 0 16,0 0 208-16,0 0 32 0,0 0 16 0,0 0 0 15,0 0-16-15,0 0 0 0,0 0 0 0,0 0 0 16,0 0-192-16,0 0-32 0,12 4-16 0,1-1 0 16,-1 2-224-16,1 2-48 0,0 0-16 0,0 1 0 15,1 1-128-15,2 2-32 0,1 1 0 0,1-1 0 16,0 2-16-16,0-3 0 0,3 0 0 0,1 0 0 0,2-2 64 0,1 0 0 16,-2 0 0-16,1 0 0 0,-2 3 64 0,0-3 0 15,-1 0 16-15,0 1 0 0,0 3-16 0,-1-3-16 16,0 3 0-16,0-1 0 0,-2 3-48 0,0-3 0 15,2 0 0-15,0 0 0 0,3-3 0 0,-1-1 0 16,0-1 0-16,0 2 0 0,2-3 32 0,2 1 0 16,1-1 0-16,3 1 0 0,1 1-96 0,2-1 0 15,-2 1-128-15,0 2 192 0,1-1-64 0,-2 1-128 16,-3 3 176-16,-1-1-176 0,-1 2 208 0,-2 0-64 16,2 3-16-16,-3-3 0 0,2-1-128 0,-3-2 0 15,-2-1 0-15,-1 1 0 0,-1-3 0 0,3 0 0 16,-3 2 160-16,1-2-160 0,0-4 240 0,2 4-64 15,1 1-16-15,1-2 0 0,0 0 32 0,0-4 0 0,-1 2 0 16,0 0 0-16,0 0-192 0,1 1 160 0,0-1-160 16,0 1 160-16,1 3-160 0,-1-1 128 0,-3-1-128 0,0 3 128 15,-4-2-128-15,2 2 0 0,-3 3 0 0,2-3 128 16,-2 2-128-16,1 0 0 0,-2-3 0 0,0 2 0 16,-1-1 0-16,-1-1 0 0,0-1 128 0,-1-5-128 15,1 2 0-15,-1-1 160 0,2 1-160 0,2-3 160 16,-1 0-32-16,0 1-128 0,0-2 192 0,2 1-64 15,0-1 0-15,2 2-128 0,1 1 192 0,1 0-64 16,-1 1-128-16,0 2 0 0,0 1 0 0,2-1 128 16,-3 2-128-16,0 0 0 0,-1 0 0 0,-1-1 0 15,0 1 0-15,-2-1 0 0,-2-2 0 0,0 1 0 16,0 1 0-16,-1-2 0 0,-10-5 0 0,11 4 0 16,-2 0 0-16,-9-4 128 0,0 0-128 0,12 3 128 0,-3-3 16 15,0 1 0-15,-9-1 0 0,0 0 0 0,7-8-144 0,-1 2 0 16,-6 6 0-16,10-3 128 0,-10 3-128 0,0 0 0 15,10-1 144-15,-10 1-144 0,10-3 0 0,-10 3 0 16,11 1 0-16,-11-1 0 0,0 0 0 0,0 0 0 16,12 6 0-16,-12-6 0 0,0 0 0 0,10 6 0 15,-10-6 0-15,0 0 0 0,0 0 0 0,9 7 0 16,-9-7 0-16,0 0 0 0,0 0-208 0,0 0 32 16,0 0 16-16,0 0 0 15,0 0-736-15,9 6-160 0,-9-6-32 0,0 0 0 16,0 0-1664-16,13-1-352 0,-1-4-64 0</inkml:trace>
  <inkml:trace contextRef="#ctx0" brushRef="#br3" timeOffset="86937.89">22760 13806 4607 0,'0'0'400'0,"0"0"-400"15,0 0 0-15,-8 4 0 0,-1-6 6784 0,9 2 1264 0,0 0 256 0,0 0 48 16,0 0-6432-16,0 0-1280 0,0 0-256 0,0 0-48 16,0 0-336-16,0 0 0 0,0 0 0 0,0 0 0 15,0 0 0-15,0 0 0 0,0 0 0 0,0 0 0 16,0 0 0-16,0 0 0 0,0 0 0 0,12 3 0 16,-12-3 176-16,12 2 112 0,-12-2 32 0,14 3 0 15,-1 0 272-15,0-2 64 0,0-1 16 0,2 0 0 16,0 0-64-16,4 0-16 0,-1 0 0 0,1 0 0 15,2 0-272-15,1 1-48 0,1-1-16 0,1 2 0 16,2 0-96-16,0-2-32 0,-1 0 0 0,-1 0 0 16,-2 0-128-16,-1 0 0 0,-2 0 0 0,1 0 0 15,-2-2 0-15,-2 2 128 0,-2 0-128 0,0 0 128 16,-1 0 32-16,0 0 0 0,-1 0 0 0,0 0 0 16,-12 0 96-16,12-2 32 0,-2 1 0 0,1 0 0 15,-1-2 128-15,0 0 32 0,2 0 0 0,-1 0 0 0,-11 3-192 0,13-3-48 16,-2 1 0-16,1 2 0 0,0-4-208 0,-1 3 0 15,0-1 128-15,-1 2-128 0,-10 0 0 0,11 0 0 16,-11 0 0-16,9-2 0 0,-9 2 0 0,0 0 144 16,0 0-144-16,0 0 128 0,0 0 32 0,0 0 0 15,0 0 0-15,0 0 0 0,0 0 48 0,0 0 16 16,0 0 0-16,0 0 0 0,0 0-80 0,0-10-16 16,0 10 0-16,-1-10 0 0,1 2 0 0,0-2-128 15,0 10 192-15,1-13-64 0,2 2-128 0,-1 0 160 16,1-2-160-16,-1 1 160 0,1-1-160 0,0-2 160 15,-1 0-160-15,1-1 160 0,-1-2-160 0,1 1 128 16,-2 0-128-16,-1 3 128 0,0-5-128 0,0 2 192 16,0-1-192-16,-1 1 192 0,0 2-192 0,-2-4 192 15,0 2-192-15,0 0 192 0,-1 1-192 0,0-1 0 0,-1-4 144 0,1 1-144 16,-2-1 144-16,1 3-144 0,0-3 192 16,0 2-192-16,0-2 192 0,-1 3-64 0,1-5 0 0,0 4-128 15,0 1 192-15,1-2-192 0,0 2 192 0,0 1-192 16,1-1 128-16,1 5-128 0,-1-1 0 0,1 3 0 15,-1 2 0-15,0 1 0 0,3 8 0 0,0 0 0 16,-4-8 0-16,4 8 0 0,0 0 0 0,0 0 0 16,-5-7 0-16,5 7 0 0,0 0 0 0,0 0 0 15,-8-1 0-15,8 1-144 0,0 0 144 0,0 0 0 16,0 0 0-16,0 0 0 0,0 0 0 0,0 0 0 16,0 0 0-16,0 0 0 0,0 0 0 0,0 0 0 15,0 0 0-15,0 0 0 0,0 0 0 0,0 0 128 16,-2-9-128-16,2 9 0 0,-2-9 0 0,2 9 128 0,0 0-128 0,0 0 0 15,-1-9 0-15,1 9 128 16,-2-9-128-16,2 9 0 0,0 0 0 0,0 0 0 0,-4-6 0 0,4 6 0 16,0 0 0-16,0 0 0 0,0 0 0 0,0 0 0 15,0 0 0-15,0 0-128 0,0 0 128 0,0 0 0 16,0 0 0-16,0 0 0 0,0 0 0 0,0 0 0 16,0 0 0-16,6-6 0 0,-1-1 0 0,-5 7 0 15,8-4 0-15,-8 4 0 0,11-3 0 0,-1 0 0 16,-10 3 0-16,13-4 128 0,-3 1-128 0,-10 3 0 15,12-3 0-15,-1 0 0 0,-1 0 0 0,-10 3 0 16,12 0 0-16,-2 0 0 0,-10 0 0 0,13 2 0 16,0-2 0-16,0 2 0 0,0 1 0 0,2-1 0 0,-1 1 0 0,2 1 0 15,1-3 0-15,0 1 0 0,-2 3 0 0,1-3 0 16,-7 1 0-16,1-2 0 0,2 2 0 0,1 0 0 16,0-2 0-16,0 0 0 0,0 0 0 0,0 1 0 15,11 2 0-15,-5-2 0 0,0 1 0 0,-4-3 0 16,-2-1 0-16,0 2 128 0,0 1-128 0,0 1 0 15,0-2 128-15,3-1-128 0,-3 0 128 0,2 0-128 16,-1 0 0-16,0 0 128 0,1 3-128 0,0-3 0 16,1 0 0-16,-1-3 0 0,0 2 0 0,-1 1 128 15,-1 0-128-15,2 0 0 0,-1 1 0 0,0-1 0 16,1 0 0-16,-2 0 0 0,-3 0 0 0,0 3 0 16,-10-3 0-16,11 0 0 0,-11 0 0 0,0 0 0 15,0 0-240-15,0 0-16 0,0 0 0 0,8 7 0 16,-8-7-2176-16,2 9-432 15,-3 0-80-15,-3 0-17280 0</inkml:trace>
  <inkml:trace contextRef="#ctx0" brushRef="#br2" timeOffset="94017.33">20607 12094 6447 0,'-16'-1'272'0,"7"-1"80"0,-2 1-352 0,0 0 0 0,-1-2 0 0,0 3 0 16,0 1 3936-16,1 1 720 0,0-2 144 0,1 1 16 15,-1 2-3728-15,1-1-768 0,1-1-128 0,9-1-48 16,-9 3 304-16,9-3 64 0,-9 3 16 0,9-3 0 16,-10 2 336-16,10-2 64 0,-9 2 16 0,9-2 0 15,0 0 0-15,0 0 0 0,0 0 0 0,-9 2 0 16,9-2-144-16,0 0-32 0,0 0 0 0,0 0 0 0,0 0-384 0,0 0-96 15,0 0-16-15,0 0 0 0,0 0-16 0,4 9 0 16,-4-9 0-16,8 7 0 0,-8-7 144 0,13 6 32 16,-1 0 0-16,1-3 0 0,0 3-96 0,0-4-16 15,0 2 0-15,1 0 0 0,1 0-112 0,0 0-16 16,0 1-16-16,3 0 0 0,1-5 96 0,4 2 32 16,1-1 0-16,4 0 0 0,0 3-96 0,5-4-16 15,1 2 0-15,1-2 0 0,2 0 48 0,0 1 0 16,1-2 0-16,1-1 0 0,0 0-64 0,0-1-16 15,2 0 0-15,1 1 0 0,1-2-160 0,1 1 128 0,0 1-128 16,3 0 128-16,1 1-128 0,-2 0 128 0,-2 1-128 16,1 0 128-16,-1 0-128 0,0 0 160 0,1 1-160 0,3 0 160 15,3 1-160-15,2-2 0 0,2 0 144 0,0 0-144 16,0 0 128-16,-2 0-128 0,-2-2 128 0,0 0-128 16,1-2 128-16,3 1-128 0,2-1 160 0,3 2-160 15,0-5 160-15,0 2-160 0,-3 1 160 0,-3 0-160 16,-5-2 144-16,-1 2-144 0,1-3 128 0,-1 2-128 15,3 0 192-15,1-2-64 0,3 1 0 0,-1-1 0 16,1 1-128-16,-3-1 0 0,-2 1 0 0,-2 2 128 16,0 0-128-16,2 0 0 0,1 0 0 0,2 0 128 15,3 0-128-15,0 0 0 0,0 2 0 0,-3-2 0 16,-7 2 0-16,0-1 0 0,-2-1 0 0,-1-2 0 16,-2 0 0-16,2 2 0 0,4-1 0 0,-2 0 128 0,1 1 0 15,0 1 0-15,-1-1 0 0,-2 0 0 0,-4 0-128 0,-2 0 160 16,-3 0-160-16,-3 3 160 0,-2-3-160 0,-2 2 0 15,-2-5 0-15,0 5 128 0,-2 0-128 0,2 1 0 16,-2 0 0-16,1 1 0 0,-2-3 0 0,-1 3 128 16,-2 3-128-16,1-3 0 0,-2 0 176 0,-1 1-48 15,-2 0-128-15,-1 1 192 0,-1 0-64 0,0-2 0 16,-1 1-128-16,-2 1 192 0,1 2-192 0,-1-4 144 16,-10 0-144-16,9 2 128 0,-9-2-128 0,0 0 160 15,9 4-160-15,-9-4 160 0,0 0-160 0,0 0 192 16,0 0-192-16,0 0 192 0,0 0-64 0,0 0-128 15,0 0 192-15,0 0-64 0,0 0 0 0,0 0-128 16,0 0 192-16,7 5-64 0,-7-5-128 0,0 0 160 16,4 8-160-16,-4-8 160 0,0 0-160 0,0 0 0 0,5 11 0 0,-5-11 0 15,0 0 128-15,3 13-128 0,-3-4 0 0,0-9 128 16,0 0-128-16,1 14 128 0,-2-3-128 0,1 0 128 16,0-11-128-16,-3 16 0 0,0 0 0 0,2-1 0 15,-2 2 0-15,2 0 192 0,1 3-64 0,1-1 0 16,-1 5-128-16,2-3 0 0,0 1 0 0,2 1 128 15,0 3-128-15,1 0 0 0,2 0 0 0,-1 2 0 16,0-2 0-16,0 1 128 0,1 1-128 0,-1 0 0 16,1 2 0-16,-1 2 0 0,1 0 0 0,-3 5 0 15,0 2 0-15,-1 1 0 0,0 1 0 0,1-2 0 16,-1 0 0-16,0-3 0 0,0 1 0 0,1-5 0 16,-1-2 0-16,1 2 128 0,-1-4-128 0,1 2 192 15,-1-1-192-15,1 5 128 0,0-4-128 0,0 1 128 16,0 1 112-16,1-1 16 0,1 0 0 0,0 3 0 15,-1-3-128-15,0 2 0 0,1-3-128 0,1-1 192 0,0-2-192 0,0-1 0 16,2 0 0-16,1-1 0 0,-3-3 0 0,3 2 0 16,-3-2 0-16,1 1 0 0,-1 1 0 0,-1 2 0 15,1-3 0-15,-2 2 0 0,-1-3 144 0,-2 2-144 16,0-1 128-16,-1 2-128 0,-1-3 192 0,0-1-32 16,0-2-16-16,0 2 0 0,-1-4-368 0,1 0-80 15,-2-1-16-15,4-3 0 0,-2 0 608 0,0 1 112 16,1-1 32-16,0 0 0 0,-1-2-432 0,3 2 0 15,0 1 128-15,-1-1-128 0,1 1 0 0,-1 2 0 16,1-2 0-16,1-1 0 0,-1-1 0 0,-1 0 0 16,1 2 128-16,-1-1-128 0,1-2 0 0,-2-1 0 15,1 1 0-15,-2 0 128 0,0-3-128 0,0-8 0 16,-2 11 0-16,2 0 0 0,0-11 0 0,0 9 0 0,0-9 144 0,0 11-144 16,0-11 144-16,0 0-144 0,0 0 192 0,2 9-192 15,-2-9 176-15,0 0-176 0,0 0 160 0,0 0-160 16,1 10 128-16,-1-10-128 0,0 0 0 0,3 12 0 15,-3-12 0-15,2 11 128 0,-2-11-128 0,0 0 0 16,0 10 0-16,0-10 0 0,0 0 0 0,0 10 0 16,0-10 0-16,0 0 0 0,-1 12 0 0,1-12 0 15,0 0 0-15,-1 12 0 0,1-12 0 0,0 0 0 16,0 0 160-16,-2 10-160 0,2-10 160 0,0 0-160 16,0 0 128-16,0 0-128 0,0 0 0 0,0 0 0 15,0 0 128-15,0 0-128 0,0 0 0 0,0 0 0 16,0 0 128-16,0 0-128 0,0 0 0 0,-2 11 0 15,2-11 128-15,0 0-128 0,0 0 0 0,0 0 0 0,0 0 144 0,0 0-144 16,-7 9 128-16,7-9-128 0,-6 8 0 0,6-8 128 16,0 0-128-16,-8 5 0 0,8-5 0 0,-9 6 0 15,9-6 0-15,-11 6 0 0,2-1 0 0,9-5 0 16,0 0 0-16,-12 1 0 0,1 0 0 0,0 1 0 16,1-2 0-16,-2 0 0 0,0 0 0 0,1 0 0 15,-3 0 0-15,0 0 0 0,-3-3 0 0,0 3 0 16,0-1 0-16,-1 1 0 0,-1-3 0 0,-5 2 0 15,-2 0 0-15,-1-1 0 0,-3 2 0 0,-2 0 0 16,-2 0 0-16,-2 0 0 0,-3 0 0 0,1 3 0 16,0-2 0-16,0 2 0 0,3 1 0 0,-1 0 0 0,-1 0 0 15,1 0 0-15,-2 1-128 0,-4 0 128 0,-1 0 0 16,-3 0 0-16,-3 2 0 0,-1-3 0 0,2 1 0 0,1 0 0 16,2 0 0-16,0-1 0 0,1 0 0 0,0-1 0 15,-3-2 0-15,-2-1 0 0,0 0 0 0,-3-1 0 16,-3 1 0-16,2-3 0 0,3 3 0 0,0-1 0 15,1 0 0-15,1-1 0 0,1 0 0 0,-3-1 0 16,-3 1 0-16,-5-1 0 0,0 0 0 0,-1 1 0 16,2 0 0-16,2 2 0 0,0 0 0 0,-1 2 0 15,-3-2 0-15,-3 1 0 0,-6 0 0 0,0 2 0 16,2 1 0-16,2 0 0 0,4-2 0 0,5 2 0 16,4-1 0-16,1 0 0 0,-1-2 0 0,-1 1 0 15,-3 1 0-15,0 1 0 0,2-3 0 0,0 2 0 16,3-4 0-16,0 2 0 0,2 0 0 0,0-1 0 15,-2-1 0-15,-1 0 0 0,-2 1 0 0,-2 1 0 0,-4 0 0 0,2 2 0 16,1 1 0-16,1 1 0 0,0 1-176 0,1-2 176 16,-1 2-128-16,0-1 128 0,0 1 0 0,2 1-160 15,1-2 160-15,3 2 0 0,5-2 0 0,2 1-128 16,3-1 128-16,2 1 0 0,3-1 0 0,0 0 0 16,0-1 0-16,1 0 0 0,1-1-128 0,-1 0 128 15,0-1 0-15,1 0 0 0,-1 1 0 0,2-3 0 16,0 1 0-16,2 1 0 0,3-2 0 0,2 0 0 15,4 0 0-15,0 1 0 0,2 0 0 0,-2 0-128 16,2 1 128-16,2-1 0 0,1 0 0 0,2-1 0 16,1 0-128-16,0 0 128 0,2-1 0 0,1 1 0 15,1-1 0-15,8 1 0 0,-8-3 0 0,8 3 0 16,-8-4 0-16,8 4 0 0,0 0 0 0,-6-4 0 16,6 4 0-16,0 0 0 0,0 0 0 0,-6-4 0 0,6 4 0 15,0 0 0-15,0 0 0 0,0 0 0 0,-2-10 0 0,2 10 0 16,0 0 0-16,0-9 0 0,0 9 0 0,4-11 0 15,-2 2 0-15,-2 9 128 0,4-11-128 0,-1 0 0 16,-2 1 0-16,0-1 0 0,2 1 0 0,-2-1 0 16,1-2 128-16,-1-1-128 0,0-2 0 0,2-1 144 15,-2-1-144-15,1-1 0 0,-1-2 0 0,0-3 128 16,0-2-128-16,1-2 0 0,-4-2 144 0,2-2-144 16,-1 2 0-16,0-2 144 0,0 0-144 0,-1 1 0 15,2 0 128-15,0 0-128 0,-1-1 0 0,1-3 0 16,-1-4 0-16,1 0 0 0,-2 0 0 0,2-3 0 15,-1 0 0-15,1 3 0 0,0 0 0 0,0 1 0 0,0 2 0 0,1 2 0 16,1 0 0-16,-2 0 0 0,0-2 0 0,1-1 0 16,0-5 0-16,-1-1 0 0,2-2 0 0,0-4 0 15,1 3 0-15,-1 0 0 0,1-1 0 0,-2 3 0 16,1 1 0-16,-1 2 0 0,-1 2 0 0,1-1 0 16,0 1 0-16,1 1 0 0,-4-1 0 0,4 2 0 15,-1 1 0-15,-1 0 0 0,0 4 0 0,1 2 0 16,2 1 0-16,-2 3 0 0,-2 1 0 0,1 1 0 15,3 0-128-15,-2 3 128 0,0 0 0 0,-1 2 0 16,3 1 0-16,-1-1 0 0,1 1 0 0,0 0 0 16,-2-2 0-16,0 3 0 0,1 0 0 0,-1 2-144 15,0-1 144-15,0 3 0 0,-1-1 0 0,0 1-160 16,3-3 160-16,-2 2 0 0,-1 1 0 0,2 0 0 16,-1-2 0-16,0 4 0 0,-1 3-128 0,2-4 128 0,-2 2 0 0,1 2 0 15,0-4 0-15,0 3-128 0,-1 9 128 0,0-8 0 16,0 2 0-16,0 0 0 0,0-2 0 0,0 8 0 15,0 0-128-15,0 0 128 0,0-9 0 0,0 9 0 16,0-6 0-16,0 6-128 0,2-7 128 0,-2 7 0 16,0 0 0-16,0 0 0 0,0 0 0 0,0 0 0 15,0 0 0-15,0 0-128 0,0 0 128 0,-2-6 0 16,2 6 0-16,0 0 0 0,0 0 0 0,0 0 0 16,0 0 0-16,0 0 0 0,0 0 0 0,0 0 0 15,0 0 0-15,0 0 0 0,0 0 0 0,0 0 0 16,0 0 0-16,0 0-128 0,0 0 128 0,0 0 0 15,0 0 0-15,0 0 0 0,0 0 0 0,0 0 0 16,0 0 0-16,0 0 0 0,0 0 0 0,0 0 0 0,11-3 0 0,-11 3 0 16,13 0 0-16,-13 0 0 0,14 0 0 15,-1 0 0-15,0 0 0 0,0 0 0 0,0-4 0 16,0 3 0-16,3 0 0 0,0-2 0 0,1 0 0 0,1 2 0 16,2-1 0-16,0 0 0 0,1 2 0 0,1 0 0 15,1 0 0-15,-1 2 0 0,0 0 0 0,0 2 0 16,-1 0 0-16,1 1 0 0,2 2 0 0,-2-2 0 15,-1 1 0-15,-2 0 0 0,1 0 0 0,1 1-128 16,-1 1 128-16,3-1 0 0,-1 0 0 0,1-2 144 16,2-1-16-16,0-1 0 0,0-3-128 0,1-2-144 15,1 0 144-15,0-1-208 0,1-1 208 0,-1-1 0 16,-2 0 0-16,0 1 0 0,-3-4-144 0,-1 0-48 16,-2-1 0-16,-1 3 0 15,-2-1-2368-15,-3 2-496 0,-2 2-80 0</inkml:trace>
  <inkml:trace contextRef="#ctx0" brushRef="#br3" timeOffset="97959.73">24544 13257 23727 0,'-20'0'1040'0,"7"0"240"0,-1 0-1024 0,1 0-256 0,0 0 0 0,2 0 0 16,11 0 1280-16,-10 0 192 0,10 0 64 0,0 0 0 15,-9-2-480-15,9 2-96 0,0 0 0 0,0 0-16 16,0 0-192-16,0-9-48 0,0 9 0 0,4-7 0 0,0-3 192 0,2 4 16 15,2 1 16-15,2 2 0 16,2-3 64-16,2 2 16 0,3 1 0 0,2-1 0 0,0 2-288 0,2 2-48 16,1 0-16-16,2 0 0 0,0 0-432 0,1 2-96 15,-3 2 0-15,1-1-128 0,-1 1 0 0,1-1 0 16,2 1 0-16,-2 0 0 0,1 0 0 0,1 0 0 16,1-1 0-16,1-1 0 0,3 4 128 0,4-6-128 15,0 0 0-15,1 0 0 0,2 0 160 0,0 0-32 16,1 0 0-16,-3 0 0 0,-1 0 32 0,0 0 0 15,-1-3 0-15,-2 2 0 0,0-1-160 0,-1 1 192 16,0 1-192-16,3-1 192 0,-2 1-192 0,1 0 0 16,-1 0 0-16,1 0 128 0,0 0-128 0,0 0 128 0,1-2-128 15,-2 1 128-15,-1 0-128 0,-1-1 0 0,-3 0 144 0,-1-1-144 16,-3 1 0-16,-1-1 128 0,-2 0-128 0,0 1 0 16,-3 1 0-16,-2-2 0 0,-3 2 0 0,-2 1 0 15,-9 0-272-15,0 0-80 16,0 0-16-16,0 0 0 15,0 0-336-15,0 0-64 0,0 0 0 0,0 0-16 16,0 0-288-16,0 0-48 0,-5 10-16 0,5-10 0 16,-5 8-2448-16,5-8-480 0,0 0-96 0,0 0-32 15,0 0 2000-15,0 0 400 0,0 0 64 0</inkml:trace>
  <inkml:trace contextRef="#ctx0" brushRef="#br3" timeOffset="98735.48">25288 12521 11967 0,'-10'-3'1072'0,"10"3"-864"0,-8-4-208 0,8 4 0 15,-9-7 1712-15,2 1 288 0,2-1 64 0,5 7 16 16,-5-8-1536-16,2 0-304 0,2-1-64 0,1 9-16 16,0 0 192-16,-1-10 32 0,-1 1 16 0,2 2 0 15,0 7 944-15,0 0 176 0,6-9 32 0,-6 9 16 16,7-8 96-16,1 2 32 0,-8 6 0 0,9-5 0 16,2 1-848-16,-11 4-160 0,12-3-48 0,-1 2 0 15,1-1-384-15,1 2-96 0,1 0-16 0,1 0 0 16,-1 2 48-16,2-2 16 0,-1 0 0 0,4 0 0 15,1 0 144-15,4 0 32 0,2 0 0 0,1 0 0 16,2-2-32-16,1 2 0 0,-1-1 0 0,-1 1 0 16,0 0-224-16,-2 0-128 0,-3 0 128 0,-1 0-128 0,-2 0 0 0,-3 0 0 15,-3 0 0-15,-1 1 128 0,-2-1-128 16,-11 0 0-16,12 3 128 0,-12-3-128 0,10 3 0 0,-10-3 144 16,0 0-144-16,0 0 0 0,0 0 128 0,5 9-128 15,-5-9 0-15,0 9 0 0,0-9 0 0,-6 10 0 16,-3-1 0-16,-2 2 0 0,-1-1 0 0,-3-2-176 15,-6 0 176-15,-1 0-208 0,-2 0-32 0,-1 1 0 16,-1-3 0-16,-1 5 0 0,-3 0 48 0,0 1 16 16,0 1 0-16,1 0 0 0,3-1 176 0,2 2 0 15,1 3-144-15,4-1 144 0,1-3 0 0,1-1-144 16,4 1 144-16,1 0 0 0,1-2 0 0,4 1 0 0,1-1 0 0,2 0 0 16,4-11 0-16,-2 13 0 0,1-2 0 0,2-1 0 15,1 1 0-15,2-1 0 0,2-2 0 0,3 0 0 16,-1 1 128-16,1-3-128 0,-2 1 0 0,4 1 0 15,-1-2 0-15,1 1 0 0,-1-2 0 0,2 0-160 16,0 2-112-16,-1-3-32 0,1 0 0 0,1-2 0 31,0 1-720-31,0-1-128 0,0 1-48 0,0 1 0 16,-1-4-1984-16,1 1-400 0,-1-1-64 0,0 2-32 0</inkml:trace>
  <inkml:trace contextRef="#ctx0" brushRef="#br3" timeOffset="99231.02">25923 12844 13823 0,'0'0'1216'0,"0"0"-960"15,-4-10-256-15,2 3 0 0,2 7 3120 0,0-10 576 16,2-1 112-16,1 2 32 0,-1 1-2992 0,2 1-592 16,0 1-112-16,1-2-16 0,2 3-128 0,-7 5 0 15,12-6 0-15,-1 3 0 0,1-1 320 0,0 0 32 16,1 0 16-16,1 1 0 0,2-1-16 0,-2 3 0 16,-1 0 0-16,0 1 0 0,0 0-192 0,-2 1-32 0,-11-1-128 0,10 4 192 15,-10-4-192-15,9 4 0 0,-9-4 0 0,0 0 0 16,0 0 144-16,6 9-144 0,-6-9 128 0,0 0-128 15,0 10 192-15,0-10-64 0,-4 11 0 0,0-2 0 16,-1-1-128-16,-2 0 128 0,-1-1-128 0,-1 0 128 16,-1 1-128-16,-1 0-144 0,-1-1 144 0,2 1-208 15,-2 0 48-15,1 2 16 0,-2-2 0 0,1 1 0 16,0 2 144-16,3-1 0 0,-1 2-144 0,0-2 144 16,3-2 0-16,0 0 0 0,1 1 0 0,2 0 0 15,0 0 0-15,1-1 0 0,3-8 0 0,0 12 0 16,0-12 0-16,3 10 0 0,1-2 0 0,-4-8 0 15,0 0 0-15,10 8 160 0,-1-1-160 0,0-2 160 16,-9-5-160-16,12 4-144 0,-2 1 144 0,2-1-208 16,0-2-624-16,0 0-112 0,-2-2-16 15,3 0-11824-15</inkml:trace>
  <inkml:trace contextRef="#ctx0" brushRef="#br3" timeOffset="100013.2">25671 13236 10127 0,'0'0'896'0,"0"0"-704"15,0 0-192-15,0 0 0 0,0 0 2688 0,0 0 496 16,0 0 96-16,0 0 32 0,0 0-1904 0,0 0-384 15,0 0-80-15,0 0-16 0,12-3-496 0,-1 1-112 16,-1-2 0-16,2 1-16 0,0 1 256 0,-2-2 48 16,0 1 16-16,2 0 0 0,0 1 240 0,0 1 48 15,-2-2 16-15,2 2 0 0,-2-1-320 0,1 2-64 16,-11 0-16-16,13 2 0 0,0-1-192 0,-2 2-32 16,1-3-16-16,1 1 0 0,0 1-32 0,-1 1-16 15,0-2 0-15,-1 1 0 0,1 0 96 0,1 0 32 0,2-2 0 16,-1 0 0-16,-1 0 208 0,4 1 64 0,4 0 0 0,-2 0 0 15,0-1-192-15,1 0-16 0,3 0-16 0,1 0 0 16,1 0-160-16,1 0-48 0,2 0 0 0,-1 0 0 16,0 0-48-16,-1 0-16 0,-2 0 0 0,-1 0 0 15,0 2-16-15,-1 0 0 0,-1-2 0 0,-2 2 0 16,1-1-128-16,-2 0 0 0,0 1 0 0,0-2 128 16,1 0-128-16,-1 0 0 0,1-2 0 0,0 2 128 15,-4 0-128-15,1 0 0 0,0-1 0 0,-2 1 0 16,-1-1 0-16,-1-1 0 0,-2 1 128 0,-10 1-128 15,11-1 0-15,-11 1 0 0,0 0 144 0,0 0-144 16,0 0 0-16,0 0-192 0,0 0 32 0,0 0 0 16,0 0-288-16,0 0-48 15,0 0-16-15,0 0 0 0,-7-4-464 0,-1 3-112 0,-1-1 0 0,0 1-16 16,0 1-2032-16,1-1-384 16,-5-2-96-16,13 3-16 0</inkml:trace>
  <inkml:trace contextRef="#ctx0" brushRef="#br3" timeOffset="100980.63">26668 13209 14735 0,'0'0'1312'0,"0"0"-1056"0,0 0-256 0,0 0 0 15,0 0 3136-15,0 0 576 0,0 0 128 0,0 0 0 16,0 0-3008-16,0 0-624 0,0 0-208 0,0 0 144 16,0 0-144-16,-10 0-144 0,10 0 144 0,-9 0-208 15,9 0 208-15,0 0 0 0,-9 0 144 0,9 0-144 16,0 0 688-16,-9 1 32 0,-1 0 16 0,10-1 0 15,-10 1 128-15,1-1 32 0,9 0 0 0,0 0 0 16,0 0-192-16,0 0-48 0,0 0 0 0,-7 0 0 16,7 0-144-16,0 0-16 0,0 0-16 0,0 0 0 15,0 0-256-15,0 0-48 0,0 0-16 0,0 0 0 16,0 0-160-16,0 0 0 0,0 0 0 0,0 0 0 16,0 0 0-16,0 0 0 0,11-3 0 0,0-1 0 0,-11 4 0 0,10-3 192 15,1-2-32-15,-1 1 0 0,0 1 64 0,-10 3 16 16,11-5 0-16,-2 2 0 0,-9 3-16 0,9-3 0 15,-9 3 0-15,0 0 0 0,8-7-80 0,-8 7-16 16,0 0 0-16,0 0 0 0,0 0 128 0,0 0 0 16,0 0 16-16,0 0 0 0,-3-9 176 0,3 9 16 15,0 0 16-15,0 0 0 0,-10-3-112 0,1 3-32 16,9 0 0-16,-11 3 0 0,1 0-336 0,2-1 128 16,8-2-128-16,-8 5 0 0,8-5 0 0,-6 7 0 15,-2-2 0-15,8-5 0 0,-4 8 0 0,4-8 0 0,-4 12 0 0,1-2 0 16,3-10 0-16,2 9 0 0,-2-9-144 0,2 11 144 15,-2-11 0-15,4 10 0 0,-4-10 0 0,8 9 0 16,-8-9 0-16,11 7 0 0,-11-7 0 0,13 2 0 16,-2 0 0-16,0-2 0 0,-11 0 0 0,13-4 0 15,-1-2 288-15,-2 3-32 0,0-4 0 0,0 1 0 16,-3-4-48-16,1 4-16 0,-3-2 0 0,2-1 0 16,-7 9-192-16,5-9 144 0,-2 0-144 0,-3 9 128 15,1-9-128-15,-1 9 128 0,0 0-128 0,0 0 128 16,-5-10-128-16,-2 7 0 0,7 3 144 0,-10-4-144 15,1 5 0-15,-2 2 128 0,0 3-128 0,-2 1 0 16,-1-2 0-16,1 3 0 0,2 2 0 0,0-2 0 16,2 1 0-16,-1 1 128 0,2 1-128 0,1 1 0 15,2-6 0-15,5-6 0 0,-5 11 0 0,5-11 0 16,-1 10 0-16,1-10 0 0,5 9 0 0,1-2 0 0,-6-7 0 0,11 5 0 16,2-3 0-16,1 0 0 0,1-2 0 0,0-2 144 15,2 0-144-15,0-1 0 0,0 1 128 0,0-2-128 16,-1-3 0-16,-1 2 0 0,0 1 128 0,-4-2-128 15,-3-1 0-15,-1 0 0 0,-2 0 128 0,-1 0-128 16,-4 7 192-16,4-9-192 0,-3 1 256 0,-1 8-64 16,-4-9-16-16,-1 3 0 0,-2-1 80 0,-2 4 32 15,-1 1 0-15,-2 2 0 0,0 2-288 0,-2 2 160 16,-2 2-160-16,-1-3 128 0,0 5-128 0,1 0 0 16,-1 0 0-16,1 1 0 0,2 0 0 0,2 2 0 15,3-1 0-15,0 0 0 0,-1 1 0 0,4-2 0 0,2 1 0 0,3 1 0 16,1 2-128-16,2-3 128 0,2-3 0 15,-4-7 0-15,8 6 0 0,1 0 0 0,2-4 0 0,2-2 0 16,0-1-208-16,0-3 80 0,-2-6 128 0,0-2-208 31,2 3-304-31,0 0-48 0,-1-4-16 0,-1 0 0 16,1-2-2432-16,0-4-512 0,-2-6-80 0</inkml:trace>
  <inkml:trace contextRef="#ctx0" brushRef="#br3" timeOffset="102023.42">26555 9591 7359 0,'0'0'320'0,"-10"2"80"0,-2 1-400 0,1-2 0 0,-1 2 0 0,0 1 0 16,2 1 3936-16,-1-1 704 0,-1 0 144 0,1 1 16 15,-1 0-3712-15,2 2-768 0,0-2-128 0,1 1-48 16,1-2 320-16,8-4 64 0,-9 4 16 0,9-4 0 16,-6 7 480-16,6-7 112 0,-7 6 16 0,2 3 0 0,0-2-304 0,5-7-48 15,-5 8-16-15,-1 0 0 0,3 1-272 0,0-1-64 16,3-8-16-16,-3 11 0 0,2-2-128 0,0 1-32 15,1-10 0-15,-2 10 0 0,2-1-64 0,0-9-16 16,3 12 0-16,0-2 0 0,-3-10 0 0,6 12 0 16,-6-12 0-16,12 8 0 0,0 0 192 0,-1-3 48 15,1-3 0-15,1 0 0 0,1-1 80 0,1-1 0 16,-2-4 16-16,1 2 0 0,1-1-224 0,0 0-48 16,1-1-16-16,-2 2 0 0,-2-3-240 0,2-2 144 15,1 1-144-15,-2-1 128 0,-2 1-128 0,-3-1 128 16,-1 1-128-16,-7 6 128 0,5-10 0 0,-1 1-128 15,-4 9 192-15,0-10-64 0,-1 2-128 0,1 8 160 0,-8-10-160 16,0 3 160-16,-1 3-160 0,-2 0 0 0,1 2 0 0,-1 2 0 16,1 2 0-16,0 1 0 0,-2-1 0 0,1 2-176 15,1 2 176-15,1-3 0 0,0 1 128 0,1 2-128 16,0 0 0-16,8-6 0 0,-8 7 0 0,8-7 0 16,-8 7 128-16,8-7 64 0,-9 7 16 0,3-3 0 15,6-4 32-15,0 0 0 0,0 0 0 0,0 0 0 16,0 0-112-16,0 0-128 0,0 0 176 0,8 10-176 15,-2-2 176-15,-6-8-176 0,11 3 160 0,0-2-160 16,1-1 0-16,-2 0 128 0,1-3-128 0,-1 1 0 16,2 1 0-16,-12 1 128 0,11-6-128 0,-11 6 0 15,10-4 0-15,-10 4 128 0,10-3-128 0,-10 3 0 16,0 0 0-16,0 0 128 0,9-10-128 0,-9 10 0 0,3-9 176 16,-3 9-176-16,0-9 192 0,0 9-192 15,-4-9 256-15,0 2-64 0,-1 1-16 0,5 6 0 16,-8-7-16-16,2 2 0 0,-1 0 0 0,7 5 0 0,-10-3-32 15,1 2-128-15,0 0 192 0,9 1-64 0,-10 1-128 0,10-1 160 16,-10 4-160-16,2 0 160 0,8-4-160 0,-8 6 0 16,2 1 0-16,6-7 0 0,-5 8 0 0,5-8 0 15,-4 8 0-15,4-8 0 0,0 0 0 0,-2 10 0 16,2-10 0-16,0 0 0 0,0 0-352 0,7 10 0 16,-7-10 0-16,12 4 0 15,-1 0-1376-15,4-2-288 0,0-2-48 0,6-3-16752 0</inkml:trace>
  <inkml:trace contextRef="#ctx0" brushRef="#br3" timeOffset="103617.85">25387 6201 11055 0,'0'0'976'15,"0"0"-784"-15,0 0-192 0,0 0 0 16,-9-8 3520-16,3 2 640 0,-1-1 144 0,7 7 32 0,-5-8-2432 0,5 8-496 15,0 0-80-15,0 0-32 16,0 0-272-16,0 0-64 0,0 0-16 0,0 0 0 16,-4-10-48-16,4 10-16 0,0 0 0 0,0 0 0 0,0 0-272 0,0 0-48 15,8 8-16-15,-2 4 0 0,0-2-208 0,-1 6-32 16,-1 4-16-16,-2 7 0 0,1 4 32 0,0 7 16 16,-1 3 0-16,1 5 0 0,-1-2-48 0,1-2-16 15,0-3 0-15,-1-5 0 0,-1-3-96 0,2 1-32 16,-2-2 0-16,3-4 0 0,-2 0-144 0,0-1 192 15,-1-1-192-15,2 2 192 0,0 0-192 0,-1 0 0 16,0 1 0-16,-1-4 128 0,0-2-128 0,1-2 0 16,-1 1 0-16,0-2 128 15,0-2-464-15,1-6-112 0,-2-10 0 0,0 0-12368 0,-2 12-2480 0</inkml:trace>
  <inkml:trace contextRef="#ctx0" brushRef="#br3" timeOffset="104965.67">26786 6677 9215 0,'0'0'816'0,"0"0"-656"0,0 0-160 0,0 0 0 16,0 0 3200-16,0 0 624 0,-6-7 112 0,-1 2 32 16,7 5-2496-16,0 0-480 0,-9-2-96 0,1-2-32 15,8 4-624-15,-9-3-240 0,0 0 176 0,9 3-176 16,-12-3 144-16,2 0-144 0,-1 0 128 0,1 2-128 15,-1 1 464-15,1 0 16 0,-2 0 0 0,1 3 0 16,-1-1 544-16,-1 2 128 0,0 1 0 0,-2 3 16 16,0 0-272-16,0 4-48 0,2-1-16 0,0 3 0 15,0-3-416-15,2 1-96 0,0 0 0 0,2-2-16 16,1 2-96-16,3 0-16 0,1-3 0 0,4-9 0 16,-3 10 16-16,3-10 0 0,2 13 0 0,2-2 0 15,-4-11-16-15,0 0 0 0,10 7 0 0,1-1 0 16,-1-2-16-16,0-3-16 0,1-4 0 0,1 2 0 15,1-3-160-15,0 0 192 0,-2-1-192 0,2-2 192 16,0 0-64-16,1-3-128 0,-1 1 192 0,0 2-64 0,0-1 0 0,-2 0-128 16,1 0 192-16,-1 0-64 0,-2 0-128 0,-2 1 160 15,-1 0-160-15,-6 7 160 0,6-10-160 0,-6 10 128 16,4-9-128-16,-4 9 128 0,0 0-128 0,0-11 192 16,-1 1-192-16,1 10 192 0,0 0-192 0,-8-8 128 15,0 4-128-15,-1 3 128 0,0 1-128 0,0 1 0 16,0 2 0-16,0-1 0 0,-1 3 0 0,1 1 0 15,1-4 0-15,8-2 0 0,-9 8 0 0,3 1 0 16,6-9 0-16,-5 9 0 0,5-9 0 0,0 0 0 16,0 12 0-16,0-12 0 0,0 0-160 0,9 9 160 15,0-2 0-15,0-2-144 0,-9-5 144 0,13 4 0 0,-1-2 0 0,-2 0 128 16,-10-2-128-16,13 0 192 0,-1-2-64 0,-12 2 0 16,12-2-128-16,-2 0 144 0,-10 2-144 0,11-3 160 15,-11 3-160-15,7-4 0 0,-7 4 144 0,7-7-144 16,-7 7 0-16,5-9 144 0,-2 1-144 0,-3 8 0 15,1-9 160-15,-1 9-160 0,-3-10 128 0,3 10-128 16,-2-12 0-16,-2 1 0 0,-1 2 128 0,5 9-128 16,-7-8 0-16,-1 5 0 0,1-3 0 0,7 6 0 15,-14-1 0-15,3-2 0 0,-1 3 0 0,2 3 0 16,-2 4 0-16,0-1 0 0,0 1 0 0,2 2 0 16,1 0 0-16,0 3 0 0,-2-2 0 0,1 3 0 15,-1-2 0-15,2 2 0 0,3 1 0 0,-1-1 0 16,2-4 0-16,1 1 160 0,4-10-160 0,-2 11 160 15,2-11-32-15,0 0 0 0,0 0 0 0,0 0 0 16,0 0-128-16,13 6 0 0,0 0 144 0,1-9-144 16,2-3-1744-16,2-4-432 0,4 0-64 0</inkml:trace>
  <inkml:trace contextRef="#ctx0" brushRef="#br3" timeOffset="109854.73">29047 9904 19583 0,'0'0'864'0,"0"0"176"0,0 0-832 0,0 0-208 16,0 0 0-16,0 0 0 0,0 0 1616 0,0 0 288 15,9-2 48-15,-9 2 16 0,0 0-416 0,0 0-80 16,0 0 0-16,0 0-16 0,0 0-304 0,0 0-48 15,0 0-16-15,0 0 0 0,0 0-224 0,0 0-48 16,0 0-16-16,0 0 0 0,0 0-128 0,0 0-32 16,0 0 0-16,0 0 0 0,0 0-128 0,0 0-16 15,6 6-16-15,-6-6 0 0,0 0-32 0,7 7-16 0,-7-7 0 16,7 11 0-16,-7-11-144 0,3 13-32 0,-4-1 0 0,1 1 0 16,0 2 112-16,4 1 16 0,1 1 0 0,-1 2 0 15,-3 0-96-15,1 4-16 0,-2-1 0 0,0 4 0 16,0 3-64-16,0 1-16 0,1 1 0 0,-1-2 0 15,0 0-64-15,0-2-128 0,1-1 176 0,-1 1-176 16,0 0 160-16,0 1-160 0,0 2 128 0,2 3-128 16,-1 3 176-16,0 1-48 0,-1-2-128 0,2 0 192 15,-1-18 64-15,1 5 16 0,1 3 0 0,0 0 0 16,-1-2-272-16,0 2 160 0,0 0-160 0,0 0 128 16,-2 18 0-16,-2-5-128 0,1-7 192 0,-2-3-64 0,1 1-128 15,-1 0 192-15,0 0-192 0,1-1 192 0,-2 1-192 16,0 0 0-16,0 2 144 0,2 1-144 0,-1-2 0 0,-1-3 0 15,0-4 0-15,0-3 128 0,2-4-128 0,-1 1 176 16,-1-1-176-16,1-3 192 0,1-1-192 0,1-2 160 16,1 2-160-16,-3-2 160 0,0 0-32 0,1 0-128 15,-1-1 192-15,1 2-64 0,-1-2-128 0,0 0 0 16,3-9 0-16,-2 12 0 0,-2-5 0 0,4-7 0 16,-3 11 0-16,1-2 0 0,2-9 0 0,-6 9 0 15,6-9 0-15,-4 9 0 0,4-9 0 0,0 0 128 16,-3 8-128-16,3-8 0 0,0 0 160 0,-3 9-160 15,3-9 192-15,0 0-192 0,0 0 144 0,0 0-144 16,0 0 0-16,0 0 144 0,0 0-144 0,0 0 160 16,0 11-160-16,0-11 160 0,0 0-160 0,0 0 0 0,0 0 0 15,0 0 128-15,0 0-128 0,0 0 0 0,0 0 0 0,0 0 0 16,0 0 0-16,10 6 0 0,-10-6 128 0,0 0-128 16,0 0 0-16,0 0 0 0,13 3 0 0,-13-3 128 15,11 0-128-15,-11 0 0 0,10-2 0 0,-10 2 128 16,12-1-128-16,-2-3 0 0,-10 4 0 0,13-2 0 15,-1 2 0-15,0-4 0 0,-2 1 0 0,2 0 0 16,0-1 0-16,1 1 0 0,0-1 0 0,1 1 0 16,2 3 0-16,0-3 0 0,-1 1 0 0,5 1 0 15,1-2 0-15,2 2 0 0,2-2 0 0,1 0 0 16,0 2 0-16,1-1 0 0,1-1 0 0,-1 0 0 16,0 2 0-16,0-2 0 0,-3-1 0 0,0 1 0 15,-2-1 0-15,0 0 0 0,0-1 0 0,0-1 0 0,1 0 0 0,-1 1 0 16,0-1 0-16,0 1 0 15,0 0 0-15,2 1 0 0,0-1 0 0,3 1 0 0,-1 1 0 0,0 2 0 16,0-4 0-16,0 2 0 0,-1 1 0 0,-1-1 0 16,0 2 0-16,-2-1 0 0,-4 1 0 0,1 1 0 15,-4 0 0-15,1 0 0 0,-2 0 0 0,-1 0 0 16,-2 0 0-16,0 0 0 0,1 0 0 0,-1 0 0 16,-1 0 128-16,0 0-128 0,1-1 0 0,-1-1 0 15,-10 2 0-15,12-1 0 0,-2 0 0 0,2 1 0 16,-1 0 0-16,-1 0 0 0,0 0 0 0,1 0 0 15,1-1 0-15,-2 1 0 0,0 1 0 0,2-1 0 16,1 0 0-16,0 1 0 0,0 0 0 0,0 2 0 16,-1 0 0-16,1 1 0 0,-1-3 0 0,0 1 0 0,-2 1 0 0,2 1 0 15,-12-4 0-15,13 1 0 0,-3 2 0 0,1 0 0 16,-11-3 0-16,11 1 0 0,-11-1 0 0,12 1 0 16,-12-1 0-16,12 0 0 0,-12 0 0 0,13-1 0 15,-13 1 0-15,13-1 0 0,-13 1 128 16,12 0-128-16,-12 0 0 0,0 0 0 0,11 0 0 0,-11 0 0 15,0 0 0-15,0 0 0 0,11-3 0 0,-11 3 0 16,0 0 0-16,0 0 128 0,0 0-128 0,0 0 0 16,0 0 0-16,0 0 128 0,0 0-128 0,0 0 0 15,0 0 0-15,0 0 128 0,0 0-128 0,9-4 0 16,-9 4 0-16,9-4 0 0,-9 4 128 0,0 0-128 16,0 0 0-16,9-4 0 0,-9 4 0 0,8-5 128 15,-8 5-128-15,0 0 128 0,8-7-128 0,-8 7 128 16,5-7-128-16,-1 0 192 0,0-1-192 0,-2 0 192 0,-2 8 16 15,0-11 16-15,2-1 0 0,-2-4 0 0,-2-1-48 0,1 0-16 16,-3-6 0-16,3 0 0 0,0-4-32 0,-1-1-128 16,1-6 192-16,0 1-64 0,-1-1-128 0,0 2 128 15,-1-2-128-15,2 1 128 0,0 1-128 0,-2 0 0 16,0 1 0-16,-1 1 128 0,1-1-128 0,1 1 0 16,5 2 0-16,-4-4 0 0,-5-7 0 0,1-2 0 15,3 2 0-15,-1 0 0 0,-1-1 0 0,3 3 0 16,-1 2 0-16,2 4 0 0,0-2 0 0,2 3 0 15,-2 3 0-15,2-2 0 0,1 2 0 0,0-2 0 16,0 2 0-16,1-3 0 0,0 2 0 0,-1 1 0 16,-1 0 0-16,2-1 0 0,0 3 0 0,-1 1 0 0,0-2 0 15,-1 3 0-15,-1 4 0 0,1-2 0 0,0 3 0 0,1 2 0 16,1 4 0-16,-2 2 192 0,-2 10-64 0,2-13 0 16,-2 1-128-16,-2 2-192 0,1-1 32 0,1 11 16 15,-2-10 144-15,2 10 0 0,0 0 0 0,-4-12 0 16,0 2 0-16,0 1 0 0,0 2 0 0,4 7 0 15,0 0 0-15,-1-9 0 0,1 9 0 0,0 0 0 16,-3-12 0-16,3 12 0 0,-3-8 0 0,3 8-128 16,-2-10 128-16,2 10 0 0,-3-9 0 0,3 9 0 15,-1-9 0-15,1 9 0 0,0 0 0 0,0 0 0 16,-5-7 0-16,5 7 0 0,0 0 0 0,0 0-128 16,0 0 128-16,0 0 0 0,-9-4 0 0,9 4 0 15,-12-4 0-15,3 3 0 0,-2 1 0 0,2 1 0 16,9-1 0-16,-13 3 0 0,0-3 0 0,1 1 0 0,1 1 0 15,-1-1 0-15,0 1 0 0,-1 1 0 0,0 0 0 0,0-1 0 16,0 3 0-16,-1-2 0 0,-1-3 0 0,0 4 0 16,-2-3 0-16,0 2 0 0,-1 0 0 0,-1 0 0 15,0 1 0-15,-1 0 0 0,-1-1 0 0,0 1 0 16,-2 1 0-16,-1-1 0 0,0 0 0 0,-4 1 0 16,-2-2 0-16,-4-2 0 0,-2-1 0 0,-4 3 0 15,-3-2 0-15,-2 1 0 0,1 4 0 0,2-1 0 16,3 1 0-16,3 1 0 0,2-1 0 0,1 1 0 15,3-1 0-15,1-2 0 0,-1-1 0 0,2 0 0 16,-1-2 0-16,0 2 0 0,-1-1 0 0,0-1 0 16,0-1 0-16,-1 3 0 0,0-3 0 0,0 1 0 0,1-2 0 15,1 2 0-15,1 2 0 0,2 0 0 0,2-3 0 0,0 0 0 16,1 0 0-16,-1 0 0 0,2 0 0 0,1 0 0 16,2 0 0-16,-1 0 0 0,-2 0 0 0,2 0 0 15,1 1 0-15,1 0 0 0,-1-1 0 0,4 1-128 16,2 2-32-16,2-3 0 0,2 0 0 0,9 0 0 31,0 0-240-31,0 0-48 0,0 0-16 0,0 0 0 16,0 0-1264-16,17 0-256 0,3 0-64 0,0 3 0 15,3-1-1328-15,3 2-272 0,1 1-48 0</inkml:trace>
  <inkml:trace contextRef="#ctx0" brushRef="#br3" timeOffset="110995.01">30232 10003 26255 0,'0'0'1152'0,"0"0"256"0,0 0-1120 0,0 0-288 0,10-3 0 0,-10 3 0 16,11-3 608-16,-11 3 64 0,0 0 16 0,0 0 0 15,0 0 64-15,0 0 16 0,0 0 0 0,0 0 0 16,0 0 0-16,0 0 16 0,0 0 0 0,0 0 0 15,0 0 288-15,0 0 48 0,-7 8 16 0,1 0 0 16,-1-1-240-16,-2-1-32 0,-1 1-16 0,-2-1 0 16,0 1-176-16,2 1-32 0,-1-1-16 0,1 1 0 15,-3-1-192-15,0 1-48 0,0-1 0 0,-3 0 0 16,-1 1 0-16,-2-2 0 0,-2-1 0 0,-1 2 0 16,-2-1-160-16,-1 1-32 0,-1 2-16 0,0 0 0 15,-1 0-176-15,-1-1 160 0,1-1-160 0,1 1 160 16,0-2-32-16,1 1-128 0,3-2 192 0,1 0-64 15,0 0-128-15,3 0 128 0,0 1-128 0,3-2 128 16,2-2 0-16,2 2-128 0,2-1 192 0,9-3-64 16,0 0 0-16,-8 5-128 0,8-5 192 0,0 0-64 0,-8 4-128 0,8-4 128 15,0 0-128-15,0 0 128 0,0 0-128 0,0 0 0 16,0 0 0-16,0 0 0 0,0 0 0 0,-1 10 0 16,1-10 0-16,0 11 0 0,0-11 0 0,0 7 0 15,0-7 0-15,-3 11 0 0,0-3 0 0,3-8 0 16,-2 10 0-16,2-10 0 0,1 11 0 0,-1-11 0 15,0 0 128-15,0 0-128 0,0 0 208 0,0 0 16 16,0 0 0-16,0 0 0 0,0 0-48 0,9 4-16 16,2-2 0-16,-1 3 0 0,2 3-160 0,-3-7 0 15,-9-1 144-15,10 0-144 0,-10 0 0 0,16 2 0 16,0 2 0-16,1-3 0 0,0 0 0 0,2 3 128 0,3-1-128 0,3 1 0 16,2-2 128-16,2 0-128 0,2-2 128 0,2 0-128 15,0-2 0-15,-1 2 144 0,1 0-144 0,-3 2 0 16,-4-1 128-16,-1 0-128 0,-3 1 0 0,-3-2 0 15,0 0 128-15,-1 0-128 0,-1 0 0 0,-2 1 0 16,1 0 0-16,-2 2 0 0,-1-2 0 0,-1 2 0 16,-12-3 0-16,12 4 0 0,-12-4 0 0,10 5 0 15,-10-5 128-15,0 0-128 0,7 8 0 0,-7-8 0 16,0 0 0-16,1 13 0 0,-2-3 0 0,-2 1 0 16,-1-2 0-16,-1 1 0 0,-1-1 0 0,-4 0 0 15,0-2 0-15,0 2 0 0,-2 0 0 0,-1 2 0 16,0 0-352-1,0 0-80-15,-4-2-16 0,1 3 0 0,-1-1 720 0,0 1 144 0,-1 1 32 0,-2 0 0 16,-2-1-448-16,0 0 0 0,-1-1 0 0,-1-2 0 16,1 2 0-16,-2 1 0 0,0 1 0 0,2 0 0 0,-3 2 0 15,1-2 0-15,3 0 0 0,1 2 0 0,-1 0 0 0,2 0 0 16,1-2 0-16,0-2 0 0,2 0 0 0,0-1 0 16,2 3 0-16,0-5 0 0,2 1 0 0,2 0 0 15,0 2 0-15,1-3 0 0,-1 0 0 0,4-1 0 16,0 2 0-16,2-1 0 0,1 1 0 0,0-1 0 15,4-8 0-15,-3 9 0 0,3-9 0 0,-2 11 0 16,0-1 0-16,2-1 0 0,0-9 0 0,0 13 0 16,0-13 0-16,2 12 0 0,-1-1 0 0,2-1 0 15,-3-10 0-15,0 0 0 0,6 10 0 0,-6-10 0 16,8 8 0-16,1-1 0 0,-9-7 160 0,17 5 0 0,1-1 0 16,-1 0 0-16,0-2-32 0,2 1-128 0,-1-3 192 15,3 4-64-15,1-1-128 0,4 0 0 0,1 0 144 0,2 2-144 16,2-3 0-16,2 0 0 0,-1 2 0 0,1-1 128 15,-2-1-128-15,-2-2 0 0,-3 0 0 0,-2 0 0 16,-4 0-160-16,-1 3 0 0,-4-1 0 0,-2 0 0 31,-1 0-224-31,0-2-32 0,0 2-16 0,-12-2 0 16,0 0-944-16,0 0-192 0,13 0-32 0,-13 0-16 16,0 0-2384-16,0 0-480 0</inkml:trace>
  <inkml:trace contextRef="#ctx0" brushRef="#br3" timeOffset="112187.23">26535 6772 16815 0,'0'0'736'0,"0"0"160"16,-12 0-704-16,1 0-192 0,11 0 0 0,-9 1 0 0,-1-2 1280 0,10 1 208 16,-8 3 48-16,8-3 16 0,-9-2-336 0,9 2-64 15,0 0 0-15,-8 2-16 0,8-2-384 0,0 0-80 16,0 0-16-16,0 0 0 0,0 0 64 0,0 0 16 15,0 0 0-15,0 0 0 0,0 0 32 0,0 0 0 16,0 0 0-16,0 0 0 0,0 0-48 0,13 5 0 16,1 0 0-16,2-5 0 0,0 0-112 0,3-2-32 15,2 0 0-15,4 0 0 0,4-1-160 0,6-1-32 16,5 0-16-16,-1 0 0 0,-5-2-48 0,4 2 0 16,1 3 0-16,-1-2 0 0,-5 2-64 0,-1-3 0 15,-1 1-16-15,5 1 0 0,5-1-240 0,1 2 0 16,1-3 0-16,1 1 0 0,1 0 0 0,-1 2 0 15,0 0 0-15,-2 1 0 0,-4-3 0 0,-2 1 0 0,0-1 0 0,-4 0 0 16,-3 1 0-16,-2-2 128 0,-2 3-128 0,-1 1 0 16,-4-4 0-16,-1 1 128 0,-6 3-128 0,-2 0 0 15,-11 0 128-15,12 0-128 0,-12 0 0 0,0 0 144 16,0 0-16-16,0 0 0 0,0 0 0 0,0 0 0 16,0 0-128-16,0 0-176 0,0 0 48 0,0 0 0 31,-9 7-320-31,1-3-64 0,0-1-16 0,-1 1 0 15,0-1-656-15,9-3-128 0,-12 4-32 0,3 1-9936 0,0-2-2000 0</inkml:trace>
  <inkml:trace contextRef="#ctx0" brushRef="#br3" timeOffset="113563.12">27554 6781 4607 0,'0'0'400'0,"0"0"-400"0,0 0 0 0,0 0 0 0,3-9 1552 0,-3 9 240 16,2-10 32-16,-2 10 16 0,4-9-800 0,-4 9-144 15,0 0-48-15,1-10 0 0,-1 10 144 0,0 0 32 16,-1-7 0-16,1 7 0 0,0 0 256 0,0 0 48 15,-4-10 16-15,4 10 0 0,0 0-80 0,0 0-16 16,-6-3 0-16,6 3 0 0,0 0-128 0,0 0-32 16,0 0 0-16,0 0 0 0,0 0-288 0,0 0-64 15,0 0-16-15,0 0 0 0,0 0-80 0,0 0-32 16,0 0 0-16,0 0 0 0,0 0-32 0,0 0-16 16,0 0 0-16,-2 13 0 0,2-4-80 0,-1 2-16 15,2 1 0-15,2 0 0 0,-2 1-96 0,2-1-32 16,0-1 0-16,-1 4 0 0,2 0 0 0,1 4 0 15,2-1 0-15,-1 0 0 0,1 0-64 0,-1 2-16 0,1 1 0 0,1 0 0 16,0 2-64-16,1-1-32 0,2 0 0 0,-1 2 0 16,-1-3-32-16,-2 1-128 0,0 3 192 0,1 0-64 15,0-1 128-15,1 1 32 0,-1 0 0 0,1 1 0 16,0 3-16-16,1-1 0 0,2 1 0 0,-3 1 0 16,0 0 48-16,2-1 0 0,-1-1 0 0,2 2 0 15,1 0-128-15,-1-1 0 0,-1 0-16 0,5-2 0 16,4 2-48-16,-7-1 0 0,-7-5 0 0,2 1 0 15,1 1 0-15,1 2-128 0,0 0 192 0,0 1-64 16,-1 2-128-16,0 1 160 0,-2 3-160 0,-1-1 160 16,2-6-160-16,-1 2 192 0,-1 1-192 0,5 0 192 15,3 6-64-15,-1-6 0 0,-4-3 0 0,-4-7 0 16,-3-3 0-16,2 3-128 0,1 2 192 0,1 3-64 0,0-2-128 16,-1 2 160-16,0 1-160 0,-1 0 160 0,0 2-160 15,0 2 160-15,4 0-160 0,-3 1 160 0,0-1-160 0,0 1 128 16,0-1-128-16,1-5 128 0,-1 0 0 0,1-2-128 15,1-3 192-15,-1-3-64 0,1 0 0 0,1 2 0 16,-2 1 0-16,2-1 0 0,1 0-128 0,2-1 192 16,0 0-192-16,0 3 192 0,-2 0-192 0,0 0 160 15,0 1-160-15,0-1 160 0,-1 1-160 0,0-1 0 16,-2-2 0-16,1 1 128 0,1-1-128 0,-2 2 0 16,-1 0 0-16,2 1 0 0,0-1 0 0,-1 0 0 15,-1-2 0-15,2 2 128 0,-1-2-128 0,1-1 0 16,-1 0 0-16,1 0 0 0,-1-1 0 0,2 3 0 15,0-1 0-15,0 0 0 0,0-4 0 0,1 4 0 0,1-1 0 0,1 0 128 16,-1 0-128-16,1 2 192 0,-2-1-192 16,0 2 192-16,0 1-192 0,-1 1 128 0,0 0-128 0,1-2 128 15,0 0-128-15,-1 1 0 0,-2-2 0 0,1 0-176 16,-1 1 176-16,2 0 0 0,2-1 0 0,1 0 0 16,-2-3 0-16,1-1 0 0,2-2 0 0,-1 1 0 15,-1-1 0-15,0 2 0 0,1-1 0 0,1 1 0 16,1-3 0-16,-2 1 0 0,1 2 0 0,1 0 0 15,0-1 0-15,0 2 0 0,2 2 0 0,-4-1 128 16,-2 1-128-16,2 1 0 0,1-1 0 0,-1 2 0 16,1-1 0-16,1 1 0 0,-1 0 0 0,0-1 0 15,-1 0 0-15,1 1 0 0,-2-2 0 0,1 1 0 16,-2-2 0-16,0-1 0 0,0 0 0 0,0-3 128 16,-1 2-128-16,1 1 0 0,-1-3 0 0,0 2 0 0,-2 0 0 15,1-1 0-15,0 0 0 0,-1-1 0 0,1-1 0 0,-1 3 128 16,2-5-128-16,-2 2 0 0,0-1 0 0,-1 0 0 15,0 0 0-15,2 1 0 0,-2 0 0 0,0-3 0 16,-5-10 0-16,5 15 0 0,-1-2 0 0,1-2 0 16,-1 1 0-16,0 0 128 0,0-2-128 0,0 1 0 15,0-2 0-15,-4-9 128 0,4 13-128 0,-4-13 0 16,4 10 0-16,-2 1 0 0,-2-11 0 0,3 10 128 16,-3-10-128-16,0 0 0 0,1 12 0 0,2-2 0 15,2-1 0-15,-5-9 0 0,0 0-320 0,0 0-16 16,0 0-16-16,0 0 0 15,-4-7-1104-15,4 7-208 0,-2-12-64 0,-1 3 0 16,0 0-1696-16,1-1-352 0,-1 0-64 0</inkml:trace>
  <inkml:trace contextRef="#ctx0" brushRef="#br3" timeOffset="114922.98">26540 9752 8287 0,'0'0'368'0,"0"0"80"0,0 0-448 0,0 0 0 16,0 0 0-16,0 0 0 0,0 0 5392 0,0 0 1008 16,0 0 192-16,0 0 32 0,0 0-4768 0,0 0-960 15,0 0-192-15,0 0-48 0,0 0-208 0,0 0-32 16,0 0-16-16,0 0 0 0,9-4 64 0,-9 4 16 15,10-5 0-15,1 3 0 0,-1 2-32 0,-10 0 0 16,11 0 0-16,-11 0 0 0,0 0-64 0,11 2 0 16,-11-2-16-16,13 3 0 0,-2 1 80 0,-1-2 0 0,1 1 16 0,-1-3 0 15,-10 0-128-15,13 3-16 0,-1-2-16 0,2 4 0 16,2 3-48-16,1 0 0 0,1-2 0 0,-4 0 0 16,-2-10-32-16,1 4-16 0,3 4 0 0,1-1 0 15,1 4-32-15,0-1-16 0,1 0 0 0,0-1 0 16,2 4 32-16,1-2 16 0,0 0 0 0,0 2 0 15,2-1-32-15,1 1-16 0,-1 2 0 0,3-1 0 16,0 2-32-16,3 1 0 0,-1-3 0 0,2 4 0 16,1 0 0-16,2 0 0 0,-1 1 0 0,0-1 0 15,-1-1 0-15,1 3-128 0,-14-7 192 0,2 1-64 16,1 2 48-16,3 1 0 0,1 1 0 0,3 3 0 16,2 0 16-16,3-3 0 0,30 15 0 0,-9-8 0 15,-10-5-64-15,-4-3-128 0,-2 1 192 0,-4 2-64 0,-2-2-128 16,0 2 160-16,-1 1-160 0,-4-2 160 0,0 0-160 15,-2-1 160-15,1-2-160 0,1-2 160 0,-1-1-32 0,0 0 0 16,2 0 0-16,0 3 0 16,1-5 32-16,0 2 0 0,1-1 0 0,0 1 0 0,-3 1-160 0,-1-2 192 15,0 0-192-15,1 0 192 0,-2-2-192 0,-3 2 160 16,-2 0-160-16,1 0 160 0,-3-2-160 0,0 1 160 16,-1 1-160-16,-1-1 160 0,-1 0-160 0,2-2 128 15,-1 0-128-15,0 1 128 0,-2-1-128 0,0-3 0 16,1 2 144-16,-2 1-144 0,-2 1 0 0,1-1 0 15,0 0 0-15,0 0 128 0,-1 2-128 0,-1-2 0 0,1 0 0 16,0 2 128-16,0-1-128 0,-2 2 0 0,1 1 0 0,-1-2 0 16,0-2 0-16,0 2 0 0,-10-7 0 15,10 9 0-15,0 0 0 0,0-3 128 0,-3 0-128 0,1-1 0 16,0 0 192-16,-8-5-48 0,9 8 0 0,-9-8 0 16,9 6-144-16,-1 1 0 0,-8-7 0 0,10 6-176 15,0-2 176-15,-1 0 0 0,-9-4 160 0,11 5-160 16,-1 1 128-16,-1-1-128 0,-1-3 0 0,2 2 0 15,-10-4 0-15,10 7 0 0,1-5 0 0,-2 2 0 16,-9-4 0-16,10 4 128 0,-10-4-128 0,11 4 0 16,-3 0 0-16,-8-4 0 0,0 0 0 0,0 0 0 15,9 5 128-15,-9-5-128 0,0 0 0 0,0 0 144 16,0 0-144-16,0 0 0 0,0 0 0 0,0 0 0 16,0 0 0-16,0 0 0 0,0 0 0 0,0 0-176 15,-7-11-1008 1,2 3-208-16,5 8-32 0,-8-9-16 0,-2 1-1664 0,1 0-336 0,-2 1-64 0</inkml:trace>
  <inkml:trace contextRef="#ctx0" brushRef="#br3" timeOffset="116123.03">29116 10857 5519 0,'0'0'240'0,"0"0"64"0,0 0-304 0,0 0 0 16,0 0 0-16,0 0 0 0,-3-8 3312 0,3 8 592 15,0 0 128-15,-4-8 32 0,4 8-2464 0,0 0-480 16,-5-7-96-16,5 7-32 0,-5-6-288 0,5 6-48 15,-5-5-16-15,5 5 0 0,-5-4 320 0,5 4 48 16,0 0 16-16,0 0 0 0,-6-5 160 0,6 5 32 16,0 0 16-16,0 0 0 0,0 0-352 0,0 0-80 15,3 7-16-15,-3-7 0 0,0 0-144 0,0 0-48 0,0 0 0 0,0 0 0 16,0 0-80-16,0 0-32 0,-8 7 0 0,0-1 0 16,-1 0 0-16,3 3 0 15,3 1 0-15,-5 1 0 0,-4-5-128 0,-2 5-32 0,0 2 0 0,-2 1 0 16,-1 0-80-16,0 3-32 0,-2 3 0 0,-3 3 0 15,-2 3-80-15,-2 2 0 0,-1 0-128 0,-1 2 192 16,1-2-192-16,-2 4 176 0,-1 1-176 0,0 0 160 16,2-2-160-16,-2 1 0 0,-3-2 144 0,3 3-144 15,4 1 0-15,-8-1 144 0,-6-3-144 0,-2 0 0 16,1 3 400-16,1 4-16 0,0-1-16 0,-1 2 0 16,-1 0-16-16,3 0 0 0,2 0 0 0,0-2 0 15,1-1-160-15,0-2-48 0,2-2 0 0,1-1 0 16,-3 0-144-16,1 0 0 0,-3 0 0 0,1 1 128 15,-1-1-128-15,0 2 0 0,0-2 144 0,2 0-144 0,2 1 128 0,1 0-128 16,2-1 160-16,1 0-160 0,1 0 224 0,2-4-48 16,-2-1-16-16,2 0 0 0,-1-6 96 0,2 2 0 15,0-1 16-15,3-1 0 0,4 1-16 0,0-3 0 16,-2 0 0-16,0-3 0 0,2 4-64 0,0-1-32 16,2-2 0-16,2 0 0 0,2 1-160 0,1 0 160 15,0-1-160-15,1 1 160 0,-1 1-160 0,0-3 0 16,2 2 0-16,-1 0 0 0,1-1 0 0,1 1 0 15,0-1 0-15,1 2 0 0,1-2 0 0,1 0 128 16,-1-2-128-16,1-1 0 0,0-1 160 0,1-1-160 16,0 0 192-16,0 1-192 0,0 2 160 0,1-4-160 15,-2 1 128-15,3-2-128 0,-3 1 128 0,2 2-128 0,1-2 128 16,-1-3-128-16,4-6 0 0,-10 7 128 0,-1-3-128 0,2 2 0 16,2 1 0-16,2-1 0 0,-2 1 128 0,7-7-128 15,-5 10 0-15,0 0 0 0,-2 0 0 0,4-3 0 16,3-7 0-16,-6 10 0 0,1-2 0 0,5-8 0 15,-5 9 0-15,0 0 0 0,-1-4 0 0,6-5 0 16,-5 8 0-16,0-1 0 0,-2-1 0 0,7-6 0 16,-6 7 0-16,-1-1 0 0,7-6 128 0,0 0-128 15,0 0 0-15,-6 8 0 0,-4 0 0 0,2-2 0 16,8-6 0-16,-8 7 0 0,1-2 0 0,7-5 0 16,-6 7 0-16,-1-2 0 0,7-5 0 0,-5 8 0 15,5-8 0-15,-5 7 0 0,5-7 0 0,-5 10 0 16,5-10 0-16,-4 6 0 0,4-6 0 0,-5 7 0 15,5-7 0-15,0 0 0 0,0 0 0 0,0 0 0 16,0 0-272-16,0 0 64 0,-10 5 16 0,10-5 0 16,0 0-384-16,0 0-64 15,-9 1 0-15,9-1-16 0,0 0-1808 0,0 0-352 0,0-10-80 0,4-2-10352 16,1-1-2048-16</inkml:trace>
  <inkml:trace contextRef="#ctx0" brushRef="#br3" timeOffset="123112.46">31006 9885 16575 0,'0'0'1472'0,"-10"0"-1168"15,1 2-304-15,0-1 0 0,0 0 3568 0,9-1 656 16,0 0 128-16,0 0 16 0,0 0-2816 0,0 0-560 16,0 0-112-16,0 0-32 0,0 0-336 0,0 0-64 15,0 0 0-15,11 0-16 0,1 0 64 0,1 0 16 16,-1 2 0-16,-2 0 0 0,-10-2 64 0,9 7 32 15,-9-7 0-15,9 10 0 0,2 1 16 0,-2-1 0 16,-9-10 0-16,8 20 0 0,-2-3-240 0,0 2-32 16,-8 1-16-16,2 3 0 0,3-2-112 0,-3 4-32 15,-1-1 0-15,1 3 0 0,3 0-48 0,-4-5-16 16,-4-5 0-16,1 1 0 0,3 3-128 0,5 1 0 0,3 7 144 16,-3-4-144-16,-6-4 128 0,0 1-128 15,4 1 128-15,0 3-128 0,1 2 0 0,0 2 0 0,-1-3 0 0,2 3 0 16,1 0 176-16,-1-1-48 0,-1-1 0 0,-1 1 0 15,2 1 16-15,0-1 0 0,-4-1 0 0,2 0 0 16,0-3-144-16,3 1 0 0,1 2 144 0,-1-3-144 16,-3-3 160-16,1 0-32 0,-2 1-128 0,-1-3 192 15,2 1-64-15,-1 1-128 0,-1 3 176 0,0 3-176 16,-1-4 240-16,-1 2-64 0,0 1-16 0,-1 0 0 16,2-2-160-16,-2 1 160 0,1-1-160 0,-1-3 160 15,0-3-160-15,1 0 0 0,-1-3 0 0,1-4 0 16,-6-3 0-16,3 0 0 0,1 1 0 0,1-1 0 15,3-9 0-15,-3 11 208 0,1 0-48 0,2-11-16 16,0 13-144-16,-2 0 0 0,-1 0 144 0,-1 0-144 0,1-1 0 0,0-1 144 16,0-1-144-16,-1-1 0 0,4-9 128 0,-3 11-128 15,3-11 0-15,-3 14 0 0,-1-5 0 0,2 1 0 16,1-1 0-16,-1 0 0 0,2-9 0 0,-2 12 0 16,-2 0 0-16,1 0 0 0,3-12 0 0,-4 10 0 15,0-1 0-15,2 0 0 0,2-9 0 0,-3 9 0 16,3-9 0-16,0 0 0 0,0 0 0 0,-2 9 0 15,2-9 0-15,0 0 0 0,0 0 128 0,0 0-128 16,0 0 0-16,0 0 0 0,0 0 0 0,0 0 0 16,0 0 0-16,0 0 0 0,0 0 128 0,0 0-128 15,11 4 0-15,0-2 0 0,-11-2 0 0,13-2 0 16,0 1 0-16,0-3 0 0,0 2 0 0,0 2 0 16,0-3 0-16,0 2 0 0,0-2 0 0,0 2 0 0,0-1 0 0,1 1 0 15,2-1 144-15,1-1-16 0,0-1-128 0,2 1 192 16,2 2-192-16,2-3-192 0,1 2 48 0,2-2 0 15,2 1 144-15,0-2 0 0,2 0 0 0,2 1 0 16,-1 0 0-16,2 0 0 0,-1 1 0 0,1 2 0 16,-2 0 144-16,-2 1 16 0,-2 1 0 0,-1 0 0 15,0 2-160-15,0-1-256 0,0 1 64 0,0 1 16 16,-1 0 176-16,0 0 0 0,0-2 0 0,1 1 0 16,0 0 0-16,1 1 0 0,1-3 0 0,-2 1 0 15,0 1 0-15,-1 0 0 0,-2-1 0 0,1 1 0 16,-1-2 0-16,-1 2 0 0,-2-1 0 0,-2 1 0 15,-2 0 0-15,-1 1 0 0,0-2 0 0,-2 2 0 16,-2-1 0-16,0 1 0 0,-11-4 0 0,13 1 0 16,-3 1 0-16,-10-2 128 0,12 0-128 0,-2 0 0 0,-10 0 0 0,11-1 144 15,-11 1-144-15,10-2 0 0,-10 2 128 0,11-3-128 16,-11 3 0-16,9-3 0 0,-9 3 128 0,9-4-128 16,-9 4 0-16,9-2 0 0,-9 2 0 0,0 0 0 15,11-5 0-15,-11 5 0 0,9-4 128 0,-9 4-128 16,0 0 0-16,9-5 0 0,-9 5 0 0,8-3 0 15,-8 3 0-15,0 0 0 0,7-7 128 0,-7 7-128 16,7-6 0-16,-7 6 0 0,6-7 0 0,-6 7 0 16,7-6 0-16,-7 6 0 0,0 0 128 0,5-8-128 15,-5 8 0-15,0 0 0 0,4-8 0 0,-4 8 160 16,0 0-160-16,0 0 128 0,3-9 64 0,-2 0 16 16,-1 9 0-16,0 0 0 0,0-11-16 0,0 11-16 0,0-10 0 0,0 1 0 15,0 9-48-15,0-9-128 0,-1 1 192 16,1-2-64-16,0-1 0 0,0 2-128 0,0-3 192 0,0 1-64 15,-2-2 0-15,1-2 0 0,1 1 0 0,1-1 0 16,1-1 48-16,0-3 0 0,1-2 0 0,0-2 0 16,-2-2-48-16,0-2-128 0,2-1 192 0,-2 0-64 15,2-4-128-15,-1 2 160 0,1 0-160 0,1-1 160 16,-2 0-160-16,1-2 128 0,-2 3-128 0,1 0 128 16,-1 0-128-16,0-2 0 0,-1 2 0 0,0 0 0 15,-1 0 0-15,0-3 128 0,-2-1-128 0,-1 0 0 16,-1 1 0-16,0-1 0 0,-1 1 0 0,1 2 0 15,-1-4 0-15,1 2 128 0,1 3-128 0,-2 0 0 16,1-1 0-16,1 2 0 0,2 3 0 0,-1 1 0 16,0-2 0-16,2-2 0 0,0 0 0 0,1 1 0 0,0-1 0 15,0-1 128-15,1 3-128 0,-1 1 192 0,1 0-192 16,-1 2 0-16,0 1-192 0,0-1 192 0,0-1 0 0,0 5 0 16,-1-1 0-16,0 2 0 0,0 2-128 0,-1 2 128 15,1-1 0-15,-2 2 0 0,1-1 0 0,-1 4 0 16,-1-1 0-16,0 2 0 0,0 0-128 0,2 1 128 15,-1 2 0-15,-1 0 0 0,4 7 0 0,-4-7 0 16,2-2 0-16,2 9 0 0,-3-6 0 0,3 6 0 16,0 0 0-16,0 0 0 0,0 0-144 0,0 0 144 15,-2-7 0-15,2 7 0 0,0 0-128 0,0 0 128 16,0 0 0-16,1 11 0 0,-1-11 0 0,0 0-128 16,0 0 128-16,0 0 0 0,0 0 0 0,0 0 0 15,0 0 0-15,0 0 0 0,0 0-128 0,0 0 128 16,-3 11 0-16,3-11 0 0,-2 11 0 0,-2-2 0 0,4-9 0 0,-6 10 0 15,1 0 0-15,1 0 0 0,-1-2 0 0,5-8 0 16,-9 8 0-16,1-1 0 0,2 1 0 0,-1 0 0 16,-1-1 0-16,8-7-128 0,-10 9 128 0,1-1 0 15,-2-3 0-15,1 0 0 0,-2 2 0 0,3-4 0 16,-3 1 0-16,-1 2-128 0,-1-3 128 0,-3 1 0 16,0 0 0-16,-1 2 0 0,-2-5 0 0,-1 1 0 15,-2 5 0-15,-1-2 128 0,-2 0-128 0,0-2 144 16,0 1-144-16,0-1 0 0,1-3 0 0,1 0-176 15,-2 1 176-15,-1 0 0 0,3 0 0 0,-2 2 0 16,0-3 0-16,-1 0 0 0,3 0 0 0,-4 1 0 16,-2-1 0-16,-1 2 0 0,0-1 0 0,-2 2 0 15,1-3 0-15,-1 1 0 0,2-1 0 0,-1 0 128 0,2 0-128 0,2 0 0 16,2 0 0-16,1 0 0 0,0 1 0 0,2 3 0 16,0-1 0-16,4 1 0 0,1-4 0 0,1 0 0 15,-2 2 0-15,5 0 0 0,1-1 0 0,0 0 0 16,0 2 0-16,1-1-128 0,2 1 128 0,1 0 0 15,9-3 0-15,-8 1 0 0,8-1-192 0,0 0 32 16,0 0 16-16,0 0 0 16,0 0-1008-16,0 0-192 0,0 0-32 0,0 0-16 15,10 8-1552-15,3-1-304 0,2 0-64 0,0 1-15120 0</inkml:trace>
  <inkml:trace contextRef="#ctx0" brushRef="#br3" timeOffset="124498.13">31231 11160 13823 0,'0'0'1216'0,"0"0"-960"0,0 0-256 0,0 0 0 16,0 0 2832-16,0 0 528 0,0 0 96 0,0 0 32 16,0 0-2352-16,0 0-480 0,0 0-80 0,0 0-32 15,0 0-208-15,0 0-32 0,11 4-16 0,-11-4 0 16,12 0 240-16,-2 0 48 0,1-1 16 0,-1 1 0 15,2 0 160-15,-2-3 16 0,0-2 16 0,0 1 0 16,0 0-208-16,1 0-32 0,-1 1-16 0,2 0 0 16,1-2-256-16,0 3-48 0,0-1-16 0,2 0 0 15,0 3-208-15,1-3 144 0,1 2-144 0,1-2 128 0,3 1 0 16,0-1 0-16,0 1 0 0,1 0 0 0,0 2 16 0,-1 0 0 16,-2-1 0-16,1 1 0 0,-2 0-144 0,-1 0 192 15,-3 0-192-15,-1 1 192 0,-1 1-192 0,-12-2 0 16,12 1 144-16,-12-1-144 0,10 2 128 0,-10-2-128 15,0 0 128-15,11 4-128 0,-11-4 144 0,0 0-144 16,0 0 192-16,0 0-192 0,0 0 320 0,0 0-32 16,0 0-16-16,0 0 0 0,0 0-32 0,0 0-16 15,0 0 0-15,0 0 0 0,10 4-96 0,-10-4-128 16,0 0 176-16,0 0-176 0,0 0 128 0,0 0-128 16,0 0 0-16,0 0 0 0,0 0 128 0,0 0-128 15,0 0 0-15,0 0 0 0,0 0 128 0,11-2-128 0,-11 2 0 16,0 0 0-16,0 0 0 0,0 0 160 0,7-6-160 0,-7 6 128 15,0 0 160-15,0 0 32 0,4-7 0 0,-4 7 0 16,3-9 16-16,-3 9 16 0,1-10 0 0,1 4 0 16,-2 6-160-16,0-13-16 0,0 2-16 0,1 0 0 15,-2-1-32-15,-1 3 0 0,1-2 0 0,1 0 0 16,-1-1 16-16,-1 0 0 0,1-1 0 0,0-1 0 16,-2-1 0-16,1-1 0 0,0 0 0 0,2-2 0 15,-4 1 16-15,2 0 0 0,-1 1 0 0,1-1 0 16,-2-1-16-16,0-2 0 0,0 1 0 0,1 2 0 15,-1-3-144-15,0 3 160 0,0-2-160 0,2-1 160 16,-1 3-160-16,1-1 128 0,-2 0-128 0,1 0 128 16,2-1-128-16,-2 2 0 0,-1 4 0 0,2-2 0 15,4 0 128-15,-2 2-128 0,-5 2 0 0,0-3 128 16,0 4-128-16,3 2 0 0,2 8 0 0,2-12 0 16,-6 3 0-16,2 2 0 0,2 7 0 0,-1-8 0 0,1 8 0 0,1-11 0 15,-1 11 0-15,3-9 0 0,-3 9-128 0,0 0 128 16,4-9 0-16,-4 9 0 0,6-8 0 0,-6 8 0 15,0 0 0-15,0 0 0 0,0 0 0 0,0 0 0 16,0 0 0-16,0 0 0 0,0 0 0 0,0 0 0 16,0 0 0-16,0 0 0 0,0 0 0 0,0 0 0 15,0 0 0-15,0 0 0 0,0 0 0 0,0 0 0 16,0 0 0-16,0 0 0 0,0 0 0 0,11 0 0 16,-11 0 0-16,0 0 0 0,0 0 0 0,10 0 0 15,-10 0 0-15,0 0 0 0,0 0 0 0,11 3 0 16,-11-3 0-16,0 0 128 0,10 2-128 0,-10-2 0 15,0 0 0-15,12 4 0 0,0 0 160 0,-12-4-160 0,0 0 192 0,0 0-192 16,10 2 240-16,2-2-64 0,0 0-16 0,-2 0 0 16,0 0-16-16,1-2 0 0,-1 1 0 0,2 0 0 15,0 1-16-15,2 0-128 0,0 0 192 0,1 1-64 16,-2-1-128-16,2 1 0 0,5 2 144 0,0-2-144 16,-4 0 0-16,3 2 0 0,-1 0 0 0,0-1 128 15,2-2-128-15,-2 4 0 0,-2-2 0 0,1 0 128 16,0 1-128-16,-2-3 0 0,0 1 0 0,-2 2 0 15,-2-1 0-15,1-2 0 0,-2 0 0 0,-10 0 128 16,0 0-128-16,11 0 0 0,-11 0 0 0,0 0 0 16,0 0 0-16,0 0 0 0,0 0-192 0,0 0 64 15,0 0-384-15,0 0-64 16,0 0 0-16,0 0-16 0,0 0-1424 0,0 0-288 16,0 0-48-16,-9-4-10496 0,9 4-2096 0</inkml:trace>
  <inkml:trace contextRef="#ctx0" brushRef="#br0" timeOffset="131134.97">32477 9402 5519 0,'0'0'496'0,"0"0"-496"0,0 0 0 0,0 0 0 16,0 0 2096-16,0 0 320 0,0 0 64 0,0 0 16 15,0 0-1024-15,0 0-208 0,0 0-48 0,-9 1 0 16,9-1 80-16,-11 1 16 0,0-1 0 0,0 3 0 16,1 0-480-16,-1-2-112 0,1 1-16 0,-2-2 0 15,-2 3-512-15,-1 0-192 0,0-5 144 0,-2 4-144 16,-3 0 0-16,-1 1 128 0,-1-4-128 0,-2 2 0 15,-6 1 128-15,-2 1-128 0,1 0 0 0,-2-2 128 16,-2-1 192-16,0-1 16 0,-2-2 16 0,1 0 0 16,-1 0 352-16,-2-1 64 0,-2 0 0 0,-2 2 16 15,-2-1-160-15,-2 0-48 0,-2-2 0 0,-3 3 0 0,-3 0-256 0,0 0-64 16,-1 1-16-16,-1 0 0 0,-1-2-96 0,-2 1-16 16,-3-2 0-16,-1 0 0 0,-2 0-128 0,0-1 0 15,-1 3 144-15,1 2-144 0,-1-4 192 0,2 3-16 16,-1 0-16-16,-1 1 0 0,1-4-16 0,2 1 0 15,0 1 0-15,4 2 0 0,1 2 96 0,3-2 16 16,2 2 0-16,-1-4 0 0,-1 2-112 0,0-2-16 16,0 0 0-16,0 1 0 0,0 1 0 0,1 0-128 15,0 0 192-15,2 0-64 0,0 0-128 0,0 0 0 16,-4-1 0-16,1 0-176 0,1-2 176 0,1 2 0 16,1-1 0-16,2 2 0 0,2 0 0 0,2 0 144 15,2-1-144-15,0 0 160 0,-2-3 144 0,2 0 16 16,4-1 16-16,2 1 0 0,1 1 48 0,1 2 0 0,2 1 0 0,2 0 0 15,3 0-192-15,3 0-16 0,1 0-16 0,1 0 0 16,0 1-160-16,3 2 0 0,0-1 0 0,3 0 128 16,9-2-128-16,0 1 0 0,-2 0 0 0,1-1 0 15,-1 0 144-15,0 0 0 0,0-1 0 0,1 1 0 16,-10-1 48-16,4 1 16 0,1-2 0 0,4 2 0 16,3 0 48-16,9 0 0 0,-8 0 0 0,8 0 0 15,0 0 0-15,0 0 0 0,0 0 0 0,0 0 0 16,0 0-32-16,0 0 0 0,0 0 0 0,0 0 0 15,0 0-224-15,0 0 0 0,0 0 128 0,0 10-128 16,0-10 0-16,0 0 0 0,0 0 0 0,2 10 0 16,-2-10 0-16,1 10 0 0,-1-10-160 0,0 0 160 15,0 0 0-15,0 0 0 0,0 7 0 0,0-7 0 0,0 0 0 0,0 0 0 16,0 0 0-16,0 0 176 0,0 0-48 0,0 0 0 16,3 10 0-16,-3-10 0 0,0 0 112 0,0 0 16 15,2 12 0-15,-2-12 0 0,0 0-256 0,6 12 0 16,-6-12 0-16,5 10 0 0,-5-10 0 0,0 0 0 15,5 11 0-15,-5-11 0 0,0 0 0 0,5 11 0 16,-5-11 0-16,5 13 0 0,1-2 0 0,-6-11 0 16,0 0 0-16,7 10 0 0,-3 1 144 0,0 0-144 15,0 0 128-15,0 2-128 0,0 1 128 0,0 2-128 16,1 1 0-16,0 0 128 0,-1 1-128 0,0 3 0 16,-1-8 0-16,-1 4 128 0,1 4-128 0,1 0 0 15,0-1 0-15,1 4 0 0,0-1 0 0,0 3 0 0,5 24 0 16,-3-7 128-16,1-5-128 0,0 1 0 0,-1 1 0 15,-1 2 0-15,1-3 0 0,0 3 0 0,0 0 0 0,-1-2 0 16,0-1 0-16,0-1 0 0,1-2 0 16,-1 1 0-16,-1-1 0 0,1 4 0 0,-2 0 0 0,-1 3 0 15,1 0 0-15,0 0 0 0,0-1 0 0,0 0 0 16,0 1 0-16,0-3 0 0,-1-4 176 0,-2 2-176 16,-1 0 0-16,0 1 0 0,0-1 0 0,-1 1 0 15,-1 0 0-15,0 0 0 0,-1 2 0 0,0-2 0 16,-1-3 0-16,2 0 0 0,-2-5 0 0,0-2 0 15,-1-1 0-15,1-3 0 0,-1-3 0 0,0 0 144 16,-1-2-144-16,1-2 0 0,1-2 144 0,0-1-144 16,-1-2 144-16,1-1-144 0,-1-3 192 0,1 0-192 15,0 1 192-15,1-3-64 0,3-7 0 0,0 0-128 16,-5 9 256-16,5-9-64 0,-6 8-16 0,6-8 0 16,-7 7-16-16,7-7 0 0,-9 6 0 0,9-6 0 0,-8 4-160 0,8-4 128 15,-9 7-128-15,9-7 128 0,-9 2-128 0,9-2 0 16,0 0 0-16,0 0 0 0,0 0 0 0,0 0 0 15,0 0 0-15,0 0 0 0,0 0 144 0,0 0-144 16,0 0 160-16,0 0-160 0,0 0 128 0,0 0-128 16,0 0 0-16,0 0 144 0,1 12-144 0,-1-12 0 15,2 12 0-15,-2-12 0 0,0 0 0 0,6 12 0 16,-1-2 0-16,-5-10 128 0,0 0-128 0,11 7 160 16,-11-7-160-16,12 7 160 0,-3 0 32 0,1-2 0 15,1-1 0-15,-1 0 0 0,0 0-48 0,1 1 0 0,1-2 0 16,-1 1 0-16,1-2-144 0,0 2 128 0,-1-1-128 0,3 1 128 15,-1-2-128-15,0 1 0 0,0 1 144 0,1-2-144 16,2 1 0-16,-1 0 144 0,1-2-144 0,1 1 0 16,0 1 144-16,-2-3-144 0,1 1 0 0,0 2 144 15,-1 0-144-15,1-1 0 0,-2 0 0 0,2 0 128 16,0-1-128-16,2 2 128 0,0 0-128 0,0-3 128 16,-1 0 80-16,3 0 16 0,-2 0 0 0,2 0 0 15,-1 0-224-15,3 0-256 0,2-2 48 0,1 1 16 16,2 1 336-16,3 1 80 0,3 2 16 0,2-3 0 15,0-1-240-15,3 2 0 0,0 3 0 0,1 1 0 16,1 2 0-16,-1-4 0 0,-2 1 0 0,2 2 0 16,1-4 144-16,3 1-144 0,3-2 128 0,4 2-128 15,2-2 0-15,1 2 0 0,1-2 0 0,-1 2 0 16,-23-2 0-16,4 0 0 0,2 0 0 0,4 2 0 0,1-3 0 16,4 1 0-16,3 1 0 0,1 2 0 15,41 2 0-15,-13-2 0 0,-10 0 0 0,-9 0 0 0,-4 0 0 0,-3-2 0 16,-2 0 0-16,2 0 0 0,0 0 0 0,0 0 0 15,-2-1 0-15,1 2 0 0,-2 0 0 0,-4 1 0 16,-3-4 0-16,-2 2 0 0,-1 2 0 0,-2-3 0 16,-1-1 0-16,2 2 0 0,-1-1 0 0,2 2 0 15,0-3 0-15,1 2 0 0,-1 1 0 0,0-2 0 16,-3 0 0-16,1 1 0 0,-2-1 0 0,-1 0 0 16,-3-1 0-16,-1 2 0 0,-2 2 0 0,0-4 0 15,1 0 0-15,-2 0 0 0,-1 0 0 0,-1 0 0 16,0 0 0-16,-1 0 0 0,2 0 0 0,-1 1 0 15,-2 2 0-15,0 0 0 0,-1 0 0 0,0 0 0 0,-3-2 0 16,0 2 0-16,2-1 0 0,-2 1 0 0,0-1 0 0,0 1 0 16,1 1 0-16,-2-1 0 0,-2-1 0 0,1 1 0 15,-2 1 0-15,1-3 0 0,-1 0 0 0,0 1 0 16,1 0 176-16,-1-2-48 0,-1 0-128 0,0 0 192 16,-1 0-192-16,0 1 0 0,-1-1-144 0,0 2 144 15,-1 2 0-15,1-4 0 0,-1 1 0 0,-10-1 0 16,12 3 0-16,1-3 0 0,0 0 0 0,0 0 0 15,-1 0 0-15,1 1 0 0,0-1 0 0,0 0 0 16,-3 0 0-16,2 0 0 0,0 0 0 0,-1 0 0 16,0 0 0-16,0 0 0 0,0-1 0 0,-1 1 0 15,-10 0 0-15,12 0 0 0,-2 0 0 0,-10 0 0 16,12 0 0-16,-12 0 0 0,11 1 0 0,-11-1 0 16,10 0 0-16,-10 0 0 0,0 0 0 0,0 0 0 15,12 1 0-15,-12-1 0 0,0 0 0 0,0 0 0 0,0 0 0 0,10 1 0 16,-10-1 0-16,0 0 0 0,0 0 128 0,11 0-128 15,-11 0 0-15,0 0 0 0,0 0 0 0,9-2 0 16,-9 2 128-16,0 0-128 0,8-5 128 0,-8 5-128 16,7-4 144-16,-7 4-144 0,0 0 144 0,8-7-144 15,-3-1 128-15,1 2-128 0,-2-1 128 0,-1 2-128 16,0-4 128-16,0 1-128 0,-1 0 128 0,4-1-128 16,-4 0 0-16,2 0 128 0,0-3-128 0,0 1 0 15,-3 4 144-15,0-2-144 0,1 1 128 0,-1-4-128 16,0 1 128-16,1-2-128 0,-1-4 144 0,0 1-144 15,2-14 192-15,0 4-192 0,-2 1 176 0,0 0-176 0,0 1 160 16,1 0-160-16,-1 1 160 0,-1-2-160 16,0 0 160-16,0-1-160 0,0 0 128 0,0 0-128 0,0 0 0 0,0-2 144 15,0-2-144-15,0-2 0 0,0-1 0 0,0 1 0 16,0-5 0-16,0-1 0 0,0 2 0 0,0 1 0 16,0 3 0-16,0 4 0 0,0 2 0 0,0 1 0 15,-1-1 0-15,-1 2 0 0,1-2 0 0,0 0 0 16,-3-1 0-16,1-6 0 0,1-1 0 0,-1-2 0 15,0-1 0-15,0-2 0 0,-1 0 0 0,0 4 0 16,0 4 0-16,0 3 0 0,-1 0 0 0,-1 3 0 16,3-1 0-16,-1 4 0 0,-2 2 0 0,3-1 0 15,1 0 0-15,2-1 0 0,0-1 0 0,2-1 0 16,0-3 0-16,1-1 0 0,-1-3 0 0,1 2 0 16,1-1 0-16,-2 3 0 0,1-2 0 0,0 5 0 15,-2-2 0-15,0 3 0 0,1 5-144 0,-1 2 144 0,-1 1 0 16,0 2 0-16,0 1 0 0,0-1 0 0,0 1 0 0,-1 2 0 15,-1-1 0-15,1 2 0 0,0 0 0 0,-1 0-128 16,1 5 128-16,0-1 0 0,1-2 0 0,-2 1 0 16,2 6 0-16,-1-7 0 0,0 0 0 0,1-3 0 15,-1-5 0-15,1 3 0 0,0-1 0 0,0 0 0 16,0-1 0-16,0-1 0 0,-2 2 0 0,2-1 0 16,-1 0 0-16,0-1 0 0,-1 1 0 0,1 0-128 15,0-1 128-15,-2 3 0 0,1 1 0 0,-1-1 0 16,-1 2 0-16,1 0 0 0,1 1 0 0,-1 0 0 15,-1 0-128-15,2-3 128 0,0 6 0 0,0-1 0 0,-1 1 0 16,3 6 0-16,0 0 0 0,0 0-128 16,0 0 128-16,0 0 0 0,-2-8 0 0,0 3 0 0,2 5 0 15,-1-8 0-15,1 3 0 0,0 5 0 0,0 0 0 0,0-7 0 16,0 1 0-16,0 6-128 0,0 0 128 0,0 0 0 16,1-8 0-16,-1 8 0 0,0 0 0 0,0 0 0 15,2-4 0-15,-2 4 0 0,0 0-128 0,0 0 128 16,0 0 160-16,0 0 96 0,0 0 0 0,0 0 16 15,0 0-432-15,0 0-96 0,0 0 0 0,0 0-16 16,0 0 272-16,0 0 0 0,0 0 0 0,0 0 0 16,0 0 0-16,0 0 0 0,0 0 0 0,0 0 0 15,0 0 0-15,0 0 0 0,0 0 0 0,0 0 0 16,-4-7 0-16,4 7 304 0,0 0-48 0,0 0 0 16,0 0-400-16,-9-2-96 0,-1 2-16 0,1 2 0 15,9-2 416-15,-13 2 80 0,-1 0 16 0,0 2 0 0,-2 0-448 16,-1 0-64-16,-3 0-32 0,0-1 0 0,-3-2 288 15,0-1 0-15,-3-1 0 0,1-1 0 0,-1-2 208 16,1 2 48-16,0-1 16 0,1 1 0 0,-1-1-272 0,1-2 0 16,1 0 0-16,0-1 0 15,-4 1-576-15,0-1-160 0,-3-2-32 0,-3 0-16 16,-3 1-80-16,-4 0-16 0,-3-1 0 0,-2 1-14560 16,1 2-2928-16</inkml:trace>
  <inkml:trace contextRef="#ctx0" brushRef="#br3" timeOffset="136845.54">32614 10679 3679 0,'0'0'160'0,"0"0"32"0,-9 4-192 0,9-4 0 16,-8 4 0-16,-1-1 0 0,0-2 3632 0,9-1 672 15,-11 1 144-15,2-1 32 0,9 0-3440 0,-9 0-672 16,9 0-144-16,0 0-32 0,-9 0 832 0,9 0 144 15,0 0 48-15,0 0 0 0,0 0 624 0,0 0 128 0,0 0 16 0,0 0 16 16,0 0-592-16,0 0-112 0,0 0-16 0,0 0-16 16,0 0-176-16,10 4-16 0,-10-4-16 0,0 0 0 15,11 2-464-15,-11-2-80 0,0 0-32 0,0 0 0 16,10 5-96-16,-2-1-32 0,-8-4 0 0,12 4 0 16,-1-2-96-16,1 2 0 0,1-1-16 0,1-2 0 15,2 0 144-15,2 2 16 0,2 0 16 0,1-1 0 16,1 2-224-16,1-1-32 0,2-1-16 0,0 1 0 15,1-2-144-15,3-1 160 0,2-1-160 0,-11 1 160 16,3 1-160-16,4 2 0 0,3-2 0 0,4 0 128 0,1 1-128 0,2-1 128 16,-1 0-128-16,26 2 128 0,-13-2-128 0,-8 2 160 15,-7-2-160-15,-6 2 160 0,-3-1-160 0,-3 0 192 16,-4-2-192-16,-1 2 192 0,-2-2-192 0,-2 2 128 16,-3-1-128-16,1-1 128 0,-11 0-128 0,10 0 0 15,-10 0 144-15,0 0-144 0,12 0 144 0,-12 0-144 16,0 0 192-16,0 0-192 0,10-3 256 0,-10 3-64 15,0 0-16-15,0 0 0 0,0 0-176 0,0 0 0 16,0 0 144-16,0 0-144 0,0 0 0 0,0 0 144 16,0 0-144-16,0 0 0 0,-10 4 128 0,-1 1-128 15,0 1 0-15,-2 0 0 0,-3-1 0 0,0 1 0 0,-1-1 0 0,0-3 0 16,-1 2 0-16,0-2 0 16,-3 0 0-16,2 1 0 0,-2-2 0 0,-1 0 0 0,-5-1 0 0,0 2 0 15,-3 0 0-15,12-2 0 16,-4 0 0-16,-3 0 0 0,-1 0 144 0,-2 0-144 0,2 0 0 0,-1 0 144 15,0 0-144-15,-23 0 0 0,10 0 144 16,6 0-144-16,2 0 128 0,4 0-128 16,0 0 160-16,2-2-160 0,0 0 128 0,1 1-128 0,2 0 0 0,0 2 144 15,-1-1-144-15,2 0 0 0,0 0 0 0,1 1 0 16,0 1 0-16,3 0 0 0,2 0 0 0,2 0 0 16,1 1 0-16,1-2 128 0,2 0-128 0,0 1 0 15,10-2 0-15,-9 2 0 0,9-2 0 16,-9 3 0-16,9-3 0 0,0 0 0 0,0 0 0 0,0 0 0 15,-8 4 0-15,8-4 0 0,0 0 0 0,0 0 0 0,0 0-176 0,0 0-16 16,0 0 0-16,0 0 0 16,0 0-1440-16,15 4-288 0,2-4-64 0,4-3-18064 15</inkml:trace>
  <inkml:trace contextRef="#ctx0" brushRef="#br0" timeOffset="146612.34">1789 7256 14735 0,'0'0'1312'0,"0"0"-1056"0,-11 2-256 0,11-2 0 16,-9 4 1760-16,9-4 288 0,0 0 64 0,0 0 16 16,0 0-1488-16,0 0-288 0,5 11-64 0,3-5-16 15,-8-6 96-15,16 7 16 0,-1-5 0 0,2 2 0 16,2 3-128-16,-2-3 0 0,0 0-16 0,1 3 0 15,0 3-112-15,-1 1 0 0,-1 2-128 0,-1 4 192 16,-2 0 112-16,2 3 16 0,-1 1 0 0,0 1 0 16,-2-1 80-16,1 3 32 0,-1 4 0 0,0-3 0 15,-1-1-48-15,1 0-16 0,1-1 0 0,-1-2 0 0,1 0 48 0,0 0 16 16,1-2 0-16,2 1 0 0,-2 0 16 0,3 0 0 16,1-1 0-16,2 0 0 0,0 2-64 0,0 1-16 15,0 2 0-15,2-2 0 0,3 4-112 0,-3-3-32 16,-2 1 0-16,-1 2 0 0,2 1 80 0,0 2 16 15,0 2 0-15,0 2 0 0,-3-3-64 0,0 0-16 16,-1-1 0-16,4 2 0 0,2 1-80 0,0 1-16 16,-6-4 0-16,-2-1 0 0,-1 1 64 0,2 1 16 15,0 0 0-15,-1-1 0 0,0-1 48 0,0 2 16 16,4 2 0-16,-2-2 0 0,0-6-80 0,1 1-16 16,1 1 0-16,0-4 0 0,-1-1-64 0,1 1 0 15,2 3-128-15,0-1 192 0,0-1-64 0,-4 3 0 0,-3 0-128 16,1 4 192-16,-1 2-192 0,0 3 144 0,-1 1-144 0,3-2 128 15,0-4-128-15,-1 0 0 0,2-1 144 0,0-2-144 16,-1 1 0-16,2-2 128 0,2-2-128 0,-1-1 0 16,1-4 144-16,1 2-144 0,-1 0 192 0,1-3-192 15,-1 0 0-15,1 2 0 0,0 1 0 0,-1 1 0 16,1-1 128-16,1 2-128 0,1-1 0 0,0 2 0 16,-1 1 0-16,2 1 160 0,-1-1-160 0,1 1 128 15,-1 1-128-15,1-2 0 0,-2 1 144 0,1 0-144 16,2 0 128-16,0-1-128 0,-2-3 128 0,2-1-128 15,0 0 0-15,0-2 144 0,-1 2-144 0,1-3 0 16,0 1 176-16,1 0-176 0,3 2 160 0,1-1-160 16,0-1 192-16,-2-2-48 0,1 0-16 0,0 0 0 15,-1 1-128-15,2 2 0 0,-1 1 0 0,0-3 0 16,-2 1 0-16,0 2 192 0,1 0-32 0,0-3 0 0,2 2-160 0,-2-1 0 16,-3 1 0-16,1-2 0 0,-2 3 0 0,1-4 0 15,0 3 0-15,0-3 128 0,1 2-128 0,0-2 160 16,0 0-160-16,-1 0 160 0,0-1-160 0,-1-1 128 15,2 2-128-15,-1-4 128 0,-1 2-128 0,-1-1 160 16,1 4-160-16,0-1 160 0,1-1-160 0,-1 1 0 16,0 0 0-16,0 2 0 0,1-2 0 0,-3 3 0 15,0-3 0-15,1 4 0 0,1-1 0 0,-1 3 0 16,1-3 0-16,-1 1 0 0,-2 1 0 0,0-1 128 16,0-4-128-16,1 3 0 0,-2-3 0 0,0 2 0 0,0-2 0 0,-2 3 0 15,0-6 0-15,1 2 0 16,-1-1 0-16,0 1 0 0,-2 0 0 0,1-1 0 0,0 2 0 15,1-1 128-15,-1 1-128 0,1 0 0 0,-1 0 0 16,1 0 0-16,1 0 0 0,-2 0 128 0,0-2-128 0,2 0 0 16,2-1 128-16,-1 0-128 0,-5 1 0 0,2 0 128 15,1 4-128-15,-1-4 0 0,0 0 0 0,0-1 0 16,0 2 0-16,0-2 0 0,-1 0 128 0,-2 1-128 16,-1-2 0-16,1 1 0 0,1 0 0 0,-1 1 128 15,-1-1-128-15,2-1 0 0,-2 1 0 0,2 2 0 16,0-6 0-16,-1 2 0 0,0 0 0 0,2 0 0 15,0-2 0-15,-1 0 0 0,1 0 128 0,-2 0-128 16,1-2 0-16,-2 1 0 0,0-1 0 0,0 1 128 16,0 0-128-16,-2-1 0 0,0 0 144 0,1 1-144 15,-1-1 160-15,1 1-32 0,0-1-128 0,-2 3 192 16,-2 1-64-16,0-3 0 0,1 2-128 0,1-1 192 0,0-1-192 16,-1 0 0-16,-2-1 0 0,3 0 0 0,-3 1 128 0,1-2-128 15,-8-7 0-15,11 7 144 0,-2 0-144 0,0-1 0 16,-1 0 0-16,-8-6 128 0,9 5-128 0,-1 0 192 15,-8-5-192-15,9 4 192 0,-9-4-48 0,0 0 0 16,10 5 0-16,-10-5 0 0,0 0 32 0,11 4 0 16,-11-4 0-16,0 0 0 0,9 5-48 0,-9-5-128 15,9 6 192-15,-9-6-64 0,9 6-128 0,-1-2 0 16,0 1 0-16,-8-5 0 0,9 7 0 0,-1-1 128 16,-8-6-128-16,9 5 0 0,-9-5 0 0,9 6 0 15,-9-6 0-15,0 0 0 0,12 4 0 0,-12-4 0 16,10 2 128-16,-10-2-128 0,0 0 0 0,10 2 0 0,-10-2 0 15,10 2 0-15,-10-2 0 0,10 0 128 0,-10 0-128 0,10 0 0 16,-10 0 144-16,11 0-144 0,-11 0 160 0,12 0-160 16,-3 0 160-16,1 0-160 0,1-2 160 0,-2 0-160 15,-9 2 144-15,11-2-144 0,1-1 128 0,-1 0-128 16,-1-1 128-16,0 1-128 0,2-1 128 0,1 0-128 16,-1-1 0-16,1 1 0 0,0-3 128 0,3 1-128 15,1-4 0-15,-2 3 0 0,0-4 144 0,-1 2-144 16,0-1 128-16,2-1-128 0,-2 2 128 0,1-4-128 15,0 0 160-15,1 0-32 0,-2-3-128 0,-1 1 192 16,3-1-64-16,-2 0 0 0,1 2-128 0,-1-4 192 16,2 1-192-16,1-1 176 0,0-1-176 0,-1 1 160 15,1 0-160-15,3 1 0 0,1 0 0 0,1 0 128 16,-1-4-128-16,2 2 0 0,1-1 0 0,1 0 128 0,-2 1-128 16,2 2 0-16,1-5 0 0,0 1 0 0,-1-1 0 0,0 1 0 15,-2-5 0-15,0 4 0 0,1 0 0 16,-5-1 0-16,2 0 128 0,0-3-128 0,-1 0 0 0,1 1 0 15,-2 2 0-15,1 0 128 0,-1 0-128 0,3-2 0 16,3 2 0-16,0-1 0 0,-2-1 0 0,2 1 0 16,1 1 0-16,-1 1 0 0,-1-5 0 0,0 1 0 15,2 0 0-15,0-3 128 0,1 2-128 0,-3-1 0 16,0 0 0-16,-2-2 0 0,0 2 0 0,-1 2 0 16,0-2 0-16,1 1 0 0,1 3 0 0,0-2 0 15,-4 0 128-15,2 1-128 0,1-1 0 0,4 0 0 16,-1 2 0-16,0-5 128 0,0 0-128 0,1-1 0 15,0-2 0-15,2 0 0 0,2-2 0 0,2-1 0 16,-1-1 0-16,-1 0 0 0,1-3 0 0,-1 4 0 0,0-1 128 16,0 5-128-16,0-2 0 0,-1 2 0 0,1 0 0 0,-1 1 128 15,-1-3-128-15,1-1 0 0,-2 0 0 0,1 1 0 16,-2-3 0-16,4 1 0 0,1 0 0 0,2-2 0 16,-1-2 0-16,1 2 0 0,-1 1 0 0,1 2 0 15,0 2 0-15,-2-2 0 0,-1 1 0 0,-2 1 0 16,1-2 0-16,0-1 0 0,0-2 0 0,-1-1 0 15,1-1 0-15,0-1 0 0,-1 1 128 0,2-3-128 16,2 4 0-16,0-1 0 0,2 3 0 0,-1 2 0 16,-1-3 0-16,1 2 0 0,-1 0 0 0,0-2 0 15,-1 1 0-15,2-3 0 0,-1-4 0 0,2 0 0 16,4 0 0-16,0 1 0 0,2 1 0 0,2 1 0 16,1 1 0-16,1 1 0 0,0-1 0 0,2-1 0 15,-2 1 0-15,1-5 0 0,-2-4 0 0,1 0 0 0,2 0 0 0,-1 3 0 16,0-1 0-16,0 2 0 0,2 3 0 0,2 0 0 15,-5-2 0-15,-1 3 0 0,0-2 0 0,-3-2 0 16,-3-3 0-16,2-1 0 0,-17 22 0 0,4-4 0 16,3-2 0-16,2 0 0 0,3-5 0 0,1 1 0 15,2-1 0-15,1 1 0 0,32-35 0 0,-10 10 0 16,-8 4 0-16,-4 5 0 0,-2 5 0 0,-2 0 0 16,-1 4 0-16,-1 1 0 0,-2 0 0 0,2 8 0 15,2 7 0-15,-1 0 0 0,-1-5 0 0,-1 0 0 16,-5-4 0-16,1 1 0 0,-6-3 0 0,-2 3 0 0,-3 0 0 15,-2 4 128-15,1 1-128 0,-3 4 0 16,-2 2 0-16,-2 3 0 0,-1 2 0 0,-3 2 0 0,-1 1-128 0,1 2 128 31,-3-7-2016-31,0 5-336 0,-3 5-64 0</inkml:trace>
  <inkml:trace contextRef="#ctx0" brushRef="#br0" timeOffset="-201004.07">23758 16469 19055 0,'0'0'416'0,"0"0"96"0,0 0 0 0,0 0 32 0,4-13-544 0,-1 1 0 0,3 2 0 0,0 0 0 0,1-1 1920 0,-2-1 256 15,4 1 64-15,-1 1 16 0,0-3-720 0,0 2-160 16,-2 0-32-16,1 1 0 15,-2-1-256-15,-3 1-64 0,2 0-16 0,-1 0 0 16,1-1-320-16,-3-1-64 0,-1 2-16 0,0-2 0 0,0 12-96 0,-1-18-32 16,0-1 0-16,1 2 0 0,1 0-128 0,1-2-32 15,1-2 0-15,1-2 0 0,2-4 64 0,2-4 16 16,1-5 0-16,2-6 0 0,-1-4-272 0,1-1-128 16,0-1 128-16,1 5-128 0,0 5 0 0,-2 2 0 15,-1-1 0-15,1 5 0 0,-4 0 160 0,1 1-160 16,-2-1 192-16,-1-5-192 0,0-1 128 0,-2-5-128 15,0 0 0-15,0 0 0 0,-1 0 160 0,2 4-32 16,-2 5 0-16,1-1 0 0,-1 1 0 0,-1 4 0 0,0 3 0 16,0 1 0-16,1-4 112 0,2 0 16 0,0-4 0 0,0-3 0 15,1-1-256-15,0 2 0 0,3-2 0 0,-1 7 0 16,1 2 0-16,-1 4 144 0,1 6-144 0,-2 2 128 16,-1 3-128-16,-1 0-144 0,-1 5 144 0,1 0-208 15,-2 3 208-15,-1 6 0 0,0 0 0 0,-1-6 0 16,1 6 0-16,0 0 0 0,-7-5-160 0,7 5 160 15,0 0 0-15,-8 0 160 0,8 0-16 0,-7 5 0 16,7-5-144-16,-10 6 0 0,3 2-192 0,0-1 192 16,1 2 0-16,-2 2 0 0,-1 3 0 0,0 2 0 15,-2 1 0-15,1 2 0 0,-2 1 0 0,0 1 0 16,-1 0 0-16,0 0 0 0,0-2 0 0,1 1 0 16,1-2 0-16,-1 1 0 0,-1-3 0 0,1 1 128 15,0-3-128-15,2 1 0 0,0-1 0 0,-1-4 0 0,2 1 0 0,1-1 0 16,2-2 0-16,0-1 0 0,6-7 0 0,0 0 0 15,0 0 128-15,0 0-128 0,0 0 0 0,0 0 128 16,0 0-128-16,0 0 128 0,0 0 0 0,0 0 0 16,0 0 0-16,-2-13 0 0,2-2-128 0,1 4 0 15,3-6 0-15,0 0 0 0,-1-3 0 0,0 1 0 16,0 6 0-16,-2-3 0 0,3 2 0 0,0-3 0 16,0-2 0-16,0 2 0 0,0 0 0 0,0 2 0 15,2-14 0-15,0 8 0 0,-4 4 0 0,3 3 0 16,1 0 0-16,-1 5 0 0,0-1 0 0,0 4 0 15,2-1 0-15,-1 1 0 0,-6 6 0 0,9-5 0 16,-1-1 0-16,1 2 0 0,-9 4 0 0,12-3 0 16,-1 0 0-16,-1 0 0 0,0 2 0 0,1 1 0 15,-1 0 0-15,2 1 0 0,-2 2 0 0,1-2 0 0,-1 4 0 0,-10-5 0 16,8 8 0-16,0 3 0 0,0 0 0 0,0-1 0 16,1 1 0-16,0 0 0 0,-1-2 128 0,-1 3-128 15,1 1 144-15,0 1-144 0,0-1 160 0,0 1-160 16,0 2 192-16,-1-3-48 0,1-1-16 0,3 2 0 15,0 4 16-15,0-1 0 0,-1-2 0 0,1-2 0 16,-3 1-144-16,-1-5 128 0,1 2-128 0,3-1 128 16,-6-3-128-16,1-4 0 0,2 7 0 0,1-4 128 15,0 2-128-15,1 1 0 0,-1-1-160 0,0 1 160 16,5 3-1728 0,-2 3-240-16,-2 5-48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2-19T17:49:53.363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23915 4426 1551 0,'0'0'68'0,"0"0"16"0,0 0-68 0,-4 6-16 15,-3 1 0-15,0-7 0 0,4 0 64 0,3 0 8 16,0 0 3-16,0 0 0 0,-7 6-25 0,3 3-5 15,4-9-1-15,0 3 0 0,-3 10-4 0,3-4 0 16,3 1-1-16,1 2 0 0,-1-2 4 0,1 2 1 16,-4 4 0-16,3 0 0 0,1 3-23 0,-4 2-4 15,0 8-1-15,0-7 0 0,3 3-6 0,-3 6-2 0,0-3 0 0,0 4 0 16,0-1 17-16,-3 4 3 0,-1-4 1 0,1 13 0 16,-4-13-13-16,3 7-4 0,4 3 0 0,-3-4 0 15,-5 4 4-15,5 3 0 0,-1-3 0 0,1 9 0 16,3-6 4-16,-4 6 0 0,4-3 1 0,0 6 0 15,4-3 3-15,-1 4 1 0,-3 5 0 0,0-12 0 16,0 13-17-16,4-4-8 0,-4 7 8 0,0 0-8 16,0-4 0-16,3-2 0 0,1 5 0 0,0 4 0 15,-8-6 0-15,8 3 0 0,-4-1 11 0,3 1-11 16,-3 0 0-16,0-7 0 0,4 7 0 0,-4 0 0 0,3 3 0 16,1-4 0-16,-4 1 0 0,3 0 0 0,1 3 0 0,-1-4 0 15,-6 1 0-15,6 0 0 16,1 6 0-16,-1-4 0 0,1-2 0 0,-1 3 0 15,-6-3 0-15,3 3 0 0,0-4 0 0,0 1 0 16,3 0 0-16,1 6 0 0,-1-10 0 0,-3 4 0 16,4 6 0-16,-1-3 14 0,-3-7-2 0,4 1-1 0,0 3-3 0,-4-4-8 15,0 4 12-15,0 0-4 0,0 0-8 16,0-1 0-16,-4-5 9 0,4 5-9 0,-4-5 0 0,1 6 9 16,-1-4-9-16,1-2 0 0,-1-4 16 0,1 6-4 15,3-5-1-15,0-1 0 0,-4 0 6 0,4 1 2 16,0-1 0-16,-3 0 0 0,3-3-8 0,-4 4-2 0,4-10 0 15,0 9 0-15,-3-3 1 0,3-6 0 0,0 6 0 0,3-6 0 16,1 6 2-16,-1-6 0 0,-3 0 0 0,0-3 0 16,4 3-2-16,-1-3 0 0,1 2 0 0,3 4 0 15,-4-9-10-15,1 3 10 0,3 0-10 0,0-1 10 16,-3-5-10-16,-1 6 8 0,4-10-8 0,0 4 8 16,0-4-8-16,-3 0 0 0,-1 1 0 0,1-1 8 15,-1 0-8-15,1-9 0 0,-1 10 0 16,-3-10 8-16,4 6-8 0,0-6 0 15,-1-3 0-15,1-4 0 0,-4 4 0 0,3-6 0 0,1 5 0 0,-1-5 0 16,-3-4-16-16,4 1-4 0,-4-10-2 0,0 0 0 31,0 0-111-31,0 0-23 0,0 0-4 0,0 0-1039 0</inkml:trace>
  <inkml:trace contextRef="#ctx0" brushRef="#br0" timeOffset="1635.29">16626 9867 864 0,'-7'3'76'0,"-3"-3"-60"15,3 6-16-15,-4-3 0 0,-3-3 167 0,3 3 30 16,4-3 7-16,0 0 0 0,4 0-101 0,3 0-21 16,-7 0-4-16,7 0-1 0,0 0-16 0,0 0-3 15,0 0-1-15,0 0 0 0,0 0-9 0,10 7-1 16,1-14-1-16,3 7 0 0,0 0-46 0,4 0 0 15,3 0 0-15,0-3 0 0,4 0 0 0,3-3 9 16,7 6-1-16,1 0 0 0,6 0 0 0,0 0-8 16,4 0 12-16,4 0-4 0,-1 0 5 0,0 0 1 15,4 0 0-15,0 0 0 0,7 0 10 0,0 6 3 16,0-6 0-16,11 0 0 0,-1 3 5 0,1-3 2 16,3-3 0-16,-4 3 0 0,8 0-9 0,3 0-1 0,4 0-1 15,3-6 0-15,-3 6-4 0,6 0-1 0,5 0 0 0,6 0 0 16,0 0 4-16,4 0 1 0,0 0 0 0,3 0 0 15,4 0-15-15,0 6-8 0,-7-6 8 0,7 3-8 16,3-3 14-16,1 3-2 0,-1-3 0 0,-3 0 0 16,10 0 4-16,-3 7 0 0,4-4 0 0,-1-3 0 15,1 0-8-15,3 0-8 0,0 0 11 0,0 0-11 16,0 0 15-16,7 0-4 0,-4 0-1 0,4 0 0 16,4 6-2-16,0-3 0 0,-4-6 0 0,-7 3 0 15,-4 0-8-15,1 0 12 0,10 0-12 0,-4 0 12 16,-6 0-12-16,6 0 12 0,15-6-12 0,-1 6 12 15,-6 0-3-15,0 0 0 0,3-3 0 0,-7-4 0 16,3 7-9-16,1-3 0 0,-4 3 0 0,4-3 0 16,-4-3 0-16,3 6 0 0,1 0 0 0,-1 0 0 0,1-3 0 0,-4 3 0 15,0-7 0-15,0 7 0 0,0 0 0 16,4 0 0-16,-4-3 0 0,3-3 0 0,1 6 10 0,-4 0 3 16,0 0 1-16,-3-3 0 0,-4 3 3 0,0 0 1 15,-4 0 0-15,-3 3 0 0,-4-3-7 0,4 0-2 16,7 6 0-16,-7-3 0 0,0-3-9 0,4 7 0 15,-1-4 9-15,1-3-9 0,-8 0 0 0,0 6 8 16,4-3-8-16,0 0 0 0,0-3 0 0,-3 7 9 16,-1-7-9-16,1 0 0 0,3 0 10 0,-4 0-10 0,-10 3 8 15,3-3-8-15,4 0 0 0,-7 0 0 0,0 0 8 0,-4 0-8 16,-3 0 0-16,0 0 0 16,6 0 0-16,-6 0 8 0,-7-10-8 0,3 10 8 15,-3 0-8-15,0-3 8 0,-1 0 1 0,-3-3 0 16,-3 6 0-16,-4 0 0 0,0-3 3 0,-3-4 0 0,0-2 0 0,-1 6 0 15,4 0-4-15,-7-3-8 0,-3-4 12 16,0 10-4-16,-1-3-8 0,1-3 8 0,3 3-8 0,0-1 8 16,-4-2-8-16,-3 3 0 0,-3-3 0 0,-1 3 0 15,-3-7 0-15,0 10 0 0,7-3 0 0,-7-3 8 16,0 6-8-16,-3-3 0 0,-4-4 0 0,-4 4 0 16,-3 0 9-16,0-3-9 0,-4 3 10 0,4-4-10 15,0 7 0-15,-4 0 0 0,4-3 0 0,0-3 0 16,0 3 0-16,0 0 0 0,0 3 0 0,-4-6 0 0,0 6 0 0,-3 0 0 15,0-4 0-15,3-2 0 16,0 6 0-16,-3 0 0 0,0-3 0 0,-11 3 0 16,1 0-20-16,-5 0-8 0,4 0 0 15,1 0-1-15,-8 0-91 0,4 0-17 0,-8-6-4 0</inkml:trace>
  <inkml:trace contextRef="#ctx0" brushRef="#br1" timeOffset="26318.19">16619 9657 403 0,'0'0'36'16,"-10"0"-36"-16,3 3 0 0,0-3 0 16,-4 0 137-16,4 0 21 0,0-3 4 0,0 3 1 15,0-7-105-15,-4 7-21 0,4 0-4 0,0 0-1 16,0 0-32-16,-3 0 0 0,2 0 0 0,-2 0 0 16,-1 0 0-16,1 0 0 0,3 0 0 0,0 0 0 0,0 0 32 15,0 0 0-15,-1 0 0 0,8 0 0 16,-3 0 56-16,3 0 12 0,0 0 1 0,0 0 1 0,0 0-30 0,0 0-5 15,0 0-2-15,0-6 0 0,3-3-33 0,5 2-8 16,-1-2 0-16,3 3-1 16,-3-1 15-16,4-2 3 0,-1 6 1 0,1-6 0 0,0 5-24 0,-1-2-5 15,1 6-1-15,3-3 0 0,-4-3-4 0,1 12-8 16,0-3 11-16,-1-3-11 0,4 0 0 0,-3 6 0 0,-1-2 0 16,5-4 0-16,-1 3 0 0,3-3 0 15,-3 0 0-15,4 6 0 0,0-6 37 0,-1 0 1 16,4 0 0-16,-3-6 0 0,0 3 20 0,3 3 4 15,-3 0 1-15,3-10 0 0,-4 10-46 0,5 0-9 0,2-3-8 0,-3-3 12 16,-3 6-12-16,3 0 12 0,0 6-12 0,1-3 12 16,-1-3-4-16,-4 0-8 0,1 0 12 15,0 6-4-15,-1-2-8 0,1-4 0 0,0 0 0 16,-1 3 8-16,1 3-8 0,-1-6 0 0,1 0 9 0,3 0-9 16,-3 0 13-16,3 0-1 0,0-6-1 0,0 3 0 15,4 3 5-15,-4 0 2 0,0-10 0 0,1 10 0 16,-1-9-5-16,3 9-1 0,1-3 0 0,0 3 0 15,-4 0-12-15,0-4 0 0,0-2 0 0,1 6 0 16,-5 0 0-16,1 0 0 0,-4 0 0 0,0 0 0 16,0 0 9-16,0 6-1 0,-3-12 0 0,-1 6 0 15,1 0-8-15,0 0 0 0,-1 0 0 0,4 0 0 16,-3 0 0-16,-1 0 8 0,5 0-8 0,-1-3 8 0,3-3-8 0,-3 6 0 16,4 0 9-16,0-3-9 15,-1-4 13-15,1 4-1 0,-4 0-1 0,4-3 0 0,-1 3-3 16,1-4 0-16,0 7 0 0,-4-3 0 0,3 3-8 0,1-6 0 15,-4 3 0-15,-3 3 0 0,3-3 0 0,-4-4 0 16,1 7 0-16,3-9 8 0,-3 9 0 16,-4-3 0-16,3-6 0 0,1 5 0 0,-1-2 10 15,1 3 2-15,0-3 0 0,-1 3 0 0,4-7-20 0,0 7 0 16,-3-3 0-16,3-4 0 0,4 7 0 0,-4-6 0 16,-4 9 0-16,5-10 0 0,-1 7 0 0,0-6 0 15,-4 6 0-15,5-4 0 0,-5-2 0 0,1 9 0 16,-1-6 0-16,-3-1 0 0,0-2 0 0,0 6 0 15,0-3 0-15,1 3 0 0,-5-1 22 0,4-2-2 0,-3-3-1 0,3 9 0 16,-4-10-7-16,4 7 0 0,0-6-1 0,-3 6 0 16,3-7-11-16,0 1 0 0,-3-1 9 0,6 7-9 15,-3-6 0-15,0-1 0 0,0 1 0 0,0 0 0 16,4-4 0-16,-1 4 0 0,5 6 0 0,-5-10 11 16,1-3-11-16,-1 7 0 0,-3-4 0 0,4 4 0 15,-4-4 0-15,4 4 0 0,-8 0 0 16,8 5-11-16,-8-8 33 0,4 3 6 0,-3-1 2 0,-1 1 0 15,1-4-16-15,-1 4-3 0,-3-1-1 0,4-2 0 16,-1 2-10-16,1 1 0 0,0 0 0 0,3-4 0 16,-4 1 0-16,1-1 0 0,3-3 0 0,-4 1 0 15,4-1 0-15,0 0 0 0,0 1 0 0,0 2 0 16,1-6 0-16,-1 7 0 0,-4-1 0 0,4 1 0 16,0-4 0-16,0 3 0 0,-3 4 0 0,3-7 0 15,0 1 8-15,0 2-8 0,-4-6 0 0,5 7 8 16,-5 2-8-16,4-2 0 0,0-7 0 0,0 6 8 0,0-5-8 0,0 2 8 15,4-3-8-15,-4 0 8 0,0 7-8 0,0-7 0 16,0 3 0-16,4-3 8 0,-4 1-8 0,0 5 0 16,0-6 0-16,0 4 8 0,-4-4-8 0,5 0 0 15,-5 0 9-15,4 3-9 0,-3-2 8 0,-1-1-8 16,1 6 10-16,-4-6-10 0,3 7 9 0,-3-7-9 16,4 7 8-16,-1-4-8 0,-3 0 8 0,4 1-8 15,-1-1 0-15,1 3 8 0,-4-6-8 0,7 7 0 16,-4-7 0-16,5 7 8 0,-5-7-8 0,1 3 0 15,-1-3 0-15,4 0 0 0,-3-3 0 0,-1 7 0 16,-3-4 0-16,7 0 0 0,-3 0 0 0,-1 4 0 16,1-4 0-16,-1-3 0 0,-3 3 0 0,4-3 0 15,-4 0 9-15,0 3-9 0,0-3 8 0,0 10-8 16,0-10 10-16,3 3-10 0,-6 0 11 0,3 4-11 0,0-4 12 0,0 0-12 16,0-3 10-16,-4 10-10 0,4-10 8 0,0 0-8 15,0 3 0-15,0-3 0 0,0 0 8 0,0 0-8 16,4 0 0-16,-4-3 0 0,0 3 0 0,0 0 0 15,3 0 0-15,-3 3 0 0,4-3 0 0,-4 0 0 16,3 0 0-16,-3 0 0 0,4 0 8 0,0 1-8 16,-4 2 0-16,0-3 0 0,0 3 0 0,0-3 0 15,0 0 0-15,0 3 0 0,0-3 0 0,3 0 0 16,-3 4 0-16,4-4 0 0,-8 0 0 0,8 0 8 0,-4 0-8 0,3 0 0 16,-3 0 0-16,0 0 8 0,0 3-8 0,0 0 0 15,0-3 0-15,0 0 0 16,0 0 0-16,0 0 0 0,0 0 0 0,0 4 0 15,0-4 0-15,0 3 0 0,4-3 0 0,-1 3 0 0,1-3 0 16,-1 0 0-16,1 3 0 0,-1-3 0 0,1 1 8 0,-1-1-8 16,-3 3 0-16,4-3 8 0,-1 0-8 15,1 0 0-15,-4 3 0 0,3-3 0 0,1 0 0 16,0 3 0-16,-1-3 0 0,1 7 0 0,3-7 0 0,-4-3 0 16,4 9 0-16,-7-3 0 0,4-3 0 0,3 3 0 15,-4-2 0-15,4 2 0 0,-3-3 0 0,3 0 0 16,0 0 0-16,0 3 0 0,-3-3 0 0,3 6 0 15,0-2 0-15,0-4 0 0,-4 3 0 0,4 0 0 16,-3-3 0-16,-1 6 0 0,4-2 0 0,-3-1 0 0,3-3 0 0,-3 3 0 16,3 6 0-16,0-5 0 0,-4 2 0 0,1-3 0 15,-1 0 0-15,1 4 0 0,-1-4 0 0,4 0 0 16,-3 10 0-16,-1-13 0 0,1 9 0 0,3-6 0 16,-3 7 0-16,-1 2 0 0,1-5 0 0,-1 5 0 15,1-5 0-15,3-1 0 0,-4-3 0 0,1 10 0 16,3-4 0-16,-4 4 0 0,4-4 0 15,0 1 0-15,-3 2 0 0,3-5 0 0,4 2 0 16,-1 0 0-16,-6 1 0 0,6-4 0 0,1 4 0 0,-1 2 0 16,1-2 0-16,0 2 0 0,-4-2 0 0,3 6 0 15,4-10 0-15,-3 6 0 0,-4 1 0 0,4 0 0 16,-4-1 0-16,0 7 0 0,0-6 0 0,0 9 0 16,0-3 0-16,0-4 0 0,0 7 0 0,0-9 0 15,-7 9 0-15,4 0 0 0,3-6 0 0,3-1 0 16,-3 4 0-16,0-3 0 0,0 3 0 0,4-4 0 0,0 7 0 0,-4-12 0 15,0 12 0-15,3-9 0 0,1 9 0 0,-4-4 0 16,-7 4 0-16,7 0 0 0,0-6 0 0,-7 6 0 16,0 0-9-16,0 0 9 0,7 0 0 0,-7 0 0 15,0 0 0-15,7 6 9 0,-7-6-9 0,7 4 0 16,-7-4 0-16,7 9 0 0,0-3 0 0,-7-6 0 16,7 6 0-16,0 1 0 0,0 2 0 0,1-9 0 15,-8 0 0-15,7 3 0 0,3 7 0 0,-3-7 0 16,0-3 0-16,4 6 0 0,-4-3 0 0,0-3 0 15,0 7 0-15,0-4 0 0,0 3 0 0,0 0 0 16,-3 0-11-16,3-2 11 0,-7-4 0 0,3 9 0 16,4 0 0-16,-3 1-8 0,-1-7 8 0,4 10 0 15,-3-7 0-15,0 3 0 0,-1 1 0 0,1-4 0 16,-1 3 0-16,1 1 0 0,3-1 0 0,-4 1 0 16,4-7 0-16,-3 6 0 0,6 0 0 0,1 1 0 0,-4-7 0 15,0 10 0-15,4-13 0 0,-4 15 0 0,0-12 0 0,3 4 0 16,-6-1 0-16,3 0 0 0,4-3 0 0,-4 7 0 15,-4-1 0-15,4-6 0 0,0 7 0 0,0-4 0 16,0 0 0-16,-3 4 0 0,-1-1 0 0,4 4 0 16,-3-7 0-16,-1 3 0 0,5 1 0 0,-5-4 0 15,4 3 0-15,0 7 0 0,0-10 0 0,-3 10 0 0,-1-3 0 16,1-4 0-16,-1 7 0 0,1-7 0 16,3 0 0-16,-4 4 0 0,1 3 0 0,0-4 0 0,-4-2 0 0,3 2 0 15,1-2 0-15,-1-1 0 16,1 0 0-16,-1 4 0 0,1-4 0 0,-1 4 0 0,1-1 0 15,-1 4 0-15,-6-3 0 0,3-1 0 0,3 1 8 16,-3-4 0-16,-3 10 0 0,3-7 0 0,0 1-8 16,-4 3-12-16,1-1 4 0,3-5 0 0,-7 9 8 15,7-7 0-15,-4 1 0 0,4-4 0 16,0 10 0-16,0-7 0 0,-3 4 0 0,3-3 0 0,0-1 0 0,0 1 0 16,0 2 0-16,0-8 0 0,0 12 0 0,0-7 0 15,-4-3 0-15,4 10 0 0,0-6 0 0,0-1 0 16,-3 7 0-16,3-6 0 0,-4 6 0 0,4-7 0 15,0 7 0-15,-4-7 0 0,-3 4 0 0,7 0 0 0,0 3 0 16,0-7 0-16,-3 10 0 0,3-6 0 0,0-1 0 0,3 4 0 16,-3-6 0-16,0 9 0 0,-3-7 0 0,3 1 0 15,-4 3 0-15,4-7 0 0,-3 7 0 0,-1-6 0 16,4 6 0-16,0-7 0 0,-3 4 0 0,3 0 0 16,-4-4 0-16,4 7 0 0,4 0 0 0,-8-7 0 15,1 7 0-15,3 0 0 0,3-3 0 16,-3 6 0-16,0-7 0 0,0 1 0 0,4 6 0 15,-4-3 0-15,0-1 0 0,-4-2 0 16,1 3 0-16,3 3 0 0,-4 0 0 0,4-3 0 0,-7 3 0 0,4-4 0 16,-4 4 0-16,3-3 0 0,-3-3 0 0,3 3 0 15,1 0 0-15,3-4 0 0,-4 4 0 0,1-6 0 16,-1 5 0-16,1 4 0 0,3-3 0 0,0-6 8 16,-4 9-8-16,4 0 0 0,0-4 0 0,0-5 0 15,0 6 0-15,0 3 0 0,0-3 0 0,0-1 0 16,0-2 0-16,0 3 0 0,0-7 0 0,4 7 0 0,-4 0 0 0,3-3 0 15,-3 2 0-15,4 1 0 0,-4-3 0 0,0 3 0 16,3-7 0-16,-3 7 0 0,0-6 0 0,0 9 0 16,0-7 0-16,4 1 0 0,-4 3 0 0,0 0 0 15,3-4 0-15,-3 4 0 0,7-6 0 0,-7 5 0 16,4-5 0-16,0 6 0 0,-1-7 0 0,1 7 0 16,-1-6 0-16,1 6 0 0,3-7 0 0,-4-2 0 15,4 11 0-15,-3-11 0 0,-1 2 0 16,1 7 0-16,-1-6 0 0,4 2 8 0,-7 1-8 0,4 3 0 15,-4-7 0-15,4 7 0 0,-1-6 0 0,1 6 0 16,-1-7 0-16,1 7 0 0,-1-6 0 0,1 5 0 16,-4-5 0-16,3-1 0 0,4 7 0 0,-7-6 0 15,4-4 0-15,-1 4 0 0,4 2 0 0,-3-2 0 16,-1 0 0-16,4-4 0 0,1 3 0 0,-1 4 0 0,0-10 0 0,0 10 0 16,0 0 0-16,0-7 0 0,0 1 0 15,0 2 8-15,-4 4-8 0,5 0 0 0,-5-7 0 0,4 3 0 16,-3 4 0-16,3-3 0 0,-7-1 0 0,3-2 0 15,4 2 0-15,-7 7 0 0,4-6 0 0,-4 2 0 16,3-2 0-16,1-1 0 0,-1 7 0 0,1-6 0 16,-4-1 0-16,3-2 0 0,1 8 0 0,3-5 0 15,-3 0 0-15,-1-4 0 0,4 7 0 0,0-4 0 16,-3 1 0-16,3-1 0 0,0-2 0 0,-4 2 0 16,4-2 0-16,0 5 0 0,1-2 0 0,-1-1 0 15,0-2 0-15,0 2 0 0,0-2 0 0,-4 2 0 16,4 7 0-16,0-6 0 0,-3-4 0 0,3 4 0 0,-4 5 0 0,5-5 0 15,-1 3 0-15,-4-4 0 16,1 1 0-16,3-1 0 0,-4 7 0 0,4-6 0 0,4-4 0 16,-8 0 0-16,4 4 0 0,1 6 0 15,2-10 0-15,1 4 0 0,-4-1 0 0,0-2 0 0,3 5 0 0,1-8 0 16,3 2 0-16,-3 0 0 0,-1 4 0 0,1-4 0 16,-1 1 0-16,5 2 8 0,-8-2-8 0,3-1 0 15,1 1 0-15,-1-1 0 0,-3 0 0 0,0-2 0 16,8 8 0-16,-5-5 0 0,1-4 0 0,-1 3 0 15,1 1 0-15,3 2 0 0,0-2 0 0,-3-1 0 16,3-6 0-16,-4 13 0 0,4-13 0 0,1 10 0 0,-1-7 0 0,-4 3 0 16,4-6 0-16,1 7 0 0,-5-7 0 0,4 6 8 15,0-2-8-15,-3-4 8 0,3 6-8 0,0-6 8 16,0 4-8-16,0-4 0 0,-3-3 0 0,3 9 0 16,0-6 0-16,-3-3 0 0,3 10 0 0,0-4 8 15,0-3-8-15,0 7 0 16,0-7 0-16,0 3 0 0,1-3 0 0,2 3 0 0,-3-2 0 15,0 2 0-15,4-3 0 0,-4 0 0 0,0-3 0 16,4 0 0-16,-4 0 0 0,4 0 0 0,-4 6 0 0,3-6 8 16,1 3-8-16,-4-6 0 0,0-3 0 0,4 6 8 15,-4 0-8-15,0 0 8 0,0 0-8 0,0 0 8 16,-3 0-8-16,7 0 0 0,-4 0 0 0,-4 0 0 16,4 0 0-16,-3 0 0 0,3 0 0 0,0 0 0 15,4 6 0-15,-8-6 0 0,4 0 0 0,1 0 0 16,2 0 0-16,1-6 0 0,-8 6 0 0,8 0 0 15,3 0 0-15,0 0 0 0,-3 0 0 0,-4 6 0 0,0-6 0 0,0 3 0 16,4-6 0-16,-4 3 0 0,-3 0 0 0,6 0 0 16,8 0 0-16,-7 0 0 0,-4-6 0 0,3 6 8 15,5 0-8-15,-5 0 8 0,1 0-8 0,0 0 0 16,-8 6 0-16,8-6 0 0,-1 0 0 0,-2 0 0 16,-1 3-8-16,0-3 8 0,3 0 0 0,-3 0 0 15,1 0 0-15,-5 0 0 0,4 0 0 0,4 0 0 16,0 0 0-16,-4 0 0 0,-4 0 0 0,8 0 0 15,3 7 0-15,-3-7-8 0,-4 3 8 0,0-3 0 16,7 0 0-16,0 0 0 0,4 0 0 0,-4 3 0 16,-7-3 0-16,7 0 0 0,4 0 0 0,-7 0 0 15,-4 0 0-15,3 0 0 0,1 0 0 0,0 0 0 16,-4 0 0-16,0 6 0 0,0-6 0 0,4 0 8 16,-1 3-8-16,-3-3 8 0,4 7-8 0,0-4 0 15,3-3-8-15,4 0 8 0,-11 0 0 0,7 0 0 0,4-3 0 0,-1 3 0 16,1 3 0-16,0-3 0 0,-4 0 0 0,7 0-8 15,0 0 8-15,1 0 0 0,-5 0 0 0,-3 0 0 16,4 0 0-16,0 0 8 0,-4 6-8 0,4-3 8 16,-4-3-8-16,3 3 0 0,-2-3 0 0,-1 7 0 15,0-7 0-15,4 0 0 0,-1 0-8 0,1 0 8 16,0 0 0-16,3 0 0 0,-3 0 0 0,3 0 0 16,0 0 0-16,0 3 0 0,1-3 0 0,-1 0 0 15,-4 0 0-15,5 6 0 0,-8-3 0 0,4-3 8 16,-4 0-8-16,0 6 0 0,0-6-8 0,0 0 8 15,0 4 0-15,4-4 0 0,-4 3 0 0,0-3 8 0,4 0-8 0,0 0 0 16,0 6-8-16,-1-3 8 16,1-3 0-16,0 0 0 0,-4 0 0 0,3 0 0 0,1 0 0 15,0 0 0-15,0 0 0 0,-1 0 0 16,-3 0 0-16,1 0 0 0,2 0 0 0,-3 0 0 0,-3 0 0 0,3 0 0 16,-3 0 0-16,3 0 8 0,-3 0-8 0,3 0 0 15,0 0-8-15,0 0 8 0,4 0 0 0,-4 0 0 16,4 0 0-16,-4 0 8 0,0 0-8 0,0 0 0 15,-3 0-8-15,0 0 8 0,3 0 0 16,-4-3 0-16,1 3 0 0,0-6 0 0,-1 6 0 0,1 0 0 16,0 0 0-16,-1 0 0 0,-3-3 0 0,0 3-8 0,0 0 8 0,1 0 0 15,-5-4 0-15,4 4 0 0,0-6 0 0,-3 6 0 16,3 0 0-16,-3 0 0 0,-1 0 0 0,4 0 0 16,-3 0 0-16,0 0 0 0,-1 0 0 0,1 0 0 15,-1 0 0-15,1 0 0 16,-1-3 0-16,1 3 0 0,0 0 0 0,3 0 0 0,-4-6 0 15,1 6 0-15,-1 0 0 0,-2 0 0 0,6 0 0 16,-4 0 0-16,1 0 0 0,-1 0 0 0,5-3 0 0,-1-4 0 16,-4 7 0-16,4 0 0 0,0 0 0 0,-3 0 8 15,0 0-8-15,-1 0 0 0,4 0-8 0,0 7 8 16,-3-7 0-16,3 0 0 0,0 0 0 0,0 0 8 16,-3 0-8-16,-1 3 0 0,1-3-8 0,-4 0 8 15,4 0 0-15,-4 0 0 0,0-3 0 0,0 3 0 16,3 3 0-16,-2-3 0 0,-8 0 0 0,10 0 0 0,1 0 0 15,-4 0 0-15,3 0 0 0,-3 0 0 0,4 0 0 0,-4 0 0 16,0 0 0-16,4-3 0 0,-1-4 0 0,-3 7 0 16,0 0 0-16,4-3 0 0,0 0 0 0,-1-3 0 15,1 6 0-15,-4 0 0 0,3-3 0 0,-3-4 0 16,0 7 0-16,4-3 11 0,0 3-11 0,-1 0 0 16,-3-6 0-16,4 6 0 0,-1-3 0 0,1 0 0 15,0-4 0-15,3 4 0 0,-4-3 0 16,1 3 0-16,-1 0 0 0,1-3 0 0,-4 2 0 15,4-2 0-15,-1 3 0 0,1-3 0 0,-4 3 0 0,3-1 0 16,1-2 0-16,-4 3 0 0,0-3 0 0,0 3 8 16,4-4-8-16,-4 4 0 0,3 0 0 0,-3-3 8 15,1-4-8-15,-1 10 0 0,3-3 0 0,-3-6 0 16,0 9 0-16,0-10 0 0,-3 7 0 0,3-3 0 0,0 0 0 16,0-1 0-16,-3-2 0 0,3 6 0 0,0-3 0 15,0 3 0-15,-4-7 0 0,4 1 0 0,-3 6 0 0,-1-4 0 16,4 1 0-16,-3-3 0 0,-1 2 0 0,1-5 0 15,3 2 0-15,-3 1 0 0,-1 6 0 16,1-7 0-16,3 1 8 0,-7-3-8 0,3 2 8 0,1-2-8 16,-4 2 0-16,3-2 0 0,-3-4 0 0,0 3 0 15,0 4 0-15,4-4 0 0,-4 4 0 0,0-4 0 16,0-5 0-16,0 5 0 0,0 4 0 0,3-4 0 16,-3-6 12-16,0 10-4 0,0-4 0 0,0 1 0 15,0-1-8-15,0-2 0 0,-3 2 0 0,3-6 0 16,0 7 0-16,0-1 0 0,0-6 0 0,0 7 0 15,0-1 0-15,3-2-17 0,-3 2 4 0,4-6 1 16,-4 7 12-16,0-7 16 0,0 6-3 0,3-5-1 16,-3 5-12-16,4-6 0 0,-4 7 0 0,0-7 0 15,0 6 0-15,0-2 0 0,0-1 0 0,0 0 0 0,0 1 0 16,0-7 0-16,0 9 0 0,0-6 0 0,0 4 0 16,0-4 0-16,0 0-12 0,3 6 12 0,1-5 0 0,-4 5 0 15,4-6 8-15,-4 7-8 0,3-7 0 0,1 3-13 16,-4-3 1-16,3 1 0 0,4 5 12 0,-3-6 0 15,-1 7 0-15,1-7 0 0,-1 6 0 0,1 1 16 16,-1-4-3-16,1 4-1 0,-1-1-12 0,1 0 0 16,-1-2-9-16,1 2 9 0,-4-6-12 0,3 7 12 0,1 2-13 15,0-2 5-15,-1-7 8 0,1 7 0 0,-1-1 0 16,1 0 0-16,-4-2 8 0,3 2 3 0,1-6 1 0,-1 7 0 16,1-1-12-16,-1 1 0 0,1-4 0 15,3 4 0-15,-4 2 0 0,4-2 0 16,-3-1 0-16,3-3 0 0,0 13 0 0,0-6 0 15,0-1 0-15,4 1 0 0,-4-3 0 0,3 2-17 0,-3-2 4 16,4 2 1-16,-4-2 12 0,0 2 0 0,4 1 12 0,-4-4-12 16,0 4 8-16,-4-1-8 0,8 1 0 0,-7-4 0 15,-1 4 0-15,4 6 0 0,0-3 0 0,0-1 0 16,-3 1 0-16,-1-3 0 0,4 6 0 0,-7 3 0 16,4-7 10-16,-4 7-10 0,7-6 8 0,-4 0-8 15,-3 6 0-15,7-3 0 0,1-4 0 0,-8 7 0 16,3-3 0-16,-3 3 0 0,11-6 0 0,-4 3 0 15,-7 3 0-15,10 0 0 0,-3-3 0 0,0-4 0 16,-7 7 0-16,11 0 0 0,-4 0 0 0,0-3 0 0,4 3 0 0,-11 0 0 16,7 0-14-16,0 0 5 0,3 0 9 0,-6 0 0 15,-4 0 0-15,0 0 0 0,10 0 0 0,-10 0 0 16,4 3 0-16,3-3 0 0,-7 0 0 16,7 0 0-16,-7 0 0 0,7 7 0 0,-7-7 0 0,7 3 0 15,0 0 0-15,-7-3 0 16,4 9 0-16,3-9 0 0,0 10 0 0,0-10 0 15,-7 0 0-15,4 9 0 0,3-6 0 0,-4 4 0 0,4-4 0 0,-3 3-8 16,-4-6 8-16,3 3-8 0,4 3 8 0,0-2 0 16,-3-1 0-16,-1 6 0 0,-3-9 0 0,7 6 0 15,-3-3 0-15,3 7 8 0,-3-7-8 0,-4-3 0 16,3 9 0-16,1-2 0 0,-1-1 0 0,4 3 0 16,-3-2 0-16,-1 2 0 0,1-3 0 0,-1 4 0 15,1-1 0-15,-1-3-8 0,1 1 8 0,-1 2 0 0,-3 1 8 0,4-1-8 16,-4-9 0-16,7 9 0 0,-7-6 0 0,4 7 0 15,-1-1 0-15,1 1 0 0,-1-7 0 0,1 9 0 16,-1-5 0-16,-3 2 0 0,4-6 0 16,-1 10-8-16,-3-13 8 0,0 6 0 0,7 3 0 0,-7 1 0 15,4-4 0-15,-4 3 0 0,7 1 8 0,-4-1-8 16,-3 1 0-16,4-1 0 0,-4-3 0 0,3 4 0 16,1-1 0-16,-1 1 0 0,-3-1 0 0,0 0 0 15,0-5 0-15,0 8 0 0,4-2 0 0,0-4 0 16,-4 0 0-16,3 3 0 0,1 1 0 0,-1-1 0 15,-3 1 0-15,4-7 0 0,3 6 0 0,-4 1 0 16,1-1 0-16,-1-6 0 0,-3 7 0 0,4 2 0 16,-1-6 0-16,1 4 0 0,-1 2 0 0,1-9 0 15,-1 7 0-15,-3 2 0 0,4-5 0 0,-4 2 0 16,0 1 0-16,0-4 0 0,4 9 0 0,-8-5 0 0,4 2 0 16,0-2 0-16,4-4 0 0,-1 4 0 0,-3 5 0 0,0-9 0 15,4 4 0-15,-4 6-8 0,3-10 8 0,1 3 0 16,-4 1 8-16,3 2-8 0,4-2 0 0,-3 2 0 15,-1-2 0-15,1 5 0 0,-1-9 0 0,-3 10 0 16,0-3 0-16,0-1 0 0,4-2 0 0,-4 2 0 16,7-2 0-16,-4 2 0 0,-3-2 0 0,0-1 0 15,4 0 0-15,-1 4 0 0,-3-4 0 0,0 1 0 16,0-1 0-16,4 1 0 0,-4-4 0 0,0 3 0 0,0 7 0 16,0-10 0-16,4 4 0 0,-4 5 0 0,0-8 0 0,0 2 0 15,0 7 0-15,3-4 0 16,-3-2 0-16,0 2 8 0,4-2-8 0,-1-1 0 15,-3 3 0-15,0-2 0 0,4-1 0 0,-4-2 12 16,3 8-4-16,1-5 0 0,-4-4-16 0,7 10-4 0,-4-4 0 0,1-2 0 16,-1-7 12-16,4 9 0 0,-3-2 0 0,-1-1 0 15,5 4 0-15,-1-4 0 0,-4 0 0 0,4 1 0 16,-3 2 0-16,3-2 0 0,-4-1 0 0,1 4 0 16,-1-4 0-16,1 4 0 0,-1-4 0 0,4 0 0 15,-3-5 0-15,-1 5 0 0,5 7 0 0,-5-10 0 16,4 3 0-16,-3-2 8 0,3-1-8 0,0 3 11 15,0-2-11-15,0-4 0 0,0 6 0 0,-4-6 0 16,5 7 0-16,2-10 0 0,-3 9-12 0,0-9 12 16,0 10 0-16,0-7 8 0,4 6 2 0,-1-9 0 0,-2 9-10 0,2-2 0 15,1-4 0-15,-1 0 0 0,1-3 0 0,3 6 8 16,-3-3-8-16,-1-3 0 0,1 0 0 0,3 10 0 16,-4-10 8-16,5 0-8 0,-1 3 0 0,0 3 0 15,-4-3 0-15,1-3 0 16,3 7 0-16,0-4 0 0,-7-3 8 0,4 0-8 15,-4 6 0-15,7-3 0 0,0 0 0 0,-3-3 0 0,3 7 0 0,0-4 0 16,0-3 0-16,0 0 0 0,0 0 0 0,4 0 0 16,-4 0 0-16,4 6 8 0,-4-6-8 0,3 0 0 15,-3-6 0-15,1 6 0 0,-1 6 0 0,0-6 0 16,0-6 8-16,0 12-8 0,0-6 0 0,0 0 0 16,-3 0 0-16,3 0 0 0,-3 0 0 0,3 3 0 15,0-3 8-15,-4 0-8 0,4-3 0 0,4 6 0 0,-4-3 0 0,4 0 0 16,-4 0 0-16,0 6 0 15,4-2 0-15,-1-1 0 0,1-3 0 0,0 0 0 16,-4 6 8-16,3-3-8 0,1-3 0 0,0 0 0 0,-4 0 0 0,3 0 0 16,1 0 0-16,-4 0 0 0,-3 0 0 0,3 0 0 15,-4 0 0-15,5 0 0 0,-1 0 0 0,-4 0 0 16,1 0 0-16,-1 0 0 0,1 0 0 0,0 6 0 16,-1-12 0-16,1 6 0 0,-1 6 0 0,1-6 0 15,3 0 0-15,-3 0 0 0,3 0 0 16,0 0 0-16,0 3 0 0,4-3 0 0,-4 0 0 15,3 0 0-15,1 7 0 0,0-4 0 0,6-3 0 0,-6 0 0 16,0 0 0-16,3 0 0 0,0 0 0 0,-3 0 0 16,3 0 0-16,3 0 0 0,-2 0 0 0,-1 0 0 15,-4 0 0-15,5-3 0 0,-5 3 0 0,4 0 0 16,-3-7 0-16,0 7 0 0,-1 7 0 0,1-4 0 16,-4-3 0-16,4 0 0 0,-1 0 0 0,4 3 0 15,-3-3 8-15,3 0-8 0,0 0 0 0,1 0 8 0,2 0-8 0,1 6 0 16,7-3 0-16,-4-3 0 0,-7 0 0 0,7 0 0 15,-3 0 0-15,3 0 0 0,0 0 0 0,-3 0 0 16,3 0 0-16,-3 0 0 0,0 0 0 16,-1-3 0-16,1 6 0 0,0-3 0 0,0 0 0 0,-1 0 0 15,1 0 0-15,3 0 0 0,-3 0 0 0,3 0 0 16,4 0 0-16,-4 0 0 0,4 0 0 0,-4 0 0 16,4 0 0-16,-4 0 0 0,4 0 0 0,-1 0 0 0,-2 0 0 15,2 0 0-15,-2 0 0 0,-1 7 0 16,4-7 0-16,-1 0 0 0,1 0 0 0,3 0 0 15,-6 0 0-15,6 0 0 0,4 0 0 0,-4 0 0 16,0-7 0-16,-3 7 0 0,3 0 0 0,-3 0 0 0,0 0 0 16,-4 0 0-16,0 0 0 0,4 0 0 0,0 0 0 0,0 0 0 15,-1 0 0-15,5-3 0 0,2 3 0 16,-2-6 0-16,-1 6 0 0,0 0 0 0,0 0 0 0,4 0 0 16,-3 0 0-16,-1 0 0 0,-3 0 0 0,3 0 0 15,-3 0 0-15,-1 0 0 0,1 0 0 0,3 0 0 16,-3 6 0-16,3-3 0 0,4-3 0 0,0 0 0 15,-4 0 11-15,4-3-3 0,0 3-8 0,0 0 12 16,-4-6-12-16,4 6-8 0,-4 0 8 0,0-3-13 16,-3 0 13-16,3-4 0 0,1 4 0 0,6-3 0 0,-3 3 0 15,3-3 8-15,-3-1 0 0,0 1-8 0,7 3 0 0,-4-3 0 16,0-4 0-16,1 7-12 0,-5 0 12 0,1-3 0 16,-4 6 0-16,4-3 0 0,0 3 0 15,0 0 0-15,7-7 12 0,-4 7-12 16,4 0 0-16,-4 0 0 0,1 7 0 0,-5-4-12 0,1-3 12 0,0 0 0 15,3 6 0-15,-3-6 0 0,4 3 0 0,-1-3 0 16,4 0 12-16,-4 0-12 0,4 0 0 0,0 0 0 16,0 0 0-16,-4 0 0 0,0 0 0 0,-3 3 0 15,3-6 0-15,-6 3-12 0,-1 0 12 0,0 0 0 16,1-3 12-16,-1-3-12 0,0 6 0 0,-7-3 0 16,-3-4 0-16,3 7 0 0,0 0 0 0,1 0 0 15,-5-3-12-15,5 3 3 16,-1-6-70-16,7 3-13 0,-3 0-4 0</inkml:trace>
  <inkml:trace contextRef="#ctx0" brushRef="#br2" timeOffset="37489.9">16122 9892 691 0,'0'0'61'0,"0"0"-49"0,0 0-12 0,0 0 0 15,0 0 95-15,0 0 16 0,0 0 3 0,0 0 1 16,7 0-94-16,0-3-21 0,-7 3 0 0,7-7-488 16</inkml:trace>
  <inkml:trace contextRef="#ctx0" brushRef="#br2" timeOffset="40648">16087 9723 288 0,'0'0'25'0,"0"0"-25"16,0 0 0-16,0 0 0 0,0 0 260 0,0 0 48 16,-4 9 8-16,4-9 3 0,0 0-249 0,0 0-50 15,0 0-9-15,0 0-3 0,0 0-8 0,0 0 8 16,0-9-8-16,0 9 8 0,0 0 12 0,0 0 3 15,0 0 0-15,0 0 0 0,0 0 1 0,0 0 1 16,0 0 0-16,0 0 0 0,0 0 15 0,7 0 4 16,-7 0 0-16,0 0 0 0,0 0-4 0,11 0-1 0,-4-4 0 15,-7 4 0-15,0 0-8 0,10 0-2 0,-3 0 0 0,1 0 0 16,-1 0-13-16,3-6-4 0,-3 6 0 0,4 0 0 16,-4 0-3-16,3-3-1 0,1-3 0 0,3 3 0 15,0 3 4-15,0-4 1 0,0-2 0 0,1 6 0 16,2 0 12-16,1 0 3 0,0 0 0 0,-1 0 0 15,-6 0 3-15,3 0 1 0,0 6 0 0,0-6 0 16,0 0-6-16,0 4-1 0,4-4 0 0,-4 0 0 16,0 3-25-16,4 3 8 0,-4-3-8 0,0-3 0 15,0 6 0-15,4-2 0 0,-4-4 0 0,0 0 0 16,0 0 0-16,0 0 15 0,-3-4-4 0,6-2-1 16,-2 6-10-16,-1 0 10 0,0 0-10 0,0 0 10 15,-4-3 1-15,8 3 0 0,-4 0 0 0,-3-6 0 16,3 3-11-16,0 3 10 0,4 0-10 0,-1 0 10 0,1 0-10 15,0 0 10-15,-1-4-10 0,1 4 10 16,3 0-10-16,-3 0 8 0,-1-6-8 0,1 6 8 0,0 6-8 16,-1-2 12-16,-3-8-12 0,0 4 12 0,4 0-12 0,-4 0-17 15,0 0 4-15,-3 0 1 0,3 4 12 0,-3-4 0 16,3 0 0-16,-4 0 0 0,1 0 12 0,-1 0 6 16,1 0 1-16,3 0 0 0,-3 0 1 0,-1 0 1 15,4 0 0-15,4 0 0 0,0 0-21 0,-4 0 0 16,3 0 0-16,1-4 8 0,0 4-8 0,3 0 0 0,-3-6 0 15,-1 6 8-15,1 0-8 0,-1 0 8 0,1 0-8 0,0 0 8 16,-8 0-8-16,1 0 9 0,3 6-9 0,-3-6 10 16,3 4-10-16,0-4 0 0,3 0 0 0,1 0 8 15,0 3-8-15,-4-3 8 0,0 0-8 0,0 0 8 16,4 0-8-16,-4 0 0 16,-4-3 0-16,4 3 8 0,-3 0-8 0,0 0 10 0,-1 0-10 15,4 0 10-15,-7 0 3 0,4 0 1 0,0 0 0 16,-1 0 0-16,1 0-5 0,-1-4-1 0,-3 4 0 15,4 0 0-15,0-6 1 0,3 6 0 0,-4-3 0 0,4-3 0 16,-3 6-9-16,3-3-12 0,0-1 2 0,0-2 1 16,0 3 9-16,0-3 0 0,4 3 0 0,-4-4 0 15,-3 4 10-15,3-6-2 0,0 9-8 0,-3-10 12 16,6 10-3-16,1-9-1 0,0 6 0 0,-1-7 0 16,1 1-8-16,-1 6 0 0,1-6 0 0,-4-1 0 15,4 7 0-15,-4-6 0 0,0-1 9 0,0 7-9 0,-3-6 16 0,-1-1 0 16,1 1-1-16,3-1 0 0,-3 7 1 0,-1-6 1 15,1-1 0-15,-4 1 0 0,3 3-9 0,1-10-8 16,0 7 12-16,3-4-12 16,-4 4 8-16,4-1-8 0,4-2 0 0,0 2 0 0,-4-5 13 0,0-1-1 15,4 3 0-15,-4 4 0 0,3-3-12 0,1-7-18 16,-4 9 4-16,0-2 1 0,0-1 13 0,0-6 0 16,0 10 0-16,1-4 0 0,-1 4 0 15,-4-3 10-15,1-7-10 0,-1 9 12 0,1-2 0 0,-4 2 1 16,4-5 0-16,-4-1 0 0,3 3-1 0,-3 1 0 15,0-7 0-15,0 7 0 0,1-7-4 0,-1-3-8 16,0 3 11-16,0 6-11 0,3-9 8 0,-3-6-8 0,4 6 0 0,0 0 0 16,-1 0 0-16,1 4 0 15,-1-4 0-15,-3 0 0 0,4 0 0 0,-1 3 0 16,-2-3 0-16,-1 0 0 0,3 9 13 0,-3-5-4 0,0-4-1 0,0 0 0 16,4 3-8-16,-4-3 0 0,0 0 9 0,4 0-9 15,-8 0 11-15,8 0-3 0,-4 0 0 0,0-3 0 16,0 3-8-16,3 0-17 0,-2 0 4 0,-1 0 1 15,3 0 12-15,-6-6 0 0,6 6 0 0,-3 0 0 16,0 0 0-16,0 0 13 0,1 0-1 0,-1 4 0 16,0-4-12-16,0 3 8 0,-4-3-8 0,4 0 0 15,0 3 12-15,0-3-3 0,0 0-1 0,-3 3 0 16,-1-3 0-16,5 0-8 0,-1-3 12 0,-4 3-4 16,-3 4-8-16,4-11 0 0,3 7 9 0,0 1-9 15,-4 2 8-15,1-3-8 0,3 0 10 0,-4 0-10 16,4 0 10-16,-3 0-10 0,-4 0 10 0,4 0-10 15,-1-3 9-15,1 3-9 0,-8 0 8 0,4-3-8 16,4-3 8-16,-4 6-8 0,-4-10 8 0,4 10-8 0,0-9 0 0,-3 3 0 16,6 6 0-16,-3-3 0 0,-3-3 0 15,3-4 0-15,3 7 9 0,4-3-9 0,-3-3 0 0,3 9 0 16,-4-10 0-16,4 7 0 0,0-3 0 0,0 6 0 16,0-9 0-16,0 9 0 0,1-6 0 0,-1 2 0 15,0-2 0-15,0-3 0 0,0 6 0 0,-4-3 0 16,1 6 0-16,3-3 0 0,0-4 0 0,0 7 8 15,0-6-8-15,-3 3 0 0,3 3 0 0,0-6 8 0,-4 6-8 0,4 0 0 16,-3-3 8-16,3 0-8 16,-4 3 8-16,4 0-8 0,0 0 8 0,-3-3-8 0,3-3 8 0,-3 6-8 15,3-7 0-15,-4 8 9 0,4-5-9 0,-3-2 0 16,3 6 8-16,0 0-8 16,-4-6 0-16,4 3 0 0,1 3 0 0,-1 0 0 0,0-3 0 15,0 3 0-15,-4 6 0 0,4 1 0 0,0-10 0 0,4 6 0 16,-4-3 0-16,0 3 0 0,-3 3 0 0,3 1-9 15,0-7 9-15,0 0 14 0,-4 9-3 0,1-6-1 16,3 4-10-16,0-4 0 0,-4 0 9 0,4 0-9 16,-3 4 0-16,3-4 0 0,0 6 0 0,0-6 0 15,-3 7 0-15,-1-7 0 0,4 7 0 0,0-7 0 16,0 9 0-16,4-2 0 0,-4-7 0 0,4 13 8 16,-4-10-18-16,0 13-3 0,0-10-1 0,0 4 0 15,-4 0 14-15,1-1 16 0,-4 1-3 0,7 6-1 0,0-4-12 0,0 1 0 16,-3 0 0-16,3-4 0 15,0 10 0-15,3-9 0 0,-3 6 0 0,0 0 0 0,0-4 0 16,-7 7 0-16,11 0 0 0,0 0 0 0,-1 0-11 0,-10 0-1 16,11 0-1-16,-1 7 0 0,-3-4 13 0,-7-3 13 15,11 3-2-15,0-3-1 0,-4 6-10 0,3-3 0 16,-10-3 0-16,7 0 0 0,4 10 0 0,-4-10 0 16,0 9 0-16,0-6 0 0,-3 4 0 0,3-4 0 15,-4 6 0-15,4-6 0 0,-3 7 0 16,-1-1 0-16,4-3 0 0,-3 7 0 0,-1-4-11 0,1 4 3 15,-1-4 0-15,1 4 0 0,3-1 8 0,-3 7 11 16,-1-6-3-16,1-4 0 0,-1 4-8 0,1 5 8 0,-1-5-8 16,1 3 8-16,-1-1-8 0,1 4 0 15,-1-6 0-15,1 9 0 0,-4-7-12 0,3 1 1 16,1 3 1-16,-4-7 0 0,0 7 10 0,-4 3 9 0,4-3-1 0,0 3-8 16,0-3 0-16,-3-4 0 0,-1 7 0 0,4-3 0 15,-3 3 0-15,-1 0 0 0,1 6 0 0,3-6-9 16,-4 0 9-16,4 0 0 0,0-3 0 15,0 3 0-15,0 0 0 0,0 0 0 0,4-3 0 0,-4 3 8 16,0-4-8-16,3 4 0 0,-3 0 0 0,4-3 0 16,-4-3 0-16,0 9 0 0,0-9 0 0,0 5 0 15,0 1 0-15,-4-3 0 0,8 3 0 0,-8 0-8 16,4 6 8-16,-3-6 0 0,-1 0 0 0,4 0 8 16,-3 0-8-16,-1 6 0 0,4-6 0 0,-3 0 0 15,3 0 0-15,0 0 0 0,0-3 0 0,0 3-8 16,0 0 8-16,3 0 0 0,-3-3 0 0,4 3 0 15,-1 0 0-15,-3 0 0 0,4-4 0 0,-1 1 0 16,-3 3 0-16,0 0 0 0,4 0 10 0,-4 0-10 16,3 0 0-16,-3 6 0 0,0-6 0 0,0 0 0 0,0 9 0 0,0-9 0 15,0 7 0-15,-3-4-10 0,3 3 10 0,-4-3 0 16,4 3 0-16,0-3-8 0,0 0 8 0,4 0 0 16,-4-3 0-16,3 7 0 0,-3-7 8 0,4 3-8 15,-1-7 10-15,4 4-10 0,-3 0 0 0,-1 0 0 16,1 3 0-16,3-3 0 0,0 3 0 0,-3-3 8 15,-1 0-8-15,1 7 0 0,-1-7 0 16,1-1 0-16,-1 11-12 0,-3-4 12 0,4-3 0 0,-4 3 0 0,0-3 12 0,0 4-3 16,0-4-9-16,3 0 0 0,1-3 0 0,-4 3 0 15,3-3 0-15,1 0 0 0,3 3 0 0,-4-3 0 16,5 0 0-16,-5 3 0 0,4-3 0 16,0-3 0-16,0 9 0 0,-3-6 0 0,3 0 0 15,0 0 0-15,0-3 0 0,0 2-12 0,-4 1 4 16,5 0 8-16,-5 0 0 0,4 0 0 0,-3 6 12 0,-1-6-4 15,-3 4-8-15,4-8 0 0,-1 4 0 0,1 0 0 16,-4 0 0-16,3-3 0 0,1 3 0 0,3 0 0 16,-4-3 0-16,1 3 8 0,-1-4-8 0,5 1 8 15,-5-3-8-15,1 6 0 0,-1-3 0 0,1 3 0 16,3-10 0-16,-4 7 0 0,-3-6 0 0,4 5 0 16,3-5 0-16,0 3 0 0,-4-1 0 0,4-5 0 15,-3 2-12-15,-1 4 1 0,5-4 1 0,-5 1 0 16,4-4 18-16,-3 4 3 0,3-4 1 0,0 4 0 0,0-4-12 0,-4 7 0 15,8-10 0-15,-4 4 0 0,-3 5 11 0,6-8-3 16,-6 2-8-16,6 0 12 0,-3 1-12 16,0-1 0-16,4 1 0 0,-1-4 0 0,-2 3 0 0,-1 1 0 15,3-1 0-15,1-6 0 0,-1 7 0 0,1-1 0 16,-4-3 0-16,4 1 0 0,-1 2 0 16,1-3 0-16,-4-3 0 0,3 7 0 0,-3-7 0 15,4 6 0-15,0 1 0 0,-1-7 0 0,1 6 0 16,-1-2 0-16,-3-4 0 0,4 9 0 0,0-5 0 0,3 2 0 15,-4-6 0-15,4 7 0 0,-3-7 0 0,3 3 0 16,4-3 0-16,-4 7 0 0,3-1 12 0,1-6-4 16,-4 3-8-16,0-3 12 0,4 4-12 0,0-4 0 0,3-3 0 0,-4 3 0 15,1-3 0-15,0 6 0 16,3-3 0-16,-4 7 0 0,5-10 0 0,-5 6 0 16,4-3 0-16,-3 0 0 0,0 4 0 0,-1-4 0 0,-3-3 0 0,4 9 0 15,3-9 0-15,0 6 0 0,-3-2 0 0,3-1 0 16,0-3 0-16,4 0 0 0,-4 6 0 0,0-6 0 15,1 0 0-15,2 0 0 0,-3 3 0 0,4-3 0 16,-4 0 0-16,4 6 0 0,0-6 0 0,3 4 0 16,-3-4 0-16,-1 3 0 0,-2-3 0 0,2 6 0 15,1-3 0-15,-4-3 0 0,4 0 0 0,-4 0 0 16,4 0 0-16,-1 6 0 0,-3-3 0 0,8-3 0 16,2 0 0-16,-2 0 0 0,-5 0 0 0,5 7 0 15,2-4 0-15,-6 0 0 0,0-3 0 0,-1 6 0 16,-2-6 0-16,2 3 0 0,1 4 0 0,-4-4 0 15,0-3 0-15,-3 0 0 0,7 6 0 0,-4-3 0 0,-4 0 0 0,5-3 0 16,2 0 0-16,1 0 0 16,-4 0 0-16,4 0 0 0,0 0 0 0,3 0 0 15,4 0 0-15,-1 0 0 0,-13 0 0 0,10 0 0 0,4 0 9 0,0 0-1 16,-8 0 0-16,-2 0 0 0,6 0-8 0,-4 0 0 16,5 0-12-16,-5 0 12 0,-2 7 0 0,2-7 0 15,4-7 0-15,-3 7 0 0,0 0 0 0,0 0 0 16,6 0 0-16,-3 0 12 0,1 0-12 15,6-3 0-15,-3 3 0 0,3 0 0 0,4 0 0 0,0 0 0 16,-8 0-12-16,1 0 12 0,0 0 0 0,0 0 0 16,-4 0 0-16,4-3 0 0,-8 3 0 0,5-6 0 15,-5 6 0-15,4 0 0 0,1 0 0 0,-1-3 0 0,4 3 0 0,-4-7 0 16,0 7 0-16,0 0 0 16,-3 0 0-16,0-3 12 0,-1 3-12 0,1 0 0 15,0 3-10-15,-1-3 10 0,-2-3 0 0,-5 3 0 0,1 0 0 16,3-6 0-16,-7 3 0 0,4 3 0 0,-4-3 0 15,0 3 0-15,0-7-8 0,-3 7 8 16,3-3 0-16,-4 3-9 0,-3 0 9 0,4-6-12 0,-4 6 12 0,0 0-12 31,-7 0-30-31,7-3-6 0,0 3-2 0,-7 0 0 16,0 0-98-16,4-9-19 0,-4-1-4 0,-7 1-1 0</inkml:trace>
  <inkml:trace contextRef="#ctx0" brushRef="#br2" timeOffset="47327.98">21777 9776 403 0,'-7'0'36'0,"7"0"-36"0,0 0 0 0,-4-10 0 16,-6 10 217-16,3-6 37 0,10-3 7 0,1-1 2 15,-1 1-150-15,-3 0-29 0,0-4-7 0,7 0-1 16,4-2-55-16,-4 2-11 0,-10 4-2 0,6-4-8 15,4 1-12-15,-3 2-8 16,-8 4-3-16,4 6 0 0,0 0 40 0,0 0 8 0,0 0 2 0,-7-3 0 16,-4 0 59-16,11 3 12 0,0 0 2 0,0 0 1 15,-10 6-31-15,6 0-6 0,4-6-2 0,7 3 0 16,0-3 1-16,4 7 0 0,0-4 0 0,3-3 0 16,3 0-30-16,-3 0-5 0,-3 0-2 0,7-3 0 15,3-4 10-15,0 4 3 0,-3-3 0 0,-1 3 0 16,1 0-31-16,3-4-8 0,4 4 0 0,-8-3 0 15,1 3 0-15,3-6 0 0,7 5-11 0,-6-2 11 0,-5 6 0 16,8 0 0-16,0-3 0 0,3 3 0 0,-3 3 0 0,-1-3 0 16,-3 6 0-16,8-2 0 0,-1-4 10 0,4 0 2 15,-8 9 0-15,1-9 0 0,3 3-12 0,0-3 10 16,-3 0-10-16,0 0 10 0,3 0 10 0,0 0 1 16,4 0 1-16,0 0 0 0,-11-3 6 15,7 3 2-15,7-6 0 0,-3 6 0 0,0 0-30 0,3 0 0 16,4 0 0-16,-4 0 0 0,1 6 0 0,-1-3 12 15,-3-3 0-15,-1 0 0 0,1 6-12 0,3-3 0 16,-3 4 0-16,0-4 0 0,0-3 0 0,6 0-8 16,-2 0 8-16,6 0-13 0,-3 0 13 0,-4 3 0 15,4-3 0-15,-4-3 0 0,4 3 11 0,-4 0-2 16,1-3 0-16,-1-4 0 0,-3 7-9 0,3-3 0 16,-3-3 0-16,3 3 0 0,4 3 8 0,-4-6-8 0,0 6 12 15,1-3-4-15,-1 3-8 0,0 0 10 0,0 0-10 16,4 0 10-16,-3-4-2 0,-5 4-8 0,1 0 12 0,0-6-4 15,0 6-8-15,-4 0 10 0,7 0-10 0,-3 0 10 16,3-3-10-16,-3-3 0 0,0 3 0 0,3-1-11 16,-3-2 11-16,3 6 0 0,-3 0 0 0,-1-3 0 15,1 3 0-15,0-6 0 0,-4 6 0 0,0 0-8 16,-3-3 8-16,3-4 0 0,-3 7 0 0,0 0 0 16,-1-3 0-16,5 0 0 0,-1 3 8 0,3 0-8 15,-2 0 0-15,-1 0 0 0,0 0 0 0,0 0-8 16,4 0 8-16,-4-6 8 0,1 6-8 0,-1 0 11 0,0 0-11 15,0 0 0-15,-3 0 0 0,0-3-11 16,-1-4 11-16,-3 7 0 0,4-3 0 0,-4-3-8 16,4 3 8-16,0-7 0 0,3 7 0 0,-3-3 0 15,-4 3 0-15,0-6 0 0,0 9 0 0,0-10 8 16,-3 1-8-16,0 6 0 0,-1-7 0 0,1 10 0 0,-4-9 0 0,0-1 0 16,0 7 0-16,4-6 0 0,-4-1 22 0,-3 7 6 15,-1-6 2-15,1-1 0 0,-1 1-30 0,-3-4 0 16,4 4-13-16,0 0 4 0,-4-4 9 0,0 4 0 15,3-1 8-15,-3-2-8 0,0-7 0 0,0 6 8 16,0 1-8-16,0-7 0 0,1 7 0 0,-1-7 8 16,0 6-8-16,0-6 0 0,0 7 11 0,-4-1-3 15,1-6 0-15,-4 10 0 0,3-7-8 0,1 1 8 0,-4-1-8 0,0 0 8 16,0 1 0-16,0-4 0 0,0 0 0 0,0-3 0 16,-4 0 2-16,8 0 0 0,-4-6 0 0,0 6 0 15,3 0-10-15,-3-9 0 0,7 9 0 0,-3-3 0 16,0 0 0-16,-1-1 0 0,1-2 0 15,-1 6 0-15,4-3 0 0,-3-3-11 0,6 6 11 16,-6-6-8-16,3 6 8 0,0 0 0 0,0 0 0 0,-4 3 0 16,5-3 14-16,-5 7-2 0,4-4 0 0,-3 0 0 15,-4-3-12-15,3 9 0 0,1-5 0 0,-1 5 0 16,-3-6 0-16,4 7 9 0,-4-1-9 0,3-3 8 16,1 4-8-16,-1 2-14 0,1-2 3 0,3-7 1 15,-4 7 18-15,8-1 3 0,0 1 1 0,-1-4 0 16,1 0-12-16,-1 0 0 0,-3 4 0 0,4-7 0 15,3 7 0-15,-3 2 0 0,-1-2 0 0,1 2 0 16,-4-2 0-16,0 2 0 0,4 1 0 0,-1-1 0 0,-6 1 0 0,3 6 0 16,3-7 0-16,-3 7 0 0,0-3 0 0,-7 6 0 15,11 0 0-15,-4-3 0 0,4 3-12 0,-11 0 3 16,0 0 0-16,10 3 0 0,4 3 9 0,-3-3 11 16,0-3-3-16,-1 10 0 0,4-7-8 0,0 3-9 15,0-3 9-15,-3 4-13 0,0-4 13 0,3 3 16 16,-4 0-3-16,1 1-1 0,3-4-20 0,-3 3-5 15,-1-3-1-15,1 7 0 0,-1-1 14 0,1-6 12 16,-4 7-3-16,0 2 0 0,0-2-9 0,0-1 0 16,-3 3 0-16,-1-2 8 0,4 2-8 0,-7 7 0 15,4-6 0-15,-4 2 0 0,0 1 0 0,0 0 0 16,0-4 0-16,3 1 0 0,-3 6 0 0,0 0 0 16,4-4 0-16,-4 4 0 0,3-6 0 0,1 5 0 15,-1-5 0-15,1 6 0 0,-1-7 0 0,1 7 0 0,3-6 9 16,-3 5-9-16,3-5 0 0,-4 0 0 0,4 5 0 0,0-5 0 15,-3 6 0-15,3-7 0 0,-4 7 0 0,-3 0 0 16,4-3 0-16,-1 6 0 0,1-4 0 0,-4-5 8 16,0 6-8-16,0 3 0 0,3-4 0 15,-3 4 0-15,-3-9 0 0,6 9 0 0,1-3 0 0,0 0 8 16,-1-4-8-16,1 4 0 0,3 3 0 0,-4-3 0 16,8-7 0-16,-1 7 0 0,-6-6 0 0,6-1 0 15,-2 4 0-15,2-4 0 0,-3 1 0 0,0-4 8 16,-3 10-8-16,6-6 0 0,1-1 0 0,-1 7 0 15,-2-6 0-15,2 2 0 0,-3 1 0 0,4-7 8 16,-1 4-8-16,1 6 0 0,0-7 0 0,-1-2 0 16,1 9 0-16,-1-10 0 0,-3 4 0 0,4-4 0 0,-1 3 9 0,1-2-9 15,-4-7 12-15,4 6-12 16,-1 1 0-16,4-1 0 0,-7-6 0 0,4 4 0 0,0-4 13 0,3 6-4 16,-4-6-1-16,4 7 0 0,-3-10 0 15,3 6-8-15,-3-3 12 0,3 7-4 0,-4-7-8 0,5 6 8 16,-1-9-8-16,0 9 8 0,0 4-8 0,0-7 0 15,0 4 0-15,4-7 0 0,-1 9 0 0,-3-2 0 16,-6-10 0-16,6 9 0 0,0 1 0 0,3-7 0 16,1 6 0-16,0-3 0 0,-1 1 0 0,4-7 8 15,-3 9-8-15,0-9 0 0,3 10 8 0,-3-10-8 16,3 6 8-16,0-3-8 0,-3 0 0 0,-1-3 8 0,1 6-8 0,-1-3 0 16,1 4 12-16,-4-4-4 0,4-3 0 0,-4 3 0 15,0-3-8-15,0 6 0 0,4-3 0 16,-1-3 8-16,1 10-8 0,0-10 0 0,3 6 0 0,-3-3 0 15,3 0 0-15,0 4 0 0,4-4 0 16,-1 3 0-16,-3-3 0 0,1-3 0 0,2 10 0 16,1-7 0-16,0-3 0 0,-4 6 0 0,0-3 0 0,0 3 0 15,0-2 0-15,-3-4 0 0,3 0 0 0,-3 3 0 16,3 3 0-16,0-3 0 0,4-3 0 0,-1 0 0 16,1 0 0-16,3 6 0 0,8-6 0 0,-1 0 0 15,-3 0 0-15,3 3 0 0,4-3 8 0,0 7-8 16,-4-7 0-16,4 3 0 0,-1-3 0 0,-2 0-11 15,-1 0 11-15,4 0 0 0,0 0 0 0,3 0 0 16,-3 0 0-16,3 0 0 0,-3 0 8 0,0 0-8 16,0 3 0-16,-4-3 0 0,0 6 0 0,0-6-8 0,-3 3 8 0,0-3 0 15,0 0 8-15,-1 7-8 0,5-14 0 16,2 7 0-16,1 0 0 0,0 0 0 0,3 0 0 0,-3 0 0 16,7 0 0-16,-4 0 8 15,4 0-8-15,-3 0 0 0,-5 0 0 0,5 0 8 0,3 7-8 16,-1-7 0-16,5 0 0 0,-1 0 0 0,1 3 0 15,3-3 0-15,-8 0 0 0,5 6 8 0,-4-3-8 0,0 0 0 16,3-3 0-16,-3 0 0 0,0 0 0 16,3-3 0-16,0 3 0 0,4-3 0 0,-3-3 0 0,3 6 0 15,-4 0 0-15,0 0 0 0,-3-10 0 0,0 7-8 16,0-3 0-16,3 3 0 0,-3 0 16 0,4-4 3 16,-8-2 1-16,4 6 0 0,3-3-12 0,-3 3 0 15,-4-7 0-15,1 10 0 0,-1-3 0 0,0-3-17 16,1 3 4-16,-1-7 1 0,4 10 12 0,3-3 16 0,4-3-3 15,-3 6-1-15,-1 0-12 0,0 0-16 0,1-3 3 0,-1 3 1 16,-3-7 12-16,0 4 0 0,-4 3 0 0,1-3 0 16,6 3 0-16,-3-6 16 0,0 3-3 15,-4-4-1-15,4 7-12 0,-7 0 0 0,3 0 0 16,-7 0 0-16,-3 0 0 0,3 0 0 0,1-3 0 0,-5 3 0 16,5 0 0-16,2 0-16 0,1 0 3 0,4 0 1 15,-8-6 12-15,4 6 15 0,3 0-3 0,0 0-1 16,-3 0-11-16,-4 6-16 0,1-3 4 0,-1-3 1 15,0 10 19-15,-7-10 3 0,4 0 1 0,0 9 0 16,-4-6-12-16,0-3 0 0,4 0 0 0,-7 0 0 16,0 7 0-16,-4-4 8 0,3-3-8 0,-2 6 8 15,2-3-8-15,1-3 8 0,-4 10-8 0,7-7 8 0,1-3-8 0,-8 6 0 16,3-3 0-16,-2-3 0 16,-5 6 0-16,4-6-9 0,-3 4 9 0,3-4 0 15,-3 0-22-15,-1 3 2 0,5-3 1 0,-5 0 0 16,1-3-59-16,3 3-12 0,0 0-2 0</inkml:trace>
  <inkml:trace contextRef="#ctx0" brushRef="#br3" timeOffset="94948.59">22147 16991 403 0,'0'0'17'0,"7"-9"5"0,8 6-22 0,-8-7 0 16,-7 1 0-16,3 0 0 0,4 5 312 0,0-5 57 0,-7 9 12 0,0 0 3 15,0 0-238-15,0 0-47 0,0 0-10 0,0 0-1 16,0 0-52-16,0 0-11 0,0 0-1 0,0 0-1 16,0 0 7-16,0 0 2 0,0 0 0 0,0 0 0 15,4 9-2-15,-4-9 0 0,-4 10 0 0,4-7 0 16,7 9 2-16,-7-2 1 0,-3-1 0 0,6 10 0 15,1-6-9-15,3 9-3 0,-7-4 0 0,3 4 0 16,-3 0-1-16,4 0-1 0,3 0 0 0,-3 10 0 16,-4-1-3-16,3 0 0 0,8-2 0 0,-4 5 0 15,-7 4 0-15,3-1 0 0,1-5 0 0,-1 8 0 16,1-8-16-16,-1 2 0 0,-6 4 0 0,3-7 0 16,7-6 0-16,-4 7 0 0,-6-1 0 0,3 0 0 15,3-9 0-15,1 10 0 0,-11-10 0 0,0 6 0 16,3-6 0-16,4 0 0 0,4-3 8 0,-8-1-8 15,-10-2 0-15,7-7 0 0,11 4 8 0,-4-4-8 0,-4 10 0 0,1-6 0 16,-1-1 8-16,1-2-8 0,3 9 0 0,-4-7 0 16,-3 7 0-16,3-7 0 0,8-2 0 0,-4 2 0 15,-7 4 0-15,3-3 0 16,1-4 0-16,3-6 0 0,-4 10 0 0,1-4 0 0,-4-3 0 0,7-2 0 16,0-4 8-16,-4 9-8 0,-3-6 0 0,7-3 0 15,0 0 8-15,0 0-8 0,0 0 0 0,0 0 0 16,0 0 8-16,0 0-8 0,7 0 8 0,-7 0-8 15,0 0 9-15,7 6-9 0,0-6 10 0,-7 0-10 16,0 0 10-16,11 0-10 0,3 3 0 0,-3-3 0 16,-11 0-13-16,0 0 4 0,0 0 9 0,10 0 11 15,4 0-3-15,0 0 0 0,-3 0-8 0,3 0 8 16,11 0-8-16,-1 0 8 0,1-3 10 0,0 3 2 16,7-6 0-16,-4 3 0 0,4-6-10 0,-4 9-2 0,4-10 0 0,-4 10 0 15,11-9-8-15,-8 6-11 0,-6-1 3 0,7-2 0 16,3 6 8-16,0-3 0 0,1-3 0 0,-8 6 0 15,4-3 0-15,-1 3 0 0,1-7 0 0,0 7 0 16,-7 7 0-16,3-7 0 0,-4-7 0 0,1 7 0 16,-4 7 0-16,-3-7 0 0,-4 0 0 0,4 0 0 15,-4-7 0-15,-4 7 9 0,1 7-1 0,-4-7-8 16,0-7 0-16,-7 7 0 0,0 0 0 0,0 0 0 16,0 0 0-16,0 0 0 0,0 0 8 0,0 0-8 15,0 0 0-15,0 0 0 0,0 0 0 0,0 0 0 16,0 0 0-16,0 0 13 0,0 0-4 0,0 0-1 15,0 0 17-15,-3-3 3 0,-1-6 1 0,1-1 0 16,3-2-1-16,-4 2-1 0,0-5 0 0,4-1 0 16,0-6-16-16,0 3-3 0,0-3-8 0,0-9 12 0,0 9-4 0,4-9 0 15,0 6-8-15,-4-4 12 0,0-2-12 16,0 0 8-16,3-4-8 0,1 4 0 0,-1-1 12 0,-3-2-3 16,0-4-1-16,0-2 0 0,0 8-8 0,0-2 8 15,0-7-8-15,0 10 8 0,0-4-8 0,-3 7-9 16,3-3 9-16,0 9-13 0,-4 0 13 0,4 0 0 15,-3 3 0-15,-1-3-9 0,4 9 9 0,-4-5 0 16,4 5 0-16,0-6 0 0,0 7 0 0,0-7 0 16,4 3 0-16,-4 1 0 0,0-7 0 0,0 9 0 0,0-6 0 0,0 4-8 15,0-1 8-15,-4 0-10 0,4 0 10 0,0 1-10 16,-3 5 2-16,3-2 0 0,0 6 0 0,0-4 0 16,-4 7 8-16,4 3-8 0,0-9 8 15,0 9-8-15,0 0 8 0,0 0 0 0,0 0 0 0,-7 0-8 16,7 0 8-16,0 0 0 15,0 0-9-15,0 0 9 0,-7 0 0 0,7 0 0 0,-7 0 0 16,7 0 0-16,-3 6 0 0,-4-6 0 0,0-6 0 0,0 6 0 16,-1 0 9-16,1-4-9 0,-3-2 10 0,-1 6-10 15,4 0 0-15,-3-3 0 0,-8-3-8 0,4 6 8 16,-4 0 0-16,4 0 0 0,-4 0 0 0,-3 0 0 16,0 0 0-16,4 0 0 0,2 0 0 0,-6 0 0 15,-3 0 8-15,2 0 1 0,8 0 1 0,-3 0 0 16,-5 6 0-16,-2-3 0 0,-1-3 0 0,4 0 0 15,-4 6-1-15,1-2 0 0,-1-4 0 0,-3 6 0 0,6-3-1 0,-2 0 0 16,-1-3 0-16,-3 6 0 0,3-2-8 0,4-4 0 16,0 0 0-16,-4 9 0 15,-7-9 0-15,11 3 0 0,7 3 0 0,-4-2 0 0,-6-4-10 0,6 9 10 16,4-9-13-16,0 6 5 0,-4-3-1 0,8 0 0 16,-4 4 0-16,3-4 0 15,4-3-16-15,0 0-3 0,-4 6-1 0,4-3 0 16,7-3-101-16,0 0-20 0,-7 0-4 0,0 0-1099 15</inkml:trace>
  <inkml:trace contextRef="#ctx0" brushRef="#br3" timeOffset="95714.01">23015 17151 2156 0,'0'0'48'0,"-10"6"9"0,10-6 3 0,0 0 0 16,0 0-48-16,0 0-12 0,-11-6 0 0,8 6 0 15,3 0 95-15,-4-6 17 0,-3 0 3 0,0-4 1 16,7 10-45-16,-4-3-9 0,4-3-2 0,-7 0 0 16,0-1-38-16,0 4-8 0,7 3-2 0,-7-6 0 15,-3 6-12-15,-5-3 0 0,8 6 0 0,-3-3 0 0,-4 6 12 0,0-3-1 16,-4 4 0-16,0-4 0 16,8 0-11-16,-4 6 8 0,-4 1-8 0,4-1 8 0,7-6 9 0,-7 7 2 15,0-1 0-15,-4 0 0 0,4-5-10 0,0 5-1 16,3-3-8-16,-3 1 12 0,-4 2-12 0,4 0 0 15,7-2 0-15,-7-1 0 0,0 0 0 0,3-3 0 16,1 7 0-16,3-1 0 0,-4-6 0 0,4 7 0 16,-3-10 0-16,3 9 0 0,7-9-12 0,0 0 4 15,-8 0 8-15,5 9-13 0,3-9 13 0,0 0 0 16,0 0 0-16,0 0 0 0,0 0 0 0,3 4 0 0,5 5 9 0,-1-9-9 16,-7 0 9-16,14 6-9 0,7-3 8 0,-4 1-8 15,1 2 0-15,0-3 0 0,6 3 0 16,1-3 0-16,3 4 0 0,-6-1 0 15,-1 0-8-15,0-3 8 0,7 7-8 0,-7-1 8 0,-10 1-10 16,6-1 10-16,5-3 0 0,-5 4 0 0,-6-4 0 0,-1-3 0 16,1 6 0-16,-4-5 10 0,4 5-2 0,-8-3 0 15,-3-3-8-15,0 7-11 0,0-10 3 0,0 9 0 16,-3-6 8-16,-4 7 0 0,0 2 0 0,-4-2 0 16,-3-1 0-16,-7 4 0 0,-4 2 0 0,4 1 0 15,7-7-23-15,-7 4-5 16,-8 6-2-16,1 0 0 0,3-7 17 0,4 1 3 0,-3 5 1 0,2-5 0 15,8-4 9-15,0 4 0 0,-3 3 0 0,2-4 0 0,-2-9 0 0,3 7 0 16,7 2 0-16,3-5 0 0,-3 2 9 0,4 0 1 16,-1-2 0-16,11 8 0 15,-3-5 1-15,3-4 0 0,0 10 0 0,3-4 0 0,8-9 11 16,0 7 2-16,-4-1 1 0,3 1 0 0,4-7-6 0,8 6-2 16,-5 4 0-16,1-4 0 0,7-3-5 0,0-3 0 15,6-3-1-15,-6-3 0 0,0 3-11 0,0 0 0 16,-1-6 0-16,-6-3 0 15,0 9-108-15,-4-3-18 0,-7-7-3 0,0 1-1106 16</inkml:trace>
  <inkml:trace contextRef="#ctx0" brushRef="#br3" timeOffset="97352.85">16591 9882 748 0,'0'0'33'0,"0"10"7"0,0-10-32 0,-3 9-8 0,-1 1 0 0,4-7 0 15,0 6 180-15,4 1 35 16,-4-10 6-16,3 12 2 0,4-6-139 0,-7-6-28 0,0 0-6 15,7 4-1-15,4 2-7 0,-1-3-2 0,1-6 0 0,0 3 0 16,3 0-21-16,0-6-5 0,0 6-1 0,0 0 0 16,4 0-13-16,-1-4 8 0,8 4-8 0,-4 0 0 15,4-6 0-15,-4 6 0 0,7 0 0 0,-3 0 0 16,0 0 0-16,-1 0 0 0,5 0 0 0,-1 0 0 16,-4 6 0-16,1-6 0 0,3-6 0 0,1 6 0 15,-1 0 0-15,0-3 11 0,0-6-2 0,4 5 0 16,0-2 2-16,3-3 0 0,0 3 0 0,4-4 0 15,-7-6-2-15,7 4 0 0,-4 2 0 0,4-2 0 16,0-1-9-16,-4-2 0 0,0 2 0 0,0 1 0 16,-3 2 0-16,0-9 0 0,0 7 0 0,-4-1 0 15,4-5 9-15,-4 5 0 0,0-6 0 0,0 7 0 0,1-7-1 0,-5 3 0 16,1-3 0-16,0-3 0 0,-1 4-8 16,1-4-12-16,0 0 2 0,-1-7 1 0,1 7 9 15,-4-9-13-15,4 9 5 0,0-3 8 0,-4-3-16 0,4 3 5 16,-1 0 1-16,1 0 0 0,-4-4 10 0,4 7 0 15,-1 0 0-15,1-3 0 0,0 0 0 0,-4 0 0 16,-3-3 0-16,3 3 0 0,4 3 16 0,-4-6 0 16,0 3-1-16,-4-4 0 0,5-2 17 0,-5 6 4 15,1-3 1-15,0-4 0 0,-4 1-13 16,0 0-4-16,-4-1 0 0,4 1 0 0,-3 6-12 0,0-6-8 16,-1-7 10-16,1 7-10 0,3-4 15 0,-3-6-3 0,3 7-1 0,0-7 0 15,0 0-3-15,3-3 0 16,-2 4 0-16,2-1 0 0,1 6-8 0,0-5 10 15,-4-1-10-15,3 6 10 0,1-5 12 0,0 5 2 0,3-6 1 16,-4 0 0-16,1 7 5 0,-4-4 1 0,0 1 0 16,0-1 0-16,0-3-18 0,1 7-3 0,2-7-1 15,-3 7 0-15,0-7 3 0,1 9 1 0,-1-8 0 0,0 5 0 16,0-9-13-16,0 4 0 0,-3-4 0 0,-1 3 0 16,4-3 0-16,0 3 0 0,-3-3 0 0,3 4 0 15,-3-4 0-15,-1-3 8 0,1 3-8 0,3 0 0 16,-4-6 18-16,5 6 1 0,-1 0 0 0,0 0 0 15,-4-3-31-15,5 12-7 0,-1-5-1 0,3-1 0 16,-3 10 20-16,4-4-10 0,-4 1 10 0,4 2-8 16,-4 1 0-16,4-1 0 0,-1 1 0 0,1 3 0 15,-1-3-5-15,-2-1-1 0,6 1 0 0,-4-1 0 0,5 1 14 0,-1 0 0 16,3-1 0-16,-2-2 0 0,-1 9 0 0,0 0 0 16,4-10-13-16,-1 4 5 0,1 6 8 0,0 0 0 15,-1-7 0-15,5 7 0 0,-1-3 0 16,0 3 0-16,7-3 0 0,1 3-8 0,-1 3 8 15,4-7 0-15,-1 11-9 0,5-7 9 0,-1-4 0 16,0 7 0-16,-3 0 0 0,0 4 0 0,0 2 0 16,0-3 0-16,-1 0 0 0,1 4 8 0,0-1-8 0,0 3 0 15,0 1-10-15,0-1 10 0,-1-2-12 0,1 11 12 16,0-5-13-16,0 0 5 16,0 9-21-16,-1-10-4 0,1 7-1 0,-4-6 0 0,8 9 12 0,-4-10 2 15,-1 10 1-15,5-3 0 0,-1-3 5 0,0 6 1 16,4-3 0-16,-3 0 0 15,-1 3-21-15,0 3-4 0,-3-3-1 0,7 0 0 16,0 3-174-16,0-3-35 0,42 9-8 0,-14 1 0 0</inkml:trace>
  <inkml:trace contextRef="#ctx0" brushRef="#br4" timeOffset="103401.49">22186 15207 1292 0,'14'-19'57'0,"-14"19"12"0,0-9-55 0,0 6-14 0,11-7 0 0,-8 1 0 16,-6 6 92-16,3-4 16 16,0 7 4-16,0 0 0 0,0 0-22 0,-7 0-4 0,0 0-1 0,3 0 0 15,4 0-25-15,-7 7-6 0,0-4-1 0,0 6 0 16,0 4-6-16,0-4-2 0,0 1 0 0,0 2 0 15,0 7 0-15,3 3 0 0,1 0 0 0,-1 6 0 16,-3-3-24-16,4 7-5 0,3 5 0 0,0-2-1 16,-7 5-15-16,3-5 11 0,1 6-11 0,-1 3 10 15,-3 9-10-15,0-3 0 0,0 3 0 0,0 1 0 0,3-1 0 0,-3 0 0 16,-3-12 0-16,6 0 0 0,4-7 0 0,-3 4 0 16,-1-7 0-16,1-6 0 0,-5-3 20 0,8 7 0 15,0-11-1-15,0-2 0 0,-3 3 4 0,3-7 1 16,3-2 0-16,1 2 0 0,0-2-12 0,-1-1-1 15,1 1-1-15,3-7 0 0,0-3 13 0,0 0 2 16,-7 0 1-16,7 0 0 0,7 0-11 16,-4 0-3-16,-2-10 0 0,-1 7 0 0,7-6 4 15,-4 6 0-15,1-4 0 0,-1-2 0 0,-6 6-16 16,7-7 0-16,3 7 0 0,-7-3-10 0,0 3 10 0,3 0 0 16,8-4 0-16,-7 4 0 0,3-3 0 0,-4 6 11 15,1 0-11-15,7 0 12 0,3 0-4 0,-4 0 0 16,-3 0 0-16,8 0 0 0,2 0-8 0,1 0 8 15,-7 0-8-15,-1 0 8 0,4 6-8 0,1-6 0 16,-1 0 0-16,-4 0 0 0,1 0 8 0,3 0-8 0,4 3 0 16,-4-3 8-16,-7 0 1 0,4 0 0 0,7 0 0 0,-1 0 0 15,-10 0-9-15,7 0 0 0,-3 0 0 0,7 0 0 16,0 0 11-16,-4 0-3 0,-7 0-8 0,7 0 12 16,4 0-12-16,-4 7-16 0,-4-7 3 0,1-7 1 15,3 7 12-15,0 7 8 0,-6-4 0 0,-1-3-8 16,0 3 0-16,0-3 0 0,0 6 0 0,-3-3 0 15,3-3 0-15,-4 0 0 0,1 7 0 0,-1-4 0 16,-3-3 8-16,1 3-8 0,-8-3 12 0,7 0-12 16,0 6 0-16,0-6 0 0,-7 0 0 0,7 0 0 15,0 0 11-15,0-6-11 0,-4 3 10 0,8 3-10 16,-7 0 14-16,3-3-3 0,0-4-1 0,0 7 0 16,0-9 2-16,0 6 1 0,0 0 0 0,0-4 0 15,0-2-4-15,-4 6-1 0,5-3 0 0,-1-7 0 16,-4 4 8-16,4-1 2 0,-3 4 0 0,3-10 0 0,-4 4 1 15,1-7 0-15,-1 3 0 0,1-6 0 0,-4-6-11 16,3 6-8-16,1-9 12 0,-1-1-12 0,-3 1 8 0,0-3-8 16,4-4 0-16,0-6 0 0,-4 10 0 0,3-4 0 15,1-3 0-15,-1 7 0 0,-3-7 0 0,4 10 0 16,-1-7 0-16,4 0 0 0,0 4 0 0,0-4 0 16,-3 4 0-16,6 2 0 0,-3 1 0 0,1 0 0 15,-1-1 0-15,3 1 0 0,-6 9 0 0,-1-3 0 0,-3 0 0 16,4 3 0-16,-4 0-10 0,0 9 10 0,0-5-10 0,0 8 10 15,-7-2-20-15,3 2 1 0,1 1 1 0,-4 3 0 16,-4-1-2-16,4-2 0 0,-4 9 0 16,1-10 0-16,-1 7 9 0,1 0 2 0,-1-3 0 15,0 3 0-15,1-4 9 0,3 4 0 0,-4-6 0 0,4 9-8 16,0-9 8-16,-3 9 0 0,2-10 0 16,1 10 0-16,0-3 0 0,0-6 0 0,0 9 0 0,-3-4 0 15,3-2 0-15,0 6 0 0,-4 0 0 0,-3 0-8 16,3 0 8-16,-3 0 0 0,-3 0 0 0,2 6-8 15,-6-2 8-15,-3-4 0 0,2 0-9 0,1 6 9 16,0-3 0-16,-4-3 0 0,-6 0 0 0,6 3 0 16,7-3 0-16,-3 0 0 0,-11 0 0 0,4 6 0 15,3-6 0-15,1 0 8 0,-1 0-8 0,-3 0 8 0,-4 4 2 0,7-4 0 16,1 0 0-16,-5 0 0 16,-2 0-10-16,-1 0 0 0,4-4 0 0,-4 4 0 0,0 0 0 0,1 0 0 15,-1 0 0-15,4 0 0 0,3 0 0 0,0 0 0 16,-3 0 0-16,7 0 0 0,0-6 0 0,3 6 0 15,-7 0 0-15,4 0 0 0,3 0 0 0,1 0 0 16,6 0 0-16,-6-3 0 0,2 3-18 16,5 0 4-16,-1-3 1 0,4-3 0 15,-3 6-21-15,3 0-4 0,7 0-1 0,0 0 0 16,0 0-114-16,0-10-23 0,0 1-5 0,0 9-981 16</inkml:trace>
  <inkml:trace contextRef="#ctx0" brushRef="#br4" timeOffset="104199.79">23160 15204 1677 0,'0'0'36'0,"-4"-6"8"0,4 6 2 0,-3-4 2 0,-1-2-38 0,1-3-10 0,3 9 0 0,0 0 0 16,-4 0 112-16,4 0 21 0,0 0 4 0,0 0 1 16,0 0-38-16,0 0-7 0,-7-3-1 0,0 3-1 15,7 0-51-15,-10 0-9 0,-5 0-3 0,1 3 0 16,4-3-28-16,-8 9 0 0,-3-9 0 0,0 10 0 0,-4-1 14 0,0-6-3 15,-3 7-1-15,0-1 0 0,-7-9-10 0,10 9 0 16,7-5 0-16,-6 2 8 0,-5-3 16 0,5-3 4 16,-1 6 0-16,7-3 0 0,-3 0-14 0,0-3-2 15,0 7-1-15,0-4 0 0,3 3-11 0,-3-3 0 16,-7-3 0-16,3 10 0 0,4-1 0 0,-4 1 0 16,-3-7 0-16,3 9 0 0,1-6 0 0,-1 4 0 15,7-7 0-15,4 6 0 0,-7-5 0 0,10 2 0 16,4-3 0-16,0 3 0 0,-3-3 0 0,-1 0 0 0,11-3 0 0,0 0 0 15,0 0 8-15,0 0-8 0,0 0 0 0,0 0 8 16,14 10-8-16,-10-1 0 16,-1 1 0-16,8-7 0 0,6 6 0 0,8 7 12 0,-7-10-12 15,3 4 12-15,4-1 2 0,3 0 1 0,7-5 0 16,-7 5 0-16,1-3-6 0,-1 1-1 16,4-1 0-16,3-3 0 0,-7 3-8 0,0-3 0 0,4 4 0 0,0-4 0 15,-8 0 8-15,5-3-8 0,-5 6 0 0,5-3 8 16,-5-3-8-16,-6 7 0 0,-4-7 0 0,-3 3 0 15,6-3 0-15,-10 0 0 0,-7 0 0 0,0 0 0 16,0 0-16-16,0 0-3 0,0 0 0 0,0 0 0 16,-10 9 7-16,-1-6 2 0,1 7 0 0,-12-4 0 15,1-3 2-15,-3 6 0 0,-1 1 0 0,4-1 0 16,-4-2-8-16,-7 8 0 0,0-2-1 0,4-1 0 16,4 7 6-16,-5-6 2 0,1-1 0 0,3 4 0 0,4 0 9 0,0-7 0 15,-4 10 0-15,1-7 0 0,6 7 0 0,0-6 11 16,1 6-3-16,-1-7 0 0,1 7-8 0,-1-7 0 15,7 7 0-15,4-6 0 0,0-1 0 0,4 4 0 16,6-10 0-16,4 4 0 0,-3-1 18 16,6 4 2-16,-6-4 0 0,10-3 0 15,4-3 25-15,-1-3 6 0,-3 7 1 0,8-7 0 0,2 0-20 0,1-7-3 16,-4 7-1-16,4 0 0 0,3-9-16 0,4 9-3 16,3-9-1-16,-7 5 0 0,-7-5-20 0,11 0-4 15,14 6 0-15,-7-7-1 16,0 1-59-16,-8-1-12 0,5 4-3 0,-8-10-757 15,0 7-151-15</inkml:trace>
  <inkml:trace contextRef="#ctx0" brushRef="#br4" timeOffset="106741.79">16672 9867 1198 0,'0'0'53'0,"0"0"11"0,-7-7-51 0,0 4-13 16,0-3 0-16,0 3 0 0,0 0 53 0,7 3 8 16,0 0 2-16,0 0 0 0,-4-6-19 0,4 6-4 15,-3-10-1-15,3 10 0 0,0 0-23 0,0 0-5 16,0-3-1-16,7-6 0 0,0 9 18 0,0-10 4 15,4 10 1-15,-4-9 0 0,3 6 3 0,1-1 0 16,3-2 0-16,-7 3 0 0,4-3-12 0,-1 6-1 16,4-3-1-16,-3-4 0 0,3 7-2 0,4 0-1 0,-1 0 0 0,1 0 0 15,0 0-3-15,-1 0 0 16,4 0 0-16,1 0 0 0,2 10-16 0,-3-10 10 0,1 6-10 16,2-3 8-16,-3 3 3 0,4-2 0 0,0-1 0 0,0-3 0 15,-1 9 17-15,1-9 4 0,7 6 1 0,-4-2 0 16,4-4-7-16,3 0-2 0,0 0 0 0,4 0 0 15,-4 0-5-15,1 3-2 0,2 3 0 16,5-6 0-16,-4 3-9 0,-4-3-8 0,4 0 12 16,-4 6-12-16,4-2 12 0,-4-4-4 0,7 0 0 0,-3 0-8 15,0 6 16-15,0-3-3 0,0-3-1 0,3 0 0 16,0 0 4-16,4 0 1 0,0 0 0 0,-4 0 0 16,4-3-9-16,-4-3-8 0,1 6 9 0,-1 0-9 15,0-10 8-15,1 10-8 0,-4-3 0 0,3 3 9 16,-3-6-1-16,3 3-8 0,-7 3 12 0,1-4-4 15,-5-2-8-15,-2 6 0 0,-1 0 0 0,0-3 0 16,-3-3 0-16,-4 6 0 0,4-3 0 0,-4-7 8 0,0 7-8 0,-3-3 0 16,3 3 0-16,-4-4 0 0,5-5 8 0,-5 9-8 15,1-7 0-15,-1 4 8 0,1-6-8 0,3 2 0 16,-7 7 0-16,4-6 0 0,0-1 0 0,-1 7 0 16,1-3 8-16,0-1-8 0,-1 1 0 0,-3-3 0 15,0-1 0-15,1-2 0 0,-1 2 0 0,0 7 0 16,-4-9 9-16,1-4-9 0,3 4 32 0,-3-1 3 15,-1 0 0-15,1-5 0 0,-1-1-9 0,1-3-2 16,3 0 0-16,-3-6 0 0,-1 6 12 0,1 0 3 16,-1-3 0-16,1-4 0 0,0-2-24 0,-1 6-5 15,1-3-1-15,-1 3 0 0,1-3-9 0,-1-4 12 16,1 1-12-16,-4-1 12 0,4 1-12 0,-4 0 0 0,0-1 0 16,0 1 8-16,-4 0-8 0,4-1 10 0,-3 7-10 15,3-3 10-15,-7-3 2 0,4-1 0 0,3 1 0 16,-4 0 0-16,4-1-4 0,-3-2-8 0,3 2 12 0,0 1-4 15,0-4 0-15,0-2-8 0,0 5 12 0,0-2-4 16,4-7-8-16,-4 7 12 0,0-4-12 0,0 4 12 16,0-7-12-16,0 9 10 0,0-2-10 0,-3 0 10 15,-1-4-10-15,4 3 0 0,0-2 0 0,-3-1 0 16,-1 0 0-16,1 7 0 0,-1-3 0 0,1-7 0 16,-1 10 0-16,1-10 0 0,-1 9 8 0,1-2-8 15,-1 3 0-15,1-4 0 0,-1-3 0 0,5 4 0 16,-5-4 0-16,4 4 0 0,-3-7 0 0,-1 10 0 0,4-10 0 15,-3 6 0-15,3 1 0 0,0-4 0 16,0 7 0-16,-4-4 0 0,5 4 0 0,-1-3 0 16,0 2 0-16,0 1 0 0,0 0 0 0,0-7 0 15,0 7 0-15,0-1 0 0,3 4 0 0,-2-3 0 16,2 2 0-16,-3-2 0 0,4 6 0 0,3-3 0 0,-4-4-8 16,5 1 8-16,-1 9 0 0,0-6 0 0,3 3 0 0,1-3 0 15,-4 6-9-15,4-4 9 0,-1-2 0 0,5 9 0 16,-1-6 0-16,-4 3 0 0,1-6 0 0,0 6-8 15,3 0 8-15,4 0 0 0,-4-6 0 0,0 6 0 16,4 6 0-16,-1-2 0 0,-3-1 0 0,4-3 0 16,-4 3 0-16,4 7 0 0,-4-7 0 0,4 3 14 0,0 0-4 0,3 4-1 15,0-7-9-15,0 6 0 0,4 4-12 16,3-3 12-16,4-1 0 0,-4 7 0 0,1-16 0 16,-1 12 0-16,4-2 8 0,0 2-8 15,-1-2 12-15,1-1-4 0,-4 4 0 0,-3-4-8 0,3-2 12 0,4 2-4 16,0 4-8-16,-4-4 0 0,4 4 0 0,-4-1 0 15,-3 7 0-15,3-6 0 0,1-1 0 16,-1 7 0-16,-3-3 0 0,-4 0 0 0,0-1 0 16,4 4 0-16,-4-3 0 0,0 6 0 0,1-9 0 0,2 9 8 15,8 0-8-15,-4-13 0 0,1 13 0 0,3-9-11 16,3 6 11-16,-3-4 0 0,-1 4 0 0,-2-6 0 16,-5 6 0-16,5-4 0 0,-4 4 0 0,-1 0 0 15,-6-3 0-15,0 3 0 0,6-4 0 0,-6-2 0 16,0 3-18-16,-4-1 2 0,-3-2 0 0,3 0 0 15,0 2-37-15,-3 1-7 0,-8-3-2 16,4-4 0-16,4 10-136 0,-4-3-27 0,-10-7-6 0,-4 4-1 0</inkml:trace>
  <inkml:trace contextRef="#ctx0" brushRef="#br3" timeOffset="110973.8">23848 9559 1450 0,'-14'0'64'0,"14"0"14"0,-11 0-62 0,4-6-16 15,7 6 0-15,-7 0 0 0,0-3 36 0,7 3 5 16,0 0 1-16,0 0 0 0,0 0 19 0,0 0 4 16,0 0 1-16,0 0 0 0,0 0 16 0,0 0 3 15,7-6 1-15,4 6 0 0,-1 0-29 0,1 0-5 16,3 6-2-16,0-3 0 16,0 7-27-16,0-7-6 0,4 6-1 0,3-9 0 0,0 10-16 0,0-7 0 15,4 6 0-15,0-3 0 0,-4-6 26 0,4 3 2 16,-1-3 0-16,-3 0 0 0,4 0-10 0,0 0-2 15,0-3 0-15,-1 3 0 0,4-6 0 0,1 3 0 16,-1-6 0-16,0 5 0 0,4-2 13 0,-4 3 3 16,0-3 0-16,1 6 0 0,2-7-32 0,-3 1 0 15,1 6 0-15,-1-3 0 0,0-3 0 0,0-4 0 16,1 10 0-16,-5-3 0 0,1-6 12 0,0 6-3 0,-1-4-1 16,5 4 0-16,-5-6 4 0,5-1 0 15,-5 1 0-15,4-3 0 0,1 2 8 0,-5-2 1 0,1-7 1 0,3 6 0 16,-3 1 6-16,0-7 2 0,-1 0 0 0,1 6 0 15,3-5-19-15,0 2-11 0,-3 0 12 0,3 1-12 16,-3-4 0-16,3 0 0 0,1 3 0 0,-1-2 0 16,0-4 0-16,0 0 0 0,4 0 0 0,-4 0 0 15,7-3 0-15,-6 3 0 0,2 0 0 0,-2 0 0 16,-1 3 0-16,-3-3 0 0,-4-3 0 0,0-3 0 16,0 6 0-16,0-3 0 0,-3-4 0 0,0 1 0 0,-4-6 12 0,3 2-4 15,1 1 0-15,0 0-8 16,-4-1 12-16,3 1-12 0,4-4 12 0,-3 4-12 15,0 0 9-15,3-4-9 0,-3 7 0 0,3-3 9 16,0-1-9-16,0 1 0 0,-3 6 9 0,3-3-9 16,4 3 12-16,-8-1-1 0,-6 1-1 0,3-3 0 0,4 6 3 15,-4 0 1-15,0 3 0 0,0-3 0 16,0 1-3-16,4-1-1 0,-1 3 0 0,1-3 0 0,0 0-10 0,3 0 8 16,3 3-8-16,-2-3 8 0,2 6-8 0,1-2 10 15,0-4-10-15,3 3 10 0,0 0-10 0,0-3 0 16,4 6 0-16,0 1 0 0,7-7 0 0,-4 9 0 15,-10-6 0-15,3 4-11 0,0-4 11 0,0 0 0 0,-3 10 0 0,3-7 8 16,-3 0 0-16,3 4 0 16,-3-7 0-16,-1 6 0 0,1 4-8 0,3-3 0 0,-3-1 0 0,3 4 0 15,1-1 0-15,2-2 0 16,1 2 0-16,-4 1 0 0,8-1 0 0,-1 7-10 0,0-3 10 0,0 0-10 16,8-1 10-16,-1-2 0 15,-3 9 0-15,0-9 0 0,-1 5 0 0,5 1 0 0,3-3 0 0,-4-3 0 16,4 9 0-16,0-3 0 0,0-4 0 15,-1 4-8-15,-6 3 8 0,0-3 0 0,0 3 0 16,-4-6 0-16,-3 6 0 0,3 0 0 0,0 6 0 0,4-6-8 16,0 3 8-16,0-3 0 0,0 3 0 0,3 4 0 15,7-4 0-15,1-3-8 0,-1 9 8 0,1-9 0 16,-1 6 0-16,0-3 0 0,1 1 0 0,-1-4 0 16,4 0 0-16,0 6 0 0,3-3 0 0,-3-3-8 15,-3 0-1-15,-1 0 0 0,-3 6 0 0,-4-6 0 16,1 3-6-16,-5-3-1 0,1 0 0 0,0-3 0 15,0 3-21-15,-7 0-5 0,-4 0-1 0,0 0 0 16,0 3-135-16,0-3-27 0,-3 0-6 0</inkml:trace>
  <inkml:trace contextRef="#ctx0" brushRef="#br4" timeOffset="115143.85">24472 9512 1209 0,'0'0'108'0,"0"0"-87"0,-3 0-21 0,3 0 0 15,0 0 221-15,0 0 40 0,0 0 8 0,0 0 2 16,14 0-176-16,0-3-35 0,4 3-8 0,-1 0 0 16,-3-6-36-16,4 3-8 0,0 3 0 0,-1-3-8 0,1-4 0 0,-1 4 0 15,1-3 0-15,3 6 0 0,-3-3 0 0,3 0 0 16,0-3 0-16,0 6 0 0,4 0 0 0,0 6 0 15,0-12 0-15,6 6 0 0,1 0 25 0,3 0-1 16,-3 0-1-16,3 0 0 0,1-10 3 0,2 10 1 16,1-9 0-16,-4 6 0 15,-3-7 10-15,4 7 3 0,-5-3 0 0,5-4 0 16,-1-2-21-16,0 2-4 0,4 7-1 0,-4-6 0 0,-3-1-6 0,0 1-8 16,3 6 11-16,-3 0-11 0,-4-4 0 0,4-2 0 15,-8 6 0-15,1-3 0 0,3 3 0 0,-3 3 0 16,3-4 0-16,-3-2 0 0,3 3 0 0,0-3 0 15,4 6 0-15,0-10 0 0,-4 4 0 0,7 0 0 0,1-4 0 16,-1 7 0-16,0-6 9 0,0-1-9 16,4 1 0-16,-3 3 9 0,-1-10 0 0,0 7 0 0,0-4 0 0,-3 1 0 15,0 2-9-15,3-9 0 0,-7 7 0 0,1-1 8 16,-1-6-8-16,0 7 0 0,-3-7 0 0,-4 0 8 16,4-3 0-16,-4 10 0 0,-4-7 0 0,5 6 0 15,-1-9-8-15,0 1 0 0,-3-8 0 0,3 7 0 16,0 0 11-16,0 0 0 0,0 0 0 0,0-6 0 15,4 6 5-15,-4-3 0 0,4-3 1 0,-4 3 0 16,4-3 5-16,-1-4 1 0,1 1 0 0,0 0 0 16,0-1-3-16,3 1 0 0,7-4 0 0,-7 4 0 15,-3-3-11-15,0 2-9 0,-1 1 12 0,1 3-12 16,3-4 0-16,1 7 0 0,-5-3 0 0,1 6 0 16,0-6 0-16,-4 6 0 0,0 0 0 0,0 0 0 15,0 3 0-15,0-3 0 0,1 0 0 0,-1 3 0 16,3-3 0-16,1 0 0 0,0 1 0 0,3-1 0 15,0 3 0-15,4-3 8 0,-4 0-8 0,4 3 10 16,0-3 1-16,3 6 0 0,-3-2 0 0,3-1 0 0,-7-3-11 0,8 3 8 16,-5 6-8-16,1-5 8 0,3 5-8 0,1 1 0 15,-1-7 0-15,0 9 0 0,4-2 0 0,-4-7 0 16,1 13 0-16,2-10 0 0,1 7 0 0,-4 2 0 16,4-2 0-16,-3 0 0 0,-5-1 0 0,5 1 0 15,-5-1 0-15,5-2 0 0,2 2 0 0,1 1 0 16,7-4 0-16,0 1 0 0,0 2 0 0,0-2 0 0,-1-4 0 15,1 4 0-15,0 2 8 0,-3-2-8 0,2-1 0 0,1 1 8 16,0 2-8-16,0 1 8 16,0-1-8-16,-4 1 8 0,11-3-8 0,-7 5 0 15,0 1 0-15,-4 0 8 0,0-4 0 0,1 7-8 16,-4-6 12-16,3 6-4 0,-3-4-8 0,7 4 0 16,-1-3 0-16,5 3 0 0,3-7 0 0,-7 7 0 0,3-3 0 0,0 3 0 15,-3-3 0-15,4 2 0 0,3-5 0 0,0 6 0 16,-1-3 0-16,1-4 0 0,0 7 0 0,0-6 0 15,0-1 0-15,-4 4 0 0,1-3 0 0,-4 2 0 16,0-2 0-16,-1-4 0 0,1 4 0 0,0 0 0 16,-3-4-47-1,-1 0-11-15,-3 1-2 0,-4-4-1 0,-3 4-111 0,3-7-23 0,-7-3-4 0</inkml:trace>
  <inkml:trace contextRef="#ctx0" brushRef="#br4" timeOffset="117964.89">21967 11494 403 0,'0'0'17'0,"0"0"5"0,0 0-22 0,0 0 0 0,0 0 0 0,0 0 0 16,0 0 423-16,0 0 80 0,0 0 16 0,-3 10 3 16,-4-7-408-16,3 6-82 0,11 4-16 0,-7-4-3 15,0 7 0-15,0-4 0 0,7 1 0 0,1-1 0 16,-1 7-13-16,0-6 9 0,0 2-9 0,0 1 8 15,3 0 7-15,1 0 1 0,-8 2 0 0,5 1 0 0,2-3-2 0,-3 6 0 16,-3-3 0-16,-1 3 0 0,1 6-2 0,-1-3-1 16,1 3 0-16,-8 3 0 0,1-5-3 0,-4 11 0 15,7-2 0-15,0 2 0 0,-7-2-8 0,0-4 0 16,7 4 0-16,-4-4 8 0,1-3 1 0,-1 29 9 16,4-35-9-16,0 0 8 0,0-4 2 15,0 4 0-15,0-3 0 16,4-6-1-16,-1 5 0 0,-3-8 0 0,4 2 0 0,-4-2-6 15,3 2 0-15,4-5-1 0,-3-1 0 0,-4 3-2 16,3-2 0-16,4-4 0 0,-3 6 0 0,-1-6-9 0,4 7 0 16,4-1 0-16,0-3 8 0,-4 1-8 0,3-1 0 15,-3 3 0-15,4-2 0 0,3 2-12 0,-3 0 3 16,-8-2 0-16,8-1 0 0,6 3 9 0,-3 1-12 16,-3-10 12-16,0 9-12 0,3-6 12 0,0-3 0 15,3 7 0-15,-2-4 0 0,-1-3 0 0,3 0-10 0,11 0 10 0,1-3-10 16,-5-4 10-16,1 4 0 0,3 0 0 0,4-3 0 15,-4 3 0-15,1-4 0 0,-1 4-12 0,0-3 4 16,11 6 8-16,-7-6 0 0,-4-1 0 0,3 4-8 16,5 3 8-16,-1-6 0 0,-10 6 10 0,3 0-10 15,0 0 0-15,4 0 0 0,0 0 0 0,-4 0 0 16,-3 0 0-16,6 0 11 0,-2-3-11 0,-1-3 10 16,4 2-10-16,-1 4 0 0,1-9 0 15,0 6 0-15,3-3 10 0,0 3 0 0,-3-7 0 0,0 7 0 16,-4-3-10-16,0 3 0 0,-3-4 0 0,-4 7 0 15,0-3 0-15,-3 3 0 0,-4-3 0 0,-3-3 0 16,-1 6 0-16,-10 0 0 0,0 0 0 0,4 0 0 0,-4 0 8 0,0 0 2 16,0 0 1-16,0 0 0 15,3-10 1-15,-3 7 0 0,-3-3 0 0,-1-7 0 0,1 4-12 16,-4 0 0-16,3-4 0 0,-3 0 0 16,0-5 0-16,-4 5-14 0,1-6 5 0,-1-3 1 0,4 0 8 0,0-3 0 15,-3 0 0-15,6 0 0 0,-3-3 30 0,0-3 5 16,3-1 1-16,1 7 0 0,-4-6-15 0,7-1-2 15,-4 1-1-15,1 0 0 0,3-1 0 0,-4-2 0 16,4-4 0-16,-3 7 0 0,-1-1-6 0,4-5 0 16,0-1-1-16,4 7 0 0,-1-4-11 0,1-5 10 15,-1 5-10-15,4-3 10 0,-3 7-10 0,3-3 0 0,0 2 0 0,0 4 0 16,0-6 0-16,0 12 0 0,0-7 0 0,0 4 0 16,-3-3 0-16,3 6 0 0,-4 0 0 0,1 0 0 15,-4 0 0-15,3 3 0 16,-3-2 0-16,4 8 0 0,-4-6 0 0,3 0 0 15,-3 7 12-15,-3-7-4 0,-1 6-8 0,4 1 0 0,0-7-12 0,-3 10 12 16,-1-4 0-16,1 1 0 16,-1 2 0-16,1-2 0 0,-1 2 0 0,1 1-9 0,-4-1 9 15,0 1-10-15,0-4 10 0,0 10-12 0,-4-3 12 0,0-3-12 16,1 6 12-16,-1-1-8 0,1-2 8 0,-5 6-8 16,-2 0 8-16,-1 0-8 0,-3-3 8 0,0 3-8 15,0 3 8-15,-4-3 0 0,0 6 0 0,-3-2-8 16,3-1 8-16,-6 3 0 0,-1-3 0 0,-7 6 0 15,-3 1 0-15,3 2 0 0,-3-2 0 0,-4 2 0 16,0 4 0-16,0-3 0 0,4-1 0 0,-1 1 8 0,-2 2-8 0,2-8 9 16,8 2-9-16,0 0 10 0,-1 4 1 0,1-7 0 15,-7-3 0-15,10 7 0 16,11-1-11-16,-11-6 10 0,-3 4-10 0,0-4 10 0,6-3 0 0,-2 0 0 16,-5 0 0-16,8 0 0 15,-4 0-10-15,8 0 0 0,-1 0 0 0,4-3 0 16,-7-4-23-16,10 7-3 15,7-3-1-15,-3 0 0 0,0-3-108 0,3 3-21 0,8-4-5 0,3 7-1 0</inkml:trace>
  <inkml:trace contextRef="#ctx0" brushRef="#br4" timeOffset="118865.83">23188 11187 1555 0,'0'0'138'15,"0"0"-110"-15,0 0-28 0,-7 0 0 0,-4 0 174 0,4 0 30 16,-3 3 5-16,3-3 2 16,-4 0-131-16,4 0-25 0,-3 0-6 0,-1 0-1 15,4 0-28-15,-7 0-7 0,-4 0-1 0,4 0 0 16,0 0-12-16,-7 6 0 0,-4-3 0 0,-7-3 0 16,1 7 0-16,-1-1 0 0,4 0 0 0,-4-3 0 15,-3 7 0-15,-1-10 0 0,1 9 0 0,0-6-10 0,3 7 23 0,0-4 5 16,4-3 1-16,0 7 0 0,3-7 24 0,0 6 5 15,-3-9 0-15,3 10 1 0,4-7-27 0,0 6-6 16,-7-3 0-16,3-3-1 0,11 7-15 0,-4-7 0 16,-3 3 0-16,0-3 0 0,-4 7 0 0,8-4 0 15,3 0 0-15,0 1 0 0,-8-4 0 0,8 3 0 16,7-3 0-16,0 7-10 0,-3-7 10 0,3 6 0 0,0-3 0 16,7-6 0-16,0 0 0 0,3 4 0 0,-3-4 0 15,4 12 8-15,6-6 11 0,1-2 2 16,-11-4 1-16,10 6 0 0,8 0 1 0,3-6 0 15,-3 6 0-15,-1-3 0 0,8 4-14 0,0-4-9 0,7 3 12 16,-4-3-12-16,-4 0 9 0,1-3-9 0,3 10 0 0,1-4 9 16,-5-3-9-16,-3 7 0 0,4-7 0 0,0-3 0 15,-4 9 0-15,4-9 0 0,-11 6 8 16,11-2-8-16,3-4 0 0,-7 0 0 0,-7 3 9 0,0-3-9 16,7 6 0-16,-7-3 0 0,1-3 0 0,-15 0 8 15,3 0-8-15,4 6 9 0,4-2-9 0,-4 5 10 16,-7-9-10-16,0 0 0 0,0 0 0 0,0 0 0 15,-4 9-8-15,-3-6 8 0,4 7-10 0,-4 2 10 16,0-2-14-16,-4-1 3 0,-7 1 1 0,4-1 0 16,4 0 10-16,-5-2 0 0,-6 2 0 0,4 1-8 15,-1-4-1-15,4 0 0 0,-4 4 0 0,-3-1 0 0,0 3 9 0,0-2 12 16,3-1-2-16,-3 4-1 0,-7 3-9 0,7-4-11 16,-1 1 3-16,5-1 0 15,-4-2-5-15,3-1-1 0,4 3 0 0,7-2 0 16,3-1 14-16,-3 1 0 0,-3-7 12 0,10-3-12 0,0 0 23 0,0 0-3 15,0 0 0-15,0 0 0 16,0 0-6-16,7 0-2 0,-7 0 0 0,7 9 0 0,-7-9-1 0,10 0-1 16,8 10 0-16,-7-7 0 0,-4 3 8 0,7-3 2 15,3 3 0-15,1-2 0 0,0 5-4 0,-1-6 0 16,1 7 0-16,3-1 0 0,4-3-3 0,-1 1-1 16,-2 2 0-16,6-3 0 0,11-3-1 0,-8 7-1 15,-2-7 0-15,2 6 0 0,5-9-10 0,2 7 0 0,1-4 0 0,0-3 0 16,-4 3-11-16,1-3-7 0,-1-3-2 0,0 3 0 31,0 0-93-31,1-3-19 0,-1 3-4 0,4-7-1 16,3 7-128-16,1 0-26 0,38-3-5 0,-21-3 0 0</inkml:trace>
  <inkml:trace contextRef="#ctx0" brushRef="#br3" timeOffset="123580.97">22084 13012 2606 0,'0'0'57'0,"0"0"12"0,7-6 3 0,-7 6 1 0,0 0-58 0,0 0-15 0,0 0 0 0,0 0 0 15,0 0 17-15,0 0 1 0,0 0 0 0,0 0 0 16,0 0 11-16,0 0 3 0,0 0 0 0,0 0 0 15,3 6 0-15,-3-6 1 0,-3 9 0 0,-1-5 0 16,8 8-9-16,-1-6-1 0,5-3-1 0,-1 7 0 16,0-1-4-16,0 4-1 0,3-4 0 0,1 4 0 15,-4 2-17-15,0-2 8 0,7 0-8 0,-3-1 0 0,-4 7 0 0,3 0 0 16,4-4 0-16,-3 10 0 0,-7 1 12 0,3-4-12 16,-7 6 12-16,3-3-12 0,4 6 0 0,-7 1-12 15,-7 5 0-15,-3-2 0 0,2-4 12 0,1 4 0 16,-3-4 0-16,-4-3 0 0,3 3 0 0,1-5 0 15,6 2 0-15,-3-3 0 0,-4 3 0 0,4-6 0 16,7 0 0-16,-3 6 0 0,-1-12 8 0,1 3-8 16,3 3 0-16,3-4 0 0,-3 1 0 0,0-3 0 0,-3 0 8 15,3-1-8-15,3 1 0 0,-3 0 8 0,-3-1-8 0,-1 1 0 16,1-3 8-16,-1 5-8 0,1-5 0 16,-4 6 0-16,3 0 0 0,-3-4 0 0,3 4 0 15,-3 0 0-15,-3 3 0 0,3-10 0 16,3 7 0-16,4-6 0 0,-3-1 0 0,-1-2 0 15,4 5 0-15,0-8 0 0,7 2 0 0,-7-3 0 0,0-6 10 0,4 10-10 16,3-4 25-16,-4 0 0 0,-3-6 0 0,0 0 0 16,0 0-25-16,7 3 0 0,-7-3 8 0,4 10-8 15,-4-10 8-15,0 0 0 0,0 0 0 0,0 0 0 16,0 0-8-16,0 6 0 0,3 0 0 0,-3-6 0 16,0 0 0-16,0 0 0 0,0 0 0 0,0 0 0 15,8 0 0-15,-8 0 0 0,0 0 8 0,0 0-8 16,7 7 12-16,3-7 0 0,-3 0 0 0,4-7 0 0,-1 7 2 15,1 0 1-15,0-6 0 0,-1 0 0 0,-10 6-15 0,14-3 0 16,4-4 0-16,0-2 0 0,-11 9 0 0,7-6 9 16,3-1-9-16,1 7 12 0,-4-3-12 0,7-3 0 15,4 6-12-15,3 0 12 0,4 0-10 0,-4 0 10 16,-3 0 0-16,7 6-9 16,3-3 9-16,0-3 0 0,-7 0 8 0,4 7-8 0,3-4 0 15,1 0 0-15,-1-3 0 0,-3 0 0 16,-4 9 0-16,4-9 0 0,3 0 0 0,0 7 0 0,-3-4 0 0,0-3 0 15,-1 0 0-15,1 0 0 0,0 0 0 0,-4 0 0 16,-3 0 0-16,-4 0 0 0,-3 0 0 0,3 0 0 16,0 0 0-16,-3-3 0 0,-1-4 0 0,-3 7 0 15,4-9 0-15,-7 9 0 0,3-3 0 0,-4 0 0 16,1-4 0-16,-4 7 0 0,-7 0 0 0,7-3 0 16,0-3 0-16,-7 6 0 0,4 0 0 0,3-9 0 0,0 5 0 0,-4-5-8 15,4 9 8-15,-3-3 0 0,-1-6 0 0,4-1 0 16,0 7 0-16,-3-3 0 0,3-4 0 0,-3 7 8 15,-1-6-8-15,4-1 11 0,-3 1-11 0,-1-4 12 16,1 4 0-16,-1 0 0 0,-3-4 0 0,4 4 0 16,3-7-3-16,-4 0 0 0,1-6 0 0,3 10 0 15,0-10-1-15,-3 3-8 0,-1-6 12 0,4-3-4 16,-3-4-8-16,3 1 0 0,0 0 9 0,0-1-9 16,-4 1 0-16,4 6 0 0,-3-13 0 0,3 7 0 15,0-1 0-15,0 4 0 0,0-3 0 0,0 0 0 16,0 2 0-16,0-2 0 0,0 0 0 0,0 6 0 15,1-4 0-15,2-2 0 0,-3 6 0 0,0 0 0 16,0 0 0-16,0-4 0 0,0 8 0 0,-3-1 0 16,3 0 0-16,-4 0 0 0,1 0 0 0,0 0-8 0,-1 3 8 15,-3 0-8-15,4 7 8 0,-4-7-8 16,0 6 8-16,0 4-10 0,0-4 10 0,0 4-10 0,-4-4 10 0,4 4 0 16,0 0 0-16,-3 5 0 0,3-5 0 0,-4 3 0 15,4-1 0-15,-4 1 0 0,4-3 0 0,-3 6 0 16,-1-4 0-16,1 4-8 0,-1-6 8 0,1 9 0 15,-4-10 0-15,3 10 0 0,-3-3 0 0,0-6 0 16,0 9 0-16,0-10 8 0,0 10-8 0,-4-3 0 16,1-3 0-16,-1 6 0 0,-3 0 0 0,0 0-12 15,-4 0 12-15,1 0-12 0,-1 0 12 0,0 6 0 0,-3-3 0 0,0-3-8 16,0 10 8-16,-4-10 0 0,4 9 0 16,-7-6 0-16,3 7 0 0,0-4 0 15,1 0 0-15,-4 4 0 0,3-1 0 0,-7 1 11 16,0-1-3-16,1-6 0 0,-1 7-8 0,-3-1 0 15,-8-6 0-15,4 6 0 0,1 1 0 0,-1-4 0 16,4-3 0-16,-1 0 0 0,-3 4 0 0,4-7 10 0,7 0-10 0,0 0 10 16,-4 0-10-16,4 0 0 0,3 0 0 0,4 3 8 15,-4-3-8-15,1-3 0 0,-1 3 0 16,4 0 0-16,3 0 0 0,-3 0 0 0,0 0 0 0,3 3 0 16,7-3-14-16,-3 0 5 0,-7 0 1 0,0 0 0 15,7 0-5-15,0 0-1 0,-4 0 0 0,1 0 0 16,-1 0-64-16,4-3-13 0,14 3-2 0,0 0-836 15,-7-7-167-15</inkml:trace>
  <inkml:trace contextRef="#ctx0" brushRef="#br3" timeOffset="124416.35">23248 13275 2487 0,'0'0'55'0,"-7"4"11"0,-4 2 2 0,1-3 2 0,-1-3-56 0,1 6-14 16,-1-3 0-16,4-3 0 0,0 0 9 0,-4 0-1 0,4 0 0 0,0-3 0 15,0-3 7-15,0 6 1 0,-3-3 0 0,3-3 0 16,-8 6 19-16,5-10 4 0,-1 7 1 0,-3 0 0 16,-3-3-32-16,-5 2-8 0,1-2 0 0,0 6 0 15,0-3 0-15,0 3 0 0,-11 3 0 0,7-3 0 16,8 6 0-16,-8-2 0 0,-7 2 0 0,4-3 0 16,3 0 0-16,4-3 11 0,0 10-1 0,-4-4 0 15,1-3 11-15,6 3 3 0,4-3 0 0,0 0 0 16,-8-3 6-16,8 7 2 0,4-4 0 0,-4 3 0 15,0-3-32-15,-1 0 0 0,1 7 0 0,0-1 0 16,7-9 0-16,-7 10 0 0,0-7 0 0,0 6 0 16,10-3 0-16,-3-2 0 0,-7 5 0 0,7-6 0 15,0 3 0-15,7-6 0 0,0 0 0 0,-3 4 0 16,-5 2 10-16,8-6-10 0,11 3 10 0,-11-3-10 0,0 0 19 0,14 6-3 16,7-3 0-16,0 0 0 0,-3 4-4 0,3-4-2 15,4-3 0-15,3 0 0 0,4 0-10 0,-4 0 0 16,-3 6 0-16,7-3 0 0,3-3 0 0,0 10 0 15,-14-7 0-15,8-3 0 0,-1 9 0 0,0-2 0 16,0-4 0-16,-3 0 0 0,-4 6 0 0,4-3 0 16,-1-2 0-16,1 5 0 0,-7-6 0 0,-1 7 0 15,5-4 0-15,-8-3 0 0,3 6 0 0,-3-5 0 16,-3 2 0-16,-4-3 0 0,4 6 0 0,-8 1 0 16,-3-10 0-16,4 3 0 0,-4 6 0 0,-4 4-9 15,-3-4 0-15,-3 1 0 0,-5 2 9 0,1-2 0 16,-7-1-9-16,-3 0 9 0,-5 1-12 0,-2-1 1 15,2-3 1-15,1 4 0 0,-11-1 10 0,8 4 0 0,6-4 0 16,0-2-8-16,0 2 8 0,1-3 0 0,3 10 0 0,-1-4 0 16,8-8 0-16,0 11 0 0,0-8 0 0,0 2 0 15,3 0 0-15,1 1 0 0,-1 2 0 0,1-2 8 16,3-1-8-16,3 0 0 0,-3-5 0 0,3 5 0 16,-3 0 0-16,0-5 8 0,7-4-8 0,0 9 0 15,-3 0 8-15,3-5-8 0,0 5 10 0,0-9-10 16,3 9 16-16,-3-9-4 0,7 7 0 0,0-1 0 15,8-6 15-15,-1 9 2 0,-7-9 1 0,10 10 0 16,12-10-12-16,-5 6-2 0,5-3-1 0,-1 0 0 16,7-3-5-16,0 0-1 0,4 0 0 0,0 0 0 0,-4 7-9 0,4-7 0 15,0 3 0-15,0-3 0 0,-1 0-11 0,-2 0-4 16,3 0-1-16,-1 6 0 16,1-3-119-1,-4-3-24-15,4 6-5 0,0-3-1092 0</inkml:trace>
  <inkml:trace contextRef="#ctx0" brushRef="#br0" timeOffset="128768">17307 14470 172 0,'0'0'16'0,"0"0"-16"0,0 0 0 0,0 0 0 0,0 0 280 0,0 0 54 0,0 0 10 0,7 6 3 15,-7-6-187-15,0 0-38 0,0 0-7 0,0 0-2 16,0 0-5-16,0 0 0 0,0 0-1 0,0 7 0 0,-3 2-14 0,-1-3-2 16,1-3-1-16,-1 7 0 0,-3-1-18 0,4 4-3 15,-4-4-1-15,0 4 0 16,-4-1-25-16,0 7-6 0,1 0-1 0,-1 6 0 16,-3-6-16-16,0 12-3 0,-4-3-1 0,1 4 0 0,-4 2-16 15,-1 1 8-15,-2 6-8 0,-1-4 0 0,0-2 0 0,-3-1 0 16,-4 7 0-16,1-10 0 0,-1 4 0 0,0 2 0 15,0-5 0-15,8-1 0 0,-5-6 0 0,12 3 0 16,-4-6 0-16,3-3 0 16,0-6-23-16,4-1-8 0,0-5-1 0,4-1-1 15,-1-6-117-15,0 0-23 0,1 0-5 0,-1-3-562 16,1-10-112-16</inkml:trace>
  <inkml:trace contextRef="#ctx0" brushRef="#br0" timeOffset="129034.69">16768 14555 1785 0,'0'0'79'0,"0"0"17"0,0 0-77 0,0 0-19 0,0 0 0 16,0 0 0-16,0 0 184 0,7 0 34 0,0 0 6 0,3 0 2 16,4 0-159-16,0 9-32 0,4 1-7 0,0 2 0 15,-1 1 4-15,1 5 0 0,0 11 1 0,3-4 0 16,0 6-22-16,-3 1-11 0,-1 11 10 0,-3-2-10 15,4 3 32-15,-4-3 0 0,0 3 0 0,0-3 0 16,0 2-32-16,1-2-13 0,-1 0 1 0,0 3 0 16,0-7 12-16,-4-2 10 0,5-1-2 0,-1-2 0 15,0-1-28-15,0-3-7 16,-3-3-1-16,3-6 0 0,-4 3-72 0,-3-3-16 0,4-6-2 0,-8-4-1022 16</inkml:trace>
  <inkml:trace contextRef="#ctx0" brushRef="#br0" timeOffset="129663.96">16887 12140 1177 0,'0'0'52'0,"8"0"11"0,2-6-51 0,1 0-12 0,-1-4 0 0,1 1 0 0,-1-4 104 0,1 4 17 15,3-4 4-15,-3 4 1 0,-4 0-55 0,3 2-11 16,-6-2-3-16,3-1 0 0,-4 4-22 0,5 0-5 15,-5 0-1-15,1-4 0 0,-4 10 22 0,3-3 4 16,-3 3 1-16,0 0 0 0,0 0 2 0,0 0 1 16,0 0 0-16,0 0 0 0,0 0-8 0,0 0-2 15,0 0 0-15,4 10 0 0,-1-1-23 0,1 3-5 16,-1 1-1-16,1 9 0 0,-1-3 26 0,1 3 5 0,-1 0 1 0,1 0 0 16,3 9-19-16,-7 0-3 0,3 1-1 0,1-1 0 15,0 0-12-15,-4 10-2 0,-4-6-1 0,0 2 0 16,4 1-14-16,-3 3 11 0,-4 3-11 15,3-4 10-15,-3 1-10 0,4 3 0 16,-4-3 9-16,0 0-9 0,3-10 8 0,1 3-8 0,-1-5 10 0,-3-4-10 16,3 3 9-16,4-6-9 0,-3 0 8 15,-1-10-8-15,-3 7-15 0,4-6-8 0,-1-4-1 0,1 4-1 32,-4-4-98-32,3-3-19 0,-3-2-4 0,0-4-630 0,0 0-125 0</inkml:trace>
  <inkml:trace contextRef="#ctx0" brushRef="#br0" timeOffset="131106.91">17865 12466 288 0,'0'0'25'0,"-7"0"-25"0,0 0 0 0,7 0 0 15,0 0 234-15,-4 0 42 0,-3 0 8 16,7 0 1-16,0 0-170 0,0 0-35 0,0 0-6 0,0 0-2 16,0 0 16-16,0 0 4 0,0 0 0 0,7 10 0 15,0-10 12-15,4 6 4 0,3-6 0 0,0 0 0 16,-4 0-42-16,8 0-8 0,7-6-2 0,3 6 0 16,4 0-25-16,3-3-6 0,4-4-1 0,0 4 0 15,7-3-5-15,3 0-2 0,7-1 0 0,8-2 0 16,6-4 5-16,8 1 1 0,7-7 0 0,10 7 0 0,0-7-13 0,15 0-2 15,2-3-8-15,-2-3 12 0,-1-3 3 0,8 3 0 16,3-4 0-16,-4 4 0 0,-3-3-15 0,3 6 11 16,1-9-11-16,-1 2 10 0,-3 4-10 0,0-3 8 15,0 6-8-15,-4-3 8 0,0 3-8 0,-6 3 0 16,-11-3 0-16,-1 4 8 0,1 5-8 0,-7-6 0 16,-8 7 0-16,-3-1 0 0,-10-3 0 0,-8 10 0 15,-10-9-12-15,0 11 12 0,-11-5-25 0,-7 0 2 16,-3 5 1-16,-4-2 0 15,-7-3-18-15,-3 9-3 0,0-3-1 0,-11 3 0 16,0 0-31-16,0 0-6 0,0 0-2 0,0 0 0 16,0 0-135-16,-7 9-27 0</inkml:trace>
  <inkml:trace contextRef="#ctx0" brushRef="#br0" timeOffset="131776.97">17932 14577 1440 0,'0'0'128'0,"0"0"-103"15,0 0-25-15,0 0 0 0,0 0 158 0,0 0 26 0,0 0 6 0,0 0 1 16,7-3-127-16,-4-7-26 0,4 1-5 0,4-1-1 16,3-2-16-16,0-7-4 0,11 6-1 0,0-5 0 15,-1-4 15-15,8-3 3 0,3-4 1 0,4-2 0 16,0-10 27-16,10 7 6 0,4-7 1 0,7-3 0 16,7-6-11-16,4-3-1 0,6-1-1 15,1-8 0-15,7-1-14 0,10-3-2 0,0 3-1 0,0-9 0 16,1 3-14-16,6-3-2 0,0 0-1 0,4-3 0 15,0-1-8-15,3-5-1 0,-6 9-8 0,2-3 12 16,1-1 0-16,-3 4 0 0,-5 0 0 0,1 3 0 16,-4 0 2-16,-6 3 0 0,-5 0 0 0,-6 7 0 15,-1 2 2-15,-6-2 1 0,-8 5 0 0,-3 4 0 16,-3-3 3-16,-4 6 0 0,-4 0 0 0,-3 3 0 16,-4 0-10-16,-3 3-2 0,-4 1 0 0,1 5 0 15,-8 4 3-15,0-1 0 0,-3 7 0 0,3-3 0 16,-7 6-11-16,4-6 0 0,0 6 0 0,-1 0 0 0,-2 0 0 0,2 0 0 15,1 3 0-15,0-3 0 0,-8 3 0 0,4 7-11 16,4-1 3-16,-4 4 0 0,-7 0-5 0,1-1-1 16,2 7 0-16,-3 3 0 15,-3 0-48-15,-4 0-10 0,-7 0-1 0,3 3-1 16,4 3-55-16,-7 7-11 0,-10 0-3 0,-4 5-649 16,-4 4-129-16</inkml:trace>
  <inkml:trace contextRef="#ctx0" brushRef="#br0" timeOffset="132455.91">17819 12463 1746 0,'0'0'77'0,"0"0"16"0,-7 0-74 0,7 0-19 16,0 0 0-16,0 0 0 0,0 0 132 0,0 0 24 16,0 0 4-16,0 0 0 0,10 0-49 0,1 3-11 15,0-3-1-15,6 0-1 0,1 10-35 0,3-10-7 16,-3 9-2-16,6 1 0 0,5-1-29 0,-1 0-5 15,7 4-2-15,4-1 0 0,0 1-6 0,3 3 0 0,0-1-1 0,8 1 0 16,3 0-11-16,3 3 0 0,4-7-10 0,4 7 10 16,6-7 0-16,4 7 0 0,0-6 0 15,7 9 10-15,8-3-10 0,2-1 0 0,5-2 0 16,-1 6 0-16,4-3 0 0,-1 3 0 0,8 0 0 0,-4 0 0 16,1 6 0-16,-4-6 0 0,-1 6 0 0,1-3 0 15,0 7 0-15,-4-1 8 0,-3 3-8 0,-4-2 8 16,0-1-8-16,0 0 0 0,-3 1 0 0,-4-1-11 15,-3-3 11-15,-4-3 0 0,-3-3 0 16,-1 3 0-16,-3-9 0 0,0 6 9 0,0-3-9 0,-3 3 10 16,-4-3-10-16,-4-7 0 0,-3 1 9 0,-4 2-9 15,1-2 0-15,-4 0 0 0,-1-4 0 0,-2 4 8 16,3-4-8-16,-11 0 0 0,-10 1 0 0,-1-1 8 16,1 1-8-16,-4-4-12 0,-7 3 4 0,-7 1 0 31,-3 2-96-31,-4-2-20 0,0-1-3 0,-11 0-1 0,-10 4-98 0,-4-4-20 0,-35 4-4 0,4-4-1 0</inkml:trace>
  <inkml:trace contextRef="#ctx0" brushRef="#br0" timeOffset="133070.76">17893 15110 532 0,'-18'12'24'0,"11"-2"4"16,-3-1-28-16,-1-3 0 0,0 4 0 0,1-1 0 15,-1 4-68-15,4-13-19 16,-3 9-4-16,6-9-1 0,4 0 225 0,0 0 45 0,0 0 9 0,0 0 1 15,7-9-20-15,4-4-5 0,6 4-1 0,5-4 0 16,2-6-37-16,4-2-7 0,8 5-2 0,10-9 0 16,3 3-12-16,4 0-2 0,10-3-1 0,4-3 0 15,8-4-20-15,6 1-4 0,10-1-1 0,8 1 0 0,0 0-12 0,7-1-2 16,3 1-1-16,1-3 0 0,2-7-18 0,-2 9-4 16,6-8-1-16,-3 5 0 0,7-9 4 0,-4 4 1 15,4-4 0-15,0 0 0 0,-3-3-10 0,-1 3-1 16,-6 3-1-16,2-6 0 0,1 0-13 0,-7 3-2 15,0 3-1-15,-4 7 0 0,1-10-15 0,-1 6 8 16,-7 4-8-16,-7-1 0 0,-7-2 0 0,-3 12 0 16,0-4 0-16,-8 7 0 0,-10 4-16 0,-3 2 1 15,-8 0 0-15,-7 4 0 0,1 2-6 0,-15 7-2 0,-7-3 0 0,-3 3 0 16,3 3 4-16,-11-3 1 0,-10 3 0 16,0 0 0-16,0 0 18 0,0 0-12 0,0 0 12 15,0 0-10 1,0 0-76-16,0 0-15 0,0 0-3 0,-10 6-716 0,-11 0-142 15</inkml:trace>
  <inkml:trace contextRef="#ctx0" brushRef="#br0" timeOffset="133666.18">17819 14859 2484 0,'-4'-13'110'0,"4"7"22"0,-7 3-105 0,4-3-27 15,3-1 0-15,0 7 0 0,-4-6 64 0,4 6 7 16,0-9 1-16,0 9 1 0,4-3-33 0,-4 3-6 0,0 0-2 0,3-10 0 16,1 7 2-16,6-3 0 15,1 6 0-15,7-3 0 0,-1 3-12 0,4 0-2 0,1 0-1 0,6 3 0 16,7 3-19-16,4 0 0 0,3 4 0 0,4-1 0 15,0 10 8-15,3-6-8 0,4 5 0 0,4 1 0 16,-1-3 8-16,8 3-8 0,10 3 9 0,0-4-9 16,3 4 8-16,5 0-8 0,6-3 0 0,3 3 9 15,5 3 12-15,2-3 3 0,-6 6 0 0,7-3 0 16,7 7-24-16,0-4 0 0,-1 3 0 0,5 1 0 16,-1-1 0-16,1 0 12 0,-1 4-4 0,-3-4 0 15,0-2-8-15,-4-4 0 0,7 6 0 0,-6-3 0 16,-5-3 0-16,-2 4 0 0,-5-4-10 0,1-3 10 15,0 3 0-15,-4-3 0 0,-10 0 0 0,-1-1 0 16,-10-2 0-16,4-3 0 0,-4 6 0 0,-7-3 0 16,-11-7 0-16,-3 7 0 0,3 0 8 0,-6-3-8 0,-8-7 0 15,-7 10 0-15,-7-7-12 0,-3-2 12 16,0 2-39-16,-11-2-1 0,-11-1 0 0,-3 1 0 16,0-7-67-16,-7 6-13 0,-14-9-4 0,-4 6-700 15,-3-12-140-15</inkml:trace>
  <inkml:trace contextRef="#ctx0" brushRef="#br0" timeOffset="134785.84">17649 14962 954 0,'0'-15'42'0,"4"8"9"0,-4-2-41 0,4 0-10 0,-1-1 0 0,1 1 0 0,3-1 42 0,-7 4 6 16,3 0 2-16,-3 6 0 0,4-10 30 0,-4 1 7 15,0 9 1-15,0 0 0 0,0 0 5 0,0 0 2 16,0 0 0-16,0 0 0 0,7-3-23 0,-7 3-5 15,0 0-1-15,7 0 0 0,-7 0 6 0,7 0 2 16,3 0 0-16,1 3 0 0,-4-3-10 0,4 9-1 16,-1-2-1-16,4 2 0 0,-3-3-12 0,7 10-2 15,-4-3-1-15,7-1 0 0,4 1-3 0,-4 6-1 16,0-1 0-16,7 1 0 0,7-3-9 0,1 6-2 0,-1 0 0 16,4 6 0-16,0-6-7 0,3 6-1 15,4-3-1-15,3 7 0 0,4-1-9 0,0 3-2 16,7 4 0-16,0-3 0 0,10 5-12 0,1 4 9 0,0-3-9 15,3 3 8-15,3 6-8 0,8 3 0 16,-4 1 0-16,4-1 0 0,-1 0 0 0,5 7 0 0,2-4 0 0,5 4 0 16,2-4 0-16,5 4 0 0,-5-4 0 0,8 4 8 15,4 3-8-15,-5 3 10 0,5-1-10 0,-4-2 10 16,7 9-10-16,-4-6 0 0,-3 6 0 0,-7 3 8 16,-4-2-8-16,0 2 0 0,-3 0 0 0,-1 4 0 15,-6-4 0-15,-4-3 0 0,-7-3 0 0,-3 3 0 16,-8 0 8-16,4-9 2 0,4-7 1 0,-4 4 0 15,0-7-11-15,-7-9 0 0,-7 0 0 0,3-3 0 16,1-4 0-16,-8-2-14 0,1-1 3 0,-5-5 1 0,5-4 18 16,-8 0 3-16,-3-3 1 0,-7-7 0 15,0 7-28-15,-8-3-4 0,4-6-2 0,-10 2 0 16,-7-2-67 0,-4-4-14-16,0 1-2 0,-7-4-749 0,-11 3-150 0</inkml:trace>
  <inkml:trace contextRef="#ctx0" brushRef="#br0" timeOffset="135822.65">18066 12382 1612 0,'-18'-10'144'0,"11"10"-116"16,-4-3-28-16,-3 0 0 0,0-3 136 0,0 6 22 16,7-3 4-16,0-4 1 0,-4 7-100 0,4-3-20 15,0 3-4-15,7 0-1 0,-7 0-13 0,7 0-2 16,0 0-1-16,0 0 0 0,0 0 23 0,0 0 5 0,0 0 1 15,0 0 0-15,0 0 16 0,0 0 3 16,0 0 1-16,0 0 0 0,0 0-29 0,11 3-6 16,-4 4 0-16,4-4-1 0,-1 6-13 0,1-6-2 0,-1 7-1 0,4-1 0 15,-3 0-8-15,0 4-2 0,3-4 0 0,-4 1 0 16,1 2-9-16,-1-2 10 0,-3 2-10 0,4 4 10 16,-4 0-10-16,4 3 0 15,-1-7 0-15,4 10 0 0,-3-3 0 0,3 3 0 0,0 0 0 0,4 0 0 16,-1 0 0-16,5 6 0 0,-1-6 0 0,3 9 8 15,1 1 1-15,3-1 0 0,8 0 0 0,-1 1 0 16,4 2 0-16,0 4 0 0,3-4 0 0,0 10 0 16,4-3-9-16,0 0 0 0,0 3 9 0,0-1-9 15,0-2 9-15,3 3-9 0,4 6 12 0,3-6-12 16,4-3 8-16,-3 3-8 0,-1 6 0 0,1-6 0 0,-4 6 0 0,3-6 8 16,7 6-8-16,4-3 0 0,-7 3 9 15,7-6-9-15,4 10 0 0,-4-4 9 0,-3 3-9 0,3 0 0 16,0 1 0-16,0 5 0 0,0-2 0 15,0-4 0-15,-7 7 8 0,0-4-8 0,0 7 0 0,-7-10 0 16,-1 10 0-16,-2-4 0 0,3-2 0 0,-4 2 0 16,1-2 0-16,-1-4 8 0,0 0-8 0,1 1 0 15,-4-4 0-15,-1 3 0 0,-2-9 0 0,3 6 0 16,-4-6 9-16,7 0-9 0,1 3 10 0,3-3-2 16,-4 0-8-16,0-3 12 0,-3-7-4 0,4 4-8 15,-8-4 11-15,0-2-11 0,-3-1 8 0,-4 4-8 0,1-7 0 0,-1 3 0 16,-3 4 0-16,-1-4 0 0,-2-3 0 0,-1 4 0 15,4-7 0-15,-8 6-9 0,-6-3 9 0,-4-3 0 16,4-3-12-16,-4 6 4 0,-4-6 0 16,-2-3 0-16,-5 0-4 0,4-3 0 15,0 3 0-15,-3-7 0 0,-4 7 0 0,0-7 0 0,3-2 0 0,1-1 0 32,-4 1-24-32,0-10-4 0,0 0-2 0,0 0 0 15,10 3-15-15,-10-3-3 0,0 0-1 0,0 0 0 16,4-10-11-16,-8 1-3 0,-6-7 0 0,-1 1-709 0,8-7-143 0</inkml:trace>
  <inkml:trace contextRef="#ctx0" brushRef="#br0" timeOffset="136776.37">18253 12651 1551 0,'-14'-28'68'0,"10"19"16"0,1-7-68 0,-1-3-16 0,1 0 0 0,-1 7 0 16,0-7 64-16,4 3 10 0,4-2 2 0,0-1 0 16,-4 9-10-16,3-2-2 0,1-1 0 0,3 4 0 15,-4-1-35-15,1 1-7 0,-4 9-2 0,0 0 0 16,0 0-4-16,0 0-2 0,0 0 0 0,7 9 0 15,-7 1 6-15,3-1 2 0,-3 4 0 0,0-1 0 16,-3-2 10-16,3 9 3 0,0-7 0 0,-4 10 0 16,4-9 13-16,0 5 2 0,4 1 1 0,-4 0 0 15,7-3 9-15,-4 6 1 0,4-4 1 0,0 4 0 0,4 0-8 0,0-3-2 16,3 3 0-16,0 0 0 0,3 6-29 16,1-3-7-16,3 7 0 0,4-1-1 15,0 10-3-15,3 0-1 0,4 3 0 0,-1-1 0 16,1 8-3-16,3-1 0 0,-3 6 0 0,7 4 0 15,-4-4-8-15,8 4-14 0,-1-4 3 0,4 7 1 16,0-7 10-16,3 7 16 0,0 0-4 0,4 0-1 0,4-1-2 0,-4 1 0 16,0 0 0-16,3-1 0 0,-3 4-9 0,7 3 0 15,-4-3 0-15,4 0 8 0,4 6-8 0,-4-6 0 16,0 6 0-16,-4 3 8 0,4-3-8 0,-3 4 0 16,-1 2 0-16,1-3 8 0,-5 1-8 0,8-1 0 15,-3 6 0-15,-1-2 8 0,1-4-8 0,-4 4 0 0,-4-4 0 16,0-3 8-16,1-3 0 0,6 3-8 0,-3-3 12 0,4-3-4 15,-4 0 9-15,3-4 2 0,0 1 0 0,-3 0 0 16,-3-10-8-16,-1 7-2 16,4-7 0-16,0-6 0 0,0 6-9 0,0 1 0 0,-4-4 9 15,1-6-9-15,-8 9 0 0,0-3 0 0,-3-6 0 0,-4-3 0 16,1 3 0-16,-5-3 0 0,-2 2 0 16,-1 5-8-16,-3-11 8 0,-1 4 0 0,1-3 8 0,-7-4-8 15,-1-3 0-15,1 1 0 0,3-7 0 0,-3-6-8 16,-11 3 8-16,7 0 0 0,3-4 0 0,1-5 0 15,-4 3 0-15,-3-10 0 0,-1 10 0 0,4-7 0 16,1-3 0-16,-5 0 9 0,-10-6-9 0,7 4 0 16,7 2 8-16,-7-3-8 0,-7-3 0 0,0 0 0 15,0 0 0-15,7 9 0 0,4-5 0 0,-11-4 0 16,-4 9 0-16,4-9 0 0,8 6 0 0,-8-6 0 16,0 0 0-16,0 0 0 0,7 7 0 0,0-7 0 0,-7 0 0 0,3 9 0 15,-3-9-12-15,11 6 3 0,-1-3 17 0,-3 4 3 16,-7-7 1-16,0 0 0 0,11 3-12 0,-4 0 0 15,-3 6 0-15,-1 1 0 0,-3-10 0 0,4 9 0 16,3-6 0-16,-4 13 0 0,-3-10 0 16,4 4 0-16,3-1-14 0,-4 4 5 15,1 2-11-15,-4-2-1 0,7-4-1 0,0 4 0 16,0-1-96-16,0-2-19 0,0 8-4 0,0-8-731 16,4-1-145-16</inkml:trace>
  <inkml:trace contextRef="#ctx0" brushRef="#br1" timeOffset="145781.76">24232 11544 2030 0,'0'0'90'0,"-7"0"18"0,7 0-86 0,-7 0-22 0,0-6 0 0,7 6 0 16,0 0 72-16,0 0 11 0,0 0 1 0,0 0 1 16,0 0-29-16,0 0-5 0,0 0-2 0,0 0 0 15,0 0-16-15,0 0-3 0,0 0-1 0,0 0 0 16,0 0-1-16,0 0 0 0,0 0 0 0,4 10 0 16,-1-1-6-16,-3-9-2 0,0 3 0 0,7 6 0 15,-3 1-6-15,-1-4-2 0,-3-6 0 0,7 6 0 16,-7-6 23-16,7 7 4 0,0-4 1 0,4 3 0 15,-4-3-23-15,7 7-4 0,-3-7-1 0,6 6 0 16,-2 1 4-16,6 2 1 0,3-2 0 0,5 2 0 16,-1 7-6-16,4-7-2 0,3 7 0 0,0 0 0 15,4 3-9-15,3 0 10 0,1 0-10 0,3 0 10 0,-1 0-10 16,8 0 0-16,0 6 0 0,0 0 0 0,7-3 0 0,-3 10 0 16,3-4 8-16,-4 1-8 0,0 5 11 0,4-2 0 15,4 5 0-15,-1-5 0 16,4 6-11-16,-3 3 0 0,3-4 0 0,-7 1 0 0,3 3-8 0,1 0-4 15,-1-3-1-15,1 9 0 0,-1-6 13 0,-3 6 16 16,4-3-3-16,-4 3-1 0,3-6-12 0,-3 6 0 16,0-6 0-16,0 0 0 0,0 6 0 0,0-6 0 15,-3 6 0-15,3-6 0 0,-7-3 0 0,-1 3 0 0,-2 0 0 16,-1-3 0-16,1-1 0 0,-1-5-12 16,7 2 1-16,-3-2 0 0,-3-4 11 0,-4 1 0 0,3-1 8 0,-3 0-8 15,0 1 8-15,-4-4-8 0,0-3 10 0,1-3-10 16,-4 0 0-16,-1 0 8 15,1-3-8-15,-4 3 0 0,4 0 0 0,0-4 0 0,-7 4 0 16,0-9 0-16,-4 6 0 0,-4-1-8 16,5-5-1-16,-8 0 0 15,-4-4-15-15,-2 0-4 0,-1 4 0 0,-4-7 0 16,1-3-103-16,-11-3-21 0,0 0-4 0,0 0-1040 0</inkml:trace>
  <inkml:trace contextRef="#ctx0" brushRef="#br1" timeOffset="146596.04">24098 13533 1555 0,'-7'-4'138'0,"0"1"-110"0,-3-3-28 0,-1 6 0 15,0 0 126-15,1-9 20 0,3 9 4 0,0-4 1 16,0-2-64-16,0 6-13 0,7 0-2 0,-7 0-1 16,3-3-19-16,4 3-3 0,-7 0-1 0,7 0 0 15,0 0-16-15,0 0-3 0,0 0-1 0,0 0 0 0,0 0 6 0,0 0 1 16,7 3 0-16,4 7 0 0,-1-1-3 0,4-3 0 15,0 1 0-15,1 2 0 0,6 0-8 0,0 1-3 16,4-1 0-16,-1 1 0 0,4 2-1 0,4-3-1 16,7 4 0-16,3 0 0 0,4-4-8 0,4 4-2 15,3 2 0-15,3 1 0 0,0 6-9 0,4-3 0 16,4-1 0-16,3 4 8 0,11 0-8 0,-4 0 0 16,0 0 0-16,0 6 0 0,3-2 0 0,5-8 0 15,2 4 0-15,8 0 0 0,0-3 0 0,3-6 0 16,0 5 0-16,4-5 8 0,7 0-8 0,-7-4 12 15,3 0-12-15,0 4 12 0,-3-4-12 0,3 1 0 0,-3-1 9 0,3-6-9 16,-10 7 0-16,3-1 0 16,-3 4 0-16,0-4 8 0,-4 10-8 0,-7-7 0 15,-3 1 0-15,-11-4 0 0,-4 10-15 0,-10-6 3 0,-7 6 0 0,0-7 0 16,-11 1 0-16,4 5 1 0,-7-5 0 0,-4 6 0 16,-3-7 1-16,-4 7 0 0,-4-9 0 0,5-1 0 15,-12 0 10-15,4-2 0 0,0-1 0 0,-3-3 0 31,3 6-27-31,-3-9-6 0,-1 0-2 0,1 0 0 0,-4-3-93 0,0-3-20 0,0-3-3 0,-4 2-962 16</inkml:trace>
  <inkml:trace contextRef="#ctx0" brushRef="#br1" timeOffset="147333.56">24179 15906 1134 0,'0'0'50'0,"0"0"10"0,-7 0-48 15,4-3-12-15,-4-6 0 0,7 9 0 0,0 0 108 0,0 0 20 16,3-10 3-16,1 1 1 0,-1 6-32 0,4-7-7 15,0 7-1-15,8-3 0 0,-1-3-19 0,0 2-4 16,3-2-1-16,5 0 0 0,2-1-23 0,8-2-5 16,-4 2 0-16,11-2-1 0,3-4-22 0,-3 3-4 15,7-5-1-15,0 5 0 0,3-9 23 0,8 3 4 16,-1 4 1-16,8-7 0 0,3-3-15 0,7 3-2 16,3-10-1-16,1 7 0 0,3-6 18 0,4-1 3 15,7-2 1-15,3-4 0 0,0-2-8 0,7 5 0 16,1-6-1-16,3 7 0 0,-4-4-7 0,0 7 0 15,-3-4-1-15,0 4 0 0,-1 0-16 0,-2-1-3 16,-5 7-8-16,-2-3 12 0,-5 6-12 0,1-6 0 16,-7 6 8-16,-1 0-8 0,-3 0 0 0,-3 3 0 0,-4-3 0 15,-7 6 0-15,-7 1 8 0,-4-1-8 0,-3 0 0 0,0 1 0 16,-11-1 12-16,0 0-4 0,1 1-8 0,-5 2 12 16,1-6-4-16,-4 7 0 0,-3-4-8 0,-4 0 12 15,-3 1-12-15,0-1 0 0,-1 4-9 0,-6-7 9 31,3 6-89-31,-7 1-12 0,0-1-3 0,-3-3-736 0,-4 7-148 0</inkml:trace>
  <inkml:trace contextRef="#ctx0" brushRef="#br1" timeOffset="148036.84">24091 17687 1209 0,'0'0'108'0,"0"0"-87"0,0 0-21 0,0 0 0 16,0 0 184-16,0 0 32 0,0 0 6 0,0 0 2 16,11 0-152-16,3 0-29 0,0-3-7 0,0-3 0 15,4-3-2-15,3 2 0 0,4-8 0 0,6 5 0 16,1-2-1-16,3-7 0 0,8-3 0 0,6 0 0 0,1 0 15 0,2-3 4 15,5-6 0-15,3-1 0 0,7-5-15 0,0-4-2 16,14-3-1-16,0 0 0 0,4 0-11 0,0-6-3 16,6-3 0-16,4-10 0 0,11 0-5 0,0 1-2 15,7-1 0-15,0-3 0 0,7 3-13 0,-4 1 0 16,-3-4 0-16,4 0 0 0,-5-3 0 16,1 6 0-16,-3 0 0 0,-4 1 0 0,-4 5 0 0,0-2 0 15,0 5 0-15,-3 1 0 0,-3 0 0 0,-5-1 0 16,-6 4 0-16,-7 6 0 0,-1 0 0 0,-10 1 0 15,0-1 8-15,-7 6-8 0,-7 4 0 0,-7-4 0 16,-7 13 0-16,-4-7 0 16,-10 4-50-16,-4 3-3 0,0-3-1 0,-10 6 0 15,-4 0-77-15,0 3-15 0,-11-3-3 0,1 10-1 16,-4-7-76-16,-4 9-15 0,-24-24-3 0,-1 15-1 0</inkml:trace>
  <inkml:trace contextRef="#ctx0" brushRef="#br1" timeOffset="149930.87">24726 10362 1285 0,'0'0'56'0,"0"0"13"0,0 0-55 0,0 0-14 16,0 0 0-16,-3-6 0 0,-4 3 69 0,7 3 11 15,0 0 3-15,0 0 0 0,-4-6-31 0,4 6-5 16,0 0-2-16,0 0 0 0,0 0-21 0,0 0-4 16,0-4 0-16,0 4-1 0,0 0-3 0,0 0 0 15,0 0 0-15,0 0 0 0,0 0 7 16,0 0 1-16,0 0 0 0,0 0 0 16,0 0 2-16,0 0 1 0,0 0 0 0,0 0 0 0,0 0-8 0,0 0-2 15,0 0 0-15,0 0 0 0,0 0 0 0,0 0 0 16,0 0 0-16,0 0 0 0,0 0 15 0,0 0 2 15,0 0 1-15,0 0 0 0,0 0 9 0,0 0 1 16,0 0 1-16,0 0 0 0,0 0-8 0,0 0-2 16,0 0 0-16,0 0 0 0,0 0-12 0,0 0-2 15,7 4-1-15,0 2 0 0,4-3-5 0,-1 3-2 0,1-3 0 0,3 7 0 16,0-1-14-16,4 1 11 0,-1-4-11 0,5 3 10 16,-5 7-10-16,8-4 8 0,0 1-8 0,-4 0 8 15,0 5-8-15,4-5 0 0,-4 6 0 0,0 0 0 16,-3-4 0-16,6 4 0 0,-2 3 0 0,-1-3 0 15,0 3 0-15,0 0 0 0,4-3 0 0,-4 2 0 16,4 1 0-16,-4-3 0 0,3 3 0 0,5 0-11 16,-1 0 11-16,4 0 0 0,3 0 0 0,-3 6 0 15,6-3 0-15,-2 4 0 0,-1-4 0 0,0 6 8 16,4 0-8-16,0 1 0 0,-4-1 0 0,0 0 8 16,4 1-8-16,-3-1 0 0,6 0 0 0,-3-2 8 15,-1-4-8-15,5 3 11 0,-1-3-11 0,0 3 12 16,-3-3-4-16,0 4 0 0,3-7 0 0,-3 9 0 15,-3-3-8-15,-1-3 0 0,0 7 0 0,0-1 0 16,-3 3 0-16,0-2 0 0,0-4 0 0,-1 3 0 0,5 1 0 16,-8-1 0-16,0 0 0 0,-3 1 0 0,3-1 0 0,0-6 0 15,4 7 0-15,-4-1-11 0,-3 3 11 0,3 4 0 16,-3-7 0-16,-1 4 0 0,5-4 0 0,-5 7 0 16,1-7 0-16,0 4 0 0,-1-1 0 0,1-2 8 15,-4 5-8-15,8-2 11 0,-1-1-11 0,-4-2 0 16,-6-1 0-16,3 0 0 0,0 1 0 0,1-1 10 15,2 0-2-15,-3 1-8 0,1-4 0 0,2-3 0 16,-2 6 0-16,2 1-9 0,1-10 9 0,-4 6 0 16,0-3 0-16,4-3 0 0,-4-3 0 0,0 3 0 15,-3-3 0-15,3-1 0 0,-3-2 0 0,-4 3 0 16,3-7 0-16,-2 7 0 0,-1-6-8 0,0-1 0 16,-7 4 0-16,0-3 0 15,-4-4-85-15,1 0-17 0,-4 4-3 0,-4-10-648 16,1 6-130-16</inkml:trace>
  <inkml:trace contextRef="#ctx0" brushRef="#br1" timeOffset="152093.44">27711 13257 1566 0,'0'0'69'0,"0"0"15"0,3 0-68 0,-3 0-16 16,0 0 0-16,4 0 0 0,-4-4 106 0,3-2 18 15,1 6 3-15,-1 0 1 0,-3-3-33 0,7 3-7 16,-3 0 0-16,-1 3-1 0,5-3-18 0,-5-3-3 15,4 6-1-15,-7-3 0 0,4 0-21 0,-4 0-5 16,7 6-1-16,0-2 0 0,0 2-29 0,0-3-9 16,-7-3 0-16,7 3 0 0,3 7 0 0,-2-1 0 15,-1 0 0-15,-4-6 0 0,4 13 16 0,-3-10-3 16,3 4-1-16,-4-1 0 0,4 1 0 0,-3-1-1 16,-1 0 0-16,1 4 0 0,-1-10 6 0,1 7 2 15,3 5 0-15,-7-9 0 0,4 10-1 0,-4-3 0 16,3-4 0-16,-3 4 0 0,4-4 1 0,-4 4 0 15,0-1 0-15,0-2 0 0,3 5-3 0,-3-2-1 0,0-1 0 16,0 1 0-16,4 6-7 0,-4-7 0 0,3 7-8 0,4-6 12 16,-7 9-12-16,7-1 0 0,-3 8 0 0,-1-7 0 15,4 6 0-15,0-3 0 0,1 6 0 0,-1 7 0 16,-4-4 0-16,4 1 8 0,0 6-8 0,0-1 0 16,-3 4 0-16,3 0 0 0,-4 6 8 0,1 1-8 15,3 2 0-15,-3-6 11 0,-1 3-11 0,1-6 10 16,-1 6-2-16,1-6-8 0,3 0 12 0,-4-3-4 15,-3 3 2-15,7-4 0 0,-3 1 0 0,3-6 0 16,-4 5 2-16,4-8 0 0,0 9 0 0,1-10 0 0,-5 0-1 16,1 1 0-16,3-1 0 0,-4-6 0 15,4 6-11-15,-3-9 0 0,-1 10 0 0,4-7 8 16,-3-3-8-16,-1 3 0 0,-3-3 0 0,4 0 0 16,-4-3 0-16,0 3 0 0,0 0 8 0,0-4-8 15,-4-5 0-15,4 6 0 0,0-7 0 0,-3-2 0 0,-1 2 0 16,1 7 0-16,-1-6 8 0,4-4-8 0,-3 0 0 15,-1 1 8-15,1-1-8 0,-1-6 0 0,4-3 8 0,0 0-8 16,-3 10 0-16,3-10 8 0,0 0-8 0,0 0 0 16,0 0 9-16,0 0-9 0,0 0 0 0,0 0 9 15,0 0-9-15,0 0 0 0,0 0 8 0,0 0-8 16,0 0 0-16,0 0 0 0,0 0 0 0,0 0 0 0,0 0 0 0,0 0 0 16,0 0 0-16,0 0 0 15,0 0 0-15,7 3 0 0,0 6 11 0,0-9-11 0,3 0 10 0,1 0-10 16,0 0 9-16,3 0-9 0,3 0 8 0,-3-3-8 15,1-3 14-15,2 3-2 0,1 0-1 0,7-4 0 16,-4 4-11-16,3-3 0 0,1-4 0 0,3 7 0 16,-7 0 0-16,4-3 0 0,0-3 0 0,3-1 8 15,-3 7-18-15,3 0-4 0,-3-3-1 16,6-4 0-16,1 7 15 0,0-6 0 0,7-1 0 0,-4 7 0 16,0-6 0-16,1-1 18 0,2 1-2 0,-2 6-1 15,-1-7-15-15,0 1 0 0,-3 0 0 0,-4 5 0 16,0-5-15-16,1 6-2 0,-1-3-1 0,-3 2 0 15,-1-2 18-15,1 6 0 0,-4-3 0 0,0 0 0 16,0-3 0-16,1 6 0 0,-5 0 0 0,1-4 0 16,0 4 0-16,-4-6 0 0,0 6 0 0,0 0 0 15,3 0 0-15,1 0 0 0,-4 0-8 0,0 0 8 0,0 0 0 0,1 0 0 16,-5 0-8-16,4 0 8 0,-3 0 0 0,-1 0 0 16,1 0 0-16,0 0 0 0,-4 0 0 0,-7 0 0 15,10 0 0-15,-3 0 9 0,-7 0-9 0,0 0 0 16,11 6 0-16,-4-6 0 0,-7 0 0 0,0 0 0 15,0 0 0-15,11 4 8 0,-4-4 8 0,3 6 2 16,-10-6 0-16,7 3 0 0,0-3-18 0,4 0-16 16,-4 0 4-16,3 0 0 0,-2 0 12 0,-1 0 0 15,0 0 0-15,0 0 0 0,-7 0 0 0,10 0 0 16,-3 0 0-16,-7 0 0 0,0 0 0 0,0 0 0 16,7-3 0-16,-7 3 0 0,7-6 0 0,-7 6 8 15,0 0-8-15,0 0 0 0,4 0 14 0,-4 0-4 16,0 0-1-16,0 0 0 0,0 0-1 0,4-10 0 0,-4 10 0 15,3 0 0-15,-3 0-8 0,0-9 12 0,4 6-12 16,-1-7 12-16,1 10-4 0,-4-9 0 0,3 6 0 0,1-7 0 16,-1 1-8-16,1-1 12 0,-1-2-12 0,1 3 12 15,3-4-12-15,-4-6 0 0,1 4 9 0,-4-11-9 16,3 4 0-16,1-3 9 0,-4-3-9 0,3-3 0 16,-3-4 9-16,0 1-9 0,-3-13 0 0,3 12 9 15,-4-15-9-15,4 9 0 0,-3-3 0 0,-4 4 0 16,0-4 0-16,0 3 0 0,0-3-9 0,3 0 9 15,-3 0 0-15,0-3 0 0,-4 3 0 0,4 4 0 16,0-4 0-16,0 3 0 0,0 3 0 0,0-2 0 16,0-1 0-16,4 0 0 0,-8-3 0 0,7 3 0 0,-3-3 0 15,4 1-8-15,-1-4 8 0,1 3 0 16,-1-3 0-16,4 0 0 0,0 3 0 0,0 3 0 16,0-3-10-16,0 3 10 0,0 0-8 0,0 4 8 0,0-1-8 0,0 7 8 15,-3-4-8-15,3 4 8 16,-4-4-8-16,1 7 8 0,-1-3-8 0,1 9 8 0,-4-6 0 0,0 6-8 15,0 0 8-15,-1 6 0 0,1-3 0 0,0 1-8 16,-3 5 8-16,3-6 0 0,0 10 0 0,0-4-8 16,0 4 8-16,-4-1 0 0,4 7-8 0,0-6 8 15,0 9-8-15,3-3 8 0,-3 3-8 0,7 0 8 16,-7 0-8-16,7 0 8 0,0 0 0 0,-7 3-8 16,0 6 8-16,0-6 0 0,7-3 0 0,-4 10 0 0,-3-1 0 15,0 1 0-15,0-7 0 0,4 6 0 16,-4 1 0-16,-4-1-8 0,4-6 8 0,0 7 0 0,0-4 0 15,3 0 8-15,1 0-8 0,-1 4 0 16,-3-7 0-16,0 6 8 0,0-6-8 0,0 4 0 0,0-4 0 0,0 6 8 16,-4-6-8-16,1 7 0 0,-4-4 8 0,3-3-8 15,-3 7 0-15,0-7 8 0,-4 6-8 16,1 1 0-16,-1-1 0 0,-3-6 9 0,0 6-9 16,-4 1 0-16,0-1 12 0,1-6-12 0,-1 7 12 0,-7-1-12 15,0-6 9-15,1 7-9 0,-5-4 0 0,1-3 9 16,3 3 0-16,-6-2 0 0,-1-1 0 0,3-3 0 15,-2 9-1-15,2-9 0 0,1 0 0 0,-4 0 0 16,4 6-8-16,-7-2 0 0,3-4 0 0,-3 0 0 16,-1 0 0-16,1 6-17 0,0-6 4 0,-1 3 1 15,4 0 12-15,4-3 16 0,0 0-3 0,7 10-1 0,-1-10-12 0,1 9-16 16,7-9 3-16,-4 6 1 0,8-3 12 0,-1 0 0 16,4-3 0-16,0 7 0 0,0-4-19 0,3-3-1 15,-3 0 0-15,7 0 0 16,-4 6-40-16,4-6-8 15,0 0-1-15,4-6-1 0,-1 6-144 16,4 0-29-16,0 0-5 0,21-13-2 0</inkml:trace>
  <inkml:trace contextRef="#ctx0" brushRef="#br1" timeOffset="152969.09">29178 13564 288 0,'0'0'25'0,"0"0"-25"0,-7 0 0 0,0 0 0 16,-3 0 515-16,3 0 97 0,-4 0 20 0,0 0 4 15,4-3-478-15,-3 3-96 0,-1 0-19 0,1 3-4 16,-1-3-13-16,0 0-2 0,1 6-1 0,-1-6 0 16,-6 3 14-16,2-3 3 0,1 0 1 0,0 10 0 15,-7-7-23-15,0-3-5 0,0 9-1 0,0-9 0 16,-8 10 15-16,5-4 2 0,-5-3 1 0,-2 0 0 16,2 3-10-16,-6-2-1 0,0 2-1 0,3-3 0 15,-3-3-6-15,3 9-2 0,-3-5 0 0,0 5 0 16,-1-3-10-16,-3 0 12 0,4 4-12 0,0-1 12 0,3-2-12 0,4-1 0 15,3 0 0-15,4-3 8 16,3-3-8-16,1 10 12 0,6-10-12 0,1 9 12 0,3-6-12 0,0 3 12 16,3-2-12-16,0 5 12 0,4-3-12 0,4 1 0 15,0 2-10-15,-1-3 10 0,4 7 0 0,4-10 0 16,3 6 0-16,-4 4 0 0,5-4 0 0,2 1 0 16,4-1 8-16,0 4-8 0,4-4 18 0,-4 0 0 0,8 1 0 15,-1-1 0-15,-4-2 2 0,5 2 0 16,2 0 0-16,1 1 0 0,3-1-30 0,1 1-6 15,-1-1 0-15,4-3-1 0,0 4 17 0,-4 5 0 16,-3-8 0-16,-1 2 0 0,1 4 0 0,-4-4 0 16,1 0 0-16,-5 1 0 0,1-1 0 0,-4 1 0 0,-3-1 0 15,-1-3 0-15,1 4 0 0,-4-4 0 0,0-3 0 16,0 6 0-16,-3-5 0 0,-4 5 0 16,0-3 0-16,-7-6 0 0,0 0 0 0,4 7 0 0,-4-7 0 0,0 9 0 15,-4-3 0-15,1 4-12 0,-4-4 12 0,-4 3-10 16,0 7 10-16,-3-3 0 0,-3-1 0 0,-1 1 0 15,-3-4 0-15,0 10 0 0,-4-7-10 0,0 7 10 16,-3-6 0-16,0 6-8 0,0-4 8 0,-1 4 0 16,1 3 0-16,0-6 0 0,0-1 0 0,-1 7 0 15,1-3 0-15,0 0 0 0,0-3 11 0,3 9-11 0,0-10 0 16,1 4 0-16,-1 0-10 0,4-3 10 0,-4 3 0 0,8-7 0 16,-8 7 0-16,7-7 12 0,4 4-12 0,-4-3 0 15,8-1 0-15,-1-2 8 16,1 2 8-16,3-2 2 0,0-1 0 0,3 0 0 0,4 1-18 15,0-4 0-15,0 3 8 0,7 1-8 0,-3-4 0 16,3 0 0-16,0 1 0 0,3-4 0 0,4 6 0 0,4 1 0 16,-4-7 0-16,4 6 0 0,7-9 0 0,-4 6 0 15,7-2 0-15,0-4 0 0,4 0 0 0,3 0 0 16,4-4 0-16,3 4 0 0,-3-6 0 0,0 6 10 16,3-9-10-16,-3 9 12 15,0-10-37-15,-4 7-7 0,0-6-2 0,-3 6 0 16,0-7-48-16,0 1-10 0,-1-4-1 0,1 4-1 15,0-4-16-15,0-2-3 0,3 2-1 0,0 1 0 16,1-7-111-16,-1 3-23 0</inkml:trace>
  <inkml:trace contextRef="#ctx0" brushRef="#br1" timeOffset="153997.84">29849 14075 1555 0,'0'0'138'15,"-11"0"-110"-15,0 0-28 0,-3 0 0 16,4 0 134-16,-4 3 22 0,3-3 4 0,0 0 0 0,-3 3-96 0,7-3-20 16,-3 0-4-16,10 0-1 0,-7 0 32 0,7 0 6 15,0 0 2-15,0 0 0 16,0 0-18-16,0 0-3 0,0 0-1 0,0 0 0 0,0 0-10 0,0 0-3 15,0 0 0-15,7 10 0 0,3-10-1 0,-3 9-1 16,0-9 0-16,0 3 0 0,0 7-9 0,1-10-1 16,2 6-1-16,4-3 0 0,-7 6-4 0,7-5-1 15,4 5 0-15,0-3 0 0,3-3-2 0,4 7 0 16,-4-7 0-16,10 6 0 0,1-2-10 0,3-4-2 16,1 6-1-16,6-6 0 0,4 7-11 0,3-4 10 15,1-3-10-15,3 0 10 0,0 7-2 0,3-10 0 16,-3 6 0-16,-4-3 0 0,1-3-8 0,-1 6 0 15,4-3 0-15,-4-3-11 0,1 4 11 0,-1-4 0 0,-3 6 0 16,-4-6 0-16,-3 3 8 0,3-3-8 16,-6 6 8-16,-1-3-8 0,0-3 0 0,-3 0 0 0,-7 0 0 0,3 0 0 15,-3 0 0-15,-1 0 0 0,-2 0 0 0,2 0 8 16,-3-3-8-16,1-3 0 0,-1 6 0 0,-4 0 0 16,1 0 0-16,0 0 8 0,-8 0-8 15,4 0 0-15,-7-3 8 0,0-3-8 0,4 6 8 16,0 0-8-16,-11 0 0 0,7 0 9 15,3 0-9-15,-3 0 0 0,0-4 8 0,-7 4-8 0,0 0 0 0,7 4 0 16,4-4 0-16,0 0 0 0,-11 0 0 16,3 0 0-16,8 0 0 0,-11 0 0 0,0 0 0 0,0 0 0 15,0 0 0-15,3 0 0 0,4 0 0 0,-7 0-9 16,0 0 9-16,11 0 0 0,-4 6 0 0,0-6 0 16,-7 0 0-16,4-6 0 0,-1 2 0 0,-3 4 0 15,7-3 9-15,-7 3-9 0,7-6 12 0,-7 6-12 16,7 0 0-16,-7 0 0 0,0 0 0 0,0 0 0 0,4-9 0 0,-4 9 0 15,0 0 0-15,0 0 0 16,0 0-23-16,-4 0-1 0,1-3-1 0,-4-7 0 16,-7 1-167-16,-1 6-34 0,-23-19-6 0,2 0-2 0</inkml:trace>
  <inkml:trace contextRef="#ctx0" brushRef="#br1" timeOffset="166862.06">19618 4106 403 0,'0'0'36'0,"0"0"-36"0,-7-6 0 0,3-3 0 15,4 9 68-15,-7 0 8 0,0-13 0 0,0 10 1 16,0-6-63-16,4-1-14 0,-4 1 0 0,0 6 0 15,-4-7 49-15,4 7 12 0,0-3 3 0,-4-4 0 16,8 7 26-16,-8-3 6 0,1 6 0 0,6-3 1 16,-3 0-36-16,0-4-7 0,0 7-2 0,3-3 0 15,4 3-24-15,-7 0-6 0,0 0-1 0,0 0 0 16,4 0-21-16,3 0 8 0,-7 3-8 0,-4 7 0 16,0-7 14-16,4 6-2 0,-3-2 0 0,3 2 0 15,-4 4-29-15,4-10-7 0,-3 9 0 0,2 4-1 16,1-7 25-16,-3 4 0 0,3-1 0 0,0 1 0 15,3 6 14-15,1 0 2 0,-1-4 0 0,4 10 0 16,0-3-8-16,0-6 0 0,4 12-8 0,3-6 12 16,0 0-12-16,0 0 0 0,7-3 0 0,-3 0 0 0,3 3 11 15,0-10-11-15,7 1 12 0,0-4-12 16,4 10 8-16,3-7-8 0,-7 1 0 0,4 3 0 16,0-7 0-16,-1 4 0 0,1-10 0 0,0 6 0 0,3 1 9 0,-3-7-9 15,-1 3 0-15,1-6 9 0,-4 0 4 0,0 0 1 16,-3-6 0-16,0 3 0 0,3-7 4 0,-4 7 1 15,1-3 0-15,-4-4 0 0,0-2 4 0,0 2 1 16,0-2 0-16,1-1 0 0,-1-9 4 0,0-3 0 16,-4 10 1-16,4-14 0 0,-3 4 1 0,-4-3 0 0,0 3 0 15,0-3 0-15,-7-4-18 0,0 1-3 0,-3 0-1 0,-1-1 0 16,1 7-8-16,-4-6 0 16,0-7 0-16,-4 7 0 0,-3 6 8 0,0-7 0 0,3 4 0 0,-3-3 0 15,-4 6 1-15,4 3 0 0,0-6 0 0,-3 6 0 16,2 3 4-16,-2-6 1 0,-1 6 0 0,0 3 0 15,-3 1-3-15,0 11-1 0,0-8 0 16,0 3 0-16,0 2 4 0,-4 4 1 0,0-3 0 16,-3 6 0-16,7 0-15 0,0 0 0 0,-4 6 0 0,0-3 0 15,4-3-13-15,-4 10-6 0,8-4-1 0,-1 6 0 16,-3-8 4-16,7 5 1 0,-4 10 0 0,4-7 0 16,0 7 15-16,0 3 12 0,3 3-3 0,1 7 0 15,3-1-9-15,-4 0 0 0,1 10 0 0,-1 0 0 16,4-7 0-16,0 10 0 0,-4 3 0 0,8-3 0 15,-4-3 0-15,3 0 0 0,1-7 0 0,-1 1 0 16,4-4 0-16,0-9 0 0,4 6 0 0,-1-6 0 0,1 0-10 0,3 0 10 16,0-3 0-16,0 3-9 0,3-3 9 0,-3-4 0 15,4 4-9-15,0 0 9 0,3-6 0 0,0-1 0 16,0 4 0-16,0-4 0 0,0 1 0 0,4-4 0 16,-1 10 0-16,1-16 0 0,3 10 0 0,0-13 0 15,1 6 0-15,-5-6 0 0,1 3 0 0,0-3 8 16,6-3-8-16,-3-3 12 0,1-7-12 15,-1 10 10-15,0-13-10 0,0 4 10 0,0-1-10 16,0 1 10-16,-3-7-10 0,-4 0 10 0,4 3 6 16,-4-2 0-16,-4-4 1 0,-2 0 0 0,2 0-17 0,-6-3-9 15,3-10 1-15,-4 4 0 0,-3-1 8 0,4 1 9 16,-4 0-1-16,0-4-8 0,0-2 0 0,-4 2 0 16,4 1 0-16,-3 2 0 0,-1 1 0 0,1 3 0 0,-1-4 0 15,1 10 0-15,-4 4 0 0,3-14 0 0,-3 17 0 16,0-14 0-16,0 7 0 0,-4 4 0 0,-3 2 0 0,4-3 0 15,-1 7 0-15,0-7 0 0,1 9 0 0,-4 1 0 32,0-4-48-32,-1 10-4 0,1-3-1 0,0 6 0 0</inkml:trace>
  <inkml:trace contextRef="#ctx0" brushRef="#br1" timeOffset="169466.98">25164 11579 864 0,'0'0'76'0,"-4"6"-60"0,4-12-16 0,-7 6 0 15,4 6 76-15,-1-3 12 0,-3-3 2 0,3 3 1 16,-3-3-22-16,4 0-4 0,-4 10-1 0,3-10 0 16,1 0-12-16,3 0-4 0,-4 0 0 0,4 0 0 0,0 0 15 15,0 0 2-15,0 0 1 0,0 0 0 16,0 0-10-16,0 0-3 0,0 0 0 0,11 0 0 0,-1 0-9 0,-3 0-1 15,-7 0-1-15,11 0 0 0,0 0-10 0,-1 0-1 16,1 0-1-16,-4 0 0 0,3 0-17 0,-3 6-3 16,4-3-1-16,-4 4 0 0,0-4-9 0,4 0 0 15,-4 3 9-15,0-3-9 0,3-3 0 0,-3 10 0 16,1-10 0-16,-1 0 0 0,0 3 0 0,3-3 0 16,1 0 0-16,-4-3 0 0,0 3-11 0,4 0-6 15,-1 0-2-15,4-10 0 16,-3 10-55-16,3 0-11 0,-4-3-3 0,1-3 0 15,0 6-115-15,-4-3-23 0,10-7-5 0,-17 10-1 0</inkml:trace>
  <inkml:trace contextRef="#ctx0" brushRef="#br1" timeOffset="171732.08">25598 11501 230 0,'0'0'20'0,"0"0"-20"0,0 0 0 0,0 0 0 15,0 0 191-15,0 0 33 0,0 0 8 0,0 0 0 16,0 0-134-16,0 0-27 0,0 0-6 0,0 0-1 0,0 0-14 0,0 0-3 15,0 0-1-15,0 0 0 0,0 0 1 0,3 6 0 16,-3 3 0-16,0 1 0 0,0 2 10 16,0 7 3-16,0-7 0 0,-3 7 0 0,3 3-3 15,-7 0 0-15,3 0 0 0,0 10 0 16,1-11-34-16,-1 11-7 0,-3-4-2 0,4-3 0 0,-1 3-14 0,-3-3 8 16,4 4-8-16,-1-7 0 0,1 0 0 15,-1 0 8-15,-3-4-8 0,4 4 0 0,-1-9 0 0,4 6 0 16,-4-7 0-16,4 7-10 15,0-6-86-15,4-4-18 0,-4 3-3 0,4-2-1 16,-4-10-62-16,0 0-13 0,0 0-3 0,0 0 0 0</inkml:trace>
  <inkml:trace contextRef="#ctx0" brushRef="#br1" timeOffset="172332.15">25820 11651 230 0,'0'0'20'0,"0"0"-20"0,0 0 0 0,0 0 0 16,0-9 257-16,0 9 47 0,0 0 10 0,0-4 2 15,0 4-250-15,0 0-50 0,0 0-16 0,0 0 10 0,0 0 9 0,0 0 1 16,-7 4 1-16,-4-4 0 0,4 3 7 0,-3 6 2 16,2 1 0-16,1-1 0 0,0 4 18 0,0 5 3 15,-3-5 1-15,6 6 0 0,-6 3-23 0,3-4-4 16,0-2-1-16,3 9 0 0,-3 0-24 0,3-3 0 15,-3 0 8-15,7 0-8 0,-3-3 0 0,3 3 10 16,0 0-10-16,3-3 10 0,1 0 6 0,-1-4 0 16,1 4 1-16,3 3 0 0,0-3-3 0,4-7-1 0,-4-2 0 15,3 2 0-15,1-2-5 0,-1-1-8 0,5-6 11 0,-1 3-11 16,0-2 20-16,3-4-2 16,-2 0-1-16,6-4 0 0,-7 4-6 0,7-6-2 0,0 6 0 15,-3-12 0-15,3 2 9 0,-3 1 2 16,-1-4 0-16,-3 1 0 0,0-7 12 0,-3 3 2 0,-4 1 1 15,0-7 0-15,4 3-16 0,-8-3-3 0,1 0-1 16,-4 0 0-16,0 0 9 0,-4 0 3 0,1-6 0 0,-1 6 0 16,-6 0-7-16,3-3-2 0,-1 0 0 0,1 3 0 15,-7 0 0-15,4 0 0 0,-1 3 0 0,-3 3 0 16,0 1-8-16,0 2-2 0,0 1 0 0,-4 2 0 16,7 1-8-16,-3-1 0 0,4 4-12 0,-1 0 12 15,1 3-43-15,-1-4-1 16,0 7 0-16,1 0 0 0,-1 7-106 0,4-4-22 0,-3 3-4 0,3-3-719 15</inkml:trace>
  <inkml:trace contextRef="#ctx0" brushRef="#br1" timeOffset="172904.68">25262 13078 1872 0,'0'0'83'0,"0"0"17"16,0 0-80-16,0 0-20 0,0 0 0 0,0 0 0 0,0 0 36 0,0 0 4 16,-7 9 1-16,4 1 0 0,-1-7-25 0,4 16-6 15,-3-7-1-15,-1 7 0 0,4 0-9 0,-3 3-12 16,-1 0 2-16,1 3 1 0,-1-6 9 0,4 9 0 15,-3-3 0-15,-1-3 0 0,1 6 0 0,-1-6 0 16,1 0 0-16,-1 0 0 0,-3 0 0 0,3-3 0 16,-3 3 0-16,0-4 8 0,0 4-22 0,0-9-4 15,0 6-1-15,0-7 0 16,0 7-62-16,3-6-13 0,-6-1-2 0,6-2-428 16,1-4-84-16</inkml:trace>
  <inkml:trace contextRef="#ctx0" brushRef="#br1" timeOffset="173152.7">24998 13363 979 0,'0'0'87'0,"0"0"-70"0,0 0-17 0,0 0 0 16,0 0 185-16,0 0 34 0,0 0 6 0,0 0 2 15,0 0-171-15,0 0-35 0,0 0-6 0,0 0-2 16,0 0 27-16,0 0 6 0,0 0 1 0,10 10 0 15,1-10-16-15,0 0-3 0,-1 0-1 0,4 0 0 0,0 0-11 0,4 0-3 16,-4 0 0-16,4 0 0 0,-4 0-13 16,4 0 0-16,-1 0 8 0,1 0-8 0,-4 0-12 0,0 0-6 15,0 0-1-15,0 0 0 16,-3 0-119-16,-1 0-24 16,1 0-5-16,-4 0-596 0</inkml:trace>
  <inkml:trace contextRef="#ctx0" brushRef="#br1" timeOffset="173878.84">25566 13131 1810 0,'0'0'80'0,"0"0"17"0,0 0-77 0,0 0-20 0,-4 0 0 0,4 0 0 15,-10 6 21-15,10-6 1 0,0 0 0 0,0 0 0 16,0 0-22-16,-7 4 0 0,3 5 0 0,-3 0 0 16,4 4 0-16,-1-1 0 0,-3 4-9 0,7 0 9 15,0 12 0-15,-4-3 0 0,1 3 0 0,3 7 0 16,-4-4 67-16,1 1 11 0,-1 5 2 0,4-2 1 15,-3-4-60-15,3 4-12 0,-4-4-9 0,1 0 12 32,-1 1-58-32,1-1-11 0,10-9-3 0,-7 6 0 0,-4-6 31 0,1-3 5 0,3-7 2 0,0 1-550 15,0-4-111-15</inkml:trace>
  <inkml:trace contextRef="#ctx0" brushRef="#br1" timeOffset="174332.89">25972 13141 748 0,'0'0'67'0,"0"0"-54"16,0 0-13-16,0-10 0 0,-8 7 216 0,8 3 41 0,0 0 8 0,0 0 2 15,-7 0-198-15,0 0-39 0,0 0-8 0,0 3-2 16,0 7 4-16,-3 8 0 0,-1 4 0 0,0 0 0 15,1 10-15-15,-1-1-9 0,-3 3 12 0,0-2-12 16,0 5 28-16,0-2 0 0,7-4-1 16,-4 4 0-16,1-4 10 0,3 1 3 0,-1-4 0 15,1-3 0-15,7-6-20 0,-3 3-3 0,6-4-1 0,-3-5 0 16,7-1-16-16,-3-2 10 0,3-1-10 0,0 1 8 16,4-7-8-16,3-3 0 0,3 0 0 0,-2 0 0 15,6-3 0-15,-4 0 0 0,5-4 9 0,-1-2-9 16,0-4 14-16,0 4-2 0,4 0 0 0,-4 2 0 15,0-8 9-15,0 2 2 0,-3 0 0 0,3-2 0 16,-3 2 21-16,-4-6 4 0,-4 7 0 0,-3-1 1 16,0-5-14-16,-3 5-3 0,-4-6-1 0,0 4 0 15,-7-11 1-15,-4 4 1 0,-3 1 0 0,-3-11 0 16,3 7-23-16,-4-3-10 0,-3-3 8 0,0-1-8 0,-4 1 0 0,0-1 0 16,0 1 0-16,1 6 0 0,-1-3 0 0,0 6 0 15,4 0 0-15,0 3 0 16,0 7-65-16,3 2-6 0,1 1-1 0,2 2-698 15,1 1-140-15</inkml:trace>
  <inkml:trace contextRef="#ctx0" brushRef="#br1" timeOffset="175370.6">24836 14903 1364 0,'0'0'60'0,"0"0"13"0,0 0-58 0,0 0-15 0,0 0 0 0,0 0 0 16,0 0 22-16,0 0 2 0,0 0 0 0,0 0 0 15,7-3 6-15,3-4 2 0,-3 4 0 0,7 0 0 16,-3-3-12-16,7 6-1 0,-1-3-1 0,1-4 0 16,0 7 29-16,-1-3 5 0,1-3 2 0,-1 6 0 15,1 0-25-15,3-3-5 0,-7 3 0 0,0 0-1 16,4 3-23-16,-7-3 9 0,3 0-9 0,-4 0 0 15,-3 0 8-15,-7 0-8 0,0 0 0 0,0 0 0 16,0 0 0-16,15 0 0 0,-8 0-11 0,-7 0 11 31,0 0-144-31,14-3-21 0</inkml:trace>
  <inkml:trace contextRef="#ctx0" brushRef="#br1" timeOffset="176302.78">25502 14630 1450 0,'0'0'32'0,"0"0"6"0,0 0 2 0,0 0 1 0,-3 0-33 0,3 0-8 15,-4 0 0-15,4 0 0 0,4-13 49 0,-1 10 8 16,1-6 2-16,3 3 0 0,0-7-19 0,4 10-4 16,3-6-1-16,-4-1 0 0,1 1-3 0,3-1-1 0,4-2 0 0,-4 9 0 15,-4-4 1-15,4-2 1 16,0 6 0-16,-3 0 0 0,0-4-14 0,-1 7-3 0,1 7-1 0,-1-1 0 16,1 0-7-16,0-3-8 0,-4 7 11 0,3 2-11 15,-6-2 20-15,6 2-2 0,-6-2-1 0,3-1 0 16,0 4-1-16,0-4-1 0,-3 0 0 0,3 4 0 15,-4-4-15-15,4 1 9 0,-3 2-9 0,-1-2 8 16,-6-1-8-16,3 4 8 0,0-4-8 0,-4 4 8 16,-3-4 4-16,0 7 1 0,0-4 0 15,-4 1 0-15,4-1-13 0,-3 4-10 0,-8 0 2 0,4-1 0 16,-7 1-12-16,0 0-1 0,0-1-1 0,-4 4 0 31,4-6-7-31,0-1-2 0,-1-2 0 0,1 5 0 0,4-8 31 0,2 2 0 0,1-3 0 0,4-2 10 16,-4-4 10-16,7 0 1 0,7 0 1 0,0 0 0 15,0 0-22-15,0 0 8 0,0 0-8 0,0 0 0 0,7 0 8 0,0 0-8 16,-7 0 8-16,7 6-8 0,3 0 29 0,1 0 2 16,3-2 0-16,0 5 0 0,0 3-7 0,4-2-2 15,-4-4 0-15,4 0 0 0,-1 4-22 0,1-1 0 16,-4 1 0-16,4-7 8 0,-4 6-8 0,0 1-12 16,-4 2 4-16,5-2 0 15,-5-1-139-15,1 3-27 0,-1-2-6 0</inkml:trace>
  <inkml:trace contextRef="#ctx0" brushRef="#br1" timeOffset="176758.12">24941 16273 1792 0,'0'0'80'16,"0"0"16"-16,0 0-77 0,0 0-19 0,0 0 0 0,11-3 0 0,0-3 14 0,-1 6-1 15,-10 0 0-15,11 0 0 0,3 0 7 0,-4 9 2 16,5-6 0-16,-1 7 0 0,-4 9 6 0,1-7 0 15,3 7 1-15,-7 3 0 0,0 0-29 0,0 6 8 16,-3-3-8-16,-1 3 0 0,-3-3 0 0,-3 7 0 16,-1-1 0-16,1-3 0 15,-8 4-64-15,0-7-13 0,-6 6-3 0,-1-9-739 0</inkml:trace>
  <inkml:trace contextRef="#ctx0" brushRef="#br1" timeOffset="176971.7">24818 16593 1670 0,'0'0'74'0,"0"0"15"0,0 0-71 0,0 0-18 0,0 0 0 0,11 6 0 16,-4-3 132-16,7-3 22 0,-4 0 5 0,8 0 1 31,0 0-151-31,-4-3-29 0,0 3-7 0,0 0-1 0,4-6 28 0,-1 6 0 0,-3-3 0 0,0 3 0 15,0 0-8-15,1 0-7 0,-1 0-1 0,-4 0-613 16,-10 0-123-16</inkml:trace>
  <inkml:trace contextRef="#ctx0" brushRef="#br1" timeOffset="177533.41">25404 16032 288 0,'0'0'12'0,"-4"-3"4"0,4-4-16 0,-4 4 0 16,1-6 0-16,3-1 0 0,-4 1 399 0,8 3 77 16,-4-10 15-16,3 7 3 0,1 2-400 0,3-8-80 15,-3 5-14-15,6 4 0 0,-3-3 0 0,4 2 9 0,-4-5 1 0,3 12 0 16,5-3 18-16,-5-4 4 0,-3 7 1 0,7 7 0 15,-3-4-11-15,3 3-2 0,0 0-1 0,-3 1 0 16,3-4-10-16,-4 6-1 0,1 1-8 0,3-1 12 16,-3 0-12-16,-1 4 0 0,1-4 0 0,3 4 0 15,-3-1 8-15,-4-2-8 0,3 9 0 0,1-7 9 16,-4 1 2-16,-4 9 0 0,4-7 0 0,-3 1 0 16,-1 3-11-16,-3 3 0 0,0-3 0 0,0 3 0 15,-3-4 0-15,-4 4 8 0,0 0-8 0,0-3 0 16,0 3 0-16,-4-6 0 0,1 3 0 0,-1-1 0 0,-3-5 0 15,0-1-11-15,0 7 1 0,-4-6 0 16,4-4 2-16,0 4 0 0,-4-4 0 0,4-3 0 16,-4-2 8-16,4-4 0 0,-3 0 8 0,-1 0-8 0,4 0 0 15,-4 0 0-15,4-10-10 0,0 10 10 16,0-3-11-16,7-3 11 0,-4 6-10 0,11 0 10 16,0 0 0-16,0 0 12 0,0 0-1 0,0 0 0 0,0 0 3 0,0 0 1 15,0 0 0-15,0 0 0 0,4 6 3 0,3-3 1 16,3 7 0-16,1 2 0 0,7-3 15 15,-4 1 3-15,0 2 1 0,7-2 0 0,-3-4 2 0,3 0 1 16,4 4 0-16,-4-1 0 0,7 1-23 0,-3-7-5 16,-1-3-1-16,-3 6 0 0,4-3-4 0,0-3 0 15,0 0-8-15,-4 0 12 0,3 0-12 0,1 0-16 0,0-9 3 16,-4 9 1 0,0-7-142-16,-3-2-28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9-13T20:25:24.0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23213 10142 1036 0,'0'0'92'0,"0"0"-73"0,0 0-19 0,0 0 0 16,0 0 9-16,-4-9-1 0,-3-1-8 0,4 10 12 31,-1-9-47-31,-3 3-9 0,4 6-3 0,-4-3-378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</a:t>
            </a:r>
            <a:r>
              <a:rPr lang="en-US" baseline="0" dirty="0"/>
              <a:t> notation: x, a, h, </a:t>
            </a:r>
            <a:r>
              <a:rPr lang="en-US" baseline="0" dirty="0" err="1"/>
              <a:t>etc</a:t>
            </a:r>
            <a:r>
              <a:rPr lang="en-US" baseline="0" dirty="0"/>
              <a:t>, </a:t>
            </a:r>
            <a:r>
              <a:rPr lang="en-US" baseline="0"/>
              <a:t>explain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6C15A-65A9-4188-BE47-91B53ACA74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57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1.png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image" Target="../media/image20.png"/><Relationship Id="rId7" Type="http://schemas.openxmlformats.org/officeDocument/2006/relationships/image" Target="../media/image4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351.png"/><Relationship Id="rId5" Type="http://schemas.openxmlformats.org/officeDocument/2006/relationships/image" Target="../media/image362.png"/><Relationship Id="rId10" Type="http://schemas.openxmlformats.org/officeDocument/2006/relationships/image" Target="../media/image481.png"/><Relationship Id="rId4" Type="http://schemas.openxmlformats.org/officeDocument/2006/relationships/image" Target="../media/image21.png"/><Relationship Id="rId9" Type="http://schemas.openxmlformats.org/officeDocument/2006/relationships/image" Target="../media/image4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61.png"/><Relationship Id="rId7" Type="http://schemas.openxmlformats.org/officeDocument/2006/relationships/image" Target="../media/image250.png"/><Relationship Id="rId12" Type="http://schemas.openxmlformats.org/officeDocument/2006/relationships/image" Target="../media/image18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171.png"/><Relationship Id="rId5" Type="http://schemas.openxmlformats.org/officeDocument/2006/relationships/image" Target="../media/image390.png"/><Relationship Id="rId10" Type="http://schemas.openxmlformats.org/officeDocument/2006/relationships/image" Target="../media/image160.png"/><Relationship Id="rId4" Type="http://schemas.openxmlformats.org/officeDocument/2006/relationships/image" Target="../media/image231.png"/><Relationship Id="rId9" Type="http://schemas.openxmlformats.org/officeDocument/2006/relationships/image" Target="../media/image2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60.png"/><Relationship Id="rId18" Type="http://schemas.openxmlformats.org/officeDocument/2006/relationships/image" Target="../media/image380.png"/><Relationship Id="rId26" Type="http://schemas.openxmlformats.org/officeDocument/2006/relationships/image" Target="../media/image410.png"/><Relationship Id="rId3" Type="http://schemas.openxmlformats.org/officeDocument/2006/relationships/image" Target="../media/image59.png"/><Relationship Id="rId21" Type="http://schemas.openxmlformats.org/officeDocument/2006/relationships/image" Target="../media/image75.png"/><Relationship Id="rId34" Type="http://schemas.openxmlformats.org/officeDocument/2006/relationships/image" Target="../media/image440.png"/><Relationship Id="rId7" Type="http://schemas.openxmlformats.org/officeDocument/2006/relationships/image" Target="../media/image340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79.png"/><Relationship Id="rId33" Type="http://schemas.openxmlformats.org/officeDocument/2006/relationships/image" Target="../media/image430.png"/><Relationship Id="rId38" Type="http://schemas.openxmlformats.org/officeDocument/2006/relationships/image" Target="../media/image480.png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20" Type="http://schemas.openxmlformats.org/officeDocument/2006/relationships/image" Target="../media/image530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37" Type="http://schemas.openxmlformats.org/officeDocument/2006/relationships/image" Target="../media/image470.png"/><Relationship Id="rId5" Type="http://schemas.openxmlformats.org/officeDocument/2006/relationships/image" Target="../media/image330.png"/><Relationship Id="rId15" Type="http://schemas.openxmlformats.org/officeDocument/2006/relationships/image" Target="../media/image370.png"/><Relationship Id="rId23" Type="http://schemas.openxmlformats.org/officeDocument/2006/relationships/image" Target="../media/image77.png"/><Relationship Id="rId28" Type="http://schemas.openxmlformats.org/officeDocument/2006/relationships/image" Target="../media/image420.png"/><Relationship Id="rId36" Type="http://schemas.openxmlformats.org/officeDocument/2006/relationships/image" Target="../media/image46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4.png"/><Relationship Id="rId4" Type="http://schemas.openxmlformats.org/officeDocument/2006/relationships/image" Target="../media/image520.png"/><Relationship Id="rId9" Type="http://schemas.openxmlformats.org/officeDocument/2006/relationships/image" Target="../media/image350.png"/><Relationship Id="rId14" Type="http://schemas.openxmlformats.org/officeDocument/2006/relationships/image" Target="../media/image69.png"/><Relationship Id="rId22" Type="http://schemas.openxmlformats.org/officeDocument/2006/relationships/image" Target="../media/image400.png"/><Relationship Id="rId27" Type="http://schemas.openxmlformats.org/officeDocument/2006/relationships/image" Target="../media/image81.png"/><Relationship Id="rId30" Type="http://schemas.openxmlformats.org/officeDocument/2006/relationships/image" Target="../media/image540.png"/><Relationship Id="rId35" Type="http://schemas.openxmlformats.org/officeDocument/2006/relationships/image" Target="../media/image4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60.png"/><Relationship Id="rId18" Type="http://schemas.openxmlformats.org/officeDocument/2006/relationships/image" Target="../media/image380.png"/><Relationship Id="rId26" Type="http://schemas.openxmlformats.org/officeDocument/2006/relationships/image" Target="../media/image410.png"/><Relationship Id="rId3" Type="http://schemas.openxmlformats.org/officeDocument/2006/relationships/image" Target="../media/image59.png"/><Relationship Id="rId21" Type="http://schemas.openxmlformats.org/officeDocument/2006/relationships/image" Target="../media/image75.png"/><Relationship Id="rId7" Type="http://schemas.openxmlformats.org/officeDocument/2006/relationships/image" Target="../media/image340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79.png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20" Type="http://schemas.openxmlformats.org/officeDocument/2006/relationships/image" Target="../media/image530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5" Type="http://schemas.openxmlformats.org/officeDocument/2006/relationships/image" Target="../media/image330.png"/><Relationship Id="rId15" Type="http://schemas.openxmlformats.org/officeDocument/2006/relationships/image" Target="../media/image370.png"/><Relationship Id="rId23" Type="http://schemas.openxmlformats.org/officeDocument/2006/relationships/image" Target="../media/image77.png"/><Relationship Id="rId28" Type="http://schemas.openxmlformats.org/officeDocument/2006/relationships/image" Target="../media/image42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4.png"/><Relationship Id="rId4" Type="http://schemas.openxmlformats.org/officeDocument/2006/relationships/image" Target="../media/image520.png"/><Relationship Id="rId9" Type="http://schemas.openxmlformats.org/officeDocument/2006/relationships/image" Target="../media/image350.png"/><Relationship Id="rId14" Type="http://schemas.openxmlformats.org/officeDocument/2006/relationships/image" Target="../media/image69.png"/><Relationship Id="rId22" Type="http://schemas.openxmlformats.org/officeDocument/2006/relationships/image" Target="../media/image400.png"/><Relationship Id="rId27" Type="http://schemas.openxmlformats.org/officeDocument/2006/relationships/image" Target="../media/image81.png"/><Relationship Id="rId30" Type="http://schemas.openxmlformats.org/officeDocument/2006/relationships/image" Target="../media/image5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customXml" Target="../ink/ink3.xml"/><Relationship Id="rId4" Type="http://schemas.openxmlformats.org/officeDocument/2006/relationships/image" Target="../media/image5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730.png"/><Relationship Id="rId5" Type="http://schemas.openxmlformats.org/officeDocument/2006/relationships/image" Target="NULL"/><Relationship Id="rId10" Type="http://schemas.openxmlformats.org/officeDocument/2006/relationships/customXml" Target="../ink/ink4.xm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1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1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3.png"/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3.png"/><Relationship Id="rId2" Type="http://schemas.openxmlformats.org/officeDocument/2006/relationships/image" Target="../media/image90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6.xm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91.png"/><Relationship Id="rId18" Type="http://schemas.openxmlformats.org/officeDocument/2006/relationships/image" Target="../media/image710.png"/><Relationship Id="rId26" Type="http://schemas.openxmlformats.org/officeDocument/2006/relationships/image" Target="../media/image780.png"/><Relationship Id="rId3" Type="http://schemas.openxmlformats.org/officeDocument/2006/relationships/image" Target="../media/image900.png"/><Relationship Id="rId21" Type="http://schemas.openxmlformats.org/officeDocument/2006/relationships/image" Target="../media/image740.png"/><Relationship Id="rId34" Type="http://schemas.openxmlformats.org/officeDocument/2006/relationships/image" Target="../media/image850.png"/><Relationship Id="rId7" Type="http://schemas.openxmlformats.org/officeDocument/2006/relationships/image" Target="../media/image130.png"/><Relationship Id="rId12" Type="http://schemas.openxmlformats.org/officeDocument/2006/relationships/image" Target="../media/image182.png"/><Relationship Id="rId17" Type="http://schemas.openxmlformats.org/officeDocument/2006/relationships/image" Target="../media/image3700.png"/><Relationship Id="rId25" Type="http://schemas.openxmlformats.org/officeDocument/2006/relationships/image" Target="../media/image770.png"/><Relationship Id="rId33" Type="http://schemas.openxmlformats.org/officeDocument/2006/relationships/image" Target="../media/image840.png"/><Relationship Id="rId2" Type="http://schemas.openxmlformats.org/officeDocument/2006/relationships/image" Target="../media/image800.png"/><Relationship Id="rId16" Type="http://schemas.openxmlformats.org/officeDocument/2006/relationships/image" Target="../media/image690.png"/><Relationship Id="rId20" Type="http://schemas.openxmlformats.org/officeDocument/2006/relationships/image" Target="../media/image3800.png"/><Relationship Id="rId29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72.png"/><Relationship Id="rId24" Type="http://schemas.openxmlformats.org/officeDocument/2006/relationships/image" Target="../media/image4000.png"/><Relationship Id="rId32" Type="http://schemas.openxmlformats.org/officeDocument/2006/relationships/image" Target="../media/image5400.png"/><Relationship Id="rId5" Type="http://schemas.openxmlformats.org/officeDocument/2006/relationships/image" Target="../media/image110.png"/><Relationship Id="rId15" Type="http://schemas.openxmlformats.org/officeDocument/2006/relationships/image" Target="../media/image5200.png"/><Relationship Id="rId23" Type="http://schemas.openxmlformats.org/officeDocument/2006/relationships/image" Target="../media/image750.png"/><Relationship Id="rId28" Type="http://schemas.openxmlformats.org/officeDocument/2006/relationships/image" Target="../media/image4100.png"/><Relationship Id="rId10" Type="http://schemas.openxmlformats.org/officeDocument/2006/relationships/image" Target="../media/image162.png"/><Relationship Id="rId19" Type="http://schemas.openxmlformats.org/officeDocument/2006/relationships/image" Target="../media/image720.png"/><Relationship Id="rId31" Type="http://schemas.openxmlformats.org/officeDocument/2006/relationships/image" Target="../media/image830.png"/><Relationship Id="rId4" Type="http://schemas.openxmlformats.org/officeDocument/2006/relationships/image" Target="../media/image100.png"/><Relationship Id="rId9" Type="http://schemas.openxmlformats.org/officeDocument/2006/relationships/image" Target="../media/image151.png"/><Relationship Id="rId14" Type="http://schemas.openxmlformats.org/officeDocument/2006/relationships/image" Target="../media/image580.png"/><Relationship Id="rId22" Type="http://schemas.openxmlformats.org/officeDocument/2006/relationships/image" Target="../media/image5300.png"/><Relationship Id="rId27" Type="http://schemas.openxmlformats.org/officeDocument/2006/relationships/image" Target="../media/image790.png"/><Relationship Id="rId30" Type="http://schemas.openxmlformats.org/officeDocument/2006/relationships/image" Target="../media/image420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1.png"/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0.png"/><Relationship Id="rId5" Type="http://schemas.openxmlformats.org/officeDocument/2006/relationships/customXml" Target="../ink/ink7.xml"/><Relationship Id="rId4" Type="http://schemas.openxmlformats.org/officeDocument/2006/relationships/image" Target="../media/image4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playground.tensorflow.org/#activation=sigmoid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cs.stanford.edu/people/karpathy/convnetjs/demo/classify2d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hyperlink" Target="https://www.desmos.com/calculator/3zljmwqye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image" Target="../media/image24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B039-97C6-40F2-8D1A-CC7DDB305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Perceptron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762DA-FD06-4B4E-B0B6-D540B3F41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Frank Rosenblatt, 1957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50FA4-4580-488C-9990-A5A9EDAE4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937" y="1626343"/>
            <a:ext cx="7066729" cy="4959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5C8301-BF3B-491D-998A-23023E349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173" y="3828438"/>
            <a:ext cx="2026647" cy="253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006D7-9C1C-4531-AE33-0CBED35C8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036" y="1723156"/>
            <a:ext cx="2465784" cy="198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3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5695096" y="364193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074118" y="366799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5449350" y="31048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6031973" y="332437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6496338" y="342345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6139950" y="38203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6359178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6657501" y="399515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6922252" y="321910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7238331" y="30478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6915335" y="362180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5870811" y="30990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5532000" y="41651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180793" y="405654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5895268" y="439976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5372800" y="462297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056283" y="480757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5656688" y="497647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5731407" y="537885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631430" y="491053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004561" y="540968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07542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635931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643403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506564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5916353" y="567296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534953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542425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133545" y="566502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015091" y="59472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>
            <a:off x="7305158" y="474088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>
            <a:off x="7059412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>
            <a:off x="7642035" y="442332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>
            <a:off x="7480873" y="419803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>
            <a:off x="7616490" y="499940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>
            <a:off x="7305158" y="372357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>
            <a:off x="7628740" y="357621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>
            <a:off x="7467578" y="335091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46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Arial" charset="0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kumimoji="0" lang="en-US" sz="2800" b="1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 rot="16200000">
            <a:off x="5498192" y="515632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524250" y="577730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 rot="16200000">
            <a:off x="4961121" y="54020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 rot="16200000">
            <a:off x="5180631" y="48194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 rot="16200000">
            <a:off x="5279707" y="43550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 rot="16200000">
            <a:off x="5676621" y="47114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 rot="16200000">
            <a:off x="6060070" y="44922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 rot="16200000">
            <a:off x="5851414" y="419392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 rot="16200000">
            <a:off x="5075356" y="392917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 rot="16200000">
            <a:off x="4904137" y="36130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 rot="16200000">
            <a:off x="5478063" y="39360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 rot="16200000">
            <a:off x="4955337" y="498061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6021417" y="53194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912805" y="56706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6256016" y="495615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6479231" y="54786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663833" y="479513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6832729" y="519473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7235109" y="512001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766789" y="42199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265939" y="38468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966711" y="467116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7279734" y="426803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7673430" y="44173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6917552" y="578577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7529222" y="493506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7271050" y="550189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7673430" y="542717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666382" y="353998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803542" y="38363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 rot="16200000">
            <a:off x="6597141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 rot="16200000">
            <a:off x="6060070" y="379201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 rot="16200000">
            <a:off x="6279579" y="32093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 rot="16200000">
            <a:off x="6054285" y="33705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 rot="16200000">
            <a:off x="6855659" y="323493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 rot="16200000">
            <a:off x="5579827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 rot="16200000">
            <a:off x="5432468" y="322268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 rot="16200000">
            <a:off x="5207174" y="33838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19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sz="2800" dirty="0"/>
                  <a:t>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b="-36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𝒙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1,     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−1,  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𝑖𝑓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𝑥</m:t>
                            </m:r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us Sign 14">
            <a:extLst>
              <a:ext uri="{FF2B5EF4-FFF2-40B4-BE49-F238E27FC236}">
                <a16:creationId xmlns:a16="http://schemas.microsoft.com/office/drawing/2014/main" id="{0C96AF56-4B15-4A52-8C35-29693777FE99}"/>
              </a:ext>
            </a:extLst>
          </p:cNvPr>
          <p:cNvSpPr/>
          <p:nvPr/>
        </p:nvSpPr>
        <p:spPr>
          <a:xfrm rot="16200000">
            <a:off x="7407865" y="34387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2ECD5BA-7F3C-4882-B80B-571BEB3A981E}"/>
              </a:ext>
            </a:extLst>
          </p:cNvPr>
          <p:cNvSpPr/>
          <p:nvPr/>
        </p:nvSpPr>
        <p:spPr>
          <a:xfrm>
            <a:off x="7407865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B41865BC-0424-4A7B-A8F3-EF221D1E4D39}"/>
              </a:ext>
            </a:extLst>
          </p:cNvPr>
          <p:cNvSpPr/>
          <p:nvPr/>
        </p:nvSpPr>
        <p:spPr>
          <a:xfrm>
            <a:off x="5340109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F36762C2-6607-4914-B00F-3B594717CC00}"/>
              </a:ext>
            </a:extLst>
          </p:cNvPr>
          <p:cNvSpPr/>
          <p:nvPr/>
        </p:nvSpPr>
        <p:spPr>
          <a:xfrm>
            <a:off x="5340109" y="343159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C0836A-E3A0-45B8-871C-8AF65873335E}"/>
              </a:ext>
            </a:extLst>
          </p:cNvPr>
          <p:cNvCxnSpPr/>
          <p:nvPr/>
        </p:nvCxnSpPr>
        <p:spPr>
          <a:xfrm>
            <a:off x="6377203" y="3533714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F01211-BBA9-4796-A0B4-49A7111E1AC2}"/>
              </a:ext>
            </a:extLst>
          </p:cNvPr>
          <p:cNvCxnSpPr/>
          <p:nvPr/>
        </p:nvCxnSpPr>
        <p:spPr>
          <a:xfrm>
            <a:off x="6377203" y="5668296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D4DFE3-A16E-4B71-9A5A-B175A8537FD2}"/>
              </a:ext>
            </a:extLst>
          </p:cNvPr>
          <p:cNvCxnSpPr>
            <a:cxnSpLocks/>
          </p:cNvCxnSpPr>
          <p:nvPr/>
        </p:nvCxnSpPr>
        <p:spPr>
          <a:xfrm>
            <a:off x="7561248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4BE9AE-13C6-4590-B43A-5187A26D2CF5}"/>
              </a:ext>
            </a:extLst>
          </p:cNvPr>
          <p:cNvCxnSpPr>
            <a:cxnSpLocks/>
          </p:cNvCxnSpPr>
          <p:nvPr/>
        </p:nvCxnSpPr>
        <p:spPr>
          <a:xfrm>
            <a:off x="5460095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121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0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multilayer perceptron </a:t>
            </a:r>
            <a:r>
              <a:rPr lang="en-US" dirty="0"/>
              <a:t>is a </a:t>
            </a:r>
            <a:r>
              <a:rPr lang="en-US" dirty="0" err="1"/>
              <a:t>feedforward</a:t>
            </a:r>
            <a:r>
              <a:rPr lang="en-US" dirty="0"/>
              <a:t> neural network with at least one </a:t>
            </a:r>
            <a:r>
              <a:rPr lang="en-US" b="1" i="1" dirty="0">
                <a:solidFill>
                  <a:srgbClr val="FF0000"/>
                </a:solidFill>
              </a:rPr>
              <a:t>hidden layer </a:t>
            </a:r>
            <a:r>
              <a:rPr lang="en-US" dirty="0"/>
              <a:t>(nodes that are neither inputs nor outputs)</a:t>
            </a:r>
          </a:p>
          <a:p>
            <a:r>
              <a:rPr lang="en-US" dirty="0"/>
              <a:t>MLPs with enough hidden nodes can represent any function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3" y="3021495"/>
            <a:ext cx="5092977" cy="3703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DDB7D-BECA-4308-ACB7-DF4ABFE346FE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</p:spTree>
    <p:extLst>
      <p:ext uri="{BB962C8B-B14F-4D97-AF65-F5344CB8AC3E}">
        <p14:creationId xmlns:p14="http://schemas.microsoft.com/office/powerpoint/2010/main" val="2689553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04" y="4412974"/>
            <a:ext cx="6041596" cy="2270633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Loose Inspiration: Human Neurons</a:t>
            </a:r>
          </a:p>
        </p:txBody>
      </p:sp>
      <p:pic>
        <p:nvPicPr>
          <p:cNvPr id="2" name="Picture 1" descr="neur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53" y="1219199"/>
            <a:ext cx="6477431" cy="3869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3888B-3396-4ED8-B357-4C6ACCA0B47A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B7FE7A-0D54-A385-8BDD-0875BED29AC0}"/>
                  </a:ext>
                </a:extLst>
              </p14:cNvPr>
              <p14:cNvContentPartPr/>
              <p14:nvPr/>
            </p14:nvContentPartPr>
            <p14:xfrm>
              <a:off x="195480" y="2233440"/>
              <a:ext cx="2154240" cy="3374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B7FE7A-0D54-A385-8BDD-0875BED29A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120" y="2224080"/>
                <a:ext cx="2172960" cy="339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2561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Simple Model of a Neuron (McCulloch &amp; Pitts, 1943)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3538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Inputs </a:t>
            </a:r>
            <a:r>
              <a:rPr lang="en-US" sz="2800" dirty="0" err="1">
                <a:solidFill>
                  <a:srgbClr val="CC00CC"/>
                </a:solidFill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</a:rPr>
              <a:t>i</a:t>
            </a:r>
            <a:r>
              <a:rPr lang="en-US" sz="2800" dirty="0">
                <a:solidFill>
                  <a:srgbClr val="CC00CC"/>
                </a:solidFill>
              </a:rPr>
              <a:t> </a:t>
            </a:r>
            <a:r>
              <a:rPr lang="en-US" sz="2800" dirty="0"/>
              <a:t>come from the output of node </a:t>
            </a:r>
            <a:r>
              <a:rPr lang="en-US" sz="2800" dirty="0" err="1">
                <a:solidFill>
                  <a:srgbClr val="CC00CC"/>
                </a:solidFill>
              </a:rPr>
              <a:t>i</a:t>
            </a:r>
            <a:r>
              <a:rPr lang="en-US" sz="2800" dirty="0">
                <a:solidFill>
                  <a:srgbClr val="000090"/>
                </a:solidFill>
              </a:rPr>
              <a:t> to this node </a:t>
            </a:r>
            <a:r>
              <a:rPr lang="en-US" sz="2800" dirty="0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000090"/>
                </a:solidFill>
              </a:rPr>
              <a:t> (or from “outside”)</a:t>
            </a:r>
            <a:endParaRPr lang="en-US" sz="2800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Each input link has a </a:t>
            </a:r>
            <a:r>
              <a:rPr lang="en-US" sz="2800" b="1" i="1" dirty="0">
                <a:solidFill>
                  <a:srgbClr val="CC0000"/>
                </a:solidFill>
              </a:rPr>
              <a:t>weight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CC00CC"/>
                </a:solidFill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</a:rPr>
              <a:t>i,j</a:t>
            </a:r>
            <a:endParaRPr lang="en-US" sz="2800" dirty="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There is an additional fixed input </a:t>
            </a:r>
            <a:r>
              <a:rPr lang="en-US" sz="2800" dirty="0">
                <a:solidFill>
                  <a:srgbClr val="CC00CC"/>
                </a:solidFill>
              </a:rPr>
              <a:t>a</a:t>
            </a:r>
            <a:r>
              <a:rPr lang="en-US" sz="2800" baseline="-25000" dirty="0">
                <a:solidFill>
                  <a:srgbClr val="CC00CC"/>
                </a:solidFill>
              </a:rPr>
              <a:t>0</a:t>
            </a:r>
            <a:r>
              <a:rPr lang="en-US" sz="2800" dirty="0">
                <a:solidFill>
                  <a:srgbClr val="CC00CC"/>
                </a:solidFill>
              </a:rPr>
              <a:t> </a:t>
            </a:r>
            <a:r>
              <a:rPr lang="en-US" sz="2800" dirty="0"/>
              <a:t>with </a:t>
            </a:r>
            <a:r>
              <a:rPr lang="en-US" sz="2800" b="1" i="1" dirty="0">
                <a:solidFill>
                  <a:srgbClr val="FF0000"/>
                </a:solidFill>
              </a:rPr>
              <a:t>bias</a:t>
            </a:r>
            <a:r>
              <a:rPr lang="en-US" sz="2800" dirty="0"/>
              <a:t> weight </a:t>
            </a:r>
            <a:r>
              <a:rPr lang="en-US" sz="2800" dirty="0">
                <a:solidFill>
                  <a:srgbClr val="CC00CC"/>
                </a:solidFill>
              </a:rPr>
              <a:t>w</a:t>
            </a:r>
            <a:r>
              <a:rPr lang="en-US" sz="2800" baseline="-25000" dirty="0">
                <a:solidFill>
                  <a:srgbClr val="CC00CC"/>
                </a:solidFill>
              </a:rPr>
              <a:t>0,j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 total input is </a:t>
            </a:r>
            <a:r>
              <a:rPr lang="en-US" sz="2800" dirty="0" err="1">
                <a:solidFill>
                  <a:srgbClr val="CC00CC"/>
                </a:solidFill>
              </a:rPr>
              <a:t>in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 =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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i,j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The output is </a:t>
            </a:r>
            <a:r>
              <a:rPr lang="en-US" sz="2800" dirty="0" err="1">
                <a:solidFill>
                  <a:srgbClr val="CC00CC"/>
                </a:solidFill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 = g(</a:t>
            </a:r>
            <a:r>
              <a:rPr lang="en-US" sz="2800" dirty="0" err="1">
                <a:solidFill>
                  <a:srgbClr val="CC00CC"/>
                </a:solidFill>
              </a:rPr>
              <a:t>in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) = g(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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i,j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g(</a:t>
            </a:r>
            <a:r>
              <a:rPr lang="en-US" sz="2800" b="1" dirty="0" err="1">
                <a:solidFill>
                  <a:srgbClr val="CC00CC"/>
                </a:solidFill>
                <a:sym typeface="Symbol"/>
              </a:rPr>
              <a:t>w.a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" name="Picture 1" descr="neuron-uni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19200"/>
            <a:ext cx="6793907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2F857-A5A6-47B8-9949-35B9C04B6DFD}"/>
              </a:ext>
            </a:extLst>
          </p:cNvPr>
          <p:cNvSpPr txBox="1"/>
          <p:nvPr/>
        </p:nvSpPr>
        <p:spPr>
          <a:xfrm>
            <a:off x="9330624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</p:spTree>
    <p:extLst>
      <p:ext uri="{BB962C8B-B14F-4D97-AF65-F5344CB8AC3E}">
        <p14:creationId xmlns:p14="http://schemas.microsoft.com/office/powerpoint/2010/main" val="42134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Inspired by actual human brain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400" y="64371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urier New"/>
              </a:rPr>
              <a:t>Image: https://en.wikipedia.org/wiki/Neuron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83863" y="2667000"/>
            <a:ext cx="5267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83863" y="4343400"/>
            <a:ext cx="3743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83863" y="5176628"/>
            <a:ext cx="221937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3864" y="5935493"/>
            <a:ext cx="84084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10143066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4447" t="130" r="5951" b="5173"/>
          <a:stretch/>
        </p:blipFill>
        <p:spPr>
          <a:xfrm rot="16200000">
            <a:off x="3747033" y="1613433"/>
            <a:ext cx="3164660" cy="50384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066866" y="2430197"/>
            <a:ext cx="2286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</p:spTree>
    <p:extLst>
      <p:ext uri="{BB962C8B-B14F-4D97-AF65-F5344CB8AC3E}">
        <p14:creationId xmlns:p14="http://schemas.microsoft.com/office/powerpoint/2010/main" val="1477301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4"/>
            <a:ext cx="11406351" cy="1159755"/>
          </a:xfrm>
        </p:spPr>
        <p:txBody>
          <a:bodyPr>
            <a:normAutofit/>
          </a:bodyPr>
          <a:lstStyle/>
          <a:p>
            <a:r>
              <a:rPr lang="en-US" dirty="0"/>
              <a:t>Building on optimization for linear and logistic regression</a:t>
            </a:r>
          </a:p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Selling my car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A8DB0-2413-4C9E-B8D0-E99F63E6B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428" y="1713194"/>
            <a:ext cx="3867690" cy="108600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3BEECBB-0360-478D-9038-C117EB19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16" y="2915926"/>
            <a:ext cx="6592768" cy="34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64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</p:txBody>
      </p:sp>
    </p:spTree>
    <p:extLst>
      <p:ext uri="{BB962C8B-B14F-4D97-AF65-F5344CB8AC3E}">
        <p14:creationId xmlns:p14="http://schemas.microsoft.com/office/powerpoint/2010/main" val="421210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0581639" y="2430197"/>
            <a:ext cx="16103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FF0B472E-A40D-475A-9EA7-0407E46431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0" name="Content Placeholder 4">
                <a:extLst>
                  <a:ext uri="{FF2B5EF4-FFF2-40B4-BE49-F238E27FC236}">
                    <a16:creationId xmlns:a16="http://schemas.microsoft.com/office/drawing/2014/main" id="{FF0B472E-A40D-475A-9EA7-0407E4643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7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59 0 C 0.03685 0 0 0 0 0 Z " pathEditMode="relative" ptsTypes="AAA">
                                      <p:cBhvr>
                                        <p:cTn id="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-0.01497 0.00115 -0.01471 0.00139 C -0.01458 0.00185 0 0 0 0 Z " pathEditMode="relative" ptsTypes="AAA">
                                      <p:cBhvr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6 C -0.00573 0.00023 -0.01588 0.00161 -0.01212 0.00161 C -0.00833 0.00161 0.02058 -7.40741E-6 0.02279 -7.40741E-6 L 8.33333E-7 -7.40741E-6 Z " pathEditMode="relative" ptsTypes="AAAA">
                                      <p:cBhvr>
                                        <p:cTn id="10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8.33333E-7 -1.11111E-6 0.00846 0.00116 0.00859 0.00139 C 0.00885 0.00185 8.33333E-7 -1.11111E-6 8.33333E-7 -1.11111E-6 Z " pathEditMode="relative" ptsTypes="AAA">
                                      <p:cBhvr>
                                        <p:cTn id="1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2.08333E-7 -1.11111E-6 0.00938 0.00116 0.00951 0.00139 C 0.00977 0.00185 2.08333E-7 -1.11111E-6 2.08333E-7 -1.11111E-6 Z " pathEditMode="relative" ptsTypes="AAA">
                                      <p:cBhvr>
                                        <p:cTn id="1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092 C -0.00585 -0.00046 -0.01237 0.00023 -0.01145 0.00047 C -0.01041 0.0007 0.00691 0.00047 0.00691 0.00047 L 0.00079 -0.00092 Z " pathEditMode="relative" ptsTypes="AAAA">
                                      <p:cBhvr>
                                        <p:cTn id="1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6 L 0.00612 -7.40741E-6 L 1.04167E-6 -7.40741E-6 Z " pathEditMode="relative" ptsTypes="AAA">
                                      <p:cBhvr>
                                        <p:cTn id="1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046 L 0.02175 0.00046 L 0.00078 0.00046 Z " pathEditMode="relative" ptsTypes="AAA">
                                      <p:cBhvr>
                                        <p:cTn id="2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93 L 0.00612 0.00255 L 0.00013 0.00093 Z " pathEditMode="relative" ptsTypes="AAA">
                                      <p:cBhvr>
                                        <p:cTn id="2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3.33333E-6 C -0.00494 0.00046 -0.00963 0.00115 -0.00808 0.00139 C -0.00665 0.00162 0.00847 0.00139 0.00847 0.00139 L -0.00027 3.33333E-6 Z " pathEditMode="relative" ptsTypes="AAAA">
                                      <p:cBhvr>
                                        <p:cTn id="2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9 0.00046 -0.02813 0.00185 -0.02982 0.00185 C -0.03138 0.00185 -0.01419 0.00046 -0.00964 0 C -0.00521 -0.00023 0.00325 -0.00023 0 0 Z " pathEditMode="relative" ptsTypes="AAAA">
                                      <p:cBhvr>
                                        <p:cTn id="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3841 1.85185E-6 L 2.29167E-6 1.85185E-6 Z " pathEditMode="relative" ptsTypes="AAA">
                                      <p:cBhvr>
                                        <p:cTn id="2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0872 -1.48148E-6 L 8.33333E-7 -1.48148E-6 Z " pathEditMode="relative" ptsTypes="AAA">
                                      <p:cBhvr>
                                        <p:cTn id="3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5.55556E-6 C 0.00469 5.55556E-6 0.04831 0.00116 0.05066 0.00139 C 0.053 0.00163 0.01394 0.00139 0.01394 0.00139 C 0.00925 0.00139 0.025 0.00163 0.02266 0.00139 C 0.02032 0.00116 -0.00468 5.55556E-6 -4.79167E-6 5.55556E-6 Z " pathEditMode="relative" ptsTypes="AAAAA">
                                      <p:cBhvr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9A7852F1-A1CD-4DC3-A4BB-9E09626B1A35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DE460F4-268E-448A-9DA5-D3BCFF866FC0}"/>
              </a:ext>
            </a:extLst>
          </p:cNvPr>
          <p:cNvSpPr/>
          <p:nvPr/>
        </p:nvSpPr>
        <p:spPr>
          <a:xfrm>
            <a:off x="10581639" y="2430197"/>
            <a:ext cx="16103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79DCF92-C45D-4EC4-B515-E78BD252490C}"/>
              </a:ext>
            </a:extLst>
          </p:cNvPr>
          <p:cNvGrpSpPr/>
          <p:nvPr/>
        </p:nvGrpSpPr>
        <p:grpSpPr>
          <a:xfrm>
            <a:off x="9997400" y="1850859"/>
            <a:ext cx="864915" cy="4474756"/>
            <a:chOff x="9997400" y="1850859"/>
            <a:chExt cx="864915" cy="4474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Content Placeholder 4">
                  <a:extLst>
                    <a:ext uri="{FF2B5EF4-FFF2-40B4-BE49-F238E27FC236}">
                      <a16:creationId xmlns:a16="http://schemas.microsoft.com/office/drawing/2014/main" id="{A003005E-AEB2-415D-BB07-3021D89FB29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97400" y="1850859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Content Placeholder 4">
                  <a:extLst>
                    <a:ext uri="{FF2B5EF4-FFF2-40B4-BE49-F238E27FC236}">
                      <a16:creationId xmlns:a16="http://schemas.microsoft.com/office/drawing/2014/main" id="{A003005E-AEB2-415D-BB07-3021D89FB2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7400" y="1850859"/>
                  <a:ext cx="852386" cy="4963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Content Placeholder 4">
                  <a:extLst>
                    <a:ext uri="{FF2B5EF4-FFF2-40B4-BE49-F238E27FC236}">
                      <a16:creationId xmlns:a16="http://schemas.microsoft.com/office/drawing/2014/main" id="{3E978F71-CA9B-48B3-BBDE-BC91C3E279C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997400" y="2570968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Content Placeholder 4">
                  <a:extLst>
                    <a:ext uri="{FF2B5EF4-FFF2-40B4-BE49-F238E27FC236}">
                      <a16:creationId xmlns:a16="http://schemas.microsoft.com/office/drawing/2014/main" id="{3E978F71-CA9B-48B3-BBDE-BC91C3E279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7400" y="2570968"/>
                  <a:ext cx="852386" cy="4963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ontent Placeholder 4">
                  <a:extLst>
                    <a:ext uri="{FF2B5EF4-FFF2-40B4-BE49-F238E27FC236}">
                      <a16:creationId xmlns:a16="http://schemas.microsoft.com/office/drawing/2014/main" id="{43F68D3B-499B-454B-B8C1-1B08A97AB7C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3409442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Content Placeholder 4">
                  <a:extLst>
                    <a:ext uri="{FF2B5EF4-FFF2-40B4-BE49-F238E27FC236}">
                      <a16:creationId xmlns:a16="http://schemas.microsoft.com/office/drawing/2014/main" id="{43F68D3B-499B-454B-B8C1-1B08A97AB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3409442"/>
                  <a:ext cx="852386" cy="49631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Content Placeholder 4">
                  <a:extLst>
                    <a:ext uri="{FF2B5EF4-FFF2-40B4-BE49-F238E27FC236}">
                      <a16:creationId xmlns:a16="http://schemas.microsoft.com/office/drawing/2014/main" id="{98783C38-CA82-4657-9EF9-ED7C36E3B88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4228753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3" name="Content Placeholder 4">
                  <a:extLst>
                    <a:ext uri="{FF2B5EF4-FFF2-40B4-BE49-F238E27FC236}">
                      <a16:creationId xmlns:a16="http://schemas.microsoft.com/office/drawing/2014/main" id="{98783C38-CA82-4657-9EF9-ED7C36E3B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4228753"/>
                  <a:ext cx="852386" cy="49631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Content Placeholder 4">
                  <a:extLst>
                    <a:ext uri="{FF2B5EF4-FFF2-40B4-BE49-F238E27FC236}">
                      <a16:creationId xmlns:a16="http://schemas.microsoft.com/office/drawing/2014/main" id="{524DCE73-99B7-4EEE-B5C0-B9354B42326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5086639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Content Placeholder 4">
                  <a:extLst>
                    <a:ext uri="{FF2B5EF4-FFF2-40B4-BE49-F238E27FC236}">
                      <a16:creationId xmlns:a16="http://schemas.microsoft.com/office/drawing/2014/main" id="{524DCE73-99B7-4EEE-B5C0-B9354B4232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5086639"/>
                  <a:ext cx="852386" cy="49631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Content Placeholder 4">
                  <a:extLst>
                    <a:ext uri="{FF2B5EF4-FFF2-40B4-BE49-F238E27FC236}">
                      <a16:creationId xmlns:a16="http://schemas.microsoft.com/office/drawing/2014/main" id="{98B21F21-3EFF-40B9-9C7A-F44FEA731DE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09929" y="5829300"/>
                  <a:ext cx="852386" cy="49631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Content Placeholder 4">
                  <a:extLst>
                    <a:ext uri="{FF2B5EF4-FFF2-40B4-BE49-F238E27FC236}">
                      <a16:creationId xmlns:a16="http://schemas.microsoft.com/office/drawing/2014/main" id="{98B21F21-3EFF-40B9-9C7A-F44FEA731D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09929" y="5829300"/>
                  <a:ext cx="852386" cy="49631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4">
                <a:extLst>
                  <a:ext uri="{FF2B5EF4-FFF2-40B4-BE49-F238E27FC236}">
                    <a16:creationId xmlns:a16="http://schemas.microsoft.com/office/drawing/2014/main" id="{6EEEA81D-8B43-42DE-A061-0EFC4BCDE2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6" name="Content Placeholder 4">
                <a:extLst>
                  <a:ext uri="{FF2B5EF4-FFF2-40B4-BE49-F238E27FC236}">
                    <a16:creationId xmlns:a16="http://schemas.microsoft.com/office/drawing/2014/main" id="{6EEEA81D-8B43-42DE-A061-0EFC4BCDE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6888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3" y="3218875"/>
            <a:ext cx="1856139" cy="2089946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0229917" y="2468701"/>
            <a:ext cx="196208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LEFT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RIGHT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BUTTON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ontent Placeholder 4">
            <a:extLst>
              <a:ext uri="{FF2B5EF4-FFF2-40B4-BE49-F238E27FC236}">
                <a16:creationId xmlns:a16="http://schemas.microsoft.com/office/drawing/2014/main" id="{4F299939-8425-4411-9EB4-1D53DD39E0B2}"/>
              </a:ext>
            </a:extLst>
          </p:cNvPr>
          <p:cNvSpPr txBox="1">
            <a:spLocks/>
          </p:cNvSpPr>
          <p:nvPr/>
        </p:nvSpPr>
        <p:spPr>
          <a:xfrm>
            <a:off x="9413239" y="795481"/>
            <a:ext cx="1610362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ontent Placeholder 4">
                <a:extLst>
                  <a:ext uri="{FF2B5EF4-FFF2-40B4-BE49-F238E27FC236}">
                    <a16:creationId xmlns:a16="http://schemas.microsoft.com/office/drawing/2014/main" id="{4B50A48F-99FE-4FF0-982C-590CFAB022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Content Placeholder 4">
                <a:extLst>
                  <a:ext uri="{FF2B5EF4-FFF2-40B4-BE49-F238E27FC236}">
                    <a16:creationId xmlns:a16="http://schemas.microsoft.com/office/drawing/2014/main" id="{4B50A48F-99FE-4FF0-982C-590CFAB0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1" y="1850860"/>
                <a:ext cx="852386" cy="496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6399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Neuron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</p:spPr>
            <p:txBody>
              <a:bodyPr/>
              <a:lstStyle/>
              <a:p>
                <a:r>
                  <a:rPr lang="en-US" sz="2800" dirty="0"/>
                  <a:t>Single neuron system</a:t>
                </a:r>
              </a:p>
              <a:p>
                <a:pPr lvl="1"/>
                <a:r>
                  <a:rPr lang="en-US" sz="2400" dirty="0"/>
                  <a:t>Perceptron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step function)</a:t>
                </a:r>
              </a:p>
              <a:p>
                <a:pPr lvl="1"/>
                <a:r>
                  <a:rPr lang="en-US" sz="2400" dirty="0"/>
                  <a:t>Logistic regression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sigmoid)</a:t>
                </a:r>
              </a:p>
              <a:p>
                <a:pPr lvl="1"/>
                <a:r>
                  <a:rPr lang="en-US" dirty="0"/>
                  <a:t>Linear regression (if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is nothing)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  <a:blipFill>
                <a:blip r:embed="rId2"/>
                <a:stretch>
                  <a:fillRect l="-1140" t="-5654" b="-3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905000" y="2590448"/>
            <a:ext cx="7423933" cy="3015847"/>
            <a:chOff x="3621069" y="2349848"/>
            <a:chExt cx="4934944" cy="1759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Computed Value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  <a:blipFill>
                  <a:blip r:embed="rId3"/>
                  <a:stretch>
                    <a:fillRect l="-3721" t="-5660" r="-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Line 6"/>
            <p:cNvSpPr>
              <a:spLocks noChangeShapeType="1"/>
            </p:cNvSpPr>
            <p:nvPr/>
          </p:nvSpPr>
          <p:spPr bwMode="auto">
            <a:xfrm>
              <a:off x="3621069" y="2730848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Line 6"/>
            <p:cNvSpPr>
              <a:spLocks noChangeShapeType="1"/>
            </p:cNvSpPr>
            <p:nvPr/>
          </p:nvSpPr>
          <p:spPr bwMode="auto">
            <a:xfrm>
              <a:off x="3621069" y="4026248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/>
                <p:cNvSpPr/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Line 6"/>
            <p:cNvSpPr>
              <a:spLocks noChangeShapeType="1"/>
            </p:cNvSpPr>
            <p:nvPr/>
          </p:nvSpPr>
          <p:spPr bwMode="auto">
            <a:xfrm>
              <a:off x="4154468" y="2730848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 flipV="1">
              <a:off x="4230668" y="3416648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2" name="Line 6"/>
            <p:cNvSpPr>
              <a:spLocks noChangeShapeType="1"/>
            </p:cNvSpPr>
            <p:nvPr/>
          </p:nvSpPr>
          <p:spPr bwMode="auto">
            <a:xfrm flipV="1">
              <a:off x="6558929" y="3416648"/>
              <a:ext cx="1341255" cy="10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/>
                <p:cNvSpPr/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True Label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  <a:blipFill>
                <a:blip r:embed="rId10"/>
                <a:stretch>
                  <a:fillRect l="-5714" t="-5732" r="-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Arial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  <a:blipFill>
                <a:blip r:embed="rId12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90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</p:spPr>
            <p:txBody>
              <a:bodyPr/>
              <a:lstStyle/>
              <a:p>
                <a:r>
                  <a:rPr lang="en-US" dirty="0"/>
                  <a:t>It would be really helpful to have a </a:t>
                </a:r>
                <a:r>
                  <a:rPr lang="en-US" dirty="0">
                    <a:latin typeface="CMU Serif Roman"/>
                    <a:cs typeface="CMU Serif Roman"/>
                  </a:rPr>
                  <a:t>g(z) </a:t>
                </a:r>
                <a:r>
                  <a:rPr lang="en-US" dirty="0"/>
                  <a:t>that was nicely differentiable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Hard threshold: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1    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Sigmoid: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		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b="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/>
                  <a:t>(</a:t>
                </a:r>
                <a:r>
                  <a:rPr lang="en-US" dirty="0" err="1"/>
                  <a:t>Softmax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ReLU</a:t>
                </a:r>
                <a:r>
                  <a:rPr lang="en-US" dirty="0"/>
                  <a:t>: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𝑚𝑎𝑥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(0,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  <a:blipFill>
                <a:blip r:embed="rId2"/>
                <a:stretch>
                  <a:fillRect l="-1125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9511632" y="1727933"/>
            <a:ext cx="2032000" cy="1179996"/>
            <a:chOff x="1828800" y="-2514600"/>
            <a:chExt cx="3048000" cy="14478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00400" y="-1981202"/>
              <a:ext cx="12954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00400" y="-1981200"/>
              <a:ext cx="0" cy="5334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410031" y="3383044"/>
            <a:ext cx="2133603" cy="1048885"/>
            <a:chOff x="4489703" y="-1118937"/>
            <a:chExt cx="768097" cy="381000"/>
          </a:xfrm>
        </p:grpSpPr>
        <p:cxnSp>
          <p:nvCxnSpPr>
            <p:cNvPr id="27" name="Straight Arrow Connector 26"/>
            <p:cNvCxnSpPr>
              <a:cxnSpLocks/>
            </p:cNvCxnSpPr>
            <p:nvPr/>
          </p:nvCxnSpPr>
          <p:spPr>
            <a:xfrm flipV="1">
              <a:off x="4489703" y="-844852"/>
              <a:ext cx="768097" cy="10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880610" y="-1118937"/>
              <a:ext cx="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587832" y="4852133"/>
            <a:ext cx="2032000" cy="1179996"/>
            <a:chOff x="1828800" y="-2514600"/>
            <a:chExt cx="3048000" cy="144780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162300" y="-2353733"/>
              <a:ext cx="1333500" cy="91440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flipH="1">
            <a:off x="9410032" y="3563216"/>
            <a:ext cx="1940339" cy="641360"/>
            <a:chOff x="5659666" y="5487796"/>
            <a:chExt cx="3149925" cy="803664"/>
          </a:xfrm>
        </p:grpSpPr>
        <p:sp>
          <p:nvSpPr>
            <p:cNvPr id="35" name="Arc 34"/>
            <p:cNvSpPr/>
            <p:nvPr/>
          </p:nvSpPr>
          <p:spPr>
            <a:xfrm>
              <a:off x="5865302" y="5611271"/>
              <a:ext cx="1202902" cy="680189"/>
            </a:xfrm>
            <a:prstGeom prst="arc">
              <a:avLst>
                <a:gd name="adj1" fmla="val 16200000"/>
                <a:gd name="adj2" fmla="val 21297337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10800000">
              <a:off x="7052597" y="5487796"/>
              <a:ext cx="1202903" cy="680189"/>
            </a:xfrm>
            <a:prstGeom prst="arc">
              <a:avLst>
                <a:gd name="adj1" fmla="val 16200000"/>
                <a:gd name="adj2" fmla="val 2130122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7639825" y="6167985"/>
              <a:ext cx="1169766" cy="3437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30"/>
            <p:cNvSpPr>
              <a:spLocks noChangeShapeType="1"/>
            </p:cNvSpPr>
            <p:nvPr/>
          </p:nvSpPr>
          <p:spPr bwMode="auto">
            <a:xfrm>
              <a:off x="5659666" y="5599841"/>
              <a:ext cx="886106" cy="1157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/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/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/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0084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B6ED-DC05-44CE-A12B-80116AC2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“best” set of weights?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313C0E-3C8A-4E6D-B235-981E06734E6C}"/>
                  </a:ext>
                </a:extLst>
              </p:cNvPr>
              <p:cNvSpPr/>
              <p:nvPr/>
            </p:nvSpPr>
            <p:spPr>
              <a:xfrm>
                <a:off x="8489739" y="5293542"/>
                <a:ext cx="3666965" cy="1205971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313C0E-3C8A-4E6D-B235-981E06734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739" y="5293542"/>
                <a:ext cx="3666965" cy="12059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5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</p:spPr>
            <p:txBody>
              <a:bodyPr/>
              <a:lstStyle/>
              <a:p>
                <a:r>
                  <a:rPr lang="en-US" dirty="0"/>
                  <a:t>Regression</a:t>
                </a:r>
              </a:p>
              <a:p>
                <a:pPr lvl="1"/>
                <a:r>
                  <a:rPr lang="en-US" sz="2800" dirty="0"/>
                  <a:t>Squared error: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lvl="1" indent="0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Classification</a:t>
                </a:r>
              </a:p>
              <a:p>
                <a:pPr lvl="1"/>
                <a:r>
                  <a:rPr lang="en-US" sz="2800" dirty="0"/>
                  <a:t>Cross entropy: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dirty="0" smtClean="0"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dirty="0" smtClean="0"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endParaRPr lang="en-US" sz="2800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  <a:blipFill>
                <a:blip r:embed="rId2"/>
                <a:stretch>
                  <a:fillRect l="-1420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373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multilayer perceptron </a:t>
            </a:r>
            <a:r>
              <a:rPr lang="en-US" dirty="0"/>
              <a:t>is a </a:t>
            </a:r>
            <a:r>
              <a:rPr lang="en-US" dirty="0" err="1"/>
              <a:t>feedforward</a:t>
            </a:r>
            <a:r>
              <a:rPr lang="en-US" dirty="0"/>
              <a:t> neural network with at least one </a:t>
            </a:r>
            <a:r>
              <a:rPr lang="en-US" b="1" i="1" dirty="0">
                <a:solidFill>
                  <a:srgbClr val="FF0000"/>
                </a:solidFill>
              </a:rPr>
              <a:t>hidden layer </a:t>
            </a:r>
            <a:r>
              <a:rPr lang="en-US" dirty="0"/>
              <a:t>(nodes that are neither inputs nor outputs)</a:t>
            </a:r>
          </a:p>
          <a:p>
            <a:r>
              <a:rPr lang="en-US" dirty="0"/>
              <a:t>MLPs with enough hidden nodes can represent any function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3" y="3021495"/>
            <a:ext cx="5092977" cy="3703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DDB7D-BECA-4308-ACB7-DF4ABFE346FE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</p:spTree>
    <p:extLst>
      <p:ext uri="{BB962C8B-B14F-4D97-AF65-F5344CB8AC3E}">
        <p14:creationId xmlns:p14="http://schemas.microsoft.com/office/powerpoint/2010/main" val="3087149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blipFill rotWithShape="0">
                <a:blip r:embed="rId2"/>
                <a:stretch>
                  <a:fillRect l="-2941" b="-1538"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792268" y="1524000"/>
            <a:ext cx="2017731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12192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24384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4724401" y="1447800"/>
            <a:ext cx="533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1792268" y="1499572"/>
            <a:ext cx="3541733" cy="2462828"/>
            <a:chOff x="1792268" y="1499572"/>
            <a:chExt cx="3541733" cy="246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792268" y="27315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V="1">
              <a:off x="2362201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4724401" y="27432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1792268" y="1524000"/>
            <a:ext cx="3465530" cy="2731532"/>
            <a:chOff x="1792268" y="1524000"/>
            <a:chExt cx="3465530" cy="2731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792268" y="39507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2362200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90800" y="3886200"/>
              <a:ext cx="583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133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Line 6"/>
            <p:cNvSpPr>
              <a:spLocks noChangeShapeType="1"/>
            </p:cNvSpPr>
            <p:nvPr/>
          </p:nvSpPr>
          <p:spPr bwMode="auto">
            <a:xfrm>
              <a:off x="4724400" y="3962400"/>
              <a:ext cx="533398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5181600" y="1447800"/>
            <a:ext cx="3124200" cy="2526268"/>
            <a:chOff x="5181600" y="1447800"/>
            <a:chExt cx="3124200" cy="2526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/>
            <p:cNvSpPr>
              <a:spLocks noChangeShapeType="1"/>
            </p:cNvSpPr>
            <p:nvPr/>
          </p:nvSpPr>
          <p:spPr bwMode="auto">
            <a:xfrm>
              <a:off x="5334000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 flipV="1">
              <a:off x="5257798" y="3352800"/>
              <a:ext cx="1447802" cy="6212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>
              <a:off x="5181600" y="1447800"/>
              <a:ext cx="1524000" cy="19050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" name="Line 6"/>
            <p:cNvSpPr>
              <a:spLocks noChangeShapeType="1"/>
            </p:cNvSpPr>
            <p:nvPr/>
          </p:nvSpPr>
          <p:spPr bwMode="auto">
            <a:xfrm>
              <a:off x="7696200" y="33528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989851" y="1295400"/>
            <a:ext cx="3239749" cy="2667000"/>
            <a:chOff x="4989851" y="1295400"/>
            <a:chExt cx="3239749" cy="2667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5257800" y="14478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 flipV="1">
              <a:off x="5334000" y="21336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V="1">
              <a:off x="5257800" y="2133600"/>
              <a:ext cx="1447800" cy="1828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Line 6"/>
            <p:cNvSpPr>
              <a:spLocks noChangeShapeType="1"/>
            </p:cNvSpPr>
            <p:nvPr/>
          </p:nvSpPr>
          <p:spPr bwMode="auto">
            <a:xfrm>
              <a:off x="7696200" y="20574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8229599" y="1905000"/>
            <a:ext cx="2961561" cy="1512332"/>
            <a:chOff x="8229599" y="1905000"/>
            <a:chExt cx="2961561" cy="151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941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/>
            <p:cNvSpPr>
              <a:spLocks noChangeShapeType="1"/>
            </p:cNvSpPr>
            <p:nvPr/>
          </p:nvSpPr>
          <p:spPr bwMode="auto">
            <a:xfrm>
              <a:off x="8229599" y="20574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2" name="Line 6"/>
            <p:cNvSpPr>
              <a:spLocks noChangeShapeType="1"/>
            </p:cNvSpPr>
            <p:nvPr/>
          </p:nvSpPr>
          <p:spPr bwMode="auto">
            <a:xfrm flipV="1">
              <a:off x="8305799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>
              <a:off x="10631469" y="27432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Line 6"/>
          <p:cNvSpPr>
            <a:spLocks noChangeShapeType="1"/>
          </p:cNvSpPr>
          <p:nvPr/>
        </p:nvSpPr>
        <p:spPr bwMode="auto">
          <a:xfrm>
            <a:off x="1823484" y="2737880"/>
            <a:ext cx="530263" cy="2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8" name="Line 6"/>
          <p:cNvSpPr>
            <a:spLocks noChangeShapeType="1"/>
          </p:cNvSpPr>
          <p:nvPr/>
        </p:nvSpPr>
        <p:spPr bwMode="auto">
          <a:xfrm>
            <a:off x="1791587" y="3950647"/>
            <a:ext cx="567476" cy="11749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622156" y="4383087"/>
                <a:ext cx="1946815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𝒙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4,1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56" y="4383087"/>
                <a:ext cx="1946815" cy="477888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773582" y="4904415"/>
                <a:ext cx="3253390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3,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3,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82" y="4904415"/>
                <a:ext cx="3253390" cy="50917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786549" y="5537307"/>
                <a:ext cx="3253391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2,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2,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49" y="5537307"/>
                <a:ext cx="3253391" cy="509178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751027" y="6203488"/>
                <a:ext cx="3872663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𝑑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−1,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−1,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27" y="6203488"/>
                <a:ext cx="3872663" cy="509178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4827724" y="4383376"/>
                <a:ext cx="1528367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724" y="4383376"/>
                <a:ext cx="1528367" cy="477888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4726097" y="4867437"/>
                <a:ext cx="7508722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𝑘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𝑗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097" y="4867437"/>
                <a:ext cx="7508722" cy="147194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03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2" grpId="0"/>
      <p:bldP spid="83" grpId="0"/>
      <p:bldP spid="84" grpId="0"/>
      <p:bldP spid="8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B6ED-DC05-44CE-A12B-80116AC2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“best” set of weights?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/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𝑘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𝑗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03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CA789-70FF-4D80-B268-74600A7A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Classifiers for Nonlinear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E8BC2-7B41-44B5-9120-D36789329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910301"/>
          </a:xfrm>
        </p:spPr>
        <p:txBody>
          <a:bodyPr/>
          <a:lstStyle/>
          <a:p>
            <a:r>
              <a:rPr lang="en-US" dirty="0"/>
              <a:t>Linear classifiers have linear decision boundaries</a:t>
            </a:r>
          </a:p>
          <a:p>
            <a:r>
              <a:rPr lang="en-US" dirty="0">
                <a:solidFill>
                  <a:srgbClr val="7030A0"/>
                </a:solidFill>
              </a:rPr>
              <a:t>Feature mapping can convert nonlinear data to higher dimensions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Today, instead of choosing a feature mapping function, we’ll use neural networks to learn nonlinear decision boundaries.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We’ll quickly shift this to doing nonlinear regression too!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4354B-E3E3-4AE6-901E-5D775BFE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054" y="2065514"/>
            <a:ext cx="5677891" cy="307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09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B6ED-DC05-44CE-A12B-80116AC2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“best” set of weights?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/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𝑘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𝑗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38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blipFill rotWithShape="0">
                <a:blip r:embed="rId2"/>
                <a:stretch>
                  <a:fillRect l="-2941" b="-1538"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792268" y="1524000"/>
            <a:ext cx="2017731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12192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24384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4724401" y="1447800"/>
            <a:ext cx="533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1792268" y="1499572"/>
            <a:ext cx="3541733" cy="2462828"/>
            <a:chOff x="1792268" y="1499572"/>
            <a:chExt cx="3541733" cy="246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792268" y="27315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V="1">
              <a:off x="2362201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4724401" y="27432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1792268" y="1524000"/>
            <a:ext cx="3465530" cy="2731532"/>
            <a:chOff x="1792268" y="1524000"/>
            <a:chExt cx="3465530" cy="2731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792268" y="39507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2362200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90800" y="3886200"/>
              <a:ext cx="583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133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Line 6"/>
            <p:cNvSpPr>
              <a:spLocks noChangeShapeType="1"/>
            </p:cNvSpPr>
            <p:nvPr/>
          </p:nvSpPr>
          <p:spPr bwMode="auto">
            <a:xfrm>
              <a:off x="4724400" y="3962400"/>
              <a:ext cx="533398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5181600" y="1447800"/>
            <a:ext cx="3124200" cy="2526268"/>
            <a:chOff x="5181600" y="1447800"/>
            <a:chExt cx="3124200" cy="2526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/>
            <p:cNvSpPr>
              <a:spLocks noChangeShapeType="1"/>
            </p:cNvSpPr>
            <p:nvPr/>
          </p:nvSpPr>
          <p:spPr bwMode="auto">
            <a:xfrm>
              <a:off x="5334000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 flipV="1">
              <a:off x="5257798" y="3352800"/>
              <a:ext cx="1447802" cy="6212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>
              <a:off x="5181600" y="1447800"/>
              <a:ext cx="1524000" cy="19050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" name="Line 6"/>
            <p:cNvSpPr>
              <a:spLocks noChangeShapeType="1"/>
            </p:cNvSpPr>
            <p:nvPr/>
          </p:nvSpPr>
          <p:spPr bwMode="auto">
            <a:xfrm>
              <a:off x="7696200" y="33528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989851" y="1295400"/>
            <a:ext cx="3239749" cy="2667000"/>
            <a:chOff x="4989851" y="1295400"/>
            <a:chExt cx="3239749" cy="2667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5257800" y="14478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 flipV="1">
              <a:off x="5334000" y="21336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V="1">
              <a:off x="5257800" y="2133600"/>
              <a:ext cx="1447800" cy="1828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Line 6"/>
            <p:cNvSpPr>
              <a:spLocks noChangeShapeType="1"/>
            </p:cNvSpPr>
            <p:nvPr/>
          </p:nvSpPr>
          <p:spPr bwMode="auto">
            <a:xfrm>
              <a:off x="7696200" y="20574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8229599" y="1905000"/>
            <a:ext cx="2961561" cy="1512332"/>
            <a:chOff x="8229599" y="1905000"/>
            <a:chExt cx="2961561" cy="151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941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/>
            <p:cNvSpPr>
              <a:spLocks noChangeShapeType="1"/>
            </p:cNvSpPr>
            <p:nvPr/>
          </p:nvSpPr>
          <p:spPr bwMode="auto">
            <a:xfrm>
              <a:off x="8229599" y="20574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2" name="Line 6"/>
            <p:cNvSpPr>
              <a:spLocks noChangeShapeType="1"/>
            </p:cNvSpPr>
            <p:nvPr/>
          </p:nvSpPr>
          <p:spPr bwMode="auto">
            <a:xfrm flipV="1">
              <a:off x="8305799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>
              <a:off x="10631469" y="27432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Line 6"/>
          <p:cNvSpPr>
            <a:spLocks noChangeShapeType="1"/>
          </p:cNvSpPr>
          <p:nvPr/>
        </p:nvSpPr>
        <p:spPr bwMode="auto">
          <a:xfrm>
            <a:off x="1823484" y="2737880"/>
            <a:ext cx="530263" cy="2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8" name="Line 6"/>
          <p:cNvSpPr>
            <a:spLocks noChangeShapeType="1"/>
          </p:cNvSpPr>
          <p:nvPr/>
        </p:nvSpPr>
        <p:spPr bwMode="auto">
          <a:xfrm>
            <a:off x="1791587" y="3950647"/>
            <a:ext cx="567476" cy="11749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9436EC11-7349-4DAE-8123-0F9BC9E7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04" y="4536911"/>
            <a:ext cx="10515600" cy="1014774"/>
          </a:xfrm>
        </p:spPr>
        <p:txBody>
          <a:bodyPr/>
          <a:lstStyle/>
          <a:p>
            <a:r>
              <a:rPr lang="en-US" dirty="0"/>
              <a:t>How do we describe this network?</a:t>
            </a:r>
          </a:p>
          <a:p>
            <a:r>
              <a:rPr lang="en-US" dirty="0">
                <a:solidFill>
                  <a:schemeClr val="tx1"/>
                </a:solidFill>
              </a:rPr>
              <a:t>	input			neuron (node)			loss</a:t>
            </a:r>
          </a:p>
          <a:p>
            <a:r>
              <a:rPr lang="en-US" dirty="0">
                <a:solidFill>
                  <a:schemeClr val="tx1"/>
                </a:solidFill>
              </a:rPr>
              <a:t>				hidden layer</a:t>
            </a:r>
          </a:p>
          <a:p>
            <a:r>
              <a:rPr lang="en-US" dirty="0">
                <a:solidFill>
                  <a:schemeClr val="tx1"/>
                </a:solidFill>
              </a:rPr>
              <a:t>				output layer</a:t>
            </a:r>
          </a:p>
        </p:txBody>
      </p:sp>
    </p:spTree>
    <p:extLst>
      <p:ext uri="{BB962C8B-B14F-4D97-AF65-F5344CB8AC3E}">
        <p14:creationId xmlns:p14="http://schemas.microsoft.com/office/powerpoint/2010/main" val="33159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4123-ECB7-4D10-96FE-8DEBE400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Network Optimization Details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4C994-4D07-4DA9-81C4-9DF04C05B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63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Calculus Chain Rule (scalar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pPr fontAlgn="ctr"/>
                <a:endParaRPr lang="x-IV_mathan" i="1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8076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776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Optimization: Forward then Backwards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:endParaRPr lang="" sz="800" dirty="0"/>
              </a:p>
              <a:p>
                <a:r>
                  <a:rPr lang="" dirty="0">
                    <a:solidFill>
                      <a:srgbClr val="7030A0"/>
                    </a:solidFill>
                  </a:rPr>
                  <a:t>Lo</a:t>
                </a:r>
                <a:r>
                  <a:rPr lang="en-US" dirty="0" err="1">
                    <a:solidFill>
                      <a:srgbClr val="7030A0"/>
                    </a:solidFill>
                  </a:rPr>
                  <a:t>ts</a:t>
                </a:r>
                <a:r>
                  <a:rPr lang="en-US" dirty="0">
                    <a:solidFill>
                      <a:srgbClr val="7030A0"/>
                    </a:solidFill>
                  </a:rPr>
                  <a:t> of repeated calculations</a:t>
                </a:r>
                <a:endParaRPr lang="x-IV_mathan" dirty="0">
                  <a:solidFill>
                    <a:srgbClr val="7030A0"/>
                  </a:solidFill>
                </a:endParaRPr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77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E41D46-A7A8-4589-9C94-12B51735F661}"/>
                  </a:ext>
                </a:extLst>
              </p14:cNvPr>
              <p14:cNvContentPartPr/>
              <p14:nvPr/>
            </p14:nvContentPartPr>
            <p14:xfrm>
              <a:off x="2951640" y="1116000"/>
              <a:ext cx="8525880" cy="2697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E41D46-A7A8-4589-9C94-12B51735F6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42280" y="1106640"/>
                <a:ext cx="8544600" cy="27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6E12499-7205-405E-9E2D-5606B1E1CCB4}"/>
                  </a:ext>
                </a:extLst>
              </p14:cNvPr>
              <p14:cNvContentPartPr/>
              <p14:nvPr/>
            </p14:nvContentPartPr>
            <p14:xfrm>
              <a:off x="12428707" y="14352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6E12499-7205-405E-9E2D-5606B1E1CC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419707" y="13488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6191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Optimization: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:endParaRPr lang="" sz="800" dirty="0"/>
              </a:p>
              <a:p>
                <a:r>
                  <a:rPr lang="" dirty="0">
                    <a:solidFill>
                      <a:srgbClr val="7030A0"/>
                    </a:solidFill>
                  </a:rPr>
                  <a:t>Lo</a:t>
                </a:r>
                <a:r>
                  <a:rPr lang="en-US" dirty="0" err="1">
                    <a:solidFill>
                      <a:srgbClr val="7030A0"/>
                    </a:solidFill>
                  </a:rPr>
                  <a:t>ts</a:t>
                </a:r>
                <a:r>
                  <a:rPr lang="en-US" dirty="0">
                    <a:solidFill>
                      <a:srgbClr val="7030A0"/>
                    </a:solidFill>
                  </a:rPr>
                  <a:t> of repeated calculations</a:t>
                </a:r>
                <a:endParaRPr lang="x-IV_mathan" dirty="0">
                  <a:solidFill>
                    <a:srgbClr val="7030A0"/>
                  </a:solidFill>
                </a:endParaRPr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77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329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28721BC5-E626-48A2-9FAB-F29555C01B4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C96C83D-8DC8-4F7A-B1B5-703BE73634CF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FEBB66B-55E7-44C3-B6E8-8B4F6FE2EC34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0729D15-D0C2-4245-AD3E-5284227D4D7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2DED36-7BA4-429F-865F-687D9EEF0E2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1CFCE1F-CF34-4575-933A-DFE5185BE90A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3493ED-9F1C-4682-B7B3-C547C587D55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BC26B02-9E18-4767-9173-9F8ACB68034C}"/>
                  </a:ext>
                </a:extLst>
              </p14:cNvPr>
              <p14:cNvContentPartPr/>
              <p14:nvPr/>
            </p14:nvContentPartPr>
            <p14:xfrm>
              <a:off x="6493320" y="1723203"/>
              <a:ext cx="4864680" cy="789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BC26B02-9E18-4767-9173-9F8ACB68034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83960" y="1713843"/>
                <a:ext cx="4883400" cy="80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292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Previous 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</p:spPr>
            <p:txBody>
              <a:bodyPr/>
              <a:lstStyle/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/>
                  <a:t>Suppose we have a function that takes in a vector and squares each element individually, returning another vector,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eqArr>
                      </m:e>
                    </m:d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		 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defTabSz="914400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What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? (use numerator layout)</a:t>
                </a:r>
                <a:endParaRPr lang="en-US" sz="2600" dirty="0">
                  <a:solidFill>
                    <a:schemeClr val="tx1"/>
                  </a:solidFill>
                </a:endParaRPr>
              </a:p>
              <a:p>
                <a:pPr defTabSz="914400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570910"/>
              </a:xfrm>
              <a:blipFill>
                <a:blip r:embed="rId2"/>
                <a:stretch>
                  <a:fillRect l="-121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8DE09A-DCF0-4E17-84E8-384976CBDC8D}"/>
                  </a:ext>
                </a:extLst>
              </p14:cNvPr>
              <p14:cNvContentPartPr/>
              <p14:nvPr/>
            </p14:nvContentPartPr>
            <p14:xfrm>
              <a:off x="670680" y="2243520"/>
              <a:ext cx="9686520" cy="452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8DE09A-DCF0-4E17-84E8-384976CBDC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320" y="2234160"/>
                <a:ext cx="9705240" cy="454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9105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502142D-DDF0-424B-819F-B54F2E2D3C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7640" y="1915096"/>
                <a:ext cx="10876719" cy="2196003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𝐯</m:t>
                        </m:r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𝐯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2,1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2,2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Prove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𝐯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Hint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: Start by expanding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and then expanding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𝐯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, i.e., write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in terms of scalars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1,2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2,2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Hint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: Write out scalar partial derivatives,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𝜕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𝑣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Hint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: Work both top-down and bottom-up, i.e., also expand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𝐯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, so you can see where you are going.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502142D-DDF0-424B-819F-B54F2E2D3C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40" y="1915096"/>
                <a:ext cx="10876719" cy="2196003"/>
              </a:xfrm>
              <a:prstGeom prst="rect">
                <a:avLst/>
              </a:prstGeom>
              <a:blipFill>
                <a:blip r:embed="rId2"/>
                <a:stretch>
                  <a:fillRect l="-897" r="-336" b="-7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8395B48B-184F-4DE5-8943-A53EEB58CB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7639" y="1201188"/>
                <a:ext cx="10241201" cy="71390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Prove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𝜕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𝜕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𝐯</m:t>
                        </m:r>
                      </m:den>
                    </m:f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𝐯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𝑇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𝐴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𝐯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=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p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𝐴</m:t>
                            </m:r>
                          </m:e>
                          <m:sup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𝑇</m:t>
                            </m:r>
                          </m:sup>
                        </m:s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+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𝐴</m:t>
                        </m:r>
                      </m:e>
                    </m:d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𝐯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for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𝐯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∈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ℝ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𝐴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∈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ℝ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2×2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8395B48B-184F-4DE5-8943-A53EEB58C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39" y="1201188"/>
                <a:ext cx="10241201" cy="713907"/>
              </a:xfrm>
              <a:prstGeom prst="rect">
                <a:avLst/>
              </a:prstGeom>
              <a:blipFill>
                <a:blip r:embed="rId3"/>
                <a:stretch>
                  <a:fillRect l="-1250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23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4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8B8B-D92F-4487-895B-361BB885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of Functions with Respect to Vectors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36C15-54DA-4EE7-A999-74898EA7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73" y="1038090"/>
            <a:ext cx="8513654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448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Multivariable Chain Rule</a:t>
            </a:r>
          </a:p>
        </p:txBody>
      </p:sp>
    </p:spTree>
    <p:extLst>
      <p:ext uri="{BB962C8B-B14F-4D97-AF65-F5344CB8AC3E}">
        <p14:creationId xmlns:p14="http://schemas.microsoft.com/office/powerpoint/2010/main" val="932633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4795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Exercise: 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+7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/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44C61B4-AF93-47F0-BB10-D8FBA8AD7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0952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/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x-IV_matha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 </m:t>
                      </m:r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EAE6A5-30DC-4043-8E4D-AB3EEB76D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1931" y="251336"/>
                <a:ext cx="3630436" cy="8594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1249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Multivariable Chain Rule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4FD1FA-7894-489B-B1B6-2585E1B5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6BF40F-0838-4BD5-B151-3DBD7DBA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" y="1054211"/>
            <a:ext cx="12031133" cy="57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41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endParaRPr lang="x-IV_mathan" dirty="0"/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15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92A8C26-BBC4-4E8D-9431-20A544D373C1}"/>
              </a:ext>
            </a:extLst>
          </p:cNvPr>
          <p:cNvSpPr/>
          <p:nvPr/>
        </p:nvSpPr>
        <p:spPr>
          <a:xfrm>
            <a:off x="426346" y="6318209"/>
            <a:ext cx="3343450" cy="3498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40AF0F-3546-4BD1-B127-EF79C5B334FE}"/>
                  </a:ext>
                </a:extLst>
              </p:cNvPr>
              <p:cNvSpPr txBox="1"/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Assume numerator layout: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Num outputs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Num inputs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40AF0F-3546-4BD1-B127-EF79C5B33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blipFill>
                <a:blip r:embed="rId3"/>
                <a:stretch>
                  <a:fillRect l="-1943" t="-5036" b="-14388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204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26B1-DB8F-4ADB-AEC2-490E6F1EA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latin typeface="Cambria Math" panose="02040503050406030204" pitchFamily="18" charset="0"/>
                      </a:rPr>
                      <m:t>𝒛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x-IV_mathan">
                        <a:latin typeface="Cambria Math" panose="02040503050406030204" pitchFamily="18" charset="0"/>
                      </a:rPr>
                      <m:t>=…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b="1" i="1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𝒛</m:t>
                        </m:r>
                      </m:den>
                    </m:f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x-IV_matha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num>
                              <m:den>
                                <m:r>
                                  <a:rPr lang="x-IV_mathan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x-IV_matha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x-IV_mathan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x-IV_mathan" dirty="0"/>
              </a:p>
              <a:p>
                <a:pPr marL="457200" lvl="1" indent="-457200" fontAlgn="ctr">
                  <a:buFont typeface="+mj-lt"/>
                  <a:buAutoNum type="alphaUcPeriod"/>
                </a:pPr>
                <a:r>
                  <a:rPr lang="en-US" dirty="0"/>
                  <a:t>None of the above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36BB-856A-44C4-B677-7FB0D1DE12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15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4DC348-39E7-471C-869C-F2C488FB4A5D}"/>
                  </a:ext>
                </a:extLst>
              </p:cNvPr>
              <p:cNvSpPr txBox="1"/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noFill/>
              <a:ln w="19050"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Assume numerator layout: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Num outputs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Num inputs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14DC348-39E7-471C-869C-F2C488FB4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767" y="265538"/>
                <a:ext cx="4688767" cy="830997"/>
              </a:xfrm>
              <a:prstGeom prst="rect">
                <a:avLst/>
              </a:prstGeom>
              <a:blipFill>
                <a:blip r:embed="rId3"/>
                <a:stretch>
                  <a:fillRect l="-1943" t="-5036" b="-14388"/>
                </a:stretch>
              </a:blipFill>
              <a:ln w="1905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21218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42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04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/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x-IV_matha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/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blipFill>
                <a:blip r:embed="rId4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/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blipFill>
                <a:blip r:embed="rId5"/>
                <a:stretch>
                  <a:fillRect l="-1299"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/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blipFill>
                <a:blip r:embed="rId6"/>
                <a:stretch>
                  <a:fillRect l="-1299" b="-137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/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blipFill>
                <a:blip r:embed="rId7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8C50E-CB66-4274-8C73-662A612A75C3}"/>
              </a:ext>
            </a:extLst>
          </p:cNvPr>
          <p:cNvCxnSpPr>
            <a:stCxn id="5" idx="6"/>
          </p:cNvCxnSpPr>
          <p:nvPr/>
        </p:nvCxnSpPr>
        <p:spPr>
          <a:xfrm flipV="1">
            <a:off x="1589967" y="570170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F30B7-D846-43C8-8D42-6D6D82C06AA1}"/>
              </a:ext>
            </a:extLst>
          </p:cNvPr>
          <p:cNvCxnSpPr/>
          <p:nvPr/>
        </p:nvCxnSpPr>
        <p:spPr>
          <a:xfrm flipV="1">
            <a:off x="3175000" y="505415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A1B707-20BB-4A5F-9C43-D3C560D09CD6}"/>
              </a:ext>
            </a:extLst>
          </p:cNvPr>
          <p:cNvCxnSpPr/>
          <p:nvPr/>
        </p:nvCxnSpPr>
        <p:spPr>
          <a:xfrm flipV="1">
            <a:off x="3175000" y="6400352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EB97-7555-44ED-8005-60946338C210}"/>
              </a:ext>
            </a:extLst>
          </p:cNvPr>
          <p:cNvCxnSpPr/>
          <p:nvPr/>
        </p:nvCxnSpPr>
        <p:spPr>
          <a:xfrm flipV="1">
            <a:off x="4912949" y="5701700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DB6C27-401A-409C-9E58-5BB297DDCEA6}"/>
              </a:ext>
            </a:extLst>
          </p:cNvPr>
          <p:cNvCxnSpPr/>
          <p:nvPr/>
        </p:nvCxnSpPr>
        <p:spPr>
          <a:xfrm flipV="1">
            <a:off x="792335" y="5701699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1A161C-1BE1-4A4A-A634-EA0C67038CB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947333" y="5054153"/>
            <a:ext cx="787401" cy="6475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15FA8-7245-4C71-A25E-02E9C1D24A52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1947333" y="5701699"/>
            <a:ext cx="787401" cy="6986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6BE71-9236-4549-B9AD-BAC37EFA66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532366" y="5701702"/>
            <a:ext cx="940317" cy="69865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9E0E1E-A5BA-4497-A171-38F14405DE67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532366" y="5041003"/>
            <a:ext cx="940317" cy="66069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/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/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/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/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/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C6AB3F-7A8B-47C1-911E-376CCBE07943}"/>
              </a:ext>
            </a:extLst>
          </p:cNvPr>
          <p:cNvCxnSpPr>
            <a:cxnSpLocks/>
          </p:cNvCxnSpPr>
          <p:nvPr/>
        </p:nvCxnSpPr>
        <p:spPr>
          <a:xfrm flipH="1">
            <a:off x="1899207" y="4964483"/>
            <a:ext cx="778750" cy="64754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6AE309-4847-4E40-9651-0AC4090DEE9D}"/>
              </a:ext>
            </a:extLst>
          </p:cNvPr>
          <p:cNvCxnSpPr>
            <a:cxnSpLocks/>
          </p:cNvCxnSpPr>
          <p:nvPr/>
        </p:nvCxnSpPr>
        <p:spPr>
          <a:xfrm flipH="1" flipV="1">
            <a:off x="1890556" y="5788325"/>
            <a:ext cx="787401" cy="7016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392F835-BAE7-4AEE-8ACC-EB009217C219}"/>
                  </a:ext>
                </a:extLst>
              </p14:cNvPr>
              <p14:cNvContentPartPr/>
              <p14:nvPr/>
            </p14:nvContentPartPr>
            <p14:xfrm>
              <a:off x="6192360" y="4965480"/>
              <a:ext cx="1280520" cy="432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392F835-BAE7-4AEE-8ACC-EB009217C21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83000" y="4956120"/>
                <a:ext cx="1299240" cy="45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0416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Init:  </a:t>
                </a: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x-IV_mathan" i="1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Compute:</a:t>
                </a:r>
              </a:p>
              <a:p>
                <a:pPr fontAlgn="ctr"/>
                <a:r>
                  <a:rPr lang="en-US" sz="80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lvl="1" fontAlgn="ctr"/>
                <a:endParaRPr lang="x-IV_mathan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6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AF5D440-4968-4AA0-82A4-004B6ECD10C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BB0EE62-8199-4E6E-9180-6614DFB0A3A6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E2C3DC-6241-4C24-9C19-69B2EA5BE188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D233EC-6440-4D98-8847-C5F37E8963AC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35A913-0CEB-403F-B583-63FD652ACF47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4235C3-9835-45D0-9AA4-08294803044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26EE2D-64ED-4F95-B804-B98E56A32B35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8929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Implementation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C42644B-D5B9-480C-A33B-1CA53AF7ACF8}"/>
              </a:ext>
            </a:extLst>
          </p:cNvPr>
          <p:cNvGrpSpPr/>
          <p:nvPr/>
        </p:nvGrpSpPr>
        <p:grpSpPr>
          <a:xfrm>
            <a:off x="639727" y="1898608"/>
            <a:ext cx="9908404" cy="3188732"/>
            <a:chOff x="1282756" y="1066800"/>
            <a:chExt cx="9908404" cy="3188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810000" y="1295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1295400"/>
                  <a:ext cx="381000" cy="368648"/>
                </a:xfrm>
                <a:prstGeom prst="rect">
                  <a:avLst/>
                </a:prstGeom>
                <a:blipFill>
                  <a:blip r:embed="rId2"/>
                  <a:stretch>
                    <a:fillRect l="-4478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1282757" y="1295400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7" y="1295400"/>
                  <a:ext cx="445956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343400" y="1295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1295400"/>
                  <a:ext cx="381000" cy="36864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1792268" y="1524000"/>
              <a:ext cx="2017731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1787923" y="11430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1143000"/>
                  <a:ext cx="53572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282756" y="2502932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6" y="2502932"/>
                  <a:ext cx="445956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787923" y="23505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2350532"/>
                  <a:ext cx="53572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282756" y="3722132"/>
                  <a:ext cx="44595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756" y="3722132"/>
                  <a:ext cx="44595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1787923" y="35697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923" y="3569732"/>
                  <a:ext cx="53572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Line 6"/>
            <p:cNvSpPr>
              <a:spLocks noChangeShapeType="1"/>
            </p:cNvSpPr>
            <p:nvPr/>
          </p:nvSpPr>
          <p:spPr bwMode="auto">
            <a:xfrm flipV="1"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4" name="Line 6"/>
            <p:cNvSpPr>
              <a:spLocks noChangeShapeType="1"/>
            </p:cNvSpPr>
            <p:nvPr/>
          </p:nvSpPr>
          <p:spPr bwMode="auto">
            <a:xfrm flipV="1"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562805" y="1143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2805" y="1143000"/>
                  <a:ext cx="662361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2094251" y="2145268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145268"/>
                  <a:ext cx="662361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2094251" y="3135868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131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3135868"/>
                  <a:ext cx="662361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Line 6"/>
            <p:cNvSpPr>
              <a:spLocks noChangeShapeType="1"/>
            </p:cNvSpPr>
            <p:nvPr/>
          </p:nvSpPr>
          <p:spPr bwMode="auto">
            <a:xfrm>
              <a:off x="4724401" y="14478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4720055" y="1066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1066800"/>
                  <a:ext cx="535724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" name="Group 39"/>
            <p:cNvGrpSpPr/>
            <p:nvPr/>
          </p:nvGrpSpPr>
          <p:grpSpPr>
            <a:xfrm>
              <a:off x="1792268" y="1499572"/>
              <a:ext cx="3541733" cy="2462828"/>
              <a:chOff x="1792268" y="1499572"/>
              <a:chExt cx="3541733" cy="24628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le 7"/>
                  <p:cNvSpPr/>
                  <p:nvPr/>
                </p:nvSpPr>
                <p:spPr>
                  <a:xfrm>
                    <a:off x="3810000" y="25146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8" name="Rectangle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000" y="25146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941" b="-1538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4343400" y="25146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3400" y="25146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Line 6"/>
              <p:cNvSpPr>
                <a:spLocks noChangeShapeType="1"/>
              </p:cNvSpPr>
              <p:nvPr/>
            </p:nvSpPr>
            <p:spPr bwMode="auto">
              <a:xfrm>
                <a:off x="1792268" y="2731532"/>
                <a:ext cx="2017731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0" name="Line 6"/>
              <p:cNvSpPr>
                <a:spLocks noChangeShapeType="1"/>
              </p:cNvSpPr>
              <p:nvPr/>
            </p:nvSpPr>
            <p:spPr bwMode="auto">
              <a:xfrm>
                <a:off x="2362201" y="15240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5" name="Line 6"/>
              <p:cNvSpPr>
                <a:spLocks noChangeShapeType="1"/>
              </p:cNvSpPr>
              <p:nvPr/>
            </p:nvSpPr>
            <p:spPr bwMode="auto">
              <a:xfrm flipV="1">
                <a:off x="2362201" y="27432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2577388" y="1499572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112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77388" y="1499572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1" name="Line 6"/>
              <p:cNvSpPr>
                <a:spLocks noChangeShapeType="1"/>
              </p:cNvSpPr>
              <p:nvPr/>
            </p:nvSpPr>
            <p:spPr bwMode="auto">
              <a:xfrm>
                <a:off x="4724401" y="2743200"/>
                <a:ext cx="6096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4720055" y="23622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0055" y="2362200"/>
                    <a:ext cx="535724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7" name="Group 66"/>
            <p:cNvGrpSpPr/>
            <p:nvPr/>
          </p:nvGrpSpPr>
          <p:grpSpPr>
            <a:xfrm>
              <a:off x="1792268" y="1524000"/>
              <a:ext cx="3465530" cy="2731532"/>
              <a:chOff x="1792268" y="1524000"/>
              <a:chExt cx="3465530" cy="27315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3810000" y="37338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10000" y="37338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l="-2941" b="-1538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/>
                  <p:cNvSpPr/>
                  <p:nvPr/>
                </p:nvSpPr>
                <p:spPr>
                  <a:xfrm>
                    <a:off x="4343400" y="3733800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3400" y="3733800"/>
                    <a:ext cx="381000" cy="368648"/>
                  </a:xfrm>
                  <a:prstGeom prst="rect">
                    <a:avLst/>
                  </a:prstGeom>
                  <a:blipFill rotWithShape="0">
                    <a:blip r:embed="rId15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1792268" y="3950732"/>
                <a:ext cx="2017731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2362201" y="1524000"/>
                <a:ext cx="1447800" cy="24384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3" name="Line 6"/>
              <p:cNvSpPr>
                <a:spLocks noChangeShapeType="1"/>
              </p:cNvSpPr>
              <p:nvPr/>
            </p:nvSpPr>
            <p:spPr bwMode="auto">
              <a:xfrm>
                <a:off x="2362200" y="2743200"/>
                <a:ext cx="1447800" cy="12192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590800" y="3886200"/>
                <a:ext cx="583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w</a:t>
                </a:r>
                <a:r>
                  <a:rPr kumimoji="0" 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133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Rectangle 28"/>
                  <p:cNvSpPr/>
                  <p:nvPr/>
                </p:nvSpPr>
                <p:spPr>
                  <a:xfrm>
                    <a:off x="2043988" y="1752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113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29" name="Rectangle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3988" y="1752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2094251" y="2767264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123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94251" y="2767264"/>
                    <a:ext cx="662361" cy="369332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9" name="Line 6"/>
              <p:cNvSpPr>
                <a:spLocks noChangeShapeType="1"/>
              </p:cNvSpPr>
              <p:nvPr/>
            </p:nvSpPr>
            <p:spPr bwMode="auto">
              <a:xfrm>
                <a:off x="4724400" y="3962400"/>
                <a:ext cx="533398" cy="116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ectangle 49"/>
                  <p:cNvSpPr/>
                  <p:nvPr/>
                </p:nvSpPr>
                <p:spPr>
                  <a:xfrm>
                    <a:off x="4720054" y="35814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23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Rectangle 4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0054" y="3581400"/>
                    <a:ext cx="535724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7" name="Group 36"/>
            <p:cNvGrpSpPr/>
            <p:nvPr/>
          </p:nvGrpSpPr>
          <p:grpSpPr>
            <a:xfrm>
              <a:off x="5181600" y="1447800"/>
              <a:ext cx="3124200" cy="2526268"/>
              <a:chOff x="5181600" y="1447800"/>
              <a:chExt cx="3124200" cy="25262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ectangle 34"/>
                  <p:cNvSpPr/>
                  <p:nvPr/>
                </p:nvSpPr>
                <p:spPr>
                  <a:xfrm>
                    <a:off x="6742132" y="31365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5" name="Rectangle 3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2132" y="31365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2985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/>
                  <p:cNvSpPr/>
                  <p:nvPr/>
                </p:nvSpPr>
                <p:spPr>
                  <a:xfrm>
                    <a:off x="7315200" y="31365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6" name="Rectangle 3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5200" y="31365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Rectangle 45"/>
                  <p:cNvSpPr/>
                  <p:nvPr/>
                </p:nvSpPr>
                <p:spPr>
                  <a:xfrm>
                    <a:off x="5523251" y="1752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212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6" name="Rectangle 4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23251" y="1752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Line 6"/>
              <p:cNvSpPr>
                <a:spLocks noChangeShapeType="1"/>
              </p:cNvSpPr>
              <p:nvPr/>
            </p:nvSpPr>
            <p:spPr bwMode="auto">
              <a:xfrm>
                <a:off x="5334000" y="27432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2" name="Line 6"/>
              <p:cNvSpPr>
                <a:spLocks noChangeShapeType="1"/>
              </p:cNvSpPr>
              <p:nvPr/>
            </p:nvSpPr>
            <p:spPr bwMode="auto">
              <a:xfrm flipV="1">
                <a:off x="5257798" y="3352800"/>
                <a:ext cx="1447802" cy="621268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3" name="Line 6"/>
              <p:cNvSpPr>
                <a:spLocks noChangeShapeType="1"/>
              </p:cNvSpPr>
              <p:nvPr/>
            </p:nvSpPr>
            <p:spPr bwMode="auto">
              <a:xfrm>
                <a:off x="5181600" y="1447800"/>
                <a:ext cx="1524000" cy="19050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9" name="Line 6"/>
              <p:cNvSpPr>
                <a:spLocks noChangeShapeType="1"/>
              </p:cNvSpPr>
              <p:nvPr/>
            </p:nvSpPr>
            <p:spPr bwMode="auto">
              <a:xfrm>
                <a:off x="7696200" y="3352800"/>
                <a:ext cx="6096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ctangle 59"/>
                  <p:cNvSpPr/>
                  <p:nvPr/>
                </p:nvSpPr>
                <p:spPr>
                  <a:xfrm>
                    <a:off x="7691854" y="29718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0" name="Rectangle 5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1854" y="2971800"/>
                    <a:ext cx="535724" cy="3693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Rectangle 63"/>
                  <p:cNvSpPr/>
                  <p:nvPr/>
                </p:nvSpPr>
                <p:spPr>
                  <a:xfrm>
                    <a:off x="5763204" y="35814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232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4" name="Rectangle 6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63204" y="35814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" name="Group 5"/>
            <p:cNvGrpSpPr/>
            <p:nvPr/>
          </p:nvGrpSpPr>
          <p:grpSpPr>
            <a:xfrm>
              <a:off x="4989851" y="1295400"/>
              <a:ext cx="3239749" cy="2667000"/>
              <a:chOff x="4989851" y="1295400"/>
              <a:chExt cx="3239749" cy="26670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 32"/>
                  <p:cNvSpPr/>
                  <p:nvPr/>
                </p:nvSpPr>
                <p:spPr>
                  <a:xfrm>
                    <a:off x="6742132" y="19173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2132" y="19173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2985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/>
                  <p:cNvSpPr/>
                  <p:nvPr/>
                </p:nvSpPr>
                <p:spPr>
                  <a:xfrm>
                    <a:off x="7315200" y="19173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34" name="Rectangle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5200" y="19173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3" name="Line 6"/>
              <p:cNvSpPr>
                <a:spLocks noChangeShapeType="1"/>
              </p:cNvSpPr>
              <p:nvPr/>
            </p:nvSpPr>
            <p:spPr bwMode="auto">
              <a:xfrm>
                <a:off x="5257800" y="1447800"/>
                <a:ext cx="1447800" cy="685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4" name="Line 6"/>
              <p:cNvSpPr>
                <a:spLocks noChangeShapeType="1"/>
              </p:cNvSpPr>
              <p:nvPr/>
            </p:nvSpPr>
            <p:spPr bwMode="auto">
              <a:xfrm flipV="1">
                <a:off x="5334000" y="21336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5218451" y="21336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18451" y="21336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Rectangle 47"/>
                  <p:cNvSpPr/>
                  <p:nvPr/>
                </p:nvSpPr>
                <p:spPr>
                  <a:xfrm>
                    <a:off x="5599451" y="12954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Rectangle 4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99451" y="12954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 flipV="1">
                <a:off x="5257800" y="2133600"/>
                <a:ext cx="1447800" cy="1828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57" name="Line 6"/>
              <p:cNvSpPr>
                <a:spLocks noChangeShapeType="1"/>
              </p:cNvSpPr>
              <p:nvPr/>
            </p:nvSpPr>
            <p:spPr bwMode="auto">
              <a:xfrm>
                <a:off x="7696200" y="2057400"/>
                <a:ext cx="5334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ectangle 57"/>
                  <p:cNvSpPr/>
                  <p:nvPr/>
                </p:nvSpPr>
                <p:spPr>
                  <a:xfrm>
                    <a:off x="7691854" y="1676400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58" name="Rectangle 5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1854" y="1676400"/>
                    <a:ext cx="535724" cy="369332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Rectangle 64"/>
                  <p:cNvSpPr/>
                  <p:nvPr/>
                </p:nvSpPr>
                <p:spPr>
                  <a:xfrm>
                    <a:off x="4989851" y="3048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221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5" name="Rectangle 6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851" y="3048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" name="Group 2"/>
            <p:cNvGrpSpPr/>
            <p:nvPr/>
          </p:nvGrpSpPr>
          <p:grpSpPr>
            <a:xfrm>
              <a:off x="8229599" y="1905000"/>
              <a:ext cx="2961561" cy="1512332"/>
              <a:chOff x="8229599" y="1905000"/>
              <a:chExt cx="2961561" cy="15123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Rectangle 46"/>
                  <p:cNvSpPr/>
                  <p:nvPr/>
                </p:nvSpPr>
                <p:spPr>
                  <a:xfrm>
                    <a:off x="10655436" y="2274332"/>
                    <a:ext cx="535724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41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Rectangle 4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55436" y="2274332"/>
                    <a:ext cx="535724" cy="369332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9713931" y="25269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Symbol" charset="0"/>
                            </a:rPr>
                            <m:t>∑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3931" y="25269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31"/>
                    <a:stretch>
                      <a:fillRect l="-2941" b="-3077"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10247331" y="2526952"/>
                    <a:ext cx="381000" cy="368648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40" t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𝑔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MU Serif Roman"/>
                      <a:ea typeface="+mn-ea"/>
                      <a:cs typeface="CMU Serif Roman"/>
                      <a:sym typeface="Symbol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47331" y="2526952"/>
                    <a:ext cx="381000" cy="368648"/>
                  </a:xfrm>
                  <a:prstGeom prst="rect">
                    <a:avLst/>
                  </a:prstGeom>
                  <a:blipFill rotWithShape="0">
                    <a:blip r:embed="rId32"/>
                    <a:stretch>
                      <a:fillRect/>
                    </a:stretch>
                  </a:blipFill>
                  <a:ln w="28575" cmpd="sng">
                    <a:solidFill>
                      <a:schemeClr val="tx1"/>
                    </a:solidFill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1" name="Line 6"/>
              <p:cNvSpPr>
                <a:spLocks noChangeShapeType="1"/>
              </p:cNvSpPr>
              <p:nvPr/>
            </p:nvSpPr>
            <p:spPr bwMode="auto">
              <a:xfrm>
                <a:off x="8229599" y="2057400"/>
                <a:ext cx="1447800" cy="6858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2" name="Line 6"/>
              <p:cNvSpPr>
                <a:spLocks noChangeShapeType="1"/>
              </p:cNvSpPr>
              <p:nvPr/>
            </p:nvSpPr>
            <p:spPr bwMode="auto">
              <a:xfrm flipV="1">
                <a:off x="8305799" y="2743200"/>
                <a:ext cx="1371600" cy="60960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63" name="Line 6"/>
              <p:cNvSpPr>
                <a:spLocks noChangeShapeType="1"/>
              </p:cNvSpPr>
              <p:nvPr/>
            </p:nvSpPr>
            <p:spPr bwMode="auto">
              <a:xfrm>
                <a:off x="10631469" y="2743200"/>
                <a:ext cx="533400" cy="0"/>
              </a:xfrm>
              <a:prstGeom prst="line">
                <a:avLst/>
              </a:prstGeom>
              <a:noFill/>
              <a:ln w="28575" cmpd="sng">
                <a:solidFill>
                  <a:schemeClr val="tx1"/>
                </a:solidFill>
                <a:round/>
                <a:headEnd type="none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angle 65"/>
                  <p:cNvSpPr/>
                  <p:nvPr/>
                </p:nvSpPr>
                <p:spPr>
                  <a:xfrm>
                    <a:off x="8597188" y="1905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311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6" name="Rectangle 6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97188" y="1905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3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Rectangle 68"/>
                  <p:cNvSpPr/>
                  <p:nvPr/>
                </p:nvSpPr>
                <p:spPr>
                  <a:xfrm>
                    <a:off x="8647451" y="3048000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  <m:r>
                            <a:rPr kumimoji="0" lang="en-US" sz="1800" b="0" i="1" u="none" strike="noStrike" kern="1200" cap="none" spc="0" normalizeH="0" baseline="-2500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321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endParaRPr>
                  </a:p>
                </p:txBody>
              </p:sp>
            </mc:Choice>
            <mc:Fallback xmlns="">
              <p:sp>
                <p:nvSpPr>
                  <p:cNvPr id="69" name="Rectangle 6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47451" y="3048000"/>
                    <a:ext cx="662361" cy="369332"/>
                  </a:xfrm>
                  <a:prstGeom prst="rect">
                    <a:avLst/>
                  </a:prstGeom>
                  <a:blipFill rotWithShape="0">
                    <a:blip r:embed="rId3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7" name="Line 6"/>
            <p:cNvSpPr>
              <a:spLocks noChangeShapeType="1"/>
            </p:cNvSpPr>
            <p:nvPr/>
          </p:nvSpPr>
          <p:spPr bwMode="auto">
            <a:xfrm>
              <a:off x="1823484" y="2737880"/>
              <a:ext cx="530263" cy="2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8" name="Line 6"/>
            <p:cNvSpPr>
              <a:spLocks noChangeShapeType="1"/>
            </p:cNvSpPr>
            <p:nvPr/>
          </p:nvSpPr>
          <p:spPr bwMode="auto">
            <a:xfrm>
              <a:off x="1791587" y="3950647"/>
              <a:ext cx="567476" cy="1174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9436EC11-7349-4DAE-8123-0F9BC9E7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4579"/>
            <a:ext cx="10515600" cy="1014774"/>
          </a:xfrm>
        </p:spPr>
        <p:txBody>
          <a:bodyPr/>
          <a:lstStyle/>
          <a:p>
            <a:r>
              <a:rPr lang="en-US" dirty="0"/>
              <a:t>Which pieces to we treat as functions?</a:t>
            </a:r>
          </a:p>
        </p:txBody>
      </p:sp>
    </p:spTree>
    <p:extLst>
      <p:ext uri="{BB962C8B-B14F-4D97-AF65-F5344CB8AC3E}">
        <p14:creationId xmlns:p14="http://schemas.microsoft.com/office/powerpoint/2010/main" val="9463218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66346-0179-4564-B040-8998A77A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Properties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2F4E3-FBF4-42FE-86C3-1CCDCE70E5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204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14:cNvPr>
              <p14:cNvContentPartPr/>
              <p14:nvPr/>
            </p14:nvContentPartPr>
            <p14:xfrm>
              <a:off x="627840" y="1405080"/>
              <a:ext cx="11438640" cy="45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480" y="1395720"/>
                <a:ext cx="11457360" cy="45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396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https://playground.tensorflow.org/#activation=sigmoid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47C95-D725-48AC-A764-55980CB9B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267" y="1654172"/>
            <a:ext cx="9674942" cy="50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27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D03927-2B66-49AC-8B9C-3E55AD22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70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C0481-5036-4C1C-99B1-1AFA1FA23CF3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80EE1-9618-4B91-B2D7-AEE629E4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16" y="2299755"/>
            <a:ext cx="3197197" cy="320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D3C4A-F3A6-48DC-8EC2-AA8F27BB2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50EE5-79AF-4A1A-9D94-9668AA0E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83" y="2320958"/>
            <a:ext cx="3197198" cy="318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Binary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Approximate arbitrary decision boundary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EDDCAD-FF37-417E-BF16-B9B937AB4037}"/>
              </a:ext>
            </a:extLst>
          </p:cNvPr>
          <p:cNvSpPr/>
          <p:nvPr/>
        </p:nvSpPr>
        <p:spPr>
          <a:xfrm>
            <a:off x="552099" y="6192508"/>
            <a:ext cx="8178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https://cs.stanford.edu/people/karpathy/convnetjs/demo/classify2d.html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06F09A-4797-4B4A-A3BF-3DD17134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148" y="2299755"/>
            <a:ext cx="3204286" cy="32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59EE62-5E10-46D3-B03A-14FEC1CD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112838"/>
            <a:ext cx="10515600" cy="2039937"/>
          </a:xfrm>
        </p:spPr>
        <p:txBody>
          <a:bodyPr/>
          <a:lstStyle/>
          <a:p>
            <a:r>
              <a:rPr lang="en-US" dirty="0"/>
              <a:t>Design a network to approximate this function using:</a:t>
            </a:r>
          </a:p>
          <a:p>
            <a:r>
              <a:rPr lang="en-US" dirty="0"/>
              <a:t>Linear, Sigmoid, Step, or </a:t>
            </a:r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8441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5E8B4-AD93-4FC4-9694-3F9BAF4E2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962084"/>
            <a:ext cx="5486400" cy="548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BDC70F4-F388-4D9C-B2EE-10B257C87607}"/>
                  </a:ext>
                </a:extLst>
              </p14:cNvPr>
              <p14:cNvContentPartPr/>
              <p14:nvPr/>
            </p14:nvContentPartPr>
            <p14:xfrm>
              <a:off x="5789880" y="1316880"/>
              <a:ext cx="6269040" cy="5225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DC70F4-F388-4D9C-B2EE-10B257C876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0520" y="1307520"/>
                <a:ext cx="6287760" cy="524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43021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2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48AEB-8CFF-DCA2-3AA9-6940B596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Function is Not Convex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8BF51CF-5A33-195C-801F-35A2A47964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2099" y="1368333"/>
          <a:ext cx="11079257" cy="389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8147">
                  <a:extLst>
                    <a:ext uri="{9D8B030D-6E8A-4147-A177-3AD203B41FA5}">
                      <a16:colId xmlns:a16="http://schemas.microsoft.com/office/drawing/2014/main" val="426037949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86678804"/>
                    </a:ext>
                  </a:extLst>
                </a:gridCol>
                <a:gridCol w="2570555">
                  <a:extLst>
                    <a:ext uri="{9D8B030D-6E8A-4147-A177-3AD203B41FA5}">
                      <a16:colId xmlns:a16="http://schemas.microsoft.com/office/drawing/2014/main" val="3152169113"/>
                    </a:ext>
                  </a:extLst>
                </a:gridCol>
              </a:tblGrid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Objective function for…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Convex?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Closed-form solution?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9896656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Linear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167102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Logistic regression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6346150"/>
                  </a:ext>
                </a:extLst>
              </a:tr>
              <a:tr h="94379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Neural networks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960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0629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649B3DC-403B-43D5-AC24-871CCE464882}"/>
                  </a:ext>
                </a:extLst>
              </p14:cNvPr>
              <p14:cNvContentPartPr/>
              <p14:nvPr/>
            </p14:nvContentPartPr>
            <p14:xfrm>
              <a:off x="8344080" y="3637800"/>
              <a:ext cx="12960" cy="13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649B3DC-403B-43D5-AC24-871CCE4648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4720" y="3628440"/>
                <a:ext cx="31680" cy="3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6242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Linear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linear,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5B3DE8-31BF-46D2-BFCA-94FF6D15727B}"/>
              </a:ext>
            </a:extLst>
          </p:cNvPr>
          <p:cNvSpPr txBox="1">
            <a:spLocks/>
          </p:cNvSpPr>
          <p:nvPr/>
        </p:nvSpPr>
        <p:spPr>
          <a:xfrm>
            <a:off x="552098" y="3056671"/>
            <a:ext cx="5009716" cy="34341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5902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19093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  <a:cs typeface="Calibri Light" panose="020F0302020204030204" pitchFamily="34" charset="0"/>
                    <a:hlinkClick r:id="rId2"/>
                  </a:rPr>
                  <a:t>Demo on Desmos</a:t>
                </a:r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>
                  <a:solidFill>
                    <a:schemeClr val="tx1"/>
                  </a:solidFill>
                  <a:latin typeface="Calibri Light" panose="020F0302020204030204" pitchFamily="34" charset="0"/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7341326" cy="5014245"/>
              </a:xfrm>
              <a:blipFill>
                <a:blip r:embed="rId3"/>
                <a:stretch>
                  <a:fillRect l="-1744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C58F5D0-C62B-61DA-3E74-8C7056F8D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735" y="2400521"/>
            <a:ext cx="4515192" cy="41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915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DE10-60D3-4B7B-8466-30E4761C0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</p:spPr>
            <p:txBody>
              <a:bodyPr/>
              <a:lstStyle/>
              <a:p>
                <a:r>
                  <a:rPr lang="en-US" dirty="0"/>
                  <a:t>Convex function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convex, then: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∀ 0≤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EC8964-BD6E-47C9-9846-3E79F4DA5F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0958029" cy="5014245"/>
              </a:xfrm>
              <a:blipFill>
                <a:blip r:embed="rId2"/>
                <a:stretch>
                  <a:fillRect l="-1169" t="-2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Convex optimization</a:t>
                </a: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second derivative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everywhere then function is convex</a:t>
                </a:r>
              </a:p>
              <a:p>
                <a:pPr lvl="0">
                  <a:defRPr/>
                </a:pPr>
                <a:endParaRPr lang="en-US" sz="800" dirty="0">
                  <a:solidFill>
                    <a:prstClr val="black"/>
                  </a:solidFill>
                </a:endParaRPr>
              </a:p>
              <a:p>
                <a:pPr lvl="0">
                  <a:defRPr/>
                </a:pPr>
                <a:r>
                  <a:rPr lang="en-US" dirty="0">
                    <a:solidFill>
                      <a:prstClr val="black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convex, then: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Every local minimum is also a global minimum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C5B3DE8-31BF-46D2-BFCA-94FF6D157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98" y="3056671"/>
                <a:ext cx="5009716" cy="3434198"/>
              </a:xfrm>
              <a:prstGeom prst="rect">
                <a:avLst/>
              </a:prstGeom>
              <a:blipFill>
                <a:blip r:embed="rId3"/>
                <a:stretch>
                  <a:fillRect l="-2558" t="-2837" r="-974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1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BD522-AA03-46E9-AB34-7D7DB90F4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5E8B4-AD93-4FC4-9694-3F9BAF4E2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962084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3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8C05-349B-48D2-9F1E-4F59509F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to Approximate a 1-D Function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3C6CCC48-E32F-42A1-887F-8E07AE32D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" y="931186"/>
            <a:ext cx="5486400" cy="5486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B3E38-5CBB-4A82-B283-34127BFA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899" y="963065"/>
            <a:ext cx="5486400" cy="548640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065AA5E-8B3A-41E3-8D34-701AFBB1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" y="994943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3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</p:spPr>
            <p:txBody>
              <a:bodyPr/>
              <a:lstStyle/>
              <a:p>
                <a:r>
                  <a:rPr lang="en-US" sz="2800" dirty="0"/>
                  <a:t>Classification: Hard threshold on linear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h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  <a:blipFill>
                <a:blip r:embed="rId2"/>
                <a:stretch>
                  <a:fillRect l="-1711" t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𝒛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eqArr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1,     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≥0</m:t>
                              </m:r>
                            </m:e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−1,  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𝑖𝑓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𝑧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F603AA8-6686-4F8E-B8D8-B3F5A331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35" y="2610788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3D6958-4A37-4D2B-89AC-49D4978F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2458727"/>
            <a:ext cx="3629411" cy="35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C328EE-9BD2-47F4-AD79-00A9AC2A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2" y="2974749"/>
            <a:ext cx="325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61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11414</TotalTime>
  <Words>2365</Words>
  <Application>Microsoft Office PowerPoint</Application>
  <PresentationFormat>Widescreen</PresentationFormat>
  <Paragraphs>616</Paragraphs>
  <Slides>67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Candara</vt:lpstr>
      <vt:lpstr>CMU Serif Roman</vt:lpstr>
      <vt:lpstr>Wingdings</vt:lpstr>
      <vt:lpstr>Office Theme</vt:lpstr>
      <vt:lpstr>  10-315 Introduction to ML  Neural Networks</vt:lpstr>
      <vt:lpstr>Poll 1</vt:lpstr>
      <vt:lpstr>Linear Classifiers for Nonlinear Data</vt:lpstr>
      <vt:lpstr>Network to Approximate a 1-D Function</vt:lpstr>
      <vt:lpstr>Network to Approximate a 1-D Function</vt:lpstr>
      <vt:lpstr>Network to Approximate a 1-D Function</vt:lpstr>
      <vt:lpstr>Network to Approximate a 1-D Function</vt:lpstr>
      <vt:lpstr>Network to Approximate a 1-D Function</vt:lpstr>
      <vt:lpstr>Perceptron</vt:lpstr>
      <vt:lpstr>Perceptron History</vt:lpstr>
      <vt:lpstr>Exercise</vt:lpstr>
      <vt:lpstr>Poll 2</vt:lpstr>
      <vt:lpstr>Poll 3</vt:lpstr>
      <vt:lpstr>Classification Design Challenge</vt:lpstr>
      <vt:lpstr>Multilayer Perceptrons</vt:lpstr>
      <vt:lpstr>Very Loose Inspiration: Human Neurons</vt:lpstr>
      <vt:lpstr>Simple Model of a Neuron (McCulloch &amp; Pitts, 1943)</vt:lpstr>
      <vt:lpstr>Neural Networks</vt:lpstr>
      <vt:lpstr>Neural Networks</vt:lpstr>
      <vt:lpstr>Neural Networks</vt:lpstr>
      <vt:lpstr>Neural Networks</vt:lpstr>
      <vt:lpstr>Neural Networks</vt:lpstr>
      <vt:lpstr>Single Neuron</vt:lpstr>
      <vt:lpstr>Activation Functions</vt:lpstr>
      <vt:lpstr>Optimizing</vt:lpstr>
      <vt:lpstr>Loss Functions</vt:lpstr>
      <vt:lpstr>Multilayer Perceptrons</vt:lpstr>
      <vt:lpstr>Neural Network Equations</vt:lpstr>
      <vt:lpstr>Optimizing</vt:lpstr>
      <vt:lpstr>Optimizing</vt:lpstr>
      <vt:lpstr>Neural Network Equations</vt:lpstr>
      <vt:lpstr>Network Optimization Details</vt:lpstr>
      <vt:lpstr>Reminder: Calculus Chain Rule (scalar version)</vt:lpstr>
      <vt:lpstr>Network Optimization</vt:lpstr>
      <vt:lpstr>Network Optimization: Forward then Backwards</vt:lpstr>
      <vt:lpstr>Network Optimization: Layer Implementation</vt:lpstr>
      <vt:lpstr>Backpropagation (so-far)</vt:lpstr>
      <vt:lpstr>Previous Exercise</vt:lpstr>
      <vt:lpstr>Exercise</vt:lpstr>
      <vt:lpstr>Derivatives of Functions with Respect to Vectors</vt:lpstr>
      <vt:lpstr>Calculus</vt:lpstr>
      <vt:lpstr>Multivariable Chain Rule</vt:lpstr>
      <vt:lpstr>Exercise: Multivariable Chain Rule</vt:lpstr>
      <vt:lpstr>Multivariable Chain Rule</vt:lpstr>
      <vt:lpstr>Calculus Chain Rule</vt:lpstr>
      <vt:lpstr>Multivariable Chain Rule</vt:lpstr>
      <vt:lpstr>Poll 4</vt:lpstr>
      <vt:lpstr>Poll 5</vt:lpstr>
      <vt:lpstr>Network Optimization</vt:lpstr>
      <vt:lpstr>Network Optimization</vt:lpstr>
      <vt:lpstr>Backpropagation (updated)</vt:lpstr>
      <vt:lpstr>Neural Network Implementation</vt:lpstr>
      <vt:lpstr>Neural Network Properties</vt:lpstr>
      <vt:lpstr>Neural Networks Properties</vt:lpstr>
      <vt:lpstr>Classification Design Challenge</vt:lpstr>
      <vt:lpstr>Network to Approximate Binary Classification</vt:lpstr>
      <vt:lpstr>Network to Approximate Binary Classification</vt:lpstr>
      <vt:lpstr>Network to Approximate Binary Classification</vt:lpstr>
      <vt:lpstr>Network to Approximate Binary Classification</vt:lpstr>
      <vt:lpstr>Network to Approximate a 1-D Function</vt:lpstr>
      <vt:lpstr>Network to Approximate a 1-D Function</vt:lpstr>
      <vt:lpstr>Objective Function is Not Convex</vt:lpstr>
      <vt:lpstr>Optimization</vt:lpstr>
      <vt:lpstr>Optimization</vt:lpstr>
      <vt:lpstr>Optimization</vt:lpstr>
      <vt:lpstr>Optimization</vt:lpstr>
      <vt:lpstr>Optimization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170</cp:revision>
  <dcterms:created xsi:type="dcterms:W3CDTF">2020-05-18T13:01:09Z</dcterms:created>
  <dcterms:modified xsi:type="dcterms:W3CDTF">2023-02-21T00:55:20Z</dcterms:modified>
</cp:coreProperties>
</file>