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327" r:id="rId3"/>
    <p:sldId id="2443" r:id="rId4"/>
    <p:sldId id="2445" r:id="rId5"/>
    <p:sldId id="2446" r:id="rId6"/>
    <p:sldId id="2447" r:id="rId7"/>
    <p:sldId id="2449" r:id="rId8"/>
    <p:sldId id="2448" r:id="rId9"/>
    <p:sldId id="2451" r:id="rId10"/>
    <p:sldId id="2131" r:id="rId11"/>
    <p:sldId id="2154" r:id="rId12"/>
    <p:sldId id="2158" r:id="rId13"/>
    <p:sldId id="2145" r:id="rId14"/>
    <p:sldId id="2159" r:id="rId15"/>
    <p:sldId id="2452" r:id="rId16"/>
    <p:sldId id="2453" r:id="rId17"/>
    <p:sldId id="2454" r:id="rId18"/>
    <p:sldId id="2155" r:id="rId19"/>
    <p:sldId id="2501" r:id="rId20"/>
    <p:sldId id="2140" r:id="rId21"/>
    <p:sldId id="1262" r:id="rId22"/>
    <p:sldId id="2492" r:id="rId23"/>
    <p:sldId id="2157" r:id="rId24"/>
    <p:sldId id="2117" r:id="rId25"/>
    <p:sldId id="1839" r:id="rId26"/>
    <p:sldId id="1840" r:id="rId27"/>
    <p:sldId id="1841" r:id="rId28"/>
    <p:sldId id="2181" r:id="rId29"/>
    <p:sldId id="2495" r:id="rId30"/>
    <p:sldId id="2494" r:id="rId31"/>
    <p:sldId id="2496" r:id="rId32"/>
    <p:sldId id="2182" r:id="rId33"/>
    <p:sldId id="2465" r:id="rId34"/>
    <p:sldId id="2466" r:id="rId35"/>
    <p:sldId id="2469" r:id="rId36"/>
    <p:sldId id="2470" r:id="rId37"/>
    <p:sldId id="2499" r:id="rId38"/>
    <p:sldId id="2471" r:id="rId39"/>
    <p:sldId id="2497" r:id="rId40"/>
    <p:sldId id="2498" r:id="rId41"/>
    <p:sldId id="2491" r:id="rId4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5:49.98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0557.63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17979.59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18513.24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19271.72">2576 5691 2751 0,'0'0'256'0,"0"0"-256"0,-1-6 0 0,1-5 0 15,1 1 2368-15,0 0 416 0,1-1 96 0</inkml:trace>
  <inkml:trace contextRef="#ctx0" brushRef="#br0" timeOffset="19714.29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20165.59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21597.66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22381.75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31379.6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33239.21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35239.9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40621.37">4892 7287 1839 0,'0'0'160'0,"0"0"-160"16,0 0 0-16,0 0 0 0,0 0 1232 0,0-8 224 16</inkml:trace>
  <inkml:trace contextRef="#ctx0" brushRef="#br1" timeOffset="46314.45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47968.91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54036.4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55739.91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59023.49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60991.51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63328.3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64760.61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65794.28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1.7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1:17:16.65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1515 9780 6447 0,'0'0'576'0,"0"0"-576"0,0 0 0 0,0 0 0 16,0 0 1744-16,0 0 240 0,0 0 64 0,-7-4 0 15,7 4-1216-15,-7-5-256 0,7 5-32 0,-8-6-16 16,-1 3 272-16,9 3 48 0,-11-6 16 0,2 2 0 16,1 2-480-16,0 0-80 0,1-3-32 0,7 5 0 15,-11-1-32-15,2 0-16 0,0-2 0 0,9 3 0 16,0 0-48-16,0 0-16 0,0 0 0 0,-9 1 0 0,0-1 16 0,9 0 0 15,0 0 0-15,0 0 0 0,0 0 400 0,0 0 64 16,0 0 32-16,0 0 0 0,0 0 192 0,0 0 32 16,0 0 16-16,-3 11 0 0,3-11-240 0,1 9-48 15,-1-9-16-15,6 9 0 0,-6-9-224 0,10 7-32 16,2-1-16-16,-1-2 0 0,3-1-80 0,-1 1-32 16,0-4 0-16,0 0 0 0,1 0-80 0,3 3-16 15,1 4 0-15,-1-7 0 0,-3-4-128 0,3-2 160 16,2 2-160-16,0 1 160 0,2 3 16 0,3 0 0 15,3 1 0-15,-1-1 0 0,-4 0 16 0,6 3 16 16,4 0 0-16,1-1 0 0,1 2-208 0,0-3 144 16,-1 2-144-16,1-3 128 0,-1-1-128 0,-1 1 0 15,1 0 144-15,1 0-144 0,1-2 128 0,2 1-128 16,0-2 160-16,4 2-160 0,2 0 336 0,3 2-16 0,2 3-16 0,-3-3 0 16,-3 2 128-16,-3-4 16 0,-1-2 16 0,0 3 0 15,0 0-160-15,2 0-48 0,1-3 0 0,0 3 0 16,2 0-256-16,4 0 128 0,4 0-128 0,-1 3 0 15,-3-3 128-15,-2 0-128 0,-1 0 0 0,-1-3 0 16,1 1 192-16,0 1-64 0,0-5 0 0,10 6-128 16,6 6 320-16,-2-5-32 0,-4-1-16 0,-2-1 0 15,-3-2 32-15,-3 2 0 0,-4-1 0 0,1 0 0 16,1-1-80-16,3 0-16 0,3 1 0 0,6 1 0 16,8 1-208-16,-6 0 128 0,-4 1-128 0,-6 1 0 15,-4 0 0-15,1-2 0 0,-1-2 0 0,0 2 0 16,2-1 128-16,9 1-128 0,8-1 0 0,-1 1 0 0,-8 0 0 15,-4 0 0-15,-4 1 0 0,-2 2 0 0,-1-5 208 0,0 0-48 16,3 1-16-16,4-1 0 0,10 2 48 0,-1-1 0 16,-3-2 0-16,-2 3 0 0,-5 3-64 0,-1 0 0 15,-5-3 0-15,-1 0 0 0,-1 0-128 0,3 0 0 16,4-2 0-16,7 4 0 0,5 0 0 0,-3 1 0 16,-6-2 0-16,-4 2 0 0,-5 1 0 0,-2-3 0 15,-2 2 0-15,0-1 0 0,1-1 0 0,3 2 0 16,2-3 0-16,5 1-176 0,6 2 176 0,-4 0 0 15,-5-2 0-15,-3 1 0 0,-3 4 0 0,-2-4 192 16,-3-2-64-16,0 0 0 0,1-1-128 0,0 0 0 16,1-1 0-16,7 2 0 0,7 0 0 0,0 0 0 15,-6-1 0-15,-2 1 128 0,-2 1-128 0,-4-1 0 16,-1 0 0-16,-2 0 128 0,-3-1 0 0,0 0 0 0,0-1 0 0,1 1 0 16,0 0 144-16,2 0 48 0,1 1 0 0,6 0 0 15,6 0-320-15,-4-3 0 0,-5 2 0 0,-2 1-144 16,-2 0 144-16,-1-2 0 0,-2-2-144 0,-2 1 144 15,-1-1 0-15,1 0 0 0,0-2 0 0,-1 3 0 16,2-1 0-16,2 1 128 0,0-3-128 0,6 2 192 16,2 1-192-16,-1 0 128 0,-5 1-128 0,-1 0 128 15,-2 2 0-15,-2 0-128 0,-2-2 192 0,-1 2-64 16,-2-1 64-16,-2-1 16 0,0 1 0 0,-1 0 0 16,0-2-208-16,1 0 0 0,0 1 0 0,0-1 0 15,1 1-160-15,-1 0-80 0,0 1-16 0,4 1 0 16,4-4 256-16,-1 3 0 0,-3-1 0 0,-3 2 0 15,-1 0 0-15,0 0 0 0,-1 0 0 0,0 0 0 0,0 0 0 0,-1 0 0 16,-2 0 0-16,0 0 0 0,-2 0 128 0,-1 0-128 16,1 0 0-16,0-2 0 0,-2 2 0 0,0-1 0 15,1-1 0-15,-1 1 0 0,-1 1 160 0,0-4-32 16,0 1 0-16,2 2 0 0,0 0-128 0,1 0 0 16,-1-1 0-16,1 0-176 0,0-1 176 0,-1 0 0 15,1 2 0-15,5-1 0 0,5 2 0 0,-1-3 0 16,-6 2 128-16,-2 2-128 0,-1-1 0 0,-2 0 144 15,1 3-144-15,-1-3 0 0,-1 0 128 0,0 0-128 16,-1 1 0-16,-1 0 0 0,1 0 0 0,0 1 160 16,-2-1-160-16,1-1 128 0,-2 0-128 0,-9 0 0 15,12 3 0-15,-2-2 0 0,-10-1 0 0,12-1 0 16,-2 1 0-16,-10 0 0 0,12-3 0 0,-2 0 0 0,0 1 0 0,-1 1 0 16,1-3 128-16,0 1-128 0,1 0 128 0,1 1-128 15,-12 2 0-15,13-2 128 0,-2-1-128 0,1 1 0 16,0 1 0-16,0 1 0 0,-2 0 0 0,0 0 0 15,-10 0 0-15,12 0 0 0,0 0 0 0,-2 1 0 16,-10-1 0-16,12 2 0 0,0-2 0 0,-12 0 0 16,10 0 0-16,-10 0 0 0,11-2 0 0,3 2 0 15,6 0 0-15,-3 0 128 0,-6 0-128 0,1-1 0 16,0 1 128-16,-1 0-128 0,1 0 0 0,-1 0 128 16,-11 0-128-16,10-3 128 0,-10 3-128 0,12 0 128 15,-2 0-128-15,-10 0 0 0,0 0 0 0,11 3 0 16,-11-3 0-16,0 0 192 0,0 0-192 0,9-7 192 15,-4-4-192-15,-1 2 0 0,-4 9 0 0,6-6 0 0,-6 6 0 0,8-4 0 16,0-1 0-16,-8 5 128 0,8-5-128 0,-2 1 0 16,0-1 0-16,-6 5 0 0,6-4 0 0,-6 4 0 15,0 0 0-15,8-5 0 0,-8 5 0 0,8-2 0 16,-8 2 0-16,0 0 0 0,0 0 0 0,0 0 0 16,9-3 0-16,-9 3 0 0,0 0-240 0,0 0-80 15,0 0 0-15,9 6-16 16,-1 6-464-16,-8-12-96 0,0 0 0 0,0 0-16 15,10 0-1568-15,-2 6-304 0,-1 10-64 0,-1-10-16 16,1-12-608-16,-2-1-128 0,-5 7-32 0,0 0-7840 0</inkml:trace>
  <inkml:trace contextRef="#ctx0" brushRef="#br0" timeOffset="1">2843 6384 25631 0,'0'0'1136'0,"0"0"224"0,0 0-1088 0,0 0-272 0,0 0 0 0,0 0 0 16,0 0 1424-16,0 0 240 0,0 0 32 0,0 0 16 15,0 0-816-15,0 0-176 0,0 0-16 0,0 0-16 16,0 0-480-16,0 0-80 0,0 0-128 0,0 0 176 16,0 0-176-16,0 0 0 0,10 6 144 0,-10-6-144 15,0 0 272-15,0 0-16 0,3 12 0 0,-1 0 0 16,-6 1 192-16,-1 0 48 0,-2 0 0 0,3 1 0 15,2-2 48-15,-2 2 16 0,0-1 0 0,1 0 0 16,4 2-144-16,-1-2-32 0,-1-2 0 0,1 4 0 16,3-2-48-16,1 1-16 0,-3-1 0 0,-1 1 0 15,-1 1 80-15,3 0 16 0,2 1 0 0,-1 0 0 16,-3 1-96-16,2-2 0 0,4 1-16 0,-4 3 0 16,-2 1-48-16,3 1-16 0,1 0 0 0,0-2 0 15,-2 0-112-15,2-1 0 0,0 0-128 0,1 2 192 0,2-1-192 16,-3 2 0-16,-3-1 0 0,2 0 0 0,1 3 192 0,-2-1-48 15,-2 1-16-15,1-3 0 0,2-1 32 0,-2 2 0 16,-2 0 0-16,1 1 0 0,0 2-32 0,1 2-128 16,1-3 192-16,-2 2-64 0,-2 0-128 0,2 0 128 15,3-1-128-15,-3 0 128 0,-3-2-128 0,3 0 0 16,2 0 144-16,0-1-144 0,1-1 0 0,1 2 128 16,0-3-128-16,1 2 0 0,1-1 0 0,0-1 128 15,-2 0-128-15,-1 0 0 0,7-1 0 0,-4 2 128 16,-2 0-128-16,1 0 0 0,0 0 128 0,1 3-128 15,-2-2 160-15,0 3-160 0,-2 1 160 0,2 1-160 16,0 0 160-16,-1 0-160 0,-3-1 176 0,1 1-176 16,1 1 192-16,1-2-192 0,-2 1 160 0,2-1-160 0,1-2 128 0,0 1-128 15,0-4 0-15,1 3 0 16,0-7 128-16,2 1-128 0,-1-1 0 0,-1 1 0 0,-2-3 0 0,1 1 0 16,1-1 0-16,0 0 0 0,-1 2 144 0,0 0-144 15,0 1 160-15,-1 1-32 0,-1 1-128 0,2 4 192 16,-2-3-192-16,-1 3 144 0,1-3-144 0,0 4 128 15,-2 2-128-15,1 0 0 0,0-1 0 0,2 0 128 16,-2-2-128-16,2-1 0 0,1-1 0 0,0 0 0 16,-2-1 0-16,1-2 0 0,1-3 0 0,0 1 0 15,1 0 0-15,-1-2 0 0,0 2 0 0,0-3 0 16,0 0 0-16,-2 4 0 0,1-2 0 0,-1 2 0 16,0-1 0-16,0 2 0 0,1-1 128 0,-2 3-128 15,1-1 0-15,-1 2 0 0,-1 0 0 0,1 1 0 16,-1 0 0-16,1 2 0 0,-1-3 0 0,0 1 0 0,0 1 0 15,-1-1 0-15,2 1 128 0,-1-1-128 0,3-3 0 0,-2 0 0 16,2-1 0-16,-2-3 0 0,1 1 0 0,0 0 0 16,-1-1 0-16,2 2 0 0,0-4 0 0,1 2 0 15,-2 0 0-15,1 0 0 0,-1 0 0 0,1 1 0 16,0 0 0-16,-1-1 0 0,0 2 0 0,-1 2 0 16,0 0 0-16,0 2 0 0,-1 0 0 0,0 1 0 15,0-4 0-15,0 3 0 0,2 3 0 0,-1-1 0 16,0-6 0-16,2 2 0 0,0-2 0 0,-1 3 0 15,-1-7 128-15,1 1-128 0,0 2 0 0,1-3 0 16,0 0 0-16,1-1 0 0,-2 2 0 0,2 1 0 16,0-2 0-16,0 0 0 0,-2 0 0 0,1 0 0 0,-2 0 128 15,1 1-128-15,-2 2 0 0,1-1 0 16,0 1 0-16,-2 2 0 0,-2 3 0 0,1-1 0 0,-2-1 0 0,1 2 0 16,1 0 0-16,-2-2 0 0,0 0 128 0,1-2-128 15,1 0 0-15,-1-4 0 0,-1 1 0 0,1 2 0 16,3-3 0-16,0 1 0 0,-1-1 128 0,0 0-128 15,0 1 0-15,-1-2 0 0,1-1 0 0,1-1 0 16,0 0 0-16,0 2 128 0,1 0-128 0,-1 0 128 16,-2-2-128-16,0 2 160 0,1 0-160 0,0 1 160 15,-2 0-160-15,2 0 0 0,-2 1 144 0,1 2-144 16,-1-1 0-16,0 2 0 0,1 0 0 0,-1 0 0 16,1 0 0-16,-1-1 0 0,0-2 0 0,1 0 0 15,-1 1 0-15,1-1 0 0,0-1 0 0,1 0 128 16,-2-1-128-16,2 2 0 0,1-5 0 0,0 2 0 0,0-11 0 15,-3 10 0-15,2 3 0 0,0-2 128 0,-2-1-128 0,2 1 0 16,0 0 0-16,1-2 0 0,-2 2 0 0,2-1 0 16,0 1 0-16,-1-1 0 0,0 1 0 0,-1 0 0 15,0 2 0-15,0-1 0 0,2 0 0 0,-1 1 0 16,0-3 0-16,0 2 0 0,1 0 0 0,0-2 0 16,-2 2 0-16,2-2 0 0,0 1 0 0,0-1 0 15,0 1 0-15,0 0 0 0,0-11 0 0,2 11 0 16,0-1 0-16,-1 1 0 0,-1 0 0 0,3 0 0 15,0 2 0-15,-2 0 0 0,-2-3 0 0,1 2 0 16,0 2 0-16,0-1 0 0,0-1 0 0,1 1 0 16,-1-1 0-16,0 0 0 0,0-1 0 0,-1 2 0 15,-1-3 0-15,2 1 128 0,2 1-128 0,-1-2 0 16,0 1 0-16,1 1 0 0,-2-12 0 0,0 11 0 0,1 0 0 16,2-2 0-16,-3-9 0 0,1 10 0 0,0 1 0 0,-1-11 0 15,0 10 0-15,0-10 0 0,0 12 0 0,0-12 128 16,0 13-128-16,0-13 0 0,0 9 0 0,0-9 0 15,0 11 0-15,0-11 0 0,0 9 0 0,0-9 128 16,0 0-128-16,1 10 0 0,-1-10 0 0,0 0 0 16,2 10 0-16,-2-10 0 0,0 0 0 0,2 10 0 15,-2-10 0-15,0 0 0 0,0 0 0 0,4 9 0 16,-4-9-272-16,0 0 16 0,0 0 16 0,0 0 0 16,0 0-1280-1,0 0-256-15,0 0-48 0,7 8-12240 0,-7-8-2448 0</inkml:trace>
  <inkml:trace contextRef="#ctx0" brushRef="#br0" timeOffset="2">10522 9481 10127 0,'0'0'896'0,"0"0"-704"0,0 0-192 0,0 0 0 15,0 0 3312-15,0 0 624 0,-2-8 128 0,2 8 32 16,0 0-2624-16,0 0-528 15,0 0-112-15,1-10 0 0,2 1-624 0,-3 9-208 0,4-9 144 0,-4 9-144 16,5-11 0-16,-1 2 0 0,-4 9 128 0,4-10-128 16,-1 2 320-16,-3 8 48 0,3-12 0 0,-3 12 0 15,0 0 464-15,0 0 112 0,0 0 16 0,0 0 0 16,-1-9-256-16,1 9-32 0,0 0-16 0,0 0 0 16,0 0 112-16,0 0 0 0,-11 1 16 0,2 1 0 15,0 0-128-15,1 3-16 0,8-5-16 0,-9 11 0 16,1-3-192-16,-1 1-48 0,-1 0 0 0,-1 3 0 15,1 2-96-15,-1 3-32 0,-2 1 0 0,2 2 0 16,-1 1-64-16,0-3 0 0,-1 1-16 0,0 1 0 16,-1 4-176-16,1 0 192 0,0 0-192 0,0 1 192 0,0 1-192 0,0-3 0 15,0-3 144-15,1 0-144 0,1 1 0 0,2 0 0 16,0-3 0-16,1 1 0 0,1 2 0 0,-1-7 0 16,1 2 0-16,1-3-128 15,-1 0-416-15,1-3-80 0,-1-1-16 0,2-1 0 16,5-8-1456-16,-7 8-288 0,7-8-64 0,-7 6-16 15,0 2-368-15,7-8-80 0,-6 7-16 0,6-7 0 16,0 0 1072-16,-7 5 192 0,7-5 64 0</inkml:trace>
  <inkml:trace contextRef="#ctx0" brushRef="#br0" timeOffset="3">10028 9493 17503 0,'0'0'768'0,"0"0"176"0,0 0-752 0,0 0-192 0,-8 1 0 0,8-1 0 0,0 0 2832 0,0 0 544 16,0 0 96-16,0 0 32 0,0 0-2432 0,0 0-496 16,0 0-80-16,0 0-32 0,0 0 80 0,0 0 16 15,0 0 0-15,11 2 0 0,-11-2-240 0,10 2-32 16,-10-2-16-16,12 4 0 0,-2 0 208 0,0 3 32 15,-1 3 16-15,0-1 0 0,1-2 288 0,-1 3 48 16,-1 3 16-16,3 5 0 0,2 7-256 0,1-3-48 16,-4-2-16-16,-2-7 0 0,-8-13-48 0,8 12 0 15,2 2 0-15,1 2 0 0,-1 0-304 0,2 0-64 16,0-2-16-16,1 6 0 0,-1 0 0 0,1-1-128 16,1-2 192-16,0 1-64 0,1 5 16 0,0-3 0 15,1 0 0-15,0 1 0 0,1 5-144 0,-3-3 192 16,-1-3-192-16,-1-3 192 0,-2-3-64 0,2-2 0 0,1-4 0 15,0 1 0-15,-1 0-128 0,-2 0 160 0,0 0-160 0,-10-9 160 16,11 2-160-16,-1-1-144 0,-10-1 144 0,12 0-208 31,-2-3-1264-31,1 1-256 0,-1-2-64 0,-2-2-16768 0</inkml:trace>
  <inkml:trace contextRef="#ctx0" brushRef="#br0" timeOffset="4">2576 5691 2751 0,'0'0'256'0,"0"0"-256"0,-1-6 0 0,1-5 0 15,1 1 2368-15,0 0 416 0,1-1 96 0</inkml:trace>
  <inkml:trace contextRef="#ctx0" brushRef="#br0" timeOffset="5">2528 5528 19343 0,'0'0'1728'0,"0"0"-1392"15,3-9-336-15,-3 9 0 0,0 0 1584 0,6-6 240 16,-6 6 48-16,5-7 16 0,-5 7-960 0,0 0-192 16,0 0-32-16,0 0-16 0,0 0 64 0,0 0 16 15,0 0 0-15,0 0 0 0,0 0-208 0,0 0-48 16,0 0 0-16,11 5 0 0,-11-5 0 0,9 8-16 16,-9-8 0-16,9 7 0 0,-9-7-48 0,9 6 0 15,-9-6 0-15,10 8 0 0,0 0 48 0,-3 0 0 16,1 0 0-16,0-1 0 0,-1 2 0 0,-1 3 0 15,-1-3 0-15,1 3 0 0,-1 0-112 0,1 1-32 16,-1 0 0-16,1 1 0 0,-1 2-224 0,-1-2-128 0,-2-2 160 0,1 0-160 16,2-1 128-16,2 1-128 0,-2 0 0 0,-5-12 144 15,0 0-16-15,10 12-128 0,1 1 192 0,-3-3-64 16,-8-10-128-16,10 9 0 0,-1 0 0 0,-9-9-176 16,0 0 176-16,11 4-208 0,-11-4 80 0,10 5 128 31,-10-5-1840-31,0 0-240 0,0 0-48 0,0 0-8944 0,0 0-1776 0</inkml:trace>
  <inkml:trace contextRef="#ctx0" brushRef="#br0" timeOffset="6">3186 5231 12895 0,'0'0'1152'0,"0"0"-928"16,-4-9-224-16,4 9 0 0,0 0 3968 0,0 0 736 16,0 0 160-16,-7 1 16 0,7-1-3744 0,0 0-752 15,-10 4-160-15,3 1-32 0,0 2-192 0,2 1 176 16,0 2-176-16,-1-1 160 0,6-9-160 0,-5 11 0 15,1-1 0-15,0 1 0 0,-2 0 0 0,-1 1 0 16,1 1 0-16,-1 1 0 0,0-1 208 0,-3 1 16 16,1-1 0-16,-1 2 0 0,-3 1 352 0,-3 5 80 0,0-4 16 0,-2 2 0 15,-3 2 0-15,-1 1 0 0,-3-1 0 0,2 4 0 16,2 0-48-16,-4 2-16 0,-3 2 0 0,0 3 0 16,2 5-64-16,3 3-16 0,2 7 0 0,0-5 0 15,-1-15-80-15,2 2 0 0,2 5-16 0,0-2 0 16,0 1-144-16,2 1-32 0,3 2 0 0,2-2 0 15,1-1-80-15,-6-3-32 0,-7-3 0 0,5 5 0 16,6 4-16-16,-2-1-128 0,-5-7 192 0,4 0-64 16,3 1-128-16,2-3 0 0,-2 1 0 0,0 2 0 15,0 1-272-15,2-3-96 0,1 0-16 0,1-5-12608 16,3 0-2512-16</inkml:trace>
  <inkml:trace contextRef="#ctx0" brushRef="#br0" timeOffset="7">2690 7557 19519 0,'0'0'864'0,"0"0"176"0,-10-3-832 0,10 3-208 0,-10-2 0 0,1 0 0 16,0 1 1168-16,9 1 192 0,-11 0 48 0,2 1 0 15,0-1-624-15,9 0-112 0,0 0-32 0,-8 0 0 16,8 0-192-16,0 0-32 0,0 0-16 0,0 0 0 16,0 0 192-16,0 0 48 0,0 0 0 0,0 0 0 15,9 17-96-15,-2-9-16 0,-7-8 0 0,0 0 0 16,0 0-208-16,0 0-32 0,0 0-16 0,0 0 0 16,0 0 64-16,10 13 16 0,-1 3 0 0,-5-7 0 15,-4-9 256-15,0 0 48 0,0 0 16 0,0 0 0 16,0 0 48-16,-5 9 16 0,5-9 0 0,0 0 0 0,0 0-336 0,0 0-64 15,0 0-16-15,0 0 0 0,1 12-128 0,-1-12-48 16,0 0 0-16,0 0 0 0,0 0 80 0,11 2 16 16,-11-2 0-16,12 4 0 0,-2-4 0 0,2 2 0 15,-2-2 0-15,2 0 0 0,2 0 16 0,1 0 0 16,-2-2 0-16,2 4 0 0,4 3-112 0,3-1-16 16,4 0 0-16,-1-3 0 0,-6-2-128 0,2-2 128 15,1 0-128-15,2 2 128 0,0 1-128 0,-1 0 128 16,0-1-128-16,0 1 128 0,0-4-128 0,-1 1 0 15,-1-2 0-15,0 1 128 0,-2 0-128 0,-1 0 0 16,1-2 144-16,-1 1-144 0,0-1 0 0,0 1 144 16,1-1-144-16,0 1 0 0,-1-1 208 0,1 4-64 15,-4-1-16-15,0 2 0 0,-5-1-128 0,3 1 0 16,3 0-160-16,-2 1 160 0,-14 0 0 0,13-3 0 0,0 2-128 16,-1 0 128-16,0 1 0 0,-3-2 0 0,1 2 0 0,2-2 0 15,0 2-208-15,-2-2 48 0,-1 0 16 0,0-2 0 31,2 1-1200-31,-2-2-256 0,-9 5-32 0,10-5-10736 0,-2 0-2160 0</inkml:trace>
  <inkml:trace contextRef="#ctx0" brushRef="#br0" timeOffset="8">2181 7318 4607 0,'0'0'400'0,"0"0"-400"16,0 0 0-16,0 0 0 0,0 0 4896 0,0 0 896 16,0 0 176-16,0 0 48 0,0 0-4304 0,0 0-864 15,0 0-160-15,0 0-48 0,0 0 16 0,0 0 0 16,0 0 0-16,0 0 0 0,9 7-112 0,-9-7-32 15,0 0 0-15,0 0 0 0,8 13 0 0,-3-1-16 16,-2-1 0-16,-3 1 0 0,-1-1 144 0,-1 0 16 16,1-2 16-16,0 3 0 0,-2 1 48 0,3 0 16 15,3 2 0-15,-3-2 0 0,-2 0-48 0,1 0-16 16,1 0 0-16,3 6 0 0,1 10-224 0,-2-4-64 16,-2-3 0-16,3-5 0 0,-1 2-192 0,-3-6-32 0,-3-3-16 0,2 1 0 15,-1 5 16-15,0 2 0 0,1 0 0 0,-1-2 0 16,-1 2-160-16,3-2 160 0,0-2-160 0,1 2 160 15,0-3-160-15,1 1 0 0,0-2 0 0,1-2 128 16,-2-10-128-16,0 0-256 0,6 11 64 0,-6-11-13008 16,0 0-2608-16</inkml:trace>
  <inkml:trace contextRef="#ctx0" brushRef="#br1" timeOffset="9">7774 7325 17151 0,'0'0'768'0,"0"0"144"0,0 0-720 0,0 0-192 16,0 0 0-16,0 0 0 0,0 0 128 0,0 0 0 15,0 0 0-15,0 0 0 0,0 0-384 0,0 0-96 16,0 0-16-16,0 0 0 0,0 0 224 0,0 0 144 15,-12-3-192-15,2 1 192 0,10 2 336 0,-12-2 176 16,2-2 48-16,10 4 0 0,0 0 864 0,-11-3 176 0,11 3 48 0,-8-4 0 16,8 4-480-16,0 0-80 0,0 0-32 0,0 0 0 15,-7-7-752-15,7 7-160 0,0 0-16 0,0 0-128 16,-9-4 128-16,9 4-128 0,0 0 0 0,0 0 0 16,-11 0 160-16,11 0-160 0,-10-1 128 0,10 1-128 15,-9 4 144-15,9-4-144 0,-12 4 160 0,3 0-160 16,0-2 144-16,-1 2-144 0,1 3 128 0,3-2-128 15,6-5 208-15,-11 5-32 0,2 0-16 0,9-5 0 16,-9 3 224-16,9-3 32 0,-8 6 16 0,2 2 0 16,6-8-144-16,-7 11-32 0,1-1 0 0,1 1 0 15,-1 0-128-15,2-2-128 0,0 2 192 0,1-2-192 16,-1 1 208-16,0 1-64 0,0-1-16 0,0 1 0 0,1-1-128 0,3-10 160 16,0 0-160-16,-1 12 160 0,0-2-32 0,1-10-128 15,1 11 192-15,-1-11-64 0,3 10-128 0,-3-10 192 16,0 0-192-16,4 9 192 0,-4-9-32 0,5 8 0 15,0-1 0-15,-5-7 0 0,0 0 0 0,0 0 0 16,9 5 0-16,-9-5 0 0,9 6-160 0,0-2 0 16,2-1 144-16,-11-3-144 0,12 0 0 0,-2 0 0 15,2 0 0-15,-2-3 0 0,1 3 0 0,0-2 0 16,1-2 0-16,0 0 128 0,-1 0-128 0,1 0 0 16,-1 0 128-16,0 0-128 0,0 0 128 0,-1 0-128 15,-10 4 128-15,12-4-128 0,-3 2 0 0,-9 2 144 16,12-7-144-16,-12 7 0 0,0 0 224 0,9-6-64 15,-1-1-16-15,-8 7 0 0,8-8 176 0,-2 2 48 0,1-1 0 0,-7 7 0 16,6-9-48-16,-1 0 0 0,1-1 0 0,-1 1 0 16,0 1-128-16,0 0-48 0,-1-1 0 0,-1-2 0 15,-2 2-144-15,0-1 160 0,-1-3-160 0,-1 6 160 16,1 7-160-16,0 0 160 0,-8-11-160 0,0 3 160 16,1-1-160-16,0 1 160 0,7 8-160 0,-9-7 160 15,0-1-16-15,2 3 0 0,7 5 0 0,-9-6 0 16,-1 2 16-16,2-1 0 0,8 5 0 0,-9-6 0 15,0 4-160-15,9 2 0 0,0 0 144 0,0 0-144 16,-9-4 0-16,-1 1 0 0,10 3 0 0,-10 0 0 16,0 0 0-16,0 2 0 0,0 3 0 0,0-3 0 15,-1 2 0-15,1-1-160 0,-2 2 160 0,0 2 0 16,0 0-128-16,2 4 128 0,0-1 0 0,1 1 0 0,-1-2-128 0,4-1 128 16,1 1 0-16,-1 1 0 0,0 3 0 0,1 0-128 15,1-4 128-15,0 2 0 0,-1-1 0 0,1 1 0 16,4-11 0-16,-4 11 0 0,-1 4 0 0,1-5 0 15,0-1 0-15,0 0 0 0,-1-1 0 0,5-8 0 16,-4 11 0-16,4-11 0 0,-4 10 0 0,1-2 0 16,3-8 0-16,0 0 0 0,0 0 0 0,0 0 0 15,0 0 0-15,0 0 144 0,4 8-144 0,-4-8 0 16,0 0 0-16,8 6 0 0,-8-6 0 0,9 7 0 16,-9-7 0-16,9 2 0 0,-9-2 0 0,0 0 0 15,11 4 0-15,-11-4 0 0,10 3 0 0,-10-3 0 16,0 0 0-16,12 1 0 0,-12-1 0 0,10 3 0 15,-10-3 0-15,0 0 0 0,12-4 0 0,-12 4 0 0,10-7 144 0,-10 7-144 16,11-5 0-16,-3 1 144 0,-8 4-144 0,9-11 0 16,-1 0 192-16,-1 3-192 0,0-2 192 0,-1 1-192 15,1 0 240-15,1 1-64 0,1-4-16 0,-1 3 0 16,-8 9-160-16,5-9 0 0,-1 0 144 0,0 0-144 16,0-1 0-16,-2 1 0 0,-2-1 0 0,0 2 128 15,0 8-128-15,0-12 0 0,0 1 128 0,0-1-128 16,-1 3 0-16,-2-3 128 0,-3 2-128 0,1-1 0 15,1-1 0-15,0 3 128 0,-1 3-128 0,5 6 0 16,-7-13 0-16,3 4 0 0,4 9 0 0,0 0 128 16,-6-8-128-16,6 8 0 0,-6-7 0 0,6 7 0 15,-6-4 0-15,6 4 0 0,0 0-144 0,0 0 144 16,0 0 0-16,-9 0-176 0,9 0 176 0,-9 3-128 16,1 1 128-16,1 2-160 0,0 2 160 0,0-1-160 0,2 2 160 0,-2 3-192 15,-1 3 192-15,2-2-192 0,1 0 192 0,-2 4-128 16,3-2 128-16,0 2-128 0,0 1 128 0,2-3 0 15,1 1 0-15,1-2 0 0,0 1 0 0,1-5 0 16,0 2 0-16,2-2 0 0,1 2 0 0,0-3-160 16,-4-9 160-16,7 8 0 0,1-1-160 0,0-2 160 15,-8-5-128-15,12 4 128 0,0-2 0 0,-1-2-160 16,2-2 160-16,0-1 0 0,2-1 0 0,-1-1 0 16,0-3 0-16,1 0 0 0,-1-1 0 0,0 0 0 15,-2-1 0-15,0-1 0 0,-3 1 128 0,0-1-128 16,-1 1 0-16,0 1 0 0,-3-4 0 0,0 1 128 15,0 0-128-15,-1 2 0 0,-1-1 0 0,-3 1 128 0,-3-2-128 16,1 2 0-16,-1 1 0 0,-1-2 128 0,-2-2-128 0,0 4 0 16,0 3 0-16,-2 2 0 0,-1 0 0 0,0 0 0 15,9 4 128-15,-11-3-128 0,11 3 0 0,-11 3 144 16,-2 1-144-16,1 0 0 0,2 1 0 0,-2 1-176 16,0 2 176-16,0 1-208 0,2 1 80 0,-1 1 128 15,-2 2-192-15,2-2 192 0,-1 3-160 0,2 2 160 16,-2 1-128-16,3-2 128 0,2 0 0 0,1-2-144 15,0 0 144-15,2-2 0 0,2 1 0 0,2-12 0 16,0 13 0-16,2-2 0 0,-2-11 0 0,0 0 0 16,0 0 0-16,0 0 0 0,12 5-144 0,-12-5 144 15,12 2 0-15,-2-2-176 0,1-2 176 0,-1-2-128 16,-2-3-32-16,1 0 0 0,0-3 0 0,0 1 0 16,-1-1 160-16,1-2-128 0,1-2 128 0,-3 1-128 0,0 1 128 15,-1 0 0-15,1 1 0 0,-1-1 0 0,0-2 0 0,-1-1 0 16,-1 2 0-16,0 1 0 0,0 1 0 0,-2 2 0 15,-2 9 0-15,0 0 0 0,0-11 0 0,0 11 0 16,0 0 0-16,0 0 0 0,0 0 0 0,0 0 0 16,-10-1 0-16,1 3 0 0,0 2 0 0,-1 2 0 15,0-1-128-15,0 4 128 0,-4 3-160 0,3 1 160 16,-1 0-192-16,2 0 192 0,-2-3-192 0,1 2 192 16,1 0-192-16,1-1 192 0,1 1 0 0,2-1-128 15,-1-4 128-15,7-7 0 0,0 0 0 0,0 0 0 16,0 0 0-16,0 0 0 0,0 0 0 0,0 0 0 15,0 0 128-15,0 0-128 0,0 0 0 0,0 0 0 16,12 3 0-16,-2-3 0 0,-10 0 0 0,13-3 0 16,0-2 0-16,-1 0 0 0,-2 0-224 0,1-2 64 0,-1 1 16 0,1-1 0 15,-3 1 144-15,1-1 0 0,0 1-144 0,-1-1 144 16,-3-1 0-16,-5 8 0 0,8-9 0 0,-3 1 0 16,-5 8 0-16,4-10 0 0,-4 10 0 0,-2-9 0 15,2 9 160-15,-3-8-160 0,3 8 192 0,-7-5-192 16,7 5 160-16,0 0-160 0,-10-3 128 0,10 3-128 15,-11 0 0-15,11 0 0 0,-9 7 0 0,0 2 0 16,0-1 0-16,1 2 0 0,1 2 0 0,1 1 0 16,-2 1-176-16,2 2 176 0,-2-2-128 0,1-1 128 15,2 0 0-15,0-1 0 0,1-2 0 0,4-10 0 16,-3 9 0-16,3-9 0 0,0 10 0 0,0-10 0 16,0 0 0-16,9 5 0 0,-9-5 0 0,12 0 128 15,-12 0-128-15,12-4 0 0,-2-1 0 0,1-2 128 16,-2 1-128-16,1-2 0 0,-1-4 0 0,1 3 0 0,-3 0 0 0,0 0 0 15,-1 0 0-15,0-2 0 0,-1 1 0 0,-1 1 0 16,-4 9 0-16,4-11 128 0,-2 3-128 0,-2 8 176 16,2-9-176-16,-2 9 192 0,3-10 0 0,1 1 0 15,-1 0 0-15,-3 9 0 0,5-10-192 0,-5 10 0 16,5-9 0-16,-5 9 0 0,0 0 0 0,8-9 0 16,-8 9 0-16,0 0 0 0,0 0 0 0,0 0 0 15,0 0-144-15,0 0 144 0,0 0 0 0,0 0-128 16,0 0 128-16,0 0 0 0,0 0 0 0,0 0 0 15,0 0 0-15,0 0 0 0,0 0 0 0,0 0 0 16,-8 7 0-16,8-7 0 0,-3 10 0 0,3-10 0 16,-6 8 0-16,6-8 0 0,-2 9 0 0,2-9 0 0,-4 12 0 15,4-12 0-15,-3 9-128 0,3-9 128 0,0 0 0 0,-2 10 0 16,2-10 0-16,-2 11-128 0,2-11 128 16,2 10 0-16,-2-10 0 0,0 0-128 0,0 0 128 0,0 0 0 15,6 11-128-15,-6-11 128 0,0 0 0 0,0 0 0 16,0 0 0-16,11 6-128 0,-11-6 128 0,0 0 0 15,0 0 0-15,0 0 0 0,0 0 0 0,0 0 0 16,0 0 0-16,0 0 0 0,0 0 0 0,0 0 0 16,7-5 128-16,-7 5-128 0,0-8 0 0,0 8 144 15,2-8-144-15,-2-1 0 0,0 9 144 0,-3-9-144 16,0 0 128-16,3 9-128 0,-1-9 128 0,1 9-128 16,-5-7 0-16,5 7 144 0,0 0-144 0,0 0 0 15,0 0 128-15,0 0-128 0,0 0 0 0,0 0 0 0,0 0 0 16,0 0 0-16,0 0 0 0,0 0 0 0,0 0 0 0,0 0 0 15,0 0 0-15,0 0-144 0,0 0 144 0,0 0-128 16,0 0 128-16,0 0-128 16,0 0-448-16,0 0-64 0,0 0-32 0,0 0-10608 15,0 0-2128-15</inkml:trace>
  <inkml:trace contextRef="#ctx0" brushRef="#br1" timeOffset="10">8517 7264 2751 0,'0'0'128'0,"0"0"16"0,0 0-144 0,0 0 0 15,0 0 0-15,0 0 0 0,0 0 3616 0,0 0 688 16,-8-4 144-16,8 4 32 0,0 0-3200 0,0 0-640 16,-7-4-128-16,7 4-32 0,-8-7 352 0,8 7 64 15,0 0 0-15,-11-4 16 0,2 2-176 0,9 2-32 16,0 0-16-16,-10 0 0 0,-1 0 208 0,2 1 64 16,9-1 0-16,-10 5 0 0,-1-2-48 0,11-3 0 0,-6 5 0 15,6-5 0-15,-11 7-416 0,4-1-96 0,0 1-16 0,2 2 0 16,0-3-384-16,-2 3 0 0,-1 1 0 0,0 1 0 15,1-2 0-15,0 3 0 0,2 1 0 0,0 0 0 16,1 0 0-16,0 2 0 0,0 0 0 0,1 0 0 16,2-1 0-16,2-1 0 0,2 0 0 0,0 1 0 15,-1-3 0-15,-2-11 0 0,0 0 0 0,4 11 0 16,3 1 128-16,-7-12 0 0,0 0 0 0,7 9 0 16,-7-9 64-16,11 4 16 0,-11-4 0 0,12 0 0 15,-1-1-16-15,2-2 0 0,-1-1 0 0,1-1 0 16,0-1 64-16,0-1 16 0,-1-1 0 0,1-2 0 0,0 1-80 0,0-3-32 15,-1 0 0-15,-1 1 0 0,-1-1-160 0,-3 0 192 16,1-2-192-16,-1-1 192 0,-2 4 48 0,0 0 16 16,-1 1 0-16,-1-2 0 0,-2-1 128 0,-1 1 16 15,0-1 16-15,0 2 0 0,-1 0 32 0,-1 2 0 16,0 0 0-16,-1 0 0 0,1-2-160 0,-2 1-32 16,-2-1 0-16,1 2 0 0,5 9-128 0,0 0-128 15,-6-6 192-15,6 6-192 0,-11-5 0 0,2 1 0 16,9 4 0-16,-10 0 0 0,-2 2 0 0,2 4 0 15,-2-1-208-15,0 3 80 0,-1-2 128 0,1 3-160 16,2 2 160-16,-1 0-160 0,0 1 160 0,-1 1 0 16,-1 0 0-16,3 2 0 0,0 0 0 0,3 3-128 15,-1 1 128-15,1-4 0 0,1 0 0 0,2 0 0 0,0 1 0 0,1 1 0 16,2-1 0-16,2-2 0 0,2 0 0 0,1 1 0 16,0-1-192-16,0-2 64 0,1-2 0 0,1-1 0 15,2 0-64-15,0-2-16 0,1-3 0 0,3 1 0 16,-2-1 16-16,1-4 0 0,-2-4 0 0,-9 4 0 15,13-3 32-15,-1 1 16 0,-2-2 0 0,-2-1 0 16,0-3 144-16,-2-1 0 0,-1 1 0 0,2-3 0 16,0 2 0-16,-2 0 144 0,-1-3-16 0,0 1-128 15,-1-2 192-15,1 0-64 0,-1-2 0 0,0 1-128 16,-1-2 128-16,1 1-128 0,-3-1 0 0,0 0 0 16,0-1 0-16,-2 3 0 0,-1 1 0 0,-1 1 0 15,-2 1 144-15,0 3-144 0,-2-1 0 0,0 3 144 16,-1 4-144-16,-1 1 128 0,-2-2-128 0,-1 4 128 15,-1 3-128-15,-1 1 0 0,1 1 0 0,1 0 0 0,-1 2 0 0,-1 1 0 16,-2 1 0-16,3 5-176 0,1-1 176 0,0 2-128 16,0-3 128-16,2 1-128 0,2 2 128 0,3-3 0 15,1 1-144-15,1 2 144 0,0-3 0 0,2 0 0 16,5-1 0-16,0-1 0 0,-3-11 0 0,6 12-176 16,2-4 176-16,-8-8-128 0,9 8 128 0,-9-8-208 15,12 2 80-15,0-2 128 0,-1-2 0 0,0-2 0 16,-3-1 0-16,1-1 0 0,1 0 0 0,-1-1 0 15,-1-3 0-15,0 1 0 0,1-6 0 0,1 2 192 16,0-1 0-16,-3 0 0 0,0 1-192 0,-1-2 0 16,1-2 0-16,-2 2 0 0,-1-1 0 0,1 3 0 15,0 3 0-15,-1-1 0 0,-1 1 0 0,-2 1 0 16,-1 0 0-16,0 9 0 0,0 0 0 0,0 0 0 16,0 0-144-16,0 0 144 0,0 0 0 0,0 0 0 0,0 0 0 15,0 0 0-15,-9 0 0 0,0 5 0 0,0 1 0 0,1 1 0 16,0 2 0-16,0 1 0 0,-1 2 0 0,0 2-160 15,0 2 160-15,3-2 0 0,2 1-144 0,0-2 144 16,0 0 0-16,1-4 0 0,3-9 0 0,-1 14 0 16,0-5 0-16,1-9 0 0,2 12 0 0,-2-12 0 15,0 0 0-15,7 8 0 0,-7-8 0 0,9 8 0 16,-9-8 0-16,12 1 0 0,-12-1 0 0,13-1 0 16,-2-4 0-16,0-1 0 0,-2-3 0 0,0 0 0 15,0 1 0-15,0-1-192 0,0 0 64 0,-2 0 128 16,-2 0-128-16,0-4 128 0,-1 1 0 0,0 0 0 15,-1 2 0-15,-2-1 128 0,-1 0 0 0,0 0 0 16,-1 2-128-16,0 1 0 0,1 8 0 0,-3-10 0 0,3 10 0 0,-5-9 0 16,5 9 176-16,-7-7-176 0,1 1 128 0,6 6-128 15,-9-3 0-15,9 3 0 0,-12 0 144 0,1 3-144 16,1-2 128-16,1 4-128 0,0 2 0 0,0-1 0 16,-2 5 0-16,-1 0 0 0,1 1 0 0,-1 1 0 15,-1 2-160-15,1-1 160 0,2 0 0 0,2 2-144 16,1-2 144-16,3 1 0 0,2-4 0 0,2 0 0 15,0-11 0-15,5 11 0 0,0 1 0 0,2-3-160 16,-7-9 160-16,9 4 0 0,1-1-192 0,-10-3 64 16,12-3 128-16,0 1-208 0,1 0 208 0,0-3 0 15,-4-1 0-15,1-1 0 0,0-1 0 0,-3 0 0 16,0-1 0-16,-1-1 0 0,1-2 0 0,-2-1 0 16,0 0 0-16,1 1 0 0,-2 1 0 0,1-1 0 0,0-1 0 0,-1 0 160 15,-2 0-160-15,2 0 0 0,0 2 144 0,-1 2-144 16,-3 9 0-16,0 0 0 0,0 0 0 0,0 0 0 15,0 0 0-15,0 0 0 0,0 0 0 0,0 0 0 16,-11-1 0-16,1 5 0 0,0 2 0 0,-2-2 0 16,0 1 0-16,0 2 0 0,1 1 0 0,-1-2 0 15,0-2 0-15,0 3 0 0,1 1 0 0,0-1 0 16,2 1 0-16,1 1 0 0,1-2 0 0,1-1 0 16,6-6 0-16,-5 9 0 0,5-9 0 0,-2 11 0 15,2-11 0-15,2 12 0 0,-2-12 0 0,4 11 0 16,3 0-208-16,-7-11-16 0,0 0 0 0,13 6 0 15,-2 2-336-15,0-1-64 16,-1-3-16-16,1-2 0 0,-1-1-1344 0,2-1-256 0,1 0-64 0</inkml:trace>
  <inkml:trace contextRef="#ctx0" brushRef="#br1" timeOffset="11">9383 7236 9215 0,'0'0'816'0,"0"0"-656"0,0 0-160 0,0 0 0 16,0 0 2048-16,0 0 384 0,0 0 80 0,0 0 16 0,0 0-1920 0,0 0-384 15,0-9-80-15,0 9-16 0,0 0 0 0,0 0 0 16,0 0 0-16,0 0 0 0,-5-6 432 0,5 6 80 16,-7-4 0-16,7 4 16 0,-6-4 208 0,6 4 32 15,-8-4 16-15,8 4 0 0,0 0 96 0,0 0 16 16,-9 0 0-16,9 0 0 0,-11 0-304 0,2 0-48 15,9 0-16-15,-9 4 0 0,-1-2-48 0,0 4-16 16,1-1 0-16,0 0 0 0,-1 0-192 0,-1 2-32 16,0-1-16-16,0 1 0 0,2 3-16 0,1 1 0 15,0 0 0-15,2 1 0 0,-2 1-80 0,3 0-32 16,1 0 0-16,1-1 0 0,1 2-224 0,0-3 0 16,2-11 0-16,-1 15 0 0,1 2 0 0,1-4 0 15,1 0 0-15,-1-1 0 0,-1-12 0 0,3 13 0 16,-3-13 0-16,4 12 0 0,-1-2 128 0,4 1-128 0,1-3 0 15,0-2 0-15,-8-6 128 0,13 7-128 0,1-2 0 0,2-1 144 16,-1-2-144-16,4 0 0 0,-1-4 0 0,0 2 0 16,-1-4 0-16,-1 2 0 0,-2-1-192 0,2-2 192 15,1 0-144-15,-3-2 144 0,-4-2 0 0,1 1 0 16,-1 2 0-16,-1-2 0 0,-2-1 160 0,1-2-32 16,-2 0 176-16,2-1 32 0,-2-1 16 0,0 0 0 15,-4-1 96-15,2-1 32 0,1-2 0 0,-1 0 0 16,-1-2-256-16,-2 2-48 0,-1-3-16 0,0 3 0 15,0 4-160-15,-1 0 0 0,-2 0 0 0,-1 3 0 16,1-1-144-16,-4 3 144 0,-1 2-192 0,-1 2 192 16,-1 1-192-16,-2 2 64 0,-1 1 128 0,-1 3-208 15,-3 1 208-15,0 2-192 0,0 2 192 0,-2 0-192 0,1 2 192 16,1-1 0-16,3 2-160 0,0 2 160 0,-3 1 0 0,4 2 0 16,1 1 0-16,1-3 0 0,2 2 0 0,3-2 0 15,1 2 0-15,-1 7 0 0,1 7 0 0,1-2 0 16,0-6 0-16,0 0 0 0,2-3 256 0,2 0-48 15,-2-2 0-15,2-2 0 0,0-6-208 0,3 2 0 16,-3-11 0-16,4 8 0 0,-4-8-256 0,0 0 16 16,10 1 0-16,-10-1 0 0,12-7 112 0,0 1 128 15,-2-1-208-15,1 1 80 0,-3-2 128 0,-1 0 0 16,3-1-144-16,-3 1 144 0,0-3 0 0,1-1 0 16,-1-1 160-16,1 0-160 0,0-2 272 0,0 2-48 15,-2-1-16-15,1-3 0 0,-2 0-208 0,2-1 144 0,1-3-144 0,-2 2 128 16,-1 0-128-16,2 4 0 15,-2 2 0-15,-2 1 0 0,-5 0 0 0,2 3 0 0,0 9 0 0,0 0 0 16,-2-8 0-16,2 8 160 0,-9-4-32 0,-1 2-128 16,1 0 0-16,0 4 0 0,0 0 0 0,-1 0 0 15,-2 3-240-15,0-3 0 0,-1 4 0 0,0 1 0 16,-1 4 32-16,1 1 0 0,1-1 0 0,2 1 0 16,0 0 208-16,4-2 0 0,1 5 0 0,1-2 0 15,0 1 0-15,1 0 240 0,2-1-48 0,1-13-16 16,3 13-176-16,2 2 160 0,1-5-160 0,1-2 160 15,-7-8-160-15,10 6 0 0,-10-6-160 0,15 4 160 16,-4-2-256-16,2-2 64 0,2-3 0 0,-2-1 0 16,-2-1 32-16,1-2 16 0,0 1 0 0,0-3 0 15,1-2 144-15,-2 2 0 0,0-1 0 0,-3 3 128 0,-2-3 0 0,1 1 16 16,-2-2 0-16,0-3 0 0,2 0 176 0,-3-1 48 16,-2 1 0-16,0 0 0 0,-1 2-144 0,1 0-32 15,1 0 0-15,-3 1 0 0,-1-1-192 0,1 12 0 16,-3-9 0-16,3 9 0 0,-9-4 0 0,0 1 0 15,-2 3 0-15,-2 0 0 0,-4 3 0 0,1 1 0 16,0 0 0-16,-1 4 0 0,-1 1 0 0,-1 2 0 16,0 2 0-16,1 2 0 0,1 0-144 0,1 1 144 15,2-3 0-15,2 5-144 0,2 3 144 0,2 0 0 16,2-1 0-16,3 0 128 0,-3 1-128 0,4-1 0 16,0 1 0-16,2-2 0 0,0 1 0 0,3-2-208 15,2-2 48-15,0-3 16 0,2-3-48 0,1-1 0 16,2-6 0-16,1 1 0 0,0-2 16 0,2-2 0 0,2-1 0 15,0 0 0-15,0-6 176 0,-2-2-160 0,0-1 160 16,0-1-160-16,1-2 160 0,-2-1 176 0,-4-2-48 0,1-1 0 16,1-1 80-16,-1-3 16 0,-2 0 0 0,-2 2 0 15,0-1-64-15,1-2-16 0,-2-1 0 0,-2 1 0 16,-3-1-144-16,0 4 128 0,-2 2-128 0,0 4 128 16,-1 2-128-16,-1 4 0 0,-1 0-160 0,-3 6 160 15,-4 1 0-15,-2 2 0 0,-2 4 0 0,-1-1 0 16,0-3 0-16,-1 1 0 0,0 1-160 0,2 2 160 15,1 2 0-15,2 1 0 0,1 2 0 0,1-5 0 16,2 1 224-16,2-1-32 0,8-6-16 0,-5 12 0 16,1-1-16-16,3 0 0 0,1 2 0 0,2-1 0 15,-2-12-160-15,5 13 0 0,1-1 0 0,0 1 128 16,1-3-128-16,0-1 0 0,3-3 0 0,-1-1 0 0,-9-5-128 0,10 6 128 16,-10-6-160-16,13 2 160 0,-2-2-208 0,-11 0 48 15,13 0 16-15,-2 0 0 0,0-4-176 0,-11 4-16 16,8-4-16-16,-1-3 0 15,1 2-272-15,-8 5-48 0,8-5-16 0,-1-2 0 16,-1-3-2576-16,-1 1-512 0</inkml:trace>
  <inkml:trace contextRef="#ctx0" brushRef="#br1" timeOffset="12">4892 7287 1839 0,'0'0'160'0,"0"0"-160"16,0 0 0-16,0 0 0 0,0 0 1232 0,0-8 224 16</inkml:trace>
  <inkml:trace contextRef="#ctx0" brushRef="#br1" timeOffset="13">6324 7377 15951 0,'0'0'704'0,"0"0"144"0,0 0-672 16,0 0-176-16,0 0 0 0,0 0 0 0,0 0 1200 0,0 0 208 15,0 0 32-15,0 0 16 0,0 0-1008 0,0 0-192 16,7-8-32-16,-7 8-16 0,4-10-208 0,-4 10-208 16,2-9 32-16,-2 9 16 15,0 0-288-15,0 0-64 0,0 0-16 0,0 0 0 0,0 0 528 0,-2-9 192 16,2 9 0-16,0 0 0 0,0 0 832 0,0 0 176 15,0 0 16-15,0 0 16 0,-4-6 240 0,4 6 32 16,0 0 16-16,0 0 0 0,0 0-544 0,0 0-96 16,0 0-32-16,0 0 0 0,0 0-544 0,0 0-112 15,0 0-32-15,0 0 0 0,0 0-160 0,0 0 0 16,0 0 0-16,-9 0 0 0,9 0-144 0,0 0 144 16,-9 2-192-16,9-2 192 0,-10 1 0 0,10-1 0 15,0 0 0-15,0 0 0 0,0 0 224 0,0 0 160 0,0 0 16 0,0 0 16 16,0 0 224-16,0 0 32 0,0 0 16 0,0 0 0 15,0 0-256-15,0 0-48 0,0 0-16 0,-7 4 0 16,7-4-240-16,0 0-128 0,0 0 160 0,0 0-160 16,-8 5 0-16,8-5 0 0,0 0 0 0,0 0 0 15,-8 5 128-15,8-5-128 0,0 0 0 0,0 0 0 16,-10 3 144-16,10-3-144 0,0 0 128 0,0 0-128 16,0 0 384-16,0 0-16 0,0 0 0 0,0 0 0 15,-10-3 16-15,10 3 0 0,0 0 0 0,0 0 0 16,0 0-192-16,0 0-48 0,0 0 0 0,0 0 0 15,0 0-16-15,0 0-128 0,0 0 192 0,0 0-64 16,0 0-128-16,0 0 128 0,-9-2-128 0,9 2 128 16,-9 2-128-16,9-2 0 0,0 0 0 0,-9 4 0 0,9-4 0 0,0 0 0 15,0 0 144-15,0 0-144 0,0 0 0 0,0 0 0 16,0 0 0-16,0 0 128 0,0 0 0 0,0 0 0 16,0 0 0-16,0 0 0 0,0 0-128 0,0 0 0 15,0 0-176-15,0 0 176 0,0 0 0 0,4 9 0 16,-4-9 0-16,1 11 0 0,-1-11 0 0,0 11 0 15,-4-1 0-15,4-10 0 0,-4 11 0 0,2-2 0 16,-1 3 0-16,2-1 0 0,1-11 0 0,-1 11 0 16,1-11-176-16,0 0 176 0,0 12 0 0,0-12 0 15,0 9 0-15,0-9 0 0,0 0 0 0,0 0 128 16,0 0-128-16,0 0 192 0,9 4-192 0,-9-4 0 16,0 0 0-16,10-1 0 0,-10 1 0 0,11-5 192 15,-4 1-16-15,-7 4-16 0,8-7-32 0,-1-1 0 0,-1-1 0 0,1 1 0 16,-2 2 0-16,-5 6 0 0,0 0 0 0,5-9 0 15,0 0-128-15,-2 1 0 0,-2-4 0 0,-1 4 0 16,0 8 0-16,0 0 0 0,0 0 0 0,-4-8 0 16,-1 1 0-16,5 7 0 0,-6-8 0 0,-1 3 0 15,7 5 0-15,-10-2 0 0,1 1 0 0,9 1 0 16,-9-3 0-16,-3 2 0 0,-1 1 0 0,1 1 0 16,2 1 0-16,-2 2 0 0,0 1 0 0,0-1 0 15,1 1 176-15,2 1-48 0,9-6-128 0,-10 8 192 16,1 0-192-16,1 1 0 0,2 0 0 0,1-1 0 15,5-8 0-15,-3 13 0 0,3-1 0 0,0-2 0 16,0-10-144-16,1 13 144 0,3-1 0 0,0 0-144 16,-4-12 144-16,4 9 0 0,-4-9 0 0,5 8 0 0,1 0 0 0,-6-8 0 15,10 6 0-15,-1-3 0 0,-9-3 0 0,11 0 0 16,-11 0 0-16,0 0 0 0,11-2 0 0,-11 2 0 16,8-2 0-16,3-3 0 0,-1-1 0 0,-1 2 0 15,-9 4 0-15,11-7 128 0,-1-1-128 0,-1-3 192 16,-1 2-64-16,0 0 0 0,-3 1-128 0,0 2 128 15,-5 6-128-15,5-11 128 0,-2 1-128 0,-2 1 128 16,-1 0-128-16,0 9 128 0,-2-11 0 0,-2 1 0 16,-1 3 0-16,-2 1 0 0,1-1 48 0,-2 2 16 15,-1 1 0-15,-1 3 0 0,1 2-64 0,-1 2-128 16,-1-2 192-16,1 2-64 0,-2-1-128 0,1 2 0 16,-1 1 0-16,3 1 0 0,2 0 0 0,1 1 0 15,6-7 0-15,-9 6 0 0,-1-1 0 0,10-5 0 16,-6 11 0-16,1-2 0 0,1 1 0 0,2 1 0 0,1-1 0 0,4 1 0 15,-3-11-128-15,6 11 128 0,1 0 0 0,-1-2 0 16,1-1 0-16,-1-2 0 0,-6-6 0 0,12 7 0 16,1-1 0-16,0-4 0 0,-1-2 0 0,0 1 0 15,-12-1 0-15,13-3 0 0,-2 3 0 0,0-4 0 16,-11 4 0-16,10-7 0 0,1-1 0 0,-1 0 0 16,-2-1 0-16,-2 2 0 0,1-2 0 0,0 1 0 15,-2-1 0-15,0 0 128 0,0-3-128 0,-1 2 128 16,-1 1-128-16,-2-4 192 0,0 0-192 0,-1 1 192 15,-1 2-192-15,0 2 0 0,-2-4 0 0,-1 2 0 16,0-1 0-16,-1 3 128 0,-3 1-128 0,2 1 0 16,6 6 0-16,-11-2 0 0,1 2 0 0,-1 0 0 0,0 0 0 0,-2 2 0 15,0 2 0-15,-2 3 0 16,0 1 0-16,2 3 0 0,0 0 0 0,1 2 0 0,-1 0 0 0,0 0 0 16,1-1 0-16,2 2 0 0,0 2 0 0,4-1-144 15,1 1 144-15,2-2 0 0,4 2-128 0,2-4 128 16,-2-2 0-16,3 0 0 0,3-2-144 0,-1 0 144 15,2-1 0-15,1-2-144 0,3 1 144 0,-12-6-192 16,0 0 192-16,12 0-192 0,-2 0 192 0,2-2 0 16,0 0 0-16,1 0-128 0,-2-1 128 0,1-1 0 15,0-2 0-15,0 2 0 0,-1-3 0 0,1 2 0 16,-3-1 0-16,2-2 0 0,-1-1 0 0,-2 1 0 16,-2-3 0-16,1 2 0 0,-1 0 0 0,0-1 128 15,-5-1-128-15,-1 1 0 0,0 1 0 0,-1 1 0 16,-2-1 0-16,-1 2 128 0,-1-1-128 0,-2 3 0 0,-2 1 0 0,0 2 0 15,-1 0 0-15,-2 4 0 0,-1 0 0 16,-1 2 0-16,-2 0 0 0,2 1 0 0,-1 1 0 0,2 1 0 16,3 6 0-16,-1 0 0 0,1 2 0 0,-1-2 0 15,1 1 0-15,1 2 0 0,0-3 0 0,4 0-128 16,2-1 128-16,2-2 0 0,1-10 0 0,1 9 0 16,-1-9 0-16,5 9 0 0,-5-9 0 0,11 7 0 15,-1-5-128-15,0 2 128 0,-10-4-128 0,11 0 128 16,-11 0-128-16,12-5 128 0,-2 1-128 0,-1 0 128 15,-9 4 0-15,11-7 0 0,-1 0 0 0,-1 2 0 16,-1-2 0-16,0 1 0 0,-2-3 0 0,2 2 0 16,0 1 0-16,1 0 0 0,-1-4 0 0,0 1 0 15,0-3 0-15,-1 0 0 0,0-1 0 0,-1 2 0 0,-2 0 0 0,0 3 0 16,-1-2 0-16,-1-1 0 0,-2 0-192 0,-1 0 64 16,-1 0 0-16,-2 1 0 0,-3 3 128 0,1 1-208 15,6 6 80-15,-11-2 128 0,-1-1-272 0,1 3 64 16,-2 3 16-16,0 3 0 0,0 1 192 0,0 5-144 15,0 1 144-15,1 0-128 0,0 0 128 0,4 2-160 16,3 4 160-16,0-1-160 0,-2 0 160 0,2 0-128 16,0-3 128-16,4-1-128 0,1 0 128 0,1-3 0 15,-1-1 0-15,1-1 0 0,-1-9 0 0,5 11 0 16,2-6 0-16,-7-5 0 0,0 0 0 0,0 0 0 16,12 4 0-16,-12-4 0 0,11 0 0 0,-11 0 128 15,12-3-128-15,-1 2 176 0,-11 1-176 0,13-1 0 16,-2-1 0-16,-2 0 0 0,-9 2 0 0,10-4 0 0,-10 4 0 15,9-7-176-15,-1 1 176 0,-1 1 0 0,0-2 0 0,-2-1-128 16,-1-1 128-16,0 0 0 0,-2-3 0 0,1 2 0 16,0-2 0-16,-1 3 0 0,0 0 0 0,-2 2 0 15,-2-2 0-15,1 1 0 0,-2-1 0 0,-1 3 128 16,4 6-128-16,0 0 0 0,-10 0 0 0,1 0 128 16,0-2-128-16,9 2 0 0,-11 0 128 0,2 3-128 15,0 2 0-15,0 0 0 0,0-1 0 0,1 2 0 16,0-1 0-16,-1 1 0 0,0 1 0 0,0 1 0 15,1 1 0-15,4 0 0 0,4 1 0 0,0 1-128 16,0-11 128-16,-1 13 0 0,1-5 128 0,0-8-128 16,-3 10 0-16,3-10 0 0,2 9 0 0,-2-9 0 15,0 0 0-15,0 0 144 0,7 4 0 0,-7-4 0 16,12 5-144-16,-2-5 0 0,1-2-192 0,-1-1 192 16,2-1-368-16,0 0 48 0,-2-1 16 0,1 0 0 15,-2-2-2816-15,-1-3-560 0</inkml:trace>
  <inkml:trace contextRef="#ctx0" brushRef="#br1" timeOffset="14">4942 7368 22751 0,'0'0'1008'0,"0"0"208"0,0 0-976 0,0 0-240 0,0 0 0 0,0 0 0 16,0 0 320-16,0 0 32 0,0 0 0 0,0 0 0 15,0 0-208-15,0 0-144 0,0 0 192 0,0 0-192 16,0 0 0-16,0 0 0 0,0 0 0 0,0 0 0 16,0 0 0-16,0 0 0 0,0 0 0 0,0 0 0 15,0 0 256-15,0 0 32 0,0 0 16 0,0 0 0 16,-9 8 304-16,9-8 64 0,-9 5 16 0,1 0 0 16,2 0 16-16,-2 2 0 0,-1-1 0 0,2 1 0 0,7-7-400 0,-6 10-80 15,-1-1-16-15,2 2 0 0,1-1-208 0,0 1 0 16,0-1 0-16,0 2 0 0,2 0 0 0,1-1 0 15,1 1 0-15,-2 0 0 0,1 0 0 0,1-1 0 16,1 0 0-16,2-2 0 0,-2-1 0 0,-1-8 0 16,4 6 0-16,-4-6 0 0,7 9 0 0,-7-9 0 15,0 0 0-15,10 3 144 0,-10-3 48 0,12-1 16 16,-3-3 0-16,1-1 0 0,1-1-48 0,-1 0-16 16,-1-2 0-16,0-1 0 0,1-3 16 0,-1 0 0 15,0 1 0-15,1-2 0 0,-1 0 32 0,3-2 16 16,1 0 0-16,-5 3 0 0,-3 1-64 0,2 2-16 15,-1-2 0-15,-1 3 0 0,-5 8 80 0,0 0 16 16,0 0 0-16,4-9 0 0,-4 9 160 0,0 0 48 0,-2-8 0 16,2 8 0-16,0 0-144 0,0 0-32 0,-12 0 0 0,2 2 0 15,0-2-96-15,1 2-32 0,0 0 0 0,0 1 0 16,-1 1-128-16,0 2 0 0,3 1 0 0,-1-1 0 16,-1 1 0-16,1 1 0 0,-1 0 0 0,1 1 0 15,0 0 0-15,2 4 0 0,0-3 0 0,1 2 0 16,-1 0 0-16,0-1 0 0,3 0 0 0,0-1 0 15,2 1 0-15,1-1 0 0,0-10 0 0,0 0 0 16,2 11 0-16,-2-11 0 0,0 0 0 0,7 6 0 16,-7-6 0-16,9 5 0 0,-9-5 0 0,10 0 0 15,-10 0 0-15,12-4 0 0,-12 4 144 0,10-5-144 16,-2-4 0-16,3 1 0 0,0 0 0 0,-1-1 128 16,-5-1-128-16,1-1 0 0,2-2 0 0,1 3 128 15,-1 0-128-15,0-1 0 0,1-1 0 0,-2 1 0 0,-2-1 0 0,0 0 128 16,0 0-128-16,3 3 0 0,0 3 0 0,-3-1 144 15,-6-4-144-15,1 1 0 0,0 10 240 0,0 0-64 16,-4-10-16-16,-1 1 0 0,-2 1 16 0,7 8 0 16,0 0 0-16,-8-4 0 0,-2 3-176 0,10 1 0 15,0 0 144-15,-8 5-144 0,-2 0 0 0,10-5 0 16,0 0 0-16,0 0 0 0,-8 9 0 0,1 2-160 16,2-3 160-16,5-8 0 0,0 0 0 0,-4 10-128 15,-1-1 128-15,2 2 0 0,3-1 0 0,0 2 0 16,-2-2 0-16,2-10 0 0,0 13 0 0,1 0 0 15,-1-13 0-15,4 9 0 0,-4-9 0 0,0 0 0 16,6 10 0-16,-6-10 0 0,0 0 0 0,7 7 0 16,-7-7 0-16,0 0 0 0,0 0 0 0,0 0 0 0,10 6 0 0,-10-6 0 15,0 0 0-15,11-2 0 0,-11 2 0 0,9-2 0 16,-9 2 0-16,9-4 0 0,-9 4 0 0,7-9 0 16,0 1 0-16,-7 8 128 0,3-11-128 0,1 2 0 15,1 0 128-15,-5 9 0 0,0-8-128 0,1-2 192 16,1-1-16-16,0 1-16 0,-2 10 0 0,0 0 0 15,-1-9-160-15,1 9 0 0,0 0 144 0,-3-9-144 16,3 9 0-16,-6-7 0 0,-1 1 0 0,7 6 0 16,-7-4 0-16,7 4 0 0,-12-1 0 0,1 1-128 15,11 0 128-15,-11 2-128 0,-2 2 128 0,2 1-128 16,3-2 128-16,8-3 0 0,-10 6 0 0,1 2-128 16,1 3 128-16,1 0 0 0,1 1 0 0,-1 0 0 15,2 0 0-15,0-1 0 0,1 2 0 0,0-2 0 0,2 2 0 0,-1-3 0 16,2 1 0-16,-2-1 128 0,3-10-128 15,-1 9 0-15,1-9 0 0,0 0 0 0,0 11 0 0,0-11 0 16,0 0 0-16,0 0 0 0,0 0 0 0,0 0 128 16,0 0-128-16,10-2 0 0,-10 2 0 0,9-6 0 15,-2-1 0-15,-2 0 128 0,-5 7-128 0,5-12 0 16,0-1 0-16,-2 2 0 0,0 2 0 0,-3 9 0 16,4-10 0-16,-4 10 0 0,1-9 0 0,-1 9-160 15,0 0 160-15,0 0-208 0,0 0-96 0,0 0-16 16,0 0 0-16,0 0 0 15,0 0-400-15,0 0-96 0,0 0-16 0,0 0-10320 16,-4 9-2080-16</inkml:trace>
  <inkml:trace contextRef="#ctx0" brushRef="#br1" timeOffset="15">6121 9709 2751 0,'0'0'256'0,"0"0"-256"0,0 0 0 0,0 0 0 15,0 0 896-15,0 0 144 0,0 0 32 0,0 0 0 16,0 0-864-16,-4-6-208 0,4 6 0 0,0 0 0 15,-5-7 192-15,5 7-16 0,-9-4 0 0,9 4 0 16,0 0 1120-16,-9-1 240 0,-1 1 32 0,10 0 16 16,0 0-688-16,-9 1-128 0,9-1-16 0,-9 3-16 15,9-3-1200-15,0 0-240 0,0 0-64 0,0 0 0 16,0 0-1120-16,0 0-224 0,-8-4-64 0,8 4 0 16,0 0 1280-16,0 0 240 0,0 0 48 0,0 0 16 0,0 0 1376 0,0 0 288 15,-9 3 48-15,9-3 16 0,0 0 1616 0,0 0 320 16,0 0 64-16,0 0 0 0,0 0-960 0,0 0-208 15,-8-2-48-15,8 2 0 0,0 0-896 0,0 0-192 16,0 0-48-16,0 0 0 0,0 0-560 0,0 0-224 16,0 0 176-16,0 0-176 0,-1-9 0 0,1 9 0 15,0 0 0-15,0 0 0 0,0 0 0 0,0 0 0 16,0 0 128-16,0 0-128 0,-5-5 624 0,5 5 16 16,-7-6 16-16,7 6 0 0,-7-3 320 0,7 3 64 15,-8 0 16-15,8 0 0 0,0 0-320 0,0 0-64 16,-9-3-16-16,9 3 0 0,-7-2-288 0,7 2-64 15,0 0-16-15,0 0 0 0,0 0-160 0,-8 0-128 16,8 0 192-16,0 0-192 0,-8-3 144 0,8 3-144 0,0 0 0 0,0 0 144 16,-9-1-144-16,9 1 0 0,-9-1 144 0,9 1-144 15,-8 1 304-15,8-1-16 0,-10 4 0 0,2-2 0 16,2 4 48-16,6-6 16 0,-10 6 0 0,4 1 0 16,-1-1-112-16,7-6-32 0,-6 5 0 0,6-5 0 15,-7 11-208-15,1-3 128 0,1-2-128 0,5-6 0 16,-6 11 0-16,3-1 0 0,-1 0 0 0,1 0 0 15,3-10 0-15,-3 9 0 0,1 1 0 0,1 1 0 16,-2-2 192-16,2 1-48 0,-1 0-16 0,2 1 0 16,0-11 96-16,0 12 16 0,0-3 0 0,3 0 0 15,-3-9-96-15,6 12-16 0,1-2 0 0,-1-3 0 16,2 0-128-16,0 3 0 0,0-4 0 0,0 2 128 16,1 0-128-16,0 0 0 0,1-2 0 0,2 1 0 0,0-4 0 15,1 1 0-15,0 2 0 0,0-5 0 0,-1 2 0 0,1-3 0 16,0-2 0-16,1 0 0 0,1-2 0 0,-1 1 128 15,-1-3-128-15,1-1 128 0,1-1 32 0,-1-1 0 16,0-1 0-16,2 1 0 0,2-1 48 0,-1 0 16 16,-3 0 0-16,1-1 0 0,-1 1-96 0,-2-1-128 15,-2 0 176-15,-1 0-176 0,-1 1 160 0,0 1-160 16,-1-2 128-16,-4 1-128 0,0-1 192 0,0 0-64 16,-2-1 0-16,-1 1 0 0,-3 0-128 0,1 1 0 15,-2-1 0-15,-1 0 0 0,-2 0 0 0,-1-1 0 16,-1-1 0-16,0 1 0 0,0 3 0 0,0-4 128 15,-2 1-128-15,0 3 128 0,2 3-128 0,-2-1 0 0,-1-1 0 16,1 3 0-16,-1 2 0 0,1 3 0 16,2 2 0-16,-1 2 0 0,-2-2 0 0,0 2 0 0,1 4 0 0,-1-2 0 15,-1 4 0-15,1 0 0 0,0 2 0 0,1 2-176 16,-2 0 176-16,1 1 0 0,2-2 0 0,2 1-128 16,1 0 128-16,2-2 0 0,0 1 0 0,1 0 0 15,1 0 0-15,2 2-160 0,-2-4 160 0,2 1 0 16,1 0 0-16,1 0-128 0,-1-2 128 0,0 2 0 15,0 2 0-15,0-2 0 0,0-2 0 0,0 1 0 16,0-2 0-16,0-9 0 0,0 0 0 0,6 12 0 16,-6-12 0-16,5 10 0 0,-5-10 0 0,8 7 0 15,-8-7 0-15,10 6 0 0,2-3 0 0,-1 1 0 16,0-7 0-16,-1 0 0 0,1-1 0 0,1 1 0 16,1-3-192-16,0 2 192 0,-2-1-192 0,0 0 192 0,-11 5-144 15,10-7 144-15,-1-3 0 0,0 2-144 0,2-1 144 0,-3 0 0 16,-1 0 0-16,0-2 128 0,0 1-128 0,-1 0 176 15,-1-4-176-15,-1 3 192 0,-1-5-192 0,-1 2 0 16,1-3 0-16,-2 0 0 0,-1 0 0 0,0 0 0 16,0-1 0-16,-1-1 0 0,-4 1 144 0,0 1-144 15,-2 3 160-15,1 2-160 0,-2 0 0 0,-3 6 0 16,0-2 0-16,-1 3 0 0,0 1 0 0,-1 3 0 16,-3 2 0-16,-1 3 0 0,-1 1 0 0,-1 3 0 15,-1-2 0-15,2 8 0 0,0 2 0 0,1 0-128 16,1 1 128-16,0 1 0 0,2 1-176 0,2-1 176 15,3 0-160-15,1 0 160 0,0-1 0 0,2 2-144 16,1-5 144-16,1 3 0 0,1 1 0 0,1-1-160 0,0-1 160 0,2-2 0 16,2 0-128-16,0-1 128 15,1-1 0-15,-3-12 0 0,5 9-128 0,-5-9 128 0,0 0 0 0,13 5 0 16,-1-1 0-16,0-1-128 0,-1-4 128 0,2-2 0 16,2-1 0-16,0-1 0 0,1 0 0 0,0-2 0 15,-1-2 0-15,2-1 0 0,1-1 0 0,-1 3 144 16,-2 2-144-16,-2-2 0 0,0-1 0 0,-1 0 0 15,-3 0 0-15,-3 2 0 0,-6 7 0 0,5-9 0 16,1 0 0-16,-4 0 0 0,2 0 0 0,-4 0 0 16,0-1 0-16,-2 0 0 0,-5 0 128 0,2 0-128 15,2 1 0-15,-2 0 0 0,-4 0 144 0,0 0-144 16,0 1 0-16,-1 0 0 0,0 2 0 0,1 1 0 16,-1 1 0-16,2 2 0 0,8 2 0 0,-9 0 0 0,-2 2 0 15,3 2 0-15,2 2 0 0,-1 3 0 16,1 3 0-16,-2 1-160 0,0 0 160 0,2 3 0 0,-1-1-160 0,1 1 160 15,0 0-128-15,2-1 128 0,1 0 0 0,0-2 0 16,2-2 0-16,1 2-128 0,1 0 128 0,2-2 0 16,-3-11-144-16,0 0 144 0,0 0 0 0,10 6 0 15,-1 0 0-15,-9-6 0 0,10 0 0 0,1-3 0 16,-1 2 0-16,-10 1 0 0,11-4 0 0,-2-2 0 16,0 3 0-16,-1-3 0 0,0 0 0 0,-8 6 0 15,9-8 0-15,0-2 0 0,-1-1 0 0,0-1 0 16,-1 2 128-16,0-2-128 0,-3 3 0 0,-2 0 0 15,1-1 0-15,0-1 0 0,-3 2 128 0,-2 0-128 16,0-2 0-16,-2 2 128 0,-1 0-128 0,-2 0 0 16,-1 0 0-16,2 2 0 0,-1 4 0 0,7 3 0 15,-9-4 0-15,0 2 0 0,0 2 0 0,0 3 128 0,-2 0-128 0,1 0 0 16,-1 5 0-16,1 1 0 0,0 2 0 0,0 1 0 16,1 1 0-16,0 0 0 0,0-2 0 0,0 1 0 15,1 2 0-15,3-2 0 0,0-3 0 0,2 0 0 16,3-9 0-16,0 11 0 0,0-11-144 0,0 0 144 15,7 12 0-15,2-6 0 0,1-1 0 0,2-2 0 16,1-3 0-16,1 0 0 0,2-3 0 0,1-1 0 16,-1 1 0-16,2-4 0 0,1 0 0 0,1 1 0 15,-2-1 0-15,2 0 0 0,1-3 0 0,-3 1 0 16,-3 2 0-16,1-4 0 0,0 2 0 0,-2 0 0 16,0-2 128-16,-2 1-128 0,-4 0 0 0,0-1 0 15,-3-1 128-15,0 2-128 0,-1-4 0 0,-1 1 144 16,-3 0-144-16,0-3 192 0,-3 0-192 0,2 2 192 0,-2-2-192 0,1 2 192 15,-1 0-192-15,-1 4 192 0,-1 1-192 0,-2 3 0 16,1 2 0-16,-2 4-176 0,-2 1 176 0,-3 4 0 16,-2-1 128-16,0 7-128 0,-1 2 0 0,-1 4-192 15,0 0 32-15,0 2 0 0,-1 2 32 0,-2 1 0 16,-2-1 0-16,0 1 0 0,2 2 128 0,2-2 0 16,2-2 0-16,2-2-128 0,1 0 128 0,3-2 0 15,1-2 0-15,2-1 0 0,2 0 0 0,1 0 0 16,1-1 0-16,2 0 0 0,1-12 0 0,1 9 0 15,2 1 0-15,-3-10-128 0,5 12 128 0,0-3-160 16,-5-9 160-16,11 4-160 0,-1-1 16 0,2-3 0 16,0-2 0-16,-1 1 0 0,2 0-16 0,-2-5 0 15,-1 0 0-15,2-2 0 0,0-4 160 0,-2 2 0 0,1-2-144 0,-1 2 144 16,-1-1 0-16,0 1 0 0,-1-2 0 0,-1 2 0 16,-2-3 0-16,0-2 0 0,0 1 0 0,-1 0 0 15,-1-2 0-15,-1 0 0 0,1 2 0 0,-3 0 128 16,-1 2-128-16,-2 1 160 0,1 0-160 0,0 3 160 15,1 0-32-15,1 8 0 0,-7-5 0 0,1 1 0 16,-1 1-128-16,7 3 0 0,-10 3 0 0,-1-2 128 16,1 2-128-16,0 0 0 0,-2-1 0 0,-1 3 128 15,0 1-128-15,0-1 0 0,0 0 0 0,1 1 0 16,0 1 144-16,1 0-144 0,0-1 160 0,2 2-160 16,2 1 0-16,1-2 0 0,1 2 0 0,1 1 0 15,4-10 0-15,0 13 0 0,0 0 0 0,2-1 0 16,2 0 0-16,2-2-128 0,-6-10 128 0,7 12 0 0,0 0-208 15,1-2 64-15,-8-10 16 0,10 9 0 0,-2-2-80 0,-8-7-16 16,10 5 0-16,-10-5 0 0,0 0 32 0,11 4 16 16,-11-4 0-16,0 0 0 0,10-2-160 0,-10 2-48 15,12-4 0-15,-4-1 0 16,-8 5-2944-16,8-10-608 0</inkml:trace>
  <inkml:trace contextRef="#ctx0" brushRef="#br1" timeOffset="16">4970 7386 13823 0,'0'0'1216'0,"0"0"-960"15,0 0-256-15,0 0 0 0,0 0 1552 0,0 0 272 16,0 0 48-16,0 0 16 0,5-6-1632 0,-5 6-256 16,7-8-208-16,-7 8 32 0,0 0-16 0,0 0 0 15,0 0 0-15,0 0 0 0,0 0-16 0,0 0-16 16,0 0 0-16,0 0 0 0,0 0 224 0,0 0 0 16,0 0 0-16,0 0 0 0,0 0 416 0,0 0 128 0,0 0 32 0,0 0 0 15,-7-7 480-15,7 7 96 0,0 0 32 0,-4-10 0 16,0 1-416-16,2 2-64 0,2 7-32 0,0 0 0 15,0 0-288-15,0 0-48 0,0 0-16 0,0 0 0 16,-6-6-128-16,6 6-48 0,0 0 0 0,-9 0 0 16,9 0-144-16,-9 6 0 0,-1 1 0 0,1 1 0 15,-1 1 0-15,1 1 0 0,0 2 0 0,1-2 0 16,2-1 0-16,-1-1 0 0,1 0 0 0,1 1 0 16,-1 2 0-16,2 0 0 0,1-2 0 0,0 3 0 15,-1-3 0-15,1 2 0 0,2-1 0 0,-2 3 0 16,1 0 0-16,1 2 0 0,1-1 0 0,-2 3 0 15,1-3 0-15,0 2 0 0,1-4 0 0,0 1 0 16,0 0 0-16,1-3 0 0,-1-10 0 0,4 9 0 0,-4-9 0 0,9 7 0 16,-1-3 0-16,-8-4 0 0,12 2 128 0,-2-2-128 15,-1-1 128-15,2 0-128 0,0-1 128 0,1-4-128 16,1-1 0-16,-1 2 128 0,-3 0-128 0,3-2 128 16,-1 1-128-16,0 1 128 0,-11 5 0 0,9-9 0 15,0 2 0-15,-9 7 0 0,8-7 48 0,0 1 0 16,0-1 0-16,-1 1 0 0,-1-2-176 0,-1-1 192 15,-3 0-192-15,4-3 192 0,0 2 16 0,-1-1 16 16,-2 1 0-16,0-1 0 0,-1 1 48 0,-1 1 16 16,-1-3 0-16,-1 2 0 0,0 1-96 0,-2-1-32 15,-2 1 0-15,2 0 0 0,3 0 96 0,-2 1 0 16,-5-1 16-16,-1 1 0 0,-2-1-16 0,2 3 0 16,2-1 0-16,2 1 0 0,-1-2-64 0,-1 1-32 15,2-1 0-15,4 8 0 0,0 0-160 0,0 0 0 0,0 0 0 0,0 0 0 16,-7 4 0-16,-1 0 0 0,-1 3-160 0,2 1 160 15,2 3-176-15,-2-2 176 0,1-1-192 0,6-8 192 16,-8 8-144-16,2 0 144 0,-1-2 0 0,1 2-144 16,0 3 144-16,2-2 0 0,4-9 0 0,-4 13 0 15,1-1 0-15,0-1 0 0,2-3 0 0,-1 3 0 16,1-1 0-16,1 2 0 0,0-1 0 0,0 1-128 16,1 0 128-16,2-2 0 0,-3-10-144 0,9 11 144 15,-1-1-176-15,0-1 48 0,0-2 0 0,1-1 0 16,2 0-384-1,0-4-64-15,-11-2 0 0,12 0-16 0,-1-1 144 0,1 0 16 0,0-3 16 0,-3 0 0 0,-9 4 416 16,9-4-160-16,1-5 160 0,-3 1 0 0,-3-1 0 0,2-2 0 16,1 1 160-16,-1 0-32 0,-2-1 176 0,0 1 32 15,-1-1 16-15,1-1 0 0,0 1-48 0,-2 0-16 16,-2-3 0-16,0 4 0 0,0-2-288 0,0 1 160 16,-2 1-160-16,-1 3 128 0,3 7-128 0,-6-9 0 15,-4 0 0-15,4 1 0 0,6 8 0 0,-5-6 0 16,1 1 0-16,-3 1 0 0,-3 1 0 0,10 3 0 15,0 0 0-15,-11 5 0 0,0-1 0 0,0 1 0 16,5 3 0-16,-1 1-176 0,-2 2 176 0,3 2-208 16,-1 0 80-16,1 3 128 0,-1-1-144 0,2 1 144 15,1-2 0-15,0 2 0 0,1 3 0 0,1 0-128 16,-2-1 128-16,1 0 0 0,1-2 0 0,-1-1 0 16,0-2-128-16,2 0 128 0,0-1 0 0,3-1 0 15,1-2 0-15,-3-9 0 0,0 0 0 0,0 0 0 0,0 0 0 0,0 0 0 16,0 0 144-16,0 0-144 0,0 0 128 0,10-2-128 15,-10 2 0-15,0 0 0 0,8-5 0 0,-8 5-176 32,8-9-1424-32,-3 1-272 0</inkml:trace>
  <inkml:trace contextRef="#ctx0" brushRef="#br1" timeOffset="17">4663 9642 25503 0,'0'0'1136'0,"0"0"224"0,0 0-1088 0,0 0-272 0,0 0 0 0,-4-7 0 15,1-1 256-15,3 8-16 0,-2-8 0 0,2 8 0 16,2-9-240-16,-2 9-128 0,0-10 128 0,0 2-208 16,0 8 16-16,0 0 16 0,0 0 0 0,0 0 0 15,-4-8 176-15,4 8-192 0,-9-5 192 0,1 2-192 16,8 3 432-16,-11 2 80 0,1-1 0 0,-1 3 16 16,0 1 624-16,0 3 128 0,2-4 32 0,0 2 0 0,-1 1 0 0,0-2 0 15,3 0 0-15,-2 2 0 0,-1 2-416 0,4-1-96 16,-1 0-16-16,3 1 0 0,3 2-400 0,-1-3-192 15,-4 1 160-15,4 2-160 0,2-1 0 0,-2 2 0 16,-2-4 0-16,1 2 0 0,0 2 0 0,2 1 0 16,-3-3 0-16,0 1 0 0,0 1 0 0,1-1 0 15,2 1 0-15,0 1 0 0,-2-2 0 0,4-1 0 16,3-2 0-16,0 1 0 0,0 0 0 0,3 0 0 16,2-1 0-16,0-1 0 0,-9-7 0 0,10 6 0 15,-1-3 0-15,2 1 0 0,-11-4 0 0,12 2 128 16,-3 1-128-16,1-3 0 0,1 0 128 0,-11 0-128 15,10-5 0-15,-1-1 144 0,-9 6-144 0,12-6 128 16,-3-3-128-16,-1 1 128 0,0 1 128 0,0 0 32 0,-1-6 0 16,1 2 0-16,-1 1 160 0,0 1 48 0,3-3 0 0,-1 0 0 15,-1 0-256-15,-1 1-48 0,1-1-16 0,0 1 0 16,-1 2-176-16,-1 1 0 0,1-1 144 0,-7 9-144 16,5-7 0-16,-1 0 0 0,-2-3 0 0,1 0 0 15,-2 4 128-15,-1-2-128 0,-1 0 128 0,-2 2-128 16,3 6 144-16,-5-7-144 0,-1 1 192 0,-1-1-192 15,1-2 208-15,-1 3-64 0,-1-1-16 0,-1 2 0 16,-1 0 0-16,-1-1-128 0,1-1 192 0,-2 1-64 16,0 2 128-16,1-1 0 0,0 0 16 0,1 2 0 15,-1 6-272-15,2 1 0 0,0 2 0 0,1 1 0 16,2 0 0-16,-1 3 0 0,-1 3 0 0,3 1 0 16,1 3-192-16,0 2 48 0,-1 0 16 0,1-1 0 15,0 2 128-15,2-2-160 0,-1 0 160 0,3 1-160 0,0 0 160 16,1-1 0-16,1 1-144 0,0-4 144 0,1-2 0 0,3-1 0 15,1-1 0-15,1-2 0 0,1-3 0 0,-1-1 0 16,0 1 0-16,1-4 0 0,1-2-160 0,1 0 160 16,-1-1 0-16,0-3-144 0,2-3 16 0,-1 0 0 15,-4-2 0-15,4-1 0 0,-1 0 128 0,1 0 0 16,-4-1 0-16,3-1 0 0,-1-1 0 0,-1 0 0 16,-3 0 0-16,0 2 0 0,0-2 0 0,0 2 0 15,-1 1 0-15,-1-2 0 0,-3-1 0 0,0 0 0 16,0 0 0-16,0 1 0 0,-4 0 0 0,1 5 0 15,1-4 0-15,-2 5 0 0,-1 0 0 0,-1 2 0 16,0-1 0-16,-2 4 0 0,-1 2 0 0,-1 2-128 16,-1 1 128-16,-1 2 0 0,1 1 0 0,-1 1-160 0,-1 1 160 0,1 0 0 15,2 0-128-15,1-1 128 0,2 4 0 0,1-2 0 16,-2 0-128-16,0 1 128 0,0 1 0 0,2-1 0 16,-1 1-144-16,3 1 144 0,2-1 0 0,-4 1-144 15,0 0 144-15,-1-1 0 0,1-1 0 0,2 1 0 16,3 0 0-16,2 0 0 0,-1-12 0 0,4 7-128 15,-4-7 128-15,0 0 0 0,10 6 0 0,1-3-128 16,-1 1 128-16,0-4 0 0,-10 0 0 0,14-5 0 16,-1 0 0-16,-2-2-160 0,0-2 160 0,-1 0 0 15,-1 3 0-15,2-2 0 0,-1-3 0 0,1 2 0 16,-4 0 0-16,1-3 0 0,1-2 0 0,-1 1 0 16,0 0 0-16,0-1 0 0,-2-2 0 0,1-1 0 15,-3 0 128-15,0-1-128 0,-2 1 0 0,1 3 0 0,-2-1 0 0,-2 4 0 16,-3-3 0-16,0 5 0 0,0 3 0 0,-1 1 0 15,-3-2 0-15,0 5 0 0,-1 2 0 0,0 2 0 16,-1 1 0-16,-1 2 0 0,-1 1 0 0,-1 5 0 16,0 2 0-16,0 3 0 0,0 1 0 0,2-3-240 15,-1 1 80-15,-1 2 16 0,0 3 144 0,2-3-192 16,5 0 192-16,-2 1-192 0,-1 0 192 0,2 1 0 16,3-2-144-16,2 0 144 0,2-1 0 0,0 0 0 15,-1-2-144-15,3 1 144 0,5-2 0 0,-1 0-160 16,-1-1 160-16,1-2-128 0,-6-10 128 0,9 4-208 15,-9-4 80-15,13 3 128 0,0-3-304 0,1 0 64 16,0-6 16-16,-2-1 0 0,-3-5 96 0,2 0 128 16,1 0-208-16,-1-1 80 0,-2-1 128 0,0 1 0 0,1 0 0 0,-4 0 128 15,-2-1-128-15,0-1 128 0,0 1-128 0,-2 1 128 16,0-2 0-16,-2 1 0 0,-3 0 0 0,1 2 0 16,-1-1 16-16,-2 3 16 0,-2 0 0 0,-1 3 0 15,1 0-160-15,-3 2 0 0,0 2 0 0,-2 2 0 16,-1 1 0-16,2 0 128 0,-1 1-128 0,0 4 0 15,-1-2 0-15,1 2 0 0,2 1 0 0,-3 0 0 16,-4 1 0-16,4-1 0 0,4 1 0 0,1-1 0 16,0 1 0-16,2 0 0 0,6-7 176 0,-4 8-176 15,4-8 192-15,-3 12-64 0,-1-4-128 0,4 1 192 16,0-9-192-16,5 10 0 0,-2 0 0 0,2-1 0 16,2 0 0-16,-1 0 0 0,-6-9 0 0,9 9 0 0,-1-2 0 15,3-1 0-15,-2-2 0 0,-9-4 0 16,0 0 0-16,13 1 0 0,-3-2 0 0,-10 1 0 0,12-1 0 0,-2-2 0 15,1 0 0-15,-11 3-160 0,9-3-96 0,-9 3-32 16,8-7 0-16,-8 7 0 0,8-6-80 0,-8 6-16 16,0 0 0-16,6-11 0 15,-1 3-464-15,-5 8-112 0,3-10 0 0,-3 2-14528 16</inkml:trace>
  <inkml:trace contextRef="#ctx0" brushRef="#br1" timeOffset="18">3714 9670 6447 0,'0'0'576'0,"0"0"-576"0,0 0 0 0,0 0 0 16,0 0 2752-16,0 0 432 0,0 0 80 0,0 0 32 16,0 0-2528-16,0 0-496 0,0 0-96 0,0 0-32 15,-5-6-16-15,5 6 0 0,0 0 0 0,-3-8 0 16,0 0 352-16,3 8 64 0,0 0 16 0,0 0 0 15,0 0 720-15,-8-5 160 0,1 1 32 0,7 4 0 16,-10 0-160-16,1 0-32 0,-2 1 0 0,2 2 0 16,1 1-528-16,-1 1-112 0,0 0-32 0,0 0 0 15,1 2-288-15,0-1-64 0,0 1-16 0,2 1 0 16,1 1-240-16,1 4 176 0,0-3-176 0,1 2 160 16,2 2-160-16,1 0 0 0,1 0 0 0,-1 3 0 15,2-2 0-15,-1 2-144 0,3 0 144 0,0-1 0 16,-2-3 0-16,2 0 0 0,1 1 0 0,1-2 0 15,-1 0 0-15,0-2 0 0,-5-10 0 0,9 9 0 0,0-2 0 0,-1-1 0 16,-8-6 0-16,11 4 0 0,-1-4 0 0,0 0 256 16,-10 0-64-16,12-4 0 0,-1 1 0 0,-1-4 0 15,0-2 0-15,0 0 0 0,-3-2-48 0,1 0-16 16,0-1 0-16,-1 0 0 0,-1 3 0 0,1-3 0 16,0 1 0-16,0-1 0 0,-2-1-128 0,0-2 0 15,1 0 144-15,-2 0-144 0,-1 1 0 0,0 0 0 16,-3-1 0-16,0 1 128 0,0 1 0 0,-1 0 16 15,-3 0 0-15,-1 0 0 0,-2 1 192 0,1 2 48 16,-2 2 0-16,-1 1 0 0,-1 2-112 0,1 0-16 16,-1 2 0-16,0 3 0 0,-1 4-128 0,2 0-128 15,0-1 192-15,0 2-192 0,1 2 0 0,1 3 0 16,2 0 0-16,0 3 0 0,0 1 0 0,1 0-144 0,2-1 144 0,1 3-128 16,-1 0 128-16,0 1-192 0,1-1 192 0,1 1-192 15,1 3 192-15,1-3 0 0,-2-2 0 0,2 0-128 16,2-2 128-16,0-3 0 0,-4-10 0 0,4 10 0 15,-1 1 0-15,-3-11 0 0,0 0 0 0,0 0 0 16,7 5 0-16,-7-5 0 0,0 0 0 0,11 0 0 16,-3-6 0-16,-1-2 0 0,1 0 0 0,-1 0 128 15,-2-2-128-15,0 1 0 0,-1-5 0 0,0 4 128 16,0-3-128-16,0-1-208 0,-2-1 48 0,1 2 16 16,0-1 0-16,-1 0 0 0,0-2 0 0,-1 2 0 15,-1-2 144-15,0 0-208 0,0-1 80 0,0 3 128 16,-1 2-320-16,-1 2 64 0,0-1 16 0,-2 5 0 15,4 6 240-15,-7-5 0 0,-1 1 192 0,-1 3-192 0,-2 2 240 0,0 3-64 16,1 0-16-16,-2 3 0 16,0 1-160-16,0 3 0 0,1 0 0 0,-1 2 128 0,0 1-128 0,1-3 0 15,-1 2-160-15,3 3 160 0,3-2-128 0,1 2 128 16,-1 0 0-16,2 1-144 0,3-3 144 0,1 1 0 16,2-1-144-16,3-3 144 0,2 0 0 0,2-3-144 15,0-2 144-15,0 1 0 0,3-1-256 0,-2-3 48 16,2-2 16-16,1-2 0 0,0-2-144 0,2-2-32 15,-1-3 0-15,0 2 0 0,-1-2 240 0,0-1 128 16,0-3-160-16,-1 0 160 0,0 2 0 0,0 1 0 16,-2-4 0-16,-1 2 160 0,-1 1-160 0,-3 1 192 15,-1-2-192-15,-1 2 192 0,-2 0 0 0,-1 1 0 16,-1 1 0-16,-2-2 0 0,-3 2-64 0,-1 0 0 0,-1 2 0 0,0 1 0 16,-1 0-128-16,-1-1 0 0,-1 1 0 15,1 1 0-15,-2 2 0 0,1 1 0 0,-1 1 0 0,1 2 0 16,0 2 0-16,-1 0 0 0,0 1 0 0,0 0 0 15,2 2 0-15,0 1 0 0,-1 1 0 0,3 3 128 16,2 0-128-16,-1 1 0 0,1-3 0 0,1 2 0 16,1 0 0-16,1 0 0 0,2-2 0 0,-2 2 0 15,2-1 0-15,1-1 0 0,0 1 0 0,1-2 0 16,0 1 0-16,-1-11-144 0,6 10 144 0,-6-10 0 16,6 9-144-16,-6-9 144 0,0 0 0 0,11 4-144 15,-11-4 144-15,13 2 0 0,-2-5 0 0,0 0 0 16,-1 0 128-16,1-3-128 0,-2-2 128 0,1-1-128 15,2-2 0-15,0-1 0 0,-2-1 0 0,1-1 0 0,-4-1 0 16,1 1 0-16,0 0 0 0,0-2 0 0,0 3 0 0,-1 0 0 16,-1 0 0-16,-2 1-128 0,-2 0 128 0,-2 3 0 15,-1 1 0-15,1 8-128 0,-7-4 128 0,7 4 0 16,-7-3 0-16,-3 3-128 0,0 1 128 0,0 3 0 16,-2 1 160-16,1 1-160 0,0 1 160 0,0 1-160 15,-1 1 160-15,2 0-160 0,1-1 176 0,0 1-176 16,-2-2 192-16,4 2-192 0,0 0 272 0,1-1-48 15,-1-1-16-15,7-7 0 0,-4 11 48 0,4-11 0 16,0 0 0-16,-3 10 0 0,3-10 16 0,0 0 16 16,0 0 0-16,0 0 0 0,0 0-48 0,10 5-16 15,0-2 0-15,-10-3 0 0,10-4-224 0,1-1 0 16,-2 0 0-16,0 0-160 0,0-2-112 0,-1 1-32 16,-3-4 0-16,-5 10 0 0,7-7 32 0,-7 7 0 0,0 0 0 0,5-7 0 15,-5 7 272-15,0 0-128 0,0 0 128 0,0 0 0 16,0 0 0-16,0 0 0 0,0 0 0 0,0 0 0 15,0 0 0-15,4-6 0 0,-4 6 0 0,3-11 0 16,-5 3 0-16,2 0 0 0,0-1 0 0,-1 1 0 16,0-2 208-16,-1 2-48 0,2 8-16 0,-2-10 0 15,-1 2-144-15,1 1 128 0,2 7-128 0,0 0 128 16,-4-6-128-16,4 6 0 0,0 0 0 0,0 0 0 16,0 0-176-16,-10 1 176 0,1 4-128 0,2 2 128 15,3 0-128-15,-2 3 128 0,1 3-128 0,0-4 128 16,0 0 0-16,1 2-128 0,1 0 128 0,1 1 0 15,-2-1 0-15,4-11 0 0,0 13 144 0,0-3-144 16,0-10 192-16,2 9-64 0,-2-9 0 0,0 0-128 0,0 0 240 0,0 0-64 16,8 7-16-16,-8-7 0 0,11 4 0 0,-11-4 0 15,0 0 0-15,11-4 0 0,-2-2-160 0,-1 3 128 16,-8 3-128-16,9-11 128 0,-1 1-128 0,0 1 0 16,-1-1 144-16,-1 3-144 0,-1-3 0 0,1 3 128 15,-1-2-128-15,0-1 0 0,-1 1 0 0,-4 9 0 16,4-8 0-16,-4 8 0 0,0 0-224 0,0 0-16 15,0 0 0-15,0 0 0 16,0 0-1216-16,0 0-240 0,-5-6-48 0</inkml:trace>
  <inkml:trace contextRef="#ctx0" brushRef="#br1" timeOffset="19">2570 9741 8287 0,'0'0'368'0,"0"0"80"0,0 0-448 0,0 0 0 0,0 0 0 0,0 0 0 16,-4-7 1248-16,0 1 160 0,0-1 48 0,4 7 0 15,0 0-1168-15,-4-8-288 0,0 0 0 0,1 2 0 16,3 6 192-16,-3-8 0 0,-3-1-16 0,4 2 0 15,-2 1 880-15,0-1 176 0,1 0 48 0,3 7 0 16,0 0 448-16,-6-7 80 0,-2 2 32 0,1 1 0 16,1-1-576-16,-3 3-112 0,-2 2-32 0,1 0 0 15,0 0-624-15,-2 2-128 0,-4 0-32 0,2 1 0 16,1 1-208-16,0-2-128 0,1 0 160 0,0 2-160 0,-1 0 416 0,3 1-16 16,10-5 0-16,-12 6 0 0,-2 1 224 0,2-1 32 15,4 0 16-15,-1 0 0 0,-3 2-16 0,2 0 0 16,1 0 0-16,0 2 0 0,-2 0-240 0,1 1-48 15,-1-2-16-15,2 0 0 0,1 2-192 0,-1-1-32 16,-1-1-128-16,-1 2 192 0,2-2 0 0,1 0 0 16,-1 3 0-16,3-3 0 0,-1 1 32 0,3-2 0 15,4-8 0-15,-5 9 0 0,1-1-224 0,4-8 128 16,0 10-128-16,0-10 0 0,2 12 0 0,-2-12 0 16,5 10 0-16,-5-10 0 0,0 0 128 0,10 7-128 15,-1-2 0-15,-9-5 0 0,11 5 0 0,-11-5 128 16,11 4-128-16,1-1 0 0,0 0 128 0,-2-2-128 0,-10-1 176 0,15-1-176 15,-1-2 256-15,2 0-64 0,-2-2-16 0,0 0 0 16,-1 0-32-16,0-2 0 0,2-1 0 0,-2-1 0 16,-3 0-144-16,1-3 128 0,2 1-128 0,0 1 128 15,-2 0-128-15,3-2 192 0,-1-2-192 0,-2 1 192 16,-3 0-192-16,0 0 192 0,-2-1-192 0,1 0 192 16,-2-1-64-16,0 0-128 0,-2 1 192 0,0 1-64 15,-2 1-128-15,-2 2 192 0,-3 1-192 0,0 1 192 16,0 1 0-16,-3 1 0 0,-3 1 0 0,0 3 0 15,-1 2-192-15,-1 0 0 0,1-2 0 0,-1 4 128 16,-1 2-128-16,4 0 0 0,9-4 0 0,-12 5 0 16,-4 1 0-16,5 2 0 0,4-1 0 0,1 2 0 0,-2-2-160 15,3 2 160-15,1 0 0 0,0 4-144 0,-1-1 144 0,2 0-128 16,2-1 128-16,1 3-128 0,2-3 128 0,0 4 0 16,-1 2 0-16,3-2-128 0,0 1 128 0,0-1 0 15,-2 1 0-15,2 1-128 0,1 0 128 0,2-1 0 16,-2-2 0-16,2 0-128 0,-1-1 128 0,4-2-128 15,4-3 128-15,-1-3-128 0,-2 0-16 0,2-5 0 16,0 0 0-16,0-4 0 0,-2 0 144 0,-1-1-128 16,-1-4 128-16,1 1-128 0,-1-2 128 0,0-1 0 15,-1-1 128-15,-1-1-128 0,3-1 176 0,-3 1-48 16,-1 0 0-16,-3 0 0 0,0-1-128 0,-2-1 192 16,-1 1-192-16,-1 1 192 0,0 3-192 0,-2-4 0 15,1 1 0-15,-4 0 0 0,0 2 0 0,-2-1 128 16,0 1-128-16,-1 0 0 0,-3 2 0 0,2 1 0 0,-2 0 0 0,-1 1 0 15,-3 2 0-15,1 1 0 0,-1 2 0 0,3 2 0 16,3 1 0-16,-1 3 0 0,0 2 0 0,0 1 0 16,5 0 0-16,-1 2 0 0,-2 1 0 0,5 2 0 15,3-2 0-15,-1 1-144 0,0-1 144 0,1 3-160 16,1 3 160-16,2 2-192 0,2 0 192 0,1 3-192 16,-2 0 192-16,1 0 0 0,2 0 0 0,-2 2 0 15,-2-1 0-15,3-1-192 0,3-5 192 0,1 2-192 16,0-2 192-16,1-2 0 0,1-7 0 0,0-1 0 15,2-6 0-15,-1-2 0 0,-12 2 0 0,13-4 0 16,2-3 144-16,-2-3 16 0,-3-3 0 0,0 0 0 16,1 0 32-16,-2-3 16 0,-1-5 0 0,1 1 0 15,1 5-208-15,0-2 144 0,-3-1-144 0,0-1 128 0,-1 1-128 16,0 0 0-16,-1 0 0 0,-1-2 0 0,-2 1-208 0,0 0 16 16,-2 2 16-16,-3 3 0 0,-2 1-64 0,0 4-16 15,-1 2 0-15,-1 2 0 0,-4 0 256 0,1 4 0 16,-2 1 0-16,0 3 0 0,0 4-144 0,-1 0 16 15,-2 0 0-15,-1 4 0 0,1 0 128 0,-1 3-128 16,-1 0 128-16,5 2-128 0,6-3 128 0,-2 1-128 16,-4 2 128-16,2-3-128 0,-1 0 128 0,6 0 0 15,4 0 0-15,-1 1-128 0,-3-4 128 0,5 2 0 16,4-1 0-16,-1-1-128 0,-3-10 128 0,0 0 0 16,6 9 0-16,-6-9-128 0,5 11 128 0,-5-11 0 15,0 0 0-15,11 5 0 0,1-6 0 0,-2-2 0 16,-1 0 0-16,2-3-128 0,0-2 128 0,0-1 0 15,-2 0 0-15,1-2 0 0,1 0 0 0,-1-1 144 0,-1-1-144 0,0 1 0 16,2-1 144-16,-2-3-144 0,0 2 0 0,-2-2 144 16,-2 3-144-16,0 0 0 0,-2 0 0 0,-2 0 0 15,-2 1 0-15,-2 1 0 0,-1-1 0 16,0 2 0-16,-2 2 0 0,-2 0 0 0,-3 1 0 0,0 2 0 16,-2 0 0-16,-2 1 128 0,-2 3-128 0,-1 2 0 15,3 3 0-15,-1 3 0 0,-1 3 0 0,1-1 0 16,2 2 0-16,-3-1 0 0,-1 3-128 0,1 0 128 15,2 3 0-15,4-1 0 0,2 0 0 0,-1 0 0 16,1 4-176-16,5-4 176 0,3 2-128 0,1 0 128 16,1 0 0-16,3-1-160 0,3-1 160 0,1 0 0 15,0-4-160-15,-1 0 160 0,1-3-128 0,1-2 128 0,3-1-128 0,-2-2 128 16,-10-3-128-16,13-1 128 0,2-2 0 16,-3-1 0-16,-6-4 0 0,2 1 0 0,2-3 0 0,3 0 0 15,-1-3 0-15,0 0 0 0,-2 1 0 0,2 0 128 16,0-2-128-16,-1-2 0 0,-1-1 0 0,-1 1 144 15,0-1-144-15,-3 0 0 0,-2 1 0 0,0 0 0 16,0 2 0-16,-4 1 0 0,-1 0 0 0,-3 3 0 16,-1 0 0-16,1 4 0 0,4 6 0 0,-9-4 0 15,-2 0 0-15,2 3 0 0,9 1 0 0,-10 5 0 16,-1-2 0-16,1 0 0 0,-1 5 0 0,4-1 0 16,7-7 0-16,-11 6 0 0,2 6-128 0,1-2 128 15,2-2 0-15,0 1-144 0,0 1 144 0,1 0 0 16,-1-3-144-16,1 3 144 0,-1 2 0 0,2-1 0 15,4 0-144-15,-1 1 144 0,-2-2 0 0,3 3 0 0,4-3-128 0,2 1 128 16,1-2 0-16,-1-2-128 0,-6-7 128 0,7 9 0 16,1-3-176-16,-8-6 176 0,10 3-160 0,1-2 160 15,-11-1-176-15,11-3 176 0,-2 0-192 0,-9 3 192 16,7-7 0-16,-1 1 0 0,2-5 0 0,-2 2 0 16,-4 0 0-16,2 1 0 0,1-4 176 0,-1 1-176 15,-1-2 144-15,-2 1-144 0,-1 1 0 0,0 0 144 16,-1 2-144-16,-1-2 0 0,1 1 144 0,-3 1-144 15,-1 2 0-15,0 0 0 0,-2 1 0 0,7 6 0 16,-6-4 0-16,-3 1-160 0,-4 2 160 0,1 4-160 16,1 2 160-16,2-1-208 0,0 1 80 0,-1 2 128 15,-2 0-160-15,2 1 160 0,3 0 0 0,-1 3-144 16,-1-1 144-16,4-1 0 0,5-9 0 0,-3 12 0 0,-1 0 0 0,4-12 0 16,0 0 0-16,3 9 0 0,0 0 0 0,-3-9 0 15,0 0 0-15,7 6 128 0,3 0-128 0,-10-6 0 16,0 0 0-16,10 6 0 0,2-6 0 0,-12 0 0 15,0 0 0-15,10-6 0 0,2 2 0 0,-2-2 144 16,1 0-144-16,-2-1 0 0,-1 2 128 0,0 0-128 16,-1-2 0-16,-7 7 0 0,6-7 0 0,-6 7 0 15,6-7 128-15,-6 7-128 0,0 0 0 0,0 0 0 16,0 0 0-16,0 0 0 0,0 0 0 0,0 0 0 16,0 0 0-16,-9 0 0 0,9 0 128 0,-9 1-128 15,0 1 0-15,9-2 0 0,0 0 0 0,0 0 0 16,0 0 0-16,0 0-11968 15,0 0-2256-15</inkml:trace>
  <inkml:trace contextRef="#ctx0" brushRef="#br1" timeOffset="20">3765 9707 20847 0,'0'0'912'0,"0"0"208"0,0 0-896 16,-9 5-224-16,9-5 0 0,-9 3 0 0,9-3 512 0,-9 5 64 15,9-5 16-15,0 0 0 0,-8 2-368 0,8-2-80 16,0 0-16-16,0 0 0 0,0 0 0 0,-7-4 0 16,7 4 0-16,0 0 0 0,-5-6-128 0,1-2 0 15,4 8 0-15,0 0 0 0,-4-6 0 0,4 6 0 16,0 0 0-16,0 0 128 0,-6-6 608 0,6 6 112 16,-9-2 32-16,9 2 0 0,0 0-32 0,-9 0 0 15,1 0 0-15,8 0 0 0,-9 4-416 0,1-2-96 16,8-2-16-16,-9 4 0 0,0 1-160 0,1-1-32 15,8-4-128-15,-9 7 192 0,0-1-192 0,1 0 144 16,0-1-144-16,0 0 128 0,-1 0 0 0,2 0 0 0,7-5 0 16,-6 7 0-16,6-7-128 0,0 0 0 0,-9 7 144 0,9-7-144 15,-7 6 272-15,7-6-16 0,-9 7 0 0,4-1 0 16,5-6 128-16,-3 11 0 0,-1-2 16 0,0 1 0 16,2 3-272-16,-1-1-128 0,2-2 128 0,-2 2-128 15,1 1 0-15,0-4 0 0,2-9 0 0,3 9 0 16,-3-9 0-16,0 0 128 0,7 8-128 0,-7-8 128 15,0 0-128-15,0 0 0 0,0 0 0 0,11 3 0 16,-11-3 0-16,12-3 160 0,-12 3 16 0,10-1 0 16,1-2-176-16,-11 3 160 0,0 0-160 0,10-2 160 15,1-1 32-15,-11 3 0 0,0 0 0 0,9-4 0 16,-9 4-192-16,8-5 0 0,-8 5 0 0,0 0 128 16,8-7-128-16,-2 1 128 0,-1-3-128 0,-1 1 128 15,-4 8 64-15,4-11 0 0,1 1 0 0,-1-2 0 0,-1 3 64 0,-1 0 32 16,1-1 0-16,0-1 0 0,-2-1-160 0,-1 2-128 15,-1-2 192-15,-1 2-192 0,2-1 160 0,-1 1-160 16,-4 1 128-16,1-2-128 0,0 1 0 0,-1-3 128 16,-4 0-128-16,1 2 0 0,0 0 0 0,1 2 128 15,1 1-128-15,-2 3 0 0,0-1 0 0,2 2 0 16,1-1 128-16,5 5-128 0,-10-1 0 0,10 1 0 16,0 0 0-16,-6 6 128 0,6-6-128 0,-7 8 0 15,7-8 0-15,-5 13 0 0,-1 3 0 0,-1-3-176 16,1 1 176-16,2 3-192 0,1-2 192 0,-1 0 0 15,-1 0-144-15,1 0 144 0,1 1 0 0,1 1 0 16,-2-1 0-16,3-1 0 0,-1-1 0 0,4 0 0 16,2-4 0-16,-1 0 0 0,1 2 0 0,2-1 0 0,0-4 0 0,2 0 0 15,-8-7-144-15,13 5 144 0,0-1 0 0,-3-1 0 16,-10-3 0-16,12 1 0 0,-1-2 0 0,-1-1 0 16,0-2 0-16,0-1 128 0,-3-1-128 0,3-1 0 15,-1 1 128-15,-2-2-128 0,0-3 0 0,1 0 0 16,0-1 0-16,-1 0 128 0,0-1-128 0,0 0 0 15,-2-1 0-15,0 2 0 0,-1-1 0 0,0-1 0 16,-2 3 128-16,1 1-128 0,-2 2 0 0,-1 8 0 16,-2-10 0-16,-1 3 0 0,0 1 0 0,3 6 0 15,-5-7 0-15,5 7 0 0,-8-4 0 0,1 3 0 16,-3 1 0-16,1 2 0 0,-2 1 0 0,0-2 0 16,1 2 0-16,-2 2 128 0,-1 2-128 0,0-1 144 15,1 2 112-15,0-2 0 0,1 1 16 0,0 1 0 0,2 0-64 0,1-1-16 16,1 3 0-16,1-3 0 0,1 1-192 15,5-8 128-15,-1 9-128 0,0 1 0 16,1-3-320-16,0-7-144 0,3 9-48 0,-3-9 0 16,6 10-2688-16,-6-10-560 0</inkml:trace>
  <inkml:trace contextRef="#ctx0" brushRef="#br1" timeOffset="21">4584 9751 2751 0,'0'0'256'0,"0"0"-256"15,0 0 0-15,0 0 0 0,0 0 160 0,0 0-16 16,0 0 0-16,0 0 0 0,0 0 272 0,0 0 48 16,8-9 16-16,-2 2 0 0,1 1 1968 0,-1-2 400 15,2 0 80-15,-1 0 16 0,-3 1-928 0,-1 0-176 16,3-1-48-16,-6 8 0 0,0 0-816 0,0 0-160 16,0 0-48-16,0 0 0 0,-2-6 16 0,2 6 0 15,-5-8 0-15,5 8 0 0,0 0-224 0,-6-3-48 16,-2 3-16-16,8 0 0 0,-8-1-96 0,0 0-16 15,-1 1 0-15,0 2 0 0,1 1 0 0,-1 1 0 16,0 0 0-16,-2 1 0 0,1-2-176 0,1 1-32 16,9-4-16-16,-11 5 0 0,0 0 0 0,3 0 0 15,8-5 0-15,-5 8 0 0,-5 0 112 0,5 0 32 0,5-8 0 0,0 10 0 16,0 0-304-16,3 1 0 16,-1-1 128-16,4 2-128 0,0 1 0 0,1 1 0 0,-1-2 0 0,2 3 0 15,1-5 0-15,2 0 0 0,-1 0 0 0,3-4 0 16,0 1 0-16,-1-5 0 0,-2 2 0 0,2-4 0 15,0-4 0-15,0 2-176 0,-1-5 176 0,0 2-160 16,-4 1 160-16,3-3 0 0,-1-2 160 0,-1-1-160 16,-2-2 576-16,1 0 32 0,-1 1 0 0,1-1 0 15,-2-1 32-15,0 0 16 0,-1-2 0 0,0 4 0 16,-3-1-320-16,0 0-64 0,-2 1-16 0,1 0 0 16,0 2-256-16,-1 2 0 0,-2 1 128 0,3 6-128 15,0 0 0-15,0 0-176 0,-10-3 32 0,1 6 0 16,-2 3-48-16,1 1-16 0,-2 0 0 0,-1 2 0 15,-3 5 80-15,1-1 128 0,-1 1-208 0,1 2 80 0,-1-2 128 0,3 1 0 16,0-1 0-16,1 0-128 0,2-2 128 0,1 0 0 16,1-3 0-16,8-9 0 0,0 0 0 0,-2 10 0 15,-2 0 0-15,4-10 128 0,3 7-128 0,-3-7 0 16,7 9 0-16,-2-2 0 0,-5-7 0 0,0 0 0 16,8 8 0-16,1-2 0 0,0 0 0 0,0 0 0 15,0-2 0-15,-9-4-128 0,0 0 128 0,12 4 0 16,0-2-144-16,-12-2 144 0,11 0-192 0,0 0 48 15,-11 0 0-15,10-2 0 0,-10 2 144 0,11-7 0 16,-5 0 0-16,2-3 0 0,0 4 0 0,-2-1 0 16,-2 0 0-16,0-5 0 0,0 0 0 0,0 0 0 15,-1-1 160-15,-1 0-160 0,-1-1 144 0,-1 0-144 16,-1-2 128-16,0 2-128 0,-2-1 160 0,-1 0-160 0,-1-1 192 0,-1-1-192 16,-2 5 0-16,0 2 0 0,1 1 0 0,1 4 0 15,-2 1 144-15,-1 2-144 0,-1 2 0 0,-2 6 144 16,-3 4-144-16,2 3 128 0,-1 0-128 0,2 4 128 15,3-3-128-15,-1 3 0 0,-2-1 144 0,4-2-144 16,4-2 224-16,-1 1-32 0,-1-1 0 0,2-1 0 16,1 0-64-16,3-11-128 0,0 0 176 0,0 10-176 15,0-10 0-15,4 9 0 0,3-2 0 0,-7-7 0 32,0 0-1744-32,0 0-304 0,11 4-64 0,4-7-16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20:43.69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11225 5055 13823 0,'0'0'1216'0,"0"0"-960"0,0 0-256 0,0 0 0 16,-3-6 3136-16,3 6 576 0,0 0 112 0,-4-10 16 15,3 1-2992-15,1 9-592 0,-1-9-128 0,1 0-128 16,1-4 160-16,-1 3-160 0,1-1 160 0,2 2-160 16,-3 9 320-16,3-9-16 0,-3 9-16 0,0 0 0 15,0 0 208-15,-3-13 32 0,-3-1 16 0,-1 2 0 16,-1 5 32-16,-1 3 0 0,-3 2 0 0,1 2 0 15,-1 1-128-15,-1 2-32 0,-3 1 0 0,1 1 0 16,-2 1-128-16,-2 3-32 0,0 3 0 0,-1 1 0 16,1 2 96-16,-1-2 16 0,1 1 0 0,0 2 0 0,1-2-96 15,1 3-16-15,2 1 0 0,1 0 0 0,3 2 32 0,0 2 0 16,0-2 0-16,1 3 0 0,3-2-288 0,1 1 160 16,2 2-160-16,1-1 128 0,0 3-128 0,2-5 0 15,1-1 0-15,2-3 0 0,2-2 0 0,1-2 0 16,1-1 0-16,1 0 128 0,3-6-128 0,1 1 128 15,1-6-128-15,1 0 128 0,1-2-128 0,2-3 192 16,1 0-192-16,1-2 192 0,1-3-192 0,-1-1 128 16,0 0-128-16,-1-2 128 0,-1-3-128 0,-1-1 128 15,-2-4-128-15,0 3 128 0,0-1 160 0,0-1 32 16,-1-1 0-16,-1 3 0 0,-1-2-320 0,-1 2-304 16,-1 0 64-16,-2 0 16 0,0-3 224 0,-4 1 0 15,-2-1 0-15,0 2 0 0,0 2 160 0,-1 2-160 0,-3 0 128 0,3-2-128 16,-2 0 128-16,1 2-128 0,0 2 0 0,1 3 128 15,1 9-128-15,0 0 160 0,0 0-160 0,0 0 160 16,0 0-160-16,0 0 0 0,0 0 144 0,0 0-144 16,8 8 0-16,0 1 0 0,-2 3-192 0,2 1 64 15,-2 1 128-15,2 0 0 0,0 2-144 0,0 4 144 16,-2-3 0-16,1 2 0 0,-2 2 0 0,0 1 0 16,2 2-144-16,-2-2 144 0,0 5 0 0,2-1 0 15,-1 3 0-15,2 0-128 0,1-2 128 0,0 0 0 16,1 2 0-16,-1 0 0 0,-1-5 0 0,-2 4 0 15,1-1 0-15,-2 3 0 0,0-1 0 0,-2 0 0 16,-1-1 0-16,-2 4 0 0,-1-1 0 0,-3 0 0 16,-3 2 0-16,0 1 0 0,-1 1 0 0,-4-3 0 15,-2 0 0-15,-2-4 0 0,-1 2 0 0,-2-2 144 16,-4 0-144-16,-1 1 0 0,-1-3 144 0,-1-2-144 16,-2-5 0-16,2 1 144 0,0-5-144 0,0-2 0 15,0 0-1056-15,0-5-320 0,0-4-64 0,3-4-15616 16</inkml:trace>
  <inkml:trace contextRef="#ctx0" brushRef="#br0" timeOffset="600.48">12075 4227 14735 0,'0'0'1312'0,"3"-4"-1056"15,-3 4-256-15,1-7 0 0,-1 7 2528 0,0 0 448 16,0 0 96-16,0 0 0 0,0 0-1600 0,0 0-336 15,-3-6-64-15,3 6-16 0,0 0-480 0,-10 6-112 16,1 3-16-16,0 4 0 0,-4 2-448 0,0 5 0 16,-2-3 0-16,2 4 0 0,-2 2 0 0,-1 2 0 15,0 1-160-15,1 1 160 0,0 2 0 0,0 0 0 16,-2 2 0-16,-2 3 0 0,0-3 192 0,1 6 128 16,1 2 32-16,1 3 0 0,0 4 608 0,2 1 112 15,0 0 16-15,1 3 16 0,2-1-272 0,2 1-48 16,0 0-16-16,4-2 0 0,2-3-496 0,2 1-96 15,1 0-32-15,4-3 0 0,2-7 16 0,3 1 0 0,1-5 0 0,0-3 0 16,2-4-160-16,2-3-192 0,0-4 32 0,3-1 16 31,3-1-304-31,2-3-48 0,4-5-16 0,0-2 0 16,0-1-224-16,2-1-48 0,0-4-16 0,2 0 0 16,2 0-1344-16,0-2-272 0,1 0-48 0,-5-2-6352 0,-1-2-1264 0</inkml:trace>
  <inkml:trace contextRef="#ctx0" brushRef="#br0" timeOffset="1117.33">12179 4845 24879 0,'0'0'2208'0,"0"0"-1760"16,-4-8-448-16,4 8 0 0,0 0 3520 0,4-7 608 16,2-3 128-16,3 4 32 0,1-2-3264 0,3 2-640 15,1-1-128-15,3 2-16 0,3 0-240 0,0 2 176 16,-2-2-176-16,3 3 160 0,1-1-160 0,1 0 0 16,-1 2 0-16,-1-1 0 0,-1 2 0 0,-3 0 0 15,-2 2-192-15,-2-2 192 0,-1 0-256 0,0 0 64 16,-12 0 0-16,10 1 16 0,-10-1 176 0,0 0 0 15,0 0 0-15,0 0 0 0,0 0 0 0,-2 10 0 0,-3 0 0 0,-3 0 0 16,-3 0 0-16,1 1 0 0,-2 1 0 0,0-2 0 16,-1 0 0-16,0 2 0 0,-4 1 0 0,0 2-128 15,2-2 128-15,-1 0 0 0,1 1 0 0,0 2-128 16,2-6 128-16,0 3 0 0,0-3 0 0,0 2 0 16,1 0 0-16,2 4 0 0,-1-3 0 0,2 4 0 15,0-2 0-15,3 1 0 0,0 2 0 0,3-2 0 16,-1 1 176-16,2-2 16 0,4-2 0 0,0 0 0 15,-2-13 48-15,7 13 16 0,1-1 0 0,2-1 0 16,2-4-128-16,-1 0 0 0,1-3-128 0,3-2 192 16,1 0-32-16,0-1-16 0,-2 0 0 0,3-1 0 15,2-1-144-15,-1 0-176 0,-1-1 48 0,0 1 0 32,0 0-416-32,0 0-80 0,0 1-16 0,0 1 0 0,-3-4-1680 0,0 3-352 0,1 0-64 0,-2 2-7472 15,1-1-1504-15</inkml:trace>
  <inkml:trace contextRef="#ctx0" brushRef="#br0" timeOffset="1601.66">12805 4213 21183 0,'-18'-4'1888'0,"6"3"-1504"0,-1-1-384 0,0 2 0 15,3 2 2720-15,2 0 480 0,8-2 80 0,0 0 32 16,-5 9-2496-16,5-9-496 0,-2 12-112 0,4 0-16 16,1 0-192-16,4-1 128 0,2 2-128 0,4-1 0 15,2 1 272-15,3 1-32 0,4 5-16 0,5 3 0 16,2-3 48-16,1 4 16 0,0 1 0 0,1 1 0 16,-1 3-288-16,-1 0 160 0,-2 4-160 0,-1 1 128 0,-2 4 64 0,-2 3 16 15,-4 3 0-15,-1 3 0 16,-4-3 48-16,0 3 0 0,-4-2 0 0,-2-2 0 0,-3-2-256 0,-3-1 128 15,0-1-128-15,-3 1 0 0,-2-4 400 0,-1 1-16 16,-3 0 0-16,-1-1 0 0,-2-1-48 0,1-1-16 16,-2-5 0-16,2 0 0 0,-2-1-160 0,0-3-32 15,1 2-128-15,0-5 192 0,1-2-192 0,2-1-240 16,0-3 48-16,2-2 16 16,-1-2-2096-16,2-3-416 0,5-8-96 0</inkml:trace>
  <inkml:trace contextRef="#ctx0" brushRef="#br0" timeOffset="1968.42">13630 4747 20271 0,'0'0'896'0,"0"0"192"0,0 0-880 0,0 0-208 0,0 0 0 0,0 0 0 16,0 0 4880-16,0 0 944 0,15 3 176 0,-2-3 32 0,0 0-4672 0,1 0-928 15,2 0-192-15,2 0-48 16,2-3-32-16,-1 2-16 0,1 0 0 0,2 0 0 0,0 1-144 0,3-4 0 15,0 2 0-15,-1 1 0 16,1-4-208-16,0 1-80 0,0 0-16 0,-1 0 0 16,1-1-272-16,-3-2-48 0,-1-1-16 0,-1 2 0 15,-5-2 0-15,1 2-16 0,-2 0 0 0,-2 3 0 16,-1 0-176-16,-11 3-48 0,9-4 0 0,-9 4 0 16,0 0-2128-16,0 0-416 0,0 0-96 0</inkml:trace>
  <inkml:trace contextRef="#ctx0" brushRef="#br0" timeOffset="2194.92">13694 4970 17503 0,'0'0'768'0,"-9"6"176"0,0-3-752 0,9-3-192 0,0 0 0 0,0 0 0 15,0 0 4704-15,7 11 912 0,3-5 176 0,4 0 32 16,2-1-4448-16,3 0-896 0,2-4-176 0,3 1-48 15,3-1 64-15,3-1 0 0,1 0 0 0,3-1 0 16,2-2-192-16,0 0-128 0,1 0 144 0,-1-1-144 31,-2 0-320-31,1 0-176 0,-1-1-16 0,0 1-16 16,-3 1-2128-16,-2 3-416 0,-3-3-96 0</inkml:trace>
  <inkml:trace contextRef="#ctx0" brushRef="#br0" timeOffset="2834.55">15825 3435 12895 0,'0'0'576'0,"2"-12"112"0,1 0-560 0,-1 0-128 0,1 2 0 0,1 1 0 0,0 0 2464 0,-4 9 464 16,0 0 80-16,0 0 32 0,0 0-1760 0,6-7-336 15,-6 7-80-15,0 0-16 0,0 0-16 0,0 0-16 16,0 0 0-16,11 5 0 0,-11-5-64 0,10 10-16 16,-3-3 0-16,-1 2 0 0,-1 1 32 0,1 0 0 15,-2 2 0-15,-1 2 0 0,1 0 32 0,0 5 16 16,0 0 0-16,0 3 0 0,-1 2-272 0,-1 5-48 15,1 3-16-15,1 2 0 0,-2 1-160 0,1 2-16 16,0-1-16-16,-1 2 0 0,1 1-288 0,-2 0 0 16,-1 0 128-16,0-3-128 0,1-3 128 0,-1 1-128 15,0 0 192-15,2-2-192 16,0-1-1376-16,0-1-384 0,-2 0-80 0,1 0-9312 0,0-4-1872 0</inkml:trace>
  <inkml:trace contextRef="#ctx0" brushRef="#br0" timeOffset="3301.89">14961 4532 42335 0,'-11'-4'1872'0,"11"4"384"0,0 0-1808 0,0 0-448 16,0 0 0-16,0 0 0 0,0 0 288 0,14 10-32 16,0-3-16-16,3 0 0 0,2-3-240 0,4 0 0 15,4-2 0-15,5 2 0 0,2 0 0 0,5 0 0 16,5 0 0-16,7-1 0 0,4 0 0 0,2-5 0 15,3 2 0-15,4-1 0 0,2-2 0 0,2-2 0 16,-1-2 0-16,-1 1 0 0,1 0 0 0,-2 0 0 16,0-1 0-16,0 1 0 0,0-1 0 0,-1 1 144 15,-1-2-144-15,1 2 128 0,0-1 32 0,-3 4 0 16,-2-1 0-16,-1 3 0 0,0 1-160 0,0 0 0 0,-2 0 0 16,0 0-176-16,-1 0 176 0,0 1-192 0,0 3 192 0,-3-1-192 15,0 4-144-15,0-2-48 0,2-1 0 0,-2-2 0 31,-1 0-176-31,-1-1-32 0,-1-1-16 0,-4 2 0 16,0 4-496-16,-6-1-112 0,-3 1 0 0,-5-2-16 16,-6 2-2016-16,-4 0-400 0,3-2-64 0,-7 4-32 0</inkml:trace>
  <inkml:trace contextRef="#ctx0" brushRef="#br0" timeOffset="3768.46">15478 4823 31039 0,'0'0'1376'0,"0"0"288"0,0 0-1344 0,0 0-320 0,-2 12 0 0,2 1 0 16,2 1 752-16,0 3 80 0,1 1 0 0,0 6 16 16,-1 4-496-16,2 5-96 0,1-2-32 0,1 5 0 15,-3-4 0-15,1 5 0 0,0 0 0 0,0 4 0 16,0 2 176-16,0 0 48 0,0-1 0 0,-3-3 0 16,0 1-272-16,-1-3-48 0,-2-1-128 0,-1-1 192 15,1-1-192-15,-1 0 0 0,2-1 0 0,-2-6-160 16,1-2-672-16,0 2-144 0,1-3-32 15,1-5-9488-15,0 1-1920 0</inkml:trace>
  <inkml:trace contextRef="#ctx0" brushRef="#br0" timeOffset="4085.66">16152 5167 24879 0,'0'0'1088'0,"-9"-1"256"0,0 1-1088 0,9 0-256 0,-10 5 0 0,10-5 0 15,-7 4 2752-15,7-4 512 0,-4 12 80 0,1 2 32 16,0-1-2704-16,1 3-544 0,1 1-128 0,1 2 0 15,0 3 0-15,1 2 0 0,1 1 0 0,1-2 0 16,0 3 0-16,-2 0 0 0,-4-1 0 0,2 1 0 16,0 0-128-16,-2-1 128 0,-1-3 0 0,0 2 0 31,-1-4-528-31,0 1-48 0,0-2 0 0,1-1 0 16,0-4-2560-16,-1-1-528 0</inkml:trace>
  <inkml:trace contextRef="#ctx0" brushRef="#br0" timeOffset="4288.2">15942 5436 39503 0,'0'0'1744'0,"0"0"368"0,0 0-1680 0,0 0-432 16,9-5 0-16,3 1 0 0,1 2 640 0,2 0 64 15,4-3 0-15,2 1 0 0,-1 0-704 0,3 0-224 16,0 1 0-16,3-3 0 15,1-1-496-15,1 2-112 0,-2 0 0 0,0 0-16 16,0-1-2656-16,0 1-528 0,11-5-96 0,-2 7-32 0</inkml:trace>
  <inkml:trace contextRef="#ctx0" brushRef="#br0" timeOffset="4719.1">16677 5419 23039 0,'0'0'2048'0,"0"0"-1648"0,0 0-400 0,0 0 0 16,0 0 2368-16,0 0 400 0,11-3 80 0,-11 3 16 16,10-2-2176-16,0 0-432 0,3 2-96 0,-1-1-16 15,-1 0 48-15,0 1 0 0,1-3 0 0,1 2 0 16,0-1-192-16,0 1 0 0,0-1 0 0,0-1 0 16,0 2 0-16,0-2 0 0,0 0 144 0,0 1-144 15,0-2 400-15,-1-1 16 0,0 0 0 0,-2-1 0 16,-10 6 80-16,10-6 16 0,-3-1 0 0,0 1 0 15,-2-3-256-15,-2 1-64 0,-1-1 0 0,-2 0 0 16,0-1-64-16,-1 3-128 0,0-1 176 0,-2 0-176 16,-2 0 128-16,0 0-128 0,-2 0 0 0,1 1 0 15,-4 0 0-15,0 2 0 0,-3 1-208 0,0 3 80 0,0 2 128 0,0 3-192 16,-1 4 192-16,1 2-192 0,-1-2 320 0,3 4 48 16,-1 2 16-16,2 2 0 0,-1 1 112 0,2 1 16 15,1 0 16-15,0 2 0 0,1 3-176 0,0-1-32 16,1 2-128-16,0 1 192 0,1-2-192 0,1-1 0 15,4 0 0-15,0-1 0 0,3 0 0 0,2-3 0 16,2-2 0-16,0 0 0 0,2-1 0 0,2-2 128 16,-1-2-128-16,3-3 0 0,0-1 0 0,2 0 0 15,2-4-176-15,0-2 176 16,1-1-896-16,0-1-64 0,2 1-16 0,-1-3 0 16,0 0-2544-16,1-2-496 0</inkml:trace>
  <inkml:trace contextRef="#ctx0" brushRef="#br0" timeOffset="5105.68">17119 4942 25391 0,'0'0'1120'0,"0"0"240"0,0 0-1088 0,11-6-272 16,-11 6 0-16,11-3 0 0,1 0 1216 0,0 0 192 15,-1 2 48-15,3-3 0 0,-1 3-528 0,1 0-96 16,2 1-32-16,-1 0 0 0,0-2-432 0,-1 0-96 16,0-1-16-16,1 2 0 0,-1-1-256 0,-1 1-144 15,0 1 16-15,-1-1 0 16,-1-2-608-16,2 2-112 0,-1-3-32 0,0 1 0 16,0 2-832-16,-1-3-160 0,-1 2-48 0,-10 2 0 15,10-4-1536-15,-10 4-304 0</inkml:trace>
  <inkml:trace contextRef="#ctx0" brushRef="#br0" timeOffset="5603.18">17575 4715 37375 0,'0'0'1664'0,"0"0"320"0,-2-7-1584 0,2 7-400 0,0 0 0 0,0 0 0 15,8-6 512-15,2 2 32 0,2 0 0 0,1 1 0 0,0 2-544 0,1 0 0 16,3-1 0-16,0 2 0 0,-1-1-256 0,-1 0-16 16,0 1 0-16,-1 0 0 0,-1-1 16 0,0 2 0 15,-2 0 0-15,-11-1 0 0,0 0 96 0,11 1 32 16,-11-1 0-16,11 3 0 0,-11-3 256 0,0 0 64 15,0 0 16-15,0 0 0 0,0 0 112 0,0 0 32 16,0 0 0-16,0 0 0 0,-2 10-112 0,2-10-32 16,-5 10 0-16,0-3 0 0,-2 0-208 0,1 1-160 15,-1 0 32-15,-2 2 0 0,0-2-64 0,-1 2-16 16,-2 2 0-16,0-2 0 0,1 2 208 0,-1 3-192 16,-1-5 192-16,0 2-192 0,1-1 192 0,2 2 0 15,3 0 0-15,1 2 0 0,0-3 288 0,2-1 96 16,1 2 32-16,1 2 0 0,2 0 32 0,3 1 0 0,1-2 0 0,1 2 0 15,1-3-160-15,2-1-32 0,1-1 0 0,2 1 0 16,-1 1-256-16,1-1 0 0,-1-2 0 16,1 0 0-16,-1-4 128 0,0 2-128 0,2 1 0 0,0-4 0 15,0-1-128-15,2-1-96 0,2-3-16 0,2 1 0 32,0-2-368-32,2-2-80 0,1-3-16 0,1-1 0 15,4 1-2320-15,0-5-480 0</inkml:trace>
  <inkml:trace contextRef="#ctx0" brushRef="#br0" timeOffset="15044.61">11453 4066 6447 0,'0'0'576'16,"0"0"-576"-16,-5-8 0 0,0 0 0 15,0 1 2672-15,5 7 416 0,-4-6 96 0,4 6 16 0,-8-9-2256 0,1 1-448 16,-1 1-96-16,1 2-16 0,-3 1-96 0,1-1-32 16,-1 1 0-16,0 2 0 0,-2 0-128 0,-1 0-128 15,-4 0 192-15,0 0-192 0,-1-1 256 0,-2 1-48 16,-1-1-16-16,-2 0 0 0,-2-1 368 0,0 2 64 16,-1-2 16-16,0 1 0 0,-1-2 16 0,-2 1 16 15,-1 2 0-15,-1-2 0 0,-3 1-224 0,0 2-64 16,-1 1 0-16,-2 0 0 0,-1 0-144 0,1 0-48 15,-1 0 0-15,-1 0 0 0,0 0-32 0,-1 0-16 16,3 0 0-16,-1 2 0 0,-3 2 128 0,1 3 32 16,-2-1 0-16,1 1 0 0,0 1-16 0,-1 2 0 15,-1 2 0-15,0 0 0 0,-1-2-160 0,0 0-128 16,-1 1 144-16,1-2-144 0,-2 1 128 0,1 2-128 0,-1 0 0 16,2 0 144-16,0-1-144 0,-2 2 0 0,-1 0 144 0,0 0-144 15,0 0 192-15,3 0-48 0,-1-1 0 0,0 0 0 16,-1 2-144-16,2 1 160 0,0-1-160 0,0 0 160 15,4-1-160-15,1 0 192 0,1 0-192 0,2-1 192 16,3 0 192-16,0 1 32 0,1 0 16 0,1 0 0 16,1 0-96-16,0 1-16 0,-2-1 0 0,2 2 0 15,0 2-320-15,0 0 128 0,-1 1-128 0,1-1 0 16,0-2 0-16,1 4 0 0,1 0 0 0,-1 0 0 16,-1-1 0-16,0-1 0 0,-1 0 0 0,2 1 128 15,-1-4-128-15,0 3 0 0,0 2 0 0,3-3 0 16,1-3 0-16,-2 2 0 0,2 0 0 0,3-1 128 15,1-1 144-15,1 0 48 0,0-2 0 0,3 1 0 16,-1-2 0-16,2 1 16 0,1-1 0 0,0 1 0 0,0 2-208 16,2-1-128-16,0-1 160 0,0 1-160 0,0-2 0 0,1 1 0 15,0-1 0-15,-1 2 0 0,-1-5 0 0,2 2 128 16,2-2-128-16,-1 1 0 0,-1 0 0 0,0-1 0 16,-2-2 128-16,4 0-128 0,-2-2 0 0,2 1 144 15,2 0-144-15,0-1 128 0,0-3-128 0,9 0 0 16,-9-2 0-16,2 1 128 0,7 1 32 0,0 0 0 15,-8-3 0-15,8 3 0 0,0 0 16 0,0 0 0 16,-6-4 0-16,6 4 0 0,0 0 64 0,-4-8 16 16,4 8 0-16,-1-9 0 0,-1-1-112 0,2 2-16 15,0 8 0-15,3-11 0 0,1 4-128 0,-4 7 0 16,4-13 144-16,0 2-144 0,-2 2 0 0,4 0 0 16,-1-2 0-16,1 1 128 0,2 0-128 0,0-1 0 0,0-1 0 0,3 1 0 15,1-1 0-15,0-2 0 0,-2 1 0 0,0-1 128 16,-4-1-128-16,4 2 0 0,2 1 0 0,-1 0 0 15,-2-1 0-15,0 2 0 0,-1-1 0 0,0 3 0 16,-1 1 0-16,1 1 0 0,-8 7 0 0,9-6 0 16,-9 6 0-16,8-7 0 0,-8 7 0 0,0 0 0 15,0 0 0-15,0 0-128 0,0 0 128 0,0 0 0 16,0 0 0-16,0 0 0 0,0 0 0 0,0 0 0 16,0 0 0-16,0 0-128 0,-5 13 128 0,0 0 0 15,-2 0 0-15,-1 0 0 0,1 1 0 0,-1 0-128 16,1 2 128-16,1 0 0 0,-1 4-144 0,1-3 144 15,-2 3 0-15,0 0 0 0,-1 4 0 0,-2-1 0 16,1 2-144-16,0 0 144 0,-1 0 0 0,-1-1 0 0,-2 0 0 0,1-3 0 16,0-3 0-16,3-1 0 0,3-1 0 0,1-2 0 15,0-2 0-15,2-2 0 0,4-10 0 0,-2 10 144 16,2-10-144-16,0 0 128 0,2 11 64 0,-2-11 16 16,0 0 0-16,11 10 0 0,-1-3-208 0,3-3 176 15,3 0-176-15,0 0 160 0,1-4-160 0,1 1 0 16,3 0 144-16,3-1-144 0,4-1 0 0,0 1 0 15,2-1 0-15,3 1 128 16,2 0-1184-16,4 0-224 0,6 1-64 0,2 2-16224 0</inkml:trace>
  <inkml:trace contextRef="#ctx0" brushRef="#br0" timeOffset="17313.12">18544 4450 6959 0,'0'0'304'0,"0"0"80"0,0 0-384 0,0 0 0 0,0 0 0 0,0 0 0 15,0 0 272-15,0 0-16 0,0 0 0 0,0 0 0 0,0 0-80 0,0 0-32 16,0 0 0-16,0 0 0 16,0 0 752-16,0 0 160 0,0 0 32 0,0 0 0 0,0 0 384 0,0 0 64 15,0 0 32-15,0 0 0 0,0 0-192 0,0 0-32 16,-8-2-16-16,8 2 0 0,0 0-288 0,0 0-48 15,0 0-16-15,0 0 0 0,0 0-496 0,0 0-96 16,0 0-32-16,0 0 0 0,0 0-352 0,0 0 128 16,-8-4-128-16,8 4 0 0,0 0 0 0,0 0 0 15,0 0 0-15,0 0 0 0,0 0 0 0,0 0 0 16,0 0 0-16,0 0 128 0,0 0-128 0,0 0 192 16,0 0-64-16,0 0 0 0,0 0 256 0,0 0 48 15,0 0 16-15,0 0 0 0,0 0 64 0,0 0 0 16,-9-2 16-16,9 2 0 0,0 0-208 0,0 0-64 15,0 0 0-15,0 0 0 0,0 0-256 0,0 0 0 16,0 0 128-16,0 0-128 0,0 0 0 0,0 0 0 16,0 0 128-16,0 0-128 0,0 0 0 0,0 0 0 0,0 0 0 0,0 0 0 15,0 0 128-15,0 0-128 0,0 0 0 0,0 0 0 16,0 0 176-16,-10 0-176 0,10 0 160 0,0 0-160 16,0 0 448-16,-11-1 0 0,11 1 0 0,0 0 0 15,-9-5 176-15,9 5 16 0,-6-4 16 0,6 4 0 16,0 0-192-16,-5-7-32 0,5 7-16 0,0 0 0 15,-7-6-272-15,7 6-144 0,0 0 160 0,0 0-160 16,0 0 128-16,-8-5-128 0,8 5 0 0,0 0 0 16,-9 0 0-16,9 0 0 0,0 0 0 0,-10 7 0 15,2 4 0-15,1-3 128 0,2 1-128 0,5-9 144 16,-5 13 64-16,1-4 16 0,4-9 0 0,-3 10 0 16,3-10 32-16,0 0 16 0,-1 11 0 0,1-11 0 0,0 0-112 0,4 9-32 15,-4-9 0-15,0 0 0 16,0 0-128-16,10 4 192 0,0-3-192 0,-1-2 192 0,0-2-192 0,0 1 0 15,-1-4 144-15,0 3-144 0,-1-1 0 0,1 0 0 16,0-1 0-16,0-1 0 16,0 0-688-16,0-2-48 0,1 1-16 0,0 1 0 15,0-2-2240-15,0-1-448 0,0-3-80 0</inkml:trace>
  <inkml:trace contextRef="#ctx0" brushRef="#br0" timeOffset="19346.66">19502 3607 10127 0,'0'0'896'0,"0"0"-704"16,0 0-192-16,0 0 0 0,0 0 1440 0,0 0 256 15,-8 2 48-15,8-2 16 0,0 0-1024 0,0 0-208 16,0 0-32-16,0 0-16 0,0 0 160 0,0 0 16 16,0 0 16-16,0 0 0 0,0 0 176 0,0 0 48 15,0 0 0-15,0 0 0 0,0 0-16 0,0 0 0 16,0 0 0-16,8-6 0 0,-8 6-176 0,8-5-48 15,-8 5 0-15,8-7 0 0,-8 7-144 0,10-5-16 16,-10 5-16-16,12-5 0 0,-3 1 48 0,-9 4 16 16,11-6 0-16,-11 6 0 0,13-3-96 0,-2 0-32 0,1 2 0 0,-1-2 0 15,-2 2-112-15,1 1-32 16,1 1 0-16,-1 2 0 0,0-2-272 0,-10-1 0 0,13 0 128 0,-1 0-128 16,-1 0 0-16,-1 0 0 0,-10 0 0 0,12-1 0 15,-12 1 0-15,12-6 0 0,-3 3 0 0,-2-3 0 16,1-2 144-16,0 1-144 0,-3-2 0 0,1 1 144 15,-1-1-144-15,-1-1 160 0,-2 0-160 0,1 0 160 16,0-1-160-16,-3 1 0 0,-2 1 144 0,2 9-144 16,-1-12 0-16,0 1 0 0,-2 4 0 0,-1-2 128 15,4 9-128-15,-5-10 128 0,1 0-128 0,-1 2 128 16,0 2-128-16,-2-1 0 0,0 2 0 0,1 0 0 16,-2-1 0-16,-1 3 128 0,-1-1-128 0,0 1 0 15,1 2 0-15,-1-1 0 0,-2 1 0 0,0 2 128 16,1 1-128-16,-1-1 0 0,0 3 0 0,1 0 0 15,-1-2 0-15,1 2 0 0,2 2 0 0,0 0 0 0,1 3 0 0,0 0 0 16,1-1 0-16,0 3 128 0,1 2-128 0,-1-2 0 16,2 2 0-16,0 3 0 0,-1-2 0 0,1 5 0 15,1-2 0-15,0 2-128 0,-1-2 128 0,1 3 0 16,2-2 0-16,-2 3 0 0,0 1 0 0,1-1 0 16,1-2 0-16,0 2-128 0,2-4 128 0,0-1 0 15,0-2 0-15,2 0 0 0,0 0 0 0,2-1 0 16,0-2 0-16,0 2 128 0,0 0-128 0,2 0 0 15,0 2 0-15,0-5 0 0,1 1 0 0,2 0 0 16,1 1 0-16,-1 1 0 0,0-1 0 0,2-2 0 16,1-3 0-16,1 1 0 0,1-2-240 0,2-1-64 15,1-1-16-15,1 0 0 16,1 0-768-16,0 1-176 0,-1-2-16 0,0-1-16 16,-1-2-2208-16,1 2-432 0</inkml:trace>
  <inkml:trace contextRef="#ctx0" brushRef="#br0" timeOffset="20497.02">20030 2916 11455 0,'0'0'512'0,"0"0"96"0,0 0-480 0,0 0-128 0,0 0 0 0,0 0 0 15,0 0 1264-15,0 0 224 0,0-9 48 0,0 9 16 16,0 0-704-16,0 0-144 0,0 0-16 0,0 0-16 0,0 0 32 0,0 0 16 16,0 0 0-16,0 0 0 0,0 0-80 0,0 0-32 15,0 0 0-15,0 0 0 0,0 0-368 0,0 0-80 16,8-6-16-16,-8 6 0 0,0 0 80 0,0 0 16 16,8-4 0-16,-8 4 0 0,0 0 144 0,9-3 48 15,-9 3 0-15,11-6 0 0,-11 6 64 0,11-5 16 16,-2 1 0-16,-1 0 0 0,-8 4-208 0,11-5-48 15,-2 2 0-15,-9 3 0 0,13-3-256 0,-1 1 128 16,-12 2-128-16,13 0 0 0,-2-1 0 0,0 1 0 16,-1 0 0-16,-10 0 0 0,12 1 0 0,-12-1 0 15,12 2 0-15,-12-2 0 0,11-2 0 0,-11 2 0 0,0 0 0 16,12 2 0-16,-12-2 128 0,0 0-128 16,0 0 0-16,12 0 0 0,-12 0 128 0,0 0-128 0,10 1 0 0,-10-1 0 15,0 0 0-15,11 2 0 0,-11-2 0 0,0 0 0 16,0 0 0-16,9 0 0 0,-9 0 0 0,0 0 0 15,0 0 128-15,10 0-128 0,-10 0 0 0,0 0 0 16,0 0 144-16,0 0-144 0,0 0 0 0,0 0 144 16,0 0-144-16,0 0 160 0,0 0-160 0,0 0 160 15,0 0-160-15,0 0 0 0,0 0 144 0,0 0-144 16,0 0 0-16,0 0 128 0,0 0-128 0,0 0 0 16,-4 10 0-16,4-10 0 0,-5 10 0 0,5-10 0 15,-6 8 0-15,-1 1 0 0,1-4 0 0,-1 3 0 16,-1 0 0-16,0 1 0 0,1-3 0 0,-3 1 0 15,1 0 0-15,0-1 0 0,-1 1 0 0,-1-1 0 16,1 2 0-16,-1 1 0 0,1-1 0 0,1 1 0 0,1-3 0 0,-1 1 0 16,0 2 0-16,-2 0 0 0,1 0 0 0,1 2 0 15,-2-1 0-15,1 2 0 0,0 1 0 0,-1 1 0 16,1-1 0-16,1-1 0 0,-1-1 0 0,1-1 0 16,2-2 0-16,0 0 0 0,7-8 0 0,-5 7 0 15,5-7 128-15,-7 7-128 0,7-7 0 0,0 0 144 16,0 0-144-16,0 0 0 0,0 0 0 0,0 0 0 15,0 0 0-15,0 0 0 0,0 0 160 0,0 0-160 16,0 0 128-16,5 8-128 0,-5-8 208 0,8 6-32 16,-8-6-16-16,12 6 0 0,0-3 32 0,-1 0 16 15,1-2 0-15,1 1 0 0,0-2-48 0,0 0-16 16,0 0 0-16,2 0 0 0,-1-2-144 0,0 1 0 0,2-2 0 16,0 2 0-16,-1 0-176 0,0 0-64 0,-2-3-16 0,0 2 0 31,-2 1-2352-31,0 1-464 0</inkml:trace>
  <inkml:trace contextRef="#ctx0" brushRef="#br0" timeOffset="21515.74">19139 4283 9327 0,'0'0'400'0,"0"0"112"0,0 0-512 0,0 0 0 0,0 0 0 16,0 0 0-16,0 0 896 0,0 0 96 0,0 0 16 0,0 0 0 15,0 0 96-15,0 0 32 0,0 0 0 0,0 0 0 16,3-10 208-16,-3 10 32 0,4-7 16 0,-4 7 0 16,6-9-96-16,-6 9-16 0,0 0 0 0,6-9 0 15,-6 9-256-15,8-6-64 0,0 0-16 0,-8 6 0 16,10-2-288-16,1 2-48 0,-1 2-16 0,2 0 0 16,0 0-400-16,2 2-64 0,2 0-128 0,2 1 176 15,3-2 16-15,-1 1 0 0,4-3 0 0,2 0 0 16,0-1 80-16,4-1 32 0,1-3 0 0,6-1 0 15,3-3 64-15,6 0 16 0,3-5 0 0,6 0 0 16,4-1 16-16,1 1 16 0,-1-3 0 0,-2 1 0 16,-2-1-160-16,2 0-16 0,2 3-16 0,1-1 0 0,0 1-224 15,0 4 128-15,-2-3-128 0,-3 4 0 16,-4-1 0-16,-6 1 0 0,-3-2 0 0,-3 3 0 16,-2 3-384-16,-2 2-80 0,0-1-16 0,-2 2 0 15,-1 0-272-15,-4 2-48 0,-3-1-16 0,-2 3 0 16,-1 0-1600-16,-1 1-320 0,-3-1-64 0,-1-2-9232 15</inkml:trace>
  <inkml:trace contextRef="#ctx0" brushRef="#br0" timeOffset="22516.17">19600 4989 7359 0,'0'0'320'0,"0"0"80"0,0 0-400 0,0 0 0 0,-9 1 0 0,9-1 0 16,0 0 3200-16,-9-3 544 0,9 3 112 0,0 0 32 16,0 0-2032-16,0 0-384 0,0 0-96 0,0 0-16 15,0 0-448-15,0 0-80 0,0 0-32 0,0 0 0 16,-7-5-288-16,7 5-48 0,0 0-16 0,0 0 0 16,0 0-96-16,0 0-32 0,0 0 0 0,0 0 0 15,0 0 80-15,11-6 16 0,-2 2 0 0,1 1 0 16,1 3 32-16,0 0 0 0,1 0 0 0,1 0 0 15,0 0-112-15,2 0-16 0,-2 0 0 0,0 0 0 16,1 0-144-16,0 1-48 0,3-1 0 0,-1 2 0 16,0-4-128-16,-1 1 0 0,1-3 144 0,0 2-144 15,-1-2 0-15,0 1 144 0,-2 0-144 0,0-2 0 16,0-1 144-16,-2-2-144 0,2 0 0 0,-2 2 144 16,-2-1-144-16,-1 0 0 0,0 0 144 0,-2 0-144 0,-6 7 160 15,5-9-32-15,-1 0-128 0,-4 9 192 0,2-8-192 0,-2 8 176 16,0-12-176-16,-2 5 160 0,2 7-32 0,-4-10-128 15,0 3 192-15,-2-3-64 0,-3 3 16 0,0-1 0 16,0 0 0-16,-2 0 0 0,-1 0 64 0,1 2 16 16,-2-1 0-16,0 2 0 0,-3 1-80 0,2 2-16 15,-2 0 0-15,2 4 0 0,-3 0-128 0,2 2 0 16,1 1 0-16,1 2 0 0,0 1 0 0,0 1 0 16,0 1 0-16,0 1 0 0,1-1 0 0,0-2 0 15,1 2 0-15,-1 2 0 0,3-2 0 0,0 3 0 16,1 1 0-16,1 0 0 0,1 0 0 0,1 1 0 0,-1 0 0 15,2 0 0-15,0-2-144 0,2-2 144 0,-1 2 0 16,3 2 0-16,0 0 0 0,3 1 0 0,-1 0 0 0,2-1 0 16,0 1 0-16,3-2 0 0,-1 1 0 0,3-1-160 15,1 2 160-15,1-1 0 0,1 1 0 0,1-2-128 16,0 1 128-16,0-1 0 0,2-1 0 0,-1-1 0 16,0-2-240-16,2-1 48 0,-1-1 0 0,1-1 0 31,0-4-368-31,-2 0-64 0,-1-3-16 0,1 0 0 15,2-3-480-15,1 0-96 0,-1-1-32 0,-1-4-8864 0,2 0-1792 0</inkml:trace>
  <inkml:trace contextRef="#ctx0" brushRef="#br0" timeOffset="23249.93">20228 4213 12895 0,'0'0'1152'0,"-10"-1"-928"0,0-1-224 0,2 2 0 16,8 0 2672-16,0 0 480 0,-8 2 112 0,8-2 0 16,0 0-2320-16,0 0-480 0,0 0-80 0,0 0-32 15,0 0-160-15,0 0-48 0,0 0 0 0,0 0 0 16,0 0 176-16,3 11 48 0,-3-11 0 0,0 0 0 16,9 7 432-16,-9-7 96 0,11 6 0 0,1-3 16 15,0 1-144-15,1-2-48 0,-1 0 0 0,2-1 0 16,2 0-272-16,-1-1-64 0,2 2-16 0,3-2 0 15,-2 0-160-15,0 0-16 0,-1 0-16 0,0 0 0 16,0 1-176-16,1-1 128 0,-2 0-128 0,-2 0 128 16,-1 0-128-16,-2 0 0 0,-11 0 0 0,10 1 128 15,-10-1-128-15,11 3 0 0,-11-3 0 0,8 4 0 16,-8-4 0-16,0 0 0 0,0 0 0 0,0 0 0 16,0 0 0-16,0 0 0 0,3 6 0 0,-3-6 0 0,0 0 0 15,-3 11 0-15,3-11 144 0,-6 10-144 0,0-2 0 16,-2 0 0-16,0 0 0 0,0-1 128 0,-1 1-128 0,1 0 0 15,-1-1 0-15,1 0 0 0,-2 1 0 0,1 0 0 16,0 1 0-16,0-2 0 0,-2-1 0 0,1 1 0 16,1-2 0-16,0 2 0 0,1-1 0 0,-1 2 0 15,-1-2 0-15,1 1 0 0,0 1 0 0,1 0 0 16,-1-1 0-16,3 0 0 0,-1-1 0 0,7-6 0 16,-8 8 0-16,2-1 0 0,6-7 0 0,0 0 0 15,0 0 0-15,0 0 0 0,-5 8 0 0,5-8 144 16,0 0-144-16,0 0 160 0,0 0-160 0,1 11 0 15,-1-11 0-15,5 12 0 0,-5-12 0 0,11 10 0 0,-1 1 0 0,0-3 128 16,1-3-128-16,1-1 0 0,1 1 0 0,0-1 0 16,0 0 0-16,2 0 0 0,1-2 0 0,0 1 0 15,-3 1 0-15,1-4 0 0,0 1 0 0,-1 1-176 16,-1 1 16-16,0-1 0 0,0-2 0 0,-1-2 0 31,1 0-656-31,0-1-128 0,-2-1-16 0,2 0-16 16,1 1-2336-16,-1-1-464 0,2-6-80 0,0-1-32 0</inkml:trace>
  <inkml:trace contextRef="#ctx0" brushRef="#br0" timeOffset="40897.56">6894 5205 18431 0,'0'0'1632'0,"-5"-9"-1312"15,0-2-320-15,1 0 0 0,1-2 2560 0,2-2 448 16,1-2 96-16,2-1 16 0,2-1-2064 0,0-5-416 16,-1 2-64-16,1 1-32 0,1 2-208 0,-2-4-32 15,-3 0-16-15,0 2 0 0,0 3 0 0,-2 1 0 16,-2 0 0-16,-2 3 0 0,-2 1 400 0,0 0 80 15,-2-2 0-15,1 1 16 0,-2-2-16 0,1 1 0 16,-1-1 0-16,1-1 0 0,-1 0-320 0,1-5-64 16,0 1 0-16,-1 0-16 0,2-1-112 0,0-2-32 0,-1 0 0 0,0-1 0 15,1-1-224-15,0 1 144 0,-1 3-144 0,-1-4 128 16,1 0-128-16,-1 1 0 0,0 2 0 0,-2 0 0 16,-2 3 128-16,0 0-128 0,-2 0 128 0,0 1-128 15,-1-3 368-15,-1 1-16 0,0-3 0 0,-3 4 0 16,-5 0-144-16,1 0-16 0,0 1-16 0,-2 1 0 15,-2 1-176-15,-3 2 128 0,3 1-128 0,0 2 128 16,1 3-128-16,-2-1 0 0,-4-5 0 0,2 6 128 16,2 7-128-16,1-4 0 0,0-3 0 0,1 4 128 15,2 4-128-15,-2 1 0 0,-2 1 0 0,-2 3 0 16,1 4 0-16,-3-2 0 0,-4 1 0 0,-2 3 0 16,2 3 0-16,0 3-144 0,-2 2 144 0,1 2 0 0,-2-1 0 15,5 5-128-15,1-1 128 0,0 3 0 0,-3 0 0 0,1 2 0 16,0-2-128-16,-1 2 128 0,-1 1 0 0,-1 0 0 15,-1 1 0-15,2 1 0 0,1 0 0 0,1 6 0 16,-1-1 0-16,4 1 0 0,2-1 0 0,1 7-128 16,-4 0 128-16,4 2 0 0,-2-2 0 0,1 1 0 15,1 2 0-15,-1-1 0 0,1-2 0 0,2 4-128 16,0 2 128-16,2 1 0 0,2 4 0 0,4 1-128 16,1-3 128-16,5 1 0 0,3-1 0 0,3-2 0 15,1-4 0-15,2 2 0 0,1 1 0 0,2 4 0 16,0 1 0-16,3-2 0 0,2 2 0 0,2-3-128 15,1-3 128-15,1-2-160 0,0-2 160 0,3-1 0 16,1-3 0-16,3 1 0 0,1 0 0 0,2 0 0 16,4-1 0-16,0-1 0 0,2-1 0 0,2-3 0 0,4-2 0 0,1-2 0 15,1-1 0-15,2-1 0 0,0-2 0 0,1-2 0 16,-1 0 0-16,2-2 0 0,-2 0 128 0,3-4-128 16,1 2 0-16,2 0 128 0,-1 0-128 0,3-2 0 15,3-1 144-15,1 2-144 0,1 0 192 0,1-3-192 16,-2-1 176-16,-2 0-176 0,0-2 160 0,2 0-160 15,1-1 160-15,2-3-160 0,2-5 160 0,1-1-160 16,4-4 144-16,0 0-144 0,2-4 128 0,0-2-128 16,-3-1 128-16,-1-2-128 0,-3 0 0 0,3 0 128 15,-2-4-128-15,3 0 0 0,0 0 144 0,2 0-144 16,-2 0 0-16,-1-2 128 0,-2-3-128 0,0 2 0 16,-2-2 160-16,0 0-32 0,0 0-128 0,3-2 192 15,4-2 48-15,1 1 0 0,-1-1 0 0,0-2 0 16,-1 1-240-16,-3-2 144 0,-3-1-144 0,-2 0 128 0,-2-3-128 0,-1-1 128 15,0-2-128-15,0 0 128 0,-2-3 0 0,-2 4-128 16,-3-3 192-16,-2 3-64 0,-2-1 48 0,-2 3 0 16,-2 0 0-16,-4-1 0 0,-4-4 0 0,-4 0 0 15,-2 0 0-15,-2-1 0 0,-3-4 64 0,-3-2 16 16,-1 0 0-16,-3 0 0 0,-1-2-64 0,-3 2-16 16,-2-2 0-16,-3-1 0 0,-2 1-48 0,-1-1-128 15,0-3 192-15,-2-2-64 0,-3-3-128 0,2 1 0 16,-2-4 144-16,2 1-144 0,-1 4 176 0,1 1-48 15,-3 4 0-15,-1 2 0 0,-2 1 32 0,-1 2 0 16,-1 2 0-16,0 0 0 0,-3-1 32 0,1 2 16 16,-1 3 0-16,0 1 0 0,0 1-208 0,2 4 128 15,-2 3-128-15,-1 4 0 0,-3 0 0 0,-1 3 0 0,-2 1-208 0,-5 3 64 16,-2 2-112-16,-3 1 0 0,-1 2-16 0,2 1 0 16,0 2 32-16,3-1 16 0,4 2 0 0,4 1 0 15,4 0 224-15,6-1 0 0,1-1-160 0,4 0 160 31,2 1-912-31,3 0-112 0,3 0-32 0,7 5 0 16,-7-7-1472-16,7 7-288 0,3-8-64 0</inkml:trace>
  <inkml:trace contextRef="#ctx0" brushRef="#br0" timeOffset="107369.45">7216 14511 19919 0,'0'0'880'0,"0"0"192"0,0 0-864 0,-4-7-208 16,4 7 0-16,-1-11 0 0,2 2 1648 0,3 1 272 16,0 0 64-16,-4 8 16 0,8-9-720 0,1 2-128 15,-1 1-48-15,1 1 0 0,-1-1-224 0,1 2-48 16,0 1-16-16,1 0 0 0,-10 3-384 0,13 0-80 15,-1-4-16-15,-3 1 0 0,-9 3-80 0,13 0-32 16,0 0 0-16,0 2 0 0,0-2 32 0,2 0 0 16,-1-2 0-16,3 2 0 0,1 0 144 0,2-2 48 0,1-1 0 15,4-1 0-15,1-2 0 0,1-2 16 0,0 1 0 16,2-2 0-16,1 5-32 0,3-2-16 0,2 1 0 0,1 1 0 16,2 1-192-16,1 2-32 0,0 1-16 0,0-1 0 15,1 1-176-15,0 1 0 0,0-1 144 0,-1 1-144 16,1 0 0-16,-1-1 0 0,0-1 0 0,1 0 0 15,3 0 0-15,0-1 0 0,-1 2 0 0,0-1 128 16,-2-3-128-16,-1-1 0 0,-1 1 0 0,-3 0 128 16,0 0-128-16,-3 0 176 0,-5 0-176 0,-1 0 192 15,-2 0 0-15,-2-1 16 0,0 0 0 0,-1 2 0 16,-2-2-208-16,0 1 144 0,-2 2-144 0,-2-1 128 16,-2 0-128-16,-1 2 0 0,-2 0 0 0,-10 1 0 15,0 0-1456-15,0 0-272 16,0 0-48-16,0 0-15984 0</inkml:trace>
  <inkml:trace contextRef="#ctx0" brushRef="#br0" timeOffset="108842.36">7213 15869 19007 0,'0'0'832'0,"-7"4"192"0,-2-4-832 0,9 0-192 15,-11 0 0-15,11 0 0 0,0 0 1024 0,-9-2 144 16,9 2 48-16,0 0 0 0,0 0-640 0,0 0-128 16,0 0-32-16,0 0 0 0,0 0-224 0,0 0-32 15,0 0-16-15,0 0 0 0,0 0-144 0,10 2 128 16,-10-2-128-16,15 3 128 0,-2 1 160 0,2 0 32 16,4-2 0-16,3 1 0 0,3-2 64 0,5-1 0 15,5-2 16-15,5-2 0 0,5-3 160 0,4-2 16 0,3-1 16 0,4-2 0 16,3 0-64-16,4-1-16 0,3 0 0 0,3 0 0 15,3 1-64-15,-3 2-32 0,-4 1 0 0,-1 2 0 16,-3-2-144-16,1 5-16 0,-2-2-16 0,-1 3 0 16,1 2-240-16,-2 1 0 0,-5 1 0 0,-3 3 0 15,-5-1-272-15,-2-1-112 0,-2 2 0 0,-3-1-16 32,-2-1-496-32,-2 2-112 0,-3-4-16 0,-3 0-8176 0,-3 0-1632 0</inkml:trace>
  <inkml:trace contextRef="#ctx0" brushRef="#br0" timeOffset="111010.79">2575 12922 9839 0,'0'0'432'0,"0"0"96"0,0 0-528 0,0 0 0 16,0 0 0-16,0 0 0 0,0 0 928 0,0 0 80 0,0 0 16 0,0 0 0 15,0 0-496-15,0 0-80 0,0 0-32 0,0 0 0 16,0 0 144-16,1-8 16 0,-1 8 16 0,-4-8 0 16,4 8 96-16,-6-6 16 0,-2 0 0 0,0 2 0 15,-2 1 0-15,-2 0 16 0,-1-4 0 0,0 3 0 16,-2 1 0-16,-1 0 0 0,-3 0 0 0,0 1 0 16,-2 0-176-16,-1 0-32 0,-2-1-16 0,1 2 0 15,-5 1-96-15,1-3-16 0,-2 1 0 0,1 2 0 16,-2 0 96-16,-2 0 16 0,0 0 0 0,-2 0 0 15,-3 0-112-15,2 1-32 0,1 0 0 0,2 3 0 16,-1 1-128-16,1 1-32 0,0 0 0 0,1 2 0 16,1 2-192-16,3-2 0 0,0 1 0 0,1 1 0 15,2 0 0-15,0-2 0 0,1 1 0 0,-1 0 0 16,-2 1 0-16,1-3 0 0,2-1 0 0,1 1 0 0,0-4 0 0,-1 1 0 16,0-1 0-16,2 1 0 0,2-2 192 0,0 0 0 15,1 1 0-15,1 1 0 0,0-2 208 0,2 2 48 16,0-1 0-16,2 0 0 0,0-1-128 0,1-1 0 15,1 2-16-15,2 0 0 0,-1-1-128 0,10-2-32 16,-10 4 0-16,1 0 0 0,9-4-144 0,-9 5 160 16,9-5-160-16,0 0 160 0,-9 5-160 0,9-5 0 15,0 0 144-15,-7 8-144 0,7-8 0 0,0 0 144 16,-6 8-144-16,6-8 0 0,-6 8 128 0,6-8-128 16,-6 10 0-16,6-10 0 0,-1 13 0 0,-2-1 0 15,-1-1 0-15,3 0 0 0,1 4 0 0,0-1 0 16,-2-1 0-16,2 1 0 0,2 5 0 0,0 0 0 15,1 2 0-15,0 4 0 0,-2 2 0 0,1 4 0 16,2 6 0-16,2 2 0 0,-1 4 0 0,1 1 0 0,2 6 0 0,0 3 0 16,-3 6 0-16,0 4 0 0,1 1 128 0,-3 1-128 15,0 1 0-15,-2 5 0 0,-2 0 128 0,1 6-128 16,-1 5 0-16,-2 2 0 0,-3-1 0 0,2-1 0 16,-1 1 0-16,-2-3 0 0,0-3 0 0,2-4 0 15,1-1 0-15,-1-9 0 0,0-6 0 0,-3-1 0 16,-1-4 0-16,1-1 160 0,0 1-160 0,-1-4 128 15,0 2-128-15,0-2 192 0,2-7-192 0,1-2 192 16,1-3-192-16,1-2 0 0,0-4 144 0,1-3-144 16,1-2 208-16,2 0-16 0,-2 0-16 0,1-4 0 15,1-2-16-15,-1 1 0 0,-1-3 0 0,2-2 0 16,0 0-32-16,0-2-128 0,0-2 192 0,0-11-64 16,0 15 64-16,2-5 0 0,-2-10 0 0,2 12 0 15,-2-12 48-15,0 0 16 0,4 10 0 0,-4-10 0 0,0 0 0 0,7 11 0 16,-7-11 0-16,8 6 0 0,-8-6 80 0,10 7 32 15,2-2 0-15,0-1 0 0,-1 0-112 0,4 1 0 16,0 0-16-16,1 2 0 0,0-5-96 0,0 2-16 16,1 2 0-16,2-1 0 0,-1-1-128 0,1 0 0 15,0 1 144-15,-1-1-144 0,0 1 0 0,0 0 128 16,1 0-128-16,-1 1 0 0,2-1 0 0,-1 1 0 16,1-2 0-16,-1 3 128 0,1-2-128 0,1 1-208 15,2 2 48-15,1-1 16 16,-1-1-640-16,2-3-128 0,2 1-32 0,6-4-11536 15,3 0-2304-15</inkml:trace>
  <inkml:trace contextRef="#ctx0" brushRef="#br1" timeOffset="121317.64">2924 17855 20271 0,'0'0'1792'0,"0"0"-1424"0,-5-7-368 0,5 7 0 15,0 0 3392-15,0 0 592 0,0 0 128 0,0 0 32 16,0-6-2800-16,0 6-576 0,0 0-96 0,0 0-32 16,0 0-144-16,0 0-48 0,0 0 0 0,10 0 0 15,-10 0 0-15,11 0-16 0,-11 0 0 0,10 0 0 16,-10 0 16-16,12-3 16 0,-12 3 0 0,10-2 0 15,-10 2 80-15,0 0 16 0,0 0 0 0,0 0 0 16,10-2-64-16,-10 2-16 0,0 0 0 0,0 0 0 16,0 0-176-16,0 0-48 0,0 0 0 0,10 3 0 15,-10-3-64-15,0 0-32 0,0 0 0 0,0 0 0 0,0 0-160 0,0 0 192 16,10 5-192-16,-10-5 192 0,11 5-192 0,-11-5 192 16,13 6-192-16,-1-1 192 0,-2-1-192 0,-10-4 0 15,12 6 0-15,0 0 0 0,-1-1 0 0,1 1 0 16,-2 1 0-16,2-2 0 0,-1 3 0 0,0-2 0 15,1 0 0-15,0-3 0 0,-2 3 144 0,1 0-144 16,0 2 160-16,2-1-160 0,2-2 208 0,-1 0-48 16,0-2-16-16,1 1 0 0,-1-1-144 0,0 1 0 15,2-1 144-15,0 1-144 0,1-2 128 0,2 1-128 16,1-2 128-16,-1 2-128 0,1-2 0 0,1 2 144 16,-2-1-144-16,1 2 0 0,-2-1 128 0,0 0-128 15,1-1 0-15,-1 1 0 0,0-1 128 0,2 2-128 0,-1-1 0 0,0 0 0 16,-1 0 128-16,0 0-128 0,0 1 0 0,1-4 0 15,-1 0 128-15,1 0-128 0,1 1 0 0,-1-1 0 16,0 0 0-16,-1 0 0 0,0 0 128 0,2 2-128 16,1-2 0-16,1-2 0 0,1 1 0 0,3 1 0 15,-1-4 0-15,1 1 160 0,0 0-160 0,2 0 128 16,-1-4-128-16,0 2 160 0,1 0-160 0,-2-2 160 16,1 2-160-16,-1 0 0 0,-1 0 0 0,1 0 128 15,0-1-128-15,0 3 0 0,-1-1 0 0,0 1 0 16,-2-1 0-16,2 1 0 0,2 1 0 0,2 1 0 15,-1-1 0-15,0 1 0 0,2 1 0 0,0 0 0 16,0 0 0-16,1 0 0 0,1-3 0 0,-2 2 0 16,-2-2 0-16,1 1 0 0,1-1 128 0,0 1-128 15,1-2 0-15,-1 2 0 0,-1 2 0 0,0 0 0 0,-1-1 0 0,4 0 0 16,-1-1 0-16,0 2 0 0,1-2 0 0,-1 2 0 16,-2 0 0-16,-1 0 0 0,1-1 0 0,-2-1 0 15,-1 4 0-15,-1 1 0 0,-1-1 0 0,0 0 0 16,1 1 0-16,0 1 0 0,-3 0 0 0,0 0 0 15,0-2 0-15,1 2 0 0,0 1 0 0,2 2 0 16,-2-4 0-16,2 2 0 0,0 0 0 0,0 0 0 16,-2 0 0-16,3 2 0 0,-2-1 0 0,0 0 0 15,0-2 128-15,-1-2-128 0,1 1 0 0,-2-1 0 16,0 2 0-16,0-1 128 0,-1-3-128 0,0 0 0 16,1 0 0-16,-1 1 0 0,-1-1 0 0,-1 2 128 15,2-1-128-15,-3 1 0 0,0 0 0 0,2-1 0 16,1 0 128-16,0-1-128 0,0 0 0 0,1 0 0 0,0-1 0 15,0 0 0-15,0-1 0 0,0 2 0 0,1-3 0 0,-1 0 0 16,0 0 0-16,1 2 0 0,-2 1 128 0,0-1-128 16,-3-1 0-16,1 1 0 0,-1-1 0 0,0 0 128 15,2 1-128-15,-1 0 0 0,-1-1 144 0,1 0-144 16,-4-4 0-16,2 3 144 0,-1 0-144 0,1-1 0 16,-1 1 192-16,0 1-192 0,3-1 192 0,-2 1-192 15,-3-1 160-15,0 2-160 0,1-2 128 0,-1 2-128 16,-1-2 0-16,1 1 128 0,1-1-128 0,-1 0 0 15,-1 1 0-15,1 0 128 0,1-3-128 0,-1 0 0 16,0 2 0-16,0 1 128 0,-1-2-128 0,0 0 0 16,0 1 0-16,-2 1 128 0,0 0-128 0,-1 0 0 15,2 2 0-15,-2 0 0 0,-10 0 128 0,11 0-128 16,-1 0 0-16,1 0 0 0,-11 0 0 0,11 2 0 0,-11-2 0 16,11 0 0-16,-11 0 0 0,0 0 0 0,13 2 0 0,-13-2 0 15,0 0 0-15,10 4 0 0,-10-4-128 0,0 0-16 16,0 0 0-16,9 5 0 15,-9-5-288-15,8 5-48 0,-8-5-16 0,0 0 0 16,0 0-1040-16,0 0-224 0,8 8-32 0,-8-8-16 16,0 0-736-16,7 6-144 0,-7-6-16 0,6 8-8768 15,-6-8-1760-15</inkml:trace>
  <inkml:trace contextRef="#ctx0" brushRef="#br1" timeOffset="122503.17">7665 17708 26607 0,'0'0'1168'0,"0"0"256"0,-6-9-1136 0,6 9-288 16,0 0 0-16,0 0 0 0,-6-10 1200 0,1 4 176 15,1 1 32-15,4 5 16 0,0 0-496 0,0 0-96 16,-7-4-32-16,7 4 0 0,0 0 48 0,0 0 16 16,0 0 0-16,0 0 0 0,-9 2 16 0,9-2 0 15,0 0 0-15,0 0 0 0,0 0 16 0,0 0 16 16,0 0 0-16,0 0 0 0,-8 7-448 0,8-7-80 16,0 0-32-16,0 0 0 0,-5 6-160 0,5-6-16 15,-4 8-16-15,4-8 0 0,0 0-32 0,-5 11-128 16,5-11 192-16,-4 11-64 0,4-11 128 0,-4 8 0 15,4-8 16-15,-4 11 0 0,4-11 48 0,-4 11 0 0,4-11 0 0,-2 11 0 16,2-11-80-16,-3 13-16 0,3-13 0 0,0 0 0 16,-1 13-80-16,1-13-16 0,1 13 0 0,-1-13 0 15,0 0 0-15,5 13-128 0,-5-13 192 0,7 12-64 16,-7-12 0-16,0 0 0 0,10 11 0 0,-2-3 0 16,-8-8 0-16,10 8-128 0,-10-8 192 0,12 9-64 15,-1-1-128-15,-11-8 160 0,10 8-160 0,2-2 160 16,-2 2-160-16,1-1 128 0,-1-2-128 0,0 1 128 15,1-2-128-15,-1-1 0 0,-10-3 0 0,13 6 128 16,0-3-128-16,0 0 0 0,0-3 0 0,1 1 128 16,-1 0-128-16,0 2 160 0,0-2-160 0,0-1 160 15,0 2-32-15,0 0 0 0,0 1 0 0,0-1 0 16,1 1-128-16,1 3 128 0,-2-2-128 0,1 3 128 16,0-1-128-16,1 1 0 0,-1-1 0 0,0 1 0 0,2-1 0 0,1 1 0 15,0-2 0-15,0-1 0 0,0 0 0 16,0 0 0-16,-2-1 0 0,1 0 0 0,0-3 0 0,-1 2 0 15,1-2 0-15,0 1 0 0,0 0 0 0,3 2 128 16,-1-2-128-16,0-1 0 0,0 0 0 0,2 0 0 16,0 2 128-16,-1-1-128 0,1 2 0 0,-1-2 0 15,-1 3 0-15,2 0 128 0,0 0-128 0,-1-1 0 16,1 1 0-16,1 2 0 0,-1-1 0 0,1 0 0 16,0-1 0-16,0 1 0 0,0 0 0 0,0-1 0 15,-2-4 0-15,2 2 0 0,0-2 0 0,0 0 0 16,0-2 0-16,2 2 0 0,2-1 0 0,0 0 0 15,0-1 0-15,-1 2 0 0,1-1 0 0,1 1 0 0,-1 1 0 0,0 1 0 16,-1-1 0-16,0 0 0 16,-2 2 128-16,2-1-128 0,0 1 0 0,1-3 0 15,1-1 0-15,-1 1 128 0,0 0-128 0,-1 0 0 0,0-2 0 0,-1 0 0 16,2 1 0-16,0-1 0 0,1 0 0 0,0 0 0 16,1 1 0-16,0 0 0 0,-1-1 0 0,0 1 0 15,0 0 0-15,1 0 0 0,1-1 0 0,-2 1 0 16,0 0 0-16,-2 1 0 0,1 0 0 0,0 0 0 15,1-2 0-15,-2 1 0 0,-2 1 0 0,0 0 0 16,-1 0 0-16,-2 0 0 0,0-3 0 0,0 3 0 16,1 0 0-16,-1-1 0 0,-1-1 0 0,1 2 0 15,-1 0 0-15,0-3 0 0,-1 0 0 0,0 2 0 16,-1-2 0-16,-1 1 0 0,0-2 0 0,0 1 0 0,1-1 0 16,-2 2 128-16,1-1-128 0,-2 1 0 0,-2-1 0 15,1 0 0-15,-1-1 128 0,-1 2-128 0,-1 0 0 0,0-1 0 16,-9 3 0-16,11-3 0 0,-11 3 0 0,0 0 128 15,8-4-128-15,-8 4 0 0,0 0 0 0,7-4 0 16,-7 4 0-16,0 0 0 0,7-5 128 0,-7 5 80 16,0 0 32-16,0 0 0 0,4-7-96 0,-4 7-16 15,1-9 0-15,-1 9 0 0,0-8 64 0,0 1 16 16,0 7 0-16,0 0 0 0,0 0-208 0,0-8 0 16,0 0 0-16,0 8-160 0,-2-7 160 0,2 7-128 15,0 0 128-15,0 0-128 16,0 0-1280-16,0 0-256 0,0 0-64 0,0 0-13600 15,0 0-2720-15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27:50.53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26641 410 15023 0,'0'0'656'0,"0"0"160"0,0 0-656 0,11-3-160 0,-3-2 0 0,-8 5 0 16,11-4 560-16,0 2 80 0,-11 2 0 0,12-3 16 15,-2 2-400-15,-10 1-64 0,0 0-32 0,12-3 0 16,-12 3 464-16,10-1 80 0,-10 1 32 0,0 0 0 0,11 4 576 0,-11-4 112 15,0 0 32-15,0 0 0 16,0 0 0-16,7 6 0 0,-7-6 0 0,0 0 0 0,6 7-288 0,-6-7-48 16,0 0-16-16,0 0 0 0,-2 13-288 0,0-3-64 15,-2 1-16-15,-3-1 0 0,0 3-240 0,-5 3-48 16,-1 1-16-16,-4 2 0 0,-3-2-176 0,1 4-48 16,-2 0 0-16,-1 0 0 0,-3-2-208 0,1 2 128 15,2 0-128-15,0 0 0 0,1 2 0 0,2-2 128 16,0-1-128-16,2-2 0 0,1 0 0 0,-1-3 0 15,1-5 0-15,2 2 0 0,1 1 0 0,-2-4 0 16,1 0 0-16,0-1 0 16,-2-3-448-16,0 2-144 0,1-2-32 0,-2 1 0 15,0 0-832-15,0 0-160 0,-1 2-48 0,-1-2 0 16,0-2-1280-16,2 0-272 0,1-1-48 0,2-1-4256 0,1-2-848 0</inkml:trace>
  <inkml:trace contextRef="#ctx0" brushRef="#br0" timeOffset="331.39">26342 350 17503 0,'0'0'1552'0,"0"0"-1232"0,0 0-320 0,0 0 0 0,0 0 3136 0,-6 9 560 15,1-2 112-15,5-7 32 16,0 13-2512-16,3 0-496 0,1 0-112 0,2 4-16 0,2-3-112 0,0 4-16 16,1 1-16-16,0 0 0 0,2 1-272 0,2-1-48 15,0 1-16-15,0-2 0 0,-3 0-64 0,2-1-16 16,1-1 0-16,0-1 0 0,0 4-16 0,3-2 0 16,-2-3 0-16,2 2 0 0,1 1-128 0,-1 0 0 15,-1-3 144-15,0 0-144 0,2 1 0 0,0 2 0 16,0-2 0-16,0 1 128 0,0-2-128 0,-1 2 0 15,-2 2-128-15,1-2 128 16,-2-5-1600-16,0 0-256 0,-2 1-32 0,1-1-8128 16,0-4-1632-16</inkml:trace>
  <inkml:trace contextRef="#ctx0" brushRef="#br0" timeOffset="1115.58">27667 340 19119 0,'0'0'832'0,"0"0"192"0,0 0-816 0,0 0-208 0,0 0 0 0,0 0 0 16,0 0 992-16,0 0 160 0,0 0 16 0,2-8 16 15,-2 8-224-15,0 0-64 0,2-9 0 0,-2 9 0 16,0 0-96-16,-2-8-32 0,2 8 0 0,-4-8 0 15,4 8 16-15,-5-8 0 0,-2 3 0 0,7 5 0 16,-8-4 96-16,1 0 16 0,7 4 0 0,-11-3 0 16,2 2-256-16,9 1-32 0,-10-2-16 0,0 2 0 15,1 2-48-15,0-2-16 0,9 0 0 0,-12 4 0 16,1 0-80-16,-1 0 0 0,0 1-16 0,-1 2 0 16,-2 3-192-16,-1-1-48 0,-1-2 0 0,-1 3 0 15,-2 1-192-15,-1 0 128 0,0-2-128 0,1 3 0 16,-3 1 0-16,3-1 0 0,0 2 0 0,2 2 0 15,1 2 0-15,0 2 128 0,1-3-128 0,2 2 0 16,-1 2 0-16,4 1 144 0,-1-2-144 0,3-1 128 0,1 2 0 0,3 0 0 16,1 1 0-16,3-2 0 0,1 3 0 0,2-3-128 15,3-1 192-15,2 2-64 0,1-1-128 0,1-1 128 16,1 1-128-16,2-1 128 0,1 0-128 0,0-2 0 16,2-2 0-16,0-2 0 0,1-1 0 0,2 0 0 15,2-2 0-15,-1-1 0 0,1-3-208 0,-1 0-32 16,1 1 0-16,-1-2 0 15,0-5-256-15,-1 1-48 0,0 0-16 0,-2-1 0 16,-1-1-208-16,0 0-32 0,-2-2-16 0,0 1 0 16,-1-4-1424-16,-1 1-272 0,0-1-64 0,-1-2-16 15,-2 1-272-15,0-4-48 0,0 3-16 0</inkml:trace>
  <inkml:trace contextRef="#ctx0" brushRef="#br0" timeOffset="1448.73">27280 668 8287 0,'-15'0'368'0,"4"0"80"0,-2-1-448 0,0 1 0 0,1 2 0 0,1 0 0 15,0 0 3984-15,2-2 720 0,0 0 144 0,9 0 16 16,-10 0-3024-16,10 0-624 0,0 0-112 0,-8 3-16 15,8-3-256-15,0 0-32 0,0 0-16 0,0 0 0 16,0 0-208-16,0 0-64 0,0 0 0 0,0 0 0 0,11-1 64 0,3-1 16 16,0 0 0-16,0-1 0 0,2 2 112 0,-1-2 0 15,2 3 16-15,2-1 0 0,0-2-272 0,1-1-64 16,-1 3-16-16,2 0 0 0,0-2-192 0,1 2-48 16,0-2 0-16,1 1 0 0,1-1-128 0,-2 0 0 15,-1 3 0-15,0-1 0 0,0-2 0 0,1 2-256 16,-1-1 64-16,1 0 16 15,0 2-1520-15,1 0-304 0,-1 0-64 0,-1 0-8624 16,1-2-1712-16</inkml:trace>
  <inkml:trace contextRef="#ctx0" brushRef="#br0" timeOffset="2132.67">28266 234 27007 0,'0'0'1200'0,"0"0"240"0,0 0-1152 0,0 0-288 0,0 0 0 0,0 0 0 16,0 0 928-16,0 0 128 0,0 0 32 0,0 0 0 15,0 0-336-15,0 0-64 0,0 0-16 0,1 14 0 16,-1 1-160-16,2-1-16 0,-1 3-16 0,0 4 0 16,0 2 48-16,-1 3 16 0,0 2 0 0,0 4 0 15,0 5-144-15,0 1-16 0,0-2-16 0,-1-1 0 16,-3 1-128-16,0-3-32 0,-1 1 0 0,0-1 0 15,-2-4-80-15,1-2-128 0,1 0 176 0,-3 1-176 16,-1 0 128-16,0 0-128 0,-1-2 0 0,4-5 0 16,-2 1 0-16,0-3 0 0,0 1 0 0,2 0 0 15,-1-4-432-15,2 0-144 0,0-2-16 0,1-2-16 16,4-12-2736-16,0 0-560 0</inkml:trace>
  <inkml:trace contextRef="#ctx0" brushRef="#br0" timeOffset="2466.23">28581 255 23039 0,'0'0'2048'0,"0"0"-1648"0,0 0-400 16,0 0 0-16,0 0 1808 0,0 0 288 15,0 0 48-15,0 0 16 0,0 0-1232 0,0 0-240 0,0 0-48 0,-5 14-16 16,1-1-256-16,0 4-48 0,0 3-16 0,1 3 0 16,0 2-112-16,-1 6 0 0,-1 3-16 0,0 5 0 15,-1 2 176-15,1-1 32 0,0-1 16 0,0 0 0 16,0-1-80-16,-1 0 0 0,1-3-16 0,0 0 0 16,-2 2-304-16,1-5 160 0,1 0-160 0,-2-2 128 15,-1-2-128-15,2 0 0 0,-1-2 144 0,1 0-144 16,-1-3 0-16,1 0 0 0,-3-3 0 0,2-3 0 15,3-4-640 1,-1 0-64-16,-2-5 0 0,1 0 0 0,6-8-1968 0,-8 5-400 0,0-2-64 16</inkml:trace>
  <inkml:trace contextRef="#ctx0" brushRef="#br0" timeOffset="3106.24">28252 237 32767 0,'-8'-17'1456'0,"5"6"288"0,1 1-1392 16,0 1-352-16,2 9 0 0,4-11 0 0,1 2 512 0,2 1 48 15,-1 0 0-15,2 2 0 0,0-1-96 0,0 2-16 16,0 1 0-16,1 0 0 0,1 0-160 0,1 3-32 0,-1-4-16 0,2 4 0 15,1-3-96-15,2 1-16 0,1 0 0 0,4 1 0 16,1-1 96-16,1 1 16 0,1-1 0 0,-1 2 0 16,-2-2 16-16,1 2 0 0,1 1 0 0,0 2 0 15,-2 1-128-15,1 1 0 0,-1 0-128 0,1 1 192 16,-1-1-192-16,1 3 0 0,0 0 128 0,1 2-128 16,1 2 0-16,-1 1 0 0,-1 1 0 0,0 1 0 15,-1 2 0-15,-3-2 0 0,-3 2 0 0,-2-1 0 16,-2 4 0-16,-1 0-160 0,-4 1 160 0,-1-2-128 15,-4 3 128-15,-1-2-128 0,-3 0 128 0,-1 0-128 16,-3 2 128-16,0 1-160 0,-1-1 160 0,-1 0-160 16,-5 0 160-16,0-3 0 0,-2 0-144 0,0-1 144 15,-1-2-128-15,-1-1 128 0,-3-1-160 0,1-1 160 16,0-2 0-16,2-1 0 0,-1-1 0 0,1 1 0 0,-1-2 0 0,2-1 0 16,-3 1 0-16,0-2 0 0,-1-1 0 0,1-2 0 15,0 1 0-15,0 0 0 0,-2-2 0 0,2 2 0 16,3-1 0-16,0 2 0 0,1 1 0 0,2-3 0 15,2 0 0-15,3 1 0 0,10-3 0 0,-9 5 0 16,9-5 0-16,0 0 0 0,0 0 144 0,-2 10-144 16,2-10 0-16,6 11 144 0,-6-11-144 0,11 10 0 15,1 1 144-15,1-1-144 0,0-1 240 0,3 0-32 16,1 4 0-16,2 2 0 0,1-2 64 0,1 2 16 16,0 4 0-16,1-4 0 0,0-2-96 0,0 0 0 15,-2 0-16-15,1 2 0 0,1-1-176 0,-1 2 0 0,-2-1 144 0,2 2-144 16,1 0 0-16,-2-4-288 0,-2 0 48 0,0-1 16 31,0 0-608-31,-1-2-128 0,-1 1-32 0,0-1 0 16,-2-1-2144-16,-1 0-448 0,0 3-64 0,-13-12-32 0</inkml:trace>
  <inkml:trace contextRef="#ctx0" brushRef="#br0" timeOffset="3901.42">29218 130 20495 0,'0'0'896'0,"0"0"208"0,0 0-880 0,0 0-224 0,0 0 0 0,6-7 0 16,-1 1 1296-16,-5 6 224 0,6-7 32 0,-1-1 16 16,0 3-160-16,-5 5-48 0,0 0 0 0,8-5 0 15,-8 5-368-15,12-4-80 0,-2 3-16 0,0-3 0 16,2 2-352-16,0 1-80 0,-2 1-16 0,2 0 0 16,1 0-176-16,1 1-32 0,-1 1-16 0,2-2 0 15,-1 0-224-15,0 1 176 0,-2 2-176 0,0-1 160 16,0 2-160-16,-2-1 0 0,-10-3 144 0,12 2-144 15,-12-2 192-15,12 4-48 0,-12-4 0 0,0 0 0 16,0 0-16-16,0 0-128 0,0 0 192 0,0 0-64 16,0 0 16-16,0 11 0 0,0-11 0 0,-7 10 0 15,1-3-144-15,-4 0 128 0,0 3-128 0,-2-4 128 16,1 1-128-16,-3 0 0 0,1 0 0 0,0-1 128 16,0 0-128-16,0-1 0 0,2 0 0 0,0 2 128 15,2-2-128-15,9-5-176 0,-10 4 48 0,10-4 0 0,-10 4-64 0,10-4-16 16,0 0 0-16,0 0 0 0,0 0-160 0,0 0-16 15,0 0-16-15,0 0 0 0,0 0 80 0,0 0 32 16,0 0 0-16,0 0 0 0,0 0 288 0,10 5-128 16,0 0 128-16,0-2 0 0,1 1-160 0,1-3 160 15,-1 0-128-15,1 3 128 0,-1 0 0 0,-1 0 0 16,-1 1 0-16,0 0 0 0,0 2-160 0,0-1 160 16,1 1-192-16,-3 1 192 0,0 2 0 0,-1 1 0 15,2-1 0-15,-1-1 0 0,-7-9 0 0,6 12 0 16,-6-12 0-16,6 13 0 0,-6-13 0 0,0 12 176 0,0-12 0 15,-4 11 0-15,-2 1 96 0,1-5 32 16,-1-1 0-16,6-6 0 0,-8 8-96 0,-1 0-16 0,0 0 0 0,-1-6 0 16,0 4-192-16,0-1 128 0,-3 1-128 0,0-1 0 15,-1 1 0-15,0 0 0 0,0 1 0 0,-2-1 0 16,-1 1-208-16,2-2-144 0,0 1-32 0,2 0 0 31,1 0-1952-31,1-4-400 0</inkml:trace>
  <inkml:trace contextRef="#ctx0" brushRef="#br0" timeOffset="9805.14">26289 1984 19343 0,'0'0'848'0,"0"0"192"0,-6-4-832 0,6 4-208 0,0 0 0 0,0 0 0 15,0 0 1904-15,0 0 336 0,0 0 64 0,0 0 0 16,0 0-1088-16,0 0-240 0,0 0-32 0,0 0-16 15,0 0-64-15,0 0-16 0,8 10 0 0,1 0 0 16,1 2-112-16,1 3-32 0,0 3 0 0,1 3 0 16,0-2-160-16,1 1-32 0,3 2-16 0,-2 3 0 15,2-7-272-15,-2 2-48 0,-1-2-16 0,0 0 0 16,0-2-160-16,-1 1 0 0,1-2 0 0,-1 0 0 16,-1 0-192-16,0-2-64 0,-1-5 0 0,1 0-16 15,0-3-512-15,1-1-112 0,2-1 0 0,-2-1-16 16,-12-2-2480-16,12-6-512 0,2-7-80 0,-2 2-32 0</inkml:trace>
  <inkml:trace contextRef="#ctx0" brushRef="#br0" timeOffset="10071.79">26720 1871 29487 0,'-12'-1'2624'0,"12"1"-2112"15,-8 0-512-15,0 0 0 0,0 7 1424 0,2-1 176 16,-1 2 48-16,1 2 0 0,-1 2-1232 0,1 2-240 16,-1 5-48-16,1 3-128 0,-2 4 288 0,0 3-48 15,2 1-16-15,-5 15 0 0,0 0 48 0,-1 0 16 16,0 0 0-16,2-1 0 0,-1-2-64 0,-1 1-16 0,2 0 0 0,-2 0 0 16,1-2-208-16,-1 2 128 15,1 2-128-15,2 0 0 0,1-6-128 0,3-1-128 0,1-4-32 0,4 0 0 31,0-1-480-31,3-2-112 0,1-5-16 0,1-4 0 16,3-4-2272-16,2-3-464 0</inkml:trace>
  <inkml:trace contextRef="#ctx0" brushRef="#br0" timeOffset="10638.84">27743 1712 15663 0,'0'0'1392'0,"0"0"-1120"15,0 0-272-15,0 0 0 0,-3-5 1216 0,3 5 176 16,0 0 32-16,0 0 16 0,0-5-368 0,0 5-80 16,0 0-16-16,0 0 0 0,0 0-96 0,0 0-32 15,0 0 0-15,0 0 0 0,0 0 64 0,0 0 16 16,-6-3 0-16,-2 3 0 0,0 2-32 0,-1 0-16 15,0 3 0-15,0 1 0 0,-3-1-64 0,-1 1-16 16,-1 2 0-16,0 1 0 0,-2 0-160 0,0 3-48 16,-1 0 0-16,0 1 0 0,0 3-192 0,-1-2-32 15,-3 2-16-15,0 1 0 0,1 2-192 0,-3 1-32 16,0-2-128-16,-1 3 192 0,2 1-192 0,0 1 144 0,4 2-144 0,-4 8 128 16,6-6 32-16,7-1 0 0,4-1 0 0,3 0 0 15,2-2 64-15,3 2 16 0,2-2 0 0,2 2 0 16,-1-4-240-16,1 1 0 0,2-1 128 0,0 1-128 15,1-1 0-15,2-1 0 0,0-1 0 0,0 1 0 16,-1-5-272-16,1 2 0 0,0-1 0 0,1-2 0 16,0-1-336-16,0-1-64 0,3 0-16 0,-1-4 0 15,1-3-96-15,0-1-32 0,-2 0 0 0,0-2 0 16,-1-2-144-16,0-1-16 0,0-2-16 0,-1 1 0 16,-1-2-1312-16,-1-1-272 0,-1 1-48 0</inkml:trace>
  <inkml:trace contextRef="#ctx0" brushRef="#br0" timeOffset="10938.78">27368 2136 23039 0,'0'0'1024'0,"-11"-3"192"0,2 2-960 0,9 1-256 0,-9 3 0 0,9-3 0 15,0 0 1360-15,0 0 240 0,0 0 32 0,0 0 16 16,0 0-816-16,0 0-176 0,0 0-16 0,0 0-16 16,0 0 192-16,0 0 32 0,8 10 16 0,1-3 0 15,1-6-32-15,2 0 0 0,1-1 0 0,0 0 0 16,1-1-464-16,2 1-112 0,1-1 0 0,1 1-16 16,-1-4-240-16,0 3 0 0,1-1 0 0,1-2 0 15,-2 2-288-15,1-2-160 0,0 0-16 16,3-1-16-16,3 1-816 0,0-3-176 0,0 1-16 0,1-2-8432 15,2 0-1664-15</inkml:trace>
  <inkml:trace contextRef="#ctx0" brushRef="#br0" timeOffset="11957.4">28764 1568 4607 0,'0'0'400'0,"0"0"-400"16,0 0 0-16,0 0 0 0,0 0 4640 0,0 0 848 0,0 0 160 0,0 0 48 16,0 0-3984-16,0 0-800 15,-5-3-144-15,-2 3-48 0,-1 0-48 0,1 0-16 16,0 0 0-16,-1 0 0 0,-1 1-16 0,0 2-16 16,0 0 0-16,0 0 0 0,-2 1 48 0,0 2 16 0,-1-1 0 0,-5 3 0 15,1-1-192-15,-1 3-48 0,-1-3 0 0,1 1 0 16,0 0-256-16,0 2-64 0,-1 2-128 0,0-1 192 15,-1-1-192-15,1-1 128 0,0 2-128 0,1-1 0 16,1 3 208-16,2-2-48 0,1-1-16 0,2 0 0 16,1 2 16-16,1-3 0 0,1 2 0 0,3-1 0 15,5-10-160-15,-4 9 160 0,0-1-160 0,4-8 160 16,0 10-160-16,3 0 0 0,-3-10 144 0,0 0-144 0,6 7 0 0,-6-7 0 16,8 8 0-16,1-3 0 0,2-1 0 0,-1 2 144 15,2-4-144-15,1 2 0 0,1-4 128 0,2 0-128 16,1-2 0-16,-2 2 0 0,0 2 128 0,-1-1-128 15,0 2 0-15,-1 0 0 0,-1-2 0 0,0 0 0 16,-12-1 0-16,12 2 0 0,-12-2 0 0,11 2 0 16,-11-2 0-16,9 7 0 0,-9-7 128 0,0 0-128 15,0 0 0-15,0 0 0 0,0 0 0 0,0 0 128 16,0 10-128-16,0-10 0 0,0 0 144 0,0 0-144 0,-3 9 0 0,-1-1 144 16,4-8-144-16,-6 9 0 0,3-1 0 0,3-8 128 15,-7 5-128-15,7-5 0 0,-9 5 0 0,0 1 0 16,1 0 0-16,8-6 0 0,-8 7 0 0,8-7 0 15,0 0 0-15,0 0 0 0,0 0 0 0,0 0 0 16,0 0 0-16,0 0 0 0,0 0 0 0,0 0 0 16,0 0-160-16,0 0 160 0,0 0 0 0,3 9-144 15,-3-9 144-15,0 0 0 0,6 10-144 0,-6-10 144 16,0 0 0-16,8 11 0 0,-8-11-144 0,8 6 144 16,-8-6 0-16,0 0-160 0,9 7 160 0,-9-7-128 15,9 8 128-15,-9-8 0 0,11 5-144 0,-11-5 144 16,10 5 0-16,-10-5 0 0,10 5 0 0,-10-5 0 15,10 7 0-15,-10-7 0 0,0 0 0 0,7 8 0 0,-7-8 0 0,6 10 0 16,-2 2 0-16,-4-12 0 16,0 0 0-16,-2 10 0 0,1 1 0 0,1-11 0 0,-4 11 0 0,0 0 0 15,0-2 0-15,0 0 0 0,0 0 0 0,0 0 0 16,-1 0 0-16,0 0 0 0,0-1 0 0,0 0 0 16,-2 1 0-16,1-1 0 0,-1 0 0 0,1 0 0 15,-4 1 0-15,1 1 0 0,0-2 0 0,0 1 0 16,-1-1 0-16,0 1 0 0,-1 0 0 0,-2-1 0 15,-3 0 0-15,2 2 0 0,-1 2 0 0,1-1 0 16,-2 0 0-16,2 0 0 0,1-2 0 0,0 1 0 16,0 1 0-16,1 0 128 0,0 2-128 0,2 0 0 15,1-1-160-15,2-1 160 0,1-2 0 0,2 0 0 0,4-9 0 16,-4 10 0-16,1 1 0 0,3-11 0 0,0 11 0 16,0-11 0-16,6 11 0 0,-6-11 0 0,10 10 0 0,0-1 0 15,2-1-128-15,1 0 128 0,-1-1 0 0,1-1-144 16,1-3 0-16,2 2 0 0,-2 0 0 0,5 3 0 31,-1 0-464-31,1 1-96 0,1-1 0 0,0 1-10032 0,-1-3-2000 0</inkml:trace>
  <inkml:trace contextRef="#ctx0" brushRef="#br0" timeOffset="13190.93">29173 1879 11967 0,'0'0'1072'0,"0"0"-864"0,0 0-208 15,0 0 0-15,0 0 2688 0,-2-8 512 0,2 8 80 0,0 0 32 16,0 0-1520-16,0 0-288 0,0 0-64 0,0 0-16 15,0 0-240-15,0 0-48 0,0 0-16 0,0 0 0 16,-4 13-80-16,1 3-16 0,2 4 0 0,0-2 0 16,-1 3-480-16,1 6-96 0,1 1-32 0,0 3 0 15,0 3-144-15,0 0-16 0,1 1-16 0,2-3 0 16,-1 0-96-16,1-1-16 0,0 0 0 0,1-5 0 16,-1 0-128-16,3-1 0 0,-2-4 0 0,0-3 0 15,1-2 0-15,0-2-192 0,-1-1 64 0,1-4 128 31,0-1-640-31,1-1 0 0,-6-7 0 0,0 0 0 0,0 0-1744 0,9 1-368 0,-9-1-64 0</inkml:trace>
  <inkml:trace contextRef="#ctx0" brushRef="#br0" timeOffset="13641.23">29072 1707 36687 0,'0'0'1616'0,"0"-8"352"0,0 8-1584 0,2-9-384 15,-2 9 0-15,9-6 0 0,0-1 304 0,3 2-32 16,1 0 0-16,0 0 0 0,0-1-144 0,0 2-128 16,0 0 192-16,2 1-192 0,-1 0 0 0,2 2 0 15,-1-1 0-15,4 2 0 0,-1 3 0 0,1 1 0 0,1 1 0 0,1 0 0 16,1 3 0-16,0 3 0 0,-1-4 0 0,0 5 0 15,1 0 0-15,-2 0 0 0,-1 1 0 0,-1-2-144 16,-1 4 144-16,-1-1 0 0,-2 0 0 0,-1 1 0 16,-1-2 0-16,-1 0 0 0,-2 1 0 0,-2-1 128 15,0 2-128-15,-3-2 144 0,-1-2-144 0,-2 1 160 16,-1 0-16-16,-1-2 0 0,-2 1 0 0,-1-1 0 16,-1-1 16-16,-3 2 0 0,-2-1 0 0,-1-1 0 15,-1-1-32-15,-1 0-128 0,-4 0 192 0,0 1-64 16,-1-1-128-16,-1 2 192 0,-2 2-192 0,0-2 192 15,-1-2-192-15,0-2 128 0,-1 0-128 0,4-2 128 16,-1-2 0-16,2 0 0 0,0-2 0 0,1 0 0 16,1 0-128-16,2-2 0 0,0 0 0 0,0-2 0 0,1 0-160 15,3 1-64-15,0-2-16 0,0 4 0 16,10 1-864-16,-10 0-176 0,1 0-48 0,9 0-9680 16,0 0-1952-16</inkml:trace>
  <inkml:trace contextRef="#ctx0" brushRef="#br0" timeOffset="14275.54">29798 2414 13823 0,'0'0'1216'0,"0"0"-960"15,0 0-256-15,0 0 0 0,0 0 3392 0,0 0 624 16,0 0 128-16,0 0 16 0,0 0-2736 0,0 0-544 16,0 0-112-16,0 0-32 0,8 13-144 0,-1-3-16 15,1 2-16-15,0 2 0 0,-3-1-80 0,2 0-16 16,1 4 0-16,1 2 0 0,1-1 0 0,1 1 0 0,-1 2 0 15,0-1 0-15,0 1-96 0,-3 0-32 0,0-1 0 0,-3 1 0 16,-4 1-336-16,-1-2 128 0,-3 3-128 0,-3-3 0 16,-2 0 176-16,-1-2-48 0,-2-1 0 0,1-2 0 15,-2 1-128-15,0-3-224 0,-1-1 48 0,1-3 16 16,0-5-160-16,1 2-16 0,3-2-16 0,0-2-10720 16,9-2-2128-16</inkml:trace>
  <inkml:trace contextRef="#ctx0" brushRef="#br0" timeOffset="15659.13">30525 1772 5519 0,'0'0'240'0,"0"0"64"0,0 0-304 0,0 0 0 16,0 0 0-16,0 0 0 0,-4-5 2624 0,4 5 448 15,0 0 112-15,0 0 16 0,0 0-1584 0,0 0-304 16,-1-9-64-16,1 9-16 0,0 0 128 0,-1-9 32 15,1 9 0-15,0 0 0 0,0 0-128 0,0 0-32 16,0 0 0-16,-8-4 0 0,-1 1-176 0,0 3-32 0,-2 3-16 0,-1 2 0 16,-1 3-368-16,0-1-80 0,-2-1-16 0,0 1 0 15,0 0-272-15,-2 1-48 0,-1 0-16 0,1 1 0 16,1-1-80-16,2 0 0 0,1 1-128 0,2 0 192 16,-1-1-192-16,2 1 128 0,-2 1-128 0,3 0 0 15,0-1 0-15,3-2 0 0,6-7 0 0,-7 11 0 16,2 1 0-16,5-12 0 0,-2 10 0 0,2-10 0 15,0 0 0-15,7 11 0 0,-7-11 0 0,10 6 0 16,1-1 0-16,-1 0 0 0,1 1 0 0,0-5 0 16,1 2 0-16,1-1 0 0,0 1 0 0,2 1-160 15,0 0 160-15,1 0 0 0,-2 1-144 0,1 0 144 16,0 0 0-16,1 2-144 0,1 1 144 0,-2-1 0 16,0 1 0-16,-1 0 0 0,0 0 0 0,0 1 0 15,-3 3 0-15,0-5 0 0,-4 3 0 0,0 0 0 0,0 0 0 0,-1 2 0 16,-2-1 0-16,1 0 0 0,0 1 0 0,-1-1 0 15,-1-1 0-15,-3-10 0 0,5 12 0 0,-2-2 0 16,-5 1 0-16,1-1 0 0,-1 2 0 0,-4-3-208 16,0 1 64-16,-1 1 16 0,-1-2-96 0,1-3-16 15,-3 1 0-15,1-1 0 0,-1 1 240 0,1 1 0 16,-2 0 0-16,0-1 0 0,-1-1 0 0,0-1 0 16,0 0 0-16,1 0 0 15,-2 2-384-15,0-3-96 0,1 0-16 0,0 1-9888 16,0 1-1984-16</inkml:trace>
  <inkml:trace contextRef="#ctx0" brushRef="#br0" timeOffset="15989.11">30862 2433 22111 0,'0'0'976'0,"0"0"208"0,0 0-944 0,13 3-240 0,0 2 0 0,-2-1 0 16,0 0 1600-16,-1 1 288 0,1 4 48 0,-1 0 16 16,-1 3-1040-16,-2 4-208 0,-1 5-32 0,0 1-16 15,-3 0-432-15,0-1-96 0,-2-2 0 0,-1 2-128 0,0 0 656 0,-1 0 32 16,-3-1 0-16,0-2 0 0,-1-1-336 0,-2 0-64 15,0 0-16-15,1-2 0 0,-1-2 16 0,-3 0 0 16,0 2 0-16,0-4 0 0,0 0-288 0,1-1 0 16,0 1 0-16,0-2 0 15,1-5-448-15,-1 0-160 0,9-4-32 0,-12 4-9760 16,-1-2-1952-16</inkml:trace>
  <inkml:trace contextRef="#ctx0" brushRef="#br0" timeOffset="16792.84">31264 1883 11967 0,'0'0'1072'0,"0"0"-864"0,0 0-208 0,0 0 0 0,0 0 2448 0,0 0 448 15,-6-6 96-15,6 6 16 0,0 0-1280 0,0 0-240 16,-5-7-48-16,5 7-16 0,0 0-224 0,0 0-48 16,0 0-16-16,0 0 0 0,0 0-128 0,0 0-32 15,0 0 0-15,0 0 0 0,0 0-208 0,0 0-64 16,0 0 0-16,0 0 0 0,0 0-208 0,5 13-48 16,-5-13-16-16,3 13 0 0,-1 4 16 0,-1-1 0 15,1 1 0-15,0 1 0 0,1-2-64 0,1 3 0 16,-2-2 0-16,2 3 0 0,0-3-144 0,0 2-48 15,1-2 0-15,2 3 0 0,1-1-48 0,-2-2-16 16,-2-6 0-16,0-1 0 0,1 0-128 0,-5-10 160 16,8 10-160-16,-1-1 160 0,-7-9-160 0,9 6 160 0,-9-6-160 0,10 5 160 15,-10-5-32-15,12 3-128 16,-12-3 192-16,10 0-64 0,-10 0-128 0,12-4 192 0,-3 0-192 16,-9 4 192-16,9-9-192 0,-1 0 128 0,-1 0-128 0,-1 0 128 15,1-2-128-15,-1 2 0 0,1-3 0 0,-2 3 0 16,-5 9 0-16,5-6 0 0,-5 6 0 0,0 0 0 15,0 0 0-15,0 0 0 0,0 0 0 0,12 5-176 16,-4 3 176-16,0 2 0 0,-2 2 0 0,1 1-128 16,-1-1 128-16,2 0 0 0,-2-1-144 0,2-2 144 15,0 3 0-15,0-1 0 0,0-1 0 0,1-1 0 16,0 0 0-16,-1-2 0 0,-8-7 0 0,12 6 0 16,-2 1 0-16,-1-2 0 0,-9-5 0 0,12 3 0 15,1-3 0-15,-1-2 240 0,-12 2-64 0,11-2-16 0,0-1 96 16,-1 2 0-16,-1-4 16 0,-1-1 0 15,-1 0-16-15,-1-3 0 0,1-2 0 0,-1 1 0 0,-2 1-64 0,0-3 0 16,0 0-16-16,0-3 0 0,0-4-176 0,0 0 192 16,0-3-192-16,0-3 192 0,-2 3-192 0,1 0 0 15,-2 2 0-15,0 2 0 0,1-1 0 0,-2 5-176 16,-2-1 16-16,2 0 0 16,-1 1-352-16,1 2-64 0,-1 2 0 0,1-1-16 15,0 11-1648-15,-2-9-320 0,0 0-64 0,2 9-9312 16,-1-8-1872-16</inkml:trace>
  <inkml:trace contextRef="#ctx0" brushRef="#br0" timeOffset="18561.46">31881 1626 21359 0,'0'0'944'0,"0"0"208"0,0 0-928 0,0 0-224 0,0 0 0 0,0 0 0 16,0 0 944-16,0 0 144 0,0 0 16 0,0 0 16 15,0 0-224-15,0 0-32 0,0 0-16 0,0 0 0 0,13 4-128 16,-1-2-16-16,-2-1-16 0,2 0 0 16,0 0 0-16,1 2 0 0,2-3 0 0,1 3 0 0,-2-2-240 0,3 2-64 15,2-1 0-15,0 2 0 0,1-3-128 0,1 2-48 16,-1 1 0-16,1 0 0 0,0 1-16 0,0 2-16 16,0-5 0-16,0 3 0 0,-2 1-176 0,0 0 192 15,-4-3-192-15,1 3 192 0,0-1-192 0,-2 2 192 16,-2-2-192-16,-3 0 192 0,-9-5-48 0,9 7 0 15,-9-7 0-15,6 9 0 0,-6-9 0 0,6 10 0 16,-6-10 0-16,0 11 0 0,0-11 32 0,-6 9 0 16,1-1 0-16,-1-2 0 0,-4 2-48 0,1-1-128 15,-1-1 192-15,-2 1-64 0,-2-2-128 0,-2 0 0 16,-1 0 144-16,-1 2-144 0,-2-2 0 0,2 2 0 16,0-1 0-16,1 1 0 0,0-1 0 0,1 1 0 0,2 1 0 0,1 1 0 15,0-4 0-15,3 3 0 0,0 0 0 0,4 1 0 16,1-2 0-16,5-7-128 0,-4 10 128 0,4-10 0 15,-3 10-128-15,3-10 128 0,1 10-128 0,-1-10 128 16,4 12 0-16,-4-12-160 0,7 9 160 0,1-1 0 16,-8-8-160-16,13 7 160 0,-1-3-128 0,-1-1 128 15,1 0 0-15,0-3 0 0,1 0 0 0,0 0 0 16,0 0 0-16,-1-1 0 0,-1 1 0 0,1-2 0 16,-2 1 0-16,-10 1 0 0,11-4 0 0,-11 4 0 15,10-1 0-15,-10 1 0 0,0 0 0 0,0 0 128 16,0 0 16-16,0 0 16 0,0 0 0 0,0 0 0 15,0 0 160-15,-6 6 48 0,-3 0 0 0,-2-2 0 16,0 1-144-16,0 0-32 0,1-1 0 0,-1 1 0 16,-1 2-192-16,2-3 144 0,0 1-144 0,1 0 128 0,-1 0-128 0,3 0 0 15,7-5 0-15,-8 7 0 0,1-2 0 16,7-5 0-16,0 0 0 0,-6 7 0 0,6-7 0 0,0 0 0 16,0 0 0-16,0 0 0 0,-2 9 0 0,2-9 0 15,2 10 0-15,-2-10 0 0,4 12 0 0,0 0 0 16,-4-12 0-16,5 10 0 0,0 3 0 0,0-5 0 15,-5-8 0-15,7 10 192 0,-2 0-192 0,1-3 0 16,-6-7 0-16,10 10 0 0,-3-3 0 0,1 1 0 16,-8-8-192-16,11 9 192 0,0 2 0 0,-2-3 0 15,-2-2 0-15,1 2 0 0,1 1 0 0,-1 0 0 16,-2 0 0-16,2-1 0 0,1 1 0 0,-2 0 0 0,-1-1 0 0,1 4 0 16,-2 0 160-16,2-1-160 15,-2 1 192-15,0 0-192 0,0-2 160 0,0 3-160 0,1-1 128 0,-1 4-128 16,1 1 0-16,-2 0 0 0,-1-3 128 0,-2-1-128 15,0-1 0-15,-1-2 192 0,-1-1-192 0,1-9 192 16,-2 12 64-16,-2-2 32 0,-2 1 0 0,1-2 0 16,5-9 128-16,-8 12 32 0,-1-2 0 0,0-1 0 15,0 0-96-15,0-3-16 0,0 0 0 0,-2 1 0 16,-2-1-96-16,2 1-32 0,-2-1 0 0,-1 1 0 16,-1-1-208-16,-1 1 0 0,-1-1 0 0,0 1 0 15,0-1 0-15,0 1 0 0,0-1 0 0,3 1 0 16,0-1-1360-16,1 1-176 15,1-3-16-15,2 1-11344 0,-1-1-2272 0</inkml:trace>
  <inkml:trace contextRef="#ctx0" brushRef="#br1" timeOffset="42493.56">18982 7191 3679 0,'3'-10'320'0,"-2"1"-320"16,0 0 0-16,-1 0 0 0,0 0 2848 0,0 9 496 15,0 0 112-15,0 0 0 0,0-9-1872 0,0 9-384 16,0 0-80-16,0 0-16 0,0 0-656 0,0 0-144 0,0 0-32 0,0 0 0 16,0 0-272-16,0 0 0 0,0 13 0 0,0-1-144 15,0-12 288-15,0 13 64 0,0 0 16 0,0 0 0 16,0 0 512-16,2-2 96 0,-1 4 32 0,0 2 0 16,-1-3-96-16,0 4 0 0,0 2-16 0,2 2 0 15,-2 4-128-15,0 2-32 0,0 0 0 0,0 5 0 16,2-3-144-16,1 4-16 0,-2 1-16 0,0 3 0 15,1 0-48-15,-1 3-16 0,-1 4 0 0,1 1 0 16,1 4-32-16,0 0 0 0,1-1 0 0,-2-1 0 16,0 1 80-16,-1-2 16 0,3-1 0 0,0 1 0 15,-1 0-80-15,1 2-16 0,-1 0 0 0,2 5 0 16,-1-2-144-16,0-1-48 0,-1-2 0 0,1 1 0 16,-2-1-128-16,-1-1 160 0,0-1-160 0,-1 2 160 0,-1-1-160 0,1-1 128 15,0-2-128-15,0-2 128 0,-2-1-128 16,2-3 160-16,-1-4-160 0,1-2 160 0,0-2-160 0,-1-5 0 15,1 0 144-15,1-1-144 0,-1-3 0 0,1 2-240 16,-1-6 48-16,2 0 0 16,-2-1-768-16,-1 0-160 0,1-1-32 0,0-3 0 15,-1-1-2048-15,1-2-400 0</inkml:trace>
  <inkml:trace contextRef="#ctx0" brushRef="#br1" timeOffset="43795.86">19195 9017 13823 0,'-25'12'608'0,"12"-4"128"0,-2 1-592 0,1-1-144 0,0 2 0 0,-1-1 0 0,2 0 1632 0,0 2 288 16,0-1 64-16,2-1 16 0,0-2-1392 0,1-1-288 16,1 1-48-16,-2 1-16 0,2 1 176 0,0-1 16 15,1-2 16-15,2 2 0 0,0-2 16 0,6-6 0 16,-6 8 0-16,1 0 0 0,-1 0-96 0,1 2 0 16,1-3-16-16,0 2 0 0,-1 0-160 0,1 0-16 15,0 0-16-15,2-1 0 0,2-8 32 0,-5 12 16 16,1-4 0-16,4-8 0 0,-4 10 176 0,4-10 48 15,0 0 0-15,-3 9 0 0,3-9 128 0,0 0 16 16,-4 8 16-16,4-8 0 0,0 0-224 0,0 12-64 0,0-12 0 0,0 0 0 16,0 0-128-16,0 0-48 15,0 0 0-15,12 1 0 0,-3-1 112 0,3-1 32 0,0-4 0 0,2-1 0 16,0 1-96-16,2 0 0 0,-2-2-16 0,3 1 0 16,1-2-176-16,3 0 160 0,0 2-160 0,0-1 160 15,0-1-160-15,1 2 0 0,1-2 0 0,2 2 128 16,1-1-128-16,0-1 0 0,0 0 0 0,3-1 0 15,1-1 0-15,1-2 0 0,-1 0 0 0,0 1 0 16,-1-1 0-16,2-1 0 0,2-1 0 0,3-2 0 16,2 2 0-16,0-1 0 0,-1 0 0 0,0-4 0 15,2 0 0-15,3-1 0 0,0-1 0 0,1-2 0 16,-1-2 0-16,1 0 128 0,0 1-128 0,2-1 0 16,2 1 0-16,2 2 0 0,-1-1 0 0,1-1 0 15,2 5 0-15,3-3 0 0,-1-3 0 0,-1 1 0 0,-2 1 0 16,2 1 0-16,3-4 128 0,1 2-128 15,1-2 0-15,0 0 0 0,2-1 0 0,0-3 0 0,-1-3 0 0,2 4 0 16,-1-2 0-16,1 1 0 0,0 0 0 0,0 3 0 16,0 1 0-16,3 0 0 0,0-6 0 0,0 2 0 15,-4-1 0-15,2 1 128 0,2-4-128 0,-1 2 0 16,2 0 144-16,1 1-144 0,0-2 176 0,1-1-48 16,-1-2 0-16,0 2 0 0,1 0-128 0,1 2 0 15,1 3 144-15,1-1-144 0,2 0 0 0,-3-3 0 16,-5 1 0-16,1-1 128 0,0-1-128 0,3 0 0 15,4-2 0-15,-1-1 128 0,1-2-128 0,-4 0 0 16,-3 1 0-16,0-2 0 0,-1 1 144 0,2 0-144 16,1 2 192-16,1 2-192 0,-1 0 176 0,0 1-176 15,-5-3 160-15,0 0-160 0,0 0 128 0,3 1-128 0,3-2 0 0,1 0 144 16,-1 0-144-16,0 2 0 0,-5-1 0 0,2-3 0 16,-1 1 0-16,-1 2 128 0,1-2-128 0,1 2 0 15,2 2 0-15,-2 0 0 0,-4 1 0 0,-2-1 0 16,-4-2 0-16,2 1 0 0,1-1 0 0,0 4 0 15,0 0 0-15,2 2 0 0,1 1 0 0,-3 1 0 16,-1 0 0-16,-2 1 0 0,-5-1 0 0,2 0 0 16,1-1 0-16,2 2 0 0,1 0 128 0,1 2-128 15,-2 0 0-15,0 1 160 0,-3-3-160 0,-4 0 160 16,-4 1-160-16,-2 1 0 0,1-2 144 0,1 4-144 16,0-1 0-16,0 1 144 0,0 2-144 0,0-1 0 15,0 3 128-15,-1 1-128 0,-2-2 0 0,-3 1 0 16,-2-6 0-16,-2 3 128 0,-2-1-128 0,1 1 0 15,1 3 128-15,0-2-128 0,-2 1 0 0,2 0 0 0,-1-1 0 0,1 0 0 16,-2 2 128-16,2 1-128 0,-1-3 0 0,-1 3 0 16,-1 3 0-16,-1-1 0 0,0 0 0 0,-2 1 0 15,2 2 0-15,-3 1 0 0,-3 0 0 0,1-2 0 16,-2 2 0-16,2 0 0 0,-2-1 0 0,0 2 0 16,0-2 0-16,1 2 0 0,1 2 0 0,-1-1 0 15,0 1 0-15,-3-1 0 0,0 1 0 0,1-1-144 16,1 1 144-16,1 0-128 0,0-1 128 0,-2 2-128 15,-2-4 128-15,2 3-128 0,0 0 128 0,-2 1 0 16,1 0 0-16,-2 1 0 0,-1 1 0 0,-1 0-160 0,-2-1 160 16,0 0-160-16,-1 2-32 0,0-1 0 15,1 1 0-15,-3-1 0 0,0 1-64 0,0 1-32 0,1-2 0 16,-3 2 0 0,-9 5-144-16,11-7-16 0,-1 2-16 0,-1 2 0 15,0-2-432-15,1 1-96 0,-1 2-16 0,0-2 0 16,1 0-1744-16,-1 0-336 0,0 0-80 0,-1-1-16 0</inkml:trace>
  <inkml:trace contextRef="#ctx0" brushRef="#br1" timeOffset="44478.84">27830 4952 20959 0,'0'0'928'0,"0"0"192"0,-9-6-896 0,3-1-224 16,1 2 0-16,1-2 0 0,0-2 800 0,0 0 112 0,1 0 32 0,1 0 0 16,0-2-560-16,1 1-128 0,0 0 0 0,-1-2-16 15,0-1-32-15,1-2 0 0,-1-3 0 0,1 0 0 16,0-2-48-16,-1 0-16 0,0-4 0 0,0-1 0 15,0 1-16-15,-1-3-128 0,1 0 192 0,-1-3-64 16,0-1 48-16,1-2 0 0,-1-2 0 0,1-2 0 16,-2-2 208-16,0 0 64 0,0 0 0 0,0-4 0 15,-1-5 256-15,-1 2 48 0,1 1 16 0,0-2 0 16,-1-3-128-16,2 2 0 0,1 0-16 0,0 1 0 16,1-1-304-16,0-1-64 0,1 0-16 0,0-5 0 15,1 1-112-15,0 1-128 0,1-2 176 0,2 5-176 16,-1 0 128-16,2 1-128 0,-1 0 0 0,1 1 0 0,-2 1 0 0,2 2 0 15,-1-5 0-15,1 0 0 0,-2 4 0 16,1 0 0-16,0 2 0 0,-2 3 0 0,0 5 0 0,-1-1 0 16,0 3 0-16,-1 1 0 0,-2 2 0 0,1 3 0 15,-1 1 0-15,-1 2 0 0,0 1 0 0,0 3 0 16,-1 0 0-16,1-1 0 0,0-1 0 0,2 3 0 16,-2 5 0-16,1 1 0 0,1-3 0 0,-1 3 0 15,0 0 0-15,1 1 0 0,-1 2 0 0,3 10 0 16,-2-9 0-16,-1 0-144 0,2 1-80 0,1 8-16 15,0 0 0-15,-3-8 0 16,3 8-208-16,0 0-32 0,0 0-16 0,0 0 0 16,0 0-144-16,0 0-48 0,-9 3 0 0,9-3-8528 15,-9 5-1728-15</inkml:trace>
  <inkml:trace contextRef="#ctx0" brushRef="#br1" timeOffset="45263.11">27703 2647 22111 0,'-3'-9'1968'16,"0"0"-1584"-16,2 2-384 0,1 7 0 15,0 0 1552-15,3-10 240 0,-1 2 32 0,2 0 16 0,0-1-1504 0,1 3-336 16,-5 6 0-16,7-8 0 0,-2 1 0 0,-5 7-192 16,7-6 192-16,-7 6-208 15,6-7-192-15,-6 7-48 0,7-6 0 0,-7 6 0 0,0 0 144 0,5-8 32 16,-5 8 0-16,0 0 0 0,0 0 272 0,0 0-192 16,0 0 192-16,0 0-160 0,0 0 160 0,-9-1 0 15,0 1 0-15,-2 2-128 0,0 1 128 0,0 1 256 16,1 1-64-16,-3 1-16 0,-3 2 144 0,-1 3 48 15,0-1 0-15,0 1 0 0,-2-1-96 0,-2 4-16 16,-1 3 0-16,-5 0 0 0,-1 2-80 0,-3-1-32 16,-3 1 0-16,-3 2 0 0,-2 3 32 0,-3 0 0 15,-1 1 0-15,0 1 0 0,-2-1 144 0,-2 4 16 0,0 3 16 0,-3 2 0 16,-2 0 160-16,-4 1 16 0,-4 2 16 16,-4 2 0-16,-2 1 32 0,-1 2 16 0,1-2 0 0,-2 2 0 15,-1 1-112-15,-6-1-32 0,-5-3 0 0,-3 3 0 16,1 2-96-16,0 2-32 0,1 1 0 0,-3 2 0 15,-6-1-112-15,-3 1-16 0,-1-2-16 0,0 2 0 16,3 3-176-16,-4 3 192 0,-5-7-192 0,0 3 192 16,1 1-192-16,0 4 128 0,0 4-128 0,-4-2 128 15,-2-4-128-15,3 1 0 0,4 3 0 0,-1-4 128 16,-1-2-128-16,-3 2 0 0,0 2 0 0,4-1 0 16,2-1 0-16,-1-3 0 0,-2 0 128 0,0-1-128 15,-1 1 144-15,3-2 0 0,3 2 0 0,-4 1 0 16,-4-2 112-16,2-1 0 0,5 1 16 0,-1-1 0 15,-3-1 96-15,1-1 16 0,2 0 0 0,1-1 0 16,3 0-80-16,1-1-16 0,1-2 0 0,0 2 0 0,2 3-160 16,3 1-128-16,0 0 192 0,1-1-192 0,1-4 160 0,1-1-160 15,3-2 128-15,0-1-128 0,1 2 128 0,0-1-128 16,1 1 0-16,1 0 128 0,2-2-128 0,0 1 128 16,0 0-128-16,2-3 128 0,0 0-128 0,1 0 0 15,2 0 0-15,0-4 0 0,1-3 0 0,3 0 0 16,-1-2 128-16,5 1-128 0,3 0 0 0,0-2 0 15,1 0 0-15,0-1 128 0,2 1-128 0,2-4 0 16,1 4 0-16,1-1 0 0,4-2 0 0,0 0 0 16,0-1 128-16,2-1-128 0,4-4 0 0,1 1 0 15,-1-1 0-15,3 2 0 16,-2 0-384-16,5 1-64 0,2-4-16 0,3 1 0 16,3-2-2144-16,2 1-416 0,1 3-96 0</inkml:trace>
  <inkml:trace contextRef="#ctx0" brushRef="#br1" timeOffset="48308.39">19946 6809 5519 0,'0'0'496'0,"-2"-8"-496"0,-2-1 0 0,2 2 0 0,-2-2 2496 0,4 9 384 15,0 0 96-15,-7-7 16 0,7 7-1408 0,0 0-288 16,0 0-48-16,0 0-16 0,-10-2-320 0,10 2-64 15,0 0-16-15,-8 6 0 0,3 4-288 0,2 1-64 16,3 4-16-16,2 4 0 0,0-1-32 0,2 10-16 16,3 6 0-16,0 7 0 0,1 8 16 0,1 7 0 15,-1 1 0-15,0 8 0 0,0 3-16 0,1 5 0 16,-1 1 0-16,1 3 0 0,-1 0-160 0,0 1-16 16,-2 1-16-16,2-1 0 0,-2-4-224 0,2-1 128 15,0-2-128-15,0-6 0 0,0-3 0 0,1 1 0 16,-1 1 0-16,1 0-160 15,-1 0-752-15,2-7-160 0,2-2-16 0</inkml:trace>
  <inkml:trace contextRef="#ctx0" brushRef="#br1" timeOffset="48748.42">20882 6198 1839 0,'0'0'160'0,"0"0"-160"16,-9-2 0-16,9 2 0 0,0 0 5056 0,0 0 992 16,-4 9 192-16,2 4 32 0,4 1-4528 0,2 7-912 15,-1 7-176-15,1 5-32 0,0 1 96 0,1 8 32 16,1 6 0-16,0 3 0 0,1 3-224 0,-1 4-32 16,1 4-16-16,-1 4 0 0,2 3-160 0,-1 2-48 15,-1 0 0-15,2 2 0 0,-2 2-128 0,-2 3-16 16,-2 3-128-16,0 1 192 0,0-5-192 0,-1 0 0 15,-2-3 0-15,-1-4 0 0,1-3 144 0,0-5-144 16,-1-4 128-16,2-3-128 0,2-5 0 0,2-4 0 16,1-8 0-16,3-3 0 0,1-9-336 0,1-4-48 15,1-6-16-15,0-6 0 16,1-4-2224-16,0-6-432 0</inkml:trace>
  <inkml:trace contextRef="#ctx0" brushRef="#br1" timeOffset="49132.28">22045 5811 21823 0,'0'0'960'0,"0"0"208"0,-3 15-928 0,2 3-240 16,1 0 0-16,2 7 0 0,1 6 1200 0,2 4 192 15,2 4 32-15,-2 8 16 0,1 3-224 0,1 10-32 16,-1 4-16-16,0 5 0 0,-3 4-480 0,1 3-112 15,-1-2 0-15,-3 7-16 0,-3 2-384 0,1 4-176 16,-2 1 160-16,0-1-160 0,0-6 0 0,-1-3 0 16,-4-3-208-16,-2-4 64 15,1-3-384-15,1-3-80 0,0-6-16 0,2-6 0 16,1-6 48-16,0-1 0 0,1-6 0 0,1-5 0 16,3-6-1584-16,0-5-304 0,2-5-64 0</inkml:trace>
  <inkml:trace contextRef="#ctx0" brushRef="#br1" timeOffset="49449.15">22965 5407 23039 0,'0'0'1024'0,"0"0"192"0,3 16-960 0,1 3-256 16,-1 5 0-16,4 6 0 0,1 1 736 0,2 8 96 15,-1 7 32-15,2 5 0 0,-1 7 160 0,1 7 16 16,0 6 16-16,0 2 0 0,-2 1-384 0,-3 8-80 16,1 3-16-16,-2 2 0 0,-1-1-384 0,0-5-192 15,0-2 160-15,-3-5-160 0,-2-4 0 0,1-1 128 16,0-6-128-16,0-4 0 0,0-6-208 0,2-3-96 15,2-6-16-15,0-5 0 16,0-6-1600-16,1-6-336 0</inkml:trace>
  <inkml:trace contextRef="#ctx0" brushRef="#br1" timeOffset="49732.53">24146 4874 25791 0,'-8'29'1152'0,"7"-5"224"0,1 12-1104 0,0 9-272 0,1 9 0 0,3 6 0 16,1 1 1008-16,2 3 144 0,-1 2 16 0,2 1 16 15,-1-1-800-15,-1-5-144 0,0 1-48 0,0-4 0 16,-1 2-192-16,1-4 0 0,-4-2 0 0,1-3 0 16,-1 0-368-16,0-3-160 0,-2-4-48 15,0-2 0-15,1-3-1856 0,-1-4-368 0</inkml:trace>
  <inkml:trace contextRef="#ctx0" brushRef="#br1" timeOffset="50001.52">25095 4090 27647 0,'-4'19'2448'0,"2"9"-1952"0,0 11-496 0,4 11 0 16,0 6 640-16,2 5 48 0,0 3 0 0,1 8 0 15,1 6-336-15,-1 4-64 0,-1 4-16 0,-2-1 0 16,0 1 48-16,-2-3 16 0,-3 4 0 0,0-5 0 16,0-4-336-16,-3-4 144 0,0-5-144 0,1-9 0 15,-1-6 0-15,2-5 0 0,1-7 0 0,0 0 0 16,2-1-960 0,1-7-192-16,2-10-32 0</inkml:trace>
  <inkml:trace contextRef="#ctx0" brushRef="#br1" timeOffset="50265.89">26233 3671 23951 0,'-6'23'2128'0,"3"-1"-1696"15,2 11-432-15,1 14 0 0,0 7 1792 0,1 12 256 16,2 3 64-16,1 6 16 0,0 6-1200 0,1 3-240 16,3 0-48-16,-2-3-16 0,-1-1-16 0,-1-2 0 15,-1-2 0-15,1-5 0 0,2-3-416 0,0-4-64 0,-2-7-128 16,-1-5 176 0,1-5-608-16,2-1-112 0,-4-3-32 0,3-5-9856 0,2-4-1984 0</inkml:trace>
  <inkml:trace contextRef="#ctx0" brushRef="#br1" timeOffset="50499.88">27143 3246 21183 0,'6'32'944'0,"-4"-2"192"0,0 11-912 0,-1 15-224 0,0 10 0 0,2 11 0 15,-2 6 3424-15,2 2 640 0,-1-3 128 0,0 2 32 16,-2-2-3056-16,0 0-592 0,1 0-128 0,-1-2-32 0,0-3-416 0,0-8 0 16,-3-7 0-16,1-3 0 15,-1-7-864-15,-1-4-96 0,0-2-32 0,-2-3-9584 16,-3-5-1920-16</inkml:trace>
  <inkml:trace contextRef="#ctx0" brushRef="#br1" timeOffset="51233.87">19350 7952 30463 0,'-50'6'1344'0,"18"-2"288"0,-4 0-1312 0,1 2-320 16,3-3 0-16,2 1 0 0,2-1 592 0,4 0 48 15,3-2 16-15,4 1 0 0,5-2-336 0,3 2-64 16,0-2 0-16,9 0-16 0,0 0-240 0,0 0 0 16,0 0 0-16,0 0 0 0,0 0-192 0,13-2 0 15,2-3 16-15,4 1 0 0,3 0-64 0,3-2-16 16,2-3 0-16,6-2 0 0,4-3-64 0,5-2 0 0,0-3-16 16,2-5 0-16,4-3 112 0,3-6 32 0,4-3 0 0,6-1 0 15,7 0 192-15,8-5 0 0,4-2-160 0,3-2 160 16,-3-4 0-16,8 1 0 0,7-7 0 0,8 0 0 15,3-2 0-15,4 2 240 0,5-5-48 0,6 2 0 16,8 1-192-16,2-2 176 0,-1-7-176 0,8-2 160 16,7-3-160-16,4 1 0 0,2-4 0 0,3 1 0 15,1-4 0-15,9 0 0 0,11-5 0 0,0 4 0 16,-6-4 0-16,1 0 0 0,2 1 0 0,5-1 0 16,11-3 0-16,-7 0 0 0,-5 2 144 0,0-2-144 15,0 1 0-15,8-2 0 0,5 1 0 0,-7-1 0 16,-8-1 0-16,-1 2-128 0,-1 2 128 0,4-1 0 15,4 0 0-15,-9 3 0 0,-11-5 0 0,3 6 0 16,4 3 0-16,-5 2 0 0,-7 2 0 0,-3-1 0 16,-4-2 0-16,-1 4 0 0,-1 2 0 0,-5-1-9088 15,-4-1-1920-15</inkml:trace>
  <inkml:trace contextRef="#ctx0" brushRef="#br1" timeOffset="68328.62">1601 3553 5519 0,'0'0'496'0,"0"0"-496"0,0 0 0 0,0 0 0 0,0 0 3296 0,0 0 560 16,0 0 112-16,0 0 32 0,0 0-2144 0,0 0-416 16,0 0-96-16,0 0 0 0,0 0-208 0,0 0-48 15,0 0 0-15,0 0 0 0,0 0-352 0,0 0-80 16,0 0-16-16,0 0 0 0,0 0-224 0,0 0-48 15,10-4-16-15,-10 4 0 0,11-1 144 0,-11 1 16 16,0 0 16-16,12 0 0 0,-12 0-32 0,0 0-16 16,0 0 0-16,10 7 0 0,-10-7 0 0,8 9 0 15,-8-9 0-15,0 0 0 0,6 10-32 0,-2 1-16 16,-1-1 0-16,-1 2 0 0,1 1 16 0,0 1 0 16,1 2 0-16,-1-1 0 0,0 4-64 0,1 0-16 0,3 1 0 0,-1 1 0 15,-1 1-128-15,0-4-32 0,1 2 0 0,0-1 0 16,3 3-48-16,2-3-16 0,-3-1 0 0,2-1 0 15,0-2-144-15,1-2 128 0,-3-1-128 0,1 0 128 16,0-4-128-16,0-1 160 0,-1 0-160 0,0-2 160 16,-8-5-160-16,11 3 192 0,-11-3-192 0,11-1 192 15,-11 1-192-15,12-4 192 0,-5-4-192 0,1-1 192 16,-1 0-64-16,-2-2 0 0,-1-1 0 0,0 1 0 16,0-2-128-16,-2 0 0 0,1-4 144 0,0 1-144 15,-1 2 0-15,1 1 144 0,-1 1-144 0,2 3 0 16,-4 9 0-16,6-7 0 0,-6 7 0 0,0 0 0 15,13 0 0-15,-2 7 0 0,0-1-192 0,-1 5 48 16,1 2 144-16,-1-2-192 0,0 5 192 0,1 1-192 16,-1 0 192-16,1 1 0 0,-2-2 0 0,-1 0 0 0,-1-3 0 15,1-2 0-15,0 1 0 0,0 0 0 0,-2-2 0 0,1 1 0 16,1-2 0-16,0-3 0 0,1 1 0 0,0-2 0 16,-9-5 0-16,13 5 0 0,0-1 128 0,-1-3-128 15,-12-1 128-15,13-2-128 0,0-3 240 0,-2-1-32 16,-1 1 0-16,-1-1 0 0,1-3 144 0,1-2 32 15,-4-1 0-15,1 1 0 0,0-2 32 0,0-2 16 16,0 0 0-16,-2-4 0 0,1-1-112 0,-1-3-32 16,1 0 0-16,-2 1 0 0,-1-4-160 0,1-2-128 15,0 2 192-15,-1-2-192 0,-1 0 128 0,1 1-128 16,0-2 0-16,0 2 0 0,0 1 0 0,-1 0 0 16,1 2 0-16,0 3 0 0,-1 2 0 0,-1 0 0 15,1 2 0-15,-2 3 0 0,1-2 0 0,-1 5-224 0,0 2 32 0,-1-2 16 31,0 11-1232-31,0-9-240 0,0 1-48 0,0 8-16 16,0-8-1072-16,0 8-224 0,2-7-32 0,-2 7-13104 0</inkml:trace>
  <inkml:trace contextRef="#ctx0" brushRef="#br1" timeOffset="68905.1">2778 3989 18431 0,'0'0'1632'0,"0"0"-1312"0,0 0-320 0,0 0 0 15,8 9 2752-15,-1-1 464 0,-2 3 112 0,1 2 0 16,0 2-2688-16,0 4-640 0,-1 1 0 0,0 3 0 15,-1 2 0-15,-1 4 0 0,0 3 128 0,-2 0-128 16,0 0 0-16,0 0 0 0,-1-3 0 0,2 0 0 16,-2-3 0-16,0 0 0 0,-2 2 0 0,1-5 0 15,-1-3 0-15,0-1 0 0,0 0 0 0,-1-4 0 0,0 0 0 0,1-1 0 16,1-2 0-16,-1-2 0 0,2-10 128 0,-2 10-128 16,2-10 0-16,0 0 0 15,0 0-1216-15,0 0-336 0,0 0-80 0</inkml:trace>
  <inkml:trace contextRef="#ctx0" brushRef="#br1" timeOffset="69248.53">2731 4023 35007 0,'0'0'1552'0,"-1"-11"320"0,0 3-1488 0,1 8-384 15,-2-10 0-15,4 1 0 0,2-2 816 0,0 2 80 0,-1 0 32 0,4 1 0 16,2-3-576-16,-1 0-112 15,1-1-32-15,1 2 0 0,1-1-208 0,2 1 0 0,1 2 0 0,3-1 0 16,1 3-272-16,1 0 0 0,-2 0 0 0,1 3 0 16,0 1 16-16,-1 2 16 0,-1 2 0 0,-2 0 0 15,-2 3 240-15,-2 1 0 0,-1 2 0 0,-1 3-144 16,-1 2 272-16,-1-2 48 0,-1 2 16 0,1 2 0 16,-1-1 112-16,0 2 16 0,-1-2 16 0,-1 0 0 15,-3 1-112-15,0-1-32 0,0 2 0 0,0-2 0 16,-2-2-64-16,0 1 0 0,-1-4-128 0,-1 1 192 15,4-10-192-15,-6 12 128 0,-2-4-128 0,0-2 0 16,-1 0 128-16,-2 0-128 0,0-1 0 0,-2-1 0 16,-2-1 0-16,1-3-160 0,-2-1 0 0,1-1 0 15,-1 1-352-15,0-2-80 0,1-1-16 0,0-2 0 16,2-3-1760-16,2-2-368 0,-1-2-64 0</inkml:trace>
  <inkml:trace contextRef="#ctx0" brushRef="#br1" timeOffset="69779.89">3227 2989 3679 0,'0'0'160'0,"-2"-11"32"0,1 3-192 0,1-1 0 0,0 9 0 0,-1-7 0 15,-3 0 2048-15,4 7 352 0,-3-7 80 0,-1 1 16 16,4 6-1280-16,-5-7-240 0,3 0-48 0,2 7-16 0,0 0 416 0,0 0 80 16,-4-6 0-16,4 6 16 15,0 0-32-15,0 0-16 0,0 0 0 0,0 0 0 0,0 0-256 0,0 0-48 16,0 0-16-16,4 16 0 0,-2 1-192 0,2 3-32 15,-1 0-16-15,-1 1 0 0,1 1-288 0,-1 4-48 16,2-1-16-16,-1 3 0 0,0-1-224 0,-1 3-48 16,1-4-16-16,-2 0 0 0,-1-1-176 0,3-3 0 15,1-1 144-15,-2 0-144 0,-2 1 0 0,2-2 0 16,0-4 0-16,-1 1 0 16,1-1-512-16,-1-2-112 0,-1-2-16 0,3-4-16 15,-3-8-2032-15,0 0-384 0,0 0-96 0</inkml:trace>
  <inkml:trace contextRef="#ctx0" brushRef="#br1" timeOffset="70030.39">2919 2937 17503 0,'0'0'1552'0,"-5"-10"-1232"0,0 1-320 0,1 1 0 16,4 8 4096-16,0-9 768 0,0 9 160 0,8-9 32 15,-1 1-3840-15,4 3-768 0,0 0-160 0,3 1-32 16,1 1-256-16,1-2 0 0,-1 4 0 0,2-2 0 16,2 6 0-16,0-2 0 0,1 4 0 0,1-1 0 15,1-1 0-15,0 1 0 0,-1 1 0 0,1-1 0 16,3-3-176-16,0 2-144 0,-3-3-16 0,1 0-16 16,-1 1-992-16,2 1-192 0,-1-4-32 0,3 2-16 15,0 0-2192-15,0 0-432 0</inkml:trace>
  <inkml:trace contextRef="#ctx0" brushRef="#br1" timeOffset="70396.98">4019 3459 3679 0,'0'0'320'0,"0"0"-320"0,0 0 0 0,0 0 0 15,0 0 5088-15,0 0 944 0,0 0 192 0,0 0 48 16,0 0-4176-16,0 0-832 0,-7 2-176 0,7-2-16 16,-11 7-432-16,2 3-64 0,1-1-32 0,0 1 0 15,1 2-96-15,-1 1-32 0,-1 0 0 0,-1 1 0 16,1 1 112-16,-1 0 32 0,-2 4 0 0,-1 1 0 15,-1 3 144-15,-2 3 48 0,-1 1 0 0,2 2 0 16,-1-5-368-16,0 3-64 0,-1-1 0 0,2 0-16 16,-1 0-304-16,0-1 0 0,2-1 128 0,0 0-128 15,1-6 0-15,1 2 0 0,1-5 0 0,1 1 0 16,1-2-640-16,2-2-96 0,2 0-16 0,-1-3-10448 16,-2-7-2112-16</inkml:trace>
  <inkml:trace contextRef="#ctx0" brushRef="#br1" timeOffset="70644.98">3679 3502 35007 0,'0'0'3120'0,"0"0"-2496"15,0 0-496-15,0 0-128 0,0 0 1632 0,0 0 304 16,0 0 64-16,12 9 16 0,-2 2-1664 0,2 1-352 15,-2-2 0-15,3 3 0 0,0 0 0 0,3 3 0 16,0 2 0-16,-1 3 0 0,0 4 0 0,-1-2 0 16,2 3-144-16,-2 0 144 15,-1 2-432-15,0-5-16 0,-1 1 0 0,2-1 0 16,-2 1-512-16,1-2-128 0,-1 0 0 0,1-1-16 16,0-3-1456-16,0 0-272 0,1-5-64 0,2 0-16 15,-2-1-224-15,1 0-32 0,-1-6-16 0</inkml:trace>
  <inkml:trace contextRef="#ctx0" brushRef="#br1" timeOffset="71230.63">4841 3311 36863 0,'0'0'1632'0,"0"0"336"0,0 0-1584 0,0 0-384 0,0 0 0 0,0 0 0 16,0 0 432-16,4 14 0 0,0 2 0 0,-1 2 0 16,1 4-304-16,0 2-128 0,1 0 0 0,-1 2 128 0,0 3-128 0,0 0 0 15,0 1 0-15,0 2 128 16,0 2-128-16,0 0 0 0,-2 0 0 0,1-1 0 0,0-2 0 0,-3-2-176 15,-2-2 176-15,2-2-128 0,0-2-208 0,0 1-48 16,0-3 0-16,-1 1 0 16,0-5-608-16,1-2-128 0,-2-2-32 0,1 0-9104 15,0-2-1840-15</inkml:trace>
  <inkml:trace contextRef="#ctx0" brushRef="#br1" timeOffset="71419.47">4666 3613 43135 0,'0'0'1920'0,"0"0"384"0,0 0-1856 0,0 0-448 0,0 0 0 0,13-2 0 16,5 2 256-16,2 0-64 0,2 0 0 0,0 2 0 16,2-2-192-16,0 0-240 0,0 0 48 0,3 0 16 31,-1 0-1584-31,2 0-320 0,-2 0-64 0,2-4-9360 0,4 2-1872 0</inkml:trace>
  <inkml:trace contextRef="#ctx0" brushRef="#br1" timeOffset="72199.28">5787 2972 25791 0,'0'0'1152'0,"-2"-8"224"0,2 8-1104 0,0 0-272 15,-3-7 0-15,3 7 0 0,0 0 2864 0,0 0 512 0,0 0 96 0,0 0 32 16,5 16-2928-16,-1 0-576 0,0 2-144 0,0 2-16 16,0 3 160-16,0 3-160 0,0 7 160 0,0 1-160 15,-2 3 160-15,-1 5 0 0,1-2 0 0,-2 2 0 16,0-1 0-16,0-1 0 0,-3-1 0 0,1 0 0 15,-2-4 0-15,1-2 176 0,0 0-48 0,2-3 0 16,0-4 112-16,0 0 16 0,-1-1 0 0,2-3 0 16,-1-1 32-16,1-2 16 0,0-5 0 0,0 0 0 15,-1-4-96-15,-1-1-16 0,2-9 0 0,-1 9 0 16,1-9-32-16,0 0-16 0,0 0 0 0,0 0 0 16,0 0-144-16,0 0 160 0,0 0-160 0,0-12 160 15,0-2-160-15,3-3 128 0,1 0-128 0,1-5 128 16,3-1-128-16,1-1 0 0,0 1 0 0,1 0 0 0,1 3 0 15,-1 0-144-15,1 1 144 0,0 0-160 0,2 4 160 16,0-2 0-16,2 4 0 0,-1 0 0 0,2 1 0 0,-2 4 0 16,0 0-144-16,1 3 144 0,0 1 0 0,1-1-144 15,0 1 144-15,-1 3 0 0,2-1-192 0,0 4 192 16,-1 2-192-16,-1 2 192 0,0-2-256 0,-2 5 64 16,-1 0 16-16,-2 3 0 0,-1 1-144 0,-1 0-48 15,-2 0 0-15,0 1 0 0,-2 1 368 0,-2-1 0 16,-2 0-144-16,0 1 144 0,0-1 0 0,-1-1 128 15,-2 3-128-15,2-2 192 0,-3-2-192 0,-1 0 176 16,-2 1-176-16,1 0 160 0,-1-4-16 0,-1 1 0 16,-1 1 0-16,0-2 0 0,-1-1-16 0,-2-1 0 0,-2 0 0 15,-1 0 0-15,0-1 32 0,-1-1 0 0,-1 0 0 16,0-1 0-16,0 0-160 0,-2 0 128 0,-2 0-128 0,-1-1 128 16,-2 1-128-16,1-2 0 0,-1 0 0 0,3-1 128 15,2 0-128-15,1 2-144 0,1-3 144 0,2 0-208 31,4 0-656-31,0 0-128 0,11 0-32 0,0 0-10448 0,0 0-2096 0</inkml:trace>
  <inkml:trace contextRef="#ctx0" brushRef="#br1" timeOffset="72831.37">6442 3993 17503 0,'0'0'768'0,"0"0"176"0,-8 0-752 0,8 0-192 16,-8 5 0-16,8-5 0 0,-5 6 4224 0,2 5 832 15,2 2 144-15,1-3 48 0,-1 2-4464 0,-1 2-784 16,1 2-352-16,0 0 32 0,-2-1 144 0,3 5 48 16,0 1 0-16,0 1 0 0,-1 1 128 0,-1 3 0 15,1-4 0-15,1 1 0 0,0-5 0 0,0 1 0 16,0 1 0-16,0-2 0 0,1-2 0 0,-1 0 224 0,0-2-48 0,0-2-16 16,2 1 64-16,-1 0 16 0,0-2 0 0,1-1 0 15,-2-10-64-15,0 0-16 0,0 0 0 0,0 0 0 16,0 0-160-16,0 0 0 0,0 0 144 0,0 0-144 15,0 0 192-15,0 0-48 0,-3-13 0 0,2-1 0 16,2-1-144-16,-1-2 0 0,0-8 0 0,1 0 0 16,-1-3 0-16,3-4 0 0,1-7 0 0,0 1 0 15,1 1 0-15,3 3 0 0,0 1 0 0,1 3 0 16,0 3-144-16,0 2 144 0,0 2 0 0,0 2 0 16,0 4 0-16,1-3 0 0,0 3 192 0,0 3-48 15,1 2-144-15,-1 2 0 0,2 3 0 0,0 1 0 16,-2-2-192-16,2 3 192 0,0 1-160 0,-1 1 160 15,0 3-320-15,-1 1 48 0,1 2 0 0,-1 1 0 16,-1 1-48-16,0 2-16 0,-1 1 0 0,0 3 0 16,-2 1 176-16,0 1 160 0,-2 0-208 0,-2-1 80 0,-2 0 128 0,0-1 256 15,-2-2-64-15,-1 3-16 0,-2 1 176 16,0-1 32-16,-1-2 16 0,0 1 0 0,-1-2-160 0,1 1-48 16,-2 1 0-16,0-2 0 0,0-3-192 0,1 2 128 15,-1 0-128-15,0 0 0 0,-1-3 0 0,0 0 0 16,9-5 0-16,-12 7 0 0,0-6 0 0,2 4-160 15,-2-3 0-15,0-1 0 16,1-1-672-16,0-1-128 0,-1-1-16 0,2-4-9392 16,1-3-1856-16</inkml:trace>
  <inkml:trace contextRef="#ctx0" brushRef="#br1" timeOffset="73198.17">7121 3422 38351 0,'0'0'1696'0,"0"0"352"0,0 0-1632 0,0 0-416 0,12-3 0 0,-1 2 0 16,1-3 384-16,2 2 0 0,2 1 0 0,1-1 0 16,-1 4-192-16,2-2-32 0,3 3-16 0,0-3 0 0,1 0-144 0,1 1 0 15,1 2 144-15,3-2-144 0,2-1 0 0,1 0-192 16,0-1 32-16,0 1 0 16,0-4-464-16,-2 1-80 0,0-3-32 0,-2 0 0 15,-1 1-32-15,-3 0 0 0,0 0 0 0,-1 1 0 16,-3 1-160-16,-1 1-32 0,-3-1-16 0,-1 0 0 15,-1-1-1952-15,-3 1-384 0,-9 3-80 0,11-8 0 0</inkml:trace>
  <inkml:trace contextRef="#ctx0" brushRef="#br1" timeOffset="73461.55">7168 3607 11967 0,'0'0'1072'0,"0"0"-864"0,0 0-208 0,0 0 0 15,0 0 6032-15,0 0 1168 0,0 0 224 0,12 2 64 16,1 2-5824-16,1-3-1152 0,0-1-224 0,3 2-48 16,3-1-48-16,1-1 0 0,1 0 0 0,3 0 0 15,2-1-192-15,2 1 128 0,1 1-128 0,0 2 0 16,-2-2 0-16,1 2-208 0,-3-2 16 0,0 0 0 15,-1 1-320-15,-2-1-48 0,-2 0-16 0,0-1 0 16,-1 0-592-16,-1 1-128 0,2-2-32 0,-1-1-9088 16,-1-2-1808-16</inkml:trace>
  <inkml:trace contextRef="#ctx0" brushRef="#br1" timeOffset="73915.47">8434 3150 38239 0,'0'0'1696'0,"-2"-7"352"0,1-4-1648 0,1 11-400 16,-4-6 0-16,4 6 0 0,0 0 496 0,-8-3 16 16,-1 0 0-16,0 6 0 0,-13 4-192 0,9 0-320 0,-1 4 192 15,-2 0-192-15,-1 4 144 16,0 2-144-16,0 2 128 0,0 1-128 0,2 2 0 0,-1-1 0 0,3 1 0 15,0 2 0-15,1-2 0 0,2 2 0 0,-1 1 0 16,1 0 0-16,2 1 0 0,0-1 0 0,3 2 0 16,0-2 0-16,2 1 192 0,2 0-192 0,1-1 192 15,0 1-192-15,2-1 128 0,2 0-128 0,2-3 128 16,1-3-128-16,4 0 0 0,1-4 0 0,1-2 128 16,1-4-128-16,3-2 0 0,2-5 0 0,4-2 0 15,1-1 0-15,2-1 0 0,0-5 0 0,1-1 0 16,-1-5 0-16,1 0 0 0,2-4 0 0,-1-1 0 15,-2 0 0-15,-1-6 0 0,-1 2 0 0,-3 1 128 16,-2 2 256-16,-1-5 32 0,-2-2 16 0,-2-3 0 16,-1-1 32-16,-1 0 16 0,-3 0 0 0,-2 3 0 15,-5 1-144-15,0 3-16 0,-2-1-16 0,-3 2 0 0,-1 4 48 0,-2 1 16 16,-5 2 0-16,-1 4 0 0,-1 0-368 0,-4 5 0 16,-2 0 0-16,-3 4 0 15,-3 1-2096-15,-2 1-336 0,-3 0-64 0,-3 0 0 0</inkml:trace>
  <inkml:trace contextRef="#ctx0" brushRef="#br1" timeOffset="76103.67">11230 3073 17503 0,'-9'-7'768'0,"9"7"176"0,-6-7-752 0,6 7-192 16,-7-5 0-16,7 5 0 0,0 0 3008 0,-4-4 576 0,4 4 128 0,0 0 0 15,0 0-2944-15,0 0-576 0,0 0-192 0,-1-8 0 16,1 8 240-16,0 0-48 0,0 0 0 0,0 0 0 15,1-8 160-15,-1 8 32 0,0 0 0 0,0 0 0 16,0 0-16-16,-8-2 0 0,1 2 0 0,7 0 0 16,-10 4 80-16,1 1 32 0,-1 0 0 0,-1 2 0 15,1 0 48-15,-2 4 16 0,0 2 0 0,1 3 0 16,-1-2 0-16,0 4 0 0,-1 0 0 0,-1 5 0 0,-2 1-112 0,2 2-32 16,0 0 0-16,-1 4 0 15,-2 3-208-15,0 2-32 0,2 0-16 0,0 2 0 0,2 1-144 0,2 2 0 16,0-3 0-16,2 0 0 0,0 0 0 0,2-2 0 15,2-4 0-15,1 1 0 0,0-4 128 0,4-3-128 16,0-3 0-16,2-1 128 0,0-3-128 0,3-2 160 16,2-4-160-16,1 0 160 0,1-3-32 0,3-3 0 15,2 1 0-15,4-6 0 0,2 0-128 0,2-2 128 16,0 0-128-16,3-4 128 0,0 1-128 0,-2-3 0 16,-1-1 0-16,3 2 0 0,0-1 0 0,-2-2 0 15,0 1 0-15,-3-2 0 0,1-2 0 0,-3 2 0 16,-2-3 0-16,0 1 0 0,-1-2 0 0,0-5 0 15,-2 1 0-15,-1-1 0 0,-2-2 0 0,-2-1 0 16,-2-2 0-16,0-1 0 0,-3 1 128 0,1-1 0 0,0-1 0 0,-1-3 0 16,-3-1-128-16,0 0 0 0,0-1 0 0,0-1 0 15,0 0 128-15,0 2 0 0,0 2 0 0,0 1 0 16,0-2-128-16,-1 2 0 0,-2 0 0 0,-1 2 0 16,0 1 128-16,0 4 0 0,-2 3 0 0,-2 2 0 15,-1 2-128-15,-2 3 128 0,0-2-128 0,-1 4 128 16,0 2-128-16,-1 1-144 0,-1-1 144 0,-1 2-208 31,-2 2-240-31,0 0-64 0,1-1 0 0,0 1 0 16,0 1-288-16,3-2-64 0,0 3-16 0,4 0 0 15,9 0-544-15,0 0-112 0,0 0-32 0,0 0-9184 0,0 0-1824 0</inkml:trace>
  <inkml:trace contextRef="#ctx0" brushRef="#br1" timeOffset="76534.6">10996 3381 35423 0,'0'0'1568'0,"0"0"320"0,0 0-1504 0,0 0-384 0,0 0 0 0,0 0 0 16,0 0 208-16,0 0-16 0,7 8-16 0,0 1 0 16,-7-9-176-16,5 11 192 0,-1-1-192 0,0 2 192 15,-1-1-192-15,-1 2 160 0,1-1-160 0,-1 0 160 16,1 0-160-16,0 1 0 0,-1 0 0 0,2-2 0 15,-4-11 0-15,8 12 0 0,-2-1 0 0,2-4 128 16,3 0 64-16,-1-2 16 0,-10-5 0 0,16 3 0 16,1-3 192-16,2-2 48 0,1 1 0 0,1-4 0 15,1-2-160-15,0 0-32 0,-1-4 0 0,0 1 0 16,0 1-256-16,-2-2-144 0,1-1 16 0,-2 1 0 16,-2-2-752-16,-2 0-144 15,-1 0-16-15,0-3-16 0,0 2-2064 0,3-5-400 0,-1 1-96 0</inkml:trace>
  <inkml:trace contextRef="#ctx0" brushRef="#br1" timeOffset="77094.13">11717 2719 28559 0,'0'0'1264'0,"0"0"272"0,0 0-1232 0,0 0-304 15,0 0 0-15,0 0 0 0,0 0 1904 0,0 0 320 16,0 13 64-16,-2 0 16 0,2-1-1984 0,0 2-320 16,0 3-224-16,-1 2 32 0,-2 5 192 0,1 1-128 15,-1 1 128-15,-1 0-128 0,0 0 128 0,0 0-192 16,2-3 192-16,-1 1-192 0,1-3-144 0,0 1-48 15,1-4 0-15,1 0 0 16,0 1-496-16,0-5-96 0,0-2-32 0,0-12 0 16,3 12-560-16,-3-12-112 0,0 0-32 0,0 0 0 0</inkml:trace>
  <inkml:trace contextRef="#ctx0" brushRef="#br1" timeOffset="77328.98">11494 2703 10127 0,'0'0'896'0,"0"0"-704"0,0 0-192 0,10-1 0 16,-10 1 5792-16,13-3 1120 0,0 3 240 0,1 3 32 16,2-3-5408-16,2 2-1088 0,2 0-224 0,1 0-32 15,-2-2 112-15,3 2 32 0,2-2 0 0,-1 0 0 16,1-2-224-16,-1 2-32 0,1 0-16 0,-1-2 0 15,-1 0-304-15,1 0 0 0,-1-1-208 0,-1-1 80 16,-3 0-2480-16,-1 1-480 0,-3-3-112 0</inkml:trace>
  <inkml:trace contextRef="#ctx0" brushRef="#br1" timeOffset="78236.07">11792 3809 23039 0,'0'0'2048'0,"0"0"-1648"15,0 0-400-15,-8 1 0 0,8-1 2480 0,0 0 400 16,0 0 96-16,-6 7 16 0,6-7-2288 0,-4 13-464 15,1-3-96-15,2 2-16 0,2 1 0 0,1 4 0 16,-2 2 0-16,1 2 0 0,-1 1-128 0,0 2 0 16,0 1 144-16,0-1-144 0,0 1 0 0,0 1 0 15,-1 2 0-15,-1-1 0 0,0 0 144 0,-1-1-144 16,-1 0 192-16,0-1-192 0,0 0 496 0,-1-3-16 0,0-2 0 0,1-2 0 16,-1-1 16-16,1 0 0 0,1-4 0 0,1-3 0 15,2-10-240-15,-3 11-32 0,3-11-16 0,0 0 0 16,0 0-80-16,0 0-128 0,0 0 176 0,0 0-176 15,0 0 0-15,0 0 0 0,3-11 0 0,-1 1 0 16,0-3 0-16,0-4 0 0,-1-1 0 0,2-4-144 16,-2-5 144-16,1-1 0 0,-1-2 0 0,0-2-128 15,1 1 128-15,0 1 0 0,1-2 0 0,-1 0-128 16,1 2 128-16,0 2 0 0,-1 0 0 0,2 2 0 16,0 3 0-16,1 3-128 0,2-1 128 0,-1 4 0 15,2 2 0-15,1 0 0 0,2 1 0 0,0 4 0 16,1 0-160-16,1 4 160 0,0-1-192 0,0 2 192 15,0 1-176-15,0 2 176 0,2-2-160 0,-2 3 160 16,0 1-160-16,1 1 160 0,0 0-160 0,-1 2 160 0,1-1-256 0,-1 2 64 16,0 0 0-16,0 1 0 0,-2-1 0 0,1 1 0 15,-1 2 0-15,-2 0 0 0,-9-7 192 0,9 11 0 16,-3 1-160-16,-1 0 160 0,1-2 0 0,-4 2 0 16,-2 0 0-16,0 3 0 0,-2-6 0 0,-1 2 128 15,-2-1 0-15,0 1 0 0,-2-2 32 0,-1 1 0 16,-1-1 0-16,0 0 0 0,-3-1-160 0,-1 3 0 15,-1-1 0-15,-2-1 128 0,-1-3-128 0,-1 0 0 16,-1 6-192-16,-1-6 192 0,-2 1-224 0,1-3 80 16,-1-3 16-16,2-1 0 15,3 0-608-15,2-3-112 0,0 1-32 0,4-5-14704 0</inkml:trace>
  <inkml:trace contextRef="#ctx0" brushRef="#br1" timeOffset="79703.52">12715 3203 5519 0,'0'0'240'0,"0"0"64"0,0 0-304 0,11-6 0 0,-4 2 0 0,-7 4 0 15,10-5 1344-15,-1 1 224 0,-9 4 32 0,10-4 16 16,-10 4-1264-16,11-1-352 0,-11 1 128 0,0 0-128 16,0 0 0-16,9-5 0 0,-9 5 0 0,0 0 0 15,0 0 352-15,0 0 32 0,0 0 0 0,0 0 0 16,7-5 848-16,-7 5 176 0,0 0 48 0,0 0 0 16,0 0 336-16,0 0 80 0,0 0 16 0,0 0 0 15,-9 4-352-15,0-1-64 0,-1 3 0 0,-1 0-16 16,2 2-272-16,-1 1-48 0,-2 2-16 0,0 0 0 15,-1 2-32-15,-1 0-16 0,-2 0 0 0,-1 3 0 16,-1 2-368-16,-1 2-80 0,-4 1-16 0,3 0 0 16,-1 2-352-16,1 1-64 0,1 0 0 0,-1 2-16 15,0 2-176-15,2-2 0 0,-3 0 144 0,2-1-144 0,-1-2 0 0,2-1 0 16,0 0 0-16,1 1 0 0,2-3 0 0,4-1 0 16,0-2 0-16,2-3 0 0,0-2-256 0,2-3 16 15,7-9 16-15,-5 8 0 16,5-8-480-16,0 0-112 0,0 0-16 0,0 0 0 15,-2-12-2352-15,0 0-464 0,4-1-112 0,0-5-16 0</inkml:trace>
  <inkml:trace contextRef="#ctx0" brushRef="#br1" timeOffset="79936.38">12318 3278 6447 0,'0'0'576'0,"0"0"-576"16,0 0 0-16,0 0 0 0,0 0 4224 0,0 0 752 0,0 0 144 0,10 4 16 15,0-1-2976-15,0 1-608 0,-10-4-112 0,13 6-32 16,0-2-176-16,0 3-32 0,0-1-16 0,0 3 0 16,-2 2-128-16,2 3-32 0,2 2 0 0,-1-2 0 15,3 3-448-15,0 2-80 0,0 1-32 0,3 2 0 16,0-2-464-16,1 3 128 0,0-2-128 0,0 1 0 16,2-2 0-16,0-1-240 0,-4 0 48 0,1-3 16 31,-1 1-928-31,1-2-192 0,-2-3-48 0,0-2 0 15,1-1-1728-15,-4-2-368 0,0-2-64 0</inkml:trace>
  <inkml:trace contextRef="#ctx0" brushRef="#br1" timeOffset="80290.35">13367 3269 31391 0,'0'0'1392'0,"0"0"272"0,0 0-1328 0,0 0-336 16,0 0 0-16,0 0 0 0,0 0 960 0,0 0 128 0,0 0 32 0,10 7 0 15,3-1-160-15,2-3-48 0,-1 1 0 0,4-3 0 16,3-1-400-16,1-1-64 0,2 1-32 0,1-4 0 16,-1 1-416-16,3-2 128 0,1 0-128 0,1-1 0 15,-2 1 0-15,1 0-192 0,-1 1 0 0,-2-1 16 16,-3 1-176-16,-2 1-32 0,-4 1-16 0,0-1 0 31,0 1-352-31,-3 0-64 0,-1 1-16 0,-12 1 0 16,10 1-2736-16,-10-1-544 0,0 0-112 0,0 0-32 0</inkml:trace>
  <inkml:trace contextRef="#ctx0" brushRef="#br1" timeOffset="80554.03">13518 3491 21183 0,'0'0'1888'0,"0"0"-1504"15,0 0-384-15,0 0 0 0,0 0 3360 0,0 0 608 16,0 0 112-16,0 0 16 0,0 0-3088 0,0 0-624 16,0 0-128-16,13 6-32 0,0-5-48 0,2 1-16 15,-1-4 0-15,3 2 0 0,1-1-160 0,2 1 0 16,1 0-192-16,-1 0 192 16,1 0-528-16,1 0 16 0,2 0 0 0,1-2 0 15,-2 2-208-15,3-2-48 0,2 0 0 0,-1-2 0 16,-1 1-384-16,1-2-64 0,1 1-32 0,-1-1-7616 15,-1-2-1520-15</inkml:trace>
  <inkml:trace contextRef="#ctx0" brushRef="#br1" timeOffset="80987.19">14632 3027 15663 0,'0'0'1392'0,"-13"0"-1120"0,-2 1-272 0,-2 3 0 16,-1 0 4800-16,0 2 912 0,0 2 176 0,-1 2 48 15,-2 1-4800-15,1 4-960 0,-4 1-176 0,2 5 0 16,1-1 0-16,2 3 0 0,-1 2-144 0,2 1 144 16,1 3 0-16,2-2 0 0,1 6 0 0,2-1 0 0,1 1-160 0,3-3 160 15,0-2-128-15,3 1 128 0,2 1 0 0,2-3 0 16,2-2 0-16,3-1 0 0,3-6 0 0,2 0 0 15,2-2 0-15,2-3 0 0,3-1 0 0,2-3 0 16,2-3 128-16,2-2-128 0,3-4 176 0,1-2-48 16,0-4 0-16,1-3 0 0,2-3 144 0,1-1 32 15,-1-1 0-15,-2-3 0 0,-1-2 0 0,-1-2 0 16,-2-1 0-16,0-1 0 0,-3-1 64 0,-1-2 16 16,-2-1 0-16,-2 0 0 0,-2-6-64 0,-2 2 0 15,-5 0 0-15,-2-3 0 0,-1-2-320 0,-5-1 0 16,-1 3 0-16,-3 3 0 0,-3 1 0 0,-2 4 0 0,-5 2 0 15,-1 2-128-15,-1 0 128 0,-1 2-128 16,0 3 128-16,-2 2-128 0,-1 3-160 0,-3 3-32 0,-1 0 0 0,-1 1 0 31,-3 3-2656-31,-2 1-544 0,-12-3-96 0,13 5-32 0</inkml:trace>
  <inkml:trace contextRef="#ctx0" brushRef="#br1" timeOffset="85257.05">19330 7420 4607 0,'0'0'400'0,"0"0"-400"0,0 0 0 0,0 0 0 15,0 0 3712-15,0 0 672 0,-8 7 128 0,8-7 32 16,0 0-2608-16,0 0-512 0,0 0-96 0,0 0-32 16,0 0-224-16,0 0-48 0,0 0-16 0,-7 5 0 15,7-5-288-15,0 0-48 0,-10 4-16 0,10-4 0 16,0 0-192-16,0 0-32 0,0 0-16 0,0 0 0 16,0 0-80-16,0 0-16 0,0 0 0 0,0 0 0 15,0 0 0-15,0 0 0 0,0 0 0 0,0 0 0 16,-7 9 16-16,7-9 0 0,-4 6 0 0,4-6 0 15,-4 11-112-15,1-2-32 0,3-9 0 0,-2 10 0 0,2-10 16 0,-2 11 0 16,2-11 0-16,0 11 0 16,2 0-16-16,-2-11 0 0,0 0 0 0,0 0 0 0,0 0-64 0,5 8 0 15,-5-8-128-15,0 0 192 0,0 0-16 0,0 0-16 16,0 0 0-16,0 0 0 0,0 0 96 0,0 0 0 16,6-7 16-16,-6 7 0 0,6-9-80 0,-6 9-32 15,3-10 0-15,0 2 0 0,-2-1 0 0,2 0 0 16,0-1 0-16,-2 1 0 0,0-2-16 0,-1-1 0 15,1 0 0-15,1 2 0 0,-2-1-16 0,0 3-128 16,0 8 192-16,0-7-64 0,0 7 64 0,0 0 0 16,-4-7 0-16,4 7 0 0,0 0-192 0,0 0 192 15,-9 4-192-15,2 1 192 0,-1 2-192 0,2 1 0 16,-1-1 0-16,1 4 0 0,-2-3 0 0,2 1 0 0,-1-1 0 0,3 1 0 16,4-9 0-16,-3 11 0 0,1-1 0 0,2-10 0 15,0 11 0-15,0-11 0 0,2 9 0 0,2 1 0 16,-4-10 0-16,7 7 0 0,-1 0 0 0,-6-7 0 15,8 10 0-15,0-3 0 0,-8-7 0 0,10 4 0 16,1-2 0-16,-11-2 0 0,13 4 0 0,-3-1 0 16,-10-3 0-16,11 0 0 0,-11 0 0 0,10 0 0 15,-10 0 0-15,0 0 0 0,12-1 0 0,-12 1 0 16,0 0 0-16,0 0 0 0,0 0 0 0,0 0 0 16,8-4 0-16,-8 4 0 0,0 0 0 0,5-8 0 15,-5 8 0-15,0 0 0 0,0 0 0 0,0 0 0 16,-3-9 0-16,3 9 0 0,0 0 0 0,0 0 0 15,-3-8 0-15,3 8 0 0,0 0 0 0,-7-5 0 16,7 5 0-16,0 0 0 0,-9-6 0 0,9 6 0 16,-7-3 0-16,7 3 0 0,-7-4 0 0,7 4 0 0,-8-2 0 0,8 2 0 15,-11 0 0-15,11 0 0 0,-8 0 0 16,8 0 0-16,-9-2 0 0,9 2 0 0,0 0 0 0,0 0 0 16,-9 0 0-16,9 0 0 0,0 0 0 0,0 0 0 15,-9 0 0-15,9 0 0 0,0 0 0 0,0 0 0 16,0 0 0-16,0 0 0 0,-8 2 0 0,8-2 0 15,0 0 0-15,0 0 0 0,0 0 0 0,0 0 0 16,0 0 0-16,0 0 0 0,0 0 0 0,0 0 0 16,0 0 176-16,0 0-176 0,0 0 128 0,0 0-128 15,0 0 0-15,0 0 144 0,0 0-144 0,0 0 0 16,0 0 0-16,0 0 128 0,0 0 0 0,0 0 0 16,0 0 0-16,0 0 0 0,0 0 96 0,0 0 16 0,0 0 0 0,0 0 0 15,0 0-48-15,0 0 0 0,-8 0 0 0,8 0 0 16,-6-4 0-16,6 4 0 0,0 0 0 0,-7-2 0 15,7 2 32-15,-5-7 0 0,1-2 0 0,4 9 0 16,-4-8-16-16,2 1 0 0,-1-3 0 0,2 1 0 16,-2 0 48-16,2 0 16 0,1-1 0 0,0-2 0 15,-1 0-16-15,-1 0 0 0,0-1 0 0,-2 0 0 16,1-2 0-16,1-1-16 0,-1-1 0 0,0 0 0 16,1-2-64-16,-1-1-16 0,1-1 0 0,-1 2 0 15,-1-1-160-15,0 1 192 0,0-2-192 0,0 4 192 16,0-2-192-16,0 3 192 0,1-1-192 0,-3 0 192 15,1-2-192-15,-3 0 0 0,-1-1 144 0,-1 1-144 16,-1-2 256-16,1 1-32 0,-2-1 0 0,0 3 0 0,2 0-96 0,2 0-128 16,0 1 176-16,-1 0-176 0,-1-1 144 15,-1-2-144-15,2 0 0 0,0 2 144 0,-1 0-144 0,2 0 0 16,-1-1 0-16,1 2 0 0,1 0 0 0,1 1 0 16,-2-1 0-16,2 1 0 0,-2 0 0 0,1 2 0 15,1 1 0-15,-1 0 0 0,-2 0 0 0,1 0 0 16,0 1 0-16,1 0 0 0,-3-1 0 0,1-1 0 15,1 0 128-15,1-1-128 0,-1 2 0 0,1 2 0 16,1-3 0-16,-1 0 0 0,-2 0 0 0,3-2 0 16,-2-2 128-16,1 2-128 0,2 3 0 0,0-1 0 15,0-3 0-15,1 0 128 0,0-3-128 0,1 3 0 16,-1 2 0-16,2-1 0 0,-2 2 0 0,0 0 0 16,-1 0 0-16,1 1 0 0,0 3 0 0,0 0 0 15,0 0 128-15,0 1-128 0,0-1 0 0,0 1 0 0,-1 1 0 0,0 1 0 16,-2 1 0-16,1-1 0 0,-1 1 0 0,2-2 0 15,0 2 0-15,0 0 0 0,5 6 128 0,-7-6-128 16,2-1 0-16,5 7 0 0,-7-9 0 0,2 3 0 16,5 6 0-16,0 0 0 0,-5-8 0 0,5 8 0 15,0 0 0-15,-4-8 0 0,4 8 0 0,-3-9 0 16,3 9 0-16,-1-8 0 0,1 8 0 0,0 0 0 16,0-9 0-16,0 2 0 0,0 7 0 0,0 0 0 15,0-9 0-15,0 9 0 0,0-8 0 0,0 8 0 16,0 0 0-16,0-7 0 0,0 7 0 0,0 0 0 15,0 0 0-15,0 0 0 0,-2-10 0 0,2 10 0 16,0 0 0-16,0 0 0 0,-4-5 0 0,4 5 0 16,0 0 0-16,0 0 0 0,0 0 0 0,0 0 0 15,0 0 0-15,0 0 0 0,0 0 0 0,0 0 0 16,0 0 0-16,0 0 0 0,0 0 0 0,0 0 0 0,0 0 0 0,0 0 0 16,0 0 0-16,0 0 0 0,0 0 0 0,0 0 0 15,0 0 0-15,0 0 0 0,0 0 0 0,0 0 0 16,0 0 0-16,0 0 0 0,0 0 0 0,0 0 0 15,-4 9 0-15,4-9 0 0,-4 11-128 0,1-1 128 16,3-10 0-16,-2 11 0 0,2-11 0 0,-4 10 0 16,-2-2 0-16,6-8 0 0,-5 10 0 0,1-2 0 15,0 0 0-15,4-8 0 0,-5 8 0 0,5-8 0 16,-6 10 0-16,-1-1 0 0,1-1 0 0,0 1 0 16,1 0 0-16,1 2 0 0,0 1 0 0,-1-1 0 15,0 0 128-15,0 1-128 0,0-1 0 0,-1 1 0 0,1 1 0 16,1 0 0-16,0 1 0 0,0-1 0 0,-2-1 0 0,-1 1 0 15,1-1 0-15,-1 0 0 0,2-1 0 0,0 0 0 16,0-1 0-16,1-2 0 0,4-8 0 0,0 0 0 16,0 0 0-16,0 0 0 0,0 0 0 0,0 0 0 15,0 0 0-15,0 0 0 0,0 0 0 0,0 0 0 16,0 0 0-16,0 0 0 0,10-9 0 0,-2 0 0 16,-1-2 0-16,-1-4 0 0,2 2 0 0,0-2 128 15,0 0 0-15,-1-2-128 0,2-1 192 0,1 2-64 16,-1-2-128-16,0 1 0 0,0-3-160 0,0 2 160 15,0 2 0-15,-2 2 0 0,-1 1 0 0,2-1 0 16,-1-1 0-16,-1 2 0 0,-1-1 0 0,1 3 0 16,-3 0 0-16,1 0 0 0,-1 1 0 0,0 1 0 15,-3 9 0-15,1-8 0 0,0-3 0 0,-1 11 0 0,0-7 0 0,0 7 0 16,0-10 0-16,0 10 0 0,0-7 0 0,0 7 0 16,0-8 0-16,0 8 0 0,0 0 0 0,0 0 0 15,0 0 0-15,0 0 0 0,2-9 0 0,-2 9 0 16,0 0 0-16,0 0 0 0,0 0 0 0,0 0-144 15,0 0 144-15,0 0 0 0,0 0 0 0,0 0 0 16,0 0 0-16,3 10 0 0,-3-10 0 0,4 13 0 16,-1-1 0-16,1-2 0 0,-4-10 0 0,5 13 0 15,0-4 0-15,0 2-128 0,1 2 128 0,0-1 0 16,1-2 0-16,1 2 0 0,1-4 0 0,0 0 0 16,1-2 0-16,1 2 0 0,-1 0 0 0,2-1 0 0,0 3 0 0,1-4 0 15,1-2 0-15,0 0 0 0,2 0 0 16,0 0 0-16,-2-2 0 0,0 1 0 0,1 1 0 0,0-4 0 15,-2-3 0-15,-1 2 0 0,-2 0 0 0,1 1 128 16,-2-2-128-16,-9 2-240 0,10-5 64 0,-10 5 16 31,11-4-544-31,-11 4-128 0,8-6 0 0,-8 6-16 16,8-7-1312-16,-8 7-256 0,1-10-48 0,-2 1-16 16,-3-2-928-16,-2-2-192 0</inkml:trace>
  <inkml:trace contextRef="#ctx0" brushRef="#br1" timeOffset="86408.14">17955 5440 9327 0,'0'0'400'0,"0"0"112"0,0 0-512 0,0 0 0 16,0 0 0-16,0 0 0 0,1-11 1280 0,-1 11 144 15,0 0 48-15,3-8 0 0,-3 8-256 0,2-9-64 16,-2 9 0-16,2-8 0 0,-2 8 192 0,0 0 16 16,0 0 16-16,0 0 0 0,4-7 80 0,-4 7 16 15,0 0 0-15,3-8 0 0,-3 8-176 0,0 0-16 16,0 0-16-16,7-7 0 0,-7 7-16 0,5-6 0 16,-5 6 0-16,0 0 0 0,0 0-320 0,8-3-64 15,-8 3-16-15,9-4 0 0,-9 4-272 0,11 0-48 16,-11 0-16-16,11 2 0 0,0 0-128 0,-1 1-16 15,1-1-16-15,0 4 0 0,1 0-64 0,1 1-16 0,-2-1 0 16,0 3 0-16,0 2-16 0,-1 0 0 0,2 1 0 0,0-1 0 16,1 0-48-16,0 1-16 0,1-1 0 0,-1 0 0 15,-1 2 32-15,1 0 0 0,0 2 0 0,-1-2 0 16,-1-4-32-16,1 1-16 0,-2-2 0 0,0 1 0 16,-1-2-48-16,0-3-128 0,-9-4 192 0,12 4-64 15,-2-2 0-15,-1 1 0 0,-9-3 0 0,11 0 0 16,-11 0 16-16,10-5 0 0,-1-1 0 0,-2 0 0 15,-7 6-16-15,6-11-128 0,-1 0 192 0,-1 0-64 16,-1-2-128-16,-2 1 128 0,-1 2-128 0,0 0 128 16,0-1-128-16,-1 1 128 0,-2-3-128 0,1 0 128 15,-1 0-128-15,0 2 0 0,1-3 0 0,1 2 0 16,-2-1 0-16,2 3 0 0,-1 1 128 0,2 1-128 16,0 8 0-16,0 0 0 0,2-9 0 0,-2 9 0 0,0 0 0 0,0 0 0 15,0 0 0-15,10 0 0 0,-10 0 0 0,10 5 0 16,0 1-144-16,0 2 144 0,0 0 0 0,1 1 0 15,-2 2 0-15,1-2 0 0,1-2 0 0,-3 0 0 16,-8-7 0-16,10 9 0 0,-1 0 0 0,-1-1 0 16,-8-8 0-16,8 9 0 0,-8-9 0 0,0 0 0 15,9 7 0-15,-9-7 0 0,0 0 0 0,0 0 0 16,0 0 0-16,10 0 144 0,-10 0 16 0,0 0 0 16,10-4 0-16,-10 4 0 0,7-5 32 0,0-2 0 15,-7 7 0-15,4-9 0 0,0 0-48 0,-2 0 0 16,-2-2 0-16,0 1 0 0,-1 1-16 0,0-3-128 15,-1 2 192-15,1-3-64 0,0-4-128 0,-2 1 160 0,1 0-160 16,-2-1 160-16,0 2-160 0,0-4 0 0,0 1 0 0,0 0 128 16,-1 0-128-16,0-2 0 0,-2 1 0 0,2 2 0 15,0-2 0-15,1 4 128 0,0 0-128 0,0 2 0 16,0 2 0-16,0-1-224 0,0 4 32 0,4 8 0 31,-5-6-1648-31,5 6-320 0,0 0-64 0,0 0-12048 0,0 0-2400 0</inkml:trace>
  <inkml:trace contextRef="#ctx0" brushRef="#br1" timeOffset="87208.57">18862 5507 9215 0,'0'0'816'0,"0"0"-656"16,0 0-160-16,0-10 0 0,1 2 2624 0,1-2 480 16,0-1 96-16,0 2 32 0,-1 3-1888 0,-1 6-368 15,0-12-80-15,0 12 0 0,-3-9 704 0,3 9 160 16,-2-9 32-16,2 9 0 0,-4-7-240 0,4 7-32 15,0 0-16-15,0 0 0 0,-7-5-480 0,7 5-112 0,0 0-16 0,0 0 0 16,0 0-528-16,-6 8-112 0,6-8-32 0,-4 10 0 16,1 1-96-16,2-1-128 0,1 1 176 0,1-1-176 15,1 2 256-15,0 1-64 0,2-3-16 0,0 3 0 16,0 0 128-16,0-1 16 0,1 1 16 0,-1 0 0 16,0 1-16-16,0 1 0 0,0-2 0 0,0-3 0 15,-4-10-80-15,4 15-32 0,-1-1 0 0,0-1 0 16,-3-13-80-16,3 14-128 0,-2-1 176 0,0-2-176 15,-1-11 176-15,0 0-176 0,0 10 160 0,0-10-160 16,0 0 192-16,0 0-64 0,0 0-128 0,0 0 192 16,0 0-64-16,0 0 0 0,0 0-128 0,-1-8 192 15,0-1-64-15,-2 0-128 0,0 1 176 0,1-2-176 16,-2-1 176-16,-1 0-176 0,-2 0 160 0,1-3-160 16,-1 0 160-16,1-1-160 0,-1-3 160 0,1 1-160 15,-3 3 128-15,2-3-128 0,-1-2 0 0,0 1 0 0,1-1 128 16,0-2-128-16,2 0 0 0,0 3 144 0,-1-2-144 0,2 3 0 15,1-4 0-15,0 2 0 0,3-2 0 0,0 3 0 16,1-3 0-16,3 5 0 0,0-3 0 0,1 2 0 16,-2 1 0-16,3 3 0 0,1 0 0 0,1 3 0 15,-2 0 0-15,2 3 0 0,0 0 0 0,1 3 0 16,0 0 0-16,-9 4 0 0,11-1 0 0,-11 1 0 16,11 0 0-16,0 1 0 0,-11-1-128 0,13 4 128 15,-1 0 0-15,-2 1 0 0,-10-5 0 0,12 8 0 16,-1 1 0-16,0 2 0 0,-2-2-128 0,-1 1 128 15,-2 2 0-15,2 0 0 0,1-3 0 0,2 1 0 16,-2 1 0-16,0-1 0 0,-1-2 0 0,-2 1 0 16,1 0 0-16,-7-9 0 0,2 11 0 0,-2-11 0 0,3 11 0 0,-2 1 0 15,-3-2 0-15,-1 1 128 0,-2-2-128 0,-2 0 0 16,0-1 176-16,-1 1-48 0,1-1-128 0,-2 0 192 16,0-2-48-16,-1 2-16 0,-1 1 0 0,1-2 0 15,-1 1-128-15,1 1 128 0,-1-3-128 0,2 1 128 16,1-5-128-16,-1 2 128 0,0-1-128 0,0-1 128 15,-1 1-128-15,0 0 0 0,1-2-192 0,9-1 192 32,-10-1-1664-32,10 1-224 0,-9 0-32 0</inkml:trace>
  <inkml:trace contextRef="#ctx0" brushRef="#br2" timeOffset="142062.9">23382 4240 29951 0,'0'0'1328'0,"0"0"272"0,-6-4-1280 0,6 4-320 16,0 0 0-16,0 0 0 0,0 0 192 0,0 0-32 15,0 0 0-15,10 9 0 0,-1 1-160 0,2 1 0 16,-1-3 0-16,2 3 0 0,1 0 0 0,1 2 0 16,1 0 0-16,1 4 0 0,1-1 0 0,2 2 0 15,-1 2 0-15,3 2 0 0,4 3 192 0,-2-2 48 16,2 1 16-16,1 0 0 0,0 1 96 0,1 0 32 15,2 0 0-15,0 0 0 0,-2-1 128 0,3 5 16 0,1 1 16 16,5 1 0-16,0 2 96 0,2 1 32 0,0 0 0 16,2 2 0-16,3 2-176 0,0 1-48 0,0-2 0 0,3-1 0 15,-1 3-160-15,1 2-32 0,0-4-16 0,2 5 0 16,3 2-112-16,1 2 0 0,3 2-128 0,1 3 192 16,2-1-64-16,0-5 0 0,-1 1-128 0,3 0 192 15,0 2-64-15,3 1 0 0,0 4-128 0,3-1 192 16,1 0-192-16,1 0 176 0,0 0-176 0,0-1 160 15,0-1 0-15,1 2 0 0,0 2 0 0,1 1 0 16,2 1 80-16,-2 2 16 0,-1 0 0 0,1 1 0 16,-1-2 0-16,0 3 0 0,1-1 0 0,2 1 0 15,0 0-112-15,-1 2-16 0,-2 5 0 0,2-1 0 16,0 1 0-16,2-2 0 0,2 0 0 0,-1 0 0 16,0 1-128-16,1 3 0 0,-4-1 0 0,4 1-176 15,0 0 176-15,2 1 0 0,0-2 128 0,0 0-128 0,-3-2 0 16,1 2 0-16,-1 1 0 0,0 2 0 0,1-1 0 0,0 0 0 15,-3-2 160-15,0 0-160 0,-1 0 192 0,2 2-48 16,0-2-16-16,0 2 0 0,-1 1 112 0,0-2 16 16,0-1 0-16,-2-1 0 0,-1 1-256 0,1 1 0 15,2-2 0-15,0 2 0 0,-2-1 288 0,1-2-32 16,0-2-16-16,-3 1 0 0,-1 0-96 0,0 2-16 16,1 2 0-16,0-3 0 0,-2-2 0 0,0-1-128 15,-1-4 192-15,-1-1-64 0,0 4-128 0,-2-2 128 16,1-2-128-16,-1 1 128 0,-2 0-128 0,-1-1 128 15,-3-4-128-15,0-4 128 0,0-1-128 0,-1 0 128 16,-2 2-128-16,1-1 128 0,-1-2-128 0,-2-1 128 0,-4 0-128 16,-1-4 128-16,-1 0 0 0,0-7-128 0,-2 1 192 0,0-5-64 15,-3 0-128-15,-2-2 128 0,-2-2-128 0,-2-2 128 16,-1 0-128-16,-3 2 0 0,-1-6 144 0,-3 0-144 16,-4-4 0-16,-3 1 0 0,-2-2 0 0,-1-3 0 31,-3-1-512-31,-1-3 0 0,-3-2-16 0,-1-1 0 15,-8-7-1568-15,0 0-304 0,0 0-64 0</inkml:trace>
  <inkml:trace contextRef="#ctx0" brushRef="#br2" timeOffset="142964.47">31139 11206 12895 0,'0'0'576'0,"0"0"112"16,0 0-560-16,0 0-128 0,0 0 0 0,0 0 0 0,0 0 3072 0,7-5 592 15,-1-3 112-15,1 3 32 0,-7 5-2208 0,10-7-448 16,-1 1-96-16,1-1-16 0,-3 2-16 0,4-2-16 15,-1-3 0-15,3 1 0 0,0-3-144 0,2 0-32 16,0-1 0-16,4-2 0 0,0-1-192 0,2 1-32 16,1-2-16-16,3-2 0 0,2 0-48 0,3-2-16 15,3-1 0-15,1-2 0 0,2-2-64 0,2 1-16 0,2 1 0 16,2-4 0-16,1-2-32 0,3-4-16 0,1-1 0 0,0-3 0 16,0-1 48-16,2-1 16 0,2-2 0 0,1 0 0 15,-1 3-144-15,1 1-16 0,2 2-16 0,-1 2 0 16,-1-2-128-16,-1-1-32 0,-1-1 0 0,-1 3 0 15,2 1-128-15,-3 0 0 0,-1 2 0 0,-3-1 128 16,-2 0-128-16,-1 1 0 0,-2 3 0 0,-3 3 0 16,-3 1 0-16,-2 2 0 0,0 2 0 0,-2-2 0 15,-3-1 0-15,-1 2 0 0,-3 0 0 0,-1 4 0 16,-1-1 0-16,-2 4 0 0,-1-1 0 0,-9 9-176 16,1-2-32-16,0 2-16 0,-1-3 0 0,-1 3 0 15,0-1-160-15,-2 1-48 0,0 1 0 0,2-5 0 16,-3 3-192-16,-4 8-32 0,0 0-16 0,0 0 0 15,0 0-464-15,0 0-80 0,-5-6-32 16,5 6 0-16,0 0-2336 0,-6-3-480 0</inkml:trace>
  <inkml:trace contextRef="#ctx0" brushRef="#br2" timeOffset="144334.1">33186 9734 11055 0,'0'0'976'0,"0"0"-784"0,1-9-192 0,-1 9 0 16,3-9 2752-16,-3 9 512 0,0 0 112 0,0 0 16 15,5-8-2448-15,-5 8-496 0,0 0-80 0,5-8-32 16,-5 8 320-16,0 0 64 0,0 0 16 0,0 0 0 16,0 0-176-16,0 0-48 0,6-9 0 0,-6 9 0 15,0 0-192-15,0 0-32 0,0 0-16 0,0 0 0 16,0 0-144-16,0 0-128 0,0 0 144 0,-9 0-144 15,9 0 256-15,-11 0-64 0,2 0 0 0,0-1 0 0,0 0 192 0,0 1 48 16,-1-3 0-16,5 2 0 0,-1-1-48 0,-2-2-16 16,-1 2 0-16,-2-2 0 0,1 0 16 0,-2-1 16 15,-1-2 0-15,-12-5 0 0,2 2 64 0,2 1 16 16,-1-3 0-16,-2 0 0 0,0 2-112 0,0-3-32 16,-1 0 0-16,1 0 0 0,-4-1-80 0,1-1-32 15,-2 0 0-15,-1-1 0 0,0 0-224 0,0-1 176 16,-1 0-176-16,0-2 160 0,-2-1-160 0,1 1 0 15,-2-1 144-15,-2 1-144 0,1-2 128 0,-1 0-128 16,-2 1 160-16,0-4-160 0,2-4 256 0,-2 1-64 16,-3-1 0-16,1 2 0 0,-2-2 96 0,-1-2 16 15,-1-3 0-15,0-1 0 0,1-1-48 0,-2 1-16 16,0 2 0-16,-2-2 0 0,-3 0-64 0,2 0-16 0,1-3 0 0,-1 2 0 16,-3-3-160-16,0 2 0 0,0-1 0 0,2-2 128 15,-1 0-128-15,1-3 0 0,-2-2 0 0,0-2 128 16,0 2-128-16,0-2 0 0,-1 0 0 0,-1 0 0 15,-2 0 128-15,1 2-128 0,1-2 128 0,-1-2-128 16,1-1 208-16,-2-4-32 0,-2 1-16 0,1 0 0 16,0 0 32-16,0 2 0 0,-2 2 0 0,1-1 0 15,0 0-192-15,-1-4 192 0,1-2-192 0,-2 0 192 16,-1-1-192-16,0-2 160 0,-1 0-160 0,1 4 160 16,0 3-160-16,0-3 0 0,-1 1 0 0,1-2 0 15,0-2 0-15,0-2 128 0,0 0-128 0,0 1 0 16,-1 0 0-16,1 1 0 0,0 2 128 0,-2 3-128 0,1-3 0 15,-1-1 0-15,-2-4 0 0,-1 3 0 16,-2 1 0-16,2 1 0 0,0 0 128 0,-1 3-128 0,1 3 0 0,0-2 0 16,1-1 144-16,-1-2-144 0,-3-2 0 0,3 3 0 15,1 1 0-15,0 1 0 0,0 1 0 16,2-1 128-16,-1-1-128 0,2 1 0 0,0 0 0 0,1-2 0 16,0 0 0-16,1 0 128 0,2 5-128 0,-2 0 0 15,0 0 128-15,2-1-128 0,2 1 0 0,1 1 128 16,-1 2-128-16,1-1 0 0,3 0 0 0,1-1 0 15,-1 1 0-15,3 0 128 0,1 6-128 16,2-2 0-16,1 4 0 0,2-2 0 0,1 0 0 0,0 4 0 16,2-3 0-16,1 2 0 0,2 2 0 0,2 0 0 0,3 0 0 0,-1-2 0 15,1 3 0-15,1 4 0 0,1 0 0 0,1 3 0 16,-1 1 0-16,2 0 0 0,-1-2 0 0,2 4 0 16,1 0 0-16,3 3 0 0,0 2 0 0,1 1 0 15,2-1 0-15,0 1 0 0,1 0 0 0,1 2 0 16,1 1 0-16,1 1 0 0,-1 3 0 0,2-4 0 15,-1 2 0-15,2 2 0 0,2 0 0 0,-1-1 0 16,0 2 0-16,1 0 0 0,-1-1 0 0,0 1 0 16,-1 1 0-16,0-1 0 0,-1 1 0 0,-1 2-128 15,1-1 128-15,1 1 0 0,-3 1 0 0,3 0 0 16,0 1 0-16,0 1 0 0,0 0 0 0,0 1 0 16,-1-3 0-16,1 4 0 0,-2-4 0 0,2 3 0 15,2-1 0-15,-1 1 0 0,0 2 0 0,3-1 0 16,0 0 0-16,2-2 0 0,7 4 0 0,-9-1 128 15,9 1-128-15,-9-2 0 0,9 2 0 0,-8-1 0 0,8 1 0 0,0 0 0 16,-8-3 0-16,8 3 0 0,0 0 128 0,0 0-128 16,-6-2 128-16,6 2-128 0,0 0 128 15,-7-3-128-15,7 3 160 0,0 0-160 0,0 0 176 0,0 0-176 16,0 0 192-16,-6-5-192 0,6 5 0 0,0 0 0 16,0 0 0-16,0 0 0 0,-9-1 0 0,9 1 0 15,-9 2 0-15,9-2 0 0,-11 4 0 0,1 0 0 16,-1 1 0-16,-2 1 0 0,-1-1 160 0,-3 0-160 15,-3 1 128-15,0 1-128 0,-6 1 256 0,-2 0-48 16,-4-2 0-16,-6 1 0 0,-4 0 48 0,-5 4 16 16,-4-1 0-16,-3 2 0 0,-4 0 64 0,-2 0 16 15,-1-1 0-15,-3 2 0 0,-2 2-32 0,-2-1-16 16,0 0 0-16,-2 1 0 0,-2-1-112 0,0 2 0 16,2 3-16-16,-1 1 0 0,1-1-176 0,1 0 0 0,-2-2 144 0,4-1-144 15,0 1 0-15,3 4 0 0,3-2 0 0,4 0 128 16,2-1-128-16,5-1 176 0,3-2-176 0,4 0 192 15,2-2-416-15,5-2-80 0,5-1-16 0,2-1 0 32,5-1-1872-32,3-1-384 0,4-1-80 0</inkml:trace>
  <inkml:trace contextRef="#ctx0" brushRef="#br2" timeOffset="145316.16">25029 3966 23039 0,'-16'-9'1024'0,"7"4"192"16,-1-1-960-16,0 0-256 0,3 1 0 0,7 5 0 0,0 0 1648 0,0 0 272 16,0 0 64-16,0 0 16 0,0 0-1712 0,0 0-288 15,4 13-176-15,2 0 32 0,2 0 144 0,2 2 128 16,1 2-128-16,2 2 176 0,1 1 80 0,3 3 0 15,1 2 16-15,3 2 0 0,3 1 192 0,2 4 48 16,2 5 0-16,5 2 0 0,3 0-144 0,4 5-32 16,0 1 0-16,3 3 0 0,-1-2-336 0,6 4 144 15,5 4-144-15,5 5 0 0,2 4 256 0,4 4-64 16,1-1-16-16,1 1 0 0,-2-1 176 0,5 6 32 16,4 5 16-16,6 1 0 0,3 2-80 0,2-1-32 15,2-2 0-15,4 3 0 0,2 2-96 0,4 1 0 0,3 3-16 0,0-1 0 16,0-2-48-16,3 1-128 0,2-1 192 0,3 5-64 15,2 3 160-15,-3-4 32 0,0-2 0 0,1 1 0 16,0 1 16-16,1 5 16 0,0 2 0 0,2-2 0 16,2-2 32-16,-1 0 16 0,-2-1 0 0,1 1 0 15,-2 2-192-15,0 2-32 0,2-3-16 0,-3 1 0 16,-1 0 32-16,0-1 16 0,1 1 0 0,-1-1 0 16,-3-1-32-16,-2 3-16 0,-2 0 0 0,0 0 0 15,-1 2-160-15,-3-6 0 0,-3-3 0 0,-1 1 0 16,-1 0 0-16,-2 1 0 0,1-1 0 0,-3-2 0 15,-4-3 0-15,0-4 0 0,-1 1 0 0,1-3 0 16,1 3 176-16,-3-4-48 0,-3 0-128 0,-1-5 192 16,-2-7-16-16,1 0-16 0,0 1 0 0,-3-1 0 0,-2-2 0 15,-2-2 0-15,-3-2 0 0,-3-3 0 0,-5-3-160 0,-2-5 0 16,-5 0 0-16,-3 0 128 0,-2-2-128 0,-5-1 0 16,-5-1 0-16,-5-1 0 15,-5 3-1520-15,-5-5-176 0,-3-2-32 0,-3-3-16 16,-4-1-688-16,-2-6-128 0,-3-1-16 0,-2-5-16 15,-4-5-496-15,-1-2-112 0</inkml:trace>
  <inkml:trace contextRef="#ctx0" brushRef="#br2" timeOffset="145899.07">26595 4498 23951 0,'0'0'2128'0,"0"0"-1696"16,-11-2-432-16,2 0 0 0,0 2 1472 0,9 0 224 15,-12 6 32-15,2 0 16 0,-1 2-1200 0,0 2-240 16,-4 2-48-16,-2 3-16 0,-4 2 208 0,-2-1 64 16,-3 1 0-16,-4 3 0 0,-4 1-64 0,-4 1 0 15,-4 4 0-15,-3 3 0 0,-3 2-96 0,-3 0-32 16,-3-1 0-16,0 2 0 0,-4-1 112 0,-2-1 16 15,-4-1 0-15,-1-2 0 0,0-4 128 0,0 2 16 0,1 0 16 0,1 1 0 16,3-3-160-16,3 1-16 0,1-2-16 0,1-4 0 16,0 1-272-16,5 0-144 0,1 5 160 0,4-6-160 15,0-2-128-15,5 2-128 0,3 0-32 0,5 0 0 32,1 1-3104-32,-1-3-640 0,-12 4-112 0,11-4-16 0</inkml:trace>
  <inkml:trace contextRef="#ctx0" brushRef="#br2" timeOffset="146266.1">27521 5228 33695 0,'0'0'1488'0,"-10"0"304"0,-3 3-1424 0,-1 2-368 16,-3 3 0-16,-2 1 0 0,0 3 848 0,-5 4 112 15,-3-1 0-15,-4 2 16 0,-4 0-208 0,-5 1-32 16,-4 1-16-16,-5 2 0 0,-4 1-336 0,-3 2-80 0,-4 4-16 0,-2-3 0 15,-5-3-288-15,-2 1 160 0,-2-2-160 16,-1 5 128-16,1 0-128 0,0 2 0 0,-5 0 0 0,1 0 0 16,-2 0 0-16,2 0 128 0,4-2-128 0,1 1 0 15,4 3 0-15,2-1-144 0,0 1 0 0,3-4 0 32,2 1-1680-32,5 2-336 0,1-2-64 0,6-1-13632 0</inkml:trace>
  <inkml:trace contextRef="#ctx0" brushRef="#br2" timeOffset="146616.1">28808 6407 34095 0,'0'0'1504'0,"0"0"320"0,-10 8-1456 0,-3 2-368 16,-5 3 0-16,-3 3 0 0,-3 4 1120 0,-2-2 160 15,-4 3 16-15,-5 1 16 0,-5 0-864 0,-7-1-192 16,-8 0-16-16,-5 1-16 0,-5 1 16 0,-4 3 0 16,-4 3 0-16,-4 1 0 0,-5-4-240 0,-2 4 144 15,-1 1-144-15,1 5 128 0,-2-4 80 0,0 1 16 16,-1-2 0-16,3 2 0 0,-1-3 16 0,2-2 0 15,0 2 0-15,8 2 0 0,3-2-64 0,4-3-16 0,4-1 0 0,7-1 0 16,5 0-160-16,8-2 0 0,6-1 0 0,6-1 0 31,6-1-1088-31,8-3-320 0,6-3-48 0,6-2-16192 0</inkml:trace>
  <inkml:trace contextRef="#ctx0" brushRef="#br2" timeOffset="146967">29996 7458 36863 0,'-43'4'3264'0,"-9"4"-2608"16,-8 3-528-16,-3 6-128 0,-3 3 1632 0,-1 1 288 16,1 1 64-16,1-1 16 0,-1-4-1360 0,1 2-288 15,-3 1-48-15,2 2-16 0,-1 1 160 0,1-2 16 16,-1 1 16-16,1-1 0 0,1 1-352 0,2 2-128 16,1-5 0-16,0 5 144 0,2 1-144 0,2 1 0 15,-1 2 0-15,4-1 0 0,3-4 0 0,1 0 0 16,0 0 0-16,4-1 0 0,2 1 0 0,4 2 0 15,6-4 0-15,4 0 0 16,2 0-576-16,7-2-80 0,5-1-32 0,4 2 0 16,4 1-2576-16,5 0-528 0,5-3-112 0,11-2 0 0</inkml:trace>
  <inkml:trace contextRef="#ctx0" brushRef="#br2" timeOffset="147316.97">31957 8994 37775 0,'-25'10'3360'0,"-6"4"-2688"15,-7 5-544-15,-4 3-128 0,-5 4 816 0,-1 1 128 16,-4 1 16-16,-4-2 16 0,-4 0-720 0,-3 1-256 16,-1 2 144-16,-1 1-144 0,-3 0 400 0,-2-1 0 15,-4-2 0-15,-2 0 0 0,-1 3-96 0,1-1-32 16,1 1 0-16,-1-1 0 0,-1 1-32 0,3-3-16 16,1-2 0-16,3 0 0 0,-1-1-224 0,5 2 176 15,2 0-176-15,3 0 160 0,2-1-160 0,4-3 0 16,6-1 0-16,3 0 0 15,4 0-848-15,6 0-208 0,3-3-32 0,7 0-11600 0,4-1-2320 16</inkml:trace>
  <inkml:trace contextRef="#ctx0" brushRef="#br2" timeOffset="149468.06">11161 5288 11967 0,'0'0'1072'0,"3"-11"-864"16,-5 0-208-16,2 2 0 0,2 0 3392 0,-2 9 624 16,0-9 128-16,-2 0 16 0,0 0-2480 0,2 9-496 15,-4-9-96-15,1 1-32 0,3 8-208 0,-5-7-32 16,-1 1-16-16,6 6 0 0,-8-6-448 0,8 6-96 16,-9-1 0-16,9 1-16 0,-11 1-240 0,-1 3 0 15,1 2 0-15,-2 4 0 0,0 3 0 0,0 3 0 16,-3 1 0-16,-2 4 0 0,-1 5 160 0,-3 1-16 15,-1 2 0-15,-1 5 0 0,1 3 48 0,-1 5 16 16,1 0 0-16,-1 2 0 0,1 3 208 0,2 3 32 16,0 2 16-16,2 1 0 0,1 3 0 0,2-2 0 15,3-5 0-15,2-1 0 0,4-1-208 0,1-4-64 16,4-5 0-16,2-3 0 0,2-1-192 0,5-5 128 0,3-3-128 0,2-2 0 16,2-4 192-16,3-3-48 15,3-4-16-15,1-3 0 0,1-7-128 0,3-3 0 0,1-9 0 0,4-1 0 16,2-3 0-16,1-5 0 0,0-5 176 0,-1 0-176 15,1 0 176-15,-1-4-176 0,0-3 192 0,-1-1-192 16,-1-3 208-16,-1 0-64 0,-3-2-16 0,-3-3 0 16,-2-2 288-16,-2-2 48 0,0-6 16 0,-4 2 0 15,-2 1-320-15,-2 2-160 0,-5 0 160 0,-2 1-160 16,-1 1 144-16,-3 1-144 0,-3 2 128 0,-1 4-128 16,-3 2 144-16,-3 2-144 0,0 0 160 0,-3 2-160 15,-3 3 160-15,-2 1-160 0,1 5 160 0,-1 1-160 16,0 4 0-16,-1 0 0 0,1 4 0 0,1 1 0 15,3 3 0-15,1 0-192 0,-2-1 48 0,4 3 0 16,0 1-368-16,1 2-64 16,1 0 0-16,9 2-16 0,0 0-2240 0,-9-1-448 0</inkml:trace>
  <inkml:trace contextRef="#ctx0" brushRef="#br2" timeOffset="149837.28">10786 5780 27647 0,'-9'-9'1216'0,"3"2"256"0,0 1-1168 0,1-1-304 0,5 7 0 0,0 0 0 16,0 0 2304-16,0 0 384 0,0 0 96 0,0 0 16 16,0 0-2288-16,0 0-512 0,0 0 0 0,0 0 0 15,0 0 0-15,0 0 0 0,7 7 176 0,3 1-176 16,0-2 352-16,0 2-32 0,1-2-16 0,1 2 0 16,-1 0-160-16,4-1-16 0,0-1-128 0,2-1 192 15,-1-1-64-15,2-1 0 0,3 1-128 0,0-4 192 16,-2 0-192-16,2 1 176 0,-1-2-176 0,-1 1 160 15,1-4-160-15,-1 0 0 0,0-1 0 0,-2 0-176 16,0-1-976-16,0 0-192 0,0-1-32 0,-2 1-9568 16,0-1-1920-16</inkml:trace>
  <inkml:trace contextRef="#ctx0" brushRef="#br2" timeOffset="150553.25">11743 5914 13823 0,'0'0'1216'0,"0"0"-960"0,0 0-256 0,0 0 0 16,0 0 2160-16,0 0 384 0,0 0 80 0,0 0 0 16,0 0-1808-16,0 0-368 0,0 0-80 0,0 0-16 0,0 0 32 0,0 0 16 15,0 0 0-15,0 0 0 0,0 0 48 0,0 0 16 16,-11 3 0-16,1-1 0 0,-2 5-80 0,2 1 0 16,-3 1-16-16,1 1 0 0,0-3 32 0,2 1 16 15,1-2 0-15,1 2 0 0,1 0 112 0,2 0 32 16,0-2 0-16,5-6 0 0,-4 8-16 0,4-8 0 15,-4 8 0-15,4-8 0 0,-3 9-336 0,3-9-64 16,-2 10-16-16,2-10 0 0,0 0-128 0,-2 10 0 16,1-1 0-16,1-9 0 0,0 0 128 0,0 0 0 15,0 0 0-15,3 11 0 0,-1-4-128 0,4 1 160 16,-6-8-160-16,7 8 160 0,0-1-160 0,1 0 0 16,-8-7 0-16,10 8 0 0,-1 0 0 0,0-2 0 15,0 1 0-15,1 0 0 0,-3 0 0 0,3-1 0 0,-3 2 0 16,1 1 0-16,0 1 0 0,1 0 0 0,2-4 0 0,-2 2 0 15,-9-8 0-15,9 11 0 0,-3-2 0 0,-6-9 0 16,7 12 0-16,-7-12 160 0,4 11-32 0,-3 1-128 16,-1-12 288-16,-3 14-48 0,0-1-16 0,-1 0 0 15,-2-6-224-15,-1 2 176 0,-4 0-176 0,-1 3 160 16,1-3-160-16,-2 2 0 0,-2-1 144 0,1-1-144 16,0-1 0-16,1 1-128 0,-2-4 0 0,1 0 0 31,0 1-640-31,-2-4-112 0,0 0-16 0,2-4-16 0,0-2-2144 0,-1-2-416 15</inkml:trace>
  <inkml:trace contextRef="#ctx0" brushRef="#br3" timeOffset="159308.76">10946 7161 10127 0,'0'0'448'0,"0"0"96"0,-3-11-544 0,2 1 0 0,0 1 0 0,1 1 0 16,0-1 3952-16,0 9 672 0,1-9 144 0,2 1 32 16,-2-1-3584-16,-1 1-720 0,0 8-144 0,0-8-32 15,0 8 144-15,-3-8 32 0,3 8 0 0,-5-6 0 16,5 6 48-16,-8-4 16 0,1 1 0 0,7 3 0 15,-11 0-304-15,2 0-48 0,-1 3-16 0,-1 3 0 16,2 1 0-16,-1 2-16 0,-2 0 0 0,-1 3 0 16,-2-1 240-16,-1 2 48 0,-4 6 16 0,0-2 0 15,1 2 208-15,-2 1 32 0,-1 1 16 0,0 2 0 16,-2 3-112-16,2 3-32 0,0 1 0 0,1 4 0 16,3 2-352-16,1-1-80 0,0-2-16 0,3 1 0 15,-1 1-144-15,5 0 0 0,1-2 0 0,1 2 0 16,1 3 0-16,5-2 0 0,0 0 0 0,4-2 0 0,0-2 0 15,2-1 0-15,1-1 0 0,3-2 0 0,3-2 0 0,0-4 0 16,2-2 0-16,2-6 0 0,0-1 0 0,4-5 0 16,0 0 0-16,3-3 0 0,2-3 0 0,1-2 0 15,-1-1 0-15,2-3 128 0,2-1-128 0,-1-2 128 16,-1-3-128-16,0-2 128 0,0-2-128 0,-1-4 192 16,0-1-192-16,0 0 192 0,-2-5-192 0,1-2 128 15,-2 3-128-15,-1-4 128 0,-2-2-128 0,0 0 160 16,-5-2-160-16,-1 1 160 0,0-5-160 0,-1 1 0 15,-2 0 144-15,-1-1-144 0,-2-3 0 0,-2 0 0 16,-1 0 0-16,-2-2 0 0,-2 1-128 0,0 0 128 16,0 1-128-16,0 3 128 0,-1-2 0 0,0 3 0 15,0 2 0-15,-1 0 0 0,1 4 0 0,-2-1 0 0,-1 3 0 0,2 5 128 16,-1 2-128-16,1 0 0 0,-4 4 128 0,1 0-128 16,0 6 128-16,-2-1-128 0,2 2 128 0,0 1-128 15,0 3-208-15,5 4-112 0,-9 0-32 0,0 3 0 31,-1 2-1440-31,0 2-272 0,0-1-64 0,-2 2-13984 0</inkml:trace>
  <inkml:trace contextRef="#ctx0" brushRef="#br3" timeOffset="159675.78">10598 7374 37663 0,'0'0'1664'0,"0"0"352"0,0 0-1616 0,0 0-400 16,0 0 0-16,0 0 0 0,0 0 384 0,6 11-16 15,2-1 0-15,3-3 0 0,0 1-368 0,2-1-192 16,-1 0 32-16,1-1 0 0,2 0 160 0,-1 0 0 16,2 1 0-16,1-1 0 0,1-2 0 0,0 0 0 15,0 0-144-15,1 0 144 0,-1 0-224 0,0-3 32 0,-1 2 0 0,1-1 0 16,0-2-48-16,1 0 0 0,-2 0 0 0,0 0 0 31,-2 0-192-31,2-4-32 0,0 2-16 0,0-1 0 16,-1-1-1568-16,-1 0-304 0,1-1-64 0,0-1-10688 0</inkml:trace>
  <inkml:trace contextRef="#ctx0" brushRef="#br3" timeOffset="160261.74">11430 7685 35647 0,'0'0'1584'0,"0"0"320"0,-8-4-1520 0,8 4-384 0,0 0 0 0,0 0 0 0,0 0 832 0,0 0 112 16,0 0 16-16,0 0 0 0,0 0-576 0,0 10-96 15,1 2-32-15,3 2 0 0,0 5-256 0,1 1 0 16,0 0 0-16,1 1 0 0,-1 0 0 0,0 3 0 15,-1 0 0-15,0-2 0 0,0-1 0 0,0-2-144 16,-2-2 144-16,1-1 0 0,0-3 0 0,-3-13 0 16,3 12 0-16,-3-12 0 0,0 0 0 0,0 0 128 15,0 0-128-15,8 6 128 0,-8-6 64 0,0 0 32 0,12-2 0 0,-2-2 0 16,-2-4-16-16,0 0 0 0,0-1 0 0,0 0 0 16,0 0-208-16,-1 1 0 0,1 1 128 0,0 2-128 15,0 0 0-15,-8 5 0 0,10-3 0 0,-10 3 0 16,0 0 0-16,12 7-128 0,-12-7 128 0,10 6-160 15,-2 1 160-15,-8-7 0 0,9 8-144 0,-9-8 144 16,12 6 0-16,-1-2 0 0,-11-4 0 0,11 3 0 16,1-4 0-16,-2-2 192 0,-2-1-64 0,3 1 0 15,-1-3-128-15,1 1 0 0,-1-1 0 0,-1 1 0 16,0-1 0-16,0 1 192 0,-1-1-192 0,0 1 192 16,0 0-192-16,-8 5 128 0,9-7-128 0,-1 3 128 15,0-2 64-15,-2-1 0 0,-6 7 0 0,7-10 0 16,-1 1 128-16,-1 0 48 0,-1 1 0 0,1-4 0 15,1 2-16-15,-2-2 0 0,-2-2 0 0,2 1 0 16,1-2-96-16,1 0 0 0,-4-4-16 0,2 1 0 0,0 0-240 0,0-2 0 16,-1-3 128-16,0 2-128 0,1 0-128 0,0 3-80 15,-1 0-16-15,-2 1 0 16,2 0-384-16,-1 1-80 0,1 0-16 0,0 3 0 16,-1 0-2688-16,1 2-528 0</inkml:trace>
  <inkml:trace contextRef="#ctx0" brushRef="#br3" timeOffset="162495.01">19789 8691 11967 0,'-18'1'528'0,"6"1"112"0,0-2-512 0,1 1-128 0,0 2 0 0,11-3 0 15,0 0 3584-15,0 0 672 0,0 0 144 0,0 0 16 0,0 0-3504 0,0 0-704 16,0 0-208-16,0 0 0 0,11 2 0 0,2 2 128 16,1-1-128-16,6-2 0 0,2 2 144 0,5-6-16 15,3 1 0-15,3 0 0 0,2 0 336 0,4 0 64 16,3 1 16-16,3 0 0 0,6 1 64 0,4 0 16 15,4 0 0-15,6 0 0 0,8 1-256 0,4-1-48 16,4-1-16-16,3-2 0 0,4 0-176 0,6 2-128 16,6 1 144-16,2-4-144 0,-1 2 128 0,5-1-128 15,2 2 0-15,3-1 0 0,2-1 0 0,5 1 0 16,0 1 0-16,5 0 0 0,2-2 0 0,5 2 0 16,6-2 0-16,2 0 0 0,2-2 240 0,6 3-48 15,6-1-16-15,3-1 0 0,1-5 0 0,4 2 0 0,5 2 0 16,4 0 0-16,1-3 80 0,4 0 32 0,2 1 0 0,5 0 0 15,2-1 16-15,-1 2 0 0,-2 1 0 0,1-1 0 16,0 0 80-16,3-1 0 0,1 1 16 0,-2 1 0 16,-3 1-208-16,-2 0-32 0,0-1-16 0,0-2 0 15,2 2 112-15,-2 0 0 0,-5 1 16 0,-2-3 0 16,-3 2-80-16,-1 1 0 0,0 0-16 0,-6 0 0 16,-3-1-176-16,-3 1 0 0,-2 0 0 0,-7 2 0 15,-5-1 0-15,-3 2 0 0,0 1 0 0,-5-3 0 16,-8 0-192-16,-4 2-64 0,-2-3 0 0,-6 2-16 31,-4-4-288-31,-6 2-48 0,-6-1-16 0,0 0 0 0,-3-1 32 0,-6-2 0 0,-5-1 0 0,-5-1 0 16,-4 3 224-16,-2-3 48 0,-4 3 16 0,-2-1 0 15,-1-1-1280-15,-2 0-256 0,-7-2-48 0,-3 2-11680 16</inkml:trace>
  <inkml:trace contextRef="#ctx0" brushRef="#br3" timeOffset="163995.4">20494 8454 3679 0,'0'0'160'0,"16"-3"32"0,-16 3-192 0,0 0 0 0,0 0 0 0,0 0 0 16,0 0 656-16,0 0 96 0,0 0 16 0,0 0 0 16,-6 9 160-16,-7-1 32 0,-2 0 16 0,-6 1 0 0,-2 2 432 0,-2-4 64 15,-4 1 32-15,1 1 0 0,-1 1-352 0,-2-1-64 16,-2 0 0-16,1 0-16 0,-2 1-384 0,-2 2-80 15,3 0-16-15,0-2 0 0,2 1-192 0,-1-1-32 16,0 2-16-16,1-2 0 0,1 1-64 0,2-1-16 16,2-3 0-16,1-2 0 0,3-1 176 0,3-2 16 15,2 1 16-15,2 0 0 0,1-1-128 0,4-2-32 16,2 0 0-16,8 0 0 0,-7-4-48 0,7 4-16 16,0 0 0-16,0 0 0 0,0 0 32 0,8-10 0 15,1 1 0-15,3 0 0 0,1 1-96 0,4-1-32 16,5-1 0-16,1 0 0 0,5 0-160 0,3-3 0 15,3-2 0-15,1 1 0 0,2 0 0 0,3-1 0 16,5 0 0-16,3-2 0 0,4-6 0 0,5 3 0 0,3-8 0 0,8 1 0 16,4-2 144-16,3 1 0 0,5-2 0 0,7 0 0 15,6-3 112-15,6-4 32 0,3-3 0 0,4 1 0 16,5 1-96-16,7 0 0 0,4 0-16 0,5-5 0 16,0-2-176-16,6 1 160 0,4-1-160 0,1 1 160 15,2 1-160-15,1 0 0 0,-2 0 0 0,2 2 128 16,0 0-128-16,-3 3 0 0,-5 1 0 0,-1-3 0 15,-3 1 0-15,-4 2 0 0,-3-2 0 0,-6 5 0 16,-6 3 720-16,-6 4 224 0,-2 2 32 0,-8 0 16 16,-8 0-1696-1,-7 2-320-15,-7 2-80 0,-4 5-16 0,-8 1 160 0,-5 2 16 16,-7 2 16-16,-6-2-7712 0,-6 1-1552 0</inkml:trace>
  <inkml:trace contextRef="#ctx0" brushRef="#br3" timeOffset="164946.13">23537 7303 11967 0,'0'0'1072'0,"-13"0"-864"0,-1 0-208 0,-2 1 0 15,-1 2 3280-15,3-1 624 0,1 2 112 0,0-1 16 16,1-2-3136-16,2 0-640 0,-1 1-128 0,2 0-128 16,0-2 496-16,9 0 0 0,-12 2 0 0,2-2 0 15,-1 0-208-15,2 0-32 0,0 1-16 0,0 0 0 16,0-1-64-16,0 3-16 0,0-3 0 0,0 0 0 15,-2 0 208-15,2 0 32 0,0 0 16 0,0 0 0 0,0 0 32 0,9 0 0 16,-11-3 0-16,11 3 0 0,-9-2-64 16,9 2 0-16,-10-2 0 0,10 2 0 0,0 0-64 0,0 0-32 15,-9-5 0-15,9 5 0 0,0 0-80 0,0 0-16 16,0 0 0-16,0 0 0 0,0 0-32 0,7-6-16 16,-7 6 0-16,11-6 0 0,-1 2-144 0,1 2 160 15,-2-3-160-15,1 3 160 0,1 0-160 0,2 0 128 16,-2 2-128-16,4-1 128 0,-1-3-128 0,3 2 0 15,3 0 144-15,2-2-144 0,1 3 304 0,3 0-16 16,3-1 0-16,2 1 0 0,3-1-64 0,4-1-16 0,2 0 0 16,3 2 0-16,2 1-48 0,2 1-16 0,1-1 0 15,5-1 0-15,5-2-144 0,4 3 192 0,5 0-192 0,3 3 192 16,3-3-192-16,3 1 160 0,-1 2-160 0,6-2 160 16,4 2-160-16,5-1 0 0,4 1 0 0,2-2-176 15,2-1 176-15,6 0 0 0,7 0 0 0,1 0 0 16,3 0 0-16,6 0 0 0,8-1 0 0,3 0 128 15,0-2-128-15,6 2 0 0,8 0 0 0,0-2 0 16,-4 0 128-16,5 1-128 0,6 0 128 0,-1 0-128 16,2-2 224-16,4 1-32 0,1-1 0 0,0 2 0 15,0-1 112-15,0 1 16 0,2-2 0 0,0 2 0 16,2 2-112-16,-1 0-16 0,-3 0 0 0,0 0 0 16,1 0-192-16,1 2 0 0,-5 2 0 0,-2-3 0 15,0-2 0-15,-2 1 0 0,2 2 0 0,-3 1 0 16,-3-3 0-16,-1 0 0 0,2 0 0 0,-5 0 0 0,-1 0 0 15,-1 0 0-15,0 2 0 0,-4 0 0 0,-4-2 0 0,1 2 0 16,0 0 0-16,-6 0 0 0,-6-2 0 0,-2 3 0 16,0-2 0-16,-7 2 0 0,-9-1 0 0,-4 1 0 15,-5-2 0-15,-3 2 0 0,-5 1 0 0,-6-2-240 16,-6 2 48-16,-36-4 16 16,3 0 48-16,3 0 0 0,1 0 0 0,1 0 0 0,1 0 0 0,-3 2 0 15,0-1 0-15,31 3 0 0,-17-4-208 0,-9 1-48 16,-6-1 0-16,-4 0 0 15,-5 0-576-15,0 0-112 0,-1 0-16 0,-16 0-16 16,5 0-2640-16,14-1-528 0</inkml:trace>
  <inkml:trace contextRef="#ctx0" brushRef="#br3" timeOffset="165545.97">33580 7260 32943 0,'0'0'1456'15,"-7"-4"304"-15,7 4-1408 0,0 0-352 0,-6-7 0 0,6 7 0 0,0 0 304 0,0 0-16 16,0 0 0-16,0 0 0 0,0 0-288 16,0 0 0-16,0 0 0 0,10-5 0 0,-1 1 0 0,-9 4-144 15,12-2 144-15,-1 0 0 0,-11 2-192 0,10 0 64 16,-10 0 0-16,10 0 0 0,-10 0 128 0,0 0 0 16,0 0 0-16,0 0-128 0,0 0 128 0,0 0 144 15,0 0-16-15,0 0-128 0,0 0 560 0,0 0 0 16,0 0 0-16,-9 2 0 0,0 0 0 0,-1 2 0 15,-2 1 0-15,-1-1 0 0,-1 1-272 0,-1 2-48 16,1-1-16-16,0 4 0 0,-2 1-224 0,2 0 128 16,-1 2-128-16,-2 2 0 0,-1 2 0 0,-2 3 128 0,-2 2-128 15,-1 3 0-15,-3 2 0 0,-3 2 0 0,-2 1 0 0,-7 0 0 16,-5 0 0-16,16-13 0 0,-7 2 0 0,-5 4 0 16,-6 0 0-16,-6-1 0 0,-5 0 0 0,-8-1 0 15,-7 1 0-15,-74 23 0 0,19-6 0 0,8-3 0 16,5-1 368-16,-2 2 16 0,-2 2 16 0,2 1 0 15,7-2 192-15,-3-1 48 0,-5 1 0 0,5-2 0 16,7-1-144-16,47-18-32 0,-7 2 0 0,-5 1 0 16,-4 3-192-16,0 0-32 0,1 0-16 0,3 4 0 15,-2-3-224-15,-50 23 144 0,26-9-144 0,18-8 128 16,13-4-128-16,11-6 0 0,6-3 0 0,9-2 0 31,7-4-256-31,6 0-128 0,4-3-16 0,4 0-16 0,5-1-1632 0,3-3-336 16,9-4-64-16,0 0-8992 0,0 0-1792 0</inkml:trace>
  <inkml:trace contextRef="#ctx0" brushRef="#br3" timeOffset="166763.91">32133 7793 5519 0,'0'0'240'0,"0"0"64"0,-12 0-304 0,0 0 0 15,-1-3 0-15,-1 6 0 0,-2-2 5184 0,-1 1 992 16,-1 1 192-16,-2-1 32 0,-2-1-4784 0,-1-1-960 16,-2 0-192-16,-1 0-32 0,-4 0-96 0,-3-1-16 15,-2 1 0-15,-4 0 0 0,-3-2-320 0,-1 0 128 16,-1-2-128-16,-3 0 0 0,-1 0 0 0,-4 1 0 15,-2 1 0-15,-4-2 0 0,-5 0 0 0,-3 1 0 16,-7-3-128-16,-4-1 128 0,-6 2-208 0,-4 4 32 16,-4-2 16-16,-4 2 0 0,-6-2 32 0,-3 2 0 15,-3 1 0-15,-6 0 0 0,-6 0 128 0,-2 1 0 16,-2-1 0-16,-3 2 0 0,-3 0 0 0,-2 1 0 16,1-1 0-16,-4 2 0 0,-3-1 0 0,-3 1 0 0,-2-4 0 15,-3 3 0-15,-2 0 0 0,-1 0 0 0,-4 1 0 0,-2-1 0 16,-1-5 288-16,1 4 32 0,1 1 16 0,-2 1 0 15,-3-1 224-15,0 1 32 0,0-1 16 0,2 0 0 16,1 1-64-16,-2 2-16 0,-1 0 0 0,1 1 0 16,0 0-320-16,-2 0-64 0,-4-3-16 0,2 5 0 15,-1 0-128-15,3 2 0 0,1-1 0 0,0-2 128 16,-1 2 80-16,2 2 16 0,0-3 0 0,3 3 0 16,3 0-48-16,2-1-16 0,7 1 0 0,3 0 0 15,1-1 64-15,5-1 16 0,5-1 0 0,1 0 0 16,4 0-64-16,3 1-16 0,4 2 0 0,1-1 0 15,1-1-160-15,5-2 0 0,2 1 144 0,4 0-144 16,3 1 0-16,3 1 0 0,5-2 0 0,3 0 0 16,4-1 0-16,4 0 128 0,4 4-128 0,4-5 0 0,4 1 0 0,7 0 0 15,4-1 0-15,9-4 0 0,5 1-256 0,4 2-112 16,7-1-16-16,5-1-16 16,6 0-3024-16,6 0-608 0</inkml:trace>
  <inkml:trace contextRef="#ctx0" brushRef="#br3" timeOffset="167215.04">25342 7378 16575 0,'0'0'1472'0,"1"-13"-1168"0,-1-4-304 0,0 4 0 16,0 0 3760-16,0 0 688 0,-1 3 144 0,1 10 16 16,-2-11-3648-16,1 2-752 0,1 9-208 0,0 0 0 15,-3-8 272-15,3 8-32 0,-6-3-16 0,6 3 0 16,-9-2-224-16,-2 5 128 0,-2 1-128 0,-2 2 0 15,-4 5 0-15,-1 3 0 0,-6 4-176 0,-4 2 176 16,-3 3-192-16,-4 3 192 0,-3 3-192 0,-4 2 192 16,-5-1 0-16,-3 4 0 0,-2 1 0 0,-8 2 0 15,-4-1 288-15,-3 1 176 0,-4-1 48 0,-2 2 0 0,0 1 240 0,-3 6 48 16,-5 3 16-16,-1-2 0 0,-5-2-288 0,3 1-48 16,0 1-16-16,1-2 0 0,2 1-272 0,2-1-64 15,0-2-128-15,5 0 192 0,5 1-192 0,6-3 0 16,6 0 0-16,8 0 0 15,5-4-240-15,7-3-144 0,5-7-16 0,8-2-16 16,7-3-3232-16,6-4-656 0</inkml:trace>
  <inkml:trace contextRef="#ctx0" brushRef="#br3" timeOffset="167530.84">26984 7314 12895 0,'9'-9'1152'0,"-9"9"-928"0,0 0-224 0,0 0 0 16,-7-4 5248-16,-6 4 1024 0,-4 4 192 0,-6 5 32 16,-4 3-5136-16,-5 4-1024 0,-6 1-208 0,-5 4-128 15,-4 3 224-15,-5 2-48 0,-3 2-16 0,-5 2 0 16,-3 1-16-16,-6 4 0 0,-5 1 0 0,-2 0 0 15,-1-3 32-15,2 3 0 0,0 5 0 0,-1 2 0 16,-4 2 112-16,-1 1 32 0,-1 2 0 0,2-1 0 16,2-7-176-16,5 2-16 0,5 1-128 0,5-5 192 15,1-3-192-15,6-1 128 0,5 0-128 0,6-1 0 16,3-6 0-16,8-1 0 0,7-4 0 0,6-1 0 16,7 0-2384-1,4-2-432-15,8-3-64 0,2-16-11952 0</inkml:trace>
  <inkml:trace contextRef="#ctx0" brushRef="#br3" timeOffset="167864.87">28924 7318 11967 0,'0'0'1072'0,"-13"11"-864"0,-6 1-208 0,-7 6 0 16,-6 1 6080-16,-3 6 1152 0,-4 4 256 0,-4 1 32 15,-4 2-5920-15,-4 2-1168 0,-5 0-240 0,-4 1-64 16,-4-2-128-16,-5 3 192 0,-4 6-192 0,-1 0 192 16,0-3 64-16,-3 4 0 0,-2 1 16 0,1-1 0 15,-1-2-144-15,2-2-128 0,4 0 192 0,-2-1-192 16,1 4 224-16,0-6-64 0,1-2-16 0,4 1 0 15,2-2 16-15,6-1 0 0,4-2 0 0,4 2 0 16,6-2-352-16,7-4-80 0,4-2-16 0,6-1 0 16,6-4-1328-1,7-5-272-15,7-2-48 0,10-12-9136 0,0 0-1808 0</inkml:trace>
  <inkml:trace contextRef="#ctx0" brushRef="#br3" timeOffset="168164.3">30118 7490 35935 0,'-20'2'3200'0,"1"2"-2560"15,-8 1-512-15,-6 5-128 0,-3 6 1680 0,-7 2 320 0,-4 4 64 0,-1 2 16 16,-3 2-1696-16,-4 4-384 0,-5 0 0 0,-2 4 0 15,-4 1 272-15,-3 4 48 16,-4 3 16-16,0 3 0 0,2 0-144 0,-4-2-16 0,-2-2-16 0,0-1 0 16,-2 0-160-16,3-2 0 0,2 0 0 0,4 2 128 15,0-1-128-15,5-1 0 0,0-4 0 0,6 1 0 16,5-1-128-16,4-1-64 0,4-3-16 0,9-4 0 31,4-2-2224-31,8-4-448 0,7-6-96 0,8-3-13792 0</inkml:trace>
  <inkml:trace contextRef="#ctx0" brushRef="#br3" timeOffset="168431.89">32005 7351 47391 0,'4'-12'2112'0,"-4"12"416"0,0 0-2016 0,0 0-512 16,-12 0 0-16,-2 7 0 0,-4 6 144 0,-6 6-144 16,-3 5 128-16,-7 3-128 0,-7 3 176 0,-9 5-48 15,-12-1-128-15,-7 5 192 0,-8 4-64 0,-4 2 0 16,-2 6-128-16,-4 1 192 0,-6 1-192 0,-3 2 0 16,-6-3 0-16,2 0 0 0,0 0 0 0,0 1 0 15,-3-7 128-15,3 7-128 0,3 0 0 0,5 2-256 16,2 0 48-16,4 1 16 15,2-2-2672-15,7-1-528 0,7-4-96 0</inkml:trace>
  <inkml:trace contextRef="#ctx0" brushRef="#br4" timeOffset="188278.29">22852 13036 6447 0,'0'0'576'0,"0"0"-576"0,0 0 0 0,0 0 0 16,0 0 3504-16,0 0 592 0,0 0 112 0,0 0 16 16,0 0-2624-16,0 0-512 0,0 0-128 0,0 0 0 15,0 0-128-15,0 0 0 0,0 0-16 0,0 0 0 16,0 0 32-16,-4 10 16 0,4-10 0 0,-3 11 0 16,2 1-48-16,1 2-16 0,0 3 0 0,2 3 0 15,1 2-224-15,0 4-64 0,-2 0 0 0,1 3 0 16,0 0-192-16,-1 2-32 0,-1 4-16 0,1-2 0 15,1-1-80-15,-2 1 0 0,0-1-16 0,-2 1 0 16,1 0-176-16,1-2 0 0,0-2 144 0,-1-1-144 0,1 0 0 0,-2-2 0 16,1-2 0-16,-1 0 128 0,-1-3-128 0,0 0 0 15,1-2 0-15,-1-2-128 16,1-2-320-16,-1-4-64 0,3-11-16 0,0 0 0 16,-4 11-608-16,4-11-112 0,0 0-32 0,0 0-8512 15,0 0-1696-15</inkml:trace>
  <inkml:trace contextRef="#ctx0" brushRef="#br4" timeOffset="188778.77">22810 12927 31391 0,'0'0'1392'0,"0"0"272"0,-4-7-1328 0,4 7-336 0,-1-7 0 0,3-1 0 16,1-3 448-16,2 4 0 0,-5 7 16 0,9-11 0 15,2 1-464-15,-1 1 0 0,0-1 0 0,2 1 0 16,0 0 160-16,1 1-160 0,-1-1 160 0,1 3-160 16,0 0 240-16,1 1-48 0,-1 0-16 0,0 1 0 15,0 0 96-15,2 3 32 0,0-3 0 0,1 3 0 16,0 1-112-16,-1 1-32 0,1 3 0 0,2-1 0 15,0 2-160-15,-1 0 0 0,0 1 0 0,-1 1 0 16,-2 1 0-16,1 1 0 0,-2-1 0 0,-3 2 0 0,-1 2 0 16,-1-2 0-16,-2 3 0 0,1 0 0 0,-2 2 0 0,-2-1 0 15,-1 0 0-15,-2 1 0 0,0-2 0 0,-1 2 0 16,-3-1 0-16,0 0 0 0,-1 2 144 0,0-2-144 16,-3-1 160-16,-1 1-160 0,0 1 144 0,-3-1-144 15,-2 0 128-15,-2-1-128 0,0-1 144 0,-1 0-144 16,1-1 160-16,-3 0-160 0,0-2 160 0,-2-1-160 15,0 0 160-15,1-2-160 0,1 2 176 0,1-4-176 16,-2 0 192-16,1-3-192 0,0 0 144 0,2-1-144 16,2-1 0-16,0 0 144 0,1 0-144 0,2-2-256 15,1-1 64-15,0 1 16 16,1 0-448-16,1 0-80 0,9 3-32 0,-10-4 0 16,3 1-1504-16,7 3-320 0,-7-4-48 0,7 4-9888 0</inkml:trace>
  <inkml:trace contextRef="#ctx0" brushRef="#br4" timeOffset="189346.07">23801 12248 5519 0,'0'0'240'0,"0"0"64"0,0 0-304 0,6-8 0 16,-6 8 0-16,8-8 0 0,0 3 2176 0,-8 5 368 16,8-7 80-16,-2 1 0 0,-6 6-896 0,8-7-192 15,-8 7-48-15,7-6 0 0,-7 6 0 0,6-7 0 16,-6 7 0-16,0 0 0 0,0 0 96 0,0 0 16 16,0 0 0-16,0 0 0 0,0 0-432 0,0 0-80 15,0 0 0-15,0 0-16 0,-4 11-528 0,-1 2-96 0,-2-3-32 0,1 3 0 16,-3 3-112-16,0 3-32 0,-3 2 0 0,0 1 0 15,0 3 64-15,-1 3 16 0,0-4 0 16,-1 4 0-16,-2 0-16 0,1 2 0 0,-2 2 0 0,1 3 0 16,0-1-176-16,1 2-32 0,-2 3-128 0,0-1 192 15,0 0-192-15,0 2 0 0,1 1 128 0,1-1-128 16,0 2 0-16,4-3 0 0,-1 3 0 0,2 0 0 16,2-5 0-16,1 1 144 0,2 0-144 0,2-3 128 15,3 0 0-15,4-2-128 0,1-3 192 0,2-1-64 16,2-2-128-16,3-1 192 0,2-2-192 0,3-2 192 15,1-3-576-15,2-1-128 16,1-1 0-16,1-1-16 0,1-3-1328 0,4-2-256 0,-3-4-48 16,-2-3-16-16,-2 0-1008 15,-2-3-208-15</inkml:trace>
  <inkml:trace contextRef="#ctx0" brushRef="#br4" timeOffset="195466.98">24048 12445 12895 0,'0'0'1152'0,"-7"-7"-928"15,-1-2-224-15,3 2 0 0,5 7 3392 0,0 0 624 16,-3-9 128-16,3 9 16 0,0 0-2960 0,0 0-608 16,6-8-112-16,-6 8-32 0,11-6-16 0,-1 3-16 15,1 2 0-15,-1 2 0 0,-10-1 608 0,12 4 112 16,-2 1 16-16,-2 3 16 0,0-1-144 0,-2 2-16 16,2 0-16-16,-1 3 0 0,-2 2-160 0,2 2-48 0,-2 3 0 0,0 1 0 15,-1 1-400-15,0 4-96 16,-2 1-16-16,1 2 0 0,0 2-128 0,1-1-16 0,-1-2-128 0,1-1 192 15,0-2-192-15,4-2 128 0,1 0-128 0,2-2 0 16,0-3 144-16,2-4-144 0,-2-2 128 0,1-3-128 16,-1 0 144-16,1-3-144 0,0-2 160 0,1-2-160 15,-3-2 144-15,1-6-144 0,-1 1 128 0,1-3-128 16,-2-3 0-16,0 0-192 0,-1-1 0 0,-2-1 16 16,1-3-160-16,-1-3-48 0,2 0 0 0,0-3 0 15,-2-3 176-15,1 0 16 0,-1-1 16 0,0-2 0 16,-3-1-80-16,1 2 0 0,2-1-16 0,-1 3 0 31,1 1-496-31,0 3-80 0,-1 1-32 0,-1 5 0 0,0 1-1360 0,0 2-288 16,-2 1-48-16</inkml:trace>
  <inkml:trace contextRef="#ctx0" brushRef="#br4" timeOffset="195801.74">24237 12897 18431 0,'0'0'816'0,"0"0"160"16,0 0-784-16,0 0-192 0,0 0 0 0,0 0 0 0,0 0 2800 0,0 0 512 0,0 0 96 0,0 0 32 15,0 0-2224-15,0 0-432 0,11 3-80 0,-11-3-32 16,8 6 48-16,-2 2 16 0,-1 0 0 0,-1 3 0 16,-1 2 64-16,0 4 16 0,-1 0 0 0,1 4 0 15,-3 3-208-15,0 0-32 0,-2 3-16 0,4 0 0 16,-2 2-304-16,1-1-64 0,2 1-16 0,-1-2 0 16,3-1-176-16,-1-2 128 0,0-2-128 0,2-2 128 15,0-1-320-15,1-1-64 0,-1-2 0 0,1-2-16 31,-1-1-2096-31,1-2-400 0,-1-3-96 0</inkml:trace>
  <inkml:trace contextRef="#ctx0" brushRef="#br4" timeOffset="196236.25">24665 12877 29487 0,'-8'-4'1296'0,"8"4"288"0,-5-2-1264 0,5 2-320 0,0 0 0 0,0 0 0 15,0 0 2032-15,0 0 336 0,14 4 80 0,2 0 16 16,0 2-2032-16,1 1-432 0,1-2 0 0,0 1 0 15,-1-2-144-15,3 2 144 0,-2-1 0 0,1 0-144 16,0-1 144-16,-2-3-208 0,-2 2 80 0,0-1 128 16,-1-2-416-16,0 0 32 0,-1 0 16 0,0 0 0 15,-1 0-1696-15,-2-2-352 0,-10 2-64 0</inkml:trace>
  <inkml:trace contextRef="#ctx0" brushRef="#br4" timeOffset="196492.1">24636 13056 35007 0,'-10'0'3120'0,"10"0"-2496"15,0 0-496-15,0 0-128 0,0 0 640 0,0 0 128 16,10 7 0-16,5-2 16 15,3-1-1168-15,1 0-224 0,2-1-48 0,2 1-16 0,0-1 464 0,-1 1 208 16,-1 0-192-16,0-2 192 0,-2 1-336 0,1 0 48 0,-2 1 16 0,2-3 0 31,-5-2-592-31,5-1-112 0,0 1-32 0,0 0 0 16,-3-5-1872-16,2 3-368 0</inkml:trace>
  <inkml:trace contextRef="#ctx0" brushRef="#br4" timeOffset="197218.2">25442 12898 6447 0,'0'0'576'0,"0"0"-576"16,0 0 0-16,0 0 0 0,0 0 4096 0,0 0 704 15,0 0 128-15,0 0 48 0,0 0-3248 0,-6 7-656 16,6-7-128-16,-6 9-32 0,6-9 128 0,-1 13 32 16,0-3 0-16,1 6 0 0,0 4 0 0,1 0 0 15,0 1 0-15,2 5 0 0,-2 2-496 0,1 3-80 16,-2 6-32-16,0-1 0 0,0 3-288 0,0-1-176 16,0 1 192-16,-2 0-192 0,1-1 144 0,0-2-144 15,-2-2 0-15,0-1 144 0,1-3-144 0,0-4 0 16,-1-4 0-16,0 2 128 0,0-6-128 0,1 0 0 15,-1-3 144-15,1-4-144 16,-1 0-416-16,3-11-160 0,0 0-16 0,0 0-10256 16,0 0-2048-16</inkml:trace>
  <inkml:trace contextRef="#ctx0" brushRef="#br4" timeOffset="197818.2">25373 12879 32191 0,'0'0'1424'0,"0"0"304"0,-3-7-1392 0,3 7-336 0,0-8 0 0,0 8 0 0,0 0 464 0,3-7 32 16,1-1 0-16,-4 8 0 0,4-9-48 0,0 1-16 15,0 0 0-15,0-1 0 0,-1 1 240 0,1 0 48 16,-1 0 16-16,2 1 0 0,3-1 16 0,0 0 0 16,0 0 0-16,1 2 0 0,0-1-288 0,3 1-48 15,-1-2-16-15,2-1 0 0,0 2-208 0,2 2-64 16,-4 1 0-16,3 1 0 0,0 1-128 0,0 0 0 15,1 5 0-15,-1 2 0 0,0 2 0 0,-1 2 0 16,-1 1 0-16,0 2 0 0,1 0 0 0,0 3 0 0,0 0-128 16,1 2 128-16,1 1 0 0,-1-1 0 0,0 2 0 15,2 0 128-15,1-1-128 0,-2-1 0 0,-2 0 0 0,1 0 0 16,-1 0 0-16,0-3 0 0,-4 0 0 0,0 2-176 16,-1-3 176-16,-2 0 0 0,1-1 0 0,-2 1 0 15,-2-3 0-15,-3 1 0 0,0 1 0 0,-2-3 128 16,-2 0-128-16,0 3 0 0,0-3 0 0,-2 1 0 15,-3 0 0-15,-2 0 0 0,1-3 0 0,-2 3 0 16,-2-4 0-16,-2 1 0 0,-2-1 0 0,0-1 0 16,0 1 128-16,-1-3-128 0,0 0 128 0,-1 1-128 15,2-3 128-15,1-1-128 0,-1 0 128 0,1 0-128 16,0 0 0-16,1-1-128 0,2 0 0 0,1-1 0 16,1 1-16-16,2-2 0 0,-1 2 0 0,2-1 0 15,-1-1-320-15,10 3-64 0,-10-3-16 16,10 3 0-16,-9-1-528 0,3-4-96 0,6 5-32 0,0 0-10016 15,-7-4-2016-15</inkml:trace>
  <inkml:trace contextRef="#ctx0" brushRef="#br4" timeOffset="199153.8">26329 12374 32479 0,'0'0'1440'0,"0"0"288"0,-2-9-1376 0,2 9-352 0,0-10 0 0,0 10 0 0,0 0 256 0,0 0 0 16,8-8-16-16,-8 8 0 0,0 0-96 0,0 0-16 16,0 0 0-16,9 12 0 0,-1 1 432 0,-3 0 80 15,-2 1 0-15,-1 3 16 0,1 2 144 0,-2 4 32 16,-1 0 0-16,-1 4 0 0,0 3-256 0,-1 6-64 15,0 3 0-15,1 6 0 0,-1 2-112 0,1 4-16 16,0 0-16-16,-2 2 0 0,0-6-192 0,2 2-48 16,0-2 0-16,0-1 0 0,-2-2-128 0,2-4 128 15,1-1-128-15,0-2 128 0,1-6-128 0,2 0 128 16,-1-2-128-16,2-4 128 16,0-5-432-16,0-1-80 0,-2-2-32 0,2-6 0 15,0-2-2208-15,-4-9-432 0,0 0-80 0</inkml:trace>
  <inkml:trace contextRef="#ctx0" brushRef="#br4" timeOffset="199569.28">26831 12897 21135 0,'0'0'928'0,"0"0"208"0,11-5-912 0,-11 5-224 0,9-5 0 0,0 2 0 0,1-2 1088 0,-10 5 192 16,0 0 16-16,9-4 16 0,-9 4-208 0,0 0-32 15,9-5-16-15,-9 5 0 0,0 0 192 0,0 0 32 16,10-3 16-16,-10 3 0 0,0 0 112 0,0 0 32 15,0 0 0-15,0 0 0 0,8 6-416 0,-8-6-64 16,1 11-32-16,-1 2 0 0,-1-1-224 0,0 2-32 16,-6 0-16-16,-1 2 0 0,-1 1-256 0,-2 1-48 15,-4 2-16-15,-2-1 0 0,-1 1-64 0,0 1-16 16,-3 4 0-16,1-5 0 0,1 3-128 0,-1-4-128 0,1 2 144 0,-1-3-144 16,2 0 128-16,0-1-128 0,1-1 0 0,4-4 144 15,1-2-144-15,2-2-272 0,-2-1 64 0,1-4 16 31,2 0-1536-31,9-3-320 0,-9-5-48 0,3-2-16 16,0-2-1744-16,2-1-368 0</inkml:trace>
  <inkml:trace contextRef="#ctx0" brushRef="#br4" timeOffset="199777.87">26627 12892 24879 0,'0'0'2208'16,"0"0"-1760"-16,0 0-448 0,0 0 0 0,0 0 3408 0,0 0 608 0,7 13 112 0,0-1 32 15,1-1-3104-15,3 2-608 0,-1 2-128 0,3 2-32 16,0 1 208-16,0 1 32 0,0 2 16 0,2 1 0 0,-1-1-192 0,0 0-32 16,2 1-16-16,1-1 0 0,0 0-304 0,0-1 160 15,0-1-160-15,0 1 128 0,-3-3-128 0,3-3-272 16,0-1 64-16,1 0 16 16,-2-5-576-16,-1 1-96 0,0-1-32 0,-1-3 0 15,1-2-1568-15,-1-3-320 0,1-2-64 0</inkml:trace>
  <inkml:trace contextRef="#ctx0" brushRef="#br4" timeOffset="200771.55">27227 13133 10127 0,'0'0'896'0,"0"0"-704"16,0 0-192-16,0 0 0 0,0 0 3168 0,-4 12 608 16,4-12 112-16,-1 14 16 0,3-4-2784 0,-2-10-560 0,7 12-112 0,-7-12-32 15,10 15 272-15,-1-1 48 16,-1-2 16-16,1 2 0 0,0 2 16 0,2-3 0 0,-1 1 0 0,1 2 0 15,-1 1-128-15,-2 2-32 0,-2-2 0 16,0 3 0-16,-4-2-112 0,1 0-32 0,-2 0 0 0,-1 2 0 16,-4-1-272-16,-1 1-48 0,-3-2-16 0,0 3 0 15,-2-4-128-15,0-1 0 0,-2-2 0 0,0 2 0 16,-1 1 0-16,1-2-192 0,-1 0 32 0,-1-6 16 31,-2-1-1104-31,1-2-224 0,-2-1-32 0</inkml:trace>
  <inkml:trace contextRef="#ctx0" brushRef="#br4" timeOffset="203206.3">27916 12554 6959 0,'0'0'304'0,"0"0"80"0,0 0-384 0,0 0 0 16,0 0 0-16,0 0 0 0,0 0 480 0,0 0 32 15,0 0 0-15,0 0 0 0,0 0 608 0,0 0 128 16,10-3 32-16,-10 3 0 0,0 0 288 0,0 0 64 15,0 0 16-15,0 0 0 0,10-2-528 0,-10 2-96 0,0 0-32 16,0 0 0-16,0 0-32 0,0 0 0 16,0 0 0-16,0 0 0 0,0 0-80 0,0 0-32 0,9 0 0 0,-9 0 0 15,0 0-64-15,0 0-16 0,0 0 0 0,0 0 0 16,0 0-192-16,0 0-32 0,0 0-16 0,0 0 0 16,0 0 48-16,0 0 16 0,0 0 0 0,0 0 0 15,0 0-208-15,0 0-64 0,-8 5 0 0,8-5 0 16,0 0 16-16,-9 7 0 0,1-2 0 0,1 1 0 15,7-6 112-15,-11 7 32 0,2-3 0 0,9-4 0 16,-9 9-80-16,1 0-16 0,-1-1 0 0,1 0 0 16,0 3-64-16,2 0-32 0,-1-1 0 0,1 1 0 15,-1 0-80-15,1 4-16 0,-1 0 0 0,2 1 0 16,0 0-192-16,0 1 128 0,-2 1-128 0,2 0 0 16,0 2 192-16,-1 1-64 0,1-1-128 0,1 0 192 15,2 0-192-15,0-2 0 0,1 0 0 0,0 0 0 0,2 1 0 0,0-3 0 16,1 1 0-16,0 0 0 0,2-1 0 0,0-2 0 15,0 2 0-15,1-2 0 0,0 2 128 0,1-3-128 16,-1 1 0-16,1-1 0 0,1-1 0 0,-1 0 128 16,1 1-128-16,1-3 0 0,1-2 0 0,0-1 0 15,0-1 128-15,2 2-128 0,-1-1 144 0,0-1-16 16,1-3 0-16,1-1 0 0,-1 0 16 0,1-2 0 16,0-2 0-16,0 0 0 0,-1-1-16 0,2-3-128 15,-1-1 192-15,2 3-64 0,-1-2 0 0,0-2-128 16,0-3 192-16,-1 1-64 0,1 1-128 0,-1-3 128 15,-2-1-128-15,1-3 128 0,-1 2-128 0,2-3 160 16,1 0-160-16,-3-1 160 0,0-2-160 0,-1 1 0 16,0-1 144-16,1 2-144 0,-1-2 128 0,-2 1-128 0,-2-3 160 0,-1 0-160 15,0-1 128-15,0 3-128 0,-3-3 0 16,0 2 0-16,-1 3 144 0,0 0-144 0,-1-2 128 0,0 2-128 16,0 1 0-16,-2-1 128 0,3 1-128 0,-1 3 0 15,-3-1 0-15,0 1 0 0,-1 1 128 0,-1 0-128 16,0 1 0-16,2 0 0 0,-1 1 0 0,0-1 0 15,-1 0 0-15,1 3 0 0,0 1 0 0,5 8 0 16,-9-9 0-16,2 3 0 0,1 0 0 0,6 6 0 16,-9-7 0-16,1 1 0 0,1 1 0 0,7 5 0 15,-9-2 0-15,9 2-192 0,-9-3 64 0,9 3 128 16,-10-1-288-16,0 2 64 0,10-1 16 0,0 0 0 16,-10 3-176-1,1-1-16-15,9-2-16 0,0 0 0 0,-11 3 16 0,11-3 0 0,-9 2 0 0,9-2 0 16,0 0-176-16,-9 4-16 15,9-4-16-15,0 0 0 0,0 0-544 0,0 0-128 0,0 0 0 0,-9 4-16 16,9-4-2016-16,-8 9-400 0,8-9-64 0</inkml:trace>
  <inkml:trace contextRef="#ctx0" brushRef="#br4" timeOffset="203572.16">27840 12812 26255 0,'0'0'1152'0,"0"0"256"0,0 0-1120 0,0 0-288 0,0 0 0 0,0 0 0 16,0 0 1280-16,0 0 192 0,0 0 32 0,0 0 16 15,0 0-560-15,0 0-96 0,0 0-32 0,13 5 0 16,0 2 0-16,-2-6-16 0,1 2 0 0,0 1 0 16,0-2-224-16,1 2-32 0,0 0-16 0,0 1 0 15,-2-2-288-15,2 1-48 0,3 0-16 0,-2 0 0 16,-1-2-192-16,2 1 176 0,-1-2-176 0,1 2 160 16,-1-2-160-16,-2-1 0 0,-1-1 0 0,1-2 0 15,-2 1 0-15,1-1 0 0,-1-2 0 0,1 1 0 16,-1-3-384-16,1-3-144 0,-1 1-48 15,-1-2 0-15,-1 1-1872 0,-1-2-384 0,-1 1-80 0</inkml:trace>
  <inkml:trace contextRef="#ctx0" brushRef="#br4" timeOffset="204323.4">28262 13219 12895 0,'0'0'1152'0,"0"0"-928"0,0 0-224 0,0 0 0 15,0 0 4304-15,0 0 816 0,0 0 176 0,0 0 16 16,0 0-4160-16,7 9-832 0,-2-1-160 0,0 1-32 16,0 0 192-16,0 2 32 0,1-1 16 0,0 3 0 15,1 3 64-15,-1 1 16 0,-1 0 0 0,1 2 0 16,-1 2-144-16,-1 0-32 0,-2-4 0 0,1 1 0 16,1-2 224-16,-3-1 32 0,-1 0 16 0,0 0 0 15,0 0-144-15,1-1-16 0,-1-1-16 0,-1 0 0 16,0-2-160-16,1-1-16 0,-1 0-16 0,-1 2 0 0,2-12-176 15,-1 11 0-15,1-11 144 0,0 9-144 0,0-9 0 0,0 0 128 16,0 0-128-16,0 0 0 0,0 0 0 0,0 0 0 16,0 0 0-16,0 0 128 0,0 0-128 0,0 0 0 15,-5-11-128-15,2 2 128 0,2-3-288 0,-1 1 32 16,1-6 0-16,1 0 0 0,0-1 16 0,0-2 16 16,-1-1 0-16,1-2 0 0,0-3 224 0,0-2 0 15,1-2-160-15,0 0 160 0,1-1 0 0,-2 1 0 16,1 0 0-16,0 1 0 0,1 2 0 0,0 3 0 15,1 4 0-15,0 1 0 0,-2 2 0 0,1 3 160 16,2 1-32-16,2 1-128 0,-1 3 176 0,0 1-176 16,1 2 160-16,2-1-160 0,0 2 0 0,-8 5 0 0,11-4 0 15,-1 2 0-15,2-1 0 0,-2 3 0 16,-10 0 0-16,12 1 0 0,0 2 0 0,-1 1-128 0,0 1 128 0,-2 1 0 16,-1 4-128-16,0-3 128 0,-2 1 0 0,-1 4 0 15,-1-2 0-15,0 3 0 0,-1 1 0 0,-1 1 0 16,-2 3 0-16,0-1 0 0,0-1 0 0,-1 1 144 15,0 0-144-15,-1-1 0 0,1-1 144 0,0 0-144 16,0-2 0-16,1-3 0 0,-2 0 0 0,1 1 128 16,0 1-128-16,1-12 0 0,-3 9 128 0,3-9-128 15,-4 10 144-15,4-10-144 0,-6 8 192 0,6-8-192 16,-10 6 192-16,1 0-64 0,1-2 0 0,-3-2-128 16,-2-2 144-16,-2 0-144 0,-2 0 0 0,2-1 144 15,-2 0-144-15,0-3-144 0,-1 1 144 0,-1-1-208 16,1 2-304-16,1-5-64 0,0 2-16 15,4-2 0-15,1 2-560 0,3 0-128 0,2-2 0 0,1 1-9168 16,4-1-1840-16</inkml:trace>
  <inkml:trace contextRef="#ctx0" brushRef="#br4" timeOffset="205507.1">28760 13267 6447 0,'0'0'576'0,"0"0"-576"0,0 0 0 0,0 0 0 16,0 0 3456-16,0 0 576 0,0 9 112 0,0-9 16 15,0 0-2144-15,0 0-432 0,0 0-96 0,5 12-16 16,-5-12-352-16,8 9-80 0,-1-1-16 0,0 0 0 16,1 1-384-16,0 0-64 0,0 0-32 0,1 0 0 15,1 3-224-15,0-3-64 0,-1 0 0 0,-3 2 0 16,1-1 16-16,-2 2 0 0,-2 0 0 0,-1 1 0 15,-2-2-16-15,0 4 0 0,-2-1 0 0,-1 0 0 16,-4 2-112-16,1 1-16 0,-3 1-128 0,0-1 192 16,-2-1-192-16,-1 0-160 0,2-1 32 0,-2-2 0 0,1-1-160 0,1 0-32 15,3-6 0-15,-1-1 0 16,0 1-1328-16,8-6-272 0,0 0-48 0</inkml:trace>
  <inkml:trace contextRef="#ctx0" brushRef="#br4" timeOffset="206142.8">29222 12611 13823 0,'0'0'1216'0,"0"0"-960"0,0 0-256 0,0 0 0 16,0 0 4800-16,0 0 896 0,0 0 192 0,0 0 48 16,0 0-4752-16,0 0-944 0,0 0-240 0,-7 8 0 15,3 1 256-15,-1-1 16 0,-2 0 0 0,2 1 0 16,0 3 240-16,0 0 32 0,-1 3 16 0,1 2 0 15,-1 1-80-15,1 2-16 0,-1 2 0 0,1 3 0 16,-1 1-96-16,-1 1-32 0,1 2 0 0,0-2 0 16,1-2-192-16,0-1-144 0,1 0 192 0,1-3-192 0,-1-1 128 15,2-2-128-15,1-1 0 0,2-3 0 0,1 1 128 16,2-3-128-16,2-5 0 0,-6-7 0 0,9 8 128 0,0-1-128 16,1-2 0-16,1-2 0 0,0-3 288 0,1-3-48 15,0-1-16-15,1 1 0 0,1-2-80 0,1-1-16 16,-2-3 0-16,1-2 0 0,2 1 0 0,-1-2-128 15,0 1 192-15,-1-3-64 0,0-1 128 0,1 1 32 16,-2-5 0-16,0 2 0 0,-2-1 16 0,1-1 0 16,-1-1 0-16,-2-3 0 0,0 0-112 0,-1-2-32 15,-3-2 0-15,0 1 0 0,-1 0 48 0,0 1 16 16,0-1 0-16,-3 2 0 0,-1-2-224 0,0 4 0 16,-1 4 0-16,0-2 0 0,-2 3 0 0,0 2 192 15,-1 0-16-15,1 2-16 0,-1 2-160 0,0-1-144 0,-3 0 144 16,2 4-208-16,1-1 208 0,-1 3 0 0,0-1 0 0,-1 2 0 15,6 5-176-15,-6-3 176 0,-1-2-192 0,7 5 192 16,0 0-320-16,-7-4 64 0,7 4 0 0,-7-4 0 31,1-1-336-31,6 5-64 0,0 0-16 0,0 0 0 16,-7-5-384-16,7 5-80 0,0 0-16 0,-7-4 0 16,7 4-1312-16,-6-3-272 0,6 3-48 0,0 0-11808 0</inkml:trace>
  <inkml:trace contextRef="#ctx0" brushRef="#br4" timeOffset="206441.16">29206 12725 22175 0,'0'0'976'0,"0"0"208"0,0 0-944 0,0 0-240 16,0 0 0-16,0 0 0 0,0 0 784 0,2 13 112 15,-2-13 32-15,4 10 0 0,0 2 496 0,0-2 112 16,-1 1 0-16,-1-1 16 0,1 3-16 0,1-3 0 16,-1 0 0-16,0-4 0 0,-3-6-496 0,4 11-96 15,0-3-32-15,-4-8 0 0,7 8-368 0,-1-2-80 16,-6-6-16-16,12 7 0 0,-2-5-240 0,1-2-48 16,-11 0-16-16,13-2 0 0,-1-2-144 0,1 0 160 15,0-3-160-15,0 1 160 0,-1-1-320 0,-1-2-64 0,2 0-16 16,-1-3 0-1,0 2-448-15,0-1-80 0,1 1-32 0,-2-2-11008 0,0 2-2208 0</inkml:trace>
  <inkml:trace contextRef="#ctx0" brushRef="#br4" timeOffset="207608.93">29669 13036 4607 0,'0'0'400'0,"0"0"-400"0,0 0 0 0,0 0 0 16,0 0 3936-16,0 0 704 0,0 0 144 0,5-6 16 15,-5 6-2736-15,0 0-544 0,0 0-112 0,0 0-32 16,0 0-160-16,0 0-48 0,0 0 0 0,0 0 0 16,0 0 160-16,0 0 16 0,0 0 16 0,0 0 0 15,0 0-272-15,0 0-64 0,-8 8-16 0,2 0 0 16,6-8-416-16,-10 10-80 0,1 0 0 0,0 0-16 16,-3 0-288-16,2-2-48 0,0 1-16 0,-1 0 0 0,1 2-144 0,-1-5 0 15,1 3 144-15,1 0-144 0,2-1 0 0,-1-1 0 16,8-7 0-16,0 0 0 0,-5 6 0 0,5-6 0 15,0 0 0-15,0 0 0 0,0 0 0 0,0 0 0 16,0 0-160-16,13 7 160 0,0-3-336 0,0-2 32 16,0 1 16-16,0 1 0 0,-1 0 16 0,0 1 0 15,0 0 0-15,-2 2 0 0,0-1 80 0,0 1 32 16,-3 2 0-16,0 0 0 0,-1 3 160 0,0-3 0 16,-1 0 0-16,1 3 0 0,1-3 0 0,-2 2 0 15,-1 1 0-15,0 1 0 0,-1 0 0 0,-2 2 0 16,-2-2 0-16,-2 0 0 0,2 0 0 0,-3 0 0 15,-1 0 0-15,-2 1 0 0,0 0 0 0,0-1 0 0,-2-2 0 0,-1 1-192 16,1-6 32-16,-1 2 0 0,-1-2 0 16,2 1 0-1,0-3-1712-15,9-4-352 0,0 0-64 0</inkml:trace>
  <inkml:trace contextRef="#ctx0" brushRef="#br4" timeOffset="208475.56">30323 12452 1839 0,'0'0'0'0,"0"0"160"0,0 0-160 0,0 0 0 0,0 0 0 0,0 0 0 15,0 0 5600-15,0 0 1088 0,0 0 224 0,0 0 32 16,0 0-4704-16,0 0-928 0,0 0-192 0,0 0-32 16,0 0 48-16,0 0 16 0,0 0 0 0,0 0 0 15,0 0-64-15,0 0 0 0,0 0 0 0,0 11 0 16,0-11-192-16,-5 10-32 0,0-1-16 0,0-1 0 16,-3 1-288-16,0-1-64 0,-1 1-16 0,-2 3 0 15,1 2-176-15,-2-1-48 0,-1 2 0 0,-3 2 0 0,0 2-80 0,-1 5-32 16,-2 0 0-16,2 3 0 0,0 1 0 0,0 1 0 15,1 1 0-15,0-1 0 0,2-1-144 0,2 1 128 16,3-6-128-16,1 1 128 0,3-3 64 0,3 0 0 16,0-1 0-16,2-4 0 0,1-2-192 0,2 1 128 15,-1-2-128-15,3-1 128 0,2-2-128 0,1-2 0 16,2-2 0-16,1 0 128 0,-1-3-128 0,3 0 0 16,1-2 144-16,2 1-144 0,-2-2 0 0,2-2 144 15,2-2-144-15,1 1 0 0,-4-3 144 0,1 2-144 16,-2 0 0-16,1-2 144 0,-2-1-144 0,0 0 0 15,0-2 0-15,-2-1 0 0,-1 1 128 0,-1-1-128 16,0 2 128-16,0-4-128 0,-1 2 176 0,0-1-48 0,-2 1-128 16,2 0 192-16,-2-2-16 0,1-1-16 0,-1-4 0 0,1 0 0 15,-2 0-32-15,0-4-128 0,-1 0 192 0,2 0-64 16,-3-1-128-16,1 1 0 0,-1-2 0 0,0-1 128 16,-3 1-128-16,0 1 0 0,-2 1 0 0,1 1 0 15,-2 1 0-15,1 2 0 0,-2-1 0 0,0 2 0 16,-1 2 0-16,0 1-272 0,-1 1 64 0,1-1 16 31,-1 4-368-31,0 2-64 0,6 7-16 0,-6-6 0 16,-2 0-1728-16,8 6-368 0,-9-1-64 0,9 1-14880 0</inkml:trace>
  <inkml:trace contextRef="#ctx0" brushRef="#br4" timeOffset="208742.36">30198 12658 18431 0,'0'0'1632'0,"-8"2"-1312"16,8-2-320-16,0 0 0 0,-6 6 2816 0,6-6 512 16,0 0 80-16,-4 11 32 0,4-11-2480 0,0 11-512 15,0 2-80-15,2-2-32 0,1 1 576 0,0-2 112 16,0 0 32-16,0 2 0 0,1 0 192 0,0 1 32 16,2-4 16-16,0 1 0 0,-1 1-416 0,0-2-96 15,0-1-16-15,1 0 0 0,-6-8-576 0,7 9-192 16,1-3 128-16,1-2-128 0,-9-4 0 0,13 2 0 15,0-1 128-15,0-2-128 0,-1-2 0 0,1 0-224 16,0-1 32-16,2-1 16 16,0-1-448-16,1-2-80 0,1-1-32 0,-2 1 0 15,1-4-2560-15,-2 3-512 0,5-4-96 0,-6 1-32 0</inkml:trace>
  <inkml:trace contextRef="#ctx0" brushRef="#br4" timeOffset="209326.84">30520 13100 18431 0,'0'0'1632'0,"0"0"-1312"0,0 0-320 0,-5 8 0 15,5-8 2496-15,-4 11 448 0,4-11 64 0,-1 13 32 16,-2-2-1904-16,2 1-384 0,-1 1-80 0,1 3-16 0,-2 2 624 0,2-1 112 15,-1 3 16-15,0-2 16 0,0 0-208 0,0 2-64 16,2-2 0-16,0 0 0 0,0-1-416 0,0 0-96 16,2-3 0-16,0-1-16 0,1-1-240 0,-1-1-64 15,-2-11 0-15,4 9 0 0,-4-9-128 0,7 7-16 16,-7-7-16-16,8 4 0 0,-8-4 48 0,11 0 16 16,1-4 0-16,0-1 0 0,-3-1 16 0,1-1 0 15,1-2 0-15,1-1 0 0,-2-1-240 0,0 0 128 16,0-3-128-16,0 3 0 0,0 0 0 0,-2 2 0 15,-1 3 0-15,-7 6 0 0,8-7 0 0,-8 7 128 16,0 0-128-16,0 0 0 0,0 0 0 0,10 4 0 16,-10-4 0-16,9 7 0 0,-2 2 0 0,-2 0 0 15,-5-9 0-15,5 12 0 0,2-2 0 0,-1-1 0 0,-1 0 0 0,-1-1 0 16,-4-8 0-16,7 9 0 0,-2-1 0 0,-5-8 0 16,0 0 0-16,8 7 0 0,0-4 0 0,-8-3 0 15,0 0 128-15,10 3 16 0,-10-3 16 0,11-1 0 16,-11 1-32-16,10-3 0 0,-1-1 0 0,-9 4 0 15,11-2 0-15,-1-2-128 0,-2 1 192 0,-8 3-64 16,0 0-128-16,10-5 192 0,-1 0-192 0,0 1 192 16,-9 4-64-16,11-4 0 0,-2-1 0 0,0-1 0 15,-1 0 48-15,1-1 0 0,-1 0 0 0,0-1 0 16,-3 0-48-16,0 0-128 0,-1-2 192 0,-1 1-64 16,-1-1-128-16,0 0 0 0,-2-3 144 0,-2-1-144 15,1-2 0-15,0 2 0 0,-1-1-192 0,0 1 64 16,-3-2-464-16,2 5-96 0,-2-1-16 0,0 4 0 15,-2-1-1648-15,7 9-336 0,-7-8-64 0,7 8-9600 16,-6-6-1936-16</inkml:trace>
  <inkml:trace contextRef="#ctx0" brushRef="#br4" timeOffset="209993.92">30785 12099 11967 0,'0'0'1072'0,"0"0"-864"16,-11 4-208-16,2 1 0 0,1-3 3296 0,8-2 608 16,0 0 128-16,-6 5 32 0,6-5-2112 0,0 0-416 15,0 0-96-15,-3 11-16 0,3-11-144 0,1 13-48 16,3-1 0-16,2 0 0 0,-1 0-208 0,1 1-64 16,2 0 0-16,3 4 0 0,-1-3-192 0,3 6-64 15,3 2 0-15,1 1 0 0,1-1-160 0,1 3-32 16,1 1-16-16,1 2 0 0,2 0-224 0,2 2-32 15,1-1-16-15,0 1 0 0,0 1 32 0,-1 2 16 16,-1-3 0-16,0 2 0 0,1 2 48 0,-3 0 16 16,-2-2 0-16,-1 1 0 0,0-1-144 0,-2 0-16 15,-3 1-16-15,-1-1 0 0,0 5-160 0,-3-1 160 16,-2 1-160-16,-1-1 160 0,-2-4-160 0,0 0 0 0,-2 0 0 0,-2 2 128 16,-1-3-128-16,0 0 192 0,-1-3-192 0,1-1 192 15,-1 2-64-15,-1-3-128 0,0-2 192 0,-1 0-64 16,2-1-128-16,-1-2 192 0,1-3-192 0,-2 5 192 15,1-5-192-15,-2 0 0 0,1-1 0 0,-3-3 128 16,-3-1-128-16,-2 2 0 0,-2-3 144 0,-1-1-144 16,-2 0 0-16,-3 0-256 0,-6 1 32 0,-5 1 16 31,-4-4-1120-31,-4 2-208 0,-5-1-64 0,0 1-18368 0</inkml:trace>
  <inkml:trace contextRef="#ctx0" brushRef="#br4" timeOffset="-210130.01">22858 14969 23151 0,'0'0'1024'0,"0"0"208"0,0 0-976 0,0 0-256 0,0 0 0 0,0 0 0 15,0 0 880-15,0 0 128 0,0 0 16 0,0 0 16 16,0 0-416-16,0 0-96 0,0 0-16 0,0 0 0 15,0 0 1008-15,0 0 192 0,0 0 32 0,5 13 16 32,-1-4-1760-32,0 1-336 0,-1 2-80 0,1 1-16 0,1 3 688 0,0-2 144 0,0 4 32 0,2 3 0 15,-1 1-112-15,1 2 0 0,-1 0-16 0,1 6 0 16,-1 3-128-16,0 1-32 0,-1 1 0 0,-1 0 0 16,-2 1-144-16,1-1 0 0,-3-1 0 0,0 1 128 0,-1 0-128 15,-1-2 0-15,1-3 0 0,0-2 0 0,-1 2 144 0,0-5-144 16,-1-3 160-16,1 0-160 0,-1-2 128 0,0-3-128 15,1-3 0-15,0 2 144 0,0-3-144 0,1-1 128 16,-1-3-128-16,2-9 128 16,0 0-688-16,0 0-144 0,0 0-16 0,0 0-16 15,0 0-2592-15,-5-9-528 0</inkml:trace>
  <inkml:trace contextRef="#ctx0" brushRef="#br4" timeOffset="-209549.31">22882 14915 6447 0,'0'0'272'0,"-7"-2"80"0,-1-1-352 0,8 3 0 0,0 0 0 0,-8-5 0 16,3-1 3728-16,5 6 688 0,-4-7 128 0,4 7 16 15,0 0-3712-15,0-9-848 0,0 9 0 0,0 0 0 16,-1-10 176-16,1 10 48 0,-1-9 16 0,1 1 0 16,0 8 944-16,0 0 192 0,1-9 32 0,-1 9 16 15,3-8 192-15,-3 8 48 0,5-7 0 0,1 1 0 16,1 3-576-16,1-4-128 0,1 2 0 0,1 0-16 16,1-3-432-16,0 3-96 0,1-2-16 0,0 2 0 15,1-2-208-15,0 2-64 0,0-1 0 0,0-1 0 16,0 2-128-16,0 1 0 0,0 0 0 0,0 1 128 0,0 1-128 0,0 2 0 15,0 0 0-15,-1 5 0 0,0-1 0 0,-1 1 0 16,1 2 0-16,1 2 0 0,2 0 0 0,-2 1 0 16,0 1 0-16,-2 1 0 0,1 1 0 0,0 0 0 15,-2-2 0-15,1 2 0 0,-4 0 0 0,1-1-224 16,0 0 48-16,-1 1 16 0,-3 0 160 0,-1 3-160 16,0-3 160-16,1 0-160 0,-3 0 160 0,-1 0 0 15,-1 1 0-15,0-1 0 0,-2-1 0 0,2 0 0 16,-3 1 0-16,-1-4 0 0,-1 2 0 0,1 1 0 15,0 0 0-15,0 0 128 0,-3-2-128 0,0-3 0 16,-1 0 0-16,0 3 128 0,-2-3-128 0,0 0 192 16,-2-2-64-16,1 2 0 0,2-5-128 0,-3 3 0 0,-1-2 0 0,1 0 0 15,-1-1 0-15,0 0 128 0,-3-2-128 0,2 0 128 16,1 0-128-16,1 0 0 0,1 0 0 0,1 0 0 16,-1-2 0-16,1 2 0 0,2-1-128 0,9 1 128 15,-10-1-368-15,1-1 16 0,1 1 0 0,8 1 0 31,0 0-496-31,0 0-112 0,0 0 0 0,0 0-16 16,0 0-2512-16,0 0-496 0,0 0-112 0,0 0-7376 0</inkml:trace>
  <inkml:trace contextRef="#ctx0" brushRef="#br4" timeOffset="-208811.43">23940 14180 11967 0,'0'0'1072'0,"0"0"-864"0,0 0-208 0,0 0 0 16,0 0 2848-16,0 0 528 0,-2-8 96 0,2 8 32 0,0 0-2736 0,0 0-560 15,0 0-208-15,0 0 176 0,0 0-176 0,0 0 0 16,0 0 0-16,0 0 128 0,0 0 192 0,0 0 16 16,-10 0 16-16,10 0 0 0,-10 4 272 0,1 1 48 15,1 3 16-15,0 2 0 0,-1 1 0 0,0 2 0 16,0 0 0-16,0 3 0 0,0-1-64 0,-1 2-16 16,1 1 0-16,0-1 0 0,0 3-160 0,0-2-16 15,0 3-16-15,1 1 0 0,0 3-160 0,0-2-48 16,3 3 0-16,-1 1 0 0,-1 1-16 0,2 2 0 15,-2 1 0-15,2 1 0 0,0 0-192 0,1 4 128 16,0 4-128-16,2-4 0 0,-1 2 160 0,2 0-160 16,-1 0 160-16,2 1-160 0,0-1 256 0,2-2-32 15,-1 0-16-15,3-4 0 0,-2 1-80 0,2-2-128 16,-1-5 176-16,1 1-176 0,1-2 128 0,0-1-128 0,1-1 0 0,0-3 0 16,1-2 128-16,0-1-128 0,3-1 0 0,0-1 0 15,2-3 0-15,1 0-176 0,0 1 32 0,2-3 0 31,4 3-608-31,1-2-112 0,3-1-32 0,0 0-9680 0,1 2-1952 0</inkml:trace>
  <inkml:trace contextRef="#ctx0" brushRef="#br4" timeOffset="-207428.53">24168 14508 5519 0,'0'0'496'0,"0"0"-496"15,-9-2 0-15,0 0 0 0,9 2 3072 0,-9-2 512 16,0-1 96-16,9 3 32 0,-8-1-1856 0,8 1-384 16,0 0-64-16,0 0 0 0,0 0-128 0,-3-7 0 0,3 7-16 0,0 0 0 15,0 0-240-15,3-9-64 0,-3 9 0 0,7-5 0 16,-7 5-272-16,10-4-64 0,0 2-16 0,1 0 0 15,-1 1-64-15,-10 1-16 0,11 3 0 0,2 2 0 16,-2 1-80-16,0 3 0 0,-3 2-16 0,-1 1 0 16,3 2-96-16,-1 2-16 0,-4 1 0 0,0 2 0 15,2 1-160-15,-2 0-32 0,0-1-128 0,-1 0 192 16,0 1-192-16,0-1 0 0,0 1 0 0,0-3 0 16,1-1 128-16,0-2-128 0,0-1 0 0,1-1 144 15,-6-12-16-15,7 11-128 0,-7-11 192 0,11 10-64 16,-11-10 96-16,10 3 16 0,-10-3 0 0,11 0 0 15,-11 0 80-15,9-3 32 0,-1-4 0 0,-2 0 0 0,-1 0-64 16,1-2-16-16,-3-2 0 0,3-1 0 16,-1-1-64-16,0 0-16 0,-1-1 0 0,0-2 0 0,0-2-32 0,1 0-16 15,0 0 0-15,0-2 0 0,-1 0-144 0,2-2 0 16,-1 1 144-16,0 1-144 0,0-1 128 0,0 0-128 16,-1-1 128-16,0 3-128 0,0-1-144 0,0 1-112 15,-1 0 0-15,1 0-16 16,0 5-432-16,-1 1-64 0,1-1-32 0,2 2 0 15,-1-1-1408-15,-1 4-288 0,0 2-48 0,-4 7-7952 16,0 0-1584-16</inkml:trace>
  <inkml:trace contextRef="#ctx0" brushRef="#br4" timeOffset="-207026.75">24403 14810 20495 0,'0'0'896'0,"0"0"208"0,-7-7-880 0,7 7-224 0,-6-4 0 0,6 4 0 15,0 0 880-15,0 0 128 0,0 0 16 0,0 0 16 16,-8-4 320-16,8 4 64 0,0 0 16 0,0 0 0 16,0 0-144-16,0 0-16 0,0 0-16 0,0 12 0 15,-1-2-432-15,3 3-64 0,1 0-32 0,1 3 0 0,0-2-240 0,2 3-48 16,1 2-16-16,-1 0 0 0,1 2-240 0,-1 0-32 16,0 1-16-16,-4 1 0 0,1 0-144 0,-3 0 128 15,1 2-128-15,-3 0 128 0,-2 1-128 0,0-1 128 16,-1 1-128-16,1 0 128 0,-2-3-128 0,3-1 0 15,-1-1 0-15,0-1 128 0,2-2-128 0,0 0-272 16,0-3 64-16,2-4 16 16,0-11-1344-16,0 0-256 0,2 11-48 0,-2-11-13456 0</inkml:trace>
  <inkml:trace contextRef="#ctx0" brushRef="#br4" timeOffset="-206694.01">24632 14920 10127 0,'0'0'896'0,"0"0"-704"0,-7 0-192 0,7 0 0 15,0 0 4368-15,0 0 848 0,0 0 160 0,0 0 48 16,0 0-4192-16,0 0-832 0,0 0-160 0,0 0-48 15,0 0 784-15,6-7 160 0,-6 7 16 0,9-7 16 16,2 3 176-16,-1-1 48 0,1 1 0 0,0 1 0 16,1 2-736-16,0-3-144 0,1 2-16 0,1-2-16 0,0 0-256 0,3 1-48 15,-1 0-16-15,-2 1 0 0,1-2-160 0,-2 1 0 16,0 2 0-16,0-2 0 0,0 1 0 0,-1 1-144 16,-2-2 0-16,0 2 0 15,-10 1-800-15,11 0-144 0,-11 0-48 0,0 0 0 16,0 0-2288-16,0 0-464 0,9 4-80 0</inkml:trace>
  <inkml:trace contextRef="#ctx0" brushRef="#br4" timeOffset="-206349.27">24659 15078 34783 0,'0'0'1536'0,"0"0"320"0,0 0-1472 0,0 0-384 0,0 0 0 0,0 0 0 16,13 0 256-16,1 0 0 0,-1-4-16 0,1 2 0 15,-1-2-240-15,0 0 0 0,2 0-144 0,-1 1 144 16,0 1 0-16,1-2 0 0,0 1 0 0,0 0 0 16,-2 0 0-16,0 0 0 0,-2 0 0 0,3 2 0 15,-1 0-128-15,0-1 128 0,1 0-208 0,2-1 80 16,-1 2-640-16,1 0-112 0,-2-1-16 0,2 1-16 16,0-2-608-16,-1 2-112 0,-1 1-32 0,1-4-6736 15,-1 2-1360-15</inkml:trace>
  <inkml:trace contextRef="#ctx0" brushRef="#br4" timeOffset="-205509.79">25700 14688 4607 0,'0'0'192'0,"0"0"64"16,0 0-256-16,0 0 0 0,0 0 0 0,0 0 0 16,0 0 5744-16,0 0 1104 0,0 0 208 0,0 0 48 0,0 0-5392 0,0 0-1088 15,0 0-224-15,0 0-32 0,0 0 416 0,0 0 96 16,0 0 16-16,0 0 0 0,-9 5 80 0,0 2 32 15,-2-3 0-15,0 4 0 0,-2-2-432 0,-2 6-64 16,0-3-32-16,-1 0 0 0,-1 3-128 0,2-3-32 16,0 2 0-16,1-2 0 0,-2-2 48 0,3 1 0 15,1 0 0-15,2-1 0 0,1-2-192 0,9-5-48 16,-8 8 0-16,8-8 0 0,-8 6-128 0,8-6 0 16,-6 9 0-16,6-9 0 0,-8 9 0 0,8-9 0 15,0 0-176-15,-5 12 176 0,5-12-176 0,-4 11 176 16,4-11-208-16,0 0 80 0,0 0 128 0,0 0 0 15,-3 10 0-15,3-10 0 0,0 0 0 0,0 0 0 16,0 0 0-16,0 0 0 0,11 8 0 0,-2-3 0 0,-9-5 0 0,11 3 128 16,0-1-128-16,1 0 0 0,-1-2 0 0,0 1 128 15,-1 0-128-15,2 2 0 0,1-1 0 0,0 2 0 16,-1 2 0-16,1-3 0 0,-2 3 0 0,1-1 128 16,0-1-128-16,-2 1 0 0,0 2 0 0,0-1 0 15,-1 1 0-15,0-1 0 0,-1 2 0 0,1 1 0 16,2 0 0-16,-2 2 0 0,0-2 0 0,-1 0 0 15,-2 0 0-15,2 0 0 0,0 0 0 0,-2 0 0 16,1-1 0-16,-2 0-160 0,-2 1 160 0,-1 0-208 16,-2-9 208-16,3 11 0 0,-4-1 0 0,1-10 0 15,-3 9 0-15,0-1 0 0,-2 0 0 0,-1 0 0 16,-1-2 128-16,-1-1-128 0,-1 2 0 0,3-1 0 0,6-6 144 16,-11 7-144-16,1-2 0 0,1 0 144 0,0 1-144 15,9-6 0-15,-11 2 0 0,2 2 0 0,-1 0-256 0,-1-1 80 16,2-2 16-16,0 2 0 0,-2-2-96 0,1 0 0 15,-2 0-16-15,1-1 0 0,-1 0-112 0,0 2 0 16,2-1-16-16,-1 0 0 16,-1-2-240-16,1 0-32 0,-1 1-16 0,3-2 0 15,0 1-2064-15,9 1-432 0,-11-2-80 0</inkml:trace>
  <inkml:trace contextRef="#ctx0" brushRef="#br4" timeOffset="-203158.25">23022 16530 23263 0,'0'0'1024'0,"0"0"224"0,0 0-992 0,0 0-256 15,-9 3 0-15,9-3 0 0,0 0 384 0,-5 7 16 16,5-7 16-16,0 0 0 0,0 0-416 0,0 0 0 16,0 0 0-16,0 10 0 0,0-10 256 0,0 0 32 0,0 0 0 0,0 0 0 15,7 9 736-15,-7-9 160 0,0 0 32 0,7 7 0 16,-7-7-96-16,8 7-16 0,-8-7 0 0,0 0 0 16,5 11-272-16,-1-1-48 0,0 2-16 0,-4 1 0 15,-1-4-224-15,0 2-48 0,1-11-16 0,-2 13 0 16,1-2-176-16,0 0-48 0,-1 1 0 0,2-3 0 15,0 1 64-15,0-1 16 0,0-9 0 0,0 12 0 16,2-2 48-16,-2 2 16 0,0 0 0 0,1 0 0 16,0 1-80-16,2 1-32 0,-3 2 0 0,0 3 0 15,0 1-112-15,-1 2-32 0,-1 3 0 0,1-2 0 16,0 3 48-16,-2 2 0 0,0-1 0 0,2-1 0 16,0-1 48-16,0-2 16 0,-2-1 0 0,2 1 0 15,1-3 32-15,0-1 16 0,1-2 0 0,0 0 0 16,-1 0-128-16,3 1-32 0,-3-4 0 0,1 2 0 0,0 1-144 15,1-4 0-15,-1 1 0 0,0 2 0 16,1-4 160-16,-2 1-160 0,-3 1 192 0,2 0-192 0,2-1 144 0,-1 0-144 16,-1-2 0-16,-1 0 144 0,2 4-144 0,0-2 0 15,0-1 0-15,0 1 0 0,0-2 144 0,2 1-144 16,-2 0 160-16,1 1-160 0,0-4 144 0,1 1-144 16,-1 1 128-16,-1-11-128 0,0 0 224 0,0 0-32 15,0 0-16-15,0 0 0 0,0 0 32 0,0 0 16 16,0 0 0-16,0 0 0 0,0 0-48 0,0 0-16 15,0 0 0-15,-5-11 0 0,0 0-160 0,1-1 128 16,1-4-128-16,0-1 128 0,1-5-128 0,-1 1 0 16,2-3 0-16,1-1 0 0,-3-4 0 0,3-1 0 0,-1-1 0 0,1-2 0 15,1-1 0-15,1 2 0 0,-2-5 0 16,1-2 0-16,-1-1-144 0,0-1 144 0,1 2 0 0,1-1 0 16,-2 2-176-16,2 1 176 0,1 4-160 0,1 0 160 15,1 2-176-15,0 2 176 0,0 2-192 0,1 2 192 16,-1 1-128-16,3 4 128 0,-1 0 0 0,1 2 0 15,0-1-128-15,0 3 128 0,1 0 0 0,0 2 0 16,0 0-160-16,0 4 160 0,-1 0-128 0,3 2 128 16,-1 1-160-16,2 3 160 0,-1 2-192 0,0 2 192 15,-11 0-272-15,13 4 48 0,0 4 16 0,0-1 0 16,-1 1 48-16,-2 1 16 0,3 2 0 0,-1 0 0 16,-2 1 144-16,1 1 0 0,-1 2 0 0,1-2-128 15,-1 1 128-15,-1 2 0 0,-1-1 0 0,0 2 0 16,0 0 0-16,0 1 0 0,-2 1 0 0,1-5 0 0,-1 3 0 15,2 0 0-15,-3 1 0 0,0-5 0 0,-1 0 0 0,-1-1 128 16,-3 0-128-16,-1-1 0 0,-1 1 0 0,0-4 128 16,-4 1-128-16,0 0 0 0,-2-1 208 15,0 1-16-15,2-2-16 0,-5 0 0 0,-3 1-176 0,-2 0 0 16,2 0 0-16,-3-2 128 0,-1 1-128 0,0-2 0 16,1 0 0-16,-2-1 128 0,1-1-128 0,-1 0 0 15,-2-3 0-15,1 0 0 0,2-2-144 0,0 0-16 16,-1-2 0-16,4-1 0 15,2-2-464-15,1-1-80 0,0-1-32 0,6 0 0 16,3-3-480-16,6 0-112 0,2 1-16 0,3-2 0 16,2-7-2048-16,4 2-400 0,5 0-96 0</inkml:trace>
  <inkml:trace contextRef="#ctx0" brushRef="#br4" timeOffset="-202708.29">23973 16019 23039 0,'0'0'2048'0,"0"0"-1648"0,0 0-400 0,9-9 0 15,0 3 1536-15,1-1 208 0,1 1 48 0,1-1 16 16,-1 1-1488-16,1 0-320 0,-3 1 0 0,-9 5 0 15,0 0 0-15,0 0 160 0,0 0-32 0,0 0 0 16,0 0 736-16,0 0 144 0,0 0 16 0,0 0 16 0,0 13 192 0,-2 0 48 16,-5 0 0-16,-2 2 0 0,-1-1-464 0,-4 3-96 15,-1 0-16-15,0 4 0 0,0-2-208 0,-1 3-48 16,-1 3-16-16,2 4 0 0,-1 1-128 0,2 4-32 16,-1 4 0-16,2 1 0 0,2 4-144 0,-1 1-128 15,1 3 192-15,1-1-192 0,-1-1 0 0,2 1 0 16,2 0 0-16,1-3 0 0,0-3 0 0,1 2 0 15,2-2 0-15,0-3 0 0,2-1 144 0,1-1-144 16,0-1 0-16,3-1 144 0,2-2-144 0,-1-2 0 16,0-6-160-16,2-2 160 0,2-3-368 0,2-3 32 15,1-2 0-15,2-4 0 16,1 0-560-16,2-2-96 0,2-2-32 0,0-4 0 16,1 0-512-16,0-1-128 0,2-2 0 0,1-2-16 15,0 1-1408-15,-1-5-288 0,0-1-48 0,0-1-16 0</inkml:trace>
  <inkml:trace contextRef="#ctx0" brushRef="#br4" timeOffset="-202307.89">24274 16178 17503 0,'0'0'1552'0,"0"0"-1232"0,-12-3-320 0,12 3 0 16,0 0 5072-16,0 0 960 0,0 0 192 0,0 0 48 0,0 0-5312 0,0 0-960 16,0 0-368-16,3 11 16 0,-1-2 352 0,4 3 0 15,-1-1 0-15,-1 0 0 0,-2 4 320 0,2 0 48 16,0 3 0-16,0 3 0 0,-1 2 32 0,1 0 16 16,0-2 0-16,-1 1 0 0,1 1-160 0,2-3-48 15,-1 0 0-15,0-2 0 0,0-1-16 0,0-2 0 16,1-2 0-16,0-1 0 0,1-1-64 0,0-4-128 15,-7-7 176-15,11 6-176 0,-1-2 256 0,2-2-64 16,1-3-16-16,-1 0 0 0,-12 1 144 0,13-6 16 16,0-1 16-16,0-3 0 0,-1 0-64 0,-2 0-16 15,-1-3 0-15,-1-3 0 0,0-1-144 0,0-1-128 16,-2-2 192-16,1-1-192 0,-2 0 0 0,-1 1 0 0,0-4 0 16,0 1 0-16,-2 0-320 0,0 0 0 0,-1 0-16 15,2 3 0 1,-3-1-432-16,1 5-64 0,-1 3-32 0,0 0 0 15,0 4-1296-15,0 9-256 0,-1-8-48 0,1 8-8576 0,0 0-1712 0</inkml:trace>
  <inkml:trace contextRef="#ctx0" brushRef="#br4" timeOffset="-201974.31">24442 16520 23487 0,'0'0'1040'0,"0"0"224"0,0 0-1008 0,0 0-256 16,0 0 0-16,0 0 0 0,0 0 1296 0,0 0 224 16,3 13 32-16,-2-5 16 0,-1-8 48 0,1 14 16 15,2 1 0-15,0-1 0 0,-1 0-224 0,2 2-64 16,0 0 0-16,0 3 0 0,0-1-560 0,1 2-112 15,-1 1-32-15,0 0 0 0,0-1-400 0,-2 4-96 16,1-2-16-16,0 4 0 0,-2-2-128 0,-1 0 0 16,0-1 0-16,-1-1 128 0,-1 1-128 0,1-3 0 15,0 1 0-15,-1-2 128 0,2-2-128 0,0-1 0 16,2-3 0-16,0-1-176 16,-2-12-1328-16,0 0-272 0,7 10-48 0,-7-10-9696 15,0 0-1952-15</inkml:trace>
  <inkml:trace contextRef="#ctx0" brushRef="#br4" timeOffset="-201715.55">24846 16580 43935 0,'0'0'1952'0,"0"0"400"0,0 0-1888 0,0 0-464 0,0 0 0 0,0 0 0 15,0 0-208-15,0 0-144 0,13-4-32 0,0-1 0 16,2 0 384-16,-1 1 0 0,-1 0 0 0,1 1 0 16,2-1 0-16,0 0 128 0,-1 3 32 0,2-3 0 0,2 2-160 0,-1-2 0 15,0 2 0-15,2 1 128 0,-1 1-128 0,-1-3-144 16,-1 2 144-16,2 0-208 16,-4-2-512-16,2 1-112 0,-1-1 0 0,-1 0-16 15,1-1-2096-15,-2 1-400 0</inkml:trace>
  <inkml:trace contextRef="#ctx0" brushRef="#br4" timeOffset="-201460.99">24906 16710 28559 0,'0'0'2544'15,"-8"4"-2032"-15,8-4-512 0,0 0 0 0,0 0 2752 0,0 0 448 0,0 0 80 0,0 0 32 32,0 0-3312-32,0 0-576 0,13 5-144 0,0-2-48 0,1-3 768 0,0-1 0 0,0-2 0 0,3 1 0 15,3-4 336-15,1 2-32 0,2-1-16 0,3 3 0 16,1-2-288-16,3 1 0 0,2-2 0 0,0 0 0 16,1-1-160-16,0 1-144 0,-2 0-16 0,-3 1-16 31,-1-2-2416-31,-5-1-464 0,-3-2-112 0</inkml:trace>
  <inkml:trace contextRef="#ctx0" brushRef="#br4" timeOffset="-200906.04">25539 16478 13823 0,'0'0'1216'0,"0"0"-960"0,0 0-256 0,-6 12 0 0,1-4 5392 0,1 1 1040 16,3 1 208-16,0 1 32 0,-1 1-5408 0,1-3-1088 15,1 2-176-15,0 2 0 0,0 3 0 0,0-3 0 16,0 1 0-16,1 2 0 0,1 1 336 0,0-1 96 16,-1 2 16-16,2-2 0 0,0-1-16 0,2 0 0 15,-1-1 0-15,1-1 0 0,-1 0-80 0,1-1-16 16,0-3 0-16,2 0 0 0,-2 0-208 0,3-1-128 16,-8-8 128-16,6 6-128 0,-6-6 160 0,0 0-32 15,0 0-128-15,11 2 192 0,-11-2-192 0,12-3 128 0,-3-2-128 0,1-2 0 16,-1 0 256-16,0-1-64 0,1 0 0 0,-1 0 0 15,-2-4-192-15,1 3 176 16,0 0-176-16,-1 0 160 0,-2 1-160 0,-5 8 192 0,9-6-192 0,-9 6 192 16,9-6-192-16,-9 6 0 0,0 0 0 0,0 0 0 15,13 3-208-15,-1 4 16 0,-12-7 16 0,12 6 0 16,-1 1 176-16,0 0 0 0,-1 1 0 0,1 0-128 16,-4 0 128-16,3-2 0 0,-1 1 0 0,0-1 0 15,0 0 0-15,1-1 0 0,0 1 192 0,0 0-64 16,-1-2-128-16,0-1 0 0,-9-3 0 0,11 6 128 15,-11-6 16-15,10 4 16 0,-10-4 0 0,9 3 0 16,-9-3 176-16,9 3 48 0,-9-3 0 0,0 0 0 16,12 4-64-16,-3-1-16 0,-9-3 0 0,11 0 0 15,-11 0 0-15,11-3 0 0,0 2 0 0,-11 1 0 0,10-6-48 0,-1 1 0 16,-1 0 0-16,0-1 0 0,-1-1-80 0,0 1-32 16,1-2 0-16,-1-1 0 0,-1-2-144 0,-1 1 128 15,-1-2-128-15,0-2 128 0,-1-3-128 0,-1 0-272 16,0 1 64-16,-1-3 16 15,0-2-384-15,1 0-80 0,-2-1-16 0,0-1 0 16,-2 0-1408-16,4 0-288 0,-1-1-48 0,0 2-16 16,1 2-704-16,0 2-160 0</inkml:trace>
  <inkml:trace contextRef="#ctx0" brushRef="#br4" timeOffset="-200071.65">26478 14287 22111 0,'0'0'1968'0,"0"0"-1584"16,0 0-384-16,0 0 0 0,-6 9 2224 0,2 1 352 15,3 1 80-15,-2-1 16 0,2 2-1968 0,0-2-384 16,1 2-64-16,0 2-32 0,1 2 320 0,1 1 64 15,1 3 16-15,1-1 0 0,1 3 192 0,2 4 32 16,1 3 16-16,-2 4 0 0,1-1-160 0,0 6-48 16,1 4 0-16,0 3 0 0,-1 5-400 0,-1 2-64 15,-1-2-32-15,-1 0 0 0,-4 0-160 0,2 2 0 16,-2-6 0-16,-2-1 0 0,0 1 0 0,-1 0 0 16,-1-7-192-16,3 1 192 0,-3-2-432 0,1-3 48 15,1-5 0-15,-1 0 0 16,2-2-1824-16,-1-2-352 0,1-4-80 0</inkml:trace>
  <inkml:trace contextRef="#ctx0" brushRef="#br4" timeOffset="-199689.31">27196 14928 3679 0,'0'0'160'0,"0"0"32"16,0 0-192-16,0 0 0 0,0 0 0 0,0 0 0 16,0 0 6544-16,0 0 1264 0,0 0 256 0,0 12 64 0,0-12-6304 0,-4 10-1248 15,-2 2-256-15,1-3-64 0,-3 2 688 0,-1 0 128 16,-1 2 16-16,-2 2 16 0,-1 2-16 0,0 1-16 15,0 4 0-15,0-1 0 0,-3 1-448 0,3 2-96 16,0-1-16-16,0 1 0 0,-1-2-192 0,0 1-32 16,-1-2-16-16,2 1 0 0,1-2-272 0,2-1 0 15,0 0 128-15,2-4-128 0,1-2 0 0,2-2-192 16,-2-4 16-16,7-7 16 16,0 0-544-16,0 0-128 0,0 0 0 0,0 0-16 15,0 0-1216-15,-3-6-240 0,0-4-64 0,3-4 0 16,3-1-512-16,0-1-128 0,1-2 0 0,2 0-8416 0</inkml:trace>
  <inkml:trace contextRef="#ctx0" brushRef="#br4" timeOffset="-199472.49">26996 14897 11967 0,'0'0'1072'0,"0"-7"-864"0,0 7-208 0,0 0 0 16,-3-6 4224-16,3 6 784 0,0 0 176 0,0 0 16 16,0 0-3168-16,0 0-640 0,0 0-128 0,0 0-32 15,0 0-272-15,10 12-64 0,-3-1-16 0,0 1 0 16,-1 1-32-16,1 1 0 0,1 2 0 0,0 4 0 15,-1-2-112-15,3 1-32 0,-1 4 0 0,1-3 0 16,3 3-304-16,2-1-64 0,-1 1-16 0,1-1 0 16,2 3-192-16,2-4-128 0,0 0 128 0,2-2-128 15,0 0 0-15,0-2 0 0,-2-3-192 0,1 0 64 16,-2 1-272-16,-2-1-48 16,-2-2-16-16,-1-1 0 0,0-1-2064 0,-1-1-416 0,-12-9-64 0,12 6-13184 15</inkml:trace>
  <inkml:trace contextRef="#ctx0" brushRef="#br4" timeOffset="-198772.15">26332 16113 28559 0,'6'-17'1264'0,"-4"7"272"0,2-1-1232 0,0 1-304 16,-1-2 0-16,2 2 0 15,0 1-992-15,-5 9-256 0,8-8-48 0,0-1-16 0,-2 1 1312 0,2 1 432 16,-8 7 0-16,11-6 0 0,-2-1 704 0,-9 7 144 16,8-6 16-16,-8 6 16 0,0 0 224 0,9-8 64 15,-9 8 0-15,0 0 0 0,0 0-528 0,0 0-112 16,0 0 0-16,0 0-16 0,0 0-224 0,0 0-32 15,0 0-16-15,6 14 0 0,-2 1-192 0,-1 3-32 16,-2 3-16-16,-1 5 0 0,0 0-224 0,0 4-32 16,1 3-16-16,1 4 0 0,-1 2-16 0,0 2 0 0,1 3 0 0,1 2 0 15,1 1-144-15,0 1 0 0,-2 2 144 0,0-5-144 16,1 0 0-16,-2-1 0 0,0-1 0 0,-1 0 0 16,-1 0 0-16,0-1-128 0,2-2 0 0,-2 3 0 31,-1 0-304-31,1-2-48 0,0-2-16 0,0-4 0 15,1-4-96-15,0-1-32 0,0-4 0 0,1-4 0 16,0-2-1280-16,2-2-256 0,1-1-48 0,-2-1-16 16,2-3-1456-16,-4-13-288 0,5 10-64 0,-5-10-16 0</inkml:trace>
  <inkml:trace contextRef="#ctx0" brushRef="#br4" timeOffset="-198388.41">27159 16507 35183 0,'0'0'1552'0,"0"0"336"0,0 0-1504 0,0 0-384 0,0 0 0 0,0 0 0 16,0 0 288-16,-4 9-16 0,4-9 0 0,-4 12 0 15,-1 0-32-15,0 1-16 0,-2 0 0 0,1 4 0 16,-3-2 592-16,0 3 112 0,-2 1 32 0,1 2 0 16,1 2-256-16,-2 1-32 0,-1-2-16 0,1 1 0 15,-1 2-320-15,1 1-64 0,1-3-16 0,0 0 0 16,-2-3-128-16,0 3-128 0,-1-4 192 0,1 1-192 15,2-2 0-15,1-2 0 0,-2-3 0 0,1-2-192 32,1 0-400-32,-2-2-80 0,1-3-16 0,0 0 0 15,-1-6-1248-15,2 0-256 0,-1-6-48 0,0 1-8640 0,0-1-1712 0</inkml:trace>
  <inkml:trace contextRef="#ctx0" brushRef="#br4" timeOffset="-198175.25">26785 16593 6447 0,'0'0'576'0,"0"0"-576"16,0 0 0-16,1 10 0 0,-1-10 6976 0,4 13 1296 16,1 1 256-16,4-1 48 0,2 0-6752 0,2 1-1360 15,3 2-272-15,-1-1-48 0,2 2 560 0,1 1 96 16,2 1 32-16,-1 4 0 0,2-2-144 0,2 4-32 16,-3 0 0-16,3-2 0 0,1 0-304 0,1 0-64 15,0-1-16-15,1-1 0 0,0-2-272 0,-1 1 0 16,-2-3 0-16,-1 0 0 15,-1 0-432-15,0-3-32 0,-4-1-16 0,-1-1 0 16,-1-3-2496-16,-2-3-496 0,-2 1-112 0</inkml:trace>
  <inkml:trace contextRef="#ctx0" brushRef="#br4" timeOffset="-186746.63">27671 15388 7359 0,'0'0'320'0,"-6"8"80"0,-1 1-400 0,7-9 0 0,-6 8 0 0,6-8 0 15,0 0 4624-15,0 11 848 0,0-11 160 0,4 10 48 16,-4-10-4464-16,6 12-880 0,1-2-176 0,1-1-32 16,-1 2 96-16,1-2 32 0,-1 1 0 0,-1 2 0 15,0 0 320-15,-3-1 64 0,0 0 0 0,0 1 16 16,1-1-80-16,-3 1 0 0,-1 0-16 0,-1 0 0 15,-2 1-416-15,-1 2-144 0,-1-2 0 0,0-1 144 0,-2 0-400 0,1 1-96 16,-4-3-16-16,1 2 0 16,1-2-592-16,-1 1-128 0,0-5-32 0,1 0-12144 15</inkml:trace>
  <inkml:trace contextRef="#ctx0" brushRef="#br4" timeOffset="-180924.08">28559 14451 6447 0,'0'0'576'0,"0"0"-576"16,0 0 0-16,0 0 0 0,0 0 3136 0,0 0 512 15,0 0 96-15,0 0 32 0,0 0-2576 0,0 0-512 16,0 0-112-16,0 0 0 0,0 0 0 0,0 0 0 15,0 0 0-15,0 0 0 0,0 0 320 0,0 0 64 16,0 0 0-16,0 0 16 0,0 0 48 0,0 0 16 16,0 0 0-16,0 0 0 0,0 0-176 0,-2 10-32 0,2-10-16 0,0 0 0 15,-7 7-192-15,7-7-48 0,0 0 0 0,-6 5 0 16,6-5-16-16,0 0-16 0,-7 5 0 0,7-5 0 16,-8 6-64-16,8-6-16 0,0 0 0 0,0 0 0 15,-9 3-208-15,9-3-64 0,0 0 0 0,0 0 0 16,-10 4-192-16,10-4 128 0,0 0-128 0,-9 4 0 15,9-4 224-15,0 0-48 0,0 0-16 0,-8 4 0 16,8-4 48-16,0 0 16 0,0 0 0 0,0 0 0 16,0 0-32-16,0 0 0 0,-11 3 0 0,11-3 0 15,0 0 0-15,0 0-16 0,0 0 0 0,0 0 0 16,-8 2 16-16,8-2 0 0,0 0 0 0,0 0 0 16,-9 0-64-16,9 0 0 0,0 0 0 0,0 0 0 15,-9 2-128-15,9-2 0 0,0 0 0 0,0 0 0 0,-6 5 0 0,6-5 0 16,0 0 128-16,0 0-128 0,-7 3 0 0,7-3 0 15,0 0 144-15,0 0-144 0,0 0 0 0,-6 6 128 16,-2-2-128-16,8-4 0 0,0 0 192 0,0 0-48 16,-8 5 0-16,8-5 0 0,0 0 64 0,-6 7 16 15,6-7 0-15,-8 5 0 0,8-5-224 0,0 0 0 16,-7 6 0-16,7-6-160 0,0 0 160 0,-9 6 0 16,9-6 0-16,-6 5 128 0,6-5-128 0,0 0 0 15,-7 6 0-15,7-6 0 0,0 0 0 0,-8 7 0 16,2-1 0-16,6-6 0 0,0 0 128 0,-7 7-128 15,7-7 128-15,-5 8-128 0,5-8 160 0,-5 8-32 16,5-8-128-16,-7 9 192 0,2-3-16 0,5-6-16 16,-7 8 0-16,2-1 0 0,5-7 0 0,-6 7 0 0,-1 0 0 0,7-7 0 15,-6 9-160-15,6-9 160 0,-7 8-160 0,2 0 160 16,5-8-160-16,-5 8 0 0,5-8 0 0,-4 7 0 16,4-7 0-16,-4 9 0 0,4-9 0 0,-5 10 0 15,5-10 0-15,-4 7 0 0,4-7 128 0,-4 8-128 16,4-8 0-16,-4 8 0 0,0 0 144 0,0 1-144 15,0-1 0-15,4-8 128 0,-5 9-128 0,1 0 0 16,0 2 0-16,0-1 128 0,2-1-128 0,2-9 0 16,-3 12 128-16,0 0-128 0,3-12 128 0,-1 10-128 15,-1 0 128-15,2-10-128 0,-2 11 160 0,2-11-160 16,-1 12 160-16,0-2-160 0,1-10 160 0,-2 13-160 16,0-5 176-16,2-8-176 0,-2 12 192 0,1-2-192 15,1-10 144-15,-1 13-144 0,0-4 0 0,1-9 144 0,-3 11-144 0,3-11 0 16,-1 10 144-16,-1-1-144 0,2-9 0 0,-1 11 144 15,1-11-144-15,-1 11 0 0,1-11 144 0,0 12-144 16,0-3 0-16,0-9 144 0,1 11-144 0,-1-11 0 16,0 9 0-16,0-9 128 0,3 9-128 0,-3-9 0 15,1 9 144-15,-1-9-144 0,3 10 128 0,-3-10-128 16,1 10 128-16,0-1-128 0,-1-9 0 0,3 10 144 16,-3-10-144-16,1 12 0 0,-1-12 128 0,1 10-128 15,-1-10 0-15,3 9 0 0,-3-9 128 0,4 10-128 16,-4-10 0-16,0 0 0 0,1 10 0 0,-1-10 0 15,3 10 128-15,-3-10-128 0,2 12 0 0,-2-12 0 16,3 9 0-16,0 2 0 0,-3-11 0 0,4 10 0 16,-4-10 0-16,3 11 0 0,-3-11 0 0,4 10 0 0,0-1 128 0,-4-9-128 15,0 0 0-15,7 9 0 0,-2-1 0 0,-5-8 0 16,0 0 128-16,7 9-128 0,-7-9 0 0,6 9 0 16,-6-9 0-16,8 8 0 0,-8-8 0 0,6 9 0 15,-6-9 144-15,0 0-144 0,7 8 0 0,-7-8 144 16,0 0-144-16,0 0 0 0,6 9 0 0,-6-9 128 15,0 0-128-15,7 11 0 0,-7-11 144 0,0 0-144 16,8 7 128-16,-8-7-128 0,6 8 128 0,-6-8-128 16,0 0 0-16,11 8 144 0,-11-8-144 0,9 7 0 15,-9-7 0-15,10 6 0 0,-10-6 0 0,0 0 0 16,13 5 128-16,-2 1-128 0,-11-6 0 0,0 0 0 16,10 5 0-16,-10-5 0 0,11 4 0 0,-11-4 0 15,0 0 160-15,11 6-160 0,-11-6 128 0,0 0-128 0,12 3 0 16,-12-3 0-16,12 4 128 0,-12-4-128 0,0 0 0 0,12 0 128 15,-12 0-128-15,11 1 128 0,-11-1-128 0,11 1 128 16,-11-1-128-16,0 0 128 0,10 2-128 0,-10-2 0 16,0 0 0-16,0 0 0 0,12 2 0 0,-12-2 0 15,0 0 128-15,10 3-128 0,-10-3 0 0,11 2 0 16,-11-2 0-16,0 0 128 0,0 0-128 0,0 0 0 16,11 3 0-16,-11-3 0 0,0 0 0 0,12 3 0 15,-1-1 128-15,-11-2-128 0,0 0 0 0,11 0 0 16,-11 0 0-16,12 2 0 0,-12-2 0 0,13 0 0 15,-2 0 0-15,-11 0 0 0,11 0 0 0,-2 0 0 16,-9 0 0-16,11 0 0 0,-11 0 0 0,10 0 0 16,-10 0 0-16,11-2 0 0,-11 2 0 0,10 0 0 15,-10 0 0-15,12-1 0 0,-2 0 0 0,-10 1 0 0,12-2 0 0,-2 0 0 16,1-1 0-16,-1 1 0 0,-10 2 0 0,13-4 0 16,-1 1 0-16,-2 2 0 0,-10 1 0 0,10-5 0 15,-10 5 0-15,10-4 0 0,-1 0 0 0,-9 4 0 16,12-6 0-16,-3 3 128 0,-9 3-128 0,10-6 0 15,-2 1 0-15,-8 5 128 0,9-8-128 0,-1 2 0 16,0-1 0-16,-1 1 0 0,-7 6 128 0,7-8-128 16,0 1 0-16,-1 0 0 0,1-1 144 0,-1 1-144 15,-6 7 0-15,7-8 0 0,-7 8 0 0,8-9 128 16,0 0-128-16,-2-1 0 0,-1 2 0 0,2 0 128 16,-1 0-128-16,1 0 0 0,-7 8 0 0,6-10 0 15,1 0 0-15,-2 0 0 0,0 0 0 0,1 1 128 16,0 1-128-16,-1 0 0 0,-1-1 0 0,0 0 128 15,1 0-128-15,1 0 0 0,-3 0 0 0,1 0 128 0,0-1-128 0,0 1 0 16,-1 0 0-16,-2 0 0 0,2-1 0 0,-1-1 128 16,0 2-128-16,-1-1 0 0,2-1 0 0,-1-1 128 15,-1-1-128-15,1 2 0 0,0-1 0 0,0-1 0 16,-2-1 0-16,0 1 128 0,0-1-128 0,0 4 0 16,0-3 0-16,0 1 0 0,0 1 0 0,0-4 0 15,-2 2 0-15,1 1 0 0,1-2 0 0,-1 4 0 16,-1 1 0-16,2-1 0 0,0 0 0 0,0 1 0 15,-1-2 0-15,0 2 0 0,-3 0 0 0,3 0 0 16,1 9 0-16,-3-10 0 0,0 0 0 0,3 10 0 16,-5-10 0-16,1 2 0 0,0 0 0 0,-1 2 0 0,0-1 0 0,5 7 0 15,-7-7 0-15,2 0 0 16,-1 2 0-16,6 5 0 0,-7-8 0 0,2 1 0 0,5 7 0 0,-7-6 0 16,1-1 0-16,-1 2 0 0,1 0 0 0,-1 0 0 15,1 0 0-15,-1-1 0 0,1 2 0 0,-1 1 0 16,1-3 0-16,-1 1 0 0,7 5 0 0,-8-5 0 15,1 1 0-15,0 1 0 0,7 3 0 0,-9-4 0 16,1 1 0-16,0 0 0 0,8 3 0 0,-9-3 0 16,0 2 0-16,9 1 0 0,-10-3 0 0,1 3 0 15,-1-3 0-15,3 1 0 0,-3 1 0 0,10 1 0 16,0 0 0-16,-10-1 0 0,1-1 0 0,9 2 0 16,-11-2 0-16,2-1 0 0,9 3 0 0,-9-3 0 15,9 3 0-15,-10-2 0 0,1-1 0 0,9 3 0 16,-11-4 0-16,3 2 0 0,8 2 0 0,-9-2 0 0,0 0 0 0,9 2 0 15,-9-3 0-15,9 3 0 0,-10-1 0 0,2-2 0 16,8 3 0-16,-9-1 0 0,9 1 0 0,-9-1 0 16,9 1 0-16,-10-2 0 0,10 2 0 0,0 0 0 15,-9-2 0-15,9 2 0 0,-9-3 0 0,9 3 0 16,0 0 0-16,-9 0-128 0,9 0 128 0,-9 0-128 16,9 0 128-16,0 0-128 0,-9 0-64 0,9 0-16 15,0 0 0-15,-9-1 0 16,9 1-176-16,0 0-48 0,0 0 0 0,0 0 0 15,-9-3-1088-15,9 3-208 0,0 0-64 0,0 0 0 16,-10 2-1472-16,10-2-288 0,-5 10-64 0</inkml:trace>
  <inkml:trace contextRef="#ctx0" brushRef="#br4" timeOffset="-179325.98">28398 14922 11231 0,'0'0'496'0,"0"0"96"0,0 0-464 0,0 0-128 16,0 0 0-16,0 0 0 0,0 0 448 0,0 0 80 0,0 0 16 0,0 0 0 15,0 0 496-15,0 0 112 0,0 0 0 0,0 0 16 16,0 0 880-16,0 0 160 0,0 0 32 0,0 0 16 15,0 0-656-15,0 0-144 0,0 0-32 0,0 0 0 16,0 0-528-16,0 0-128 0,0 0 0 0,0 0-16 16,0 0 80-16,0 0 0 0,0 0 16 0,9 5 0 15,-9-5-160-15,10 5-48 0,-10-5 0 0,11 3 0 16,-11-3-144-16,11 4-48 0,-11-4 0 0,13 0 0 16,-1 1-80-16,-2 0-32 0,-10-1 0 0,12 0 0 15,0 0-80-15,-2 0 0 0,-10 0-16 0,13-1 0 16,-2 0-96-16,-1 1-16 0,1 0 0 0,-2 0 0 15,-9 0 0-15,13 0-128 0,-1-3 192 0,-2 3-64 16,-1 0-128-16,-9 0 160 0,12 3-160 0,-2-2 160 16,-10-1 32-16,11 1 16 0,-1 0 0 0,-10-1 0 0,11 3-32 0,-2-2-16 15,-9-1 0-15,9 0 0 0,-9 0-32 0,10 2 0 16,-10-2 0-16,11 0 0 0,-11 0 48 0,11-2 0 16,-11 2 0-16,12-1 0 0,-3-2-32 0,-9 3 0 15,11-3 0-15,-11 3 0 0,0 0-144 0,10-3 192 16,-10 3-192-16,11-4 192 0,-11 4-192 0,0 0 0 15,0 0 144-15,0 0-144 0,10-3 0 0,-10 3 0 16,0 0 0-16,0 0 128 0,0 0-128 0,0 0 0 16,0 0 0-16,0 0 0 0,0 0 0 0,0 0 0 15,0 0 0-15,0 0 128 0,0 0-256 0,0 0-64 16,0 0 0-16,5-6 0 16,-5 6-464-16,0 0-112 0,0 0 0 0,3-9-16 15,-3 9-1120-15,0 0-208 0,0 0-64 0,0 0 0 16,-1-8-688-16,1 8-144 0,0 0-16 0</inkml:trace>
  <inkml:trace contextRef="#ctx0" brushRef="#br4" timeOffset="-178973.84">28824 14773 6447 0,'0'0'272'0,"0"0"80"0,0 0-352 0,0 0 0 0,0 0 0 0,0 0 0 16,0 0 4224-16,0 0 768 0,0 0 144 0,0 0 48 0,0 0-2864 15,0 0-560-15,0 0-112 0,0 0-32 0,0 0-80 0,-4 9-32 16,4-9 0-16,-5 12 0 0,5-12-416 0,-4 10-64 16,4-10-32-16,-4 12 0 0,0-2-432 0,1 1-96 15,3-11-16-15,-2 12 0 0,-1-1-112 0,2 1-16 16,-2 0-16-16,2 0 0 0,0 3-48 0,1 0-16 15,-2-2 0-15,2 0 0 0,0 0 16 0,0 0 0 16,0-2 0-16,0 1 0 0,0-1-128 0,0-1-128 16,0-10 176-16,0 12-176 0,-1-2 128 0,1-10-128 15,-1 11 0-15,-1-2 0 0,2-9 0 0,-1 10 0 16,1-10 0-16,0 0-144 16,0 0-496-16,0 0-80 0,-5 8-32 0,5-8 0 15,0 0-2160-15,0 0-432 0,0 0-96 0</inkml:trace>
  <inkml:trace contextRef="#ctx0" brushRef="#br4" timeOffset="-178483.95">28438 14781 11967 0,'0'0'528'0,"0"0"112"0,0 0-512 0,0 0-128 16,0 0 0-16,0 0 0 0,0 0 3488 0,0 0 672 16,0 0 128-16,-3-8 16 0,3 8-2816 0,0 0-560 15,0 0-112-15,0 0-32 0,0 0-16 0,0 0 0 16,-9-3 0-16,9 3 0 0,0 0-96 0,-9 6-32 16,9-6 0-16,-6 10 0 0,2-3-80 0,4-7-32 15,-4 11 0-15,1 2 0 0,1-1-16 0,0 0-16 16,2 0 0-16,0 2 0 0,0 2-48 0,0 3 0 0,0-1 0 0,0 1 0 15,2-1-16-15,-2 0-16 0,0-1 0 0,2 0 0 16,1 0-256-16,-2 0-160 0,-2-4 192 0,-1 0-192 16,1-1 128-16,0-1-128 0,1 0 0 0,-1-1 0 15,1-10 0-15,-3 9 0 0,3-9 128 0,0 0-128 32,0 0-448-32,0 0-160 0,0 0-32 0,0 0-11632 0,0 0-2320 0</inkml:trace>
  <inkml:trace contextRef="#ctx0" brushRef="#br4" timeOffset="-174987.16">27717 17048 11967 0,'0'0'1072'0,"-8"7"-864"16,0-2-208-16,8-5 0 0,-9 4 3888 0,9-4 720 15,0 0 160-15,0 0 32 0,0 0-3472 0,0 0-688 0,0 0-144 0,0 0-32 16,0 0 112-16,0 0 32 0,0 0 0 0,4 10 0 16,-4-10 128-16,5 9 32 0,1-1 0 0,-1 0 0 15,-5-8-64-15,6 10 0 0,0 1 0 0,-3-1 0 16,1 1-112-16,-2 0-16 0,-2 2-16 0,-2 3 0 15,1 2-176-15,-2-1-16 0,0 0-16 0,-1 1 0 16,-2-1-192-16,0 2-32 0,-1-2-128 0,2-2 192 16,1 1-192-16,0 1 0 0,2-3 0 0,-1-1 0 15,1-1-144-15,-2-2-128 0,4-10-32 0,-6 8 0 32,6-8-1328-32,0 0-272 0,0 0-48 0,0 0-9040 0,0 0-1808 0</inkml:trace>
  <inkml:trace contextRef="#ctx0" brushRef="#br4" timeOffset="-173771.48">28545 16305 19007 0,'0'0'832'0,"0"0"192"0,0 0-832 0,0 0-192 0,-8-3 0 0,8 3 0 16,0 0 848-16,0 0 128 0,0 0 32 0,-9-1 0 15,9 1-448-15,0 0-96 0,0 0-16 0,0 0 0 16,0 0 512-16,0 0 80 0,-7 0 32 0,7 0 0 16,0 0 208-16,0 0 64 0,0 0 0 0,0 0 0 15,0 0-176-15,0 0-16 0,0 0-16 0,0 0 0 16,-9-4-160-16,9 4-16 0,0 0-16 0,-9-1 0 15,0-1-368-15,0 2-80 0,0 2-16 0,0-1 0 0,0 3-256 0,-2 2-48 16,-1 1-16-16,2 0 0 16,0 0-160-16,-2 2 192 0,-3-1-192 0,2 3 192 0,2 0-16 0,-1 2 0 15,-1-2 0-15,0 2 0 0,0 0-48 0,1 0-128 16,2-3 192-16,-1 4-64 0,1-4 0 0,1 2-128 16,0 3 192-16,1 0-64 0,1-1-128 0,1 0 192 15,-1 1-192-15,2-1 192 0,-3 0-64 0,2 1 0 16,0-1 0-16,1-1 0 0,0 0 64 0,1 0 16 15,0 1 0-15,2 0 0 0,2 0-16 0,-2-1 0 16,1-1 0-16,0-1 0 0,1 1 0 0,0 0 0 16,0 0 0-16,1 1 0 0,0 0-64 0,-1 0-128 15,2 0 176-15,-2 0-176 0,1 0 176 0,1 1-176 16,1-1 160-16,0-1-160 0,-1 0 144 0,2-2-144 16,0 0 128-16,0 2-128 0,1-1 128 0,2-1-128 0,-1-1 128 15,1 2-128-15,-7-11 160 0,8 10-160 0,-1-1 192 0,3-1-192 16,0 0 176-16,0 0-176 0,1-2 160 0,-1 1-160 15,2-2 128-15,0 1-128 0,-2 1 0 0,1-2 144 16,-1 2-144-16,0-3 160 0,-10-4-160 0,15 5 160 16,-2-1-160-16,0 0 0 0,-1-2 144 0,-1 1-144 15,2-2 128-15,0 0-128 0,0 1 128 0,0-1-128 16,1 0 128-16,-1-1-128 0,-2 0 128 0,1 2-128 16,0-4 144-16,0 1-144 0,-1-2 192 0,1 1-192 15,1-1 144-15,-3 1-144 0,1-2 0 0,-1 0 144 16,1 1-144-16,-1-3 192 0,2-1-192 0,0 1 192 15,-1-1-192-15,0-1 0 0,-1 0 0 0,2 1 128 16,1-1-128-16,0 0 0 0,-1 0 144 0,-1-1-144 16,0 0 0-16,1 0 128 0,-1-2-128 0,1 2 0 0,0 0 0 0,-2-3 128 15,1 3-128-15,-1 0 0 0,-1-4 0 0,-1 0 128 16,0 0-128-16,-2 0 0 0,1 0 144 0,-1 0-144 16,0 0 192-16,-1-1-192 0,0-1 192 0,-1 1-192 15,0 1 192-15,0-2-192 0,1 1 128 0,0-1-128 16,2-2 0-16,-1 1 0 0,0-1 0 0,-1 1 0 15,1 1 0-15,-1 0 0 0,-1 0 128 0,0 0-128 16,0 1 0-16,0 1 0 0,-1 0 160 0,-1 0-160 16,1 0 128-16,-3 1-128 0,-1 3 0 0,-1-1 0 15,0 0 0-15,-2 3 0 0,-1-1 0 0,-2 1 0 16,-2-2-176-16,-1 0 176 0,0 0 0 0,0 1 0 16,-2 0 0-16,1 0 0 0,-3 1 0 0,3-3 0 15,-2 1 0-15,1 2 0 0,0-1 0 0,0 0 0 0,1-1 144 0,0 0-144 16,2 1 0-16,1 1 0 0,1-1 0 0,0 2 0 15,7 6 0-15,-8-7-144 0,-1 1 144 0,1 1 0 16,8 5 0-16,-9-4 0 0,-1 1 0 0,1 1-128 16,-2-1 128-16,2 3-160 0,-1 0 160 0,-1 1-160 15,-1-1 160-15,1 2-208 0,0 0 80 0,1-1 128 16,-1-1-144-16,1 0 144 0,0 0 0 0,-1 0 0 16,2 0 0-16,0 0-128 0,9 0 128 0,-9-1 0 15,9 1-288-15,-9-1 0 0,9 1 0 0,-9-1 0 31,9 1-496-31,0 0-112 0,0 0 0 0,-10 2-16 0,10-2-1568 16,-9 5-304-16,1 2-64 0,-1 2-16 0,0 1-624 0,0 0-128 0,0 1-32 16,0 1-9152-16</inkml:trace>
  <inkml:trace contextRef="#ctx0" brushRef="#br4" timeOffset="-173354.72">28319 16583 3679 0,'0'0'320'0,"0"0"-320"16,0 0 0-16,3-10 0 0,0 3 2880 0,-3 7 496 0,5-10 96 0,0 4 32 15,-5 6-2448-15,5-7-480 16,-5 7-112-16,0 0-16 0,4-7 1472 0,-4 7 272 15,0 0 64-15,0 0 16 0,0 0-32 0,0 0 0 0,0 0 0 0,0 0 0 16,0 0-896-16,0 0-176 0,0 0-32 0,0 0-16 16,0 0-528-16,0 0-96 0,0 0-32 0,11 4 0 15,-11-4-112-15,9 6-32 0,-3 2 0 0,1 1 0 16,1 1-64-16,-3 1 0 0,-1 1-16 0,0-1 0 16,-2 1 16-16,-1-1 0 0,-1 0 0 0,0 1 0 15,2 1-256-15,-4 0 0 0,-1 0 0 0,0 0 0 16,0-2 0-16,-1 2 0 0,-2-3 0 0,1 2 0 15,-1-2 0-15,0 1 0 0,-2-1 0 0,2 0 0 16,-1 1-192-16,1-2-64 0,6-9-32 0,-8 9 0 16,8-9-288-1,-7 8-48-15,7-8-16 0,0 0 0 0,0 0-512 16,0 0-128-16,0 0 0 0,0 0-16 0,0 0-1264 0,0 0-240 0,-2-8-48 0,2-4-9760 16</inkml:trace>
  <inkml:trace contextRef="#ctx0" brushRef="#br4" timeOffset="-173087.34">28348 16682 9215 0,'0'0'816'0,"0"0"-656"16,0 0-160-16,0 0 0 0,0 0 3648 0,0 0 704 16,0 0 144-16,0 0 32 0,0 0-2944 0,0 0-592 15,0 0-112-15,0 0-32 0,8-4 48 0,-8 4 0 16,13-2 0-16,-3 1 0 0,-10 1 128 0,11 0 48 15,-1 0 0-15,-1 0 0 0,-9 0-480 0,13 0-80 0,0 0-32 0,-1 0 0 16,-1 0-320-16,-1 0-160 0,0 0 160 0,0 0-160 16,0 0 0-16,-10 0 128 15,10 0-128-15,1 0 0 0,-2-1 0 0,0 1 0 0,0-1 0 0,-1-1-160 16,-8 2-192-16,10-4-32 0,0 0-16 0,-1 0 0 31,-9 4-496-31,0 0-112 0,8-3-16 0,-8 3-9040 0,0 0-1824 0</inkml:trace>
  <inkml:trace contextRef="#ctx0" brushRef="#br4" timeOffset="-172720.54">28636 16520 7359 0,'0'0'656'0,"0"0"-528"16,0 0-128-16,0 0 0 0,0 0 4208 0,0 0 800 15,0 0 176-15,0 0 16 0,0 0-3904 0,0 0-784 16,0 0-144-16,0 0-48 0,0 0 320 0,0 0 48 16,0 0 16-16,0 0 0 0,4 13 320 0,-3-4 80 15,-1-9 16-15,-1 13 0 0,0 2-208 0,-1-5-32 16,1 2-16-16,0-1 0 0,0 2-288 0,-1 2-64 0,1-3-16 0,0 2 0 15,1 2-112-15,-2-1 0 0,2 0-16 0,0 0 0 16,0 2-32-16,0-1 0 0,2-1 0 0,-1 1 0 16,0 0-144-16,3 1-16 0,-3-4-16 0,2 1 0 15,-2 2-160-15,1-6 0 0,-2-10 0 0,2 13 0 32,0-4-320-32,-2-9-112 0,2 11-16 0,-2-11 0 15,0 0-1856-15,0 0-384 0,0 0-80 0</inkml:trace>
  <inkml:trace contextRef="#ctx0" brushRef="#br4" timeOffset="-170668.9">29211 14095 8287 0,'0'0'736'0,"0"0"-592"16,-8-5-144-16,0 1 0 0,8 4 3200 0,0 0 592 15,0 0 128-15,0 0 32 0,-7-5-2672 0,7 5-512 16,0 0-128-16,0 0 0 0,0 0-192 0,0 0-16 15,0 0-16-15,0 0 0 0,0 0 128 0,0 0 32 16,0 0 0-16,0 0 0 0,-8 4 128 0,8-4 48 16,0 0 0-16,0 0 0 0,-5 9 144 0,5-9 48 0,0 0 0 0,0 10 0 15,0-10-240-15,2 13-32 0,-2-13-16 0,4 15 0 16,0-1-144-16,1 0-16 0,0-2-16 0,3 2 0 16,0 3-32-16,1 3-16 0,2-3 0 0,0 4 0 15,2 1-128-15,0 1-32 0,0 1 0 0,2 1 0 16,0 2-144-16,1 0-128 0,1 1 192 0,0 0-192 15,-3 1 0-15,1 1 0 0,-2 3 0 0,0-1 0 16,-3 2 128-16,-1 3-128 0,0 3 0 0,-2-1 0 16,-2 2 128-16,-1-2-128 0,-1 1 144 0,-3-3-144 15,0-1 192-15,-2 1-64 0,-3-6-128 0,-1 1 192 16,-2-2-192-16,-1 0 144 0,-2-1-144 0,1 1 128 16,-3 0-128-16,0 0 128 0,-2 0-128 0,1-1 128 15,-2-2-128-15,3-1 0 0,0 0-192 0,2-2 192 16,-4-1-688-16,2-2-16 0,0 1 0 15,2-2 0-15,0-1-640 0,2 1-128 0,-1-2-16 0,2-1-16 16,0-1-1920-16,1 1-384 0,1-3-80 0</inkml:trace>
  <inkml:trace contextRef="#ctx0" brushRef="#br4" timeOffset="-170084.78">29162 15868 24879 0,'0'0'2208'16,"0"0"-1760"-16,-10 0-448 0,10 0 0 0,0 0 2432 0,0 0 384 15,0 0 96-15,0 0 16 0,0 0-2256 0,0 0-448 16,4 12-96-16,0-4 0 0,-4-8 320 0,7 13 64 16,1 0 0-16,1 2 16 0,0 4 96 0,1 2 16 15,1 1 0-15,0 2 0 0,1 1-192 0,1 1-16 16,2-1-16-16,-1 2 0 0,0 1-160 0,1 2-16 16,0 2-16-16,3 1 0 0,-1 1-224 0,-1 1 144 15,0 0-144-15,-3 2 128 0,0 1 160 0,-3 2 32 16,-1-2 0-16,-1 4 0 0,0 1-64 0,-2 4 0 15,0 9 0-15,-2 0 0 0,-3 1-256 0,0-4-256 16,1-4 64-16,-2-8 0 0,-3-1 448 0,0-4 112 16,-1 1 16-16,0-5 0 0,-1 1-384 0,0-3 128 0,-3 1-128 0,0-2 0 15,-2-2 0-15,-2 0 0 0,-1 1 0 0,-1-2 0 16,-4-1 0-16,-2-2-208 0,1-3 16 0,-2-3 16 31,-2-4-1440-31,4-2-304 0,-1-3-48 0,2-5-10112 0,1-6-2016 0</inkml:trace>
  <inkml:trace contextRef="#ctx0" brushRef="#br4" timeOffset="-147986.83">1270 9490 15663 0,'0'0'1392'0,"0"0"-1120"0,-11 3-272 0,11-3 0 16,-10 1 1776-16,10-1 288 0,-9 4 64 0,9-4 16 15,0 0-1312-15,-7 7-256 0,7-7-48 0,0 0-16 16,-6 6 224-16,6-6 32 0,0 0 16 0,-5 7 0 16,5-7 96-16,0 0 16 0,0 0 0 0,0 0 0 15,0 0-16-15,-3 9 0 0,3-9 0 0,0 0 0 16,-3 10-176-16,2 2-16 0,1 0-16 0,-1 2 0 16,-2 4-208-16,2 5-32 0,0 4-16 0,-2 2 0 15,-1 1 16-15,0 5 0 0,-1 5 0 0,0 1 0 16,-2-1-16-16,1 3 0 0,-2 1 0 0,0 1 0 15,3-1-224-15,0-1-32 0,-1-4-16 0,1-2 0 0,1-1-144 0,2-6 128 16,0-5-128-16,0 0 128 0,-1-4-128 0,2-2 128 16,0 2-128-16,-2-3 128 0,0-5-128 0,1 0 0 15,0-1-160-15,1 0 160 16,-2-3-2128-16,3-9-336 0,0 0-64 0</inkml:trace>
  <inkml:trace contextRef="#ctx0" brushRef="#br4" timeOffset="-147518.78">1205 9507 30399 0,'-3'-11'2704'15,"0"-2"-2160"-15,2-2-544 0,1 1 0 0,1-3 1424 0,3 3 176 0,3 1 48 0,3-2 0 16,2-2-1264-16,1 3-240 0,1-2-144 0,1 2 160 16,-1-4-160-16,-1 3 128 0,0 5-128 0,-1-3 128 15,0 2-128-15,-1 2 0 0,1 1 0 0,-1 2 0 16,-4 1 0-16,-7 5 0 0,11-3 0 0,-2 3 0 16,-9 0 0-16,10 3 0 0,-10-3 0 0,12 5 0 15,-2 3 0-15,0 0 0 0,-1-1 0 0,0 4 192 16,0-2-48-16,1 3 0 0,2 3 0 0,-1 1 0 15,-2 0-144-15,1 2 160 0,2 1-160 0,0 1 160 0,-1 0-160 16,1 0 0-16,0-1 0 0,0 2 0 0,-3-1 0 0,-2 0 128 16,-1-2-128-16,-2 3 0 0,-3-1 128 0,-2 0-128 15,-3-3 0-15,-2 0 128 0,1-1-128 0,-4 2 128 16,-1 1-128-16,-2-5 128 0,-1-1 0 0,-1 0-128 16,-3-3 192-16,0 1-64 0,0 1-128 0,0-5 192 15,-1 1-192-15,1 0 192 0,0-1-192 0,0 0 0 16,-2-1 144-16,1 0-144 0,0-1 0 0,0 0 144 15,-1 2-144-15,3-4 0 0,-1 1 0 0,-2-4 0 16,0-3-240-16,0 2 80 16,4-1-784-16,1 1-144 0,-1-6-48 0,2 4 0 15,1-1-2544-15,2-2-512 0</inkml:trace>
  <inkml:trace contextRef="#ctx0" brushRef="#br4" timeOffset="-147051.45">2365 8734 32079 0,'9'-17'1408'0,"-2"7"320"0,-1-3-1392 0,3 1-336 0,0 0 0 0,2 3 0 0,-1-4 240 0,1 5-32 16,-1 0 0-16,1 2 0 0,-4-1-48 0,-7 7-16 16,0 0 0-16,0 0 0 15,0 0-144-15,0 0 128 0,0 0-128 0,0 0 128 0,0 0-128 0,-9 12 0 16,-3 0 0-16,-1 1 0 0,-2 0 0 0,-3 3 0 16,-3 3 0-16,-3-1 128 0,1 5 80 0,-2 3 16 15,-1-3 0-15,0 6 0 0,-2 1 48 0,-2 5 16 16,-1 2 0-16,0 0 0 0,1 4 288 0,0 2 48 15,1 0 16-15,3-3 0 0,3 2-160 0,2 0-32 16,1-1 0-16,3-2 0 0,3 3-48 0,2 1-16 16,2 0 0-16,2 0 0 0,3 4-160 0,1-1-32 15,1 1-16-15,2 0 0 0,1-3-176 0,1-2 0 16,2-3 144-16,2 0-144 0,0-3 0 0,2 0 0 0,-1-2 0 0,5-4 128 16,1-6-352-16,1 2-64 0,1-2-16 0,3-3 0 31,1-4-640-31,3 0-128 0,2-8-16 0,3 0-16 15,1-4-496-15,1-1-80 0,2-4-32 0,0-1-12864 0</inkml:trace>
  <inkml:trace contextRef="#ctx0" brushRef="#br4" timeOffset="-146585.28">2504 9059 38703 0,'0'0'1712'0,"-7"5"352"0,-1 3-1648 0,1 4-416 16,3 2 0-16,2 3 0 0,0 2 0 0,2 2 0 16,2 0 0-16,0 1-176 0,2 0 176 0,0 1-128 15,0 0 128-15,1 2-128 0,2 0 128 0,1-3 0 16,1-3 0-16,1-2 0 0,1-2 0 0,-1-2 0 16,1 0-144-16,-1-2 144 0,0-3 0 0,1-2 0 0,-1-1 0 0,1-3 0 15,-11-2 0-15,13-1 0 0,0-2 160 0,-2-3-160 16,0-5 512-16,1 2 0 0,-2-1 0 0,2-3 0 15,0 0-80-15,-2-2-32 0,0 1 0 0,1-4 0 16,1-2-256-16,-2-1-144 0,0-1 160 0,3 0-160 16,2-3 0-16,-1-1 0 0,-1-2 0 0,1-2 0 15,1 0 0-15,-1 0 0 0,-1-2-208 0,-1 6 64 16,-2-1-144-16,1 2-32 0,-3 2 0 0,-2 6 0 31,1 1-464-31,-3 8-112 0,-4 8 0 0,0 0-10496 0,0 0-2112 0</inkml:trace>
  <inkml:trace contextRef="#ctx0" brushRef="#br4" timeOffset="-146310.33">2596 9480 36687 0,'0'0'1616'0,"-3"10"352"0,3 5-1584 0,1-1-384 16,3 3 0-16,2-3 0 0,0 2 144 0,2-3-144 16,1 0 160-16,-1 1-160 0,-2 1 224 0,1-1-48 15,-1 0-16-15,0 6 0 0,-4 0-160 0,2-2 0 16,-3 0 144-16,-1 0-144 0,-4 2 0 0,-1 1 0 16,-1 1 0-16,-1 0 0 0,1 1 0 0,-3-2 0 15,-2-2 0-15,1-1-128 0,1-1-192 0,1 1-48 0,0-4 0 0,1 1 0 31,2-4-560-31,1 0-112 0,4-11-32 0,-1 10-8992 0,1-10-1808 0</inkml:trace>
  <inkml:trace contextRef="#ctx0" brushRef="#br4" timeOffset="-146085.68">3062 9505 34095 0,'-1'-8'3024'15,"1"8"-2416"-15,0 0-480 0,5-8-128 0,3 3 2672 0,4 1 512 16,2 0 96-16,2 1 32 16,1 3-3168-16,1-4-624 0,0-1-128 0,1 1-32 15,-1 0-1216-15,0 2-256 0,0-1-64 0,-1-1-9472 16,-1 0-1888-16</inkml:trace>
  <inkml:trace contextRef="#ctx0" brushRef="#br4" timeOffset="-145835.25">3023 9752 33167 0,'0'0'2944'0,"0"0"-2352"0,0 0-464 0,11-4-128 15,0 2 2560-15,5-1 512 0,4-1 80 0,2 2 32 16,3-1-2640-16,1-1-544 0,0-4 0 0,1-1-160 31,1-1-1648-31,0-1-336 0,0 1-64 0,-2-3-15232 0</inkml:trace>
  <inkml:trace contextRef="#ctx0" brushRef="#br4" timeOffset="-145218.1">3576 9580 31327 0,'0'0'2784'0,"-4"13"-2224"15,-1 7-560-15,1-1 0 0,0 4 2048 0,3 1 288 16,1 2 64-16,0 3 16 0,-1 0-1968 0,-2 2-448 16,0-1 0-16,1 0 0 0,-1 0-144 0,-1 1 0 15,-1 2 0-15,0 0 0 0,-2-2-144 0,-1 0-32 16,-1 0 0-16,0 1 0 0,-1 2 192 0,-1-4 128 16,1-2-192-16,-1 0 192 0,2-5 0 0,2-2 0 15,1-1 0-15,1-5 0 0,1 0 0 0,2-2 144 16,0 0-16-16,2-4 0 0,0-9 0 0,0 0-128 0,0 0 192 0,0 0-64 15,0 0-128-15,11-3 128 0,-11 3-128 0,10-9 128 16,-2-5-128-16,-2-3 0 0,1-2-160 0,-2-1 160 16,-1-6-144-16,0-4 144 0,0-4-128 0,-1-3 128 15,-1-3-160-15,1-2 160 0,-1-1-192 0,1 1 192 16,1 1-128-16,1-1 128 0,2-1 0 0,0 1 0 16,3 0 0-16,0 2 176 0,2 2 0 0,1 2 0 15,0 0-176-15,2 4 0 0,1-2 0 0,2 4 0 16,2 3 0-16,-1 2 0 0,1 4 0 0,0 1 0 15,-2 5 0-15,1 3 0 0,1 2 0 0,-1 0 0 16,-2 1 0-16,0 5-144 0,0-1 144 0,-1 4 0 16,-3-2-144-16,0 6 144 0,0-2 0 0,0 4-144 15,0 2 144-15,0 1 0 0,0 2-144 0,0 2 144 0,-1 1 0 0,0 1 0 16,-3 2 0-16,-1-4 0 0,-2 2 0 0,-1 3 208 16,-2-1-48-16,-2 2-16 0,-1 1-16 0,-2 1-128 15,-2-4 192-15,-4 2-64 0,-2 0 64 0,-2 0 0 16,-3 1 0-16,0-1 0 0,-3-1-16 0,-1-2 0 15,1 0 0-15,-3-1 0 0,-2-2-16 0,-1 0 0 16,-2-2 0-16,0-2 0 0,0 0-32 0,1 0-128 16,1-2 192-16,0 1-64 0,1-6-128 0,2 0 0 15,1-2 0-15,2 1 128 16,0-1-496-16,2 1-96 0,2-6-32 0,2 2 0 16,3 1-2400-16,2-3-496 0,7 6-80 0,-5-14-32 0</inkml:trace>
  <inkml:trace contextRef="#ctx0" brushRef="#br4" timeOffset="-144093.8">1358 11708 23039 0,'0'0'2048'0,"-5"6"-1648"16,0 1-400-16,2 2 0 0,1 2 3984 0,1 2 720 15,1-3 144-15,0 3 16 0,1 1-3904 0,-1 2-800 16,0 1-160-16,0 3 0 0,0-2 0 0,0 3 0 16,-1 2 0-16,-2 5 0 0,0 0 0 0,-1 0 0 15,-1 4-128-15,0 1 128 0,-3 1 0 0,2 0 0 16,-2 1-144-16,1-4 144 0,1-2 0 0,-1-2 0 16,-1-1 0-16,3 0 0 0,0-5 0 0,1-3 0 15,0-1 0-15,2-4 0 0,-1-2 0 0,3-11 176 16,-1 6-176-16,1-6 160 0,0 0-160 0,0 0 0 15,0 0 0-15,0 0 0 0,0 0-240 0,0-13 32 16,0-6 0-16,1-1 0 0,-1-1-144 0,0-3-32 0,0-1 0 0,0-3 0 16,-1 0 384-16,1-5 0 0,-3-1 0 0,2-2 0 15,-2-1 128-15,2-2 112 0,-2 0 16 0,2 1 0 16,-2-4 48-16,2 1 16 0,1-5 0 0,1 2 0 16,1 1-192-16,-1-2-128 0,3 4 144 0,1 2-144 15,0-2 0-15,3 6 0 0,1 5 0 0,0 7 0 16,2-2 0-16,1 6 0 0,-1 4 0 0,4 3-160 15,-1 3 160-15,4 4-128 0,2 2 128 0,2 3-128 16,4 1 128-16,3 1-192 0,1 0 192 0,4 2-192 16,3 3 192-16,0-1 0 0,-2 0 0 0,-1 0-128 15,-1 2 128-15,-1 1 0 0,-1 0 0 0,-3 3 0 16,-6 1 0-16,-2 3 0 0,-4 2 0 0,-3 0 0 16,-1 2 0-16,-3-1 0 0,-2 1 0 0,-2-2 0 0,-2 2 0 0,-3-1 0 15,0-1 0-15,-2-2 0 0,0-3 0 0,-2 0 0 16,0 0 160-16,-1-2-160 0,-3-2 288 0,-1 1-32 15,-2-2-16-15,2 4 0 0,-2-5-112 0,-4 1-128 16,-2 0 176-16,-1 0-176 0,-2-2 0 0,2 1 0 16,-1-2 0-16,-2 2 0 0,-3-2-144 0,2-2-144 15,-1-1-32-15,-1-1 0 16,1-1-1408-16,3-1-304 0,2-3-48 0,2-1-16 16,2-2-848-16,2 0-160 0,2-4-32 0</inkml:trace>
  <inkml:trace contextRef="#ctx0" brushRef="#br4" timeOffset="-143650.15">2515 10911 10127 0,'0'0'448'0,"0"0"96"0,5-6-544 0,-5 6 0 0,0 0 0 0,0 0 0 15,8-7 5728-15,-8 7 1040 0,0 0 208 0,0 0 32 16,0 0-5648-16,0 0-1120 0,0 0-240 0,0 0 0 16,0 13 0-16,-5-1 0 0,-3 0 0 0,-3 0 0 15,0 1 0-15,-4 1 0 0,-2 2 0 0,-2 3 128 0,-3 1-128 0,-2 3 128 16,-2 1-128-16,-1 2 128 0,-2 2 304 0,2 0 64 15,2 2 16-15,0 2 0 16,-1 4 288-16,3 0 64 0,-2 1 16 0,0 0 0 0,2 3-272 0,0-1-48 16,3 1-16-16,1 3 0 0,4 4-384 0,0 0-160 15,2-1 128-15,4-1-128 0,1 0 0 0,4-2 0 16,2-2 0-16,1 0 0 0,2-5 128 0,3 1-128 16,1-1 128-16,2-2-128 0,-1 0 0 0,3 0 0 15,2-3 0-15,0-2 0 0,2-2 0 0,3-2-256 16,4-4 48-16,0-3 0 15,1-2-304-15,3-6-64 0,2-2-16 0,1-4 0 16,-1-3-1440-16,2-2-272 0,0-4-64 0,2-2-16 16,-1 1-912-16,-2-5-176 0,9-6-48 0,-5-2 0 0</inkml:trace>
  <inkml:trace contextRef="#ctx0" brushRef="#br4" timeOffset="-143233.15">2666 11257 35935 0,'0'0'3200'0,"0"0"-2560"0,0 0-512 0,0 0-128 0,0 0 1888 0,0 0 352 16,0 0 80-16,4 13 16 0,1 0-2176 0,0 0-432 15,2 0-96-15,2 4-16 0,3 3 384 0,-3 3-176 16,-3 0 176-16,1 5-128 0,-2 1 128 0,0-3-128 16,-1 0 128-16,0 1-128 0,0-3 128 0,0-2 0 15,0-1-144-15,0-5 144 0,-2 1 0 0,2-1 0 16,0-5 0-16,-4-11 0 0,4 10 192 0,-4-10 48 16,9 6 16-16,-9-6 0 0,13-1 144 0,0-4 48 15,2-5 0-15,0-1 0 0,2-5-240 0,0-1-32 16,0-2-16-16,0-2 0 0,-2 2-160 0,-1-5 0 15,-1 2 0-15,-1-3 0 0,-3 0-240 0,-1-1 32 16,-1 2 0-16,0-5 0 0,-2 1 32 0,0 0 16 16,1-2 0-16,-1 2 0 15,-1 2-224-15,-2 2-32 0,1 0-16 0,-2 6 0 16,-1 1-272-16,0 3-64 0,-1 1-16 0,-2 3 0 16,3 10-2672-16,-1-6-512 0,-4-2-128 0,5 8 0 0</inkml:trace>
  <inkml:trace contextRef="#ctx0" brushRef="#br4" timeOffset="-142916.65">2847 11690 33167 0,'0'0'2944'0,"0"0"-2352"0,-9-5-464 0,9 5-128 0,-6-4 3104 0,6 4 608 16,0 0 112-16,0 0 16 16,0 0-3616-16,0 0-736 0,0 10-128 0,0 2-48 0,1 2 416 0,2 0 80 15,-1 3 0-15,1 3 16 16,-1-2-208-16,0 3-64 0,0 0 0 0,0 1 0 0,-1 0 208 0,-1 0 48 16,-1 3 0-16,1 0 0 0,-2-2 192 0,1 2 0 15,-2-3 0-15,1 1 0 0,-2-1 0 0,0-1 0 16,0 1 0-16,1-3 0 0,1 1-256 0,1-2 0 15,1-2 0-15,1-2 0 16,0-2-1792-16,3-2-352 0,-4-10-80 0,10 8-8080 16,2-3-1632-16</inkml:trace>
  <inkml:trace contextRef="#ctx0" brushRef="#br4" timeOffset="-142631.72">3279 11644 9215 0,'0'0'400'0,"0"0"96"0,0 0-496 0,0 0 0 0,0 0 0 0,8-6 0 16,1 2 7360-16,3 1 1360 0,1-2 288 0,1 1 48 15,2 0-7280-15,2 0-1456 0,0 0-320 0,2 2 0 0,-1-1 0 0,1 0-224 16,-1 2 80-16,0-3 16 16,-1 2-720-16,0-1-144 0,0-1-32 0,-1 0 0 15,-1 2-2016-15,0-1-416 0,-1-1-64 0,1 0-9616 16</inkml:trace>
  <inkml:trace contextRef="#ctx0" brushRef="#br4" timeOffset="-142412.39">3340 11823 37775 0,'0'0'1664'0,"0"0"368"0,0 0-1632 0,12-4-400 0,1 1 0 0,5 1 0 15,4-2 1472-15,4 0 192 0,0-1 64 0,1 1 0 32,-3-3-3392-32,2 1-688 0,-1-4-128 0</inkml:trace>
  <inkml:trace contextRef="#ctx0" brushRef="#br4" timeOffset="-141881.66">4064 11475 22111 0,'0'0'976'0,"0"0"208"15,0 0-944-15,-11 1-240 0,1 2 0 0,1 0 0 0,9-3 3744 0,-11 7 704 16,2-1 144-16,0 1 16 0,-1-1-3696 0,-1 2-736 16,-1 0-176-16,1 0 0 0,-1 0 0 0,0 0 0 15,-1-2 0-15,1 2 0 0,1 1 0 0,-1-1-224 16,0 2 64-16,2-3 16 0,1-1 144 0,0 2 0 0,-2-1 0 0,3 1 0 16,2-2 0-16,6-6 256 0,0 0-64 0,-4 10-16 15,4-10-48-15,0 11 0 0,0-11 0 0,5 10 0 16,-5-10-128-16,7 9 0 0,2-2 0 0,0 0 0 15,-9-7 0-15,12 6 0 0,-1-1 0 0,1-1 0 16,0 0 0-16,0 0 0 0,-1 0 0 0,2 1 0 16,0-2 0-16,2 1 0 0,-1 1 0 0,0 0 0 15,-1 0 160-15,2 0-160 0,-2 1 192 0,-1 0-192 16,-1 2 192-16,0 0-64 0,-1 0 0 0,-1 2-128 16,-1 1 256-16,-1-1-64 0,-2 2-16 0,-1-1 0 15,-2 1 80-15,0 0 32 0,-4 0 0 0,0 1 0 16,-2 0 16-16,-1 0 0 0,-3 0 0 0,0 1 0 15,-1-1-160-15,-2 0-16 0,1-1-128 0,-2 1 192 0,0 1-192 16,1-2-160-16,-2 0 32 0,-2 0 0 16,0-1-336-16,-1 1-64 0,0-3-16 0,1 0 0 15,0 0-1280-15,0 2-256 0,-1-1-48 0,1-3-8688 16,-1-1-1728-16</inkml:trace>
  <inkml:trace contextRef="#ctx0" brushRef="#br4" timeOffset="-140952.25">1297 13804 10127 0,'0'0'896'0,"0"0"-704"16,0 0-192-16,0 0 0 0,0 0 5536 0,0 0 1072 16,0 0 224-16,0 0 32 0,0 0-5728 0,0 0-1136 15,0 0-256-15,3 12-48 0,1 1 304 0,-2-1 0 16,1 0 0-16,1 3 0 0,-2 0 0 0,1 3 0 15,-2 1 0-15,1 2 144 0,-1 0 224 0,2 4 32 16,-3 0 16-16,-2 1 0 0,0 2 464 0,-1 6 80 16,0-1 32-16,0 1 0 0,-1 0-272 0,0 1-48 15,-1-3-16-15,1 2 0 0,0-4-224 0,0-1-48 16,1-2-16-16,1-1 0 0,-1-2-240 0,2-3-128 16,-1-4 128-16,2-2-128 0,0-2 0 0,0-2-320 0,0-3 64 15,0-8 16 1,0 0-1920-16,0 0-384 0,0 0-80 0</inkml:trace>
  <inkml:trace contextRef="#ctx0" brushRef="#br4" timeOffset="-140496.95">1327 13613 34095 0,'0'0'1504'0,"-5"-9"320"0,-2-2-1456 0,4 2-368 0,1 0 0 0,5-2 0 0,2 0 1904 0,3-1 304 16,2-2 64-16,1 1 16 0,2 0-1920 0,1 2-368 16,0-1 0-16,2 2-192 0,1-3 192 0,1 1 0 15,2 0-160-15,1 2 160 0,-2 1 0 0,3 1 0 16,2-1-144-16,1 2 144 0,1 2 0 0,0 3 0 15,0 0-128-15,-1 4 128 0,-2 2 0 0,1 2 0 16,-2 3-128-16,0 2 128 0,-1 0 0 0,-2 4-128 16,0-1 128-16,-2 2 0 0,-3 1-144 0,0 0 144 15,-1 2 0-15,-2-1-144 0,-3 1 144 0,-2-4 0 16,-2 1 0-16,-3 2 0 0,-2-1 0 0,-2-1-128 16,-2-3 128-16,-1 1 0 0,-4 3 0 0,1-1 0 15,-2-3 0-15,-2-1 0 0,-2-2 0 0,-2 2 0 0,-2 1 0 0,-3-3 128 16,2 1-128-16,-1-1 0 0,2 2 128 0,-4-3-128 15,-1 0 0-15,-1 0 0 0,0 2 0 0,2-1 0 16,-1 2-144-16,1-2-48 0,-1-1-16 0,3-1 0 31,2 0-656-31,2 0-128 0,1-2-32 0,5 1 0 16,0-6-1312-16,11-1-272 0,0 0-48 0,-8-1-11040 0</inkml:trace>
  <inkml:trace contextRef="#ctx0" brushRef="#br4" timeOffset="-140080.55">2717 12804 13823 0,'0'0'608'0,"-10"7"128"0,-2-3-592 0,0 2-144 16,0 2 0-16,2 4 0 0,1 2 5728 0,0 2 1120 15,-2 1 208-15,1-2 48 0,-1 2-5824 0,-2 3-1152 16,-2 0-128-16,-2 3-256 0,-2 0-16 0,1 1 0 16,-3 2 0-16,0 4 0 0,-1 0 144 0,1 3 128 15,-1 3-192-15,-1 3 192 0,-1 2 0 0,1 2 304 16,-2 4-48-16,2-1 0 0,1 1 336 0,1-1 64 0,1 0 16 0,3-3 0 15,3-3 0-15,2 1 0 0,3-1 0 16,4 2 0-16,2-6-176 0,3 2-48 0,3-3 0 0,1-1 0 16,2 0-256-16,3-3-48 0,2-5-16 0,0-3 0 15,1-1-320-15,3-3-80 0,1 1-16 0,3-7 0 32,2-1-384-32,1-1-80 0,0-4-16 0,1-1 0 15,2-2-336-15,-1 0-80 0,-1-1-16 0,1-2 0 16,0-2-256-16,1-2-48 0,-1 2-16 0,-1-6-8592 0,0 1-1712 0</inkml:trace>
  <inkml:trace contextRef="#ctx0" brushRef="#br4" timeOffset="-139630.58">2816 13246 41631 0,'0'0'1856'0,"0"0"368"0,0 0-1776 0,0 0-448 16,0-7 0-16,0 7 0 0,0 0-240 0,0 0-128 16,0 0-16-16,0 0-16 0,12 2 400 0,-4 3-160 15,-8-5 160-15,9 12 0 0,-1 1-128 0,-2 1 128 16,1 3 0-16,-1 3 0 0,1 1 0 0,-1 1 128 0,-1-1 0 0,1-2 16 15,-1 0 160-15,0-1 16 0,2-2 16 0,-1-2 0 16,1-1 48-16,-1-3 16 0,1-1 0 0,-1 1 0 16,1-4 80-16,0 1 16 0,-7-7 0 0,11 2 0 15,-1-2-112-15,1-2-32 0,-2-1 0 0,1-1 0 16,1-2-144-16,2-2-16 0,0-3-16 0,1 0 0 16,-1-2-176-16,0-2 160 0,0 0-160 0,0-5 160 15,0 0-160-15,2-2 0 0,-2-2 0 0,-2-5 128 16,0 0-128-16,-1-2 0 0,1 0 0 0,-1 1 0 15,-1-2-192-15,2 5-32 0,-2 4 0 0,-1-1 0 32,-2 4-288-32,-1 2-64 0,-1 4-16 0,0 3 0 0,-4 11-1552 0,4-9-304 0,-4 9-64 0,0 0-14592 15</inkml:trace>
  <inkml:trace contextRef="#ctx0" brushRef="#br4" timeOffset="-139336.68">2952 13478 7359 0,'0'0'656'0,"-8"7"-528"0,0 1-128 0,3 2 0 16,1 2 8064-16,3 1 1568 15,1 1 320-15,0 2 64 0,1 1-8256 0,1 2-1760 0,0 0-128 0,0 2-144 16,0 1 272-16,0 1 0 0,1-1-128 0,-1 2 128 16,1 1 0-16,0-2 0 0,-1-1 0 0,2-1 0 15,1 1 0-15,1-4 0 0,-1 1-128 0,0-2 128 16,0-2-144-16,2 0 144 0,-2-4-208 0,0 0 80 31,2-1-496-31,1-6-80 0,-8-4-32 0,10 4 0 16,-10-4-2208-16,12 1-448 0,-1-2-96 0</inkml:trace>
  <inkml:trace contextRef="#ctx0" brushRef="#br4" timeOffset="-139043.46">3437 13365 47967 0,'0'0'2128'0,"0"0"432"0,0 0-2048 0,0 0-512 16,0 0 0-16,0 0 0 16,11 3-272-16,2-3-176 0,0 0-16 0,0-4-16 0,3 2 256 0,0 1 48 15,-1-3 16-15,2 2 0 16,0-4-448-16,2 2-96 0,0-2 0 0,-1 2-16 15,2 0-1472-15,1 0-304 0,0 2-48 0,-2-4-16 16,-1 1-192-16,1 1-32 0,-2 2-16 0,-3-1 0 0</inkml:trace>
  <inkml:trace contextRef="#ctx0" brushRef="#br4" timeOffset="-138789.3">3476 13558 37775 0,'0'0'3360'0,"0"0"-2688"0,0 0-544 0,0 0-128 0,0 0 2416 0,0 0 448 15,0 0 80-15,13 0 32 16,1-4-2976-16,0 1-736 0,1 2-80 0,0-3-16 15,2-1 32-15,3 0 0 0,1 0 0 0,1 1 0 16,1 1-2064-16,1-1-400 0,-1-1-96 0,1 0-12208 16</inkml:trace>
  <inkml:trace contextRef="#ctx0" brushRef="#br4" timeOffset="-138096.54">3959 13459 38351 0,'0'0'1696'0,"0"0"352"0,0 0-1632 0,0 0-416 0,0 0 0 0,0 0 0 16,0 0 384-16,0 0-16 0,0 0 0 0,0 0 0 15,0 0-368-15,-1 12 0 0,0-2 0 0,1-10 0 16,1 10 0-16,-1-10 0 0,0 11 0 0,0 1 0 16,1-3 0-16,1 2 0 0,-1 1 0 0,0 0 0 15,1 0 288-15,0 1 32 0,1 1 16 0,-1 0 0 16,1 2 224-16,0 1 32 0,-1-1 16 0,2-1 0 16,-1 1-160-16,-1-2-48 0,1-1 0 0,0-1 0 15,1 0-176-15,-4-12-32 0,3 13-16 0,1-1 0 0,0-2-176 0,-4-10 192 16,8 9-192-16,-8-9 192 0,9 7-192 0,-9-7 0 15,11 5 0-15,-11-5 128 0,11 4-128 0,-11-4 0 16,12-3 0-16,-1 1 0 0,-11 2 128 0,11-7 0 16,-2 0 0-16,-1-2 0 0,0 0-128 0,-1-4 128 15,-1 1-128-15,1-2 128 0,-1-3 0 0,1-2-128 16,0 2 192-16,1-2-64 0,1 4-128 0,2-1 0 16,-2 0 0-16,-1 5 0 0,0 2 0 0,-2-1 0 15,-1 3 0-15,-5 7-176 0,0 0 176 0,0 0-208 16,0 0 80-16,11 4 128 0,-3 1 0 0,-2 3 0 15,-6-8 0-15,7 13 0 0,-1-3 0 0,-1 2 0 16,1 2 0-16,-3-1 0 0,0-1 0 0,2 1 0 0,2 1 0 16,-1-1 0-16,-6-13 0 0,8 15 0 0,0-2 0 0,1-2 0 15,-1-1 0-15,0-1 0 0,-8-9 0 0,10 8 0 16,-10-8 128-16,11 6-128 0,-11-6 128 0,10 4-128 16,-10-4 224-16,10 1-32 0,-10-1-16 0,11-4 0 15,-11 4 112-15,12-5 32 0,-5 1 0 0,1-2 0 16,0-3-64-16,1 1 0 0,-1 1 0 0,0-3 0 15,0-3-48-15,-1 1-16 0,1 0 0 0,1-3 0 16,1-5 0-16,-1 3-16 0,0-2 0 0,0-1 0 16,0-3-48-16,0-1 0 0,2 1 0 0,-1-1 0 15,0 1-128-15,1-1 0 0,-1 2 0 0,1-1 0 16,-2-5-272-16,0 7-48 0,0 3 0 0,-1 5 0 16,-1-3-1424-1,-2 5-304-15,-1 2-48 0,0-1-11376 0,-2 3-2272 0</inkml:trace>
  <inkml:trace contextRef="#ctx0" brushRef="#br4" timeOffset="-136712.25">4575 8552 5519 0,'0'0'496'0,"0"0"-496"0,0 0 0 0,0 0 0 16,0 0 4704-16,0 0 848 0,0 0 160 0,2 10 48 0,-2-10-4240 0,4 11-848 16,-4-11-160-16,4 11-48 0,0 0 336 0,-1 0 64 15,-1 2 16-15,1 0 0 0,-2 1-272 0,1 1-48 16,-1 0-16-16,0 3 0 0,2 3-64 0,-2 5-16 16,0 0 0-16,2 2 0 0,0 4 32 0,-2 2 0 15,1 5 0-15,2 4 0 0,0 1-16 0,-1 3 0 16,0 1 0-16,0 2 0 0,-1-6 64 0,-1 2 16 15,-1-1 0-15,1 1 0 0,1-2-192 0,-1 2-48 16,0 2 0-16,1-1 0 0,-2-1-320 0,0-2 128 16,0-2-128-16,0-3 0 0,0-1 0 0,0-4 0 15,-2-3 0-15,1-1 128 0,0-3-352 0,-1-2-64 16,0-1-16-16,0-5 0 16,1-2-448-16,1-3-80 0,0-2-32 0,1-1 0 15,-1-11-1664-15,0 0-336 0,7 7-64 0</inkml:trace>
  <inkml:trace contextRef="#ctx0" brushRef="#br4" timeOffset="-136161.62">5796 9189 15663 0,'0'0'688'0,"0"0"144"0,0 0-656 0,4-9-176 16,-1 1 0-16,-3 8 0 0,0 0 2224 0,0 0 400 0,0 0 96 0,0 0 16 15,0-9-1424-15,0 9-288 0,0 0-48 0,0 0-16 16,0 0 0-16,-7-4-16 0,7 4 0 0,-9-1 0 15,9 1-192-15,-10 4-48 0,-1 0 0 0,2 5 0 16,-1-1 64-16,-1 2 16 0,0-1 0 0,-1 3 0 16,0 0-224-16,-1 3-48 0,-1 1-16 0,-1 2 0 15,2 2 0-15,-1-1 0 0,-2 1 0 0,-1-2 0 16,-1 3 32-16,0 4 16 0,1 0 0 0,1-1 0 16,1-3-288-16,2 1-48 0,1 2-16 0,2-2 0 15,-2-2-192-15,3-2 0 0,1-1 0 0,3-2 0 16,1 0 0-16,1-4-160 0,3-11 0 0,-2 11 0 15,2-11-624-15,0 0-128 0,0 0-32 0,0 0 0 16,0 0-1552-16,0 0-304 0,6-9-64 0,-1-2-12048 16</inkml:trace>
  <inkml:trace contextRef="#ctx0" brushRef="#br4" timeOffset="-135894.65">5391 9244 21183 0,'0'0'1888'0,"0"0"-1504"15,-4-7-384-15,4 7 0 0,0 0 2384 0,0 0 416 16,0-9 80-16,0 9 0 0,0 0-1712 0,0 0-336 16,9-8-80-16,-9 8-16 0,0 0 176 0,11 0 48 15,-11 0 0-15,11 4 0 0,-11-4-128 0,13 7 0 16,-1 1-16-16,-2 1 0 0,-2 1-320 0,0 2-64 0,0 2-16 0,1-1 0 16,-1 3-240-16,0-2-48 0,0 1-128 0,-1 0 192 15,2 0-192-15,1 0 0 0,-1 0 0 0,1-1 0 16,3 3 0-16,-1 0 0 0,0-5 0 0,-1-1-160 31,1 2-416-31,2-2-64 0,1 1-32 0,0-1 0 16,2 1-672-16,0-3-128 0,0 0-16 0,2 0-16 15,-1-2-2176-15,0-1-432 0</inkml:trace>
  <inkml:trace contextRef="#ctx0" brushRef="#br4" timeOffset="-135161.22">4603 10795 6447 0,'0'0'272'0,"-3"-11"80"0,-3-1-352 0,1 3 0 16,0 2 0-16,5 7 0 0,0 0 6912 0,0 0 1328 16,0 0 256-16,0 0 48 0,0 0-6848 0,0 0-1376 15,0 0-320-15,0 0 0 0,0 0 224 0,4 13 0 16,2-2 0-16,1 3 0 0,-1 2 64 0,2 2 16 15,0 4 0-15,1 2 0 0,-1 2 80 0,1 2 32 16,-1 0 0-16,-2 4 0 0,1 5 256 0,-1 2 48 16,0 1 16-16,-1 3 0 0,-3 3-416 0,0 1-64 15,-2-3-32-15,0 4 0 0,-3-3-64 0,1 0-16 16,-1 0 0-16,0 0 0 0,-1 2 32 0,-1-1 0 16,-1 0 0-16,2-2 0 0,0 0-48 0,0-3 0 15,0-5 0-15,0-1 0 0,2-3-128 0,2-6 0 0,0-3 0 0,1-2 0 31,1-3-432-31,2-1-112 0,2-2-32 0,-1-4 0 16,1-3-1872-16,1 0-384 0,-1-3-80 0,2 2-8240 0,-8-7-1648 0</inkml:trace>
  <inkml:trace contextRef="#ctx0" brushRef="#br4" timeOffset="-134757.25">5568 11343 4607 0,'0'0'400'0,"0"0"-400"15,-9-5 0-15,1 3 0 0,8 2 6880 0,-9 3 1296 16,1 1 256-16,8-4 48 0,-9 6-6976 0,0 2-1504 16,-1 0 0-16,-1 4-272 0,1 1 272 0,-2 3 272 15,-1-3-48-15,-3 3-16 0,-2 1 112 0,0 3 32 0,0 0 0 0,-1 0 0 16,1 1 176-16,0 4 48 0,-2 1 0 15,1 1 0-15,-1 1-128 0,2 1 0 0,-2-5-16 0,3 1 0 16,4 0-432-16,2 0 0 0,0-5 128 0,2 0-128 16,1-3-288-16,3-1-96 0,1-6 0 0,3 1-16 31,1-11-2224-31,0 0-432 0,0 0-80 0</inkml:trace>
  <inkml:trace contextRef="#ctx0" brushRef="#br4" timeOffset="-134494.25">5214 11433 24879 0,'0'0'2208'0,"0"0"-1760"16,0 0-448-16,0 0 0 0,0 0 4224 0,0 0 752 16,0 0 144-16,7 9 48 0,1-1-4144 0,3 1-816 15,0 0-208-15,1 2 0 0,-1 2 288 0,2-3 16 16,1 3 0-16,2 4 0 0,-1 3-176 0,2-1-128 15,0-1 144-15,1 4-144 0,1 2 0 0,-2-3 0 16,0-2-128-16,-1 0 128 16,3-1-608-16,-2-1-16 0,-2 1 0 0,2-4 0 15,0 1-624-15,0-1-128 0,0-3-32 0,1 0 0 16,-1 4-1552-16,2-6-320 0,-3 1-64 0,1-1-16 0</inkml:trace>
  <inkml:trace contextRef="#ctx0" brushRef="#br4" timeOffset="-133925.98">5005 12658 29487 0,'0'0'2624'0,"0"0"-2112"16,-9 2-512-16,9-2 0 0,0 0 2976 0,-4 13 480 16,3 2 112-16,2 0 16 0,2 3-3040 0,2 5-544 15,0 2-224-15,1 5 16 0,1 3 208 0,0 2 0 16,-1 3 0-16,1 3 0 0,0 1 0 0,-1 4 0 15,-1 2 128-15,-1 2-128 0,-2-1 0 0,1 2 0 16,-2 0 0-16,1-3 0 0,-1-4 144 0,0-3-144 0,0-3 0 0,2-2 144 16,0-3-144-16,-1 1 128 0,1-6-128 0,-1 1 128 15,1 0-128-15,0-3 0 0,-1-1 0 0,1-1-176 16,1 4-48-16,-3-2-16 0,0 0 0 0,1 3 0 31,-2 0-432-31,0 3-96 0,0-2 0 0,-3 2-16 16,-1 4-304-16,0-1-48 0,0-3-16 0,2 0 0 15,0-4-2048-15,2-2-432 0,-1 6-80 0,1-10 0 0</inkml:trace>
  <inkml:trace contextRef="#ctx0" brushRef="#br4" timeOffset="-133576.42">5727 13387 29487 0,'0'0'1296'0,"0"0"288"0,-12 1-1264 0,1-1-320 15,0 0 0-15,2 3 0 0,9-3 2496 0,-9 7 448 16,0-5 96-16,1 3 16 0,0 2-2480 0,0 2-576 15,-1 1 0-15,0 2 0 0,0 0 0 0,1 4 128 0,-3 1-128 0,-1 2 144 16,-3 2 48-16,1 1 0 0,-2 0 0 0,1 3 0 16,-2-3 64-16,-1 3 0 0,-1 1 16 0,2-2 0 15,1-2-144-15,-1-3-128 0,1 2 144 0,2-3-144 16,-2-3 144-16,4-2-144 0,3-2 128 0,3-1-128 31,6-10-256-31,0 0-128 0,0 0-16 0,0 0-16 16,0 0-2240-16,0 0-448 0,-6-7-96 0,6-3-11936 0</inkml:trace>
  <inkml:trace contextRef="#ctx0" brushRef="#br4" timeOffset="-133354.42">5421 13454 42271 0,'0'0'1872'0,"0"0"384"15,0 0-1808-15,6 14-448 0,1 2 0 0,3-2 0 0,2 3 416 0,1 1-16 16,-1 0 0-16,1 2 0 0,1 2-240 0,1 0-160 15,0 3 192-15,1 0-192 0,1 1 304 0,0 3-48 16,-2-2-16-16,1-1 0 0,-2-2-240 0,2-1 176 16,-2-1-176-16,1 0 160 0,-1-1-352 0,0-1-80 15,-1-6-16-15,0-1 0 16,2-2-1584-16,-2-5-320 0,0-1-64 0,0-3-16 16,1-4-864-16,1-4-192 0,5-11-16 0,1-8-16 0</inkml:trace>
  <inkml:trace contextRef="#ctx0" brushRef="#br4" timeOffset="-132576.18">6071 9613 22111 0,'0'0'1968'0,"0"0"-1584"0,-9 0-384 0,0 0 0 16,9 0 2000-16,0 0 320 0,0 0 64 0,0 0 16 15,-9 4-1904-15,3 2-496 0,0 3 128 0,2 1-128 0,2 0 0 0,0 3 160 16,2 0-160-16,3 3 160 15,0 2-16-15,1 0 0 0,1 0 0 0,1-1 0 0,2 3-144 0,4 0 0 16,-2-4 144-16,2 1-144 0,0-1 0 0,0 1 0 16,-1-1 0-16,0-1 0 0,-2 4 0 0,0-6 0 15,-1-2 0-15,-2 4 0 0,1 0 0 0,-3 0 128 16,-2-2-128-16,0 1 0 0,-2 0 0 0,-2 1 128 16,0-1-128-16,-2 0 0 15,-1 1-368-15,-2-1-144 0,-2-5-16 0,0 2-8624 16,0-1-1728-16</inkml:trace>
  <inkml:trace contextRef="#ctx0" brushRef="#br4" timeOffset="-131759.02">7168 8781 12895 0,'0'0'576'0,"-5"-8"112"0,1-1-560 0,0 4-128 16,4 5 0-16,-5-5 0 0,5 5 3696 0,0 0 704 15,-8-4 144-15,8 4 16 0,-7-5-3424 0,2 1-688 16,5 4-144-16,-5-7-32 0,5 7 0 0,-7-4 0 16,7 4 0-16,-8-2 0 0,8 2-112 0,-9-2-32 15,9 2 0-15,-10 4 0 0,-2 1 64 0,2 3 16 0,-2 1 0 0,-1 2 0 16,-1 1 224-16,-2 2 32 0,0 4 16 0,-1-2 0 16,-1 2 80-16,-3 4 16 0,2 2 0 15,-1 0 0-15,-1 4-176 0,2 2-16 0,-1 0-16 0,2 0 0 16,1-3-144-16,1 2-32 0,1 2 0 0,3-1 0 15,2-1 32-15,0-3 0 0,3 1 0 0,1 3 0 16,4 0-32-16,0-1 0 0,2-3 0 0,3-1 0 16,2-2-192-16,2 1 128 0,-1-2-128 0,3-3 0 15,1-2 0-15,0-4 0 0,2 0 0 0,-1-1 0 16,0 0 0-16,-1-3-192 0,2-2 192 0,0-1-208 16,1-2 208-16,1 0 0 0,2-4-160 0,-1-3 160 15,1 1 0-15,2-2 0 0,2-1 0 0,-1-2 0 16,4-2 128-16,-1 0-128 0,0-2 128 0,0 1-128 0,2-2 128 0,-1 2-128 15,-1-3 0-15,2 0 128 0,-1-3-128 0,-1 0 0 16,-1-1 144-16,0 1-144 0,-4-3 144 0,-3 2-144 16,-2 0 192-16,-1-1-192 0,-4-3 0 0,-1-1 0 15,-3-1-240-15,0-2 80 0,-3-1-144 0,-3 0-16 16,0 0-16-16,-1 0 0 0,-2-2 80 0,0 1 0 16,-2-2 16-16,2 2 0 0,-2-6 240 0,1 6 0 15,-1 2 0-15,3 0 160 0,0 2 32 0,0-1 16 16,0 1 0-16,1 3 0 0,0 3-48 0,0 3-16 15,0 1 0-15,0 1 0 0,0 2-144 0,0 2 0 16,0 1 0-16,4 7 0 16,0 0-560-16,-10-1 16 0,1 2 0 0,9-1 0 15,-12 6-2336-15,2 0-480 0,-1 1-96 0</inkml:trace>
  <inkml:trace contextRef="#ctx0" brushRef="#br4" timeOffset="-131108.72">6822 9140 17327 0,'0'0'768'0,"0"0"160"0,0 0-736 0,0 0-192 0,0 0 0 0,0 0 0 16,0 0 704-16,0 0 128 0,0 0 0 0,0 0 16 16,0 0-528-16,0 0-96 0,0 0-32 0,0 0 0 15,0 0 480-15,0 0 96 0,0 0 0 0,9 5 16 16,-9-5 128-16,12 2 32 0,-12-2 0 0,12 3 0 15,-12-3-352-15,12 1-64 0,-1-1-16 0,2 0 0 0,0-1-128 0,1-2-48 16,0 1 0-16,-1 1 0 16,0 1-48-16,0 1-16 0,0 0 0 0,0-1 0 0,-1-1-144 15,-2 1-128-15,-10 0 144 0,11 1-144 0,-11-1 0 0,10 3 0 16,-10-3 0-16,0 0 0 16,0 0-1696-16,9 6-224 0,-9-6-64 0</inkml:trace>
  <inkml:trace contextRef="#ctx0" brushRef="#br4" timeOffset="-130741.77">7126 9077 26367 0,'0'0'1168'0,"0"0"240"0,0 0-1120 0,0 0-288 0,0 0 0 0,0 0 0 16,-9 5 640-16,9-5 64 0,-7 4 0 0,7-4 16 16,0 0-576-16,-6 7-144 0,6-7 0 0,-4 9 0 15,0-3 0-15,4-6 0 0,-4 8 0 0,4-8 0 16,-2 11 128-16,2-11 0 0,-2 11 0 0,1-2 0 15,1-9 368-15,-1 11 64 0,1-1 16 0,0-2 0 16,0 3-256-16,0 0-32 0,0-3-16 0,0 4 0 0,0-2-144 0,1 1-128 16,0 0 192-16,1 1-192 15,-2 1 0-15,2-1 0 0,1 0-192 0,-1-2 48 16,0 2-1664-16,0-4-336 0,0 1-64 0,-2-9-9952 16</inkml:trace>
  <inkml:trace contextRef="#ctx0" brushRef="#br4" timeOffset="-130373.86">6955 9030 23951 0,'0'0'2128'0,"0"0"-1696"0,-9 3-432 0,9-3 0 15,-9 5 1280-15,9-5 192 0,-6 8 16 0,6-8 16 16,-6 9-1184-16,2 1-320 0,4-10 0 0,-2 13 0 16,1-1 192-16,-1 0-48 0,2 0-16 0,-1-1 0 15,0 4-128-15,1-2 0 0,0 2 0 0,0-2 0 16,-2 4 0-16,1-4 0 0,0 3 0 0,1-2 0 15,-2 1 0-15,0 0 160 0,-1 1-32 0,1 2-128 16,0-2 128-16,1 0-128 0,0-2 0 0,-2 0 0 16,0-1 0-16,1 0-320 0,-2-1 32 0,0 0 16 15,0-3-1616-15,4-9-320 0,-5 9-64 0,5-9-8496 16</inkml:trace>
  <inkml:trace contextRef="#ctx0" brushRef="#br4" timeOffset="-129523.92">7254 8361 5519 0,'0'0'496'0,"0"0"-496"0,0 0 0 0,0 0 0 15,10 3 3968-15,-10-3 688 0,12 5 144 0,0 0 16 16,0 1-2944-16,-1-3-592 0,1 3-112 0,1 0-16 15,0 1-240-15,1 1-32 0,3-1-16 0,2 5 0 16,-1-1-336-16,1 3-64 0,1 4-16 0,0-1 0 16,0 3-48-16,3 3-16 0,-1 1 0 0,0 4 0 15,-1 6-384-15,0-1 0 0,-2 2 0 0,1 3 0 16,-1 1 128-16,1 1-128 0,-2 2 128 0,0 1-128 0,-1 1 160 0,0-1-160 16,-1 0 192-16,-3 2-192 0,-1-2 256 0,-2-2-48 15,-1 1-16-15,-2 0 0 0,-3 1 48 0,-2-3 0 16,0-1 0-16,-2 1 0 0,-3-1-240 0,-1 0 128 15,-1 1-128-15,-3-2 0 16,-2-1-496-16,-1-1-192 0,-2 1-32 0,-1-2-16 16,-3 1-2592-16,-1-2-528 0</inkml:trace>
  <inkml:trace contextRef="#ctx0" brushRef="#br4" timeOffset="-128823.5">6057 11846 16575 0,'0'0'1472'0,"0"0"-1168"16,0 0-304-16,0 0 0 0,-9 3 3424 0,9-3 624 15,0 0 128-15,-5 8 32 0,5-8-3456 0,0 0-752 16,0 0 0-16,1 13 0 0,4 0 0 0,0-6 0 15,2 1 0-15,1 0 0 0,0 1 0 0,1 0 0 0,0 1 0 0,1 0 0 16,1 2 208-16,-1 2 16 0,-1-1 0 0,0 0 0 16,-1 0 128-16,-1 1 32 0,-3 5 0 0,0-5 0 15,-2 3-112-15,-1 1-16 0,-1 1 0 0,-1-4 0 16,-1-2-256-16,-1 0 0 0,-1 0 0 0,0-1 0 16,-1 0 0-16,0-3 0 0,5-9 0 0,-7 9-144 15,-1-2-496-15,8-7-112 0,0 0-16 0,-9 1 0 16,9-1-2416-16,-8-4-480 0</inkml:trace>
  <inkml:trace contextRef="#ctx0" brushRef="#br4" timeOffset="-128006.08">6894 11134 17503 0,'0'0'1552'0,"0"0"-1232"0,0 0-320 0,0 0 0 16,0 0 2496-16,0 0 432 0,0 0 80 0,0 0 32 16,0 0-2560-16,0 0-480 0,0 0-160 0,0 0 0 15,0 0 160-15,-9 4 0 0,0 0 0 0,1 0 0 16,-1 1 0-16,1 0 224 0,-1-1-32 0,0 0 0 15,0 0 128-15,9-4 0 0,-9 5 16 0,-1-2 0 0,0 2 384 0,1 0 80 16,-2 1 16-16,2-1 0 0,-1 1-112 0,-1 1-32 16,0 1 0-16,-1 1 0 0,0 4-64 0,2-3-16 15,-2 3 0-15,0 2 0 0,1 3-320 0,-1-2-64 16,0 2-16-16,2 1 0 0,-1 1-192 0,2 2 0 16,3 0 128-16,-1 0-128 0,2-2 0 0,1 0 128 15,1-1-128-15,2 2 0 0,0-3 144 0,1 2-144 16,1 1 128-16,2 0-128 0,1-3 0 0,1 1 128 15,1 0-128-15,1-1 0 0,1-2 128 0,1-1-128 16,1-1 0-16,2 1 128 0,0-2-128 0,1-1 0 16,0 1 0-16,1-4 0 0,0-1 128 0,2-2-128 15,1 1 0-15,1-1 128 0,-1-5 16 0,1 2 0 16,2-2 0-16,0-1 0 0,-1-1-144 0,1 0 160 16,-1-2-160-16,0 1 160 0,-3-2-160 0,1-2 192 15,2-1-192-15,-1-3 192 0,-1 0-64 0,0 0-128 16,-3-2 192-16,1 0-64 0,-1-1 16 0,-1-1 0 15,0-2 0-15,-1-2 0 0,-2 0-144 0,3-2 160 0,-2-2-160 16,-1 2 160-16,0-2-160 0,0-1 192 16,-3 1-192-16,0-3 192 0,-1 1-192 0,0 0 0 15,-4-1 0-15,1 3 128 0,-3 1-128 0,-1 0 0 0,-2 0 0 0,-2 1 128 16,-3 0 96-16,-1 1 16 0,-3 1 0 0,0 2 0 16,1-2-96-16,-2 4-16 0,-1 1 0 0,1 1 0 15,2 3-128-15,-1-4 0 0,0 4 0 0,1 0-176 16,-3 1-80-16,3 0-32 0,-1-1 0 0,2 1 0 15,-2 0-176-15,1 2-48 0,0-1 0 0,-1 2 0 16,2 2-320-16,-1 3-64 0,-1-4 0 0,-1 3-16 16,-1 0-1472-16,0 3-304 0,-1 2-48 0,1 3-6512 15,1-1-1312-15</inkml:trace>
  <inkml:trace contextRef="#ctx0" brushRef="#br4" timeOffset="-127589.77">6755 11346 2751 0,'0'0'256'0,"0"0"-256"0,0 0 0 0,0 0 0 15,0 0 5616-15,0 0 1072 0,1-8 224 0,-1 8 32 16,0 0-5552-16,0 0-1120 0,0 0-272 0,0 0 0 16,0 0 224-16,0 0-16 0,0 0 0 0,0 0 0 15,0 0 80-15,0 0 16 0,-3 9 0 0,-1 0 0 16,4-9 160-16,-5 10 48 0,1 1 0 0,0 1 0 15,0 1 64-15,0-3 32 0,1-1 0 0,0 0 0 16,0 0-192-16,3-9-32 0,-2 12-16 0,-1-1 0 16,3-11-240-16,-2 11-128 0,-1 1 128 0,2-4-128 15,1-8-176-15,-2 12-96 0,1-2-32 0,1-10 0 16,0 10-1104-16,0-10-208 16,0 0-48-16,3 11-16 0,-3-11-736 0,4 10-144 0,-4-10-16 0,0 0-7328 15</inkml:trace>
  <inkml:trace contextRef="#ctx0" brushRef="#br4" timeOffset="-127313.55">6715 11486 20271 0,'0'0'896'0,"0"0"192"0,0 0-880 0,0 0-208 15,0 0 0-15,12-4 0 0,0 2 2896 0,0 1 544 16,1-3 96-16,0 1 32 0,1 0-2688 0,0 2-544 16,-1 0-96-16,-1-1-32 0,1 1-208 0,-1 1 0 0,-12 0-144 0,13 0 144 15,-13 0-400-15,13 0 16 0,-1 0 0 0,-12 0 0 32,13 1-448-32,0 1-64 0,-1-2-32 0,-1 0 0 0,-11 0 544 0,15 0 96 0,-1 0 32 0,-1-2 0 15,-3 0 256-15,1-1-192 0,-11 3 192 0,13-4-160 16,-3 2-96-16,-10 2-32 0,12-4 0 0,-4-1-11712 15</inkml:trace>
  <inkml:trace contextRef="#ctx0" brushRef="#br4" timeOffset="-127057.35">7045 11304 24879 0,'0'0'2208'0,"0"0"-1760"15,-10 1-448-15,2 2 0 0,8-3 2112 0,0 0 320 16,-6 8 80-16,6-8 16 0,-7 10-2080 0,2-1-448 16,1-1 0-16,0 2 0 0,1 1-144 0,1 2 144 15,-1-1 0-15,-2-1-144 0,-2 1 144 0,2 1 0 16,1 0-144-16,0 1 144 0,-1 1 0 0,0-1 0 16,0-1-144-16,1 0 144 0,1 2 0 0,1-1 0 15,0-1 0-15,2 3 0 0,3-6 0 0,0 0 0 16,-1 1-208-16,-2-11 64 15,0 0-1568-15,0 0-304 0,11 9-64 0,-11-9-10464 0</inkml:trace>
  <inkml:trace contextRef="#ctx0" brushRef="#br4" timeOffset="-126354.09">7173 10583 5519 0,'0'0'496'0,"0"0"-496"0,0 0 0 0,0 0 0 16,0 0 5072-16,0 0 928 0,0 0 176 0,0 0 32 16,-1 10-4992-16,1-10-992 0,1 12-224 0,2 0 0 15,-3-12 224-15,5 13 48 0,0-1 16 0,2-1 0 16,0 2 416-16,3-1 96 0,-1 2 16 0,2 3 0 15,1-2 96-15,1 2 32 0,3 0 0 0,1 2 0 16,1 2 0-16,0 1 0 0,2 0 0 0,1 3 0 0,2 2-336 0,2 1-64 16,1-1-16-16,0 4 0 0,-1 3-192 0,1 3-32 15,-1 1-16-15,-2 1 0 0,-1 1-160 0,-2 2-128 16,-3-3 192-16,-2 1-192 0,-3-3 208 0,-1 1-64 16,-1-3-16-16,-1 1 0 0,0-4 48 0,-1 0 0 15,0 1 0-15,2-4 0 0,0-1-176 0,-1 1 160 16,0 1-160-16,-1-3 160 0,-2 1-160 0,1-1 0 15,-2 1 0-15,0 0 0 0,-1-3 0 0,-3 1 0 16,-1-1 0-16,-2 2 0 0,-2-1 0 0,-1 3-272 16,-5-2 64-16,-1 2 16 15,-5 1-576-15,-1 0-96 0,-2-1-32 0,-1-1 0 16,-1-3-832-16,-2-3-192 0,-2-2-16 0,-4-2-8560 16,-3-2-1696-16</inkml:trace>
  <inkml:trace contextRef="#ctx0" brushRef="#br4" timeOffset="-125583.88">6168 13883 3679 0,'0'0'320'0,"0"0"-320"16,0 0 0-16,0 0 0 0,0 0 7856 0,0 0 1488 16,8-7 320-16,0 2 48 0,-8 5-8032 0,10-3-1680 15,-10 3-176-15,12-2-112 0,-12 2 288 0,11 4 0 16,-3 2 0-16,1 2 0 0,-3 2-288 0,-1 2 0 15,-1 1 0-15,0 5 0 0,0 3 96 0,-2 1 0 16,1 2 16-16,-3-1 0 0,-2 1 176 0,1-2 256 16,0-1-64-16,-2 1-16 0,-1-3 208 0,0 0 32 15,1-1 16-15,0 3 0 0,-2-4-160 0,-1-3-16 16,1-2-16-16,0 0 0 0,0-1-240 0,1 0 0 16,4-11 0-16,0 0 0 0,0 0-192 0,0 0-144 15,0 0-32-15,0 0 0 16,0 0-2032-16,0 0-416 0,0 0-64 0</inkml:trace>
  <inkml:trace contextRef="#ctx0" brushRef="#br4" timeOffset="-124903.36">7109 12988 2751 0,'0'0'256'0,"0"0"-256"16,-8-1 0-16,1 0 0 0,-1-1 6208 0,8 2 1216 16,-9 3 224-16,1 0 48 0,-1-1-6368 0,0 1-1328 15,-2-1-176-15,-1 2-80 0,1 1 256 0,-1-1-176 16,-1 3 176-16,-2 1-160 0,0 0 160 0,-2-1 0 16,0 0 160-16,0 2-160 0,1-2 816 0,-1 3 64 15,-1 3 16-15,1 0 0 0,0 4 48 0,0 3 16 16,0 3 0-16,0 3 0 0,-1 0-256 0,1 4-64 15,0 4 0-15,2 3 0 0,0 2-448 0,2 2-192 16,2 4 176-16,0-4-176 0,1-1 0 0,3-4 0 16,2-2 0-16,4-3 0 0,2-3 0 0,2-2 0 15,0-5 0-15,4 1 0 0,1-5 0 0,0-2 0 16,1-2 0-16,1-1 0 0,1-2 128 0,0-2-128 16,2-1 176-16,2-3-176 0,-1-2 128 0,3 0-128 0,1-2 0 0,2-2 0 15,2 0 0-15,1-2 128 0,2-1-128 0,0-2 0 16,1 1 144-16,1-2-144 0,2-1 0 0,-2 0 144 15,0 1-144-15,-3-3 0 0,0 2 0 0,-2-1 0 16,-1-1 0-16,0 1 0 0,-2 1 0 0,-2-2 0 16,-2 0 0-16,-2-2-144 0,-3-1 144 0,-1 1-160 15,0 0 160-15,-2-1 0 0,-3-4 0 0,-2 2 0 16,0-2 0-16,-1 0 0 0,-1-3 0 0,0-1 0 0,-1-4 0 16,-1-1-128-16,1 0 128 0,0 0 0 0,-2-5 0 0,0 2-160 15,2 0 160-15,-1 2 0 0,-2 0-128 0,0 4 128 16,0 0 0-16,0 3 0 15,-1 2-496-15,-2 2 16 0,-2 2 0 0,0 5 0 16,-2-2-304-16,0 6-64 0,-1 1-16 0,0 2 0 16,-2 0-2064-16,2 2-400 0</inkml:trace>
  <inkml:trace contextRef="#ctx0" brushRef="#br4" timeOffset="-124399.71">6863 13246 37375 0,'0'0'1664'0,"0"0"320"0,-9-1-1584 0,9 1-400 16,0 0 0-16,0 0 0 0,0 0 0 0,0 0-176 15,0 0 16-15,0 13 0 0,0-13 32 0,1 14 0 16,5 2 0-16,0-2 0 0,-1 3 0 0,-1 2 0 16,2 0 0-16,0 2 0 0,-4 0-48 0,1 0 0 15,-3 1 0-15,0 0 0 0,-2-1 176 0,0 0 0 16,-2 0 0-16,-1 0 0 0,0-3 0 0,1-3 0 15,0 0 0-15,0-1 0 0,-1-3 0 0,1-2 0 16,4-9 0-16,-4 6 0 16,4-6-1632-16,0 0-288 0,0 0-64 0,0 0-11696 0</inkml:trace>
  <inkml:trace contextRef="#ctx0" brushRef="#br4" timeOffset="-124118.77">6850 13480 41695 0,'0'0'1856'0,"0"0"368"0,-5-5-1776 0,5 5-448 0,0 0 0 0,0 0 0 16,0 0-352-16,0 0-160 0,10-4-16 0,0 1-16 15,1-1-16-15,-1 3 0 0,-10 1 0 0,13 0 0 16,0-2-208-16,-1 0-32 0,-2 2-16 0,-10 0 0 15,12 2 48-15,-1 1 0 0,-11-3 0 0,10 0 0 16,-10 0-208-16,0 0-48 0,10-1 0 0,-10 1 0 16,11 0 304-16,-11 0 48 0,10-3 16 0,-10 3 0 0,11-4 464 0,-11 4 192 15,9-6-128-15,-1 1 128 16,0 1-1616-16,-1-3-240 0,-7 7-64 0,13-14 0 0</inkml:trace>
  <inkml:trace contextRef="#ctx0" brushRef="#br4" timeOffset="-123869.88">7173 13172 17503 0,'-8'7'1552'0,"-1"-1"-1232"16,0 3-320-16,0 2 0 0,0 2 4240 0,2 1 800 0,2 0 144 0,1 2 48 31,1-3-4720-31,2 3-928 0,1-1-192 0,1 4-32 0,1 0 304 0,0 2 64 0,2 0 16 0,0 0 0 15,0 0-96-15,0-1-16 0,-1 0 0 0,-2 2 0 16,-1-2 144-16,0-1 32 0,-1 2 0 0,-1-5 0 16,1 1 64-16,0-3 128 0,-1-1-208 0,2-2 80 15,0-11-176-15,0 11-16 0,0-11-16 0,0 0-8544 16,0 0-1696-16</inkml:trace>
  <inkml:trace contextRef="#ctx0" brushRef="#br4" timeOffset="-123332.34">7157 12636 23951 0,'-15'7'2128'0,"6"-2"-1696"0,0 0-432 0,2 0 0 15,7-5 4016-15,0 0 720 0,-1 15 128 0,3-2 48 16,4-2-4080-16,3 1-832 0,2-1 0 0,4 0-256 16,3 2 592-16,2-1 112 0,2 1 32 0,2 2 0 15,1 1-64-15,1 1-16 0,2 0 0 0,2 3 0 16,0-2 48-16,2 3 0 0,1 0 0 0,1 0 0 16,0 1-112-16,-2 0-16 0,-2 3 0 0,-2-2 0 15,-4 1-96-15,0 2-32 0,-2 0 0 0,-2 0 0 16,-4 0-64-16,-1 3 0 0,-2-2-128 0,-1 1 192 0,-3 0 48 15,-3 2 0-15,-2 1 0 0,-1-1 0 0,-3-1-16 0,-2-1 0 16,2-1 0-16,-2 2 0 0,-3-3-96 0,-2 4-128 16,-1 0 176-16,-2 1-176 0,-2 3 128 0,0 1-128 15,-2-2 0-15,0 1 0 0,-1 1 0 0,1 1 0 16,-2 1-176-16,-1-1 176 0,-1 1-352 0,-4 1 32 16,-3 1 16-16,0 0 0 15,-1 0-1488-15,2 3-288 0,-2-1-64 0,-3 0-10976 16,-4 4-2208-16</inkml:trace>
  <inkml:trace contextRef="#ctx0" brushRef="#br4" timeOffset="-117146.28">8430 9030 4607 0,'0'0'400'0,"0"0"-400"15,0 0 0-15,0 0 0 0,0 0 3200 0,0 0 576 16,-8 7 96-16,8-7 32 0,0 0-1840 0,-8 6-352 15,8-6-80-15,0 0-16 0,-5 7-288 0,5-7-64 16,0 0-16-16,0 0 0 0,0 0-208 0,0 0-32 16,0 0-16-16,0 0 0 0,12 5-432 0,1-1-96 15,0-3-16-15,0 0 0 0,0-1-128 0,3 0-16 16,0 0-16-16,0 0 0 0,-2 0-288 0,2 0 128 16,2 0-128-16,1 0 0 0,-1 0 144 0,0 0-144 15,-1 0 0-15,0 0 144 0,0 0-144 0,-1 2 0 16,-1-2 144-16,2 0-144 0,0 0 0 0,0-2 128 15,-1 1-128-15,-1 1 0 0,0 0 0 0,-2 0 0 0,-2 0 0 0,0 1 128 16,-11-1-432-16,9 4-80 0,-9-4 0 0,7 8-16 31,-7-8-2864-31,0 0-560 0</inkml:trace>
  <inkml:trace contextRef="#ctx0" brushRef="#br4" timeOffset="-116747.86">8419 9275 6447 0,'0'0'576'0,"0"0"-576"0,0 0 0 0,0 0 0 0,-9-1 4560 0,9 1 816 15,-9 1 144-15,9-1 48 0,0 0-3904 0,0 0-784 16,0 0-160-16,0 0-16 0,0 0-464 0,0 0-96 16,0 0-16-16,0 0 0 0,0 0 112 0,0 0 16 15,0 0 0-15,0 0 0 0,13 4 16 0,-1-1 16 16,0-1 0-16,-1 0 0 0,2-1 16 0,2-1 0 15,2 0 0-15,1 0 0 0,-1 0-112 0,2 0-32 16,1-1 0-16,2-1 0 0,3 2-160 0,1-2 0 0,3-2 0 0,-2 0 0 16,2 0-160-16,1 0-64 0,0 0-16 0,1 2 0 31,-1 0-656-31,-1 2-144 0,-3-1-32 0</inkml:trace>
  <inkml:trace contextRef="#ctx0" brushRef="#br4" timeOffset="-109090.84">9507 9231 2751 0,'0'0'256'0,"0"0"-256"0,0 0 0 0,0 0 0 16,0 0 2048-16,0 0 384 0,0 0 64 0,0 0 0 16,0 0-1360-16,0 0-288 0,0 0-48 0,-8-3-16 15,8 3 48-15,0 0 0 0,0 0 0 0,0 0 0 16,0 0 48-16,0 0 16 0,0 0 0 0,0 0 0 15,0 0 144-15,0 0 48 0,-8-2 0 0,8 2 0 0,0 0-384 0,0 0-64 16,0 0 0-16,0 0-16 0,0 0 0 16,0 0 0-16,0 0 0 0,0 0 0 0,0 0 48 0,0 0 16 15,0 0 0-15,0 0 0 0,0 0-176 0,0 0-48 16,0 0 0-16,0 0 0 0,0 0 32 0,0 0 0 16,0 0 0-16,12 4 0 0,-12-4-128 0,12 4-32 15,-2-2 0-15,-10-2 0 0,12 1-128 0,-2-1-16 16,-10 0-16-16,13 0 0 0,0 0-32 0,-1 0 0 15,-2 0 0-15,1-1 0 0,-11 1-144 0,13-1 0 16,-1-2 144-16,-2 2-144 0,0-2 128 0,1 1-128 16,-1-1 160-16,2 0-160 0,-2 1 256 0,1-3-64 15,-11 5 0-15,13-2 0 0,-1-3 16 0,-2 4 0 0,1-4 0 16,-2 1 0-16,-9 4-208 0,11-4 176 0,1-1-176 0,-3 1 160 16,-9 4-160-16,9-6 0 0,-9 6 144 0,9-6-144 15,-2-1 0-15,-7 7 144 0,0 0-144 0,5-7 0 16,-5 7 160-16,0 0-160 0,3-11 128 0,-2 3-128 15,-1 2 192-15,0-1-32 0,0-2-16 0,0 9 0 16,-1-9 16-16,0 1 0 0,-1 0 0 0,2 8 0 16,-1-9-32-16,0 0 0 0,1 9 0 0,-4-8 0 15,4 8-128-15,-6-6 128 0,3 1-128 0,3 5 128 16,-7-4-128-16,7 4 128 0,-9-3-128 0,0 3 128 16,-2 0-128-16,2 1 0 0,0 1 0 0,0 0 0 15,0-2-128-15,0 2 128 0,-2-2 0 0,1 1 0 16,-2 3 0-16,2-2 0 0,-1 1 0 0,2 2 0 15,-3 2 0-15,1 1 0 0,-1-1 0 0,2 4 0 0,-1-3-128 16,2 2 128-16,0-1 0 0,1 3 0 0,0 1 0 0,2 1-176 16,-1-3 176-16,2 2-128 0,0 0 128 0,0 0 0 15,1 0 0-15,0 0 0 0,1 1 0 0,2 1 0 16,-1-2 0-16,2 1 0 0,0 2 0 0,3-1 0 16,1 1 0-16,1-2 0 0,0-1 0 0,-1 0 0 15,0 0 0-15,1 2 0 0,2-1 0 0,1 0 0 16,0-1 0-16,-1 0 128 0,0-1-128 0,1 0 0 15,0 0 0-15,-1-1 0 0,1-4 0 0,0 2 0 16,1-4 0-16,0 0 0 0,0-1 0 0,3 0 0 16,0-1 0-16,0 0-128 0,-1-2 128 0,1 1 0 15,0-2 0-15,0-2 0 0,-1 1-192 0,1-1-16 16,1 1 0-16,0-2 0 16,-1 1-640-16,1-2-128 0,0 0-32 0,1 0 0 15,1-1-1680-15,-1-3-352 0,-1 1-64 0,0 0-10400 0</inkml:trace>
  <inkml:trace contextRef="#ctx0" brushRef="#br4" timeOffset="-108491.13">10226 9138 15663 0,'0'0'1392'0,"0"0"-1120"0,0 0-272 0,0 0 0 15,-7-5 1856-15,7 5 320 0,0 0 64 0,0 0 16 16,-7-4-1488-16,7 4-288 0,0 0-64 0,0 0-16 15,0 0 144-15,0-6 32 0,0 6 0 0,5-8 0 16,-1 1-384-16,-4 7-192 0,8-6 192 0,-8 6-192 16,6-5 0-16,-6 5 0 0,0 0 0 0,0 0 0 15,0 0 0-15,0 0 0 0,0 0 0 0,0 0 160 16,-3 10 320-16,-3 2 64 0,0 1 16 0,-3-1 0 16,-2 6 80-16,1-3 0 0,-2 2 16 0,0 0 0 15,-1 2-128-15,0-1-16 0,-2-3-16 0,0 4 0 16,0-1 32-16,0 3 16 0,2-4 0 0,2 0 0 15,-1 1-224-15,1 0-32 0,1 2-16 0,1-1 0 16,1 1-144-16,0-1-128 0,0 1 192 0,2-2-192 16,1-2 0-16,-1-2 0 0,3-2 0 0,0-2 0 0,0-2-256 0,3-8-64 15,0 0-16-15,0 0 0 16,0 0-1536-16,0 0-304 0,0 0-64 0,0 0-7024 16,0 0-1392-16</inkml:trace>
  <inkml:trace contextRef="#ctx0" brushRef="#br4" timeOffset="-108175.77">9984 9128 23951 0,'0'0'1056'0,"0"0"224"0,0 0-1024 0,0 0-256 0,0 0 0 0,0 0 0 16,0 0 3040-16,0 0 544 0,10-3 128 0,1 3 0 15,-11 0-2976-15,11 8-608 0,1 0-128 0,-1 1 0 16,-2 3 0-16,1-2 160 0,1 2-160 0,0 2 192 16,1-1-192-16,0-1 128 0,1 2-128 0,1-1 128 15,2-1-128-15,-1 0 0 0,2 1 144 0,2 0-144 16,-1-1 144-16,3-1-144 0,0 1 192 0,0-1-192 16,-2 0 128-16,1-2-128 0,-1 2 0 0,-1-2 0 15,1 0 0-15,-2 0-256 0,-2 0 32 0,0 1 0 16,-4-1-624-16,0 2-128 0,-2 0-32 15,-1-2 0-15,-8-9-2304 0,0 0-464 16,0 0-80-16,0 0-32 0</inkml:trace>
  <inkml:trace contextRef="#ctx0" brushRef="#br4" timeOffset="-107308.09">10550 9211 21183 0,'0'0'1888'0,"0"0"-1504"16,-7-2-384-16,7 2 0 0,0 0 2048 0,0 0 352 0,0 0 64 0,0 0 16 15,0 0-2080-15,0 0-400 0,0 0 0 0,0 0-192 16,0 0 192-16,8 9 0 0,0-3 0 0,0 2 0 16,-2 1 0-16,1 0 0 0,-7-9 0 0,9 15 0 15,-1 2 448-15,-1 1 0 0,0 0 16 0,-1 1 0 16,0-3 368-16,-2 3 64 0,0 2 0 0,-1 2 16 16,1 4-272-16,-1 3-48 0,-3 2-16 0,1 0 0 15,2 0-80-15,-1-1-32 0,1 1 0 0,0 1 0 16,-1 1-192-16,1 0-32 0,-2-2-16 0,0 2 0 15,1-1-224-15,0-3 0 0,1-3 128 0,0-1-128 16,-2 0 0-16,0-1 0 0,-1-3 0 0,0-1 0 16,0-3 128-16,0-1-128 0,2-1 0 0,-2-3 144 0,-2-4-144 0,2-9 0 15,-1 12 144-15,1-12-144 0,0 0 144 0,0 0-144 16,0 0 192-16,0 0-192 0,0 0 256 0,0 0-48 16,3-9-16-16,0-3 0 0,1-4-16 0,0-2-16 15,-1-3 0-15,1-2 0 0,0-3-160 0,0-2 0 16,-2-2 0-16,1-2-176 0,-1-2-32 0,-2-1-16 15,-1-2 0-15,-1 1 0 0,-1-2 64 0,0 0 16 16,1 0 0-16,-2 1 0 0,-1-1 144 0,-1 1 0 16,4 2 0-16,-2 4 0 0,0 2 0 0,0 3 0 15,1 2 0-15,2 4 0 0,1-1 0 0,1 0 0 16,2 4 0-16,2 0 128 0,0 1-128 0,2-3 0 16,1 3 0-16,1 2 128 0,1-2-128 0,2 3 0 15,0 0 0-15,0 1 0 0,-2-1 0 0,2 3-160 0,1 1 160 16,-2 2 0-16,1 2-144 0,0 1 144 0,0 0 0 0,-2 0-144 15,-10 4 144-15,12-2 0 0,-2 0 0 0,-10 2-128 16,11 0 128-16,-11 0 0 0,11 4 0 0,-11-4-128 16,12 4 128-16,0 1 0 0,-2 2-144 0,1-1 144 15,-1 2 0-15,2-1 0 0,0-1 0 0,-2 1 0 16,1 3 0-16,-2 1 0 0,-2 0 0 0,1 2 0 16,0 2 0-16,-1-2 0 0,-2-1 0 0,0 2 0 15,-2 2-144-15,-2 2 144 0,-1-5 0 0,0 1 0 16,-1-1 0-16,-1 0 0 0,-2-2 0 0,1 0 0 15,3-11 0-15,-6 13 0 0,1-1 160 0,0-3-32 16,5-9-128-16,-8 8 0 0,8-8 128 0,-9 5-128 16,0-1 192-16,0 0-48 0,-2-1 0 0,2 1 0 15,-1-3-144-15,-2-1 128 0,0 0-128 0,-1 0 128 16,-1-1-128-16,0 1 0 0,-3-2 0 0,0 2 128 0,-2 0-256 0,0 0-64 16,-1 0-16-16,1 0 0 15,-1 2-544-15,2-1-96 0,0 0-32 0,1 2 0 16,1 0-1808-16,3-1-352 0,3-1-80 0,10-1-5856 15,0 0-1184-15</inkml:trace>
  <inkml:trace contextRef="#ctx0" brushRef="#br4" timeOffset="-106323.73">11829 8408 3679 0,'0'0'160'0,"0"0"32"0,0 0-192 0,5-6 0 0,-5 6 0 0,5-7 0 16,-5 7 2880-16,7-9 544 0,-7 9 96 0,5-9 32 15,0 2-2384-15,-5 7-464 0,7-6-112 0,-1-1-16 16,1 0-352-16,-7 7-80 0,6-10-16 0,1 3 0 16,-7 7 160-16,6-7 32 0,-6 7 0 0,0 0 0 15,4-8 288-15,-4 8 64 0,0 0 16 0,0 0 0 16,0 0 256-16,0 0 48 0,0 0 16 0,0 0 0 16,0 0-112-16,0 0 0 0,0 0-16 0,-8-4 0 0,8 4-224 0,-9 0-32 15,-1 2-16-15,1 0 0 0,9-2-160 0,-12 7-16 16,1-1-16-16,1 1 0 0,1 1 96 0,1 0 0 15,0 1 16-15,0 1 0 0,1 3-144 0,-1-2-48 16,0 0 0-16,0 4 0 0,-1-2-128 0,0 2-16 16,0 1-16-16,1 1 0 0,-1 1-176 0,1 0 160 15,-3 3-160-15,1 4 160 0,0 2 144 0,-2 2 16 16,0 1 16-16,0 3 0 0,-1-1 80 0,2 3 16 16,0 2 0-16,1 2 0 0,1 1-176 0,0 2-16 15,1 0-16-15,0-3 0 0,-1-1-224 0,1 1 176 16,0-1-176-16,0-3 160 0,-1-1-160 0,1-3 0 15,1 0 0-15,-1-1 128 0,1 0 0 0,2 0-128 16,0 0 192-16,1 0-64 0,0-1 32 0,1-2 0 0,2 1 0 0,2-2 0 16,1 0-160-16,0-4 160 0,3-1-160 0,2-3 160 15,2 0-160-15,2-1 0 0,0 0 0 0,2-1 128 16,2-2-128-16,0 2 0 0,1-4 0 0,1 1 0 16,0 1-288-16,1 2 16 0,-1-2 0 0,1-2 0 31,1 0-1328-31,-1-3-256 0,-3-1-48 0,2-1-14576 0</inkml:trace>
  <inkml:trace contextRef="#ctx0" brushRef="#br4" timeOffset="-99813.73">12207 8694 4607 0,'0'0'400'0,"2"-9"-400"15,0 0 0-15,-2 1 0 0,-2-3 2608 0,2 3 432 16,0-1 96-16,0 3 0 0,0 6-1520 0,0 0-304 16,0-8-64-16,0 8-16 0,0 0-96 0,0 0-32 15,0 0 0-15,0 0 0 0,0 0-384 0,0 0-80 16,0 0 0-16,0 0-16 0,0 0-384 0,0 0-80 15,-9 5-16-15,9-5 0 0,-9 3 48 0,9-3 0 0,-9 8 0 0,2-1 0 16,1 0 352-16,6-7 80 16,-9 8 16-16,2 0 0 0,-1-1-128 0,2 1 0 0,1 0-16 0,-1 1 0 15,1-1-80-15,-1 2-16 0,-2 2 0 0,0-1 0 16,0 2 32-16,0 2 0 0,-1 4 0 0,2 0 0 16,-1 1-176-16,0 1-16 0,-3-2-16 0,1 5 0 15,0 0-224-15,0 2 176 0,1 2-176 0,2 2 160 16,-1-4-160-16,0 4 0 0,0-3 0 0,0 1 0 15,2-1 0-15,2 0 0 0,-1-3 144 0,-1 2-144 16,1-3 176-16,3-3-48 0,-1 1 0 0,2-2 0 16,-1 1 96-16,4-2 16 0,2-4 0 0,-2-1 0 15,1-1 0-15,2 0 0 0,0 0 0 0,2-3 0 16,-7-9-96-16,8 9-16 0,-1-1 0 0,2-2 0 16,1 1-128-16,0-3 192 0,0-3-192 0,2 0 192 0,0-1-192 0,-2-1 160 15,-1-2-160-15,2 0 160 16,-1-3-32-16,2 0-128 0,1-3 192 0,0 0-64 0,3-3 32 0,-2 0 0 15,-1 0 0-15,0 2 0 0,2-4-32 0,-1 1-128 16,0-1 192-16,-1 0-64 0,0-2 32 0,-1 1 0 16,0 0 0-16,-1 1 0 0,0 0-160 0,-2-3 0 15,-1-3-160-15,-2 1 160 0,0-1 0 0,-1-1 0 16,-3 0 0-16,1 2 0 0,-2-1 0 0,-1-2 0 16,-1 0 128-16,-2 0-128 0,2-2 0 0,-1 2 0 15,-2-1 0-15,0 1 0 0,-2 2 128 0,3 2-128 16,-3 0 0-16,2 1 0 0,1-2 0 0,-1 4 128 15,0-4-128-15,0 4 0 0,0-1 144 0,0 2-144 0,0-1 0 16,0 1 144-16,0 0-144 0,0 1 0 16,0 0 0-16,1 1 0 0,-1 2 0 0,-2-1 0 0,1 2 0 0,0 2 0 15,5 7 0-15,-7-3 0 0,1 0-192 0,6 3 192 16,0 0-384-16,0 0 32 0,-9 0 16 0,9 0 0 31,0 0-384-31,0 0-80 0,0 0-16 0,0 0 0 16,0 0-736-16,0 0-160 0,0 0-16 0,0 0-16 15,0 0-1600-15,0 0-320 0,0 0-64 0,0 0-16 0</inkml:trace>
  <inkml:trace contextRef="#ctx0" brushRef="#br4" timeOffset="-99452.53">11976 8957 25743 0,'0'0'1136'0,"0"0"240"0,0 0-1104 0,0 0-272 16,0 0 0-16,0 0 0 0,0 0 1232 0,0 0 192 15,0 0 48-15,0 0 0 0,6 9-896 0,-6-9-160 16,8 11-32-16,0-3-16 0,-8-8-192 0,9 10-48 15,-1-1 0-15,-1 0 0 0,-1 0-128 0,-6-9 0 16,7 7 0-16,-1 1 0 0,-6-8 0 0,0 0 128 16,9 5-128-16,2-1 128 0,-11-4 336 0,14-3 64 15,-1-1 16-15,1-1 0 0,2-1 240 0,0-4 48 0,1 1 16 0,1-1 0 16,0-1-432-16,3 2-96 0,1-2 0 0,0 1-16 16,0 1-304-16,1 3 0 0,-4-1 0 0,-1 2 0 31,-2 1-704-31,-2 0-160 0,1 0-32 0,-3 0-15584 0</inkml:trace>
  <inkml:trace contextRef="#ctx0" brushRef="#br4" timeOffset="-98702.52">12392 9430 11055 0,'0'0'976'0,"0"0"-784"16,0 0-192-16,0 0 0 0,0 0 4304 0,0 0 816 0,-4 15 176 0,3-4 16 15,1 1-4112-15,1 1-832 0,0 2-176 0,1 0-16 16,-1 1-336-16,1-1-64 0,2 2-16 0,-1 0 0 16,-2 3 48-16,1-2 0 0,-2 3 0 0,-2 0 0 15,0 1 192-15,-1-1 0 0,2 0 0 0,-2 0 0 16,-1 1 0-16,-1-1 0 0,0 0 0 0,0-2 0 15,-2-2 416-15,2 0-32 0,1-1 0 0,0-1 0 16,0-3 176-16,0-2 16 0,-1 0 16 0,5-10 0 16,-3 9-208-16,3-9-32 0,0 0-16 0,0 0 0 15,0 0-144-15,0 0-16 0,0 0-16 0,0 0 0 16,0 0-16-16,-6-9 0 0,2-2 0 0,1 1 0 16,-1-5-16-16,3-2-128 0,0-2 192 0,0-1-64 15,-1-1 64-15,1-2 16 0,1 0 0 0,3-5 0 16,-1-1-64-16,-1-1-16 0,1 0 0 0,2 2 0 0,1-1-128 15,0 2 0-15,0 1 0 0,2 0 0 0,2 3 0 0,0 1 128 16,0 4-128-16,2 1 128 0,0 3-128 0,1 1 0 16,0 1-160-16,0 0 160 0,-1 0-160 0,2 5 160 15,0 1-160-15,0 3 160 0,0-3-160 0,0 4 160 16,2 2-160-16,-1 0 160 0,0 0-128 0,2 2 128 16,-2 1 0-16,1 0-144 0,-2 0 144 0,0 1 0 15,-1 3 0-15,-2-3 0 0,-10-4 0 0,12 9-128 16,-4-4 128-16,-3 4 0 0,-1 2-224 0,-4-11 32 15,-2 11 16-15,0 1 0 0,-2 1 176 0,0 0-128 16,-1-1 128-16,-2-2-128 0,1 0 128 0,-2 0 0 16,-1-2 0-16,1 2 0 0,-1 2 0 0,0-2 0 15,-2-2 0-15,1 1 0 0,-2 0-128 0,0-2 0 0,1-1 0 0,-1 1 0 16,0-2-160-16,2-1-32 0,-1-3 0 0,1-1 0 31,-1 0-192-31,2-1-32 0,2-1-16 0,7 2 0 16,-10-7-544-16,3-2-112 0,0-2-32 0,2 0-7312 0,1-2-1456 0</inkml:trace>
  <inkml:trace contextRef="#ctx0" brushRef="#br4" timeOffset="-98217.98">12789 8244 18431 0,'0'0'1632'0,"0"0"-1312"0,-3-7-320 0,3 7 0 16,0 0 2688-16,0 0 480 0,0 0 96 0,0 0 0 15,-10 3-2480-15,10-3-496 0,0 0-96 0,0 0-32 16,-7 4-160-16,7-4 0 0,-7 8 0 0,7-8 0 15,-6 12-368-15,-1-3 48 0,2 0 16 0,0 1 0 16,1 2 112-16,-3 0 32 0,2 2 0 0,0 3 0 16,0 1 160-16,1 3 0 0,0-4 0 0,1 4 0 15,-1 0 0-15,2 0 144 0,0-4-16 0,1 2-128 16,0-5 208-16,1 2-64 0,0-3-16 0,2 0 0 16,2-1-128-16,-1 0 0 0,-1-2 0 0,-2-10-8896 15,0 0-1680-15</inkml:trace>
  <inkml:trace contextRef="#ctx0" brushRef="#br4" timeOffset="-97901.2">12606 8303 20271 0,'0'0'896'0,"-9"-6"192"0,-1 1-880 0,3 1-208 16,7 4 0-16,0 0 0 0,0 0 2352 0,0 0 416 16,0 0 96-16,6-8 16 0,-6 8-2528 0,12-3-496 15,0 0-112-15,1 2 0 0,0-1 256 0,0 2-192 16,0 0 192-16,0 2-160 0,0 2 160 0,0-2 0 0,0 1 0 0,0-2-128 16,1-1 128-16,1 0 0 0,-1 0 0 0,0 0-128 15,-1-1 128-15,2-1 0 0,-2 1 160 0,2-1-160 16,4-1 208-16,-1-1-48 0,-1-1-16 0,2 1 0 15,0 0-144-15,-2 0 0 0,-2-1 0 0,1 0 0 32,-1-1-1376-32,1 3-304 0,0-3-64 0</inkml:trace>
  <inkml:trace contextRef="#ctx0" brushRef="#br4" timeOffset="-97456.38">13465 8773 11055 0,'0'0'480'0,"0"0"112"16,-8 6-464-16,8-6-128 0,-9 5 0 0,1-1 0 0,0 0 3328 0,0 1 656 16,8-5 128-16,-9 6 32 0,4-1-3200 0,5-5-640 0,-6 7-128 0,-1 1-32 15,0 0 64-15,1-2 16 0,-2 1 0 0,0-1 0 16,-1 2 80-16,0 2 16 0,1 1 0 0,-1-1 0 15,-3 3 240-15,1 3 48 0,-2 2 16 0,0-1 0 16,0 3 160-16,-3 2 48 0,-1 0 0 0,0 0 0 16,0-1-304-16,0 1-48 0,0-2-16 0,2 1 0 15,-1 0-272-15,3-2-48 0,2-1-16 0,1-1 0 16,0-4-128-16,2-1 0 0,3-4 0 0,5-8 0 31,-6 10-320-31,6-10-80 0,0 0-32 0,0 0 0 0,0 0-1680 0,0 0-352 16,0 0-64-16,0 0-10160 0</inkml:trace>
  <inkml:trace contextRef="#ctx0" brushRef="#br4" timeOffset="-97207.8">13046 8901 13823 0,'0'0'1216'0,"0"0"-960"16,0 0-256-16,0 0 0 0,0 0 3632 0,0 0 672 15,0 0 144-15,8 14 32 0,1 1-2928 0,-1-2-576 16,-1-1-112-16,3 1-32 0,2 1-224 0,1 2-48 16,0 2-16-16,0-3 0 0,1 2-272 0,1 0-48 15,0 0-16-15,1-1 0 0,-1 2-208 0,1 2 128 16,-2-3-128-16,0-2 0 0,0 1 0 0,-1 0 0 16,0-3-208-16,-1 0 64 15,-1-2-848-15,0 2-160 0,-3-2-48 0,-1-3 0 16,1-2-2320-16,1-2-448 0</inkml:trace>
  <inkml:trace contextRef="#ctx0" brushRef="#br4" timeOffset="-96448.89">13407 8234 18191 0,'0'0'800'0,"0"0"176"0,0 0-784 15,0 0-192-15,0 0 0 0,0 0 0 0,0 0 1008 0,0 0 144 0,0 0 48 0,-6 9 0 16,6-9-480-16,0 0-80 0,0 0-32 0,0 13 0 15,0-13 144-15,5 14 16 0,3-1 16 0,2-1 0 16,1-3-208-16,2 1-64 0,2 2 0 0,4 1 0 16,-1-1-16-16,2 5-16 0,0 2 0 0,3 1 0 0,-1 3-80 0,3 2-16 15,1 3 0-15,0-1 0 0,0 3-160 16,0 1-32-16,0 3-16 0,-3 1 0 0,0 2-176 0,-1 1 192 16,-1 2-192-16,-3-2 192 0,-4-2-192 0,-1 2 0 15,2-1 0-15,-5 2 128 0,-2-3-128 0,-2 1 192 16,-1-1-192-16,-1-2 192 0,0-1 128 0,0-2 48 15,0 2 0-15,-1-5 0 0,-3-2-160 0,0-1-16 16,-2 1-16-16,1-4 0 0,-4 2-176 0,-3-5 0 16,-1 0 0-16,-1 0 128 0,-2 1-128 0,-3 1 0 15,-3-2 0-15,1 3 128 0,-2-2-128 0,-2 0 0 16,-1 0 0-16,-3 0-176 16,-2-3-208-16,-1-1-32 0,1-2-16 0,1 2 0 15,-2-2-208-15,4-1-64 0,0-1 0 0,3-3 0 16,2-4 48-16,0-4 0 0,4-2 0 0,0-4-8368 0,1-4-1680 15</inkml:trace>
  <inkml:trace contextRef="#ctx0" brushRef="#br4" timeOffset="-52186.68">8126 11574 23951 0,'0'0'1056'0,"0"0"224"0,0 0-1024 0,0 0-256 0,0 0 0 15,0 0 0-15,12-7 2096 0,0 2 352 16,-1 1 80-16,0 0 16 0,-1 2-1968 0,2-2-400 15,0 1-176-15,-1 0 160 0,1 2-160 0,1 1 0 0,0 0 0 0,1 0 128 16,2-1 0-16,2-2-128 0,1-1 192 0,0 2-64 16,1-1 160-16,1 0 32 0,1 0 0 0,1 0 0 15,2 0-192-15,-2 2-128 0,1-4 192 0,1 2-192 16,-1 1 176-16,1-2-176 0,0 0 160 0,-2 0-160 16,-2 0 0-16,0 0 0 0,-3-1 0 0,-1 1 0 15,-2 0 0-15,-1-1 0 0,-2 1 0 0,0 3-160 31,-12 1-672-31,11-3-144 0,-11 3-32 0,0 0-8880 0,0 0-1776 0</inkml:trace>
  <inkml:trace contextRef="#ctx0" brushRef="#br4" timeOffset="-51853.06">8127 11701 28559 0,'-11'2'1264'0,"11"-2"272"0,0 0-1232 0,0 0-304 16,0 0 0-16,0 0 0 0,0 0 1024 0,0 0 160 15,0 0 32-15,0 0 0 0,0 0-960 0,11 2-256 0,1 0 0 0,1-2 128 16,3-3-128-16,1 0 192 0,2 1-192 0,2-1 192 15,1-2 144-15,3 1 48 0,0 0 0 0,0 2 0 16,-1-4-192-16,2 2-16 0,1 1-16 0,-3 0 0 16,0-1-160-16,-1 1 0 0,2 1 0 0,-2 1 0 31,-2-1-496-31,0 1-16 0,0 0-16 0,0-3 0 16,0 1-2768-16,0-3-544 0</inkml:trace>
  <inkml:trace contextRef="#ctx0" brushRef="#br4" timeOffset="-51202.8">9391 11464 4607 0,'0'0'400'0,"0"0"-400"15,0 0 0-15,0 0 0 0,0 0 6816 0,11-4 1280 0,0 3 256 0,1-3 48 16,1 0-6544-16,0 2-1328 0,0-4-256 0,0 5-48 16,1-3-96-16,2 3 0 0,-1-1-128 0,4-1 192 15,-1 0-192-15,0-1 0 0,0-2 0 0,1 0 0 16,-2 1 0-16,-2 0 0 0,0 1 0 0,-2-3 0 16,1 2 0-16,-2 1 0 0,-2 2 0 0,1-2 0 15,-2-1 0-15,-9 5 0 0,10-7 128 0,-2 2-128 16,0 1 528-16,0-4 16 0,-2 2 0 0,-6 6 0 15,7-10-48-15,-2 4-16 0,-1-3 0 0,-4 9 0 16,2-11-224-16,0 2-32 0,-2 1-16 0,0 8 0 16,-4-10-80-16,-2 2-128 0,0 2 176 0,-2 0-176 15,-2 0 128-15,-2 2-128 0,-2 1 0 0,-2 3 0 16,-1-2 0-16,0 4 0 0,-1 2 0 0,1 2 0 0,0 1 144 0,0 3-144 16,-1 3 0-16,1 1 144 15,1 3-144-15,2 1 128 0,1 0-128 0,1 1 128 0,3-1-128 0,1 1 0 16,0 2 0-16,3 0 0 0,1 0 176 0,2 0 0 15,-2-2 0-15,1 2 0 0,2 1-16 0,-1 1 0 16,1 0 0-16,2-1 0 0,2 0-160 0,1 1 128 16,1-6-128-16,2-1 128 0,-1 0-128 0,2 1 160 15,0-3-160-15,2 1 160 0,3-4-160 0,0 0 0 16,0-3 0-16,4-2-176 0,-1-1-64 0,4-1-16 16,0-2 0-16,3-1 0 15,0-2-720-15,0-3-160 0,1-1-16 0,1-3-16 16,-1-1-2288-16,3-3-464 0,-1 0-96 0</inkml:trace>
  <inkml:trace contextRef="#ctx0" brushRef="#br4" timeOffset="-50835.94">10468 11207 19343 0,'0'0'1728'0,"-12"-2"-1392"0,0 0-336 0,2 2 0 16,1-2 4352-16,1 2 784 0,8 0 176 0,-9 2 16 16,9-2-4064-16,-11 3-816 0,2 1-176 0,0-1-16 15,0 2-256-15,1 3 144 0,1 1-144 0,-2 2 128 0,-1 0-128 0,-2 3 0 16,-1 4 0-16,-1 2 0 0,-2 0 0 0,-1 2 0 15,0 0 0-15,-1 1 0 0,0 1 256 0,1 1 32 16,0-1 0-16,1 2 0 0,1 1 96 0,1-1 0 16,1 0 16-16,3 1 0 0,1-1-240 0,1-2-160 15,3-6 192-15,-2-2-192 0,3-1 0 0,2-1 0 16,1-2-192-16,1-3 48 16,0-9-1072-16,0 0-224 0,0 0-32 0,0 0-16 15,0 0-1648-15,0 0-336 0</inkml:trace>
  <inkml:trace contextRef="#ctx0" brushRef="#br4" timeOffset="-50568.82">10100 11270 27647 0,'0'0'2448'16,"0"0"-1952"-16,0 0-496 0,0 0 0 0,0 0 2912 0,0 0 480 0,0 0 112 0,6 10 16 15,2-1-2752-15,0 2-560 0,2 1-208 0,1-1 176 16,1 2-32-16,1 0 0 0,0 0 0 0,1 2 0 16,0 3-144-16,2-1 0 0,1 0 0 0,-1 3 128 15,-1-2-128-15,0 3 0 0,-2-1 0 0,0 3-176 32,0 1-240-32,0 1-48 0,-1-1-16 0,-1-1 0 0,0 1-560 0,-1-5-112 0,-1-1-32 0,0 1 0 15,2-2-672-15,-3 0-144 0,-2-2-32 0,1 0 0 16,-1-2-1712-16,1 0-352 0</inkml:trace>
  <inkml:trace contextRef="#ctx0" brushRef="#br4" timeOffset="-49935.05">10727 11450 25791 0,'-8'0'2304'0,"0"1"-1856"16,-1 2-448-16,9-3 0 0,-6 9 3456 0,0 1 576 0,4 2 128 0,1-2 32 16,-1 2-3488-16,2 4-704 15,-1 2 0-15,1 3-240 0,0 2 240 0,0 3-144 0,1 2 144 0,-1 2-128 16,-1 1 128-16,1 2-208 0,0 1 80 0,0 0 128 16,0 2-128-16,0-2 128 0,0-1 0 0,0-2 0 15,-1-1 0-15,-1 0 0 0,0-3 0 0,0-2 0 16,1 0 192-16,1-2 64 0,-1-1 16 0,0-1 0 15,1-5 160-15,0-1 16 0,0-1 16 0,1-3 0 16,-1-11-224-16,0 0-48 0,0 0-16 0,0 0 0 16,0 0 16-16,0 0 16 0,0-11 0 0,0-3 0 15,-1 0-208-15,-1-3 0 0,2-5 0 0,-1 0 0 16,0-3-272-16,-1-1 48 0,1-3 16 0,0-2 0 16,1-2 80-16,0-4 128 0,0-6-208 0,0 0 80 15,1-3 128-15,0-1 0 0,1 0 0 0,2 0-128 16,-1 2 128-16,4 3 0 0,1 4 0 0,1-1 0 15,0 2 0-15,3 4 0 0,0 3 0 0,2 0 0 0,3 3 0 0,1 4 0 16,0 1-128-16,2 2 128 0,-1 3-160 0,0 2 160 16,2 0-192-16,-1 4 192 0,1-1-128 0,0 4 128 15,-1 2 0-15,-1 3 0 0,1-2-144 0,-2 3 144 16,-2 2 0-16,-1 0-144 0,1 4 144 0,0 2 0 16,-2 1-144-16,0 4 144 0,1 2 0 0,-1 2-144 15,2 1 144-15,-3 1 0 0,-2 1 0 0,0 2 0 16,-1-1 0-16,-2 1 0 0,-1-3 0 0,-2 0 0 15,-1-1 0-15,-2 0 0 0,-2 0 0 0,-2 0 0 16,-4-2 0-16,1 0 144 0,0-1-144 0,-3 2 0 16,-2-2 0-16,-1 1 128 0,0 1-128 0,-2 0 192 0,-2 1-192 0,0 2 192 15,-2-2 32-15,-2 2 16 0,-1 0 0 0,-3 3 0 16,1-4-240-16,-1-1 0 0,-1-3 0 0,3-2 0 16,1 0 0-16,3-3-128 0,2-3 128 0,2-2 0 15,3-3-288-15,1-3 0 0,1-4 0 0,3 0 0 31,1-3-1728-31,1 0-352 0,2-3-64 0,2-3-13552 0</inkml:trace>
  <inkml:trace contextRef="#ctx0" brushRef="#br4" timeOffset="-49334.34">11896 10535 14735 0,'0'0'1312'0,"0"0"-1056"0,0 0-256 0,0 0 0 16,-7 2 4032-16,7-2 768 0,0 0 128 0,0 0 48 16,-11 4-3824-16,3 1-752 0,2 2-144 0,-1-2-48 15,7-5-208-15,-8 9 176 0,1-1-176 0,0 1 160 16,1 0-160-16,-1 0 0 0,1 2-160 0,-1 1 160 15,-1-1 0-15,0 2 0 0,1 2-128 0,-1 0 128 16,-1 0 272-16,0 0 112 0,-2 1 0 0,2 5 16 16,0 0 560-16,-2 1 96 0,0 1 32 0,-1 1 0 15,0 2-352-15,0 4-64 0,-1-3-16 0,0 6 0 16,-1 2-336-16,0 4-80 0,-1 2-16 0,1 0 0 16,-2 1-224-16,2 0 0 0,0-1 0 0,2 0 0 15,-1-5 0-15,3 1 0 0,0-1 0 0,4-2 0 16,1-1 128-16,2-1-128 0,0 2 0 0,3-1 0 15,3-3 0-15,2-1 128 0,2-2-128 0,2 0 0 0,1-2 0 16,2-1 176-16,2-2-176 0,-1 0 160 0,2-1-160 0,0 0 0 16,1-4 144-16,1 0-144 0,-1-2-208 0,1-2-112 15,0-1-32-15,1 0 0 16,0-6-624-16,2 2-128 0,-1-3-32 0,1-1 0 16,-2-3-592-16,2-1-112 0,-1-5-16 0,1 0-16 15,-2-2-240-15,0 0-64 0,-1-4 0 0</inkml:trace>
  <inkml:trace contextRef="#ctx0" brushRef="#br4" timeOffset="-48717.98">12112 10982 10127 0,'0'0'896'0,"-6"-4"-704"0,6 4-192 0,0 0 0 16,0 0 6000-16,0 0 1168 0,0 0 224 0,0 0 48 16,0 0-6032-16,0 0-1200 0,0 0-208 0,0 0 0 15,0 0-192-15,0 0 64 0,0 0 128 0,0 0-208 16,0 0 48-16,-5 10 16 0,-3 3 0 0,-1 0 0 15,-3 2 144-15,-1 0 0 0,-1 2 0 0,-2 3 0 0,1 1 336 0,-1 1 0 16,0-1 0-16,1 4 0 0,-2 1 192 0,0 0 48 16,0 1 0-16,0 2 0 0,1 2-112 0,2 0-16 15,1-2 0-15,3 1 0 0,2-3-128 0,3-1-48 16,-1 1 0-16,5-5 0 0,1 0-128 0,4 0-16 16,1-1-128-16,2-2 192 0,0 0-192 0,4-2 0 15,-1-3 0-15,1-2 0 0,-1-3 0 0,1-1 0 16,-2-2 0-16,1 1 0 0,-1-2 0 0,2 0-128 15,-11-5 128-15,13 3 0 0,-1-3 0 0,-1-2 0 16,2 1 0-16,0-3 0 0,2-1 368 0,-1-2-32 16,0 0 0-16,2-2 0 0,1-2 96 0,1-2 16 15,0 0 0-15,1 0 0 0,-2-4-208 0,0 0-48 0,-2-1 0 0,1 0 0 16,0 1-192-16,-3 0 0 0,-3-4 0 0,0 0 0 16,0-1 0-16,-4-2 144 0,-1 0-144 0,-1-3 128 15,-1 0-128-15,-2-2 0 0,-2-1 0 0,1-2 0 16,0 1 0-16,0-1 128 0,-2 0-128 0,1-1 128 15,0 2-128-15,0 3 192 0,-1 2-192 0,2 3 192 16,0 2 0-16,0 1 16 0,0 1 0 0,0 2 0 16,0 1-208-16,0 3 144 0,0 0-144 0,0 3 128 15,-1 1-128-15,1 9-224 0,0 0 48 0,-4-7 16 32,4 7-480-32,-8-5-80 0,0 2-32 0,8 3 0 0,-9-2-1552 0,0 4-320 0,-1 1-64 15,1 1-8752-15,-1 0-1744 0</inkml:trace>
  <inkml:trace contextRef="#ctx0" brushRef="#br4" timeOffset="-48383.98">11994 11303 31503 0,'-12'1'1392'0,"12"-1"288"0,-11 4-1344 0,2 0-336 16,1 0 0-16,8-4 0 0,-9 6 752 0,2 1 80 15,1-1 0-15,6-6 16 0,-7 9-592 0,3 0-128 0,4-9-128 0,-1 11 176 16,1-11-176-16,0 0 0 16,0 0 0-16,8 9 0 0,0-3 0 0,1 0 0 0,-9-6 0 0,14 4 0 15,0-2 256-15,1-2 0 0,-1-1 16 0,2 1 0 16,-1 2 144-16,2 1 32 0,0 1 0 0,1-3 0 15,1 1-320-15,0-1-128 0,1-1 128 0,-1 3-128 16,1-7 0-16,-1 2 0 0,1 2 0 0,-2-1 0 31,1-2-1824-31,-4-1-288 0,1 1-64 0,-2-4-12336 0</inkml:trace>
  <inkml:trace contextRef="#ctx0" brushRef="#br4" timeOffset="-48046.23">12662 10673 27807 0,'0'0'1232'0,"0"0"256"0,0 0-1184 0,0 0-304 16,-9 5 0-16,9-5 0 0,-6 9 1056 0,6-9 160 15,-5 11 16-15,3 0 16 0,0-2-896 0,1 2-176 16,2 1-48-16,-1-1 0 0,2 1-128 0,-1 1 0 16,0-2 0-16,-1-1 0 0,0 0 0 0,0 2 0 0,0 1-224 0,0-1 80 15,-1 0-144-15,0-1-32 0,-1 0 0 0,1-1 0 31,1-10-432-31,-1 12-80 0,1-2-32 0,0-2 0 16,0-8-1536-16,0 0-304 0,0 0-64 0,0 0-16 0</inkml:trace>
  <inkml:trace contextRef="#ctx0" brushRef="#br4" timeOffset="-47767.24">12368 10742 3679 0,'0'0'320'0,"0"0"-320"16,0 0 0-16,0 0 0 15,0 0 8080-15,0 0 1552 0,0 0 304 0,0 0 64 0,12-3-7776 0,2-1-1568 16,3 2-304-16,2-2-64 0,-2 0-112 0,2-1-32 16,2-3 0-16,1 1 0 0,2 0-144 0,0 0 0 15,2 1 0-15,1-1 0 0,-3 2-256 0,1 0 32 16,-3-1 0-16,-1 4 0 15,0-3-336-15,-1 1-64 0,-1 0-16 0,-1 1 0 16,-2 1-176-16,0 0-32 0,-3 1-16 0,0 1 0 16,-2 1-1552-16,0 2-304 0,-11-3-64 0,10 4-9936 0</inkml:trace>
  <inkml:trace contextRef="#ctx0" brushRef="#br4" timeOffset="-46430.13">12826 11585 10079 0,'0'0'448'0,"0"0"80"0,0 0-528 0,0 0 0 0,0 0 0 0,0 0 0 16,0 0 1472-16,0 0 176 0,0 0 32 0,0 0 16 15,0 0-304-15,0 0-64 0,0 0-16 0,0 0 0 16,0 0-288-16,0 0-48 0,0 0-16 0,0 0 0 16,0 0-128-16,0 0-48 0,0 0 0 0,0 0 0 15,0 0-80-15,0 0 0 0,0 0-16 0,0 0 0 16,0 0 80-16,0 0 32 0,0 0 0 0,0 0 0 16,0 0-160-16,0 0-16 0,0 0-16 0,0 0 0 15,0 0-112-15,0 0-32 0,-8 6 0 0,8-6 0 16,0 0-128-16,-9 5-16 0,0 0-16 0,9-5 0 15,-7 4-176-15,7-4-128 0,-7 5 192 0,7-5-192 16,-10 5 128-16,10-5-128 0,-7 6 0 0,7-6 0 16,-8 5 128-16,8-5-128 0,0 0 192 0,0 0-192 15,-8 5 272-15,8-5-48 0,0 0-16 0,-7 7 0 0,7-7-48 0,-7 6-16 16,7-6 0-16,-8 8 0 0,1 0 0 0,1 0 0 16,-1-2 0-16,2 1 0 0,5-7-144 0,-9 7 0 15,2 0 0-15,7-7 0 0,-7 5 192 0,7-5-32 16,0 0-16-16,-7 7 0 0,7-7-16 0,0 0-128 15,0 0 192-15,0 0-64 0,0 0 0 0,0 0-128 16,0 0 192-16,0 0-64 0,0 0-128 0,0 0 160 16,4 10-160-16,-4-10 160 0,0 0-160 0,8 7 0 15,-8-7 0-15,10 5 0 0,-10-5 0 0,12 5 128 16,-2 0-128-16,-1-2 0 0,-9-3 0 0,14 2 0 16,-3 1 0-16,1 0 0 0,0-3 0 0,-1 0 0 15,0 1 128-15,-1 2-128 0,2-3 0 0,-2 2 0 0,1 2 0 0,-2-1 0 16,-9-3 0-16,10 5 0 0,1-1 0 0,-3 1 0 15,-8-5 0-15,8 8 0 0,-2 1 0 0,-1 0 0 16,-1-2 0-16,0 0 0 0,-1 3 0 0,-1-4 0 16,-2-6 0-16,2 13 0 0,-2-2 0 0,1-2 128 15,-1-9 0-15,-1 10 0 0,-2 1 0 0,2-2 0 16,-2 1-128-16,-1-2 192 0,-1 0-192 0,0 0 192 16,0 1-192-16,-1 1 0 0,-3 1 144 0,0-4-144 15,0-1 0-15,0-1 0 0,0-1 0 0,0 2 128 16,-1-2-384-16,0-1-64 0,0-3 0 0,-1-2-16 31,1 1-2480-31,1-3-480 0,-1 2-96 0</inkml:trace>
  <inkml:trace contextRef="#ctx0" brushRef="#br4" timeOffset="-45549.64">13613 11186 14735 0,'0'0'1312'0,"0"0"-1056"0,0 0-256 0,0 0 0 16,-6 8 4496-16,6-8 848 0,0 0 160 0,-7 11 48 15,1-2-4208-15,-1 0-832 0,1 0-160 0,-2 3-32 16,-1 0 0-16,0 2 0 0,0 0 0 0,-3 2 0 16,-2 3 0-16,-3 1 16 0,-2 0 0 0,-2-1 0 15,-1 2 48-15,-1 0 16 0,-2 1 0 0,2-2 0 16,-2 3-160-16,1-2-48 0,1 1 0 0,-1 2 0 0,1-5-192 0,0 2 128 16,0-2-128-16,2 1 0 0,2 0 0 15,1-3-160-15,2-4 0 0,2-2 0 16,1-2-688-16,4-2-144 0,9-7-32 0,0 0 0 15,-8 3-1504-15,8-3-304 0,0 0-64 0</inkml:trace>
  <inkml:trace contextRef="#ctx0" brushRef="#br4" timeOffset="-45297.62">13247 11303 8287 0,'0'0'368'0,"0"0"80"0,0 0-448 0,0 0 0 15,1 11 0-15,1 1 0 0,-2-12 7072 0,4 13 1328 0,1 1 272 0,0 2 48 16,0-2-6544-16,2 2-1296 0,-1 0-272 0,3-1-48 16,2 1 0-16,1 1 0 0,-1 1 0 0,2 2 0 15,0-2-368-15,0 1-192 0,2 1 192 0,-1-2-192 16,-1-2 128-16,4 1-128 0,0 0 0 0,0-2 0 16,0-1 0-16,1-1 0 0,0-3 0 0,-1-1 0 31,-1-1-384-31,2-2-64 0,3-2-32 0,-1-1 0 15,1 0-448-15,-1-3-96 0,0-3 0 0,1 0-16 16,-2-1-256-16,1-1-48 0,-2-1-16 0,0-2-9264 0,-2 0-1840 0</inkml:trace>
  <inkml:trace contextRef="#ctx0" brushRef="#br4" timeOffset="-44780.09">13620 10458 29823 0,'-17'0'1328'0,"8"1"272"0,-2-2-1280 0,4 2-320 0,7-1 0 0,0 0 0 15,0 0 384-15,0 0 32 0,0 0 0 0,0 0 0 16,0 0-240-16,0 0-48 0,0 0-128 0,10 5 192 16,2-2 128-16,0 2 0 0,-1 2 16 0,4-2 0 15,-1 1 448-15,3 6 96 0,0 4 16 0,1 3 0 16,2-2 64-16,0 4 0 0,1 3 16 0,3 2 0 15,1 2-288-15,2 1-64 0,2 2-16 0,1 4 0 16,1-1-64-16,0 0-16 0,3-1 0 0,-3 1 0 16,-2-2-32-16,-2 4-16 0,0-3 0 0,-3 4 0 15,1 1-96-15,-1 1 0 0,-2-3-16 0,-3 1 0 16,0-1-48-16,-5 3-16 0,-2-6 0 0,-3 1 0 16,-3 0-144-16,-1-2-32 0,-3 1 0 0,-4-2 0 15,-1-1-128-15,-3 2 0 0,0-2 144 0,-5 0-144 0,0-4 0 0,-4 1 0 16,0 0 0-16,-2-1-192 15,-2-1-192-15,0-1-64 0,-2-1 0 0,-1 1 0 16,-2-5-416-16,0 5-96 0,-5-3 0 0,-1 1-16 16,-3 1-2368-16,-4-1-480 0,-5-1-80 0</inkml:trace>
  <inkml:trace contextRef="#ctx0" brushRef="#br4" timeOffset="-43931.34">8305 13420 2751 0,'0'0'128'0,"0"0"16"0,-8-5-144 0,0-2 0 0,2 3 0 0,-1-2 0 16,-1-1 4032-16,0 1 768 0,1-1 144 0,0 1 48 16,0-2-3552-16,2 1-704 0,0-1-144 0,0 3-16 15,5 5 0-15,-8-4 16 0,8 4 0 0,0 0 0 16,-8-2 304-16,8 2 48 0,0 0 16 0,0 0 0 15,-9 0-128-15,9 0-32 0,0 0 0 0,0 0 0 0,0 0-288 0,0 0-48 16,0 0-16-16,0 0 0 0,0 0 64 0,0 0 16 16,13 4 0-16,3-2 0 0,-1-2-96 0,5 0-32 15,1-1 0-15,1 0 0 0,1-1-128 0,2 0-16 16,1-1-16-16,0 2 0 0,0 1-240 0,2 0 128 16,-2 0-128-16,0 1 0 0,-1-1 0 0,0 0 0 15,1 3-128-15,-4-1 128 16,-3-3-912-16,1 1-80 0,-2-1-16 0,-1 1 0 15,-1 0-1872-15,-1-2-368 0,1 2-80 0,0-2-8096 0</inkml:trace>
  <inkml:trace contextRef="#ctx0" brushRef="#br4" timeOffset="-43586.55">8219 13622 10127 0,'0'0'896'0,"0"0"-704"0,0 0-192 0,0 0 0 0,0 0 5872 0,11-1 1136 15,5-3 224-15,4 0 64 0,2-2-5712 0,3 0-1136 16,2-2-240-16,0 0-32 0,1 0 80 0,0 2 32 16,1-1 0-16,2 2 0 0,1-1-288 0,0-1-224 15,-1 2 32-15,-2 0 16 0,-3-2 32 0,-1 2 0 16,-2 2 0-16,0 2 0 16,-4-1-320-16,1 2-64 0,-3 2-16 0,-2 1 0 15,-2 1-624-15,0 1-128 0,-1-1-32 0,-1 0-8208 16,-1 0-1664-16</inkml:trace>
  <inkml:trace contextRef="#ctx0" brushRef="#br4" timeOffset="-42963.73">9431 13454 16575 0,'0'0'1472'0,"0"0"-1168"0,0 0-304 0,0 0 0 16,0 0 3712-16,0 0 704 0,0 0 128 0,0 0 16 0,0 0-3696 0,0 0-736 15,0 0-128-15,0 0 0 16,12 5 0-16,-12-5 0 0,10 5 0 0,1 2 128 0,-11-7 256 16,13 2 64-16,0 2 16 0,0-1 0 0,0 1 176 0,1-4 48 15,1 0 0-15,0 0 0 0,1 0-208 0,2-3-32 16,0 0-16-16,2 0 0 0,-1-1-64 0,0 1-16 16,-1 0 0-16,-1-2 0 0,-1-1-160 0,-1-3-16 15,1-1-16-15,-1 1 0 0,0-1-32 0,-1-2-128 16,-1 0 192-16,-1 2-64 0,0 0-128 0,-2-1 0 15,0-1 0-15,-2 2 128 0,-1-2-128 0,-2 3 160 16,-1-1-160-16,-1-1 160 0,-3 2-160 0,-3-3 128 16,-1 1-128-16,-1-1 128 0,-2 0-128 0,-3 2 0 15,-2-1 0-15,-2 1 128 0,-2 2-128 0,-1 2 0 16,-1 2 0-16,-3 2 0 0,-1 4-160 0,1 0 160 0,0 6-208 16,-2 0 80-16,-1 2 128 0,3 2 0 0,1 1-144 0,0 1 144 15,2-1 0-15,1 4 0 0,2 2 0 0,2 0 0 16,3 2-160-16,1 1 160 0,0 6 0 0,2-6-144 15,3-1 144-15,2 1 0 0,-1 1 0 0,3 1 0 16,0 0 0-16,3 0 0 0,-1-3 128 0,5 0-128 16,-1 0 128-16,3-2-128 0,1-1 128 0,1 1-128 15,1-5 128-15,1 0-128 0,1-1 128 0,2-1-128 16,0-2 0-16,1-2-208 0,1-2 16 0,2-1 16 31,0-5-928-31,4 0-192 0,-1-4-48 0,1 1 0 0,-2-3-1840 0,3-2-368 0,-1-1-80 0</inkml:trace>
  <inkml:trace contextRef="#ctx0" brushRef="#br4" timeOffset="-42619.11">10484 13147 34607 0,'0'0'1536'0,"-11"3"320"0,-1-2-1488 0,2 2-368 15,-1-1 0-15,2 2 0 0,0 2 304 0,0-3-16 16,0 3 0-16,2-1 0 0,-3 0-64 0,1 2-16 16,1 0 0-16,0 5 0 0,-1 1 16 0,0 2 0 0,0 0 0 0,-2 3 0 15,-2 1 176-15,-3 3 48 0,-2 3 0 0,-1 2 0 16,-1 3 64-16,-1 0 0 0,-1-1 16 0,0 2 0 15,0-2-128-15,1-1-16 0,0 0-16 0,4-4 0 16,1-1-224-16,5-1-144 0,0 0 192 0,3-4-192 16,2-3 0-16,1-2-224 0,1-3 16 0,4-10 0 31,0 0-1728-31,0 0-352 0,0 0-64 0,0 0-16 16,0 0-1360-16,0 0-288 0,0 0-48 0</inkml:trace>
  <inkml:trace contextRef="#ctx0" brushRef="#br4" timeOffset="-42404.78">10099 13222 29247 0,'0'0'1296'0,"0"0"272"0,0 0-1248 0,0 0-320 0,5-7 0 0,-5 7 0 0,0 0 1168 0,13 0 176 16,-13 0 48-16,13 3 0 0,-13-3-880 0,13 7-160 16,-3 1-32-16,-2 1-16 0,0 3 32 0,-1 1 16 15,-1 2 0-15,1 2 0 0,-2 2-112 0,1 2-32 16,2 1 0-16,0 2 0 0,0 2-208 0,2-3 0 15,2-2 0-15,1 2 0 16,1-3-448-16,2-2 32 0,1-3 0 0,0 2 0 16,0-2-1792-16,1-2-352 0,0-2-80 0</inkml:trace>
  <inkml:trace contextRef="#ctx0" brushRef="#br4" timeOffset="-41695.89">10775 13390 13823 0,'0'0'1216'0,"-4"14"-960"0,0-1-256 0,-1 4 0 15,0-4 4288-15,1 3 832 0,3 1 144 0,1 1 48 16,0 0-4160-16,1 3-816 0,0 0-160 0,2 1-48 15,-2 0-128-15,2 3 160 0,1 2-160 0,0 2 160 16,0 4 0-16,1-3 0 0,0 2 0 0,-1 1 0 0,-1 1-160 0,-1 0 160 16,-1 0-160-16,1-2 160 0,-2-1-160 0,0-2 0 15,0 0 0-15,0-3 0 0,-3 0 352 0,-1-1-16 16,0-3 0-16,0 1 0 0,1-3 368 16,0-1 80-16,0-2 16 0,2 0 0 0,-2-4-304 0,2 0-64 15,0-1-16-15,1-12 0 0,0 11-224 0,0-11-32 16,0 0-16-16,0 0 0 0,0 0-144 0,0 0 0 15,0 0 144-15,0 0-144 0,4-12 0 0,0-6 128 16,-2-3-128-16,1-1 0 0,-1-1 0 0,1-3 128 16,0-4-128-16,-1-2 0 0,0-2 128 0,-1-5-128 15,-1-4 160-15,0-4-160 0,1-1 192 0,0-2-48 16,-1-1-16-16,2 2 0 0,-1-1-128 0,0 3 0 16,1 0-192-16,-1 6 192 0,0 0 0 0,1 5 0 0,0 2 0 15,2 4 0-15,-1 4 0 0,1 2 240 0,-2 3-16 0,3 3 0 16,2 2-96-16,-1 2 0 0,2-2-128 0,3 3 192 15,-2 0-192-15,3 2-160 0,-1-1 32 0,2 4 0 16,2-2 128-16,0 4-128 0,4 3 128 0,-2 0-128 16,-2 3 128-16,1 1-192 0,0 1 192 0,-1 4-192 15,-1-2 192-15,1 5 0 0,-1-1 0 0,-1 2 0 16,-1 2 0-16,0-3 0 0,-3 3 0 0,-1 0 0 16,-1-1 0-16,0 2 0 0,-3 0 0 0,0 3 0 15,0-3 0-15,-3 4 144 0,-1-4-144 0,0 3 160 16,-1 1-160-16,1 0 0 0,0-3 0 0,-2 2 0 15,1-5 0-15,0 1 0 0,-1-4 0 0,2-8 0 16,0 0 128-16,-2 12-128 0,-1 1 0 0,-1-3 128 16,4-10 16-16,-6 7 0 0,-2 0 0 0,-1 1 0 15,-2 0 32-15,1 0 0 0,-3-2 0 0,-1 0 0 0,-1-1-176 0,-2 1 192 16,-1-2-192-16,0 2 192 0,-2-1-192 16,1-1 0-16,-1-2 0 0,2 2 0 0,0-4 0 0,2 1-272 15,2-1 32-15,1-1 16 16,0 1-1312-16,2-4-256 0,3-1-48 0,1-1-15424 15</inkml:trace>
  <inkml:trace contextRef="#ctx0" brushRef="#br4" timeOffset="-36275.52">12045 12480 6447 0,'0'0'272'0,"0"0"80"0,0 0-352 0,0 0 0 16,0 0 0-16,0 0 0 0,0 0 4048 0,0 0 752 16,0 0 128-16,0 0 48 0,0 0-3120 0,0 0-640 0,0 0-112 0,0 0-16 15,0 0-96-15,0 0-16 16,-6-5 0-16,6 5 0 0,0 0-96 0,0 0-32 0,0 0 0 0,-11-3 0 15,11 3-336-15,-10 3-64 0,10-3 0 0,-12 6-16 16,0 2-240-16,2 2-32 0,-2 1-16 0,0 2 0 16,1 1-144-16,-1 2 0 0,-1-1 144 0,0 4-144 15,1-1 304-15,-1 0-16 0,-1 0 0 0,-2 1 0 16,-2-1 176-16,1 0 48 0,0-1 0 0,0 3 0 16,-1-2-32-16,-1 1 0 0,1 2 0 0,0 0 0 15,0-1-128-15,-1 3-32 0,2 2 0 0,1 1 0 16,-1 1-96-16,1 1-32 0,2 3 0 0,2 2 0 15,1 2-192-15,2 0 144 0,1 2-144 0,3 0 128 16,1 3 80-16,4-3 16 0,2 2 0 0,2 1 0 16,1-3-48-16,1 1-16 0,1-3 0 0,2 1 0 15,1 0-160-15,1-3 128 0,1-3-128 0,-1 0 128 0,2-3-128 0,2 2 0 16,-2-2 0-16,-2-1 128 0,1 0-128 0,0-2 0 16,0-3 0-16,-1 1 0 0,0-3 0 0,-2 1-144 15,0-2 144-15,0 0-160 0,0 1-80 0,0-4-16 16,-1-2 0-16,1-1 0 15,3-4-192-15,0 2-64 0,0-3 0 0,2-5 0 16,2 0-384-16,2-5-96 0,3-2-16 0,-1-3 0 16,1 0-1296-16,3-6-256 0,1-2-48 0,-1-2-11968 0</inkml:trace>
  <inkml:trace contextRef="#ctx0" brushRef="#br4" timeOffset="-35509.15">12153 13043 17503 0,'0'0'1552'16,"0"-9"-1232"-16,0 0-320 0,2 0 0 0,0-1 1936 0,1 1 336 16,1 0 64-16,0 0 16 0,1 0-1744 0,0 0-352 15,0 0-64-15,0 1 0 0,1 0 80 0,-1 0 32 16,0-1 0-16,-5 9 0 0,4-8 128 0,-4 8 16 15,4-8 16-15,-4 8 0 0,0 0 384 0,0 0 80 16,0 0 16-16,0 0 0 0,0 0 192 0,0 0 32 16,0 0 16-16,-11 7 0 0,1 0-352 0,1 0-80 15,0 4-16-15,0 0 0 0,0 1-240 0,-2 3-48 16,1 3-16-16,1 0 0 0,-2 2-144 0,1 2-32 16,-2 1 0-16,0 3 0 0,2 0-64 0,-1 3 0 15,1 0-16-15,0 2 0 0,-1-1-48 0,2 3-128 0,0 1 192 16,1-1-64-16,0 0-128 0,3 0 0 0,0-2-192 0,1 0 192 15,3 0 0-15,-2-1 0 0,2-1 0 0,1-3 0 16,1-1 0-16,3 0 0 0,-2-3 176 0,2-1-176 16,2-3 176-16,0-2-176 0,1-2 192 0,3 2-192 15,0-7 160-15,1 1-160 0,-1-5 128 0,3 1-128 16,2-4 160-16,-1-3-160 0,2-2 192 0,-1-2-192 16,0-1 0-16,-1-3 0 0,0-3 0 0,-1-1 0 15,0 0 128-15,0-3-128 0,1-2 0 0,-3 0 0 16,2-2 176-16,-1 0-176 0,-2-2 160 0,1 0-160 15,-2-1 144-15,0-3-144 0,-2-3 128 0,-1-2-128 16,-1 1 0-16,-1-3 128 0,-2 0-128 0,2 1 0 16,-1-2 0-16,0 1 0 0,-3-1 0 0,0 1 0 15,1-1 0-15,2 1 0 0,-2 3 0 0,1 0 0 0,-1 1 0 0,0 2 0 16,0 2 0-16,2 2 0 0,-2-1 0 0,-1 3 0 16,0-1 0-16,0 4 0 0,-1 2 0 0,-2 2 0 15,2 0 0-15,0-1 0 0,-2 5 0 0,1-2 0 16,-2 4 0-16,0-1 0 0,0 0 0 0,-1 4-144 15,1 0 144-15,4 5 0 16,-7-4-448-16,1 2 32 0,-2 1 0 0,0 4 0 16,-1-1-496-16,1 2-112 0,0 2 0 0,-1 0-16 15,-1-1-2304-15,-2 4-464 0</inkml:trace>
  <inkml:trace contextRef="#ctx0" brushRef="#br4" timeOffset="-35199.99">12032 13313 32655 0,'0'0'1440'0,"0"0"304"0,0 0-1392 0,1 9-352 0,-1-9 0 0,4 9 0 15,-4-9 640-15,5 8 64 0,-5-8 16 0,11 8 0 16,-2-3-352-16,1 0-80 0,1-1-16 0,1-3 0 16,-1-1-80-16,1 0-32 0,0 0 0 0,1 0 0 15,0-1-160-15,0 1 0 0,0 0 0 0,0 1 0 16,-1-1 0-16,-1 0 0 0,2 0 0 0,-1-1 0 0,0-2-144 0,1 1 144 16,0 1 0-16,-1-3 0 0,-2 0-256 0,1 0 64 15,-2 0 16-15,0-1 0 16,-1-1-1824-16,-2 3-368 0,1-8-80 0</inkml:trace>
  <inkml:trace contextRef="#ctx0" brushRef="#br4" timeOffset="-34804.76">12653 12628 21135 0,'0'0'928'0,"0"0"208"0,0 0-912 0,0 0-224 0,0 0 0 0,0 0 0 16,0 0 1424-16,0 0 240 0,0 0 64 0,0 0 0 15,0 0-592-15,0 0-112 0,1 12-32 0,-1-12 0 16,2 12-112-16,-2-12-32 0,3 10 0 0,0 1 0 16,-2-1-368-16,0 2-80 0,-1-12-16 0,0 13 0 15,0 0-256-15,0 0-128 0,-1 0 0 0,-2 1 128 16,-1 1-128-16,1 0 0 0,-3 5-160 0,2-6 160 16,-3 2-320-16,0 0 48 0,-1-2 0 0,2 0 0 15,-2-1-144 1,1-1-32-16,2-2 0 0,1 0 0 0,4-10-64 0,0 0 0 0,-4 10-16 0,4-10 0 15,0 0-496-15,0 0-80 0,0 0-32 0,0 0-11408 16</inkml:trace>
  <inkml:trace contextRef="#ctx0" brushRef="#br4" timeOffset="-34540.75">12449 12714 19343 0,'0'0'1728'0,"0"0"-1392"0,0 0-336 0,0 0 0 15,-8-5 3392-15,8 5 624 0,0 0 112 0,0 0 32 16,0 0-3008-16,0 0-576 0,0 0-128 0,0 0-32 16,0 0-208-16,0 0-32 0,8-8-16 0,3 2 0 15,0 1-160-15,2-1 0 0,3 1 0 0,2 0 0 16,1 0 0-16,0 1 0 0,1 0 0 0,1 1 128 16,-1-2-128-16,1 1 0 0,1 0 0 0,-1 2 0 31,-1-2-448-31,1 0 0 0,0 0-16 0,-1 1 0 15,1-2-288-15,0 1-48 0,0 0-16 0,0 2 0 16,1-1-176-16,-2 2-32 0,-2-3-16 0,-3 3-12064 0</inkml:trace>
  <inkml:trace contextRef="#ctx0" brushRef="#br4" timeOffset="-33820.73">12693 13468 3679 0,'0'0'320'0,"0"0"-320"0,0 0 0 0,0 0 0 15,0 0 5056-15,0 0 928 0,0 0 192 0,0 0 32 16,0 0-4544-16,10 3-928 0,-10-3-176 0,10 6-48 16,-10-6 256-16,9 11 64 0,-9-11 0 0,4 13 0 15,1 1 64-15,-3 0 32 0,0 3 0 0,-2 0 0 16,0-4-96-16,-2 4-32 0,1-3 0 0,0 2 0 15,-1 0-208-15,2 1-32 0,0-3-16 0,2-1 0 16,-2 0-128-16,-2 0-32 0,4 0 0 0,0 0 0 16,1-1-80-16,0 0-32 0,-1-2 0 0,-2-10 0 15,4 11-112-15,-4-11-32 0,0 0 0 0,0 0 0 16,7 9-128-16,-7-9 192 0,0 0-192 0,0 0 192 16,0 0-192-16,11-4 0 0,-1-1 0 0,-3-3 0 15,0-1 0-15,-1-2 0 0,0 1 0 0,0 3 0 0,-6 7 0 16,7-6 0-16,-7 6 0 0,7-7 0 0,0 1 0 0,-7 6 0 15,0 0 0-15,9-6 0 0,-9 6 0 0,12 0-176 16,-12 0 176-16,9 6-128 0,-9-6 128 0,9 6-128 16,-2-1 128-16,0 5-128 0,1-1 128 0,-1-3 0 15,-1 2 0-15,-1 0 0 0,-5-8 0 0,8 8 0 16,0-2 0-16,-8-6 0 0,12 7 0 0,-3-5 144 16,-9-2-144-16,12 4 160 0,-12-4 32 0,0 0 16 15,10 2 0-15,-10-2 0 0,0 0 48 0,0 0 0 16,0 0 0-16,11 0 0 0,-11 0-128 0,9 0-128 15,-9 0 176-15,0 0-176 0,8-6 240 0,-8 6-64 16,6-6-16-16,-6 6 0 0,4-9 32 0,0-2 0 0,0 0 0 16,-2 0 0-16,-2 11 48 0,3-14 16 0,0-5 0 0,-1 3 0 15,0-4-64-15,0 0 0 0,2 0 0 0,-1 0 0 16,-1 0-192-16,2 2 0 0,0 0 0 0,1 2 0 16,1 3-272-16,-1 2-112 0,0-1 0 0,0 3-16 31,-5 9-512-31,7-9-112 0,-2-1 0 0,-5 10-16 15,0 0-2352-15,8-6-480 0,-8 6-96 0</inkml:trace>
  <inkml:trace contextRef="#ctx0" brushRef="#br4" timeOffset="-33398.13">13757 13159 36335 0,'0'0'1600'0,"-7"7"352"0,1-1-1568 0,-1 1-384 15,-1 2 0-15,2 0 0 0,-1 0 576 0,1 3 16 0,-2-1 16 0,-1 5 0 16,0-2-608-16,0 2-240 0,-3 1 16 0,-1 3 0 16,0-1-16-16,-3 5 0 0,1-4 0 0,-2 5 0 15,-2 0 240-15,0 0 0 0,-2 2 0 0,0-3 0 16,-1 2 0-16,2-3 256 0,2-3-48 0,1-3-16 15,-1 0-192-15,4-2 0 0,1-2 128 0,2-1-128 32,2-3-544-32,1-2-160 0,0-3-16 0,8-4-16 15,-9 0-2768-15,3-3-544 0</inkml:trace>
  <inkml:trace contextRef="#ctx0" brushRef="#br4" timeOffset="-33159.74">13484 13369 30399 0,'0'0'2704'0,"0"0"-2160"0,0 0-544 0,0 0 0 0,7 10 3072 0,2-1 496 15,1 1 96-15,1 0 32 0,1 0-2992 0,-1 2-576 16,2-1-128-16,2 2 0 0,2-3 0 0,0 3 0 16,1 0 0-16,0-2-128 0,2 2-112 0,-1 0-16 15,1-3 0-15,-2 1 0 16,0-2-544-16,-2 1-112 0,-2-2-32 0,-1 0 0 15,-2-2-400-15,-2 1-96 0,-9-7-16 0,12 5 0 16,-2 0-560-16,-10-5-112 0,12 0-32 0,-1 0 0 16,0-4-928-16,-2 2-192 0</inkml:trace>
  <inkml:trace contextRef="#ctx0" brushRef="#br4" timeOffset="-31556.01">13628 13392 5519 0,'0'0'496'0,"0"0"-496"0,0 0 0 0,0 0 0 15,0 0 2752-15,0 0 464 0,-5 9 96 0,5-9 16 16,0 0-2208-16,0 0-432 0,-7 7-96 0,7-7-16 15,0 0-224-15,0 0-48 0,0 0-16 0,0 0 0 16,0 0 224-16,0 0 32 0,0 0 16 0,0 0 0 16,0 0 304-16,0 0 64 0,0 0 16 0,0 0 0 15,0 0 272-15,1-7 48 0,-1 7 16 0,0 0 0 16,0 0-144-16,6-9-32 0,-6 9 0 0,0 0 0 16,0 0-224-16,0 0-48 0,0 0-16 0,0 0 0 15,0 0-112-15,0 0 0 0,0 0-16 0,0 0 0 16,-10-7-112-16,4 1 0 0,6 6-16 0,-9-4 0 15,1-1-64-15,1 0-16 0,7 5 0 0,-7-7 0 16,0 1 32-16,1-1 16 0,-1 0 0 0,2 0 0 0,0 1-80 0,-1-1-32 16,0 2 0-16,-1 0 0 0,2-2-80 0,-1 2-16 15,-1 1 0-15,1 0 0 0,-2 0-32 0,0 2-16 16,-1-1 0-16,0 0 0 0,1 2-128 0,0-3-16 16,-1 2-128-16,1 0 192 0,0-2-192 0,-2 2 0 15,1-1 128-15,1 0-128 0,1 1 0 0,1 1 0 16,-1-5 0-16,2 2 0 0,5 4 144 0,-5-6-144 15,5 6 128-15,-5-8-128 0,-1 2 0 0,3-1 128 16,-1 1-128-16,4 6 0 0,0 0 0 0,-4-10 0 16,-1 1 128-16,2 0-128 0,3 9 0 0,-1-9 0 15,-1 3 0-15,2 6 0 0,0 0 0 0,0 0 0 16,-1-10 0-16,1 10 0 0,0 0 0 0,0 0-176 0,0 0 176 0,0 0-192 16,0 0-128-16,0 0-16 0,0 0-16 0,0 0 0 31,-5 10-224-31,5-10-64 0,-1 6 0 0,1-6 0 15,0 0-1344-15,0 0-288 0,9 8-48 0,1-3-10000 0,2-2-2000 0</inkml:trace>
  <inkml:trace contextRef="#ctx0" brushRef="#br4" timeOffset="-30838.45">13784 12383 22047 0,'0'0'976'0,"0"0"208"0,0 0-944 0,0 0-240 0,-9-4 0 0,9 4 0 16,0 0 1584-16,0 0 272 0,-9 0 48 0,9 0 16 16,0 0-896-16,0 0-160 0,0 0-32 0,0 0-16 15,0 0-112-15,4 11-32 0,0-2 0 0,4-1 0 16,-8-8-192-16,11 10-32 0,1-1-16 0,1 0 0 16,0-1 176-16,1 3 32 0,1 0 16 0,0 1 0 15,1 0-32-15,0 1-16 0,-1 1 0 0,1 1 0 16,1-1-128-16,0 4-32 0,0 0 0 0,0 3 0 15,-3 1-48-15,2 3-16 0,-1 1 0 0,4 2 0 16,-4 0-32-16,4 1-16 0,0 4 0 0,2-1 0 0,1 0-16 16,2-1 0-16,2 0 0 0,-3 2 0 0,-1-2-96 0,-1 0-32 15,0 1 0-15,-3 1 0 0,-2 1-64 0,-3-1-128 16,0 0 176-16,-4-3-176 0,-1 0 224 0,-3 0-64 16,-2-2-16-16,-3 1 0 0,-4 2 0 0,-1-2 0 15,-1-2 0-15,-1 1 0 0,-2-2 64 0,-2-2 16 16,1 1 0-16,-3 0 0 0,-3 1-48 0,0 0-16 15,-2 2 0-15,-1 0 0 0,-1-3-160 0,-2 2 192 16,-2-1-192-16,1-1 192 0,2 0-192 0,-1 0 0 16,1-2 0-16,0-2 128 0,0-1-128 0,0-3 0 15,-1-4 0-15,3 0 0 0,2-3-208 0,1 1-80 16,0-2-16-16,3-3 0 16,3-1-480-16,1-1-112 0,9-4 0 0,-8 0-16 15,8 0-1968-15,0 0-384 0,0 0-64 0</inkml:trace>
  <inkml:trace contextRef="#ctx0" brushRef="#br3" timeOffset="-17779.88">31412 12966 15599 0,'0'0'688'0,"0"0"144"0,0 0-656 0,0 0-176 16,8-5 0-16,-8 5 0 0,0 0 784 0,0 0 128 15,0 0 32-15,0 0 0 0,0 0 592 0,0 0 128 0,0 0 32 0,0 0 0 16,0 0 32-16,0 0 16 0,0 0 0 0,0 0 0 16,0 0-464-16,0 0-112 0,0 0-16 0,0 0 0 15,0 0-288-15,0 0-64 0,0 0-16 0,0 0 0 16,9-5-96-16,-1-1-32 0,-1 1 0 0,0 0 0 16,2 0-64-16,0-2-16 0,2 2 0 0,-1 0 0 15,0 0-288-15,2-2-64 0,0-1-16 0,0 0 0 16,-1 2-208-16,1-3 144 0,0 0-144 0,0 1 128 15,-2 0-128-15,0 0 0 0,1 2 0 0,-1 0 0 16,1 1 0-16,-1 0 0 0,2 0 0 0,-2 1 0 16,-10 4 0-16,12-3 0 0,-12 3 0 0,12-2 0 15,-12 2 0-15,11-2 0 0,-11 2 0 0,11-2 0 16,-11 2 0-16,10-2 0 0,-10 2 0 0,11-1 0 16,-11 1 0-16,0 0 0 0,10 3 0 0,-10-3 0 0,0 0 0 0,8 9 0 15,-1-1 0-15,-2 2 0 0,-3 1 0 0,0 0 0 16,-1 2 0-16,-1 0 0 0,-1 0 0 0,-1 0 0 15,2 1 0-15,0-1 0 0,0-2 0 0,2 0 0 16,-1 0 0-16,-1-11 0 0,5 13 0 0,2-5 0 16,-7-8 0-16,9 8 0 0,-1-3 0 0,2-1 0 15,1-1 0-15,-1-3 0 0,0-1 160 0,2-2-160 16,0-1 192-16,0-1-192 0,1-3 176 0,1 1-176 16,2 1 160-16,1-3-160 0,1 0 0 0,-1 0 128 15,-3-1-128-15,0 1 0 0,-1 0 0 0,1 1 0 16,-3-1 128-16,0 1-128 15,-2 2-512-15,-1-2-128 0,-2 0-48 0,-6 8 0 16,5-8-1584-16,-1 2-320 0,-4 6-64 0,0 0-8224 0,-1-7-1664 0</inkml:trace>
  <inkml:trace contextRef="#ctx0" brushRef="#br3" timeOffset="-17229.31">31403 13279 6447 0,'0'0'272'0,"0"0"80"0,-9 5-352 0,9-5 0 16,0 0 0-16,0 0 0 0,0 0 4240 0,0 0 784 15,0 0 160-15,0 0 16 0,0 0-3168 0,0 0-640 16,0 0-128-16,9-5-32 0,-9 5-48 0,11-4-16 16,0-4 0-16,1 3 0 0,-2-2-80 0,3 1 0 15,0-1-16-15,1 1 0 0,1-1-160 0,0 1-16 16,1-2-16-16,0 2 0 0,1-4-288 0,-2 4-48 15,1-1-16-15,-2 2 0 0,1 0-272 0,-2 1-64 16,-3-2-16-16,-1 2 0 0,-9 4-176 0,11-2 0 0,-11 2 144 0,0 0-144 16,0 0 0-16,7 6 128 0,-7-6-128 0,0 0 0 15,0 0 0-15,6 9 0 0,-6-9 0 0,4 11 0 16,-3 1 0-16,-1-12 0 0,1 12 0 0,2-2 0 16,-2 1 0-16,0-1 0 0,-1-10 0 0,3 12 0 15,-3-12 0-15,4 10 0 0,-4-10 0 0,5 9 0 16,-5-9 0-16,8 10 0 0,-2-4 0 0,-6-6 0 15,8 7 0-15,0-2 0 0,-8-5 0 0,9 4 0 16,-9-4 0-16,9 6 0 0,-9-6 0 0,12 3 0 16,-12-3-208-16,11 2-16 0,-11-2 0 0,13 0 0 15,-2-1-368 1,1 0-80-16,-2-3-16 0,2-1 0 0,0-2-1296 0,2-2-256 0,2-3-48 16,2-1-13328-16</inkml:trace>
  <inkml:trace contextRef="#ctx0" brushRef="#br3" timeOffset="-16244.91">32616 12561 17967 0,'0'0'784'0,"0"0"176"0,-9-3-768 0,9 3-192 16,-9-4 0-16,9 4 0 0,0 0 1680 0,0 0 304 15,-6-4 48-15,6 4 16 0,0 0-320 0,0 0-48 16,0 0-16-16,0 0 0 0,0 0 0 0,-3 5 0 16,0 3 0-16,2 3 0 0,0 0-336 0,0 4-80 15,-1 3-16-15,1 3 0 0,0 1-368 0,-2 25-80 16,0-5-16-16,1-2 0 0,-1-1-224 0,2-2-48 15,-3-3-16-15,0 1 0 0,-1 1-288 0,0 2-48 16,-2-1-16-16,2-1 0 0,-3-1-128 0,2 0 0 16,0 1 0-16,-2-1 0 15,-1-1-576-15,2 0-64 0,3-3 0 0,-2-4 0 16,3-2-1536-16,0-1-304 0,2-4-64 0,1 0-14576 0</inkml:trace>
  <inkml:trace contextRef="#ctx0" brushRef="#br3" timeOffset="-15309.04">29868 14877 9215 0,'0'0'400'0,"0"0"96"0,0 0-496 15,0 0 0-15,0 0 0 0,0 0 0 0,0 0 3248 0,0 0 544 16,0 0 112-16,0 0 32 0,0 0-1984 0,0 0-400 16,-8 3-80-16,8-3 0 0,0 0-64 0,0 0 0 15,0 0 0-15,0 0 0 0,0 0-320 0,0 0-64 16,0 0 0-16,0 0-16 0,0 0-496 0,4-9-112 15,-4 9-16-15,9-11 0 0,2 4-128 0,1-5-16 16,1 0-16-16,1-1 0 0,2 0-32 0,2 1 0 16,0 1 0-16,0 0 0 0,1 1-192 0,-1 1 176 15,1 2-176-15,-3 1 160 0,-3 0-160 0,-1 5 0 0,0-2 0 0,-3 6 128 16,-9-3-128-16,7 8 0 0,0 4 0 0,-3-2 0 16,0 0-128-16,-2 3 128 0,-2 2-160 15,0-1 160-15,0 2 0 0,0-1-144 0,0 1 144 0,2-2 0 16,-4 2 0-16,1 1 0 0,0-3 0 0,1 1 0 15,0-2 0-15,0-2 0 0,0 1 0 0,4-1 0 16,0-1 0-16,0-1 0 0,1-1 0 0,0 1 0 16,-5-9 0-16,9 7 0 0,2-1 0 0,-1-2-128 15,0-1 128-15,0 1 0 0,0-3 0 0,-1-1-128 16,-9 0 128-16,13-1 0 0,-1-2 0 0,0 0 0 16,-1-2 0-16,0 0-128 0,-1-2 128 0,1 2 0 15,0-1-128-15,0-1 128 0,-1 1-128 0,-2-1 128 16,-1 1-720-16,-7 6-64 15,7-7-16-15,0 1 0 0,-7 6-2400 0,2-10-496 0</inkml:trace>
  <inkml:trace contextRef="#ctx0" brushRef="#br3" timeOffset="-14810.41">29744 15302 1839 0,'0'0'0'0,"0"0"160"0,0 0-160 0,12-8 0 0,-2 1 0 0,2 0 0 15,-1 1 5456-15,0-2 1072 0,1 0 192 0,0 0 64 16,0-1-4416-16,-1 0-896 0,1 0-160 0,0 0-32 16,-2 0-448-16,2 1-96 0,0 0-16 0,-1 1 0 15,0 2-96-15,-2-1-32 0,3 0 0 0,-2 3 0 16,-1-1-288-16,-9 4-64 0,12-4-16 0,0 1 0 16,-2 0-224-16,-1 2 128 0,-9 1-128 0,12 0 0 15,0 0 0-15,-3 1 0 0,-9-1 0 0,8 4 0 16,1 2 0-16,-9-6-160 0,8 6 160 0,-8-6-192 15,5 9-160-15,0 4-32 0,-1-1-16 0,-1 1 0 16,-3 1 240-16,1 2 160 0,-1 0-192 0,1-2 192 0,-1 2 0 16,0-3 0-16,0 4 0 0,0-3 0 0,-1 0 0 0,0 1 0 15,-1-1 0-15,2-1 0 0,0 0 0 0,2-1 0 16,0-2 0-16,3 1 0 0,3-3 0 0,0-2 0 16,-8-6 0-16,13 3 0 0,-5-1 0 0,1-2 0 15,1-2 0-15,2-1 0 0,1-1 0 0,2 0-160 16,-2-2 160-16,0-2-128 15,10-8-2384-15,-3 3-480 0</inkml:trace>
  <inkml:trace contextRef="#ctx0" brushRef="#br3" timeOffset="-14043.09">30927 14627 23951 0,'0'0'2128'0,"0"0"-1696"16,0 0-432-16,0 0 0 0,0 0 1568 0,0 0 224 15,0 0 64-15,0 0 0 0,5 10-1408 0,-5-10-256 16,7 8-64-16,-7-8-128 0,10 8 320 0,0-1-32 15,0-2-16-15,0-1 0 0,2-2-16 0,-1 1 0 16,0 0 0-16,2-2 0 0,1 0 0 0,2 0-16 16,-2-1 0-16,3-1 0 0,3-1 112 0,-2-1 32 15,0 0 0-15,-1 2 0 0,1 0-96 0,-2-1-16 16,0 1 0-16,-3-2 0 0,0 0-64 0,0 0-16 16,0 0 0-16,0 1 0 0,-3 0 48 0,1 0 0 0,-2-1 0 0,-9 3 0 15,12-2-240-15,-2-1 0 0,0 0 0 0,1 2 0 16,-11 1 0-16,13-1 0 0,-7 1 0 0,1 1 0 15,-1-1 0-15,1 1 0 0,0 1 0 0,-1 0 0 16,-6-2 0-16,0 0 0 0,10 4 0 0,-10-4 144 16,0 0-144-16,0 0 0 0,0 0 144 0,0 0-144 15,10 7 128-15,-10-7-128 0,0 0 128 0,0 0-128 16,0 0 128-16,0 0-128 0,0 0 160 0,0 0-160 16,0 0 128-16,0 0-128 0,0 0 0 0,0 0 144 15,0 0-144-15,4 11 128 0,-4-11-128 0,0 0 128 16,0 0 0-16,2 10-128 0,-2-10 192 0,0 0-64 15,0 0 16-15,-1 10 0 0,1-10 0 0,0 10 0 16,0-10-144-16,-1 14 128 0,1-14-128 0,-4 11 128 16,0 2-128-16,0 2 192 0,-1 0-192 0,-1 6 192 0,0 3-64 0,-2 3 0 15,-1 3 0-15,0 4 0 0,-2 2 0 16,1 2-128-16,-2-1 192 0,-1 3-64 0,-1-3 128 0,1-1 32 16,-4-2 0-16,1 0 0 0,0-2 32 0,5 0 0 15,-2-4 0-15,2 1 0 0,2 0-320 0,1-2 0 16,2-3 0-16,1-1 0 15,1-2-1120-15,0-1-288 0,0-5-48 0,1 0-10544 16,2-5-2112-16</inkml:trace>
  <inkml:trace contextRef="#ctx0" brushRef="#br3" timeOffset="-13143.22">29798 16725 16703 0,'0'0'736'0,"0"0"160"0,0 0-720 0,0 0-176 0,0 0 0 0,0 0 0 15,0 0 1600-15,0 0 304 0,0 0 48 0,0 0 16 16,0 0-304-16,0 0-48 0,0 0-16 0,0 0 0 16,0 0-480-16,0 0-96 0,0 0-32 0,8-8 0 15,1 0 80-15,1 0 16 0,-1 0 0 0,2 1 0 16,-1-1-384-16,1 0-64 0,-1 0 0 0,0-2-16 15,0 1-288-15,-1 1-48 0,0 1-16 0,0-2 0 16,1-1-272-16,-1 2 160 0,-1-1-160 0,1 0 128 16,1-1-128-16,0 3 0 0,-1 0 144 0,0 1-144 15,-1 0 0-15,1 2 0 0,2 1 0 0,-1 3 128 0,-2 0-128 0,1 1 0 16,0 4 0-16,0 0 0 0,2 3 0 0,-2 4 0 16,-1 0 0-16,-1 1 0 0,0 0 0 0,-1 1 0 15,-2 2 0-15,-1-2 0 0,0 0 0 0,-1 1 0 16,2-1 0-16,-3-1 128 0,-1-1-128 0,2-1 0 15,-1-1 0-15,-1-10 0 0,1 10 0 0,-1-10 0 16,6 10 0-16,-6-10 0 0,0 0 0 0,7 7 0 16,-7-7 0-16,11 4 0 0,-2-3-128 0,0-1 128 15,-9 0-128-15,10-2 128 0,0-1 0 0,-3 0 0 16,3-1 0-16,-10 4-128 0,10-5 128 0,0 0 0 16,0 0 0-16,0 0-128 0,0-2 128 0,2 1 0 15,-1-1 0-15,-1 2 0 0,3 0 0 0,-1-2 0 0,0 1 0 0,-1-1 0 16,2-2 0-16,0 2 0 0,0 2 0 0,2-1 128 15,-4-2-128-15,2 1 0 0,0 1 0 0,-1 1 0 32,-3-2-496-32,-9 7-64 0,11-6-16 0,-3 0 0 15,-8 6-3008-15,0 0-592 0</inkml:trace>
  <inkml:trace contextRef="#ctx0" brushRef="#br3" timeOffset="-12542.58">29823 17068 10127 0,'0'0'448'0,"0"0"96"0,0 0-544 0,0 0 0 15,-8 3 0-15,8-3 0 0,0 0 4288 0,0 0 768 0,0 0 128 0,0 0 48 16,0 0-3648-16,0 0-736 15,5-9-144-15,0 0-16 0,2 0-64 0,0 0-16 0,1 0 0 0,3 0 0 16,-1-3 16-16,1 2 0 0,-1-2 0 0,2 3 0 16,-1-3-176-16,1 2-16 0,-1-1-16 0,0 2 0 15,0 1-176-15,-1 3-48 0,1 1 0 0,-3 1 0 16,-8 3-192-16,0 0 128 0,10-1-128 0,-2 2 0 16,-8-1 128-16,9 6-128 0,-1 0 0 0,2 2 144 15,-1 1-144-15,-1 2 0 0,-1 0 0 0,0 1 0 16,0 0 0-16,1-1 0 0,-2 1 0 0,1-3 0 15,1 2 0-15,-2-1 0 0,1-3 0 0,-2 2 0 16,0-1 0-16,2-1 0 0,-7-7 0 0,7 12 0 16,0-5 0-16,-1-1 0 0,1 1 0 0,-7-7 0 15,0 0 0-15,8 8 0 0,-2-2 0 0,2-1 0 16,-8-5 0-16,12 4 0 0,-3-1 0 0,1-3 0 0,1 0 0 0,-1-1 0 16,2-1 0-16,0 2 0 0,1-4 0 0,1 2 0 15,-1-1 144-15,2 0-16 0,-2 2-128 0,0 0-128 16,1 0 128-16,0-1-192 15,1 1-288-15,-2 0-64 0,-2-1-16 0,1 1-10432 16,0-2-2080-16</inkml:trace>
  <inkml:trace contextRef="#ctx0" brushRef="#br3" timeOffset="-11892.07">30888 16536 36799 0,'0'0'1632'0,"0"0"336"0,0 0-1584 0,0 0-384 0,-3-8 0 0,3 8 0 16,0 0 320-16,8-11-32 0,2 4 0 0,3-3 0 15,3 3 176-15,1 0 48 0,0 2 0 0,1 1 0 16,3 1-144-16,1 2-32 0,-2 1 0 0,2 3 0 16,1-2 0-16,0 3 0 0,-1 2 0 0,-1 4 0 0,-3-4-96 0,0 1-32 15,-2 3 0-15,-2 0 0 0,-1 1-16 0,-3-1-16 16,0 1 0-16,-4 0 0 0,-1 1-16 0,-3 1 0 15,-5 2 0-15,-1-2 0 0,-2-2 112 0,-1 1 32 16,-2 1 0-16,-3-4 0 0,-1 2 16 0,0-1 16 16,0-1 0-16,0 0 0 0,-3 0-144 0,0 1-16 15,-4-4-16-15,2 2 0 0,2 0-160 0,-1 0 0 16,-2-2 144-16,2 1-144 0,2-1 0 0,4 1-160 16,0-5 16-16,5 3 0 15,6-5-224-15,0 0-32 0,0 0-16 0,0 0 0 0,0 0 128 0,11 2 32 16,4-4 0-16,0 1 0 0,1 0 112 0,2 0 144 15,2 1-208-15,-1 1 80 0,2 1 128 0,-1 4 144 0,-2-1-16 0,0 1-128 16,0 1 192-16,2 1-192 0,-2 2 192 0,-2 2-192 16,-2 1 256-16,2 1-48 0,-3 1-16 0,0 2 0 15,0 3 48-15,-1 1 0 0,-2 1 0 0,-1 3 0 16,-2 0 16-16,-3 1 16 0,-4-1 0 0,-2-2 0 16,0-1 32-16,-1 1 0 0,-1-4 0 0,-1 1 0 15,-1-5-48-15,-1 4 0 0,1-4 0 0,0 2 0 16,0-4-64-16,-1 0 0 0,1-1-16 0,-1 0 0 15,2-3-176-15,0 0 0 0,-2-1 144 0,7-8-144 16,-10 8 0-16,2-2 0 0,-2-1 0 0,-1-1 0 31,-1 0-1456-31,-1 0-208 0,-2-1-32 0,-2-2-18688 0</inkml:trace>
  <inkml:trace contextRef="#ctx0" brushRef="#br3" timeOffset="11857.4">33396 12482 11967 0,'0'0'1072'0,"0"0"-864"16,0 0-208-16,0 0 0 0,0 0 2384 0,0 0 432 16,0 0 96-16,0 0 16 0,0 0-1376 0,-3 11-272 15,-3-1-48-15,-3 3-16 0,-3 0 64 0,-4 3 0 0,6-7 0 0,-3 4 0 16,-3 5 64-16,-2 2 0 0,-2 5 16 0,0 3 0 16,-4 5-192-16,1 2-32 0,-2 0-16 0,0 3 0 15,-1 0-480-15,1 1-80 0,1-1-32 0,-1 0 0 16,0 1-336-16,-21 34-64 0,6-8 0 0,2-8-128 15,2-1 128-15,0-3-128 0,1-9 0 0,1-1 0 16,2-3 0-16,0-6 0 0,8-2 0 0,3-2 0 31,3-3-1088-31,5-2-256 0,1-2-64 0</inkml:trace>
  <inkml:trace contextRef="#ctx0" brushRef="#br3" timeOffset="12592.43">32004 14511 12543 0,'0'0'560'0,"0"0"112"0,0 0-544 0,6-9-128 0,-6 9 0 0,7-9 0 0,-2 0 1264 0,-5 9 208 16,5-10 64-16,0 4 0 0,-5 6 48 0,6-10 16 15,-6 10 0-15,3-10 0 0,-3 10-176 0,4-9-16 16,0 1-16-16,-4 8 0 0,0 0-304 0,3-9-64 16,-2 0-16-16,-1 9 0 0,0-9-400 0,0 9-80 15,1-9-16-15,-1 9 0 0,0 0-32 0,0 0-16 16,0-9 0-16,0 9 0 0,0 0-80 0,0 0 0 15,0 0-16-15,0 0 0 0,0 0 32 0,0 0 16 16,-9 4 0-16,0 5 0 0,0 4-96 0,0 1-32 16,-1 6 0-16,-2 5 0 0,-3 3 96 0,0 7 0 15,-3 6 16-15,-1 4 0 0,0 2 112 0,-2 3 0 16,0 1 16-16,0 0 0 0,-4-1-128 0,-1 0-16 0,0 0-16 0,-4-1 0 16,-2-2-160-16,0-3-16 0,0-1-16 0,1 2 0 15,-1-4-16-15,2-1 0 0,0-1 0 0,3-5 0 16,3-2-160-16,4-1 192 0,1 1-192 0,2-6 192 15,6-1-192-15,2-3-176 0,2-5 48 0,3-2 0 32,1 0-2176-32,3-2-416 0,2 0-96 0</inkml:trace>
  <inkml:trace contextRef="#ctx0" brushRef="#br3" timeOffset="17845">33151 13258 21599 0,'0'0'960'0,"0"0"192"0,0 0-928 0,0 0-224 0,8-5 0 0,-8 5 0 16,8-5 1776-16,-8 5 304 0,0 0 64 0,0 0 16 15,0 0-224-15,0 0-32 0,0 0-16 0,10 0 0 0,-10 0-224 0,0 0-64 16,0 0 0-16,9 10 0 0,-2 1-336 0,-1 2-80 16,-1 0-16-16,2 2 0 0,-1 1-416 0,1 2-96 15,-2 2-16-15,0 1 0 0,2 1-192 0,-1 1-32 16,0 2-16-16,0 1 0 0,-1 0-80 0,1-1 0 16,-1 0-16-16,0-2 0 0,0 3-112 0,-1-1-32 15,0 1 0-15,-1 3 0 0,-1-3-160 0,1 1 0 16,-2-1 0-16,0-1 128 0,1-2-384 0,-2-3-64 15,-3-4-32-15,2-3 0 16,1-3-2016-16,0-10-416 0,0 0-80 0</inkml:trace>
  <inkml:trace contextRef="#ctx0" brushRef="#br3" timeOffset="18179.23">33552 13232 8287 0,'0'0'736'0,"0"0"-592"0,0 0-144 0,0-10 0 0,3 0 5424 0,-3 10 1040 0,5-9 224 0,-5 9 32 15,0 0-4192-15,0 0-848 0,0 0-160 0,0 0-48 16,0 0 48-16,9 8 0 0,-3 3 0 0,-1 6 0 15,-1-1-528-15,-2 7-96 0,1 3-32 0,0 2 0 0,-3 1 16 0,0 2 0 16,1 1 0-16,-1-2 0 0,-1 0-176 0,1-3-16 16,0-1-16-16,0 0 0 0,1 0-352 0,0 2-64 15,0 0 0-15,2 4-16 0,0 0-240 0,-1-1 128 16,1 2-128-16,1-3 0 0,0-1 0 0,1-5 0 16,-1 1 0-16,0-5 0 15,0-2-896-15,-2-1-240 0,1-1-32 0,-2-2-16 16,-1 0-1696-16,-1-1-352 0,0 0-64 0</inkml:trace>
  <inkml:trace contextRef="#ctx0" brushRef="#br3" timeOffset="18880.18">32091 15051 25215 0,'0'0'1120'0,"0"0"224"0,0 0-1072 0,9-6-272 0,-9 6 0 0,11-3 0 16,-2-1 1680-16,-9 4 288 0,0 0 48 0,0 0 16 15,10-2 32-15,-10 2 16 0,11 6 0 0,-4-3 0 16,-7-3-608-16,6 11-112 0,-1 1-16 0,0 2-16 16,-2 2-432-16,1 3-64 0,-1 3-32 0,1 4 0 15,0 4-256-15,-1 2-48 0,-1 2-16 0,2 1 0 16,2 3-160-16,-2 1-16 0,-1-3-16 0,1-2 0 15,0 0-128-15,-1-1-32 0,1-3 0 0,-2-2 0 16,0-3-128-16,-1-1 0 0,2-2 144 0,-2-1-144 0,0-3 0 16,0-4-192-16,1-1 32 0,-1-1 0 15,-1-12-1488-15,0 0-288 0,0 0-64 0,0 0-16 16,0 0-2112-16,0 0-416 16</inkml:trace>
  <inkml:trace contextRef="#ctx0" brushRef="#br3" timeOffset="19214.09">32461 15089 13823 0,'0'0'1216'0,"0"0"-960"0,0 0-256 0,0 0 0 16,0 0 4976-16,0 0 944 0,0 0 192 0,13 2 32 15,-2 2-3920-15,-2 4-800 0,-1 2-144 0,-1 5-48 16,1-1 208-16,-1 4 32 0,-3 4 16 0,1 1 0 16,0 1-448-16,-1 4-80 0,0-2-32 0,0 2 0 15,0 1-400-15,0 4-80 0,-2-3 0 0,1 1-16 16,0 0-240-16,-1 1-32 0,-1-2-16 0,-1-2 0 16,0-3-144-16,0 1 0 0,0 0 0 0,0 0 0 15,0 0 0-15,0-2 0 0,0-2 0 0,0 0 0 31,2-1-432-31,-2 0-112 0,1-4-32 0,-1-3 0 0,0-1-2032 0,0 0-400 0,0-1-96 0</inkml:trace>
  <inkml:trace contextRef="#ctx0" brushRef="#br3" timeOffset="21747.1">32061 16448 18431 0,'0'0'816'0,"0"0"160"0,-1-11-784 0,1 0-192 0,1 2 0 0,-1 9 0 16,0 0 3040-16,3-9 560 0,-3 9 112 0,0 0 32 15,0 0-2832-15,0 0-560 0,0 0-112 0,0 0-32 0,-11-1 16 0,3 2 0 16,8-1 0-16,0 0 0 0,-7 9-224 0,1-2 144 15,2 2-144-15,2 1 128 0,-1 2 320 0,1 3 48 16,0 6 16-16,1 1 0 0,-2 5 288 0,-1-1 64 16,1 4 16-16,-3 2 0 0,1 3 16 0,-4 5 0 15,-4 1 0-15,0 4 0 0,-3-1 0 0,-1 4 16 16,-2-1 0-16,-1 5 0 0,-1 0-272 0,-2-1-64 16,-4-5-16-16,-1-3 0 0,2-1-368 0,0-5-192 15,0 0 192-15,1-3-192 0,2-3 0 0,2-1 0 16,3 0 0-16,2-3 0 0,2-1 0 0,2-1-224 15,1-4 64-15,2 0 16 16,3 0-240-16,2-3-64 0,4-4 0 0,1-1 0 16,2-1-1808-16,-1-1-368 0,4-2-80 0,-6-9-16 15,7 9-720-15,-7-9-144 0,16 6-16 0,-16-6-16 0</inkml:trace>
  <inkml:trace contextRef="#ctx0" brushRef="#br3" timeOffset="22135.7">32096 17128 28559 0,'0'0'2544'0,"0"0"-2032"16,0 0-512-16,0 0 0 0,7 7 2432 0,-1 4 400 15,3-1 80-15,-2 3 16 0,-3 3-1456 0,0 5-272 16,0 4-64-16,-2-1-16 0,0 1-416 0,-2 0-64 15,-2 0-32-15,4 1 0 0,-2 0-256 0,0 0-48 16,-3 1-16-16,2 1 0 0,-1-4-144 0,2 0-16 16,0-2-128-16,2-1 192 0,0-4-192 0,2-3 0 0,0-1 0 0,3-2 0 31,-7-11-320-31,7 10-128 0,1-2 0 0,0-2-16 16,-8-6-2272-16,0 0-448 0,13 0-80 0</inkml:trace>
  <inkml:trace contextRef="#ctx0" brushRef="#br3" timeOffset="22406.52">32456 17008 3679 0,'0'0'160'0,"0"0"32"0,-1 13-192 0,1 1 0 15,2 4 0-15,2 0 0 0,1 5 7920 0,2 0 1536 16,0 2 304-16,0 2 64 0,0-1-6496 0,1 3-1312 16,-1 2-256-16,3 1-48 0,0-1-368 0,-1 0-64 15,-2-2 0-15,-1-2-16 0,1-1-592 0,-1 0-112 16,1-2-32-16,-2-3 0 0,0 1-368 0,-1-1-160 16,-1-3 128-16,-2-1-128 15,0-3-1120-15,-1 1-304 0,-1-4-64 0</inkml:trace>
  <inkml:trace contextRef="#ctx0" brushRef="#br4" timeOffset="41044.18">14896 8256 5519 0,'0'0'496'0,"0"0"-496"0,0 0 0 0,0 0 0 16,0 0 2096-16,0 0 320 0,0 0 64 0,0 0 16 16,-6-5-928-16,6 5-176 0,0 0-48 0,0 0 0 15,-5-4-320-15,5 4-64 0,0 0 0 0,0 0-16 16,-7-3-304-16,7 3-64 0,0 0-16 0,0 0 0 15,-8 3-144-15,8-3-32 0,0 0 0 0,-6 6 0 16,6-6 128-16,-6 8 32 0,1 1 0 0,0-2 0 16,5-7 96-16,-6 11 32 0,-2 1 0 0,1 1 0 0,1 0-128 0,-1 1-32 15,1 2 0-15,-2 1 0 0,0 3-112 0,-2-2-16 16,0 3-16-16,0 1 0 0,-2 1-48 0,1 0-16 16,-1-1 0-16,-1 1 0 0,0 2 32 0,-2 2 16 15,1 1 0-15,-2 2 0 0,1-2 48 0,-1 4 16 16,2 0 0-16,-3-2 0 0,-1 1-80 0,1 1-16 15,0-1 0-15,-2 2 0 0,0 1-80 0,1 1-32 16,-1-4 0-16,2 0 0 0,2-3-32 0,-2-1-16 16,0-1 0-16,0 2 0 0,1-1-32 0,1 0 0 15,0-2 0-15,1 1 0 0,-2 0 48 0,1 0 0 16,-1 0 0-16,2-1 0 0,-1 3-176 0,1 0 160 16,-2 1-160-16,3 0 160 0,2-2-160 0,-1-1 0 0,0 0 0 0,0-1 0 15,1 1 128-15,-1-3-128 0,1 0 0 0,1 0 128 16,1-2-128-16,0-2 160 0,1 1-160 0,0-3 160 15,0-1 0-15,3-2 0 0,0 0 0 0,2-1 0 16,-1 0-160-16,2 0 128 0,-1-1-128 0,2-1 128 16,1-11-128-16,-1 11 0 0,1 2 0 0,-2-1 0 15,0 0 0-15,0 0 0 0,1-3 0 0,0 1 0 16,-1 2 0-16,1 2-144 0,0 1 144 0,0-1-208 31,-2-1-432-31,0 1-64 0,2 1-32 0,-2-1 0 16,-1 0-1600-16,-2 1-320 0,1-6-64 0</inkml:trace>
  <inkml:trace contextRef="#ctx0" brushRef="#br4" timeOffset="42914.43">14971 8919 1839 0,'0'0'160'0,"0"0"-160"15,0 0 0-15,0 0 0 0,0 0 3312 0,0 0 624 0,0 0 128 0,0 0 32 16,0 0-2240-16,0 0-432 16,0 0-80-16,0 0-32 0,0 0-448 0,0 0-96 0,0 0 0 0,0 0-16 15,0 0 208-15,0 0 64 0,0 0 0 0,0 0 0 16,0 0 144-16,0 0 48 0,0 0 0 0,14 3 0 16,-1-3-32-16,-1-1 0 0,-1-2 0 0,4-1 0 15,0 0-464-15,2 0-80 0,2 2-32 0,-1-2 0 16,0 0-320-16,2 1-64 0,1-3-16 0,-1 2 0 15,0 0-80-15,0 0-128 0,0 0 176 0,1 0-176 16,-1 0 160-16,-2 4-160 0,0-2 128 0,-2 0-128 16,-2 1 128-16,-1 0-128 0,-1 1 0 0,-2 0 128 15,-10 0 48-15,12 1 0 0,-12-1 0 0,12 3 0 16,-12-3 32-16,10 2 16 0,-10-2 0 0,0 0 0 16,0 0-224-16,0 0 144 0,8 5-144 0,-8-5 128 0,0 0-128 15,0 0 0-15,0 0 144 0,-2 11-144 0,-4-2 0 0,0-1 128 16,-3-3-128-16,-2 4 0 0,0 2 0 0,-4-1 0 15,0 2 0-15,-2 0 0 0,-4 1-176 0,1 1 0 16,-1 0 0-16,0 3 0 0,-1 0-32 0,0 1-16 16,0 2 0-16,0-2 0 0,-2 0 224 0,2-1-144 15,0 0 144-15,0-1-128 0,0 5 128 0,1-4 0 16,0 0 0-16,3-3 0 0,1-1 0 0,1-1 0 16,3 1 0-16,1-3 0 0,3-2 0 0,3 0 0 15,1 2 0-15,1 0 0 0,4-10 0 0,-3 10 0 16,2 0 0-16,1-10 0 0,2 12 0 0,2 0 0 0,1-3 0 15,3 1 0-15,1-3 0 0,4 1 0 0,2-3 128 0,0 0-128 16,2-2 288-16,3-3-16 0,3-2 0 16,1 1 0-16,1 0 96 0,-1-3 16 0,1-3 0 0,1 1 0 15,2-5-224-15,0 2-32 0,1 0-128 0,2 0 192 16,1-1-192-16,-2 2-128 0,-2-1 128 0,1 2-208 31,-2 2-416-31,1 2-80 0,-1-1 0 0,-2 3-16 16,0 1-2608-16,-5 3-528 0</inkml:trace>
  <inkml:trace contextRef="#ctx0" brushRef="#br4" timeOffset="43679.39">15157 10423 2751 0,'0'0'256'0,"0"0"-256"0,0 0 0 0,0 0 0 0,0 0 4144 0,0 0 784 16,-4-11 144-16,4 11 48 0,0 0-3744 0,0 0-736 15,-1-10-160-15,1 10-32 0,0 0 256 0,-2-9 32 16,2 9 16-16,0 0 0 0,0 0-352 0,0 0-64 16,0 0-16-16,0 0 0 0,0 0 176 0,0 0 16 15,0 0 16-15,-9 1 0 0,0 5 240 0,0 2 32 16,-1 5 16-16,-2 0 0 0,-1 3-144 0,0 5-32 16,-1 4 0-16,-2 3 0 0,0 3-192 0,-1 6-64 15,-4 2 0-15,1 4 0 0,-3 1 16 0,1 2 0 16,-1 0 0-16,-2 2 0 0,-1 3 32 0,0 2 0 15,-2 1 0-15,1 4 0 0,1 5 80 0,1 0 0 16,-1-1 16-16,-1 2 0 0,-3 2-64 0,0-2-16 16,0 2 0-16,4-5 0 0,-2 1-16 0,1-4-16 0,2-5 0 15,3-5 0-15,0-3-256 0,1-5-160 0,2-2 192 0,0-3-192 16,2-1 128-16,2-4-128 0,0-3 0 0,2-2 0 31,2-7-240-31,1-2-144 0,1-4-48 0,3-3 0 16,6-9-1232-16,0 0-240 0,0 0-48 0,0 0-9344 0,0 0-1872 0</inkml:trace>
  <inkml:trace contextRef="#ctx0" brushRef="#br4" timeOffset="44414.34">15126 11240 29023 0,'0'0'1280'0,"0"0"272"0,0 0-1232 0,6-9-320 0,-6 9 0 0,8-8 0 16,0 1 704-16,1 2 64 0,-1 0 32 0,1 0 0 15,1 0-96-15,1 1-32 0,-1 0 0 0,2 0 0 16,0 3-304-16,1-2-64 0,1 0-16 0,2 1 0 15,2 0 32-15,2 0 0 0,-1 1 0 0,2-1 0 16,-1 2-32-16,-1 2 0 0,-1 1 0 0,-1-1 0 16,2-1-128-16,-3 3-32 0,0-3 0 0,1 1 0 15,-1-2-128-15,-2 0 192 0,-2 0-192 0,-2 0 192 16,1-2-64-16,-11 2 0 0,0 0 0 0,10 0 0 16,-10 0 0-16,0 0 0 0,0 0 0 0,0 0 0 15,0 0 64-15,0 0 16 0,4 11 0 0,-4 0 0 16,-3-3-208-16,-2 1 176 0,0-1-176 0,-4 0 160 0,-3 2-160 0,-1 1-272 15,-1-1 64-15,-2 2 16 0,-1 0-96 0,-1 1-16 16,-3-1 0-16,-1 1 0 0,-3 0 144 0,0 1 32 16,-2 0 0-16,1 1 0 0,1 2 128 0,3 0 0 15,0-1 0-15,2-2 0 0,3 0 0 0,2-1 176 16,2-1-16-16,1-1 0 0,1 0 64 0,2 1 16 16,3-1 0-16,1 1 0 0,-1 1-240 0,5 0 0 15,0-2 0-15,1 2 0 0,0-13 0 0,2 10 0 16,2 3 0-16,1 0 0 0,2-5 0 0,1 0 128 15,2 0-128-15,2-2 192 0,1 1 192 0,3-5 48 16,2 2 0-16,3-4 0 0,1-3 128 0,3 1 16 16,2-2 16-16,2 0 0 0,1-1-160 0,1 0-48 15,0-2 0-15,-1 1 0 0,3-1-256 0,-1 1-128 0,0-1 128 0,-4 3-128 32,1 3-320-32,-3-1-160 0,-2 1-32 0,-3-1 0 15,-2-1-2064-15,2 2-432 0,-1 1-64 0</inkml:trace>
  <inkml:trace contextRef="#ctx0" brushRef="#br4" timeOffset="45114.17">15094 12447 6447 0,'0'0'272'0,"0"0"80"0,-11 5-352 0,0-1 0 0,11-4 0 0,0 0 0 16,0 0 3072-16,0 0 528 0,0 0 112 0,0 0 32 15,0 0-2784-15,0 0-576 0,0 0-96 0,0 0-32 16,0 0-128-16,8-4-128 0,1 0 192 0,-9 4-192 16,8-3 464-16,-8 3-16 0,8-3 0 0,-8 3 0 15,0 0 496-15,0 0 80 0,8 5 32 0,-2 2 0 16,-1 4 80-16,-2 1 16 0,-4 1 0 0,-1 3 0 15,-1 2-256-15,-1 2-32 0,-3 2-16 0,-1 3 0 16,0 1-432-16,-1 5-96 0,-1 3 0 0,-2 4-16 0,-1 2-48 16,-1 0 0-16,-2 2 0 0,0 1 0 0,0 0 96 0,-4 2 16 15,-2 2 0-15,-2 1 0 0,0 1 80 0,-2 6 0 16,-2 4 16-16,1 1 0 0,-2 1 112 0,0-1 32 16,-1-1 0-16,3-6 0 0,0 0-432 0,3 0-176 15,-1-4 128-15,1 3-128 0,-2-1 256 0,2-1-16 16,3-5-16-16,-1-2 0 0,0-2-224 0,4-5 0 15,-1-2 0-15,5-1 0 0,2-7 0 0,2-1-208 16,1-5 16-16,2-3 0 16,3-2-512-16,2-2-112 0,0-5-16 0,2-8 0 15,0 0-2944-15,0 0-576 0</inkml:trace>
  <inkml:trace contextRef="#ctx0" brushRef="#br4" timeOffset="45782.42">15171 13292 7359 0,'0'0'320'0,"0"0"80"0,0 0-400 0,-9-1 0 16,1-2 0-16,8 3 0 0,0 0 4880 0,0 0 896 16,0 0 176-16,0 0 48 0,0 0-5040 0,0 0-960 15,0 0-256-15,0 0-32 0,0 0 592 0,0 0 112 16,0 0 32-16,12 4 0 0,-1 0 480 0,-1-1 96 15,0-1 32-15,2-1 0 0,0-1 80 0,1 0 16 16,1-1 0-16,1 0 0 0,-1-2-560 0,3 1-96 16,1-2-32-16,2-2 0 0,1 0-208 0,-1-1-32 15,1 0-16-15,1-1 0 0,1 0-32 0,-1 0-16 16,1 2 0-16,-1 0 0 0,-2 1-160 0,-2 3 0 0,-2-1 0 16,-2 2 128-16,-2 1-128 0,-2 2 0 0,-10-2 0 0,12 7 128 15,-3-2-128-15,-4 2 0 0,-5-7 0 0,3 13 0 16,-3-4-192-16,-3 1 0 15,-2 2-16-15,0 0 0 0,-2-3 0 0,0 2 0 0,-4 1 0 0,1-1 0 16,-2-2 208-16,-2 1-144 0,-1 1 144 0,1 0-128 16,0 1 128-16,-2 1 0 0,-1 1 0 0,0 2-128 15,-1-3-48-15,-3 1 0 0,0 3 0 0,2-1 0 16,-2-3-48-16,1 1-16 0,1 1 0 0,0-1 0 16,4 2 240-16,0-3 0 0,4-1 0 0,0-1 0 15,3 0 160-15,3-1 32 0,5-10 0 0,-2 13 0 16,0-4 80-16,5 2 32 0,1 0 0 0,2-1 0 15,2-4 0-15,1 2 0 0,2 0 0 0,2 0 0 0,1 1-80 16,3-5-16-16,1 0 0 0,3-2 0 0,1-1-80 0,3-1-128 16,2-1 176-16,3 0-176 0,3 0 0 0,2-3 0 15,0-3 0-15,2-2-144 0,1-1-32 0,0-1 0 16,-1 1 0-16,3 1 0 16,-1-2-864-16,-2 1-176 0,1-1-48 0,-1 1-9952 15,-5-1-2000-15</inkml:trace>
  <inkml:trace contextRef="#ctx0" brushRef="#br4" timeOffset="47915.38">2476 15800 7359 0,'0'0'656'0,"0"0"-528"15,0 0-128-15,0 0 0 0,-8-5 2848 0,8 5 544 0,0 0 96 0,-7-4 32 16,7 4-1968-16,0 0-384 0,0 0-80 0,0 0 0 15,0 0-384-15,0 0-64 0,0 0 0 0,0 0-16 16,0 0 16-16,0 0 0 0,0 0 0 0,0 0 0 16,0 0 64-16,0 0 32 0,15 0 0 15,-4 0 0-15,1 3 224 0,1-3 32 0,0 0 16 0,3 0 0 16,1 0-368-16,1 0-80 0,3-3-16 0,0 2 0 16,-2 0-128-16,2-1-32 0,3 0 0 0,-1-1 0 15,-1 0-224-15,4 1-160 0,-1 1 192 0,3-2-192 16,-1 2 128-16,2-1-128 0,-2 1 0 0,0 0 0 15,1-1 0-15,-3 2 0 0,-3 0 0 0,0 0 0 16,-1 0 0-16,-3 0 0 0,-2 0 0 0,-2 0 0 16,0-1 160-16,-1 0-160 0,-1 1 128 0,-1-3-128 15,-11 3 320-15,11-1 0 0,-11 1-16 0,0 0 0 16,0 0-112-16,0 0-32 0,0 0 0 0,0 0 0 0,0 0-160 0,0 0 0 16,0 0 144-16,0 0-144 0,0 0 0 15,0 0 0-15,-9 6 0 0,-3 2 128 0,-1 0-128 0,-2 1-128 16,-2 0 128-16,0 2-192 0,0-1 192 0,-1 2-208 15,-2 1 80-15,1 1 128 0,-2 2-160 0,1 1 160 16,-1-3 0-16,0 2-144 0,2-4 144 0,1 1 0 16,-2 1 0-16,2 3 0 0,1 0 0 0,4-1 0 15,0-1 0-15,-2 2 0 0,0 1 0 0,2-2 0 16,2-2 0-16,0 1 0 0,-2-1 0 0,-1 0 0 16,3 1 0-16,0-1 0 0,1 0 0 0,1 1 0 15,0-2 0-15,2 0 0 0,2-1 0 0,2-2 0 16,-1 0 0-16,4-10 0 0,2 13 0 0,0-3 0 0,-2-10 0 15,7 10 0-15,1 0 0 0,1-3 192 0,1-1-32 0,2-2-16 16,1-1 16-16,0-2 0 0,3 1 0 0,1-1 0 16,0-1-160-16,1 1 0 0,3 1 144 0,-2-2-144 15,-2-2 0-15,3 2 0 0,1 0 0 0,-1-1 0 16,3-2-176-16,-3 2 0 0,1-2 0 0,-1 2 0 16,-1-2-144-16,0 3-48 0,-1-2 0 0,0 1 0 31,0 1-1872-31,1 0-384 0,-2 0-80 0</inkml:trace>
  <inkml:trace contextRef="#ctx0" brushRef="#br4" timeOffset="48333.2">3520 15979 37151 0,'0'0'1648'0,"0"0"336"0,-10 0-1600 0,10 0-384 15,0 0 0-15,0 0 0 0,0 0 448 0,0 0 0 16,0 0 0-16,0 0 0 0,10 0-448 0,0-1-224 0,-10 1 32 0,15-3 0 16,-2-1 192-16,1 3 0 0,2 0 0 0,-1 1 0 15,1 0 0-15,1 1 0 0,-1 0 0 0,2 0 0 16,0-1 0-16,2 2 0 0,-1-2 0 0,1-2 0 16,-2 0 0-16,2-1 0 0,-2-1 0 0,0 0 0 15,-2 0 0-15,-1 2 0 0,2-3 0 0,-1 1 0 16,-2 0-368-16,1 1-16 0,-1 1-16 0,-1-1 0 31,0 2-1824-31,-1 1-352 0,-2 0-80 0,-10 0-10960 0</inkml:trace>
  <inkml:trace contextRef="#ctx0" brushRef="#br4" timeOffset="48649.5">3520 16189 30399 0,'0'0'2704'0,"0"0"-2160"16,0 0-544-16,0 0 0 0,0 0 2768 0,0 0 448 15,0 0 96-15,12 2 16 0,1-4-2912 0,2 1-576 16,4 1-112-16,2-2-32 0,1 1 304 0,2-2 0 15,1 2 0-15,1 0 144 0,0-3-144 0,-1 1 0 0,0 1 144 0,-2-1-144 16,0 0 0-16,-3 2 0 16,0 0 0-16,-2-1 0 0,-1 2 0 0,1 0 0 0,1 0 0 0,-1 0-192 31,-2 0-352-31,-1 2-80 0,1-2-16 0,0 0 0 16,-1 0-2048-16,1 0-432 0,-1 0-80 0,1-2-10960 0</inkml:trace>
  <inkml:trace contextRef="#ctx0" brushRef="#br4" timeOffset="57156.03">5443 15146 21535 0,'0'0'960'0,"0"0"192"0,0 0-928 0,0 0-224 16,0 0 0-16,0 0 0 0,0 0 624 0,0 0 80 15,0 0 0-15,0 0 16 0,0 0-144 0,0 0-48 16,0 0 0-16,0 0 0 0,0 0-208 0,0 0-32 16,0 0-16-16,0 0 0 0,0 0 320 0,0 0 64 15,0 0 16-15,0 0 0 0,0 0 544 0,0 0 96 16,0 0 32-16,0 0 0 0,-12 8-192 0,-1-3-48 0,-4 0 0 0,3-4 0 16,0 5-448-16,1-5-80 15,0 4-32-15,2-5 0 0,1 3-256 0,1-1-48 0,-2 1-16 0,1 0 0 16,-2-2-96-16,0 3 0 0,0 0-128 0,-2 1 192 15,0 1-192-15,-2 0 144 0,-1 1-144 0,0 1 128 16,-1 1-128-16,-2 1 160 0,0 0-160 0,-1 2 160 16,-1-1 16-16,-1 1 0 0,1-8 0 0,3 3 0 15,-1-1 160-15,2 1 48 0,1-1 0 0,1 1 0 16,2-2-112-16,1 0-16 0,0-1 0 0,-1 0 0 16,2 1-48-16,1-2-16 0,2 1 0 0,1-4 0 15,8 0-192-15,-9 2 144 0,9-2-144 0,0 0 128 16,-10 6-128-16,10-6 0 0,0 0 144 0,-9 5-144 15,9-5 0-15,-8 5 0 0,8-5 0 0,0 0 0 16,0 0 0-16,0 0 0 0,-8 5 0 0,8-5 128 0,0 0-128 0,0 0 128 16,0 0-128-16,0 0 128 0,0 0 64 0,0 0 0 15,9 7 16-15,3-3 0 0,2-2-16 0,1-1 0 16,-1 1 0-16,0-2 0 0,1 4-192 0,0-4 144 16,2 0-144-16,0 1 128 0,0 2-128 0,1-3 160 15,1 2-160-15,-1-2 160 0,1 3-160 0,1 1 0 16,-2-2-160-16,2 1 160 0,-1 0 0 0,0-1 0 15,-1 1 0-15,0 1 0 0,-2-4 0 0,1 2 0 16,1 2 0-16,-1-2 0 0,-1 0 0 0,-2 2 0 16,-1-1 144-16,0 1-144 0,0-2 0 0,0 2 128 15,0-1-128-15,-1 1 0 0,-2-1 0 0,2 3 0 16,0-4 0-16,-1 2 0 0,-11-4 0 0,12 7 128 16,-1-5-128-16,-11-2 0 0,0 0 0 0,7 8 0 0,0 0 0 0,-7-8 0 15,4 9 128-15,-4-9-128 0,0 12 0 0,0-4 144 16,0 0-144-16,-3-1 160 0,-1 1-160 0,-1 1 160 15,-1-4-160-15,-2 3 0 0,-3 0 0 0,0 1 0 16,-1-2 144-16,-1 2-144 0,-1 3 160 0,-3-2-160 16,-2-1 0-16,1 0 128 0,-1 0-128 0,-1 2 0 15,-1-1 0-15,0 1 128 0,2-1-128 0,-1 1 0 16,1-1 0-16,0 2 0 0,0 1 0 0,1 0 0 16,1-1 0-16,-2 1 0 0,1 1 0 0,1 0 0 15,-1 2 0-15,1 2 0 0,0 0 0 0,0 1 0 16,0-1 0-16,-1 1 0 0,-2 2 0 0,-1-1 0 15,1-1 0-15,0 1 0 0,0-3 0 0,2 0 0 16,-1 0 0-16,2-1 0 0,1-2 0 0,3 0 0 0,1-2 0 0,2-4 0 16,-1 0 0-16,2-1 0 0,3 1 0 0,1 0 0 15,-2 1 0-15,2-2 0 0,5-7 0 0,-7 9 0 16,2 0 0-16,1-3 0 0,0 2 0 0,4-8 128 16,-4 9-128-16,2-1 0 0,2-8 0 0,-3 9 0 15,3-9 0-15,0 11 0 0,0-11 0 0,1 10 0 16,-1-10 0-16,4 12 0 0,-4-12 0 0,8 8 128 15,0-2-128-15,-8-6 0 0,10 8 128 0,2-1-128 16,0-2 0-16,1 0 0 0,-1-1 160 0,2 0-160 16,2 0 160-16,2 1-160 0,1-4 240 0,2 2-48 15,4-2-16-15,0 1 0 0,1-2-48 0,3 0 0 16,-1-2 0-16,4 2 0 0,1 4-128 0,3-4 192 16,-1-1-192-16,0 0 192 0,0 1-192 0,2 1 0 0,-2-1 0 0,0 1 0 15,-1 0 0-15,1 1 0 0,0-1 128 0,-2 0-128 16,-3-1 0-16,0 3 0 0,0 0 0 0,0-2 0 15,0-1 0-15,-1 2 0 0,-1-4 0 0,1 1 0 16,-2-2 0-16,0 2 0 0,-3-1 0 0,2 1 0 16,0 0 0-16,-1 1 0 0,-4 0 0 0,-1 0 0 15,-1 0 0-15,-1 0 0 0,-2 0 0 0,-2 1 0 32,-1 0-512-32,-1 2-48 0,-1 0 0 0,-11-3 0 15,0 0-2160-15,0 0-432 0,0 0-96 0,0 0-15520 0</inkml:trace>
  <inkml:trace contextRef="#ctx0" brushRef="#br4" timeOffset="58143.68">4953 16511 18543 0,'0'0'816'0,"0"0"176"0,0 0-800 0,0 0-192 15,0 0 0-15,0 0 0 0,0 0 1312 0,4 10 224 16,-4-10 32-16,0 0 16 0,2 12-624 0,1-4-112 16,-3-8-16-16,4 12-16 0,-2-1-336 0,1 1-64 15,0 2-16-15,-2 1 0 0,-1-1-144 0,0 4-16 16,0 3-16-16,-1 3 0 0,-1 0 176 0,0 2 48 15,-1 2 0-15,-1 2 0 0,-1 1 144 0,1 2 48 16,-1-2 0-16,1 0 0 0,1-1-304 0,-1-1-48 16,-1-3-16-16,3 0 0 0,-1-4-272 0,2-1 160 15,-1-1-160-15,1-6 128 0,1-1-320 0,0-1-64 16,1-3 0-16,-1-9-16 16,0 0-768-16,0 0-160 0,7 8-16 0,-7-8-8000 15,0 0-1584-15</inkml:trace>
  <inkml:trace contextRef="#ctx0" brushRef="#br4" timeOffset="58692.62">5197 16680 18431 0,'0'0'1632'0,"0"0"-1312"0,0 0-320 0,0 0 0 16,0 0 2416-16,0 0 400 0,0 0 96 0,0 0 16 15,0 0-2784-15,0 0-544 16,0 0-112-16,4 12-32 0,-4-12 256 0,0 13 48 0,-2-4 16 0,-2 0 0 0,0 0 224 0,-1 1 0 16,-1-3 0-16,-2 1-144 0,0 0 544 0,0 1 112 15,-1 2 32-15,0-4 0 0,-1 4 528 0,-1 1 96 16,1-3 32-16,-2 4 0 0,-1 1-464 0,0 0-96 15,-1 0 0-15,-1-1-16 0,1 1-368 0,1 0-64 16,-2-1 0-16,4-1-16 0,0-4-176 0,3 0 160 16,8-8-160-16,-6 6 160 0,6-6 32 0,0 0 0 15,0 0 0-15,0 0 0 0,0 0-192 0,0 0 160 16,0 0-160-16,0 0 160 0,0 0-160 0,0 0 0 16,0 0-160-16,0 0 160 0,0 0 0 0,0 0 0 15,0 0-128-15,0 0 128 0,0 0 0 0,0 0 0 16,0 0 0-16,6 9 0 0,-6-9 192 0,0 0 64 0,11 4 32 0,-11-4 0 15,13 0 224-15,-1 0 64 0,-1 0 0 0,2-4 0 16,-1 2-256-16,1-1-64 0,-1 0 0 0,0 2 0 16,-1-1-256-16,0 0 0 0,-1 0-128 0,-10 2 128 31,12 1-432-31,-12-1 16 0,10 1 0 0,-10-1 0 16,0 0-160-16,10 5-48 0,-10-5 0 0,0 0 0 15,0 0 80-15,7 8 16 0,-7-8 0 0,0 0 0 0,0 0 128 0,7 11 16 0,-7-11 16 0,0 0 0 31,8 8-368-31,-8-8-80 0,10 3-16 0,-10-3 0 16,12-2-1504-16,0-2-304 0,-1-1-64 0</inkml:trace>
  <inkml:trace contextRef="#ctx0" brushRef="#br4" timeOffset="59207.34">5302 16855 11967 0,'0'0'1072'16,"0"0"-864"-16,0 0-208 0,0 0 0 0,-5 9 3104 0,5-9 576 0,-7 8 112 0,7-8 32 15,0 0-2976-15,0 0-592 0,0 0-112 0,0 0-16 16,0 0 528-16,0 0 112 0,0 0 32 0,0 0 0 16,0 0 192-16,0 0 32 0,12 4 16 0,0-3 0 15,0-2-432-15,1 0-96 0,-2-1 0 0,4 0-16 16,-1-1-256-16,0 2-48 0,1 1-16 0,0-2 0 16,-3 0-176-16,0 1 0 0,0-2 0 0,1 2 0 0,-2-3-192 0,2 1 48 15,1-2 0-15,0 1 0 0,0 0-16 0,1 0 0 16,0-2 0-16,0 0 0 15,-1 5-400-15,-1-4-80 0,-1 0 0 0,-2 2-16 16,-1-2-2000-16,-9 5-400 0</inkml:trace>
  <inkml:trace contextRef="#ctx0" brushRef="#br4" timeOffset="59669.41">5373 16974 34319 0,'0'0'1520'0,"0"0"320"0,0 0-1472 0,0 0-368 16,0 0 0-16,0 0 0 0,0 0 736 0,13 1 80 16,-2 0 16-16,1 1 0 0,0 0-832 0,1-2 0 15,-1 0-144-15,1 0 16 16,1-2-368-16,0 0-64 0,2 1-16 0,-2 1 0 16,-1-1-176-16,-1 1-32 0,0-4-16 0,-2 2 0 15,-10 2-336-15,12-3-64 0,-12 3-16 0,12-4 0 16,-12 4-1968-16,10-6-400 0</inkml:trace>
  <inkml:trace contextRef="#ctx0" brushRef="#br4" timeOffset="60191.18">5865 16722 30815 0,'0'0'1360'0,"0"0"288"0,0 0-1328 0,0 0-320 16,0 0 0-16,-5 8 0 0,5-8 736 0,0 0 80 15,-2 12 16-15,-1-2 0 0,3-10-832 0,-1 13 0 16,-1-2 0-16,2-11 0 0,0 13 0 0,0 0 0 16,0 0 0-16,0-2 0 0,0 1 0 0,-1 1 0 0,0 1 0 0,-1 0 160 15,2-14 144-15,-1 16 16 0,1-1 16 0,0-1 0 16,0 0-144-16,1 0-48 0,-1-14 0 0,4 15 0 16,0-2-144-16,0-2 0 0,0 2 0 0,0-4 0 31,-4-9-512-31,5 10-128 0,-1 1-16 0,-4-11-16 15,4 13-2528-15,-4-13-496 0,5 13-96 0,-5-13-32 0</inkml:trace>
  <inkml:trace contextRef="#ctx0" brushRef="#br4" timeOffset="60891.71">5182 14528 10127 0,'0'0'896'0,"0"0"-704"16,-9 0-192-16,9 0 0 0,0 0 3168 0,0 0 608 16,0 0 112-16,0 0 16 0,0 0-3072 0,0 0-608 15,0 0-224-15,3 13 144 0,-3-13-144 0,5 13 0 16,-1 0 0-16,0 0 128 0,0 0 256 0,0 1 32 16,-2-1 16-16,0 3 0 0,-1-2 464 0,-1 3 112 15,-1 3 16-15,-1 1 0 0,0 4-96 0,-1 3-16 16,0 4 0-16,-1-1 0 0,1 0-256 0,0-1-48 15,0 0-16-15,2 0 0 0,0 0-336 0,-1 0-80 16,2-6-16-16,0-1 0 0,2-1-160 0,0-1 0 16,1-3 0-16,0-2 0 15,-1-2-304-15,1 1-80 0,-1-6-32 0,1 2 0 16,-3-11-1632-16,0 0-320 0,3 10-64 0,-3-10-10368 0</inkml:trace>
  <inkml:trace contextRef="#ctx0" brushRef="#br4" timeOffset="61458.64">5536 14551 17503 0,'0'0'1552'0,"0"0"-1232"0,0 0-320 0,0 0 0 0,-4-6 2800 0,4 6 496 16,0 0 96-16,0 0 32 0,0 0-2784 0,0 0-640 16,0 0 0-16,-8 5 0 0,1 0 0 0,1 2 0 15,-2 2-176-15,1-1 176 0,1-2 0 0,-2 3-144 16,-1 2 144-16,0-1 0 0,0 2 128 0,1-3 128 16,-1 0 0-16,0-1 16 0,-2 2 256 0,2-2 48 15,0 0 16-15,0 1 0 0,0-2-144 0,-2 5-48 16,2-3 0-16,-1 2 0 0,-1 0-48 0,1 2-16 15,-1-1 0-15,1-1 0 0,1 2-144 0,0-1-48 16,1-1 0-16,0-4 0 0,0 1-144 0,2-1 0 16,-2-1 144-16,8-6-144 0,-7 8 0 0,7-8 128 15,0 0-128-15,-7 8 0 0,0-2 0 0,1 1 0 0,-1-2 0 0,1 2 0 16,-1 0 0-16,7-7 0 0,-8 10 0 0,8-10 0 16,0 0 128-16,-6 6-128 0,6-6 128 0,0 0-128 15,0 0 272-15,0 0-16 0,0 0 0 0,0 0 0 16,0 0-32-16,0 0-16 0,0 0 0 0,10 1 0 15,1 1-208-15,-1-2 0 0,0 1 0 0,2 2 0 16,0-1 144-16,0 1-16 0,-1 1 0 0,2 1 0 16,2 0 0-16,-1 2-128 0,0-1 192 0,1 1-64 15,0 1-128-15,1-1 0 0,0 5 0 0,-2-4 0 16,-1 0 0-16,0 0 0 0,0-1 0 0,-1 2 0 16,-2-2 0-16,1 0 0 0,0-1 0 0,1 1 0 15,-1-4 0-15,0 4 0 0,1-3 0 0,1 0 0 16,1 0-128-16,0 0-64 0,-3-2-16 0,1 3 0 15,0-1-784-15,-1 2-160 0,1 0-16 0,-1 2-9328 16,-1 4-1872-16</inkml:trace>
  <inkml:trace contextRef="#ctx0" brushRef="#br4" timeOffset="63310.4">6735 15708 10127 0,'0'0'896'0,"0"0"-704"15,0 0-192-15,0 0 0 0,0 0 3360 0,0 0 640 16,0 0 128-16,0 0 32 0,-7 6-2848 0,7-6-560 16,0 0-112-16,0 0-32 0,0 0 16 0,0 0 0 15,0 9 0-15,0-9 0 0,0 0-64 0,0 0-16 16,12 7 0-16,-1-3 0 0,-1-2-352 0,2 1-64 16,0-2 0-16,-1 1-128 0,1-2 256 0,2-2-64 0,5 1-16 0,0-2 0 15,1 2 144-15,1-1 48 0,-1-1 0 0,3-1 0 16,0 0-112-16,1-1 0 0,0 0-16 15,0 1 0-15,-2-4-48 0,-1 1-16 0,-2 2 0 0,0 1 0 16,-2-2 16-16,-2 1 0 0,0 1 0 0,-2 0 0 16,-2 0-192-16,1 0 0 0,-3 0 144 0,-9 4-144 15,9-5 0-15,-9 5 128 0,8-7-128 0,-8 7 0 16,0 0 0-16,5-6 144 0,-5 6-144 0,0 0 0 0,0-12 224 0,0 3-64 16,0 9-16-16,-4-9 0 15,1 0 64-15,-3 0 16 0,1-1 0 0,-1 3 0 16,-2-1 32-16,0 1 0 0,-1 1 0 0,0-2 0 0,0 1-64 0,-2 3 0 15,-1 2 0-15,2 1 0 0,-2 1-192 0,0 1 176 16,-2 1-176-16,0 2 160 0,-1 2-160 0,1 0 0 16,-3 1 0-16,2 2 0 0,-1-1 0 0,2 2 0 15,-1-1-144-15,2 0 144 0,0-1 0 0,1 3 0 16,2 0 0-16,1 2 0 0,0-2 0 0,0 2 0 16,1 0 0-16,1 1 0 0,-1 2 144 0,1-2-16 15,-3 2 0-15,3 1 0 0,0 4-128 0,2-1 0 16,0 1 144-16,1 1-144 0,-1 1 0 0,1-3 144 15,1 1-144-15,2-1 0 0,-1-3 144 0,4 2-144 16,0-3 0-16,2 0 144 0,0-1-144 0,3 0 0 16,2-2 0-16,0-2 128 0,-1 0-128 0,2-1 0 15,1-1 0-15,2-1 128 0,0-1-128 0,1-1 0 16,0-1 0-16,2-1 0 0,2 0 0 0,1-1 0 0,-3 0 0 0,1-2 0 16,0 1-144-16,0 1-112 15,-1 0-32-15,0-2 0 16,1-1-448-16,1 0-96 0,-1 1 0 0,0-1-16 15,0-1-1760-15,-2 0-336 0,1-1-80 0</inkml:trace>
  <inkml:trace contextRef="#ctx0" brushRef="#br4" timeOffset="63745.14">7778 15568 25791 0,'0'0'1152'0,"0"0"224"0,-1-9-1104 0,1 9-272 15,0 0 0-15,0 0 0 0,0 0 2224 0,0 0 384 16,0 0 80-16,0 0 0 0,0 0-2240 0,-8 0-448 16,8 0 0-16,-11 5-224 0,1 1 224 0,0 1 0 15,-1 3 0-15,1 1 0 0,-2 0 0 0,0 2 0 16,-1 4 176-16,-1 0-48 0,-2 2 512 0,1 1 96 16,-2-1 32-16,-2 2 0 0,0 4 16 0,-1 2 16 15,1 1 0-15,0 2 0 0,0 0-416 0,1-2-64 0,-1 0-32 0,2 0 0 16,0-2-160-16,1 2-128 0,1-1 144 15,2-2-144-15,0-2 0 0,1-3 0 0,2-4 0 0,1-1 0 32,1 1-512-32,1-4 0 0,2-4 0 0,0-2 0 0,5-6-688 0,0 0-128 0,0 0-16 0,0 0-16 15,-6-8-2544-15,0-2-496 0,1-7-96 0,4-3-32 16</inkml:trace>
  <inkml:trace contextRef="#ctx0" brushRef="#br4" timeOffset="63980.54">7405 15656 21183 0,'0'0'1888'0,"0"0"-1504"15,0 0-384-15,0 0 0 0,0 0 4352 0,0 0 816 16,0 0 144-16,9 10 48 0,0 2-4384 0,0-2-976 16,2 2 0-16,-1 2 0 0,1-1 0 0,1 4 0 15,-1 3 0-15,1-1 0 0,0 2-240 0,2 3 80 16,0-1 16-16,1 1 0 15,-2-2-368-15,0-1-64 0,-1 0 0 0,-2-1-16 16,0 0-224-16,1-2-32 0,-1-2-16 0,1-2 0 16,-2-1-288-16,1-1-64 0,-1-2-16 0,2-2 0 15,-2-3-1376-15,1-1-272 0,1-1-48 0</inkml:trace>
  <inkml:trace contextRef="#ctx0" brushRef="#br4" timeOffset="64644.82">7996 15787 22111 0,'0'0'976'0,"-7"7"208"0,1 1-944 0,-2 3-240 0,0 2 0 0,3 4 0 16,2 3 4224-16,2-1 784 0,0 2 176 0,1 1 16 15,1 1-4336-15,1 0-864 0,0 6-192 0,0-1-16 16,1 2-96-16,0-1-16 0,-2-3 0 0,0 3 0 0,-1 2 112 0,0-2 16 15,0-3 0-15,2 0 0 0,-2 0 192 0,-2 1 0 16,0-3 0-16,-1-1 0 0,0 0 0 0,2-3 192 16,0 0-48-16,-1-2 0 0,0 1 256 0,2-4 48 15,0-1 16-15,0 1 0 0,-1-3-192 16,1-12-32-16,0 7-16 0,0-7 0 0,0 0-224 0,0 0 128 16,0 0-128-16,0 0 0 0,0 0 144 0,0 0-144 15,2-10 128-15,1-3-128 0,-2-3 128 16,-1-2-128-16,0-7 128 0,0 0-128 0,0-5 128 0,0 1-128 15,-1-7 128-15,1 1-128 0,1 0 0 0,2-3 0 16,-1-1 128-16,1-1-128 0,0-5 0 0,0 4 0 16,3-1 0-16,0 3 128 0,1-2-128 0,-1 5 0 15,1 2 0-15,1 3 0 0,-1 3 0 0,3 3 0 16,-3 3 0-16,1 0 0 0,1 3 0 0,0 0 0 16,1 2 0-16,0 3 0 0,0 2-128 0,2-1 128 15,0 4 0-15,0 0 0 0,-1 1 0 0,4 0-144 16,-1 6 144-16,2-2 0 0,1 1-192 0,1 3 192 15,0 2-192-15,0 0 192 0,1 2-128 0,-2 1 128 0,-2 2 0 0,0 1 0 16,-2-2-128-16,-2 3 128 0,0 0 0 0,-3 2 0 16,-2-3 0-16,-1 2-128 0,-2 3 128 0,-2 1 0 15,-1 1 0-15,-1-1 0 0,-2 2 0 0,-1 3 0 16,-2 0 144-16,-1 1-144 0,0 1 128 0,-1 1-128 16,-1 1 0-16,-2-1 0 0,1-3 0 0,-1 1 0 15,0-4 0-15,-2-1 0 0,-1 0 0 0,3-1 0 16,-2-1 0-16,0-1 0 0,-2-1 128 0,0-3-128 15,-2 0 128-15,1-1-128 0,-1-4 0 0,0 1 128 0,-1 2-128 16,-2-4 128-16,0-1-128 0,-1 1 128 0,0-2-128 16,0-2-144-16,0 0 144 0,2-2-208 15,0-3-208-15,4 1-32 0,0-5-16 0,4 2 0 16,1-5-640-16,3 0-128 0,0-2-32 0,3 0-9856 16,3 1-1968-16</inkml:trace>
  <inkml:trace contextRef="#ctx0" brushRef="#br4" timeOffset="65145.53">8998 14970 29663 0,'0'0'1312'0,"0"0"272"0,0 0-1264 0,0 0-320 0,-6 6 0 0,6-6 0 16,-7 12 336-16,2 0 16 0,-2 0 0 0,1-3 0 15,1 0-352-15,-2 3 0 0,-1-3 0 0,1 2 0 16,-3 1 256-16,1 1-32 0,-2 2 0 0,-1 0 0 0,0 2 336 0,-1 3 64 15,0-1 16-15,-3 3 0 0,-1 1 192 0,1 3 32 16,-1-2 16-16,-2 5 0 0,1 1-208 0,1 3-32 16,1-5-16-16,0 4 0 0,1 0-288 0,1 0-48 15,1 3-16-15,2-3 0 0,1 1 144 0,1 0 32 16,1-2 0-16,1 1 0 0,2 0-160 0,1 0-32 16,2 1 0-16,0 1 0 0,2 0-128 0,3 1-128 15,0-4 192-15,1 0-192 0,1 1 128 0,1-2-128 16,2 0 0-16,1-2 0 0,0-3 128 0,1 0-128 15,-1-4 0-15,0 1 0 0,0-4 0 0,1 0 0 16,2 1 0-16,0-1 0 0,0-4 0 0,1 2-352 16,0-3 48-16,1-3 16 15,2 3-528-15,1-2-96 0,-1 1-32 0,1-2 0 16,0 0-144-16,0-2-48 0,-1-1 0 0,0 1 0 16,-1-2-1152-16,0-1-224 0,-2-1-48 0,0-1-10432 0</inkml:trace>
  <inkml:trace contextRef="#ctx0" brushRef="#br4" timeOffset="66020.75">9280 15399 25631 0,'0'0'1136'0,"0"0"224"0,0 0-1088 0,0 0-272 0,0 0 0 16,0 0 0-16,0 0 544 0,0 0 48 16,0 0 16-16,0 0 0 0,0 0-400 0,0 0-80 0,0 0 0 0,0 0-128 15,0 0 0-15,0 0 0 0,0 0 0 0,0 0 0 16,0 0 320-16,0 0-64 0,0 0 0 0,-9 0 0 16,0 4 480-16,-1 0 96 0,1 3 0 0,0 4 16 15,-1-1-144-15,-1 3-16 0,0 0-16 0,0 4 0 16,1-1-256-16,-2 2-48 0,-2 0-16 0,2 2 0 15,2 1-32-15,-1 0-16 0,1 0 0 0,1 1 0 0,1 0-96 0,-1 3-16 16,-1-3 0-16,1 3 0 0,2 3-192 0,-1 0 128 16,1 0-128-16,1 2 0 0,-2 2 0 0,0-4 0 15,2 0 0-15,2-2 0 0,1-4 0 0,2-1 0 16,-1 0 0-16,5-3 0 0,2-2 0 0,-1-2 128 16,1-2-128-16,1-1 0 0,-6-11 128 0,9 9-128 15,1-2 176-15,2-2-176 0,0-2 240 0,1-3-64 16,1 0-16-16,3-3 0 0,1-1-160 0,2-2 160 15,-1-3-160-15,1-2 160 0,-3 0-160 0,0-3 0 16,0-1 0-16,0-1 0 0,-2 1 128 0,0-1-128 16,-1-4 0-16,-1 3 128 0,0-2-128 0,-1-2 0 15,-2-2 144-15,1-2-144 0,-2 0 0 0,0 0 144 16,-3 0-144-16,1 1 0 0,-1-2 144 0,1 1-144 0,-2-1 0 0,0 2 144 16,-1-3-144-16,-1 3 0 15,-2 4 0-15,-1 0 0 0,-1-3 0 0,0 3 128 16,-2 2-128-16,-1 1 0 0,-1 1 240 0,-2 0-48 15,-2 1 0-15,0 2 0 0,-1 1-32 0,-1 2-16 16,-1 1 0-16,1 1 0 0,-1-3-144 0,2 3 0 16,-1 1 0-16,2 0 0 0,1 1 0 0,2-2 0 0,0 3 0 0,1-1 0 15,0 2-160-15,5 4 160 0,0 0-208 0,-5-5 80 32,0 0-576-32,5 5-128 0,0 0 0 0,0 0-16 15,0 0-2384-15,0 0-480 0,0 0-80 0</inkml:trace>
  <inkml:trace contextRef="#ctx0" brushRef="#br4" timeOffset="66411.52">9080 15747 30351 0,'0'0'1344'0,"0"0"272"0,0 0-1296 16,0 0-320-16,0 0 0 0,0 0 0 0,0 0 304 0,0 0-16 15,0 0 0-15,0 0 0 0,-2 12-288 0,2-12 160 16,0 0-160-16,4 11 128 0,-4-11 224 0,4 12 32 15,-4-12 16-15,0 0 0 0,10 12 368 0,-1-3 64 0,-9-9 0 0,13 6 16 16,0 0-288-16,2-2-64 16,-2-4-16-16,1 0 0 0,2 0-288 0,-1 0-64 0,0 0-128 0,-1-2 192 15,-1 0-192-15,0-1-256 0,0-1 48 0,1-1 16 32,-1-2-688-32,2 1-128 0,-2-1-16 0,0 1-16 15,-1-2-1936-15,-1 0-384 0,0 0-80 0,-1-1-16 0</inkml:trace>
  <inkml:trace contextRef="#ctx0" brushRef="#br4" timeOffset="67146.78">9775 15018 8287 0,'0'0'736'0,"0"0"-592"16,0 0-144-16,0 0 0 0,0 0 2448 0,0 0 464 15,0 0 96-15,0 0 0 0,0 0-1920 0,0 0-400 16,0 0-80-16,0 0-16 0,0 0 176 0,0 0 48 16,-5 8 0-16,5-8 0 0,-4 8 224 0,4-8 48 15,-2 11 16-15,0 0 0 0,1-1-16 0,0 2-16 16,-1 1 0-16,1 0 0 0,-2 1-192 0,2 2-48 15,-1 1 0-15,-1 0 0 0,-1 1-400 0,0 1-96 16,0-1-16-16,0 3 0 0,-1 0-128 0,1 1-16 0,2-4-16 0,-1 3 0 16,0-2-160-16,1-2 0 15,-2-1 144-15,1-2-144 0,2-1 0 0,0-1-288 16,1-12 48-16,0 12 16 16,0-2-800-16,0-10-176 0,0 0-16 0,0 0-8768 0,0 0-1728 0</inkml:trace>
  <inkml:trace contextRef="#ctx0" brushRef="#br4" timeOffset="67429.78">9520 15102 26719 0,'0'0'1184'0,"0"0"240"0,-7-7-1136 0,2 1-288 16,5 6 0-16,0 0 0 0,0 0 2560 0,1-8 464 15,-1 8 96-15,7-8 16 0,1 3-2496 0,2 1-512 16,1 1-128-16,2 1 0 0,1-2 0 0,2 1 0 16,0 2 0-16,1 1 0 0,-1-2 0 0,1 2 0 15,1 0 0-15,3 2 0 0,-3-2 0 0,1 0 0 16,0-2 0-16,-1 2 0 0,-1 0 0 0,2 0 0 16,-1 0 0-16,0 0-144 15,0 0-336-15,1 0-64 0,-1 0-16 0,-1 0 0 16,-1 2-1936-16,-1-2-400 0</inkml:trace>
  <inkml:trace contextRef="#ctx0" brushRef="#br4" timeOffset="68413.62">9548 15898 6447 0,'0'0'576'0,"-9"5"-576"15,9-5 0-15,0 0 0 0,-8 4 4816 0,8-4 864 16,0 0 160-16,0 0 48 0,0 0-4608 0,0 0-928 16,0 0-176-16,2 11-48 0,-2-11-128 0,5 10 0 0,-1 1 0 0,2 0 128 15,2 0-128-15,0 2 128 0,-1-2-128 0,-1 3 128 16,1 0 16-16,-2 1 0 0,1 2 0 0,-3 2 0 15,0-1 48-15,-2 0 16 0,-1 2 0 0,-1-2 0 16,-1 0-48-16,0 1-16 0,-2-3 0 0,-1-3 0 16,-1 2 16-16,1 0 0 0,0 0 0 0,0 0 0 15,-1-3-160-15,1 0 0 0,-3-2-192 0,2 1 192 16,-1-1-528-16,1 2 16 0,-1-4 0 0,7-8 0 16,-7 6-640-16,7-6-128 0,0 0-32 0,0 0-10096 15</inkml:trace>
  <inkml:trace contextRef="#ctx0" brushRef="#br4" timeOffset="68880.52">9758 16086 13823 0,'0'0'1216'0,"0"0"-960"15,0 0-256-15,0 0 0 0,0 0 2032 0,0 0 352 16,0 0 80-16,0 0 16 16,0 0-2480-16,0 0-512 0,4 10-80 0,-4-10-32 0,0 0 624 0,0 0 0 0,0 0 0 0,-5 9 0 15,5-9 768-15,-9 7 160 16,-2-3 32-16,1 0 16 0,0-2 176 0,-1 1 48 0,2 1 0 0,-1 0 0 15,-1-2-320-15,-1 2-64 16,2 0-16-16,1 1 0 0,-2-3-544 0,2 3-128 0,0-2 0 0,0 0-128 16,-1 1 0-16,1 0 0 0,-1 0 0 0,1 1 0 15,0-1 0-15,0 0 0 0,0 1 0 0,9-5 0 0,-11 4 0 16,11-4 0-16,-7 3 0 0,7-3 0 16,0 0 272-16,0 0-48 0,0 0-16 0,0 0 0 0,0 0-64 0,0 0-16 15,0 0 0-15,0 0 0 0,0 0-128 0,0 0-176 16,10 5 48-16,1 0 0 0,-2 2-32 0,1-1 0 15,-2 1 0-15,0-1 0 0,0 4-32 0,-2 0 0 16,1 2 0-16,-1 1 0 16,-2 0-384-16,0 2-96 0,0-3-16 0,0 0 0 15,-4-12-144-15,8 13-16 0,-1-4-16 0,-7-9 0 16,11 8-208-16,-11-8-32 0,12 5-16 0,-2-2-5792 16,2-3-1168-16</inkml:trace>
  <inkml:trace contextRef="#ctx0" brushRef="#br4" timeOffset="70631.25">10427 15588 3679 0,'0'0'320'0,"0"0"-320"16,0 0 0-16,0 0 0 0,0 0 4928 0,0 0 928 15,0 0 176-15,0 0 48 0,0 0-4368 0,0 0-880 16,0 0-160-16,0 0-32 0,0 0 0 0,0 0 0 16,0 0 0-16,0 0 0 0,0 0 192 0,0 0 64 15,0 0 0-15,-5 10 0 0,5-10-176 0,-7 7-16 16,7-7-16-16,-7 9 0 0,-1 1-112 0,0 2 0 16,-1 0-16-16,0 1 0 0,-2 1-48 0,1 1-16 15,-1 3 0-15,1 1 0 0,-2 1-176 0,0 2-48 16,-1 0 0-16,0 2 0 0,-1 0-272 0,-2-1 0 15,1-4 128-15,2 1-128 0,1-2 0 0,2 0 0 0,-1-1 128 16,1-1-128-16,1-3 0 0,1-3-176 16,0-2 32-16,1 0 0 15,0 0-432-15,7-8-64 0,-10 4-32 0,10-4 0 16,0 0-608-16,0 0-112 0,-7 1-16 0,7-1-16 16,-7-3-2208-16,7 3-432 0</inkml:trace>
  <inkml:trace contextRef="#ctx0" brushRef="#br4" timeOffset="70898.8">10127 15687 6447 0,'0'0'576'0,"0"0"-576"16,0 0 0-16,0 0 0 0,8-8 3712 0,-8 8 624 16,0 0 128-16,11-1 16 0,-11 1-2288 0,13 0-464 15,-13 0-80-15,14 4-32 0,-2 2-720 0,-2 2-128 16,-1 4-48-16,2-2 0 0,-1 3 288 0,0 0 48 15,0 2 16-15,1-1 0 0,0 2-80 0,1-2-16 16,-1 0 0-16,1 1 0 0,0 0-528 0,1 0-96 16,1-1-32-16,0 0 0 0,1-1-320 0,0 0 0 15,1-2 0-15,0-1-192 16,-1-1-192-16,2-2-32 0,-2 1-16 0,0 0 0 16,0-1-1664-16,-2 1-336 0,0-1-64 0,-2-2-7168 15,1-2-1424-15</inkml:trace>
  <inkml:trace contextRef="#ctx0" brushRef="#br4" timeOffset="71598.78">10453 14993 5519 0,'0'0'240'0,"0"0"64"0,5-9-304 0,1 3 0 16,-2-2 0-16,1 3 0 0,-5 5 2304 0,5-6 384 15,-5 6 96-15,0 0 16 0,0 0-1584 0,0 0-320 16,0 0-64-16,0 0-16 0,0 0 416 0,0 0 96 16,0 0 16-16,0 0 0 0,0 0-32 0,0 0 0 0,0 0 0 0,0 0 0 15,0 0-64-15,8 16-16 16,-2-5 0-16,2 0 0 0,0-2-336 0,2 3-80 0,1-3-16 0,2 2 0 16,1 0-288-16,2 1-48 0,-1 0-16 0,6 1 0 15,3 1-160-15,1 3-32 0,-1 0-16 0,1 0 0 16,1-1-80-16,-1 3-16 0,0 2 0 0,-2 3 0 15,-3 2 0-15,-1 5 0 0,0 2 0 0,-2 0 0 16,-3 1 48-16,-1 3 16 0,-3-1 0 0,-2 1 0 0,-1-2-48 16,0 0-16-16,-1-2 0 0,-1 1 0 15,-1-3-144-15,0 3 128 0,0-1-128 0,0-1 128 0,-2 3 0 0,1-2-128 16,-2 1 192-16,0-4-64 0,-1 0 0 0,-1-2 0 16,-3 1 0-16,-1 0 0 0,-3-2 0 0,-1-1-128 15,-1-1 192-15,-3-1-64 0,-2-1 0 0,0 2-128 16,-4-2 192-16,-2 1-64 0,-2-2-128 0,0 1-224 15,-4-2 48-15,1-1 16 16,2 1-224-16,-4-4-64 0,1-3 0 0,2 0 0 16,3 1-1872-16,2-2-384 0,2-4-80 0</inkml:trace>
  <inkml:trace contextRef="#ctx0" brushRef="#br5" timeOffset="81756.36">16311 13984 5519 0,'0'0'496'0,"0"0"-496"15,0 0 0-15,0 0 0 0,0 0 3968 0,0 0 688 16,0 0 144-16,0 0 16 0,0 0-3600 0,0 0-736 0,0 0-144 0,0 0-16 15,0 0 256-15,0 0 64 16,0 0 16-16,0 0 0 0,0 0 112 0,0 0 32 0,0 0 0 0,0 0 0 16,0 0 96-16,0 0 0 0,0 0 16 0,0 0 0 15,0 0 48-15,-5 11 16 0,5-11 0 0,-7 8 0 16,-1-3-176-16,8-5-32 0,-9 4-16 0,9-4 0 16,-10 5-96-16,-1 0-16 0,1 0 0 0,1-3 0 15,0 3-320-15,-1 1-80 0,0-2-16 0,0 3 0 16,-1-1-224-16,-1 1 128 0,1-3-128 0,-1 0 0 15,2 2 0-15,-1 1 0 0,1-1 0 0,-1 1 0 16,1-2 0-16,-2 0 0 0,0 2 0 0,1-1 144 16,0-2 32-16,2 3 0 0,-1-2 0 0,1 1 0 15,-1 1-32-15,1-1 0 0,1 0 0 0,2 0 0 16,6-6 48-16,-7 9 0 0,7-9 0 0,-5 11 0 0,5-11-192 16,0 0 160-16,-2 13-160 0,2-13 160 15,0 13-160-15,0-13 192 0,0 0-192 0,6 10 192 0,-6-10-192 16,11 12 160-16,-1-4-160 0,0 1 160 0,0 0-160 0,0 1 192 15,0-3-192-15,2 2 192 0,0 1-192 0,1 1 128 16,0-1-128-16,-1 1 128 0,-1-1-128 0,2 2 0 16,2-2 0-16,-1 3 0 0,-1-2 0 0,0 1 0 15,-1-2 128-15,-2 0-128 0,1 0 0 0,-2 0 0 16,-1 2 0-16,0-1 128 0,-1-3 0 0,0 3-128 16,-1 0 192-16,1 0-64 0,-2 1 0 0,0-1-128 15,2 0 192-15,-2 0-64 0,0 1-128 0,1 1 160 16,-3-1-160-16,1 0 160 0,-1-1-160 0,-2 2 128 15,1-1-128-15,-1 1 128 0,-1 0-128 0,-1 0 0 0,-2-1 0 0,0 0 0 16,-1 0 0-16,1 1 192 0,-1 0-192 0,-2-2 192 16,1 0 0-16,0-2 0 0,-2 0 0 15,2 0 0-15,-1 0-16 0,-1 0 0 0,-1 1 0 0,1-4 0 16,-3 2-48-16,3-2 0 0,0 0 0 0,-1-1 0 16,-1 0-128-16,-1-2 128 0,-1 1-128 0,0-3 128 15,-1 0-128-15,0 0 128 0,0-2-128 0,-1 0 128 16,-1 0-128-16,0-3 0 0,-1 1 0 0,0 0 128 15,-1 1-128-15,-1-1 0 0,-1 2 0 0,1 0 0 16,1 1-128-16,2 0-16 0,-2 0 0 0,3 0 0 16,0 0-80-16,3 1-16 0,-1-1 0 0,11 0 0 15,-9 1-928 1,9-1-192-16,0 0-48 0,0 0 0 0,0 0-2400 0,0 0-480 0</inkml:trace>
  <inkml:trace contextRef="#ctx0" brushRef="#br5" timeOffset="82539.28">16778 14425 9215 0,'0'0'400'0,"0"0"96"0,0 0-496 0,6-7 0 0,-6 7 0 0,7-5 0 16,-2-1 4672-16,-5 6 848 0,0 0 176 0,5-6 16 16,0 1-4112-16,-5 5-816 0,4-8-160 0,-4 8-48 0,0 0 48 15,0 0 0-15,3-5 0 0,-3 5 0 16,0 0 80-16,0 0 32 0,0 0 0 0,-7-1 0 0,-1 1-288 0,1 1-48 15,-1 4-16-15,-1 1 0 0,-3 1 0 0,0 0-16 16,-1 3 0-16,0 1 0 0,-3 1 64 0,2 2 16 16,0-1 0-16,1 1 0 0,0 2 0 0,0-3 0 15,0 1 0-15,2 2 0 0,1 0-64 0,1 2-16 16,-2 1 0-16,3 1 0 0,2-2-368 0,2 0 128 16,1 3-128-16,2 1 0 0,0-1 0 0,2 2 0 15,2-4 0-15,2 2 128 0,0 0 32 0,3-2 16 16,0-2 0-16,2-1 0 0,1-3-48 0,2-1 0 15,1-2 0-15,2 1 0 0,-1-5 64 0,3-3 0 16,3-3 0-16,0-2 0 0,-1 1-192 0,1-3 160 0,-1-2-160 16,1-2 160-16,0-1-160 0,0-2 0 0,0 0 144 15,0-3-144-15,-3 0 128 0,0 1-128 0,-3 0 128 0,-1 0-128 16,-2-5 160-16,-2 1-32 0,-2 3-128 0,-2-2 192 16,0 2-64-16,-2-5 0 0,-2 2-128 0,0 3 192 15,-4-3-32-15,0 4-16 0,-2-5 0 0,-2 3 0 16,0 1 16-16,-2 1 0 0,-1 0 0 0,0 3 0 15,-2 0-32-15,1 3 0 0,0 0 0 0,-1 2 0 16,-1 1-128-16,1-3 0 0,0 4 144 0,1 0-144 16,-1-1 0-16,1 3 0 0,1 1 0 0,9 0-128 15,-9 0-224-15,9 0-32 0,-9 1-16 0,9-1 0 16,0 0-352-16,0 0-64 16,-10 4-16-16,10-4 0 0,0 0-1456 0,0 0-288 15,0 0-64-15,0 0-16 0,0 0-224 0,0 0-32 0,12 1-16 0</inkml:trace>
  <inkml:trace contextRef="#ctx0" brushRef="#br5" timeOffset="83091.42">17635 14021 33807 0,'0'0'1488'0,"0"0"320"0,0 0-1440 0,0 0-368 0,-1-11 0 0,0 2 0 16,1 9 672-16,0-10 64 0,1-2 16 0,-1 2 0 15,0 2-624-15,-1-4-128 0,-1 0 0 0,1 2 0 16,-1 1 0-16,-2-3 0 0,0 3 0 0,-1-2 0 16,-1 0 0-16,0 0 224 0,-1 2-32 0,-1-1-16 15,-1 3 192-15,0 1 32 0,-1 2 16 0,-2 1 0 16,-1-1 48-16,0 3 16 0,0 2 0 0,-1 5 0 0,-1 0-240 0,0 6-48 15,-2-1-16-15,1 8 0 0,0-1-176 16,3 4 0-16,0 0 0 0,2 6 0 0,1 4 0 0,1 1 0 16,0 1 0-16,0-2 0 0,1 4 128 0,0 3-128 15,2 6 192-15,-1-2-64 0,1-2-128 0,1-1 192 16,-1-2-192-16,3 0 192 0,-1-3 0 0,1-1 16 16,0 0 0-16,1-4 0 0,0-2 32 0,1-3 0 15,0 0 0-15,0-4 0 0,-1 0-240 0,1-2 0 16,0 0 0-16,-1-1-160 15,1-4-304-15,0-1-64 0,1-13-16 0,-2 11 0 16,2-11-1920-16,0 0-384 0,0 0-80 0,0 0-12368 0</inkml:trace>
  <inkml:trace contextRef="#ctx0" brushRef="#br5" timeOffset="83310.55">17212 14422 33167 0,'0'0'2944'0,"0"0"-2352"0,0 0-464 0,0 0-128 16,0 0 3472-16,0 0 688 0,15 3 128 0,2-3 16 15,0-3-3440-15,0 1-688 0,0-2-176 0,0 0 0 16,0-3 0-16,1 2 0 0,1 0 0 0,0 0 0 16,1-2-432-16,0 1 48 0,0-1 0 0,0 2 0 31,-2 1-576-31,-1 0-128 0,-2-1 0 0,0 1-16 0,-1 1-1200 0,-1-3-224 0,-2 1-48 0,-1-1-8672 15,-1 3-1728-15</inkml:trace>
  <inkml:trace contextRef="#ctx0" brushRef="#br5" timeOffset="83840.89">17879 14173 10127 0,'0'0'896'0,"0"0"-704"0,0 0-192 0,0 0 0 16,0 0 7296-16,0 0 1408 0,-4 11 304 0,2-1 48 16,0 2-6880-16,1 1-1392 0,1 0-272 0,0 3-48 15,0 2-464-15,0 0 0 0,1 3 0 0,-1 0 0 16,0 0 0-16,-1 1 128 0,-3 3-128 0,0-1 0 15,0 2 0-15,-1-1 0 0,-1 0 0 0,-2 1 0 16,0-4 0-16,0 0 0 0,0-1 0 0,-1-1 0 16,-1-3 0-16,1-2-240 0,-1 0 48 0,1 0 16 31,0-2-400-31,0 0-64 0,1-3-32 0,0-3 0 16,-1-1-320-16,0-2-64 0,0-2-16 0,9-2 0 0,-10 1-512 0,1-3-96 15,1-2-32-15,-1-1 0 0,-1 0-320 16,1-5-64-16,0 1-16 0,3 0 0 0,-1-1 384 0,2-2 80 0,1-2 16 0,1-2 0 15,0-1 2176-15,0 0 432 0,0 1 96 0,2 0 16 0,1 2 752 0,0 1 144 16,0 0 48-16,1 3 0 16,1 0-352-16,0 0-64 0,2 1-16 0,1 3 0 0,-5 6-256 0,9-7-48 15,-1 1-16-15,1 2 0 16,2 0-384-16,-2 4-64 0,3-3-32 0,-1 2 0 0,0 1-336 0,1 1-64 16,-1 2-16-16,1-3 0 0,0 1-208 0,1 1-48 15,1 1-128-15,2-3 192 0,2 0-192 0,0-3-288 16,-1 0 64-16,0-1 16 15,-1 0-624-15,1 0-112 0,0-1-16 0,1 0-16 16,-1-2-2112-16,-1 1-432 0,-2-2-64 0,-1 1-10544 0</inkml:trace>
  <inkml:trace contextRef="#ctx0" brushRef="#br5" timeOffset="84444.71">18175 14353 8287 0,'0'0'368'0,"0"0"80"0,0 0-448 0,11 3 0 0,-11-3 0 0,0 0 0 16,0 0 5136-16,0 0 944 0,0 0 192 0,6 12 48 15,-2-1-4064-15,-1 1-800 0,-5 0-176 0,1-1-16 16,-2 3-384-16,-1-1-80 0,1 1-16 0,-1-1 0 16,0 3-32-16,0-1-16 0,1 1 0 0,-1-2 0 15,0 1-240-15,0-2-48 0,1 1-16 0,0-1 0 16,0-1-176-16,3-1-48 0,0-11 0 0,-1 10 0 16,0 0 112-16,1-10 32 0,0 0 0 0,0 0 0 15,0 0-48-15,0 0-16 0,0 0 0 0,0 0 0 16,0 0-80-16,0 0-16 0,0 0 0 0,0 0 0 15,10-9 128-15,1-2 32 0,0 1 0 0,0-2 0 0,-2-1-224 0,1-1-128 16,2-3 128-16,0 0-128 16,-2-5 0-16,2 2 0 0,0 1 0 0,-1 0-128 15,2 3 0-15,0 2 0 0,-1 3 0 0,0 2 0 0,0 3 128 0,-2 4-160 16,1 0 160-16,-11 2-160 0,11 4 160 0,1-1 0 16,0 2 0-16,-2 0 0 0,-1 2 0 0,0-1 0 15,-1 2 0-15,0 1-192 0,-3-2 192 0,-5-7 0 16,8 8 0-16,-1 1 0 0,-2-1 128 0,-5-8 16 15,0 0 0-15,6 8 0 0,-6-8 48 0,0 0 0 16,0 0 0-16,0 0 0 0,0 0-192 0,7 7 128 16,-7-7-128-16,0 0 128 0,0 0-128 0,0 0 0 15,0 0 0-15,0 0 128 0,0 0-128 0,0 0 0 16,10-1 0-16,-10 1 0 0,12-5 0 0,0-3 0 0,0-1 128 16,-1-2-128-16,0 1 0 0,0-2 0 0,1 2 0 15,0-3 0-15,0 0 0 0,-1 2 0 0,0 0 0 0,-1 0 0 16,1 1 0-16,-2 1 0 0,-1-2 0 0,-1 5 0 15,3-1 0-15,-1 2 0 0,1 2 0 0,-10 3 0 16,13 0 0-16,-1 2 0 0,0 3 0 0,-2 1 0 16,-1 2 0-16,2 3-144 0,-1 0 144 0,0 1 0 15,0 4 0-15,-1-1 0 0,-1 0 0 0,1 0 0 16,-2 2 0-16,3 3 0 0,0-6 128 0,-1 2-128 16,-1 0 0-16,2-1 0 0,1 0 0 0,-1-4 0 15,-2 0-208-15,-1-1-96 0,-1 1-16 0,1 0 0 31,-1-3-1296-31,1 0-272 0,-7-8-48 0,7 8-16 16,-7-8-928-16,8 6-192 0,-8-6-48 0</inkml:trace>
  <inkml:trace contextRef="#ctx0" brushRef="#br5" timeOffset="84958.76">19266 14388 27647 0,'0'0'2448'0,"-9"-9"-1952"16,-1 0-496-16,1 1 0 0,1 2 3568 0,1 2 608 16,1-3 128-16,6 7 32 15,-11-4-4016-15,1 2-784 0,0 2-176 0,-1 0-16 16,1 0 176-16,-2 1 32 0,-1 4 16 0,0 3 0 0,0 1 32 0,-2 4 0 16,1 0 0-16,1 3 0 0,0 0 400 0,3 2-128 15,-1 0 128-15,2 2 0 0,1-1 480 0,2 2 176 0,-1-3 48 0,2 1 0 16,1-1-64-16,1-2-16 0,2-1 0 0,1-2 0 15,0-1-432-15,3 0-64 0,1-4-128 16,2-2 176-16,-6-6-176 0,12 5 0 0,0-2-192 0,2-1 192 16,0-2-432-16,2-3 48 0,0 0 0 0,1-4 0 15,0 1 32-15,-1-2 16 0,0-1 0 0,0-1 0 16,-3-2 176-16,-1 1 160 0,-2 1-208 0,-2-2 80 16,-2 1 128-16,0-3 144 0,-4 1-16 0,1-1-128 15,-3 1 320-15,0 0-32 0,0-1-16 0,0 2 0 16,-2-1-16-16,1 4-16 0,0 1 0 0,1 8 0 15,0 0-80-15,0 0-16 0,0 0 0 0,0 0 0 16,0 0 0-16,0 0 0 0,0 0 0 0,4 12 0 16,0 1 208-16,0 0 32 0,-1 0 16 0,1 0 0 0,-1-3 64 0,0 3 16 15,-1 0 0-15,2 3 0 0,0-3 160 0,1 0 16 16,0 0 16-16,2 1 0 0,-1-3-336 16,2 1-64-16,0-1-16 0,3-2 0 0,-1-1-256 0,3-1 0 15,3-2 0-15,-2 0 0 16,-1-1-336-16,1-1-128 0,3-3-32 0,-1 0 0 15,-3-2-1600-15,1 0-320 0,2-1-64 0,0-1-10096 16,-1-1-2016-16</inkml:trace>
  <inkml:trace contextRef="#ctx0" brushRef="#br5" timeOffset="85222.89">19985 14259 28559 0,'0'0'2544'0,"0"0"-2032"0,-12 3-512 0,0 2 0 16,0 0 4544-16,2 1 800 0,0 0 160 0,-1 2 48 15,-1 0-4688-15,1 2-864 0,-1 1-320 0,-1 0 16 16,-3 2 64-16,1 0 16 0,-2 4 0 0,-2 4 0 16,0 4 224-16,-1 0-144 0,-2 1 144 0,-1 1-128 15,-1 1 128-15,2-1 0 0,0 3 0 0,2-3 0 16,1-1 0-16,2 0 192 0,0-6-32 0,4 4-16 15,2-6-144-15,2 0 0 0,2-5 0 0,3-3 0 16,4-10-1168-16,0 0-272 0,0 0-48 0,0 0-16 16,0 0-2048-16,0 0-416 0,4-10-64 0</inkml:trace>
  <inkml:trace contextRef="#ctx0" brushRef="#br5" timeOffset="85462.65">19531 14253 32255 0,'0'0'2864'0,"0"0"-2288"16,0 0-576-16,4 13 0 0,0-3 3712 0,2 5 624 15,3 0 128-15,3 1 16 0,1-2-3584 0,4 2-736 16,1 0-160-16,2 2 0 0,2 0 0 0,3 0 0 16,1 2 128-16,1-1-128 0,2 0 0 0,1-1 0 15,0-2 0-15,1-1 0 0,2-2-144 0,-2 2-96 0,-2-4-16 0,-3 0 0 31,-3-1-192-31,-2-1-64 0,-1 0 0 0,-5-2 0 16,-1 2-544-16,-3-1-112 0,0 0-32 0,-5-2 0 16,-1 2-2416-16,-5-8-480 0</inkml:trace>
  <inkml:trace contextRef="#ctx0" brushRef="#br5" timeOffset="86343.54">15568 15145 3679 0,'-19'5'160'0,"6"-4"32"0,-1-1-192 0,-3 1 0 15,1-1 0-15,2 2 0 0,-2-2 4752 0,2 4 912 0,1-4 176 0,3 1 48 16,1-1-3616-16,-1 0-720 0,10 0-144 0,0 0-16 15,0 0-176-15,0 0-16 0,0 0-16 0,0 0 0 16,0 0-384-16,0 0-80 0,13 0-16 0,2 3 0 16,3-1-208-16,2-1-48 0,0 2-16 0,4 0 0 15,2-2 0-15,3-1 0 0,3 0 0 0,2-1 0 16,-1-2 128-16,3 2 16 0,3-2 16 0,6 3 0 16,0-4 16-16,5 2 0 0,3-1 0 0,3 0 0 15,2 1-240-15,0-5-48 0,1-1-16 0,4 1 0 16,3-3-64-16,7 1-16 0,4 2 0 0,3-1 0 15,0-1-80-15,0 2-16 0,-2-1 0 0,3 3 0 16,5 1-128-16,0 2 160 0,3-1-160 0,-4 2 160 16,-6-5 128-16,3 5 32 0,2-2 0 0,0 2 0 15,2 0-80-15,-3 0-16 0,-4-6 0 0,2 2 0 16,1 1-96-16,0 0-128 0,-1 0 176 0,0-2-176 0,-2 2 256 0,0 1-48 16,-3-1-16-16,0 2 0 0,0 0 16 0,1 1 0 15,1 0 0-15,-4-1 0 0,-3 2 0 0,-4 0 0 16,1 2 0-16,0-1 0 0,-2 0 48 0,-2 2 16 15,-2-1 0-15,-4 1 0 0,0-3-96 0,-8 1-32 16,-3-1 0-16,2 0 0 0,-1-1-16 0,-1 1 0 16,0-3 0-16,-2 2 0 0,1-3 0 0,0-1 0 15,-3 2 0-15,-2-2 0 0,0 0 0 0,-3-2 0 16,-2 1 0-16,-1-1 0 0,1 0 0 0,-3-1 0 16,1 0 0-16,-1 4 0 0,-2-2-128 0,-2 0 160 15,-2 1-160-15,-2 1 160 0,-2 0-160 0,-2 0 128 16,-2 3-128-16,-2 1 128 0,-2-4-128 0,1 4 0 0,-2-1 0 0,-1 1 128 15,-1 0 0-15,0 0 0 0,-1 0 0 0,1 0 0 16,0 0 64-16,0 0 16 0,-1 0 0 0,-2 0 0 16,-9 0-208-16,12 0-256 0,-3 0 48 0,-9 0 16 15,0 0 192-15,11 1 256 0,-2 0-48 0,-9-1-16 16,0 0-192-16,0 0 0 0,0 0 0 0,9 3-160 16,-9-3 160-16,0 0 0 0,0 0 0 0,0 0 0 15,0 0 0-15,0 0 0 0,0 0 0 0,0 0 0 16,0 0 0-16,0 0 0 0,0 0 0 0,0 0 0 15,0 0-176-15,0 0 176 0,0 0-208 0,0 0 80 32,0 0-1152-32,7-10-240 0,-5 2-32 0,-1-1-14000 0,-1 9-2816 0</inkml:trace>
  <inkml:trace contextRef="#ctx0" brushRef="#br5" timeOffset="89528.34">16656 15933 9663 0,'0'0'432'0,"0"0"80"0,0 0-512 0,0 0 0 0,0 0 0 0,0 0 0 16,0 0 1216-16,0 0 144 0,2 11 32 0,-2-11 0 16,0 0 272-16,0 0 48 0,0 0 16 0,1 9 0 15,-1-9-80-15,0 0-16 0,0 0 0 0,0 0 0 16,0 8-480-16,0-8-112 0,0 0-16 0,0 0 0 0,0 0-192 0,0 0-64 15,0 0 0-15,8 6 0 0,-8-6-128 0,8 5-16 16,-8-5-16-16,7 4 0 0,-7-4-208 0,9 4-32 16,-9-4-16-16,10 4 0 0,-1-1-96 0,-9-3 0 15,10 2-16-15,1 0 0 0,-11-2-240 0,11 0 176 16,0 0-176-16,-1 0 160 0,1 0-16 0,-1 0 0 16,0 0 0-16,1 0 0 0,-1-2 48 0,2 2 16 15,0-4 0-15,1 2 0 0,0-3-80 0,0 1 0 16,3 0-128-16,-2 0 192 0,2 0 0 0,-2-1 0 15,2 1 0-15,-1-3 0 0,1 3-192 0,-2 1 144 16,-1-1-144-16,-1 0 128 0,-2-2-128 0,1 4 0 16,-2-5 144-16,0 2-144 0,-9 5 144 0,7-6-144 15,-7 6 192-15,3-8-192 0,-3 8 192 0,2-9-64 16,-2 1 0-16,0 8-128 0,-4-12 336 0,0 3-32 0,-1-1-16 16,0 0 0-16,-2 3 32 0,0-1 0 0,0-4 0 0,-1 3 0 15,-1 1-160-15,1 0-32 0,-1-2 0 0,0 2 0 16,-2 3 0-16,2-2 0 0,-1 2 0 0,-1 4 0 15,1-2-128-15,1 3 0 0,-3 3-160 0,0-1 160 16,-1 2-128-16,0 3 128 0,-1-2 0 0,1 4-144 16,0 3 144-16,0 0 0 0,0-1-144 0,0 4 144 15,-2 0 0-15,4-3 0 0,0 1 0 0,2 0 0 16,0 0 0-16,2 0 0 0,2-1 0 0,1 1 0 16,0 1 144-16,2 2-144 0,-1-2 160 0,2 2-160 15,1 0 0-15,0 2 128 0,0-1-128 0,0 2 0 16,2-2 0-16,1 3 0 0,0-4 128 0,1 3-128 15,-2-2 0-15,2 0 0 0,0-3 0 0,0 2 0 0,0-3 0 16,2 0 0-16,0-3 0 0,0 1 0 0,2-3-224 0,1 1 16 16,1-3 0-16,2 0 0 15,0-4-208-15,2 1-32 0,1-1-16 0,0-2 0 16,3-2-224-16,2 0-32 0,-2 1-16 0,1 0 0 16,0-3-1552-16,1 0-304 0,-2 1-64 0,1 0-7376 15,0 0-1472-15</inkml:trace>
  <inkml:trace contextRef="#ctx0" brushRef="#br5" timeOffset="91444.27">17616 15189 14159 0,'0'0'624'0,"0"0"144"0,0 0-624 0,0 0-144 0,0 0 0 0,0 0 0 16,0 0 1984-16,0 0 352 0,0 0 80 0,0 0 16 15,0 0-1328-15,0 0-256 0,0 0-48 0,0 0-16 16,0 0-336-16,0 0-80 0,0 0-16 0,0 0 0 15,0 0 224-15,0 0 32 0,0 0 16 0,0 0 0 16,0 0 80-16,0 0 32 0,0 0 0 0,0 0 0 16,0 0-128-16,0 0-32 0,-9 4 0 0,9-4 0 0,-11 8-208 0,5-2-48 15,-1 2-16-15,2 0 0 0,5-8-144 0,-8 12-32 16,0-1 0-16,2 4 0 0,1-2 160 0,-2 1 32 16,2 0 0-16,0 2 0 0,-1 1 112 0,1 1 16 15,0-3 16-15,-1 0 0 0,-1 2-64 0,0 1-16 16,1 1 0-16,-1-1 0 0,0 3-80 0,0-2-32 15,-1 2 0-15,2 0 0 0,-2 0-144 0,3-2-128 16,0 2 192-16,2-2-192 0,0 0 144 0,2 1-144 16,1-5 0-16,3 1 144 0,-1-2-16 0,3 1-128 15,1-2 192-15,0 0-64 0,-1-4 0 0,2-1-128 16,1-2 192-16,0-1-64 0,-8-5 32 0,11 4 0 16,1-1 0-16,0-1 0 0,-1-3 32 0,3 0 0 0,-1-2 0 15,0 1 0-15,-3-1-64 0,2-1-128 16,1 0 192-16,0 0-64 0,0-1-128 0,0 0 0 0,-1 2 0 0,-1-3 128 15,-2-1-128-15,1 2 0 0,-1 0 144 0,-1-2-144 16,-2-2 128-16,1 3-128 0,-1-1 128 0,1-1-128 16,-2-1 128-16,0-1-128 0,2-1 160 0,-2 2-160 15,-1 0 192-15,0-1-48 0,0-2-16 0,1-1 0 16,-1 0-128-16,0 0 0 0,-1 0 144 0,1-4-144 16,-2 1 0-16,-1 1 0 0,-1-2 0 0,-1 2 128 15,-1 1-128-15,1 0 0 0,0-1 0 0,-1 0 128 16,-1 0-128-16,-1 0 0 0,1 0 0 0,-1 2 0 15,-1-4 0-15,0 2 0 0,-2 2 0 0,1 0 0 16,-2-2 0-16,-1 2 0 0,0 0 0 0,-1 3 0 16,1-2 128-16,2 4-128 0,-1-2 160 0,1 2-160 15,1 0 0-15,0 2 128 0,3-1-128 0,3 7 0 16,-6-8 0-16,6 8 0 0,-2-9 0 0,2 9 0 0,-3-10 0 0,1 3-240 16,2 7 80-16,0 0 16 15,0 0-256-15,-2-6-48 0,2 6-16 0,0 0 0 16,0 0-528-16,0 0-96 0,0 0-32 0,0 0 0 15,0 0-1776-15,0 0-368 0,0 0-64 0,0 0-10864 16</inkml:trace>
  <inkml:trace contextRef="#ctx0" brushRef="#br5" timeOffset="91813.9">17514 15439 6447 0,'0'0'576'0,"0"0"-576"0,0 0 0 0,0 0 0 16,0 0 6240-16,0 0 1136 0,0 0 240 0,0 0 32 16,0 0-5856-16,0 0-1184 0,0 0-224 0,0 0-64 15,0 0-320-15,4 13-192 0,-4-13 32 0,3 9 0 16,-3-9 160-16,2 11 0 0,-2-11 0 0,3 10 0 15,-3-10 0-15,4 11 0 0,-4-11 0 0,6 10 0 16,1-1 256-16,-1-2 64 0,-6-7 32 0,12 6 0 16,-1-3 160-16,0 1 48 0,1-2 0 0,0 1 0 15,-2-2-176-15,2-1-48 0,0 0 0 0,-1 0 0 16,0 0-336-16,0-1 0 0,1 0-160 0,0-1 160 16,-12 2-544-16,12-4 0 0,-2-1 0 0,-1 1 0 15,-9 4-496-15,9-6-112 0,-2-1 0 0,-7 7-16 16,6-9-1872-16,1 0-368 0,-1-1-80 0,0 2-16 0</inkml:trace>
  <inkml:trace contextRef="#ctx0" brushRef="#br5" timeOffset="93014.26">17937 15687 1839 0,'0'0'0'0,"0"0"160"0,0 0-160 0,0 0 0 0,0 0 0 0,0 0 0 15,0 0 320-15,0 0 48 0,0 0 0 0,0 0 0 16,0 0-32-16,0 0 0 0,0 0 0 0,0 0 0 15,0 0 1280-15,0 0 256 0,0 0 48 0,1 10 16 16,-1-10 208-16,0 0 32 0,0 0 16 0,0 0 0 16,0 0-528-16,4 11-128 0,-4-11 0 0,0 0-16 15,6 8-640-15,-6-8-128 0,7 7-32 0,-7-7 0 16,8 8-336-16,-8-8-80 0,7 11-16 0,0-2 0 0,-7-9-144 16,6 13-16-16,0-3-128 0,-2 3 192 15,-2-2 0-15,0 0-16 0,-1 1 0 0,-1 1 0 0,0 0-176 0,-1 2 0 16,-1-1 0-16,1 0 0 0,0-1 0 0,-1 0 0 15,2-13 0-15,-2 13 0 0,-2 0 144 0,0-1-144 16,0-1 160-16,1-2-160 0,-1 0 208 0,4-9-48 16,-6 10-16-16,-1-1 0 0,7-9-144 0,-9 6 0 15,0-2-160-15,0-2 160 16,0-2-800-16,9 0-64 0,-11-1-16 0,2-2-7456 16,0-2-1504-16</inkml:trace>
  <inkml:trace contextRef="#ctx0" brushRef="#br5" timeOffset="93239.23">17935 15566 5519 0,'0'0'240'0,"0"0"64"0,0 0-304 0,0 0 0 0,0 0 0 0,0 0 0 15,0 0 6656-15,0 0 1280 0,0 0 256 0,0 0 64 32,7-4-7376-32,-7 4-1472 0,0 0-304 0,9-5-48 0,-9 5-272 0,9-4-48 0,-9 4-16 0,0 0 0 31,0 0-1536-31,0 0-320 0</inkml:trace>
  <inkml:trace contextRef="#ctx0" brushRef="#br5" timeOffset="94418.74">18196 15162 7359 0,'0'0'320'0,"0"0"80"0,0 0-400 0,0 0 0 0,0 0 0 0,0 0 0 15,-8 2 6096-15,8-2 1136 0,0 0 240 0,0 0 32 16,0 0-6304-16,0 0-1200 0,0 0-384 0,0 0 0 15,0 0 160-15,0 0 32 0,0 0 0 0,8 13 0 16,-8-13 192-16,4 11 0 0,-4-11 0 0,0 15 0 16,0 0 0-16,-1 0 240 0,-3 2-32 0,0-2 0 15,-1 0 0-15,-1-1 0 0,1 2 0 0,1-2 0 16,0-2-208-16,2 0 0 0,2-12 0 0,-3 13 0 16,3-13 0-16,0 0-240 0,0 0 32 0,0 0 0 15,0 12-720 1,0-12-144-16,0 0-16 0,0 0-8064 0,0 0-1616 0</inkml:trace>
  <inkml:trace contextRef="#ctx0" brushRef="#br5" timeOffset="94732.07">17987 15155 30351 0,'0'0'1344'0,"0"0"272"0,0 0-1296 0,0 0-320 16,-4-7 0-16,4 7 0 0,0 0 320 0,0 0 0 16,0 0 0-16,10-3 0 0,-10 3-320 0,11-3-320 15,0 3 64-15,0 1 16 0,1 1 240 0,0 0 160 0,1 2-32 16,0 0 0-16,1 0 480 0,2 1 96 0,0-4 0 0,1 2 16 16,1 0-48-16,0-1-16 0,0 2 0 0,1-4 0 15,-1-4-272-15,0 3-64 0,2 0-16 0,-2-2 0 16,0-1-304-16,0-1 160 0,1 0-160 0,-2-2 128 15,-3 1-128-15,0-1-192 0,1 1 32 0,-2-1 16 32,-2-2-656-32,1 4-128 0,-1 0-32 0,-1 1 0 15,-2 0-1776-15,-8 4-352 0,9-5-80 0</inkml:trace>
  <inkml:trace contextRef="#ctx0" brushRef="#br5" timeOffset="95129.69">18716 15383 6447 0,'0'0'576'0,"0"0"-576"15,0 0 0-15,0 0 0 0,0 0 3680 0,0 0 624 16,0 0 128-16,0 0 32 0,-8 1-2576 0,8-1-512 0,-10 3-96 0,-1 1-32 16,2 1-208-16,0 3-32 0,0 0-16 0,0 1 0 15,-1 0 64-15,-1 3 16 0,1 2 0 0,-1 2 0 16,0-3-96-16,-3 1-16 0,1 1 0 0,0 0 0 15,0 1-448-15,-1-2-112 0,0 0-16 0,1 2 0 16,0-3-256-16,0 2-128 0,1-2 128 0,1 1-128 16,2-4 0-16,0 1 0 0,3-2 0 0,0-1 0 31,6-8-576-31,0 0-64 0,0 0 0 0,0 0 0 16,0 0-1936-16,0 0-400 0,0 0-80 0</inkml:trace>
  <inkml:trace contextRef="#ctx0" brushRef="#br5" timeOffset="95387.28">18465 15413 15663 0,'0'0'1392'16,"0"0"-1120"-16,0 0-272 0,0 0 0 0,0 0 5568 0,-3 13 1040 15,4 0 224-15,3-2 32 0,3 0-5600 0,2 1-1136 16,1-3-128-16,2 2-192 0,1 0 192 0,0 1-176 15,1 0 176-15,2 0-160 0,0 1-16 0,-2-2 0 16,0 0 0-16,1 1 0 0,-1-1-96 0,-1 1-32 16,0 0 0-16,-1 1 0 15,-2-3-128-15,1 1-16 0,-2-1-16 0,0-2 0 16,-1 0-432-16,1 0-64 0,-3 1-32 0,0 0 0 16,-6-9-2112-16,6 8-416 0</inkml:trace>
  <inkml:trace contextRef="#ctx0" brushRef="#br5" timeOffset="96933.42">15419 16551 4607 0,'0'0'400'0,"0"0"-400"16,0 0 0-16,0 0 0 0,0 0 3648 0,0 0 640 0,0 0 128 0,0 0 16 15,0 0-3344-15,0 0-688 16,0 0-128-16,0 0-16 0,0 0-128 0,0 0-128 0,12 0 176 0,1 0-176 15,1 2 256-15,-1-2-48 0,-1-2-16 0,-2 1 0 16,3 2 544-16,2-1 96 0,2 2 32 0,-2-2 0 16,0 0 352-16,-1 0 80 0,0 0 16 0,2 0 0 15,2 0-144-15,-1 0-16 0,-1 0-16 0,0 0 0 16,2 1-480-16,0-1-80 0,0 0-32 0,3 0 0 16,1 0-336-16,3 0-64 0,0 0-16 0,2 0 0 15,1 0 0-15,0 0 0 0,2 0 0 0,3 0 0 16,-1 0 128-16,2 0 32 0,0-3 0 0,0 3 0 15,0-1 32-15,-1 0 16 0,-1-1 0 0,1 1 0 16,-2 1 16-16,3 0 0 0,1 0 0 0,3-3 0 16,1 2 16-16,2 0 0 0,0 0 0 0,2 1 0 15,0-4-112-15,0 2 0 0,-1 1-16 0,-2-2 0 0,1 1-48 0,-1-1 0 16,1 2 0-16,2-2 0 0,0 1 32 0,0-1 0 16,1 0 0-16,2 1 0 0,1 1 16 0,-2-2 0 15,0 2 0-15,-2-1 0 0,-4 1 0 0,-1 1 0 16,-1 0 0-16,2-3 0 0,1 3-240 0,0-1 144 15,0 0-144-15,2 1 128 0,1 0 0 0,0 0 0 16,-2-1 0-16,-1 1 0 0,-1-4-128 0,-1 1 0 16,-2 0 0-16,0 2 0 0,-2-3 128 0,1 2-128 15,1-1 192-15,-2 2-64 0,0-2 32 0,-1 2 0 16,-2-1 0-16,0 1 0 0,0 1-32 0,2 0 0 16,-2 0 0-16,1 0 0 0,-4 0-128 0,2 0 128 15,-1 0-128-15,0 0 128 0,-2 0 0 0,2 0-128 16,1 0 192-16,2 0-64 0,1-1-128 0,0 0 192 0,-1-2-192 0,1 0 192 15,-5 2-192-15,2-2 160 0,0 2-160 0,0 0 160 16,0 0-160-16,-2 1 160 0,-2-3-160 0,0 2 160 16,0-1-32-16,-1 1-128 0,-2 0 192 0,-2 1-64 15,-1-2-128-15,0 2 128 0,1-1-128 0,0 0 128 16,1 1-128-16,0-2 0 0,1 1 0 0,0 1 0 16,-2 0 128-16,0 0-128 0,-2 0 0 0,2 0 128 15,0 0-128-15,0 0 192 0,1 1-192 0,0-1 192 16,0 0-192-16,1 0 0 0,-1 0 0 0,0 0 128 15,-3 0-128-15,1 0 0 0,-2-1 0 0,-2 1 0 16,-2-1 0-16,1 1 0 0,-1 0 128 0,-1 0-128 16,0-1 0-16,0-1 128 0,0 1-128 0,1 1 128 15,2 0 32-15,0 0 0 0,-2-1 0 0,2 1 0 16,-1 0-160-16,2 0 192 0,0-2-192 0,0 2 192 0,0-1-192 0,0 1 0 16,-1-3 0-16,-1 2 0 0,2 0 128 0,0 0-128 15,0-2 128-15,0 2-128 0,-1-1 0 0,-2 1 0 16,-1 1 0-16,0-3 0 0,0 1 0 0,0 0 0 15,0 2 0-15,0-2 128 0,0 2-128 0,0 0 0 16,2-1 0-16,-1-1-176 0,-3 2 176 0,0 0 0 16,1-1 160-16,0 1-160 0,-3-1 0 0,1-1 0 15,1 1 0-15,-1 0-160 0,-10 1 160 0,13-3 0 16,-1-1 0-16,-2 2 0 0,0-1-256 0,-1 0 48 16,0-1 0-16,0 2 0 15,0-1-320-15,-1-1-64 0,-8 4-16 0,10-7 0 16,-2 0-1456-16,-1-2-304 0,-2 0-48 0,-1 0-10832 0,-4 9-2160 0</inkml:trace>
  <inkml:trace contextRef="#ctx0" brushRef="#br5" timeOffset="100102.56">16191 16852 6447 0,'0'0'272'0,"0"0"80"0,0 0-352 0,0 0 0 0,0 0 0 0,0 0 0 16,0 0 3168-16,10-3 560 0,-10 3 112 0,0 0 32 16,0 0-2160-16,7-8-432 0,-7 8-96 0,5-7-16 15,-5 7 144-15,0 0 32 0,0 0 0 0,5-9 0 16,-5 9 0-16,0 0 16 0,0 0 0 0,0 0 0 0,0-10-368 0,0 10-80 15,0 0-16-15,0 0 0 0,0 0-352 0,0 0-80 16,0 0-16-16,0 0 0 0,0 0-288 0,0 0-160 16,-9-4 160-16,9 4-160 0,-12-2 128 0,2 2-128 15,1 2 0-15,9-2 144 0,-12 4 32 0,2 2 0 16,1-3 0-16,-2 1 0 0,1 0 48 0,-1-1 16 16,0 0 0-16,0 0 0 0,1 1 80 0,1-2 32 15,-2 2 0-15,2-3 0 0,-1 2-16 0,-1 0 0 16,-1-3 0-16,1 0 0 0,0 0-16 0,-1 1 0 15,1 2 0-15,-2-1 0 0,-2-1-144 0,0 2-48 16,-2 0 0-16,0-1 0 0,-1 1 32 0,-1 0 0 16,1-1 0-16,1-1 0 0,0 1 48 0,0 2 16 0,0-4 0 15,2 1 0-15,-2-1-64 0,1 1-16 0,3 1 0 0,-1 0 0 16,-1-2-16-16,1 0-128 0,-3 0 192 0,1 1-64 16,1 1 16-16,0-1 0 0,1 2 0 0,-2-3 0 15,1 1-144-15,-1 2 0 0,0-2 0 0,2 0 128 16,0 2-128-16,-1-1 192 0,1 0-192 0,2 0 192 15,1 1-192-15,0 0 192 0,2-1-192 0,9-2 192 16,-10 1-192-16,10-1 160 0,0 0-160 0,0 0 160 16,0 0-160-16,0 0 0 0,0 0 144 0,0 0-144 15,0 0 0-15,0 10 128 0,0-10-128 0,0 0 0 16,6 10 0-16,2-2 128 0,0 0-128 0,1-2 0 16,1 1 0-16,1-1 0 0,1-3 0 0,2 2 0 15,0 0 0-15,1 2 128 0,0-2-128 0,1 0 0 0,0 2 0 0,2-2 0 16,0 0 0-16,0 0 128 15,-1 1-128-15,1-1 0 0,1 0 0 0,-2 0 0 0,-2-1 0 0,2 1 128 16,0-2-128-16,0 0 0 0,0-1 0 0,1 2 0 16,1-1 0-16,0 1 128 0,-1-2-128 0,2-2 0 15,1 1 0-15,-2 1 0 0,2-2 128 0,-1 1-128 16,-2 2 128-16,0-3-128 0,1 1 0 0,-1 4 128 16,0-5-128-16,-2 3 0 0,-3-1 0 0,-2 2 0 15,0 0 0-15,-2 1 0 0,-9-5 0 0,9 6 0 16,-9-6 0-16,0 0 0 0,8 6 0 0,-8-6 0 15,0 0 0-15,0 0 0 0,0 0 0 0,-1 11 144 16,1-11-144-16,-6 7 0 0,6-7 160 0,-10 7-160 16,0-2 128-16,-1 2-128 0,1-6 128 0,-2 4-128 15,2-2 0-15,-3 1 128 0,-2 0-128 0,1 0 0 0,0 1 0 0,-1 0 0 16,-2 0 0-16,0 2 0 0,-2-1 0 0,-1 3 0 16,-1 2 0-16,-1-1 0 0,-1 3 0 0,-1-2 0 15,1 2 0-15,1 1 0 0,-1 0 0 0,1 2 0 16,0-2 0-16,0 2 0 0,-2 0 0 0,2-2 0 15,1-2 0-15,2 1 0 0,-1 0 0 0,1 0 0 16,-1-1 0-16,2-2 0 0,-2 0 0 0,2 1 0 16,1-1 0-16,2-1 0 0,-1-1 0 0,2 0 0 15,-1 0 0-15,1 0 0 0,0 0 0 0,1-1 0 16,-1 4 0-16,3-3 0 0,0 1 0 0,1-1 0 16,1-2 0-16,0 2 0 0,1 2 0 0,1-3 0 15,1-1 0-15,1 2 0 0,5-8 0 0,-6 9 0 16,6-9 0-16,-6 9 0 0,1 1-144 0,5-10 144 0,0 0 0 0,0 0 0 15,-6 9 0-15,6-9 0 16,-4 9 0-16,4-9-128 0,0 0 128 0,0 0 0 0,-2 6 0 0,2-6 0 16,0 0 0-16,0 0 0 0,-3 12 0 0,3-12 0 15,0 0 0-15,0 11 0 0,0-11 0 0,3 9 0 16,-3-9 0-16,0 0 0 0,0 0 0 0,5 11 0 16,-1-1 0-16,-4-10 0 0,0 0 0 0,0 0 0 15,9 11 0-15,-1-2 0 0,-8-9 0 0,12 7 0 16,-2-3 0-16,1 2 144 0,-1-2 16 0,2 0 0 15,1 0 0-15,1-1 0 0,2-1-16 0,1 1 0 16,1-3 0-16,1 0 0 0,2 1-144 0,3 1 192 16,2-4-192-16,0 2 192 0,0-1-192 0,1 1 192 15,1-3-192-15,-1 2 192 0,1-2-192 0,-1 1 0 0,0-2 0 16,1 0 128-16,-1 0-128 0,2 1 128 0,-1 1-128 0,2-1 128 16,-1 2-128-16,0-2 0 0,-3 3 0 0,0 0 0 15,-1-2 160-15,-2 0-160 0,-1 2 192 0,-2 0-192 16,-2 0 0-16,-2 0-144 0,-2-2-16 0,0 2 0 15,0-2-176-15,-1 1-48 0,-2 0 0 0,1 1 0 32,1 0-672-32,-1 1-144 0,0 2-16 0,-1 1-16 15,1-3-2608-15,-2 3-512 0</inkml:trace>
  <inkml:trace contextRef="#ctx0" brushRef="#br5" timeOffset="102120.13">15531 17935 5519 0,'0'0'496'0,"0"0"-496"0,0 0 0 0,0 0 0 15,0 0 4400-15,0 0 784 0,0 0 144 0,0 0 48 16,0 0-4112-16,0 0-816 0,0 0-176 0,0 0-16 16,0 0-112-16,-2 10-16 0,2-10 0 0,0 0 0 15,-3 10 224-15,3-10 32 0,0 0 16 0,-1 12 0 16,1-12 320-16,-2 12 64 0,1 0 16 0,0 1 0 16,-1 1-160-16,0-1-48 0,-1 3 0 0,1 2 0 15,-1 0-240-15,0 3-48 0,1 0-16 0,-2 2 0 16,-1-1-128-16,-2 1-32 0,1-1 0 0,-1 0 0 15,-1-2-128-15,3-2 0 0,-1 1 0 0,-1 0 128 16,1-5-128-16,0 2 0 0,1-3 0 0,4-2 0 16,-2 1 0-16,2-4 128 0,1-8-128 0,-1 8 0 15,1-8-592-15,0 0-208 0,0 0-32 0,0 0-8864 16,0 0-1760-16</inkml:trace>
  <inkml:trace contextRef="#ctx0" brushRef="#br5" timeOffset="102587.11">15724 18061 21359 0,'0'0'944'0,"0"0"208"0,0 0-928 0,0 0-224 16,0 0 0-16,0 0 0 0,0 0 688 0,0 0 80 0,0 0 32 0,0 0 0 15,-4 10-800-15,4-10 0 0,-5 10 0 0,1-1-192 16,0-2 192-16,-1 1 0 0,-2 0 0 0,1 1 0 16,-1 2 512-16,-2-1 80 0,-1 1 32 0,1-2 0 15,-3 2 48-15,2 1 16 0,-1-1 0 0,2-2 0 16,0-4-144-16,0 0-32 0,0 0 0 0,0 3 0 16,-1 0-128-16,3 1-16 0,0-2-16 0,1-1 0 15,-2 1-352-15,0 0 144 0,-1 0-144 0,1 1 0 16,-1 1 144-16,0-3-144 0,0 1 0 0,-1-2 144 15,1 0-144-15,1 1 0 0,8-6 0 0,-9 5 0 16,9-5 0-16,-7 5 0 0,7-5 0 0,0 0 128 16,0 0 32-16,0 0 0 0,0 0 0 0,0 0 0 15,0 0-160-15,0 0 0 0,0 0 144 0,0 0-144 16,0 0 0-16,11 1 0 0,0 2 0 0,-1 1 0 0,1 1 0 0,-1-4 0 16,-10-1-144-16,13 4 144 0,0 0-176 0,-1-1 48 15,-2-2 0-15,2 2 0 0,-2-1-144 0,1 1-32 16,-11-3 0-16,13 3 0 15,-1-1-144-15,-2 2-16 0,-10-4-16 0,10 3 0 16,-10-3-448-16,13 4-96 0,-13-4 0 0,12 1-11008 0</inkml:trace>
  <inkml:trace contextRef="#ctx0" brushRef="#br5" timeOffset="102899.89">15817 18244 26895 0,'0'0'1184'0,"0"0"256"0,0 0-1152 0,0 0-288 0,0 0 0 0,8-6 0 15,-8 6 800-15,11-4 96 0,1 0 32 0,0 1 0 16,-1-3-608-16,1 2-128 0,0 1-32 0,0-3 0 16,-2 1-32-16,-2 0-128 0,-8 5 192 0,0 0-64 15,0 0-128-15,12 1 0 0,-12-1 0 0,0 0 0 16,0 0-640-16,0 0-48 0,0 0-16 0,0 0 0 16,7 8-1792-16,-7-8-352 0,0 0-80 0,0 0-16 0</inkml:trace>
  <inkml:trace contextRef="#ctx0" brushRef="#br5" timeOffset="103138.08">15758 18358 24879 0,'0'0'2208'0,"0"0"-1760"16,0 0-448-16,0 0 0 0,12-1 1280 0,1 0 160 15,1-2 32-15,0 0 16 16,1-1-2096-16,-1 1-416 0,-1-1-96 0,0-2-16 0,0 3 880 0,0 0 256 0,-1-1 0 0,0 1 0 16,-2 2 0-16,-10 1 128 0,11-1 32 0,-11 1 0 15,10-3-160-15,-10 3 0 0,11-2 0 0,-11 2 0 32,9-3-1520-32,-9 3-336 0</inkml:trace>
  <inkml:trace contextRef="#ctx0" brushRef="#br5" timeOffset="103404.42">16118 18022 24815 0,'0'0'1088'0,"0"0"256"0,-5 9-1088 0,-1-2-256 16,6-7 0-16,-3 13 0 0,0 1 768 0,0 2 112 15,-1 0 16-15,2-1 0 0,0 2-720 0,0 1-176 16,-1-1 0-16,-1 0 0 0,0 0 144 0,1 2 0 16,-1-2 0-16,0 0 0 0,-2 2 80 0,3-6 16 15,-1 0 0-15,2 0 0 0,0-3-48 0,0 2-16 16,1-4 0-16,1-8 0 0,0 0-320 0,0 7-64 16,0-7-16-16,0 0 0 15,0 7-2224-15,0-7-448 0,0 0-96 0</inkml:trace>
  <inkml:trace contextRef="#ctx0" brushRef="#br5" timeOffset="105006.65">16793 17371 11967 0,'0'0'1072'0,"0"0"-864"16,-10 0-208-16,1 2 0 0,9-2 2496 0,-9 0 464 16,-1 0 96-16,10 0 16 0,-9 0-2336 0,9 0-464 15,-9-2-80-15,9 2-32 0,0 0 608 0,0 0 112 16,0 0 16-16,0 0 16 0,0 0 176 0,0 0 16 15,0 0 16-15,0 0 0 0,0 0-288 0,0 0-48 16,12 2-16-16,0-2 0 0,-1 0 0 0,1-2-16 16,0 2 0-16,0 2 0 0,-1-2-240 0,2 0-32 0,0 0-16 0,0 1 0 15,0-1-208-15,0 0-32 16,0 0-16-16,1 0 0 0,-1-1-48 0,0-1-16 0,-2 0 0 0,2 0 0 16,-1 0 16-16,1-1 0 0,-1-1 0 0,1-1 0 15,0 0-160-15,0 0 0 0,0-1 0 0,0 1 128 16,1-1-128-16,-1 2 128 0,-1-3-128 0,0 2 128 15,-2 0-128-15,-2 0 0 0,-8 5 144 0,8-6-144 16,-8 6 0-16,0 0 144 0,5-9-144 0,-5 9 0 16,1-9 288-16,-1 9-48 0,0 0-16 0,-5-9 0 15,0 1 32-15,-1 2 0 0,-4 2 0 0,1-3 0 16,-1 3-256-16,-1 2 0 0,1-3 0 0,0 2 0 16,0-1 128-16,0 0 0 0,-2 1-128 0,2 1 192 15,1-1-48-15,1 3-16 0,-1-2 0 0,9 2 0 0,-11-2-128 16,1 2 0-16,-1 4 0 0,1-2 0 0,0 1 0 15,-1 3 0-15,1-1 0 0,-3 3 0 0,0 1 0 0,0 1 0 16,0 2 0-16,1 1 0 0,0 3-128 0,2-1 128 16,-1 2-160-16,1 2 160 0,1 1 0 0,1 0 0 15,0 1-128-15,3-3 128 0,0 3 0 0,1-3 0 16,2 2 0-16,1-1 0 0,0 1 0 0,1-1 208 16,2 1-64-16,1-2-16 0,0-1-128 0,2-1 0 15,0-3 144-15,2 0-144 0,-1 0 0 0,2-1 128 16,0-1-128-16,0 0 0 0,1 1 0 0,1-3 144 15,1-3-144-15,0 1 0 0,2 2-160 0,2-4-144 16,-1-2-16-16,2-1-16 16,-1 2-224-16,2-4-32 0,-1-2-16 0,2-1 0 15,0 0-1344-15,1-1-272 0,-2-2-48 0,1-1-16 16,0 1-1040-16,-1-5-192 0,4-3-64 0,-5 0 0 0</inkml:trace>
  <inkml:trace contextRef="#ctx0" brushRef="#br5" timeOffset="105839.24">17635 16649 7359 0,'0'0'656'0,"0"0"-528"15,0 0-128-15,0 0 0 0,0 0 4928 0,0 0 960 0,0 0 192 0,0 0 48 32,0 0-5632-32,0 0-1136 0,0 0-208 0,0 0-48 0,0 0 624 0,0 0 128 0,0 0 144 0,0 0-208 15,0 0 880-15,0 0 176 0,0 0 48 0,0 0 0 16,-9 0 256-16,9 0 64 0,-10 4 16 0,1 1 0 15,0-1-192-15,1 1-32 0,8-5-16 0,-9 6 0 16,0-1-400-16,-1 3-80 0,1-2 0 0,1 1-16 16,1-1-208-16,-1-1-32 0,0 2-16 0,1-1 0 15,1 1-96-15,-1 1-16 0,1 0 0 0,-1 2 0 16,1 2-128-16,-1 1 0 0,1 0 144 0,-1 1-144 16,-2-1 0-16,1 3 0 0,1 2 0 0,-1 2 0 15,1-1 0-15,2 2 0 0,0 1 0 0,1 2 0 16,0-5 0-16,0 5 0 0,1-2 0 0,2 0 0 15,1-1 0-15,1 0 0 0,2-6 0 0,1 1 0 0,1-2 0 0,2-1 144 16,0-3-144-16,4-3 0 0,-1 1 160 0,1-1-160 16,-1-3 128-16,2-1-128 0,0-1 0 0,-1-4 0 15,1 0 128-15,1-1-128 0,-1 1 0 0,1-2 0 16,-1-1 0-16,1-1 128 0,-2-3-128 0,2-1 0 16,2-3 0-16,-1 0 0 0,2-3 0 0,1-1 0 15,0 0 144-15,0 0-144 0,-2-4 0 0,1 2 0 16,-2-1 0-16,1 1 128 0,-1-7-128 0,-1 3 0 15,0 3 0-15,-1-3 0 0,-2 1 0 0,-1 1 0 16,-2 1 0-16,-1 1 0 0,0 1 0 0,-1 1 0 16,-1-2 0-16,-2 2 0 0,-2 1 128 0,-1 2-128 0,0 1 160 15,-2 1-160-15,-1 1 192 0,-1 1-48 0,0 1-16 16,-2 0 0-16,-2-3-128 0,0 4 0 0,0 3 0 0,-2 0 0 16,1-2-208-16,-2 1 80 0,-1-1 128 0,3 2-208 15,-1-3 32-15,2 3 16 0,0 0 0 0,0 1 0 16,0 1-112-16,9 3-32 0,-9-2 0 0,1-1 0 31,-1-1-1232-31,9 4-256 0,-9-3-64 0,1 2 0 16,0 0-1408-16,8 1-272 0</inkml:trace>
  <inkml:trace contextRef="#ctx0" brushRef="#br5" timeOffset="106172.73">17506 16806 3679 0,'0'0'160'0,"0"0"32"16,-8 6-192-16,8-6 0 0,-9 9 0 0,4-2 0 0,5-7 3776 0,-5 10 720 16,5-10 144-16,-3 11 32 15,2-1-4080-15,1-10-800 0,0 0-176 0,3 12-16 0,-3-12 976 0,4 10 192 16,-4-10 32-16,5 9 16 0,-5-9 912 0,8 11 192 15,-1-6 48-15,-7-5 0 0,11 8-304 0,-1-2-64 16,1-2-16-16,-1 0 0 0,1 0-848 0,-1-1-160 16,2-3-48-16,-1 0 0 0,2-2-384 0,1 0-144 15,-1-1 0-15,1-1 144 0,0 0-144 0,2-1 0 16,0 0 0-16,-1-2 0 0,0 1 0 0,-1 1-176 0,-1 1 48 0,-1-3 0 31,-1-1-368-31,0 2-64 0,-2-1-16 0,-1 1 0 16,0-1-1712-16,-8 7-336 0,6-6-80 0,-6 6-9808 0</inkml:trace>
  <inkml:trace contextRef="#ctx0" brushRef="#br5" timeOffset="106653.01">17973 17057 29535 0,'0'0'1312'0,"0"0"272"0,0 0-1264 0,0 0-320 0,0 0 0 0,0 0 0 16,0 11 304-16,0-11 0 0,0 10 0 0,0 2 0 31,0-1-1248-31,0 1-240 0,-1 1-48 0,-1-2-16 16,0 2 608-16,-2 1 112 0,-1-1 16 0,-1 1 16 0,0 2 496 0,-1 0 0 0,2-2 0 0,0 0 0 15,0 1 288-15,1-2 48 0,1-3 16 0,1 1 0 16,-2-2-144-16,4-9-16 0,-2 10-16 0,2-10 0 31,0 0-2240-31,-1 11-448 0,1-11-96 0,0 0-16 0</inkml:trace>
  <inkml:trace contextRef="#ctx0" brushRef="#br5" timeOffset="107056.71">18073 17141 4607 0,'0'0'400'0,"0"0"-400"16,-5 7 0-16,-1-1 0 0,6-6 3776 0,-9 5 656 16,9-5 144-16,-10 5 32 15,3 0-4288-15,-1-1-832 0,-1 1-192 0,0-1-16 0,-2-1 400 0,1 1 64 16,-1 0 32-16,1 2 0 0,-2-3 1216 0,0 2 240 16,-1 0 48-16,2 0 16 0,-1 1 112 0,1-1 0 0,2 0 16 0,1-1 0 15,8-4-512-15,-7 5-96 0,7-5-32 0,0 0 0 16,0 0-368-16,0 0-80 0,0 0-16 0,0 0 0 15,0 0-320-15,0 0 0 0,0 0 0 0,0 0 0 16,0 0 0-16,0 0 0 0,11 4 0 0,0 0 0 16,-1 1 0-16,1-2 0 0,-1 1 0 0,1 0 0 15,-11-4 0-15,13 5 0 0,0 0-144 0,-2 0 144 16,1 1 0-16,-1 0 0 0,-1 1-144 0,-1-1 144 16,-1 1 0-16,1-1-192 0,-9-6 192 0,12 9-160 15,-2-3-240 1,-10-6-48-16,0 0-16 0,12 6 0 15,-12-6-1520-15,0 0-320 0,10 5-48 0</inkml:trace>
  <inkml:trace contextRef="#ctx0" brushRef="#br5" timeOffset="107465.99">18239 16567 24239 0,'0'0'1072'0,"0"0"224"0,0 0-1040 0,0 0-256 0,0 0 0 0,0 0 0 16,0 0 1344-16,0 0 224 0,0 0 32 0,0 0 16 16,10-1-1280-16,-10 1-336 0,11 4 0 0,-11-4 0 15,0 0 128-15,0 0-128 0,6 7 0 0,0 2 0 16,-4 1 368-16,0 0-48 0,-4 0 0 0,2 2 0 16,-1 1 400-16,0-1 80 0,-3 0 16 0,2 1 0 15,1 2-464-15,1-2-96 0,-1 0 0 0,-1 0-16 16,1-1-240-16,1 1-128 0,0-13 128 0,1 12-208 15,1-2-240-15,-2-10-64 0,0 0 0 0,1 11 0 16,-1-11-560-16,0 0-112 0,0 0-32 0,0 0-7808 16,0 0-1584-16</inkml:trace>
  <inkml:trace contextRef="#ctx0" brushRef="#br5" timeOffset="107742.59">18114 16606 32415 0,'0'0'1440'0,"0"0"288"0,0 0-1376 0,0 0-352 16,0 0 0-16,0 0 0 0,0 0 480 0,0 0 32 16,13-1 0-16,1-2 0 0,2 1-512 0,1-1-208 15,2 3 16-15,-2 0 0 0,0-1 192 0,-1-1-192 0,0-2 192 16,1 3-192-16,-1-2 192 0,1 2 160 0,0 0-32 15,-1 0 0-15,-3 1-128 0,0-3 160 0,0 0-160 0,-1 2 160 16,-2 1-160-16,2-3 0 0,0 2 0 0,-1 1 0 31,-11 0-656-31,14 0-64 0,-3-2-16 0,-11 2 0 16,12-3-2512-16,-2 0-496 0</inkml:trace>
  <inkml:trace contextRef="#ctx0" brushRef="#br5" timeOffset="108200.4">18830 16822 7359 0,'0'0'656'0,"0"0"-528"0,-11 2-128 0,2 0 0 15,0 2 6528-15,-2-1 1280 0,1 2 256 0,0 2 64 16,-2 0-6400-16,1 3-1264 0,0 0-256 0,0 2-48 16,2-1-160-16,-3 4 0 0,1 0 0 0,-1 2 0 15,-1 2 0-15,0-4 208 0,-3 2-16 0,1 1-16 16,-1 1 144-16,2-1 48 0,-1-1 0 0,2-3 0 16,2 1-96-16,-1-2-16 0,1 0 0 0,1 0 0 15,1-4-256-15,2 0 0 0,1-2 128 0,6-7-128 31,0 0-528-31,0 0-176 0,-7 6-16 0,7-6-16 16,0 0-1472-16,0 0-288 0,0 0-64 0,0 0-6976 0,0 0-1376 0</inkml:trace>
  <inkml:trace contextRef="#ctx0" brushRef="#br5" timeOffset="108411.71">18564 16910 10127 0,'0'0'448'0,"0"0"96"0,0 0-544 0,0 0 0 15,-2 12 0-15,2-2 0 0,2 0 6480 0,2 2 1200 16,1 1 224-16,1 0 48 0,2-1-6288 0,1 2-1280 16,0 1-240-16,2 0-144 0,1 2 304 0,-1-1-48 15,1-1 0-15,0 1 0 0,-1-2-256 0,1 2 128 16,3-3-128-16,-2 0 0 0,1-2 0 0,0 0 0 16,1-2 0-16,-1 1-144 15,-1-1-1216-15,1-3-240 0,3 1-64 0,0-2-14400 0</inkml:trace>
  <inkml:trace contextRef="#ctx0" brushRef="#br5" timeOffset="111660.34">15844 15064 26495 0,'0'0'1168'0,"0"0"240"0,-10 2-1120 0,1 1-288 0,-1 0 0 0,3 3 0 15,7-6 560-15,-8 4 48 0,8-4 16 0,0 0 0 16,-9 4-192-16,9-4-48 0,0 0 0 0,0 0 0 16,0 0 128-16,0 0 0 0,-8 3 16 0,8-3 0 15,0 0 368-15,0 0 64 0,0 0 0 0,0 0 16 16,-8 2 128-16,8-2 32 0,0 0 0 0,-8 3 0 16,8-3-160-16,-9 4-16 0,1-4-16 0,8 0 0 15,-10 2-176-15,-1 1-16 0,1-1-16 0,-1 1 0 0,1 1-240 0,-2-1-48 16,-1-1-16-16,-1 2 0 0,-3-4-32 0,0 3 0 15,0-2 0-15,0 2 0 0,-1-3-96 0,0-3-32 16,-3 2 0-16,0-2 0 0,-1-2-48 0,1 1-16 16,0 0 0-16,0 0 0 0,-2-2-16 0,-1 0 0 15,-1 0 0-15,1 1 0 0,-2-2-64 0,0 2-128 16,-1 1 176-16,3 1-176 0,-2 2 144 0,0 0-144 16,-3 1 0-16,0 0 144 0,-1 0-144 0,-1 1 0 15,-3 0 0-15,1 1 0 0,1-2 128 0,1 0-128 16,-1 2 0-16,1 1 128 0,0-2-128 0,-1 2 0 15,1-1 144-15,2 1-144 0,2 1 0 0,1 1 128 16,1-1-128-16,0 0 0 0,1-1 0 0,0-1 0 0,1 1 0 0,2-2 0 16,0-1 128-16,-1 0-128 0,1 0 128 0,1 0-128 15,2-1 0-15,3 0 144 0,0-1-144 0,2 1 0 16,0 0 128-16,0 1-128 0,3-3 0 0,-1 3 0 16,2 0 0-16,1-1 0 0,8 1 0 0,-10 4 0 15,1-4 0-15,9 0 0 0,-11 1 0 0,3 2 0 16,8-3 0-16,-9 5 0 0,2-1 0 0,7-4 0 15,-10 5 0-15,10-5 0 0,-7 5 0 0,7-5 0 16,0 0 0-16,0 0 128 0,-6 8-128 0,6-8 0 16,0 0 128-16,-2 12-128 0,2-12 0 0,1 13 0 15,2-2 128-15,-1 4-128 0,2-5 0 0,1 5 0 16,1 0 0-16,-1 3 0 0,1 2 128 0,1 2-128 16,-1-2 0-16,0 3 0 0,1 5 0 0,1 3 0 0,0 1 0 0,-1 6 0 15,-1-1 0-15,-1 4 0 0,-1 4 0 0,0 3 0 16,-1 3 0-16,-2 5 0 15,0 5 0-15,2 0 0 0,0 1 0 0,0 0 0 0,1-2 0 0,3 3 0 16,-1-1 0-16,4 8 0 0,0 4 0 0,2 3 128 16,1 1 0-16,0-4-128 0,-3-2 0 0,1 4 0 15,0 3 0-15,-1 5-144 0,-1-1 144 0,-2-1 0 16,1-1 0-16,-2-3 0 0,-1-1 0 0,0 0 0 16,0 1 0-16,0-5 0 0,1-4 128 0,-1-3-128 15,1-5 128-15,-2-1-128 0,-1-1 192 0,-1 0-48 16,0 4 0-16,0-3 0 0,1 0-144 0,1-8 192 15,0-5-192-15,1-3 192 0,0-4-192 0,-1-5 192 16,-1-1-192-16,1-3 192 0,0-2-192 0,-1 1 128 16,3-6-128-16,-1 1 128 0,0-4-128 0,2 1 0 0,-2-2 144 0,0-1-144 15,-1-2 0-15,1-2 128 0,-1-4-128 0,0 0 0 16,-1-3 0-16,-1 1 144 0,-2-9-144 0,3 10 0 16,-2-1 144-16,0 0-144 0,-1 0 0 0,0 3 144 15,0-4-144-15,-1 0 0 0,1-8 0 0,0 10 128 16,-1 1-128-16,1-11 0 0,-3 9 0 0,3-9 0 15,-2 10 0-15,2-10 0 0,-3 8 0 0,0 1 0 16,3-9 0-16,0 0 0 0,-1 8 128 0,1-8-128 16,0 0 0-16,-1 8 0 0,1-8 0 0,0 0 128 15,0 0-128-15,0 0 0 0,0 0 0 0,0 8 0 16,0-8 0-16,0 0 128 0,0 0-128 0,0 0 0 16,0 0 0-16,0 0 0 0,0 0 0 0,0 0 0 15,0 0 0-15,0 0 128 0,0 0-128 0,0 9 0 0,0-9 0 16,0 0 0-16,0 0 0 0,0 0 0 0,0 0 0 0,0 0 0 15,0 0 128-15,0 0-128 0,0 0 0 0,0 0 0 16,0 0 0-16,0 0 0 0,0 0 0 0,0 0 0 16,0 0 0-16,0 0 0 0,0 0 0 0,10 4 0 15,-10-4 0-15,0 0 0 0,11 0 0 0,-1 0 0 16,-10 0 0-16,12 0 0 0,-2-3 0 0,2 2 0 16,0-1 0-16,-1 1 0 0,0 1 0 0,1 0 0 15,-1-2 0-15,1 2 0 0,1-2 0 0,1 2 0 16,1-1 0-16,-1 0 0 0,0-1 0 0,2 4 0 15,0-4 0-15,1 2 0 0,1-1 0 0,2 0 0 16,-1-2 0-16,2 1 0 0,0-1 0 0,0 0 0 16,0 1 0-16,1-1 0 0,0 0 0 0,1 2 0 0,-1-1 0 15,2 0 0-15,-1 1 0 0,1 0 0 0,-1 1 0 16,2 0 0-16,1 0 0 0,2 1 0 0,-1 0 0 0,0 3 0 16,1-3 0-16,-1 5 0 0,0-4 0 0,1 2 0 15,-1 0 0-15,1 0 0 0,-2 0 0 0,1-1 0 16,2-3 0-16,-1-2 0 0,1 0 0 0,1-1 0 15,1-1 0-15,3 0 0 0,3 2 0 0,2-2 0 16,1 0 0-16,3 1 0 0,-1-2 0 0,-2 1 128 16,0 0-128-16,-1 2 0 0,0-1 0 0,-3 2 0 15,-1-2 0-15,-1 2 0 0,-1 1 0 0,1 1 0 16,1 0 0-16,0 3 0 0,2 0 0 0,1-3 0 16,-2 2 0-16,2 0 0 0,1-1 0 0,-1 2 0 15,-3-4 0-15,3 1 0 0,0-1 0 0,-1 0 0 0,1 0 0 16,3-1 0-16,3-1 0 0,3-1 0 15,0 2 0-15,4-3 128 0,1 1-128 0,0-1 0 0,-1 0 0 0,0 2 0 16,-2-2 128-16,2 1-128 0,3 1 0 0,0 0 0 16,1 1 0-16,0 0 0 0,0 1 0 0,-2 0 0 15,-2 0 0-15,0 1 0 0,-3 0 0 0,3 1 0 16,-2-2 0-16,3 1 0 0,2 0 0 0,1-1 0 16,-1-1 0-16,1 1 0 0,0 1 0 0,1 1 0 15,0-1 0-15,0-1 0 0,1 0 0 0,2-3 0 16,1 1 0-16,0-2 0 0,-1 0 128 0,-1 1-128 15,2-3 0-15,-2 0 128 0,-3 0-128 0,1 1 0 16,1-1 0-16,0 3 0 0,1-1 0 0,-2 0 128 16,-2 1-128-16,0 1 0 0,-3-2 128 0,0 1-128 0,-6 0 0 15,1 2 128-15,0 0-128 0,0 0 0 0,3-1 0 0,-1 1 0 16,0 0 0-16,-1-2 0 0,0 2 0 0,1-3 0 16,-1 1 0-16,-1-2 0 0,-2 0 0 0,2 2 0 15,2-3 0-15,0 2 0 0,-1-2 0 0,-1 3 0 16,-2-1 0-16,-2 0 0 0,-4 1 0 0,-3 1 0 15,-3-1 0-15,-2 2 0 0,-1-3 128 0,-1 2-128 16,-4 1 0-16,2 0 0 0,-2-1 0 0,-1 1 128 16,1 1-128-16,-1 0 0 0,1 0 0 0,-1 0 0 15,1 0 0-15,-2 0 0 0,-1 0 128 0,0 0-128 16,-2 1 0-16,2 1 0 0,0-1 0 0,1 0 0 16,-1 1 0-16,-2-1 0 0,0 2 0 0,-1-2 0 15,-1 0 0-15,0 1 0 0,-2-2 0 0,1 0 0 16,-2 0 128-16,1 0-128 0,-4 0 0 0,1 0 128 15,0-2-128-15,0 1 160 0,-2 0-160 0,1-2 160 0,-2 0-160 0,0 1 0 16,0-2 144-16,1 1-144 0,-10 3 0 0,12-4 144 16,-2-1-144-16,-2 1 0 0,-8 4 160 0,9-6-160 15,-1 1 128-15,-8 5-128 0,9-4 128 0,-9 4-128 16,8-7 128-16,-1 1-128 0,-7 6 128 0,6-11-128 16,1 2 128-16,-2 0-16 0,0 1-112 0,-1-1 0 15,0-1 0-15,0-1 0 0,-1 1 0 0,0-1 0 16,0-3 0-16,1 0 0 0,-1-2 0 0,-2-1 0 15,0-3 0-15,-1-2 0 0,0-3 0 0,0-2 0 16,-1-7 0-16,0-4 0 0,-1-3 0 0,0-5 0 16,-1-6 0-16,2-2 0 0,-2 1 0 0,1 1 0 15,-1 1 0-15,0 1 0 0,-1 1 0 0,2-3 0 0,-1-3 0 0,-1 0 0 16,-1-2 0-16,-1-2 0 0,-2 1 0 0,0 0 0 16,-1 3 0-16,0 1 0 0,0 0 0 0,-2-2 0 15,-2-1 0-15,0-3 0 0,0 1 0 0,0 0 0 16,-1 3 0-16,-1 4 0 0,2 3 0 0,-1 0 0 15,0 3 0-15,-1-5 0 0,2 2 0 0,0 3 0 16,0-8 0-16,1 6 0 0,1 2 0 0,-1 3 0 16,1 3 0-16,1 1 0 0,-2 1 0 0,2 0 0 15,1 0 0-15,0 2 0 0,-2-1 0 0,3 1 0 16,1-2 0-16,1 0 0 0,1-1 0 0,1 1 0 16,2 4 0-16,-1 2 0 0,2-1 0 0,-1 2 0 15,2-2 0-15,0 3 0 0,-1 3 0 0,1-1 0 16,0-1 0-16,-1 0 0 0,-1 3 0 0,1-3 0 0,0 3 0 15,0-3 0-15,-2 1 0 0,0 0 0 16,1 2 0-16,0-1 0 0,0-1 0 0,-1 4 0 0,-1 0 0 0,2 2 0 16,-1 2 0-16,0 0 0 0,0 0 0 0,-1 3 0 15,0-2 0-15,0 3 0 0,0 2 0 0,1 1 0 16,-1-2 0-16,2 2 0 0,-1 0 0 0,2 0 0 16,0-1 0-16,1 1 0 0,0 1 0 0,0-1 0 15,0 0 0-15,0 0 0 0,0 1 0 0,1 2 0 16,-1 1 0-16,-1-2 0 0,1 2 0 0,0 0 0 15,0-2 0-15,0 2 0 0,0 1 0 0,0 2 0 16,-2-2 0-16,1 2 0 0,1 6 0 0,-3-7 0 16,1 2 0-16,2 5 0 0,-4-5 0 0,4 5 0 15,-5-6 0-15,5 6 0 0,0 0 0 0,0 0 0 16,-9 0 0-16,9 0 0 0,0 0 0 0,-8 0 0 0,8 0 0 0,0 0 0 16,-9 3 0-16,9-3 0 0,0 0 0 0,-8 3 0 15,8-3 0-15,0 0 0 0,-8 1 0 0,8-1 0 16,0 0 0-16,0 0 0 0,-9 3 0 0,9-3 0 15,0 0 0-15,-8 4 0 0,0-2 0 0,8-2 0 16,-9 4 0-16,0 3 0 0,0-5 0 0,0 3 0 16,0 1 0-16,-1-1 0 0,3 0 0 0,-1 2 0 15,-1-5 0-15,1 2 0 0,0-1 0 0,8-3 0 16,-10 2 0-16,10-2 0 0,-10-1 0 0,4-3 0 31,-1-1-832-31,3-3-176 0,1-6-16 0,0-2-16 0,0-6-3440 0,-1-4-704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www.jpl.nasa.gov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/teach/activity/</a:t>
            </a:r>
            <a:r>
              <a:rPr lang="en-US" dirty="0" err="1"/>
              <a:t>whats</a:t>
            </a:r>
            <a:r>
              <a:rPr lang="en-US" dirty="0"/>
              <a:t>-causing-sea-level-rise-land-ice-vs-sea-ice/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9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03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3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5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90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2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14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0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59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9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0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01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57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921272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978633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56221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8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3.xml"/><Relationship Id="rId4" Type="http://schemas.openxmlformats.org/officeDocument/2006/relationships/customXml" Target="../ink/ink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0.png"/><Relationship Id="rId7" Type="http://schemas.openxmlformats.org/officeDocument/2006/relationships/customXml" Target="../ink/ink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0.png"/><Relationship Id="rId4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desmos.com/calculator/53bautbxj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698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vs </a:t>
            </a:r>
            <a:r>
              <a:rPr lang="en-US" dirty="0" err="1"/>
              <a:t>Thresholded</a:t>
            </a:r>
            <a:r>
              <a:rPr lang="en-US" dirty="0"/>
              <a:t> Linear vs Logistic Linear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14:cNvPr>
              <p14:cNvContentPartPr/>
              <p14:nvPr/>
            </p14:nvContentPartPr>
            <p14:xfrm>
              <a:off x="500760" y="1879920"/>
              <a:ext cx="3305880" cy="220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916DDA8-4AF9-462E-96E1-16174031077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400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14:cNvPr>
              <p14:cNvContentPartPr/>
              <p14:nvPr/>
            </p14:nvContentPartPr>
            <p14:xfrm>
              <a:off x="4584643" y="1879920"/>
              <a:ext cx="3305880" cy="220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A5C587-73CD-4382-8F67-96A0DE0507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528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14:cNvPr>
              <p14:cNvContentPartPr/>
              <p14:nvPr/>
            </p14:nvContentPartPr>
            <p14:xfrm>
              <a:off x="8499303" y="1879920"/>
              <a:ext cx="3305880" cy="2209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A9FC55-7F50-488B-B8F8-02F308326E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9943" y="1870560"/>
                <a:ext cx="3324600" cy="22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735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3CABD-5D86-4637-A852-B9878B3C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2312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7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on a Linear Model</a:t>
            </a:r>
          </a:p>
        </p:txBody>
      </p:sp>
    </p:spTree>
    <p:extLst>
      <p:ext uri="{BB962C8B-B14F-4D97-AF65-F5344CB8AC3E}">
        <p14:creationId xmlns:p14="http://schemas.microsoft.com/office/powerpoint/2010/main" val="978460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3D4DB-D1E6-B3EB-3DD9-9BE78E440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82150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2B892-6F6F-A8D2-B947-F1656900A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676275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132142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2046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a Model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 Note: bias term included in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Objective function</a:t>
                </a:r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endParaRPr lang="en-US" dirty="0"/>
              </a:p>
              <a:p>
                <a:pPr marL="514350" indent="-514350">
                  <a:buAutoNum type="arabicParenR"/>
                </a:pPr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15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one specific class is troubling, especially when we know that there is some uncertainty in our prediction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82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525423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60BB1-A661-926A-5DB2-FCC3450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AA9A2-8CAE-4005-F3D6-7BF1808CC24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100149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868D7-4801-4EA6-9D41-CC58989C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584681" y="1817103"/>
            <a:ext cx="11055220" cy="498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linear_logistic.ipynb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6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3FD96-644E-4176-83D6-FF0E41B42DA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35603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A2A34-34F5-42D1-91C0-055706F1F27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59077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84A82-E8F2-41A8-8050-C334CA0A9C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62626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C3D865-5E77-47A0-B62F-0F614739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868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0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Desmos Demo: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https://www.desmos.com/calculator/53bautbxjp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DAB2C-A3EA-E32C-73EE-720EBD03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6" y="2351710"/>
            <a:ext cx="4601217" cy="197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028EF-D488-F6A2-8253-841D2341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16" y="4539124"/>
            <a:ext cx="4601217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2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0F074B-DCD9-D75C-ADB0-A18B7EA3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180514"/>
            <a:ext cx="49149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71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820397"/>
              </a:xfrm>
            </p:spPr>
            <p:txBody>
              <a:bodyPr/>
              <a:lstStyle/>
              <a:p>
                <a:r>
                  <a:rPr lang="en-US" dirty="0"/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B6756E-D72A-D3BB-43F2-1D3ADC136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820397"/>
              </a:xfrm>
              <a:blipFill>
                <a:blip r:embed="rId2"/>
                <a:stretch>
                  <a:fillRect l="-1217" t="-12687" b="-169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77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14:cNvPr>
              <p14:cNvContentPartPr/>
              <p14:nvPr/>
            </p14:nvContentPartPr>
            <p14:xfrm>
              <a:off x="399240" y="1029960"/>
              <a:ext cx="7119360" cy="5486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DF72E3B-6E2E-4121-B9A0-E5268C631E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80" y="1020600"/>
                <a:ext cx="7138080" cy="550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0900"/>
            <a:ext cx="9144000" cy="500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744FC-8A6F-46DA-9860-2B42292197C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65524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46A0B04-667A-4282-A1A1-49B735FE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7"/>
          <a:stretch/>
        </p:blipFill>
        <p:spPr>
          <a:xfrm>
            <a:off x="6575644" y="426244"/>
            <a:ext cx="5616356" cy="37934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35384-69CF-4BCC-A83B-78F1CF338A4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9710A1-1F60-4AF9-8ADD-458E91E3DCD9}"/>
                  </a:ext>
                </a:extLst>
              </p14:cNvPr>
              <p14:cNvContentPartPr/>
              <p14:nvPr/>
            </p14:nvContentPartPr>
            <p14:xfrm>
              <a:off x="399240" y="28800"/>
              <a:ext cx="11710440" cy="671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9710A1-1F60-4AF9-8ADD-458E91E3DC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880" y="19440"/>
                <a:ext cx="11729160" cy="67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1392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117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734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442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EA9B18A4-CACC-CF7E-82D4-445D4662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26" y="2725750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DE616-4DD6-D2DA-8DC8-80B03BE5A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43" y="2513078"/>
            <a:ext cx="4601217" cy="197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CDE6F-2A4F-710E-D49E-74A7F19F1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443" y="4700492"/>
            <a:ext cx="4601217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AE12-ACFF-371E-68EE-FE7F50E2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with Polynomial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FAE8-437A-632C-6804-23539C87D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63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238" y="2381020"/>
            <a:ext cx="3658111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Constructing a model than can return the probability of the output being a specific class could be incredibly useful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We can still make decisions, .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e.g</a:t>
                </a:r>
                <a:r>
                  <a:rPr lang="en-US" sz="2800" dirty="0">
                    <a:solidFill>
                      <a:schemeClr val="tx1"/>
                    </a:solidFill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1162498"/>
              </a:xfrm>
              <a:prstGeom prst="rect">
                <a:avLst/>
              </a:prstGeom>
              <a:blipFill>
                <a:blip r:embed="rId3"/>
                <a:stretch>
                  <a:fillRect l="-2100" t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53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</a:t>
            </a:r>
            <a:r>
              <a:rPr lang="en-US" dirty="0" err="1"/>
              <a:t>logistic_quadratic.ipynb</a:t>
            </a:r>
            <a:r>
              <a:rPr lang="en-US" dirty="0"/>
              <a:t>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BD38F-150C-E602-9EB4-1DB4BCCBC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8" y="2628670"/>
            <a:ext cx="3658111" cy="3296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0B14C-DD17-06F3-4778-861FAFD8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03" y="1790353"/>
            <a:ext cx="4029637" cy="497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0603C-07BD-C3A0-196C-EE28FA30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40" y="3719666"/>
            <a:ext cx="3381847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2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𝑠𝑒𝑡𝑜𝑠𝑎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3" y="4887421"/>
                <a:ext cx="238160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/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𝑣𝑒𝑟𝑠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569C9E-A76D-76B7-A0C7-6C84BD6F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49" y="4887421"/>
                <a:ext cx="264830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/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𝑣𝑖𝑟𝑔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=1∣</m:t>
                      </m:r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699E21-7BF3-C52C-AF2C-3CBF11094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25" y="4877955"/>
                <a:ext cx="2648301" cy="39190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4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We need a way to compare how good/bad each prediction 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3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/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14A8C6-0799-8BC0-15DB-AAD0CF0BA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51" y="4858719"/>
                <a:ext cx="1666524" cy="461665"/>
              </a:xfrm>
              <a:prstGeom prst="rect">
                <a:avLst/>
              </a:prstGeom>
              <a:blipFill>
                <a:blip r:embed="rId5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/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50806A-680A-8DF6-D244-ABB05E6B1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89" y="4872836"/>
                <a:ext cx="1666524" cy="461665"/>
              </a:xfrm>
              <a:prstGeom prst="rect">
                <a:avLst/>
              </a:prstGeom>
              <a:blipFill>
                <a:blip r:embed="rId6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/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1F4DD0-78D7-7572-A9CC-B5025A6C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25" y="4872836"/>
                <a:ext cx="1666524" cy="461665"/>
              </a:xfrm>
              <a:prstGeom prst="rect">
                <a:avLst/>
              </a:prstGeom>
              <a:blipFill>
                <a:blip r:embed="rId7"/>
                <a:stretch>
                  <a:fillRect t="-394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90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dirty="0" err="1"/>
              <a:t>Probabilty</a:t>
            </a:r>
            <a:r>
              <a:rPr lang="en-US" dirty="0"/>
              <a:t> </a:t>
            </a:r>
            <a:r>
              <a:rPr lang="en-US" dirty="0" err="1"/>
              <a:t>Disributions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Cross-entropy more generally is a way to compare any to probability distributions*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5483212"/>
                <a:ext cx="6096000" cy="983859"/>
              </a:xfrm>
              <a:prstGeom prst="rect">
                <a:avLst/>
              </a:prstGeom>
              <a:blipFill>
                <a:blip r:embed="rId2"/>
                <a:stretch>
                  <a:fillRect l="-2100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/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4D0468-7550-F8CD-D5EA-9A0B6CAEE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87421"/>
                <a:ext cx="1666524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4052E4-91FC-1AD3-A766-37DADF47179C}"/>
              </a:ext>
            </a:extLst>
          </p:cNvPr>
          <p:cNvCxnSpPr/>
          <p:nvPr/>
        </p:nvCxnSpPr>
        <p:spPr>
          <a:xfrm>
            <a:off x="552450" y="4667250"/>
            <a:ext cx="5619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D2E5C7-7EF1-0B77-872D-D013A960C064}"/>
              </a:ext>
            </a:extLst>
          </p:cNvPr>
          <p:cNvCxnSpPr>
            <a:cxnSpLocks/>
          </p:cNvCxnSpPr>
          <p:nvPr/>
        </p:nvCxnSpPr>
        <p:spPr>
          <a:xfrm flipV="1">
            <a:off x="704850" y="2303954"/>
            <a:ext cx="19050" cy="25156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0A4C6D-EAE6-75D9-3E2F-19BBF50BC194}"/>
              </a:ext>
            </a:extLst>
          </p:cNvPr>
          <p:cNvCxnSpPr>
            <a:cxnSpLocks/>
          </p:cNvCxnSpPr>
          <p:nvPr/>
        </p:nvCxnSpPr>
        <p:spPr>
          <a:xfrm flipH="1">
            <a:off x="571500" y="2505075"/>
            <a:ext cx="26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/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76E93CA-FDB8-5298-6145-CEB3C5B5E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327" y="2303954"/>
                <a:ext cx="67697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/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A0D8BD-C4F6-4437-C717-F06CC9A1E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887421"/>
                <a:ext cx="1666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/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0559AF-33A7-053B-E8CE-E12AAE064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476" y="4887421"/>
                <a:ext cx="166652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/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*when used in logistic regression </a:t>
                </a:r>
              </a:p>
              <a:p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sz="2400" dirty="0"/>
                  <a:t> is always a one-hot vector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86D71-6F4B-BA30-7FC6-337A4C87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6" y="1803827"/>
                <a:ext cx="4276724" cy="830997"/>
              </a:xfrm>
              <a:prstGeom prst="rect">
                <a:avLst/>
              </a:prstGeom>
              <a:blipFill>
                <a:blip r:embed="rId7"/>
                <a:stretch>
                  <a:fillRect l="-2282" t="-5882" r="-342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455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07A8-37D3-D68F-AFA9-A927A675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756E-D72A-D3BB-43F2-1D3ADC136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820397"/>
          </a:xfrm>
        </p:spPr>
        <p:txBody>
          <a:bodyPr/>
          <a:lstStyle/>
          <a:p>
            <a:r>
              <a:rPr lang="en-US" dirty="0"/>
              <a:t>Still doing empirical risk minimization, just with a cross-</a:t>
            </a:r>
            <a:r>
              <a:rPr lang="en-US" dirty="0" err="1"/>
              <a:t>enropy</a:t>
            </a:r>
            <a:r>
              <a:rPr lang="en-US" dirty="0"/>
              <a:t> loss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27F6073-21EA-56B8-272F-B792E269D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132947"/>
            <a:ext cx="49149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/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Cross-entropy loss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But now we need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that returns values that look like probabilities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BC27B5-9B74-7997-F960-7C3103B1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9" y="4076831"/>
                <a:ext cx="6220176" cy="2264081"/>
              </a:xfrm>
              <a:prstGeom prst="rect">
                <a:avLst/>
              </a:prstGeom>
              <a:blipFill>
                <a:blip r:embed="rId3"/>
                <a:stretch>
                  <a:fillRect l="-2059" t="-2695" b="-6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04C8E2-E973-E146-4494-F8EF8E6F4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309" b="67187"/>
          <a:stretch/>
        </p:blipFill>
        <p:spPr>
          <a:xfrm>
            <a:off x="552099" y="2725874"/>
            <a:ext cx="4514089" cy="108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EB276-4ADA-0BA0-E077-80D7C7096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99" y="1633412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two test results,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08D7359-8878-4506-B586-C5832C56B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2924629" y="2148114"/>
            <a:ext cx="5471884" cy="439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63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5241</TotalTime>
  <Words>1032</Words>
  <Application>Microsoft Office PowerPoint</Application>
  <PresentationFormat>Widescreen</PresentationFormat>
  <Paragraphs>173</Paragraphs>
  <Slides>40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1_Office Theme</vt:lpstr>
      <vt:lpstr>  10-315 Introduction to ML  Logistic Regression</vt:lpstr>
      <vt:lpstr>Classification Decisions</vt:lpstr>
      <vt:lpstr>Classification Probability</vt:lpstr>
      <vt:lpstr>Classification Probability</vt:lpstr>
      <vt:lpstr>Loss for Probabilty Disributions</vt:lpstr>
      <vt:lpstr>Loss for Probabilty Disributions</vt:lpstr>
      <vt:lpstr>Loss for Probabilty Disributions</vt:lpstr>
      <vt:lpstr>Empirical Risk Minimization</vt:lpstr>
      <vt:lpstr>Prediction for Cancer Diagnosis</vt:lpstr>
      <vt:lpstr>Prediction for Cancer Diagnosis</vt:lpstr>
      <vt:lpstr>Building on a Linear Model</vt:lpstr>
      <vt:lpstr>Building on a Linear Model</vt:lpstr>
      <vt:lpstr>Building on a Linear Model</vt:lpstr>
      <vt:lpstr>Logistic Regression</vt:lpstr>
      <vt:lpstr>Logistic Regression</vt:lpstr>
      <vt:lpstr>Logistic Regression Decision Boundary</vt:lpstr>
      <vt:lpstr>Optimizing a Model for Cancer Diagnosis</vt:lpstr>
      <vt:lpstr>Binary Logistic Regression</vt:lpstr>
      <vt:lpstr>Binary Logistic Regression</vt:lpstr>
      <vt:lpstr>Solve Logistic Regression</vt:lpstr>
      <vt:lpstr>Logistic Regression Decision Boundary</vt:lpstr>
      <vt:lpstr>Exercise</vt:lpstr>
      <vt:lpstr>Linear in Higher Dimensions</vt:lpstr>
      <vt:lpstr>Logistic Regression</vt:lpstr>
      <vt:lpstr>Logistic Regression</vt:lpstr>
      <vt:lpstr>Logistic Regression</vt:lpstr>
      <vt:lpstr>Poll 1</vt:lpstr>
      <vt:lpstr>Multi-class Logistic Regression</vt:lpstr>
      <vt:lpstr>Multi-class Logistic Regression</vt:lpstr>
      <vt:lpstr>Multi-class Logistic Regression</vt:lpstr>
      <vt:lpstr>Prep: Multi-class Logistic Regression</vt:lpstr>
      <vt:lpstr>PowerPoint Presentation</vt:lpstr>
      <vt:lpstr>Multi-class Logistic Regression</vt:lpstr>
      <vt:lpstr>Logistic Function</vt:lpstr>
      <vt:lpstr>Softmax Function</vt:lpstr>
      <vt:lpstr>Multiclass Predicted Probability</vt:lpstr>
      <vt:lpstr>Multiclass Predicted Probability</vt:lpstr>
      <vt:lpstr>Logistic Regression with Polynomial Features</vt:lpstr>
      <vt:lpstr>Exercise</vt:lpstr>
      <vt:lpstr>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162</cp:revision>
  <dcterms:created xsi:type="dcterms:W3CDTF">2020-05-18T13:01:09Z</dcterms:created>
  <dcterms:modified xsi:type="dcterms:W3CDTF">2023-02-22T13:19:43Z</dcterms:modified>
</cp:coreProperties>
</file>