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tags/tag1.xml" ContentType="application/vnd.openxmlformats-officedocument.presentationml.tags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2"/>
  </p:notesMasterIdLst>
  <p:sldIdLst>
    <p:sldId id="2327" r:id="rId3"/>
    <p:sldId id="2430" r:id="rId4"/>
    <p:sldId id="2431" r:id="rId5"/>
    <p:sldId id="2185" r:id="rId6"/>
    <p:sldId id="2158" r:id="rId7"/>
    <p:sldId id="2156" r:id="rId8"/>
    <p:sldId id="2164" r:id="rId9"/>
    <p:sldId id="2165" r:id="rId10"/>
    <p:sldId id="2169" r:id="rId11"/>
    <p:sldId id="1753" r:id="rId12"/>
    <p:sldId id="1754" r:id="rId13"/>
    <p:sldId id="1755" r:id="rId14"/>
    <p:sldId id="1756" r:id="rId15"/>
    <p:sldId id="1757" r:id="rId16"/>
    <p:sldId id="1758" r:id="rId17"/>
    <p:sldId id="1759" r:id="rId18"/>
    <p:sldId id="1760" r:id="rId19"/>
    <p:sldId id="1761" r:id="rId20"/>
    <p:sldId id="1762" r:id="rId21"/>
    <p:sldId id="1763" r:id="rId22"/>
    <p:sldId id="2434" r:id="rId23"/>
    <p:sldId id="2435" r:id="rId24"/>
    <p:sldId id="2443" r:id="rId25"/>
    <p:sldId id="2436" r:id="rId26"/>
    <p:sldId id="2437" r:id="rId27"/>
    <p:sldId id="2438" r:id="rId28"/>
    <p:sldId id="2439" r:id="rId29"/>
    <p:sldId id="2440" r:id="rId30"/>
    <p:sldId id="2441" r:id="rId31"/>
    <p:sldId id="2442" r:id="rId32"/>
    <p:sldId id="2177" r:id="rId33"/>
    <p:sldId id="2155" r:id="rId34"/>
    <p:sldId id="2433" r:id="rId35"/>
    <p:sldId id="2160" r:id="rId36"/>
    <p:sldId id="2184" r:id="rId37"/>
    <p:sldId id="2161" r:id="rId38"/>
    <p:sldId id="2162" r:id="rId39"/>
    <p:sldId id="2167" r:id="rId40"/>
    <p:sldId id="2168" r:id="rId41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143" autoAdjust="0"/>
    <p:restoredTop sz="79774" autoAdjust="0"/>
  </p:normalViewPr>
  <p:slideViewPr>
    <p:cSldViewPr snapToGrid="0">
      <p:cViewPr varScale="1">
        <p:scale>
          <a:sx n="71" d="100"/>
          <a:sy n="71" d="100"/>
        </p:scale>
        <p:origin x="15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commentAuthors" Target="comment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20:08:55.72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16781 600 14911 0,'0'0'656'0,"0"0"144"0,0 0-640 0,0 0-160 15,0 0 0-15,0 0 0 0,0 0 1392 16,0 0 240-16,0 0 48 0,8 0 16 0,-8 0-496 0,0 0-112 15,0 0 0-15,9 3-16 0,-1-2-416 0,-8-1-80 16,0 0 0-16,9 7-16 0,-1-1-176 0,-8-6-48 16,3 8 0-16,-1 1 0 0,4 0 96 0,-2 3 16 15,1 0 0-15,-1 2 0 0,1-1-128 0,0 0-32 16,3 0 0-16,1 0 0 0,1 2 384 0,1-1 80 16,-1 0 16-16,3 3 0 0,2 3-176 0,-2-5-16 15,0 1-16-15,0 2 0 0,1-1-336 0,-1-1-64 0,-2-4-16 16,-1-1 0-16,0 2-144 0,1 2 0 0,-3-1 0 0,1 2 128 31,1-1-448-31,-1 0-80 0,-1-4-32 0,-1 0 0 16,-7-11-3408-16,6 8-672 0,-6-8-144 0,0 0-16 0</inkml:trace>
  <inkml:trace contextRef="#ctx0" brushRef="#br0" timeOffset="289.32">17263 535 5519 0,'0'0'496'0,"0"0"-496"0,-10-5 0 0,10 5 0 15,0 0 4448-15,0 0 800 0,0 0 144 0,0 0 48 0,-9 4-4144 0,9-4-816 16,-6 6-160-16,1 6-48 0,1 2-272 0,-2 2 0 16,1 1 0-16,-1 3 0 0,-1 2 384 0,-1 4-16 15,-2-1-16-15,1 2 0 0,0 0 128 0,-2 1 32 16,-3 3 0-16,-2 3 0 0,1 0 192 0,-4 4 32 15,-3 2 16-15,1 3 0 0,-2 1-192 0,2 1-48 16,1-4 0-16,1-1 0 0,-2-3-288 0,3 1-64 16,-2 1-16-16,2-2 0 0,1-3-144 0,3-2 0 15,2-3 0-15,3-2 128 0,0 1-128 0,3-5-176 16,4-5 48-16,1-1 0 16,-1-1-1968-16,2-3-384 0,2-3-80 0</inkml:trace>
  <inkml:trace contextRef="#ctx0" brushRef="#br0" timeOffset="681.33">17704 620 8287 0,'0'0'736'0,"0"0"-592"16,0 0-144-16,0 0 0 0,0 0 3968 0,0 0 768 16,0 0 160-16,0 0 32 0,0 0-3328 0,0 0-640 15,0 0-144-15,0 0-32 0,8 8 32 16,0-3 816-16,4 0-816 0,-2 0-368 0,1-1-80 15,0-1-16-15,1 1 0 0,0-4-208 0,2 0-144 16,1 1 192-16,0-2-192 0,1-3 176 0,1 1-176 16,1 3 160-16,2-2-160 0,1-4 128 0,-2 1-128 15,-1 1 0-15,1 0 0 0,-1 2 0 0,-1-1 0 16,-3 2 0-16,2 0 0 16,1 1-256-16,-2 0-160 0,0-2-32 0,-2 2 0 15,1-2-544-15,-2 2-112 0,-12 0-32 0,12 0-12048 0</inkml:trace>
  <inkml:trace contextRef="#ctx0" brushRef="#br0" timeOffset="1012.67">17691 856 13823 0,'0'0'608'0,"0"0"128"0,0 0-592 0,0 0-144 0,0 0 0 0,0 0 0 16,0 0 2768-16,0 0 528 0,0 0 96 0,0 0 32 0,12 6-2224 0,0-3-448 16,0 1-96-16,-1-4-16 15,1-4-240-15,2 3-48 0,1 1-16 0,0-2 0 0,5 0-176 0,0-1-32 16,0 2-128-16,3 1 192 0,0-4-192 0,2 3 128 15,-2-1-128-15,2 2 0 0,0 0 128 0,1-2-128 16,0 0 0-16,-1 2 0 0,-2-1 0 0,-1 0-128 16,1-1-16-16,-3 2 0 15,-1 3-592-15,-2-2-112 16,-3 1-32-16,0-2-11504 0</inkml:trace>
  <inkml:trace contextRef="#ctx0" brushRef="#br0" timeOffset="3879.66">20418 459 15663 0,'0'0'688'0,"0"0"144"0,-8-9-656 0,8 9-176 16,0 0 0-16,0 0 0 0,-8-6 5152 0,8 6 992 16,0 0 208-16,-8 1 48 0,8-1-5152 0,-8 5-1024 15,0 1-224-15,2 3 0 0,-2 1 0 0,0 2 0 16,0-2 0-16,-2 5 0 0,-3 2 0 0,-1 5 0 16,-1-3-128-16,0 5 128 0,-2-1 0 0,-2 2 0 0,0 0 0 0,1-2 0 15,1-1 0-15,-2 1 0 0,-3-1 176 0,7-3-176 16,2-3 144-16,1 2-144 15,0 0 0-15,3-2 144 0,0-4-144 0,1 1-144 0,-1-3 144 0,1-2-208 32,0-3-2224-32,8-5-432 0,-10 8-80 0</inkml:trace>
  <inkml:trace contextRef="#ctx0" brushRef="#br0" timeOffset="4070.29">20028 508 30399 0,'0'0'2704'0,"0"0"-2160"16,0 0-544-16,0 0 0 0,0 0 2480 0,10 0 384 16,3 1 80-16,-1 4 0 0,0 0-2112 15,2 2-448-15,3 0-64 0,0 2-32 0,-1 4-96 0,-1 2 0 16,0 5-16-16,0-1 0 0,2 2-176 0,0 3 0 16,-1 1 0-16,1-1-176 15,1-3-1376-15,-2 1-288 0,-2-2-48 0,2-3-16 16,0-2-1840-16,3 0-368 0</inkml:trace>
  <inkml:trace contextRef="#ctx0" brushRef="#br0" timeOffset="4368.14">21506 453 28559 0,'0'0'2544'0,"0"0"-2032"0,-9 3-512 0,2 3 0 16,4 3 2688-16,0 3 432 0,0 1 80 0,2 3 32 15,0 3-2448-15,1 1-480 0,0 1-112 0,2 1 0 16,-2 1-192-16,2 1 0 0,-1-3 0 0,-1 1 0 15,0 4-256-15,-1-5-96 0,-1 1-16 0,0-3 0 16,0 0-832-16,0-1-160 0,-2-1-48 0,1-3-9456 16,-1-2-1888-16</inkml:trace>
  <inkml:trace contextRef="#ctx0" brushRef="#br0" timeOffset="4566.07">21309 694 35935 0,'0'0'3200'0,"0"0"-2560"15,0 0-512-15,12 3-128 0,1 3 1440 0,4-2 272 16,3 1 48-16,-1 2 16 0,-1-2-1328 0,2 0-256 16,-2-1-48-16,0 0-16 15,2 5-1120-15,0-2-224 0,-1-2-64 0,1-1 0 16,-1-1-2400-16,1-3-480 0</inkml:trace>
  <inkml:trace contextRef="#ctx0" brushRef="#br0" timeOffset="5171.66">22080 207 35295 0,'0'0'1568'0,"0"0"320"0,0 0-1504 0,0 0-384 0,6 13 0 0,-1 0 0 0,1 1 400 0,-1 2 16 16,0-3 0-16,-1 5 0 15,0 1-96-15,0 2 0 0,0 0-16 0,-2 1 0 0,-2 4 208 0,2 3 32 16,-2 5 16-16,0 1 0 0,-2 3-112 0,0-1 0 16,-2-4-16-16,3-1 0 0,-2-4-208 0,0 0-32 15,2-1-16-15,0-5 0 0,-1-3-176 0,1 0 160 16,-1-1-160-16,0-3 160 0,2-4-160 0,-1 0 192 15,1-11-192-15,-3 10 192 0,3-10-64 0,0 0 0 16,0 0 0-16,0 0 0 0,0 0 64 0,0 0 16 16,0 0 0-16,0 0 0 0,0 0-32 0,6-10-16 15,-3-1 0-15,1-3 0 0,-1-5 16 0,2-2 0 16,0-4 0-16,3-1 0 0,1-4-176 0,0 1 0 16,1 0 144-16,1 2-144 0,2 0 0 0,2 1 0 15,-2 5 0-15,0 1-128 0,0 1 128 0,4 3 0 0,1 3 0 0,2 3 0 16,-2-1 0-16,3 2 0 0,2 1 0 15,1-1 0-15,-2 1 0 0,-1 2-128 0,-2-1 128 16,2 3 0-16,0 2 0 0,-2 2-128 0,-2 1 128 16,-1 2 0-16,-2 1-128 0,-1 1 128 0,-1 4-128 0,0 3 128 15,0 1 0-15,-2 4-128 0,-3 5 128 0,0-3 0 16,1 1 0-16,-1 2 0 0,-2 3 0 0,-2 1 0 16,-3 1 0-16,-2-1 0 0,-2-5 0 0,0-1 0 15,-2-1 0-15,-1-4 128 0,2 0-128 0,-3-2 128 16,-1 0 16-16,0-1 16 0,0-3 0 0,-1 2 0 15,-2-1 32-15,1-1 16 0,-2 0 0 0,-1-2 0 16,-2-1-80-16,-2 2-128 0,-3-1 176 0,-2-2-176 0,-1-1 160 0,0 0-160 16,-1 1 128-16,-1-1-128 15,-2-4 0-15,1-3 0 0,0 1 0 0,1 0 0 0,-1-3-320 16,4 0-64-16,1-3 0 0,2 0 0 16,1 0-1952-16,2-3-400 15,4-5-80-15</inkml:trace>
  <inkml:trace contextRef="#ctx0" brushRef="#br0" timeOffset="9373.94">17019 1969 4607 0,'0'0'192'0,"0"0"64"0,0 0-256 0,0 0 0 15,-7-6 0-15,2-1 0 0,1 1 2544 0,4 6 464 16,0 0 80-16,0 0 32 0,-5-8-1008 0,5 8-208 0,-5-7-48 0,5 7 0 16,0 0-368-16,0 0-80 15,0 0 0-15,0 0-16 0,-8-2-400 0,8 2-80 0,0 0-16 0,0 0 0 16,0 0-448-16,-8 4-112 0,8-4-16 0,-7 5 0 15,7-5-128-15,0 0-16 0,0 0-16 0,0 12 0 16,2-1 16-16,2 0 0 0,0-1 0 0,0 1 0 16,-2-1 16-16,2 3 16 0,1 3 0 0,0-2 0 15,1 2 0-15,0-2 0 0,1 2 0 0,-1 1 0 16,1 2 16-16,-1 1 0 0,1-5 0 0,1 4 0 16,-1-1-96-16,1 3 0 0,0-7-128 0,0 0 192 15,0 1-192-15,0-2 144 0,-2-4-144 0,2 0 128 16,1 0-128-16,-2 0 0 0,-7-9 144 0,7 8-144 15,1-1-160-15,-8-7-96 0,8 5-32 0,0 0 0 16,-8-5-1680-16,10 5-336 16,-2-1-64-16,-8-4-10880 0</inkml:trace>
  <inkml:trace contextRef="#ctx0" brushRef="#br0" timeOffset="9758.92">17463 1924 15663 0,'0'0'1392'0,"0"0"-1120"15,0 0-272-15,-8-4 0 0,-1 4 2096 0,9 0 352 0,0 0 80 0,0 0 16 16,-9 1-1872-16,9-1-368 0,0 0-80 0,-8 10-16 15,1 1-48-15,1 1-16 0,1-2 0 0,0 0 0 16,-3 2-144-16,0-1 0 0,-1 0 144 0,-1 2-144 16,-2 2 160-16,2-1-32 0,-2 6-128 0,0-2 192 15,-1 0 160-15,0 2 32 0,0 2 0 0,-1 1 0 16,-1 1 384-16,0 1 96 0,-1-1 16 0,0 2 0 16,1 0-192-16,-1 2-48 0,-1-1 0 0,0 1 0 15,0-2-336-15,0 0-80 0,-1 0-16 0,1-1 0 16,0-3-208-16,0 1 176 0,-1 2-176 0,2-2 160 0,3 0-160 15,3-3 0-15,1 0 144 0,3-2-144 0,3-1-240 16,0 0-112-16,2-1-32 0,-1 1 0 16,1-2-1680-1,-2-2-352-15,0-2-64 0</inkml:trace>
  <inkml:trace contextRef="#ctx0" brushRef="#br0" timeOffset="17896.4">19026 419 3679 0,'0'0'160'0,"0"0"32"0,0 0-192 0,0 0 0 15,0 0 0-15,0 0 0 0,0 0 2688 0,0 0 512 16,0 0 80-16,0 0 32 0,0 0-1616 0,0 0-320 16,0 0-64-16,0 0-16 0,0 0-144 0,0 0-48 15,0 0 0-15,0 0 0 0,0 0 48 0,0 0 16 16,0 0 0-16,0 0 0 0,0 0-272 0,0 0-64 15,0 0-16-15,0 0 0 0,0 0 0 0,0 0 0 16,0 0 0-16,3 12 0 0,0-2-272 0,-3 2-48 0,-3 0-16 0,0 1 0 16,1 0-256-16,-1 1-48 0,2 4-16 0,-2-2 0 15,1-2-160-15,-1 1 192 0,-1-1-192 0,0 2 192 16,0-1-192-16,2 2 192 0,-1-1-192 0,1-2 192 16,-2-3 0-16,1-1 16 0,3-1 0 0,-1 0 0 15,-2 2 64-15,2-3 16 0,1-8 0 0,-1 9 0 16,1-9-96-16,0 8 0 0,0-8-16 0,-2 7 0 15,2-7-16-15,0 0 0 0,0 0 0 0,0 0 0 16,0 0-32-16,0 0-128 0,0 0 192 0,0 0-64 16,0 0 32-16,0 0 0 0,8-7 0 0,0-3 0 15,1 0-32-15,-1-2 0 0,-2-1 0 0,2-1 0 16,0-2-128-16,2-1 192 0,1-1-192 0,-3 1 192 16,-3 3-192-16,3-3 0 0,3 0 144 0,-1 3-144 0,-4 1 0 0,1-1 0 15,3 3 0-15,-1-4 128 16,-1 6-128-16,1 3 0 0,0 1 128 0,2-1-128 0,0-2 0 0,1 3 0 15,0 0 0-15,-2 1 128 0,2-1-128 0,0 1 0 16,-2 3 0-16,2-4 0 0,-2-1 0 0,1 4 0 16,-11 2 0-16,11 2 0 0,0 2 0 0,-11-4 0 15,0 0 0-15,12 9 0 0,-3 3 128 0,-3 0 16 16,0-2 0-16,-1 3 0 0,0 4 32 0,-1-4 0 16,0-4 0-16,0 3 0 0,-2 1-176 0,1-1 0 15,0-3 0-15,-3-9 128 0,3 9-128 0,-3-9 192 16,6 9-192-16,-6-9 192 0,5 9-192 0,-5-9 160 15,0 0-160-15,0 0 160 0,0 0-160 0,0 0 160 0,0 0-160 0,0 0 160 16,0 0-160-16,0 0 192 0,0 0-192 0,0 0 192 16,0 0-192-16,0 0 192 0,8-9-192 0,-3 3 192 15,-5 6-192-15,4-12 128 0,0 0-128 0,-2 2 128 16,1 1-128-16,1-3 0 0,0 2 0 0,0-3 128 16,0-4-128-16,1 2 0 0,1 2 0 0,1 1 128 15,-1 1-128-15,1-1 0 0,-1 3 0 16,3 1 0-16,2 0 0 0,-1 2 0 0,-1 0 0 0,2 5 0 15,-11 1 0-15,13-2 0 0,-3 0 0 0,1 4 0 16,-11-2 0-16,13 2 0 0,-1-1-144 0,-3 2 144 16,-9-3 0-16,10 5 0 0,2-1 0 0,0 0 0 15,-2 0 0-15,-1 0 0 0,-9-4-128 0,13 6 128 16,-1 1 0-16,0 0 0 0,-1-1 0 0,0 1 0 16,-11-7 0-16,13 7 0 0,-3 4 176 0,1-5-176 0,-2 1 128 15,-1 2-128-15,-2 3 0 0,1 1 0 0,-1 0 128 16,-1 1-128-16,1 2 144 0,-1-2-144 0,-3 2 0 0,2-2 128 15,2 6-128-15,-2-3 0 0,-4-7 0 16,1 2 0-16,3 1 128 0,-2 0-128 0,0 0 0 0,-1 0 0 16,2-3 0-16,-1 2 0 15,1-3-512-15,2 0-32 0,-5-9-16 0,5 7 0 16,-5-7-2432-16,5 6-480 0</inkml:trace>
  <inkml:trace contextRef="#ctx0" brushRef="#br0" timeOffset="18626.78">17869 1897 19343 0,'0'0'848'0,"0"0"192"0,0 0-832 0,0 0-208 0,0 0 0 0,0 0 0 16,0 0 816-16,0 0 112 0,0 0 32 0,0 0 0 16,10 7-256-16,-10-7-64 0,13 7 0 0,0-5 0 15,-1-2-128-15,0-2-48 0,-1-1 0 0,0 2 0 16,-1-2 0-16,2 0 0 0,2 1 0 0,1-1 0 16,-1-1-16-16,2 2 0 0,-1-1 0 0,4 0 0 15,-1 2-240-15,0-3-48 0,-1 2-16 0,0-1 0 0,-1 0-144 0,-2 2 0 16,0-3 0-16,1 3 0 15,-5 0 0-15,-10 1-144 0,12-3 144 0,-2 2-160 16,-10 1-240-16,11 0-48 16,-11 0-16-16,0 0 0 0,10 4-512 0,-10-4-112 0,0 0 0 0,0 0-10512 15</inkml:trace>
  <inkml:trace contextRef="#ctx0" brushRef="#br0" timeOffset="18999.68">17807 2205 23039 0,'0'0'2048'0,"0"0"-1648"0,0 0-400 0,12-1 0 15,0 0 1600-15,1-3 224 0,0-3 48 0,3 3 16 16,2-2-1248-16,1 0-240 0,1-1-48 0,1 1-16 16,1 1 32-16,0 0 0 0,0-1 0 0,3 0 0 15,1 4-368-15,0-1 144 0,-1 2-144 0,-1-2 0 16,-2 2 0-16,0 0 0 0,0-1 0 0,-1 2 0 0,-3 0-192 0,0 0-80 15,1 0-32-15,-2 0 0 16,-2-1-496-16,1 0-96 16,-2-2-32-16,-1 2 0 0,0 1-1648 0,-1 0-336 15,2-7-64-15,-1 1-16 0</inkml:trace>
  <inkml:trace contextRef="#ctx0" brushRef="#br0" timeOffset="19803.09">18993 1798 33119 0,'0'0'1472'0,"0"0"288"0,0 0-1408 0,0 0-352 0,0 0 0 0,0 0 0 0,0 0 720 0,0 0 80 16,0 0 16-16,0 0 0 15,-2 12-672-15,2-12-144 0,-2 11 0 0,3 2 0 0,2 0 0 0,2-3 0 16,1 3 0-16,0-2 0 0,-4 0 0 0,2 1 176 16,0 0-176-16,1 1 160 0,-1 0-160 0,1 1 0 15,0 1 144-15,-1-2-144 0,-4-13 512 0,4 13 16 16,-4-13 16-16,6 11 0 0,-1 2 16 0,-3-2 0 16,-2-11 0-16,0 0 0 0,0 0-48 0,0 0 0 15,0 0 0-15,0 0 0 0,0 0-304 0,12 4-64 16,-1-4-16-16,-1-4 0 0,-1-3-128 0,0-1 128 15,0-1-128-15,0 1 128 0,1 1-128 0,-3 0 0 16,0 1 144-16,-7 6-144 0,8-9 0 0,0 2 0 16,-8 7 0-16,0 0 128 0,0 0-128 0,0 0 0 15,0 0 0-15,11 1 0 0,0 3 0 0,-11-4 0 0,8 11 0 16,-1 2 0-16,2 0 0 0,1 1 176 0,-3 2-48 16,1-2 0-16,1 2-128 0,1-3 0 0,-3-3 0 0,2 3 0 15,1 2 0-15,1 3 0 0,4 7 0 16,-5-16 0-16,-10-9 0 0,0 0 128 0,16 13-128 0,-5-9 0 15,-4-15 128-15,0 3-128 0,-7 8 128 0,10-5-128 16,-1 1 144-16,-9 4-144 0,12-5 160 0,-2 4-160 16,1-4 192-16,-1 3-48 0,-1-2-16 0,-9 4 0 15,12-4 48-15,0 2 0 0,-2-1 0 0,2 2 0 16,1 1-48-16,-1-3 0 0,-2-3 0 0,0-5 0 16,4 2-128-16,-3 0 192 0,1 1-192 0,0-4 192 15,-1 1-192-15,0-2 192 0,-3 0-192 0,0-3 192 16,-2 2-192-16,1 1 192 0,-1-2-192 0,1 1 192 15,0-3-192-15,1 0 160 0,-1 0-160 0,1-1 160 16,-1 0-160-16,0 1 128 0,-4 1-128 0,0 2 128 0,3-2-128 0,-2 2 0 16,-2 1 0-16,2 2 0 0,0 2 0 0,-4 9 0 15,4-10 0-15,-4 10 0 0,6-9-128 0,-6 9-16 16,8-7 0-16,-8 7 0 16,0 0-1488-16,11-1-288 0,-1-1-64 0,1 2-10704 15,-11 0-2144-15</inkml:trace>
  <inkml:trace contextRef="#ctx0" brushRef="#br0" timeOffset="20264.82">20539 1703 18431 0,'0'0'1632'0,"0"0"-1312"0,-9 0-320 0,9 0 0 15,0 0 3152-15,0 0 560 0,-9 2 128 0,9-2 0 0,-10 2-2928 0,10-2-592 16,-9 3-112-16,9-3-16 16,-9 2 272-16,9-2 64 0,-9 6 16 0,0-3 0 15,-2 7 224-15,2-4 64 0,0 2 0 0,-1 1 0 0,-1 2-48 0,0 2 0 16,-1 1 0-16,-1 2 0 0,-2-3-224 0,1 2-48 16,0 3-16-16,-1-2 0 0,0-2-160 0,-1 3-16 15,1 2-16-15,-1-4 0 0,0 2-160 0,1 0-16 16,-1-2-128-16,0 1 192 0,2 1-192 0,1 2 0 15,1-1 0-15,0 0 0 0,-1-3 0 0,2-2-160 16,0-3 0-16,1-1 0 16,-1-1-704-16,4 0-144 0,7-8-16 0,-7 8-16 15,7-8-1648-15,0 0-336 0,-9 2-64 0,9-2-6832 16,0 0-1344-16</inkml:trace>
  <inkml:trace contextRef="#ctx0" brushRef="#br0" timeOffset="20529.87">20101 1771 23039 0,'0'0'1024'0,"0"0"192"0,0 0-960 0,0 0-256 0,0 0 0 0,0 0 0 16,0 0 2896-16,0 0 544 0,11-1 96 0,0 3 32 15,-2 5-2208-15,1 1-432 0,1 2-96 0,1 1 0 16,1 2-320-16,0 1-48 0,0 0-16 0,2 3 0 15,2 0-304-15,2 0-144 0,-2 0 128 0,-1 0-128 0,1 0 0 16,-1 0 0-16,-2-1 0 0,1-1 0 16,0-2-512-16,0 2-16 0,-4-2-16 15,1 0 0-15,1 0-416 0,0-4-64 0,-1 1-32 0,0-2 0 16,-2 1-224-16,2-2-32 16,0-1-16-16,-1-4-12784 0</inkml:trace>
  <inkml:trace contextRef="#ctx0" brushRef="#br0" timeOffset="21115.83">21467 1719 18431 0,'0'0'816'0,"0"0"160"0,0 0-784 0,0 0-192 15,0 0 0-15,0 0 0 0,0 0 3264 0,0 0 592 16,0 0 128-16,0 0 32 0,3 13-3216 0,-2 0-640 16,-1 3-160-16,0-3 0 0,0 1 0 0,1 3 128 0,-1 2-128 0,0 1 128 15,0 0-128-15,0-1 0 0,-1 3 0 0,-2-1 0 16,-1-3 0-16,2 1 0 0,-1-1 192 0,1 0-64 15,-1 2-128-15,2-2 0 0,-1-2 0 0,1 1 128 32,0 1-640-32,-1-1-128 0,1-3-16 0,-1-1-8880 0,2-13-1760 0</inkml:trace>
  <inkml:trace contextRef="#ctx0" brushRef="#br0" timeOffset="21364.22">21258 1986 35007 0,'0'0'3120'0,"0"0"-2496"0,0 0-496 0,0 0-128 15,0 0 928-15,11 0 160 0,-11 0 48 0,14 0 0 0,3 0-560 0,1 1-128 16,1 2 0-16,0 0-16 0,1-2-16 0,1 4 0 16,-1-4 0-16,3 1 0 0,-3-1-288 0,3 2-128 15,0-3 0-15,1 2 128 0,-2 0-320 0,0 0-80 16,1 2-16-16,0-1 0 15,-3-2-688-15,1-1-144 0,0 0-32 0,0 1 0 16,1 2-1840-16,-2-2-368 0,-6-1-80 0,0-1-9616 0</inkml:trace>
  <inkml:trace contextRef="#ctx0" brushRef="#br0" timeOffset="22520.27">22279 1456 22111 0,'0'0'976'0,"0"0"208"0,0 0-944 0,0 0-240 16,0 0 0-16,0 0 0 0,12 5 1920 16,-2-1 352-16,-10-4 64 0,11 7 16 0,-6 4-1888 0,0 1-464 15,6 1 0-15,-2 2 0 0,-1 7 0 0,-2 1 0 16,1-1 0-16,-2 3 0 0,-1-1 0 0,0 4 304 15,0 0-48-15,0 4 0 0,1 2 208 0,-1-4 48 16,-4-3 0-16,2 2 0 0,3-3 64 0,-3-2 32 16,-4-1 0-16,2 0 0 0,3-1-240 0,-3 0-48 15,-3-1-16-15,1 0 0 0,-1-1 16 0,1-2 16 16,-2-2 0-16,0-2 0 0,-1-1-128 0,1 0-16 16,4-13-16-16,-3 12 0 0,0-2 16 0,3-10 0 15,0 0 0-15,0 0 0 0,0 0-48 0,0 0 0 0,0 0 0 16,0 0 0-16,0 0 16 0,0 0 0 0,3-14 0 15,1 0 0-15,1-5-32 0,0 1 0 0,-1-2 0 0,0 2 0 16,0-4 32-16,1 2 0 0,1 0 0 16,-1 0 0-16,0 1-160 0,5 0 128 0,2 4-128 15,-1 0 128-15,-4 1-128 0,4 0 0 0,1 1-160 0,-1 2 160 16,2 1 0-16,0 2-144 0,-2-3 144 0,2 4 0 16,1 0 0-16,-1 1-160 0,-2 2 160 0,0 0 0 15,0 0-160-15,-11 4 160 0,10-3-128 0,2 2 128 16,0 1 0-16,-2 4 0 0,-1 2 0 0,-1 2-128 15,0 0 128-15,1 1-128 0,0 2 128 0,0 2-128 16,0 0 128-16,1 1 0 0,-3-1 0 0,1 0-128 16,0 0 128-16,1 0 0 0,2-2 0 0,-4 0 0 15,-3 1 0-15,0 0 0 0,0-2 0 0,-1 1 0 0,-3 2 128 16,0-13-128-16,-5 10 160 0,-1 1-160 16,2-1 304-16,-2-1-48 0,-3-2 0 0,0 0 0 0,-2 1 64 0,-2 3 16 15,-4-4 0-15,3 1 0 0,1-1-80 0,-1-1 0 16,-3 1-16-16,1 1 0 0,2-2-80 0,-2 1-16 15,-1-2 0-15,0 0 0 0,4-1-144 0,-3-1 128 16,1-1-128-16,-1 0 128 0,2-2-128 0,-1-2-176 16,2 0 48-16,2 2 0 15,-1 1-1632-15,1 0-320 0,2-1-64 0,2-2-15152 0</inkml:trace>
  <inkml:trace contextRef="#ctx0" brushRef="#br0" timeOffset="36218.86">17032 3343 11055 0,'0'0'480'0,"0"0"112"0,0 0-464 0,0 0-128 15,0 0 0-15,0 0 0 0,-3-9 2864 0,3 9 544 16,0 0 112-16,0 0 32 0,0 0-2224 0,0 0-448 0,0 0-96 0,0 0-16 16,0 0-48-16,11 8-16 0,-4 1 0 0,1-1 0 15,0-2-160-15,0 4-32 0,1-4-16 0,-1 2 0 16,0 1-144-16,-2-1-32 0,1 1 0 0,-1 1 0 15,1 1 128-15,-1 1 32 0,1 1 0 0,-1 0 0 16,1 0 32-16,1 1 0 0,-1 3 0 0,1 1 0 16,-1 1-192-16,1-1-16 0,-1-1-16 0,0 2 0 15,-2 3-160-15,0 1-128 0,1-3 192 0,0 0-192 16,-1 0 176-16,1-3-176 0,1-2 160 0,-1 0-160 16,-3-1 0-16,1 0 0 0,0-1 0 0,0-4 0 15,0-1-624-15,0 0-208 16,-4-8-64-16,5 9 0 0,0 0-2608 0,-5-9-528 15</inkml:trace>
  <inkml:trace contextRef="#ctx0" brushRef="#br0" timeOffset="36582.28">17540 3419 23951 0,'-10'-8'1056'0,"1"2"224"0,-3 0-1024 0,1 0-256 16,2 1 0-16,0 2 0 0,9 3 2480 0,0 0 432 0,-9-1 96 0,9 1 0 16,0 0-2320-16,0 0-480 0,-10 4-80 0,10-4-128 15,-7 10 0-15,3-1 0 0,4-9 0 0,-4 13 0 16,-3 0 0-16,1 2 0 0,5-4 0 0,-2 5 0 15,-1 2 0-15,1 0-160 0,-3 5 160 0,-1 0-128 16,-3 1 128-16,0 3 0 0,-2 2 0 0,-1-2 0 16,-1 4 0-16,-2 3 0 0,-2 3 0 0,1-1 0 15,0 1 256-15,0-1-32 0,-2 1 0 0,0-3 0 16,2 1 112-16,2-3 32 0,-1 0 0 0,2 0 0 16,1-2-112-16,2 2-32 0,2-1 0 0,1-1 0 15,2-5-224-15,1-2 0 0,2 2-144 0,2-6 144 16,-1 1-2304-1,2-4-352-15,0-3-80 0</inkml:trace>
  <inkml:trace contextRef="#ctx0" brushRef="#br0" timeOffset="37180.44">17805 3466 9215 0,'0'0'816'0,"0"0"-656"0,0 0-160 0,0 0 0 0,0 0 3616 0,6-5 688 16,1-1 144-16,1 3 32 0,-8 3-2896 0,13-4-576 16,-2 0-112-16,3 1-32 0,1 0-448 0,1 1-96 15,-1-1 0-15,2-1-16 0,2 0-96 0,2 1-16 16,1-1 0-16,1 0 0 0,1 1-192 0,0-1 144 15,1 2-144-15,-1 2 128 0,-2-3-128 0,-1 6 0 16,-2-2 0-16,1 0 0 0,-2-1 128 0,-1 0-128 16,-1 4 0-16,-1-4 128 0,1 1-128 0,-2 1 0 15,-1-2 0-15,-1 4 0 0,-2-3-256 0,1 2 80 16,-11-3 16-16,13 2 0 16,-3 1-496-16,-10-3-112 0,0 0 0 0,12 1-7632 15,-12-1-1520-15</inkml:trace>
  <inkml:trace contextRef="#ctx0" brushRef="#br0" timeOffset="37577.11">17809 3634 3679 0,'0'0'320'0,"0"0"-320"0,0 0 0 0,-9-4 0 0,1-1 4160 0,8 5 752 15,0 0 144-15,0 0 48 0,0 0-3456 0,0 0-688 16,0 0-144-16,0 0-32 0,0 0-16 0,0 0 0 15,0 0 0-15,8-5 0 0,-8 5-128 0,13-3-16 16,0 2-16-16,-2 1 0 0,0 1-176 0,2 2-48 16,-1-2 0-16,2 3 0 0,0-1-64 0,2-1 0 15,0-2-16-15,2 0 0 0,1 0 16 0,2-1 16 16,3-3 0-16,-1 0 0 0,1 0-48 0,-1 1-16 16,1 2 0-16,-1-1 0 0,2-2-272 0,-2-2 0 15,0 1 0-15,-1 3 0 0,-1-4 0 0,1 4 0 0,0-2 0 16,1 1-10176-16,1 2-2080 15</inkml:trace>
  <inkml:trace contextRef="#ctx0" brushRef="#br0" timeOffset="41551.3">19115 3222 6447 0,'0'0'576'0,"0"0"-576"16,0 0 0-16,0 0 0 0,0 0 2144 0,0 0 320 15,0 0 64-15,0 0 16 0,0 0-1456 0,0 0-304 16,0 0-48-16,3-9-16 0,-3 9 48 0,4-8 0 15,-4 8 0-15,5-8 0 0,-5 8 80 0,5-6 32 16,-5 6 0-16,8-5 0 0,-8 5 16 0,0 0 0 16,9-6 0-16,-9 6 0 0,0 0-112 0,0 0-16 15,0 0 0-15,0 0 0 0,0 0-144 0,10 6-48 16,-10-6 0-16,0 0 0 0,0 0-320 0,4 10-64 16,-4-10 0-16,2 13-16 0,-2-4 240 0,0 2 48 0,0 0 16 0,0 1 0 15,-3 1-192-15,2 0-32 0,2 4-16 16,-1-4 0-16,0 4 112 0,1-3 32 0,2 2 0 0,1-2 0 15,1 2-80-15,0-3-16 0,1 0 0 0,-1-1 0 16,1-2-96-16,1 1-32 0,-1-3 0 0,1-1 0 16,-2 1-160-16,0 3 192 0,-5-11-192 0,8 7 192 15,-8-7-192-15,9 8 0 0,-9-8 144 0,8 7-144 16,-8-7 0-16,9 4 144 0,-9-4-144 0,9 2 0 16,-9-2 192-16,11-1-192 0,-11 1 192 0,10-3-192 15,-1-2 176-15,-1 0-176 0,0-3 160 0,0 2-160 16,-2-1 160-16,-6 7-160 0,8-9 160 0,0 1-160 0,0 2 0 0,-8 6 128 15,8-7-128-15,-1 1 0 0,-7 6 0 0,8-6 0 16,-8 6 0-16,11-2 0 0,-11 2 0 0,0 0 0 16,10 1 0-16,0 2 0 0,0 1 0 0,-1-1 0 15,-1 3 0-15,1-1 0 0,-9-5 0 0,11 5 0 16,2 0 0-16,-2 1 0 0,-11-6 0 0,12 5 0 16,-2-3 0-16,-10-2 0 0,10 6 0 0,-10-6 0 15,11 1 0-15,-11-1 0 0,12 3 0 0,-12-3 0 16,0 0 0-16,10 2 144 0,0-2-144 0,-10 0 160 15,0 0-160-15,11 0 160 0,-11 0 48 0,9-2 16 16,-9 2 0-16,0 0 0 0,12-4 32 0,-12 4 16 16,0 0 0-16,9-4 0 0,-9 4-80 0,10-6-32 15,1 1 0-15,-3 0 0 0,-1 1-160 0,1-2 192 0,0-1-192 16,0 1 192-16,-3-2-192 0,2 0 128 0,-1 0-128 16,2-1 128-16,0-1-128 0,-2-2 192 0,-1 0-192 0,2 0 192 15,0 1-192-15,-1-2 160 0,-1 0-160 16,-1-2 160-16,0 1-16 0,-1 1 0 0,-1 0 0 15,1 1 0-15,1-4-144 0,0 2 0 0,-2 1 0 0,2-3 0 16,0 3 0-16,0 3 0 0,0 1 0 0,0 0 0 16,-3 0 0-16,3-3 0 0,-1 4 0 0,1 1 0 15,-2 1 0-15,1-1 0 0,1 1-144 0,-4 6 144 16,0 0-336-16,0 0-16 0,0 0 0 0,9-4 0 16,-9 4-1456-1,0 0-304-15,0 0-48 0,12 0-9296 0,-12 0-1856 0</inkml:trace>
  <inkml:trace contextRef="#ctx0" brushRef="#br0" timeOffset="42073.82">19998 3450 8287 0,'0'0'736'0,"0"0"-592"0,0 0-144 0,0 0 0 16,0 0 3520-16,0 0 688 0,0 0 128 0,0 0 16 16,0 0-2672-16,0 0-528 0,4-8-128 0,-4 8 0 15,0 0-272-15,0 0-48 0,0 0-16 0,0 0 0 16,0 0-336-16,0 0-64 0,0 0-16 0,0 0 0 15,0 0 0-15,5 12 0 0,-5-12 0 0,5 12 0 16,-1 1 240-16,-1-1 32 0,-2-1 16 0,1 2 0 0,1 0-48 0,1 0-16 16,-1 1 0-16,-1 1 0 0,2 0-304 0,-1 1-48 15,-1 0-16-15,1 0 0 0,0 1-128 0,0-3 0 16,1 2 0-16,0-3 0 0,-1-3 0 0,2 1 0 16,0-1-144-16,2 0 144 15,-2-2-2144-15,-5-8-320 0,7 8-64 0</inkml:trace>
  <inkml:trace contextRef="#ctx0" brushRef="#br0" timeOffset="42549.73">20770 3114 6447 0,'0'0'272'0,"0"0"80"0,0 0-352 0,-4-8 0 0,-2 2 0 0,6 6 0 0,0 0 3392 0,0 0 592 16,0 0 128-16,-5-6 32 0,5 6-2768 0,0 0-544 16,0 0-128-16,0 0 0 0,0 0-288 0,-9 0-48 15,1 2-16-15,8-2 0 0,-9 7 32 0,3 4 0 16,0 1 0-16,0 1 0 0,-5-2 0 0,2 2 16 15,0 0 0-15,-3 3 0 0,-2 2 64 0,1 2 16 16,0-1 0-16,0 1 0 0,-1 1-64 0,2-2-16 16,-1 1 0-16,1 0 0 0,0-1-176 0,1 1-32 15,-1-2-16-15,2 0 0 0,-1-1-176 0,2-1 0 16,0-2 144-16,1 0-144 16,1 1-432-16,1-2-144 0,-2 1-48 0,2-3 0 15,-1-2-864-15,7-9-176 0</inkml:trace>
  <inkml:trace contextRef="#ctx0" brushRef="#br0" timeOffset="42843.18">20432 3088 26719 0,'0'0'1184'0,"0"0"240"0,-11-2-1136 0,11 2-288 0,0 0 0 0,0 0 0 16,0 11 1568-16,4 3 256 0,4 2 48 0,1 1 16 16,3-2-1536-16,1 0-352 0,1-2 0 0,3 3 0 0,2 3 0 0,0-1 0 15,1-2 0-15,1 2 144 0,-1-1-144 0,4-1 128 16,-2-1-128-16,-1 1 128 0,-4-3-128 0,1 4 0 16,3-5 0-16,0 2 0 0,0 3 0 0,-2-1-320 15,1-2 48-15,-2-1 16 16,-1-2-640-16,0 2-128 0,-1-4-32 15,-2 1 0-15,0-2-560 0,-1 0-112 0,-1 0-32 0,1-4-5824 16,-1-1-1168-16</inkml:trace>
  <inkml:trace contextRef="#ctx0" brushRef="#br0" timeOffset="43330.57">21833 3056 2751 0,'0'0'256'0,"0"0"-256"0,0 0 0 0,0 0 0 0,0 0 4496 0,0 0 864 15,-10-5 160-15,10 5 48 0,0 0-3712 0,0 0-720 16,0 0-160-16,-4 9-16 0,4-9-448 0,-3 13-64 15,1 2-32-15,0 0 0 0,1 1 48 0,1 1 16 16,-1-3 0-16,1 5 0 0,1 0-144 0,3 2-16 16,3-1-16-16,-2 0 0 0,-1 1-176 0,1 1-128 15,0-2 144-15,0 0-144 0,-1-1 128 0,0-2-128 16,-1-4 0-16,1 1 0 0,1 2 0 0,0-3-160 16,-2-2 0-16,-1-1 0 15,1-1-704-15,-3-9-144 0,0 7-16 0,0-7-16 0</inkml:trace>
  <inkml:trace contextRef="#ctx0" brushRef="#br0" timeOffset="43562.91">21627 3309 11967 0,'0'0'1072'0,"-6"-6"-864"0,1-2-208 0,-1 2 0 16,6 6 5216-16,0 0 992 0,0 0 208 0,0 0 48 15,0 0-4800-15,0 0-944 0,8-6-192 0,-8 6-32 16,12-4-240-16,2 2-32 0,3-1-16 0,2 2 0 16,0 0-208-16,1-1 128 0,-1 1-128 0,3 1 0 15,3 0 0-15,0 0 0 0,-3 0 0 0,3 3 0 16,1-1-512-16,0 2-32 0,-1 0-16 16,0 0 0-16,-3 1-400 0,0-1-64 0,0 0-32 0,0-1 0 15,-2-1-1472-15,-1 1-288 0,0-1-64 0</inkml:trace>
  <inkml:trace contextRef="#ctx0" brushRef="#br0" timeOffset="44363.78">22609 3116 34719 0,'-4'-11'1536'0,"4"11"320"0,-2-8-1472 0,2 8-384 0,0 0 0 0,0-9 0 15,2 1 304-15,-2 8-16 0,3-8 0 0,-3 8 0 16,0 0-288-16,0 0 0 0,0 0-176 0,0 0 176 15,9-5 0-15,-9 5 0 0,0 0 0 0,9-3 0 16,-9 3-128-16,0 0 128 0,8 6 0 0,-8-6 0 16,10 5 0-16,-10-5 0 0,8 8 0 0,-3 2 0 15,-5-10 240-15,6 12 48 0,-1-1 16 0,-1 3 0 0,-3-4 64 0,0 3 16 16,1 1 0-16,-1-2 0 0,-1 0-176 0,1 0-16 16,-1-3-16-16,0-9 0 0,5 10-176 0,1-2 128 15,-6-8-128-15,5 10 128 0,-5-10-128 0,6 8 128 16,-6-8-128-16,0 0 128 0,0 0-128 0,11 4 160 15,-11-4-160-15,0 0 160 0,0 0-160 0,0 0 128 16,10 1-128-16,-10-1 128 0,0 0-128 0,0 0 0 16,9 6 0-16,-9-6 128 0,0 0-128 0,8 6 0 15,-8-6 0-15,8 8 0 0,0 1 0 0,-2-2 0 16,-6-7 0-16,8 3 0 0,4 4 0 0,-2-3 0 16,-1-1 0-16,-9-3 0 0,13 0 0 0,0-2 0 15,-1 1 0-15,-1-2 128 0,-11 3-128 0,13-5 0 16,-2-1 0-16,0-1 128 0,-3-1-128 0,1 2 0 15,0-1 144-15,-1-1-144 0,-3 1 0 0,-5 7 0 0,8-10 0 0,0 4 0 16,-2-1 0-16,-6 7 0 0,0 0 0 0,0 0 128 16,8-5-128-16,-8 5 0 0,0 0 0 15,0 0 128-15,10 7-128 0,-10-7 0 0,10 5 0 0,-1 1 0 16,0 4 0-16,-1-4 0 0,-2 2 0 0,-6-8 128 16,9 4-128-16,-9-4 0 0,11 4 0 0,-11-4 128 15,11 4-128-15,0-2 128 0,-11-2-128 0,12-2 128 16,-12 2-128-16,10-4 192 0,-1-2-64 0,-1 3 0 15,-8 3 128-15,10-11 16 0,-1 2 16 0,1 0 0 16,-3 1 16-16,1-1 0 0,0 0 0 0,0 0 0 16,0 0-160-16,0-2-16 0,-2 2-128 0,1-5 192 15,-1 1-192-15,1 0 144 0,-2-2-144 0,-1 4 128 0,1-3-128 16,0-1 128-16,0 2-128 0,1-2 128 0,-2 0-128 0,1 0 0 16,0 1 0-16,0 0 128 0,-2 1-128 0,3 1 0 15,-1-1 0-15,-1 1 0 0,-1 1 0 0,0 0 0 16,-3 11 0-16,4-9 0 15,-4 9-512-15,3-10 32 16,-3 10 0-16,0 0 0 0,8-7-1552 0,-8 7-304 0,0 0-64 0,0 0-8672 16,0 0-1744-16</inkml:trace>
  <inkml:trace contextRef="#ctx0" brushRef="#br0" timeOffset="44931.3">23638 3289 5519 0,'0'0'496'0,"0"0"-496"0,-9 0 0 0,9 0 0 0,-11 3 4336 0,11-3 768 15,-9 6 144-15,0-1 48 0,1 0-4176 0,-1 2-832 16,0-1-160-16,0 5-128 0,2-2 0 0,-1 2 0 16,-1 1 0-16,0 0 0 0,1 1 176 0,0 0 48 15,1 0 16-15,1 1 0 0,1-1 336 0,1 0 80 16,2-1 16-16,0 1 0 0,1 2-48 0,1-2-16 16,0-13 0-16,4 14 0 0,1-2-384 0,2-2-80 15,1-1-16-15,-8-9 0 0,10 11-128 0,2-5 192 16,-1-3-192-16,2-1 192 0,-1-2 0 0,1 0 0 15,0-1 0-15,2-3 0 0,-2-2 16 0,0-3 16 0,0-3 0 16,-2 3 0-16,1 0 208 0,-1-1 32 0,-4 1 16 0,1 0 0 16,-1-3 192-16,-2 1 32 0,-2-1 16 0,-2 0 0 15,-1 3-96-15,-1-3-32 0,-2 2 0 0,-1 0 0 16,-1-1-320-16,0 2-64 0,-2-1-16 0,1 0 0 16,-3 4-192-16,-1-2-240 0,0 0 48 0,-2 0-11456 15,-2 2-2304-15</inkml:trace>
  <inkml:trace contextRef="#ctx0" brushRef="#br0" timeOffset="47463.11">17154 4963 3679 0,'0'0'160'0,"0"0"32"0,0 0-192 0,0 0 0 0,0 0 0 0,0 0 0 15,-1-10 2480-15,1 10 448 0,0 0 80 0,0 0 32 16,0 0-1360-16,0 0-272 0,-1-7-48 0,1 7-16 16,0 0 0-16,0 0-16 0,0 0 0 0,0 0 0 15,0 0-128-15,0 0-32 0,0 0 0 0,0 0 0 16,0 0-256-16,11 5-48 0,-3 0-16 0,-1 3 0 15,-2 1-320-15,0 3-64 0,0 1-16 0,2 1 0 0,-2-1-128 16,0-1-16-16,-1 2-16 0,2 2 0 0,0 2 16 0,2-1 0 16,1 3 0-16,1-1 0 0,1 1-80 0,-1-1-16 15,1-2 0-15,0 1 0 0,2 2-208 0,0-3 0 16,1 1 128-16,-3-1-128 0,0-1 0 0,0-1 0 16,2 1-144-16,-1-2 144 15,-1-1-608-15,-2-1-32 0,-4-3 0 0,3 0 0 16,2 1-400-16,2-4-96 0,1-2-16 15,-1 1 0-15,-12-5-432 0,11 3-80 0,0-4-32 0</inkml:trace>
  <inkml:trace contextRef="#ctx0" brushRef="#br0" timeOffset="47835.92">17750 4850 16575 0,'0'0'1472'0,"0"0"-1168"0,0 0-304 0,0 0 0 16,-8-2 3312-16,8 2 592 0,0 0 128 0,0 0 32 15,-5 12-2992-15,1-3-608 0,2 1-112 0,-1 3-32 16,0 0-160-16,1 2-32 0,-1-1-128 0,1 3 192 15,-2 1-192-15,0 2 128 0,-2-2-128 0,1 4 0 0,-1 4 128 16,-1 0-128-16,-1 4 0 0,-1 3 144 16,-2 1 48-16,-1 2 16 0,-1 1 0 0,0 3 0 15,-2 3 144-15,-2 3 32 0,1-3 0 0,-3-2 0 0,1 0-192 0,1-1-16 16,-1-3-16-16,2-1 0 0,3 2-160 0,0-3 0 16,-1-2 0-16,1-4 0 0,1-5 0 0,3 0 0 15,2-9-144-15,2 4 144 16,0-1-496-16,1-4 16 0,0-3 0 0,4-11 0 15,0 0-1824-15,0 0-384 0,0 0-64 0</inkml:trace>
  <inkml:trace contextRef="#ctx0" brushRef="#br0" timeOffset="48348.11">18033 5023 9215 0,'0'0'816'16,"0"0"-656"-16,0 0-160 0,0 0 0 0,0 0 2960 0,0 0 560 0,0 0 128 0,9-4 0 0,-9 4-2000 0,14 0-416 16,1-3-80-16,-1 0 0 0,1-2-208 0,0 3-48 15,2-2 0-15,0 1 0 0,1 0-400 0,1 1-96 16,0-1-16-16,1 2 0 0,-1 0-192 0,-1 1-32 16,-1-2-16-16,2 2 0 0,0 3-144 0,1 0 0 15,1-2 0-15,-3 0 128 0,-2 2-304 0,-1-2-64 0,3 0-16 0,2-1 0 31,0-1-896-31,-2 0-176 0,-3-2-32 0,2 1-6944 16,2-1-1376-16</inkml:trace>
  <inkml:trace contextRef="#ctx0" brushRef="#br0" timeOffset="48746.34">18042 5226 22111 0,'0'0'976'0,"-10"2"208"0,-1 2-944 0,3 2-240 0,8-6 0 0,0 0 0 0,0 0 1728 0,0 0 288 15,0 0 64-15,0 0 16 0,0 0-1264 0,7 7-256 16,-7-7-64-16,16 6 0 0,4-2 64 0,0-6 0 16,-2-3 0-16,2 1 0 0,1 0-112 0,0 2-16 15,1-2 0-15,1 0 0 0,2-5-192 0,0 0-64 16,-2 2 0-16,1 3 0 0,-1 4-192 0,2-4 0 0,1 0 128 15,1 2-128-15,-1-1-160 0,1 0-80 0,-4 0-16 0,3 0 0 32,-1 2-1472-32,1-3-288 0,0 1-64 0,0-1-11424 15</inkml:trace>
  <inkml:trace contextRef="#ctx0" brushRef="#br0" timeOffset="61746.02">19698 4532 6447 0,'0'0'576'0,"0"0"-576"0,0 0 0 0,0 0 0 16,0 0 1712-16,0 0 224 0,2-9 48 0,-2 9 16 16,4-9-1376-16,-4 9-288 0,4-9-48 0,2-2-16 15,-6 11-96-15,5-9-32 0,-5 9 0 0,0 0 0 16,6-10 176-16,-1 3 48 0,-5 7 0 0,0 0 0 0,0 0 144 16,0 0 16-16,6-10 16 0,-6 10 0 0,0 0 32 0,0 0 0 15,1-10 0-15,-1 10 0 0,0 0 80 0,0 0 32 16,0 0 0-16,0 0 0 0,0 0 16 0,0 0 0 15,0 0 0-15,-7-6 0 0,7 6-64 0,0 0 0 16,-10-2 0-16,1 2 0 0,9 0-192 0,-11 5-32 16,2 0-16-16,2 2 0 0,0 1-256 0,0-1-144 15,-2 4 160-15,2 0-160 0,-1 3 0 0,0 0 0 16,0 2 0-16,-2 0 0 0,-5-2 128 0,4 2-128 16,0 1 0-16,-1 3 0 0,-2 1 0 0,1-3 0 15,-1 2 0-15,-2 2 0 0,-1 4 0 0,0 1 192 16,0 1-48-16,0 0-16 0,0-2 304 0,0 3 48 15,2-4 16-15,2 1 0 0,0-3 16 0,0 3 16 16,0-1 0-16,2-1 0 0,2-1-208 0,0 2-64 0,0 1 0 16,2-1 0-16,2-3-256 0,0 1 0 15,1 2 128-15,0-1-128 0,0-5 0 0,3 1 128 0,1-2-128 0,1 0 0 16,2-1 128-16,1-1-128 0,-1-2 0 0,1-3 0 16,2 0 160-16,-1-2-160 0,0-2 128 0,2 0-128 15,0-2 128-15,-7-5-128 0,11 1 0 0,-1 0 128 16,2 1 0-16,0-4-128 0,-1 0 192 0,1-2-64 15,1-3-128-15,0-1 128 0,0-2-128 0,2-2 128 16,-1-3 32-16,2 0 0 0,-1 1 0 0,2 0 0 16,0-5-16-16,3 1 0 0,1-4 0 0,-2 2 0 15,-1 2-144-15,1-1 128 0,-2-4-128 0,0 3 128 0,-2-4-128 16,1 1 0-16,-2 0 144 0,1 1-144 0,-1-1 0 0,-1-1 128 16,-3 1-128-16,-1-1 0 0,1 1 0 0,-1 0 144 15,-3-5-144-15,1 5 0 0,-1 2 240 0,-1-3-64 16,-1-2-16-16,0 3 0 0,0 3 0 0,0 2 0 15,0 0 0-15,-1 1 0 0,-2-1-160 0,-1 1 160 16,0-2-160-16,-1 4 160 0,-2-1-160 16,0 2 192-16,-2-1-192 0,0 5 192 0,0-3-64 0,-2 1 0 15,-1 0 0-15,2 2 0 0,-2 0-128 0,0 0 192 16,-1 4-192-16,0-1 192 0,0-2-192 0,-3 5 0 16,-1-1 0-16,1 3 0 0,2 0 0 0,-3 4 0 15,-3 1 0-15,2 1 0 0,2 0-256 0,2 2 32 16,-1-1 0-16,1 1 0 15,-1 1-224-15,4-2-32 0,7-5-16 0,-7 5 0 16,-1 2-304-16,8-7-64 0,0 0-16 0,0 0 0 16,0 0-2256-16,0 0-464 0</inkml:trace>
  <inkml:trace contextRef="#ctx0" brushRef="#br0" timeOffset="62264.28">19405 4930 21183 0,'0'0'944'0,"0"0"192"0,0 0-912 0,0 0-224 15,0 0 0-15,0 0 0 0,0 0 576 0,0 0 80 16,0 0 16-16,0 0 0 0,0 0-224 0,0 0-64 0,0 0 0 16,0 0 0-16,0 0 0 0,0 0-16 0,0 0 0 0,0 0 0 15,6 10-32-15,-1-1 0 0,-5-9 0 16,3 14 0-16,-1-1-144 0,1-3-16 0,-3-10-16 0,4 12 0 16,-4-12-160-16,5 11 192 0,0 0-192 0,-5-11 192 15,10 8-48-15,-1-3 0 0,-9-5 0 0,14 4 0 16,0-2 112-16,1-2 0 0,-2 0 16 0,1-1 0 15,2-1-96-15,-2 0-32 0,2 1 0 0,-2 0 0 16,-1-2-144-16,0 0 0 0,-1 2 0 0,0-4-176 16,-1 1-624-1,1 0-128-15,0 1-32 0,-2 2 0 0,-10 1-2944 16,11-2-576-16</inkml:trace>
  <inkml:trace contextRef="#ctx0" brushRef="#br0" timeOffset="62661.18">19867 5269 13823 0,'0'0'1216'0,"0"0"-960"0,-7-3-256 0,7 3 0 16,0 0 3952-16,-8 6 736 0,8-6 160 0,-6 9 16 15,6-9-3664-15,-1 13-752 0,1-3-128 0,1 2-48 16,-1 0-272-16,3-2 0 0,1-1 0 0,-1 4 0 15,-1 2-160-15,0-2 160 0,-2-3-160 0,0 2 160 16,0 1-320-16,0 1 48 0,-2-2 0 0,1 0 0 16,0-1 0-16,-1 1 0 0,0 1 0 0,2-1 0 15,-2-2-176 1,1 1-16-16,1-2-16 0,0-9 0 0,0 0-1824 0,1 9-352 16,-1-9-80-16,0 0-16 0</inkml:trace>
  <inkml:trace contextRef="#ctx0" brushRef="#br0" timeOffset="62974.73">20639 4955 17503 0,'0'0'1552'0,"0"0"-1232"15,0 0-320-15,0 0 0 0,0 0 2400 0,0 0 416 16,0 0 96-16,0 0 16 0,0 0-1920 0,0 0-384 16,0 0-80-16,-8 5-16 0,-1 4-224 0,0 0-48 0,1 4-16 15,-2 2 0-15,-3-1-80 0,-2-1-16 16,1 0 0-16,-2 3 0 0,0 1 80 0,0 0 16 0,0-3 0 0,1 1 0 16,-2 2-32-16,0-1 0 0,0 1 0 0,1 0 0 15,0 0-208-15,-1-1 0 0,2-3 128 0,2 2-128 16,0 2 0-16,2 0 0 15,1-4 0-15,2-4 0 16,2-1-832-16,6-8-192 0,0 0-64 0,0 0-12512 0</inkml:trace>
  <inkml:trace contextRef="#ctx0" brushRef="#br0" timeOffset="63230.41">20337 4922 21183 0,'0'0'1888'0,"0"0"-1504"16,0 0-384-16,0 0 0 0,0 0 3328 0,0 0 608 16,0 0 112-16,4 14 32 0,1-2-3152 0,1 0-624 15,2 0-128-15,3-1-32 0,0 1 32 0,2 1 0 16,2 0 0-16,0 0 0 0,1 2-176 0,-2-2 0 16,1-2 0-16,0 4 128 0,2 0-128 0,0 4 0 15,-2-4 0-15,0 0 0 0,1-2 0 0,1 4 0 16,-2 2 0-16,0-5 0 15,-2-3-464-15,2-1-128 0,1 2-32 0,-2-2 0 16,-3-2-2192-16,-1 0-432 0,1-1-80 0</inkml:trace>
  <inkml:trace contextRef="#ctx0" brushRef="#br0" timeOffset="63609.12">21557 4686 15663 0,'0'0'1392'0,"0"0"-1120"0,0 0-272 0,0 0 0 0,0 0 3360 0,0 0 608 16,3 9 128-16,-2 3 32 0,0 1-2960 0,0 1-592 16,-1 3-112-16,3-1-16 0,0 0-208 0,1 2-48 15,-3 1 0-15,-1 1 0 0,0 1-192 0,3 0 0 16,-1 0 0-16,-1 2 0 0,1-1 0 0,0 0 0 16,1 1 0-16,0-4 0 0,-1-1 0 0,3 1 0 15,1 0 0-15,0-2 0 0,-3-4 0 0,1-2 0 16,0 2 0-16,-1-3 0 0,0 0 0 0,1 1 0 15,0 1 0-15,0-2 0 16,-4-10-576-16,4 13-192 0,-2 0-64 16,-2-13-12928-16</inkml:trace>
  <inkml:trace contextRef="#ctx0" brushRef="#br0" timeOffset="63865.24">21350 5025 27647 0,'-9'-13'2448'0,"9"13"-1952"0,-6-6-496 0,6 6 0 15,0 0 2272-15,0 0 352 0,13-7 80 0,2 3 16 16,0 0-2080-16,4 0-400 0,1 3-96 0,1-2-16 16,0 2-128-16,3-3 192 0,-1 5-192 0,2-2 192 15,-2-1-192-15,1 2 0 0,-2-4 0 0,3 2 0 16,2 2-800-16,-2 0-32 15,-3 2-16-15,0 2 0 0,2-2-576 0,-3-1-112 0,-2-2-32 0,1 1 0 16,-2 1-320-16,3 2-64 0,0-3-16 0,0 0-5552 16,-3-3-1120-16</inkml:trace>
  <inkml:trace contextRef="#ctx0" brushRef="#br0" timeOffset="64471.21">22902 4432 23327 0,'0'0'1024'0,"0"0"224"0,0 0-992 0,0 0-256 0,0-11 0 0,0 11 0 16,0 0 784-16,0 0 112 0,0 0 32 0,0 0 0 15,-1-9-416-15,1 9-96 0,0 0-16 0,0 0 0 16,-6-5-32-16,-4 3-16 0,-3 0 0 0,0 5 0 16,2 2-160-16,-1 3-16 0,-2 2-16 0,-2 2 0 15,0 2-160-15,-1 1 0 0,0 2 0 0,-2 2 128 16,-1 2-128-16,1 6 160 0,-1 1-160 0,2 2 160 15,0 0 176-15,-1 4 48 0,0 5 0 0,1 1 0 16,2-1-80-16,2 0-16 0,1-1 0 0,3-5 0 0,4-4-128 0,1-2-32 16,0-2 0-16,2-2 0 0,3-1 64 0,3 0 16 15,0-1 0-15,3-2 0 0,1-5-64 0,1-1-16 16,1-3 0-16,2-2 0 0,1-3-128 0,2-1 192 16,2 0-192-16,2-1 192 0,1-3-64 0,2-3-128 15,0-2 192-15,1-3-64 0,0-1-128 0,1-4 192 16,-1 0-192-16,1 0 192 0,1 0-192 0,-3-1 0 15,-2-6 144-15,-1 1-144 0,-1 2 144 0,2-6-144 16,-5 0 192-16,-1-4-192 0,-1-6 192 0,-2 0-192 16,-2 1 192-16,1-3-192 0,0-6 176 0,-2 1-176 15,-2 1 160-15,-1 1-160 0,0 0 128 0,-2 4-128 16,-2 5 0-16,-1 2 0 0,-3-2 368 0,-1 6-32 0,0 2 0 16,-2 5 0-16,-2-2-16 0,0 6-16 0,2-1 0 0,1 4 0 15,-3 4-304-15,9 5-176 0,-8-4 32 0,8 4 0 31,-11-1-560-31,2 1-128 0,2 0 0 0,7 0-16 16,0 0-2416-16,-8 8-496 0</inkml:trace>
  <inkml:trace contextRef="#ctx0" brushRef="#br0" timeOffset="64793.18">22609 4792 6447 0,'-13'1'272'0,"13"-1"80"0,0 0-352 0,0 0 0 15,-9 1 0-15,9-1 0 0,0 0 4384 0,0 0 800 16,0 0 176-16,4 11 16 0,-4-11-3632 0,9 13-720 15,1 1-160-15,2-1-32 0,0-1 0 0,1-3-16 16,3-2 0-16,-2 0 0 0,0 3-192 0,1-4-48 16,0-2 0-16,3 2 0 0,1 2-256 0,-1-1-64 15,0-2-16-15,2-1 0 0,1-1-240 0,-1 3 0 16,0-5 0-16,1 2 0 16,0 0-1424-16,-3-3-240 0,-2-3-32 0,-1 2-7520 0,2-1-1520 15</inkml:trace>
  <inkml:trace contextRef="#ctx0" brushRef="#br0" timeOffset="65276.5">23342 5039 6447 0,'0'0'576'0,"-7"7"-576"0,-3-1 0 0,-1 1 0 0,2 0 4112 0,0 0 720 16,-1 2 144-16,-1 2 16 0,1-1-3872 0,-1 3-784 16,2 0-144-16,0 0-48 0,1-1-144 0,2 3 192 15,-1 0-192-15,3 2 192 0,0 0-192 0,2 0 160 16,1 3-160-16,1-2 160 0,1-3-160 0,1 1 0 15,2 0 0-15,2-3 128 0,1-1-128 0,3-3 160 16,0-3-160-16,2 1 160 0,2-1 32 0,0-2 16 16,1-1 0-16,2-3 0 0,2-2 64 0,3 1 16 15,1-3 0-15,-3 0 0 0,-1 2 384 0,-4-5 80 16,0-1 16-16,-1 1 0 0,2-1 32 0,-3-3 16 0,-2 0 0 16,-3-2 0-16,-3-2 32 0,-1 0 16 0,-1 0 0 0,0 0 0 15,-2-2-224-15,-2 0-32 0,-3-3-16 0,-2 3 0 16,-1 3-144-16,-2 1-16 0,-1 0-16 0,1 1 0 15,-1 3-64-15,-2 0-16 0,-4 0 0 0,1 2 0 16,-1 1-336-16,2 0 144 0,-1 2-144 0,0-1 0 16,-1 0 0-16,2 1 0 0,2-1 0 15,0 1 0 1,-1 0-640-16,3 1-16 0,1 1-16 0,0 1-11200 0,-2-2-2240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8T17:44:01.0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23283 4069 954 0,'0'0'42'0,"0"0"9"0,0 0-41 0,7 0-10 0,4 0 0 0,-4 6 0 16,4-6 61-16,-1 3 11 0,-10-3 1 0,7 0 1 15,0 13-8-15,0-7-2 0,0 3 0 0,0-6 0 16,4 7 8-16,-7-1 0 0,3 4 1 0,-4-1 0 16,4 4-17-16,0 6-4 0,-3 0-1 0,-1 3 0 15,4 6-30-15,0 7-5 0,4-4-2 0,-4 10 0 16,0-3-14-16,4 12 0 0,-1 7 8 0,1-7-8 16,-4 10 0-16,4 0 0 0,-4-1 0 0,0 1 0 15,0-3 18-15,0-4 1 0,-4 4 0 0,1-10 0 0,-1 3 4 16,1 1 1-16,-4-4 0 0,0 0 0 15,-4-3 7-15,1-3 1 0,-4-3 1 0,3 3 0 0,-3-13-18 16,0 7-4-16,-3-4-1 0,2-3 0 0,1-9-10 16,0 10 10-16,4-13-10 0,-4-1 10 0,3-2-10 0,1 0 8 15,-4-10-8-15,3 3 8 0,1 1 0 0,3-10 0 16,-7 0 0-16,7 0 0 0,-4-3 10 0,-3-7 2 16,-4 1 0-16,1-1 0 0,-1-8 4 0,-3 2 0 15,0-6 1-15,0 0 0 0,-4-3-25 0,-3 3 0 16,0-9 0-16,0 9-11 0,0-10 11 0,-1 7 0 15,1-6 0-15,0 0 8 0,3-1-8 0,1 1 12 16,-1-1-4-16,1 4 0 0,2 3-8 0,1 3 9 16,4-6-9-16,-1 9 10 0,1 3-10 0,6 4 0 0,1-4 0 0,-1 7 0 15,4 9-13-15,0 0 5 0,0 0 8 16,0 0-13-16,4 16 4 0,3-4 1 0,0 1 0 0,0 9 0 16,0-1 8-16,3-2 0 15,4 10 0-15,1-4 0 0,2-3 0 0,-3 6 0 0,4-3 0 0,3 0 0 16,4-3 0-16,-1 3 0 0,1-3 0 0,0-3 0 15,0 3 0-15,3-10 0 0,-4 7 0 0,5 0 0 16,-1-3 0-16,-7-7 8 0,4 0-8 0,-4 1 0 16,0-7 18-16,-3 3-1 0,3-6 0 0,-7 0 0 15,4 0 24-15,-4-6 5 0,3 3 1 0,-2-7 0 16,-1 7-18-16,0-12-3 0,0 2-1 0,0-6 0 16,4 4-9-16,-4-4-3 0,0-3 0 0,3 0 0 15,-2-6-26-15,2 6-6 0,-3-3-1 0,-3 3 0 16,3-3-40-16,-3 3-8 15,3 0-1-15,-4 0-709 0,-3 0-142 0</inkml:trace>
  <inkml:trace contextRef="#ctx0" brushRef="#br0" timeOffset="927.15">27845 4385 2145 0,'0'-15'95'0,"0"5"20"0,-4 1-92 0,4-1-23 16,4-2 0-16,-4 6 0 0,3-7 62 0,4 4 8 16,-3-4 2-16,3 13 0 0,4-9-18 0,-1 6-3 15,-3 3-1-15,4 0 0 0,-1 3-24 0,4 6-5 16,-3 1-1-16,3 2 0 0,0 7 0 0,0 3-1 0,4 0 0 0,0 9 0 15,3 4-9-15,0-4-2 16,-3 10 0-16,3 9 0 0,0 0-8 0,-3-3 0 16,-1 6 0-16,-3 7 0 0,-3-7 0 15,-4 1 0-15,0 2 0 0,-7-3 8 0,4 7-8 0,3-4 0 16,-4-5 0-16,-3-1 0 0,-3-3 0 0,-1 3 0 0,1 0 9 16,-1-9-9-16,-3-3 8 0,0-1-8 0,0-2 8 0,0-7-8 15,-4-3 12-15,4 3-3 0,0-3 0 16,0-6 0-16,-4 3-9 0,4-9 12 0,0 9-12 0,0-13 12 15,0 0-3-15,0 4 0 0,-3-7 0 0,3-3 0 16,-1-3 10-16,1 0 1 0,-3-9 1 0,3 6 0 16,-4-10 10-16,1-2 1 0,-1-1 1 15,0-3 0-15,-3-6-17 0,0 0-4 0,4-6-1 0,-4-1 0 16,-1-2-11-16,1 2 0 0,4-8 9 0,-4 5-9 0,3-6 8 16,0 1-8-16,1 5 8 0,3-6-8 0,0 7 0 15,-4-4 0-15,4 7 0 0,0 9 0 0,4 0 0 0,-1 0 0 16,0 3 0-16,1 7 0 0,-1-1-9 0,4 7 9 15,0 0-10-15,0 6 10 0,0 0-15 0,0 0 3 16,0 0 1-16,7 12 0 0,-3 1 2 16,3 9 0-16,0 0 0 0,0-1 0 0,4 11 9 0,-1-1-10 15,-3 1 10-15,8 5-10 0,-1-2 10 0,0-1 0 16,0 7-9-16,0-3 9 0,4-4 0 0,-4 1 0 16,3-10 0-16,5 0 0 0,-1 6 0 0,3-9 0 15,-2 0 8-15,2 0-8 0,-3-3 0 0,-3-7 8 16,-4 7-8-16,0-6 0 0,0-4 13 0,0 4-2 15,1-7-1-15,-5-3 0 0,4-3-2 0,-3 0-8 16,3-3 12-16,0-3-4 0,0-1-24 0,0-8-4 0,-3-1-2 16,7-6 0-1,-4-3-160-15,0-6-32 0,0-4-6 0</inkml:trace>
  <inkml:trace contextRef="#ctx0" brushRef="#br0" timeOffset="1748.33">31203 4363 2412 0,'-7'0'53'0,"0"0"11"0,7 0 3 0,-3 0 0 0,-4 0-54 0,3 10-13 0,0-1 0 0,4 1 0 16,4 2 26-16,0 7 2 0,-1-3 1 0,1 9 0 16,3 0-11-16,3 9-2 0,1 7-1 0,-1 9 0 15,1-6-2-15,0 9 0 0,3 7 0 0,-4-13 0 16,4 6-13-16,-3 7 0 0,0-4 0 0,-1 1 0 15,-6 2 9-15,3-8-1 16,0 8 0-16,-4-2 0 0,1-4-8 0,-1-9 0 0,1 6 0 0,-1 0 0 16,1-9 0-16,-1 3 0 0,1 0 0 0,-4 0 0 15,0 0 8-15,0-13 0 0,0 10 0 0,-4-10 0 16,4 7 16-16,-3-13 2 0,-4 6 1 0,0-3 0 16,3-3-11-16,1-3-3 0,-1 0 0 0,1-3 0 15,-4-6 23-15,3-4 4 0,1 4 0 0,-1-7 1 16,4-6-10-16,0 0-3 0,-7-6 0 0,0 6 0 15,3-13-3-15,-6-6-1 0,-1 7 0 0,1-13 0 0,-1-4-14 0,-3-2-10 16,0-10 12-16,0-3-12 0,3 4 0 0,-3-4 0 16,3 0 0-16,-3-6 0 0,4 9 13 0,-1-3-4 15,1-3-1-15,3 6 0 0,-1-6-8 0,1 13 0 16,4-1 0-16,-1 4 0 0,4 3 0 0,-3 6 8 16,-1 3-8-16,1 6 0 0,3 10 0 0,0-13 0 15,0 16 0-15,0 0 0 0,0 0 0 0,0 0 0 16,0 0 0-16,3 16 0 0,4 0 0 0,0 3 0 15,0-1 0-15,4 4 0 0,3 4 0 0,-3-1 0 16,3 0 0-16,0 6 0 0,4-9-10 0,-1 6 10 16,4-3-13-16,1 4 5 0,2-4 8 0,1 3 0 15,3-6 8-15,4 0-8 0,0 6 8 0,-1-12-8 16,5 6 10-16,-1-4-10 0,0-5 10 0,1 3-10 0,-1-7 10 16,-7-3-10-16,4 1 0 0,-4-4 0 0,4 3 0 15,-4-6 0 1,-3-6-80-16,3 3-18 0,4-7-4 0,-8-9-1229 0</inkml:trace>
  <inkml:trace contextRef="#ctx0" brushRef="#br0" timeOffset="4193.39">32664 9202 3272 0,'-14'-6'145'0,"14"6"30"0,-7 0-140 0,7 0-35 0,0 0 0 0,0 0 0 15,0 0 0-15,0 0 0 0,0 0 0 0,7 0 0 16,3 0-9-16,4 0-3 0,0 0 0 0,-3 6 0 16,3-3-35-16,0 3-7 0,-3-2-2 15,-1-1 0-15,1 3-124 0,-8-3-26 0,5 6-5 16</inkml:trace>
  <inkml:trace contextRef="#ctx0" brushRef="#br0" timeOffset="4364.26">33048 9302 2304 0,'0'0'204'16,"0"0"-163"-16,-7 0-33 0,4 10-8 0,3-10 103 0,0 0 18 0,0 9 4 0,0-9 1 31,10 6-263-31,-3-2-53 0,0-4-10 0</inkml:trace>
  <inkml:trace contextRef="#ctx0" brushRef="#br0" timeOffset="4512.93">33401 9415 2188 0,'0'0'195'0,"0"0"-156"0,0 0-31 0,0 0-8 16,7-3 203-16,4-3 39 0,-1 3 8 0,1-4 2 15,3-2-277-15,0 6-55 0,4-7-12 0</inkml:trace>
  <inkml:trace contextRef="#ctx0" brushRef="#br0" timeOffset="10813.88">1062 13319 576 0,'-14'22'25'0,"7"-9"6"16,3-4-31-16,1 10 0 0,3-6 0 0,0 2 0 0,3-9 280 0,-3 4 49 15,4-1 11-15,3-9 1 0,3 10-273 0,-6-10-54 16,6 0-14-16,1 0 0 0,0 0 45 0,-4 3 7 15,0-6 0-15,3 3 1 0,1 0 22 0,-4 0 4 16,4-7 1-16,-1 7 0 0,4 0-24 0,-3 0-5 16,3 7-1-16,-3-7 0 0,-1 3-2 0,1-3-1 15,3 0 0-15,-4-3 0 0,1-7-8 0,0 7-2 16,-4-6 0-16,3-1 0 0,1-8 3 0,-1 2 0 16,1-9 0-16,3 3 0 0,-3-10-5 0,-1 1-1 15,-3-3 0-15,4-7 0 0,-1 0-13 0,1-3-2 16,0 3-1-16,3-2 0 0,-4-1 3 0,1-10 1 15,-1 4 0-15,5-6 0 0,-5-4-14 0,-3 4-8 16,11-4 10-16,-4 4-10 0,-3-4 15 0,3 7-3 16,-4-1-1-16,1-2 0 0,3-4-3 0,0 4 0 15,0-4 0-15,-3-2 0 0,10 8 4 0,-11 1 0 16,5-10 0-16,6 7 0 0,-7-7-4 0,7 0 0 16,4-6 0-16,-8 4 0 0,5-1-8 0,2-3 0 0,1 3 0 0,7 0 0 15,-8-3 0-15,5 3 0 0,2-6 0 0,-2 9 0 16,2-2 0-16,-2 2 0 0,2 0 0 0,-6 0 0 15,3 1 0-15,4-1 0 0,-4 7 0 0,4-4 0 16,3-3 0-16,-7 10 0 0,-3 0 0 0,0-1 0 16,7 1 0-16,-4 9 0 0,4-6 0 0,-8-3 0 15,12 9 0-15,-12 0 0 0,11 3 0 0,-10 0 0 16,10 7 0-16,-6 2 0 0,2 1 0 0,5 3 0 16,-8 6 0-16,4 3 0 0,6-3 0 0,-2 6 0 15,-1 1 0-15,0 2 0 0,1 1-9 0,-1 2 9 0,-3 1 0 16,-1 9 0-16,-2-10 0 0,2 10 0 0,-2 0 0 0,2-3-8 15,-6 3 8-15,7 3 0 0,-8-3 0 16,5 7 0-16,6-4 0 0,-3 6 0 0,-8-6 0 16,5 7-8-16,-5-1 8 0,8 4 0 0,-7-4 0 0,-1 10 0 15,1-6 0-15,-4 5 0 0,4 1 0 16,-7-3 0-16,3 3 0 0,0 3 0 0,-3 0 0 0,3 6 0 16,0-3 0-16,-3-3 0 0,3 9 0 0,0 1 0 15,-3-4 0-15,-1-3 0 0,8 6 0 0,-11 1 0 16,11-4 0-16,-11 3 0 0,7 4 0 0,-7 2 0 15,7 1 0-15,-3 3 0 0,0-1 0 0,-1 1 0 0,1 3 0 16,-1-3 0-16,5 0 0 0,-8-4 0 0,0 10 0 0,3-9 0 16,-2 3 0-16,-5 3 8 0,1 3-8 0,3-3 9 15,-4-1-9-15,-2 8 0 0,2-8 0 0,1 1 8 16,-4 7-8-16,7-11 0 0,-4 4 0 0,-6-9 0 16,7 5 0-16,-1-8 0 0,1 9 0 15,-4-7 0-15,3-3 0 0,1 1 0 0,0-1 0 0,-1-9 0 16,1 9 8-16,3-9-8 0,-4-3 0 15,-3 3 8-15,4-9-8 0,0 2 10 0,-4-2-10 0,7-10 10 16,-4 7-2-16,-3-1 0 0,4-9 0 0,0 6 0 16,-4-3 8-16,7-3 0 0,-11-3 1 15,4-3 0-15,7 6-1 0,-10-9 0 0,7 5 0 0,-4-5 0 16,7 0-16-16,-11-4 0 0,4 0 0 0,-7-2 0 16,4-1 21-16,-1-3 1 0,-3 0 0 0,7-6 0 15,-7-3-11-15,0 6-3 0,4-9 0 0,3 0 0 16,4 5-8-16,-11-11 0 0,3 5 0 0,1-2 0 15,3-7 0-15,-4 7 0 0,4-7 0 0,-7 0 0 0,7-3 0 16,0 3 0-16,4-2 0 0,-8 2 0 0,5 0 0 0,-1 7 8 16,0-4-8-16,-4 3 8 0,4-5-8 15,-3 5 0-15,6-6 9 0,-10 1-9 0,11 5 0 16,-8-6 9-16,1 1-9 0,3-4 0 0,-3 3 0 16,3 0 0-16,3-3 0 0,-3 4 0 0,4-4 0 0,-1-10 0 15,1 4 0-15,0-3 0 0,-1-4 0 16,4-2 0-16,0-4 0 0,1 10 0 0,2-4 0 0,-10-2 0 15,11 5 0-15,-11-2 0 0,11-4 0 0,-8 7 0 16,8-3 0-16,-4 2 0 0,4 4 8 0,-8-3-8 16,8 3 0-16,-4-4 0 0,3 1 0 0,-6 3 0 15,7 3 0-15,-4-6 0 0,3 2 0 0,-6-2 0 0,3 3 0 16,0-3 0-16,0-1 0 0,4 1 0 0,-4-10 0 0,0 7 0 16,7-7 0-16,-3 0 0 0,0 4 0 0,-4-4 0 15,3 7 0-15,5-4 0 0,-1 7 0 0,-7-4 0 16,7-2 0-16,-3 2 0 0,-1-2 0 0,8 12 0 15,-11-3 8-15,7-1-8 0,4 7 9 0,-7 4-9 16,-1 2 0-16,8 0 8 0,-11-2-8 0,7 8 4 16,-3-2-4-16,0 2 0 0,6 1 0 0,-10 0 0 15,7 6 0-15,-6-4 0 0,2 7 0 0,4 1 0 16,1-1-10-16,-8 0 2 0,7 3 0 0,-4 0 0 16,1 3 8-16,0 1 0 0,-1 5-9 0,1-2 9 15,0 2 0-15,-1 4-11 0,-3 0 11 0,4 3-8 16,-4-4 8-16,0 7 0 0,-7 10-9 0,7-10 9 0,-3 9 0 15,0 4 0-15,-4-4-9 0,3 4 9 0,-3 5 0 0,0 4 0 16,0 0-8-16,4 0 8 0,-4 7 0 16,0-4 0-16,4 6 0 0,-8 0 0 0,4 1 0 0,7-1-8 15,-3 0 8-15,3 7 0 0,-3-3 0 0,-4-1 0 16,3 4 0-16,8-4 0 0,-11 4 0 0,11-1 0 16,-11 1 0-16,10-3 0 0,-6 5 0 15,3 4 0-15,-3-3 0 0,-1 0 0 0,4-1 0 0,-3-2 0 16,-4 3 0-16,0 3 0 0,4 6 0 0,-4-6-8 15,-4 9 8-15,1-3 0 0,-1 1 0 0,4-4 0 16,-3 6 0-16,-1 0 0 0,1-3 0 0,-1-6 0 16,1 10 0-16,3-4 0 0,-3 0 0 0,3-3 0 15,-4 6 0-15,4-3 0 0,0 1 0 0,0-4 0 16,-3 3 0-16,3-6 0 0,0 6 0 0,0 0 0 0,-4-3 0 16,5 3 0-16,-8 4 0 0,3-4 0 0,1-3 0 0,-1 6 0 15,-3-3 0-15,0-6 0 0,0 9 0 0,0-2 0 16,0-1 0-16,0 3 0 0,0 0 0 0,0 1 0 15,0-1 0-15,0-3 0 0,0-3 0 0,4 3 0 16,-1-6 0-16,-3 0 0 0,7 3 0 0,-3-3 0 16,-1-3 0-16,1-3 0 0,-1 2 0 0,8 4 0 15,-11-6 0-15,3-4 0 0,5 7 0 0,-1-10 0 16,-4 4 0-16,1-4 0 0,-1 1 0 0,4-1 0 16,-7 0 0-16,4 1 0 0,-1 5 0 0,-3-2 0 15,4-1 0-15,-4-2 0 0,3-1 0 0,1 0 0 16,-4 1 0-16,7-4 8 0,-7 3-8 0,3-6 0 15,4 4 0-15,-3-4 0 0,3-3 0 0,0 6 0 0,0-6 0 16,4 0 0-16,3 6 0 0,-4-3 0 0,1-3 0 0,3 6 0 16,-3-3 0-16,3 4 0 0,-4-7 0 0,1 6 0 15,3-3 8-15,-3-3-8 0,3 0 0 0,-4 6 0 16,1-3 0-16,3 0 0 0,-3 0 0 0,3-3 0 16,-4 0 0-16,1 0 0 0,3-3 0 0,-7 3 0 15,4 0 0-15,6-6 0 0,-10-1 0 0,11 4 0 16,-11-6 0-16,11-4 0 0,-11 4 0 15,7-4 0-15,0 0 8 0,-3-6-8 0,3 7 0 16,-4-10 0-16,4 6 8 0,-3-6-8 0,7 0 0 16,-4-6 8-16,0 6-8 0,0 0 0 0,0-10 8 0,4 7-8 15,-4-6 0-15,3 0 9 0,5-4-9 0,-8 4 0 16,7-7 9-16,-7-3-9 0,4 0 11 0,-1-3-3 0,-3 0 0 16,8-6 0-16,-5-3-5 0,1-4-3 0,-1 4 0 15,1-10 0-15,7-6 0 0,-8 0 0 0,1-6 0 0,7-1 0 16,-11 1 0-16,4-10 0 0,-1 1 0 0,-6-4 0 15,6-6 0-15,1 0 0 0,0 3 0 0,-4-3 0 16,3-4 0-16,-2 1 0 0,2-3 0 0,1 2 0 16,-1 1 0-16,1-6 0 0,3 12 0 0,0-10 0 15,1 4 0-15,-5-3 0 0,4-1 0 0,4 1 0 16,-4 6 0-16,4-4 0 0,-7-5 0 0,6 6 0 16,1-7 0-16,-7 7 0 0,3 0 0 0,0-1 0 15,0 4 0-15,0-3 0 0,-3-7 0 0,3 7 0 16,-7 3 0-16,11 6 0 0,-11 3 0 0,4 1 0 15,-1 8 0-15,1 1 0 0,0 3 0 0,-4 6 0 16,7-6 0-16,-11 12 0 0,1 1 0 0,3 2 0 16,-3 7 0-16,3-4 0 0,-7 11 0 0,0 8 0 0,0-6 0 15,0 7 0-15,0 2 0 0,0 1 0 0,0 6 0 16,4 0 0-16,-11 3 0 0,3 3 0 16,8 0 0-16,-1 3 0 0,-2 3 0 0,2 4 0 0,1 0 0 0,-4 5-15 15,3 1 5-15,4 3 1 0,-3 3 9 0,0 7 0 16,3-1 0-16,-7 0 0 0,3 10 0 0,1 0 0 15,-4 0 0-15,0 3 0 0,-3-1 0 0,3 8-8 16,0-4 8-16,-7 6-8 0,0 7 8 0,3-4 0 16,1 4 0-16,-1-4 0 0,-3 4 0 0,4-4 0 15,-1 7 0-15,4-1 0 0,-3 1 0 0,-1 3 0 16,5-3 0-16,-1-1-8 0,0 1 8 0,0-3 0 16,3 6 0-16,-3-4 0 0,0 4 0 0,0 6 0 15,4-6 0-15,-7-3 0 0,3 0 0 0,0 6 0 16,-4 0 0-16,1 0 0 0,-1-4 0 0,4 7 0 15,-7-6 0-15,7 3 0 0,-7-3 0 0,0 0 0 16,0 9 0-16,0-6 0 0,0-3 0 0,0 6 0 0,0-9 0 16,0-7 0-16,4 7 0 0,-1-10 0 0,1 10 0 0,3-10 0 15,4 10 0-15,-4-10 0 0,3 7 0 0,4-3 0 16,-7-4 0-16,4 0 0 0,0-3 0 0,3 10 0 16,3-7 0-16,-10 4 0 0,7-4 0 0,1 7 8 15,-1-4-8-15,-4-3 0 0,8 1 0 0,-4 5 8 16,0-6-8-16,0 4 0 0,-3-1 0 0,-1 1 0 15,5-4 0-15,-1 7 0 0,0-7 0 0,0 3 0 16,0-2 0-16,-3-1 0 0,6 0 0 0,-6 1 0 0,-1-4 8 16,4 3-8-16,4 0 8 0,-4-9-8 15,-3 7 0-15,3-8 0 0,0-2-12 0,0 3 4 0,0-3 8 0,4 3 0 16,-4-3 0-16,0-1 0 0,4 4 0 0,-4-3 0 16,0 3 0-16,0 3 0 0,4-9 0 0,-4 9 0 15,3-10 0-15,-2 4 8 0,2 3-8 0,-3-3 0 16,0-1 0-16,4 4 0 0,0-3 0 0,-8 0 0 15,8 0 0-15,-7-7 0 0,-4 7 0 0,7-7 0 16,-4 7 0-16,4-6 0 0,-3 2 0 0,3-2 0 16,-3-4 0-16,-1 0 0 0,1 1 0 0,3-4 8 15,-3 3-8-15,3 1 8 0,-7-7-8 0,7 6 0 16,-4 1 0-16,1-1 0 0,0 0 0 0,3 1 0 0,-4-1-11 16,1-6 11-16,-1 6 0 0,1-2 0 0,0-4 0 0,3 3 0 15,-4-6 0-15,1 0 0 0,-1 0 0 16,1-3 0-16,0-7 0 0,-1 7 0 0,-3-6 0 15,4-4 0-15,-4 0 0 0,3-6 0 0,-6 7 0 0,3-4 0 16,-7-6 9-16,7 3-9 0,-7-3 0 0,11 0 9 16,-4 0-9-16,0 0 0 0,0-9 9 0,0 6-3 15,0-7-6-15,0 1 0 0,4 0 0 0,-4-4 0 16,0 0 0-16,3-2 0 0,1-7 0 0,-1 6 0 16,1-6 0-16,0-3 0 0,3 3 0 0,-4-9 0 15,1-1 0-15,-1 1 0 0,1 0 0 0,0-4 0 16,-1-6 0-16,1 7 0 0,-1-7 0 0,5-3 0 15,-5 4 0-15,1-11 0 0,-1 7 0 0,-3-6 0 16,0-3 0-16,0 0 0 0,4-1 0 0,-4 1 0 0,0-3 0 16,4 2 0-16,-4-5 0 0,0 5 0 0,0 1 0 15,0-10 0-15,4 10 0 0,-1-10 0 0,4 10 0 0,-3-10 0 16,3 13 0-16,0-6 0 0,-3 2 0 0,-1-5 0 16,1 6 0-16,3-1 0 0,0-2 0 0,-3-4 0 15,-1 7 0-15,1 3 0 0,3-4 0 0,0 7 0 16,-7-3 0-16,4-3 0 0,-1 0 0 0,1-1 0 15,-1-5 0-15,-3 5 0 0,0 7 0 0,4-6 0 16,0 3 0-16,-1-3 0 0,-6-1 0 0,3-5 0 16,7 5 0-16,-4-2 0 0,-2-4 0 0,-5 7 0 15,4-10 0-15,0 10 0 0,11 3 0 0,-11-3 0 16,-7-1 0-16,7 7 0 0,4-3 0 0,-1 0 0 16,-3 6 0-16,0 0 0 0,0-6 0 0,0 9 0 15,-3 3 0-15,3 1 0 0,-7 5 0 0,3 1 0 16,8 0 0-16,0 9 0 0,-11 0 0 0,7 0 0 0,0 0 0 0,3 3 0 15,-3 3 0-15,0 1 0 0,-3 5 0 0,3-2 0 16,7 2 0-16,-3 7 0 0,-4-3 0 0,0 6 0 16,0 0 0-16,3 0 0 0,-10 0 0 0,7 9 0 15,4 1 0-15,0-1 0 0,-1 4 0 0,-3-4 0 16,0 10 0-16,0-6 0 0,8 8 0 0,-5 1 0 16,-3 0 0-16,4 7 0 0,3-4 0 0,-4 12 0 15,8-2 0-15,-4 2 0 0,-3 1 0 0,3 3 0 16,4 0 0-16,-4 3 0 0,-7-4 0 0,0 4 0 15,7 6 0-15,0-6 0 0,-7 6 0 0,-3-3 0 16,-1 4 0-16,4 2 0 0,4 7 0 0,-4-7 0 16,-11 3 0-16,8-2 0 0,6-1 0 0,1-3 0 15,-8 3 0-15,5 7 0 0,2-4 0 0,4 4 0 0,0-4 0 0,0 4 0 16,-7-4 0-16,8 4 0 0,2-4 0 0,-3 7 0 16,-10 3 0-16,6-3 0 0,1 6 0 0,0-7 0 15,-4-5 0-15,0 9 0 0,-7-7 0 0,7 7 0 16,0-3 0-16,-7 0 0 0,0 9 0 0,0-10 0 15,3 1 0-15,-3 0 0 0,-3 0 0 0,3 2 0 16,-4 1 0-16,4-3 0 0,0 6 0 0,0-3 0 16,-3 0 0-16,3-4 0 0,7-2 0 0,0-4 0 15,-7 7 0-15,0 0 0 0,3 0 0 0,1-7 0 16,3 4 0-16,-3-4 0 0,3-6 0 0,0 4 0 0,3-1 0 16,-3 0 0-16,-3 0 0 0,6 1 0 15,1 5 0-15,0-5 0 0,-1-1 0 0,-3 0 0 16,0 1 0-16,4-1 0 0,3 0 0 0,-3 1 0 0,-8-4 0 15,8 9 0-15,-1-2 0 0,1 2 0 0,-8-5 0 0,8-1 0 16,0 0 0-16,-1 1 0 0,8-11 0 0,-8 11 0 16,-3-10 0-16,4 6 0 0,10-6 0 0,-7 3 0 15,-3-10 0-15,-1 10 0 0,5-9 0 0,2 3 0 16,1-4 0-16,-1 1 0 0,-2 0 0 0,2-4 0 16,4 7 0-16,-7-7 0 0,1 4 0 0,-1-3 0 15,0 9 0-15,0-7 0 0,0 4 0 0,0-3 0 16,-3-7 0-16,3 7 0 0,0-4 0 0,0-6 0 15,-3-3 0-15,3 4 0 0,0-4 0 0,0-3 0 16,4-4 0-16,-4 1 0 0,3-3 0 0,1 0 0 16,0-4 0-16,3 1 0 0,0-1 0 0,0-2 0 15,4-1 0-15,-4-3 0 0,0 1 0 0,0-7 0 0,0 9 0 0,1-9 0 16,-1 6 0-16,4-3 0 0,-4-3 0 0,0 0 0 16,-7 0 0-16,4 0 0 0,-1-3 0 0,-3-3 0 15,0-3 0-15,1 5 0 0,-1-5 0 0,0 0 0 16,0-1 0-16,0-2 0 0,-3 2 0 0,3-5 0 15,3-4 0-15,-3-3 0 0,1-6 0 0,-1 6 0 16,3-10 0-16,1 1 0 0,0 0 0 0,-1-4 0 16,1-6 0-16,0 1 0 0,-1-4 0 0,1 3 0 15,-8-3 0-15,4 3 0 0,1 0 0 0,-5-2 0 16,1-1 0-16,-4 0 0 0,3-6 0 16,-3 6 0-16,4-7 0 0,-4 8 0 0,0-8 0 0,0-2 0 15,0 6 0-15,0-3 0 0,-3 0 0 0,-1-4 0 16,4 1 0-16,0-3 0 0,1-4 0 0,-1 4 0 0,0-4 0 15,3 7 0-15,1-1 0 0,-1 4 0 0,-3-3 0 0,1 0 0 16,2-1 0-16,-3 1 0 0,0 0 0 0,0-1 0 16,0 1 0-16,4 3 0 0,-4-3 0 0,0 9 0 15,-3-6 0-15,3-4 0 0,-4 7 0 0,4-9 0 16,-3 2 0-16,3 1 0 0,-4-10 0 0,4 10 0 16,-3 0 0-16,3-1 0 0,-4-8 0 0,8 8 0 15,-4-8 0-15,4-1 0 0,3 0 0 0,0 1 0 16,0 5 0-16,0-2 0 0,4 2 0 0,-1-2 0 15,1-7 0-15,3 9 0 0,0-5 0 0,1-1 0 16,-1 0 0-16,0 4 0 0,7-4 0 0,-7-3 0 16,0 3 0-16,4 1 0 0,-4-4 0 0,4 0 0 15,-4-3 0-15,0 6 0 0,0-3 0 0,1 0 0 16,2-6 0-16,-2 0 0 0,2 0 0 0,1 6 0 0,3-6 0 16,0 9 0-16,1 1 0 0,-1-1 0 0,0-3 0 0,0 3 0 15,0 1 0-15,1 5 0 0,2-2 0 16,1 5 0-16,0 1 0 0,-4 3 0 0,4 3 0 0,-7 3 0 15,3-3 0-15,-3 3 0 0,-1 3 0 0,1 7 0 16,-4-7 0-16,4 6 0 0,-4 4 0 0,0 0 0 16,-3 2 0-16,3 8 0 0,-3-1 0 0,-1 3 0 15,1 3 0-15,-4 0 0 0,4 4 0 0,-4 2 0 16,3 7 0-16,1-3 0 0,3 6 0 0,4 0 0 16,-4 0 0-16,4 6 0 0,-1-3 0 0,1-3 0 0,3 10 0 15,1 2 0-15,2-2 0 0,-3-1 0 16,1 10 0-16,2-3 0 0,1 3 0 0,3 2 0 0,-3 1 0 15,4-3 0-15,-8 13 0 0,3-4 0 0,1 3 0 16,0 1 0-16,-4 2 0 0,0 1 0 0,-3 5 0 0,0 1 0 16,-4 3 0-16,-3 0 0 0,-1 3 0 0,1 0 0 15,-4 6 0-15,0 1 0 0,4-1 0 0,-8-3 0 16,4 3 0-16,1 1 0 0,-5-1 0 0,4 0 0 16,0 7 0-16,0-4 0 0,1 7 0 0,2 0 0 15,-3-1 0-15,4-2 0 0,0-4 0 0,-4 7 0 16,0 0 0-16,0 3 0 0,0-4 0 0,0 1 0 15,-7 6 0-15,4-3 0 0,-4 0 0 0,3-3 0 16,-2 9 0-16,-5-6 0 0,8-4 0 0,-8 7 0 16,1-9 0-16,3 9 0 0,0-6 0 0,3-1 0 0,-3 4 0 0,4 0 0 15,0 3 0-15,3-3 0 0,-4 0 0 0,1-4 0 16,-1 1 0-16,1 0 0 0,0 3 0 0,3-4 0 16,-4 7 0-16,1-6 0 0,3-6 0 0,-3 5 0 15,-1-8 0-15,1 5 0 0,-4-2 0 16,3 5 0-16,-3 1 0 0,4-7 0 0,0 7 0 15,-1-3 0-15,1-4 0 0,-1 4 0 0,1-7 0 0,0 4 0 16,-1-1 0-16,4-3 0 0,0 4 0 0,4-4 0 16,0-3 0-16,-1 4 0 0,1-11 0 0,0 8 0 15,3-4 0-15,0 0 0 0,4 0 0 0,-4 0 0 16,3 0 0-16,1-3 0 0,0 3 0 0,-4-3 0 16,4 0 0-16,-4-1 0 0,0-2 0 0,0 3 0 15,-3-3 0-15,-1 3 0 0,1 6 0 0,0-6 0 16,-1 3 0-16,1 0 0 0,0-3 0 0,3-3 0 15,4 2 0-15,-1-2 0 0,-3 0 0 0,8 3 0 16,-5-6 0-16,8-1 0 0,3 4 0 0,1-3 0 16,-1-4 0-16,4 10 0 0,-1-3 0 0,-2-1 0 0,-4-5 0 0,6 3 0 15,-2-4 0-15,2 1 0 0,1-7 0 0,0 3 0 16,3 1 0-16,1-1 0 0,3-6 0 0,-4 6 0 16,0 1 0-16,1-1 0 0,-5-9 0 0,5 6 0 15,-1-3 0-15,-3 4 0 0,7-1 0 0,3-3 0 16,-3-3 0-16,7 0 0 0,-4 0 0 0,1 6 0 15,3-6 0-15,-8-3 0 0,1-4 0 0,0 4 0 16,-4 3 0-16,4-3 0 0,0-7 0 0,4 7 0 16,-8 0 0-16,7-3 0 0,-3 6 0 0,0-3 0 15,0 3 0-15,-7-1 0 0,3-2 0 0,0 3 0 16,-3-3 0-16,0 3 0 0,0 0 0 0,3-3 0 16,4-4 0-16,0 4 0 0,-4-6 0 0,4 6 0 15,0-1 0-15,0-2 0 0,0-6 0 0,-1 8 0 16,1-5 0-16,0-4 0 0,4 4 0 15,2-4 0-15,1 4 0 0,-3 2 0 0,6-2 0 0,-6 0 0 0,3 5 0 16,-8-5-13-16,5 9 4 0,-1 0 1 16,4 3-45-16,4 0-9 0,-1-3-2 0,4 9 0 15,3 1-56-15,1-1-12 0,-1 13-3 0,-6-16-1253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8T17:48:24.2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24137 15988 518 0,'0'0'46'0,"0"-10"-37"0,-3 1-9 0,-1 0 0 15,4-4 327-15,0 4 63 0,0-4 13 0,4 4 2 31,-1 6-349-31,1-7-69 0,-1 1-15 0,-3 9-2 16,0 0-25-16,4-10-5 0,-4 10 0 0,0 0-1 0,3-9 48 0,-3 9 13 0,0-6 0 0,0 6 0 16,0 0 52-16,0-16 16 0,-3 7 4 0,3 9 0 15,-4-7-19-15,4 7-3 0,0 0-1 0,0 0 0 16,-3-9-17-16,3 9-3 0,0 0-1 0,0 0 0 16,0 0-10-16,0 0-2 0,0 0-1 0,0 0 0 15,0 0-7-15,0 0-8 0,0 0 11 0,0 0-11 16,0 3 13-16,-4 6-4 0,1-5-1 0,-1 5 0 0,0 0 8 15,1-9 2-15,3 0 0 0,-4 10 0 0,1-7 7 0,3-3 2 16,0 0 0-16,0 0 0 16,-7 9-3-16,7-9 0 0,0 0 0 0,0 0 0 0,0 0-24 15,0 0 0-15,0 0 8 0,0 0-8 0,0 0 0 0,0 0 0 16,0 0 0-16,0 0 0 0,0 0 0 0,0 0 0 16,0 0 0-16,0 0 0 15,-4-9-64-15,-3 6-11 0,4-7-2 0</inkml:trace>
  <inkml:trace contextRef="#ctx0" brushRef="#br0" timeOffset="1639.75">24137 16073 576 0,'0'0'51'0,"0"-10"-41"16,0 7-10-16,-3-3 0 0,3-4 221 0,-4 4 43 0,0-3 8 0,1-1 1 16,3 1-213-16,-4-1-42 0,1-2-9 0,3-1-1 15,-4-2 64-15,4 2 12 0,-3 1 4 0,-1-1 0 16,1-3 17-16,3 4 4 0,-4-7 1 0,1 3 0 15,-1-3-46-15,1 1-10 0,3 2-2 16,-4-3 0-16,-3 0-35 0,4-3-7 0,-4 0-2 0,-1 4 0 16,-2-4 4-16,-4 6 0 0,-4-9 0 0,0 12 0 15,-3-5-12-15,-10 2 0 0,-5 0 0 16,-6 10 0-16,-4 0 0 0,-3 12 0 0,-8-3 0 16,-6 10 0-16,-11 5 10 0,-7 4 0 0,-4 10 0 15,0 2 0-15,1 13-10 0,-12-3 0 0,-6 6 0 16,7-3 8-16,7 4-8 0,10-1 10 0,4-3-10 0,3 6 10 15,4 0-10-15,14 1 0 0,11-1-10 0,0 7 10 16,-4-7 26-16,11 10 11 0,10-10 3 0,4 10 0 16,0-10-29-16,3 10-11 0,4-7 8 0,10 4-8 0,8-4 0 15,3 4 0-15,-4-7 0 0,19-3 0 16,9-3 0-16,5-6 0 0,2 0 0 0,12-10 0 0,6-6 16 0,11 3-1 16,11-15-1-16,10 6 0 0,4-16-6 0,7-3-8 15,3-3 11-15,4-7-11 0,7 1 19 0,-8-7-3 16,-6-9-1-16,-4 3 0 0,-3-9 8 0,-4-4 1 15,-3-5 1-15,-7-4 0 0,-8-6-3 0,-3-4-1 16,-14-8 0-16,-4 5 0 0,-6-6 1 16,-8-9 0-16,-3 0 0 0,-4-3 0 0,-7-4-6 0,-7 1 0 15,-7 12-1-15,-3 0 0 0,-8 7-6 0,-3 2-1 16,-3 4 0-16,-8 3 0 0,-3 0 2 0,-7 6 0 16,-8 3 0-16,-6 0 0 0,-14 7-10 0,-4 9-12 15,-11-4 2-15,-3 11 1 16,-7 2-106-16,-4 0-21 0,-10 16-4 15,3-3-728-15,-3 6-147 0</inkml:trace>
  <inkml:trace contextRef="#ctx0" brushRef="#br0" timeOffset="2329.94">26525 16336 2487 0,'0'0'110'0,"0"0"23"0,0 0-106 0,0 0-27 16,0-9 0-16,0 9 0 0,0-10 56 0,0 10 7 16,0 0 1-16,0 0 0 0,0 0-52 0,0 0-12 15,0 0 0-15,-7 0 0 0,-3 6 0 0,-4 7-16 16,0-1 3-16,-4 10 1 0,-7 0 21 0,-3 10 5 16,-4-4 1-16,-3 3 0 0,-4 4 33 0,-3-4 6 15,-1 7 2-15,1-4 0 0,-4 1-2 0,0-4 0 16,1 0 0-16,2 10 0 0,4-9-36 0,-3 8-7 15,7-5-2-15,-4-4 0 0,4 1-9 0,3-1 0 16,4-3-10-16,0-3 10 16,3-6-35-16,4 0-1 0,3-3 0 0,4-7 0 15,0 4-20-15,3-7-5 0,4-3-1 0,7-3 0 16,-3-3-161-16,-4-7-32 0,3-2-6 0,1-4-2 0</inkml:trace>
  <inkml:trace contextRef="#ctx0" brushRef="#br0" timeOffset="2586.41">25492 16339 3171 0,'0'0'70'0,"0"0"14"0,0 0 4 0,0 0 0 0,0 0-70 0,0 0-18 0,7 0 0 0,7 0 0 16,4 9-9-16,-1-2-6 0,8 5-1 0,0 1 0 16,3 6 0-16,0 3-1 0,0 0 0 0,0 6 0 15,4-3 17-15,-4 3 16 0,1 3-4 0,-1-5 0 16,-3 5-12-16,3 0 0 0,0 1 0 0,0 2 0 15,0 4 0-15,-3-13 0 0,0 6-10 0,0 1 10 16,-1-1-25-16,1-3 0 0,3-3 0 0,-3 3 0 16,0-6-32-16,-1 0-7 15,-3 0 0-15,4 0-1 0,-4-6-186 0,4 0-37 16</inkml:trace>
  <inkml:trace contextRef="#ctx0" brushRef="#br0" timeOffset="2838.33">27199 16875 1382 0,'-3'13'123'0,"3"-7"-99"0,0-3-24 0,0 7 0 15,-4 8 420-15,1-2 78 0,3 12 16 0,3 1 3 16,1 2-413-16,-1 3-84 0,4 1-20 0,0-4 0 16,0 1 0-16,4 8 0 0,-8-8 0 0,8 2 0 15,0-2 0-15,-1 5 0 0,-3-2 0 0,0-1 0 32,0-2-58-32,4-1-13 0,-4 7-2 0,4-7-1295 0</inkml:trace>
  <inkml:trace contextRef="#ctx0" brushRef="#br0" timeOffset="3965.95">13363 8942 2732 0,'-14'-35'121'0,"4"16"25"0,-5 1-117 0,-6 2-29 0,0-12 0 0,-4 6 0 15,-3 3 12-15,-4 3-4 0,1-3-8 0,-1 1 12 16,-7 8-12-16,4 4-10 0,-4-3 2 0,0 2 0 16,7 7 8-16,-3 0-8 0,3 0 8 0,4 10-8 0,-4-1 8 15,4 4 0-15,0 5-9 0,0 4 9 16,-4 10 0-16,-3 8 15 0,-4 4-3 0,0 10 0 16,0 8-4-16,1 4-8 0,-5 6 11 0,8 4-11 0,0 18 21 0,-1 0-2 15,8 3-1-15,3-3 0 0,8 0-9 16,3 0-1-16,10 3-8 0,8-12 12 0,6-3-12 15,11-7 9-15,4-12-9 0,10-1 8 0,8-8-8 0,10-10 0 16,3-4 0-16,8-8 0 0,-1-10 19 0,1-4 1 16,3-14 1-16,7-4 0 0,0-13-21 0,0 0 0 15,4-15 0-15,-8-3-8 0,-3-4 32 0,0-9 6 16,-7-6 2-16,0-12 0 0,-11-1-10 0,1-12-2 16,-4 3 0-16,-7-4 0 0,-4-8-8 0,-14 2-1 15,-3-6-1-15,-8 0 0 0,-6-2-10 0,-11 5 0 0,-11 0 0 0,-7 4 0 16,1 5 0-16,-12 14 10 15,-2 5-10-15,-8 7 10 0,-7 6-10 0,-7 10 0 0,-7 5 0 16,-7 1 0-16,-4 13 0 0,0-1-9 16,1 10 9-16,-1-1 0 15,-6 4-72-15,-5 3-8 0,8 3-2 0,4 4 0 16,-1-4-178-16,15-3-35 0</inkml:trace>
  <inkml:trace contextRef="#ctx0" brushRef="#br0" timeOffset="4468.96">12517 6966 1324 0,'-4'-19'59'0,"1"10"12"0,3 6-57 0,0-7-14 0,3-2 0 0,1 2 0 16,3-2 260-16,0 2 48 0,0 1 11 0,3-3 1 15,1 2-253-15,-4 4-51 0,-4 0-16 0,1-1 8 16,-4 7 4-16,0 0 0 0,0 0 1 0,-11 7 0 16,-3-1-2-16,0 13-1 0,-7 3 0 0,0 6 0 15,-4 3 2-15,-3 4 0 0,-4 5 0 0,0-5 0 16,-3 12 19-16,-4 0 4 0,-3 6 1 15,-4 1 0-15,-3 8-7 0,-1-2-1 0,-3 3 0 0,4-7 0 16,0-3-11-16,3-2-2 0,4-1-1 0,3-6 0 16,3 0 0-16,5-10 0 0,2 4 0 0,5-13 0 15,10 6-38 1,0-9-8-16,-4-3-2 0,11-7 0 0,3-2-121 0,-3-1-24 16,0-6-5-16,4-6-542 0,-1-6-109 0</inkml:trace>
  <inkml:trace contextRef="#ctx0" brushRef="#br0" timeOffset="4721.03">11649 7433 403 0,'0'-12'36'0,"-4"-7"-36"16,-6-3 0-16,-1 3 0 0,8-3 429 0,-1 0 79 16,-3-3 16-16,3 3 4 0,4-3-389 0,4 10-78 15,3-4-15-15,4 0-3 0,-1 6-34 0,1 1-9 16,6 2 0-16,1 7 0 0,3 3 0 0,0 7 8 16,-3 2-8-16,7 10 0 0,-1 0 36 0,5 6 2 15,-1 6 1-15,0 0 0 0,4 10 25 0,-4 0 6 0,0 3 1 16,4 0 0-16,0 0-14 0,-1 3-2 0,1-3-1 15,0-1 0-15,-4 8-22 0,0-7-4 0,1-4 0 16,-5 1-1-16,5-3-19 0,-5 2-8 16,1-8 8-16,0-1-8 0,-1-3 0 0,1-12-12 15,0 3 0-15,-1 0 1 16,-2-10-82-16,-1-3-17 0,3-6-3 0,-2 0-746 0,-8-3-149 16</inkml:trace>
  <inkml:trace contextRef="#ctx0" brushRef="#br0" timeOffset="5166.83">12580 7634 2016 0,'0'0'179'0,"0"0"-143"0,0 0-36 0,0 0 0 0,-7-9 216 0,7 6 37 15,7-7 7-15,0 7 2 0,0-3-203 0,7-4-41 16,-3-2-8-16,3 2-2 0,4 1-8 0,-1-4 0 16,1 4 0-16,0-4 0 0,3-5 0 0,0 5 0 15,0 4-8-15,0-4 8 0,4-6-8 0,3 7 8 16,0 2-10-16,1-5 10 0,2-1-8 0,-2 7 8 16,6 5 0-16,-3-5-9 0,-8 0 9 0,1 9 0 15,-7 0 0-15,-1 0 8 0,-3 9-8 0,0 0 12 0,-6-5-4 0,-1 11 0 16,-4 1-8-16,-3 0 8 15,-3-1-8-15,-1 7 8 0,-3 3-8 0,-7 0 0 16,-4-3 0-16,-3 7 8 0,-4-4-8 0,1 6 0 16,3 0 0-16,-4-2 0 0,7-4 0 0,-3 6 0 0,3 0 0 15,4-2 0-15,4-4 0 0,-1-3 0 0,4 6 10 16,4-6-10-16,3 6 22 0,3-6-2 0,1 0 0 0,3 0 0 16,3-3-3-16,4-4-1 0,4 7 0 0,3-3 0 15,4 3-16-15,7-3 0 0,-1-6 8 0,8 8-8 31,3-2-25-31,1 0-9 0,6-3-2 0,1 3 0 16,-1 3-163-16,7-1-33 0,4 8-6 0,-10-10-2 0</inkml:trace>
  <inkml:trace contextRef="#ctx0" brushRef="#br0" timeOffset="7375.08">5729 5502 1900 0,'-10'0'169'0,"-12"0"-135"0,-2 0-34 0,3 0 0 16,-4 6 120-16,7-3 18 0,1-3 3 0,9 3 1 16,8-3-108-16,0 0-22 0,0 0-4 0,0 0 0 0,0 0 8 15,8-3 1-15,9 3 1 0,8-3 0 0,0-3-6 0,10 6 0 16,7 0-1-16,11 0 0 0,-4 0 27 0,15-3 6 15,14-4 0-15,3 7 1 0,10 0-6 0,5-3-2 16,10-3 0-16,3 6 0 0,11-3-1 0,10-7 0 16,8 1 0-16,14 0 0 0,-4 2-7 0,14-2-1 15,7-7-1-15,1 4 0 0,-4-1 9 0,3 1 3 16,4-4 0-16,0 3 0 0,7 1-31 0,-4-7-8 0,-3 6 0 16,-4 1 0-16,0-4 0 0,-3 10 0 0,4 0 0 0,-8-4 0 31,-3 1-124-31,6 9-25 0,5-3-6 0</inkml:trace>
  <inkml:trace contextRef="#ctx0" brushRef="#br0" timeOffset="12645.71">5556 5596 1134 0,'0'0'50'0,"0"0"10"0,0 0-48 0,11-3-12 15,6-4 0-15,-2 7 0 0,-1-3 0 0,0-3-10 16,3 3 2-16,-2-3 0 0,-5 6-10 0,-6-7-2 16,-4 7 0-16,7-6 0 0,-7 6 90 0,0 0 18 15,0 0 3-15,3-9 1 0,-3 9 33 0,4-4 7 16,-4-5 2-16,0 9 0 0,7-3-50 0,-7-3-9 15,3-4-3-15,4 7 0 0,0 0-48 0,1-3-9 16,2 6-3-16,-3-3 0 0,4-4-12 0,-4 4 0 0,0 3 0 16,0-6-10-16,4 6 10 0,-11 0 0 0,0 0-9 0,0 0 9 15,0 0 0-15,0 0 0 0,0 0 0 0,0 0 0 16,0 0 0-16,0 0 15 0,0 0-4 0,0 0-1 16,0 0 12-16,-8 9 2 0,8-9 1 0,-3 7 0 15,-4-4-11-15,3 6-2 0,4-9-1 0,-3 3 0 16,-4-3-11-16,-4 7 12 0,4-4-12 0,-11-3 12 15,4 0 3-15,-7 0 1 0,-3 0 0 0,-1 6 0 16,0-6 8-16,-3 0 3 0,-7 0 0 0,3 3 0 16,4-3 5-16,-11 0 0 0,11 0 1 0,-8 0 0 15,5 0 3-15,-1 0 0 0,-3-9 0 0,6 9 0 16,-6-3-13-16,0-4-3 0,0 7 0 0,-1-3 0 16,-3 3 4-16,4-3 0 0,-7 3 0 0,3-6 0 15,0 6-4-15,-3 0-1 0,3 0 0 0,0 0 0 16,-10 0-1-16,-1 0 0 0,-2-3 0 0,-1 3 0 15,-4 0-2-15,4 0 0 0,-7 3 0 0,4-3 0 0,6 0-4 16,-6 0-2-16,3 0 0 0,-7 0 0 0,4 0-2 0,3 0 0 16,7 0 0-16,-3 0 0 15,3 0-8-15,0 0 12 0,7 6-12 0,0-3 12 0,-3 0-12 16,-4-3 10-16,4 10-10 0,-1-10 10 16,1 9-10-16,-11 0 0 0,11-5-10 0,-8 5 10 0,5 4 0 15,-1 2 0-15,7-12 0 0,-7 7 0 0,0-7 0 16,7 6 0-16,1-2 0 0,2-4 0 0,-6 6 8 15,3-6-8-15,11-3 0 0,-4 7 0 0,7-7 0 0,1 0 0 16,3 0 0-16,6-7 0 0,1 7 0 0,4 0 10 16,-1-3-10-16,8 0 12 0,-8-3-4 0,11 6-8 0,0 0 12 0,0 0-4 15,0 0-8-15,11 0 0 0,-1-10 0 0,4 10 8 16,0-3-8-16,8-3 0 16,6 6 0-16,4 0 0 0,6 0 0 0,8-3 0 0,4 3-9 15,10 0 9-15,0-10 0 0,14 10 0 16,0 0 0-16,10-3 0 0,1 3 0 0,3 0-8 0,-3 0 8 15,3 0 0-15,7-6 0 0,1 6 0 0,-12-3 0 0,5-3 0 16,-1 6 0-16,10 0 0 0,-2-13 0 0,-8 13 0 16,-3-3 0-16,-1-3 0 0,1-4 0 0,3 7 0 15,-10-6 0-15,3 9 0 0,-11-10 0 16,-3 7 0-16,-3-6 0 0,-4-1 0 0,-7 1 0 0,3 6 0 16,-13-7 0-16,2 7 0 0,-9-3 0 0,-4-3 0 15,-4 9 0-15,-7-13 0 0,-7 10 0 0,-3-3 0 0,-8 2 0 0,-3 4 0 16,-3-9 0-16,-12 9-10 0,-2-3 0 15,-8-3 0-15,-3 6 0 0,-7 6 0 0,-4-3 10 0,4-3 0 16,-11 0 0-16,0 0 8 0,-7 3-8 0,-7 3-16 16,-4-2 4-16,-3-4 0 0,0 9 20 0,-3-3 3 15,-8 1 1-15,-3-1 0 0,-7 3-12 16,-7-6-17-16,-1 4 4 0,-13-1 1 0,0-6 12 16,-8 9 16-16,1-2-3 0,-11-4-1 0,-11 6-12 0,1-6-16 15,-1 7 3-15,-7-1 1 0,-3 0-7 16,-3-5-1-16,2 11 0 0,-6-2 0 15,0-1-149-15,-4 7-31 0,0 0-5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20:17:03.86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22357 6549 14399 0,'-2'-15'640'0,"1"3"128"0,-2 1-624 0,-1 1-144 0,0-1 0 0,-1 2 0 16,0 3 1472-16,-2 1 272 0,1 2 48 0,6 3 16 16,-9 0-368-16,-1 1-80 0,1 5-16 0,0 1 0 15,0 4-768-15,0 1-144 0,0-2-48 0,0 4 0 16,-3 5-192-16,0-3-64 0,0 4 0 0,2 2 0 15,-2 6-128-15,-1 2 0 0,0 0 0 0,3 6 0 16,-3 2 176-16,0 6-48 0,-2 4-128 0,0 5 192 16,-1 3-64-16,0 1 0 0,1 2-128 0,-5 3 192 15,-1 2-192-15,-3 8 0 0,-4 7 128 0,0 5-128 16,-2 2 0-16,-4 3 0 0,-3 4 0 0,-1 5 0 0,1 6 128 16,-3 2-128-16,1-2 0 0,-2 6 0 0,-2 6 0 0,-4 1 0 15,-2-1 0-15,-1 4 0 0,-5 3 0 0,-1 1 0 16,0-2 0-16,1 6 0 0,1 5 272 0,2 0-32 15,1 0-16-15,-2 4 0 0,-2-2 320 0,-1 2 64 16,-6 0 16-16,0 3 0 0,0 2 16 0,2 0 16 16,4 0 0-16,-3 3 0 0,-1 2-208 0,-4-4-64 15,-4-3 0-15,-1 2 0 0,0 3 112 0,1-2 16 16,3-9 0-16,1 3 0 0,-1 3-32 0,-1-6 0 16,-5-5 0-16,3 0 0 0,1 3-112 0,3-8-32 15,4-6 0-15,4 1 0 0,0 1-336 0,2-7 144 16,1-7-144-16,1-3 0 0,0-1 144 0,-1-3-144 15,1-1 0-15,5-6 144 0,4-6-144 0,3-2 0 16,1-2 0-16,2 0 0 0,2-3 0 0,1-4 0 0,2-4 0 0,-1-4 0 16,-1-5 0-16,1 1 0 0,1 0 0 0,2-3 0 15,1-3-224-15,2-2 80 0,-1-2 16 0,4-5 0 16,2-6-32-16,2-4 0 0,0-3 0 0,3-4 0 31,3-2-272-31,2-2-48 0,2-2-16 0,1-1 0 16,1-5-512-16,3-2-96 0,1-2-32 0,3-4-9344 0,2 0-1872 0</inkml:trace>
  <inkml:trace contextRef="#ctx0" brushRef="#br0" timeOffset="696.94">17956 14993 35647 0,'-29'13'1584'0,"12"-1"320"0,2 0-1520 0,2 1-384 0,2 1 0 0,5 1 0 15,2-2 0-15,3 1 0 0,3-1 0 0,5 0-192 31,3-1-288-31,5 1-64 0,3-1-16 0,4-1 0 16,5 0 96-16,6-2 16 0,3 0 0 0,6-1 0 0,5 0 224 0,3-1 48 0,3 1 16 0,3 3 0 16,-1-4 160-16,5 3-128 0,5-1 128 0,5 1-128 15,7-1 128-15,2 3 0 0,-1 0 0 0,4-1-128 16,3 1 128-16,6 0 0 0,7 1-144 0,-1 0 144 16,0-1 0-16,5 1-144 0,5 0 144 0,5 2 0 15,5 4-128-15,3-5 128 0,-3 2 0 0,7-2 0 0,8 2 0 16,-1-1 0-16,1-2 0 0,5 2 0 0,5-5-128 0,3 1 128 15,-3-2 0-15,3 0 0 0,2 1-144 0,3 1 144 16,2-1 0-16,1 1-144 0,0-2 144 0,6 1 0 16,6 2 0-16,-2 1 0 0,-4-3 0 0,3 2 0 15,3 4 0-15,1-1 0 0,0 2 0 0,-2 0 0 16,-1 3 0-16,4-1 0 0,6 0 0 0,-5-1 0 16,-5-3 0-16,-1 1 0 0,-2-2 0 0,2 1 0 15,1-2 0-15,-5-3 0 0,-10 2 0 0,5 2 0 16,6-1 0-16,-12-1 128 0,-13 1-128 0,5 2 192 15,5-1-64-15,-7 0 0 0,-12 1-128 0,3-1 0 0,4 2 0 16,-11-3 128-16,-8 1-128 0,0-5 0 0,0 1-128 16,-1 1 128-1,0 2-800-15,-11-4-80 0,-11 0-16 0,1 0 0 16,3 2-1824-16,-4 0-368 0</inkml:trace>
  <inkml:trace contextRef="#ctx0" brushRef="#br0" timeOffset="1840.84">26587 16164 3679 0,'-6'14'160'0,"6"-14"32"0,-5 11-192 0,1 1 0 0,2-2 0 0,-3 2 0 15,-1-1 3120-15,2 1 576 0,2 0 112 0,-1-3 32 16,-1 1-1936-16,0 0-384 0,4-10-80 0,-4 10-16 16,4-10-240-16,-2 10-48 0,2-10-16 0,-1 11 0 15,1-11-480-15,0 0-80 0,0 0-32 0,0 0 0 16,0 0-528-16,0 0 0 0,13 0 0 0,-2-3 0 16,0-1 0-16,0-3-272 0,4-3 16 0,3-4 16 15,0-2-96-15,3-3-32 0,3 2 0 0,2-7 0 16,0 1 224-16,4-2 144 0,2-2-192 0,0-3 192 0,0-3 0 15,1-3 176-15,1-5 0 0,1-6 0 0,0-3 320 0,7-3 64 16,4-3 16-16,7-1 0 0,7 0-80 0,4-6-16 16,1-5 0-16,1-5 0 0,0-5-256 0,3-4-48 15,4-5-16-15,6-2 0 0,9-2-160 0,-1-5 0 16,-2-4 0-16,1-2 0 0,4-1 144 0,5-6-144 16,5-3 160-16,1-2-160 0,-5 1 144 0,6-6-144 15,5-3 128-15,4-5-128 0,2 1 0 0,-1-5 128 16,-4-3-128-16,7 0 0 0,5-2 0 0,-3-3 0 15,-3-6 128-15,3 0-128 0,4 6 0 0,-3-5 0 16,-8-3 0-16,1 5 128 0,3 3-128 0,-3 2 0 16,-1-5 0-16,-3 9 0 0,-6 4 0 0,3 1 0 15,4-1 0-15,-4 7 0 0,-7 9 0 0,-3 0-272 16,-3-1 64-16,4 3 16 16,4 7-2112-16,-9 4-400 0</inkml:trace>
  <inkml:trace contextRef="#ctx0" brushRef="#br0" timeOffset="2565.77">32217 9244 26655 0,'-23'-3'1184'0,"9"-1"240"0,-3 2-1136 0,-2-1-288 0,0 2 0 0,-2-2 0 16,0-1 512-16,-2-2 64 15,-1-1 0-15,-1 1 0 0,2-1 0 0,0-2 0 0,-1 0 0 0,-1-1 0 16,1-1-384-16,-4-1-64 0,-1-2 0 0,-3 0-128 15,-6-2 144-15,-5-1-144 0,-5-2 0 0,-6-2 144 16,-3-1 48-16,-2-2 0 0,3-2 0 0,-1-1 0 16,0 1 128-16,-6 0 48 0,-5-2 0 0,-4-1 0 15,-4-2 16-15,-3 1 0 0,1 2 0 0,-3-5 0 16,-2-2 32-16,-8-3 16 0,-9 0 0 0,4-1 0 16,5-3 64-16,-7-1 16 0,-6-1 0 0,-5 2 0 15,-3 3-32-15,0-1 0 0,1 2 0 0,-7 1 0 16,-10 1-80-16,2 2-16 0,3 1 0 0,-9-1 0 0,-10-2-176 0,4-1-32 15,5-2-16-15,-8 2 0 16,-9-3-32-16,3 4 0 0,4-3 0 0,-2 2 0 16,-2 3 96-16,-2-2 16 0,0 2 0 0,1 0 0 15,-1 3 16-15,-3-4 16 0,-6-2 0 0,8 2 0 0,5 2-80 0,-3-1-32 16,-8-2 0-16,9-1 0 0,6 1-32 0,-5 2-128 16,-8 3 192-16,10-2-64 0,7 4 128 0,0 1 0 15,-3 2 16-15,10 0 0 0,10 1-112 0,-2 0-32 16,-6-2 0-16,10 1 0 0,12-2-128 0,4 1 0 15,3-2 0-15,2 1 0 0,6-2-208 0,8 1-80 16,11-1-16-16,9 3 0 16,6 2-512-16,5 1-96 0,2 2-32 0,6 0 0 15,5-2-2192-15,5 4-432 0,5 0-80 0</inkml:trace>
  <inkml:trace contextRef="#ctx0" brushRef="#br0" timeOffset="3115.96">21751 7507 13823 0,'-14'8'608'0,"14"-8"128"0,-5 9-592 0,5-9-144 0,6 12 0 0,11-3 0 0,9 0 2880 0,9-2 560 15,8-1 96-15,7 1 32 0,5-2-3008 0,6 3-560 16,2 2-192-16,8-1 0 0,10 1 192 0,6 1-144 15,6 5 144-15,2 0-128 0,-1 2 128 0,9 3-192 16,9 5 192-16,3 2-192 0,1 1 192 0,6 5 0 16,8 1-144-16,3 4 144 0,2 4 0 0,12 0 0 15,12 0-144-15,2 0 144 0,-5 0 0 0,10 1 224 16,10 0-32-16,6 1-16 0,6 2 576 0,2 2 112 16,2 4 32-16,5-1 0 0,5 2 256 0,7 0 48 15,3 1 16-15,5 0 0 0,4 0-208 0,0-4-48 0,0 1 0 0,-3 2 0 16,-3 5-560-16,0 1-112 0,0-1-32 0,3-3 0 15,4-3 48-15,1-1 0 0,1 1 0 0,-1-3 0 16,-2 1-64-16,-3 1-16 0,-7-1 0 0,-2 1 0 16,-3-2-224-16,-3-3 144 0,-3 0-144 0,-3 0 128 15,-2-4-128-15,-14-1 0 0,-13-6 144 0,-1 1-144 32,-1-2-528-32,-14 3-176 0,-16-2-48 0,-6 1 0 15,-2-2-1664-15,-17-1-336 0,-15-7-64 0,-12-1-10944 0</inkml:trace>
  <inkml:trace contextRef="#ctx0" brushRef="#br0" timeOffset="3693.06">21318 9960 39103 0,'-57'-2'1728'0,"23"2"368"0,0 2-1680 0,7 2-416 0,6 1 0 0,9 3 0 16,6-2 0-16,8 5 0 0,7-2 0 0,11 4 0 15,10 1-320-15,12 2-32 0,11 1-16 0,11 0 0 16,8-2 160-16,6 2 16 0,7-2 16 0,13 2 0 16,12 2 176-16,8 1-208 0,0-2 80 0,15 3 128 15,13 2-208-15,2-2 80 0,-4-1 128 0,13 3-208 16,11 4 208-16,5 1-192 0,5-3 192 0,2 1-192 15,-1 2 192-15,9 2-144 0,6 2 144 0,12 3-128 16,7 3 128-16,2 1 0 0,1-3 0 0,2 2 0 16,1-1 128-16,2-1 48 0,-1-2 16 0,4 1 0 0,2 2 96 0,3 2 32 15,1-1 0-15,2-1 0 0,1 1-112 0,2 1-16 16,-5 0 0-16,0-1 0 0,-5 0 128 0,-6-3 32 16,-6 0 0-16,-3-5 0 0,-2 0-192 0,-2 0-32 15,0 3-128-15,-9-7 192 0,-6-1-64 0,-14 0 0 16,-11-1-128-16,-5 0 192 0,-2-2-192 0,-13 1 0 15,-15 4 0-15,-2-4 0 0,-4-1-224 0,-12-1-144 16,-12 0-16-16,-14-3-16 16,-11-1-816-16,-7-5-144 0,-5 0-48 0,-11-2 0 15,-7-1-1376-15,-11-1-288 0,-9-2-48 0,-12-3-16 0</inkml:trace>
  <inkml:trace contextRef="#ctx0" brushRef="#br0" timeOffset="4199.62">20524 11236 27295 0,'41'12'1216'0,"-3"-1"240"0,12 4-1168 0,17 2-288 0,13 1 0 0,4 0 0 0,5 1 496 0,10-1 32 16,12 3 16-16,6 0 0 0,6-3 288 0,8 1 48 16,11 1 16-16,6 2 0 0,3 0 32 0,9 0 16 15,12 1 0-15,8 1 0 0,6 2-240 0,-1 0-64 16,0 1 0-16,9 0 0 0,8 2-160 0,8-2-32 16,9 2-16-16,1-2 0 0,3-2-224 0,-5 0-32 15,-4-3-16-15,0 0 0 0,-1 3-160 0,4-3 0 0,2 0 144 16,0 0-144-16,1-1 0 0,-2 1 0 0,-3-1 0 15,-5 1 0-15,-5 0 0 0,-6 1 0 0,-3-1 0 16,-1 1 0-16,1 3 0 0,-5-1 0 0,-4 0 0 0,-9-3 0 16,-11 3 0-16,0 1-192 0,1-1 32 0,-14 1 0 31,-14-4-2048-31,-6-1-416 0,0 2-64 0,-14 1-12336 0</inkml:trace>
  <inkml:trace contextRef="#ctx0" brushRef="#br0" timeOffset="4766.58">19105 12746 35871 0,'-33'10'1600'0,"19"-2"320"0,5 2-1536 0,5 5-384 0,4 3 0 16,10 2 0-16,10 0 0 0,10 0 0 0,9 3 0 0,10 0 0 16,10 1 0-16,5 2 0 0,6-2 0 0,11 2 0 15,12-4 0-15,8 3 0 0,10 1 0 0,7 0-128 16,7-1 128-16,8 0 0 0,6-2 128 0,11 3-128 16,9-1 0-16,3 0 0 0,1-1 0 0,9 1 0 15,10 0 0-15,9 1 0 0,2 1 0 0,5 0 176 16,3-1 80-16,2 0 0 0,2 4 16 0,6 2 0 15,1 0 144-15,5 3 32 0,3 5 0 0,2 1 0 16,2 4-144-16,-4-2-32 0,-2 2 0 0,-4-2 0 16,-3-2-16-16,2-2-16 0,2-2 0 0,2 2 0 15,5-1 272-15,-7-2 64 0,-6 1 16 0,-10-1 0 0,-10 1-80 0,-1-1-32 16,0 3 0-16,1 2 0 0,-2-1-224 16,-11-3-64-16,-13-5 0 0,2 1 0 0,3-3-192 15,-5-3 128-15,-7-3-128 0,-2-1 0 16,-1 1-832-16,-2-6-256 0,-1-4-48 0,-2-3-17776 15</inkml:trace>
  <inkml:trace contextRef="#ctx0" brushRef="#br0" timeOffset="10953.97">2658 6666 16575 0,'0'0'736'0,"-4"15"160"0,-2-1-720 0,5 3-176 15,4 0 0-15,0-3 0 0,0-1 1376 0,1-1 240 16,1-1 48-16,1 3 16 0,1 2-912 0,1-2-176 16,-2 3-32-16,1 1-16 0,-1 2-112 0,1 1-32 0,-2-1 0 0,0 3 0 15,-1-1-176-15,1 3-32 0,-2-1-16 0,1 4 0 16,0-1 48-16,0 2 16 0,0-3 0 0,-2 4 0 15,-1 1-64-15,3 2-16 0,0-1 0 0,0 2 0 16,-1 0 64-16,2 0 16 0,0-3 0 0,0 2 0 16,-1-1 64-16,3 2 16 0,2-2 0 0,1 0 0 15,1 1 48-15,-2-1 16 0,-4-4 0 0,4 4 0 16,0 0-32-16,2 3 0 0,-1-1 0 0,2 1 0 16,0-1-144-16,0 2-16 0,1 1-16 0,0-1 0 15,0 0-48-15,0 0-128 0,0 1 192 0,0-2-64 16,-2-3-128-16,1 4 128 0,-1 0-128 0,-1-2 128 15,-1 2 32-15,2 0 0 0,-1 0 0 0,0 1 0 0,1-1 96 16,-1 1 32-16,2-2 0 0,1 0 0 0,-1 0 0 0,0-1 0 16,-1-3 0-16,4-2 0 0,-2-1 32 0,0 0 0 15,1-2 0-15,0 4 0 0,-1-1-128 0,0 0-32 16,-1-1 0-16,1 2 0 0,0 3-160 0,2 1 160 16,-4 0-160-16,5 0 160 0,0 1-160 0,-1-3 0 15,1 1 0-15,1-2 0 0,1 2 0 0,0-3 0 16,3 0 128-16,0 0-128 0,1 0 0 0,0 2 0 15,-1 0 0-15,1 2 0 0,1-1 0 0,-1 4 0 16,0 1 0-16,1 0 0 0,-2-1 0 0,0 3 0 16,-1-3 0-16,1 1 128 0,-1-1-128 0,0-1 0 15,-3 2 0-15,1 1 0 0,0-1 0 0,2 4 0 16,-3-2 0-16,0 4 0 0,0 1 0 0,1 0 0 16,2 1 0-16,-1-2 0 0,2-2 0 0,0 1 0 0,-2 0 144 15,2 1-144-15,-1 1 0 0,-1 0 0 0,1 2 0 0,1-1 0 16,-2 2 0-16,1 0 0 0,1-1 0 0,-2-1 0 15,2-2 0-15,-1-1 0 0,-1 0 0 0,1 0 0 16,-2 2 144-16,0 0-144 0,1 3 192 0,0 1-192 16,2-1 144-16,0 0-144 0,0-1 0 0,1-1 144 15,-1-2-144-15,1 0 0 0,0-1 0 0,3 2 0 16,0 0 128-16,-1 4-128 0,1-1 0 0,0 1 128 16,0 0-128-16,0-1 128 0,-1-3-128 0,0-1 128 15,-3-3-128-15,-1 2 0 0,1-2 0 0,0-2 128 16,-1 1-128-16,-1-1 160 0,0 3-160 0,-1 0 160 15,1-3-16-15,1 1 0 0,-1-3 0 0,1-1 0 16,1-3-144-16,1 1 128 0,2-6-128 0,0 2 128 16,2-2-128-16,0-1 0 0,-1 2 0 0,0-3 0 15,0-1 0-15,0-1 128 0,-1 1-128 0,0 1 0 0,-3 2 128 16,1-2-128-16,0-1 128 0,1-1-128 0,-2 2 192 16,0-3-64-16,-1-1 0 0,1 1 0 0,-1-2 96 0,1 0 16 15,1-2 0-15,1 0 0 0,-3 0-64 0,3 1-16 16,1-2 0-16,1-1 0 0,0 0-160 0,0 0 128 15,-1-1-128-15,1 1 128 0,0 1-128 0,-2 0 160 16,1-4-160-16,-2 3 160 0,0 2-160 0,0 0 0 16,1 1 0-16,0 1 0 0,1-3 0 0,-2 0 0 15,-1-1 0-15,-1 3 0 0,1-3 0 0,1 2 0 16,2 1 0-16,-2-2 0 0,-1 0 0 0,1-1 0 16,0 3 0-16,0-2 128 0,2 0-128 0,-1-2 0 0,0 2 0 15,-1 2 0-15,-1-1 0 0,1 1 0 16,0-2 0-16,0 0 0 0,-1-1 0 0,2 1 0 15,0 1 0-15,-1 0 0 0,1-2 0 0,1 3 0 0,-1-5 0 0,1 2 0 16,-2 0 0-16,2 0 0 0,3-1 0 0,-3 1 0 16,0 0 0-16,-1 0 0 0,2 0 0 0,1 0 0 15,0 0 0-15,0-2 0 0,-1 0 0 0,1-1 0 16,-1 0 0-16,-2 1 0 0,0 0 0 0,0 0 0 16,2-2 0-16,0 0 0 0,-2 1 0 0,-1 0 0 15,-1-1 0-15,1 0 0 0,-1 4 0 0,4-4 0 16,0 0 0-16,-1 0 0 0,-3 0 128 0,4-1-128 15,0 1 0-15,1-1 0 0,0-2 0 0,0 2 0 16,0 0 0-16,0 0 128 0,-1-1-128 0,0-3 128 16,-1 1 0-16,1 2-128 0,1 0 192 0,0 1-64 0,-1 0-128 15,-1 0 160-15,-2-1-160 0,1 2 160 0,1-3-160 0,0 0 0 16,1 0 144-16,0 2-144 0,-2-1 0 0,2-1 0 16,0 0 0-16,1 0 128 0,0-3-128 0,0 1 0 15,0 0 0-15,0-1 0 0,0-2 128 0,1 0-128 16,-1 0 128-16,-2 0-128 0,1-1 144 0,1 0-144 15,0 1 192-15,-1-1-192 0,0-1 176 0,0 1-176 16,1-2 160-16,1 1-160 0,2 1 128 0,-1 0-128 16,4 0 0-16,-1 0 0 0,0 1 0 0,1-2 0 15,-1 2 0-15,-1 0 0 0,0-1 128 0,-3 1-128 16,-1-1 0-16,2 0 0 0,0 0 0 0,1 0 0 16,0-2 0-16,-3 1 0 0,0 1 0 0,1 0 0 15,5 0 0-15,-1 0 0 0,-4-2 176 0,4 2-176 16,2-1 192-16,1-1-192 0,0 1 0 0,0-2 0 0,-3 2 0 0,0-1-192 15,2 0 192-15,-2 0 0 0,1-2 0 0,-3-1 0 16,0-2 128-16,1 3-128 0,0 0 144 16,0 0-144-16,1 0 176 0,2 0-176 0,1 0 192 0,0 0-192 15,0 0 0-15,0 0 0 0,-1-2 0 0,1 2 0 16,-1 0 192-16,1-1-192 0,-2-2 192 0,1-1-192 16,1-1 144-16,0 0-144 0,0-1 0 0,1 2 144 15,-1-2-144-15,2 1 0 0,2 0 0 0,0 1 0 16,0-2 0-16,0 2 0 0,-2-1 128 0,-1 0-128 15,-1-3 0-15,3 0 0 0,-3 1 0 0,-1-3 0 16,-1 1 0-16,0 0 0 0,2-1 0 0,1-1 0 16,1-2 128-16,0-1-128 0,1 0 128 0,-2-1-128 15,1 0 160-15,1-2-160 0,-2-2 192 0,0-3-192 16,-1-1 240-16,3 1-64 0,0 2-16 0,3-2 0 16,-3-3-32-16,3 0 0 0,-1 1 0 0,1-1 0 0,2-1-128 0,-1 2 0 15,1 1 0-15,-1 1 128 0,-1-2-128 0,-1-1 160 16,0-1-160-16,-1-4 160 0,0-2-160 0,0-3 0 15,2-1 0-15,1 0 128 0,0 1-128 0,2-4 0 16,0-1 0-16,-1 3 128 0,1 0-128 0,-3 1 0 16,0-3 0-16,-3 1 0 0,1-1 128 0,0-3-128 15,-2-2 0-15,2-5 128 0,1 1-128 0,-1-1 0 16,0-1 144-16,1 0-144 0,2 4 128 0,-2 0-128 16,0 2 160-16,-3-2-160 0,-1-4 208 0,1 0-48 15,-1-3-16-15,0 1 0 0,0 0-16 0,3 0 0 16,1-1 0-16,2 0 0 0,0 4-128 0,2-6 128 0,2-2-128 15,-1-2 128-15,0-2-128 0,-1-1 0 0,-1 1 0 0,2 0 128 16,-1 0-128-16,2-1 0 0,-1-1 0 0,2-1 0 16,-1-7 0-16,2 2 0 0,1-3 128 0,1 5-128 15,-5 3 0-15,0-1 0 0,-1-5 0 0,0 0 0 16,0-4 0-16,3 1 128 0,0 0-128 0,2 2 0 16,1 2 128-16,2 0-128 0,0-4 0 0,0 0 128 15,0-4-128-15,-2 3 0 0,0 2 0 0,-2 2 128 16,1-3-128-16,0-3 0 0,0-2 0 0,3 0 0 15,1-1 0-15,0 4 0 0,1 2 0 0,-4-1 0 16,-2-5 0-16,1-1 0 0,2-4 128 0,-2-1-128 16,0 4 0-16,1 1 0 0,-3-1 0 0,3-1 0 15,-1-4 0-15,0 1 0 0,-1 3 0 0,-3 0 0 16,-2 0 0-16,1-3 0 0,0-4 0 0,2 2 0 16,-1 1 0-16,2 1 0 0,-2 3 128 0,0-3-128 0,2-4 0 15,-2 2 0-15,-1 1 0 0,-1 1 0 0,-2 2 0 0,1-2 0 16,-2-2-128-16,0-2 128 0,-3 2-128 0,1 2 128 15,-1 7-160-15,2 0 160 0,-1-2-208 0,-1 1 48 16,-1-1 16-16,1 7 0 16,-2 7-288-16,-3-1-48 0,-2 2-16 0,-2 0 0 15,0-3-1520-15,2 4-304 0,2 1-64 0,-1 3-17568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8T17:51:42.49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10185 6163 1728 0,'0'-6'153'0,"3"-3"-122"0,-3 2-31 0,0-2 0 15,4 0 82-15,-4 2 10 0,-4-5 3 0,4 9 0 16,0-4-76-16,0 1-19 0,0 0 0 0,-3 3 0 16,3-4 0-16,-4-2 0 0,4 6 0 0,0 3 0 15,0-10 0-15,0 10 0 0,4-9 0 0,-4 9 0 16,0 0 8-16,0 0-8 0,3 0 12 0,-3 0-12 15,0 0 24-15,0 0-1 0,0 0-1 0,0 0 0 16,4 9 10-16,-11 1 3 0,3 2 0 0,-6-2 0 16,3 9 5-16,-4-4 2 0,-3 4 0 0,-4 0 0 15,-3 3-2-15,0 0-1 0,0 0 0 16,-8 0 0-16,-2 0-23 0,3 6-5 0,-1-3-1 0,5 3 0 16,-1-6-10-16,4 0 0 0,0 0 9 0,3-3-9 15,-3 3 0-15,7-3 9 0,3-1-9 0,-3-2 0 16,3 3 0-16,4-6-9 0,-3-1-1 0,3 7 0 15,0-7-36 1,3-2-7-16,-3-1-2 0,4 4 0 0,-1-4-138 0,4-9-28 0,0 0-6 16,0 0-1-16</inkml:trace>
  <inkml:trace contextRef="#ctx0" brushRef="#br0" timeOffset="353.12">9571 6113 1785 0,'-7'-12'159'0,"7"5"-127"0,-4 1-32 0,4 0 0 15,0 6 85-15,0 0 11 0,0 0 3 0,0 0 0 16,0 0-72-16,0 0-15 0,0 0-2 0,7 0-1 16,4 9-9-16,-8-6 0 0,5 7 0 0,-1 2 0 15,-4 4 20-15,4 0 3 0,0-7 0 16,0 10 0-16,0 0-23 0,4-4 0 0,-1 7 0 0,5-3 0 15,-1 3 16-15,3 0 0 0,1 6-1 0,7-6 0 16,-1 0 9-16,1 0 1 0,7 0 1 0,-4-3 0 16,0 3 1-16,0 0 0 0,1 0 0 15,-1-3 0-15,0 3-15 0,-7-1-4 0,0-2 0 0,-3-6 0 16,0 9-8-16,-4-7 0 0,-4 1 0 0,1 3 0 16,-4-6-15-16,0 2-5 0,-3 1 0 15,-1-7-1 1,1 4-183-16,-4-4-36 0,-4 7-7 0,4-16-595 0</inkml:trace>
  <inkml:trace contextRef="#ctx0" brushRef="#br0" timeOffset="1189.79">10820 5386 345 0,'0'0'15'0,"7"-3"4"0,-4-4-19 0,1-2 0 0,-8 6 0 0,4 3 0 15,0-10 390-15,7 10 74 0,-7 0 16 0,0 0 2 16,-3-3-382-16,3 3-76 0,0 0-15 0,0 0-9 16,-11-6 8-16,11 6-8 0,0 0 0 0,0 0 9 15,-7-3-9-15,-3 3 0 0,10 0 0 0,-4 9 0 16,-7-6 0-16,4 7 0 0,-7-1 0 0,4 1 0 15,-1 2 20-15,1-2-2 0,-12-1 0 0,5 3 0 16,3 1 8-16,0 0 2 0,-8-4 0 0,5 0 0 16,-4 1-4-16,3-7-1 0,7 6 0 0,1 1 0 15,-8-10-1-15,8 6 0 0,10-6 0 0,0 0 0 0,0 0-10 16,0 0-3-16,0 0 0 0,0 0 0 0,7 6 1 16,-4-6 0-16,-3 0 0 0,11 7 0 0,6-4-18 15,-3 3-4-15,-14-6-1 0,11 3 0 0,7-3 13 0,-4 3 0 16,3 3 0-16,-2-6-9 0,-5 4 9 0,4-4 0 15,4 0 0-15,0 0 0 0,-4 6 0 0,0-6 0 16,7 3 0-16,-3-3 0 0,-1 0 0 0,1 6 0 16,-1-6 0-16,1 7 0 0,3-7 0 0,-3 6 11 15,-4-3-3-15,0 3 0 0,7-3-8 0,-7 7 0 16,-3-7 0-16,-4 13 0 0,4-7 0 0,-1 4 0 16,1-1 0-16,-8 1 0 0,-3 2 0 0,4 1 0 0,3 0 0 15,-7-1 0-15,-7 4 0 0,3-6-14 0,1 6 5 16,-1-7 1-16,-3 1 8 0,0 2 0 0,-3 1 0 15,3 0 0-15,-1-1 0 0,-6-5 0 0,-7 9 0 0,4-7 0 16,6 1 14-16,-3-4 2 0,-4-3 0 0,1 4 0 16,-5-4-16-16,5 0 9 0,6-3-9 0,-3 4 8 15,-7-4-8-15,7-3 0 0,7 6 0 0,-4-6 0 16,1 0 10-16,-1 0-10 0,11 0 12 0,0 0-12 16,-4-6 19-16,-3 3-3 0,4-4-1 0,-1-2 0 15,8 6 12-15,-4-7 2 0,-4 1 1 0,4 0 0 16,4-7-18-16,-1 0-3 0,1 4-1 0,-1-10 0 15,1 0 11-15,7-6 1 0,3 6 1 0,-4-3 0 16,-3-4 2-16,7 7 0 0,4-9 0 0,0 0 0 0,-1 9-1 0,1-10 0 16,0 1 0-16,3 0 0 0,0 6-5 15,-7-4-1-15,-7 4 0 0,4-3 0 0,6 6-16 0,-6-6 0 16,-11 12 8-16,3-6-8 0,1-3-13 0,0 9-7 16,-4-2 0-16,-8-1-1 15,-9 3-140-15,3 0-28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20:18:41.99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14380 6745 12895 0,'0'0'1152'0,"0"0"-928"0,0 0-224 0,0 0 0 15,0 0 2240-15,0 0 416 0,0 0 80 0,0 0 16 16,0 0-1648-16,-9 1-320 0,9-1-64 0,-11 7-16 15,1-4-384-15,1 1-64 0,0 0-32 0,1 1 0 16,-1 5-96-16,0-4-128 0,-2 2 176 0,1 1-176 16,-2 0 128-16,0 2-128 0,2-1 0 0,-2 3 0 15,-1 3 0-15,0-1 0 0,1 1-128 0,-1 0 128 16,0-2 0-16,2 2 0 0,3-2 0 0,0-1 0 0,3-4 0 16,0 0 0-16,1 0 0 0,1-1 0 0,3-8 192 15,0 8 128-15,0-8 16 0,0 0 16 0,4 9-160 0,-4-9-16 16,0 0-16-16,9 3 0 0,0-2-16 0,3-2 0 15,-3-2 0-15,-9 3 0 0,10-5-16 0,0 0-128 16,-3-2 192-16,3 2-64 0,-3-3-128 0,2 2 192 16,1-5-192-16,-1 1 192 0,-1 2-192 0,-1 0 0 15,0-2 0-15,-1 1 0 0,1-2 0 0,-1 1 0 16,0-2 0-16,-1 2 0 0,-1 0 0 0,-2 4 0 16,-2 6 0-16,4-7 0 0,-4 7 0 0,0 0 0 15,0-7 0-15,0 7 0 0,0 0 0 0,0 0 0 0,0 0 0 16,0 0 0-16,-5-6 0 0,5 6 160 0,0 0-160 0,-6-1 160 15,6 1 80-15,0 0 16 0,-10 0 0 0,10 0 0 16,0 0-64-16,-9 0 0 0,9 0 0 0,-9 1 0 16,9-1 720-16,-9 2 144 0,9-2 32 0,-9 1 0 31,0 2-1696-31,9-3-336 0,-9 0-64 0,9 0-16 0,-9 0 880 0,9 0 144 0,-11 0 0 0,11 0 128 16,0 0-128-16,-9 4 0 0,9-4 0 0,-10 5 0 15,-1-1 0-15,3 1 0 0,8-5 0 0,-6 9 0 16,1 0 0-16,5-9 128 0,-4 11-128 0,4-11 0 15,-3 11 0-15,3-11 0 0,0 9 0 0,0-9 0 16,0 0 0-16,8 8 0 0,0-3 0 0,-8-5 0 16,13 0 0-16,-3-1 0 0,-10 1 0 0,9-4 0 15,-9 4 160-15,11-6-32 0,-3-2-128 0,-2 0 192 16,1-1 32-16,-2 2 0 0,-5 7 0 0,5-9 0 0,-1 0 32 0,-1 3 16 16,-1-3 0-16,-2 9 0 0,0-10-272 0,-1 3 160 15,0-1-160-15,1 8 128 0,-4-9-128 0,4 9 160 16,0 0-160-16,0 0 160 0,-8-7-160 0,8 7 0 15,0 0 144-15,-8 4-144 0,0 0 208 0,8-4-16 16,0 0-16-16,-6 6 0 0,0 1-176 0,6-7 160 16,0 0-160-16,-2 10 160 0,2-10 48 0,0 0 16 15,0 0 0-15,-1 12 0 0,1-12-32 0,0 0 0 16,0 0 0-16,3 9 0 0,-3-9-192 0,0 0 128 16,0 0-128-16,0 0 0 0,10 8 144 0,-10-8-144 15,10 4 128-15,0 0-128 16,-10-4-656-16,13 5-224 0,-1-2-32 0,-1 1-14880 0</inkml:trace>
  <inkml:trace contextRef="#ctx0" brushRef="#br0" timeOffset="899.28">15036 8247 13823 0,'0'0'1216'0,"0"0"-960"0,0-11-256 0,1 3 0 16,-1 8 2720-16,0 0 496 0,0 0 112 0,0 0 0 15,0 0-2624-15,0 0-544 0,12 6-160 0,-4 0 0 16,-8-6 0-16,6 11-176 0,-6-11 16 0,7 14 0 15,-3-1-48-15,-2 0-16 0,1 0 0 0,-1-1 0 16,-2-12 224-16,4 14 0 0,0-1 0 0,1-4 0 16,1 3 320-16,-6-12 0 0,10 10 0 0,1-2 0 15,0-3 0-15,0 1 0 0,0-6 0 0,2-3 0 16,0 0-80-16,1-1-16 0,-1 1 0 0,0-5 0 16,0-1-224-16,1-2 0 0,-1-1 128 0,0 1-128 0,0-2 160 0,-1 1-16 15,-2-1 0-15,2 1 0 0,-2 0-144 0,-2 2 0 16,-1 0-192-16,-2-1 192 0,-1 2 0 0,-4 9 0 15,2-12 0-15,-2 12 0 0,0-9 0 0,0 9 0 16,-2-9 0-16,2 9 192 0,-5-9 128 0,5 9 16 16,-7-8 16-16,7 8 0 0,-9-4 160 0,9 4 48 15,-8-2 0-15,8 2 0 0,-10 0-240 0,10 0-64 16,-11 5 0-16,2 1 0 0,0 1-256 0,1 1 0 16,0-1 0-16,2 4 0 0,-1 1 0 0,2-1 0 15,-1 1 0-15,-1 0 0 0,1 0 0 0,0-3 0 16,1 0 0-16,5-9 0 0,-6 9 0 0,6-9 0 0,0 0 0 0,-7 6 0 15,7-6 0-15,0 0 0 0,0 0 128 0,0 0-128 16,0 0 320-16,0 0 16 0,0 0 0 0,0 0 0 16,0 0-96-16,-1-10-32 15,0 2 0-15,1 8 0 0,0-9-208 0,0 9 0 0,0 0 0 0,0 0 0 16,1-13 128-16,0 3-128 0,-1 10 0 0,0 0 0 16,1-12 0-16,1 4 0 0,-2 8 0 0,0 0 0 15,0 0 0-15,0 0 0 0,0 0 0 0,0 0 0 31,8-6-432-31,-8 6-16 0,9 1-16 0,1 4 0 16,1 0-2368-16,0 3-480 0,1 4-80 0,8 2-32 0</inkml:trace>
  <inkml:trace contextRef="#ctx0" brushRef="#br0" timeOffset="1883.95">17831 9679 22111 0,'-8'6'1968'0,"-1"0"-1584"16,-1 3-384-16,0 3 0 0,0-3 704 0,1 3 48 15,0-2 16-15,0 2 0 0,1-3-768 0,1 0-320 16,1-1 32-16,-1 0 0 0,1 1 288 0,1-1 0 16,-1 2-128-16,6-10 128 0,-5 12 0 0,1-4 0 15,-1 2-128-15,5-10 128 0,-4 9 0 0,4-9 0 16,-3 11 0-16,3-11 0 0,0 0 128 0,0 0 0 16,0 0-128-16,0 0 192 0,0 0 256 0,0 0 64 15,0 0 0-15,0 0 0 0,0 0-160 0,0 0-32 16,12-1 0-16,-3-7 0 0,-1-1-320 0,-1-1 0 15,-1 1 0-15,-1 0 0 0,-1 0 0 0,0-1 0 16,0 1 0-16,-1-2-128 0,-1 1 128 0,1 1 0 16,-2-3 0-16,1 3 0 0,-2 9 224 0,-2-11-32 15,0 2 0-15,2 9 0 0,-4-6 304 0,0-1 48 16,-1-1 16-16,1 2 0 0,4 6-160 0,-7-5-16 0,7 5-16 0,-8-6 0 16,2 2 0-16,6 4 0 0,-9-2 0 0,1 0 0 15,-1 2-64-15,1 0-16 0,-1 0 0 0,0 2 0 16,1 0 128-16,8-2 32 0,-9 3 0 0,9-3 0 15,-9 1 48-15,9-1 16 0,-10 8 0 0,10-8 0 16,-6 9-192-16,1 0-48 0,0 0 0 0,5-9 0 16,-3 8-272-16,3-8 0 0,0 0 0 0,-1 11 0 15,1 0 128-15,0-11-128 0,0 0 0 0,0 0 0 16,0 0 144-16,6 8-144 0,-6-8 0 0,0 0 144 16,11 7 48-16,-11-7 16 0,10 2 0 0,-10-2 0 15,10 3-80-15,-10-3 0 0,11-4-128 0,-11 4 192 0,8-2-64 0,-8 2 0 16,7-7-128-16,-7 7 192 0,0 0-32 0,0 0-16 15,8-7 0-15,-8 7 0 16,0 0-16-16,6-6 0 0,-6 6 0 0,0 0 0 0,0 0 0 0,0 0-128 16,0 0 192-16,0 0-64 0,-3-9 16 0,3 9 0 15,0 0 0-15,0 0 0 0,-5-5-144 0,5 5 128 16,0 0-128-16,0 0 128 0,0 0-128 0,0 0 0 16,0 0 0-16,0 0 0 0,0 0 0 0,0 0 0 15,0 0 0-15,0 0 0 0,0 0 0 0,11 6-256 16,2-1 64-16,1 2 16 15,-1-1-2672-15,2 4-544 0</inkml:trace>
  <inkml:trace contextRef="#ctx0" brushRef="#br0" timeOffset="2785.55">19737 11133 33119 0,'-10'8'1472'0,"3"-2"288"0,-1 3-1408 0,2 3-352 0,-1 3 0 0,1 2 0 31,0 1-256-31,1 0-128 0,1-1-32 0,0-1 0 16,2-1-96-16,-1 0-32 0,2-4 0 0,1 0 0 0,0-3 384 0,1 1 160 0,0-1-128 0,-1-8 128 16,4 10 0-16,2-4 192 0,-1 2 0 0,0 0-16 15,-5-8 16-15,8 7 16 0,0-1 0 0,-8-6 0 16,8 5-208-16,-8-5 176 0,7 6-176 0,-7-6 160 16,0 0-160-16,0 0 128 0,11 0-128 0,-11 0 128 15,0 0 0-15,9-7-128 0,-3-1 192 0,1-1-64 16,-2 0-128-16,0 0 192 0,-1-2-192 0,0 0 192 15,-1-1-64-15,-2-2-128 0,-1 1 192 0,0 0-64 0,-1 1 32 0,-1 0 0 16,-1 0 0-16,-1 2 0 16,-2-2 96-16,3 3 0 0,-1 1 16 0,-2 2 0 0,0 1-48 15,1-1-16-15,-1 1 0 0,1 0 0 0,0 1-16 0,5 4-16 16,-6-4 0-16,6 4 0 0,-8-1-176 0,8 1 128 16,-9 0-128-16,9 0 128 0,-10 1-128 0,10-1 0 15,-9 4 0-15,9-4 0 0,-8 8 224 0,3 1-32 16,5-9-16-16,0 0 0 0,-4 9 80 0,4-9 32 15,-2 10 0-15,2-10 0 0,0 0-112 0,0 0-32 16,0 0 0-16,0 0 0 0,0 0-144 0,0 0 160 16,4 10-160-16,-4-10 160 0,0 0-160 0,0 0 0 0,0 0 144 0,0 0-144 15,0 0 0-15,0 0 0 0,0 0 0 0,0 0 128 16,0 0 96-16,0 0 32 0,0 0 0 0,0 0 0 16,5-7 208-16,-5 7 48 0,0 0 16 0,1-9 0 15,-1 0-128-15,0 9-16 0,0 0-16 0,0-9 0 16,0 9-176-16,0 0-48 0,0-8 0 0,0 8 0 15,0 0-144-15,0 0 0 0,0 0 0 0,0 0 128 32,0 0-1552-32,13 5-320 0,-1 4-64 0,0 3-15568 0</inkml:trace>
  <inkml:trace contextRef="#ctx0" brushRef="#br0" timeOffset="3872.22">22417 13422 11967 0,'0'0'1072'0,"0"0"-864"0,0 0-208 0,0 0 0 0,-9-2 3584 0,9 2 688 15,-6-4 128-15,6 4 16 0,0 0-3552 0,-8-4-720 16,8 4-144-16,0 0 0 0,-8-5 0 0,8 5 0 16,0 0 0-16,-9-2 0 0,9 2 0 0,0 0 0 15,0 0 0-15,0 0 0 0,-9 6 0 0,9-6 240 16,-8 5-48-16,8-5 0 0,-8 10 256 0,2-1 32 16,0-1 16-16,6-8 0 0,-6 8-144 0,1 0-32 15,5-8 0-15,0 0 0 0,0 0-96 0,-4 9-32 16,4-9 0-16,0 0 0 0,0 0 48 0,0 0 0 0,0 0 0 0,0 0 0 15,0 0-48-15,12 4-16 16,-12-4 0-16,11-1 0 0,0-2 112 0,-3 0 32 16,2-1 0-16,-10 4 0 0,10-3-64 0,-10 3 0 15,10-7 0-15,-10 7 0 0,0 0-256 0,7-6-176 0,-1-2 32 0,-6 8 0 16,0 0 384-16,0 0 80 0,2-9 0 0,-2 9 16 16,-1-10-208-16,1 10-128 0,-4-7 160 0,-1 1-160 15,-2 1 400-15,7 5-16 0,-8-2 0 0,2-2 0 16,-2 0-16-16,8 4-16 0,-9-2 0 0,9 2 0 15,-9 0-176-15,9 0-48 0,-9 3 0 0,9-3 0 16,-9 7-128-16,9-7 160 0,-8 6-160 0,1 1 160 16,2 0-160-16,0 3 0 0,0-1 144 0,1 1-144 0,0 1 0 0,1-1 0 15,1 0 0-15,-1 2 0 16,3-12 0-16,-1 12 0 0,1 0 0 0,0-12 0 0,0 0 0 0,4 9 0 16,-4-9 0-16,6 6 0 0,-6-6 0 0,0 0 0 15,11 0 0-15,-11 0 128 0,10-2 64 0,-1-4 0 16,-1 0 16-16,-8 6 0 0,8-9 224 0,-2 1 32 15,-1 0 16-15,1-2 0 0,-6 10 16 0,4-9 0 16,-2-2 0-16,-2 11 0 0,1-9-176 0,-1 9-16 16,-1-9-16-16,1 9 0 0,0 0-96 0,-2-8-32 15,2 8 0-15,-2-9 0 0,2 9 64 0,0 0 16 16,0 0 0-16,0 0 0 0,0 0-240 0,0 0 0 16,0 0 0-16,0 0 0 0,0 0-128 0,0 0-128 15,0 0-32-15,0 0 0 16,0 0-1856-16,7 10-368 0,-2 2-80 0,2-1-15264 0</inkml:trace>
  <inkml:trace contextRef="#ctx0" brushRef="#br0" timeOffset="4854.35">23709 14623 26719 0,'0'0'2368'0,"0"0"-1888"15,0 0-480-15,0 0 0 0,0 0 2368 0,0 0 384 16,0 0 80-16,0 0 16 0,0 0-2496 0,0 0-496 16,0 0-112-16,0 0 0 0,0 0 256 0,7 12 0 0,-2-2 0 0,-5-10 0 15,5 13 0-15,1-2-192 0,-3-1 192 0,-3-10-208 16,6 11 208-16,-6-11 0 0,5 13 0 0,-5-13-144 15,5 10 144-15,-5-10 128 0,7 13-128 0,-7-13 176 16,6 11-48-16,-6-11-128 0,0 0 192 0,0 0-64 16,12 7 144-16,-12-7 32 0,12 6 0 0,-2-5 0 15,-10-1 64-15,12-4 16 0,-3 0 0 0,-1-2 0 0,-8 6-64 0,8-10-16 16,-2 1 0-16,1 0 0 0,-3 0 16 0,-2-3 0 16,-1 1 0-16,1-1 0 0,-2 1-112 15,-2 1-16-15,-1 1 0 0,-1 1 0 0,-2 1 32 0,6 7 0 16,-9-10 0-16,1 4 0 0,1-2 0 0,-1 2 0 15,-3 3 0-15,2 1 0 0,3-3 48 0,6 5 16 16,-12 0 0-16,0 0 0 0,2 1-32 0,1 2-16 16,0 0 0-16,-1 2 0 0,0 0-64 0,1 0-16 15,1 0 0-15,2 3 0 0,-1 0-160 0,1 1 128 16,0 2-128-16,2-1 128 0,0 0-128 0,2 1 0 16,2-11 0-16,-1 13 0 0,1-13 0 0,2 13 128 15,-2-13-128-15,4 12 128 0,-4-12 0 0,7 11-128 0,-7-11 192 0,7 10-64 16,3-4 0-16,-10-6 0 0,10 4 0 0,2-3 0 15,-2-1 32-15,1-1 0 0,-1-2 0 0,0 0 0 16,0-1 0-16,-1 1 0 16,0 0 0-16,1-1 0 0,-1-2 32 0,2 1 16 15,-1 0 0-15,1-1 0 0,-1 1 0 0,-1 0 0 0,0 1 0 0,0-1 0 16,-9 5-208-16,10-3 144 16,-10 3-144-16,0 0 128 0,0 0-128 0,0 0 0 0,0 0 144 0,0 0-144 15,0 0 128-15,0 0-128 0,-12-1 128 16,-1 1-128-16,0 0 176 0,0 1-48 15,-2 2 0-15,1 2 0 0,-2 1 80 0,1-2 16 0,-2 0 0 0,2 2 0 16,1-1-64-16,2 0-16 0,2-1 0 0,10-4 0 16,-9 5-144-16,2-1 0 0,7-4 0 0,0 0 128 15,0 0-128-15,-4 9 0 0,4-9 0 0,0 0 0 0,0 0 0 0,4 12-224 16,-4-12 80-16,8 9 16 16,-8-9-208-16,13 9-48 0,0-2 0 0,2-2 0 15,-1 0-2400-15,3-2-480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8T17:52:03.965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15483 6380 2505 0,'-21'0'111'0,"11"0"23"0,-8-3-107 0,-3 3-27 0,-7 3 0 0,3-3 0 16,4 6 55-16,-7-3 5 0,3 3 2 0,-3-2 0 16,-1 5 7-16,5-6 2 0,-1-3 0 0,0 0 0 15,1 10-15-15,-1-10-4 0,0 0 0 0,1 0 0 16,-1 0-32-16,0 0-6 0,-3 0-2 0,0 0 0 0,-4 0-12 0,0 6 0 16,-3-6 0-16,0 3-10 0,3-3 10 0,4 9-8 15,-1-9 8-15,5 3-8 0,6-3 8 0,1 0-8 16,9-3 8-16,8 3-8 0,0-6 8 0,11 0 0 15,7-4 0-15,13-2 0 0,5-4 0 0,10 4 0 16,3-7 0-16,11-3 0 0,0 0 0 0,10 3 0 16,1-3 0-16,7 0 0 0,3 3 0 0,-4-3 0 15,-6 10 0-15,-4-7 0 0,0 7 0 0,-7-7 0 16,-4 6 0-16,-6 4 0 0,-4 6 0 0,-15-7 14 16,-2 7-3-16,-12-3-1 0,-3 3-2 0,-14 3 0 15,0 0 0-15,-14 3 0 0,-7 3 8 0,-11 0 2 16,-6 4 0-16,-8-1 0 0,-4 4-3 0,-13 6-1 15,-15 2 0-15,-6 1 0 0,-5 0-14 0,-9 10 9 0,-5-1-9 0,-10 0 8 16,-14 10 0-16,4 0 0 0,-1-7 0 0,-3 7 0 16,0-3-8-16,7-4 8 0,11-2-8 0,7 2 8 15,-1-6 4-15,12-2 0 0,6 5 0 0,11-9 0 16,7-3-12-16,7 3 0 0,14-10 0 0,7 7 0 16,4-10 0-16,10 1-9 0,8-7 9 0,3 6 0 31,3-9-59-31,8 0-5 0,3 0 0 0,10 0-1 0,8-9-103 15,13-1-21-15,15-2-4 0,-3-10-1 0</inkml:trace>
  <inkml:trace contextRef="#ctx0" brushRef="#br0" timeOffset="1248.72">16746 6493 342 0,'11'-10'15'0,"-4"10"3"0,0-9-18 0,0 6 0 0,0-7 0 0,0 1 0 16,0-1 72-16,0 7 10 0,-3-6 2 0,3 0 1 16,0-1-9-16,0 7-3 0,-3-6 0 0,3-1 0 15,-4 1-8-15,1 6-1 0,3-7-1 0,0 7 0 16,0-6 9-16,-4 2 1 0,8 1 1 0,0-3 0 16,-1-1 18-16,1 1 4 0,-8-4 1 0,8 4 0 0,-4 0 6 0,0-1 1 15,0 1 0-15,0 2 0 0,-7 7-29 0,0-6-6 16,0 6-1-16,0 0 0 0,-3-3 23 0,3 3 4 15,0 0 1-15,0 0 0 0,-8-6-24 0,1 6-5 16,7 0-1-16,-7-3 0 0,4 3-14 0,3 0-2 16,0 0-1-16,0 0 0 0,0 0-23 0,0 0-5 15,0 0-1-15,0 0 0 0,0 0-20 0,7 3 0 16,0-3 0-16,0 9 8 0,0-3-8 0,0 1 0 16,4 2 0-16,-4 10 0 0,0-7 0 0,-4 1-10 15,4 6 10-15,0 3 0 0,-3-3 0 0,3 3-8 16,-3 0 8-16,3-1 0 0,-4 1 0 0,1-3 0 15,-1 3 11-15,1 0-11 0,-1-3 10 0,1 0-10 16,-1-4 8-16,1 1-8 0,-1 0 17 0,4-1-1 16,-3 1-1-16,3 0 0 0,-3-4-15 0,-1 1 8 0,1-1-8 0,-1-2 0 15,1 6 11-15,-1-10-11 0,1 9 12 0,-1-5-12 16,1-4 0-16,-1 4 0 0,4-1 0 0,-3-6 0 16,-1 7 0-16,-3-10 0 0,0 0 0 0,0 0 0 15,0 0 14-15,7-4-4 0,4-2-1 0,-4 0 0 16,0-4 10-16,4-2 1 0,-1-4 1 0,1 4 0 15,-4-7 7-15,4-3 0 0,-1 0 1 0,4 3 0 16,-3-3-29-16,-1 0 0 0,1-3-11 0,0 0 11 16,-1 3 0-16,-3-3 0 0,4-3 0 0,-4 12 0 15,0-9 0-15,3 9 0 0,-2-2 0 0,-5-1 0 16,4 3 0-16,0 0 0 0,0 4 0 0,-3-1 0 16,-1 1-12-16,1-4 12 0,-1 4-10 0,-3-7 10 15,0 6-36-15,4 1 0 16,-1-7-1-16,-3 6 0 0,0-6-105 0,4 10-21 0,-4-3-4 0,3 2-723 15,-3 1-145-15</inkml:trace>
  <inkml:trace contextRef="#ctx0" brushRef="#br0" timeOffset="1898.94">17851 6515 2314 0,'0'0'103'0,"0"0"21"0,0 0-100 0,-4-4-24 0,1-5 0 0,3 3 0 15,-8-1 50-15,5 1 5 0,-1-3 1 0,1 6 0 16,-1-4-45-16,-3 1-11 0,4 0 0 0,-1-4 0 15,-3 7 0-15,0-6 0 0,-3 9 0 0,2-3 0 16,1-3 0-16,-3 6 0 0,-1 6 0 0,4-3 0 16,-3 0 0-16,-1 6 0 0,0-2 0 0,1 2 8 15,-1-3-8-15,-3 4 0 0,4 5 0 0,-5-2 0 16,1 0 0-16,0-1 0 0,4 7 0 0,-4-7 0 16,-1 4 0-16,5 0 0 0,-1-7 0 0,4 4 0 15,4 2 0-15,3-5 0 0,-4 2 0 0,8-2 8 0,-1-7 1 16,1 10 0-16,3-4 0 0,0-3 0 0,0-3 2 0,0 0 0 15,0 4 0-15,4-4 0 0,-4-3-11 0,0 0 0 16,3 0 0-16,-3 0 0 0,-7 0 28 16,0 0 3-16,7-3 1 0,4-4 0 0,-11 7-24 15,7-3-8-15,0-6 0 0,0 0 0 0,-3 5 16 16,3-5-2-16,-4 0-1 0,4-1 0 0,-3 4-1 0,3-10-1 16,0 7 0-16,0 3 0 0,0-10-11 0,0 6 12 15,0-2-12-15,0 2 12 0,-3 7-12 0,-1-3 0 16,-3 6 0-16,0 0 0 0,0 0 8 0,0 0-8 15,0 0 0-15,0 0 8 0,0 0-8 0,0 0 0 16,4 9 0-16,-4-9 0 0,3 10-8 0,-3 2 8 16,4-2 0-16,-1-1 0 0,1 1 9 0,3-1 7 0,0 0 0 15,0 1 1-15,4-4-8 0,-1 4-1 0,1-1-8 0,-1 0 12 16,5 1-3-16,-5-7-1 0,4 9 0 0,-3-5 0 31,3-4-27-31,-3 6-5 0,-1-9-2 0,-3 10 0 16,4-7-4-16,-11-3-1 0,3 0 0 0,-3 0 0 15,0 0-32-15,0 0-6 0,0 0-2 0,0 0 0 16,0 0-189-16,7-3-39 0,-3-19-7 0,-4 0-2 0</inkml:trace>
  <inkml:trace contextRef="#ctx0" brushRef="#br0" timeOffset="2227.31">18140 5916 806 0,'0'0'72'0,"0"0"-58"16,-4-13-14-16,4 13 0 0,-3 0 376 0,3 0 73 16,0 0 15-16,0 0 2 0,0 0-362 0,-4 13-72 15,1-7-14-15,3 6-3 0,-4 1-7 0,4 6-8 16,0 3 11-16,0 0-11 0,4 0 0 0,-1 3 0 15,4 0 0-15,0 3 0 0,0-3 10 0,0 7-10 16,1-1 8-16,2 3-8 0,-6 4 20 0,3-4-2 16,0 10 0-16,0-6 0 0,-4-3-18 0,1-4 0 15,-4 6 8-15,0-2-8 0,0-10 9 0,0 6-1 16,0-12-8-16,-4 3 12 0,4 0-12 0,0-3-8 16,0 0 8-16,4-4-13 15,-1-5-188-15,4-1-38 0,8-9-7 0,-5-9-2 0</inkml:trace>
  <inkml:trace contextRef="#ctx0" brushRef="#br0" timeOffset="3468.52">18514 6380 1900 0,'0'0'169'0,"-4"0"-135"0,-3 0-34 0,4 6 0 15,-4-3 169-15,-4-3 27 0,8 0 6 0,-5-3 1 16,8 3-179-16,0 0-35 0,0 0-7 0,0 0-2 15,-3 9 7-15,3-5 1 0,0-4 0 0,0 12 0 16,3-2 12-16,1 8 0 0,0-5 0 0,3-1 0 16,0 7 0-16,0 0 0 0,3-6 0 0,1 9 0 15,-1-4-8-15,1 1 8 0,0-3 0 0,-4 6-9 32,3-3-19-32,-3-7-3 0,0 7-1 0,0-6 0 0,0-4-94 0,-3 0-19 15,3 1-4-15,-7-10-762 0</inkml:trace>
  <inkml:trace contextRef="#ctx0" brushRef="#br0" timeOffset="3636.76">18602 6063 2919 0,'0'-3'64'0,"-4"0"14"0,-6-4 2 0,10 7 2 0,0 0-66 0,0 0-16 15,0 0 0-15,0 0-861 16,10 0-176-16</inkml:trace>
  <inkml:trace contextRef="#ctx0" brushRef="#br0" timeOffset="4173.46">19103 6533 1670 0,'-7'-6'148'0,"0"3"-118"0,3-6-30 0,-3-1 0 15,0 1 264-15,4 2 48 0,-1-2 8 0,4 0 3 16,-3-4-278-16,-1-3-55 0,1 4-11 0,-1 3-3 15,0-1 5-15,-3-2 1 0,0 2 0 0,-3 7 0 16,3-3 18-16,-4 6-12 0,1 0 12 0,-1 0-10 16,-3 9 20-16,3 1 4 0,-3 2 1 0,4 4 0 15,-5-4-38-15,5 1-7 0,-1 9-2 0,1-7 0 16,-1 1 32-16,1 3 0 0,3-6 0 0,-1 5 0 0,5 1 0 0,-4-3 0 16,7 0 0-16,0-1 0 0,0 1 20 0,3 0 9 15,4-7 3-15,-3 4 0 0,3-4-32 0,4 3 0 16,3-2 0-16,-4-4 0 0,4-3 0 0,8 7 0 15,-5-7 0-15,1-3 0 0,0 0 0 0,3-3 0 16,-4 0 0-16,4-4 0 0,-3-2 12 0,0-1-3 16,-1 4-1-16,-2-9 0 0,2 2 4 0,-3 0 0 15,0-5 0-15,-3 5 0 0,0-6 25 0,-1 0 6 16,1-3 1-16,-4 1 0 0,0-5-24 0,-4-2-5 16,4-3-1-16,0 0 0 0,-3-1 3 0,-4-2 1 0,4-7 0 0,-1 10 0 15,-3-10 10-15,0 6 3 16,-3 4 0-16,-1 3 0 0,4-7-31 0,-4 4 0 15,4 6 0-15,-7 0 0 16,4 3-32-16,-1 0-8 0,1 6-3 0,-1-3 0 16,1 7-16-16,-1 2-3 0,1 1-1 0,3 3 0 15,0 6-145-15,0 0-28 0,0 0-7 0,0 0-1 0</inkml:trace>
  <inkml:trace contextRef="#ctx0" brushRef="#br0" timeOffset="4669.14">19660 6439 864 0,'0'0'76'0,"0"0"-60"0,0 0-16 0,0 0 0 0,0 0 278 0,-3-9 53 16,-1 9 10-16,1-9 3 0,-4 9-243 0,0-4-48 15,3-2-9-15,4 6-3 0,-3-3 3 0,-4 0 1 16,-4-3 0-16,4 6 0 0,-4 0-8 0,-3 0-1 15,0 0-1-15,0 6 0 0,0 0-18 0,0 0-3 16,0 7-1-16,-4-1 0 0,0-2-13 0,4 9 9 16,0-7-9-16,0 7 8 0,0-6-8 0,3 9 0 15,1-10 0-15,-1 7 0 0,4 0 0 0,-3-7 0 16,6 1 0-16,-3 6 0 0,7-7 0 0,0-2 0 16,0-1 0-16,3 4 0 0,5-4 31 0,-5 0 1 15,4 1 0-15,0-7 0 0,4-3-20 0,-1 9-3 16,8-12-1-16,-4 3 0 0,-3-6-8 0,6 6 8 0,1-10-8 0,-4 7 8 15,0-6-8-15,0 6 0 0,0-3 0 16,0-4 0-16,-3 7 0 0,0-6 0 0,-1-1 9 0,-3 4-9 16,0 0 14-16,-3-4-2 0,-4 1 0 0,0 6 0 15,3 0 2-15,-3 3 0 0,0 0 0 0,0-7 0 16,4 4 12-16,-4 3 2 0,0 0 1 0,0 0 0 16,0 0-13-16,0 0-4 0,7 3 0 0,0 4 0 15,0-1-12-15,0 3 0 0,4 1 0 0,-1-1 0 16,-3-6 0-16,4 7 0 0,0-1-12 0,-4 4 12 15,3-4-27-15,1-3 2 0,-4 0 0 0,0 4 0 32,3-10-26-32,-2 9-5 0,-8-9 0 0,7 7-1 0,0-4-112 0,0-3-23 0,3-3-4 15</inkml:trace>
  <inkml:trace contextRef="#ctx0" brushRef="#br0" timeOffset="4892.62">20055 6032 3286 0,'0'0'146'0,"0"0"30"0,0 0-141 0,0 0-35 16,-3 9 0-16,-1 10 0 16,4-7-41-16,0 7-15 0,4 3-4 0,-4 0 0 15,3 0 21-15,-3 6 4 0,7 4 1 0,-7 2 0 16,4-2-5-16,0-1-1 0,-4 10 0 0,3-7 0 15,-3 4-52-15,0-4-10 0,0 1-2 0,4-4-1 16,-4-3-78-16,3-3-15 0,-3 4-3 0</inkml:trace>
  <inkml:trace contextRef="#ctx0" brushRef="#br0" timeOffset="5088.6">19794 6326 3409 0,'0'0'75'0,"0"-3"15"0,0-3 3 0,4 3 3 0,-4 0-76 0,7-4-20 0,4 4 0 0,-1-3 0 15,8 3-44-15,3-6-12 0,0 9-2 0,4-10-1 16,-1 10-59-16,8-9-12 0,-4 9-2 0,1-3-1 16,2 3-135-16,-2-4-28 0,24-5-4 0,-15 0-2 0</inkml:trace>
  <inkml:trace contextRef="#ctx0" brushRef="#br0" timeOffset="5246.9">20387 6421 3128 0,'0'0'69'0,"-7"9"15"0,3 3 2 0,-3-2 1 0,0 2-70 0,0 4-17 16,4-3 0-16,-1-1 0 0,1 4 0 0,3-4 0 15,3 1-11-15,1-4 11 16,3 1-144-16,-4-1-23 0,4-3-4 0,-3-6-646 0,3 7-130 15</inkml:trace>
  <inkml:trace contextRef="#ctx0" brushRef="#br0" timeOffset="5390.3">20440 6179 1670 0,'3'-12'148'0,"-3"2"-118"0,0 1-30 0,0 2 0 15,0-2 264-15,0 0 48 0,0-1 8 0,0 1 3 16,4-1-233-16,-4 7-46 0,4-6-10 0,-4 6-2 15,0 3-172 1,0 0-36-16,0 0-6 0,0 0-581 0,0 0-116 0</inkml:trace>
  <inkml:trace contextRef="#ctx0" brushRef="#br0" timeOffset="5772.71">20630 6210 1728 0,'0'0'76'0,"0"0"16"0,0 0-73 0,0 0-19 16,0 0 0-16,0 0 0 0,11 10 138 0,-4-1 24 15,4-6 5-15,-4 4 1 16,3-4-200-16,-10-3-39 0,4 9-8 0,-1 1-1 16,1 2-16-16,-4 4-4 0,-4-4 0 0,-3 4 0 0,-3 3 100 0,-1 3 16 15,-3 0 4-15,0 3 2 0,-4 0 42 0,1-3 8 16,3 6 1-16,-4-3 1 0,4-3-31 0,3 6-7 16,1-6 0-16,3 0-1 0,7 0-6 0,-4-3-1 15,4 0 0-15,4-3 0 0,3-7-15 0,0 3-3 16,7 4-1-16,0-6 0 0,4-4-9 0,-1 0 0 15,4-3 0-15,1-3 0 0,-5-3 8 0,1-3 0 16,6 3 0-16,1-7 0 0,-4 1 16 0,1-1 2 16,-1-2 1-16,0-1 0 0,0 1 21 0,-3-4 4 0,-4-6 0 0,3 10 1 15,-2-10 9-15,-1 3 2 0,-4-3 0 0,1 0 0 16,-8-6-16-16,4 6-4 0,-3 0 0 0,-4 0 0 16,-4 0-20-16,1 0-5 0,-4-6-1 0,0 12 0 15,-4-3 13-15,-3 0 2 0,0 4 1 0,-4-1 0 16,1 7-34-16,-5-4 0 0,-6 4 0 0,0 6 0 31,0-4-75-31,-4 4-15 0,-3-6-3 0,3 9-1 0</inkml:trace>
  <inkml:trace contextRef="#ctx0" brushRef="#br0" timeOffset="7557.73">17367 14291 864 0,'18'-9'76'0,"3"-13"-60"0,-3 0-16 0,3 0 0 15,0-3 277-15,0 0 53 0,-3 0 10 0,-8 3 3 16,1 0-268-16,-4 3-54 0,-3-3-10 0,-4 3-3 16,-7 1 44-16,-1-4 8 0,-2 6 1 0,-4-3 1 15,-11 0-26-15,0 7-4 0,-10-1-2 0,0-6 0 16,-4 10-7-16,-3-4-2 0,-1 4 0 0,-2-4 0 15,-5 4 0-15,-3 0 0 0,-7 6 0 0,0 3 0 16,0 3 6-16,-3 3 1 0,6 6 0 0,-6 7 0 16,-4 3-12-16,0 10-1 0,-4 2-1 0,1 10 0 15,-8 6-6-15,8 7 0 0,-1 15-8 0,4 9 12 16,-4-2-12-16,4 5 0 0,4 10 0 0,3 0 0 16,7 1-12-16,11-8-6 0,10 1-1 0,11-9 0 15,10 5-7 1,11 1-2-16,11-10 0 0,13-3 0 0,8 4 52 0,14-14 9 0,10 1 3 0,8 0 0 15,3-10-16-15,18 0-4 0,10-9 0 0,7-3 0 0,8-10-6 16,6 1-2-16,15-13 0 0,-1-7 0 0,1-12 10 16,-1-3 2-16,4-13 0 0,-10-6 0 0,-4-3-4 0,-4-6 0 15,-7-10 0-15,1 0 0 0,-4-6-6 0,-15-6-2 16,-3-10 0-16,-10-6 0 0,-4-3 12 0,-10-3 1 16,-11 0 1-16,-8-10 0 0,-13 0 5 0,-14 1 1 15,-15-10 0-15,-13 6 0 0,-15-3-36 0,-14 6-8 16,-10 0 0-16,-15 7-1 0,-17-3 27 0,-7 5 6 15,-11 4 0-15,-10 9 1 0,-11 1-17 0,-14 8 0 16,-4 4 0-16,-13 6 0 16,-12 4-17-16,1 5-11 0,-4 4-1 0,0 9-1 15,1 0-4-15,-8 12-1 0,0 1 0 0,7 15-853 16,11-3-170-16</inkml:trace>
  <inkml:trace contextRef="#ctx0" brushRef="#br0" timeOffset="12417.67">22426 12930 1440 0,'-10'-9'128'0,"2"3"-103"0,8-10-25 0,0 4 0 0,8-7 328 0,-5 3 61 16,-3-3 12-16,0-9 3 0,4 12-340 0,3-6-64 16,3 0-19-16,1-3-1 0,-4-6 20 0,-4 6 0 15,1-3 0-15,-4 6 0 0,0-10-17 0,-7 10 3 16,-11-3 1-16,-6-3 0 0,-5 9-10 0,-10-3-1 16,-10 7-1-16,-7-1 0 0,-8 3 13 0,-3 13 2 15,-3-9 1-15,-8 18 0 0,-14 1 30 16,4 2 7-16,10 10 0 0,-3 7 1 0,7 2 4 0,0 10 1 15,7 6 0-15,4 6 0 0,6 0-7 0,11 10-2 16,7-3 0-16,11 5 0 0,7 8-15 0,7 2-10 16,14 0 12-16,4-3-12 0,10 4 0 0,7-4-17 15,7-7 1-15,7 4 1 0,8 0-1 0,6 4 0 16,0-4 0-16,11 0 0 0,0-7 7 0,7-2 1 16,15-4 0-16,-5-2 0 0,4 5 8 0,0-2-12 0,8-4 12 0,2-6-12 15,12-9 12-15,-5-1 0 0,-2-12 0 0,2-6 0 16,12-6 36-16,-1-7 2 0,-7-6 1 0,-3-9 0 15,-7-10-14-15,3-6-2 0,-3-13-1 0,0 4 0 16,-11-10 10-16,-7-3 1 0,-7-7 1 0,-11-2 0 16,-6-7-23-16,-8-9-11 0,-10-6 10 0,-11-7-10 15,-7 0 0-15,-10-9 0 0,-11-6-13 0,-11-7 4 16,-10 4-11-16,-11 6-1 0,-10 2-1 0,-11 1 0 16,-11 10 6-16,-3 8 0 0,-4 11 1 0,-10 5 0 15,-11 7 24-15,-3 12 5 0,-4 6 1 0,-7 10 0 16,-10 0-15-16,6 13 0 0,8 2 0 0,10 10 0 15,4 0 0-15,3 10-13 0,11 2 2 0,4 4 1 0,2 0-9 16,8 6-1-16,4 6-1 0,6 0 0 16,8-3-115-16,7 6-22 0,-1 1-5 0</inkml:trace>
  <inkml:trace contextRef="#ctx0" brushRef="#br0" timeOffset="17109.62">22567 4887 748 0,'-7'-28'67'0,"4"15"-54"0,3-5-13 0,0-4 0 15,-4-4 264-15,1-2 51 0,-1 9 9 0,1-6 3 16,6 3-234-16,-6 0-46 0,-1 4-10 0,0-4-1 16,4-7-15-16,0 8-2 0,-7 2-1 0,4-6 0 15,-4 3-10-15,3 0-8 0,-10 0 9 0,0 6-9 16,-11 0 12-16,1 7-3 0,-5 9-1 0,-6 0 0 16,-18 3-8-16,-3 16 0 0,-1 3 0 0,-10 9 0 15,-7 10-10-15,-7 6-4 0,-11 22-1 0,1-6 0 16,-1 6 0-16,0 9 0 0,-3 1 0 0,7-4 0 15,3 16 15-15,11-7 0 0,7-2 0 0,18-4 0 16,10-2 0-16,11-4-9 0,13 9 9 0,8-15-8 16,11 9 8-16,14 1 9 0,10-7-1 0,11-4-8 15,10-2 11-15,4-10-11 0,3 1 10 0,8-10-10 16,3 3 12-16,3-13-4 0,12-2-8 0,-1-4 12 16,3-13-12-16,-2-5 0 0,2-10 0 0,4-10 0 0,8-2 15 15,-1-7 0-15,0-6 0 0,-3-6 0 16,-7-7-1-16,3-6 0 0,3 0 0 0,-2-15 0 0,-12-1 1 15,-10-9 0-15,-3-6 0 0,-11 0 0 0,-7-7-15 16,-8 4-16-16,-6-13 3 0,-11-3 1 0,-7 0 32 16,-10 6 6-16,-4-6 2 0,-11 0 0 15,-3-4 40-15,-7 4 8 0,-11 10 1 0,-3-1 1 0,-11 0-32 0,-3 4-6 16,-15 9-2-16,-3-7 0 0,-7 7-38 0,0 0 0 16,-4 9-9-16,-6 1-800 15,-11 15-160-15</inkml:trace>
  <inkml:trace contextRef="#ctx0" brushRef="#br0" timeOffset="20199.56">21107 6427 1562 0,'0'0'34'0,"0"0"7"0,0-6 2 0,3-4 1 0,1 4-35 0,3 0-9 15,-4-4 0-15,4 1 0 0,-3 2 72 0,3 1 13 0,0 3 3 16,0-3 0-16,-7 6-4 0,4-3 0 0,3-4 0 0,-7 7 0 16,3-3-17-16,-3 3-4 0,0 0-1 0,0 0 0 15,0 0-22-15,0 0-5 0,0 0-1 0,0 0 0 16,0 0-19-16,0 0-4 0,0 3-1 0,0 7 0 15,-3-1-10-15,-1 1 0 0,4-7 0 16,-3 6 0-16,-1 7 8 0,4-4 0 0,-3 1 0 16,3-1 0-16,-4 7 6 0,4-6 1 15,-3 6 0-15,3-7 0 0,0 7-4 0,-4-6-1 16,4 5 0-16,-4-5 0 0,1 6-10 16,3-7 0-16,-4 1 0 0,1 6 0 0,-1-7 12 0,1-2-2 15,3 2-1-15,0-2 0 0,-4-1-9 0,4-9 0 16,0 0 0-16,0 0 0 0,0 0 0 0,0 0 0 0,0 0 0 0,0 0-11 15,0 0 28-15,0 0 6 0,0 0 1 0,4-9 0 16,-1-1-8-16,1-2-2 0,-1 2 0 0,-3-6 0 16,0-2-14-16,4-1 0 0,-1-3 8 0,1 0-8 0,3 0 0 15,0-6 0-15,-3 3 0 0,3-4 0 0,0 4 0 0,0-3-10 16,3 6 10-16,1 3-12 16,-4-3 12-16,4 10 0 0,-4 2 0 0,3 1 8 0,-6 6 18 15,-4 3 4-15,0 0 1 0,10 3 0 0,1-3-31 0,0 9-18 16,-4 1 2-16,3-1 1 0,4 1 25 15,-3 2 5-15,-1 1 1 0,1 6 0 0,0-7-26 16,-1 10-5-16,4-3-1 0,-3 3 0 0,-1 0 16 16,1 0 0-16,3 3 0 0,-3-9-9 0,-1 5 9 15,1-2 0-15,-1 3-9 0,5-3 9 16,-5 0-132-16,4-3-23 0,-3-7-4 0,-1 0-1 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8T17:53:13.254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23086 16715 2833 0,'0'0'62'0,"0"0"13"0,0 0 2 0,0 0 3 0,0 0-64 0,0 0-16 0,0 0 0 0,10-6 0 15,4 3-22-15,8 0-8 0,-1-3-2 0,11 2 0 16,-1-2-6-16,8 0-2 0,11-4 0 0,-1 4 0 0,4-3 20 0,3 2 3 15,-3-2 1-15,4 0 0 0,3-1 16 0,3 1 0 16,1-1 0-16,6 10 0 0,4-9 16 0,-7 6 6 16,4-6 2-16,3-1 0 0,0 7 9 0,7-10 3 15,4-2 0-15,-1 8 0 0,5-8-4 0,-1 2 0 0,4-6 0 0,3-3 0 16,4 1-12-16,-1-11-4 0,-2 1 0 0,6-1 0 16,7-8-16-16,1 5 10 0,3-9-10 0,-4 0 8 15,4-3-8-15,3-6 8 0,8-3-8 0,-1-13 8 16,1-7 3-16,-1 4 0 0,1-3 0 0,-1-3 0 15,-3-7-11-15,0-6 12 0,3-3-12 0,-3 0 12 16,-3-3-12-16,-1-1 10 0,4-14-10 0,-3 2 10 16,-5-3-10-16,-2-13 0 0,-4 1 9 0,-1-4-9 15,5-5 0-15,-8-4 0 0,-3 0 0 0,-7-10 0 16,-1 7 0-16,1-12 0 0,3-1 0 0,-6-12 0 16,-5-4 0-16,-6 1 0 0,-4-7 0 0,-4-2 0 15,5-4-9-15,-12-6 0 0,1 6 0 0,-12 0 0 16,-2 3 9-16,-4 0 0 0,-15 1 0 0,-2-1 0 15,-8-3 0-15,-7 3 9 0,-7 4 0 0,-3 5 0 16,-8-2 13-16,-3-4 2 0,0 4 1 0,-7 2 0 0,0-2-7 16,-4 3-2-16,-3-1 0 0,0-2 0 0,-4-4-16 0,0 7 0 15,1 0 0-15,-1-1 0 0,-3 1-13 0,-1 0 0 16,-6-7 0-16,3 13 0 0,-3-3-1 0,-4 3 0 16,-3-4 0-16,-4 1 0 0,-7 9-7 0,-7 4-2 15,-3-1 0-15,-4 7 0 0,-7 9 13 0,0 0 10 16,-1 0-13-16,-9 3 5 15,-8 10-16-15,0 9-4 0,1-13 0 0,-1 13 0 0,0 6 28 16,-7 0 0-16,-6-6 0 0,2 16 8 0,1-7 12 0,3 7 4 16,-7 3 0-16,1 0 0 0,-1 3-16 0,3 0-8 15,5 9 8-15,-8 3-8 0,0 7 11 0,0 9-3 16,-3-6 0-16,-1 0 0 0,-2 9-8 0,-1 7 8 16,-4-4-8-16,-3 16 8 0,-3 0-8 0,-4 7 0 15,0 2 0-15,-4 4 0 0,-3 6 0 0,4 6 0 0,-1 0-8 16,1 16 8-16,-1-6-11 0,1 2 3 15,-8 14 0-15,7 2 0 0,-3 1 8 0,4 2-8 0,-4 10 8 16,3 0-8-16,8 9 8 0,-8 10 0 0,4 3 0 0,0 6 0 16,7 3-12-16,0 1-1 0,-3 9 0 15,10-1 0-15,7 4 13 0,4 9 0 0,3 7 0 0,4 3 0 16,3 2 0-16,7 7 0 0,-3 0-8 0,7 10 8 16,7 6 0-16,4 6 0 0,-5 0 0 0,1 9 0 15,-3 7 9-15,3 0 5 0,10 2 1 0,1 8 0 16,3-1-15-16,0 9 0 0,-4 1 0 0,8 2 0 15,-4 1-16-15,3 9-7 0,-3 6-1 0,7 1 0 16,1 2 13-16,2-2 3 0,1-4 0 0,3 3 0 16,-3 0 8-16,-1 1 0 0,8-1 0 0,-1 7 0 0,5-4 0 15,2-3 0-15,5 10 0 0,2-9 0 16,8 5 0-16,0-5 0 0,0 2 0 0,7 7 8 0,0 6-8 16,3-3 0-16,1 9 0 0,-1-3 0 0,4-6 0 15,0 6 0-15,0 0 8 0,0 3-8 0,-4 1 0 0,4 5 8 16,-4-5-8-16,1-1 0 0,-1 6 0 0,-3-2 0 15,0 6 0-15,0 2 0 0,-4-2 0 0,4-6-12 16,0-4 12-16,4-3-12 0,-1-6 12 0,0 3 0 16,4-3 0-16,4-4 0 0,3-8 11 0,7-1 4 15,0 0 1-15,3 1 0 0,8-13 0 0,0-1 0 16,3-8 0-16,0-7 0 0,7 6-16 0,-3-3-16 0,10-15 3 0,1 0 1 16,2 5 12-16,1-5 0 0,7-4 0 15,-4 1 0-15,1-7 0 0,3-3 16 16,-1-6-3-16,1-10-1 0,-3 1-12 0,6-14-13 0,7 7 2 15,4-9 1-15,7 0 10 0,0-10 14 0,4-6-3 16,3-3-1-16,0-10 2 0,7 1 0 0,11-10 0 0,0-3 0 16,7-7-12-16,-4-2 12 0,-3-4-12 0,10 0 12 15,11-9-12-15,-7 0 0 0,-8 0-12 0,8-6 12 16,4-3-8-16,-1-10 8 0,0-3 0 16,-3 0 0-16,0-3 0 0,0-7 0 0,3-12 0 0,-3 0 0 15,-7-6 0-15,0-3 0 0,3-1 0 0,-3-5 8 16,3-4-8-16,0-3 12 0,-7-6-12 0,4-10 12 15,7 1-4-15,-7-10-8 0,-4 3 12 0,0-6-4 16,1 0-8-16,-1-4 0 0,4 1 0 0,-1-10 0 0,-6 1 0 16,-4-1 0-16,-3 4 0 0,3-4 0 0,4 0 0 0,-7 1 0 15,-8-4 0-15,1-3 0 0,-8 6 0 0,1-3 10 16,-1-3-2-16,-3-6-8 0,4-6 24 0,0 6-1 16,-4-1-1-16,-4-2 0 0,-3 0-5 0,0-1-1 15,0 1 0-15,-4 0 0 0,1 2-8 0,-1-5-8 16,-3 6 9-16,-3 3-9 0,-4 0 0 0,-1-1 0 15,-6 1 0-15,4-3 0 16,-8 3-24-16,4 0-2 0,-4 9 0 0,4-9 0 16,0 6-95-16,-1-6-19 0,1 10-4 0,-7 12-1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8T17:54:14.742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10097 6148 1357 0,'0'0'60'0,"0"0"12"0,-4 0-57 0,4-13-15 0,-7 10 0 0,7-3 0 16,-4-4 17-16,4 7 1 0,4-6 0 0,-4 9 0 16,0-10-8-16,0 10-2 0,3 0 0 0,-3 0 0 15,0 0 19-15,0 0 3 0,0 0 1 0,0 0 0 16,0-6 27-16,0 6 6 0,-3-6 0 0,3 6 1 15,-4 0 12-15,-3 0 3 0,0 0 0 0,0 0 0 16,4 0-14-16,-8 0-2 0,4 6-1 0,-4-3 0 16,1 0-34-16,-1-3-6 0,4 10-2 0,-3-1 0 0,-4-6 6 0,-1 7 1 15,5-1 0-15,-4 4 0 0,-4-4-7 16,0 10-1-16,-3-7 0 0,0 10 0 0,0 0 3 16,-4 10 0-16,1-1 0 0,-1 0 0 0,-3 1-12 15,-1 9-3-15,-2-10 0 0,2 10 0 0,1-10-8 0,-3 4 0 16,2-7 0-16,5-3 0 0,-5 6 0 15,5-9 0-15,-1 0 0 0,4 3-11 16,0-9-74-16,3 3-15 0,-3-7-4 0,3-2-972 0</inkml:trace>
  <inkml:trace contextRef="#ctx0" brushRef="#br0" timeOffset="362">9521 6032 2761 0,'-14'-13'122'0,"7"4"26"0,0 9-119 0,0 0-29 0,0-3 0 0,7 3 0 16,0 0 11-16,0 0-11 0,0 0 12 0,4 9-12 15,-1 7 0-15,8-7-9 0,-1 10-1 0,1 3 0 16,0 0 10-16,3 0 0 0,0 6 0 0,0-3 0 15,4 6 0-15,-4 1-8 0,3 5 8 0,1-2-8 16,-4-4 8-16,0 1-8 0,0-1 8 0,0-6-8 16,-3 6 8-16,0-2 0 0,-4-7 0 0,3 9 0 15,-6-9-14-15,-1 0 2 0,-3 6 1 0,0-6 0 16,-3 0-20-16,3-3-4 16,3-4-1-16,-3 4 0 0,7-6-39 0,0-4-8 15,4 1-1-15,7-4-1 0,-1-6-111 0,8-6-23 16,7-4-4-16,-1-2-1 0</inkml:trace>
  <inkml:trace contextRef="#ctx0" brushRef="#br0" timeOffset="970.82">10781 5640 1591 0,'-14'-10'70'0,"14"10"15"0,3-6-68 0,-3 0-17 0,-3-4 0 0,-1 1 0 15,1-4 25-15,-1 10 2 0,4-6 0 0,-3 3 0 16,-8-7 2-16,4 10 1 0,7-3 0 0,-3-7 0 15,-8 4-30-15,0 6 0 0,8-7 0 0,-4 1 0 16,3-1 0-16,-3 7 0 0,-3-3 0 0,3 3 0 16,-1-7 0-16,1 10 0 0,0-3 0 0,0 3 0 0,7 0 0 0,0 0 0 15,-10 3 0-15,-4 4 0 0,-4-1 16 0,4 3-4 16,0 7 0-16,-4 0 0 0,-10-7 9 0,3 13 2 16,4-3 0-16,3 0 0 0,-6-4-11 0,3 7-3 15,-1-3 0-15,5 3 0 0,3 0-9 0,3 0 0 16,0-3 0-16,4 0 0 0,11-4 0 0,-4 4 0 15,0-6 0-15,3-4 0 0,5 0 0 0,-1 1 0 16,7-7 0-16,-4-3 8 0,-3 0-8 0,7-3 0 16,8 0 0-16,-5-4 8 0,-10-2-8 0,7 6 8 15,8-10-8-15,2-2 8 0,-3 2 2 0,-6-6 0 16,-5 7 0-16,1 2 0 0,3-2-10 0,-4-7 0 0,-3 3 0 16,1 1 8-16,2-1 0 0,1 0 0 15,-4-6 0-15,-4 10 0 0,4-1 12 0,0-2 1 16,4 2 1-16,0 4 0 0,-8-4 10 0,4 4 1 15,4-1 1-15,-4 7 0 0,-7 3-15 0,0 0-3 0,10 0-1 0,1 3 0 16,-8 7-7-16,5-1 0 0,-8 0-8 0,3 4 12 16,1 6 8-16,-4 3 0 0,-4-3 1 0,1 3 0 15,3 3 0-15,-8 3 0 0,1 3 0 0,0 4 0 16,-3-4-21-16,3 0 0 0,3-2 0 0,1-4 0 16,-8 6 0-16,8-9 0 0,3 0 0 0,0 3 0 15,-8-9 0-15,8 6 0 0,4 0 0 0,0-13-734 16,6 10-150-16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2T20:38:49.07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24472 2811 2751 0,'0'0'128'0,"0"0"16"0,0 0-144 0,0 0 0 16,0 0 0-16,0 0 0 0,0 0 5136 0,0 0 1008 16,0 0 192-16,0 0 32 0,-8 4-4288 0,8-4-864 0,-6 9-160 0,1 2-32 15,1 1-128-15,1 2-32 16,0 2 0-16,2 2 0 0,1 4-32 0,1 3-16 0,-1 1 0 0,3 1 0 15,0 6 32-15,-1 2 16 0,1 2 0 0,-1-1 0 16,1 1-176-16,1-4-48 0,-1 0 0 0,0 0 0 16,0-1-272-16,1-1-64 0,-1-3-16 0,-1-2 0 15,1 0-160-15,-1 0-128 0,1-2 144 0,0-2-144 16,-2-3 128-16,0 0-128 0,1-3 0 0,-2 0 144 16,0-3-400-16,0-1-96 0,0-12-16 0,0 12 0 31,0-12-2048-31,0 0-400 0,0 0-96 0,0 0-12384 0</inkml:trace>
  <inkml:trace contextRef="#ctx0" brushRef="#br0" timeOffset="431.65">24342 2738 30527 0,'-6'-13'1344'0,"6"13"288"0,-5-9-1312 0,3 1-320 15,0-2 0-15,2 10 0 0,3-10 944 0,1 0 112 16,1 0 32-16,2 1 0 0,0 0-480 0,3 0-96 16,0-1 0-16,2 4-16 0,1-1-112 0,-1 1-32 15,-1-1 0-15,4 1 0 0,0 1-160 0,1 1-16 16,1 0-16-16,1-1 0 0,0-1-160 0,1 4 0 16,-1 2 0-16,1 2 128 0,1 4-128 0,1 0 0 15,0 3 0-15,0 2 0 0,1 2 0 0,-1 2 0 16,-3 2 0-16,0 3 0 0,-1 1 0 0,1 1 0 0,2 3 0 0,-3-2 0 15,-3 2 144-15,0-4 0 0,-2 1 0 0,0 1 0 16,-2-2-144-16,-1 1 128 0,-2-2-128 0,-1 1 128 16,0-2-128-16,-4 1 192 0,-3-6-192 0,-2 2 192 15,-1 0-64-15,-2-1-128 0,-3 1 192 0,0-2-64 16,-2-2 160-16,-3 1 32 0,-4 1 0 0,-2-1 0 16,-2-1 32-16,-3 0 16 0,-1-2 0 0,0 2 0 15,-1-4-48-15,-2 0-16 0,0-3 0 0,2 0 0 16,0 0-304-16,0 1 0 0,3-5 0 0,2 0 0 15,2 0-144-15,3 2-96 0,0-3-16 0,4 1 0 16,3 2-576-16,10-3-112 0,0 0-16 16,0 0-16-16,-3 9-1920 0,3-9-384 0,7 9-80 0</inkml:trace>
  <inkml:trace contextRef="#ctx0" brushRef="#br0" timeOffset="1265.62">25166 3242 11967 0,'0'0'1072'0,"-8"-4"-864"15,0 0-208-15,0 0 0 0,0 0 4832 0,1 0 928 16,-1 0 176-16,-1 2 32 0,-1-5-3920 0,0 3-800 16,-3 2-160-16,-1 2-16 0,-3 0-496 0,0 2-80 0,0 2-32 15,-1 3 0-15,-1 0-208 0,0 4-64 16,-1 1 0-16,1 2 0 0,-1 3-16 0,2 1-16 0,1 0 0 0,3 2 0 15,-1 1 16-15,2 0 0 0,1-4 0 0,3 0 0 16,3-2 80-16,2 3 32 0,0-2 0 0,3 0 0 16,1-2-144-16,2 0-16 0,3-1-128 0,2-1 192 15,2-1-64-15,2-4 0 0,2 0-128 0,-2-2 192 16,2-4-192-16,2-1 0 0,0-1 0 0,1-1 0 16,0-4 0-16,1 0 176 0,1-2-176 0,0 0 160 15,0-4-160-15,-1 2 0 0,-1-2 144 0,0-1-144 16,-3 0 128-16,-2 0-128 0,-2-3 128 0,1 2-128 15,-3-1 0-15,0-1 144 0,-3-1-144 0,0 0 0 16,-2 0 240-16,1 3-64 0,-2 1-16 0,-1 2 0 16,0 3-160-16,0 8 0 0,0 0 0 0,0 0 0 15,0 0 0-15,0 0 0 0,0 0 0 0,0 0 0 16,0 0 0-16,3 12-176 0,0 0 48 0,0 1 0 0,1 0 128 16,2 3-160-16,-1-3 160 0,0-2-160 0,0 2 160 0,0 0 0 15,2-1 0-15,-1 2 0 0,1 0 0 0,1-1 0 16,0 0 0-16,-1 0 0 0,0-4 0 0,-1 0 0 15,1-1 0-15,0 0 128 0,-2 1-352 0,0-3-64 16,-5-6-16-16,0 0 0 16,6 8-432-16,-6-8-96 0,8 9 0 0,-8-9-16 15,0 0-304-15,9 7-64 0,-9-7-16 0,10 4 0 16,-10-4-560-16,10 3-96 0,-10-3-32 0,12 0 0 16,-2 0 272-16,-10 0 48 0,11-1 16 0,-2-1 0 15,-9 2 544-15,11-2 96 0,-11 2 32 0,0 0 0 0,11-2 912 0,-11 2 128 16,10-4 48-16,-10 4 16 0,0 0 992 0,0 0 208 15,0 0 32-15,0 0 16 0,0 0-96 0,0 0-32 0,0 0 0 16,0 0 0-16,0 0-224 0,0 0-64 0,0 0 0 16,0 0 0-16,0 0-64 0,0 0 0 0,0 0-16 0,2-11 0 15,-2 11-48-15,1-10 0 0,-1 1 0 0,0 9 0 16,-1-9-112-16,1 9-16 0,-3-11-16 0,2 1 0 16,-2-2-192-16,2 2-48 0,-1-3 0 0,1 2 0 15,0-1-160-15,1 1-32 0,-1-2-16 0,-1 0 0 16,2-6-176-16,0 1-128 0,0-1 192 0,0 2-192 15,0 0 128-15,0 1-128 0,0 0 0 0,0 3 0 16,2 2 0-16,-1 0 0 0,1 1 0 0,2-2 0 16,0 2 0-16,1-2 0 0,1 3 0 0,-1 0 0 15,0-1-128-15,0 3 128 0,-5 7 0 0,8-7-144 16,-8 7 144-16,9-5 0 0,-1 0 0 0,-8 5-128 0,11-3-192 0,-11 3-48 16,13-1 0-16,-2 1 0 15,-11 0-1360-15,15 2-288 0,-2 2-48 0,0-1-16 16,0 1-1248-16,-2 1-240 0,1-2-48 0,4 3-9120 15</inkml:trace>
  <inkml:trace contextRef="#ctx0" brushRef="#br0" timeOffset="1891.56">25883 2934 16575 0,'0'0'1472'0,"0"0"-1168"16,-9-4-304-16,9 4 0 0,-7-3 2688 0,7 3 496 15,-5-6 80-15,5 6 32 0,0 0-1552 0,0 0-304 16,0 0-64-16,0 0-16 0,0 0-416 0,0 0-96 15,-8 8-16-15,3 3 0 0,1 0-176 0,1 5-32 16,1 0-16-16,0 4 0 0,1 0-224 0,-2 2-64 16,1 4 0-16,1 3 0 0,-2 3-64 0,3 2-32 0,0 0 0 0,0-1 0 15,0-1-224-15,0 1 0 0,0-2 0 0,1-1 0 16,-1-1 0-16,0-5 0 0,-1-1 0 0,1-3 0 16,0 0 0-16,0-2 128 0,0-2-128 0,0-2 0 15,0-2 0-15,1-3-192 0,-1-9 16 0,0 0 0 31,0 0-2192-31,0 0-432 0,0 0-80 0,0 0-12000 0</inkml:trace>
  <inkml:trace contextRef="#ctx0" brushRef="#br0" timeOffset="2118.56">25730 3246 4607 0,'0'0'400'0,"-9"-3"-400"0,-3-1 0 0,3-1 0 0,0 0 5504 15,3 1 1008-15,6 4 208 0,-7-6 32 0,7 6-4192 0,-4-6-832 16,4 6-160-16,0 0-32 15,-3-8-640-15,3 8-112 0,2-8-16 0,-2 8-16 0,0 0-416 0,6-6-80 16,-6 6 0-16,9-4-16 0,-9 4 16 0,13-1 0 16,1-1 0-16,0 4 0 0,0 1-96 0,1 3-16 15,0-1 0-15,1 1 0 0,2 0-144 0,0 0 0 16,2-1 0-16,1 2 128 0,-2-1-400 0,1 0-96 16,-1-2-16-16,1-1 0 15,0 1-2080-15,0-1-416 0,0 0-96 0,0-2-6544 16,-4 3-1296-16</inkml:trace>
  <inkml:trace contextRef="#ctx0" brushRef="#br0" timeOffset="2366.96">26263 3222 11967 0,'0'0'528'0,"0"0"112"0,0 0-512 0,0 0-128 0,0 0 0 0,0 0 0 15,0 0 4992-15,0 0 976 0,0 0 192 0,-4 9 48 16,-1-1-4032-16,1 1-784 0,2 2-176 0,0-4-16 15,2-7-496-15,3 13-112 0,0 0-16 0,1 1 0 16,1-1-320-16,1 0-64 0,3 0 0 0,1 0-16 16,0 0-176-16,0 0 0 0,2 1 144 0,0-3-144 15,0-1 0-15,2 0 144 0,4-1-144 0,-1-2 0 16,-3-2 0-16,2 0 0 0,0-1 0 0,-1-1 0 16,1 0-1792-1,-2-3-256-15,1-2-48 0,-1 1-8912 0,0 0-1776 0</inkml:trace>
  <inkml:trace contextRef="#ctx0" brushRef="#br0" timeOffset="2617.98">26859 3030 31327 0,'-18'4'2784'0,"-6"7"-2224"16,-3 3-560-16,1 7 0 0,0 5 2496 0,2 5 400 15,1 5 80-15,1 0 16 0,1 4-2352 0,0 1-448 16,-2 1-192-16,0-2 128 0,1 2-128 0,1 2 0 16,1-1 0-16,1 0 0 0,4-1 0 0,-1 1 0 0,0-4 0 15,3-1 0-15,-1-3 0 0,2-2 0 0,2-3 0 0,2 0 0 32,3-2-256-32,1 0-144 0,1-6-32 0,3 0 0 15,0-1-1952-15,2-4-400 0,0-2-80 0,2 2-16 0</inkml:trace>
  <inkml:trace contextRef="#ctx0" brushRef="#br0" timeOffset="3618.48">25077 4548 13823 0,'0'0'1216'0,"0"0"-960"0,0 0-256 0,0 0 0 15,0 0 2688-15,0 0 512 0,0 0 80 0,0 0 32 16,-4-7-1600-16,4 7-320 0,0 0-64 0,0 0-16 16,0 0 32-16,0 0 16 0,0 0 0 0,0 0 0 15,0 0-480-15,0 0-112 0,0 0 0 0,0 0-16 16,4 15-432-16,1 2-96 0,2 1-16 0,-1 2 0 15,1 0 32-15,1 6 0 0,-1-1 0 0,3 3 0 0,-3 6-112 0,2-5 0 16,1 0-128-16,-3-1 192 0,0-2-192 0,1 0 128 16,0 0-128-16,2-4 0 0,-2-1 128 0,0-2-128 15,0 0 0-15,1-2 144 0,1-3-144 0,-2-1 0 16,-2-1 0-16,2-1 0 16,0-1-624-16,2-3-144 0,0-1-48 0,-1 0 0 15,-9-6-2032-15,10 1-416 0,-10-1-64 0</inkml:trace>
  <inkml:trace contextRef="#ctx0" brushRef="#br0" timeOffset="3950.64">25707 4369 6447 0,'0'0'272'0,"0"0"80"0,0 0-352 0,0-7 0 0,0 7 0 0,0 0 0 16,0 0 5888-16,0 0 1120 0,0 0 224 0,0 0 32 16,0 0-5680-16,1 9-1136 0,-1 2-240 0,-3 5-32 15,-1 5 320-15,-1 0 64 0,-3 2 16 0,1 5 0 16,-3 2 16-16,0 3 16 0,0-1 0 0,-2 6 0 16,-2 3 128-16,-3 5 32 0,-3 2 0 0,-1 0 0 15,-1 1 0-15,-3 0 16 0,-1 2 0 0,-2 5 0 16,-2-1-368-16,-2 2-80 0,0 2-16 0,-2 0 0 15,0-1-192-15,-1 2-128 0,-3-2 160 0,3-4-160 16,-1 0 144-16,5-5-144 0,5 2 128 0,4-5-128 0,5-7-208 0,5-3-128 16,6-4-32-16,4-4 0 15,6-4-2768-15,11-3-544 0</inkml:trace>
  <inkml:trace contextRef="#ctx0" brushRef="#br0" timeOffset="5335.64">23773 5845 13823 0,'-15'-4'1216'0,"4"2"-960"16,-2-4-256-16,3 1 0 0,1-1 2880 0,3-1 544 15,4-1 96-15,2 8 32 0,6-10-1568 0,5 1-320 16,2-2-64-16,6 2-16 0,6 0-304 0,8 3-64 16,7 2-16-16,11-2 0 0,9-1-144 0,10-1-32 15,9 1 0-15,5 2 0 0,4 1-224 0,4 0-48 0,5 0-16 0,0 2 0 16,1-3-400-16,-3 1-80 0,-3 0 0 0,2 1-16 15,1 2-80-15,-1 1-16 0,-3 0 0 0,-3-3 0 16,-1 1-144-16,0 2 0 0,-1 1 144 0,-1 0-144 16,-3-1-256-16,-8 0-112 0,-6 3-16 0,-3-3-16 31,-1 0-2928-31,-3 0-592 0</inkml:trace>
  <inkml:trace contextRef="#ctx0" brushRef="#br0" timeOffset="6353.02">24630 6672 15663 0,'-1'-8'1392'0,"-1"1"-1120"0,-2 2-272 0,4 5 0 15,0 0 2784-15,0 0 496 0,-2-6 112 0,2 6 0 0,0 0-1984 0,0 0-384 16,0 0-96-16,0 0-16 16,-2 13-368-16,2 1-80 0,2 2-16 0,2 1 0 0,0 3 352 0,-1 3 64 15,0-3 16-15,2 5 0 0,0 3-240 0,2 2-64 16,-2 1 0-16,0 0 0 0,1-1-144 0,-2-2-48 15,-1 0 0-15,1 1 0 0,2 0-208 0,-3-2-48 16,1-2-128-16,2-2 192 0,-2-3-192 0,1-2 144 16,-1 0-144-16,1-1 128 0,-1-4-128 0,1-2 0 15,-1-3 0-15,0-2 0 16,-4-6-1424-16,0 0-320 0,0 0-64 0,0 0-16 16,0 0-1712-16,0 0-352 0</inkml:trace>
  <inkml:trace contextRef="#ctx0" brushRef="#br0" timeOffset="6769.88">24591 6445 27647 0,'-11'-7'2448'0,"0"2"-1952"0,-2 0-496 0,3 1 0 16,10 4 2048-16,-7-4 304 0,7 4 64 0,0 0 16 15,0 0-1536-15,0 0-320 0,-4-6-48 0,4 6-16 16,0 0-320-16,0 0-64 0,0 0 0 0,0 0-128 15,0 0 0-15,13 3 0 0,0-1 0 0,1 3-144 16,0 2 144-16,1 0 0 0,-1 1 0 0,3 1 128 16,3 3 0-16,-1-2 0 0,1 6 0 0,-1 1 0 15,1-1-128-15,1 2 144 0,1 0-144 0,-1 3 160 16,0 0-160-16,-2 2 0 0,1 1 0 0,-1 1 0 16,2-1 0-16,0 5 0 0,1-2 0 0,2 2 0 15,-1-4 0-15,1 1 0 0,-2-1 0 0,-3-2 0 0,-1 1 128 0,-2-1-128 16,-4-3 128-16,-2 1-128 0,-1-1 0 0,-2 0 0 15,-3-3 0-15,-2 1 0 0,-3-2 0 0,0 1 0 16,-3 0 144-16,-1-4-144 0,-2-2 160 0,1 1-32 16,-3-3-128-16,-2 3 192 0,-1 1-64 0,-2 0 0 15,-3 0-128-15,1-2 192 0,-2-5-64 0,-1 3-128 16,-5-2 176-16,1 2-176 0,-1-1 128 0,1 1-128 16,1-1 0-16,-3 0 0 15,0-5-416-15,2 0-144 0,0 0-16 0,4-1-16 16,2-2-800-16,3 0-144 0,1 0-48 0,2-2-8944 15,3-2-1792-15</inkml:trace>
  <inkml:trace contextRef="#ctx0" brushRef="#br0" timeOffset="7219.49">25325 7018 36047 0,'0'0'1600'0,"0"0"320"0,0 0-1536 0,0 0-384 0,0 0 0 0,0 0 0 16,0 0 368-16,0 0-16 0,0 0 0 0,0 0 0 15,11-5-352-15,1 0 0 0,-1-1 0 0,-1 0 128 16,-1 1-128-16,0-1 0 0,0-2 0 0,1 1 128 16,-3 1-128-16,2-1 192 0,-1-1-64 0,0 1 0 15,0-3 288-15,-2 1 64 0,1-1 16 0,0 1 0 0,-1 0-16 0,1 0 0 16,-2-2 0-16,-1 2 0 0,0 1-288 0,-3 2-48 15,0-5-16-15,-1 2 0 0,-1 0-128 0,1 9 128 16,-4-8-128-16,-1 2 128 0,-2-1-128 0,1 4 0 16,-3 1 0-16,-1 2 0 0,-1 2 0 0,-1 2 0 15,0 3 0-15,1 1 0 0,-1 2 0 0,0 1 0 16,-1 2 0-16,3 0 0 0,-1-2 0 0,2 4 256 16,-1 0 0-16,2 1-16 0,3 1-112 0,-1 1 0 15,2 2-128-15,1 1 192 0,0 1-192 0,2 1 0 16,2 1 0-16,2-1 0 0,-1 1 0 0,3-2 0 15,3-1 0-15,1 0 0 0,2-2 0 0,0-1 0 16,4-3-192-16,0-2 192 0,1-3-400 0,2-2 16 0,5 0 16 0,0-4 0 31,2-3-1584-31,2-1-320 0,2-3-64 0,1 0-16 16,0-3-1168-16,-3 0-224 0,6-7-48 0,-6 2-16 0</inkml:trace>
  <inkml:trace contextRef="#ctx0" brushRef="#br0" timeOffset="7870.03">25877 6854 28559 0,'0'0'1264'0,"-7"7"272"0,-2-2-1232 0,-1 3-304 0,1 2 0 0,3 3 0 16,-1 2 1968-16,1 2 336 0,1-1 64 0,-2 3 0 16,0 0-1680-16,2 2-352 0,0-4-64 0,1 1-16 15,0 1-96-15,2-2-32 0,0-2 0 0,1 0 0 0,1-4 160 0,0 1 32 16,0-3 0-16,0-9 0 0,0 0 48 0,4 9 16 15,-4-9 0-15,0 0 0 0,0 0 64 0,0 0 32 16,0 0 0-16,0 0 0 0,10-4-176 0,-10 4-48 16,8-7 0-16,-1-1 0 0,-1-3-80 0,1 0-32 15,-3-4 0-15,2-3 0 0,1 0-144 0,-1-1 128 16,1-1-128-16,-1-1 128 0,-1 1-128 0,2 1-144 16,-1-2 144-16,1 3-208 0,0 1 48 0,-1 2 16 15,1 2 0-15,-2 3 0 0,-1 1 144 0,1 1 0 16,-5 8 0-16,6-9 0 0,0 2 0 0,-6 7 0 15,5-9 0-15,1 5 0 0,-6 4 0 0,0 0 0 16,9-6 0-16,-9 6 128 0,12 0-128 0,-1 4 128 0,-2 2-128 0,0 4 128 16,-1 3-128-16,2 3 128 0,1 0-128 15,-1 2 128-15,0 0 16 0,0-1 16 0,-3 0 0 0,1-2 0 16,0 1 0-16,0-1 0 0,0 2 0 0,0-3 0 16,-1-1-160-16,0 0 128 0,-1-4-128 0,1 0 128 15,-7-9 64-15,8 10 0 0,-2-1 0 0,-6-9 0 16,8 2 0-16,-8-2 16 0,0 0 0 0,10 0 0 15,-10 0-64-15,10-2-16 0,-10 2 0 0,9-11 0 16,-3 2 0-16,-1 0-128 0,-2-1 192 0,1-2-64 16,0-3-128-16,0 1 0 0,-2-4 144 0,2 1-144 15,0 0 0-15,-1-1 0 0,1 0 0 0,0-1 0 16,1 1 0-16,0 4 0 0,-1-2 0 0,1 4 0 16,0 3 0-16,1 0 0 0,-6 9 0 0,0 0-128 15,9-6 128-15,-9 6-128 0,10-3 128 0,2 3-128 0,-12 0 128 16,13 6-128-16,-1 1 128 0,-2 1-128 0,-1 1 128 0,2 3 0 15,-1-3 0-15,1 2 0 0,-1 3 0 0,0 1 0 16,0-3 0-16,-3 2 0 0,1-1 0 0,3 2 0 16,-1-1 128-16,-2 2-128 0,-2 3 128 0,1-2-128 15,-2 0 128-15,2 0-128 0,0 0 0 0,-1 1 0 16,-2-2 0-16,-1 2 128 0,1 0-416 0,-1 3-80 16,1 0-16-16,-3 1 0 15,-1-2-2112-15,-1-1-448 0,-3 1-64 0,0-2-14608 0</inkml:trace>
  <inkml:trace contextRef="#ctx0" brushRef="#br0" timeOffset="8337.08">24863 8201 35711 0,'0'0'1584'0,"-9"-1"320"0,9 1-1520 0,0 0-384 15,0 0 0-15,0 0 0 0,-6 9 864 0,2 3 96 16,2 1 32-16,2 2 0 0,2 2-480 0,0 4-80 16,2 5-32-16,1 1 0 0,1 6-112 0,0 4-32 15,1 2 0-15,0 1 0 0,1 3 16 0,-1-2 0 16,-1 0 0-16,1 1 0 0,-1 0-80 0,1-3-32 15,-2 1 0-15,0-3 0 0,-1 2-160 0,3-5 0 16,-3-3 0-16,0-2 128 0,-1-3-128 0,1-7 0 16,0 1 0-16,-1-4 0 15,-1-5-464-15,-2-11-32 0,0 0 0 0,0 0 0 16,6 9-2176-16,-6-9-432 0,0 0-96 0</inkml:trace>
  <inkml:trace contextRef="#ctx0" brushRef="#br0" timeOffset="8854.62">24840 8164 18431 0,'0'0'816'0,"-4"-6"160"0,-4-4-784 0,4 0-192 0,1 1 0 0,3 9 0 16,0 0 4992-16,7-8 944 0,1 2 192 0,1 2 32 15,1-3-5024-15,2 4-1008 0,0 0-128 0,2 2-192 16,1-1 192-16,1 6 0 0,3 1 0 0,2 5 0 15,2-1 0-15,2 2 0 0,0 3 0 0,1 0 0 0,-2-1 144 0,0 3-144 16,-2 0 192-16,-1 1-192 0,1 0 208 0,-4-2-64 16,-1-1-16-16,-2-1 0 0,-4 0 128 0,0 0 0 15,-2 0 16-15,-3-1 0 0,0-2-128 0,-2 3-16 16,-3-1-128-16,-2 1 192 0,-2 0-192 0,-1 0 144 16,-1-1-144-16,0 0 128 0,-2-1 16 0,-1 1 0 15,-3 0 0-15,-1 0 0 0,-1-1-144 0,0 1-176 16,-2-1 48-16,-2-2 0 0,0-1-208 0,1-2-48 15,-3 3 0-15,2-2 0 0,0-1 128 0,0-1 32 16,2-1 0-16,0 0 0 0,1 0 224 0,2 3 0 16,3-3 0-16,0-1 0 0,0 1 0 0,9-4 0 15,-9 4 160-15,9-4-160 0,-9 4 176 0,9-4-48 16,0 0-128-16,0 0 192 0,0 0-192 0,0 0 0 0,0 0 128 0,0 0-128 16,0 0 0-16,0 0 144 0,4 11-144 0,-4-11 128 15,5 10 64-15,3-1 0 0,2-1 0 0,3 2 0 16,2 2 48-16,0 0 16 0,3-2 0 0,2 1 0 15,1 1-112-15,1-1-16 0,0 1 0 0,0 1 0 16,-1-1-128-16,0 2 192 0,0-2-192 0,0 1 192 16,-4 1-192-16,0-1 0 0,-2 0 0 0,0 0 0 31,-1 0-448-31,-2 0-64 0,-1 2 0 0,1-1-16 16,0 2-1072-16,-4 1-224 0,0-3-32 0,-1 2-16 0,0-1-1360 15,-1 0-272-15,-2-4-48 0</inkml:trace>
  <inkml:trace contextRef="#ctx0" brushRef="#br0" timeOffset="9321.33">25419 8755 21183 0,'0'0'1888'0,"-10"-1"-1504"15,3-2-384-15,7 3 0 0,0 0 3632 0,0 0 656 16,0 0 128-16,0 0 16 0,0 0-3600 0,10-2-704 15,-10 2-128-15,14-4 0 0,2 1 0 0,1 2 0 16,1-5 192-16,2 3-64 0,-1-3-128 0,1 0 176 16,1-3-176-16,0 2 192 0,-1 1-192 0,0-1 0 15,-6 1 0-15,2-2 0 0,0-1 144 0,-2 0 48 16,-2-2 16-16,-2 2 0 0,1 1-16 0,-2-1 0 0,-3 1 0 0,1 0 0 16,-3-1-192-16,0 0 128 0,0 3-128 0,-4 6 0 15,0-9 160-15,0 9-160 0,0 0 160 0,-6-6-160 16,0 2-176-16,-3 4-128 0,-2 2-16 0,1 0-16 15,-1 2 80-15,-3 0 0 0,0 4 16 0,-1 0 0 16,1 0 240-16,0 1 0 0,-2 1 0 0,2-3 0 16,2-1 272-16,2-1 0 0,-1-1 0 0,3 3 0 15,0 1 240-15,3-2 64 0,0 2 0 0,5-8 0 16,-4 10-368-16,3 2-64 0,-1 1-16 0,4-1 0 16,2 1-128-16,1 1 0 0,1 2 0 0,4 0 0 15,0-2 0-15,0 0-192 0,2-1 64 0,1 0 128 16,2 0-384-16,0-2 32 0,1-1 16 0,1-1 0 15,1-2-176 1,2 1-16-16,-2-4-16 0,1 0 0 0,1 1-304 0,-1-5-64 0,1 0-16 0,1-3 0 16,-2 1-432-16,1-2-96 0,0 0-16 0,-1-4-12224 15</inkml:trace>
  <inkml:trace contextRef="#ctx0" brushRef="#br0" timeOffset="9939.08">26034 8767 20271 0,'-9'19'1792'0,"4"-3"-1424"15,-3 4-368-15,4 4 0 0,1 6 3584 0,3 4 656 0,3 4 128 0,1 0 32 31,0 0-3888-31,1-1-784 0,-1 0-160 0,0 1-16 0,-2 1 288 0,2-3 160 0,0 2-160 0,1-3 160 16,1-1 0-16,-1-1 0 0,-1-1 0 0,-2 0 0 16,1-2 0-16,0-2 208 0,-2-5-16 0,0-3 0 15,0 0 512-15,-1-3 112 0,0-3 16 0,0-1 0 16,0-2-208-16,0-11-48 0,0 0 0 0,0 0 0 16,0 0-368-16,0 0-80 0,0 0 0 0,0 0-128 15,-10-12 0-15,0-1 0 0,-2-9 0 0,1-3-144 16,1-1 144-16,0-7 0 0,-1-1 0 0,1-2 0 15,-1-3 0-15,2-2 0 0,0-3 0 0,1-4 128 16,0-2-128-16,3-3 0 0,1 1 0 0,2 2 0 16,2 3 0-16,1 2 0 0,2 3 0 0,-1 3 0 0,2 1 0 0,1 3 0 15,0 3 144-15,1 4-144 0,0 0 0 0,2 4 0 16,1 0 0-16,-1 1 0 0,1 3 0 0,3 3 0 16,1 3 0-16,0 2 0 0,-3-1 0 0,5 3 0 15,3 1-144-15,2 1 144 0,-1-1-128 0,3 3 128 16,0 1-128-16,4 1 128 0,2 3 0 0,1 1-128 15,-1 4 128-15,2 2 0 0,-1 4 0 0,-2 1 224 16,1 2-32-16,-2 4 0 0,-4 1 64 0,-1 2 16 16,-4 0 0-16,-3 0 0 0,-1 1-96 0,-1 0-32 15,-3-1 0-15,-1 1 0 0,-3-3 64 0,-1 0 16 16,-3 0 0-16,-1 1 0 0,-1-1 96 0,0 0 32 16,-5-2 0-16,0-2 0 0,-3 2 32 0,0-5 0 0,-2 1 0 0,-2 1 0 15,-3 0-176-15,0-2-16 0,-4-1-16 0,-1 1 0 16,-4-2-176-16,-2-1 0 0,-3-2 0 0,-3-1 0 31,-1-2-256-31,1 1-128 0,-1-4-16 0,-2 0-16 16,3-3-480-16,1-1-112 0,1-1-16 0,5-1 0 15,2-2-2848-15,4 4-576 0</inkml:trace>
  <inkml:trace contextRef="#ctx0" brushRef="#br0" timeOffset="10538.78">24964 9902 12895 0,'0'0'576'0,"0"0"112"0,0 0-560 0,0 0-128 0,0 0 0 0,0 0 0 16,0 0 5584-16,0 0 1088 0,2 12 224 0,2 1 32 15,-1 1-5184-15,2 6-1040 0,0 2-192 0,3 6-64 16,0 4-176-16,0 5-32 0,-2-1-16 0,1 3 0 16,-2 3-96-16,0 2-128 0,-2 2 176 0,-1 2-176 15,1-4 144-15,-3 1-144 0,-1-2 0 0,-1-3 144 16,0-2-16-16,-1-3-128 0,0-1 192 0,1-3-64 0,-1 1 48 0,1-5 0 16,-1-2 0-16,0-4 0 0,2-2-176 0,1-2 0 15,0-1 0-15,0-4 0 16,0-12-848-16,0 9-48 0,0-9-16 0,0 0 0 15,0 0-1856-15,0 0-368 0,0 0-80 0,0-13-10624 0</inkml:trace>
  <inkml:trace contextRef="#ctx0" brushRef="#br0" timeOffset="11039.92">24990 9781 13823 0,'0'0'608'0,"0"0"128"0,-7-9-592 0,2 1-144 0,5 8 0 0,0 0 0 16,0-9 5328-16,0 9 1040 0,6-7 208 0,2 2 32 16,3 0-5360-16,0 1-1072 0,2 2-176 0,2 2 0 15,2 1-160-15,1 1 160 0,2 2 0 0,2 2-144 16,2 0 144-16,4 2 0 0,1 1 0 0,1 1 0 16,0 1 128-16,-3 2 16 0,-1 1 0 0,-1 5 0 15,-6-3-16-15,-2 4 0 0,-1 1 0 0,-2 1 0 16,-3-2 112-16,-2 3 16 0,0 1 0 0,-3-2 0 15,0-1-80-15,-4-1-16 0,1 0 0 0,-1 0 0 16,-2-1-16-16,-1-3 0 0,-3-1 0 0,0 1 0 16,-1 1-144-16,0 0 160 0,-4-3-160 0,-2 1 160 15,-2-2-160-15,-2 0 0 0,-2 0 0 0,-4 0 128 16,-3-2-288-16,0 1-64 0,-2-1-16 0,-2-2 0 0,0-1 112 0,0-2 128 16,1 1-208-16,2-1 80 0,3-2 128 0,1 1 0 15,1-1 0-15,2 0 0 0,2 0 176 0,3 1-48 16,3-1 0-16,4 1 0 0,6-5 240 0,0 0 32 15,-4 11 16-15,4-1 0 0,4 1-80 0,2 2-16 16,2-3 0-16,4 2 0 0,1 0-112 0,2 1-16 16,2 0-16-16,3 0 0 0,1 0-32 0,1 0 0 15,1-2 0-15,1 3 0 0,-2-1-16 0,-1 2 0 16,0 2 0-16,-2 0 0 0,-1 0-128 0,1 0 0 16,-2 1 0-16,0 1 0 0,-3-1-240 0,0-4-80 15,-1-1 0-15,0-1-16 16,0-2-288-16,0-2-48 0,0-1-16 0,0-3 0 15,1-2 0-15,0-1 0 0,-2-1 0 0,-2-2 0 16,0-3-2432-16,-2-2-480 0,3-3-112 0,-11 10 0 0</inkml:trace>
  <inkml:trace contextRef="#ctx0" brushRef="#br0" timeOffset="11456.66">25523 10553 15663 0,'0'0'688'0,"0"0"144"0,-9 5-656 0,9-5-176 0,0 0 0 0,0 0 0 15,0 0 4480-15,0 0 880 0,0 0 160 0,0 0 48 16,10 4-4528-16,3-3-896 0,2-3-144 0,0 0 0 0,2 1 0 0,1-3 0 16,-1 0 0-16,4-5 0 0,1 1 368 0,1-2-48 15,0 1 0-15,2-4 0 0,-3 0 128 0,-1 1 32 16,-3 0 0-16,-2 0 0 0,-3 1-176 0,-2 0-48 15,1 0 0-15,-3-1 0 0,-1 0-128 0,-3 2-128 16,-1-1 144-16,0 1-144 0,-4 1 128 0,-1-2-128 16,-2 2 0-16,-1 0 144 0,-1 0-144 0,-3 4 0 15,-2-2 0-15,-2 3 0 0,-1 2-144 0,-1-1-64 16,-3 3-16-16,1 0 0 0,2 3 224 0,-2 3 0 16,-1 1 0-16,2 1 0 0,2 2 208 0,0 3 96 15,-1 1 16-15,4 2 0 0,1 2-96 0,1 2-16 16,0 3 0-16,3 1 0 0,1 2-208 0,0 1 176 15,2 1-176-15,2-1 160 0,1 2-160 0,2-1-144 0,-1-4 144 0,3 1-208 16,3-1-48-16,1-2-16 0,-1-3 0 0,3-5 0 31,2 0-480-31,1-1-80 0,2-2-32 0,2-3 0 16,4-3-240-16,-1-1-48 0,0-4-16 0,1-4-14032 0</inkml:trace>
  <inkml:trace contextRef="#ctx0" brushRef="#br0" timeOffset="12057.08">26046 10623 11055 0,'-9'19'480'0,"2"-6"112"0,-1 2-464 0,3 5-128 15,-2-1 0-15,4 5 0 0,0-1 5648 0,4 3 1120 16,-1-1 208-16,3 4 64 0,-1 2-5648 0,2 2-1136 15,0-1-256-15,2 2 0 0,1 1 0 0,0-1 0 16,-2 0 0-16,2 0 0 0,2 0 0 0,-1-3 0 16,-1-2 0-16,1 0 0 0,-1-2 288 0,-1-4 32 15,-1-3 0-15,1-2 0 0,-2-2 336 0,-1-2 80 16,0-2 16-16,-3-12 0 0,3 10-128 0,-3-10-32 16,0 0 0-16,0 0 0 0,0 0-224 0,0 0-48 15,0 0-16-15,0 0 0 0,-7-9 16 0,1-2 16 16,-1-3 0-16,-1-5 0 0,0-5-112 0,1-3-32 15,1-4 0-15,-1-4 0 0,-3-5-192 0,1-1 128 0,2-2-128 0,0-4 0 16,2-3 0-16,1 3 0 0,0-2 0 0,1-1 0 16,1-1 0-16,2 3 0 0,1 1 0 0,3 4 0 15,0 3 0-15,2 3 0 0,1 2-160 0,1 3 160 16,0 0 0-16,-1 2 0 0,3 3 0 0,1 2-128 16,1 4 128-16,0 2-128 0,2-1 128 0,2 3-128 15,-2-1 128-15,3 4-128 0,1 3 128 0,1 3-128 16,-3 1 0-16,3 4 0 0,0 3 0 0,1 4 0 15,1 1 128-15,0 4 0 0,-1 4 0 0,0 2 0 16,-2 0 0-16,0 2 0 0,2 3 0 0,-6-1 0 16,-3 2 0-16,-2 0 0 0,0 1 0 0,-4 0 128 15,-1 2 0-15,-3-1 16 0,-2-2 0 0,0 3 0 16,-3 0 96-16,-3 0 16 0,-2-1 0 0,0-2 0 16,-3 1 128-16,1-2 48 0,-5-1 0 0,-1 0 0 15,0-4-16-15,-2 0 0 0,-5-2 0 0,-1 0 0 0,-1-2-224 16,2-1-64-16,-3-5 0 0,1 0 0 0,-2-1-128 0,0-3-256 15,0-2 64-15,2-2 16 16,2-2-1216-16,3-3-240 0,2-2-48 0,2-3-11728 16,1-4-2336-16</inkml:trace>
  <inkml:trace contextRef="#ctx0" brushRef="#br0" timeOffset="14691.93">28501 2963 23375 0,'0'0'1024'0,"0"-8"240"0,0 8-1008 0,0 0-256 16,2-12 0-16,1 4 0 0,-3 8 1088 0,4-8 192 15,-2-1 16-15,-2 9 16 0,3-10 48 0,-3 10 16 16,0 0 0-16,0 0 0 0,0-9-224 0,0 9-32 16,0 0-16-16,0 0 0 0,0 0-448 0,0 0-80 15,0 0-32-15,0 0 0 0,5 11-208 0,0 4-32 16,-1 2-16-16,0 1 0 0,1-1 80 0,1 3 16 0,0 3 0 0,1 0 0 16,-1 4-48-16,1-1 0 0,-2 1 0 0,0-1 0 15,0 1-80-15,1 0-32 0,0-4 0 0,-1-1 0 16,-1-1-224-16,0-1 176 0,0-6-176 0,1 2 160 15,-1-1-160-15,0-3 192 0,0-3-192 0,1-1 192 16,-5-8 64-16,8 6 32 0,-8-6 0 0,9 6 0 16,-9-6 32-16,11-3 0 0,-1 0 0 0,-10 3 0 15,9-4-48-15,-1 1 0 0,0-5 0 0,-2 0 0 16,-1 0-48-16,2 2-16 0,1-7 0 0,0 0 0 16,1-3-80-16,-1-1 0 0,-2-3-128 0,2 0 192 15,2-4-192-15,2-1 128 0,1 0-128 0,1-2 0 16,-1-4 0-16,3 3 128 0,0 1-128 0,1 1 0 15,-2 1 0-15,1 2 0 0,-2 2 0 0,-1 4 0 0,-1-1-256 16,0 3-64-16,-2 5 0 0,1-3 0 16,-3 2-1072-16,-2 5-208 0,-6 6-64 0,5-7 0 15,-5 7-1360-15,0 0-288 0,0 0-48 0</inkml:trace>
  <inkml:trace contextRef="#ctx0" brushRef="#br0" timeOffset="15178.64">29181 2930 18431 0,'0'0'1632'0,"0"0"-1312"0,0 0-320 0,0 0 0 16,0 0 1600-16,0 0 256 0,7-6 64 0,-7 6 0 15,0 0-880-15,0 0-160 0,0 0-48 0,0 0 0 16,0 0-80-16,0 0-32 0,0 0 0 0,0 0 0 15,0 0 176-15,0 0 16 0,-7 7 16 0,-1 2 0 16,-1-2-224-16,0 3-32 0,0 1-16 0,-2-1 0 16,-2 1-208-16,0 0-32 0,-1 2-16 0,1 1 0 15,0 0-128-15,0 4-16 0,-1 0-16 0,1 2 0 16,0-1-64-16,2 4-16 0,1 1 0 0,2 0 0 16,3-2-160-16,2-2 0 0,3 0 144 0,4 0-144 15,2 0 0-15,2-2 0 0,0 0 0 0,3-2 128 16,2-1-128-16,0-2 0 0,1-3 128 0,3-3-128 15,2-3 144-15,1-1-144 0,2-4 192 0,-1-1-192 16,0 1 160-16,0-2-160 0,-2-2 128 0,2-1-128 0,0-1 192 0,-3-3-32 16,-5-1-16-16,0 2 0 0,0-4-144 0,-1 0 160 15,-1-1-160-15,-2-1 160 0,-2 1-32 0,0-3-128 16,-3-1 192-16,0 0-64 0,-2-5 0 0,-2 3-128 16,-2-1 192-16,-2-1-64 0,-3-6-128 0,0 3 0 15,-4 2-192-15,-1 2 192 0,-1 1 0 0,-1 2 0 16,-2 1 0-16,2 3 0 0,0 2-192 0,1 3 192 15,0 3-192-15,1 0 192 16,1 2-640-16,2 2 0 0,9 2 0 0,-7-1 0 16,7 1-1424-16,0 0-304 0,0 0-48 0,0 0-12528 0</inkml:trace>
  <inkml:trace contextRef="#ctx0" brushRef="#br0" timeOffset="15492.51">29575 2646 13823 0,'0'0'1216'0,"0"0"-960"0,0 0-256 0,0 0 0 16,0 0 3504-16,0 0 656 0,-3 10 128 0,3 1 16 15,0-2-2784-15,2 1-560 0,-1-1-128 0,1 4 0 16,0 2-128-16,2 2 0 0,-2 2-16 0,1 3 0 15,1 4-304-15,-2-1-64 0,1 0-16 0,0 2 0 16,-1-2-144-16,0 1-32 0,-2 2 0 0,-2-1 0 16,1-1-128-16,0 1 160 0,-1 1-160 0,1 1 160 0,0-3-160 0,1 0 0 15,0-2 144-15,1 0-144 0,2-2 0 0,1-4 0 16,-2-2 0-16,1 0 0 16,1-3-384-16,1 0-160 0,0-4-32 0,0-1 0 15,-5-8-2560-15,0 0-528 0</inkml:trace>
  <inkml:trace contextRef="#ctx0" brushRef="#br0" timeOffset="15706.08">29395 2950 30351 0,'0'0'1344'0,"0"0"272"0,0 0-1296 0,12-6-320 0,-1 0 0 0,5 2 0 16,2-1 896-16,1 1 128 0,-4 0 0 0,3 1 16 15,2 1-256-15,-2 2-48 0,0-3-16 0,2 0 0 16,-2 1-464-16,2-2-80 0,1 0-32 0,-2 1 0 16,-2 3-144-16,-1 0 0 0,0-2 0 0,0 1 0 31,0-1-1840-31,0 2-336 0,-2-1-80 0,0 1-11984 0</inkml:trace>
  <inkml:trace contextRef="#ctx0" brushRef="#br0" timeOffset="16193.3">29795 3075 15663 0,'0'0'688'0,"0"0"144"0,0 0-656 0,0 0-176 15,0 0 0-15,0 0 0 0,11-3 2960 0,-1-1 560 16,-1 0 128-16,2 3 0 0,-1-3-2352 0,2 1-464 16,2 0-112-16,3 0-16 0,1-2-304 0,3 1-64 15,1-1-16-15,3 1 0 0,1-1-128 0,0-1-16 16,0 2-16-16,-1 0 0 0,-1-2-160 0,-2 1 160 16,-3 1-160-16,-2-1 160 0,-1-2-32 0,-2 1 0 0,-6 3 0 0,0-1 0 15,-2-1 64-15,1 1 16 0,-2 0 0 0,2 0 0 16,-3-1-64-16,-2 1-16 0,-2 4 0 0,0 0 0 15,-2-9-128-15,2 9 160 0,-12-7-160 0,-1 3 160 16,-4 1-160-16,0 0 0 0,-3 2 0 0,-1 1 0 16,-2 0 0-16,-2 2 0 0,-1 3 0 0,0-1 0 15,0 0 288-15,0 3-32 0,0 2 0 0,2 1 0 16,2 1-48-16,4 0-16 0,2 3 0 0,2 0 0 16,1 3 32-16,2 2 0 0,4 2 0 0,1 0 0 15,3-3-16-15,0 2 0 0,3 1 0 0,3 0 0 16,0-1-48-16,3 0-16 0,0-3 0 0,1-1 0 15,1-2-144-15,2-1 0 0,2 0 0 0,1-3 0 16,0-2-208-16,2 0-80 0,1-1-16 0,2-1 0 16,1-2-688-1,0-1-144-15,1 1-16 0,1-3-9408 0,-1 0-1888 0</inkml:trace>
  <inkml:trace contextRef="#ctx0" brushRef="#br0" timeOffset="16470.71">30356 3322 29487 0,'0'0'2624'0,"0"0"-2112"16,0 0-512-16,-4 13 0 0,1 1 1936 0,3 0 288 0,3-1 48 0,1 1 16 15,0 1-1472-15,1 0-304 0,3 3-48 0,-2-1-16 16,-1-1-288-16,-1 0-160 0,-1-1 160 0,0 4-160 16,-2-4 0-16,0 0-192 0,0 0 16 0,1 0 0 31,-2-1-432-31,0-1-96 0,-2-1 0 0,2-12-16 16,2 11-384-16,-2-11-80 0,0 0-16 0,0 0-13776 0</inkml:trace>
  <inkml:trace contextRef="#ctx0" brushRef="#br0" timeOffset="17493.34">31762 2920 14735 0,'0'0'640'0,"0"0"160"0,0 0-640 0,0 0-160 0,0 0 0 0,0 0 0 15,0 0 3440-15,0 0 656 0,-2-8 128 0,2 8 16 16,-5-7-2176-16,5 7-432 0,0 0-96 0,0 0 0 16,0 0-688-16,0 0-128 0,0 0-16 0,0 0-16 15,0 0-464-15,-8 5-96 0,8-5 0 0,-4 12-128 16,1 0 192-16,2 1-192 0,1 3 192 0,0 1-192 15,0 1 272-15,3 1-48 0,-1 2-16 0,0 0 0 16,-1 1 0-16,1 0 0 0,1 1 0 0,-2 0 0 16,1 1 32-16,-1-2 0 0,0-1 0 0,2-3 0 15,-2-3-64-15,0 1-16 0,1 1 0 0,-1-4 0 16,0-2 16-16,2-1 0 0,0-1 0 0,-3-9 0 0,0 0 16 0,6 7 0 16,-6-7 0-16,11 3 0 0,-2 1-32 0,1-4 0 15,1-1 0-15,0-5 0 0,-2-1-32 0,2-3 0 16,-1-1 0-16,1-1 0 0,-2 2-128 0,1-3 160 15,2-1-160-15,0-3 160 0,-2-4-160 0,1 1 128 16,-2 2-128-16,0-4 128 0,1-2-128 0,1-2 160 16,-1-2-160-16,-1 2 160 0,-1 1-160 0,1 0 0 15,0 3 0-15,0-2 0 0,-1 1 0 0,0 2 0 16,-1 3 0-16,0 1 0 16,1 1-704-16,-1 2-64 0,-1 2 0 0,1 3-16 15,-1 0-2096-15,0 2-400 0,-3 0-96 0</inkml:trace>
  <inkml:trace contextRef="#ctx0" brushRef="#br0" timeOffset="17894.02">32422 2955 28047 0,'0'0'1232'0,"0"0"272"0,-10 4-1200 0,1 0-304 0,-1 0 0 0,1-1 0 16,2 1 1280-16,-3 2 192 0,0-1 32 0,0 0 16 16,-1 2-496-16,1-1-80 0,-3 2-32 0,0 1 0 15,0 0-640-15,-2 3-128 0,0 1-16 0,0 0-128 16,0 1 0-16,-1 2 0 0,0 1 0 0,2-1 0 0,1 0 0 0,1 1 0 16,2 0 0-16,2-1 0 0,1-2 0 0,2-1 0 15,3-2 0-15,2-11 0 0,-2 12 0 0,2-12 0 16,4 7 0-16,-4-7 0 0,8 8 128 0,2-3-128 15,2-1 0-15,3-1 0 0,0-2 160 0,2-2-160 16,1-2 128-16,2 1-128 0,-1-2 0 0,0-1 128 16,-2-2-128-16,0 1 0 0,0-1 128 0,0 1-128 15,1-4 0-15,-3 0 128 0,0 0-128 0,-2-2 0 16,0 0 0-16,-1-1 0 0,-1 0 144 0,0 0-144 16,-3-1 160-16,-1-2-160 0,0 0 144 0,-2 2-144 15,-2 0 128-15,-3-1-128 0,0 0 0 0,-2 0-144 16,0 1 0-16,-1 1 0 15,-1-1-2080-15,-1-1-400 0</inkml:trace>
  <inkml:trace contextRef="#ctx0" brushRef="#br0" timeOffset="18227.57">32719 2587 25791 0,'0'0'1152'0,"0"0"224"16,0 0-1104-16,-6 9-272 0,1 0 0 0,2 3 0 16,2 0 2480-16,-1 4 432 0,1 4 96 0,1 1 0 15,0 1-2096-15,0 3-416 0,-1 3-96 0,1-1-16 0,0-1-192 0,-1 1-64 16,-2-1 0-16,2-1 0 0,-1 3-128 0,1-1 0 15,0-1 144-15,-1-1-144 0,1-2 160 0,0 1-32 16,-1-1-128-16,1-1 192 0,0-1-192 0,0 0-192 16,-2-1 48-16,0 1 0 15,1-3-352-15,-1 0-64 0,2-5-16 0,0 0 0 16,-1-2-640-16,2-1-144 0,0-10-32 0,0 0 0 16,-2 9-2048-16,2-9-400 0</inkml:trace>
  <inkml:trace contextRef="#ctx0" brushRef="#br0" timeOffset="18421.55">32556 2897 27647 0,'0'0'2448'0,"8"-10"-1952"0,4 3-496 0,1 0 0 16,3-2 2096-16,2 1 320 0,0 1 64 0,2 1 16 15,1-2-1344-15,1 4-256 0,0-3-48 0,0 5-16 16,-1-1-464-16,0 2-112 0,0 1 0 0,-2 0-16 15,1 0-240-15,-1 0 0 0,1 0 0 0,-2 0-160 32,-1 4-1632-32,-3 0-320 0,-1 1-64 0</inkml:trace>
  <inkml:trace contextRef="#ctx0" brushRef="#br0" timeOffset="18811.84">32878 3059 14735 0,'0'0'1312'16,"0"0"-1056"-16,0 0-256 0,0 0 0 0,0 0 4304 0,0 0 816 15,11-3 144-15,1 0 48 0,-1 0-4000 0,2 0-800 16,0 1-144-16,0-2-48 0,2-1-320 0,-1-1 144 16,0 0-144-16,2 2 0 0,1-3 128 0,-6 5-128 15,-1-2 0-15,2 0 0 0,-1 0 0 0,1 0 0 16,-1-1 0-16,-1 0 0 0,-1 1 0 0,5-4 128 15,-4 2-128-15,-4-1 0 0,-2-1 208 0,-4 8-64 16,1-9-16-16,-1 1 0 0,-2 0-128 0,-2 2 192 0,-1-1-192 0,-2 1 192 16,-2-2-192-16,4 5 0 0,-3-2 0 0,-1 4 128 15,-3-3-128-15,0 3 0 0,-1 1-160 0,0 1 160 16,-1 0 0-16,-13 3 0 0,3 3-128 0,3 2 128 16,0 4 0-16,3 1 0 0,2 1 192 0,2 2-192 15,1-1 304-15,3 0-48 0,1 2-16 0,2 1 0 16,3-4-16-16,1 6 0 0,2 1 0 0,1-1 0 15,0-3-224-15,1 2 128 0,2 0-128 0,1-2 0 32,0 0-256-32,2-4-128 0,1 1-48 0,2-1 0 0,0-4-1808 15</inkml:trace>
  <inkml:trace contextRef="#ctx0" brushRef="#br0" timeOffset="19243.91">33125 3347 5519 0,'0'0'496'0,"0"0"-496"16,0 0 0-16,10-4 0 0,-10 4 4448 0,12-5 800 16,-2-1 144-16,1 0 48 0,-1 1-3520 0,1 0-704 15,-1 0-144-15,1 1-32 0,-1 0 16 0,0 0 0 16,1 0 0-16,1 1 0 0,-2 1-160 0,0 1-48 15,1-5 0-15,-1 5 0 0,-10 1-272 0,12-4-64 16,-2 2-16-16,-10 2 0 0,12-2-176 0,-12 2-16 16,0 0-16-16,11 0 0 0,-11 0-288 0,0 0 128 0,0 0-128 0,0 0 0 15,9 5 128-15,-9-5-128 0,0 0 0 0,1 11 0 16,-1-11 128-16,-3 13-128 0,0-1 0 0,-4-2 0 16,-1 0 128-16,-1 1-128 0,0-1 0 0,-1 2 0 15,-2 1 0-15,0 1 0 0,-1 2 128 0,1 0-128 16,-1-1 0-16,3 1 0 0,1-2 0 0,2 1 0 15,2-1 240-15,1-1-64 0,3 0-16 0,1-2 0 16,1 0 80-16,2 0 16 0,2-1 0 0,1 1 0 16,2-1-256-16,3 0 128 0,-1 2-128 0,3-3 0 15,0 0 0-15,3 1 0 0,-1-1 0 0,2-1 0 16,2 1 0-16,0 0-320 0,3 1 64 0,1-3 0 16,-1-1-624-16,1-1-112 15,3-1-32-15</inkml:trace>
  <inkml:trace contextRef="#ctx0" brushRef="#br0" timeOffset="20062.59">29480 4518 8287 0,'0'0'736'0,"0"0"-592"0,0 0-144 0,0 0 0 0,0 0 2752 0,0 0 512 0,9-4 96 0,-9 4 32 16,0 0-1632-16,0 0-320 0,0 0-64 0,0 0-16 15,10-1-208-15,-10 1-32 0,0 0-16 0,0 0 0 16,0 0-176-16,0 0-32 0,5 4-16 0,-5-4 0 16,3 6 112-16,-3 2 32 0,0 2 0 0,-3-2 0 15,0 3-192-15,-4 2-16 0,-10 11-16 0,1 3 0 16,1 1-96-16,-2 2-32 0,-3 2 0 0,-2-1 0 16,-1 4-224-16,-2 2-32 0,-1-1-16 0,0 2 0 15,0-2-208-15,1 1-64 0,1-5 0 0,1 0 0 16,1-2-128-16,0-3 0 0,-1-3 144 0,4-2-144 15,2-4 0-15,1 0 144 0,1-1-144 0,2 0 0 16,2-4 0-16,1-1-256 0,3-4 32 0,1-2 0 16,6-6-1536-16,0 0-304 0,-9 4-64 0,9-4-9328 15,-6-9-1856-15</inkml:trace>
  <inkml:trace contextRef="#ctx0" brushRef="#br0" timeOffset="20362.03">29158 4509 25791 0,'0'0'1152'0,"-9"-3"224"0,-3-3-1104 0,4 4-272 0,8 2 0 0,0 0 0 16,0 0 2320-16,0 0 416 0,0 0 80 0,0 0 0 16,0 0-1616-16,0 0-336 0,-4 11-64 0,3 1-16 15,1 2-208-15,2-1-64 0,4 3 0 0,-1 4 0 16,1 1-64-16,1 5-32 0,1 2 0 0,1-1 0 15,0-1-160-15,1-1-16 0,2 2-16 0,0 1 0 16,1-3-224-16,1 1 176 0,2-3-176 0,1 1 160 16,0-5-160-16,2 2 0 0,2 0 144 0,1-3-144 15,3-1 0-15,0 0-192 0,0-1 32 0,1-1 0 32,-2 1-608-32,0-3-128 0,-2-1-32 0,-1 1 0 0,-3 0-2544 0,-1-3-512 0</inkml:trace>
  <inkml:trace contextRef="#ctx0" brushRef="#br0" timeOffset="20706.14">29969 5015 16575 0,'0'0'736'0,"0"0"160"0,0 0-720 0,0 0-176 0,0 0 0 0,5 11 0 16,1 1 4976-16,0 2 960 0,-1 1 192 0,0 0 32 15,-1 1-4144-15,1 0-832 0,-1 2-160 0,1 0-48 16,-1 1-656-16,1-1-144 0,1 0-32 0,-1 0 0 16,0 1-144-16,0-1 0 0,0 0 0 0,2 0 0 31,1 1-1344-31,3-4-208 0,0-2-48 0,2 0-10096 0,1 0-2016 0</inkml:trace>
  <inkml:trace contextRef="#ctx0" brushRef="#br0" timeOffset="21263.74">32569 4673 25791 0,'0'0'2304'0,"-2"-9"-1856"0,2 9-448 0,0 0 0 16,0 0 2864-16,0 0 464 0,0 0 112 0,0 0 16 15,0 0-2336-15,0 0-464 0,0 0-80 0,-8 12-32 16,0-1-544-16,0 5 0 0,-2 2 0 0,-2 5 0 0,0 3 128 0,-1 4-128 16,-1 0 0-16,-2 0 0 0,1 6 272 0,0-3 0 15,0-1 0-15,-1 1 0 0,1-4-112 0,-1-2-32 16,0 0 0-16,-1-1 0 0,2 0-128 0,-1-3 0 16,2-4 144-16,2-2-144 15,2 0-512-15,2-1-160 0,4-7-32 0,4-9-16 16,-5 9-2032-16,5-9-384 0,0 0-96 0</inkml:trace>
  <inkml:trace contextRef="#ctx0" brushRef="#br0" timeOffset="21496.62">32293 4614 18431 0,'0'0'816'0,"-3"-9"160"16,2 0-784-16,1 9-192 0,0 0 0 0,0 0 0 0,0 0 5168 0,0 0 976 0,0 0 208 0,7 9 48 15,-2 2-4672-15,-1 3-912 0,0 2-192 0,1 3-48 16,0 3-96-16,2 5-32 0,-1 0 0 0,3 2 0 16,3-2-288-16,0 2-160 0,0-1 160 0,2 2-160 15,0 2 128-15,1-1-128 0,-1-2 0 0,2-3 144 16,0-3-144-16,1 1 0 0,2-2 0 0,-1-1 0 31,0-2-1328-31,0 1-144 0,1-2-16 0,-2 0-16 16,-2-3-1280-16,-2-2-256 0,-2 0-48 0</inkml:trace>
  <inkml:trace contextRef="#ctx0" brushRef="#br0" timeOffset="21963.24">32863 5109 42095 0,'0'0'1856'0,"0"0"400"0,0-11-1808 0,2 2-448 16,2 1 0-16,3 0 0 0,-1 1 576 0,3-1 32 15,2-1 0-15,1-1 0 16,-1 0-432-16,1 0-176 0,0-3 128 0,1 0-128 0,-1 2 0 0,1 5 0 16,0-4 0-16,0 4 0 0,-2 1 0 0,3 1 0 15,-1 2 0-15,-6 4 0 0,1 0 0 0,0 2 0 0,-1 0 0 0,-2 0 0 16,0 1 0-16,-1 2 0 0,-3-1 0 0,-1 1 0 15,-1-1 0-15,-2 1 0 0,-1-1 0 0,-1 1 0 16,-3 2-272-16,-1 0 16 0,-3 6 0 0,-11 7 0 16,0-1-96-16,2-3-16 0,1 0 0 0,2-1 0 15,0-3 112-15,1-2 0 0,2 1 16 0,4 0 0 16,1-1 368-16,4 0 80 0,3-1 16 0,3-11 0 16,0 12 32-16,0-12 16 0,7 13 0 0,3-1 0 15,1 0 0-15,2-5 0 16,1 3 0-16,0-3 0 0,2 1-80 0,2 0-32 0,1 1 0 0,0-2 0 15,1-3-160-15,-9 0 0 0,4-1 144 0,2 3-144 16,1 0 144-16,3 1-144 0,0-3 192 0,1 1-192 16,-1 0 0-16,17 3-352 0,-9-3 48 0,-4 0 16 15,-4 0-560-15,-3 1-112 0,-3-5-32 16,-2 2 0-16,-3-3-1952 0,-10 0-400 16,9-3-80-16</inkml:trace>
  <inkml:trace contextRef="#ctx0" brushRef="#br0" timeOffset="22480.72">28597 5711 13823 0,'0'0'1216'0,"12"0"-960"0,-2-3-256 0,3 1 0 0,3-1 5424 0,3 2 1040 16,5-1 192-16,2 1 64 0,3 0-5056 0,2 1-992 15,3 0-208-15,4 0-32 0,1 0 80 0,1 1 32 16,1 0 0-16,-1 1 0 0,0-2-352 0,0 0-64 16,-1-2 0-16,1 1-128 0,0 0 160 0,5 0-160 15,2 1 128-15,5-2-128 0,4 1 0 0,4-2 0 16,1 1 0-16,2-2 0 16,1-3-1264-16,5 2-336 0,2-3-64 0,8 0-9792 15,3 2-1984-15</inkml:trace>
  <inkml:trace contextRef="#ctx0" brushRef="#br0" timeOffset="23064.05">31785 5669 26719 0,'0'0'2368'0,"0"0"-1888"0,0 0-480 0,0 0 0 16,0 0 1680-16,0 0 240 0,15-1 64 0,4 0 0 16,1 1-320-16,6 0-48 0,6 1-16 0,7 3 0 15,5 0-224-15,10 2-48 0,6 1-16 0,6-1 0 16,3-1-496-16,4 1-112 0,3 3 0 0,6-5-16 15,5-2-272-15,3 2-48 0,0-1-16 0,-40-2 0 16,6-1-352-16,5-1 144 0,4-2-144 0,3 2 0 16,2 0 0-16,1-1-304 0,-2 0 48 0</inkml:trace>
  <inkml:trace contextRef="#ctx0" brushRef="#br0" timeOffset="25433.15">29176 6601 3679 0,'0'0'160'0,"0"0"32"0,-7-8-192 0,7 8 0 15,-6-6 0-15,1-1 0 0,5 7 2672 0,-4-7 480 16,0-3 112-16,4 10 0 0,-4-9-2432 0,4 9-480 16,0 0-96-16,0 0-32 0,-1-11 1024 0,-1 2 208 0,1-1 32 0,1 10 16 15,0 0 336-15,0 0 64 0,0 0 16 0,-1-7 0 16,1 7-192-16,0 0-16 0,-2-7-16 0,2 7 0 16,0 0-448-16,0 0-96 0,0 0 0 0,0 0-16 15,0 0-624-15,2 12-128 0,0 2-32 0,2 3 0 16,0-3-208-16,1 2-144 0,1 1 192 0,0 3-192 15,2-2 256-15,0 1-64 0,0 0-16 0,1-2 0 16,0 0-176-16,1-2 192 0,1 0-192 0,-2 0 192 16,-1 2-192-16,1-4 128 0,1-1-128 0,-1 0 128 15,-9-12-128-15,11 6 128 0,-11-6-128 0,11 7 128 16,-11-7 0-16,13 2-128 0,-2-3 192 0,1 0-64 16,-2-6 0-16,2 1 0 0,0-6 0 0,-2 0 0 15,0-1-128-15,1-3 128 0,-2 2-128 0,-1-3 128 16,0 2-128-16,1-5 0 0,0 0 0 0,0 1 0 0,0-2-320 0,0 1 48 15,2 2 16-15,-2-1 0 0,-1-1-112 0,1-2-16 16,-1 2 0-16,-1 6 0 0,1 0 208 0,-1 2 48 16,-1 2 0-16,1 0 0 0,-1 0 128 0,-1 1 0 15,1 1-144-15,-6 8 144 0,6-7 0 0,-1 0 0 16,1-1 0-16,-6 8 0 0,5-11 0 0,-1 2 0 16,-2 1 0-16,-2 8 0 0,3-10 0 0,0 1 0 15,-2 2 0-15,-1 7 128 0,3-6-128 0,-3 6 0 16,2-7 0-16,-2 7 0 0,0 0 0 0,3-7 0 15,-3 7 0-15,0 0 0 0,0 0 0 0,0 0 0 16,0 0 0-16,0 0 0 0,0 0 0 0,0 0 0 16,0 0 144-16,0 0-144 0,0 0 128 0,0 0-128 0,0 0 128 0,0 0-128 15,0 0 0-15,-4 10 128 0,4-10-128 16,0 0 0-16,-5 9 0 0,5-9 0 0,0 0 0 0,-3 11 128 16,3-11-128-16,0 0 0 15,-4 9 128-15,4-9-128 0,0 0 192 0,0 0-16 0,-3 9-16 0,3-9 0 16,-3 11 16-16,0 0 0 0,3-11 0 0,-4 12 0 15,0-1-32-15,0 2 0 0,-1 3 0 0,0 5 0 16,0 5-16-16,-1-1-128 0,1 2 192 0,-1 2-64 16,-5 2-128-16,1 3 0 0,-2 3 0 0,-2 4 0 15,-2 4 128-15,-1 0-128 0,0 2 128 0,-1-4-128 16,-3-2 0-16,1-2 0 0,1-3 0 0,1-5 0 16,-2-1 128-16,2 3-128 0,-3-2 0 0,0-1 128 15,0-2-128-15,2-1 0 0,0-1 0 0,3 3 128 16,-1-2-128-16,0-1 0 0,0-1 144 0,2-1-144 15,4-2 0-15,1-1 0 0,3-3 0 0,1-3 0 0,4 0-352 0,2-2-32 16,1 0-16-16,4-3 0 16,2-2-1360-16,1-3-272 0,2-2-48 0,2-4-14560 15</inkml:trace>
  <inkml:trace contextRef="#ctx0" brushRef="#br0" timeOffset="25939.6">29794 6689 30815 0,'0'0'1360'0,"0"0"288"0,0 0-1328 0,0 0-320 0,0 0 0 0,0 0 0 16,0 0 1056-16,0 0 144 0,12 4 16 0,-12-4 16 16,14 1-48-16,-2 0-16 0,-12-1 0 0,14-2 0 15,0-1-464-15,2 0-112 0,-2-1-16 0,2 1 0 16,1-4-272-16,-1 0-64 0,-2 0-16 0,0-1 0 16,2 0-96-16,0 0 0 0,-3-1-128 0,0 3 192 15,0-5-64-15,0 2-128 0,-2-1 176 0,-1 0-176 16,-3 1 160-16,0 0-160 0,-1 0 128 0,0-1-128 15,-2-2 0-15,-3 1 128 0,-2 1-128 0,-2 1 0 16,3 9 0-16,-5-7 0 0,-3 2-224 0,-1 1 80 16,0 0-80-16,-2 3-16 0,-1 2 0 0,-1 3 0 0,-2 1 240 0,-1 3-144 15,1 1 144-15,-2 2-128 0,0 1 128 0,0-1 0 16,-2 2 0-16,4 2 0 0,-1-1 0 0,2 3 0 16,2 3 128-16,0-2-128 0,2 3 160 0,-1 0-32 15,1 1-128-15,5 1 192 0,1 1-192 0,1-1 144 16,-1-3-144-16,3-1 128 0,2-2-128 0,2-3 0 15,1 2 0-15,0-2 128 0,1 2-128 0,3-3 0 16,2-4 0-16,3 0 0 16,2-1-496-16,3-3-80 0,1-2 0 0,4 0-16 15,1-3-2064-15,4-4-416 0,2 1-64 0</inkml:trace>
  <inkml:trace contextRef="#ctx0" brushRef="#br0" timeOffset="26399.69">30613 6387 11967 0,'0'0'1072'0,"-8"-3"-864"0,-3 1-208 0,0 2 0 15,-1 3 5280-15,0 1 1008 0,0 1 208 0,1-1 32 16,-1 2-5152-16,-1 2-1040 0,-3 4-208 0,-1-3-128 15,-1 3 144-15,1 1-144 0,-1 3 128 0,-2-3-128 16,-1 4 256-16,2-2-48 0,2 0 0 0,3-2 0 0,1-2 288 0,1 0 48 16,1-2 16-16,4 0 0 0,1-1-96 0,2 0-16 15,4-8 0-15,0 0 0 0,0 0-256 0,0 0-64 16,0 0-128-16,7 7 192 0,-7-7-192 0,12 4 0 16,-1-1 0-16,2-3 0 0,2-3 0 0,-1 2 0 15,2-3 0-15,-1 4 0 0,1 1 0 0,1 2 0 16,-1 0 128-16,1 1-128 0,0-1 0 0,0 3 0 15,-2-1 0-15,2 1-160 0,-1 4 160 0,-1-1 0 16,0 1 0-16,-2 2 0 0,-3-3 0 0,1 1 0 16,-2 2 0-16,-1 0 0 0,-3 0 0 0,0 1 0 15,0 0 0-15,-1-2 0 0,-1 1 0 0,-2 1 0 16,-1 2 144-16,0-2-144 0,0-13 256 0,-4 14-48 0,-2-1-16 0,-1 0 0 16,1-1 96-16,-4-1 16 0,0 1 0 15,0-3 0-15,-1 0-304 0,-1 1 0 0,-1-1 0 0,0-3 0 31,0 2-1712-31,0-1-336 0,-2-1-80 0</inkml:trace>
  <inkml:trace contextRef="#ctx0" brushRef="#br0" timeOffset="27100.82">31953 6613 6447 0,'0'0'576'0,"0"0"-576"16,4-10 0-16,0 2 0 0,-4 8 4864 0,0 0 848 15,9-8 176-15,-3 1 48 0,-6 7-3248 0,8-9-640 16,-8 9-128-16,8-6-16 0,-8 6-416 0,0 0-80 16,0 0 0-16,0 0-16 0,0 0-800 0,10-2-144 0,-10 2-48 0,0 0 0 15,11 6-400-15,-3 2 0 16,-3 2 128-16,-1 2-128 0,-2 2 128 0,-2-1-128 0,0 3 192 0,-1 2-64 15,-3 2 304-15,2 0 48 0,-1 1 16 0,-2 1 0 16,-3-1 16-16,0 0 16 0,2-1 0 0,-1-2 0 16,-1-2-144-16,2-2-16 0,2-1-16 0,1-1 0 15,1-1-176-15,-1 1-48 0,3-12 0 0,-1 9 0 16,1-9-128-16,0 0 0 0,0 0 0 0,0 0 128 16,0 0-128-16,0 0 0 0,0 0 144 0,0 0-144 15,0 0 0-15,0 0 128 0,0 0-128 0,7-9 0 16,-1 0 0-16,-1-1 0 0,0-2 0 0,-1 0 128 15,-1 0-128-15,1-1 0 0,1-2 0 0,-1-4 0 16,-2-1 0-16,2-5 0 0,1 1 0 0,2 0 128 16,1-1-128-16,1 1 0 0,0 4 0 0,0 0 0 0,0 3 0 0,2 3 0 15,-2 1 0-15,1 2-128 0,-1 2 128 0,0 0 0 16,1 5-144-16,0-2 144 0,0 2 0 0,0 1 0 16,-10 3 0-16,11-1 0 0,1 1-128 0,-12 0 128 15,10 4 0-15,1 1 0 0,-11-5 0 0,12 8 0 16,-2-1 0-16,-2 3 0 0,-2 0 0 0,2 0 0 15,-1 2 0-15,-1 1 0 0,1 3 0 0,-1 0 0 16,2-1 0-16,0 2 0 0,0-3 0 0,2 2 128 16,1 1-128-16,-1-4 0 0,2 0-160 0,0 0-112 15,-1-1-32-15,0 0 0 16,-1-5-416-16,-1 3-96 0,-1-1-16 0,0-3 0 16,-8-6-208-16,0 0-48 0,10 4-16 0,-10-4-11056 15,0 0-2192-15</inkml:trace>
  <inkml:trace contextRef="#ctx0" brushRef="#br0" timeOffset="27533.66">32661 6528 9215 0,'0'0'400'0,"-9"-5"96"0,-1-3-496 0,1 3 0 0,9 5 0 0,-7-4 0 16,7 4 7168-16,-8-2 1328 0,8 2 272 0,-11 1 48 15,2 4-6896-15,0 0-1392 0,0 4-272 0,0 3-48 16,0 1-208-16,-3 1 0 0,-2 2 0 0,1 2 0 16,1 5 0-16,1-3 128 0,1 3-128 0,1-4 0 0,1 1 352 0,1-1-32 15,2 0 0-15,1-3 0 0,2 1 32 16,0 0 0-16,5-1 0 0,0 0 0 0,-3-16-208 0,7 11-144 16,4 1 192-16,1-1-192 0,-1-2 160 0,4-4-160 15,0-1 128-15,4-2-128 0,-1-2 0 0,3-1 0 16,1-2 0-16,0 1 0 0,-1-2 128 0,0 0-128 15,-2-2 128-15,1-2-128 0,1 0 0 0,-3-3 0 16,-2-3 0-16,-2 1 0 0,0 1 0 0,-2 1 0 16,-4-1 144-16,-2 0-144 0,0-1 160 0,-4 0-32 15,0-1-128-15,-2-2 192 0,-3-1 32 0,0 1 0 16,-1 3 0-16,-1-2 0 0,-3-1 80 0,-1 1 16 16,0-1 0-16,-1 2 0 0,-3-1-192 0,0 1-128 15,-2 0 144-15,1 0-144 0,0 4 0 0,-1-2-288 16,1 2 32-16,1 2 16 15,0 3-1088-15,0 0-208 0,0 2-64 0</inkml:trace>
  <inkml:trace contextRef="#ctx0" brushRef="#br0" timeOffset="29952.85">29091 8496 20271 0,'0'0'1792'0,"0"0"-1424"16,0 0-368-16,0 0 0 0,-5-6 3088 0,5 6 560 15,0 0 96-15,0 0 32 0,0 0-2144 0,0 0-416 16,0 0-96-16,0 0-16 0,0 0 16 0,0 0 0 0,0 0 0 0,0 0 0 16,-5 8-480-16,1 3-112 0,1-2-16 0,2 3 0 15,2 1-224-15,2 1-48 0,-1 0-16 0,1 3 0 16,0 0-224-16,1-1 176 0,-1-1-176 0,4 1 160 16,-2 0-160-16,0-1 128 0,2 0-128 0,-1-2 128 15,2-3-128-15,0 3 0 0,0-4 0 0,1 0 0 16,-1 1 0-16,1 0 0 0,0-1 128 0,0-2-128 15,0-3 0-15,2 1 0 0,1-3 0 0,-3 1-176 32,-9-3-1232-32,11 0-240 0,0 0-48 0,-11 0-16 15,12-3-992-15,-2 2-208 0,-1-3-32 0,-9 4-11328 0</inkml:trace>
  <inkml:trace contextRef="#ctx0" brushRef="#br0" timeOffset="30219.98">29643 8370 22111 0,'0'0'1968'0,"-11"0"-1584"15,-1 0-384-15,1 3 0 0,-1 1 3168 0,0 5 544 16,1 0 128-16,-1 3 0 0,-1 1-2832 0,1 5-576 16,-1 3-112-16,0 4-32 0,0 1 112 0,-1 3 32 15,-2 2 0-15,0 2 0 0,1-1 112 0,-2 2 32 16,-2 3 0-16,2 4 0 0,-2 1-144 0,-1 2-32 15,1 2 0-15,-1 0 0 0,-1-1-256 0,3 1-144 16,1-7 160-16,2 1-160 0,-1-3 128 0,3-1-128 16,2-4 0-16,1-1 144 0,2 1-144 0,-1-2-144 0,1-2 144 0,0-2-208 31,1-5-1520-31,-1 0-320 0,1-2-48 0,2-2-14528 0</inkml:trace>
  <inkml:trace contextRef="#ctx0" brushRef="#br0" timeOffset="30720.03">29735 8562 29487 0,'0'0'2624'0,"0"0"-2112"16,0 0-512-16,0 0 0 0,0 0 2384 0,0 0 368 16,0 0 80-16,0 0 16 0,0 0-2288 0,11 3-560 15,-1-2 0-15,0 0 0 0,-10-1 128 0,15 0-128 16,-1 0 128-16,0 0-128 0,-2-1 320 0,0 0-16 16,0-1 0-16,-1 0 0 0,1-1 144 0,1 1 48 15,0-2 0-15,0-2 0 0,0 0-128 0,2-1-32 16,-1 1 0-16,0-2 0 0,1-1-192 0,-1 1-144 15,0-5 192-15,1 1-192 0,-4 1 128 0,-1-1-128 16,0 1 0-16,-1 0 0 0,-1-1 128 0,-3 0-128 16,-2 1 0-16,-2 1 0 0,-1 3 0 0,0 7 0 15,-8-8 0-15,0 3 0 0,-1 1 0 0,-2 2-176 0,-4 4 176 0,0 2-208 16,-1-1 48-16,-1 7 16 0,-3-1 0 0,1 2 0 16,-1 0 144-16,1 2 0 0,1 1 0 0,1 3 0 15,1 0 144-15,2 0-144 0,-2 3 192 0,3-1-192 16,2 2 288-16,1 0-48 0,1 1-16 0,1 0 0 15,4 0-224-15,2-1 176 0,-1-4-176 0,3 0 160 16,1-2-160-16,3 0 0 0,3-2 0 0,-1 0 0 16,2-1 0-16,2 0-192 0,5-3 32 0,-2-3 16 31,0-2-656-31,3-2-128 0,2-2-32 0,1 0 0 0,2 0-1824 16,1 0-368-16,1-3-80 0</inkml:trace>
  <inkml:trace contextRef="#ctx0" brushRef="#br0" timeOffset="31202.9">30614 8297 21183 0,'0'0'1888'0,"0"0"-1504"15,0 0-384-15,2-9 0 0,-2 9 2592 0,4-8 448 16,-4 8 96-16,3-9 0 0,-3 9-2048 0,0 0-400 15,0 0-96-15,0 0-16 0,0 0 224 0,-8-6 32 16,-2 2 16-16,-1 4 0 0,1 4 160 0,-3 2 16 16,-4 2 16-16,-1 1 0 0,-1 3-432 0,0-2-96 15,-1 1 0-15,1 2-16 0,-1 0-240 0,3 1-32 16,3-1-16-16,1-1 0 0,0-3-208 0,2 0 144 16,2 0-144-16,3 1 128 0,6-10-128 0,0 0 0 0,-4 7 0 0,4-7 0 15,0 0 0-15,0 0 0 0,8 8 0 0,-8-8 0 16,0 0 0-16,13 4 0 0,1-3 0 0,0-1 0 15,1-1-272-15,-1 0 64 0,-1 0 16 0,0-1 0 16,0 2 32-16,0 0 16 0,-1 2 0 0,-2 1 0 16,1 1 144-16,2 2 0 0,1 0 0 0,1 2 0 15,-2 0 0-15,1 1 0 0,2 3 0 0,-2-3 0 16,0 2 0-16,-1 1 0 0,-2 1 0 0,-2 0 0 16,-1-1 0-16,-2 1 0 0,-2 0 0 0,0 1 0 15,0 2 0-15,-1 0 0 0,-3 1 0 0,-3-4 0 16,-1-2 0-16,0 1 304 0,-1 1-48 0,-2-1-16 0,0 2 16 15,-1-1 16-15,-1 0 0 0,-2 2 0 0,-1-5-144 0,1 3-128 16,0-2 192-16,-2 0-192 0,-2 1 0 0,0 0-176 16,1-2 0-16,1 1 0 15,-3-4-1920-15,2 1-384 0,0-1-80 0</inkml:trace>
  <inkml:trace contextRef="#ctx0" brushRef="#br0" timeOffset="31652.93">32079 8296 18431 0,'0'0'1632'0,"0"0"-1312"0,0 0-320 0,0 0 0 16,0 0 4288-16,0 0 768 0,0 0 176 0,0 0 16 0,0 0-3584 0,0 0-736 16,0 0-144-16,13 5-16 0,-1 3-224 0,-2 1-32 15,1 2-16-15,-2 0 0 0,0 1-352 0,3 3-144 16,1-1 128-16,-1 2-128 0,-1-1 128 0,2 3-128 16,-1 1 0-16,2-1 128 0,1 1-128 0,-2-2 0 15,0-2 0-15,1 0 0 0,1 1 0 0,-1 0-320 16,-1-2 48-16,1 0 16 15,-1-3-1856-15,0-2-352 0,-2-1-80 0,-2-2-13296 0</inkml:trace>
  <inkml:trace contextRef="#ctx0" brushRef="#br0" timeOffset="31920.58">32622 8171 14735 0,'-13'-1'1312'0,"3"2"-1056"0,0 0-256 0,0 5 0 16,-1 4 6224-16,-1 4 1200 0,1 5 224 0,-1 0 48 15,0 1-6224-15,0 3-1264 0,-1 2-208 0,0 4 0 16,-1 3 0-16,0 3 0 0,-1 2 0 0,1-1 0 16,0 1 0-16,-1 1 176 0,0-1 0 0,-1 1 0 15,0 0-176-15,2-1 0 0,1 2 0 0,0-7 0 16,-1 2 0-16,1-4 0 0,1-1 0 0,1-2 0 15,4-2-624-15,1-3-96 0,3-2-32 0,1-3 0 32,1-4-2256-32,1-3-448 0</inkml:trace>
  <inkml:trace contextRef="#ctx0" brushRef="#br0" timeOffset="32655.86">32813 8206 10127 0,'0'0'896'0,"0"0"-704"0,0 0-192 0,-8 3 0 16,-1-3 1248-16,9 0 224 0,-9 0 32 0,9 0 16 31,-9 2-3312-31,9-2-640 0,0 0-144 0,0 0-32 0,0 0 2416 0,0 0 464 0,0 0 112 0,-9 4 0 16,9-4 2752-16,0 0 528 0,0 0 112 0,-9 2 32 15,9-2-1360-15,0 0-272 0,0 0-48 0,0 0-16 16,0 0-608-16,-8-2-128 0,8 2-32 0,0 0 0 16,0 0-320-16,0 0-64 0,0 0 0 0,0 0-16 0,0 0-368 0,0 0-80 15,0 0-16-15,0 0 0 0,0 0-128 0,0 0-32 16,0 0 0-16,0 0 0 0,0 0-320 0,10-1 144 16,-10 1-144-16,12 0 0 0,-1 0 192 0,-11 0-64 15,10 0 0-15,0 1-128 0,-10-1 288 0,12 2-48 16,-1-1-16-16,-1-1 0 0,2 0 112 0,0 0 32 15,1 0 0-15,0-1 0 0,0-1-64 0,0 0-16 16,0-1 0-16,0 0 0 0,0 0-96 0,0-1 0 16,-1 1-16-16,-1-2 0 0,0 1-176 0,-1 0 0 15,-1-2 144-15,0 2-144 0,1 0 0 0,-10 4 144 16,9-7-144-16,-3 1 0 0,-1-2 160 0,-5 8-160 16,4-12 128-16,-1 3-128 0,-3 9 0 0,-1-10 0 0,-2-1 128 15,-1 2-128-15,-1 0 0 0,-2 1 0 0,1-1 0 0,-1 5 0 16,-2-3 0-16,-1 4 0 0,-1 1 0 0,0 2-176 15,-2 0 176-15,-1 3-160 0,1 1 160 0,-1 2-160 16,-3 2 160-16,0 3 0 0,3 2 0 0,-2 4 0 16,-1-2 0-16,0 3 0 0,2 2 0 0,-1 2 0 15,0 2 0-15,1 2 176 0,2 1-48 0,1-2 0 16,2-2 64-16,2 2 16 0,3-4 0 0,1 2 0 16,1 0-80-16,2-1-128 0,1 0 176 0,2-1-176 15,1-3 0-15,2-2 0 0,0-3 0 0,2-2 0 16,2-1-544-1,1-1-64-15,1-3-16 0,1-1 0 0,1-2-1552 16,1-3-320-16,0-1-64 0</inkml:trace>
  <inkml:trace contextRef="#ctx0" brushRef="#br0" timeOffset="33170.9">33463 8175 20271 0,'0'0'1792'0,"0"0"-1424"0,0 0-368 0,0 0 0 0,0 0 2128 0,0 0 368 16,-6-7 64-16,6 7 0 0,-8-4-1408 0,8 4-304 16,0 0-48-16,-9 0-16 0,-1 2 304 0,1 0 48 15,0 2 16-15,-2 2 0 0,-2 0-144 0,0 2-32 0,0 0 0 0,0-1 0 16,-1 1-208-16,1 0-64 0,-2 0 0 0,2-2 0 15,0 1-128-15,0 0-16 0,2-2-16 0,0 0 0 16,1 0-304-16,1 0-64 0,1 1-16 0,8-6 0 16,-8 3-160-16,8-3 0 0,0 0 0 0,0 0 128 15,0 0-128-15,0 0 0 0,0 0 0 0,5 10 128 16,-5-10-128-16,12 6 0 0,0-2 0 0,1 0 0 16,1-1-144-16,0-1-64 0,1 2-16 0,-1-1 0 15,-1 1 80-15,0 0 16 0,1-1 0 0,-1 3 0 16,0-1 128-16,1 1-128 0,-1 1 128 0,-2-1-128 15,1 2 128-15,-2 0 0 0,-3 0 0 0,-1 1 0 16,1 1 0-16,-2 1 0 0,-1 1 0 0,0 1-128 16,-1 0 128-16,-2 4 0 0,0-3 0 0,-1 4 0 15,0 0 0-15,0-1 0 0,0 2 0 0,-1-4 0 0,-2 1 0 0,1-2 0 16,-1 1 128-16,-1-1-128 0,-1-1 160 0,-2 0-32 16,1-1-128-16,-1-2 192 0,-2-1-32 0,-1 0-16 15,-3 1 0-15,0-1 0 0,0-3-144 0,-2 1 0 16,-2-1 144-16,-1-1-144 15,0 1-320-15,-4-4-144 0,-3 2-32 0,-2-2 0 16,-3 0-3072-16,11-1-608 0</inkml:trace>
  <inkml:trace contextRef="#ctx0" brushRef="#br0" timeOffset="34005.83">29288 10466 16575 0,'0'0'1472'0,"0"0"-1168"0,0 0-304 0,0 0 0 16,0 0 4096-16,0 0 752 0,0 0 144 0,0 0 48 16,0 0-3632-16,0 0-736 0,0 0-144 0,-5 7-16 15,-3 1-32-15,4 3 0 0,1 0 0 0,2 2 0 16,-1 2-144-16,0 2-16 0,1 1-16 0,0 0 0 16,-1 0 0-16,2 1 0 0,0-2 0 0,-1 1 0 15,0 0 144-15,-1-1 16 0,1-1 16 0,1-2 0 16,0-2-144-16,0-2-16 0,0-10-16 0,0 0 0 15,1 11-96-15,-1-11-16 0,0 0 0 0,0 0 0 16,0 0-32-16,0 0-16 0,0 0 0 0,12-3 0 16,-1-1-144-16,-2-2 160 0,-3-5-160 0,2 1 160 15,-1-1-160-15,2-2 0 0,0-2 0 0,1 0 0 16,1 2 0-16,0-4 0 0,1-1 0 0,0 0 0 16,1 0 0-16,0-1 0 0,0 1 0 0,1 0 0 0,-1-2 0 0,4 5 0 15,0 0 0-15,2 4 0 0,-3-1 0 0,1 3 0 16,3 3 0-16,-4 1 0 0,-2 3 0 0,0 0 192 15,1 1-192-15,-1 2 192 0,0 3-16 0,1 0 0 16,-2 3 0-16,0 0 0 0,-2 1 48 0,3 4 16 16,-1 1 0-16,1 0 0 0,0 0-112 0,-1 1-128 15,0 0 176-15,0-1-176 0,0 1 0 0,-1 0 0 16,-1 1 0-16,-2 0 0 16,-2-2-272-16,1-2-176 0,-1 0-16 0,-2 1-16 15,-1-1-2080-15,0-2-400 0,-4-9-96 0,0 0-13968 0</inkml:trace>
  <inkml:trace contextRef="#ctx0" brushRef="#br0" timeOffset="34389.36">30313 10316 43775 0,'-17'2'1936'0,"5"1"400"0,-1-1-1872 0,1 4-464 0,1 0 0 0,-1 3 0 15,0 2 144-15,-1 2-144 0,-1 4 128 0,-1-2-128 16,0 4 0-16,-1 1-272 0,-1 5 32 0,1-1 16 16,3 2-16-16,0-1 0 0,2 1 0 0,0-2 0 15,3-3 240-15,3 0 160 0,4-1-32 0,2-2 0 16,3-1 0-16,4-3 0 0,2-1 0 0,3-2 0 16,2-5 0-16,2-1 0 0,2-1 0 0,3-2 0 0,3-4-128 0,0-2 0 15,1-2 0-15,0-3 0 0,0-2 0 0,2-2 0 16,0-2 0-16,1 0 0 0,0 2 0 0,-2-4-192 15,-4-1 64-15,-2 0 128 0,-2 0 0 0,-5-2 0 16,-2-1 0-16,-5 0 0 0,-3 2 0 0,-2-2 0 16,-4 1 192-16,-3 1-64 0,-3-1 144 0,-1 2 32 15,-1 1 0-15,-3 1 0 0,-4 1 0 0,-1 2 0 16,-2 1 0-16,-1 4 0 0,0 3-304 0,2 1 0 16,-1 3 0-16,3 1 0 15,0 0-512-15,4 2-176 0,1 1-16 0,2 1-16 16,1 0-2000-16,9-4-400 0,0 0-80 0,-5 10-12832 0</inkml:trace>
  <inkml:trace contextRef="#ctx0" brushRef="#br0" timeOffset="34803.21">32022 10222 12895 0,'0'0'1152'0,"0"0"-928"16,0 0-224-16,-4-7 0 0,3 1 2592 0,1 6 480 0,0 0 80 0,0 0-12080 16</inkml:trace>
  <inkml:trace contextRef="#ctx0" brushRef="#br0" timeOffset="35089.21">32104 10147 3679 0,'0'0'320'0,"0"0"-320"0,0 0 0 0,0 0 0 15,0 0 6592-15,0 0 1264 0,0 0 240 0,0 0 48 16,0 0-6080-16,10 0-1216 0,-10 0-240 0,0 0-48 16,12 6 112-16,-12-6 32 0,0 0 0 0,0 0 0 15,0 0 64-15,9 4 32 0,-9-4 0 0,7 7 0 16,-7-7 96-16,4 12 0 0,-4-12 16 0,2 13 0 16,1 1-176-16,0 2-32 0,-1-2-16 0,1 3 0 0,-2 2-368 0,2 2-80 15,-2-2-16-15,4 2 0 0,0 1-96 0,2 2-128 16,-2-4 176-16,3 1-176 0,2 0 128 15,2 0-128-15,1-1 0 0,0-1 0 0,-1-1 0 0,0 1 0 16,-1-2 128-16,1-2-128 0,0-2 0 0,-2-4 0 16,1 1-176-16,-2-1 176 15,-9-9-576-15,10 4 0 0,-10-4 0 0,0 0 0 16,11-2-2336-16,-11 2-480 0,5-8-80 0</inkml:trace>
  <inkml:trace contextRef="#ctx0" brushRef="#br0" timeOffset="35323.21">32537 10141 26719 0,'-12'5'2368'0,"-1"2"-1888"0,0 7-480 0,1 2 0 16,2 3 3888-16,-1 5 672 0,1 2 144 0,-2 0 32 16,2 1-3696-16,-2 6-720 0,0 1-160 0,-2 2-32 15,-2 3 160-15,1 4 32 0,0 4 0 0,1-2 0 16,-2 3-80-16,0-1-16 0,-1-2 0 0,1 0 0 15,-2 0-224-15,2-7 0 0,4 0 0 0,1-4 0 16,-2-2-144-16,2 1-32 0,2-3 0 0,1-3 0 31,3-7-832-31,2-2-160 0,3-3-48 0,3-5 0 0,-3-10-1472 0,0 0-288 16,0 0-64-16</inkml:trace>
  <inkml:trace contextRef="#ctx0" brushRef="#br0" timeOffset="35855.71">32669 10335 27647 0,'0'0'1216'0,"0"0"256"0,0 0-1168 0,0 0-304 0,0 0 0 0,0 0 0 16,0 0 3280-16,14 3 608 0,-1 1 112 0,1-4 32 16,1 0-3088-16,2 0-624 0,2 0-112 0,-1 0-16 15,-1-4-192-15,2 1 128 0,-1 1-128 0,0-2 128 16,-1-2-128-16,1 1 0 0,-1-1 0 0,-1-1 0 15,-2 1 0-15,-1-1 0 0,-1 1 0 0,-2-1 0 16,-2 3 0-16,0-2 0 0,-1-1 144 0,-2-2-144 16,-3 0 0-16,0 0 128 0,-1 0-128 0,-2 0 0 15,-2-1 0-15,-1 1 0 0,-1 0 0 0,-2-1-128 16,-2 3 128-16,-1 2-160 0,-2 1 160 0,-1 1-160 16,-3 2 160-16,0 1 0 0,-1 0 0 0,0 5 0 15,0 2 0-15,1 1 0 0,-1 2 0 0,0 1 0 16,1 2 176-16,1 4 64 0,1 2 16 0,2 1 0 0,1-2-64 0,4 3-16 15,-3 0 0-15,5 1 0 0,1 0-176 16,2 0 128-16,0-1-128 0,2 0 128 0,2 0-128 0,0-3 0 16,2 2 0-16,0-2 0 0,1-3-304 0,2 1-32 15,-1-2-16-15,1 1 0 16,-2-2-640-16,3-3-128 0,1-2-32 0,1-1 0 16,-10-7-2272-16,15 2-464 0,0-2-80 0,1-4-32 0</inkml:trace>
  <inkml:trace contextRef="#ctx0" brushRef="#br0" timeOffset="36306.08">33433 10123 36223 0,'0'0'1600'0,"0"0"336"0,0 0-1552 0,0 0-384 0,0 0 0 0,-10 0 0 15,1 0 576-15,9 0 16 0,-11 4 16 0,-1 1 0 16,0 0-32-16,-1 2-16 0,-3 2 0 0,-1 0 0 16,0 2 80-16,-1 1 0 0,-3 0 16 0,1 0 0 15,-1 1-112-15,1-2-32 0,2 1 0 0,1-1 0 16,3-2-112-16,2-1-16 0,1-1-16 0,5 0 0 16,6-7-240-16,-4 5-128 0,4-5 160 0,-3 7-160 15,3-7 0-15,0 0 0 0,0 0-208 0,3 4 64 16,2 1-80-16,0 0-16 0,2 0 0 0,6 3 0 0,0-3 240 0,0 0-176 15,-1 1 176-15,1 0-160 0,-1-2 32 0,-1 1 0 16,1 1 0-16,-2-1 0 0,1 0-32 0,-1 0 0 16,1 2 0-16,-2-1 0 0,0 1 16 0,0 1 0 15,-1 1 0-15,0-3 0 0,0 2 144 0,-1 1-160 16,0 0 160-16,-1 2-160 0,0-1 160 0,0 1 0 16,1-1 0-16,-1 2 0 0,-2-3 0 0,0 1 0 15,0 2-144-15,-3 0 144 0,-2-2 0 0,-2 2 0 16,-1-2 0-16,1 1 0 0,0-2 0 0,-1 1 0 15,-1 1 0-15,0-2 0 0,1 0-240 0,-2 0 32 16,-3 0 0-16,1-2 0 16,2 1-432-16,-3-1-96 0,-2 1-16 0</inkml:trace>
  <inkml:trace contextRef="#ctx0" brushRef="#br0" timeOffset="53518.5">2386 4789 16575 0,'-3'-13'1472'0,"2"5"-1168"16,1-1-304-16,2 0 0 0,1 0 1984 0,1 0 320 15,0-3 80-15,1 0 16 0,0-1-1888 0,1 2-368 16,-1 0-144-16,-1 2 0 0,0 0 448 0,-4 9-32 16,2-9 0-16,-2 9 0 0,0 0 48 0,0 0 16 15,0 0 0-15,0 0 0 0,0 0 304 0,0 0 64 16,8-4 16-16,-8 4 0 0,0 0 16 0,0 0 0 0,9 8 0 0,-2 1 0 16,-7-9-272-16,6 14-48 0,-1 2-16 0,1-2 0 15,-1-2 32-15,-1 0 16 0,-2 2 0 0,2 3 0 16,0 0-192-16,-1 0-32 0,-1-3-16 0,1 3 0 15,0-1-144-15,-1 2-16 0,1 0-16 0,-1 0 0 16,2 1-48-16,-1-1-128 0,1 1 192 0,1-3-64 16,0-2-128-16,1 0 0 0,-3 0 0 0,3-2 128 15,1-6-128-15,0 2 0 0,0 1 0 0,0 0 128 16,1-2 0-16,0 1-128 0,0-2 192 0,0-1-64 16,-8-5 96-16,11 5 16 0,1 1 0 0,-1-2 0 15,-11-4-48-15,13-4 0 0,0 2 0 0,0-2 0 16,1-2 128-16,-1-2 32 0,-1-1 0 0,-1 1 0 15,0 0-160-15,-1-1-16 0,-2 0-16 0,0-1 0 0,-2 1-160 16,1-2 0-16,-3-1 144 0,1 1-144 0,-1-1 0 0,-1-1 0 16,-1 0-192-16,1 1 64 15,-1-1-256-15,1 1-64 0,0-1 0 0,-1 0 0 0,1 2 48 0,1-5 0 16,1-1 0-16,2 0 0 16,-2-3-32-16,3 3 0 0,2 3 0 0,2 0 0 15,1-1-512-15,-1-1-96 0,2 2-32 0,2-1 0 16,-1 2-1616-16,1 1-320 0,-2 2-64 0,0 1-5920 15,0-1-1184-15</inkml:trace>
  <inkml:trace contextRef="#ctx0" brushRef="#br0" timeOffset="53936.11">3180 4403 8287 0,'0'0'736'0,"0"0"-592"0,-9 3-144 0,9-3 0 16,-9 1 4304-16,9-1 832 0,0 0 176 0,0 0 16 15,-10 3-3216-15,10-3-656 0,0 0-128 0,0 0-32 16,-7 5-512-16,7-5-96 0,-7 6-32 0,7-6 0 16,-8 8-192-16,2-1-32 0,-2-1-16 0,1 1 0 15,0 1 32-15,-1 1 16 0,-4 1 0 0,0 2 0 16,1 2-80-16,-3 5-32 0,0 1 0 0,-2 1 0 15,1 3-176-15,-1 4-48 0,1 2 0 0,-1 3 0 0,-1 0 0 16,1 2-128-16,2 3 192 0,0 2-64 0,-3 3 0 16,1 0 0-16,0 0 0 0,1 0 0 0,-1 0-128 0,0 0 0 15,0 0 144-15,-1 2-144 0,-3-2 192 0,-1 0-48 16,-1 0 0-16,0 0 0 0,2 0 304 0,-1-2 48 16,1-4 16-16,-4-3 0 0,-1-3-48 0,2-1 0 15,1-3 0-15,2 1 0 0,2-5-272 0,2 2-48 16,1 1-16-16,2-2 0 0,1-4-128 0,1-1 0 15,2-2-192-15,3-2 192 16,2 0-1392-16,1-2-144 0,2-2-48 0,1 1 0 16,1 0-1712-16,-1-12-352 0</inkml:trace>
  <inkml:trace contextRef="#ctx0" brushRef="#br0" timeOffset="56387.31">1660 6033 24239 0,'-24'-3'1072'0,"10"2"224"0,-3-2-1040 0,3-1-256 15,0 1 0-15,4-1 0 0,0 1 256 0,10 3-16 16,-8-4 0-16,8 4 0 0,0 0 112 0,0 0 32 16,0 0 0-16,0 0 0 0,0 0 384 0,10-8 96 15,3 4 16-15,6-1 0 0,3 4-448 0,4-4-96 16,2 2-16-16,6 2 0 0,3 1-64 0,5 1-32 15,3-1 0-15,6 3 0 0,4-1 32 0,6 1 0 0,4-1 0 16,3-2 0-16,0-2 416 0,6-1 96 0,3 1 0 0,4-1 16 16,2 0 80-16,-1 0 16 0,-2-4 0 0,1 2 0 15,1 1-320-15,1-1-64 0,2 1-16 0,0-3 0 16,-2-1-288-16,-1 1-48 0,-2 1-16 0,0 0 0 16,-1-1-128-16,-1 2 128 0,-1-1-128 0,-4 0 128 15,-5 2-336-15,-3 2-80 0,-1-3-16 0,-4 3-11648 16,-5-2-2320-16</inkml:trace>
  <inkml:trace contextRef="#ctx0" brushRef="#br0" timeOffset="67946.92">6594 4784 11055 0,'0'0'480'0,"0"0"112"0,-8-7-464 0,2 3-128 0,6 4 0 0,-5-7 0 16,1 0 1888-16,1 1 352 0,1-2 80 0,0 0 16 16,1 1-1376-16,0-3-256 0,1 1-64 0,0 0-16 15,1-2-368-15,0 1-80 0,1 1-16 0,-1-2 0 16,0 1-160-16,0 1 192 0,1 1-192 0,-2-2 192 15,0 0 192-15,0 3 64 0,0 7 0 0,0-10 0 16,0 10 224-16,-2-6 48 0,2 6 16 0,0 0 0 16,-7-7-32-16,-3 7 0 0,1 2 0 0,-1 3 0 15,-2 1-352-15,-3 2-80 0,-5 3-16 0,0 2 0 16,1 1-256-16,-1 3 0 0,-1 3 128 0,1 0-128 16,-4 3 128-16,2 0-128 0,2 1 144 0,2-1-144 0,0 1 400 15,1-4-16-15,3 4 0 0,1 2 0 0,2 0-192 0,2 0-32 16,0 0-16-16,2 3 0 0,2 0-144 0,1 3 0 15,2-2 0-15,0 1 0 0,2-2 0 0,2 1 128 16,2 3-128-16,1-6 128 0,1 0-128 0,3-1 0 16,2-3 0-16,1-3 0 0,1-1 0 0,1-2 0 15,3-3 0-15,2-2 0 0,4-4 0 0,0-3 0 16,2-1 0-16,2-3 0 0,1-2 0 0,0-2 128 16,1-3-128-16,-2-4 0 0,1-1 0 0,-2-2 0 15,0 0 0-15,1-4 0 0,-1-4 144 0,0-1-144 16,-3 0 160-16,-1-3-160 0,-1-1 144 0,-2 1-144 15,-2 0 128-15,-3 0-128 0,-1 1 448 0,-1-2 0 16,-3 1 0-16,-1-1 0 0,-1 1-112 0,-3-1-16 16,-4 1 0-16,-2-4 0 0,1 1-112 0,-3 0-16 0,-2 0-16 0,-2-1 0 15,0-2-176-15,-1 1 128 0,-2 2-128 0,0 1 128 16,-1 1 0-16,0 2-128 0,-1 4 192 0,0 0-64 16,0 2 32-16,-1 2 0 0,-1 0 0 0,0 3 0 15,-2 3-160-15,0 1 0 0,0 1 0 0,1 3 0 16,1 0 0-16,-1 2 0 0,0 2 0 0,1-1 0 15,-2 1 0-15,0 1 0 0,-1 3 0 0,1 1 0 16,1 1 0-16,0 0-176 0,-1 2 48 0,3 0 0 31,0 2-768-31,2-2-128 0,1 0-48 0,4 0 0 0,0 0-1872 0,7-7-368 0,0 0-80 16</inkml:trace>
  <inkml:trace contextRef="#ctx0" brushRef="#br0" timeOffset="68683.92">7017 4356 8287 0,'0'0'368'0,"0"0"80"0,-6-9-448 0,2 1 0 16,1 2 0-16,3 6 0 0,-3-8 2896 0,3 8 496 15,-3-8 112-15,3 8 16 0,-1-6-2576 0,1 6-512 16,0 0-112-16,0 0 0 0,0 0-320 0,0 0 0 16,0 0 0-16,0 0 0 0,0 0 0 0,0 0 0 15,0 0 0-15,0 0 0 0,0 0 576 0,-5 10 48 16,-2 1 16-16,1-1 0 0,-1 2 320 0,-1 1 64 15,-1 2 0-15,0 1 16 0,-1 0-176 0,-2 2-32 16,-2 1-16-16,-2 2 0 0,-1-1-208 0,0 1-32 16,0 1-16-16,0-1 0 0,-1 4-32 0,0 1 0 15,0 1 0-15,-1 3 0 0,0 0-48 0,-2 4-16 0,-1 0 0 0,-2 2 0 16,-1 1-144-16,2 1-16 0,0 1-16 0,-2 0 0 16,0-1-32-16,-2 2-16 0,-3 2 0 0,0-1 0 15,0-3-112-15,0 1 0 0,0 0-128 0,0-1 192 16,0-1-64-16,1-2-128 0,3-2 176 0,2-1-176 15,2-2 144-15,4-2-144 0,1-5 0 0,4 0 144 16,1-3-320-16,5 0-64 0,0-2-16 0,4-1 0 31,2-3-2048-31,2-1-432 0,3-2-80 0</inkml:trace>
  <inkml:trace contextRef="#ctx0" brushRef="#br0" timeOffset="70730.83">6933 5337 21071 0,'0'0'928'0,"0"0"208"0,1-7-912 0,-1 7-224 0,7-9 0 0,-7 9 0 16,8-8 704-16,-8 8 80 0,8-6 32 0,-8 6 0 15,0 0-240-15,7-7-64 0,-7 7 0 0,0 0 0 16,0 0 0-16,0 0 0 0,0 0 0 0,0 0 0 16,0 0-112-16,0 0-16 0,0 0-16 0,0 0 0 15,0 0 80-15,-3 9 0 0,3-9 16 0,-3 11 0 16,3-11 0-16,0 0 0 0,0 11 0 0,1-1 0 15,-1-10-80-15,5 10 0 0,2 0-16 0,1 0 0 16,2-1-96-16,1 1-16 0,-2 3 0 0,1 0 0 16,-2-2-64-16,0 3-32 0,0 3 0 0,0 1 0 0,-2-2-160 15,1 2 0-15,-2 2 0 0,0-1 0 0,-1 2 0 0,-2 1 0 16,0 2 0-16,-2-2 0 16,-2 0-960-16,1-2-128 0,0-5-32 0,1 0-8608 15,1-2-1712-15</inkml:trace>
  <inkml:trace contextRef="#ctx0" brushRef="#br0" timeOffset="73282.52">7803 4175 23375 0,'0'0'1024'16,"4"-10"240"-16,0-2-1008 0,1 4-256 0,-5 8 0 0,9-6 0 0,0-1 368 0,-9 7 16 16,8-6 16-16,-8 6 0 15,6-6 96-15,-6 6 16 0,0 0 0 0,0 0 0 0,0 0-176 0,0 0-16 16,0 0-16-16,0 0 0 0,0 0-176 0,-9 6-128 15,0-1 144-15,1 3-144 0,2 1 0 0,-1 0 0 16,-1 0 0-16,1 1 0 0,-3 1 0 0,1-1 128 16,0 1-128-16,0 2 0 0,-1 2 400 0,-2-2 48 15,0 0 0-15,-1 4 0 0,-2-1 128 0,0 5 16 16,0-3 16-16,-1 7 0 0,0 0-192 0,-1 2-32 16,0 3-16-16,-1 0 0 0,-1 4-192 0,-1-3-48 15,0 2 0-15,2 2 0 0,0 4-128 0,1 4 0 16,0 3 0-16,1 2 128 0,2-4-128 0,0 3 0 15,1 0 0-15,-3 1 0 0,-1-2 0 0,1-2 0 0,3 1 0 16,2-1 0-16,0-1 128 0,1-1-128 16,1 0 0-16,1-2 128 0,0-2-128 0,2 0 192 0,0-3-192 0,1-1 192 15,0-2-192-15,0-2 0 0,1-2 0 0,1 0 0 16,1 2 160-16,0-2-160 0,2-2 192 0,3 0-192 16,1-3 176-16,1-2-176 0,1-3 160 0,2 1-160 15,3-2 0-15,0-2-128 0,3 1-16 0,0 1 0 31,0-7-288-31,3 1-48 0,1-2-16 0,2-3 0 16,1 1-1440-16,2-5-304 0,2 2-48 0</inkml:trace>
  <inkml:trace contextRef="#ctx0" brushRef="#br0" timeOffset="74318.16">8423 4853 13647 0,'0'0'592'0,"0"0"144"0,0 0-592 0,0 0-144 0,0 0 0 0,0 0 0 16,0 0 1424-16,0 0 256 0,0 0 48 0,0 0 16 16,0 0-16-16,0 0 0 0,0 0 0 0,0 0 0 15,0 0-464-15,0 0-112 0,0 0 0 0,0 0-16 16,0 0-304-16,0 0-64 0,0 0-16 0,0 0 0 15,0 0-48-15,0 0-16 0,0 0 0 0,-9 8 0 0,0-2-240 0,0 1-64 16,-1 1 0-16,-1 2 0 0,-1 2-64 0,-1 1 0 16,-1 0-16-16,-2 3 0 0,-1-2 64 0,2 2 16 15,-4-1 0-15,1 2 0 0,-1 0 32 0,0 1 16 16,1 1 0-16,0-1 0 0,-2 0-112 0,1 0-32 16,-1 1 0-16,1 0 0 0,-2-1-96 0,1 3 0 15,1 0-16-15,0 1 0 0,1 4-176 0,0-1 0 16,0-5 0-16,1-1 128 0,0 1-128 0,1-3 0 15,3-2 0-15,1-2 128 0,3-1-128 0,0-1-256 16,1-2 64-16,2-3 16 16,6-6-864-16,0 0-176 0,0 0-48 0,0 0 0 15,0 0-1488-15,-8-8-320 0</inkml:trace>
  <inkml:trace contextRef="#ctx0" brushRef="#br0" timeOffset="74683.08">7887 5055 11967 0,'-3'-10'1072'0,"0"-1"-864"0,2 2-208 0,-1 3 0 16,2 6 3792-16,0-11 720 0,0 11 144 0,4-9 16 15,-4 9-3136-15,4-9-640 0,-4 9-128 0,0 0-32 16,0 0-80-16,0 0-16 0,0 0 0 0,0 0 0 16,0 0-240-16,0 0-48 0,0 0-16 0,11-1 0 15,-1 1-16-15,-10 0 0 0,10 6 0 0,1-1 0 16,-1 1 176-16,1 0 16 0,-11-6 16 0,10 9 0 15,1 0 48-15,-1-1 16 0,-1 0 0 0,0 1 0 0,-9-9-80 0,12 11-32 16,-2 0 0-16,1 0 0 0,-1-1-96 0,1 1 0 16,0-1-16-16,3 3 0 0,-1 0-96 0,0 1-16 15,0 1 0-15,0 0 0 0,0 4-112 0,1-2-16 16,0-3-128-16,2 2 192 0,-2-1-32 0,3 0-16 16,3 0 0-16,-2-3 0 0,-1 1-144 0,0-1 128 15,-1-2-128-15,-1-1 128 0,1-1-128 0,0-1 128 16,-2-1-128-16,-1-1 128 0,-1-1-128 0,-1-1 0 15,1-1-192-15,0 0 192 16,0-2-752-16,-2 0-16 0,1-2-16 0,-1 0 0 16,0-1-1856-16,1-2-368 0,-2-3-80 0,0-2-12656 0</inkml:trace>
  <inkml:trace contextRef="#ctx0" brushRef="#br0" timeOffset="76034.28">8708 4223 1839 0,'0'0'0'0,"0"0"160"0,0 0-160 0,0 0 0 15,0 0 0-15,0 0 0 0,0 0 3392 0,0 0 640 16,0 0 128-16,0 0 16 0,0 0-2256 0,0 0-448 16,-10 0-80-16,10 0-32 0,-9 3-16 0,9-3-16 15,0 0 0-15,-9 4 0 0,9-4-176 0,0 0-48 16,0 0 0-16,0 0 0 0,0 0-400 0,0 0-64 15,0 0-32-15,0 0 0 0,0 0-288 0,0 0-48 16,0 0-16-16,0 0 0 0,0 0 144 0,1 9 32 16,-1-9 0-16,6 12 0 0,1-1-96 0,1 0-16 15,0-1 0-15,1 2 0 0,2 0-80 0,-1 1-32 16,1 0 0-16,0 2 0 0,4 4 64 0,-1-1 16 16,2 2 0-16,1 0 0 0,1 1-32 0,1 3 0 0,2 2 0 0,1 0 0 15,2 1 0-15,1 2 0 0,2 0 0 0,0 1 0 16,1 0-256-16,-2 1 160 0,0 3-160 0,0 0 128 15,-1-2-128-15,-2 1 0 0,-3 2 144 0,-2-2-144 16,-1-3 0-16,-4 0 0 0,-1-2 0 0,-2 4 128 16,-1-2-128-16,-2-2 0 0,-2 1 0 0,-2 0 0 15,-2-2 0-15,-1-1 0 0,-1 0 128 0,-2-2-128 16,-2-1 128-16,0 1-128 0,-3-1 128 0,0 0-128 16,-1-3 144-16,-2-2-144 0,1-2 192 0,0 2-192 15,-2-2 128-15,1-1-128 0,2 0 0 0,-1-1 0 31,-2-1-384-31,0-4-144 0,-1-1-32 0,0 1 0 0,0-2-2496 0,-1-2-496 0</inkml:trace>
  <inkml:trace contextRef="#ctx0" brushRef="#br0" timeOffset="77719.17">11956 4541 12895 0,'0'0'576'0,"0"0"112"0,0 0-560 0,6-10-128 15,-2 0 0-15,-4 10 0 0,3-10 2064 0,-3 10 384 16,0 0 80-16,0 0 16 0,6-9-1872 0,-6 9-368 15,0 0-80-15,0 0-16 0,0 0 496 0,0 0 80 16,0 0 32-16,0 0 0 0,0 0-112 0,0 0 0 16,0 0-16-16,0 0 0 0,0 0-304 0,-9 0-48 15,-1 3-16-15,3 3 0 0,-3 0-32 0,3 3-16 16,-3 1 0-16,1 2 0 0,0 0-80 0,-1-1-32 16,-2 2 0-16,-1 0 0 0,0 2 160 0,1 0 16 15,-1 2 16-15,2 3 0 0,-3 2-80 0,3 4-16 16,0 3 0-16,3 0 0 0,-1-1-48 0,2 1-16 0,1-2 0 0,4 2 0 15,0 1-64-15,5-3-128 0,0-1 176 0,2-2-176 16,1-2 144-16,2-2-144 0,1-2 0 0,3 0 144 16,0-1-144-16,2-3 160 0,0-1-160 0,2-1 160 15,2-1-32-15,1-5-128 0,-1-2 192 0,0 0-64 16,2-1-128-16,1-2 128 0,-2-2-128 0,2-1 128 16,1 0-128-16,2-2 160 0,0 1-160 0,0-3 160 15,-2-5-160-15,0 2 192 0,-1 0-192 0,1 1 192 16,0-5 96-16,2 1 32 0,-2 1 0 0,0-2 0 15,-1-2 48-15,-1 0 16 0,-2-2 0 0,0-2 0 16,-1 0-192-16,-1-2-48 0,-3 0 0 0,0-1 0 16,-2 0-144-16,-1 0 192 0,-4-1-192 0,-1 0 192 15,-1 0-192-15,-1-2 0 0,-3 3 144 0,-1-1-144 16,-2 0 160-16,-2 1-32 0,-4 2-128 0,-2 2 192 0,-2 0-64 0,-3-1 0 16,-1 1-128-16,1 0 192 0,-3 0-16 0,1 1-16 15,-2 0 0-15,1 1 0 0,-1 1-32 0,1-1 0 16,1-1 0-16,1 0 0 0,0 0 64 0,1 1 16 15,2 3 0-15,-1 0 0 0,1 3-208 0,1 1 0 16,0 1 128-16,1 3-128 0,0 1 0 0,1 3 128 16,-2 1-128-16,0 1 0 0,-2 0-192 0,2 6-144 15,0 0-32-15,0 4 0 16,-1-1-656-16,1 3-144 0,0 3-32 0,1 1 0 16,0 1-1824-16,2 0-368 0,1-1-80 0</inkml:trace>
  <inkml:trace contextRef="#ctx0" brushRef="#br0" timeOffset="78152.45">12499 4202 21183 0,'0'0'1888'0,"-7"-6"-1504"0,7 6-384 0,-6-7 0 15,6 7 2816-15,0 0 480 0,0 0 96 0,0 0 32 16,0 0-2704-16,-9 2-528 0,9-2-192 0,-10 4 0 0,3 1 0 16,-1 3 0-16,-1 2 0 0,1 3 0 0,0 0 0 0,0 3 0 15,-1 1 0-15,0 4 0 0,0-1 256 0,0 4-64 16,-2 2-16-16,1 1 0 0,-2 3 320 0,0 0 64 15,-2 0 16-15,-2 3 0 0,-2 1 64 0,-3 2 32 16,-1 3 0-16,-1 5 0 0,-1 1-96 0,-2 1 0 16,-1-2-16-16,1 3 0 0,-3-4-128 0,2 0-32 15,-1-4 0-15,5-2 0 0,2-2-400 0,3 0 0 16,1-5 128-16,1-1-128 0,3-1 0 0,3-1 160 16,0-4-160-16,3 0 160 0,-1 1-160 0,3-3 0 15,-1-2 0-15,2 0 128 0,2-2-384 0,2-2-96 16,2-2-16-16,1-1 0 15,0 1-1936-15,2 0-384 0,1-4-64 0,1-1-12864 0</inkml:trace>
  <inkml:trace contextRef="#ctx0" brushRef="#br0" timeOffset="78652.92">12507 5131 21183 0,'0'0'1888'0,"0"0"-1504"15,0 0-384-15,0 0 0 0,2-9 2784 0,-2 9 480 16,5-13 112-16,2 2 16 0,1 5-2624 0,0-1-512 15,-8 7-96-15,10-9-32 0,0 5-128 0,2 0 0 16,-1 2 0-16,0 0 128 0,1 0-128 0,1 2 0 16,0 0 0-16,3 0 0 0,-1 0 0 0,1 1 0 15,0 2 0-15,-2-1 0 0,-1 1 0 0,-1 1 0 16,-2 1-144-16,-1 0 144 0,-9-5 0 0,11 8 0 16,-3 0 0-16,-8-8 0 0,5 10 192 0,-5-10-48 15,0 13-16-15,-1-1 0 0,-3-2 64 0,-2 2 0 16,-1 1 0-16,-1-1 0 0,-1 1-32 0,-1 1 0 15,0 2 0-15,-2 0 0 0,-1-1-160 0,2-2 0 16,-2 2 0-16,-1 0 0 0,3-2 0 0,0 2 128 16,1-1-128-16,1-2 0 0,2 1 0 0,2-4 0 0,0 1 128 0,1 1-128 15,0 2 0-15,3-2 0 0,2 0 0 0,0-1 128 16,1 2-128-16,0-4 0 0,-2-8 0 0,5 10 0 16,1 1 128-16,0-2-128 0,2-3 0 0,1 0 128 15,2-3-128-15,0 0 0 0,1 0 0 0,2-3 128 31,2 0-512-31,0 0-128 0,-1-2 0 0,4 0-16 16,1-1-2144-16,1-1-416 0</inkml:trace>
  <inkml:trace contextRef="#ctx0" brushRef="#br0" timeOffset="79371.75">13453 4163 19343 0,'0'0'1728'0,"4"-6"-1392"0,1-1-336 0,-5 7 0 16,8-9 592-16,0 3 48 0,-8 6 16 0,8-7 0 15,-8 7-128-15,7-6-16 0,-7 6-16 0,0 0 0 16,8-6 16-16,-8 6 0 0,0 0 0 0,0 0 0 16,0 0-128-16,0 0-32 0,0 0 0 0,0 0 0 15,0 0 96-15,0 0 32 0,0 0 0 0,0 0 0 0,0 0 160 0,0 0 48 16,-4 12 0-16,-1 0 0 0,0-2 16 0,-3 3 0 15,-1-2 0-15,0 2 0 0,-2 1-80 0,1 1-16 16,-2 0 0-16,-1 2 0 0,-2-1-128 0,-2 2-32 16,-2 3 0-16,-1 1 0 0,-3 3-144 0,0 2-48 15,-1 1 0-15,1 2 0 0,1 1-128 0,2 1-128 16,1 1 192-16,0 4-192 0,3 0 224 0,1 1-64 16,2-1-16-16,3-1 0 0,1 1 64 0,3-2 16 15,2-4 0-15,3-2 0 0,1 1 32 0,1-3 0 16,5-2 0-16,-1-2 0 0,0 2-112 0,3 0-16 15,0 0 0-15,0-1 0 0,-2-1-128 0,1 0 0 16,0-2 144-16,3 2-144 0,-1 2 0 0,1-1 144 16,1-1-144-16,0-3 0 0,0-2 0 0,2 0 0 0,2 0 0 0,2-2-192 31,2-3-224-31,1 0-32 0,4-5-16 0,2-1 0 16,1-4-480-16,2 1-80 0,2-2-32 0,2-2 0 15,0-2-640-15,-1 1-128 0,-1-2-32 0,1 0-7584 0,-1-4-1520 0</inkml:trace>
  <inkml:trace contextRef="#ctx0" brushRef="#br0" timeOffset="80070.45">14093 4591 11967 0,'0'0'1072'0,"0"0"-864"0,0 0-208 0,5-7 0 15,2 1 3008-15,-7 6 576 0,6-8 96 0,-6 8 32 16,0 0-2960-16,8-5-592 0,-8 5-160 0,0 0 0 16,0 0 0-16,0 0 0 0,0 0 128 0,0 0-128 15,0 0 624-15,0 0 64 0,0 0 16 0,0 0 0 16,0 0 352-16,-1 13 80 0,-2 0 16 0,-1-4 0 0,1 2 128 0,-3-1 48 15,0 0 0-15,-1 1 0 0,-1-1-112 0,-2 2 0 16,-2-2-16-16,1 5 0 0,-2 3-224 0,-1-1-32 16,1 3-16-16,0 0 0 0,0 5-224 0,-2 0-64 15,-2 1 0-15,-4 1 0 0,-4 2-256 0,0-2-48 16,-2-1-16-16,-2 3 0 0,1-1-112 0,0-2-16 16,2-2-16-16,0 0 0 0,-1-2-176 0,3-1 160 15,3-3-160-15,3-1 160 0,1-3-160 0,3-1 0 16,1-2 0-16,1-2 128 0,2 0-352 0,2-2-80 15,8-7-16-15,0 0 0 16,0 0-480-16,0 0-96 0,0 0-32 0,0 0 0 16,0 0-1552-16,0 0-304 0,-1-12-64 0,3 0-16 15,2-1-160-15,3 0-48 0,-1 0 0 0,1-1-9104 0</inkml:trace>
  <inkml:trace contextRef="#ctx0" brushRef="#br0" timeOffset="80388.05">13650 4681 18191 0,'0'0'800'0,"0"0"176"0,-5-7-784 0,1 4-192 0,4 3 0 0,-4-7 0 15,4 7 1920-15,0 0 352 0,0 0 64 0,0 0 16 16,0 0-624-16,0 0-128 0,0 0-32 0,0 0 0 16,0 0-640-16,0 0-128 0,0 0-32 0,9 13 0 15,1 4 96-15,1-3 16 0,-1 2 0 0,2 4 0 16,1-2-112-16,1 3-32 0,1 1 0 0,2 0 0 0,0 1-288 0,1 2-64 15,0 0-16-15,2-2 0 0,1 0-368 0,-1 0 0 16,0-5 0-16,0 2 0 0,-2-2 0 0,0-1 0 16,-1-3 128-16,1 2-128 0,0-3 0 0,-1 0 144 15,-2-1-144-15,-1 0 0 0,0-2 0 0,0-1 0 16,-1-1 0-16,-2 0-192 0,0 0-176 0,-1-1-16 16,-10-7-16-16,11 8 0 15,-4-1-384-15,-7-7-80 0,0 0-16 0,0 0 0 16,0 0-2256-16,11 2-448 0</inkml:trace>
  <inkml:trace contextRef="#ctx0" brushRef="#br0" timeOffset="81588.53">14132 4064 12895 0,'0'0'576'0,"0"0"112"0,0 0-560 0,0 0-128 0,0 0 0 0,0 0 0 16,0 0 1536-16,0 0 288 0,0 0 48 0,0 0 16 16,0 0-912-16,0 0-176 0,0 0-32 0,0 0-16 15,0 0 144-15,0 0 16 0,0 0 16 0,0 0 0 16,0 0-48-16,11 9-16 0,-2-1 0 0,-1 0 0 16,-1 0-16-16,4 0 0 0,1 1 0 0,1 0 0 15,1 3-80-15,2-1 0 0,1 1-16 0,2 1 0 16,2-1-176-16,3 1-48 0,2 3 0 0,1 2 0 15,3-1-80-15,4 4 0 0,-2 0-16 0,2-1 0 16,2 3-112-16,-3 0-32 0,-1 2 0 0,-2 1 0 16,-2 0 32-16,0 0 0 0,-2 1 0 0,-3 3 0 0,-2 0 144 15,-3 3 48-15,-2 0 0 0,-3 0 0 0,-2 1-160 0,-5 2-32 16,-2 0 0-16,-1 1 0 0,-1-4-128 0,-3 1-48 16,-3 2 0-16,0-5 0 0,-1-3-144 0,-2 0 128 15,-1 1-128-15,1-5 128 0,-1 1-128 0,-3-1 0 16,-2-1 144-16,0 0-144 0,-1 1 160 0,0 1-32 15,-2 0-128-15,2-3 192 0,-1-3 32 0,1 2 0 16,-2 1 0-16,3-2 0 0,0-2-224 0,3-2 176 16,-2-2-176-16,0 2 160 0,1-6-160 0,0 1-224 15,1-2 48-15,1 0 16 16,-2 1-2112-16,2-5-416 0,-1 2-96 0,1-3-14464 0</inkml:trace>
  <inkml:trace contextRef="#ctx0" brushRef="#br0" timeOffset="84774.43">6277 5903 14735 0,'-18'0'1312'16,"-3"1"-1056"-16,-2 1-256 0,2 2 0 0,0-2 2192 15,3 3 384-15,1-4 80 0,0 4 16 16,1-1-1424-16,3 1-288 0,4 2-48 0,0-2-16 0,9-5-512 0,0 0-128 15,-6 7 0-15,6-7-16 0,0 0 80 0,0 0 0 16,0 0 16-16,10 9 0 0,3-3 192 0,1 0 48 16,3-1 0-16,3 0 0 0,2 3 48 0,3-2 16 15,2 1 0-15,4 1 0 0,6-2-320 0,2 1-64 16,1-2-16-16,6 0 0 0,4-2-48 0,3-1-16 16,2-4 0-16,3 2 0 0,2 2 48 0,7-2 16 15,3 2 0-15,3-2 0 0,0-2 144 0,2-2 16 16,0 2 16-16,2 2 0 0,0-3-16 0,4 1 0 15,0 0 0-15,1-3 0 0,0 0-64 0,0 1-16 16,0 1 0-16,0 1 0 0,1-2-48 0,-4 0-16 16,-2-1 0-16,1 1 0 0,0-1-128 0,1 1-128 15,-1 1 192-15,-1 1-192 0,-3-2 176 0,-1 0-176 0,-1-2 160 0,-3 1-160 16,-1 1 144-16,0 2-144 0,-3 2 128 0,-1-2-128 16,-4 1 0-16,-3 0 0 0,-5-3 128 0,-2 3-128 15,-3 1 0-15,-4 1 0 0,-3 0 0 0,-3 3 0 31,-5 1-1536-31,-1 2-176 0,-2-1-32 0,-2 1-9696 0,1-2-1936 0</inkml:trace>
  <inkml:trace contextRef="#ctx0" brushRef="#br0" timeOffset="85391.2">11440 5854 23039 0,'0'0'1024'0,"0"0"192"0,0 0-960 0,13-2-256 0,4-1 0 0,7 2 0 16,6-1 2496-16,5 1 448 0,4 0 80 0,5 1 32 16,6-3-2160-16,4 1-416 0,5-2-96 0,2 0 0 15,3 0 48-15,4 1 16 0,4 1 0 0,5 0 0 16,4 1-48-16,3-2 0 0,2-2 0 0,2 1 0 0,0-1 128 0,4 4 32 15,0-2 0-15,2 2 0 0,0 0-128 0,2 1-32 16,1-2 0-16,2 2 0 0,3 0-224 0,1 0-48 16,0-2-128-16,1-1 192 0,2 0-16 0,-1 1-16 15,-2-1 0-15,-1 1 0 0,-1-2-160 0,0-1 192 16,-3-1-192-16,-2 2 192 0,-1 2-192 0,-5-3 0 16,-4-1 0-16,-1 1 128 0,-4-1-128 0,-2 2 0 15,-6 1 0-15,-5 2-176 16,-7-3-1552-16,-3 3-320 0,-6 1-64 0,-5-2-14912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8T17:56:04.545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3274 16831 1562 0,'0'0'34'0,"0"0"7"0,0 0 2 0,0 0 1 0,0 0-35 0,7-9-9 0,-4 0 0 0,4-1 0 16,0 4 0-16,1-4 0 0,2 1 0 0,4 3 0 16,-3-7 13-16,-1 4-2 0,-3-1-1 0,4-2 0 15,0 9 35-15,-1-4 7 0,1-2 2 0,-1 6 0 16,-3 0-24-16,-7 3-5 0,0 0-1 0,0 0 0 16,0 0 42-16,-3-6 8 0,3 6 2 0,-4-10 0 15,-3 10-24-15,-3-3-4 0,3 0 0 0,-11-3-1 16,7 6-9-16,-3 0-2 0,0 0 0 0,0 0 0 0,-4 0-13 15,1 0-3-15,3 0-1 0,-7 0 0 16,-1 9 0-16,8-6 0 0,-7 3 0 0,3-2 0 16,-3 5-10-16,-3 0-1 0,2 4-8 0,-2-1 12 15,-1 7-12-15,0-6 0 0,-6 12 0 0,2-3-10 0,-6 3 10 16,7 3 0-16,-4-3 0 0,7 7-8 0,1-4 8 16,3-3 0-16,3 6 0 0,0-9 0 0,4 6 30 0,4-2 2 15,-1 2 0-15,4-6 0 0,7 6-20 0,-7-3-3 16,3-3-1-16,4 9 0 0,4-2-8 0,3-4 0 15,-7 6 0-15,4 0 0 0,6-2 0 16,-6-4 0-16,6 3 0 0,4-3 0 0,4-6 0 16,-4 3 0-16,7-3 0 0,-3-7 0 0,7 1 0 0,6 2 0 0,-2-12 0 0,2 7 0 15,5-7 0-15,-1-3 0 0,-3-3 0 0,-1-7 0 16,5 7 0-16,-1-6 0 0,-7-4 10 16,7-5-10-16,1-1 10 0,-1-3-10 0,0 3 8 0,4-6-8 15,-4-3 21-15,1-4-1 16,-5 10 0-16,8-9 0 0,-11 6-9 0,4-3-3 0,-11-4 0 15,4 10 0-15,0-9 10 0,-11 9 2 0,0-9 0 16,-4 9 0-16,1-6-20 0,0 6 0 0,-8-4 0 16,4-2 0-16,-7 6 8 0,0 0-8 0,0-6 9 0,0 3-9 15,-10-3 10-15,3 6-10 0,-4 0 10 16,-3 3-10-16,3 3 8 0,-6-2-8 0,-4-1 0 0,-4 6 0 16,0 4 0-16,0-1 0 0,-10-2-11 0,3 9 11 15,4-4-10-15,-4 4 10 0,4 3 0 0,-4-6-9 0,4 6 9 16,4 0 0-16,2 0 8 0,5 6-8 0,-4-3 0 0,-1-3 8 15,8 0-8-15,-7 10 0 16,7-10-18-16,0 9-8 0,0-6-2 16,-4 4 0-16,8-4-65 0,3 6-14 15,-4 1-2-15,0-7-1 0,1 6-101 0,6-9-20 16,-6 10-4-16,10-10-1 0</inkml:trace>
  <inkml:trace contextRef="#ctx0" brushRef="#br0" timeOffset="442.54">3750 16295 2790 0,'0'0'124'0,"0"0"24"0,0 0-118 0,0 0-30 0,0-9 0 0,0 9 0 16,0 0 0-16,0 0 0 0,0 0-13 0,0 0 4 16,-11 0-3-16,8 9 0 0,-8-3 0 0,4 1 0 15,0 2 12-15,-3 10 0 0,-1 0 0 0,0-4 0 16,1 7 0-16,-4-3 0 0,3 3 0 0,-3 6 0 15,0-3 0-15,3-3 0 0,-10 10 0 0,0-4 0 16,-4 3 32-16,1 4 1 0,-5-4 1 0,5 10 0 16,-12 3-5-16,5-3-1 0,3 12 0 0,-8-3 0 15,1 3-3-15,7-2-1 0,-8 2 0 0,1 3 0 0,3-2-6 16,4 5-2-16,-4 4 0 0,8-7 0 16,-1 4-4-16,4-7-2 0,3-6 0 0,1 7 0 0,10-14-10 0,-4 1 0 15,0-6 0-15,8-4 0 0,-4 0 0 16,3-2 0-16,4-7-12 0,0-1 12 15,0-8-84-15,0 6-10 16,-7-7-2-16,7-2-767 0,0-10-153 0</inkml:trace>
  <inkml:trace contextRef="#ctx0" brushRef="#br0" timeOffset="1338.26">4734 16336 1839 0,'0'0'81'0,"0"0"18"0,0-9-79 0,0 9-20 0,0-10 0 0,-7 7 0 0,7-3 40 0,-3-1 5 16,-1 1 1-16,4 3 0 0,0 3-37 0,0 0-9 16,-7-6 0-16,7 6 0 0,-3 0 23 0,-4 0 2 15,3-3 1-15,-3 6 0 0,0-3 14 0,-4 6 4 16,1-3 0-16,-1 10 0 0,-6-4-18 0,6 10-3 16,-10-7-1-16,7 10 0 0,-11 0 14 15,0 7 4-15,1-1 0 0,2-3 0 0,-2 9-20 16,-1-2-4-16,0-1-1 0,1 0 0 0,-5 7 4 15,5-3 1-15,-1 5 0 0,7-5 0 0,-6 12-20 0,3-3 0 16,-4 0 0-16,0 0 0 0,0-1 26 0,1 5 5 16,6-5 1-16,0-2 0 0,-6 3-13 0,6 0-3 15,4 0 0-15,0 3 0 0,0-3-6 0,3 0-2 16,4 0 0-16,4 3 0 0,-4-10-8 0,7 4 0 16,0 0 0-16,7-7 0 0,-7 4 0 0,10-4 0 15,-6-2 0-15,10-1 8 0,3-3-8 0,-2-3 0 16,6 4 0-16,-7-4 0 0,11-3 0 0,-4 0-11 0,-4 3 11 0,5-10-8 15,-1 7-10-15,7-12-2 0,-3 2 0 0,6-2 0 32,-2-10-136-32,2 0-28 0,5 0-6 0,-8-3-827 0</inkml:trace>
  <inkml:trace contextRef="#ctx0" brushRef="#br0" timeOffset="2060.25">5327 16951 1407 0,'0'0'62'0,"7"-10"14"0,-7 10-61 0,11-3-15 0,-8-6 0 0,1 5 0 16,3-2 49-16,-4 0 7 0,4-4 2 0,-7 4 0 0,4-3-13 0,-4 9-2 15,0 0-1-15,0-3 0 0,-4-7 32 0,4 10 6 16,0 0 2-16,-7 0 0 0,4 0-20 0,-11 7-4 15,3-1-1-15,-3 9 0 0,3 1-10 0,-6 3-3 16,-1 0 0-16,-3 6 0 0,-7-3-19 0,3 9-4 16,-7-3-1-16,4 4 0 0,-4 2-3 0,4-2-1 15,-7 5 0-15,3 1 0 0,4-7-7 0,-4 10-1 16,4 0-8-16,3-7 12 0,0 4-4 0,8-7-8 16,-1 1 11-16,0-7-11 0,4-3 0 15,4 0 0-15,-1-4-12 0,4-5 3 16,-3-4-127-16,-1 1-26 15,4-1-5-15,3-6-494 0,1-3-99 0</inkml:trace>
  <inkml:trace contextRef="#ctx0" brushRef="#br0" timeOffset="2358.84">4830 17076 518 0,'0'0'46'0,"0"0"-37"0,0 0-9 0,0 0 0 16,0 0 491-16,0 0 96 0,0 13 19 0,3-4 4 15,4 10-489-15,-3-7-97 0,6 7-24 0,-6 3 0 0,3-3 0 16,3 3 0-16,5 0 0 0,-5 0 0 0,4 0 12 16,0 0-1-16,0 9 0 0,4-9 0 0,0 9-11 0,3-9 0 15,-7 3 0-15,7 0 0 0,4-3-17 0,-4 0 4 16,4-3 1-16,-8 3 0 15,1 0-16-15,7-3-4 0,-8-7 0 0,1 1 0 16,0 3-16-16,3-4-4 0,-7-2-1 16,7-7 0-16,-10 6-100 0,6 0-20 15,-3-5-4-15,4-4-709 0</inkml:trace>
  <inkml:trace contextRef="#ctx0" brushRef="#br0" timeOffset="6326.01">5842 17465 1335 0,'-18'3'59'0,"11"3"13"0,-7-3-58 0,0 7-14 0,-4-7 0 0,1 6 0 0,-1-2 54 0,1-4 8 0,2 6 2 0,5-6 0 15,-8 4 4-15,11-4 0 0,-3 3 1 0,10-6 0 16,0 0 41-16,0 0 8 0,0 0 2 0,0 12 0 16,0-2-55-16,3 2-10 0,4-2-3 0,-3 2 0 15,3-2-29-15,-4 2-7 0,8 7 0 0,-11-6-1 16,3 2-15-16,1 1 0 0,-1 6 0 0,1-3 0 16,-4 0 0-16,-4 3 0 0,4 0 0 0,0-4 0 15,-3-2 9-15,-1 0-1 0,4-4 0 0,-3 1 0 16,3-1 21-16,0-12 4 0,0 0 1 0,0 0 0 15,0 0 10-15,0 0 1 0,0 0 1 0,10-3 0 16,-3-6-18-16,1-1-3 0,2 1-1 16,-6-4 0-16,-1 1-16 0,1-7-8 0,3 7 8 0,-7-7-8 15,7-3 12-15,-7 9-4 0,0-6 0 0,0-3 0 0,0 4-8 16,3 5 8-16,-3-6-8 0,4 4 8 0,-1-4-8 16,4 0 0-16,1 3 0 0,-5-3 0 0,4 1 0 0,4-4 8 15,3 9-8-15,-7-6 8 0,3-3-8 0,1 0 8 16,3 4-8-16,4 2 8 0,-8 0-8 0,4 4 0 15,1-1 0-15,-1 4 0 0,0-1 0 0,3 1-12 16,-2 6 2-16,-1-3 1 0,0 6 9 0,3 0 0 16,-6 0 0-16,3 9 0 0,-3 0 0 15,-1 1-13-15,4 2 5 0,-3 1 8 0,7 6 0 0,-8-7 0 16,4 7 9-16,4 0-1 0,-11 0-8 16,11-4 0-16,-11-5 0 0,3 2 0 15,1 4-40-15,-4-10-8 0,7 4-3 0,-10-1 0 16,3-3-20-16,0-3-4 0,0 1-1 0,3-4 0 15,-10 0-137-15,4 6-28 0,-1-3-6 0</inkml:trace>
  <inkml:trace contextRef="#ctx0" brushRef="#br0" timeOffset="6973.87">6456 17380 1209 0,'0'0'108'0,"0"0"-87"0,0 0-21 0,0 0 0 0,-7 3 288 0,7-3 54 16,0 0 10-16,-7-3 3 15,3 3-329-15,4 0-66 0,0 0-12 0,-14 0-4 0,7 0 38 0,4-6 7 16,3 6 2-16,-8 6 0 0,-2-3 9 0,3 4 0 16,-4 2 0-16,4 3 0 0,-3 1 0 0,3 0 0 15,-11-4 0-15,7 13 0 0,-3-3 0 0,-3-7 12 16,6 10-2-16,-7-3-1 0,1 0 1 0,3 3 0 16,3-10 0-16,-3 10 0 0,3-3-10 0,4-6 12 15,0 9-12-15,4-4 12 0,3-5-12 0,0 6 10 16,0-7-10-16,0 7 10 0,7-6-10 0,3 6 0 0,1-7-12 15,-4-3 12-15,4 4 0 0,3 3 0 16,3-13 0-16,-6 6 12 0,7-6-4 0,-4 4-8 0,3-4 12 0,-6-3-4 16,3 0-8-16,-3 0 0 0,3-3 0 15,0-4 0-15,-7 4 0 0,7-6 0 0,-3-1-8 0,-8 7 8 16,8-9 9-16,-1-4 7 0,-6 7 0 16,3-4 1-16,0 4 5 0,0-4 1 0,-7 1 0 0,3-7 0 15,4 9 1-15,-7-2 1 0,0-7 0 0,0 3 0 16,0 1-17-16,0-7-8 0,0 9 0 0,0-6 8 15,0 4-8-15,0-1 0 0,0 3 0 0,0 1-11 0,-7 3 3 0,4 2 0 16,3 1 0-16,0 6 0 16,0 0 8-16,0 0-8 0,-11 3 8 0,4 0-8 15,4 4 8-15,-1-4 0 0,4 6 8 0,-7 0-8 16,7 1 36-16,0 2 4 0,0-2 0 0,0 2 0 0,7-2-16 16,-3 9-4-16,3-7 0 0,0 7 0 0,3-3 20 15,1 2 3-15,10 4 1 0,-10 0 0 0,3 0-32 0,4-3-12 16,-1 9 11-16,1-6-11 15,-1 0 0-15,-6 0 0 0,3 0 0 0,4-3-10 16,-1-7-37-16,-6 7-7 0,3-6-2 0,-7-1 0 16,0-2-42-16,4-4-9 0,-11-6-1 0,0 0-1 15,0 0-128-15,3-6-26 0,4-7-5 0,-7-6 0 0</inkml:trace>
  <inkml:trace contextRef="#ctx0" brushRef="#br0" timeOffset="7559.26">6798 17518 2786 0,'0'0'124'0,"0"0"24"0,0 0-118 0,0 0-30 0,0 0 0 0,0 3 0 31,0 7-35-31,0 5-13 0,0-2-2 0,4-1-1 0,-1 1 31 0,4 6 7 0,4-7 1 0,-8 7 0 16,4-6 12-16,0 9 0 0,4-4 0 0,-4 1 0 15,4-3-12-15,-4 3 0 0,0 0 0 0,0-7 0 16,-4 7 12-16,4-7 0 0,-3 1 0 0,3-4 0 16,0 4 24-16,-3-4-3 0,-4-9 0 0,7 7 0 15,0-4 9-15,-7-3 2 0,10 0 0 0,-3-3 0 0,4-4-23 16,3-5-9-16,-7 2 8 0,4 1-8 16,-1-4 0-16,4 4 0 0,-3-3 0 0,-1-7 0 15,1 6 0-15,0 1 8 0,-4 2-8 0,3 1 12 16,1-1-12-16,-4 1 8 0,0 6-8 0,-4-7 8 0,-3 10-8 15,0 0 0-15,15 0 0 0,-15 0 0 16,0 0 0-16,3 13 0 0,-3-13 0 0,4 6 0 0,-4-6 0 0,7 10 0 16,3-7 0-16,-6 6-11 0,-4-9 11 0,7 10 0 15,0-7 0-15,0 6-8 0,4 1 8 0,-8-1 0 16,1-6 0-16,3 10 0 0,3-4 0 0,1-3 0 16,-8 4 0-16,4-4 0 0,0 3 0 0,1-2 8 15,-1-4-8-15,-7-3 11 0,0 0-3 0,7 3 0 0,7 3 0 16,-7-6 0-16,-7 0 3 0,7 0 0 0,3-6 0 0,1 3 0 15,3-7 22-15,-3 7 5 0,-4-6 1 0,3-1 0 16,4 1-11-16,-10-3-1 0,3-1-1 0,7 4 0 16,-10-1 3-16,3-2 1 0,0-7 0 0,0 9 0 15,-4-2-18-15,4-7-3 0,-3 6-1 0,0-5 0 16,-1 8-8-16,-3-2 0 0,7-1 0 0,-7 1 8 16,7-4-8-16,-7 3-14 0,4 1 3 0,-1 2 1 15,-3-8-17 1,4 8-3-16,-4-2-1 0,0 2 0 0,3-2-25 0,1-7-6 0,-4 6-1 0,0-5 0 15,3 5-145-15,-3 4-30 0,0-1-6 16,-3-2-770-16</inkml:trace>
  <inkml:trace contextRef="#ctx0" brushRef="#br0" timeOffset="8191.8">7108 15790 2487 0,'0'0'110'0,"-3"-3"23"0,-4 0-106 0,0-3-27 0,0 3 0 0,0-4 0 16,7 7 24-16,0 0-1 0,0 0 0 0,0 0 0 15,0 0-23-15,0 0-13 0,0 0 1 0,0 0 1 16,10 0 11-16,1 0 0 0,3 10 0 0,7-1 0 15,4 4 0-15,0-1 0 0,10 7 0 0,4 3 11 16,-1 6-3-16,5-3 0 0,-4 4 0 0,6-4 0 16,-2 3-8-16,3 3 12 0,0 1-12 0,3 2 12 15,0-3-12-15,1 10 0 0,-4-6 0 0,-1 12 0 0,1 0 39 16,-3 0 5-16,-1 0 2 0,-10-3 0 0,3 6 11 0,-3-6 3 16,-1 9 0-16,-2-3 0 0,-8 0-39 0,0 4-7 15,0 2-2-15,-3-2 0 0,-1-1-12 0,-6 0 0 16,-4-3 8-16,4 0-8 0,-4-6 0 0,0 0 0 15,-7-3 8-15,3 3-8 0,1-3 0 0,-4 3 0 16,0-4 0-16,0 4 0 0,0-3 0 0,-7-3 0 16,7-1 0-16,-11-5 0 0,4 5 0 0,0-2 11 15,0-7-2-15,0-3 0 0,-4-3-9 0,4 0 0 16,4 6 0-16,-4-6 0 0,0-9 0 0,0 2 0 16,3-2 0-16,-3-1 0 0,0-2 0 0,3-7 0 15,-3-3-14-15,0 6 5 16,4-3-38-16,-8-3-7 0,4 0-2 0,0 0 0 15,0 0-16-15,0 0-3 0,-4 7-1 0,1-4 0 16,3-3-93-16,-4 3-19 0,1 3-4 0,-1-3-753 0</inkml:trace>
  <inkml:trace contextRef="#ctx0" brushRef="#br0" timeOffset="9760.95">8781 17067 2422 0,'0'0'108'0,"0"0"21"0,0 0-103 0,0 0-26 0,0 0 0 0,0 0 0 16,0 0 30-16,10-4 1 0,-3 4 0 0,4-6 0 0,3 3-31 0,0 3 0 15,0-3 0-15,0-3-10 0,4 6 10 0,3 0-10 16,0 0 10-16,0 0-10 0,4 0 10 0,0 0 0 15,0 6 0-15,-1-3-8 0,1-3 8 0,0 3 0 16,-4 3-9-16,7-2 9 0,0-4 0 0,0 0 0 16,1 0 0-16,2 6 0 0,-2-6 0 0,6 3 10 15,0-3-1-15,4 0 0 0,-4 0 6 0,8 0 1 16,-12 0 0-16,5 0 0 0,2 0-6 0,1 0-1 16,0 0 0-16,7 0 0 0,0 0-9 0,0 0 0 15,7 0 0-15,-4 0 0 0,-3 6 0 0,-4-6 0 16,0 0 0-16,-3 0 0 0,-3 3 0 0,-5-3 0 0,-2 0 0 15,-1 4 0-15,-4-4 0 0,-2 0 0 16,-5 0 0-16,-3 0 0 0,4 0 0 0,-4-4 0 16,-3 4 0-16,-1 0 0 0,-10 0 0 0,7 0 0 15,4-3 0-15,-4-3 0 0,-7 6 9 0,7 0 0 0,0-9 0 0,0 5 0 16,-7 4-9-16,4-9 0 0,-4 0 0 0,3-1 8 16,1-2 8-16,-4 2 2 0,-7 1 0 0,3 3 0 15,1-10-18-15,-1 6 8 0,-6 4-8 0,-1-3 0 16,0-1 0-16,4-2 0 0,-3 2 0 0,-1 1 0 15,-3-10 0-15,0 10 0 0,3-4 0 0,1 4 0 16,-4-4 0-16,-4 1 0 0,0 2 0 0,4 1 0 16,-3-4 0-16,-1 4 0 0,-3 0 0 0,3-1 0 15,1 1 0-15,-5 3 0 0,5-1 0 0,-1-2 0 16,4 6 0-16,-4-4 0 0,4 4 0 0,0-6 0 16,4 9 12-16,-1-10-12 0,4 10 12 0,-4-3-12 0,1-3 0 15,3 3-9-15,7 3-1 0,0 0 0 0,0 0 10 16,0 0 0-16,0 0 8 0,0 0-8 0,0 0 0 0,0 0 0 15,0 0 0-15,0 0 0 0,7 0 0 0,3 0 0 16,1 0 0-16,3 0 0 16,0 0-24-16,7 0-7 0,0 0-1 0,4 0 0 15,0 0 32-15,7 3 0 0,-1 3 0 0,5-3 10 0,-5-3-10 0,5 10 0 16,6-10 0-16,-3 9-11 0,-7 1 2 0,3-7 0 16,-3 6 0-16,3 1 0 0,-7 2 9 0,-3-2 0 15,-11 2 0-15,7 4 0 0,0-4 0 0,-10 7 0 16,-4-3 0-16,-7 6 0 0,3 3 8 0,-3-3 0 15,-7 0 0-15,-7 0 0 0,-3 0 16 0,-1 0 4 16,-3 0 1-16,-4 0 0 0,-10 6-29 0,7-6 8 16,-1 0-8-16,1 0 0 0,-4 0 11 0,1 0-1 15,-1 3 0-15,4-10 0 0,3 7-10 0,-7-3 0 16,4 3 0-16,3-9 0 16,-3 5-88-16,3-5-20 0,1-4-4 0,10-2-996 0</inkml:trace>
  <inkml:trace contextRef="#ctx0" brushRef="#br0" timeOffset="11505.07">12012 16612 345 0,'0'0'31'0,"0"0"-31"0,0 0 0 0,7 0 0 0,-3-10 334 0,-1 7 61 16,1-6 12-16,3 0 2 16,-4 5-294-16,8-5-59 0,-4 0-12 0,4-1-3 0,-4 1-14 0,-4-4-3 15,4 4-1-15,-3-1 0 0,3-2-2 0,-4 2 0 16,1 1 0-16,-1-4 0 0,1 4-6 0,-1 3-2 15,1-4 0-15,-4 1 0 0,3 0 7 0,1-1 2 16,0-2 0-16,-1-1 0 0,1 4-22 16,-4-1 0-16,3-2 0 0,1 2 0 0,-4-2 0 0,-4 2 14 15,4-5-2-15,0 12 0 0,-3-10 11 0,-4 7 1 0,3-4 1 16,-3 4 0-16,0 0-5 0,-4 6-2 16,4-3 0-16,-3 3 0 0,-1 0-6 0,0 3 0 15,1-3-1-15,-1 9 0 0,1-6-11 0,-1 7-16 0,1 5 4 16,-1-2 1-16,4 0 19 0,-4 5 4 0,1 4 1 15,3-3 0-15,-4 3-24 0,1 3-5 0,2-3 0 0,-2 6-1 16,3-6 17-16,0 6 0 0,0-2 0 16,0 2 0-16,0 3 26 0,0 0-1 0,0 4 0 0,-1-1 0 15,1 7-3-15,0 0-1 0,0 3 0 16,0 0 0-16,7-3 9 0,-7-1 2 0,0 1 0 0,4-6 0 16,-1 5-32-16,1-5 0 0,-1-4 0 0,-3 1 0 15,3 5 0-15,1-2 0 0,-1-4 0 0,1 0 0 16,-1 4 0-16,-3-4 0 0,4 1 0 0,-4-4 0 15,3-3-20 1,1-6-9-16,-4 3-3 0,3-3 0 0,-3-7-6 16,3 1-2-16,-3-7 0 0,7-6 0 0,0 0-12 0,0 0-4 15,-3 0 0-15,3 0 0 0,-4-6-160 16,-3-7-32-16,-3-18-6 0,-4-1-2 0</inkml:trace>
  <inkml:trace contextRef="#ctx0" brushRef="#br0" timeOffset="11807.23">11352 17089 288 0,'25'6'25'0,"-25"-6"-25"0,0 0 0 0,0 0 0 15,0 0 299-15,7 0 54 0,0-6 11 0,-7 6 3 16,0 0-265-16,14 0-53 0,0 0-10 0,1 0-3 15,-5 0 23-15,8-4 4 0,3 1 1 0,0-3 0 16,-3 6 8-16,3-9 1 0,7 9 1 0,0-10 0 16,4 7-2-16,-4-6-1 0,-3-1 0 0,7 7 0 15,-4-6-31-15,0 6-5 0,0-4-2 0,-3-2 0 16,3 9-33-16,4-6 0 0,-4-1 0 0,1 7 0 16,2-9-21-16,5 9 1 0,-5 0 1 0,5-3 0 31,-1-4-12-31,-3 7-2 0,-4 0-1 0,0-3 0 0,-3 3-29 15,-4-3-5-15,0-3-2 0,-3 3-601 0,-4-3-120 0</inkml:trace>
  <inkml:trace contextRef="#ctx0" brushRef="#br0" timeOffset="12469.23">12224 17236 2026 0,'0'0'90'0,"0"0"18"0,0 0-86 0,0 0-22 0,0 0 0 0,0 0 0 16,0 0 54-16,0 0 6 0,0 0 2 0,7 9 0 15,-7-9-62-15,7 0-21 0,-7 0 0 0,14 7 0 16,-3-4 21-16,-1-3 0 0,1 0 0 0,3-3 0 15,-4-4 19-15,5 4 1 0,-5-3 1 0,8 3 0 16,-4-7 7-16,0 1 0 0,4 0 1 0,-1 5 0 16,-3-5 5-16,0 0 1 0,1-4 0 0,2 4 0 15,-3-1-17-15,0 7-3 0,-3-6-1 0,0-1 0 16,-1 7 2-16,1-3 0 0,-8 0 0 0,1-1 0 0,-1-2-16 16,-3 6 0-16,-3-7 0 0,-1 7 0 0,1-3 0 15,-4-3 8-15,0-1-8 0,0 7 0 0,-4-6 0 16,-3-1-8-16,3 7-1 0,-3-6 0 0,4 6 9 0,-4-4 0 15,3 7-9-15,-3 10 9 0,0-10 0 16,3 9 0-16,-3-6 0 0,3 7 0 0,-3 2 0 0,0 4 0 16,0 0 0-16,-4 2 0 0,1 4 0 0,3 0 0 15,0-3 0-15,-4 9 0 0,0-3 0 16,-3-3 0-16,4 10 0 0,-1-10 0 0,-3 0 0 0,3 6 0 0,4-3 0 16,3 0 0-16,1-9 0 0,-1 6 10 0,8-4-1 15,3 1 0-15,0-6 19 0,3 9 4 0,8-10 1 0,-1 7 0 16,5-6-33-16,6 5 0 0,0-5 0 0,0 6 0 31,4-7-18-31,3 7-10 0,0-6-3 0,4 2 0 16,-4-8-24-16,7 2-5 0,1 0 0 0,-1 4-1 15,0-13-135-15,1 6-28 0,2-3-4 0,-2-3-601 0</inkml:trace>
  <inkml:trace contextRef="#ctx0" brushRef="#br0" timeOffset="13004.93">13007 17223 288 0,'0'0'25'0,"0"0"-25"0,-7 0 0 0,0-9 0 16,-4 9 436-16,1-9 83 0,3 9 16 0,-4-4 3 0,4 1-412 0,0-3-82 16,-4 6-17-16,4 0-3 0,0-3-24 0,0 3 0 15,-3 3 0-15,3-3-12 0,-4 0 12 0,0 9 0 16,1-5 0-16,-1 2 0 0,1 3 0 0,-5 4 0 15,1-1 0-15,0 4-8 0,0 0 8 0,4 6 0 16,-5 0 8-16,5-4-8 0,3 4 46 0,0 0 5 16,3 0 1-16,1-3 0 0,3 0-32 0,3 3-7 15,1-10-1-15,-1 7 0 0,1-6-3 0,3 6-1 16,0-7 0-16,4 1 0 0,-4-4-8 0,0-3-17 16,3-3 4-16,1 7 1 0,-1-10 3 0,1 0 1 15,0-3 0-15,-1-4 0 0,1 4-14 0,-1-6-2 16,1-1-1-16,-1-2 0 0,1-4 25 0,0-6 0 15,-1 0 0-15,1 0 0 0,-1 0 0 0,4-6 0 0,-3 6 8 16,0 0-8-16,-1 0 0 0,1-3 8 0,-1 0-8 16,5 10 0-16,-5-4 17 15,-3 9-1-15,0-2 0 0,4 2 0 0,-4 7-16 16,-7 3 0-16,0 0-13 0,0 0 5 0,0 0 8 0,-4 16 14 0,4 0-3 0,-3-1-1 16,-4 4-2-16,0 0-8 0,3-3 12 0,1 12-4 15,-4-6 4-15,3 0 0 0,1 0 0 0,3 0 0 16,0 3 0-16,0-3 0 0,0-7 0 0,0 7 0 15,7-3-12-15,0-6 0 0,0 5 0 0,-4-5 0 16,4-4 0-16,4 1-16 0,-4 2 3 0,0-5 0 16,4-4-29-1,-1-3-6-15,8 0 0 0,-4 0-1 0,4 0-35 16,-4-10-6-16,7 10-2 0,-4-12 0 0,5 2-128 0,-5-2-25 16,1-1-6-16,0-2-1 0</inkml:trace>
  <inkml:trace contextRef="#ctx0" brushRef="#br0" timeOffset="13282.34">13413 16675 2844 0,'0'0'63'0,"0"0"13"0,0 0 2 0,-4 9 1 0,-3 0-63 0,4 4-16 0,-1-1 0 0,4 4 0 16,4 0 0-16,-1 3 0 0,8 3 0 0,-4 9 0 15,3 0-16-15,1 4 3 0,-1-4 1 0,1 10 0 16,3-3-7-16,0-1-1 0,0-5 0 0,-3 8 0 31,0-2-13-31,-4 0-3 0,3 2-1 0,-3 4 0 0,-3 3 22 0,-4-9 5 16,0 3 1-16,-4-1 0 0,1-8-7 0,-1-1-2 16,-3-6 0-16,4 0 0 15,-4-9-27-15,-1 6-6 0,5-13-1 0,-1 4-653 0,-3-4-131 0</inkml:trace>
  <inkml:trace contextRef="#ctx0" brushRef="#br0" timeOffset="13502.3">13272 17120 3272 0,'0'0'72'0,"0"0"16"0,0 0 2 0,10-6 1 0,4-1-73 0,4-2-18 15,3 0 0-15,4 2 0 16,3-2-40-16,0-1-11 0,4 1-2 0,0 0-1 16,6-4-11-16,-2 4-3 0,-1-1 0 0,4 1 0 15,-4 6-77-15,0 0-16 0,-6-4-3 0,2 7-1 16,-6-3-43-16,-4 3-9 0,-3 0-2 0,-1 0-557 0</inkml:trace>
  <inkml:trace contextRef="#ctx0" brushRef="#br0" timeOffset="13976.99">14065 16988 403 0,'0'0'36'0,"0"0"-36"0,-7 3 0 0,4 7 0 16,-4-7 343-16,3 6 61 0,-6 1 13 0,-1 2 3 16,0 7-285-16,-3-6-57 0,4 5-11 0,-1 1-3 15,-3-3-31-15,3 9-6 0,1-3-2 0,-1 0 0 16,1 0-1-16,3 3 0 0,-4 0 0 0,7 0 0 15,-3-3-8-15,4 0-1 0,-1 9-1 0,1-9 0 16,3 0 21-16,0-3 4 0,0 0 1 0,7 0 0 16,-4-4-32-16,1-5-8 0,-1-1 0 0,5 1 0 15,-1-7 0-15,-4 6 0 0,-3-9 0 0,11-3 0 16,-1-3 0-16,1 6 8 0,3-10-8 0,0 1 8 16,-3-4-8-16,3 4 0 0,-4-13 0 0,4 9 0 15,-3-5 0-15,0 2 0 0,-1-3 0 0,4 0 0 16,-3 4 0-16,3-10 8 0,-3 3-8 0,3 0 8 0,0 6-8 15,0-9 0-15,-3 3 8 0,-1 0-8 0,1 3 8 16,-1-3-8-16,1 7 10 0,-1-4-10 0,-3 0 8 0,1 10-8 16,-1-4 0-16,-4 4 9 0,1-1-9 0,-4 10 0 15,0 0-12-15,0 0 12 0,0 0-11 0,0 0 11 16,0 10-8-16,0 5 8 0,0-2 0 0,0-1 0 16,-4 7 0-16,4 0 0 0,-3-3 12 0,3 6-1 15,3 0-1-15,-3 3 0 0,4 0-10 0,-4-3 8 0,3 0-8 0,4 6 8 16,-3-6-8-16,3 0 0 15,0-3 0-15,0-4 0 16,0 4-27-16,0-6-4 0,0 5-1 0,0-5 0 16,0-4-154-16,0 1-31 0,0-7-7 15,4 3-658-15</inkml:trace>
  <inkml:trace contextRef="#ctx0" brushRef="#br0" timeOffset="14363.98">14584 17465 864 0,'0'0'76'0,"-4"3"-60"0,-3 6-16 0,4 1 0 16,-4-1 383-16,0-6 73 0,3 7 16 0,4-4 2 0,0 0-398 0,0-6-76 15,0 0-24-15,0 0 0 16,4 10-12-16,-4-10-2 0,0 0-1 0,10 9 0 0,-10-9 31 0,0 0 8 15,0 0 0-15,0 0 0 0,0 0 28 0,4-9 9 16,-1 6 3-16,-3-7 0 0,0 1 19 0,-7-1 4 16,4-2 1-16,-4 2 0 0,3-5-26 0,1-10-5 15,-4 3-1-15,-1 6 0 0,5-9 0 0,-1 3 0 16,1 0 0-16,3-3 0 0,-4-3-32 0,4 6 0 16,4-10 0-16,-4 10 0 0,3-9 0 0,1 9-12 15,3-6 0-15,0 6 0 0,0 0 12 0,4-3 16 16,-1 3-3-16,1-3-1 0,-1 9-1 0,5-3-1 15,-5 1 0-15,4 5 0 0,0-6 2 0,-3 7 0 16,3 2 0-16,-3-2 0 0,3 2-24 0,0 1-5 0,3 9-1 16,-2-3 0-1,2-4-87-15,1 4-18 0,-4 0-3 0,0 3-1 16,0-6-139-16,4 6-28 0,7 0-6 0,-8 0 0 0</inkml:trace>
  <inkml:trace contextRef="#ctx0" brushRef="#br0" timeOffset="15306.51">15035 17161 1090 0,'0'0'48'0,"0"0"11"0,0 0-47 0,0 0-12 0,0 0 0 0,0 0 0 15,0 0 13-15,0 0 1 0,0 0 0 0,0 0 0 16,11 6-52-16,-11-6-10 15,0 0-3-15,7 3 0 0,-7-3 125 0,7 3 25 0,-7-3 5 0,7 10 0 0,-7-10 20 16,4 6 4-16,3-3 1 0,-7-3 0 0,7 6-9 0,0-3-1 16,3 1-1-16,1-4 0 0,0 0-38 0,3 0-8 15,3 0-2-15,1 0 0 0,7 0-35 0,-1 0-7 16,1-4-2-16,3-5 0 0,4 6-26 0,0-7 0 16,0 1 8-16,-1-4-8 0,-2 4 0 0,2-3 0 15,-6-4-10-15,0 10 10 0,-1-10 0 0,-2 3-9 16,-5 1 9-16,-3 2 0 0,-3-2 0 0,-1-4 16 15,-3 10-3-15,-3-10 0 0,-4 4-2 0,0-1-1 16,-4-3 0-16,1 4 0 0,-4-1-10 0,0 1 0 16,-4-7 0-16,1 6 0 0,-4-2-13 0,-1 9 5 15,1-4 8-15,-3 1-13 0,-4 2 13 0,3 4-9 16,-3 3 9-16,0 3-8 0,-1 4 8 0,-2 2-10 0,-1 4 10 16,0-1-10-16,-3 7 10 0,0 0 0 0,0 6 0 0,-4-3-8 15,4 6 8-15,3-3 0 0,0 3 0 0,4-2-8 16,0 2 8-16,7 0 0 0,-4-3 0 0,8-3 0 15,-1 9 9-15,4-9 4 0,3 7 1 0,4-4 0 16,4 3-3-16,0-3-1 0,3 3 0 0,3-3 0 16,1 0 10-16,3-3 3 0,0-6 0 0,4 3 0 15,-1-7-23-15,4 7 0 0,1-6 0 0,2-4 0 32,4 4-26-32,-3-4-3 0,0 0-1 0,7-2 0 0,-4-4-6 15,4 0-2-15,-1-3 0 0,1 0-710 0,-4 0-143 16</inkml:trace>
  <inkml:trace contextRef="#ctx0" brushRef="#br0" timeOffset="20379.55">4643 16706 1436 0,'0'0'64'0,"-4"0"12"0,-3 0-60 0,3 0-16 0,1 0 0 0,3 0 0 15,0 0 101-15,0 0 18 0,0 0 3 0,3-9 1 16,1 9-51-16,0-10-11 0,-1 7-1 0,8-6-1 16,-8 5-1-16,4-2 0 0,7-3 0 0,-3 9 0 15,-4-7-30-15,4 1-7 0,-1 6-1 0,1-3 0 16,-1-3 26-16,1 6 5 0,-8 0 1 0,-3 0 0 15,0 0-7-15,0 0-1 0,7 0 0 0,-7 0 0 16,0 0-25-16,15 6-6 0,-5-3-1 0,-6 3 0 16,6-2 7-16,1-1 1 0,-1-3 0 0,5 0 0 15,-5-3 16-15,4 3 3 0,0-4 1 0,8-2 0 16,-12 3-20-16,15-3-3 0,-8 3-1 0,1-4 0 16,0 7 0-16,3-6-1 0,0 0 0 0,-7 3 0 15,4-4-15-15,-1 7 11 0,1-3-11 0,0 3 10 0,-4-6-10 16,0 6 0-16,0 0 0 0,4 0 0 0,-4-3 0 15,-4 3 0-15,4 0 0 0,1 0 0 0,-5 0 0 0,1 0 0 16,-1 0 0-16,1 0 0 0,3-3 9 0,-3-3-9 16,-4 6 10-16,3-4-10 0,1-2 17 0,-1 6-2 15,5-3-1-15,-8 0 0 0,7-3-4 0,-4 2-1 16,-3-2 0-16,4 6 0 0,0-3-1 0,-4-3 0 16,-7 6 0-16,3 0 0 0,8 0 4 0,-11 0 0 0,0 0 0 15,0 0 0-15,0 0-12 0,0 0 0 0,0 0 9 16,0 0-9-16,0 0 20 0,0 0 0 0,0 0 0 15,0 0 0-15,-7-7-12 0,3 1-8 16,1-3 10-16,-4 9-10 0,3-10 0 0,4 10 8 16,0 0-8-16,-7-3 0 0,0-6 14 0,0 6 0 0,7 3 0 0,-4-7 0 15,-3 4-14-15,4-3 0 0,-8 3 0 0,8 0 0 16,-4-4 0-16,3 7 0 0,-7-3 0 0,4-3-10 16,0 6 10-16,0-3 0 0,4 0 0 0,-8-3 0 15,8 6 0-15,-8-10 0 0,4 10 0 0,3-3 0 16,-3-3 0-16,4 3 0 0,-1-7 0 0,4 10 0 15,-7-3 0-15,4-3 0 0,-4 3 0 0,0-4 0 16,0 4 8-16,3 0-8 0,-3-3 8 0,3 3-8 16,-3-4 0-16,4 7 8 0,-1-3-8 0,4 3 0 15,-10-6 0-15,10 6-8 0,0 0 0 0,0 0 0 16,0 0 8-16,0 0 0 0,0 0 0 0,0 0 0 0,0 0 0 16,0 0 0-16,0 0 0 0,0 0-8 0,0 0 8 15,0 0 0-15,0 0 0 0,0 0 0 0,0 0 0 16,0 0 0-16,0 0 0 0,0 0 0 15,0 0 0-15,0 0 0 0,0 0 0 0,10 0 0 0,-10 0 0 16,0 0 0-16,0 0 0 0,0 0 0 0,0 0 0 0,0 0 0 16,0 0 0-16,7 6 0 0,-7-6 0 0,0 0 0 15,7 0 0-15,-7 0 0 0,11 3 0 0,-11-3 0 16,11 0 0-16,-11 0 8 0,3 0-8 0,8 7 8 16,-8-4-8-16,8-3 8 0,-4 0-8 0,0 6 0 15,0-3 0-15,4 0 0 0,-4-3 0 0,0 7 0 16,3-4 0-16,-3 3 0 0,-7-6 0 0,7 3 0 15,4 3 0-15,-11-6 0 0,4 7 0 0,3-1 0 16,-7-3 0-16,7 3 0 0,-7-6 0 0,0 0 0 0,0 0 0 0,7 4 0 16,-7-4 0-16,3 9 0 0,-3-9 0 0,7 3 8 15,-7-3-8-15,4 6 0 0,-4-6 0 0,3 3 0 16,-3-3 11-16,7 7-3 0,-7-7 0 0,11 3 0 16,-11-3-8-16,4 0 0 0,-4 0 0 0,7 9 0 15,-7-9 0-15,7 3 0 0,-7-3 0 0,7 10 0 16,-7-10 0-16,3 6 0 0,-3-6 0 0,0 0 0 15,0 6 0-15,0-6 0 0,0 0 0 0,0 0 0 16,0 0 0-16,0 0 0 0,0 0 0 0,0 0 0 16,0 0 0-16,0 0 12 0,0 0-12 0,0 0 12 15,0 0-4-15,0 0-8 0,0 0 12 0,0 0-4 16,0 0-8-16,0 0 8 0,0 0-8 0,0 0 8 0,0 0-8 16,0 0 0-16,0 0 0 0,0 0 0 15,0 0 0-15,0 0 0 0,0 0-9 0,0 0 9 0,0 0 0 16,0 0 0-16,0 0 0 0,0 0 0 0,0 0 0 0,0 0 0 15,0 0 0-15,0 0 0 0,0 0 0 0,0 0 0 16,0 0 0-16,0 0 0 0,0 0 8 0,0 0-8 16,0 0 0-16,0 0 0 0,0 0 9 0,0 0-9 15,0 0 8-15,0 0-8 0,-3 0 0 0,3 0 8 16,0-3-8-16,-7-6 0 0,7 9 0 0,0 0 0 16,-4-10 0-16,1 10 0 0,3-9 0 0,0 9-14 15,-7-3 2-15,7 3 0 0,0 0 12 0,-4 0 15 16,4-10-3-16,0 10-1 0,-11 0-11 0,11 0 0 15,-3-9 0-15,-1 9 0 0,1-3 0 0,3 3 0 0,-4-9 0 16,-3 9 0-16,7 0 0 0,-3-4-16 16,3 4 4-16,-7-6 1 0,7 6 11 0,-4-3 16 15,4 3-4-15,-3-6-1 0,3 3-11 0,0 3-16 0,-7-10 4 0,3 10 1 16,4 0 11-16,-7-3 0 0,0-3 0 0,3 3 0 16,-3-4 0-16,7 1 0 0,-7 0 0 0,4-4 0 15,-4 7 0-15,3-6 0 0,1 6 0 0,3-4 0 16,-7 4 0-16,7 3 0 0,0 0 0 0,0 0 0 15,0 0 0-15,0 0 9 0,0 0-1 0,0 0-8 16,0 0 0-16,0 0 0 0,0 0-15 0,0 0 5 16,0 0 10-16,0 0 0 0,0 0 0 0,0 0 0 15,0 0 0-15,0 0-12 0,0 0 12 0,0 0-12 16,0 0 12-16,7 0-8 0,7 0 8 0,-11 0-8 16,8 0-24-16,-4 0-4 15,7 0 0-15,-3 0-1 0,3 0-11 16,0 0-3-16,0 3 0 0,-3-3 0 0,3 7 18 0,-4-4 3 15,1 0 1-15,-4 3 0 0,7-3 15 0,-11 7 3 0,5-1 1 0,-8-6 0 0,0 7 10 16,7-1 0-16,-7 1 0 0,7-7 0 0,-7 6 0 16,0-3 0-16,0-6 0 0,3 4 8 0,-3-4-8 15,7 9 0-15,4-6 0 0,-4-3 0 0,3 9 0 0,-2-9-8 16,-8 0 8-16,7 0-12 0,0 7 12 0,-7-7 0 16,0 0-9-16,0 0 9 0,0 0 0 0,0 0 0 15,0 0 10-15,0 0-10 0,0 0 18 0,0 0-3 16,0 0-1-16,0 0 0 0,0 0-4 0,-7 3-1 15,3-3 0-15,1 0 0 0,-8 0-9 0,4 0 0 16,0 0 0-16,3 0 8 0,-3-3-8 0,0 3 0 0,-3 0 0 0,3 0 0 16,-4 0 0-16,-3 0 0 0,3 0 0 0,1 0 8 15,-4 0-8-15,-4 0 0 0,0 3 0 0,1-3 0 16,-1 0 0-16,-3 3 0 0,0 3 0 0,3-3 0 16,-7-3-8-16,1 7 8 0,-1-4 0 0,4 3 0 15,0-3 0-15,-1-3 0 0,5 3 0 0,-4-3 0 16,7 7 0-16,-1-4 0 0,-2-3 0 0,3 9 0 15,-4-9 0-15,7 0 0 0,-6 6 0 0,3-2 0 16,-4-1 0-16,7-3 0 0,-6 6 0 0,-1-3 0 16,4-3 0-16,-4 6 0 0,1-2 0 0,6-4 0 15,-10 0 0-15,7 0 0 0,0 6 8 0,3-6-8 16,-3 3 0-16,4-3 0 0,-8 0 0 0,4 0 0 16,3 0 0-16,-3 0 0 0,0 0 0 0,3 0 0 15,1 0 0-15,-1 0 0 0,4 0 0 0,-3 0 0 0,-4 0 0 16,3 0 0-16,0 0 8 0,4 0-8 0,0 3 0 0,-3-3 0 15,-1 0 0-15,4 0 0 0,3 6 0 0,1-2 0 16,-8-4 0-16,11 0 0 0,0 0 0 0,0 0 0 16,0 0 0-16,0 0 0 0,0 0 0 0,0 0 0 15,0 0 0-15,0 0 0 0,0 0 0 0,0 0 0 16,0 0 0-16,11 0 0 0,0 0 0 0,3 0 0 16,-4 6 0-16,4-6 0 0,0 3 0 0,1-3 0 15,2 0-10-15,1 3 10 0,-4 3-15 0,4-6 3 16,-1 3 1-16,4-3 0 0,-6 0 11 0,2 0-13 15,1 0 5-15,-1 0 8 0,1 0-10 0,-4 0 10 16,4 0 0-16,-4-3-9 0,0 3 9 0,7-6 0 0,-7 6 0 16,7-3 0-16,-10 3 0 0,7-3 0 0,3-3 0 0,0 6 0 15,-3-4 0-15,3-2 0 0,0 6 0 0,4 0 0 16,-1-3 0-16,-6 0 0 0,3-3 0 0,0 6 0 16,-3 0 0-16,0-4 0 0,-1-2 0 0,-3 6 0 15,4 0 0-15,-7 0 0 0,3-3 0 0,-4-3 0 16,-6 6 0-16,3 0 0 0,0-3 0 0,0-1 0 15,-3-2 0-15,-4 6 0 0,7-3 0 0,0-3 8 16,0-4-8-16,-7 7 11 0,3-6-11 0,4 6 12 16,-7-4-3-16,0-2 0 0,4 6 0 0,-4-7 0 15,0 10-9-15,0-3 8 0,0 3-8 0,0 0 8 16,0 0-8-16,-4-9 0 0,-3 0 0 0,4 9 0 16,-4-10 17-16,0 10-1 0,-4-3-1 0,4-3 0 0,-4 6-24 0,4-3-5 15,-3-7-1-15,-4 10 0 0,3-3 24 0,0-3 5 16,4-4 1-16,0 7 0 0,-3-6-15 0,-1 6 0 15,8-7 8-15,-8 1-8 0,4 6 9 0,0-4-1 16,0-2 0-16,3-3 0 0,-6 8-8 0,10-2 0 16,-11-3 0-16,8 6 0 0,-4-7 0 0,3 10 0 15,-10-9-10-15,7 9 10 16,3-3-85-16,-6 3-11 0,3 0-3 0,0-7-786 16,-4 7-158-16</inkml:trace>
  <inkml:trace contextRef="#ctx0" brushRef="#br0" timeOffset="24911.3">11818 15862 172 0,'0'0'16'0,"0"0"-16"16,0 0 0-16,0 0 0 0,0 0 284 0,0 0 53 15,0 0 11-15,0 0 3 0,0 0-268 0,0 0-54 16,0 0-10-16,4-9-3 0,-8 0 4 0,4 2 0 15,4 1 0-15,-4 6 0 0,-4-9-8 0,4 9-2 16,0 0 0-16,0 0 0 0,0 0 42 0,0 0 8 16,0 0 1-16,0 0 1 0,0 0 5 0,0 0 1 15,0 0 0-15,0 0 0 0,0 0-7 0,0 0-1 16,0 0 0-16,0 0 0 0,7 9-28 0,0-3-7 0,0-3-1 0,4-3 0 16,3 0 7-16,0 0 1 15,7-3 0-15,0-3 0 0,4 6-9 0,0-9-2 16,10 9 0-16,0-3 0 0,1-7 18 0,6 10 3 0,0-9 1 15,1 6 0-15,-1-4-43 0,0 4 0 0,4 0 0 0,4-3 0 16,2 6 0-16,1 0 0 0,4-3 0 0,-1 3 0 16,1-7 0-16,-1 7 0 0,-3 0 0 15,3 0 8-15,4 0-8 0,0 0 0 0,0 0 0 0,4 0 0 16,-4 0 8-16,3-3 0 0,-3-3 0 0,0 6 0 16,4-3-8-16,-4 0 8 0,3-4-8 0,4 4 8 15,0-3 0-15,4 3 0 0,-4-3 0 0,-7 2 0 16,0-5-8-16,0 9 8 0,3 0-8 0,1-3 8 15,-4-3 0-15,3 6 0 0,-3 0 0 0,0 0 0 16,-3 0-8-16,-1 0 0 0,1 0 0 0,-1 0 0 16,0 0 12-16,1 0 0 0,-1 0 0 0,-3 0 0 15,-3 0-4-15,-4-4 0 0,-4 4 0 0,0-6 0 16,-7 3 0-16,1 3 0 0,-4-3 0 0,-4-3 0 0,-4 6 3 16,5 0 0-16,-5-3 0 0,-2 3 0 0,-1-7 1 15,-4 7 1-15,1 0 0 0,-4 0 0 0,4 0-4 0,-1-3-1 16,-10 3 0-16,0 0 0 0,4-3 0 0,-7-3-8 15,3 6 12-15,-4-3-4 0,4-4 6 0,-7 7 1 16,0 0 0-16,0 0 0 0,4 0-3 0,-1-3 0 16,-3 3 0-16,7-6 0 0,-7 6-4 15,0 0 0-15,4 0-8 0,-1-3 12 0,-3 3-12 0,4-10 11 16,-1 7-11-16,-3 3 10 0,0 0-10 0,0 0 0 16,4-6 0-16,-4 6 8 0,0-9 0 0,3 5 0 15,-3 4 0-15,0 0 0 0,-3-9 1 0,3 9 0 16,0 0 0-16,0 0 0 0,0 0-9 0,-4-9 10 0,4 9-10 15,0 0 10-15,0 0-10 0,0 0 0 0,0 0 9 0,0 0-9 16,0 0 0-16,0 0 0 0,0 0 0 0,0 0 8 16,0 0-8-16,0 0 0 0,0 0 8 0,0 0-8 15,0 0 13-15,0 0-1 0,0 0-1 0,0 0 0 16,0 0-2-16,0 0 0 0,-3 0 0 0,-4-4 0 16,0 4-9-16,0-6 8 0,0 3-8 0,0 3 8 15,-4 0-8-15,-3-3 0 0,0-3 9 0,-7 6-9 16,-1-3 0-16,1-4 0 0,-3 7 0 0,-1-6 8 15,-3 0-8-15,-1-4 9 0,1 7-9 0,0-3 10 16,0 0-10-16,0-1 12 0,-1-2-12 0,-2 6 12 16,6-3-12-16,-3-1 8 0,3 1-8 0,4 6 8 15,-4-3-8-15,8-3 0 0,-1 6 0 0,4-4 8 16,3-2-8-16,1 6 0 0,3-3 0 0,7 3 0 16,0 0 0-16,0 0 0 0,0 0-9 0,0 0 9 15,0 0-26-15,7 0-2 0,0-9 0 0,3-1 0 16,8 7-72-16,-8-6-16 0,5-1-2 0</inkml:trace>
  <inkml:trace contextRef="#ctx0" brushRef="#br0" timeOffset="68427.25">3034 6875 2145 0,'0'0'95'0,"0"0"20"0,0-12-92 0,0 2-23 0,7 1 0 0,-7-4 0 16,0 4 51-16,0-1 5 0,0 4 2 0,0-3 0 16,0 9-35-16,-7-10-7 0,3 1-2 0,4 0 0 15,-10-1-14-15,6 7-12 0,-6-6 3 0,-1 9 0 16,-3-10-9-16,0 10-2 0,-7 0 0 0,-4 6 0 15,0-2 20-15,1 5-8 0,-8 4 8 0,4 5 0 16,3 7 10-16,-10 4 9 0,3 2 1 0,4 0 1 16,-8 4 19-16,5 6 3 0,2-10 1 0,-6 10 0 15,10 0-18-15,1-4-3 0,-1 4-1 0,7 6 0 16,4-9-13-16,11 2-9 0,-4 1 12 0,7-6-12 16,7 5 0-16,-4-5 0 0,8-4 0 0,3 1 0 0,7-4-18 15,-7-6-4-15,11-3-1 0,0-7 0 0,-1-2 23 16,8-7 0-16,-4-3 0 0,8-3 0 0,-1-4 10 15,7-5 6-15,-10-1 2 0,10-6 0 0,-6-3 12 0,-1-3 2 16,-3-3 1-16,3-3 0 0,-3-1 25 0,-4-8 5 16,-3 5 1-16,3-6 0 0,-11 1-34 0,5 5-6 15,-8-9-2-15,0-3 0 0,-4 3 1 0,1 4 0 16,-7-4 0-16,3 0 0 0,-7 0-4 0,-7 3-1 16,3 0 0-16,-7 10 0 0,1 0-18 0,-4-1-17 0,0 10 3 15,-8 0 1 1,5 4-11-16,-11 5-1 0,3 4-1 0,-3-1 0 15,-4 10-77-15,4 0-15 0,-4 10-3 0,4-1-1106 0</inkml:trace>
  <inkml:trace contextRef="#ctx0" brushRef="#br0" timeOffset="68939.71">2861 8581 921 0,'-11'-12'40'0,"8"5"10"0,-8-2-40 0,11 9-10 15,-10-3 0-15,10 0 0 0,0 3 417 0,0 0 82 16,0 0 16-16,3 6 3 0,8 13-411 0,-1-7-83 0,-6 7-16 0,7 3-8 16,-4 0 10-16,7 0-10 0,-4 6 12 15,4-3-12-15,-3 7 34 0,0 5 0 0,-4-2 0 0,0 5 0 16,3 1-34-16,-6 0 0 0,3 3 0 0,-7 0 0 16,0-3 0-16,-7-1-22 0,3-2 3 0,4 3 1 15,-7-1-2-15,4-5 0 0,3 6 0 0,-7-1 0 31,3 1-102-31,1-6-21 0,6 6-4 0,1-7-954 0</inkml:trace>
  <inkml:trace contextRef="#ctx0" brushRef="#br0" timeOffset="69280.7">3090 10365 3258 0,'0'0'72'0,"0"0"14"0,0-3 3 0,0-3 3 0,0-3-74 0,4 5-18 0,3-5 0 0,-7 9 0 15,3-3-10-15,-3 3-6 0,0 0 0 0,0 0-1 16,0 0 17-16,8 9 0 0,-5-2-8 0,-3 11 8 16,0 4 0-16,-3 0 0 0,3 10 0 0,-11-1 0 15,0 13 0-15,1 3 0 0,-4 0 0 0,3 3 0 16,-3 3 0-16,0 1 0 0,-7-1 0 0,7 10 0 31,3-1-41-31,4-2-11 0,7-4-3 0,7-2-1311 0</inkml:trace>
  <inkml:trace contextRef="#ctx0" brushRef="#br0" timeOffset="74828.92">28614 7349 2534 0,'-21'0'112'0,"14"-3"24"0,0-4-109 0,-4 7-27 0,7 0 0 0,4 0 0 16,0 0 28-16,0 0 0 0,0 0 0 0,15 0 0 16,6 0-12-16,10 0-1 0,5 0-1 0,10 7 0 15,14-14 12-15,3 7 2 0,1 7 1 0,10-7 0 16,10-7 0-16,5 7 0 0,6 0 0 0,-4-3 0 16,-2 3-16-16,6 0-3 0,4-6-1 0,-1 3 0 15,-6 3-9-15,0-3 12 0,-7-4-12 0,-4 7 12 16,3 0-96-1,-6-3-18-15,-4-3-4 0,-3 3-1 0,-1 0-76 0,-10-4-15 0,0 7-3 0</inkml:trace>
  <inkml:trace contextRef="#ctx0" brushRef="#br0" timeOffset="75340.28">28674 9456 1785 0,'-18'0'159'0,"18"0"-127"0,0 0-32 0,0 0 0 0,0 0 160 0,11-6 27 16,10 3 5-16,11-7 0 0,6 1-145 0,8-1-30 16,7-5-5-16,4-1-2 0,6 3 6 0,11-2 2 15,4-1 0-15,7 4 0 0,3 2 0 0,-4-2 0 16,1 5 0-16,3 1 0 0,8 0-9 0,-5 6-1 15,1 0-8-15,-4 0 12 0,-3 0 1 0,-1 0 0 16,1 0 0-16,0 6 0 16,-1 0-77-16,-6 1-16 0,-11-4-4 0,0 3-1040 0</inkml:trace>
  <inkml:trace contextRef="#ctx0" brushRef="#br0" timeOffset="75747.09">28780 11243 2707 0,'14'0'120'0,"-4"0"24"0,4 0-115 0,11 0-29 16,7 0 0-16,10 0 0 0,8 0 128 0,10-6 20 15,17 0 4-15,8-4 1 0,7 1-122 0,6-4-31 16,5 4 0-16,13 6 0 0,4-6 0 0,7-1 0 0,-4 1 0 15,4 6 0-15,0-1-15 0,0-2 4 16,-7 6 1-16,-3 0 0 16,-4 0-101-16,0 0-20 0,-8 0-4 0,-34 0-1 15</inkml:trace>
  <inkml:trace contextRef="#ctx0" brushRef="#br0" timeOffset="77083.57">7546 6627 2250 0,'0'-18'100'0,"-4"8"20"0,4 1-96 0,0-1-24 16,4-2 0-16,-1-1 0 0,5-5 41 0,2 5 4 0,-3 0 1 0,4 4 0 16,-1 0-14-16,1 5-4 0,-1 4 0 0,5 7 0 15,-5 2-16-15,1 13-3 0,-1 9-1 0,-6 10 0 16,-1 3 11-16,-3 9 1 0,0 10 1 0,-3 0 0 16,-1 9-21-16,4-6 0 0,-10-3-12 0,3-1 4 15,0 1 8-15,0 0 0 0,-4-4 0 0,7-2 0 16,1-4 16-16,-1 0-2 0,-3-2 0 0,7-11 0 15,0-5-22-15,0 6-5 0,0-10-1 0,0-6 0 16,4 3-162-16,-1-9-32 16,1-3-6-16,3-7-2 0</inkml:trace>
  <inkml:trace contextRef="#ctx0" brushRef="#br0" timeOffset="77623.08">7818 8205 3214 0,'-11'-3'143'0,"11"3"29"0,-11 0-138 0,11 0-34 0,-3 3 0 0,3 12 0 16,0 1-15-16,0 3-9 0,7 0-3 0,0 6 0 0,-7-3 10 0,7 9 1 15,0 1 1-15,0 8 0 0,7-5 4 0,-14 6 1 16,7-1 0-16,0 4 0 0,-3-3 10 0,3 3-10 15,-7-3 10-15,0 3-10 0,-7 6 10 0,7-6 0 16,-7 6 0-16,0-6 0 0,3 0 0 16,-6 6-10-16,3-9 10 0,-4-7-10 15,-3 7-78-15,7-7-15 0,0 7-3 0,3-10-1 16,-3 7-94-16,4-7-19 0,-1-6-4 16,4-3-1-16</inkml:trace>
  <inkml:trace contextRef="#ctx0" brushRef="#br0" timeOffset="78246.2">7807 10375 1440 0,'0'0'128'0,"-11"-3"-103"15,1-4-25-15,-1 7 0 0,1-3 244 0,-1 3 43 16,4 3 9-16,-11 4 1 0,4-1-237 0,-7 10-48 0,0-1-12 0,-4 13 0 16,-3 7 0-16,3 3 0 0,-3-1 9 0,3 4-9 15,-6 3 16-15,2-3-2 0,1 3 0 0,4 3 0 16,-5-4 21-16,8 1 4 0,3 0 1 15,-6 6 0-15,13-6-13 0,-6 7-3 0,10-8 0 16,-1-2 0-16,8 0-12 0,8-7-4 0,-1-2 0 16,10-1 0-16,-3-3-8 0,7-6 0 0,8-6 0 15,2 0 0-15,-2-7 0 0,6-3 0 0,7-6-9 16,1-3 9-16,2-9-12 0,5-4 2 0,6 3 0 16,-6-8 0-16,-1-5 10 0,-3-2 0 0,0-3 0 15,-4-10 8-15,-7 0 2 0,1 4 1 0,-5-10 0 0,-2 3 0 16,-1-6 32-16,-3 6 6 0,-8-3 2 0,-3-4 0 15,0 1-20-15,-3 6-4 0,-7 1-1 16,-4 5 0-16,-4 3 2 0,-3 4 1 0,-4 0 0 0,1 9 0 16,-8 3-9-16,-3-3-3 0,0 9 0 0,0 4 0 15,-8 0-17-15,1-1-17 0,-7 10 3 0,0 6 1 16,3-2-91-16,-10 2-17 0,-1 3-4 0,-3-2-756 16,1 2-151-16</inkml:trace>
  <inkml:trace contextRef="#ctx0" brushRef="#br0" timeOffset="80383.92">32082 7452 2246 0,'-11'-9'200'0,"-3"6"-160"16,0-4-32-16,0 7-8 0,3-3 115 0,11 3 21 16,0 0 5-16,0 0 1 15,7 0-142-15,4-6-40 0,10 6-3 0,4 0 0 0,6 0 33 0,5-3 10 16,-1-7 0-16,11 10 0 0,3-9 0 0,8 6 0 15,3-3 0-15,3 2 0 0,8 1 0 0,-1-3 0 0,1 6 8 0,-22-3-8 32,8 3 0-32,-1 3-15 0,4-3 2 0,0 9 0 15,0 1-187-15,-4-7-36 16</inkml:trace>
  <inkml:trace contextRef="#ctx0" brushRef="#br0" timeOffset="80890.25">31870 9312 2361 0,'18'-3'104'0,"-8"-4"23"0,8 7-102 0,10-6-25 0,7 0 0 0,8-4 0 16,-1 7 84-16,7-6 11 0,4-1 2 0,7 1 1 15,7-4-98-15,4 4 0 0,6 0-19 0,1 2 3 32,0-8-57-32,-1 5-11 0,4-2-3 0,-21 2 0 0,4 7-118 15,-1-6-24-15</inkml:trace>
  <inkml:trace contextRef="#ctx0" brushRef="#br0" timeOffset="81303.96">31912 11303 2988 0,'-7'-6'66'0,"4"6"14"0,-4-3 2 0,7 3 1 0,0 0-67 0,7 0-16 0,7-10 0 0,11 7 0 16,10-3-28-16,7 3-8 16,8-7-3-16,6 10 0 0,4-9 53 0,18-1 10 0,13 4 3 0,8-10 0 15,7 7-5-15,-25 3-1 16,11-1 0-16,10-2 0 0,4-3-21 0,3 2 0 0,4 1-10 0,589-35 10 15</inkml:trace>
  <inkml:trace contextRef="#ctx0" brushRef="#br0" timeOffset="83376.75">13310 6480 2718 0,'-10'-19'60'0,"3"10"12"0,-4 6 2 0,1-4 2 0,-1 4-60 0,0-3-16 0,1 3 0 0,3 3 0 15,3 0 0-15,4 0 0 0,-7 0 0 0,4 3-10 16,-4 3 10-16,-1 4-12 0,1-1 12 0,0 4-12 16,-3-1 2-16,-1 1 0 0,-3 15 0 0,4-6 0 15,-8 12-4-15,4-2-1 0,-11 9 0 0,0-1 0 16,1 4 15-16,3 0 0 0,-1 6 0 0,5-6 0 15,-1-3 0-15,7 3 0 0,4-7 0 0,0-2 0 0,4-4 0 16,10-2 0-16,0 2 0 0,4-6 0 16,3-3 0-16,3 0 0 0,4-3 0 0,8 0 10 15,-1-7 0-15,4-3 0 0,3-5 0 0,0-4 0 16,8 0 5-16,-5-10 1 0,-2-2 0 0,2 2 0 0,-2-5-3 0,-1-4 0 16,0-3 0-16,-3-6 0 0,0 3-13 0,0-7 0 15,-4-5 0-15,0 2 0 0,-7-6 0 0,0 1 8 16,-3-4-8-16,-4 0 9 0,-7 0-9 0,-3 0 8 15,-4-3-8-15,0 3 8 0,-4 3 10 0,-6-3 2 16,-5-6 0-16,1 12 0 0,-3-9 18 0,-1 10 4 16,-7-4 1-16,1 3 0 0,-1 7-23 0,0 6-4 15,1-3 0-15,-5 12-1 0,5 0-15 0,-5 7-16 16,1 6 3-16,0 12 1 16,-4-6-152-16,4 19-31 0,-7-3-5 0</inkml:trace>
  <inkml:trace contextRef="#ctx0" brushRef="#br0" timeOffset="83924.3">13360 8173 2988 0,'0'0'132'0,"0"0"28"0,0 10-128 0,0-1-32 0,3 4 0 0,1 2 0 15,6 1 24-15,-3 3-2 0,4 3 0 0,0 6 0 16,-1-3-22-16,1 7 0 0,3 8 0 0,-7-5 0 16,0 6 0-16,0-1 0 0,0 4 0 0,-3-3 0 15,-1-6-11-15,-3 5 0 0,-3 1 0 0,3 0 0 16,-4 3-1-16,1-4 0 0,-1-5 0 0,-3 6 0 31,3 0-13-31,-3-7-3 0,4-3-1 0,-1 1 0 16,4-10-106-16,-3 6-21 0,3-3-4 0,0-6-956 0</inkml:trace>
  <inkml:trace contextRef="#ctx0" brushRef="#br0" timeOffset="84357.4">13667 10271 3402 0,'0'0'75'0,"0"13"15"0,-4 6 3 0,4 12 3 0,0 0-77 0,4 13-19 0,-4 6 0 0,0 4 0 15,0-1-32-15,0 0-9 0,-4 1-3 0,1-1 0 16,-4 0-49 0,3 7-11-16,-3 3-1 0,7-7-1 15,-4 7-140-15,8-1-28 0,14 51-6 0,10-37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6T18:48:36.2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1986 7574 673 0,'14'13'29'0,"-7"-10"7"0,7 6-28 0,-3-3-8 16,3-2 0-16,7 2 0 0,4-3 60 0,0-3 12 16,-1 0 1-16,1-3 1 0,10-7-42 0,1 1-8 15,-1-7-1-15,4-3-1 0,0 1 89 0,3-7 17 0,-7-1 4 0,4-8 1 16,-4 3 54-16,0-4 10 0,-6 1 3 0,2-1 0 15,-6 7-46-15,-4-7-9 0,-3 7-1 0,3-6-1 16,-7 6-47-16,0-1-10 0,-3-5-2 0,-4-1 0 16,0 7-35-16,-7 0-7 0,0-4-2 0,-3 4 0 15,-1-6-40-15,-7 12 0 0,1-3-11 0,-11 6 3 16,-4 0 8-16,-3 3-10 0,-8 10 10 0,-6 6-10 16,-7 6-1-16,-1 10 0 0,-10 3 0 0,0 9 0 15,0 7 3-15,-3 2 0 0,3 1 0 0,0 12 0 16,-7 3 8-16,3 4 0 0,1 12 0 0,-4 3-8 15,3 6 8-15,-3 4 0 0,4 6 0 0,3 3 0 16,-4 0 0-16,-3 6 0 0,4-6 0 0,3-4 0 16,11-5 0-16,3-4 0 0,3 4 0 0,15-10 0 15,3 6 0-15,11-9 0 0,4-6 0 0,10-6 0 16,3-4 0-16,8-3 0 0,10-3 0 0,7-9 0 0,8-4 0 16,9-6 0-16,5-2 0 0,10-8 0 0,3-8 30 0,8-4 2 15,10-12 0-15,14-4 0 0,0 1-23 16,4-16-9-16,0 3 8 0,3-9-8 0,1 2 15 15,-1-8-3-15,-3-7 0 0,-4 0 0 0,-10-9 1 16,-1-1 0-16,-3 1 0 0,-3-10 0 0,-11 7 7 0,-3-4 0 16,-8-2 1-16,-17-1 0 0,0 0 3 15,-8-3 0-15,-6-9 0 0,-4 9 0 0,-10 3-12 0,-8-6-1 16,-6 7-1-16,-8-1 0 0,-6-9 2 0,-12 3 0 16,-9 3 0-16,-8-3 0 0,-14 3-12 0,0-3-12 0,-11 7 2 15,-3-1 1-15,-18-6 1 0,-10 6 0 0,-4 7 0 16,-14-4 0-1,-10 7-21-15,-11 15-4 0,-8 0-1 0,-9 13 0 16,-19 10-130-16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2T20:41:37.29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3460 5245 3679 0,'0'0'320'0,"0"0"-320"0,0 0 0 0,1-9 0 16,-1 9 3328-16,3-9 608 0,-2 0 112 0,-1 9 32 15,4-9-2672-15,-4 9-512 0,5-8-128 0,1-1 0 16,-2 1-128-16,-4 8 0 0,6-6-16 0,1-1 0 15,-7 7-320-15,0 0-64 0,0 0-16 0,0 0 0 16,6-6 352-16,-6 6 64 0,0 0 0 0,0 0 16 16,0 0 192-16,0 0 48 0,-9 6 0 0,-1 2 0 15,-2 2-16-15,-1 3 0 0,-2 2 0 0,-2-1 0 16,-2 0-144-16,-2 5-32 0,-1 2 0 0,-2 2 0 16,1 0-128-16,-2 1-16 0,0 1-16 0,-2 2 0 15,-2 6-48-15,-2-2-16 0,0-1 0 0,-1 1 0 16,1-1-48-16,1 0-16 0,0 3 0 0,2 2 0 0,-2 3-160 0,1-2-16 15,0 0-16-15,2-3 0 0,1 1-32 0,2-1-16 16,1-2 0-16,3-1 0 0,2 0-176 0,1-1 160 16,1-4-160-16,3-5 160 0,4-3-160 0,0-2-176 15,1-5 48-15,3-1 0 16,2-1-672-16,3-8-128 0,0 0-32 0,0 0 0 16,0 0-2240-16,0 0-448 0,11-4-80 0</inkml:trace>
  <inkml:trace contextRef="#ctx0" brushRef="#br0" timeOffset="378.29">2939 5333 19343 0,'-7'-18'848'0,"3"7"192"0,-1 1-832 0,0-2-208 0,1 3 0 0,4 9 0 16,-4-7 2640-16,4 7 496 0,0 0 80 0,0 0 32 15,0 0-2144-15,0 0-416 0,0 0-96 0,0 0-16 16,-7-5-176-16,7 5-32 0,0 0-16 0,0 0 0 16,-6 12 128-16,2 2 32 0,3-1 0 0,1 2 0 15,0 0 32-15,1 1 16 0,2-1 0 0,0 5 0 16,1-2-48-16,0 2 0 0,2-2 0 0,-1 2 0 16,0-1-32-16,0 1-16 0,2-2 0 0,-1 2 0 15,1 2-80-15,-1-1-32 0,2 1 0 0,1-1 0 16,0 2-112-16,2-1-32 0,-1 0 0 0,3 2 0 15,0-1-48-15,2 1-16 0,0-5 0 0,2 1 0 0,0-1-144 16,0 2 0-16,0-6 144 0,0 0-144 0,0-2 0 0,2 0 0 16,1-1 0-16,-3 0 0 0,-4-3-240 0,0 1-16 15,0-2 0-15,-1 1 0 16,-2-2-544-16,-1-1-112 0,0 1-32 0,-1-2 0 16,0-1-2128-16,-8-4-448 0,8 4-64 0</inkml:trace>
  <inkml:trace contextRef="#ctx0" brushRef="#br0" timeOffset="878.23">3751 5592 17615 0,'0'0'768'0,"0"0"192"0,-11-4-768 0,2 2-192 0,9 2 0 0,0 0 0 15,-9-2 128-15,9 2 0 0,-9 0 0 0,9 0 0 0,0 0-128 0,-8 3-272 16,8-3 64-16,0 0 16 0,0 0 192 0,0 0-144 16,0 0 144-16,0 0-128 0,0 0 960 0,0 0 208 15,0 0 48-15,0 0 0 0,0 0 592 0,0 0 128 16,15-3 32-16,-1 2 0 0,0 1-448 0,2-1-96 16,-1-1-16-16,2 0 0 0,-1-1-576 0,2 1-112 15,2-1-16-15,-1 2-16 0,1 1-240 0,1-3-64 16,0 1 0-16,1 0 0 0,0 0-256 0,0 0 128 15,0 0-128-15,-1 2 0 0,0-3 128 0,-1 2-128 16,-1-2 0-16,2-1 0 0,0 0 0 0,0 2 0 16,0-2 0-16,-2 1 0 0,-1-2-208 0,-1 1-160 15,-1 0-16-15,-2 2-16 16,-1-1-304-16,-1 2-48 0,-1 1-16 0,-11 0 0 16,10-4-1568-16,-10 4-320 0,9-3-64 0</inkml:trace>
  <inkml:trace contextRef="#ctx0" brushRef="#br0" timeOffset="1244.7">3813 5781 29823 0,'0'0'1328'0,"0"0"272"0,0 0-1280 0,0 0-320 16,0 0 0-16,0 0 0 0,0 0 256 0,0 0 0 16,0 0 0-16,0 0 0 0,0 0 288 0,11 5 48 15,-11-5 16-15,12 2 0 0,-1 0-160 0,1-2-16 16,-2-2-16-16,2 0 0 0,0 1-192 0,2 0-32 15,2 1-16-15,0 0 0 0,-1-1 64 0,2-1 16 16,0 1 0-16,1-2 0 0,2 1-256 0,-1-1 144 16,0 2-144-16,0 1 128 0,-1-1-368 0,2 1-80 15,1 1 0-15,0 0-16 16,0 0-640-16,-2 2-128 0,2 0-32 0,1 1-8560 0,3-2-1712 0</inkml:trace>
  <inkml:trace contextRef="#ctx0" brushRef="#br0" timeOffset="4564.46">5753 4909 11055 0,'0'0'480'0,"0"0"112"0,0 0-464 0,0 0-128 0,-10-3 0 0,10 3 0 16,-8-1 2880-16,8 1 544 0,-9-1 112 0,9 1 32 15,-9-1-2400-15,9 1-464 0,0 0-112 0,-9-4-16 16,2 1-192-16,7 3-64 0,0 0 0 0,0 0 0 15,-9-5-160-15,9 5-32 0,-9-4-128 0,9 4 192 16,-9-3-192-16,0 2 128 0,0-2-128 0,-1 3 0 16,1 2 208-16,-1 0-48 0,-1 1-16 0,1 0 0 15,-2-1 64-15,1 2 16 0,-3 3 0 0,0-2 0 16,0-1 64-16,-1 1 16 0,-13 11 304 16,16-9-272-16,-1 2 16 0,0 1 0 0,0 0 0 15,1 0 96-15,0 1 0 0,1 1 16 0,-1-1 0 0,-1 1-192 0,1 1-32 16,0 1-16-16,1 2 0 0,-4 1-224 0,2-4 0 15,-1-1 128-15,1 2-128 0,0 1 0 0,1-1 0 16,0 0 0-16,2-1 0 0,0 2 0 0,1-1 0 16,-1 0 128-16,1 1-128 0,1-1 0 0,2 2 144 15,-1-1-144-15,2 0 128 0,0-1-128 0,0-1 128 16,1-1-128-16,1-1 128 0,1 1-128 0,-1-3 128 16,3-9-128-16,-1 13 128 0,1-1 0 0,1-3 0 15,-1-9 0-15,4 9 0 0,0 0-128 0,-4-9 160 16,8 10-160-16,-2-1 160 0,2-3-160 0,0 1 0 15,-8-7 0-15,13 4 128 0,1 0-128 0,1-2 0 0,-1-2 144 16,0 1-144-16,1 2 224 0,-1 0-32 0,0-3 0 0,2-2 0 16,1 1 32-16,0 1 0 0,-2 1 0 0,1-1 0 15,-3-1-48-15,0 1-16 0,-1-1 0 0,0 1 0 16,-2 0 32-16,0 1 0 0,1-1 0 0,-1 3 0 16,-10-3-192-16,12 4 128 0,-1 0-128 0,-4 1 128 15,-7-5-128-15,9 4 160 0,-9-4-160 0,8 9 160 16,-8-9-160-16,7 8 128 0,-7-8-128 0,5 9 128 15,-5-9-128-15,4 9 160 0,-4-9-160 0,1 12 160 16,-1-12-160-16,0 10 128 0,0-10-128 0,-2 12 128 16,-2 1-128-16,1-4 128 0,0 1-128 0,0 1 128 15,-3-1-128-15,2 1 128 0,-1-1-128 0,0 2 128 16,0 0-128-16,0-1 0 0,-1 0 0 0,0-1 128 0,-2-2-128 16,2 1 0-16,0 0 0 0,6-9 0 0,-6 9 128 15,-1 0-128-15,2 1 0 0,0-1 128 0,5-9-128 0,-7 10 0 16,1-2 0-16,-1 0 0 0,7-8 0 0,-9 10 128 15,-1 1-128-15,1 0 0 0,1-3 0 0,1 1 0 16,1-1 0-16,-1 0 0 0,-1 0 0 0,8-8 0 16,-5 9 0-16,0-1 0 0,5-8 0 0,-7 9 0 15,1-3 0-15,6-6 0 0,-7 9 0 0,2 1 0 16,1-3 0-16,2 4 0 0,-2-1 0 0,2 1 0 16,1-2 0-16,1 0 0 0,0-9 0 0,0 12 0 15,3-3 0-15,1-1 0 0,1-1 0 0,0 1 0 16,0-1 0-16,-5-7 0 0,11 5 0 0,-1-2 0 15,1-2 128-15,-1 0-128 0,2 2 0 0,-2-2 192 16,1-1-192-16,-1 0 192 0,-10 0-192 0,12-1 0 0,-2 1 144 0,1 0-144 16,-11 0 0-16,10 1 0 0,1 0 0 0,-11-1 0 15,0 0 0-15,11 4 128 0,0-2-128 0,-11-2 0 16,0 0 0-16,10 5 144 0,-10-5-144 0,8 6 0 16,-2 1 192-16,-6-7-192 0,0 0 192 0,3 12-192 15,-3-1 128-15,0-1-128 0,-1 0 0 0,-1 0 0 16,0 1 0-16,-1-1 0 0,-1 2 0 0,0 0 0 15,-2-1 0-15,-1 2 0 0,1 2 0 0,-2 0 0 16,-2-3 0-16,0 6 0 0,3 2 0 0,-2 1 0 16,-2 1 0-16,1 1 0 0,-1 2 0 0,2-3 0 15,0-2 0-15,2-3 0 0,4-1 0 0,0-2 0 16,2-2 128-16,1 1-128 0,1-2 0 0,2 0 0 16,2-3 128-16,0 1-128 0,2-1 0 0,0-1 0 15,2 0 128-15,3 1-128 0,1-2 0 0,2 0 0 0,-1 0 0 0,4-2 0 16,4 0 0-16,2 1 0 0,1-1-304 15,2 1-64-15,2 0-16 0,2 2 0 16,2-1-1952-16,2 4-400 0,3-3-80 0</inkml:trace>
  <inkml:trace contextRef="#ctx0" brushRef="#br0" timeOffset="6132.5">6650 5680 3679 0,'0'0'320'0,"0"0"-320"15,0 0 0-15,0 0 0 0,0 0 3344 0,0 0 608 16,0 0 112-16,0 0 32 0,0 0-1936 0,0 0-384 16,0 0-80-16,0 0-16 0,0 0-464 0,0 0-80 15,0 0-32-15,7-7 0 0,-7 7-336 0,0 0-64 16,9-4 0-16,0 3-16 0,-9 1-336 0,14 0-64 15,-1 0-16-15,2 4 0 0,-1-3-272 0,2 4 0 16,-1-3 0-16,2 0 0 0,2 1 0 0,-1-3 0 16,1-4 0-16,1 3 0 0,-2-1 0 0,2 2 128 15,-3 0-128-15,-2-4 0 0,0 2 272 0,-2-3-48 0,-2-1-16 16,0 1 0-16,-3 0 128 0,-2 0 32 0,-6 5 0 0,5-9 0 16,-5 9-32-16,4-8 0 0,2-1 0 0,-6 9 0 15,0-11-128-15,-2 2-16 0,0 1-16 0,-1-1 0 16,3 9-176-16,-5-9 128 0,0 0-128 0,1 0 128 15,-3-2-128-15,1 1 0 0,-2 1 0 0,0 0 128 16,0 2-128-16,0 3 0 0,8 4 0 0,-13-2 0 16,0-1 0-16,0 3 0 0,-4 3 0 0,0 2 0 15,0 1 0-15,-1 2 0 0,-1 1 0 0,0 3 0 16,0 4 0-16,-1 2 0 0,-1 3 0 0,2-3 0 16,1 2 0-16,2-1 0 0,3 3 0 0,1-2 0 15,2 1 0-15,2 0 0 0,1-2 0 0,3 1 0 16,3 2 0-16,1-3 0 0,3 2 192 0,2 0-64 15,2 1-128-15,-1 2 0 0,-1 2 144 0,3-3-144 16,1 1 0-16,3-2 0 0,0-1 0 0,2-2 128 0,3 1-128 16,1-4 0-16,0-2 0 0,3 0 0 15,4-2-384-15,2-4-80 0,2-3-32 0,1-2 0 16,0-3-1536-16,1-3-304 0,-1-5-64 0,-1-2-10784 16</inkml:trace>
  <inkml:trace contextRef="#ctx0" brushRef="#br0" timeOffset="6949.33">7303 5575 31039 0,'0'0'1376'0,"0"0"288"0,-11 0-1344 0,2 0-320 0,9 0 0 0,0 0 0 16,-8 5 640-16,8-5 48 0,-5 8 16 0,5-8 0 16,0 0-416-16,-3 13-80 0,2-1-16 0,1 0 0 15,0-12-64-15,1 14-128 0,-1-1 176 0,3 0-176 16,0 0 160-16,1-2-160 0,0 2 128 0,1 1-128 15,1 2 160-15,-1-2-160 0,-1 4 192 0,1-2-192 0,0 0 368 0,0-1-48 16,1 0 0-16,-1-1 0 0,-1-2 176 0,0-1 16 16,-2 0 16-16,-2-11 0 15,7 9-16-15,-7-9-16 0,0 0 0 0,5 10 0 16,-5-10-208-16,0 0-32 0,0 0-16 0,0 0 0 0,0 0-80 0,0 0-16 16,10 0 0-16,0-2 0 0,-3-2-16 0,1-3 0 15,0-3 0-15,0-3 0 0,-2-3 0 0,1-1-128 16,-1 0 192-16,1-4-64 0,-1-1 0 0,1-1-128 15,1 3 192-15,0 1-64 0,-2 4-128 0,2 1 0 16,-1 0-160-16,-1 1 160 0,1 2 0 0,0 3 0 16,0 1-128-16,1 1 128 0,1 4 0 0,0-2 0 15,0 1-160-15,2 3 160 0,-1 0 0 0,0-2 0 0,0 2 0 16,-1 2 0-16,-9-2-128 0,13 3 128 0,-2 1 0 16,0 0 0-16,-11-4 0 0,10 5 0 0,-1 0 0 0,-9-5 0 15,0 0 0-15,8 9 0 0,-1-1 0 16,-7-8 0-16,0 0 0 0,4 13 128 0,-2-1-128 0,-2-12 128 15,2 10-128-15,-2-10 128 0,0 0-128 0,0 0 128 16,0 0-128-16,3 11 128 0,-3-11-128 0,0 0 128 16,0 0-128-16,0 0 128 0,12 0-128 0,-3-3 128 15,-9 3-128-15,11-8 192 0,-2-1-192 0,-1 0 192 16,-2-1-192-16,-1-1 0 0,-1-2 0 0,3 0 128 16,-3 1-128-16,1 1 0 0,-1 1 144 0,0 0-144 15,0-2 0-15,1 3 0 0,-5 9 0 0,8-6 0 16,-8 6 0-16,9-4 0 0,-9 4 0 0,12-2 0 15,-2 2 0-15,0 3-160 0,2 1 160 0,0 1-160 16,0 2 160-16,1-1 0 0,0 1 0 0,0-1 0 0,1 1 0 16,0 1 0-16,1 1 0 0,-1-3 0 0,0 3 0 0,0 2 0 15,-1-1 0-15,-2 1 0 0,1-5 0 0,0 3 0 16,0 2 0-16,-1-2 0 0,0 3-176 0,-1-1 176 16,1 0-208-16,-1 2 80 15,2-3-688-15,-1 3-128 0,0-4-16 0,-1 1-16 16,2-3-784-16,0 0-160 0,-2-2-16 0,1-2-16 15,-1-1-112-15,0-2-32 0,2-2 0 0,1 0 0 16,2 0 496-16,-1-2 112 0,0-3 16 0,-1-2 0 0</inkml:trace>
  <inkml:trace contextRef="#ctx0" brushRef="#br0" timeOffset="7777.22">8644 3952 30111 0</inkml:trace>
  <inkml:trace contextRef="#ctx0" brushRef="#br0" timeOffset="8985.92">8792 5656 5519 0,'0'0'240'0,"0"0"64"0,-6-5-304 0,6 5 0 0,-7-5 0 0,7 5 0 15,-6-4 4864-15,6 4 928 0,0 0 176 0,0 0 48 16,-4-7-4512-16,1-1-896 0,3 8-176 0,-2-6-48 16,2 6-176-16,-3-8-32 0,2 0-16 0,1 8 0 15,-2-10-160-15,2 2 0 0,0 8 0 0,0 0 128 16,-4-8-128-16,4 8 0 0,-6-9 0 0,1 3 0 16,5 6 272-16,-7-7 32 0,-1 1 0 0,1 0 0 15,-3 2 224-15,0 0 48 0,0 2 16 0,-2-1 0 16,0 3 0-16,-1 0 0 0,-3 0 0 0,-1 3 0 15,-2 2-144-15,-1 3-48 0,0 1 0 0,-1 3 0 16,-2 2-256-16,3 2-144 0,-3-2 160 0,4 3-160 16,-1 1 0-16,3-3 0 0,3 0 0 0,2 1 0 15,3 0 0-15,1 2 0 0,1-3 0 0,1 1 0 16,2 1 0-16,2-1 128 0,1-1-128 0,1 0 0 0,1-2 0 16,3-2 0-16,0 0 0 0,2-1 0 0,-6-10 0 15,11 8 144-15,-1-3-144 0,2-1 128 0,1-1-128 16,0-3 0-16,1-4 144 0,1-1-144 0,0-3 0 0,1-3 0 15,-1 0 0-15,1-4 0 0,-3 0 0 0,-1-2 144 16,-2 0-144-16,1 0 0 0,-1 1 192 0,-1-1-192 16,-1 2 192-16,0 0-192 0,-2 2 272 0,1 3-48 15,-2-2-16-15,2 2 0 0,-2-1-48 0,-1 1-16 16,-4 10 0-16,0 0 0 0,0 0 48 0,0 0 0 16,0 0 0-16,0 0 0 0,0 0 16 0,4 8 16 15,-4-8 0-15,4 14 0 0,-2-1-64 0,1 1-16 16,-1 1 0-16,1 0 0 0,-2 1-144 0,3 2 128 0,0-3-128 0,1 2 128 15,2-2-128-15,-2 1 0 0,0 1 144 0,2-2-144 16,-1 0 0-16,2-2 0 0,1 0 0 0,2-4 0 16,-2 1 0-16,0 1-256 0,1-2 32 0,3-3 16 31,-1 0-1360-31,1-2-272 0,0-2-48 0,2-2-8896 0,-1-1-1776 0</inkml:trace>
  <inkml:trace contextRef="#ctx0" brushRef="#br0" timeOffset="9289.4">9088 5620 13823 0,'0'0'608'0,"-9"1"128"0,1 2-592 0,8-3-144 15,-9 5 0-15,9-5 0 0,-6 6 3344 0,6-6 640 16,0 0 128-16,-2 13 32 0,2-13-2176 0,3 16-432 16,1 0-96-16,1-2-16 0,-1-1-368 0,1 1-80 15,0 2-16-15,1 1 0 0,0 0-432 0,1 0-80 16,-1-2-32-16,1 1 0 0,-2-2-288 0,1-1-128 16,0-1 0-16,0-1 128 0,-1-4-128 0,-5-7-256 15,0 0 64-15,0 0 16 16,11 6-1664-16,-11-6-336 0,0 0-64 0,0 0-7760 15,10-8-1568-15</inkml:trace>
  <inkml:trace contextRef="#ctx0" brushRef="#br0" timeOffset="9452.66">9101 5331 6447 0,'-5'-7'576'0,"0"0"-576"0,0 1 0 0,5 6 0 16,-6-6 6720-16,6 6 1248 0,0 0 240 0,0 0 48 15,0 0-6528-15,0 0-1328 0,0 0-256 0,0 0-144 32,0 0-432-32,12 8-176 0,-1-3-32 0,-1 1-14944 0</inkml:trace>
  <inkml:trace contextRef="#ctx0" brushRef="#br0" timeOffset="9767.69">9511 4867 20271 0,'0'0'1792'0,"0"0"-1424"15,0 0-368-15,0 0 0 0,0 0 3648 0,0 0 640 16,0 0 144-16,0 0 32 0,4 13-3200 0,-1 3-640 16,1 1-128-16,-1 3-32 0,0-1 0 0,0 2 0 15,0 1 0-15,1 3 0 0,1 0-208 0,0 3-32 16,2 4-16-16,-1 4 0 0,1 1-208 0,-1-1 128 15,0 3-128-15,-1 2 0 0,-1-5 0 0,-2 3 128 0,1 2-128 0,0-5 0 16,-2-3 0-16,2-1 0 16,-2 0 0-16,1-2 0 0,1-2 0 0,0 0 0 0,-1-3 0 0,2-1 0 31,1-3-336-31,1 3-112 0,-2-4-32 0,2 1 0 16,-2-2-1552-16,1-1-304 0,2-4-64 0,-1 2-16 15,1-6-400-15,1 1-96 0,-1-4-16 0,-7-7 0 0</inkml:trace>
  <inkml:trace contextRef="#ctx0" brushRef="#br0" timeOffset="11403.73">10538 5049 3679 0,'-12'-12'320'0,"6"5"-320"0,-1 0 0 0,2-1 0 16,5 8 2528-16,-4-9 432 0,4 9 96 0,-1-11 16 15,1 1-1856-15,0 10-384 0,2-9-64 0,-2 9 0 16,0 0 112-16,8-6 16 0,-8 6 16 0,11-1 0 16,-11 1 80-16,0 0 16 0,10 1 0 0,-10-1 0 15,9 8-112-15,-2 1 0 0,-2 0-16 0,1 3 0 16,0 3-48-16,-1 1 0 0,-1 3 0 0,-2 3 0 16,1 3 80-16,0 2 16 0,-1 2 0 0,1 1 0 15,-2 5-112-15,-1 0-32 0,0 2 0 0,1-2 0 16,1 1-288-16,-1-2-64 0,0 0-16 0,2-3 0 15,0-2-160-15,-1 0-48 0,-1-7 0 0,2 1 0 0,-2 0-80 0,-1-3-128 16,0 1 176-16,0-4-176 0,0-1 144 0,0-2-144 16,0-14 0-16,0 11 144 0,0-11-144 0,0 0 128 15,0 0-128-15,0 0 128 0,0 0 16 0,0 0 0 16,0 0 0-16,0 0 0 0,0 0 0 0,0 0 0 16,8-11 0-16,-1-2 0 0,-3-2-144 0,1-2 192 15,-1-2-192-15,1 1 192 0,3 1-192 0,-2 3 0 16,2-2 0-16,0 2 0 0,-2 1 0 0,2 1 0 15,3 3 0-15,-1 2 0 0,-1 5 0 0,-9 2 0 16,13-4 0-16,0 4 0 0,-1 0 0 0,2 0 0 16,1 0-128-16,-1 1 128 0,-1 2 0 0,0-2 0 15,0 3-144-15,-1 0 144 0,1 0 0 0,-3 0 0 0,1 0 0 0,-3 1 0 16,-8-5-144-16,6 10 144 0,1 2 0 0,-3-3-144 16,-4-9 144-16,1 16 0 0,-1-3 0 0,-1 1 0 15,-2 2 128-15,0-3-128 0,-1 0 128 0,1 0-128 16,-3 0 0-16,1 1 144 0,-1-5-144 0,0 2 0 15,1-2 128-15,5-9-128 0,-9 9 0 0,1-2 0 16,-1-2 176-16,1-4-176 0,-1 3 160 0,0-1-160 16,-1-3 144-16,-2 0-144 0,-1 0 128 0,0 0-128 15,-2-2 0-15,0 1 0 0,-2 0 128 0,-1-1-128 16,-2 0 0-16,0-2-224 0,1 1 48 0,1-2 16 31,1 1-544-31,2 2-128 0,2 0 0 0,2 2-16 0,2-1-1968 0,9 1-384 0,-11 0-64 0,11 0-32 16</inkml:trace>
  <inkml:trace contextRef="#ctx0" brushRef="#br0" timeOffset="11903.33">11205 5571 11967 0,'0'0'1072'0,"0"0"-864"16,0 0-208-16,7-7 0 0,-7 7 4736 0,8-8 896 15,-2 1 176-15,-6 7 32 0,8-8-4400 0,-1 2-880 16,-7 6-176-16,0 0-48 0,4-9-16 0,-4 9 0 16,0 0 0-16,0 0 0 0,0 0-144 0,0 0-48 15,0 0 0-15,-12 0 0 0,0 4-128 0,0 2 0 0,-1-1 0 0,-2 2 128 16,-2 1-128-16,1-2 128 0,-1 1-128 0,3 1 128 16,1 2-128-16,0 2 0 0,1-3 144 0,3 1-144 15,1 2 256-15,3 0-32 0,1-2 0 0,1 2 0 16,2 0-224-16,2 1 0 0,2 1 0 0,2-1 0 15,2-1 128-15,2-2-128 0,1 3 176 0,2 0-176 16,1-2 128-16,3-2-128 0,1-3 0 0,1 1 0 16,0-3 0-16,2-2 0 0,0-2 0 0,1-2-144 15,-1-1 144-15,1-1-192 0,1-2 192 0,-1-3-192 16,-3-2 192-16,-1 1 0 0,-1-5 0 0,-2 2 0 16,2 0 0-16,-3 0 0 0,-2 0 0 0,0 0 0 15,-5 0 192-15,1 0 64 0,-1-1 0 0,0 1 16 16,-3 0 112-16,0 1 0 0,-2-1 16 0,-1 0 0 15,-1 1-192-15,-2-3-32 0,1 0-16 0,-2 2 0 0,-1 1-160 0,-2 1 0 16,-1-1-192-16,-1 2 192 0,-1-1-288 16,-1 2 64-16,1 1 16 0,1-1 0 0,0 5 0 0,0 2 0 15,-2-1 0-15,1 2 0 0,-1-1 16 0,1 2 0 16,-2 0 0-16,3 2 0 16,9-2-352-16,0 0-64 0,-8 7-16 0,8-7 0 15,-4 12-1744-15,4-12-368 0,0 0-64 0,2 12-10048 0</inkml:trace>
  <inkml:trace contextRef="#ctx0" brushRef="#br0" timeOffset="12486.33">11942 5565 30639 0,'0'0'1344'0,"0"0"304"0,0 0-1328 0,0 0-320 0,0 0 0 0,0 0 0 16,-8-5 768-16,8 5 96 0,0 0 16 0,-8-3 0 16,8 3-688-16,-7-5-192 0,0 1 0 0,7 4 0 15,-12-4 0-15,1 1 0 0,-1 1 0 0,-1 0 0 16,0 2 176-16,0 0-48 0,-2 0 0 0,1 3 0 15,-2 1 96-15,-1 1 16 0,2 2 0 0,-3-3 0 16,-2 1-48-16,0 1-16 0,2 1 0 0,0 1 0 0,1 1 16 0,1 1 0 16,1 2 0-16,0 1 0 0,2 0 176 0,0 1 32 15,3 2 16-15,1 2 0 0,2-3-96 0,2 2 0 16,2 1-16-16,2-1 0 0,2-3-160 0,2 0-16 16,1-2-128-16,2 0 192 0,4-3-192 0,0 0 128 15,2 0-128-15,1-5 0 0,1 0 0 0,0-1 128 16,1-3-128-16,3-2 0 0,2 0 0 0,0-2 0 15,0-3 128-15,0-2-128 0,-1-1 176 0,1-2-16 16,-1-1 0-16,1 0 0 0,-2-3 144 0,-1 1 16 16,-3-1 16-16,-1 2 0 0,-1-4 112 0,0 1 0 15,-2-3 16-15,-1 2 0 0,-2-4-144 0,-1 1-48 16,0-1 0-16,-1-2 0 0,-3-2-32 0,1 0-16 0,-3 1 0 0,0-3 0 16,-1 0-224-16,-1-2 176 0,0-2-176 0,-1-2 160 15,-1-2-32-15,-1 5-128 0,0-1 192 0,0 2-64 16,-1 1-128-16,0 2 0 0,-2 0 0 0,0 0 0 15,-1 4 0-15,1-2 0 0,-1 3 0 0,1 1 0 16,1 0 0-16,0 1 0 0,1 2-160 0,0 5 160 31,1 4-560-31,3 1-16 0,-1 2 0 0,3 6 0 16,0 0-1920-16,0 0-400 0,0 0-80 0,0 0-13344 0</inkml:trace>
  <inkml:trace contextRef="#ctx0" brushRef="#br0" timeOffset="12920.45">12083 5492 3679 0,'0'0'320'0,"0"0"-320"16,0 0 0-16,0 0 0 0,0 0 5248 0,0 0 992 0,0 0 192 0,0 0 32 15,0 0-4272-15,5 13-848 0,0-3-192 0,2 1-16 16,-1-3-256-16,2 2-48 0,1 2-16 0,2-2 0 15,0 4-192-15,2 1-48 0,1-1 0 0,0 1 0 16,1-2-320-16,2 0-80 0,0 0-16 0,2-2 0 16,0 0-32-16,1-1-128 0,-1-2 192 0,1 1-64 15,1 0-128-15,-2-1 160 0,1-1-160 0,-1-1 160 16,0-1-160-16,-2 1 0 0,-2-1 144 0,0-3-144 16,-2 2-192-16,-2-4-96 0,1 0-32 0,1-2 0 15,-2-1-832 1,-1-1-192-16,0-2-16 0,1-2-16 15,-2-3-2336-15,0 0-448 0,3-8-112 0,-2 1-16 0</inkml:trace>
  <inkml:trace contextRef="#ctx0" brushRef="#br0" timeOffset="13138.4">12688 5416 2751 0,'0'0'256'0,"0"0"-256"0,0 0 0 0,0 0 0 0,-11 0 5872 0,2 0 1120 16,9 0 240-16,-10 7 32 0,1 1-4496 0,1 2-896 15,-1 2-176-15,0 1-32 0,-1 5-560 0,1 2-96 16,-1 2-32-16,-2 1 0 0,0 3-144 0,1 4-16 15,-1-2-16-15,0 4 0 0,1 1-208 0,-3 3-32 16,0 2-16-16,0 1 0 0,1 2-224 0,-2-1-64 16,0 2 0-16,-2 0 0 0,-1-2-256 0,-2 0 0 15,-1-2 0-15,0 0-144 0,-1-2 144 0,-1 4 0 16,-1-1 0-16,-1 1 0 16,1 1-384-16,-2-2-64 0,-3-3 0 0,2 2-12288 15,0-2-2480-15</inkml:trace>
  <inkml:trace contextRef="#ctx0" brushRef="#br0" timeOffset="17423.32">13461 5802 17503 0,'0'0'1552'0,"0"0"-1232"16,-8-1-320-16,8 1 0 0,0 0 1664 0,0 0 256 15,0 0 64-15,0 0 16 0,0 0-992 0,0 0-208 16,0 0-32-16,0 0-16 0,0 0-48 0,0 0 0 15,13 2 0-15,1 5 0 0,1 2-320 0,-1 3-64 16,2-2 0-16,-1 3-16 0,1 0-304 0,1 2 0 16,1 0 0-16,2 2 0 0,-1 0 0 0,1 1 0 15,-1 1 0-15,0 0 0 0,-2 2 0 0,-3-1 0 16,-2-2-192-16,-3 1 48 0,-3 2-96 0,0 0-16 16,-5 0 0-16,-2-3 0 0,-3-2 256 0,-2 0 0 0,0-1 0 0,-2 2 0 15,-1-1 0-15,0-2 160 0,0-2-160 0,2-2 128 31,2 1-2496-31,5-11-512 0,0 0-112 0,0 0-16 0</inkml:trace>
  <inkml:trace contextRef="#ctx0" brushRef="#br0" timeOffset="18107.24">14454 5321 15599 0,'0'0'688'0,"0"0"144"0,0 0-656 0,9-3-176 0,-9 3 0 0,11-3 0 16,-11 3 1280-16,0 0 208 0,0 0 48 0,0 0 16 15,0 0-256-15,0 0-48 0,0 0-16 0,0 0 0 16,0 0-400-16,0 0-96 0,0 0-16 0,0 0 0 16,0 0-368-16,0 0-80 0,0 0-16 0,0 0 0 15,-5 9-128-15,-2-2-128 0,1 3 144 0,-4 0-144 16,-1 2 160-16,-2 1-160 0,-2 0 160 0,1 1-160 16,0 1 128-16,1-2-128 0,1-2 0 0,1 2 0 15,4 0 240-15,1-2-48 0,6-11-16 0,-6 8 0 16,6-8 144-16,-3 9 16 0,2-1 16 0,1-8 0 15,0 0-224-15,0 0-128 0,0 0 160 0,9 5-160 16,-9-5 0-16,13 2 128 0,-2 1-128 0,-1 2 0 0,-1-1 0 16,2 0 0-16,-2-1 0 0,1 1 0 0,1 2 0 15,0 1 0-15,-2 2 0 0,1-5 0 0,-3 1-128 0,3 0 128 16,-1 0 0-16,0 0 0 0,-9-5 0 0,10 4 0 16,-1 0 0-16,-1 0 0 0,-8-4 0 0,9 7 0 15,-1-1 0-15,-8-6 0 0,7 8 0 0,-1 0 0 16,-1 1 0-16,2-1 0 0,-7-8 0 0,2 12 0 15,1-1 0-15,-2 0 0 0,1-1 0 0,-2 1 0 16,-3-1 0-16,0 2 0 0,0 1-224 0,-3 0-32 16,1 1-16-16,0-1 0 15,0-2-816-15,0-2-176 0,5-9-16 0,-6 9-16 16,6-9-832-16,0 0-176 0,0 0-16 0</inkml:trace>
  <inkml:trace contextRef="#ctx0" brushRef="#br0" timeOffset="18640.12">14877 5393 10127 0,'0'0'896'0,"-8"-2"-704"0,-1 0-192 0,1 3 0 16,8-1 5136-16,-8 9 1008 0,0 2 192 0,2-1 32 15,1 2-5136-15,1 2-1024 0,0 2-208 0,1 1 0 16,1 0 0-16,0 0 0 0,1 0 0 0,2 1-128 16,1 3 128-16,0-3 0 0,1-2 0 0,-1-2 0 0,1 0 0 0,1-3 0 15,0-2 0-15,1 0 0 0,0 0 0 0,-5-9 0 16,7 9-128-16,-7-9 128 0,8 7-256 0,-8-7 48 16,0 0 0-16,10 1 0 0,-10-1 16 0,10 0 16 15,-10 0 0-15,0 0 0 0,11-5 176 0,-2 0 0 16,-1-2 0-16,0 2 0 0,1-3 0 0,-1 0 0 15,-1 2 0-15,1-3 0 0,-1 1 0 0,-1-1 0 16,1-2 0-16,-1 0 0 0,1 1 0 0,-1 0 0 16,0 0 0-16,0-2 176 0,-1 0-176 0,2 2 0 15,-1 1 0-15,1-1 0 0,-3 3 0 0,-4 7 128 16,5-11-128-16,-5 11 128 0,0 0-128 0,0 0 0 16,10 0 0-16,-10 0 0 0,0 0 0 0,11 7 160 0,-2-2-160 0,0 1 160 15,-1 5-16-15,0-1 0 0,-2-1 0 0,2 1 0 16,-3-1-16-16,0 0-128 0,1 0 192 0,-2 1-64 15,-2 1-128-15,2-1 0 0,-4-10 0 0,4 12 128 16,-1 2-128-16,-1-1 0 0,1-2 0 0,1-1 0 16,0-1 0-16,0 0 0 0,-4-9 0 0,6 11 0 15,-1-3-128-15,1 1-64 0,-6-9-16 0,6 8 0 32,-6-8-368-32,0 0-64 0,9 6 0 0,-9-6-16 15,0 0-1728-15,0 0-352 0</inkml:trace>
  <inkml:trace contextRef="#ctx0" brushRef="#br0" timeOffset="19351.77">15327 5009 23487 0,'0'0'1040'0,"0"0"224"0,0 0-1008 0,0 0-256 16,0 0 0-16,0 0 0 0,0 0 448 0,0 0 64 16,0 0 0-16,0 0 0 0,0 0-304 0,0 0-48 15,0 0-16-15,9 7 0 0,-9-7 304 0,7 10 48 0,0 0 16 0,-2 3 0 16,0 0-64-16,-1 1-16 0,0 3 0 0,0 1 0 15,-1 0 48-15,-1 3 16 0,1 1 0 0,0 2 0 16,-1 1 0-16,1-1 0 0,-1 1 0 0,2 3 0 16,2-1-144-16,0 0-32 0,1-1 0 0,-1 0 0 15,2 1 160-15,0-3 32 0,0 4 0 0,-2-5 0 16,1 3-192-16,-2-5-48 0,0 0 0 0,0 0 0 16,0-2-96-16,-2 0-32 0,0-4 0 0,-2 1 0 15,0-2 0-15,-1-1 0 0,0-2 0 0,0-1 0 16,0-10-16-16,-1 12-128 0,1-12 192 0,0 0-64 15,0 0 96-15,0 0 16 0,0 0 0 0,0 0 0 16,0 0 64-16,0 0 16 0,0 0 0 0,0 0 0 16,0 0 0-16,4-12 0 0,1 0 0 0,0-2 0 15,1 0-192-15,0-4-128 0,2-1 144 0,1-2-144 16,0 2 0-16,0-1 0 0,0 1 0 0,0-1 0 0,2 1-176 0,-1 2 32 16,1 1 0-16,-2 2 0 0,-1-2 144 0,0 3 0 15,-1 1-144-15,1 3 144 0,-8 9 0 0,11-4-144 16,-2-2 144-16,-9 6 0 0,9-4-144 0,1 2 144 15,-10 2 0-15,13 2-144 0,-1 2 144 0,0-3 0 16,-2 2-144-16,1 1 144 0,-1 1 0 0,1 0 0 16,-1 0-144-16,2 2 144 0,-1-3 0 0,0 2 0 15,-2 1 0-15,-1 0 0 0,0 1 0 0,-3 3 0 16,-1-3 0-16,-4-8 0 0,2 11 0 0,-2 0-128 16,-1 2 128-16,-2-3 0 0,-2 1-144 0,-1 0 144 15,-2 0 0-15,-1 0-144 0,-3 5 144 0,2 0 0 16,-2-3 0-16,-1 0-128 0,-2-1 128 0,2 1 0 0,-1 0 0 15,1-2 0-15,-1-1 0 0,1-3-160 0,1 1 160 0,2-1 0 16,-2-2-160-16,3-1 160 0,0-2-128 0,9-2 128 31,0 0-560-31,-8-1-16 0,8 1-16 0,0 0 0 16,0 0-2448-16,0 0-480 0</inkml:trace>
  <inkml:trace contextRef="#ctx0" brushRef="#br0" timeOffset="19925.24">15974 5557 25503 0,'0'0'1136'0,"0"0"224"0,0 0-1088 16,0 0-272-16,0 0 0 0,0 0 0 0,0 0 512 0,0 0 32 16,0 0 16-16,0 0 0 0,0 0-128 0,0 0-32 15,0 0 0-15,0 0 0 0,0 0-224 0,0 0-48 16,0 0-128-16,0 0 192 0,11 3-192 0,-11-3 128 16,13 0-128-16,-13 0 0 0,0 0 448 0,12-3-16 15,-12 3 0-15,11-4 0 0,0 2 352 0,-2-2 80 16,0 0 16-16,1 1 0 0,2-2-352 0,1-2-64 0,0-2-16 0,2 1 0 15,-1 2-240-15,2-2-48 16,-3-2-16-16,1 1 0 0,-1 1-144 0,0 0 0 0,-1 0 0 0,-3 0 128 16,-1 3-128-16,-2-2 0 0,1 1 0 0,-2-1 128 15,-5 7-128-15,3-7 0 0,-3 7 0 0,0-8 0 16,-2 0 0-16,2 8 0 0,-1-7 0 0,1 7 0 16,-5-6 0-16,-2 1 0 0,1 1 0 0,-2 1 0 15,-1 3 0-15,0 0 0 0,-2 3 0 0,1 1 0 16,-2 1 0-16,0 1 0 0,1 2 0 0,-1 3 0 15,1-1 0-15,1 2-144 0,0-2 144 0,2 2 0 16,1 1-128-16,2 3 128 0,0-3 0 0,0 0 0 16,-1 0 0-16,2 2-128 0,2 0 128 0,-2 2 0 15,0-2 0-15,1 4 0 0,2-1-128 0,0-1 128 0,0-1 0 16,2-1 0-16,1-2 0 0,2 0 0 16,2 0 0-16,0 0 0 0,1-4 0 0,0 2 0 0,-7-11-320 0,11 12 32 15,-1-3 16-15,2-3 0 16,-2-2-1616-16,2 0-320 0,0-1-64 0,-2-3-11008 15</inkml:trace>
  <inkml:trace contextRef="#ctx0" brushRef="#br0" timeOffset="21058.34">16205 5537 4607 0,'0'0'192'0,"0"0"64"0,0 0-256 0,0 0 0 0,0 0 0 0,7-7 0 15,-5-4 3072-15,1 3 560 0,-3 1 112 0,0 7 32 0,0 0-2384 0,0 0-480 16,-1-8-80-16,-1-3-32 0,1 2-32 0,0 0 0 15,-2 3 0-15,3 6 0 0,0 0-16 0,-2-8-16 16,-1 1 0-16,3 7 0 0,0 0-32 0,0 0 0 16,0 0 0-16,0 0 0 0,-5-5 112 0,5 5 16 15,0 0 0-15,0 0 0 0,0 0-176 0,0 0-16 16,0 0-16-16,-9 7 0 0,2-1-64 0,7-6-16 16,-6 12 0-16,-1-2 0 0,0-3-144 0,7-7-16 15,-6 9-16-15,1 1 0 0,0 1-112 0,1-2 0 16,4-9-16-16,-6 10 0 0,0-1 32 0,-1 1 16 15,1-3 0-15,1 1 0 0,5-8 0 0,-6 8 0 16,6-8 0-16,-3 10 0 0,0 1 144 0,2-1 16 16,1 1 16-16,1 2 0 0,0-3-112 0,2 2-32 0,-2 0 0 0,2-1 0 15,1 2-96-15,0 2-32 0,-2-1 0 0,1 0 0 16,-2 3-192-16,2 2 144 0,-1-2-144 0,1 1 128 16,-2 1-128-16,-1 1 0 0,0-1 0 0,-1 0 128 15,0-2-128-15,-1 0 0 0,1-2 0 0,-2 1 128 16,-1 1-128-16,1-4 160 0,-1 0-160 0,0 1 160 15,0 3 16-15,1-1 0 0,3-2 0 0,-1-1 0 16,-3-1-16-16,1 1 0 0,1-1 0 0,-1 1 0 16,1 0-160-16,-2 2 0 0,-3-1 0 0,1-1 0 15,-1 0 0-15,1 1 128 0,-2 0-128 0,0-1 0 16,-1-1 0-16,1 0 128 0,0-2-128 0,-1-1 0 16,-1 0 0-16,-1-2 128 0,1 0-128 0,-2-1 0 15,-1-1 0-15,0 2 0 0,-3-2 0 0,1-4 0 16,-2-1-448-16,1-1 16 0,0-3 16 0,2-1 0 15,-2-3-560-15,3-2-112 0,2-2-32 0,2-2-11424 16,2-5-2304-16</inkml:trace>
  <inkml:trace contextRef="#ctx0" brushRef="#br0" timeOffset="21364.79">16205 5171 35935 0,'-12'-9'3200'0,"-1"1"-2560"0,0 2-512 0,2 2-128 16,0 1 2016-16,11 3 384 0,-6-5 80 0,6 5 16 15,0 0-2048-15,0 0-448 0,0 0 0 0,0 0 0 16,0 0-192-16,0 0 0 0,0 0-16 0,0 0 0 31,0 0-672-31,13-1-128 0,-3 1-16 0,-10 0-16 16,12 6-832-16,-2-3-176 0,-10-3-16 0,8 6-16 15,-8-6-96-15,4 12 0 0,-1 0-16 0,-1-1 0 0,-3 1 720 0,2 3 128 16,2 1 48-16,0 3 0 0,-2 2-800 0,1-1-144 16</inkml:trace>
  <inkml:trace contextRef="#ctx0" brushRef="#br0" timeOffset="21809.46">16441 5507 24879 0,'0'0'1088'0,"0"0"256"0,0 0-1088 0,0 0-256 16,0 0 0-16,0 0 0 0,12-2 880 0,-2 1 112 15,-10 1 32-15,12-2 0 0,-12 2-208 0,12-1-48 16,-12 1 0-16,13-3 0 0,-1 1-128 0,-2-1-16 15,-10 3-16-15,13-2 0 0,-1-2-80 0,-2 0-16 16,-1-3 0-16,2 1 0 0,-1-2-48 0,2 0-16 16,1-2 0-16,-1 0 0 0,-1 1-192 0,1 0-64 0,0-1 0 0,-2 1 0 15,-2 0-192-15,0 1 128 0,-2 1-128 0,0 1 0 16,-2-1 128-16,-4 7-128 0,2-8 0 0,-2 8 144 16,2-7-144-16,-2 7 0 0,-2-7 144 0,2 7-144 15,-5-4 0-15,5 4 0 0,-9-1 0 0,0 2 128 16,0 2-128-16,-2-2 0 0,-1 3 0 0,-1 1 0 15,-1 2 0-15,0 0 0 0,-1 1 0 0,2 1 128 16,0 2-128-16,0-1 176 0,0 1-176 0,2-1 192 16,0 4 64-16,1 2 32 0,-1 0 0 0,1 1 0 15,-1-3-96-15,2 4-32 0,1-1 0 0,2 2 0 16,2 0-160-16,0 3 0 0,0-1 0 0,3 1 0 16,1-5 0-16,2 3 0 0,2-5 0 0,3 2 0 15,-1-2 0-15,2-1 0 0,1 0 0 0,2-2 0 0,-1-3-224 16,2-1 32-16,0 0 0 0,1-2 0 15,0 0-1600-15,2-1-320 0,2-1-64 0,2-2-8224 16,-1-4-1632-16</inkml:trace>
  <inkml:trace contextRef="#ctx0" brushRef="#br0" timeOffset="22343.14">17081 5478 9215 0,'0'0'816'0,"0"0"-656"0,0 0-160 0,0 0 0 15,0 0 3584-15,0 0 704 0,0 0 128 0,7-8 16 16,-7 8-2800-16,6-9-560 0,0 1-112 0,-6 8-32 16,5-9-240-16,-5 9-48 0,5-8-16 0,-5 8 0 15,0 0-304-15,3-9-48 0,-3 1-16 0,0 8 0 16,0 0-128-16,0 0-128 0,-6-7 192 0,1 2-192 15,-1 1 448-15,6 4-32 0,-12 0 0 0,1 3 0 0,1 1-144 0,0 2-16 16,-1-2-16-16,1 3 0 0,-1-1 208 0,1 2 32 16,-1 1 16-16,1 3 0 0,1 2 0 0,0-1 0 15,1-1 0-15,1 4 0 0,1-1-176 0,2 0-48 16,-1 0 0-16,1 2 0 0,1 4-272 0,1-1 128 16,0-2-128-16,1 0 0 0,1 0 0 0,1 1 0 15,1-4 0-15,2 0 0 0,-2-4 0 0,3 1 0 16,1 0-160-16,-1-2 160 15,-5-10-592-15,10 8 0 0,1-3 0 0,-1-1 0 16,1-3-224-16,0-2-32 0,1-1-16 0,1-2 0 16,-1-3-368-16,2-1-80 0,2-1-16 0,2-1-12240 0</inkml:trace>
  <inkml:trace contextRef="#ctx0" brushRef="#br0" timeOffset="22627.79">17479 5135 11055 0,'0'0'976'0,"-10"6"-784"0,-2 1-192 0,3 4 0 16,1 4 6480-16,3 3 1264 0,1 2 240 0,2 0 48 15,2 3-6416-15,0 3-1280 0,2 1-336 0,0 2 0 16,2-3 128-16,0 1-128 0,0 2 0 0,0 1 144 15,0 0-144-15,0-3 0 0,1-1 0 0,-1 0 0 0,-1 2 0 0,-1-2-192 16,1-7 32-16,-1 1 16 0,1 1-144 0,-2-6-32 16,1 0 0-16,-2-2 0 15,0 0-160-15,0-3-32 0,0-1-16 0,0-9 0 16,0 0-144-16,0 0-32 0,0 0 0 0,0 0 0 16,0 0-1728-16,0 0-336 0,0 0-80 0</inkml:trace>
  <inkml:trace contextRef="#ctx0" brushRef="#br0" timeOffset="22829.07">17238 5410 13823 0,'0'0'1216'16,"0"0"-960"-16,0 0-256 0,0 0 0 0,10-4 5920 0,3 1 1136 0,2 3 240 0,2-2 32 16,-1 2-5408-16,3-2-1072 0,0 0-208 0,3-2-64 15,3 0-144-15,1 0-48 0,3-1 0 0,1 0 0 16,1-1-384-16,2 0 128 0,-1-2-128 0,1 0 0 31,1 0-256-31,0 0-128 0,0 1-16 0,0-4-16 16,-1 1-1616-16,-1 1-320 0,-2-2-64 0,-2 1-13968 0</inkml:trace>
  <inkml:trace contextRef="#ctx0" brushRef="#br0" timeOffset="24161.34">18216 5759 11967 0,'0'0'1072'0,"0"-8"-864"0,-3-1-208 0,3 9 0 16,-1-10 3888-16,1 10 720 0,-2-9 160 0,2 9 32 15,2-8-3200-15,-2 8-624 0,0 0-128 0,0 0-16 16,0 0 192-16,0 0 32 0,0 0 16 0,0 0 0 16,7 8-688-16,3 3-128 0,0 2-16 0,2 2-16 15,2 2-224-15,2 2 0 0,1 3 0 0,0 2 0 16,0-5 0-16,0 5 0 0,-3-1 0 0,0 2 0 15,-1 0 0-15,-2 1-128 0,-4 0 128 0,-1-1 0 16,-4-2 0-16,1 3 0 0,-3 0 0 0,-3-2 0 16,-2 2 0-16,-3-1 0 0,-1-1 0 0,0 4 0 0,-4 1 176 15,-4-1-176-15,-3 0 192 0,0 0-192 16,-3-2 128-16,1-1-128 0,-1-1 0 0,-2-2 0 0,-1-1-208 0,1-1-112 16,3 0 0-16,-3-4-16 15,1-1-688-15,-1 1-128 0,1-3-16 0,3 0-8784 16,3-6-1760-16</inkml:trace>
  <inkml:trace contextRef="#ctx0" brushRef="#br0" timeOffset="25448.94">19716 4927 15663 0,'0'0'1392'0,"0"0"-1120"0,-1-10-272 0,0 1 0 16,-1 0 3792-16,2 9 704 0,-1-9 144 0,1-2 32 15,0 11-3312-15,0-10-656 0,-1 1-128 0,1-2-16 16,-2 2-176-16,1 0-16 0,0-2-16 0,-2 1 0 0,0-4-352 0,1-1 144 16,-2-2-144-16,-1 3 0 0,0-4 128 0,-2 1-128 15,-1 2 0-15,-1 0 0 0,0 1 256 0,0-2-48 16,-2 3-16-16,0 1 0 0,-4 3 144 0,1 4 32 15,-3 0 0-15,1 2 0 0,1 3-80 0,-1 3-16 16,-1 2 0-16,1 6 0 0,0 1 160 0,-3 6 16 16,0 5 16-16,-1 1 0 0,1 9-176 0,0-2-32 15,1 4-16-15,0 5 0 0,2 3-64 0,3 0-16 16,0 1 0-16,3-1 0 0,-1-1-160 0,5-2 160 16,2-1-160-16,0 3 160 0,1 1-160 0,2-3 128 15,0-2-128-15,1-1 128 0,1-6-128 0,0 2 0 16,2-5 144-16,-2 0-144 0,-1-1-176 0,2 0-96 15,-1-3-32-15,1-3 0 16,1-3-560-16,0 0-112 0,-2-2-32 0,2-2 0 16,-1 1-1728-16,1-4-336 0,-3-11-80 0</inkml:trace>
  <inkml:trace contextRef="#ctx0" brushRef="#br0" timeOffset="26045.74">19090 5454 23951 0,'0'0'2128'0,"-1"-8"-1696"0,-2-4-432 0,3 12 0 16,-1-9 2656-16,1 9 448 0,5-6 96 0,-5 6 0 15,11-8-2240-15,0 1-448 0,3 1-80 0,0 1-32 16,2 0 160-16,-1 1 16 0,2 0 16 0,1 1 0 0,3-1-352 0,3 2-80 16,2-2-16-16,1 1 0 0,1-1-144 15,3-1-192-15,0 0 32 0,0-2 16 16,1 1-752-16,-2-1-128 0,-2 1-48 0,0-3 0 15,-1 1-1856-15,-2 1-368 0,-3 1-80 0,-1 0-16 16,-3 3 1584-16,-2-1 304 0,-2 0 64 0,-1 1 16 16,-2 1 720-16,-1-1 160 0,-10 3 32 0,10-3 0 0,-10 3 896 0,11-2 192 15,-11 2 48-15,12-2 0 0,-12 2 736 0,10-1 160 16,-10 1 16-16,0 0 16 0,12-3-432 0,-12 3-96 16,0 0 0-16,0 0-16 0,0 0-368 0,0 0-64 15,0 0 0-15,0 0-16 0,0 0 32 0,0 0 16 16,6 11 0-16,-3 1 0 0,-3-2-32 0,-1 3 0 0,-3 0 0 0,0 0 0 15,0 0-192-15,0 2-32 16,-1 0-16-16,1 3 0 0,0 2 32 0,1 0 0 0,-1 2 0 0,2-4 0 16,0 0-176-16,1 0-48 0,0-2 0 0,0 1 0 15,1-1-16-15,0-3 0 0,0-2 0 0,1 1 0 16,-1 1 32-16,0-13 0 0,0 0 0 0,0 0 0 16,0 0 32-16,0 0 0 0,0 0 0 0,0 0 0 15,0 0 128-15,0 0 16 0,0 0 16 0,0 0 0 16,2-11-48-16,0 0-16 0,-2-1 0 0,0 1 0 15,0-1-96-15,0-1-32 0,-2 1 0 0,2-2 0 16,0-3 0-16,0 1 0 0,-1-2 0 0,1 1 0 16,0-1-160-16,1 1 128 0,2 0-128 0,0 1 128 15,-1-3-128-15,4 2 0 0,-1 0 0 0,1 1 0 16,-2 0 0-16,3 5 0 0,1 0 0 0,-1 2 0 16,1 0-160-16,3 3 160 0,0-1 0 0,1 2-144 15,0 0-240 1,1 2-64-16,2 2 0 0,4-2 0 0,-1 3-1760 0,2 0-352 0,-1 3-80 0,-1-3-12624 15</inkml:trace>
  <inkml:trace contextRef="#ctx0" brushRef="#br0" timeOffset="26430.83">20239 5364 36687 0,'0'0'1616'0,"-12"3"352"0,-2-3-1584 0,-1 2-384 15,2 2 0-15,0 1 0 0,0 2 576 0,2 2 48 16,-2 1 0-16,1 2 0 0,0 1-624 0,3 0 0 0,0 2 0 0,2 0 0 16,1 2 0-16,1-2 0 0,1 0-128 0,2 0 128 15,1-1-400-15,2-2 0 0,2-2 0 0,2 0 0 16,2 0 80-16,-1-1 0 0,2-3 16 0,1-3 0 16,2-2 304-16,0-1 0 0,1-1 0 0,1 0 0 15,2 1 0-15,-1-2 144 0,1-4-16 0,1-1 0 16,1-1 128-16,-1 1 32 0,-2-1 0 0,0-1 0 15,1 2 32-15,-1 1 16 0,-1-4 0 0,-1 0 0 16,0-2-144-16,-2 1-16 0,-2 0-16 0,-2 1 0 16,0-1-160-16,-3 1 0 0,-1 1 0 0,-2-3 128 15,-2 0-128-15,-1 1 160 0,-4-4-160 0,-2 3 160 16,0 1-160-16,0 0 160 0,0 0-160 0,-2 0 160 16,1 1-32-16,-1 1 0 0,1-1 0 0,-1 4 0 15,2-1-128-15,0 4 0 0,0-1 144 0,3 1-144 0,6 3 0 0,-7-1 0 16,7 1-192-16,0 0 64 15,0 0-2016-15,0 0-400 0,0 0-80 0,0 0-12624 16</inkml:trace>
  <inkml:trace contextRef="#ctx0" brushRef="#br0" timeOffset="26996.37">20552 5311 29023 0,'0'0'1280'0,"0"0"272"0,5 13-1232 0,0-3-320 15,0 2 0-15,1 2 0 0,-1-1 992 0,0 2 144 16,0 0 16-16,1 1 16 0,-3-1-304 0,1 4-64 0,0-4-16 0,0 2 0 16,-1-2-256-16,-1-2-48 0,2 0-16 0,-1-3 0 15,-2 1-144-15,1-2-48 0,-2-9 0 0,0 0 0 16,0 0 80-16,0 0 16 0,0 0 0 0,0 0 0 16,0 0 112-16,0 0 32 0,0 0 0 0,9-8 0 15,-9 8-256-15,7-9-32 0,0-3-16 0,-1 0 0 16,0-1-208-16,-1 0 144 0,0 0-144 0,0-2 128 15,1 2-128-15,-1-2 0 0,0 0 144 0,0 1-144 16,-1 1 0-16,1 3 0 0,-1 0 0 0,-4 10 128 16,5-8-128-16,-5 8-192 0,0 0 64 0,0 0 0 15,0 0 128-15,0 0 0 0,0 0 0 0,0 0 0 16,0 0 0-16,7 10-160 0,-7-10 160 0,5 11-160 16,-5-11 160-16,7 13 0 0,-2-4 160 0,-5-9-160 15,6 10 128-15,-6-10-128 0,10 7 0 0,-10-7 144 16,11 2-16-16,1 0-128 0,-2-4 192 0,2 0-64 0,-1-3-128 0,0-2 0 15,0-1 0-15,-1-1 0 0,1 0 0 0,0 0-144 16,0 0 0-16,-1-2 0 0,2-2 144 0,-2 1 0 16,-2-1 0-16,1 2 0 0,0-1 0 0,1 2 0 15,-1 0 0-15,1 1 0 0,1 1 0 0,0 2 128 16,1 2-128-16,0 1 0 0,0 3 0 0,-1 3 128 16,1 0-128-16,0 1 0 0,-2-1 272 0,1 3-16 15,0-1 0-15,1 3 0 0,-2 0 32 0,2 1 0 16,1 0 0-16,0 0 0 0,-1 0-160 0,1 0-128 15,0-2 144-15,0 1-144 0,1-2 0 0,0-1 128 16,-1 0-128-16,0 1 0 0,-2-2 0 0,1 1 0 0,-2 0 0 0,1-2 0 31,-1-1-704-31,1 1-48 0,-11-3 0 0,10 4 0 16,-10-4-2256-16,11 4-448 0,-11-4-80 0,0 0-32 0</inkml:trace>
  <inkml:trace contextRef="#ctx0" brushRef="#br0" timeOffset="28830.49">21470 4475 12895 0,'-10'0'1152'0,"1"0"-928"15,0-3-224-15,0 3 0 0,1 3 3104 0,8-3 576 16,0 0 112-16,0 0 32 0,0 0-2544 0,0 0-512 16,0 0-112-16,0 9-16 0,6 0-112 0,0-1-16 15,4-1-16-15,3-1 0 0,3-1-48 0,1 2-16 16,1-1 0-16,3-2 0 0,3-1-176 0,0-1-16 0,1 2-16 0,1 0 0 15,0-1-32-15,2-1 0 0,0 2 0 0,0 0 0 16,-3 2-64-16,-1-3-128 16,-2 4 176-16,-1-3-176 0,-2 1 288 0,-2 0-48 0,-3 0-16 0,-1 1 0 15,-3-1 64-15,1 1 16 0,-11-6 0 0,10 4 0 16,-10-4 0-16,9 7 0 0,-9-7 0 0,0 0 0 16,0 0-112-16,4 10-32 0,-4-10 0 0,-2 12 0 15,-2-2-160-15,-1 4 160 0,-3-5-160 0,-1 2 160 16,-1 0-160-16,0 1 0 0,-2-1 144 0,-1 1-144 15,0 1 0-15,-1-1 0 0,-2-1 0 0,2 3 0 16,-2-3 128-16,2 1-128 0,0-2 160 0,1 1-160 16,1-3 144-16,1 1-144 0,2 0 128 0,1 0-128 15,2 0 208-15,2-1-32 0,4-8-16 0,-4 13 0 0,4-13-160 0,-1 10 0 16,1 0 144-16,0-10-144 0,4 10 0 0,1-3 128 16,-5-7-128-16,8 7 0 0,0 0 0 0,1 1 0 15,1-4 0-15,-1 0 0 0,-1-2 0 0,0 2 0 16,-8-4 0-16,10 3 128 0,1 1-128 0,-3-2 0 15,-8-2 0-15,7 5 0 0,-7-5 0 0,6 7 0 16,-6-7 0-16,0 0 0 0,3 9 0 0,-3-1 0 16,0-8 0-16,0 0 0 0,-5 13 0 0,0-4 0 15,5-9 0-15,-8 8 0 0,0-2 0 0,2 1 0 16,1-1 0-16,-2 1 128 0,-1-2-128 0,8-5 0 16,-9 5 128-16,1 1-128 0,8-6 0 0,-7 6 144 15,7-6-144-15,-7 7 0 0,7-7 0 0,0 0 0 16,0 0 0-16,-4 9 0 0,2 0 144 0,2-9-144 15,0 12 0-15,2-5 144 0,-2-7-144 0,4 12 0 16,0-1 0-16,1-1 0 0,0 0 0 0,2 1 192 16,-1-2-192-16,1 0 192 0,1-1-192 0,0 0 0 15,-1 1 0-15,1 0 0 0,-8-9 128 0,9 12-128 0,0-2 0 0,-1-3 128 16,0 1 0-16,-1 1-128 16,-7-9 192-16,9 9-64 0,-1 1-128 0,-2-1 0 0,1 2 0 0,-1-1 0 15,-1 1 0-15,2-1 128 0,-1 0-128 0,2 2 0 16,-1-3 0-16,1 3 0 0,-1 1 0 0,3 1 0 15,0 1 0-15,0 2 0 0,1 1 0 0,-1 2 0 16,-1 0 0-16,0 1 0 0,1 0 0 0,-3 0 0 16,-3 1 0-16,0 0 0 0,-1 2 128 0,-3-3-128 15,-1 1 0-15,-3 1 128 0,-2 1-128 0,1-1 128 0,-1-1-128 0,-2 2 0 16,-3-3 144-16,0 1-144 0,-1-4 192 0,0 2-48 16,1-5 0-16,-1 1 0 15,0-2 64-15,-1 1 16 0,0-2 0 0,0-2 0 0,0 2-224 0,-1-1 144 16,-1 0-144-16,1-3 128 0,0-1-128 0,-2 0 0 15,2-2 0-15,-2-1 0 16,0 1-416-16,2-2-160 0,0-2-48 0,-1 1-11888 16,2-2-2384-16</inkml:trace>
  <inkml:trace contextRef="#ctx0" brushRef="#br0" timeOffset="42041.33">2800 8397 1839 0,'0'0'160'16,"0"0"-160"-16,0 0 0 0,0 0 0 15,0 0 4528-15,0 0 864 0,0 0 176 0,0 0 48 0,8-7-4080 0,-8 7-832 16,0 0-144-16,4-8-48 0,-4 8 0 0,3-9 0 16,-3 9 0-16,0 0 0 0,0 0 0 0,0 0-16 15,2-9 0-15,-2 9 0 0,-2-8 208 0,2 8 32 16,0 0 16-16,0 0 0 0,-3-12 224 0,3 12 48 15,-2-7 16-15,2 7 0 0,-4-8-192 0,4 8-32 16,-6-9-16-16,6 9 0 0,0 0-176 0,-5-11-48 16,0 3 0-16,5 8 0 0,0 0-176 0,-7-7-32 15,1 1-16-15,6 6 0 0,-11-4-224 0,1 3-128 16,1 0 160-16,-1 1-160 0,-2 2 128 0,0 2-128 16,-1 2 0-16,0 0 0 0,-3-2 0 0,1 2 128 15,-2 2-128-15,-2 1 0 0,-1 1 0 0,-1 3 0 0,-1 1 0 16,1 2 0-16,1-3 176 0,2 2-176 0,0 1 192 15,1 1-192-15,-2 1 288 0,3-1-48 0,0 0-16 0,3 1 0 16,0-2-96-16,2 2 0 0,2-1-128 0,3 0 192 16,-2 0-192-16,3 1 0 0,-1-1 128 0,3-1-128 15,0 2 128-15,2 0 0 0,2 1-128 0,2 1 192 16,-1 1-192-16,2 0 0 0,1 0 0 0,2 1 0 16,1-2 0-16,2-2 0 0,2 3 0 0,1 0 0 15,1-7 0-15,1 2 0 0,0-2 0 0,2 0 0 16,-1-1 0-16,2-1 144 0,0-1-144 0,2-2 128 15,2-1-128-15,-1-2 128 0,-3-1-128 0,0-1 128 16,-1-1-128-16,2-3 160 0,-1 0-160 0,0-3 160 16,0 2 16-16,1-2 0 0,-2-2 0 0,1 1 0 15,-1-1-16-15,1 0 0 0,2 0 0 0,-2-1 0 16,0-3-160-16,0 3 192 0,1-2-192 0,0-3 192 0,-1-2-192 0,2 0 128 16,-2 2-128-16,0-2 128 0,-1-2-128 0,-1 0 0 15,-2 0 0-15,1-2 128 0,-2 0-128 0,0 0 0 16,-2-1 0-16,0-3 0 0,-1-2 192 0,-1-1-32 15,-2 2-16-15,-2-4 0 0,0-1-144 0,1 1 0 16,-2-4 0-16,-1 0 0 0,0-3 0 0,1 0 0 16,0 1 0-16,-2 1 0 0,-2 1 0 0,2 0 0 15,0 6 0-15,-3 2 0 0,-2 1 0 0,1 3 0 16,-2 1 0-16,0 4 0 0,0 2 224 0,-1 1-32 16,-3 1-16-16,-1 2 0 0,0 2-48 0,-2 1 0 15,-2 2 0-15,0-1 0 0,-1 0-128 0,-3 2 0 16,1 1 0-16,-1 0 0 0,-1 0 0 0,0 0 0 0,0 1 0 15,-1 2-176-15,1-3 176 0,-1 1 0 0,-1-1 0 16,2 3 0-16,1 0 0 0,1-1 0 0,2 1 0 0,0 1 0 16,1-2 0-16,1 4 0 0,1-4 0 0,2 3 0 15,0 1 0-15,1-3-160 0,-1 3 160 0,3 0-160 32,-1 1-352-32,1 1-64 0,-4-2 0 0,4 3-16 15,1 0-480-15,0 0-80 0,-2 1-32 0,7-10 0 16,-3 11-1904-16,2 0-384 0,1-11-80 0,0 0-10784 0</inkml:trace>
  <inkml:trace contextRef="#ctx0" brushRef="#br0" timeOffset="42524.14">3297 7809 35359 0,'0'0'1568'0,"0"0"320"0,-6-6-1504 0,6 6-384 16,0 0 0-16,0 0 0 0,0 0 256 0,0 0 0 0,-8 7-16 0,1 2 0 15,1 1-240-15,-1 3 0 0,-2 3 0 0,0 2 0 16,-1 2-144-16,-2 2 144 0,-1 3 0 0,-3 1-144 16,-1 1 144-16,-1 3 0 0,0 2 0 0,-1-1 0 15,0 0 128-15,-1 0-128 0,-1 2 160 0,2-2-160 16,-2 3 688-16,-1 4 32 0,-3 4 16 0,2 1 0 16,-2 1-16-16,0-1 0 0,-1 1 0 0,1 1 0 15,-1 0-144-15,1 0-48 0,1-2 0 0,-1 1 0 16,-1-1-160-16,0-1-48 0,0-2 0 0,2-2 0 15,2 0-32-15,1 0-16 0,2-3 0 0,2-3 0 16,0-3-272-16,2 0 0 0,2-6 0 0,3 3 0 16,1-6-144-16,2-2 144 0,1-4-128 0,2 1 128 15,2-6-448-15,2 0-16 0,0-9 0 0,0 0 0 16,0 0-432-16,0 0-96 0,7 7-16 0,-7-7 0 16,12 0-1296-16,1-3-272 0,0-2-48 0,4-2-16 15,1-2-1040-15,2 1-208 0</inkml:trace>
  <inkml:trace contextRef="#ctx0" brushRef="#br0" timeOffset="43958.48">3912 7991 3679 0,'0'0'320'0,"0"0"-320"0,0 0 0 0,0 0 0 16,0 0 3088-16,0 0 560 0,4-9 96 0,-4 9 32 15,6-7-2768-15,0 1-560 0,1 2-96 0,-7 4-32 16,7-7-128-16,0 1-16 0,-7 6-16 0,6-7 0 16,0 2 48-16,-6 5 16 0,0 0 0 0,5-6 0 15,-5 6 192-15,0 0 32 0,0 0 16 0,0 0 0 16,0 0 384-16,0 0 80 0,0 0 16 0,0 0 0 16,0 0-48-16,0 0-16 0,0 0 0 0,0 0 0 15,0 0-64-15,0 0-16 0,0 0 0 0,0 0 0 16,0 0 32-16,0 0 16 0,0 0 0 0,0 0 0 0,0 0-192 0,0 0-32 15,-3 11-16-15,-1-1 0 0,-2 0-304 0,-1-5-64 16,0 3-16-16,-3 2 0 0,-1 0-224 0,0 1 176 16,2 2-176-16,-1 0 160 0,1 0-160 0,-3 4 0 15,0 0 0-15,0 2-176 0,2 0 176 0,-2 2 256 16,-2-1-64-16,0-1-16 0,-1 2 96 0,1 1 32 16,-2 0 0-16,1 0 0 0,-1 1-32 0,0 0 0 15,1 2 0-15,-2 2 0 0,0 2 96 0,-2 0 16 16,1 2 0-16,1 0 0 0,2-2-144 0,0 2-32 15,2-1 0-15,2-2 0 0,0 0-48 0,3 0-16 16,2-4 0-16,2 4 0 0,3 2 48 0,1 0 0 0,1-3 0 16,1 2 0-16,1-3 0 0,2 3 16 15,2-1 0-15,2 1 0 0,0 0-80 0,1-3-128 16,2 0 176-16,0-4-176 0,1-1 144 0,1-2-144 0,1 1 0 0,0-3 144 16,1 0-144-16,1-2 0 0,0 0 0 0,0-2 128 15,-2-2-128-15,4 0 0 0,0-3 0 0,-1 1-176 16,-1-3 176-16,0 0-208 0,2-2 80 0,0 1 128 15,1-3-448-15,-1 2 48 0,1 0 0 0,1 1 0 32,1-1-1200-32,0-1-256 0,-1-2-32 0,0 2-9520 0,-2-3-1904 0</inkml:trace>
  <inkml:trace contextRef="#ctx0" brushRef="#br0" timeOffset="44509.23">4688 8386 5519 0,'0'0'496'0,"0"0"-496"0,-10-4 0 0,10 4 0 16,-9-1 6624-16,9 1 1232 0,-11 2 240 0,2 2 48 15,9-4-6048-15,-10 7-1216 0,1 1-240 0,-1 1-64 16,0-1 32-16,0 2 0 0,-1 2 0 0,-1 1 0 16,1 0-16-16,-1 1 0 0,-1 2 0 0,0 1 0 15,-2 1-80-15,0 2-32 0,-2-2 0 0,0 3 0 16,0 1 0-16,0 1 0 0,1 0 0 0,-2-1 0 15,0-1-176-15,-2 2-48 0,-1 2 0 0,1-3 0 0,-1 0-112 0,2-1-16 16,1-3-128-16,1 1 192 0,-1-3-192 0,1 3 0 16,1 0 0-16,3-2 0 0,0-2 0 0,3-2 0 15,1 0 0-15,1-2 0 16,0-1-480-16,3-3-32 0,0 1-16 0,5-8 0 16,0 0-1712-16,0 0-352 0,0 0-64 0,0 0-14256 0</inkml:trace>
  <inkml:trace contextRef="#ctx0" brushRef="#br0" timeOffset="44842.81">4293 8445 28559 0,'-10'-7'2544'0,"1"2"-2032"0,1 1-512 0,8 4 0 15,0 0 3008-15,0 0 496 0,0 0 96 0,0 0 32 16,0 0-2912-16,0 0-576 0,0 0-144 0,0 0 0 16,2 14 192-16,2 2 0 0,0 1 0 0,3 0 0 15,2 1-192-15,0 3 0 0,0-1-160 0,2-2 160 16,-1 3 0-16,3 0 0 0,0-2 0 0,0 2 0 16,0-1 0-16,1 2 0 0,2-3 0 0,1 2 160 15,0-1-32-15,1 3 0 0,2-3 0 0,1 1 0 16,-2-2-128-16,2 1 0 0,0-3 0 0,1 0 0 0,0-2 0 15,2-2 128-15,0 2-128 0,1-4 0 16,0-1-304-16,-2-3-144 0,0-3-16 0,-1 0-16 16,0-1-1808-16,-1-3-352 0,-2-3-80 0,0-1-7856 15,-4-2-1584-15</inkml:trace>
  <inkml:trace contextRef="#ctx0" brushRef="#br0" timeOffset="45308.73">4839 7974 40607 0,'0'0'1792'0,"-5"-6"384"0,5 6-1744 0,0 0-432 0,0 0 0 0,0 0 0 16,12 7 368-16,0 3-16 0,-1 0 0 0,2 2 0 16,4 2-352-16,0 3 0 0,0 0-160 0,2 4 160 15,0 1-128-15,3 1 128 0,3 1 0 0,1 2 0 16,0 0 0-16,0 1 0 0,0 2 0 0,-2 1 0 15,-2 0-128-15,-1 0 128 0,0 3 0 0,-2 2 0 16,-1 1 0-16,-2-2 144 0,-2-1 16 0,-2-1 0 16,-1 1 256-16,-1 0 48 0,-2-1 16 0,-2-3 0 0,-2-3 32 0,-2 1 16 15,-2-1 0-15,-2 2 0 0,0-1-256 0,-2 1-48 16,-1-2-16-16,-2 0 0 0,-1 1-208 0,-1 2 128 16,-1-2-128-16,-2 1 0 0,-1-2 0 0,-1 0 128 15,-2-4-128-15,3-1 0 0,-3 0 0 0,2-2 0 16,-2 2 0-16,1-4-160 15,-1-4-1184-15,2-1-256 0,-2-2-32 0,3-5-11088 16,-1-5-2208-16</inkml:trace>
  <inkml:trace contextRef="#ctx0" brushRef="#br0" timeOffset="47761.09">3175 6479 2751 0,'0'0'256'0,"0"0"-256"16,0 0 0-16,0 0 0 0,-4-5 4032 0,4 5 768 16,0 0 160-16,1-11 32 0,3 3-3760 0,-4 8-736 15,8-6-160-15,0 1-16 0,-2-2-160 0,2 2-32 16,0 0 0-16,-8 5 0 0,9-3-128 0,0-2 192 15,1 3-192-15,-10 2 192 0,12-3-16 0,-1 0 0 0,-1 2 0 0,0 1 0 16,-10 0 240-16,15 0 48 0,-1 0 16 0,0 0 0 16,-1 1-32-16,3 0 0 0,1 2 0 0,1-1 0 15,1-2-64-15,1 0 0 0,4 0-16 0,1 0 0 16,1 0 96-16,2 3 32 0,4-2 0 0,0 2 0 16,2-2-128-16,-1 2-32 0,-2 0 0 0,-2 0 0 15,-3 1-336-15,0 0 128 0,-3 1-128 0,-1 2 0 16,-2 1 0-16,0 1 0 0,2 1 0 0,-1 2 0 15,-1 0 0-15,3 1 0 0,-1-1 0 0,0 1 0 16,1 0 0-16,1 0 0 0,-2 1 0 0,2-2 0 16,-1 0 0-16,0 1 0 0,0 0 0 0,-1-2 0 15,0 2 0-15,-2 2 0 0,-2-2 0 0,0 1 0 0,-2 0 0 16,1-1 0-16,-3 3 0 0,-1-2 0 0,-3 5 0 0,1-1 0 16,-2 2 0-16,-1 0 0 0,-3 1 0 0,0 0 0 15,0-1 0-15,-1-1 0 0,0 1 0 0,1 1 0 16,-1-2 0-16,0-1 128 0,0 1-128 0,0-2 128 15,-1-2-128-15,1 2 128 0,0 3-128 0,-2-3 144 16,1-6-144-16,1 4 160 0,0 2-160 0,0 0 160 16,-1 2-160-16,3-2 160 0,-2 3-160 0,-2-2 0 15,1 3 0-15,-1 1 0 0,0 3 0 0,-1-2 0 16,0-1 0-16,-1 3 0 0,-1 1 0 0,0-4 0 16,-1 1 0-16,1-1 0 0,0-3 0 0,-1 0 160 15,1-1-160-15,0 0 160 0,0 0-32 0,-1-2 0 16,0 0 0-16,2-2 0 0,-2-1-128 0,1 0 0 0,-2 1 0 0,2-5 128 15,1-9-128-15,1 11 0 0,-3-1 144 16,1-1-144-16,1 2 0 0,-2-1 128 0,2-10-128 0,-2 11 0 16,2-11 0-16,-4 10 0 0,1-2 0 0,3-8 128 15,-4 9-128-15,4-9 128 0,0 0-128 0,-4 8 128 16,4-8 32-16,0 0 16 0,0 0 0 0,0 0 0 16,0 0 144-16,-8 5 16 0,8-5 16 0,0 0 0 15,0 0 80-15,0 0 16 0,-9-6 0 0,9 6 0 16,-5-8-64-16,0 0 0 0,0 0 0 0,-1 0 0 15,3-2-176-15,0 1-32 0,-2 0-16 0,0 1 0 16,-1-3-160-16,0 2 0 0,-1 3 0 0,-2-2 128 16,-1-1-128-16,1 1 0 0,-1-1 0 0,1 0 0 15,0-2 160-15,1 4-160 0,2 0 192 0,-1 0-192 16,2 1 224-16,5 6-64 0,-4-9-16 0,0 0 0 0,2 1 48 0,-1 0 16 16,0 0 0-16,3 8 0 0,0-8-48 0,0 8-16 15,-2-7 0-15,2 7 0 0,0 0-144 0,0 0 0 16,0 0 0-16,0 0 0 0,0 0 0 0,0 0 0 15,0 0-160-15,0 0 160 0,2 11-176 0,1 2 176 16,1 0-192-16,1 2 192 0,2 0 0 0,1 2-128 16,2-4 128-16,0 3 0 0,1-2 0 0,-1-2-128 15,2 0 128-15,0 1 0 0,-2-3 0 0,1 2 0 16,0-2 0-16,0 1 0 0,-1-3 0 0,-1 0 0 16,-1-2 0-16,1-1 0 0,0 0 0 0,-9-5 0 15,0 0 0-15,11 4 0 0,-11-4 128 0,10 0-128 16,-10 0 0-16,11-2 144 0,-11 2 32 0,11-7 0 0,0 1 0 15,-1-3 0-15,-1-2 224 0,2-1 48 0,-1-1 16 0,2 0 0 16,0 0-16-16,1-2 0 0,0-2 0 0,0 1 0 16,1-2-224-16,-1-3-48 0,0-1-16 0,0 1 0 15,2 1-160-15,-1 1 128 0,2-1-128 0,1-1 128 16,0 2-336-16,1-1-80 0,0 2-16 0,0 0 0 31,3 1-1984-31,1 1-400 0,0 1-64 0</inkml:trace>
  <inkml:trace contextRef="#ctx0" brushRef="#br0" timeOffset="96748.42">7771 10833 6447 0,'0'0'576'0,"0"0"-576"16,-9-1 0-16,9 1 0 0,-9-1 800 0,9 1 48 16,-9-2 16-16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8T17:58:52.383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6438 6875 1670 0,'0'0'74'0,"0"-12"15"0,-10 9-71 0,3-7-18 0,3 1 0 0,1-1 0 15,3 7 178-15,0-6 32 0,0 2 6 0,3 1 2 0,4-9-171 0,0 11-35 16,4-5-12-16,3 6 9 0,3-3-9 0,8-4 0 16,0 7 0-16,3-6 0 0,14 9 0 0,-3-10 0 15,11 10 0-15,6-3 8 0,-3-3-8 0,7 3 0 16,7 3 9-16,0-3-9 0,14-4 0 0,0 7 0 15,15 0 0-15,-1 0 0 0,0-3 16 0,14 3-2 16,4-6 0-16,7 6 0 0,0-3 8 0,7 3 2 16,7-7 0-16,4 4 0 0,6 0-3 15,1-3 0-15,3 3 0 0,0-3 0 0,4 6-10 0,0-4-3 16,-8-2 0-16,5 6 0 0,-8-3 7 0,3 3 1 16,-3 0 0-16,4 0 0 0,3 0 5 0,-7 3 2 15,-21-3 0-15,7 6 0 0,7-6-11 0,-10 0-1 16,-8 4-1-16,-10-4 0 0,0-4-10 0,0-2 0 15,-4 3 9-15,-7 0-9 0,-6-3 0 0,-5-4 0 0,-6 7 0 16,-4-6 8-16,-4-1-8 0,1 1-12 0,-4 6 4 0,-3-7-852 16,-4 1-171-16</inkml:trace>
  <inkml:trace contextRef="#ctx0" brushRef="#br0" timeOffset="2503.11">13921 6831 345 0,'-4'-3'31'0,"-3"-3"-31"0,0-4 0 0,3 10 0 16,4 0 367-16,0 0 67 0,-3-3 14 0,3 3 2 15,0 0-325-15,0 0-65 0,11-3-12 0,-1-3-4 16,8 3 8-16,3-3 2 0,7 6 0 0,11-4 0 16,3-5 4-16,11 6 1 0,11-7 0 0,6 1 0 15,4 0 19-15,4-1 4 0,10-2 1 0,4 2 0 16,10 1-17-16,4-4-3 0,-4 1-1 16,8 2 0-16,3 1-17 0,-4 0-3 0,0-1-1 0,1-2 0 15,6 2-20-15,-3 1-4 0,0 3-1 0,0-4 0 16,-4 1-16-16,0 2 10 0,1 1-10 0,-4 0 8 15,-8 3-8-15,-2-4 0 0,-1 7 0 0,0 0 0 16,0 0-106 0,-3 7-23-16,-4-7-5 0,-24 0-1 0</inkml:trace>
  <inkml:trace contextRef="#ctx0" brushRef="#br0" timeOffset="4910.82">19082 6797 1324 0,'-11'-10'118'0,"8"4"-94"0,-8 3-24 0,4-6 0 16,-4 5 331-16,1-2 61 0,3 0 13 0,0 0 3 15,0 2-307-15,3-2-61 0,4 6-12 0,0 0-2 0,0-9-26 0,4 6 0 16,6-7 0-16,1 1 0 16,-1 6 0-16,5-7 8 0,-1 1-8 0,10 6 0 15,1-3 0-15,3-4 0 0,4 7 0 0,3 0 0 16,4-3 0-16,7 2 13 0,3-2-1 0,11 3-1 0,7 0 6 15,4-3 2-15,7 2 0 0,-1-2 0 16,4 3-8-16,7-3-2 0,8 0 0 0,-1-1 0 0,0-2-9 16,8-1 0-16,-1 4 0 0,4-3 0 0,7-1 0 15,-4 1 0-15,-3 0 0 0,0-1 8 0,6-2-8 0,1 2-16 16,-3 1 4-16,-8 2-878 16,0-2-176-16</inkml:trace>
  <inkml:trace contextRef="#ctx0" brushRef="#br0" timeOffset="22027.42">2836 10177 1267 0,'0'0'112'0,"-10"-3"-89"0,6-3-23 0,-6 3 0 16,3 3 180-16,3 0 31 0,4 0 6 0,-7-10 2 15,3 7-155-15,4-3-32 0,-3 3-5 0,3-7-2 0,0 1 14 16,-7 6 2-16,7-4 1 0,-4 1 0 0,4-3-5 16,-7 3-1-16,4-4 0 0,-8 4 0 15,1-4-5-15,-1 4-2 0,-3-3 0 0,0 6 0 0,0-1-29 16,-7-2 8-16,6-3-8 0,-9 3 0 0,3-1 0 15,6 4 0-15,-9-3 0 0,6 6 0 0,-7 0 0 16,8 0 8-16,-8 0-8 0,4 6 9 0,7-3 5 0,-7-3 1 16,7 10 0-16,-1-7 0 0,-2 3 10 0,3-3 3 15,0 7 0-15,-1-1 0 0,-2-6-11 0,6 7-1 16,4-1-1-16,-3 0 0 0,-1 4-7 0,-3-4-8 16,7 4 11-16,3 3-11 0,1-4 9 0,-8 4-9 15,11 9 0-15,0 0 9 0,0 3-9 0,0 4 10 16,0 5-10-16,4 4 10 0,6 12-10 0,-10 1 10 0,4 8-10 15,3 7 10-15,3 0-10 0,-2 3 0 0,-1 4 0 16,-4 8 0-16,4-2 0 0,0 2 0 0,4 1 0 0,-4 0 0 16,-4 12 0-16,4-3 0 0,-3 0 0 0,-4 7 8 15,0-11 12-15,4 14 3 0,-8-1 0 0,4 4 0 16,0-3-11-16,0 5-3 0,0-2 0 0,0 9 0 16,0-3-9-16,0 3 8 0,4 3-8 0,3 6 8 15,-7 10-8-15,3-6 10 0,4-1-10 0,-3 7 10 16,-1 3-10-16,8 0 0 0,-4-6 0 0,-4-4 8 15,8 1-8-15,0-4 0 0,-8-5 9 0,4-4-9 16,0 6 16-16,4-6 0 0,-1-6-1 0,1 3 0 16,-11-7 9-16,3 7 3 0,5-6 0 0,-5-10 0 15,4-3-15-15,-7 3-4 0,4-3 0 0,-1-3 0 16,4-3-8-16,-7-3 0 0,4-4 0 0,-4-2 0 16,7 2 0-16,-7 4 0 0,3-10 0 0,-3 7 0 15,7-10 0-15,-3-3 8 0,-4 3-8 0,0 3 0 0,0-3 0 16,0-6 0-16,0 3 0 0,0-6 0 0,0-7 0 0,0-2 0 15,0-1 0-15,0-3 0 0,3-6 0 0,-3 6 0 16,0-6 0-16,0 0 0 0,-3 3 0 0,3-9 0 16,0-7 0-16,0 7 0 0,-4-4 0 0,-3-3 8 15,7 1-8-15,-3-4 0 0,3-3 0 0,-7 6 8 16,7-9-8-16,0 10 0 0,-4-1 8 0,4-3-8 16,0-3 8-16,0 7-8 0,0-1 8 15,0 0-8-15,0-9 0 0,-7 10 8 0,7-10-8 0,0 0 0 16,0-3 9-16,0 2-9 0,0-2 0 0,0-6 8 15,0 6-8-15,0-10 0 0,0 4 0 0,0-4 9 0,0-6-9 16,0 7 0-16,0-10 13 0,0 0-4 0,0 0-1 16,0 0 0-16,0 0 11 0,0 0 1 0,0 0 1 0,0 0 0 15,7 6-9-15,-7-6-3 0,0 0 0 0,0 6 0 16,0 0-9-16,0-3 0 0,11 7 0 0,-8-7 8 16,4 6-8-16,0-9 12 0,4 10-12 15,3-1 12-15,4-6-3 0,-1 7 0 0,8-1 0 0,3-3 0 16,-3-2-9-16,14-1 10 0,-4 3-10 0,4-3 10 15,7-3 3-15,3 0 1 0,1-3 0 0,-5 6 0 16,1-3-14-16,4 0 0 0,-15 0 8 0,11 0-8 16,-14 6 0-16,3-2-16 0,0-4 3 0,-3 6 1 15,-15-3-160 1,1 0-31-16</inkml:trace>
  <inkml:trace contextRef="#ctx0" brushRef="#br0" timeOffset="23082.41">3341 10713 345 0,'0'0'31'0,"0"0"-31"0,0 0 0 0,3-9 0 15,-3 6 405-15,7-3 75 0,-7-1 16 0,4 1 2 16,-1-3-391-16,-3 9-79 0,8-10-15 0,-8 7-3 16,3-6 6-16,-3-1 2 0,0 1 0 0,0 6 0 15,0-7-18-15,0 1 0 0,0 9 0 0,-3-3 0 16,3-7-10-16,-11 7 10 0,7-3-10 0,-3 6 10 15,-3 0 0-15,-4 0 0 0,0 9 0 0,-1 1 10 16,-6-1 4-16,0 4 1 0,-4-1 0 0,-3 10 0 16,-4-6 1-16,4 6 1 0,-7 0 0 15,3 0 0-15,-3 0 17 0,7 0 3 0,-4 0 1 0,7-4 0 16,1 4-5-16,6 0-1 0,-3 0 0 0,7 3 0 16,3 0-32-16,0-3 0 0,11 0-10 0,-3 0 10 15,-4 3-20-15,14 0 4 0,-4-3 1 0,1 10 0 16,3-10 15-16,4 9 0 0,3-3 0 0,-4-3 0 15,8-3 0-15,0 3 0 0,6-3 0 0,-6-6 10 0,7 3-10 16,3-10 8-16,-3 4-8 0,-1-7 8 0,1-3 10 0,0-3 2 16,-1 0 0-1,-3-3 0-15,4-3 8 0,3-4 1 16,4-2 1-16,-4-7 0 0,-3 7-13 0,7-7-2 0,-4-3-1 0,4 0 0 0,-4 0-2 0,4-9 0 16,-8 9 0-16,1-10 0 0,0 1-3 0,-4-1-1 15,-3-2 0-15,-1-4 0 0,-3 7-8 0,1-3 0 16,-5 2 0-16,1 1-11 0,-8-4 11 0,4 4 16 15,-3 3-4-15,-4-4-1 0,0 7-11 0,-4-3 0 16,4 6-10-16,-10-6 10 0,3 6 15 0,-4 6 9 16,4-3 1-16,-4 1 1 0,-3 8-26 0,-3-2 0 15,-1 2 0-15,7-2 0 16,-10 2-17-16,7 7-9 0,-7-3-2 0,7 3 0 16,3 0 4-16,1-4 0 0,-1 7 0 0,4-3 0 15,0 3-87-15,7 0-17 0,0 0-3 0,0 0-608 16,-4 3-121-16</inkml:trace>
  <inkml:trace contextRef="#ctx0" brushRef="#br0" timeOffset="23491.68">3665 10205 1843 0,'0'0'164'0,"0"0"-132"16,0 0-32-16,0 0 0 0,-7-6 204 0,7 6 33 15,0 0 7-15,0 0 2 16,-7 0-222-16,7 0-44 0,-7 10-8 0,4-1-3 0,-4 4 9 0,3-4 2 15,-6 10 0-15,6 3 0 0,-7 0 1 0,-3 0 1 16,4 9 0-16,-1 0 0 0,-3 13 18 0,-7-3 12 16,0 12-1-16,3-3-1 0,-7 4 10 0,-3-1 1 15,-4 0 1-15,8 7 0 0,-12-4 10 0,1 7 1 0,0 0 1 16,0 0 0-16,-1-1-18 0,1-5-3 0,-4-4-1 16,4-3 0-16,-7 0-12 0,3-6 0 0,4 0 0 15,-1 0 0-15,8-3 0 0,3 0 0 0,1-7 0 0,2-3 0 16,8 1 0-16,0-4-16 0,4-6 3 0,10 0 1 31,0-3-142-31,10 0-28 0,-3-7-6 0,11-2-831 0</inkml:trace>
  <inkml:trace contextRef="#ctx0" brushRef="#br0" timeOffset="23849.24">3874 11441 2602 0,'0'0'57'0,"0"0"12"0,0 9 3 0,0 1 1 0,0 5-58 0,0 4-15 0,7 0 0 0,-7 3 0 31,0 3-41-31,0 3-11 0,0 4-3 0,-7-1 0 16,3-6-30-16,-7 6-7 0,8 1 0 0,-8-4-1 15,1-6-20-15,6 0-4 0,-6 0-1 0,-1-10-684 0</inkml:trace>
  <inkml:trace contextRef="#ctx0" brushRef="#br0" timeOffset="24526.94">4854 10246 345 0,'0'0'31'0,"0"0"-31"0,-7-6 0 0,7-3 0 16,0 9 390-16,-3-7 72 0,-1 1 14 0,4 6 4 15,0 0-375-15,0-9-74 0,0 5-15 0,0 4-4 16,0 0-12-16,-7-6 8 0,7 6-8 0,-3 0 0 15,-12-3 9-15,8 6-9 0,4 3 8 0,-8-2-8 16,-3 5 31-16,-3 0 1 0,2 4 0 0,1 6 0 16,-10-7-13-16,2 10-3 0,-2 0 0 0,-4 10 0 0,6-1 26 0,-13 7 5 15,3 2 1-15,1-2 0 16,-1 9-20-16,4 0-3 0,-4-3-1 0,4 6 0 0,-1-6-4 16,5 3 0-16,6 0-1 0,0-3 0 0,1-3 1 15,3 9 1-15,7-9 0 0,-4 3 0 0,8-10-21 0,-5 7 0 16,8-10 0-16,0 4-8 0,0-4 8 15,8-3 0-15,2-6 0 0,-6 6 0 0,10-12 0 0,3 6 0 16,-3-3 0-16,8-7 0 16,2 7-41-16,1-6-3 0,0-4-1 0,3 4 0 15,4 2-29-15,3-2-6 0,0-1 0 0,1 4-1 16,2-10-131-16,1 10-27 0,-4-6-5 0,4-4 0 0</inkml:trace>
  <inkml:trace contextRef="#ctx0" brushRef="#br0" timeOffset="25473.51">5345 10811 2556 0,'0'0'113'0,"0"0"23"0,0 0-108 0,0-4-28 0,-7-5 0 0,7 9 0 15,0 0 0-15,0-3 0 0,0 3 0 0,0 0 0 16,0 0 0-16,0 0-11 0,-4-6 11 0,-3 6-12 16,0 6-3-16,-4 3-1 0,1-2 0 0,-4 8 0 15,-8 1 16-15,1 3 0 0,-7 3 0 0,3 0 0 16,-10 9 17-16,0-3 3 0,-4-3 1 0,4 7 0 16,-1-1-5-16,1-3 0 0,3-3-1 0,4 7 0 15,4-10 13-15,-1 0 4 0,0-4 0 0,7 4 0 31,4-3-173-31,0-6-35 0,0 2-6 0,7-8-842 0</inkml:trace>
  <inkml:trace contextRef="#ctx0" brushRef="#br0" timeOffset="25744.51">4847 10807 2718 0,'0'0'60'0,"0"0"12"0,0 0 2 0,-3 4 2 0,3-4-60 0,0 9-16 15,3 0 0-15,4 4 0 0,-3-4-11 0,6 10-5 16,4-6 0-16,4 6-1 0,-4 3 27 0,0-4 6 16,11-2 0-16,-4 6 1 0,-3 3-17 0,-1 0 0 0,8-3 0 15,-11 0 0 1,7 6-22-16,-3-3-8 0,0 0-2 0,-11 1 0 15,10-5-1-15,-6-2-1 0,3 3 0 0,0-3 0 16,0-3-35-16,-3-7-7 0,3 4-2 0,4-4 0 16,6 0-67-16,-10-2-14 0,8-7-2 0,2 0-655 0</inkml:trace>
  <inkml:trace contextRef="#ctx0" brushRef="#br0" timeOffset="26168.79">5362 10124 2710 0,'0'0'120'0,"0"0"25"0,0 0-116 0,0 0-29 16,0 0 0-16,0 0 0 0,0 0 9 0,0 0-9 16,0 0 8-16,7 0-8 0,-3 9 0 0,6 1 0 15,1 2-9-15,0 7 9 0,6 0-8 0,1-3 8 16,7 12 0-16,3-3 0 0,4 3-12 0,3 3 12 16,4 1-12-16,-4 2 12 0,4-2 9 0,-1 5 9 0,5 1 2 0,-8 3 0 15,0 3-10-15,1-4-2 0,-5 1 0 0,-2 0 0 16,-5-7 5-16,1 10 1 0,-11-3 0 15,0 3 0-15,-7-3-3 0,-3 9-1 16,-8-6 0-16,1 0 0 0,-4 6-2 0,-4-9 0 16,-3-1 0-16,3-5 0 0,-3-1-8 0,-3-2 12 0,3-4-12 0,-1-6 12 15,-6 0-12-15,7 0 0 0,0-7 0 0,-4 1 0 32,4-3-18-32,-3-4-9 0,6 1-1 0,-10-1-1 15,7-6-187-15,-7 3-38 0</inkml:trace>
  <inkml:trace contextRef="#ctx0" brushRef="#br0" timeOffset="27973.14">5831 9766 1094 0,'0'0'97'16,"0"-6"-77"-16,-3 0-20 0,-1-4 0 0,4 1 186 0,0 6 34 15,4-6 6-15,-1 5 2 0,4-2-170 0,-7 3-34 16,11-3-6-16,-11 6-2 0,11-3-16 0,-4 6 0 15,3-3 8-15,-3 6-8 0,7-3 0 0,1 3 0 0,-1-2 0 16,7-4 0-16,0 9 13 0,4-6-4 0,3-3-1 0,4 0 0 16,-4 0 6-16,4 0 1 0,3 0 0 0,4 0 0 15,-4 0 9-15,4-3 3 0,-4 0 0 16,0-3 0-16,-3 2 1 0,7-2 0 0,-11 6 0 16,4 0 0-16,-7-3-18 0,-1-3-10 0,1 6 12 0,0 0-12 15,-4 0 16-15,-7 0-4 0,-3 6-1 0,-1-3 0 16,-3-3 2-16,0 6 1 0,-7-6 0 0,0 0 0 15,-3 10 0-15,3-4 0 0,0 3 0 0,-7 1 0 16,3 2 1-16,-6 4 0 0,6 0 0 0,-3 3 0 16,3-7-15-16,-3 10 0 0,4 6 0 0,-4 1-10 15,3-1 10-15,1 9 0 0,-1-2 0 0,1 6-8 16,3 3 8-16,0 3 0 0,-4 0 0 0,4 3 0 16,0 3 0-16,4 4 9 0,-4 12 0 0,0-4 0 15,0 7 2-15,0-6 0 0,0 10 0 0,0-4 0 0,0 9-11 0,0-2 0 16,0 12 9-16,0-4-9 0,0 4 8 0,0 7-8 15,3 8 10-15,-6 1-10 0,3 6 18 0,0 0-2 16,0 6-1-16,0 0 0 0,0-3-15 0,0 9 9 16,-4 1-9-16,-3-7 8 0,4 6-8 0,-1-2 0 15,-3-4 9-15,3 3-9 0,-6-3 23 0,3 0 0 16,3-3 0-16,-3 0 0 0,4 7-7 0,-1-4 0 16,4-6-1-16,0-3 0 0,0 12-2 0,0-6 0 15,0 0 0-15,4 0 0 0,-1 0-5 0,4 3 0 16,-3-3-8-16,6-3 12 0,1-3-3 0,0 6-1 15,-1 6 0-15,-3-6 0 0,11-6-8 0,-8 6 0 16,-6-3 9-16,3-3-9 0,-3-7 19 0,-1 4-1 16,4-13 0-16,-7 9 0 0,0-9-29 0,-7 0-5 15,7-6-2-15,0-3 0 0,-3 0 18 0,-1-4 0 0,4-3-8 0,0 4 8 16,0-7 0-16,0 0 0 0,0-2 0 0,0 2 0 16,4 3 10-16,-1-9 9 0,-3 3 1 0,0-6 1 15,0-3-21-15,7-3-16 0,-7-4 2 0,4-3 1 16,-1 4 13-16,4-4 16 0,4 0-3 15,-8-6-1-15,4 0-12 0,4-3 0 0,3-3 0 16,-7-3 0-16,4-1 0 0,-1-12 9 0,1 7 1 16,-1-10 0-16,1-3-10 0,0 2 0 0,3-2 0 0,-4-6 0 15,-6-1 0-15,3-2 0 0,0-1 0 0,0 1 0 16,0-1 0-16,-3-6 0 0,3 7 0 0,-7-10 0 16,0 0 0-16,0 0 0 0,0 0 8 0,0 0-8 0,0 0 11 0,0 0 0 15,0 0 0-15,0 0 0 0,0 0-1 0,0 0 0 16,0 0 0-16,0 0 0 0,0 0 19 0,0 0 4 15,-11-10 1-15,4 10 0 0,0-3-34 16,-4 3 0-16,4-6 0 0,-3 6 0 0,-4 0 0 16,3 0 0-16,0 0 0 0,-3 6-9 0,-3-3 9 0,-1-3 0 15,0 6 10-15,1-2-10 0,-4-4 24 0,3 9 0 16,0-9-1-16,1 3 0 0,-1-3-3 16,0 10-1-16,1-10 0 0,3 0 0 0,0 9-19 0,-1-9 0 15,5 0 0-15,-8 0-9 16,11-3-84-1,-10-3-17-15,10 2-3 0</inkml:trace>
  <inkml:trace contextRef="#ctx0" brushRef="#br0" timeOffset="30623.13">10061 10829 115 0,'0'0'10'0,"0"0"-10"0,-14 0 0 0,4 0 0 16,-5-3 332-16,1 3 65 0,7-6 13 16,-3 6 2-16,-1 0-316 0,1-9-64 0,-5 9-13 0,5-4-3 15,-1-5-8-15,1 9-8 0,-1-9 9 0,-3 9-9 16,0-3 14-16,0-4-3 0,0 4-1 0,-4 3 0 15,-3-9 33-15,0 9 6 0,-4 0 2 0,0 0 0 16,-3 0 8-16,-4 0 1 0,1 0 1 16,-8 0 0-16,0 6-29 0,-3-3-5 0,-8-3-2 15,1 3 0-15,-4-3-9 0,0 0-1 0,4 0-1 16,-1 0 0-16,4 0 10 0,-3 0 1 0,0 0 1 0,-1 0 0 16,-3-3-4-16,0 3-1 0,0-9 0 0,-3 9 0 15,3 0-12-15,0-3-9 0,0 3 12 0,0-7-12 16,-7 7 0-16,0 0 0 0,0 7 0 0,-10-4 0 15,3-3 0-15,3 9 0 0,1-6 0 16,3 7 0-16,-7-4 0 0,7-3 0 0,-4 3 0 0,4 1 0 16,4-1 0-16,3-3 0 0,0 3 12 0,7-3-12 15,0 1 16-15,4 2-3 0,3-3-1 0,4-3 0 0,3 0-1 16,0 0-1-16,4 6 0 0,4-12 0 0,-1 6 2 0,7 0 1 16,-3 0 0-16,3 0 0 0,8-3 0 0,-11 3 0 15,7-6 0-15,-1 6 0 0,5-4-13 0,-1 4 11 16,-6 0-11-16,3-3 10 0,3 3-10 0,4-6 0 15,-4 6 0-15,-3 0 0 0,4 0 0 0,-1 0 0 16,4 0 0-16,0 0 0 0,0 0 0 0,0 0 0 16,7 0 0-16,0 0 0 0,0 0 0 0,0 0 0 15,-4 0 11-15,4 0-11 0,0 0 15 0,0 0-3 16,0 0-1-16,0 0 0 0,-7 0-11 0,7 0 0 16,0 0 0-16,0 0 0 0,-3-3 8 0,3 3-8 15,0 0 12-15,0 0-4 0,-4-6-8 0,4 6 10 0,0 0-10 16,0 0 10-16,0 0-2 0,0 0 0 0,0-4 0 15,0 4 0-15,4-9 7 0,-1 6 1 0,1-3 0 16,3-4 0-16,7 7 4 0,-7-6 2 0,4-1 0 16,6-2 0-16,1 2-7 0,-1-2-2 0,5-1 0 0,6-2 0 15,-3 2-5-15,-1 1 0 0,-3-7-8 0,4 9 12 16,0-2-12-16,-1-1 0 0,-6 4 0 0,0-1 0 16,-1 1 0-16,-2 0 0 0,2 2 0 0,-10-2 0 15,4 3 0-15,-4-4 0 0,3 10 0 0,-10 0 0 16,0 0 0-16,0 0-8 0,0 0 8 0,0 0 0 15,0 0-8-15,0 0 8 0,0 0-12 0,-7 10 12 16,0-1-10-16,-3 0 10 0,-1 1-8 0,-3-1 8 0,3 4-8 16,-6-1 8-16,-1 1-8 0,-3-4 8 0,3 13 0 0,8-3 0 15,-11 0 0-15,7 3-8 0,-1-3 8 0,5-4 0 16,-1 7 10-16,-6 3-10 0,2-3 8 16,5 0-8-16,3 0 0 0,7-3 9 0,-7-3-9 0,3 3 0 15,4-1 9-15,0-2-9 0,0 3 0 16,0-7 8-16,0 4-8 0,0-3 0 0,4-4 0 0,3 0 9 15,-7-2-9-15,0 2 0 0,0-9 10 0,3 9-10 16,-3-9 8-16,7 4-8 16,8 2-61-16,-5-3-18 0,15 6-3 0,3-12-1163 0</inkml:trace>
  <inkml:trace contextRef="#ctx0" brushRef="#br0" timeOffset="41816.74">11402 10256 1209 0,'0'-16'53'0,"-4"13"12"0,-3-3-52 0,4-7-13 16,3 10 0-16,-4-3 0 0,-6-4 308 0,6 7 60 15,4 3 11-15,0 0 2 0,0-3-277 0,0 3-56 16,0 0-12-16,0 0-1 0,11 0-35 0,-4 3 0 15,-7-3 0-15,14 13 0 0,3 5 0 0,1 4 0 16,-7 0 0-16,-4 10 0 0,3 8 0 0,1-5 0 16,-4 15 8-16,-4 0-8 0,-10-3 0 0,4 7 0 15,3-1 8-15,-7-3-8 0,-11-6 0 0,4 6-17 16,3-6 3-16,1 0 1 0,-4-3-6 0,0-1-1 16,0 1 0-16,3-6 0 15,7-4-4-15,-3-3-2 0,-3-6 0 0,3-3-729 16,7-3-145-16</inkml:trace>
  <inkml:trace contextRef="#ctx0" brushRef="#br0" timeOffset="42082.14">12086 9892 3027 0,'0'0'67'0,"0"0"13"0,-7 6 4 0,-3 7 0 0,-1 9-67 0,4 9-17 0,-4 3 0 0,1 17 0 16,6-7 0-16,-3 9-19 0,0-3 4 0,4 3 1 0,-1 1 5 0,4-1 1 15,0 10 0-15,0-10 0 16,0 0-30-16,4 1-6 0,3-1 0 0,-4-12-1 16,4-1 5-16,0 4 0 0,-3-6 1 0,-1-4 0 15,1-2 3-15,-8-1 0 0,1 1 0 0,-4-11 0 16,3 8-156-16,-10-7-30 0,-18 12-6 0,1-21-2 0</inkml:trace>
  <inkml:trace contextRef="#ctx0" brushRef="#br0" timeOffset="42356.69">11222 10673 3168 0,'-18'-22'140'0,"8"12"29"0,-8 7-135 0,4-3-34 0,0 3 0 0,10-7 0 16,4 10 13-16,0 0-4 0,0-9-1 0,7 6 0 31,7-7-31-31,4 1-6 0,-4 0-2 0,7 2 0 0,1-2 19 0,13-7 3 0,4 10 1 0,6-10 0 16,-2 4 8-16,13 2 0 0,8-2 0 0,3-7 0 16,-4 6 0-16,1-5 0 0,-4 8 0 0,3-2 11 15,-3-1-11-15,0-6 0 0,-7 10-10 16,-4-4 10-1,1 4-80-15,-8 6-11 0,-3-7-1 0,0 1-1 0,-7 0-124 16,-1-1-25-16,-2-2-5 0</inkml:trace>
  <inkml:trace contextRef="#ctx0" brushRef="#br0" timeOffset="42641.02">10975 10980 2970 0,'-21'0'132'0,"21"0"26"0,0 0-126 0,0 0-32 16,0 0 0-16,0 0 0 0,0 0 44 0,7-3 2 0,14-7 1 0,7 1 0 16,-3-7-38-16,10 1-9 0,11-1 0 0,3-3 0 15,8-3 0-15,6-6 0 0,8 6 9 16,10-3-9-16,7-3 0 0,0 3 0 15,1-7 0-15,-1 4 0 0,0-3 0 0,0-1-16 0,0 7 4 0,-6-3 0 32,-12 6-16-32,1 3-3 0,-1-3-1 0,-3 10 0 15,0-7-27-15,-3 10-5 0,-8-7-2 0,-3 0 0 16,-3 10-174-16,-5-10-36 0</inkml:trace>
  <inkml:trace contextRef="#ctx0" brushRef="#br0" timeOffset="43693.16">14168 10525 172 0,'0'0'16'0,"0"0"-16"0,0-3 0 0,0-3 0 16,0 3 270-16,0 3 51 15,0-10 11-15,-4 10 1 0,4 0-202 0,0 0-41 0,0 0-8 0,0 0-2 16,-7-3-28-16,0 3-7 0,7 0-1 0,0 0 0 16,-7 0-14-16,0 0-3 0,0 0-1 0,0 0 0 15,0 3-3-15,0-3-1 0,-4 0 0 0,0 10 0 16,4-10 6-16,-3 3 0 0,-8 3 1 0,4-3 0 16,0 4 11-16,3 2 3 0,-6 3 0 0,-1 7 0 15,0-3-16-15,1 6-3 0,-1 0-1 16,1 6 0-16,2-6-23 0,1 6 0 0,0-3 0 0,4 4 0 15,3-4 0-15,3-3 0 0,4 0-12 0,0 3 4 16,4-10 8-16,-1 7-13 16,4-3 5-16,0 0 8 0,4-7-23 0,-1 1 3 0,1-4 1 15,0 1 0-15,3-7 19 0,0 3 0 0,3-6 0 0,-3-6 0 16,4 3 29-16,0-7 0 0,-1 1 0 0,5-4 0 16,-5-5 5-16,4 5 1 0,-3-6 0 0,3 4 0 15,-7-4-15-15,4-3-4 0,-4 3 0 0,0-3 0 0,-3-3-8 0,-1 0-8 16,1 0 12-16,-4-3-12 0,0-4 12 0,-3 1-12 15,-4 6 12-15,0-7-12 0,0 4 0 0,0 3 0 16,-4 3 0-16,-3 3 0 0,-4 1 15 16,1 2-4-16,-1 0-1 0,-3 4 0 0,4 2 1 15,-1-2 0-15,0 2 0 0,1 7 0 16,3-3-35-16,0 3-8 0,0-7 0 16,3 7-1-16,4-3-211 0,0-3-41 0</inkml:trace>
  <inkml:trace contextRef="#ctx0" brushRef="#br0" timeOffset="44044.69">15332 9986 2714 0,'0'0'60'0,"-7"-9"12"0,3-4 2 0,1 0 2 0,-1-5-60 0,-3-1-16 0,-4 3 0 0,1-3 0 15,6 0-8-15,-6-2-5 0,3-5-1 0,0-2 0 16,0 3-22-16,3-3-5 16,-3-3-1-16,3 9 0 15,1-7-2-15,-4 7-1 0,7 0 0 0,-4 10 0 0,-3-7 13 16,4 10 4-16,-4 2 0 0,0 1 0 0,-4 12 28 0,1 1 0 0,-8 12 0 0,0-1 0 16,-3 7 28-16,3 7 6 0,-6 5 1 0,-1 1 0 15,-3 3 5-15,3 9 0 0,-3 6 1 0,3 4 0 16,1 3-21-16,2-1-4 0,5-5 0 0,-1 6-1 0,4 6-15 15,0-10 8-15,3 10-8 0,1-6 0 0,3-7 0 0,3 4-15 16,-3-13 2-16,4 3 0 16,-1-6-29-16,0-6-6 0,-3-4 0 15,0-3-1-15,0-9-8 0,-3 0-2 0,-4 0 0 16,-1-12 0-16,5 2-14 0,-8-2-3 0,4-10-1 16,-3 0-517-16,-5-3-103 0</inkml:trace>
  <inkml:trace contextRef="#ctx0" brushRef="#br0" timeOffset="44227.43">14464 10629 172 0,'0'-10'16'0,"-4"-2"-16"15,1-7 0-15,-1 6 0 0,-3 1 322 0,7 6 62 0,-3-4 12 0,3 10 2 16,0 0-181-16,0 0-36 0,0 0-7 0,0-3-2 16,0 3-28-16,10-9-7 0,4 6-1 0,1-4 0 15,2-2-57-15,8 3-12 0,0-1-3 0,10-2 0 16,0 3-37-16,7-4-8 0,8 1-2 0,-1-1 0 16,4 1-17-16,0 9 0 0,-4-9-13 0,8 9 5 31,-1-4-80-31,4-2-15 0,0 6-3 0,4 0-1 15,3-3-125-15,0-6-24 0,0 9-6 0,0-10-1 0</inkml:trace>
  <inkml:trace contextRef="#ctx0" brushRef="#br0" timeOffset="44854.84">17187 10522 403 0,'0'0'36'0,"-3"-9"-36"0,3 6 0 0,-4-4 0 16,1-2 480-16,3 3 88 0,-4-4 19 0,8-5 3 15,-1 8-478-15,-3-2-96 0,0-7-16 0,0 10-10 16,0-10-12-16,-3 4-2 0,-1 2-1 0,-3 1 0 31,0 3-5-31,0-1-1 0,-4 7 0 0,-6 0 0 0,-1 7 31 0,-6-1-9 0,-5 10 9 0,1-1 0 16,-7 13 11-16,0-2 7 0,3 5 2 0,0 0 0 15,0 7 17-15,4-4 4 0,3 1 1 16,4 3 0-16,7-4-34 0,3-3-8 0,1-2 0 16,3-4 0-16,3-3 0 0,8 6 0 0,-1-9 0 0,1-4 0 31,6-5-28-31,5 2-7 0,2-5-1 0,1-4-1 0,7-3 6 16,-1-3 2-16,8-7 0 0,-4 1 0 0,0-10 29 0,1 3 0 15,-1-3 0-15,-3-3 0 0,3 1 0 0,-7-8 0 0,0 7 10 16,0-9-10-16,-3 9 47 0,0-9 4 0,-4 6 1 0,-4 3 0 0,4 6-32 15,-3 3-7-15,-4 4-1 0,-7 9 0 0,7 6 7 16,0 1 1-16,0 2 0 0,0 10 0 0,-3 0 9 0,3 3 3 16,0 3 0-16,-4-3 0 0,1 0-20 0,-4 3-3 15,0-3-1-15,3 0 0 0,-3-1-8 0,0-2 8 16,-3-3-8-16,3 3 8 0,0-7-8 0,0-2 0 16,0 2 0-16,0-2 0 15,0-10-35-15,0 0-2 0,0 0-1 0,7 0 0 16,0-10-209-1,7 7-41-15,11-25-9 0,0-7-2 0</inkml:trace>
  <inkml:trace contextRef="#ctx0" brushRef="#br0" timeOffset="45070.56">17967 9628 2592 0,'-4'10'230'0,"1"9"-184"0,-8 6-37 0,-3 16-9 16,0 12 147-16,4 10 27 0,-1 12 6 0,0 6 0 31,4 1-166-31,0-4-34 0,4 7-6 0,-4 0-2 16,0-1-62-16,3-2-13 0,-3-10-2 0,4-6-1 16,-1-13-66-16,4 0-14 0,0-2-2 0,0-8-1 15,0-2 94-15,4-6 19 0,-1-7 4 0,1-3 1 0,3-6-17 0,-4-10-3 16</inkml:trace>
  <inkml:trace contextRef="#ctx0" brushRef="#br0" timeOffset="45274.29">18415 9606 2419 0,'-11'13'215'0,"4"-4"-172"0,-3 7-35 0,-1 9-8 0,-6 7 238 0,6 11 46 16,0 11 8-16,1 15 3 16,3 6-279-16,0 0-56 0,3 7-12 0,1-7-1 15,-4 0-78-15,3 7-15 0,1-4-3 0,-1 1-735 0,0-10-146 0</inkml:trace>
  <inkml:trace contextRef="#ctx0" brushRef="#br0" timeOffset="45741.98">20221 10343 2804 0,'-10'-18'124'0,"6"5"26"0,-3 0-120 0,0-5-30 15,3 8 0-15,-3-5 0 16,0-1-36-16,-3 0-12 0,-1 1-4 0,-3 5 0 16,-4-2 13-16,-6 12 3 0,-1 0 0 0,-3 6 0 15,0 0-2-15,-4 10 0 0,0 0 0 0,-3 9 0 0,0 0 38 0,3 6 0 16,-3 0 0-16,-1 4 12 0,8 6 67 0,0-1 13 16,3 1 4-16,0 3 0 0,4-3-52 0,0 3-9 15,7-10-3-15,0 7 0 0,3 0-32 0,4-7 0 16,4-2 0-16,-1-1 0 15,8-3-19-15,-1-3-10 0,8 0-3 0,-1-3 0 16,8-6-250-16,3-7-50 0,25 4-11 0,0-13-1 0</inkml:trace>
  <inkml:trace contextRef="#ctx0" brushRef="#br0" timeOffset="46177.92">20733 10378 2818 0,'-14'0'125'0,"0"0"26"0,-4 0-121 15,-7 6-30-15,-3-3 0 0,0 4 0 0,3-4 19 0,-3 6-3 16,-4 1 0-16,4 2 0 0,0 1-16 0,-1 5-16 16,1 1 4-16,0-3 0 0,3 12 12 0,1-6-9 15,2 0 9-15,1 0-8 0,0 6 8 0,0-3-8 16,3-3 8-16,1 10-8 0,3-10 8 0,-1 3 0 15,1-3 8-15,4-7-8 0,3 4 0 0,0-6 0 16,7 2 0-16,3-8 0 0,8 2 0 0,-1-3 0 16,4-3 0-16,1-6-8 0,6-3 8 0,3 3 0 15,1-7 8-15,0-2-8 0,-1-1 0 0,5-2-8 16,-1-1 0-16,0 0 0 0,-3-6 8 0,0 4 0 16,3-4 0-16,-4 0 0 0,-2 0 0 0,-1 9 0 15,0 1 8-15,-7 2-8 0,-3 1 11 0,3 6-3 16,-14 3 0-16,0 0 0 0,0 0 20 0,3 6 3 0,1 10 1 0,-4-1 0 15,0 1-7-15,0 0-1 0,0-1 0 0,0 1 0 16,-4-3 12-16,4 2 3 0,4-2 0 0,-1-1 0 31,1-2-61-31,-1 2-12 0,4-5-2 0,1 2-1 16,-1-6-20-16,0 6-4 0,0-5-1 0,0 2 0 0,3-3-19 0,1-3-4 16,-1 6-1-16,-2-6 0 0,6 3-90 0,-4-3-19 0,-3-3-3 15,4-3-1-15</inkml:trace>
  <inkml:trace contextRef="#ctx0" brushRef="#br0" timeOffset="46659.27">21223 10450 403 0,'0'13'36'0,"-3"2"-36"15,-1 7 0-15,-3 3 0 0,3 16 638 0,4 0 121 16,-3 3 24-16,3 6 5 0,0-3-646 0,-4 3-129 15,1-6-25-15,-1 9-6 16,1 7-17-16,-4-10-3 0,0 3-1 0,-4-6 0 16,-3 7-13-16,0-14-4 0,3 4 0 0,-3-3 0 15,0-10 39-15,4 1 7 0,-1-1 2 0,7-9 0 0,-3 0 38 16,4 0 8-16,-1-13 2 0,1 1 0 0,-1-1-26 0,4-9-5 16,0 0-1-16,0-9 0 0,4-4-8 0,-4-5 0 15,3-8 9-15,-3-2-9 0,-3-13 0 0,3-2 0 0,0-8 0 16,3-11 0-16,-3-4 0 0,4 3 0 0,3-9 0 0,3 6 0 15,1-9 0-15,7 0 0 0,-4-1 0 16,7-2 0-16,-7 12 0 0,7 3 0 0,4 1 0 0,-4 18 11 16,-3-6-2-16,6 15 0 0,-2-6 0 0,2 16 0 15,-6-3 0-15,3 9 0 0,0-3 0 16,4 10 0-16,-7 2-9 0,3 1 0 0,0 9 0 0,0-3 0 16,4 6 0-16,-4-3 0 0,-3 9 0 0,3 4 0 15,0 6 0-15,0 3-11 0,-7 0 11 16,-3 9-12-16,-4-3 12 0,0 7 0 0,-4 2 0 0,-3 1 0 15,-3 0 0-15,-4 2 0 0,3-2 12 0,-3 3-4 0,0-1-8 16,-3-8 0-16,3 2 0 0,-4-5 0 0,0-4 0 16,-3-3 0-16,0 3 0 0,-3-10 8 0,-1 4-20 0,-3-6-4 15,-4-4-1-15,-3 0 0 16,-4-5-91-16,-3-8-19 0,-4 1-3 0,0-6-681 16,4-7-136-16</inkml:trace>
  <inkml:trace contextRef="#ctx0" brushRef="#br0" timeOffset="47104.05">22719 10049 3474 0,'0'0'76'0,"0"0"16"0,0 0 4 0,-7 0 1 0,-7 0-77 0,0 9-20 0,-8 0 0 0,-2 4 0 31,-4 0-26-31,-8 8-9 0,-6-2-1 0,-7 3-1 0,-15-3 12 0,4 3 2 0,4 0 1 0,3-3 0 16,0-7 2-16,7 7 1 0,4-6 0 0,6-1 0 16,8-2 19-16,0-1 0 0,3-6-8 15,4 7 8-15,3-10 0 0,4 6 0 0,0-3 0 16,4-6 9-16,6 3-9 0,4 0 12 0,-7-6-12 0,7 6 12 16,0 0-12-16,14 0 12 0,4-4-12 0,-1-2 12 15,5 3-24-15,2 3-4 0,8-3 0 0,0 6-1 16,-1 0 3-16,5 3 1 0,-1-2 0 0,11 5 0 15,0 4-7-15,-4 2-2 0,-7-2 0 0,4-1 0 16,0 7 14-16,-4-6 8 0,-7 9-10 0,-3-7 10 16,0 1 0-16,-7 3 8 0,-1-7 1 0,-3 7 0 15,-7 0 11-15,0-3 3 0,4 2 0 0,-11-5 0 16,0 9 9-16,-4-3 3 0,-3-7 0 0,4 10 0 0,-8-3-21 16,-3 3-4-16,-3-3-1 0,2 0 0 0,1-4-9 0,-10 7 0 15,-8-3 0-15,0 3 8 0,0 0-16 0,-6 0-4 16,-5-3-1-16,-3 0 0 15,0-1-23-15,4-5-4 0,3-1 0 0,-7-2-1 16,1-7-134-16,2 3-26 0,12-12-6 0</inkml:trace>
  <inkml:trace contextRef="#ctx0" brushRef="#br0" timeOffset="47979.23">24038 10224 2862 0,'0'0'127'0,"-7"0"25"0,4-6-121 0,-4 6-31 0,7 0 0 0,0 0 0 16,0 0 0-16,0 0 0 0,0 0 0 0,0 0 0 16,0 0 0-16,3 9 0 0,-3 1-13 0,0 2 4 15,4 1 9-15,-4 3 0 0,3-1 0 0,-3 17 0 16,0-4 0-16,0 6 11 0,0 4-3 0,0 0 0 16,4 2 13-16,-4 1 3 0,0-6 0 0,3 2 0 15,1-5-24-15,-1-1 0 0,1-6 0 0,3-3 0 16,0 0 8-16,0-3-8 0,0-7 8 0,4-2-8 15,-4-1 22-15,0 0 0 0,3-9 0 0,1 0 0 16,0-3-11-16,3-3-3 0,0-3 0 0,3-4 0 16,-2-6-8-16,2 7 12 0,1-7-12 15,-4 3 12-15,4-3-12 0,-4 1 0 0,3 5-10 0,-3 1 10 16,4-4-18-16,-7 13 2 0,-1-7 1 0,1 10 0 0,-4 0 6 16,0 10 1-16,0-7 0 0,0 6 0 15,0 1 8-15,-3 2 14 0,3-2-3 0,-4-1-1 0,4 0 1 0,-3 1 0 16,6-7 0-16,1 6 0 0,3-9 8 0,0 4 1 15,4-4 1-15,3-4 0 0,0 4-3 0,0-9-1 16,4 6 0-16,3-7 0 0,0 1-4 0,-3-3-1 16,-4-1 0-16,4-3 0 0,0 4 4 0,-1-7 1 15,-2 3 0-15,-1-3 0 0,-4 1 7 0,1-4 0 16,0 3 1-16,-4 3 0 0,0-6-4 0,0-6-1 16,0 9 0-16,0-3 0 0,-3-9-10 0,-1 9-2 15,1 0-8-15,3-9 12 0,-3 6-12 0,3-4 0 16,0 4 0-16,0 0-10 15,0 0-49-15,0 3-9 0,0 0-3 0,0 0 0 16,4 3-98-16,0 1-20 0,-1-1-4 0,1 3-1047 0</inkml:trace>
  <inkml:trace contextRef="#ctx0" brushRef="#br0" timeOffset="48397.55">25887 10058 1843 0,'-21'3'81'0,"7"-3"18"0,-4 6-79 0,-3-2-20 0,-7 2 0 0,3 0 0 15,0 4 249-15,0-1 47 0,1 3 8 0,-1-2 3 16,4 9-281-16,-4 0-56 0,4-4-11 0,-4 13-3 0,-3-2 33 0,3 2 11 16,1 3 0-16,-1 0-9 0,0 1 9 0,4 2-10 15,0 4 10-15,0-4-10 0,3 1 10 16,4 3 11-16,0-7-3 0,3-6 0 0,4 3-8 0,4-6 0 15,-1 0 0-15,1-9 0 0,6 2 12 0,4-2 0 16,0-4 0-16,8-6 0 0,-1 1-4 0,7-4 0 16,3-4 0-16,1-5 0 0,7 0-8 0,-4 2 0 15,7-8 0-15,1-1 0 0,-5-3 0 0,-2 0 0 16,-5-3 0-16,-2 0-11 0,-5-6 31 0,1 3 7 16,-8-3 1-16,-3-3 0 0,4 9-28 0,-7-10 0 15,-1 1 0-15,-3 6 0 0,0-3 18 0,0-4-2 16,-3 10 0-16,-1 0 0 0,1 4-16 0,-1-4 0 15,0 9 0-15,1 0 0 0,-1-2 0 0,1 9-12 16,3-1 3-16,0 7 1 16,0 0-32-16,0-9-5 0,-4 6-2 0,4 3 0 15,0 0-186-15,0 0-38 0</inkml:trace>
  <inkml:trace contextRef="#ctx0" brushRef="#br0" timeOffset="48715.7">25996 10701 2970 0,'0'0'65'0,"0"0"14"0,0 0 2 0,0 0 3 0,0 0-68 0,11 3-16 0,-1-3 0 0,-3 6 0 16,-7-6 0-16,11 3 0 0,-4-3-11 0,0-3 11 0,-7 3-13 0,0 0 4 16,7-6 1-16,-3-3 0 0,-1-4 16 15,-3 1 4-15,-3-7 1 0,-1 6 0 0,1-6-1 0,-1 4 0 16,-3-10 0-16,-4 3 0 0,1-3 27 0,3-4 5 15,0 4 0-15,-4-6 1 0,4 3-15 0,0-4-3 16,7-2-1-16,-3 2 0 16,3-5-7-16,3 2-2 0,4 4 0 0,0 0 0 0,4-1-17 15,-1 10 0-15,-3-3 0 0,8 0 0 0,-1 3 0 0,3 10-12 16,-3-7 12-16,4 6-12 0,0 4-6 0,6-1-1 16,-2-2 0-16,6 3 0 15,0 9-73-15,0-4-14 0,4 4-3 0,0 0-1 16,-1 4-162-16,5-4-33 0</inkml:trace>
  <inkml:trace contextRef="#ctx0" brushRef="#br0" timeOffset="49199.32">27534 10290 2764 0,'-10'-12'123'0,"6"5"25"0,-3-2-119 0,0-4-29 0,0 1 0 0,-4 2 0 16,1-2 0-16,3-4 0 0,-4 4 0 0,-3 2-10 16,-4 1-40-1,1 6-8-15,-11-7-2 0,-4 7 0 0,-3-3-4 16,-8 6 0-16,-3 6-1 0,-3 4 0 0,3-7 41 0,0 9 8 0,-3 4 1 0,3 0 1 16,4 2 75-16,-1-5 15 0,-2 9 4 0,2-3 0 15,1 3-14-15,7 0-2 0,-1 0-1 0,1 6 0 16,3-6-38-16,4 6-7 0,7-3-2 0,3-3 0 15,8 6-16-15,-1-3 0 0,11-6 0 0,7 3 0 0,7-3 0 0,0-7 10 16,11 10-10-16,7-9 8 0,0 3 4 16,6-13 0-16,1 6 0 0,3-6 0 0,8-3 6 0,-4-3 2 15,0-6 0-15,3-1 0 0,-3 1-20 0,0-7 0 16,0-3 0-16,-1 1 0 0,-6-4 32 0,-3 0 4 16,-5 0 0-16,1-3 0 0,-7-4 0 0,-1 1 1 15,1-6 0-15,-4-1 0 0,-3-2-5 0,0-7 0 16,-4-6-1-16,3 2 0 0,1-5-17 0,-4 0-3 15,-3-7-1-15,3 7 0 0,-4 0-10 0,-3 2 12 16,0-2-12-16,0 0 12 0,-3 9-4 0,0-6 0 0,-4-4 0 16,0 11 0-16,-4-8-8 0,-3 8 0 15,0 2 0-15,-4 9 0 0,4-2-12 0,-3 6 1 16,3 3 1-16,-4 3 0 16,0 0-73-16,4 6-14 0,-3 3-3 0,3 4-1 15,-4 0-130-15,8 9-25 0,3 0-6 0</inkml:trace>
  <inkml:trace contextRef="#ctx0" brushRef="#br0" timeOffset="49636.04">28529 9955 1785 0,'-7'0'159'0,"4"-10"-127"16,-8 7-32-16,0-6 0 0,-3-1 228 0,4 10 40 15,3-9 8-15,-4 9 2 0,0-3-240 0,1-7-48 16,-4 10-10-16,-4 0-1 0,1 7-3 0,-8-4-1 16,4 0 0-16,-8 6 0 0,5 1 25 0,-4-1-8 15,-1 4 8-15,5-4 0 0,-1 0 25 0,4 1 11 16,0-1 1-16,6-3 1 0,1 4 14 0,4-1 4 15,6 1 0-15,1-7 0 0,3-3-39 0,7 9-7 16,3 1-2-16,8-10 0 0,7 3-8 0,3-3 8 16,7 6-8-16,4-3 8 0,3-3-8 0,-3 6 0 15,0 4 0-15,0-4 0 0,-4 10 0 0,0-1 0 0,-3 1 0 16,-4 0 0-16,0 6 0 0,-3 3 0 0,0-3 9 16,-4 3-9-16,0-3 24 0,0-3 1 0,1 9 0 15,-5-3 0-15,-3-3-2 0,0 0-1 0,-3-3 0 16,-4 3 0-16,-3-10 7 0,-4 7 2 15,-4 0 0-15,1-7 0 0,-5 7-8 0,1-6-2 0,-7 6 0 0,0-4 0 16,-7 1-9-16,0-4-1 0,-4 1-1 0,-7-4 0 16,1 4-107-16,-19-4-22 15,-10-2-4-15,4-7-1 0</inkml:trace>
  <inkml:trace contextRef="#ctx0" brushRef="#br0" timeOffset="57438.85">3376 12836 748 0,'0'0'67'0,"0"-6"-54"0,-7-3-13 0,4-7 0 0,3 3 499 0,-8 4 97 16,8-3 19-16,8-7 4 15,2 6-531-15,1-6-107 0,-4 7-21 0,0-1-4 0,3-6 20 0,-10 10 3 16,7-4 1-16,-7 4 0 16,-3 0-18-16,3 2-3 0,-4 1-1 0,4 3 0 0,-10-3 34 0,-4 6 8 15,-4 0 0-15,4 0 0 0,0 9 0 0,-11-3-8 16,4 7 8-16,0-1-8 0,-4 7 8 15,7-3 0-15,-6 3 0 0,-4 3 8 0,10 0-8 0,-7 6 0 16,1-3 0-16,-1 3 8 0,-3 0-8 0,3 1 0 16,7 2 0-16,-3 0 0 0,7 1 0 0,0-1 9 15,-4 0-9-15,8 7 10 0,6-3-10 0,4-1-17 0,4-3 4 16,3 7 1-16,7-3 12 0,0-4-11 0,4 0 11 16,-1-3-10-16,4-2 10 0,1-4-12 15,2-4 12-15,1 1-12 0,3-6 12 0,4-1 0 16,-4-2 0-16,4-7 0 0,3-3-8 0,4 0 8 0,7-6-8 0,3-1 8 15,-3-5-19-15,-7-1 2 0,7-3 0 0,-7-5 0 16,-1 5 17-16,-2-9 11 0,-5 3-2 0,5-3 0 16,-12-3-9-16,1-4 0 0,0 1 0 0,-4-1 0 15,-3 7 22-15,3-3 12 0,-11-3 2 0,1-1 1 16,-4 1-9-16,0 0-1 0,-3-4-1 0,-8 4 0 16,-3-1-18-16,3 1-8 0,-6 0 8 0,-1-1-8 15,-3 7 0-15,0-6 0 0,-7-7 0 0,3 7 0 16,-3 6 0-16,-4-6 0 0,1 2 0 0,-1 7 0 15,-10 0 13-15,10 0-2 0,-7 4-1 0,4 5 0 0,-7 4 6 16,3-1 2-16,4 10 0 0,-8 0 0 0,5 7-18 0,3-4 0 16,3 12-8-16,4-2 8 0,-4-1-24 0,4 7 0 15,3-3 1-15,1 9 0 16,2 0-23-16,1-3-5 0,0 0-1 0,4-3 0 16,-1-7 12-16,0 7 3 0,8-6 0 0,-8-4 0 15,8 4-82-15,-4-4-16 0,3-3-3 0,4-6-789 0</inkml:trace>
  <inkml:trace contextRef="#ctx0" brushRef="#br0" timeOffset="58065.65">3701 12382 172 0,'0'0'16'0,"0"0"-16"15,3-10 0-15,-3 7 0 0,7-6 342 0,-7-1 66 16,4 1 12-16,-4-4 4 0,3 10-296 0,4-3-58 16,-7-3-12-16,0 5-2 0,0-5-27 0,0 6-5 15,0-3 0-15,0 6-1 0,0 0 18 0,4-7 4 16,3 1 1-16,-7-3 0 0,0 6-3 0,3-7-1 15,-3 1 0-15,4-1 0 0,3 7-1 0,-3-6 0 16,3-1 0-16,-4 1 0 0,4-4-29 0,-3 13-12 16,-4 0 8-16,0 0-8 0,10-3 0 0,-10 3 0 15,4 3 0-15,-4-3 0 0,7 4 0 0,-7 5 0 0,0 7 0 16,0-4 0-16,-11 1 12 0,4-1 0 16,0 7 0-16,0 0 0 0,-3-7 3 0,-5 10 1 0,5 0 0 15,-8 7 0-15,8-4-1 0,-8 6 0 0,4 0 0 16,-4 7 0-16,8 0 17 0,-8 9 3 0,4 0 1 0,-4 0 0 15,1 0-22-15,3 3-4 0,-1 3-1 0,-9-3 0 16,3 7-9-16,-4-4 10 0,0 10-10 0,-7-10 10 16,1 10-10-16,-5-4 0 0,1-5 0 0,3-1 0 15,-3-6 0-15,7 0 0 0,-7-3 11 0,3-3-11 16,4-7 0-16,3 7 0 0,0-6 0 0,8-7 0 16,2-3-13-16,5-6-9 0,6-7-2 0,4 4 0 15,0-10-160-15,11 4-32 16,0-10-6-16</inkml:trace>
  <inkml:trace contextRef="#ctx0" brushRef="#br0" timeOffset="58734.31">3690 13680 345 0,'0'0'31'0,"-7"-3"-31"0,7-7 0 0,-4 1 0 16,1 0 533-16,3 2 101 0,-7-8 20 0,7 5 4 15,7 4-557-15,-4-10-111 0,1 7-22 0,3-4-5 16,4 1 21-16,-1 2 5 0,4-2 1 0,-3 2 0 0,3 1 10 0,0 0-12 16,7-1 12-16,-7 10-12 0,8-6 12 0,-8 0 0 15,7 6-9-15,-7-4 9 0,0 4 0 0,-3 4 0 16,3-4 0-16,-4 0 0 0,4 6 0 0,-6-3 8 16,-8-3-8-16,0 0 12 0,10 9-12 0,-6 1 10 15,-8-1-10-15,-3-2 10 0,4 2-10 0,-5 3 0 16,5 4 0-16,-8-3 0 0,1-1 0 0,-1 4 0 15,4-4 0-15,-3 1 0 0,-1 0-11 0,-3 5 11 16,3 1-8-16,4-3 8 0,4 3 0 0,-8-7 0 16,8 7 0-16,-4-6 0 0,3 5 0 0,4-5 0 15,-11 6 0-15,8-7 0 0,3 7 0 0,-7 0 0 16,7-3 0-16,-4 2 0 0,4 4 0 0,0-3 0 16,0 0 0-16,0 3 0 0,0 0 0 0,0 0 0 15,11 0 0-15,-8-3 0 0,8-4 0 0,-7 4 0 0,13-6 0 16,-10-4 0-16,11 0-14 0,0-5 2 0,3 2 1 0,0-12 0 31,4 6-97-31,3-13-20 0,4 4-4 0,-4-4-527 0,3-6-105 0</inkml:trace>
  <inkml:trace contextRef="#ctx0" brushRef="#br0" timeOffset="59164.31">4904 12419 2386 0,'0'0'106'0,"0"-9"22"0,-4 3-103 0,4-7-25 16,-7 4 0-16,4-1 0 15,3 7-24-15,0-6-9 0,-8-1-3 0,8 1 0 16,0 6-9-16,-3-7-3 0,-1 10 0 0,1-3 0 0,3 3 26 0,-7 3 5 16,-4-3 1-16,-3 7 0 0,4-4 16 0,-5 0 0 15,5 6 0-15,-11 1 0 0,7-1 0 0,-8 4 16 16,1 2-4-16,4-2 0 0,-5-1 38 0,1 10 7 16,4 0 2-16,-8 0 0 0,0 3-2 0,4 0 0 15,0 10 0-15,3-4 0 0,-6 10-37 0,6 0-7 0,0 0-1 0,-3 3-1 16,7-4 3-16,3 1 1 0,1 3 0 0,6 0 0 15,-6 0-15-15,10 6 0 0,3-6 0 0,4 9 0 16,-7-6 0-16,7 0 0 0,4-3 0 0,0 3 0 16,-4-3-12-16,7-9 12 0,0 5-12 0,7 1 12 31,-7-6-43-31,7-4-1 0,-7 0-1 0,4-9 0 16,0 0-144-16,6-3-29 0,-6-6-6 0,3-7 0 0</inkml:trace>
  <inkml:trace contextRef="#ctx0" brushRef="#br0" timeOffset="59514.01">5429 12930 1670 0,'0'0'148'0,"0"0"-118"0,-7-9-30 0,7 9 0 0,-3-3 254 0,3 3 45 16,0 0 9-16,0 0 1 16,0 0-275-16,0 0-55 0,-7 3-11 0,0 6-3 15,0 7 7-15,-4 0 0 0,0 3 1 0,-3 3 0 16,0 0-11-16,0-1-2 0,-7 11-1 0,0-4 0 0,3 3 14 0,-7 1 3 0,1-7 1 0,-5 6 0 15,5-9 23-15,-1 6 0 0,0-6 0 0,8 0 0 16,-4-3-17-16,6-3 1 0,-2-1 0 0,3-2 0 31,10-10-142-31,-10 7-28 0,7-10-6 0,-4 0-626 0</inkml:trace>
  <inkml:trace contextRef="#ctx0" brushRef="#br0" timeOffset="59792.92">4900 12952 2365 0,'0'0'104'0,"0"0"23"0,0 0-102 0,0 0-25 0,0 0 0 0,0 0 0 16,0 0 41-16,0 0 3 0,0 10 1 0,14-1 0 0,-3 4-45 16,-4-4 0-16,10 1 0 0,1 2 0 0,3-2 0 0,0 8 11 15,4-5-2-15,-7 9 0 0,3-3-9 0,4-1 10 16,6 4-10-16,-6 0 10 0,0 3-10 0,-4 4 12 15,4-7-12-15,-1 0 12 0,1 0-12 0,0-1 12 16,-4 1-12-16,4-3 12 0,-8 3-12 0,8-6 0 16,-4 0 0-16,0-7 0 0,4 3-12 0,-7-2-4 15,-1-1 0-15,-3 4-1 16,0-7-20-16,-3-3-4 0,0 7-1 0,-8-7 0 16,4-3-197-16,-7 0-39 0,0 0-8 0,7-13-2 0</inkml:trace>
  <inkml:trace contextRef="#ctx0" brushRef="#br0" timeOffset="60862.27">5694 12225 2757 0,'0'0'122'0,"0"0"26"0,0 0-119 0,0 0-29 0,0 0 0 0,0 0 0 15,-7 9 0-15,7 1 0 0,0 2 0 0,7 7 0 31,0-6-36-31,3 9-3 0,1-4-1 0,7 11 0 0,-1-4 22 0,5-3 4 0,2 9 1 0,4 0 0 16,1 1 13-16,9 8 0 0,-2-5 0 0,-1 6 0 16,4-1 0-16,0 1 0 0,3-6-9 0,-10 6 9 15,3-1 0-15,-3-5 11 0,-4 6-1 0,-3-7 0 16,-1 7-10-16,-6 3 12 0,-4-4-12 0,-3 1 12 16,-1 3 16-16,-6 3 3 0,-1 0 1 0,-3-3 0 15,-3 3-16-15,-1-3-4 0,-3-3 0 0,0-7 0 0,-3 7-12 16,3-6 0-16,3 5 0 0,-10-8 0 0,3-1 0 15,-3-9-16-15,4 0 3 0,-1 0 1 16,0 0-144-16,-3-6-28 0,-32-4-5 16,8-21-2-16</inkml:trace>
  <inkml:trace contextRef="#ctx0" brushRef="#br0" timeOffset="64257.76">9719 12968 1929 0,'0'0'85'0,"0"0"19"0,0 0-84 0,0 0-20 16,0 0 0-16,0 0 0 0,0 0 36 0,-7 0 2 16,3 0 1-16,-3 0 0 0,7 0-39 0,-10 0 0 15,6 0 0-15,4 0 0 0,-7 0 0 0,0 0 0 16,-3-6 0-16,3 6 0 0,-1-3 21 0,-2-4 0 16,-1 4 0-16,-3 0 0 0,-3-3 15 0,-8 3 2 15,4-4 1-15,-8 4 0 0,1-3-4 0,-7 6-1 0,-4 0 0 0,-3-3 0 16,0 3-9-16,-4 0-1 0,0 0-1 15,0-3 0-15,-3 3-3 0,-1-7 0 16,-3 7 0-16,-3 0 0 0,-4 0 1 0,0 0 0 0,0 0 0 16,0 0 0-16,3 0-8 0,5 7-1 0,-8-7-1 15,0 0 0-15,-4 0-11 0,1 3 0 0,-1 0 9 16,4-3-9-16,-3 9 0 0,3-9 0 0,3 7 0 0,-3-4 0 16,0 3 0-16,0-3 9 0,0 0-9 0,0-3 0 15,7 10 0-15,4-10 0 0,3 6 0 0,7-3 0 16,4-3 0-16,-4 0 0 0,4 0 9 15,7 0-9-15,3 0 8 0,0 0-8 0,1 0 0 0,3 0 0 16,3 0 8-16,4 0-8 0,-4-3 0 0,8-3 0 16,3 6 9-16,-8-3-9 0,8-4 8 0,4 7-8 15,-8-3 0-15,4 0 0 0,0-3 0 0,4 3 0 16,-1-4 8-16,1 4-8 0,3-3 0 0,0 6 8 16,0-6-8-16,-8-1 10 0,8-2-10 0,0 9 10 0,0-9 5 15,8 6 1-15,-8-7 0 0,3 7 0 0,4-6-2 16,7-1 0-16,-3 1 0 0,6-4 0 15,1 1-14-15,0-4 0 0,6 0 8 0,1-2-8 0,0-1 0 0,0 6 0 16,3-6 0-16,-4 4 0 0,1-1-8 16,-4 3 8-16,4 1 0 0,-4-1 0 0,-3 4 0 0,-1 3 0 15,1-1 0-15,-4 1 9 0,0 3-9 0,4 3 0 16,-4-6-12-16,-3 6 12 0,-1 0-12 0,4 0 12 16,-3 0-12-16,3-3 12 0,-7 3 0 0,0 3 0 0,-7-3 0 15,0 0 0-15,0 0-11 0,0 0 11 0,0 0-8 16,0 0 8-16,0 0 0 0,-7 0 0 0,-7 6 0 15,0-3 0-15,-7 3-12 0,3 1 4 0,-14 2 0 0,4 0 0 16,3 4 0-16,-10-4 0 0,3 4 0 16,4 6 0-16,-4-7 8 0,4 7 0 15,-4 3 0-15,4-3 0 0,-7 0 0 0,3 3 0 0,4-7 0 16,3 14 0-16,-7-7 0 0,8-1 0 0,-1-2 0 0,4 0 0 16,3-3 0-16,-3 3 0 0,7-7 0 0,3 1 0 15,8 2 12-15,-4-2-1 0,0-10-1 0,10 6 0 16,1 1 2-16,3 2 0 0,0 4 0 0,4-3 0 15,3-1-12-15,3 1 0 0,8 6 0 0,0 2 0 16,3 1 0-16,0 7 0 0,4-4 0 0,-4 6 0 16,4 0-11-16,-4 1-4 0,4-1-1 0,-4 1-818 15,0 5-164-15</inkml:trace>
  <inkml:trace contextRef="#ctx0" brushRef="#br0" timeOffset="66128.53">11215 12582 1324 0,'0'0'118'0,"0"0"-94"0,0 0-24 0,0 0 0 16,0 0 242-16,-4-3 44 0,-3-3 9 0,4 3 1 16,-4 0-207-16,0-4-41 0,3 7-9 0,-3-3-2 15,-7-3-28-15,7 6-9 0,0 0 0 0,-4 6 0 16,1-3-11-16,-8 10-9 0,4-4-1 0,3 7-1 31,1 0-9-31,-8 6-1 0,-7 0-1 0,1 6 0 0,6 3 19 0,0 1 4 0,-10-1 1 0,7 3 0 16,0-2 9-16,7-1 16 0,3 0-4 0,1 7-1 15,-1-10 5-15,7 10 0 0,8-7 1 0,3 4 0 16,-3-4-9-16,3-3-8 0,7-3 9 0,3-3-9 0,-3 0 0 16,8-3-16-16,6-6 1 0,0-4 1 0,7 1 14 15,-6-4 0-15,-5-6 0 0,1-6 0 0,3 6 0 0,-3-13 0 16,0 0-15-16,-1-5 5 0,-6-1 10 0,0 3 0 16,3-3 0-16,-7 1-8 0,-7-1 8 15,0-3 0-15,4 0 10 0,-4 0-10 0,-7 3 24 0,0-3-2 16,0 0 0-16,0 0 0 0,-4-3 10 0,1 0 1 15,-8-6 1-15,7 6 0 0,1-4-12 0,-4-2-2 16,-4 6-1-16,4-3 0 0,0-4-19 0,-3 1 0 16,-1 6 0-16,-3-3 0 0,-4 6 0 0,1-3 0 0,2 6 0 0,-2-3 0 15,-11 3 0-15,6 7 0 0,5-1-15 0,-1 4 5 16,-3-1 10-16,3 7 0 0,-3-3-9 0,0 6 9 16,7 0-24-16,0 6 0 0,-7-3 0 0,7 0 0 31,3 4-21-31,0-4-5 0,-3 3-1 0,0-3 0 15,7-3-19-15,7 0-4 0,0 0-1 0,0 0 0 16,0 0-128-16,0 0-25 0,32-12-6 0,-4 5-1 0</inkml:trace>
  <inkml:trace contextRef="#ctx0" brushRef="#br0" timeOffset="66528.38">12178 12128 403 0,'0'0'17'0,"7"-10"5"0,-4 1-22 0,1 6 0 16,-4-7 0-16,0 1 0 0,0 9 423 0,0 0 80 0,4-3 16 0,-4 3 3 31,0 0-448-31,0 0-90 0,0 0-17 0,0 0-4 0,-8 0 17 0,1 3 3 0,0 6 1 0,-3 1 0 16,-4 2 16-16,0-2 0 0,-4 8 0 0,4 4 9 15,-4 0 26-15,-3 7 5 16,3 2 0-16,1 3 1 0,-8 1 19 0,4 6 4 0,0 3 1 0,-4 6 0 16,4 3-1-16,0 7 0 15,-4 2 0-15,0-2 0 0,1 3-48 0,2-1-16 0,-6 1 10 16,7 6-10-16,-4 0 8 0,1 0-8 0,-8 0 0 0,4 3 8 15,3-9-8-15,-3 9 0 0,-8-9 0 0,-2 3 0 16,2-4 0-16,5-8 0 16,9-1-14-16,-2-3 5 15,-1-15-38-15,7 2-7 0,11-15-2 0,0-6 0 0,-3 3-152 16,6-13-30-16,4-6-6 0,0 0-2 0</inkml:trace>
  <inkml:trace contextRef="#ctx0" brushRef="#br0" timeOffset="66926.47">12555 12614 1440 0,'-17'0'64'0,"13"0"12"0,-6-3-60 0,3 3-16 0,0 0 0 0,-1-7 0 16,1 7 256-16,7 0 49 0,0 0 10 0,0 0 1 16,-7 0-224-16,7 0-44 0,0 0-10 0,0 0-2 15,0 0-36-15,7 10 0 0,4-1 0 0,3 4 0 16,0 9 0-16,4 3 8 0,-1 0-8 0,1 6 8 15,0 1-8-15,-1 2 0 0,-2 7 0 0,-5 0 0 16,1-7 0-16,-4 13 0 0,0-3 0 0,-4 0 0 31,1 0-24-31,-4-3-7 0,0 2-1 0,0-5 0 16,0-3-86-16,0-7-18 0,3-13-3 0</inkml:trace>
  <inkml:trace contextRef="#ctx0" brushRef="#br0" timeOffset="69794.96">14778 12347 172 0,'0'0'8'0,"0"0"1"0,0 0-9 0,0 0 0 0,0 0 0 0,0 0 0 16,0 0 361-16,0 0 71 0,0 0 13 0,0 0 3 15,3 10-321-15,4-7-65 0,-3 9-13 0,3-2-2 16,-3 5 37-16,3 1 8 0,0 3 2 0,0 0 0 16,0 6-26-16,0 6-4 0,-4 0-2 0,1 4 0 15,-1 12-45-15,1 0-9 0,-1 3-8 16,5 0 12-16,-5 4-12 0,-3-1 0 0,0-6 0 16,0 3 0-16,0 4 0 0,4-11 0 15,-1-2 0-15,1 0 0 0,-4-7 0 0,0-2 10 0,3-4-2 16,-3-6-8-16,0-9 25 0,4 2-1 0,-4-9-1 0,3 4 0 15,-3-10-3-15,0 0-1 0,4-10 0 0,3-2 0 16,-4-7-4-16,4 3-1 0,-7-12 0 0,0-3 0 16,4-1-14-16,-8 1-16 0,4 0 3 0,0-4 1 15,0 4 12-15,0 3-12 0,0 3 12 0,4-4-12 16,-4 7 12-16,3 10 0 0,1-1 0 0,3 4-9 0,0 0 9 16,0-1 11-16,4 10-3 0,-1 0 0 0,4 0-8 0,1 10 8 15,2-7-8-15,-3 3 8 0,7 3-8 0,-3 1 0 16,0-4 9-16,-1 3-9 0,1 1 0 0,0 2 0 15,3-2 0-15,-7 9 8 0,0-7-8 16,4 1 0-16,-4 2 0 0,0 1 0 0,-7 0 0 16,0-1 0-16,0 4 0 0,4 3 0 0,-4-3-11 0,0 3 11 15,-4-10-13-15,4 10 5 16,0-12-21-16,-3 2-4 0,3-2-1 0,0-1 0 16,4 1-133-16,-4-7-26 0,3-3-6 0</inkml:trace>
  <inkml:trace contextRef="#ctx0" brushRef="#br0" timeOffset="70366.39">15935 12899 1555 0,'0'0'138'0,"-11"0"-110"0,1 0-28 0,-4 0 0 15,-4 0 113-15,4 0 18 0,-4-3 3 0,4 3 1 16,-3-6-107-16,2 6-20 0,-2 0-8 0,3 0 0 16,0 0 26-16,-1 6 1 0,-2-3 0 0,3 6 0 0,-4 1 9 0,0 2 3 15,4-2 0-15,0 12 0 16,0 0-11-16,0 6-3 0,3-3 0 0,1 6 0 0,-1 1-13 16,1-1-4-16,3 7 0 0,0-4 0 0,3-2 12 0,4-1 3 15,-3-9 0-15,3 0 0 16,3 0-23-16,-3 0 0 0,4-7 0 0,-1-2 0 0,4-4-10 15,0-5-6-15,-3 5-2 0,-4-9 0 0,10 0 18 0,-3-9-12 16,4 5 12-16,0-5-10 0,-1-4 10 0,4-2 0 16,0 2 0-16,0 1 0 0,1-7 0 15,-5 3 0-15,4-3 0 0,-3 1 0 0,3 5 12 0,0-6-1 16,-7 7-1-16,4-7 0 0,-1 6 6 0,-3-6 2 16,-3 7 0-16,-1-7 0 0,1 10 6 0,-1 2 2 15,5-2 0-15,-8 3 0 0,-4-7-1 0,4 13 0 16,0 0 0-16,0 0 0 0,0 0-25 0,-4-9 8 0,1 9-8 15,3 0 0-15,0 0 11 0,0 0-3 0,0 0-8 0,0 0 12 16,0 0-3-16,0 0-1 0,0 0 0 0,0 0 0 16,0 0-8-16,11 9 0 0,3 1 0 15,-4-1 0-15,4 4 0 0,0-1 0 0,4 4 0 16,-4-1 0-16,0 7-14 0,7-3 5 0,-3 3 1 16,0-3 0-1,-4 0-24-15,0-3-5 0,4 2-1 0,-4-5 0 16,0-4-35-16,0 4-7 0,0-4-2 0,0 1 0 15,0-7-117-15,-3-3-23 0,-1-3-5 0</inkml:trace>
  <inkml:trace contextRef="#ctx0" brushRef="#br0" timeOffset="70796.13">16563 12802 403 0,'0'0'36'0,"0"0"-36"15,0 0 0-15,0 0 0 0,-7 0 547 0,0 0 102 16,7 0 21-16,0 0 4 0,-7 0-549 0,7 0-109 16,-7 3-16-16,0 3-16 0,0-3 3 0,-4 4 1 15,0-4 0-15,-3 6 0 0,0 1 3 0,-7-1 1 16,0 4 0-16,0-1 0 0,-8 1 8 0,5 2 0 16,-1 1-9-16,-3-7 9 0,0 10 0 0,3-6 13 15,0-4-1-15,4 4-1 0,0-4 1 0,3 4 0 16,4-4 0-16,0-3 0 0,7-2-12 0,0 2 12 15,0-3-12-15,7-3 12 0,0 0-12 0,0 0 10 16,0 0-10-16,0 0 10 0,10 0-10 0,1 0-16 16,3-3 4-16,0 3 1 0,-3-6 3 0,3 6 0 0,7-4 0 15,-3-2 0-15,-4 6 8 0,4 0-12 0,3 0 12 0,-4 0-12 16,1 0 12-16,0 0 0 0,-4 6 0 0,3-2 0 16,-3-4 0-16,1 9 0 0,2-6 0 0,-3 3 0 15,4-3 10-15,-4 7-2 0,0-1-8 0,-3 1 12 16,-1 2-12-16,4-2 11 0,-6 2-11 0,2 1 10 15,-3 6-10-15,4-7 0 0,-4 16 0 0,0-6 0 16,-7 0 0-16,3 0 0 0,-3 0 0 0,0 3 0 16,-3 0 0-16,-1-6 0 0,-3 3 0 0,-3-3-11 15,-1-3 11-15,-3 2 0 0,0-5 0 0,-7 6 0 16,0-7 0-16,-4-2 0 0,0-1 0 0,0-6 0 16,-6-3-168-16,-1 0-32 0</inkml:trace>
  <inkml:trace contextRef="#ctx0" brushRef="#br0" timeOffset="72106.28">18549 12984 1152 0,'0'0'102'16,"0"0"-82"-16,0 0-20 0,-3 9 0 0,-5-3 324 0,8 7 61 15,0 0 12-15,0 5 3 0,4 1-319 0,3 3-63 16,-3 3-18-16,-1-3 0 0,4 9 0 0,0-2 0 16,-3 2 0-16,-1 0 0 0,4 1 0 0,-3-7 0 15,-1 6 0-15,-3-9 0 0,0 0 32 0,0 6-1 16,4-15 0-16,-4 9 0 0,-4-13-4 0,4 4-1 16,4-4 0-16,-4-9 0 0,0 0 11 0,0 0 3 15,0 0 0-15,0 0 0 0,0 0-21 0,0-9-4 16,3-4-1-16,-3-9 0 0,8 3-14 0,-5-2 11 15,1-5-11-15,-4-2 10 0,3-3-10 0,1-4 0 16,-1 4 0-16,-3 0 0 0,4-4-10 0,3 4 10 16,-4 6-13-16,4 3 5 0,-3 0 8 0,-1 9-10 15,4 1 10-15,0 2-10 0,4 4 10 0,0 3 0 0,3 3 0 16,0 0 8-16,0 0-8 0,0 3 0 0,4 3 0 0,-1-3 0 16,1 7 0-16,0-4 0 0,-4 0 0 0,3 1 0 15,1-4 0-15,0 6 0 0,-4-6 0 16,0 7-8-16,0-4 8 0,0-3 0 0,-3 3 0 0,-1-2 0 15,-3-1 0-15,0 3 0 0,-7-6 0 0,0 0 0 16,0 0 9-16,0 0-9 0,0 0 12 0,0 0-12 16,0 0 13-16,0 0-4 0,7-6-1 0,1 3 0 15,-1-7 1-15,0 1 0 0,0-4 0 0,0-6 0 16,0 7-9-16,3-7 0 0,4-3 0 0,-3 0 0 16,0 0 0-16,3 3 0 0,0-3 0 0,4 7 0 15,-4-1 0-15,0 0-9 0,0 1 0 0,0 12 0 0,0-7 9 16,0 10 0-16,-3-3 0 0,3-3 0 15,0 6 0-15,-3 6 0 0,3-3 0 0,-4-3-8 0,4 0 8 16,0 6 0-16,-3-2 8 0,3-1-8 16,-3-3 8-16,6 9-8 0,-2-3 10 0,-1 1-10 0,0 2 8 15,3 10-8-15,-3-7 0 0,4 10 0 0,-4-3 18 16,0 3-2-16,0 6-1 0,-3-3 0 0,0 4 2 16,-1-4 1-16,-3 3 0 0,0-3 0 15,-3 3-41-15,-4-6-8 0,0 0-1 16,0-3-1-16,0-6 33 0,0 5 0 0,0-5 0 0,0-4 0 15,0-6-111-15,7 7-15 0,-4-1-3 0,1-9-1 16,3 3-110-16,4 4-21 0,-1-4-5 0,1 3-1 0</inkml:trace>
  <inkml:trace contextRef="#ctx0" brushRef="#br0" timeOffset="72648.47">19819 12940 864 0,'0'0'38'0,"0"0"8"0,0 0-37 0,0 0-9 0,0 0 0 0,0 0 0 16,7 9 248-16,0-6 48 0,0 7 10 0,0-4 2 15,-3 0-184-15,6 4-36 0,-3-1-7 0,1 4-1 16,-1-4 8-16,0 1 1 0,3 2 1 16,1 7 0-16,-4 0-16 0,3 3-3 0,1 0-1 0,3 6 0 15,0-3-26-15,0 3-4 0,4-3-2 0,0 7 0 16,-1-10-38-16,1-1 0 0,0 1-14 0,-1 7 4 31,4-11-15-31,-3-2-3 0,3 3-1 0,-3-7 0 16,-1 4-83-16,-2-3-17 0,2-10-3 0,1 6-1 15,-4-9-120-15,0 0-24 0,11-3-5 0,-8-6-1 0</inkml:trace>
  <inkml:trace contextRef="#ctx0" brushRef="#br0" timeOffset="72907.61">20472 12855 1440 0,'-18'6'64'0,"7"-2"12"0,-3-1-60 0,0 6-16 16,-3 1 0-16,-1 2 0 0,0-3 273 0,1 10 52 16,3-6 11-16,-1 9 1 15,1 0-305-15,-3 9-62 0,3-3-12 0,0 7-2 0,3 6 32 0,-3 2 12 16,0 1-9-16,-4 7 9 0,7-8 0 0,-6 11 0 15,-4-4 0-15,3 3 11 0,-3 7 5 0,0-4 0 16,3 7 1-16,0 0 0 0,1-10-17 0,3 0 0 16,3 1 0-16,1-4 0 15,-1-9-105-15,7-7-15 0,4-3-4 16,4-9-556-16,7 7-112 0</inkml:trace>
  <inkml:trace contextRef="#ctx0" brushRef="#br0" timeOffset="73457.19">21696 13025 3056 0,'0'0'68'16,"0"0"13"-16,-7 6 3 0,0 0 1 0,0 0-68 0,0-3-17 0,3 7 0 0,1-1 0 0,-4 1 0 0,3 2 0 16,4 1 0-16,0-4 0 0,0 13-17 0,-4-3-4 15,8 3-1-15,0-3 0 0,-4 3 10 0,3-4 3 16,1-2 0-16,3 6 0 0,0-6 9 0,0-4 0 15,-7 1 0-15,3-1 0 16,4-2-29-16,-3-1-1 0,-8 1 0 0,4-10 0 0,0 0 30 0,0 0 0 16,0 0-8-16,0 0 8 0,0-10 0 0,4 1 0 15,3-7 0-15,0-3 0 0,0-3 0 0,0 0 0 16,7-6 0-16,-3 3 0 0,6-3 0 0,-2-3 0 16,-5 5 0-16,4 1 0 0,7 3 28 0,-7 7 1 15,-3-1 1-15,3 4 0 0,0 2-18 0,0 7-4 16,-3-3-8-16,3 3 12 0,-3 3-12 0,3 0 11 0,-4 3-11 15,1-3 10-15,0 6-10 0,3-3 10 0,3-3-10 16,-3 6 10-16,1-2-1 0,-1 2 0 0,7-3 0 0,0 0 0 16,-3-3-9-16,-1 9 0 0,-3-2 0 0,0-4 0 15,8 6 0-15,-5 1 0 0,-10-7 0 0,7 9 0 16,1 4-17-16,-1 0-6 0,-7-1-1 0,0 1 0 16,-4 9-16-1,1-3-3-15,3 0-1 0,-4 0 0 0,-6-3-128 0,6-3-25 16,8-1-6-16,3-9-1 0,-7 4-73 0,0-1-15 0,7-9-4 15,7-9 0-15</inkml:trace>
  <inkml:trace contextRef="#ctx0" brushRef="#br0" timeOffset="73936.14">22938 12962 979 0,'0'0'43'0,"7"-10"9"0,3 7-41 0,-6-6-11 16,-1-1 0-16,-3 1 0 0,0-4 319 0,4 4 61 15,-1 0 13-15,-3 2 3 0,-7-2-308 0,4 3-60 16,3 6-13-16,-4 0-3 0,-10-3 20 0,0 6 4 16,0-3 1-16,0 9 0 0,-7 1-17 0,-8 2-4 15,-2 7-1-15,2 3 0 0,8-3-15 0,-3 3 9 16,-5 0-9-16,8 0 8 0,0-1 12 0,3 8 1 0,-6-4 1 16,3 3 0-16,3-3-10 0,7 3-3 15,4-6 0-15,0 0 0 0,0 0-9 0,4-3 0 16,6 0 0-16,1-7 0 0,3 1 0 0,0-4 0 15,3-9 0-15,8 10 0 0,0-10 0 0,-1 0 0 0,1-7 9 16,3 4-9-16,7-6 0 0,-3-4 0 0,-4-5 0 16,4 5 0-16,7-6-10 0,-8-3 10 0,1 3-12 0,-4-3 12 15,-3 0-12-15,-1 1 12 0,5 2-12 16,-5-3 12-16,-6 0-10 0,-1 6 10 0,1-3-8 16,0 1 8-16,-4 5 8 0,-4-6 6 0,1 10 2 0,-1 6 0 15,4-7 5-15,-7 10 2 0,0 0 0 0,0 0 0 16,0 0-1-16,0 0 0 0,0 0 0 0,0 0 0 15,0 0-1-15,0 13 0 0,0-4 0 0,0 4 0 16,-3 2 12-16,6 1 3 0,-3 0 0 0,0-1 0 16,0 4-23-16,4 3-4 0,-1-3-1 0,1 3 0 0,3 0-19 0,-4 0-4 15,5 0-1-15,-1 6 0 16,0-6-20 0,0-3-5-16,0-4-1 0,3 4 0 0,-3-6-149 0,0 2-29 15,0-2-7-15,1-4-509 0,-1-5-103 0</inkml:trace>
  <inkml:trace contextRef="#ctx0" brushRef="#br0" timeOffset="74579.17">23357 13075 2246 0,'0'0'200'0,"0"0"-160"0,0 0-32 0,0 0-8 15,0 0 215-15,4 9 41 0,-4-3 9 0,3 4 2 31,5-1-258-31,-1 4-51 0,0-4-10 0,0 7-3 0,0-4 29 0,0 1 6 0,0-1 0 0,-4-2 1 16,1-1 19-16,3 1 0 0,-7-1 0 0,4-6 0 16,-1 7 0-16,1-7 0 0,-4-3 0 0,0 0 0 15,0 0 8-15,0 0-8 0,7 6 11 0,-7-6-11 16,7-6 17-16,0-1-3 0,0-8-1 0,3 2 0 16,1 1-1-16,0-7-1 0,3 0 0 0,0-6 0 15,0-3-11-15,0 6 0 0,0-10 0 0,0 11 0 16,0-1 0-16,0 0 0 0,1 0 0 0,-1 9 8 15,0-3-8-15,0 7-11 0,-4 6 3 0,-2 3 0 16,2 0 8-16,1 3 8 0,-1 3-8 0,1-3 11 16,-1 7-11-16,1-1 0 0,0-6 0 0,3 7 0 15,-4-4 0-15,-3-3 0 0,4-3 0 0,0 10 8 16,-1-10 0-16,4 3 0 0,-7-3 0 0,4 6 0 16,-1-3 13-16,-3-3 3 0,-7 0 0 0,0 0 0 15,11 0-24-15,-4 6-18 0,-7-6 3 0,0 0 1 0,0 0 22 0,0 0 4 16,0 0 0-16,0 0 1 0,0 0-13 0,0 0 0 15,7-6 0-15,-7 6 0 0,11 0 0 0,-1-9 0 16,4 6 0-16,1-7 0 0,-1-2 0 0,3-1 0 16,4-3 0-16,-3 4 0 0,3-7 0 0,0 3 0 15,-3 1 0-15,3-1 0 0,-7 0 0 0,4 10 0 16,-4-3 0-16,0 2 0 0,0-2 0 0,0 9 0 16,-3-3 0-16,0 3 0 0,-4 3 0 0,3-3 0 15,1 9 0-15,-1-2 0 0,-3 2 0 0,4-3 0 16,3 4 0-16,-3-1 0 0,6 4 0 15,-2-4 0-15,-1 4 0 0,3 2 0 0,4-2 0 0,1-1 0 16,2-2 0-16,-3 2 9 0,1 7-9 0,2-6 8 0,1 6-8 16,-4-7 8-16,0 7-8 0,1 0 0 0,-5-4 0 15,1 4 0-15,-4 3 0 0,0-3 0 0,-3 0 0 0,-1 3-11 32,-3 0-18-32,4-7-4 0,-4 4-1 0,0-6 0 15,-4-4-42-15,5 1-9 0,-5-1-2 0,-3-9 0 16,0 0-141-16,7-3-29 0,0 3-6 0</inkml:trace>
  <inkml:trace contextRef="#ctx0" brushRef="#br0" timeOffset="75445.78">24836 13141 2948 0,'0'0'65'0,"0"0"14"0,0 0 2 0,0 0 1 0,0 0-66 0,0 0-16 16,0 0 0-16,7 0 0 16,3-10-23-16,-3 10-8 0,4-9-1 0,-1 6-1 0,5-7 33 0,2 1 0 0,1-1 0 15,3 4 0-15,0-3 0 0,4-4 8 0,0-3 0 0,3 7 1 16,0-3-9-16,0-7-11 0,0 6 3 0,1 1 0 15,-1-1 0-15,-7-3 0 0,0 4 0 0,-3 2 0 16,-1 1-4-16,1-4 0 0,-7 4 0 0,-1 0 0 16,-6 2 12-16,-1 1 0 0,-3 6 0 0,0-9 0 15,-7-4 8-15,0 10 3 0,-3-6 1 0,-4 2 0 16,-1 1 22-16,-2 0 5 0,-4-4 1 16,-1 7 0-16,-2-3-32 0,-1 6-8 0,0 0 0 0,1 0 0 15,-1 6-11-15,4-3-3 0,-4 7-1 0,4-1 0 16,3-6 15-16,-3 13 16 0,-4 0-3 0,4-7-1 15,4 10-1-15,-1-7-1 0,-3 10 0 0,7-3 0 16,-4 0-10-16,4-3 0 0,0 6 0 0,7-3 0 16,-4 2 13-16,4-2-2 0,4 3-1 0,-1-3 0 15,4-3-10-15,4 3 0 0,3 9-12 0,3-3 12 16,1-3-17-16,7 6 4 0,-1-3 1 0,4 3 0 16,8-3-95-16,2 4-18 0,-2-7-4 0,2 6-1 15,5-6-85-15,-1 0-17 0,4 0-3 16,-4-10-631-16</inkml:trace>
  <inkml:trace contextRef="#ctx0" brushRef="#br0" timeOffset="76019.92">27019 12830 2944 0,'-7'3'65'0,"-7"-3"14"0,-4 0 2 0,1 0 1 0,-1 0-66 0,-3 3-16 0,-4-3 0 0,4 7 0 15,-4-4-40-15,-3 6-12 16,-4 1-3-16,1-7 0 0,-5 12 44 0,1-2 11 0,0 6 0 0,0-4 0 15,-4 7 9-15,4 0 4 0,-1 7 1 0,5-7 0 16,2 6 22-16,5-3 4 0,-1 3 0 0,4-3 1 16,3 6-26-16,0-9-6 0,4 0-1 0,7-3 0 15,0 0-8-15,4 0-11 0,6-7 3 0,1-2 0 16,3-1-22 0,3-6-4-16,1 0-1 0,7-3 0 0,-1-6 6 0,4-3 1 0,1-7 0 15,2 0 0-15,-3-6 0 16,4-3 0-16,3 3 0 0,-3 0 0 0,0 1 10 0,-1-1 2 0,-6-7 1 0,3 7 0 15,-7 0 15-15,0 1 0 0,1 2 12 0,-5 6-12 0,1-6 32 0,-4 7 0 16,0-1 0-16,-4 1 0 0,4 2 16 16,1 4 4-16,-8 6 0 0,0 0 0 0,0 0-21 0,0 0-4 15,0 0-1-15,7 6 0 0,-4 4-9 0,4 2-1 16,-3 1-1-16,3-1 0 0,-4 7 0 0,1 3 0 16,3 0 0-16,-7-3 0 0,3 3-1 0,1 0 0 15,-4-3 0-15,7 3 0 0,-4-4-1 0,5 1 0 16,-5-3 0-16,4 6 0 0,-3-3-13 0,3-7 0 15,3 4-12-15,1-4 12 16,-1 1-49-16,5-1-3 0,-1-5-1 0,0-4 0 16,0 6-66-16,0-9-13 0,7 0-2 0,-3 0-1 15,-1 0-67-15,5-9-14 0,-5 6-2 0,8-7-669 0</inkml:trace>
  <inkml:trace contextRef="#ctx0" brushRef="#br0" timeOffset="76285.42">27594 12341 3096 0,'0'0'68'0,"0"0"15"0,0 0 2 0,-3 9 1 0,-1 1-69 0,1 2-17 0,-1 7 0 0,4 0 0 0,4 3-14 0,-4 0-6 15,3 6-2-15,1 7 0 0,3-1 13 0,-4 7 9 16,1 0-12-16,-1 2 12 0,1 1 0 0,3-3 0 15,0 3 0-15,-3-3 0 0,-1 3 0 0,4-4 0 16,0-8 0-16,0 9-10 16,0-10-2-16,-3 0-1 0,-1 1 0 0,4-1 0 15,-3-6-139-15,-4-6-27 0,3-7-5 16,1-2-2-16,3-1-89 0,-7-9-17 0,0 0-4 0,-7-3-1 0</inkml:trace>
  <inkml:trace contextRef="#ctx0" brushRef="#br0" timeOffset="76490.91">27076 12745 1497 0,'0'0'133'0,"0"0"-106"0,0 0-27 0,0 0 0 16,0 0 379-16,3 4 70 0,8-1 15 0,-1-3 2 15,8 6-371-15,3-6-75 0,7 0-20 0,4-6 8 16,7 6 23-16,0-7 5 0,3 1 0 0,0-6 1 16,1-1-13-16,6-3-2 0,1 4-1 0,2-1 0 15,5-2-21-15,-4 2-10 0,0 1 1 16,0-1 0-1,-4-3-67-15,-3 10-14 0,-4 0-2 0,4-4-1 16,0 10-64-16,-4 0-13 0,-3 0-2 0,0 0-621 0,0 0-124 0</inkml:trace>
  <inkml:trace contextRef="#ctx0" brushRef="#br0" timeOffset="77598.7">29450 12234 921 0,'0'0'40'0,"0"0"10"0,0 0-40 0,-7 0-10 16,0 0 0-16,0 0 0 0,3 0 307 0,4 0 59 15,0 0 12-15,0 0 2 0,0 0-210 0,0 0-42 16,11 10-9-16,-1-10-2 0,1 6-35 0,3-3-7 15,0 0-2-15,0 7 0 0,4 8-56 0,-4-5-17 16,4 6 8-16,-4 3-8 0,0 0 0 0,-4 9 0 16,1 0 0-16,0 4 0 0,-4 6 0 0,-4-1-12 0,-3 14 12 15,-3-1-12-15,-1 0 12 16,-3 1 0-16,0-1-9 0,-4-3 9 0,1 0-20 0,-1-6 0 0,1 0 0 16,-1 0 0-16,1-3 20 15,3-4 0-15,-1-2 0 0,1-1 8 16,4-2-80-16,-1-10-17 0,1-3-3 0,3 3-1 15,3-13-175-15,1 0-36 0,-4-9-6 0,0 0-2 0</inkml:trace>
  <inkml:trace contextRef="#ctx0" brushRef="#br0" timeOffset="77863.92">28981 12736 864 0,'0'0'76'0,"0"0"-60"15,0 0-16-15,0 0 0 0,0 0 427 0,0 0 82 16,7 3 17-16,7 7 3 0,4-7-421 0,6 3-85 16,4-6-23-16,8 0 8 0,10 0 7 0,-1 0 1 15,5 0 1-15,-1-6 0 0,4 6-17 0,-3 0 0 16,-1 0 0-16,0 0 0 0,1-3 0 0,-4-1 0 15,3-2 0-15,-3-3 0 16,7 6-79-16,-4-4-19 0,-3 1-4 0,0-10-678 16,-7 7-135-16</inkml:trace>
  <inkml:trace contextRef="#ctx0" brushRef="#br0" timeOffset="78230.62">30268 12642 3261 0,'-10'3'72'0,"-1"-3"14"0,-3 13 3 0,-4-4 3 0,4 7-73 0,0-1-19 0,4-5 0 0,-1 12 0 16,-3-3-47-16,3 3-13 15,1-4-2-15,-4 4-1 0,3 3-1 0,0 0 0 16,-3 1 0-16,0 2 0 0,0-3 32 0,4-3 7 0,-1 9 1 0,4-9 0 16,0 0 24-16,3 3 14 0,1-9-2 0,3 6 0 15,3-13-4-15,1 4 0 0,6 2-8 0,1-11 12 16,3 2-12-16,0-6 0 0,4-6 0 0,3 2 0 15,4-5 0-15,7-4 0 0,-4-2 0 0,7 2 0 16,0-6 0-16,1 7-15 0,-1-7 2 0,-3 3 0 16,-1-2 5-16,1-1 8 0,-4 3-13 0,-3-3 5 0,-7 0 8 15,-1-3 11-15,-6 10-3 0,-1-7 0 0,-2-3 13 0,-8 3 3 16,0-3 0-16,-4 0 0 0,-3-3 20 0,0 3 5 16,-4-3 1-16,-3 3 0 0,0 0-6 0,0 4 0 15,-7 5-1-15,0-3 0 0,-4 1-28 16,4 5-6-16,0-2-1 0,-1 2 0 0,-2 1-24 0,3 6-6 15,3-7-1-15,0 10 0 16,1-3-114-16,-1-3-23 0,4 6-5 0,3 6-1053 0</inkml:trace>
  <inkml:trace contextRef="#ctx0" brushRef="#br0" timeOffset="78809">30875 12846 1555 0,'0'0'138'0,"0"15"-110"0,0-2-28 0,-3 3 0 16,-1 2 326-16,1 4 60 0,6 0 12 0,1 0 2 16,-1 7-339-16,4-1-61 0,0-3-26 0,-3 9 2 15,3 4 24-15,-4-4 0 0,-3-2 0 0,0 9 0 16,-3-7 14-16,-1 7 2 0,1 0 0 0,-4-1 0 15,0-5 4-15,0 6 0 0,0-7 1 0,-4 7 0 0,4-10-21 16,-4 1 0-16,4-1 0 0,0-9 0 0,4 0 30 0,-1 0 2 16,1-6 0-16,-1-4 0 0,1-3-20 15,3-5-3-15,0 5-1 0,0-9 0 0,0 0 9 16,0-9 2-16,0-7 0 0,3-3 0 0,1-9-11 16,-4 6-8-16,0-9 12 0,0-1-12 0,0-2 0 0,3-7 0 15,-3-9 0-15,0 3 0 0,4-13 0 0,-1 4 0 16,1-7 0-16,-4 3 0 0,3-2 0 0,1 2 0 15,-1-9 0-15,4 13 0 0,0-7 0 0,4 3 0 16,0-2 10-16,-1 8-10 0,1 1 8 0,3 6-8 16,0 0 8-16,4 13-8 0,-1-1 0 0,1 4 0 15,0 2 0-15,3 11 0 0,-4 2-16 0,1 7 5 16,3-1 1-16,-3 7 0 0,-1 3 2 0,5 3 0 16,-5 0 0-16,1 7 0 0,0-1-1 0,-1 4 0 0,-3 5 0 15,-3 1 0-15,-1 3 1 0,1 0 0 16,-4 6 0-16,0-3 0 0,-3 7 8 0,-4-1 0 0,0 1 0 15,0 2 0-15,-4-3 0 0,-3 1 9 0,0-1 0 16,-4-3 0-16,1-3 5 0,-1 7 1 0,1-10 0 0,-1 6 0 16,-3-6 1-16,-4-3 0 0,4-4 0 0,-3 4 0 15,2-6-4-15,-6-4-1 0,4 1 0 0,-1-7 0 16,-3 3-19-16,0-12-4 0,-8 3-1 0,5-7 0 31,-8-2-138-31,0-10-27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2T20:41:37.29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3460 5245 3679 0,'0'0'320'0,"0"0"-320"0,0 0 0 0,1-9 0 16,-1 9 3328-16,3-9 608 0,-2 0 112 0,-1 9 32 15,4-9-2672-15,-4 9-512 0,5-8-128 0,1-1 0 16,-2 1-128-16,-4 8 0 0,6-6-16 0,1-1 0 15,-7 7-320-15,0 0-64 0,0 0-16 0,0 0 0 16,6-6 352-16,-6 6 64 0,0 0 0 0,0 0 16 16,0 0 192-16,0 0 48 0,-9 6 0 0,-1 2 0 15,-2 2-16-15,-1 3 0 0,-2 2 0 0,-2-1 0 16,-2 0-144-16,-2 5-32 0,-1 2 0 0,-2 2 0 16,1 0-128-16,-2 1-16 0,0 1-16 0,-2 2 0 15,-2 6-48-15,-2-2-16 0,0-1 0 0,-1 1 0 16,1-1-48-16,1 0-16 0,0 3 0 0,2 2 0 0,-2 3-160 0,1-2-16 15,0 0-16-15,2-3 0 0,1 1-32 0,2-1-16 16,1-2 0-16,3-1 0 0,2 0-176 0,1-1 160 16,1-4-160-16,3-5 160 0,4-3-160 0,0-2-176 15,1-5 48-15,3-1 0 16,2-1-672-16,3-8-128 0,0 0-32 0,0 0 0 16,0 0-2240-16,0 0-448 0,11-4-80 0</inkml:trace>
  <inkml:trace contextRef="#ctx0" brushRef="#br0" timeOffset="378.29">2939 5333 19343 0,'-7'-18'848'0,"3"7"192"0,-1 1-832 0,0-2-208 0,1 3 0 0,4 9 0 16,-4-7 2640-16,4 7 496 0,0 0 80 0,0 0 32 15,0 0-2144-15,0 0-416 0,0 0-96 0,0 0-16 16,-7-5-176-16,7 5-32 0,0 0-16 0,0 0 0 16,-6 12 128-16,2 2 32 0,3-1 0 0,1 2 0 15,0 0 32-15,1 1 16 0,2-1 0 0,0 5 0 16,1-2-48-16,0 2 0 0,2-2 0 0,-1 2 0 16,0-1-32-16,0 1-16 0,2-2 0 0,-1 2 0 15,1 2-80-15,-1-1-32 0,2 1 0 0,1-1 0 16,0 2-112-16,2-1-32 0,-1 0 0 0,3 2 0 15,0-1-48-15,2 1-16 0,0-5 0 0,2 1 0 0,0-1-144 16,0 2 0-16,0-6 144 0,0 0-144 0,0-2 0 0,2 0 0 16,1-1 0-16,-3 0 0 0,-4-3-240 0,0 1-16 15,0-2 0-15,-1 1 0 16,-2-2-544-16,-1-1-112 0,0 1-32 0,-1-2 0 16,0-1-2128-16,-8-4-448 0,8 4-64 0</inkml:trace>
  <inkml:trace contextRef="#ctx0" brushRef="#br0" timeOffset="878.23">3751 5592 17615 0,'0'0'768'0,"0"0"192"0,-11-4-768 0,2 2-192 0,9 2 0 0,0 0 0 15,-9-2 128-15,9 2 0 0,-9 0 0 0,9 0 0 0,0 0-128 0,-8 3-272 16,8-3 64-16,0 0 16 0,0 0 192 0,0 0-144 16,0 0 144-16,0 0-128 0,0 0 960 0,0 0 208 15,0 0 48-15,0 0 0 0,0 0 592 0,0 0 128 16,15-3 32-16,-1 2 0 0,0 1-448 0,2-1-96 16,-1-1-16-16,2 0 0 0,-1-1-576 0,2 1-112 15,2-1-16-15,-1 2-16 0,1 1-240 0,1-3-64 16,0 1 0-16,1 0 0 0,0 0-256 0,0 0 128 15,0 0-128-15,-1 2 0 0,0-3 128 0,-1 2-128 16,-1-2 0-16,2-1 0 0,0 0 0 0,0 2 0 16,0-2 0-16,-2 1 0 0,-1-2-208 0,-1 1-160 15,-1 0-16-15,-2 2-16 16,-1-1-304-16,-1 2-48 0,-1 1-16 0,-11 0 0 16,10-4-1568-16,-10 4-320 0,9-3-64 0</inkml:trace>
  <inkml:trace contextRef="#ctx0" brushRef="#br0" timeOffset="1244.7">3813 5781 29823 0,'0'0'1328'0,"0"0"272"0,0 0-1280 0,0 0-320 16,0 0 0-16,0 0 0 0,0 0 256 0,0 0 0 16,0 0 0-16,0 0 0 0,0 0 288 0,11 5 48 15,-11-5 16-15,12 2 0 0,-1 0-160 0,1-2-16 16,-2-2-16-16,2 0 0 0,0 1-192 0,2 0-32 15,2 1-16-15,0 0 0 0,-1-1 64 0,2-1 16 16,0 1 0-16,1-2 0 0,2 1-256 0,-1-1 144 16,0 2-144-16,0 1 128 0,-1-1-368 0,2 1-80 15,1 1 0-15,0 0-16 16,0 0-640-16,-2 2-128 0,2 0-32 0,1 1-8560 0,3-2-1712 0</inkml:trace>
  <inkml:trace contextRef="#ctx0" brushRef="#br0" timeOffset="4564.46">5753 4909 11055 0,'0'0'480'0,"0"0"112"0,0 0-464 0,0 0-128 0,-10-3 0 0,10 3 0 16,-8-1 2880-16,8 1 544 0,-9-1 112 0,9 1 32 15,-9-1-2400-15,9 1-464 0,0 0-112 0,-9-4-16 16,2 1-192-16,7 3-64 0,0 0 0 0,0 0 0 15,-9-5-160-15,9 5-32 0,-9-4-128 0,9 4 192 16,-9-3-192-16,0 2 128 0,0-2-128 0,-1 3 0 16,1 2 208-16,-1 0-48 0,-1 1-16 0,1 0 0 15,-2-1 64-15,1 2 16 0,-3 3 0 0,0-2 0 16,0-1 64-16,-1 1 16 0,-13 11 304 16,16-9-272-16,-1 2 16 0,0 1 0 0,0 0 0 15,1 0 96-15,0 1 0 0,1 1 16 0,-1-1 0 0,-1 1-192 0,1 1-32 16,0 1-16-16,1 2 0 0,-4 1-224 0,2-4 0 15,-1-1 128-15,1 2-128 0,0 1 0 0,1-1 0 16,0 0 0-16,2-1 0 0,0 2 0 0,1-1 0 16,-1 0 128-16,1 1-128 0,1-1 0 0,2 2 144 15,-1-1-144-15,2 0 128 0,0-1-128 0,0-1 128 16,1-1-128-16,1-1 128 0,1 1-128 0,-1-3 128 16,3-9-128-16,-1 13 128 0,1-1 0 0,1-3 0 15,-1-9 0-15,4 9 0 0,0 0-128 0,-4-9 160 16,8 10-160-16,-2-1 160 0,2-3-160 0,0 1 0 15,-8-7 0-15,13 4 128 0,1 0-128 0,1-2 0 0,-1-2 144 16,0 1-144-16,1 2 224 0,-1 0-32 0,0-3 0 0,2-2 0 16,1 1 32-16,0 1 0 0,-2 1 0 0,1-1 0 15,-3-1-48-15,0 1-16 0,-1-1 0 0,0 1 0 16,-2 0 32-16,0 1 0 0,1-1 0 0,-1 3 0 16,-10-3-192-16,12 4 128 0,-1 0-128 0,-4 1 128 15,-7-5-128-15,9 4 160 0,-9-4-160 0,8 9 160 16,-8-9-160-16,7 8 128 0,-7-8-128 0,5 9 128 15,-5-9-128-15,4 9 160 0,-4-9-160 0,1 12 160 16,-1-12-160-16,0 10 128 0,0-10-128 0,-2 12 128 16,-2 1-128-16,1-4 128 0,0 1-128 0,0 1 128 15,-3-1-128-15,2 1 128 0,-1-1-128 0,0 2 128 16,0 0-128-16,0-1 0 0,-1 0 0 0,0-1 128 0,-2-2-128 16,2 1 0-16,0 0 0 0,6-9 0 0,-6 9 128 15,-1 0-128-15,2 1 0 0,0-1 128 0,5-9-128 0,-7 10 0 16,1-2 0-16,-1 0 0 0,7-8 0 0,-9 10 128 15,-1 1-128-15,1 0 0 0,1-3 0 0,1 1 0 16,1-1 0-16,-1 0 0 0,-1 0 0 0,8-8 0 16,-5 9 0-16,0-1 0 0,5-8 0 0,-7 9 0 15,1-3 0-15,6-6 0 0,-7 9 0 0,2 1 0 16,1-3 0-16,2 4 0 0,-2-1 0 0,2 1 0 16,1-2 0-16,1 0 0 0,0-9 0 0,0 12 0 15,3-3 0-15,1-1 0 0,1-1 0 0,0 1 0 16,0-1 0-16,-5-7 0 0,11 5 0 0,-1-2 0 15,1-2 128-15,-1 0-128 0,2 2 0 0,-2-2 192 16,1-1-192-16,-1 0 192 0,-10 0-192 0,12-1 0 0,-2 1 144 0,1 0-144 16,-11 0 0-16,10 1 0 0,1 0 0 0,-11-1 0 15,0 0 0-15,11 4 128 0,0-2-128 0,-11-2 0 16,0 0 0-16,10 5 144 0,-10-5-144 0,8 6 0 16,-2 1 192-16,-6-7-192 0,0 0 192 0,3 12-192 15,-3-1 128-15,0-1-128 0,-1 0 0 0,-1 0 0 16,0 1 0-16,-1-1 0 0,-1 2 0 0,0 0 0 15,-2-1 0-15,-1 2 0 0,1 2 0 0,-2 0 0 16,-2-3 0-16,0 6 0 0,3 2 0 0,-2 1 0 16,-2 1 0-16,1 1 0 0,-1 2 0 0,2-3 0 15,0-2 0-15,2-3 0 0,4-1 0 0,0-2 0 16,2-2 128-16,1 1-128 0,1-2 0 0,2 0 0 16,2-3 128-16,0 1-128 0,2-1 0 0,0-1 0 15,2 0 128-15,3 1-128 0,1-2 0 0,2 0 0 0,-1 0 0 0,4-2 0 16,4 0 0-16,2 1 0 0,1-1-304 15,2 1-64-15,2 0-16 0,2 2 0 16,2-1-1952-16,2 4-400 0,3-3-80 0</inkml:trace>
  <inkml:trace contextRef="#ctx0" brushRef="#br0" timeOffset="6132.5">6650 5680 3679 0,'0'0'320'0,"0"0"-320"15,0 0 0-15,0 0 0 0,0 0 3344 0,0 0 608 16,0 0 112-16,0 0 32 0,0 0-1936 0,0 0-384 16,0 0-80-16,0 0-16 0,0 0-464 0,0 0-80 15,0 0-32-15,7-7 0 0,-7 7-336 0,0 0-64 16,9-4 0-16,0 3-16 0,-9 1-336 0,14 0-64 15,-1 0-16-15,2 4 0 0,-1-3-272 0,2 4 0 16,-1-3 0-16,2 0 0 0,2 1 0 0,-1-3 0 16,1-4 0-16,1 3 0 0,-2-1 0 0,2 2 128 15,-3 0-128-15,-2-4 0 0,0 2 272 0,-2-3-48 0,-2-1-16 16,0 1 0-16,-3 0 128 0,-2 0 32 0,-6 5 0 0,5-9 0 16,-5 9-32-16,4-8 0 0,2-1 0 0,-6 9 0 15,0-11-128-15,-2 2-16 0,0 1-16 0,-1-1 0 16,3 9-176-16,-5-9 128 0,0 0-128 0,1 0 128 15,-3-2-128-15,1 1 0 0,-2 1 0 0,0 0 128 16,0 2-128-16,0 3 0 0,8 4 0 0,-13-2 0 16,0-1 0-16,0 3 0 0,-4 3 0 0,0 2 0 15,0 1 0-15,-1 2 0 0,-1 1 0 0,0 3 0 16,0 4 0-16,-1 2 0 0,-1 3 0 0,2-3 0 16,1 2 0-16,2-1 0 0,3 3 0 0,1-2 0 15,2 1 0-15,2 0 0 0,1-2 0 0,3 1 0 16,3 2 0-16,1-3 0 0,3 2 192 0,2 0-64 15,2 1-128-15,-1 2 0 0,-1 2 144 0,3-3-144 16,1 1 0-16,3-2 0 0,0-1 0 0,2-2 128 0,3 1-128 16,1-4 0-16,0-2 0 0,3 0 0 15,4-2-384-15,2-4-80 0,2-3-32 0,1-2 0 16,0-3-1536-16,1-3-304 0,-1-5-64 0,-1-2-10784 16</inkml:trace>
  <inkml:trace contextRef="#ctx0" brushRef="#br0" timeOffset="6949.33">7303 5575 31039 0,'0'0'1376'0,"0"0"288"0,-11 0-1344 0,2 0-320 0,9 0 0 0,0 0 0 16,-8 5 640-16,8-5 48 0,-5 8 16 0,5-8 0 16,0 0-416-16,-3 13-80 0,2-1-16 0,1 0 0 15,0-12-64-15,1 14-128 0,-1-1 176 0,3 0-176 16,0 0 160-16,1-2-160 0,0 2 128 0,1 1-128 15,1 2 160-15,-1-2-160 0,-1 4 192 0,1-2-192 0,0 0 368 0,0-1-48 16,1 0 0-16,-1-1 0 0,-1-2 176 0,0-1 16 16,-2 0 16-16,-2-11 0 15,7 9-16-15,-7-9-16 0,0 0 0 0,5 10 0 16,-5-10-208-16,0 0-32 0,0 0-16 0,0 0 0 0,0 0-80 0,0 0-16 16,10 0 0-16,0-2 0 0,-3-2-16 0,1-3 0 15,0-3 0-15,0-3 0 0,-2-3 0 0,1-1-128 16,-1 0 192-16,1-4-64 0,-1-1 0 0,1-1-128 15,1 3 192-15,0 1-64 0,-2 4-128 0,2 1 0 16,-1 0-160-16,-1 1 160 0,1 2 0 0,0 3 0 16,0 1-128-16,1 1 128 0,1 4 0 0,0-2 0 15,0 1-160-15,2 3 160 0,-1 0 0 0,0-2 0 0,0 2 0 16,-1 2 0-16,-9-2-128 0,13 3 128 0,-2 1 0 16,0 0 0-16,-11-4 0 0,10 5 0 0,-1 0 0 0,-9-5 0 15,0 0 0-15,8 9 0 0,-1-1 0 16,-7-8 0-16,0 0 0 0,4 13 128 0,-2-1-128 0,-2-12 128 15,2 10-128-15,-2-10 128 0,0 0-128 0,0 0 128 16,0 0-128-16,3 11 128 0,-3-11-128 0,0 0 128 16,0 0-128-16,0 0 128 0,12 0-128 0,-3-3 128 15,-9 3-128-15,11-8 192 0,-2-1-192 0,-1 0 192 16,-2-1-192-16,-1-1 0 0,-1-2 0 0,3 0 128 16,-3 1-128-16,1 1 0 0,-1 1 144 0,0 0-144 15,0-2 0-15,1 3 0 0,-5 9 0 0,8-6 0 16,-8 6 0-16,9-4 0 0,-9 4 0 0,12-2 0 15,-2 2 0-15,0 3-160 0,2 1 160 0,0 1-160 16,0 2 160-16,1-1 0 0,0 1 0 0,0-1 0 0,1 1 0 16,0 1 0-16,1 1 0 0,-1-3 0 0,0 3 0 0,0 2 0 15,-1-1 0-15,-2 1 0 0,1-5 0 0,0 3 0 16,0 2 0-16,-1-2 0 0,0 3-176 0,-1-1 176 16,1 0-208-16,-1 2 80 15,2-3-688-15,-1 3-128 0,0-4-16 0,-1 1-16 16,2-3-784-16,0 0-160 0,-2-2-16 0,1-2-16 15,-1-1-112-15,0-2-32 0,2-2 0 0,1 0 0 16,2 0 496-16,-1-2 112 0,0-3 16 0,-1-2 0 0</inkml:trace>
  <inkml:trace contextRef="#ctx0" brushRef="#br0" timeOffset="7777.22">8644 3952 30111 0</inkml:trace>
  <inkml:trace contextRef="#ctx0" brushRef="#br0" timeOffset="8985.92">8792 5656 5519 0,'0'0'240'0,"0"0"64"0,-6-5-304 0,6 5 0 0,-7-5 0 0,7 5 0 15,-6-4 4864-15,6 4 928 0,0 0 176 0,0 0 48 16,-4-7-4512-16,1-1-896 0,3 8-176 0,-2-6-48 16,2 6-176-16,-3-8-32 0,2 0-16 0,1 8 0 15,-2-10-160-15,2 2 0 0,0 8 0 0,0 0 128 16,-4-8-128-16,4 8 0 0,-6-9 0 0,1 3 0 16,5 6 272-16,-7-7 32 0,-1 1 0 0,1 0 0 15,-3 2 224-15,0 0 48 0,0 2 16 0,-2-1 0 16,0 3 0-16,-1 0 0 0,-3 0 0 0,-1 3 0 15,-2 2-144-15,-1 3-48 0,0 1 0 0,-1 3 0 16,-2 2-256-16,3 2-144 0,-3-2 160 0,4 3-160 16,-1 1 0-16,3-3 0 0,3 0 0 0,2 1 0 15,3 0 0-15,1 2 0 0,1-3 0 0,1 1 0 16,2 1 0-16,2-1 128 0,1-1-128 0,1 0 0 0,1-2 0 16,3-2 0-16,0 0 0 0,2-1 0 0,-6-10 0 15,11 8 144-15,-1-3-144 0,2-1 128 0,1-1-128 16,0-3 0-16,1-4 144 0,1-1-144 0,0-3 0 0,1-3 0 15,-1 0 0-15,1-4 0 0,-3 0 0 0,-1-2 144 16,-2 0-144-16,1 0 0 0,-1 1 192 0,-1-1-192 16,-1 2 192-16,0 0-192 0,-2 2 272 0,1 3-48 15,-2-2-16-15,2 2 0 0,-2-1-48 0,-1 1-16 16,-4 10 0-16,0 0 0 0,0 0 48 0,0 0 0 16,0 0 0-16,0 0 0 0,0 0 16 0,4 8 16 15,-4-8 0-15,4 14 0 0,-2-1-64 0,1 1-16 16,-1 1 0-16,1 0 0 0,-2 1-144 0,3 2 128 0,0-3-128 0,1 2 128 15,2-2-128-15,-2 1 0 0,0 1 144 0,2-2-144 16,-1 0 0-16,2-2 0 0,1 0 0 0,2-4 0 16,-2 1 0-16,0 1-256 0,1-2 32 0,3-3 16 31,-1 0-1360-31,1-2-272 0,0-2-48 0,2-2-8896 0,-1-1-1776 0</inkml:trace>
  <inkml:trace contextRef="#ctx0" brushRef="#br0" timeOffset="9289.4">9088 5620 13823 0,'0'0'608'0,"-9"1"128"0,1 2-592 0,8-3-144 15,-9 5 0-15,9-5 0 0,-6 6 3344 0,6-6 640 16,0 0 128-16,-2 13 32 0,2-13-2176 0,3 16-432 16,1 0-96-16,1-2-16 0,-1-1-368 0,1 1-80 15,0 2-16-15,1 1 0 0,0 0-432 0,1 0-80 16,-1-2-32-16,1 1 0 0,-2-2-288 0,1-1-128 16,0-1 0-16,0-1 128 0,-1-4-128 0,-5-7-256 15,0 0 64-15,0 0 16 16,11 6-1664-16,-11-6-336 0,0 0-64 0,0 0-7760 15,10-8-1568-15</inkml:trace>
  <inkml:trace contextRef="#ctx0" brushRef="#br0" timeOffset="9452.66">9101 5331 6447 0,'-5'-7'576'0,"0"0"-576"0,0 1 0 0,5 6 0 16,-6-6 6720-16,6 6 1248 0,0 0 240 0,0 0 48 15,0 0-6528-15,0 0-1328 0,0 0-256 0,0 0-144 32,0 0-432-32,12 8-176 0,-1-3-32 0,-1 1-14944 0</inkml:trace>
  <inkml:trace contextRef="#ctx0" brushRef="#br0" timeOffset="9767.69">9511 4867 20271 0,'0'0'1792'0,"0"0"-1424"15,0 0-368-15,0 0 0 0,0 0 3648 0,0 0 640 16,0 0 144-16,0 0 32 0,4 13-3200 0,-1 3-640 16,1 1-128-16,-1 3-32 0,0-1 0 0,0 2 0 15,0 1 0-15,1 3 0 0,1 0-208 0,0 3-32 16,2 4-16-16,-1 4 0 0,1 1-208 0,-1-1 128 15,0 3-128-15,-1 2 0 0,-1-5 0 0,-2 3 128 0,1 2-128 0,0-5 0 16,-2-3 0-16,2-1 0 16,-2 0 0-16,1-2 0 0,1-2 0 0,0 0 0 0,-1-3 0 0,2-1 0 31,1-3-336-31,1 3-112 0,-2-4-32 0,2 1 0 16,-2-2-1552-16,1-1-304 0,2-4-64 0,-1 2-16 15,1-6-400-15,1 1-96 0,-1-4-16 0,-7-7 0 0</inkml:trace>
  <inkml:trace contextRef="#ctx0" brushRef="#br0" timeOffset="11403.73">10538 5049 3679 0,'-12'-12'320'0,"6"5"-320"0,-1 0 0 0,2-1 0 16,5 8 2528-16,-4-9 432 0,4 9 96 0,-1-11 16 15,1 1-1856-15,0 10-384 0,2-9-64 0,-2 9 0 16,0 0 112-16,8-6 16 0,-8 6 16 0,11-1 0 16,-11 1 80-16,0 0 16 0,10 1 0 0,-10-1 0 15,9 8-112-15,-2 1 0 0,-2 0-16 0,1 3 0 16,0 3-48-16,-1 1 0 0,-1 3 0 0,-2 3 0 16,1 3 80-16,0 2 16 0,-1 2 0 0,1 1 0 15,-2 5-112-15,-1 0-32 0,0 2 0 0,1-2 0 16,1 1-288-16,-1-2-64 0,0 0-16 0,2-3 0 15,0-2-160-15,-1 0-48 0,-1-7 0 0,2 1 0 0,-2 0-80 0,-1-3-128 16,0 1 176-16,0-4-176 0,0-1 144 0,0-2-144 16,0-14 0-16,0 11 144 0,0-11-144 0,0 0 128 15,0 0-128-15,0 0 128 0,0 0 16 0,0 0 0 16,0 0 0-16,0 0 0 0,0 0 0 0,0 0 0 16,8-11 0-16,-1-2 0 0,-3-2-144 0,1-2 192 15,-1-2-192-15,1 1 192 0,3 1-192 0,-2 3 0 16,2-2 0-16,0 2 0 0,-2 1 0 0,2 1 0 15,3 3 0-15,-1 2 0 0,-1 5 0 0,-9 2 0 16,13-4 0-16,0 4 0 0,-1 0 0 0,2 0 0 16,1 0-128-16,-1 1 128 0,-1 2 0 0,0-2 0 15,0 3-144-15,-1 0 144 0,1 0 0 0,-3 0 0 0,1 0 0 0,-3 1 0 16,-8-5-144-16,6 10 144 0,1 2 0 0,-3-3-144 16,-4-9 144-16,1 16 0 0,-1-3 0 0,-1 1 0 15,-2 2 128-15,0-3-128 0,-1 0 128 0,1 0-128 16,-3 0 0-16,1 1 144 0,-1-5-144 0,0 2 0 15,1-2 128-15,5-9-128 0,-9 9 0 0,1-2 0 16,-1-2 176-16,1-4-176 0,-1 3 160 0,0-1-160 16,-1-3 144-16,-2 0-144 0,-1 0 128 0,0 0-128 15,-2-2 0-15,0 1 0 0,-2 0 128 0,-1-1-128 16,-2 0 0-16,0-2-224 0,1 1 48 0,1-2 16 31,1 1-544-31,2 2-128 0,2 0 0 0,2 2-16 0,2-1-1968 0,9 1-384 0,-11 0-64 0,11 0-32 16</inkml:trace>
  <inkml:trace contextRef="#ctx0" brushRef="#br0" timeOffset="11903.33">11205 5571 11967 0,'0'0'1072'0,"0"0"-864"16,0 0-208-16,7-7 0 0,-7 7 4736 0,8-8 896 15,-2 1 176-15,-6 7 32 0,8-8-4400 0,-1 2-880 16,-7 6-176-16,0 0-48 0,4-9-16 0,-4 9 0 16,0 0 0-16,0 0 0 0,0 0-144 0,0 0-48 15,0 0 0-15,-12 0 0 0,0 4-128 0,0 2 0 0,-1-1 0 0,-2 2 128 16,-2 1-128-16,1-2 128 0,-1 1-128 0,3 1 128 16,1 2-128-16,0 2 0 0,1-3 144 0,3 1-144 15,1 2 256-15,3 0-32 0,1-2 0 0,1 2 0 16,2 0-224-16,2 1 0 0,2 1 0 0,2-1 0 15,2-1 128-15,2-2-128 0,1 3 176 0,2 0-176 16,1-2 128-16,3-2-128 0,1-3 0 0,1 1 0 16,0-3 0-16,2-2 0 0,0-2 0 0,1-2-144 15,-1-1 144-15,1-1-192 0,1-2 192 0,-1-3-192 16,-3-2 192-16,-1 1 0 0,-1-5 0 0,-2 2 0 16,2 0 0-16,-3 0 0 0,-2 0 0 0,0 0 0 15,-5 0 192-15,1 0 64 0,-1-1 0 0,0 1 16 16,-3 0 112-16,0 1 0 0,-2-1 16 0,-1 0 0 15,-1 1-192-15,-2-3-32 0,1 0-16 0,-2 2 0 0,-1 1-160 0,-2 1 0 16,-1-1-192-16,-1 2 192 0,-1-1-288 16,-1 2 64-16,1 1 16 0,1-1 0 0,0 5 0 0,0 2 0 15,-2-1 0-15,1 2 0 0,-1-1 16 0,1 2 0 16,-2 0 0-16,3 2 0 16,9-2-352-16,0 0-64 0,-8 7-16 0,8-7 0 15,-4 12-1744-15,4-12-368 0,0 0-64 0,2 12-10048 0</inkml:trace>
  <inkml:trace contextRef="#ctx0" brushRef="#br0" timeOffset="12486.33">11942 5565 30639 0,'0'0'1344'0,"0"0"304"0,0 0-1328 0,0 0-320 0,0 0 0 0,0 0 0 16,-8-5 768-16,8 5 96 0,0 0 16 0,-8-3 0 16,8 3-688-16,-7-5-192 0,0 1 0 0,7 4 0 15,-12-4 0-15,1 1 0 0,-1 1 0 0,-1 0 0 16,0 2 176-16,0 0-48 0,-2 0 0 0,1 3 0 15,-2 1 96-15,-1 1 16 0,2 2 0 0,-3-3 0 16,-2 1-48-16,0 1-16 0,2 1 0 0,0 1 0 0,1 1 16 0,1 1 0 16,1 2 0-16,0 1 0 0,2 0 176 0,0 1 32 15,3 2 16-15,1 2 0 0,2-3-96 0,2 2 0 16,2 1-16-16,2-1 0 0,2-3-160 0,2 0-16 16,1-2-128-16,2 0 192 0,4-3-192 0,0 0 128 15,2 0-128-15,1-5 0 0,1 0 0 0,0-1 128 16,1-3-128-16,3-2 0 0,2 0 0 0,0-2 0 15,0-3 128-15,0-2-128 0,-1-1 176 0,1-2-16 16,-1-1 0-16,1 0 0 0,-2-3 144 0,-1 1 16 16,-3-1 16-16,-1 2 0 0,-1-4 112 0,0 1 0 15,-2-3 16-15,-1 2 0 0,-2-4-144 0,-1 1-48 16,0-1 0-16,-1-2 0 0,-3-2-32 0,1 0-16 0,-3 1 0 0,0-3 0 16,-1 0-224-16,-1-2 176 0,0-2-176 0,-1-2 160 15,-1-2-32-15,-1 5-128 0,0-1 192 0,0 2-64 16,-1 1-128-16,0 2 0 0,-2 0 0 0,0 0 0 15,-1 4 0-15,1-2 0 0,-1 3 0 0,1 1 0 16,1 0 0-16,0 1 0 0,1 2-160 0,0 5 160 31,1 4-560-31,3 1-16 0,-1 2 0 0,3 6 0 16,0 0-1920-16,0 0-400 0,0 0-80 0,0 0-13344 0</inkml:trace>
  <inkml:trace contextRef="#ctx0" brushRef="#br0" timeOffset="12920.45">12083 5492 3679 0,'0'0'320'0,"0"0"-320"16,0 0 0-16,0 0 0 0,0 0 5248 0,0 0 992 0,0 0 192 0,0 0 32 15,0 0-4272-15,5 13-848 0,0-3-192 0,2 1-16 16,-1-3-256-16,2 2-48 0,1 2-16 0,2-2 0 15,0 4-192-15,2 1-48 0,1-1 0 0,0 1 0 16,1-2-320-16,2 0-80 0,0 0-16 0,2-2 0 16,0 0-32-16,1-1-128 0,-1-2 192 0,1 1-64 15,1 0-128-15,-2-1 160 0,1-1-160 0,-1-1 160 16,0-1-160-16,-2 1 0 0,-2-1 144 0,0-3-144 16,-2 2-192-16,-2-4-96 0,1 0-32 0,1-2 0 15,-2-1-832 1,-1-1-192-16,0-2-16 0,1-2-16 15,-2-3-2336-15,0 0-448 0,3-8-112 0,-2 1-16 0</inkml:trace>
  <inkml:trace contextRef="#ctx0" brushRef="#br0" timeOffset="13138.4">12688 5416 2751 0,'0'0'256'0,"0"0"-256"0,0 0 0 0,0 0 0 0,-11 0 5872 0,2 0 1120 16,9 0 240-16,-10 7 32 0,1 1-4496 0,1 2-896 15,-1 2-176-15,0 1-32 0,-1 5-560 0,1 2-96 16,-1 2-32-16,-2 1 0 0,0 3-144 0,1 4-16 15,-1-2-16-15,0 4 0 0,1 1-208 0,-3 3-32 16,0 2-16-16,0 1 0 0,1 2-224 0,-2-1-64 16,0 2 0-16,-2 0 0 0,-1-2-256 0,-2 0 0 15,-1-2 0-15,0 0-144 0,-1-2 144 0,-1 4 0 16,-1-1 0-16,-1 1 0 16,1 1-384-16,-2-2-64 0,-3-3 0 0,2 2-12288 15,0-2-2480-15</inkml:trace>
  <inkml:trace contextRef="#ctx0" brushRef="#br0" timeOffset="17423.32">13461 5802 17503 0,'0'0'1552'0,"0"0"-1232"16,-8-1-320-16,8 1 0 0,0 0 1664 0,0 0 256 15,0 0 64-15,0 0 16 0,0 0-992 0,0 0-208 16,0 0-32-16,0 0-16 0,0 0-48 0,0 0 0 15,13 2 0-15,1 5 0 0,1 2-320 0,-1 3-64 16,2-2 0-16,-1 3-16 0,1 0-304 0,1 2 0 16,1 0 0-16,2 2 0 0,-1 0 0 0,1 1 0 15,-1 1 0-15,0 0 0 0,-2 2 0 0,-3-1 0 16,-2-2-192-16,-3 1 48 0,-3 2-96 0,0 0-16 16,-5 0 0-16,-2-3 0 0,-3-2 256 0,-2 0 0 0,0-1 0 0,-2 2 0 15,-1-1 0-15,0-2 160 0,0-2-160 0,2-2 128 31,2 1-2496-31,5-11-512 0,0 0-112 0,0 0-16 0</inkml:trace>
  <inkml:trace contextRef="#ctx0" brushRef="#br0" timeOffset="18107.24">14454 5321 15599 0,'0'0'688'0,"0"0"144"0,0 0-656 0,9-3-176 0,-9 3 0 0,11-3 0 16,-11 3 1280-16,0 0 208 0,0 0 48 0,0 0 16 15,0 0-256-15,0 0-48 0,0 0-16 0,0 0 0 16,0 0-400-16,0 0-96 0,0 0-16 0,0 0 0 16,0 0-368-16,0 0-80 0,0 0-16 0,0 0 0 15,-5 9-128-15,-2-2-128 0,1 3 144 0,-4 0-144 16,-1 2 160-16,-2 1-160 0,-2 0 160 0,1 1-160 16,0 1 128-16,1-2-128 0,1-2 0 0,1 2 0 15,4 0 240-15,1-2-48 0,6-11-16 0,-6 8 0 16,6-8 144-16,-3 9 16 0,2-1 16 0,1-8 0 15,0 0-224-15,0 0-128 0,0 0 160 0,9 5-160 16,-9-5 0-16,13 2 128 0,-2 1-128 0,-1 2 0 0,-1-1 0 16,2 0 0-16,-2-1 0 0,1 1 0 0,1 2 0 15,0 1 0-15,-2 2 0 0,1-5 0 0,-3 1-128 0,3 0 128 16,-1 0 0-16,0 0 0 0,-9-5 0 0,10 4 0 16,-1 0 0-16,-1 0 0 0,-8-4 0 0,9 7 0 15,-1-1 0-15,-8-6 0 0,7 8 0 0,-1 0 0 16,-1 1 0-16,2-1 0 0,-7-8 0 0,2 12 0 15,1-1 0-15,-2 0 0 0,1-1 0 0,-2 1 0 16,-3-1 0-16,0 2 0 0,0 1-224 0,-3 0-32 16,1 1-16-16,0-1 0 15,0-2-816-15,0-2-176 0,5-9-16 0,-6 9-16 16,6-9-832-16,0 0-176 0,0 0-16 0</inkml:trace>
  <inkml:trace contextRef="#ctx0" brushRef="#br0" timeOffset="18640.12">14877 5393 10127 0,'0'0'896'0,"-8"-2"-704"0,-1 0-192 0,1 3 0 16,8-1 5136-16,-8 9 1008 0,0 2 192 0,2-1 32 15,1 2-5136-15,1 2-1024 0,0 2-208 0,1 1 0 16,1 0 0-16,0 0 0 0,1 0 0 0,2 1-128 16,1 3 128-16,0-3 0 0,1-2 0 0,-1-2 0 0,1 0 0 0,1-3 0 15,0-2 0-15,1 0 0 0,0 0 0 0,-5-9 0 16,7 9-128-16,-7-9 128 0,8 7-256 0,-8-7 48 16,0 0 0-16,10 1 0 0,-10-1 16 0,10 0 16 15,-10 0 0-15,0 0 0 0,11-5 176 0,-2 0 0 16,-1-2 0-16,0 2 0 0,1-3 0 0,-1 0 0 15,-1 2 0-15,1-3 0 0,-1 1 0 0,-1-1 0 16,1-2 0-16,-1 0 0 0,1 1 0 0,-1 0 0 16,0 0 0-16,0-2 176 0,-1 0-176 0,2 2 0 15,-1 1 0-15,1-1 0 0,-3 3 0 0,-4 7 128 16,5-11-128-16,-5 11 128 0,0 0-128 0,0 0 0 16,10 0 0-16,-10 0 0 0,0 0 0 0,11 7 160 0,-2-2-160 0,0 1 160 15,-1 5-16-15,0-1 0 0,-2-1 0 0,2 1 0 16,-3-1-16-16,0 0-128 0,1 0 192 0,-2 1-64 15,-2 1-128-15,2-1 0 0,-4-10 0 0,4 12 128 16,-1 2-128-16,-1-1 0 0,1-2 0 0,1-1 0 16,0-1 0-16,0 0 0 0,-4-9 0 0,6 11 0 15,-1-3-128-15,1 1-64 0,-6-9-16 0,6 8 0 32,-6-8-368-32,0 0-64 0,9 6 0 0,-9-6-16 15,0 0-1728-15,0 0-352 0</inkml:trace>
  <inkml:trace contextRef="#ctx0" brushRef="#br0" timeOffset="19351.77">15327 5009 23487 0,'0'0'1040'0,"0"0"224"0,0 0-1008 0,0 0-256 16,0 0 0-16,0 0 0 0,0 0 448 0,0 0 64 16,0 0 0-16,0 0 0 0,0 0-304 0,0 0-48 15,0 0-16-15,9 7 0 0,-9-7 304 0,7 10 48 0,0 0 16 0,-2 3 0 16,0 0-64-16,-1 1-16 0,0 3 0 0,0 1 0 15,-1 0 48-15,-1 3 16 0,1 1 0 0,0 2 0 16,-1 1 0-16,1-1 0 0,-1 1 0 0,2 3 0 16,2-1-144-16,0 0-32 0,1-1 0 0,-1 0 0 15,2 1 160-15,0-3 32 0,0 4 0 0,-2-5 0 16,1 3-192-16,-2-5-48 0,0 0 0 0,0 0 0 16,0-2-96-16,-2 0-32 0,0-4 0 0,-2 1 0 15,0-2 0-15,-1-1 0 0,0-2 0 0,0-1 0 16,0-10-16-16,-1 12-128 0,1-12 192 0,0 0-64 15,0 0 96-15,0 0 16 0,0 0 0 0,0 0 0 16,0 0 64-16,0 0 16 0,0 0 0 0,0 0 0 16,0 0 0-16,4-12 0 0,1 0 0 0,0-2 0 15,1 0-192-15,0-4-128 0,2-1 144 0,1-2-144 16,0 2 0-16,0-1 0 0,0 1 0 0,0-1 0 0,2 1-176 0,-1 2 32 16,1 1 0-16,-2 2 0 0,-1-2 144 0,0 3 0 15,-1 1-144-15,1 3 144 0,-8 9 0 0,11-4-144 16,-2-2 144-16,-9 6 0 0,9-4-144 0,1 2 144 15,-10 2 0-15,13 2-144 0,-1 2 144 0,0-3 0 16,-2 2-144-16,1 1 144 0,-1 1 0 0,1 0 0 16,-1 0-144-16,2 2 144 0,-1-3 0 0,0 2 0 15,-2 1 0-15,-1 0 0 0,0 1 0 0,-3 3 0 16,-1-3 0-16,-4-8 0 0,2 11 0 0,-2 0-128 16,-1 2 128-16,-2-3 0 0,-2 1-144 0,-1 0 144 15,-2 0 0-15,-1 0-144 0,-3 5 144 0,2 0 0 16,-2-3 0-16,-1 0-128 0,-2-1 128 0,2 1 0 0,-1 0 0 15,1-2 0-15,-1-1 0 0,1-3-160 0,1 1 160 0,2-1 0 16,-2-2-160-16,3-1 160 0,0-2-128 0,9-2 128 31,0 0-560-31,-8-1-16 0,8 1-16 0,0 0 0 16,0 0-2448-16,0 0-480 0</inkml:trace>
  <inkml:trace contextRef="#ctx0" brushRef="#br0" timeOffset="19925.24">15974 5557 25503 0,'0'0'1136'0,"0"0"224"0,0 0-1088 16,0 0-272-16,0 0 0 0,0 0 0 0,0 0 512 0,0 0 32 16,0 0 16-16,0 0 0 0,0 0-128 0,0 0-32 15,0 0 0-15,0 0 0 0,0 0-224 0,0 0-48 16,0 0-128-16,0 0 192 0,11 3-192 0,-11-3 128 16,13 0-128-16,-13 0 0 0,0 0 448 0,12-3-16 15,-12 3 0-15,11-4 0 0,0 2 352 0,-2-2 80 16,0 0 16-16,1 1 0 0,2-2-352 0,1-2-64 0,0-2-16 0,2 1 0 15,-1 2-240-15,2-2-48 16,-3-2-16-16,1 1 0 0,-1 1-144 0,0 0 0 0,-1 0 0 0,-3 0 128 16,-1 3-128-16,-2-2 0 0,1 1 0 0,-2-1 128 15,-5 7-128-15,3-7 0 0,-3 7 0 0,0-8 0 16,-2 0 0-16,2 8 0 0,-1-7 0 0,1 7 0 16,-5-6 0-16,-2 1 0 0,1 1 0 0,-2 1 0 15,-1 3 0-15,0 0 0 0,-2 3 0 0,1 1 0 16,-2 1 0-16,0 1 0 0,1 2 0 0,-1 3 0 15,1-1 0-15,1 2-144 0,0-2 144 0,2 2 0 16,1 1-128-16,2 3 128 0,0-3 0 0,0 0 0 16,-1 0 0-16,2 2-128 0,2 0 128 0,-2 2 0 15,0-2 0-15,1 4 0 0,2-1-128 0,0-1 128 0,0-1 0 16,2-1 0-16,1-2 0 0,2 0 0 16,2 0 0-16,0 0 0 0,1-4 0 0,0 2 0 0,-7-11-320 0,11 12 32 15,-1-3 16-15,2-3 0 16,-2-2-1616-16,2 0-320 0,0-1-64 0,-2-3-11008 15</inkml:trace>
  <inkml:trace contextRef="#ctx0" brushRef="#br0" timeOffset="21058.34">16205 5537 4607 0,'0'0'192'0,"0"0"64"0,0 0-256 0,0 0 0 0,0 0 0 0,7-7 0 15,-5-4 3072-15,1 3 560 0,-3 1 112 0,0 7 32 0,0 0-2384 0,0 0-480 16,-1-8-80-16,-1-3-32 0,1 2-32 0,0 0 0 15,-2 3 0-15,3 6 0 0,0 0-16 0,-2-8-16 16,-1 1 0-16,3 7 0 0,0 0-32 0,0 0 0 16,0 0 0-16,0 0 0 0,-5-5 112 0,5 5 16 15,0 0 0-15,0 0 0 0,0 0-176 0,0 0-16 16,0 0-16-16,-9 7 0 0,2-1-64 0,7-6-16 16,-6 12 0-16,-1-2 0 0,0-3-144 0,7-7-16 15,-6 9-16-15,1 1 0 0,0 1-112 0,1-2 0 16,4-9-16-16,-6 10 0 0,0-1 32 0,-1 1 16 15,1-3 0-15,1 1 0 0,5-8 0 0,-6 8 0 16,6-8 0-16,-3 10 0 0,0 1 144 0,2-1 16 16,1 1 16-16,1 2 0 0,0-3-112 0,2 2-32 0,-2 0 0 0,2-1 0 15,1 2-96-15,0 2-32 0,-2-1 0 0,1 0 0 16,-2 3-192-16,2 2 144 0,-1-2-144 0,1 1 128 16,-2 1-128-16,-1 1 0 0,0-1 0 0,-1 0 128 15,0-2-128-15,-1 0 0 0,1-2 0 0,-2 1 128 16,-1 1-128-16,1-4 160 0,-1 0-160 0,0 1 160 15,0 3 16-15,1-1 0 0,3-2 0 0,-1-1 0 16,-3-1-16-16,1 1 0 0,1-1 0 0,-1 1 0 16,1 0-160-16,-2 2 0 0,-3-1 0 0,1-1 0 15,-1 0 0-15,1 1 128 0,-2 0-128 0,0-1 0 16,-1-1 0-16,1 0 128 0,0-2-128 0,-1-1 0 16,-1 0 0-16,-1-2 128 0,1 0-128 0,-2-1 0 15,-1-1 0-15,0 2 0 0,-3-2 0 0,1-4 0 16,-2-1-448-16,1-1 16 0,0-3 16 0,2-1 0 15,-2-3-560-15,3-2-112 0,2-2-32 0,2-2-11424 16,2-5-2304-16</inkml:trace>
  <inkml:trace contextRef="#ctx0" brushRef="#br0" timeOffset="21364.79">16205 5171 35935 0,'-12'-9'3200'0,"-1"1"-2560"0,0 2-512 0,2 2-128 16,0 1 2016-16,11 3 384 0,-6-5 80 0,6 5 16 15,0 0-2048-15,0 0-448 0,0 0 0 0,0 0 0 16,0 0-192-16,0 0 0 0,0 0-16 0,0 0 0 31,0 0-672-31,13-1-128 0,-3 1-16 0,-10 0-16 16,12 6-832-16,-2-3-176 0,-10-3-16 0,8 6-16 15,-8-6-96-15,4 12 0 0,-1 0-16 0,-1-1 0 0,-3 1 720 0,2 3 128 16,2 1 48-16,0 3 0 0,-2 2-800 0,1-1-144 16</inkml:trace>
  <inkml:trace contextRef="#ctx0" brushRef="#br0" timeOffset="21809.46">16441 5507 24879 0,'0'0'1088'0,"0"0"256"0,0 0-1088 0,0 0-256 16,0 0 0-16,0 0 0 0,12-2 880 0,-2 1 112 15,-10 1 32-15,12-2 0 0,-12 2-208 0,12-1-48 16,-12 1 0-16,13-3 0 0,-1 1-128 0,-2-1-16 15,-10 3-16-15,13-2 0 0,-1-2-80 0,-2 0-16 16,-1-3 0-16,2 1 0 0,-1-2-48 0,2 0-16 16,1-2 0-16,-1 0 0 0,-1 1-192 0,1 0-64 0,0-1 0 0,-2 1 0 15,-2 0-192-15,0 1 128 0,-2 1-128 0,0 1 0 16,-2-1 128-16,-4 7-128 0,2-8 0 0,-2 8 144 16,2-7-144-16,-2 7 0 0,-2-7 144 0,2 7-144 15,-5-4 0-15,5 4 0 0,-9-1 0 0,0 2 128 16,0 2-128-16,-2-2 0 0,-1 3 0 0,-1 1 0 15,-1 2 0-15,0 0 0 0,-1 1 0 0,2 1 128 16,0 2-128-16,0-1 176 0,0 1-176 0,2-1 192 16,0 4 64-16,1 2 32 0,-1 0 0 0,1 1 0 15,-1-3-96-15,2 4-32 0,1-1 0 0,2 2 0 16,2 0-160-16,0 3 0 0,0-1 0 0,3 1 0 16,1-5 0-16,2 3 0 0,2-5 0 0,3 2 0 15,-1-2 0-15,2-1 0 0,1 0 0 0,2-2 0 0,-1-3-224 16,2-1 32-16,0 0 0 0,1-2 0 15,0 0-1600-15,2-1-320 0,2-1-64 0,2-2-8224 16,-1-4-1632-16</inkml:trace>
  <inkml:trace contextRef="#ctx0" brushRef="#br0" timeOffset="22343.14">17081 5478 9215 0,'0'0'816'0,"0"0"-656"0,0 0-160 0,0 0 0 15,0 0 3584-15,0 0 704 0,0 0 128 0,7-8 16 16,-7 8-2800-16,6-9-560 0,0 1-112 0,-6 8-32 16,5-9-240-16,-5 9-48 0,5-8-16 0,-5 8 0 15,0 0-304-15,3-9-48 0,-3 1-16 0,0 8 0 16,0 0-128-16,0 0-128 0,-6-7 192 0,1 2-192 15,-1 1 448-15,6 4-32 0,-12 0 0 0,1 3 0 0,1 1-144 0,0 2-16 16,-1-2-16-16,1 3 0 0,-1-1 208 0,1 2 32 16,-1 1 16-16,1 3 0 0,1 2 0 0,0-1 0 15,1-1 0-15,1 4 0 0,1-1-176 0,2 0-48 16,-1 0 0-16,1 2 0 0,1 4-272 0,1-1 128 16,0-2-128-16,1 0 0 0,1 0 0 0,1 1 0 15,1-4 0-15,2 0 0 0,-2-4 0 0,3 1 0 16,1 0-160-16,-1-2 160 15,-5-10-592-15,10 8 0 0,1-3 0 0,-1-1 0 16,1-3-224-16,0-2-32 0,1-1-16 0,1-2 0 16,-1-3-368-16,2-1-80 0,2-1-16 0,2-1-12240 0</inkml:trace>
  <inkml:trace contextRef="#ctx0" brushRef="#br0" timeOffset="22627.79">17479 5135 11055 0,'0'0'976'0,"-10"6"-784"0,-2 1-192 0,3 4 0 16,1 4 6480-16,3 3 1264 0,1 2 240 0,2 0 48 15,2 3-6416-15,0 3-1280 0,2 1-336 0,0 2 0 16,2-3 128-16,0 1-128 0,0 2 0 0,0 1 144 15,0 0-144-15,0-3 0 0,1-1 0 0,-1 0 0 0,-1 2 0 0,-1-2-192 16,1-7 32-16,-1 1 16 0,1 1-144 0,-2-6-32 16,1 0 0-16,-2-2 0 15,0 0-160-15,0-3-32 0,0-1-16 0,0-9 0 16,0 0-144-16,0 0-32 0,0 0 0 0,0 0 0 16,0 0-1728-16,0 0-336 0,0 0-80 0</inkml:trace>
  <inkml:trace contextRef="#ctx0" brushRef="#br0" timeOffset="22829.07">17238 5410 13823 0,'0'0'1216'16,"0"0"-960"-16,0 0-256 0,0 0 0 0,10-4 5920 0,3 1 1136 0,2 3 240 0,2-2 32 16,-1 2-5408-16,3-2-1072 0,0 0-208 0,3-2-64 15,3 0-144-15,1 0-48 0,3-1 0 0,1 0 0 16,1-1-384-16,2 0 128 0,-1-2-128 0,1 0 0 31,1 0-256-31,0 0-128 0,0 1-16 0,0-4-16 16,-1 1-1616-16,-1 1-320 0,-2-2-64 0,-2 1-13968 0</inkml:trace>
  <inkml:trace contextRef="#ctx0" brushRef="#br0" timeOffset="24161.34">18216 5759 11967 0,'0'0'1072'0,"0"-8"-864"0,-3-1-208 0,3 9 0 16,-1-10 3888-16,1 10 720 0,-2-9 160 0,2 9 32 15,2-8-3200-15,-2 8-624 0,0 0-128 0,0 0-16 16,0 0 192-16,0 0 32 0,0 0 16 0,0 0 0 16,7 8-688-16,3 3-128 0,0 2-16 0,2 2-16 15,2 2-224-15,2 2 0 0,1 3 0 0,0 2 0 16,0-5 0-16,0 5 0 0,-3-1 0 0,0 2 0 15,-1 0 0-15,-2 1-128 0,-4 0 128 0,-1-1 0 16,-4-2 0-16,1 3 0 0,-3 0 0 0,-3-2 0 16,-2 2 0-16,-3-1 0 0,-1-1 0 0,0 4 0 0,-4 1 176 15,-4-1-176-15,-3 0 192 0,0 0-192 16,-3-2 128-16,1-1-128 0,-1-1 0 0,-2-2 0 0,-1-1-208 0,1-1-112 16,3 0 0-16,-3-4-16 15,1-1-688-15,-1 1-128 0,1-3-16 0,3 0-8784 16,3-6-1760-16</inkml:trace>
  <inkml:trace contextRef="#ctx0" brushRef="#br0" timeOffset="25448.94">19716 4927 15663 0,'0'0'1392'0,"0"0"-1120"0,-1-10-272 0,0 1 0 16,-1 0 3792-16,2 9 704 0,-1-9 144 0,1-2 32 15,0 11-3312-15,0-10-656 0,-1 1-128 0,1-2-16 16,-2 2-176-16,1 0-16 0,0-2-16 0,-2 1 0 0,0-4-352 0,1-1 144 16,-2-2-144-16,-1 3 0 0,0-4 128 0,-2 1-128 15,-1 2 0-15,-1 0 0 0,0 1 256 0,0-2-48 16,-2 3-16-16,0 1 0 0,-4 3 144 0,1 4 32 15,-3 0 0-15,1 2 0 0,1 3-80 0,-1 3-16 16,-1 2 0-16,1 6 0 0,0 1 160 0,-3 6 16 16,0 5 16-16,-1 1 0 0,1 9-176 0,0-2-32 15,1 4-16-15,0 5 0 0,2 3-64 0,3 0-16 16,0 1 0-16,3-1 0 0,-1-1-160 0,5-2 160 16,2-1-160-16,0 3 160 0,1 1-160 0,2-3 128 15,0-2-128-15,1-1 128 0,1-6-128 0,0 2 0 16,2-5 144-16,-2 0-144 0,-1-1-176 0,2 0-96 15,-1-3-32-15,1-3 0 16,1-3-560-16,0 0-112 0,-2-2-32 0,2-2 0 16,-1 1-1728-16,1-4-336 0,-3-11-80 0</inkml:trace>
  <inkml:trace contextRef="#ctx0" brushRef="#br0" timeOffset="26045.74">19090 5454 23951 0,'0'0'2128'0,"-1"-8"-1696"0,-2-4-432 0,3 12 0 16,-1-9 2656-16,1 9 448 0,5-6 96 0,-5 6 0 15,11-8-2240-15,0 1-448 0,3 1-80 0,0 1-32 16,2 0 160-16,-1 1 16 0,2 0 16 0,1 1 0 0,3-1-352 0,3 2-80 16,2-2-16-16,1 1 0 0,1-1-144 15,3-1-192-15,0 0 32 0,0-2 16 16,1 1-752-16,-2-1-128 0,-2 1-48 0,0-3 0 15,-1 1-1856-15,-2 1-368 0,-3 1-80 0,-1 0-16 16,-3 3 1584-16,-2-1 304 0,-2 0 64 0,-1 1 16 16,-2 1 720-16,-1-1 160 0,-10 3 32 0,10-3 0 0,-10 3 896 0,11-2 192 15,-11 2 48-15,12-2 0 0,-12 2 736 0,10-1 160 16,-10 1 16-16,0 0 16 0,12-3-432 0,-12 3-96 16,0 0 0-16,0 0-16 0,0 0-368 0,0 0-64 15,0 0 0-15,0 0-16 0,0 0 32 0,0 0 16 16,6 11 0-16,-3 1 0 0,-3-2-32 0,-1 3 0 0,-3 0 0 0,0 0 0 15,0 0-192-15,0 2-32 16,-1 0-16-16,1 3 0 0,0 2 32 0,1 0 0 0,-1 2 0 0,2-4 0 16,0 0-176-16,1 0-48 0,0-2 0 0,0 1 0 15,1-1-16-15,0-3 0 0,0-2 0 0,1 1 0 16,-1 1 32-16,0-13 0 0,0 0 0 0,0 0 0 16,0 0 32-16,0 0 0 0,0 0 0 0,0 0 0 15,0 0 128-15,0 0 16 0,0 0 16 0,0 0 0 16,2-11-48-16,0 0-16 0,-2-1 0 0,0 1 0 15,0-1-96-15,0-1-32 0,-2 1 0 0,2-2 0 16,0-3 0-16,0 1 0 0,-1-2 0 0,1 1 0 16,0-1-160-16,1 1 128 0,2 0-128 0,0 1 128 15,-1-3-128-15,4 2 0 0,-1 0 0 0,1 1 0 16,-2 0 0-16,3 5 0 0,1 0 0 0,-1 2 0 16,1 0-160-16,3 3 160 0,0-1 0 0,1 2-144 15,0 0-240 1,1 2-64-16,2 2 0 0,4-2 0 0,-1 3-1760 0,2 0-352 0,-1 3-80 0,-1-3-12624 15</inkml:trace>
  <inkml:trace contextRef="#ctx0" brushRef="#br0" timeOffset="26430.83">20239 5364 36687 0,'0'0'1616'0,"-12"3"352"0,-2-3-1584 0,-1 2-384 15,2 2 0-15,0 1 0 0,0 2 576 0,2 2 48 16,-2 1 0-16,1 2 0 0,0 1-624 0,3 0 0 0,0 2 0 0,2 0 0 16,1 2 0-16,1-2 0 0,1 0-128 0,2 0 128 15,1-1-400-15,2-2 0 0,2-2 0 0,2 0 0 16,2 0 80-16,-1-1 0 0,2-3 16 0,1-3 0 16,2-2 304-16,0-1 0 0,1-1 0 0,1 0 0 15,2 1 0-15,-1-2 144 0,1-4-16 0,1-1 0 16,1-1 128-16,-1 1 32 0,-2-1 0 0,0-1 0 15,1 2 32-15,-1 1 16 0,-1-4 0 0,-1 0 0 16,0-2-144-16,-2 1-16 0,-2 0-16 0,-2 1 0 16,0-1-160-16,-3 1 0 0,-1 1 0 0,-2-3 128 15,-2 0-128-15,-1 1 160 0,-4-4-160 0,-2 3 160 16,0 1-160-16,0 0 160 0,0 0-160 0,-2 0 160 16,1 1-32-16,-1 1 0 0,1-1 0 0,-1 4 0 15,2-1-128-15,0 4 0 0,0-1 144 0,3 1-144 0,6 3 0 0,-7-1 0 16,7 1-192-16,0 0 64 15,0 0-2016-15,0 0-400 0,0 0-80 0,0 0-12624 16</inkml:trace>
  <inkml:trace contextRef="#ctx0" brushRef="#br0" timeOffset="26996.37">20552 5311 29023 0,'0'0'1280'0,"0"0"272"0,5 13-1232 0,0-3-320 15,0 2 0-15,1 2 0 0,-1-1 992 0,0 2 144 16,0 0 16-16,1 1 16 0,-3-1-304 0,1 4-64 0,0-4-16 0,0 2 0 16,-1-2-256-16,-1-2-48 0,2 0-16 0,-1-3 0 15,-2 1-144-15,1-2-48 0,-2-9 0 0,0 0 0 16,0 0 80-16,0 0 16 0,0 0 0 0,0 0 0 16,0 0 112-16,0 0 32 0,0 0 0 0,9-8 0 15,-9 8-256-15,7-9-32 0,0-3-16 0,-1 0 0 16,0-1-208-16,-1 0 144 0,0 0-144 0,0-2 128 15,1 2-128-15,-1-2 0 0,0 0 144 0,0 1-144 16,-1 1 0-16,1 3 0 0,-1 0 0 0,-4 10 128 16,5-8-128-16,-5 8-192 0,0 0 64 0,0 0 0 15,0 0 128-15,0 0 0 0,0 0 0 0,0 0 0 16,0 0 0-16,7 10-160 0,-7-10 160 0,5 11-160 16,-5-11 160-16,7 13 0 0,-2-4 160 0,-5-9-160 15,6 10 128-15,-6-10-128 0,10 7 0 0,-10-7 144 16,11 2-16-16,1 0-128 0,-2-4 192 0,2 0-64 0,-1-3-128 0,0-2 0 15,0-1 0-15,-1-1 0 0,1 0 0 0,0 0-144 16,0 0 0-16,-1-2 0 0,2-2 144 0,-2 1 0 16,-2-1 0-16,1 2 0 0,0-1 0 0,1 2 0 15,-1 0 0-15,1 1 0 0,1 1 0 0,0 2 128 16,1 2-128-16,0 1 0 0,0 3 0 0,-1 3 128 16,1 0-128-16,0 1 0 0,-2-1 272 0,1 3-16 15,0-1 0-15,1 3 0 0,-2 0 32 0,2 1 0 16,1 0 0-16,0 0 0 0,-1 0-160 0,1 0-128 15,0-2 144-15,0 1-144 0,1-2 0 0,0-1 128 16,-1 0-128-16,0 1 0 0,-2-2 0 0,1 1 0 0,-2 0 0 0,1-2 0 31,-1-1-704-31,1 1-48 0,-11-3 0 0,10 4 0 16,-10-4-2256-16,11 4-448 0,-11-4-80 0,0 0-32 0</inkml:trace>
  <inkml:trace contextRef="#ctx0" brushRef="#br0" timeOffset="28830.49">21470 4475 12895 0,'-10'0'1152'0,"1"0"-928"15,0-3-224-15,0 3 0 0,1 3 3104 0,8-3 576 16,0 0 112-16,0 0 32 0,0 0-2544 0,0 0-512 16,0 0-112-16,0 9-16 0,6 0-112 0,0-1-16 15,4-1-16-15,3-1 0 0,3-1-48 0,1 2-16 16,1-1 0-16,3-2 0 0,3-1-176 0,0-1-16 0,1 2-16 0,1 0 0 15,0-1-32-15,2-1 0 0,0 2 0 0,0 0 0 16,-3 2-64-16,-1-3-128 16,-2 4 176-16,-1-3-176 0,-2 1 288 0,-2 0-48 0,-3 0-16 0,-1 1 0 15,-3-1 64-15,1 1 16 0,-11-6 0 0,10 4 0 16,-10-4 0-16,9 7 0 0,-9-7 0 0,0 0 0 16,0 0-112-16,4 10-32 0,-4-10 0 0,-2 12 0 15,-2-2-160-15,-1 4 160 0,-3-5-160 0,-1 2 160 16,-1 0-160-16,0 1 0 0,-2-1 144 0,-1 1-144 15,0 1 0-15,-1-1 0 0,-2-1 0 0,2 3 0 16,-2-3 128-16,2 1-128 0,0-2 160 0,1 1-160 16,1-3 144-16,1 1-144 0,2 0 128 0,1 0-128 15,2 0 208-15,2-1-32 0,4-8-16 0,-4 13 0 0,4-13-160 0,-1 10 0 16,1 0 144-16,0-10-144 0,4 10 0 0,1-3 128 16,-5-7-128-16,8 7 0 0,0 0 0 0,1 1 0 15,1-4 0-15,-1 0 0 0,-1-2 0 0,0 2 0 16,-8-4 0-16,10 3 128 0,1 1-128 0,-3-2 0 15,-8-2 0-15,7 5 0 0,-7-5 0 0,6 7 0 16,-6-7 0-16,0 0 0 0,3 9 0 0,-3-1 0 16,0-8 0-16,0 0 0 0,-5 13 0 0,0-4 0 15,5-9 0-15,-8 8 0 0,0-2 0 0,2 1 0 16,1-1 0-16,-2 1 128 0,-1-2-128 0,8-5 0 16,-9 5 128-16,1 1-128 0,8-6 0 0,-7 6 144 15,7-6-144-15,-7 7 0 0,7-7 0 0,0 0 0 16,0 0 0-16,-4 9 0 0,2 0 144 0,2-9-144 15,0 12 0-15,2-5 144 0,-2-7-144 0,4 12 0 16,0-1 0-16,1-1 0 0,0 0 0 0,2 1 192 16,-1-2-192-16,1 0 192 0,1-1-192 0,0 0 0 15,-1 1 0-15,1 0 0 0,-8-9 128 0,9 12-128 0,0-2 0 0,-1-3 128 16,0 1 0-16,-1 1-128 16,-7-9 192-16,9 9-64 0,-1 1-128 0,-2-1 0 0,1 2 0 0,-1-1 0 15,-1 1 0-15,2-1 128 0,-1 0-128 0,2 2 0 16,-1-3 0-16,1 3 0 0,-1 1 0 0,3 1 0 15,0 1 0-15,0 2 0 0,1 1 0 0,-1 2 0 16,-1 0 0-16,0 1 0 0,1 0 0 0,-3 0 0 16,-3 1 0-16,0 0 0 0,-1 2 128 0,-3-3-128 15,-1 1 0-15,-3 1 128 0,-2 1-128 0,1-1 128 0,-1-1-128 0,-2 2 0 16,-3-3 144-16,0 1-144 0,-1-4 192 0,0 2-48 16,1-5 0-16,-1 1 0 15,0-2 64-15,-1 1 16 0,0-2 0 0,0-2 0 0,0 2-224 0,-1-1 144 16,-1 0-144-16,1-3 128 0,0-1-128 0,-2 0 0 15,2-2 0-15,-2-1 0 16,0 1-416-16,2-2-160 0,0-2-48 0,-1 1-11888 16,2-2-2384-16</inkml:trace>
  <inkml:trace contextRef="#ctx0" brushRef="#br0" timeOffset="42041.33">2800 8397 1839 0,'0'0'160'16,"0"0"-160"-16,0 0 0 0,0 0 0 15,0 0 4528-15,0 0 864 0,0 0 176 0,0 0 48 0,8-7-4080 0,-8 7-832 16,0 0-144-16,4-8-48 0,-4 8 0 0,3-9 0 16,-3 9 0-16,0 0 0 0,0 0 0 0,0 0-16 15,2-9 0-15,-2 9 0 0,-2-8 208 0,2 8 32 16,0 0 16-16,0 0 0 0,-3-12 224 0,3 12 48 15,-2-7 16-15,2 7 0 0,-4-8-192 0,4 8-32 16,-6-9-16-16,6 9 0 0,0 0-176 0,-5-11-48 16,0 3 0-16,5 8 0 0,0 0-176 0,-7-7-32 15,1 1-16-15,6 6 0 0,-11-4-224 0,1 3-128 16,1 0 160-16,-1 1-160 0,-2 2 128 0,0 2-128 16,-1 2 0-16,0 0 0 0,-3-2 0 0,1 2 128 15,-2 2-128-15,-2 1 0 0,-1 1 0 0,-1 3 0 0,-1 1 0 16,1 2 0-16,1-3 176 0,2 2-176 0,0 1 192 15,1 1-192-15,-2 1 288 0,3-1-48 0,0 0-16 0,3 1 0 16,0-2-96-16,2 2 0 0,2-1-128 0,3 0 192 16,-2 0-192-16,3 1 0 0,-1-1 128 0,3-1-128 15,0 2 128-15,2 0 0 0,2 1-128 0,2 1 192 16,-1 1-192-16,2 0 0 0,1 0 0 0,2 1 0 16,1-2 0-16,2-2 0 0,2 3 0 0,1 0 0 15,1-7 0-15,1 2 0 0,0-2 0 0,2 0 0 16,-1-1 0-16,2-1 144 0,0-1-144 0,2-2 128 15,2-1-128-15,-1-2 128 0,-3-1-128 0,0-1 128 16,-1-1-128-16,2-3 160 0,-1 0-160 0,0-3 160 16,0 2 16-16,1-2 0 0,-2-2 0 0,1 1 0 15,-1-1-16-15,1 0 0 0,2 0 0 0,-2-1 0 16,0-3-160-16,0 3 192 0,1-2-192 0,0-3 192 0,-1-2-192 0,2 0 128 16,-2 2-128-16,0-2 128 0,-1-2-128 0,-1 0 0 15,-2 0 0-15,1-2 128 0,-2 0-128 0,0 0 0 16,-2-1 0-16,0-3 0 0,-1-2 192 0,-1-1-32 15,-2 2-16-15,-2-4 0 0,0-1-144 0,1 1 0 16,-2-4 0-16,-1 0 0 0,0-3 0 0,1 0 0 16,0 1 0-16,-2 1 0 0,-2 1 0 0,2 0 0 15,0 6 0-15,-3 2 0 0,-2 1 0 0,1 3 0 16,-2 1 0-16,0 4 0 0,0 2 224 0,-1 1-32 16,-3 1-16-16,-1 2 0 0,0 2-48 0,-2 1 0 15,-2 2 0-15,0-1 0 0,-1 0-128 0,-3 2 0 16,1 1 0-16,-1 0 0 0,-1 0 0 0,0 0 0 0,0 1 0 15,-1 2-176-15,1-3 176 0,-1 1 0 0,-1-1 0 16,2 3 0-16,1 0 0 0,1-1 0 0,2 1 0 0,0 1 0 16,1-2 0-16,1 4 0 0,1-4 0 0,2 3 0 15,0 1 0-15,1-3-160 0,-1 3 160 0,3 0-160 32,-1 1-352-32,1 1-64 0,-4-2 0 0,4 3-16 15,1 0-480-15,0 0-80 0,-2 1-32 0,7-10 0 16,-3 11-1904-16,2 0-384 0,1-11-80 0,0 0-10784 0</inkml:trace>
  <inkml:trace contextRef="#ctx0" brushRef="#br0" timeOffset="42524.14">3297 7809 35359 0,'0'0'1568'0,"0"0"320"0,-6-6-1504 0,6 6-384 16,0 0 0-16,0 0 0 0,0 0 256 0,0 0 0 0,-8 7-16 0,1 2 0 15,1 1-240-15,-1 3 0 0,-2 3 0 0,0 2 0 16,-1 2-144-16,-2 2 144 0,-1 3 0 0,-3 1-144 16,-1 1 144-16,-1 3 0 0,0 2 0 0,-1-1 0 15,0 0 128-15,-1 0-128 0,-1 2 160 0,2-2-160 16,-2 3 688-16,-1 4 32 0,-3 4 16 0,2 1 0 16,-2 1-16-16,0-1 0 0,-1 1 0 0,1 1 0 15,-1 0-144-15,1 0-48 0,1-2 0 0,-1 1 0 16,-1-1-160-16,0-1-48 0,0-2 0 0,2-2 0 15,2 0-32-15,1 0-16 0,2-3 0 0,2-3 0 16,0-3-272-16,2 0 0 0,2-6 0 0,3 3 0 16,1-6-144-16,2-2 144 0,1-4-128 0,2 1 128 15,2-6-448-15,2 0-16 0,0-9 0 0,0 0 0 16,0 0-432-16,0 0-96 0,7 7-16 0,-7-7 0 16,12 0-1296-16,1-3-272 0,0-2-48 0,4-2-16 15,1-2-1040-15,2 1-208 0</inkml:trace>
  <inkml:trace contextRef="#ctx0" brushRef="#br0" timeOffset="43958.48">3912 7991 3679 0,'0'0'320'0,"0"0"-320"0,0 0 0 0,0 0 0 16,0 0 3088-16,0 0 560 0,4-9 96 0,-4 9 32 15,6-7-2768-15,0 1-560 0,1 2-96 0,-7 4-32 16,7-7-128-16,0 1-16 0,-7 6-16 0,6-7 0 16,0 2 48-16,-6 5 16 0,0 0 0 0,5-6 0 15,-5 6 192-15,0 0 32 0,0 0 16 0,0 0 0 16,0 0 384-16,0 0 80 0,0 0 16 0,0 0 0 16,0 0-48-16,0 0-16 0,0 0 0 0,0 0 0 15,0 0-64-15,0 0-16 0,0 0 0 0,0 0 0 16,0 0 32-16,0 0 16 0,0 0 0 0,0 0 0 0,0 0-192 0,0 0-32 15,-3 11-16-15,-1-1 0 0,-2 0-304 0,-1-5-64 16,0 3-16-16,-3 2 0 0,-1 0-224 0,0 1 176 16,2 2-176-16,-1 0 160 0,1 0-160 0,-3 4 0 15,0 0 0-15,0 2-176 0,2 0 176 0,-2 2 256 16,-2-1-64-16,0-1-16 0,-1 2 96 0,1 1 32 16,-2 0 0-16,1 0 0 0,-1 1-32 0,0 0 0 15,1 2 0-15,-2 2 0 0,0 2 96 0,-2 0 16 16,1 2 0-16,1 0 0 0,2-2-144 0,0 2-32 15,2-1 0-15,2-2 0 0,0 0-48 0,3 0-16 16,2-4 0-16,2 4 0 0,3 2 48 0,1 0 0 0,1-3 0 16,1 2 0-16,1-3 0 0,2 3 16 15,2-1 0-15,2 1 0 0,0 0-80 0,1-3-128 16,2 0 176-16,0-4-176 0,1-1 144 0,1-2-144 0,1 1 0 0,0-3 144 16,1 0-144-16,1-2 0 0,0 0 0 0,0-2 128 15,-2-2-128-15,4 0 0 0,0-3 0 0,-1 1-176 16,-1-3 176-16,0 0-208 0,2-2 80 0,0 1 128 15,1-3-448-15,-1 2 48 0,1 0 0 0,1 1 0 32,1-1-1200-32,0-1-256 0,-1-2-32 0,0 2-9520 0,-2-3-1904 0</inkml:trace>
  <inkml:trace contextRef="#ctx0" brushRef="#br0" timeOffset="44509.23">4688 8386 5519 0,'0'0'496'0,"0"0"-496"0,-10-4 0 0,10 4 0 16,-9-1 6624-16,9 1 1232 0,-11 2 240 0,2 2 48 15,9-4-6048-15,-10 7-1216 0,1 1-240 0,-1 1-64 16,0-1 32-16,0 2 0 0,-1 2 0 0,-1 1 0 16,1 0-16-16,-1 1 0 0,-1 2 0 0,0 1 0 15,-2 1-80-15,0 2-32 0,-2-2 0 0,0 3 0 16,0 1 0-16,0 1 0 0,1 0 0 0,-2-1 0 15,0-1-176-15,-2 2-48 0,-1 2 0 0,1-3 0 0,-1 0-112 0,2-1-16 16,1-3-128-16,1 1 192 0,-1-3-192 0,1 3 0 16,1 0 0-16,3-2 0 0,0-2 0 0,3-2 0 15,1 0 0-15,1-2 0 16,0-1-480-16,3-3-32 0,0 1-16 0,5-8 0 16,0 0-1712-16,0 0-352 0,0 0-64 0,0 0-14256 0</inkml:trace>
  <inkml:trace contextRef="#ctx0" brushRef="#br0" timeOffset="44842.81">4293 8445 28559 0,'-10'-7'2544'0,"1"2"-2032"0,1 1-512 0,8 4 0 15,0 0 3008-15,0 0 496 0,0 0 96 0,0 0 32 16,0 0-2912-16,0 0-576 0,0 0-144 0,0 0 0 16,2 14 192-16,2 2 0 0,0 1 0 0,3 0 0 15,2 1-192-15,0 3 0 0,0-1-160 0,2-2 160 16,-1 3 0-16,3 0 0 0,0-2 0 0,0 2 0 16,0-1 0-16,1 2 0 0,2-3 0 0,1 2 160 15,0-1-32-15,1 3 0 0,2-3 0 0,1 1 0 16,-2-2-128-16,2 1 0 0,0-3 0 0,1 0 0 0,0-2 0 15,2-2 128-15,0 2-128 0,1-4 0 16,0-1-304-16,-2-3-144 0,0-3-16 0,-1 0-16 16,0-1-1808-16,-1-3-352 0,-2-3-80 0,0-1-7856 15,-4-2-1584-15</inkml:trace>
  <inkml:trace contextRef="#ctx0" brushRef="#br0" timeOffset="45308.73">4839 7974 40607 0,'0'0'1792'0,"-5"-6"384"0,5 6-1744 0,0 0-432 0,0 0 0 0,0 0 0 16,12 7 368-16,0 3-16 0,-1 0 0 0,2 2 0 16,4 2-352-16,0 3 0 0,0 0-160 0,2 4 160 15,0 1-128-15,3 1 128 0,3 1 0 0,1 2 0 16,0 0 0-16,0 1 0 0,0 2 0 0,-2 1 0 15,-2 0-128-15,-1 0 128 0,0 3 0 0,-2 2 0 16,-1 1 0-16,-2-2 144 0,-2-1 16 0,-2-1 0 16,-1 1 256-16,-1 0 48 0,-2-1 16 0,-2-3 0 0,-2-3 32 0,-2 1 16 15,-2-1 0-15,-2 2 0 0,0-1-256 0,-2 1-48 16,-1-2-16-16,-2 0 0 0,-1 1-208 0,-1 2 128 16,-1-2-128-16,-2 1 0 0,-1-2 0 0,-1 0 128 15,-2-4-128-15,3-1 0 0,-3 0 0 0,2-2 0 16,-2 2 0-16,1-4-160 15,-1-4-1184-15,2-1-256 0,-2-2-32 0,3-5-11088 16,-1-5-2208-16</inkml:trace>
  <inkml:trace contextRef="#ctx0" brushRef="#br0" timeOffset="47761.09">3175 6479 2751 0,'0'0'256'0,"0"0"-256"16,0 0 0-16,0 0 0 0,-4-5 4032 0,4 5 768 16,0 0 160-16,1-11 32 0,3 3-3760 0,-4 8-736 15,8-6-160-15,0 1-16 0,-2-2-160 0,2 2-32 16,0 0 0-16,-8 5 0 0,9-3-128 0,0-2 192 15,1 3-192-15,-10 2 192 0,12-3-16 0,-1 0 0 0,-1 2 0 0,0 1 0 16,-10 0 240-16,15 0 48 0,-1 0 16 0,0 0 0 16,-1 1-32-16,3 0 0 0,1 2 0 0,1-1 0 15,1-2-64-15,1 0 0 0,4 0-16 0,1 0 0 16,1 0 96-16,2 3 32 0,4-2 0 0,0 2 0 16,2-2-128-16,-1 2-32 0,-2 0 0 0,-2 0 0 15,-3 1-336-15,0 0 128 0,-3 1-128 0,-1 2 0 16,-2 1 0-16,0 1 0 0,2 1 0 0,-1 2 0 15,-1 0 0-15,3 1 0 0,-1-1 0 0,0 1 0 16,1 0 0-16,1 0 0 0,-2 1 0 0,2-2 0 16,-1 0 0-16,0 1 0 0,0 0 0 0,-1-2 0 15,0 2 0-15,-2 2 0 0,-2-2 0 0,0 1 0 0,-2 0 0 16,1-1 0-16,-3 3 0 0,-1-2 0 0,-3 5 0 0,1-1 0 16,-2 2 0-16,-1 0 0 0,-3 1 0 0,0 0 0 15,0-1 0-15,-1-1 0 0,0 1 0 0,1 1 0 16,-1-2 0-16,0-1 128 0,0 1-128 0,0-2 128 15,-1-2-128-15,1 2 128 0,0 3-128 0,-2-3 144 16,1-6-144-16,1 4 160 0,0 2-160 0,0 0 160 16,-1 2-160-16,3-2 160 0,-2 3-160 0,-2-2 0 15,1 3 0-15,-1 1 0 0,0 3 0 0,-1-2 0 16,0-1 0-16,-1 3 0 0,-1 1 0 0,0-4 0 16,-1 1 0-16,1-1 0 0,0-3 0 0,-1 0 160 15,1-1-160-15,0 0 160 0,0 0-32 0,-1-2 0 16,0 0 0-16,2-2 0 0,-2-1-128 0,1 0 0 0,-2 1 0 0,2-5 128 15,1-9-128-15,1 11 0 0,-3-1 144 16,1-1-144-16,1 2 0 0,-2-1 128 0,2-10-128 0,-2 11 0 16,2-11 0-16,-4 10 0 0,1-2 0 0,3-8 128 15,-4 9-128-15,4-9 128 0,0 0-128 0,-4 8 128 16,4-8 32-16,0 0 16 0,0 0 0 0,0 0 0 16,0 0 144-16,-8 5 16 0,8-5 16 0,0 0 0 15,0 0 80-15,0 0 16 0,-9-6 0 0,9 6 0 16,-5-8-64-16,0 0 0 0,0 0 0 0,-1 0 0 15,3-2-176-15,0 1-32 0,-2 0-16 0,0 1 0 16,-1-3-160-16,0 2 0 0,-1 3 0 0,-2-2 128 16,-1-1-128-16,1 1 0 0,-1-1 0 0,1 0 0 15,0-2 160-15,1 4-160 0,2 0 192 0,-1 0-192 16,2 1 224-16,5 6-64 0,-4-9-16 0,0 0 0 0,2 1 48 0,-1 0 16 16,0 0 0-16,3 8 0 0,0-8-48 0,0 8-16 15,-2-7 0-15,2 7 0 0,0 0-144 0,0 0 0 16,0 0 0-16,0 0 0 0,0 0 0 0,0 0 0 15,0 0-160-15,0 0 160 0,2 11-176 0,1 2 176 16,1 0-192-16,1 2 192 0,2 0 0 0,1 2-128 16,2-4 128-16,0 3 0 0,1-2 0 0,-1-2-128 15,2 0 128-15,0 1 0 0,-2-3 0 0,1 2 0 16,0-2 0-16,0 1 0 0,-1-3 0 0,-1 0 0 16,-1-2 0-16,1-1 0 0,0 0 0 0,-9-5 0 15,0 0 0-15,11 4 0 0,-11-4 128 0,10 0-128 16,-10 0 0-16,11-2 144 0,-11 2 32 0,11-7 0 0,0 1 0 15,-1-3 0-15,-1-2 224 0,2-1 48 0,-1-1 16 0,2 0 0 16,0 0-16-16,1-2 0 0,0-2 0 0,0 1 0 16,1-2-224-16,-1-3-48 0,0-1-16 0,0 1 0 15,2 1-160-15,-1 1 128 0,2-1-128 0,1-1 128 16,0 2-336-16,1-1-80 0,0 2-16 0,0 0 0 31,3 1-1984-31,1 1-400 0,0 1-64 0</inkml:trace>
  <inkml:trace contextRef="#ctx0" brushRef="#br0" timeOffset="96748.42">7771 10833 6447 0,'0'0'576'0,"0"0"-576"16,-9-1 0-16,9 1 0 0,-9-1 800 0,9 1 48 16,-9-2 16-16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8T17:58:52.383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6438 6875 1670 0,'0'0'74'0,"0"-12"15"0,-10 9-71 0,3-7-18 0,3 1 0 0,1-1 0 15,3 7 178-15,0-6 32 0,0 2 6 0,3 1 2 0,4-9-171 0,0 11-35 16,4-5-12-16,3 6 9 0,3-3-9 0,8-4 0 16,0 7 0-16,3-6 0 0,14 9 0 0,-3-10 0 15,11 10 0-15,6-3 8 0,-3-3-8 0,7 3 0 16,7 3 9-16,0-3-9 0,14-4 0 0,0 7 0 15,15 0 0-15,-1 0 0 0,0-3 16 0,14 3-2 16,4-6 0-16,7 6 0 0,0-3 8 0,7 3 2 16,7-7 0-16,4 4 0 0,6 0-3 15,1-3 0-15,3 3 0 0,0-3 0 0,4 6-10 0,0-4-3 16,-8-2 0-16,5 6 0 0,-8-3 7 0,3 3 1 16,-3 0 0-16,4 0 0 0,3 0 5 0,-7 3 2 15,-21-3 0-15,7 6 0 0,7-6-11 0,-10 0-1 16,-8 4-1-16,-10-4 0 0,0-4-10 0,0-2 0 15,-4 3 9-15,-7 0-9 0,-6-3 0 0,-5-4 0 0,-6 7 0 16,-4-6 8-16,-4-1-8 0,1 1-12 0,-4 6 4 0,-3-7-852 16,-4 1-171-16</inkml:trace>
  <inkml:trace contextRef="#ctx0" brushRef="#br0" timeOffset="2503.11">13921 6831 345 0,'-4'-3'31'0,"-3"-3"-31"0,0-4 0 0,3 10 0 16,4 0 367-16,0 0 67 0,-3-3 14 0,3 3 2 15,0 0-325-15,0 0-65 0,11-3-12 0,-1-3-4 16,8 3 8-16,3-3 2 0,7 6 0 0,11-4 0 16,3-5 4-16,11 6 1 0,11-7 0 0,6 1 0 15,4 0 19-15,4-1 4 0,10-2 1 0,4 2 0 16,10 1-17-16,4-4-3 0,-4 1-1 16,8 2 0-16,3 1-17 0,-4 0-3 0,0-1-1 0,1-2 0 15,6 2-20-15,-3 1-4 0,0 3-1 0,0-4 0 16,-4 1-16-16,0 2 10 0,1 1-10 0,-4 0 8 15,-8 3-8-15,-2-4 0 0,-1 7 0 0,0 0 0 16,0 0-106 0,-3 7-23-16,-4-7-5 0,-24 0-1 0</inkml:trace>
  <inkml:trace contextRef="#ctx0" brushRef="#br0" timeOffset="4910.82">19082 6797 1324 0,'-11'-10'118'0,"8"4"-94"0,-8 3-24 0,4-6 0 16,-4 5 331-16,1-2 61 0,3 0 13 0,0 0 3 15,0 2-307-15,3-2-61 0,4 6-12 0,0 0-2 0,0-9-26 0,4 6 0 16,6-7 0-16,1 1 0 16,-1 6 0-16,5-7 8 0,-1 1-8 0,10 6 0 15,1-3 0-15,3-4 0 0,4 7 0 0,3 0 0 16,4-3 0-16,7 2 13 0,3-2-1 0,11 3-1 0,7 0 6 15,4-3 2-15,7 2 0 0,-1-2 0 16,4 3-8-16,7-3-2 0,8 0 0 0,-1-1 0 0,0-2-9 16,8-1 0-16,-1 4 0 0,4-3 0 0,7-1 0 15,-4 1 0-15,-3 0 0 0,0-1 8 0,6-2-8 0,1 2-16 16,-3 1 4-16,-8 2-878 16,0-2-176-16</inkml:trace>
  <inkml:trace contextRef="#ctx0" brushRef="#br0" timeOffset="22027.42">2836 10177 1267 0,'0'0'112'0,"-10"-3"-89"0,6-3-23 0,-6 3 0 16,3 3 180-16,3 0 31 0,4 0 6 0,-7-10 2 15,3 7-155-15,4-3-32 0,-3 3-5 0,3-7-2 0,0 1 14 16,-7 6 2-16,7-4 1 0,-4 1 0 0,4-3-5 16,-7 3-1-16,4-4 0 0,-8 4 0 15,1-4-5-15,-1 4-2 0,-3-3 0 0,0 6 0 0,0-1-29 16,-7-2 8-16,6-3-8 0,-9 3 0 0,3-1 0 15,6 4 0-15,-9-3 0 0,6 6 0 0,-7 0 0 16,8 0 8-16,-8 0-8 0,4 6 9 0,7-3 5 0,-7-3 1 16,7 10 0-16,-1-7 0 0,-2 3 10 0,3-3 3 15,0 7 0-15,-1-1 0 0,-2-6-11 0,6 7-1 16,4-1-1-16,-3 0 0 0,-1 4-7 0,-3-4-8 16,7 4 11-16,3 3-11 0,1-4 9 0,-8 4-9 15,11 9 0-15,0 0 9 0,0 3-9 0,0 4 10 16,0 5-10-16,4 4 10 0,6 12-10 0,-10 1 10 0,4 8-10 15,3 7 10-15,3 0-10 0,-2 3 0 0,-1 4 0 16,-4 8 0-16,4-2 0 0,0 2 0 0,4 1 0 0,-4 0 0 16,-4 12 0-16,4-3 0 0,-3 0 0 0,-4 7 8 15,0-11 12-15,4 14 3 0,-8-1 0 0,4 4 0 16,0-3-11-16,0 5-3 0,0-2 0 0,0 9 0 16,0-3-9-16,0 3 8 0,4 3-8 0,3 6 8 15,-7 10-8-15,3-6 10 0,4-1-10 0,-3 7 10 16,-1 3-10-16,8 0 0 0,-4-6 0 0,-4-4 8 15,8 1-8-15,0-4 0 0,-8-5 9 0,4-4-9 16,0 6 16-16,4-6 0 0,-1-6-1 0,1 3 0 16,-11-7 9-16,3 7 3 0,5-6 0 0,-5-10 0 15,4-3-15-15,-7 3-4 0,4-3 0 0,-1-3 0 16,4-3-8-16,-7-3 0 0,4-4 0 0,-4-2 0 16,7 2 0-16,-7 4 0 0,3-10 0 0,-3 7 0 15,7-10 0-15,-3-3 8 0,-4 3-8 0,0 3 0 0,0-3 0 16,0-6 0-16,0 3 0 0,0-6 0 0,0-7 0 0,0-2 0 15,0-1 0-15,0-3 0 0,3-6 0 0,-3 6 0 16,0-6 0-16,0 0 0 0,-3 3 0 0,3-9 0 16,0-7 0-16,0 7 0 0,-4-4 0 0,-3-3 8 15,7 1-8-15,-3-4 0 0,3-3 0 0,-7 6 8 16,7-9-8-16,0 10 0 0,-4-1 8 0,4-3-8 16,0-3 8-16,0 7-8 0,0-1 8 15,0 0-8-15,0-9 0 0,-7 10 8 0,7-10-8 0,0 0 0 16,0-3 9-16,0 2-9 0,0-2 0 0,0-6 8 15,0 6-8-15,0-10 0 0,0 4 0 0,0-4 9 0,0-6-9 16,0 7 0-16,0-10 13 0,0 0-4 0,0 0-1 16,0 0 0-16,0 0 11 0,0 0 1 0,0 0 1 0,0 0 0 15,7 6-9-15,-7-6-3 0,0 0 0 0,0 6 0 16,0 0-9-16,0-3 0 0,11 7 0 0,-8-7 8 16,4 6-8-16,0-9 12 0,4 10-12 15,3-1 12-15,4-6-3 0,-1 7 0 0,8-1 0 0,3-3 0 16,-3-2-9-16,14-1 10 0,-4 3-10 0,4-3 10 15,7-3 3-15,3 0 1 0,1-3 0 0,-5 6 0 16,1-3-14-16,4 0 0 0,-15 0 8 0,11 0-8 16,-14 6 0-16,3-2-16 0,0-4 3 0,-3 6 1 15,-15-3-160 1,1 0-31-16</inkml:trace>
  <inkml:trace contextRef="#ctx0" brushRef="#br0" timeOffset="23082.41">3341 10713 345 0,'0'0'31'0,"0"0"-31"0,0 0 0 0,3-9 0 15,-3 6 405-15,7-3 75 0,-7-1 16 0,4 1 2 16,-1-3-391-16,-3 9-79 0,8-10-15 0,-8 7-3 16,3-6 6-16,-3-1 2 0,0 1 0 0,0 6 0 15,0-7-18-15,0 1 0 0,0 9 0 0,-3-3 0 16,3-7-10-16,-11 7 10 0,7-3-10 0,-3 6 10 15,-3 0 0-15,-4 0 0 0,0 9 0 0,-1 1 10 16,-6-1 4-16,0 4 1 0,-4-1 0 0,-3 10 0 16,-4-6 1-16,4 6 1 0,-7 0 0 15,3 0 0-15,-3 0 17 0,7 0 3 0,-4 0 1 0,7-4 0 16,1 4-5-16,6 0-1 0,-3 0 0 0,7 3 0 16,3 0-32-16,0-3 0 0,11 0-10 0,-3 0 10 15,-4 3-20-15,14 0 4 0,-4-3 1 0,1 10 0 16,3-10 15-16,4 9 0 0,3-3 0 0,-4-3 0 15,8-3 0-15,0 3 0 0,6-3 0 0,-6-6 10 0,7 3-10 16,3-10 8-16,-3 4-8 0,-1-7 8 0,1-3 10 0,0-3 2 16,-1 0 0-1,-3-3 0-15,4-3 8 0,3-4 1 16,4-2 1-16,-4-7 0 0,-3 7-13 0,7-7-2 0,-4-3-1 0,4 0 0 0,-4 0-2 0,4-9 0 16,-8 9 0-16,1-10 0 0,0 1-3 0,-4-1-1 15,-3-2 0-15,-1-4 0 0,-3 7-8 0,1-3 0 16,-5 2 0-16,1 1-11 0,-8-4 11 0,4 4 16 15,-3 3-4-15,-4-4-1 0,0 7-11 0,-4-3 0 16,4 6-10-16,-10-6 10 0,3 6 15 0,-4 6 9 16,4-3 1-16,-4 1 1 0,-3 8-26 0,-3-2 0 15,-1 2 0-15,7-2 0 16,-10 2-17-16,7 7-9 0,-7-3-2 0,7 3 0 16,3 0 4-16,1-4 0 0,-1 7 0 0,4-3 0 15,0 3-87-15,7 0-17 0,0 0-3 0,0 0-608 16,-4 3-121-16</inkml:trace>
  <inkml:trace contextRef="#ctx0" brushRef="#br0" timeOffset="23491.68">3665 10205 1843 0,'0'0'164'0,"0"0"-132"16,0 0-32-16,0 0 0 0,-7-6 204 0,7 6 33 15,0 0 7-15,0 0 2 16,-7 0-222-16,7 0-44 0,-7 10-8 0,4-1-3 0,-4 4 9 0,3-4 2 15,-6 10 0-15,6 3 0 0,-7 0 1 0,-3 0 1 16,4 9 0-16,-1 0 0 0,-3 13 18 0,-7-3 12 16,0 12-1-16,3-3-1 0,-7 4 10 0,-3-1 1 15,-4 0 1-15,8 7 0 0,-12-4 10 0,1 7 1 0,0 0 1 16,0 0 0-16,-1-1-18 0,1-5-3 0,-4-4-1 16,4-3 0-16,-7 0-12 0,3-6 0 0,4 0 0 15,-1 0 0-15,8-3 0 0,3 0 0 0,1-7 0 0,2-3 0 16,8 1 0-16,0-4-16 0,4-6 3 0,10 0 1 31,0-3-142-31,10 0-28 0,-3-7-6 0,11-2-831 0</inkml:trace>
  <inkml:trace contextRef="#ctx0" brushRef="#br0" timeOffset="23849.24">3874 11441 2602 0,'0'0'57'0,"0"0"12"0,0 9 3 0,0 1 1 0,0 5-58 0,0 4-15 0,7 0 0 0,-7 3 0 31,0 3-41-31,0 3-11 0,0 4-3 0,-7-1 0 16,3-6-30-16,-7 6-7 0,8 1 0 0,-8-4-1 15,1-6-20-15,6 0-4 0,-6 0-1 0,-1-10-684 0</inkml:trace>
  <inkml:trace contextRef="#ctx0" brushRef="#br0" timeOffset="24526.94">4854 10246 345 0,'0'0'31'0,"0"0"-31"0,-7-6 0 0,7-3 0 16,0 9 390-16,-3-7 72 0,-1 1 14 0,4 6 4 15,0 0-375-15,0-9-74 0,0 5-15 0,0 4-4 16,0 0-12-16,-7-6 8 0,7 6-8 0,-3 0 0 15,-12-3 9-15,8 6-9 0,4 3 8 0,-8-2-8 16,-3 5 31-16,-3 0 1 0,2 4 0 0,1 6 0 16,-10-7-13-16,2 10-3 0,-2 0 0 0,-4 10 0 0,6-1 26 0,-13 7 5 15,3 2 1-15,1-2 0 16,-1 9-20-16,4 0-3 0,-4-3-1 0,4 6 0 0,-1-6-4 16,5 3 0-16,6 0-1 0,0-3 0 0,1-3 1 15,3 9 1-15,7-9 0 0,-4 3 0 0,8-10-21 0,-5 7 0 16,8-10 0-16,0 4-8 0,0-4 8 15,8-3 0-15,2-6 0 0,-6 6 0 0,10-12 0 0,3 6 0 16,-3-3 0-16,8-7 0 16,2 7-41-16,1-6-3 0,0-4-1 0,3 4 0 15,4 2-29-15,3-2-6 0,0-1 0 0,1 4-1 16,2-10-131-16,1 10-27 0,-4-6-5 0,4-4 0 0</inkml:trace>
  <inkml:trace contextRef="#ctx0" brushRef="#br0" timeOffset="25473.51">5345 10811 2556 0,'0'0'113'0,"0"0"23"0,0 0-108 0,0-4-28 0,-7-5 0 0,7 9 0 15,0 0 0-15,0-3 0 0,0 3 0 0,0 0 0 16,0 0 0-16,0 0-11 0,-4-6 11 0,-3 6-12 16,0 6-3-16,-4 3-1 0,1-2 0 0,-4 8 0 15,-8 1 16-15,1 3 0 0,-7 3 0 0,3 0 0 16,-10 9 17-16,0-3 3 0,-4-3 1 0,4 7 0 16,-1-1-5-16,1-3 0 0,3-3-1 0,4 7 0 15,4-10 13-15,-1 0 4 0,0-4 0 0,7 4 0 31,4-3-173-31,0-6-35 0,0 2-6 0,7-8-842 0</inkml:trace>
  <inkml:trace contextRef="#ctx0" brushRef="#br0" timeOffset="25744.51">4847 10807 2718 0,'0'0'60'0,"0"0"12"0,0 0 2 0,-3 4 2 0,3-4-60 0,0 9-16 15,3 0 0-15,4 4 0 0,-3-4-11 0,6 10-5 16,4-6 0-16,4 6-1 0,-4 3 27 0,0-4 6 16,11-2 0-16,-4 6 1 0,-3 3-17 0,-1 0 0 0,8-3 0 15,-11 0 0 1,7 6-22-16,-3-3-8 0,0 0-2 0,-11 1 0 15,10-5-1-15,-6-2-1 0,3 3 0 0,0-3 0 16,0-3-35-16,-3-7-7 0,3 4-2 0,4-4 0 16,6 0-67-16,-10-2-14 0,8-7-2 0,2 0-655 0</inkml:trace>
  <inkml:trace contextRef="#ctx0" brushRef="#br0" timeOffset="26168.79">5362 10124 2710 0,'0'0'120'0,"0"0"25"0,0 0-116 0,0 0-29 16,0 0 0-16,0 0 0 0,0 0 9 0,0 0-9 16,0 0 8-16,7 0-8 0,-3 9 0 0,6 1 0 15,1 2-9-15,0 7 9 0,6 0-8 0,1-3 8 16,7 12 0-16,3-3 0 0,4 3-12 0,3 3 12 16,4 1-12-16,-4 2 12 0,4-2 9 0,-1 5 9 0,5 1 2 0,-8 3 0 15,0 3-10-15,1-4-2 0,-5 1 0 0,-2 0 0 16,-5-7 5-16,1 10 1 0,-11-3 0 15,0 3 0-15,-7-3-3 0,-3 9-1 16,-8-6 0-16,1 0 0 0,-4 6-2 0,-4-9 0 16,-3-1 0-16,3-5 0 0,-3-1-8 0,-3-2 12 0,3-4-12 0,-1-6 12 15,-6 0-12-15,7 0 0 0,0-7 0 0,-4 1 0 32,4-3-18-32,-3-4-9 0,6 1-1 0,-10-1-1 15,7-6-187-15,-7 3-38 0</inkml:trace>
  <inkml:trace contextRef="#ctx0" brushRef="#br0" timeOffset="27973.14">5831 9766 1094 0,'0'0'97'16,"0"-6"-77"-16,-3 0-20 0,-1-4 0 0,4 1 186 0,0 6 34 15,4-6 6-15,-1 5 2 0,4-2-170 0,-7 3-34 16,11-3-6-16,-11 6-2 0,11-3-16 0,-4 6 0 15,3-3 8-15,-3 6-8 0,7-3 0 0,1 3 0 0,-1-2 0 16,7-4 0-16,0 9 13 0,4-6-4 0,3-3-1 0,4 0 0 16,-4 0 6-16,4 0 1 0,3 0 0 0,4 0 0 15,-4 0 9-15,4-3 3 0,-4 0 0 16,0-3 0-16,-3 2 1 0,7-2 0 0,-11 6 0 16,4 0 0-16,-7-3-18 0,-1-3-10 0,1 6 12 0,0 0-12 15,-4 0 16-15,-7 0-4 0,-3 6-1 0,-1-3 0 16,-3-3 2-16,0 6 1 0,-7-6 0 0,0 0 0 15,-3 10 0-15,3-4 0 0,0 3 0 0,-7 1 0 16,3 2 1-16,-6 4 0 0,6 0 0 0,-3 3 0 16,3-7-15-16,-3 10 0 0,4 6 0 0,-4 1-10 15,3-1 10-15,1 9 0 0,-1-2 0 0,1 6-8 16,3 3 8-16,0 3 0 0,-4 0 0 0,4 3 0 16,0 3 0-16,4 4 9 0,-4 12 0 0,0-4 0 15,0 7 2-15,0-6 0 0,0 10 0 0,0-4 0 0,0 9-11 0,0-2 0 16,0 12 9-16,0-4-9 0,0 4 8 0,0 7-8 15,3 8 10-15,-6 1-10 0,3 6 18 0,0 0-2 16,0 6-1-16,0 0 0 0,0-3-15 0,0 9 9 16,-4 1-9-16,-3-7 8 0,4 6-8 0,-1-2 0 15,-3-4 9-15,3 3-9 0,-6-3 23 0,3 0 0 16,3-3 0-16,-3 0 0 0,4 7-7 0,-1-4 0 16,4-6-1-16,0-3 0 0,0 12-2 0,0-6 0 15,0 0 0-15,4 0 0 0,-1 0-5 0,4 3 0 16,-3-3-8-16,6-3 12 0,1-3-3 0,0 6-1 15,-1 6 0-15,-3-6 0 0,11-6-8 0,-8 6 0 16,-6-3 9-16,3-3-9 0,-3-7 19 0,-1 4-1 16,4-13 0-16,-7 9 0 0,0-9-29 0,-7 0-5 15,7-6-2-15,0-3 0 0,-3 0 18 0,-1-4 0 0,4-3-8 0,0 4 8 16,0-7 0-16,0 0 0 0,0-2 0 0,0 2 0 16,4 3 10-16,-1-9 9 0,-3 3 1 0,0-6 1 15,0-3-21-15,7-3-16 0,-7-4 2 0,4-3 1 16,-1 4 13-16,4-4 16 0,4 0-3 15,-8-6-1-15,4 0-12 0,4-3 0 0,3-3 0 16,-7-3 0-16,4-1 0 0,-1-12 9 0,1 7 1 16,-1-10 0-16,1-3-10 0,0 2 0 0,3-2 0 0,-4-6 0 15,-6-1 0-15,3-2 0 0,0-1 0 0,0 1 0 16,0-1 0-16,-3-6 0 0,3 7 0 0,-7-10 0 16,0 0 0-16,0 0 0 0,0 0 8 0,0 0-8 0,0 0 11 0,0 0 0 15,0 0 0-15,0 0 0 0,0 0-1 0,0 0 0 16,0 0 0-16,0 0 0 0,0 0 19 0,0 0 4 15,-11-10 1-15,4 10 0 0,0-3-34 16,-4 3 0-16,4-6 0 0,-3 6 0 0,-4 0 0 16,3 0 0-16,0 0 0 0,-3 6-9 0,-3-3 9 0,-1-3 0 15,0 6 10-15,1-2-10 0,-4-4 24 0,3 9 0 16,0-9-1-16,1 3 0 0,-1-3-3 16,0 10-1-16,1-10 0 0,3 0 0 0,0 9-19 0,-1-9 0 15,5 0 0-15,-8 0-9 16,11-3-84-1,-10-3-17-15,10 2-3 0</inkml:trace>
  <inkml:trace contextRef="#ctx0" brushRef="#br0" timeOffset="57438.85">3376 12836 748 0,'0'0'67'0,"0"-6"-54"0,-7-3-13 0,4-7 0 0,3 3 499 0,-8 4 97 16,8-3 19-16,8-7 4 15,2 6-531-15,1-6-107 0,-4 7-21 0,0-1-4 0,3-6 20 0,-10 10 3 16,7-4 1-16,-7 4 0 16,-3 0-18-16,3 2-3 0,-4 1-1 0,4 3 0 0,-10-3 34 0,-4 6 8 15,-4 0 0-15,4 0 0 0,0 9 0 0,-11-3-8 16,4 7 8-16,0-1-8 0,-4 7 8 15,7-3 0-15,-6 3 0 0,-4 3 8 0,10 0-8 0,-7 6 0 16,1-3 0-16,-1 3 8 0,-3 0-8 0,3 1 0 16,7 2 0-16,-3 0 0 0,7 1 0 0,0-1 9 15,-4 0-9-15,8 7 10 0,6-3-10 0,4-1-17 0,4-3 4 16,3 7 1-16,7-3 12 0,0-4-11 0,4 0 11 16,-1-3-10-16,4-2 10 0,1-4-12 15,2-4 12-15,1 1-12 0,3-6 12 0,4-1 0 16,-4-2 0-16,4-7 0 0,3-3-8 0,4 0 8 0,7-6-8 0,3-1 8 15,-3-5-19-15,-7-1 2 0,7-3 0 0,-7-5 0 16,-1 5 17-16,-2-9 11 0,-5 3-2 0,5-3 0 16,-12-3-9-16,1-4 0 0,0 1 0 0,-4-1 0 15,-3 7 22-15,3-3 12 0,-11-3 2 0,1-1 1 16,-4 1-9-16,0 0-1 0,-3-4-1 0,-8 4 0 16,-3-1-18-16,3 1-8 0,-6 0 8 0,-1-1-8 15,-3 7 0-15,0-6 0 0,-7-7 0 0,3 7 0 16,-3 6 0-16,-4-6 0 0,1 2 0 0,-1 7 0 15,-10 0 13-15,10 0-2 0,-7 4-1 0,4 5 0 0,-7 4 6 16,3-1 2-16,4 10 0 0,-8 0 0 0,5 7-18 0,3-4 0 16,3 12-8-16,4-2 8 0,-4-1-24 0,4 7 0 15,3-3 1-15,1 9 0 16,2 0-23-16,1-3-5 0,0 0-1 0,4-3 0 16,-1-7 12-16,0 7 3 0,8-6 0 0,-8-4 0 15,8 4-82-15,-4-4-16 0,3-3-3 0,4-6-789 0</inkml:trace>
  <inkml:trace contextRef="#ctx0" brushRef="#br0" timeOffset="58065.65">3701 12382 172 0,'0'0'16'0,"0"0"-16"15,3-10 0-15,-3 7 0 0,7-6 342 0,-7-1 66 16,4 1 12-16,-4-4 4 0,3 10-296 0,4-3-58 16,-7-3-12-16,0 5-2 0,0-5-27 0,0 6-5 15,0-3 0-15,0 6-1 0,0 0 18 0,4-7 4 16,3 1 1-16,-7-3 0 0,0 6-3 0,3-7-1 15,-3 1 0-15,4-1 0 0,3 7-1 0,-3-6 0 16,3-1 0-16,-4 1 0 0,4-4-29 0,-3 13-12 16,-4 0 8-16,0 0-8 0,10-3 0 0,-10 3 0 15,4 3 0-15,-4-3 0 0,7 4 0 0,-7 5 0 0,0 7 0 16,0-4 0-16,-11 1 12 0,4-1 0 16,0 7 0-16,0 0 0 0,-3-7 3 0,-5 10 1 0,5 0 0 15,-8 7 0-15,8-4-1 0,-8 6 0 0,4 0 0 16,-4 7 0-16,8 0 17 0,-8 9 3 0,4 0 1 0,-4 0 0 15,1 0-22-15,3 3-4 0,-1 3-1 0,-9-3 0 16,3 7-9-16,-4-4 10 0,0 10-10 0,-7-10 10 16,1 10-10-16,-5-4 0 0,1-5 0 0,3-1 0 15,-3-6 0-15,7 0 0 0,-7-3 11 0,3-3-11 16,4-7 0-16,3 7 0 0,0-6 0 0,8-7 0 16,2-3-13-16,5-6-9 0,6-7-2 0,4 4 0 15,0-10-160-15,11 4-32 16,0-10-6-16</inkml:trace>
  <inkml:trace contextRef="#ctx0" brushRef="#br0" timeOffset="58734.31">3690 13680 345 0,'0'0'31'0,"-7"-3"-31"0,7-7 0 0,-4 1 0 16,1 0 533-16,3 2 101 0,-7-8 20 0,7 5 4 15,7 4-557-15,-4-10-111 0,1 7-22 0,3-4-5 16,4 1 21-16,-1 2 5 0,4-2 1 0,-3 2 0 0,3 1 10 0,0 0-12 16,7-1 12-16,-7 10-12 0,8-6 12 0,-8 0 0 15,7 6-9-15,-7-4 9 0,0 4 0 0,-3 4 0 16,3-4 0-16,-4 0 0 0,4 6 0 0,-6-3 8 16,-8-3-8-16,0 0 12 0,10 9-12 0,-6 1 10 15,-8-1-10-15,-3-2 10 0,4 2-10 0,-5 3 0 16,5 4 0-16,-8-3 0 0,1-1 0 0,-1 4 0 15,4-4 0-15,-3 1 0 0,-1 0-11 0,-3 5 11 16,3 1-8-16,4-3 8 0,4 3 0 0,-8-7 0 16,8 7 0-16,-4-6 0 0,3 5 0 0,4-5 0 15,-11 6 0-15,8-7 0 0,3 7 0 0,-7 0 0 16,7-3 0-16,-4 2 0 0,4 4 0 0,0-3 0 16,0 0 0-16,0 3 0 0,0 0 0 0,0 0 0 15,11 0 0-15,-8-3 0 0,8-4 0 0,-7 4 0 0,13-6 0 16,-10-4 0-16,11 0-14 0,0-5 2 0,3 2 1 0,0-12 0 31,4 6-97-31,3-13-20 0,4 4-4 0,-4-4-527 0,3-6-105 0</inkml:trace>
  <inkml:trace contextRef="#ctx0" brushRef="#br0" timeOffset="59164.31">4904 12419 2386 0,'0'0'106'0,"0"-9"22"0,-4 3-103 0,4-7-25 16,-7 4 0-16,4-1 0 15,3 7-24-15,0-6-9 0,-8-1-3 0,8 1 0 16,0 6-9-16,-3-7-3 0,-1 10 0 0,1-3 0 0,3 3 26 0,-7 3 5 16,-4-3 1-16,-3 7 0 0,4-4 16 0,-5 0 0 15,5 6 0-15,-11 1 0 0,7-1 0 0,-8 4 16 16,1 2-4-16,4-2 0 0,-5-1 38 0,1 10 7 16,4 0 2-16,-8 0 0 0,0 3-2 0,4 0 0 15,0 10 0-15,3-4 0 0,-6 10-37 0,6 0-7 0,0 0-1 0,-3 3-1 16,7-4 3-16,3 1 1 0,1 3 0 0,6 0 0 15,-6 0-15-15,10 6 0 0,3-6 0 0,4 9 0 16,-7-6 0-16,7 0 0 0,4-3 0 0,0 3 0 16,-4-3-12-16,7-9 12 0,0 5-12 0,7 1 12 31,-7-6-43-31,7-4-1 0,-7 0-1 0,4-9 0 16,0 0-144-16,6-3-29 0,-6-6-6 0,3-7 0 0</inkml:trace>
  <inkml:trace contextRef="#ctx0" brushRef="#br0" timeOffset="59514.01">5429 12930 1670 0,'0'0'148'0,"0"0"-118"0,-7-9-30 0,7 9 0 0,-3-3 254 0,3 3 45 16,0 0 9-16,0 0 1 16,0 0-275-16,0 0-55 0,-7 3-11 0,0 6-3 15,0 7 7-15,-4 0 0 0,0 3 1 0,-3 3 0 16,0 0-11-16,0-1-2 0,-7 11-1 0,0-4 0 0,3 3 14 0,-7 1 3 0,1-7 1 0,-5 6 0 15,5-9 23-15,-1 6 0 0,0-6 0 0,8 0 0 16,-4-3-17-16,6-3 1 0,-2-1 0 0,3-2 0 31,10-10-142-31,-10 7-28 0,7-10-6 0,-4 0-626 0</inkml:trace>
  <inkml:trace contextRef="#ctx0" brushRef="#br0" timeOffset="59792.92">4900 12952 2365 0,'0'0'104'0,"0"0"23"0,0 0-102 0,0 0-25 0,0 0 0 0,0 0 0 16,0 0 41-16,0 0 3 0,0 10 1 0,14-1 0 0,-3 4-45 16,-4-4 0-16,10 1 0 0,1 2 0 0,3-2 0 0,0 8 11 15,4-5-2-15,-7 9 0 0,3-3-9 0,4-1 10 16,6 4-10-16,-6 0 10 0,0 3-10 0,-4 4 12 15,4-7-12-15,-1 0 12 0,1 0-12 0,0-1 12 16,-4 1-12-16,4-3 12 0,-8 3-12 0,8-6 0 16,-4 0 0-16,0-7 0 0,4 3-12 0,-7-2-4 15,-1-1 0-15,-3 4-1 16,0-7-20-16,-3-3-4 0,0 7-1 0,-8-7 0 16,4-3-197-16,-7 0-39 0,0 0-8 0,7-13-2 0</inkml:trace>
  <inkml:trace contextRef="#ctx0" brushRef="#br0" timeOffset="60862.27">5694 12225 2757 0,'0'0'122'0,"0"0"26"0,0 0-119 0,0 0-29 0,0 0 0 0,0 0 0 15,-7 9 0-15,7 1 0 0,0 2 0 0,7 7 0 31,0-6-36-31,3 9-3 0,1-4-1 0,7 11 0 0,-1-4 22 0,5-3 4 0,2 9 1 0,4 0 0 16,1 1 13-16,9 8 0 0,-2-5 0 0,-1 6 0 16,4-1 0-16,0 1 0 0,3-6-9 0,-10 6 9 15,3-1 0-15,-3-5 11 0,-4 6-1 0,-3-7 0 16,-1 7-10-16,-6 3 12 0,-4-4-12 0,-3 1 12 16,-1 3 16-16,-6 3 3 0,-1 0 1 0,-3-3 0 15,-3 3-16-15,-1-3-4 0,-3-3 0 0,0-7 0 0,-3 7-12 16,3-6 0-16,3 5 0 0,-10-8 0 0,3-1 0 15,-3-9-16-15,4 0 3 0,-1 0 1 16,0 0-144-16,-3-6-28 0,-32-4-5 16,8-21-2-16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8T18:01:47.6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26850 2723 403 0,'0'0'36'0,"0"0"-36"16,0 0 0-16,0 0 0 0,-4 0 326 0,-3 0 58 15,7 0 12-15,0 0 3 0,0 0-220 0,-3 0-44 16,3 0-9-16,0 0-2 0,0 0-48 0,0 0-9 0,0 0-3 0,0 0 0 15,0 0-46-15,0 0-10 0,0 0-8 0,3 4 12 16,1 8-2-16,-1-3 0 0,1 4 0 0,-1 3 0 16,5-1 12-16,-5 4 2 0,8 0 1 0,-4 6 0 15,3 3 2-15,-3 4 0 0,4-1 0 16,-1 4 0-16,-2 2-15 0,2 1-2 0,1 3-1 16,-1-1 0-16,4 1 0 0,-3-6 0 15,3-4 0-15,-3 0 0 0,-1 4 0 0,4-7 0 0,-7-6 0 16,4 6 0-16,3-6 3 0,-3-6 0 0,-4 3 0 0,0-1 0 15,-4-5 4-15,4 0 0 16,0-4 1-16,-3 0 0 0,0-6 4 0,-4-3 1 0,0 0 0 0,0 0 0 16,0 0-1-16,0 0 0 0,0 0 0 0,0 0 0 15,3-3 3-15,4-9 1 0,-3 2 0 0,6-8 0 16,-3 2-9-16,4-9-1 0,-4 0-1 0,3-3 0 16,1-7-14-16,3-6 11 0,0 7-11 0,4-10 10 0,0 3-10 15,-1-9 0-15,1 9 0 0,-4-3 0 0,4 3 0 16,-1 1 0-16,1 2 0 0,0 0 0 0,-4 4 0 0,0-4 0 15,-4 10 0-15,1 3 0 0,3-9 0 0,-3 12 0 16,-1 0 0-16,-3 0-11 16,4 12-13-16,-4-9-4 15,0 10 0-15,4 0 0 0,-4 6-161 0,0-7-33 0,0 10-6 16</inkml:trace>
  <inkml:trace contextRef="#ctx0" brushRef="#br0" timeOffset="485.53">27877 3031 2286 0,'0'0'50'0,"0"0"10"0,-4-7 3 0,0 1 1 0,-3 0-51 0,7-4-13 0,0 7 0 0,-3-6 0 15,-1 0 48-15,1 5 6 0,-1-5 2 0,1 3 0 16,-4 6-34-16,3-7-6 0,-3 1-2 0,0 6 0 16,0 0-6-16,-4 13-8 0,1-13 11 0,-4 15-11 15,3-5 0-15,-3 5 0 0,-4-5 0 0,-3 12 0 16,0 0 13-16,3 0-4 0,1-3-1 0,-1 3 0 16,1 6-8-16,2-3 0 0,5-3 0 0,3 3 0 15,0-3 0-15,0 3 0 0,7-6 0 0,0 6 8 16,3-10-8-16,1 1 12 0,3 0-12 0,0-4 12 15,10 1-4-15,1-4 0 0,-7 4 0 0,6-7 0 0,4-3 10 16,1 4 2-16,-1-7 0 0,4-7 0 0,-4 7-20 0,0-3 0 16,0-3 0-16,-3-4 0 0,-1 4 10 15,-3-3-2-15,1-1 0 0,-1-8 0 0,-4 8 4 16,-3-6 0-16,0 1 0 0,0 2 0 0,-3-9 3 0,-1 10 1 16,-3-10 0-16,0 0 0 0,-3-3 9 0,-1 0 3 15,1 3 0-15,-4 0 0 0,3 0-28 0,-3 3 0 16,4 0 0-16,-4 0 0 15,3 7-17-15,-3 2-9 0,4-2-2 0,-1 2 0 16,0 7-109-16,4 3-23 0,0-6-4 0,0 6 0 16,0 0-73-16,0 0-15 0,0 0-2 0,8-6-1 15</inkml:trace>
  <inkml:trace contextRef="#ctx0" brushRef="#br0" timeOffset="1052.53">28519 2949 2037 0,'0'0'44'0,"7"-3"10"0,0-6 2 0,0-1 2 0,0 1-46 0,3-1-12 0,-3-2 0 16,-3 2 0-16,-1 1 80 0,1-3 13 0,0 2 3 0,-1 1 1 15,-3 2-45-15,0 1-8 0,0 3-3 0,0 3 0 16,-3-9-19-16,3 9-4 0,-8 0-1 16,1 0 0-16,-3 3-7 0,-1 3-2 0,-3 3 0 0,0 4 0 15,-4 0-8-15,4 5 0 0,-7-5 0 0,0 9 8 16,0 0 13-16,0 0 3 0,-1 9 0 0,-2 0 0 15,-1 1-4-15,4 5 0 0,3-11 0 0,1 5 0 16,3 13-8-16,3-16-1 0,4 6-1 0,-4-2 0 16,8-4-10-16,-1 3 0 0,4-9 0 0,0 0 0 15,7 0 0-15,4 0-16 0,-1-6 4 16,8 0 1 0,3-7-103-16,4 4-21 0,-4-4-4 0,7-9-1 0,-3 9-103 0,3-12-21 15,25-3-4-15,-14-7 0 0</inkml:trace>
  <inkml:trace contextRef="#ctx0" brushRef="#br0" timeOffset="1492.62">29118 3012 1324 0,'-7'0'118'0,"-7"0"-94"15,0 0-24-15,0 0 0 0,0 0 222 0,-4 9 40 0,4-6 8 0,-7 4 2 16,3 2-200-16,1-3-39 0,-5 10-8 0,5-7-1 16,-8 4-24-16,4 0 9 0,3 5-9 0,-3-5 0 15,3 6 8-15,1-4-8 16,3 4 0-16,3 3 0 0,1-3 32 0,-1 0-1 0,4 3 0 0,0-10 0 16,3 7-21-16,4-3-10 0,4-1 10 0,-1-11-10 15,1 14 9-15,3-14-9 0,4 5 8 0,-1-9-8 16,1 9 8-16,-1-9-8 0,4 0 8 0,1 0-8 15,-5-3 10-15,4-3-10 0,0 3 12 0,0-3-12 16,-3-4 12-16,3-2-12 0,-3 8 12 0,3-11-12 16,-4 2 15-16,5-6-4 0,-8 4-1 0,3-4 0 15,-3 0 15-15,4 3 3 0,-4 1 1 16,0-1 0-16,0-3-20 0,0 10-9 0,-3 6 8 0,-4 3-8 16,0 0 8-16,0 0-8 0,7 3 8 0,-7 6-8 15,3 10 0-15,-3-3 0 0,7 3 0 0,-3-1 0 16,-1 1 9-16,4-3-9 0,0 6 10 0,0 0-10 15,4-7 10-15,0-2-10 0,-1 0 10 0,4 2-10 16,4 1 0-16,-4-7 0 0,4 4 0 0,-4-4 0 0,3 4 0 0,1-13 0 16,0 6-13-16,-1-3 4 15,-3-3-84-15,1 0-17 0,2-9-3 0,-3 9-643 16,4-16-129-16</inkml:trace>
  <inkml:trace contextRef="#ctx0" brushRef="#br0" timeOffset="2037.45">29566 2165 2286 0,'-3'-19'101'0,"3"19"21"0,0 0-98 16,0 0-24-16,-4-3 0 0,4 3 0 0,0 0 24 0,0 0 0 0,0 0 0 0,-3 7 0 16,-1 8 7-16,4 7 1 0,-3-9 0 0,-1 9 0 15,4 9-10-15,0-3-2 0,0 7 0 0,4 2 0 16,-1 7-6-16,1-3-2 0,3 6 0 0,-4 6 0 15,8 7 13-15,-4-7 3 0,-4-3 0 0,1-3 0 16,3 7-13-16,0-10-3 0,-3 6 0 16,3-6 0-16,-4-3 0 0,1-1 0 0,-1 1 0 15,1-6 0-15,-4-4 7 0,0-3 1 0,3-3 0 0,1 3 0 16,-1-12-3-16,-3 0 0 0,4-1 0 0,-4-5 0 16,3-4-1-16,-3-6 0 0,0 0 0 0,0 0 0 15,0 0 0-15,4-6-1 0,0-4 0 0,3-2 0 16,-4-7-5-16,4 3-1 0,-3-15 0 0,3 3 0 15,-4-3-9-15,4-4 0 0,4-6 9 0,-1 10-9 16,5-4 0-16,-1 4 0 0,-4 0 0 0,4 2 0 16,4 4 0-16,0 3 8 0,-1-3-8 0,1 10 0 0,0-7 0 15,3 6 9-15,-4 0-9 0,5-2 0 0,-1 8 0 0,0 7 0 16,-3-6 0-16,-1-1 0 0,4 10 0 0,-3-3 0 16,0-3-9-16,-1 12 9 0,-3-3-9 0,4 7 9 15,-4-1-10-15,0 4 10 0,-3 5-18 0,-4 4 2 16,0-3 1-16,0 6 0 0,-3-3 6 0,-1 10 1 15,-3-4 0-15,0-3 0 0,0 6 8 0,-3-3 0 16,-1-3 0-16,-3 7 0 0,3-4 0 0,-3-6 0 16,-3 0 0-16,-1 0 0 0,4 0 0 0,-7 0 11 15,0-7-11-15,-4-2 12 0,1 0 1 0,-5-4 1 16,1 0 0-16,-3-9 0 0,-5 4-2 0,1-4-1 0,-4 0 0 16,4 0 0-16,-4-4-19 0,4-2-4 0,0-6-1 0,0 2 0 31,7-12-163-31,-4 3-32 0</inkml:trace>
  <inkml:trace contextRef="#ctx0" brushRef="#br0" timeOffset="3281.56">26804 3937 288 0,'-14'-9'12'0,"14"9"4"0,-11 0-16 0,1-7 0 0,3 4 0 0,-4 0 0 0,-3-3 346 0,3 6 66 15,1-3 14-15,-1-4 2 0,4 7-272 0,0 0-56 16,0 0-10-16,7 0-2 0,-10 0-18 0,10 0-3 15,0 0-1-15,0 0 0 0,0 0-13 0,0 0-2 16,0 0-1-16,0 0 0 0,0 0 9 0,0 0 1 16,0 0 1-16,0 0 0 0,10 0-18 0,4 0-4 15,0 7-1-15,4-4 0 0,3-3-16 0,0 6-3 16,8-3-1-16,2-3 0 0,8 0 6 0,10 0 0 16,11 0 1-16,15-3 0 0,9-3-1 0,11 6-1 15,11-3 0-15,14-4 0 0,11 7-7 0,10-9-2 16,4 9 0-16,6-6 0 0,4-1-14 0,11 4 0 0,4-6 0 15,2 3 0-15,-2-1 8 0,-4 1-8 0,-1-3 0 0,1 2 0 16,4-2 0-16,-8 0 0 0,-11-1 0 16,-2 1 0-16,-8-1 0 0,-11 1 8 0,-10 9-8 15,-14-13 0-15,-14 10-10 0,-11-6-5 0,-11-1-1 0,-10 1 0 32,-10 9-99-32,-15-3-20 0,-14-3-4 0,-7 2-1 15,-10-5 8-15,-4 9 0 0,-18 0 1 0,-10-9-921 0</inkml:trace>
  <inkml:trace contextRef="#ctx0" brushRef="#br0" timeOffset="5824.91">28988 4802 1432 0,'0'0'64'0,"0"0"12"0,0 0-60 0,3-6-16 16,1-3 0-16,-1 9 0 0,-3 0 53 0,0-13 8 15,4 10 2-15,-4-13 0 0,3 10 5 0,-3-3 2 16,0 9 0-16,0 0 0 0,0-7-9 0,0 7-1 0,0-6-1 0,0 6 0 15,-3-6-5-15,3 6-1 0,0-3 0 0,0 3 0 16,-4-7-4-16,4 7-1 0,-7-3 0 0,0 3 0 16,0 0-28-16,0 3-7 0,-3-3-1 0,-5 10 0 15,-2-1-12-15,-1 1 0 0,-7-7 8 0,4 16-8 16,-3-7 0-16,-5 1 8 0,1 6-8 16,3 3 0-16,-3-4 14 0,7-5-3 0,0 9-1 0,7 0 0 15,0-7-10-15,3 1 10 0,4 0-10 16,4-1 10-16,3-5-10 0,0 9 0 0,3-10 0 0,8 1 8 15,-1-4-8-15,4 0 0 0,4-3-10 0,3 7 10 16,0-10-10-16,0 0 10 0,1 0-10 0,2 0 10 16,1 0 0-16,0 0 0 0,-1-4 0 0,-2-2 0 15,-5-3 0-15,1 9 0 0,-1-13 0 0,-2 10 0 16,-1-6 12-16,-4 2 0 0,1-5-1 0,-1 2 0 16,1-2 7-16,-4-7 2 0,0 7 0 0,0-1 0 0,-3-6-10 15,-1 10-2-15,1-7 0 0,-4 0 0 0,0 4 9 0,0-1 2 16,-4 1 0-16,1-4 0 0,3 7-5 0,-4 2-1 15,-3 1 0-15,4 3 0 0,3 3-13 0,-4-9 0 16,4 9 0-16,0 0 0 0,0 0 0 0,0 0 0 16,0 0 0-16,-7 9 0 0,4-9 0 0,3 9-8 15,-4-2 8-15,4 8 0 0,4-2 0 0,-1 0 0 16,-3 5 0-16,7-5 0 0,0 6 0 0,0-7 0 16,0 1 0-16,0 6 0 0,0-7-10 0,4 7 10 15,-4-7-8-15,4 10 8 16,3-6-38-16,-4-6-2 0,1-4-1 0,3 9 0 15,-3-5-43-15,3-4-8 0,0 0-1 0,-4-2-1 16,4 2-119-16,1-6-24 0</inkml:trace>
  <inkml:trace contextRef="#ctx0" brushRef="#br0" timeOffset="8386.21">29259 6126 172 0,'0'0'16'0,"0"0"-16"0,-3 0 0 0,-4-3 0 0,0-4 369 0,3 7 71 16,-3 0 15-16,4-3 2 0,-4 0-290 0,0-3-59 16,-1 6-11-16,1 0-2 0,0 0-23 0,4-3-5 15,-4-4-1-15,3 7 0 0,-3-3-19 0,0 3-4 16,0 0-1-16,0-3 0 0,0 3-22 0,-4 0-4 16,1 0 0-16,-1 3-1 0,-3 0 13 0,0 4 4 15,0-4 0-15,-4 9 0 0,4-2-32 0,-3-1 0 16,-1 4 0-16,-3 6 0 0,3-1 0 0,-3-2 0 15,7 3 0-15,0 0 0 0,0-1 0 16,-1-2 0-16,5 6 0 0,-1-3 0 0,4 0 10 0,4-4-1 16,3 1 0-16,0 0 0 0,0-7-9 15,3 10 0-15,4-6 0 0,-3-4 0 0,3 0 0 0,0 1 0 16,4-7 0-16,-1 3 0 0,1-3 0 0,-1 0 0 16,4-3 0-16,-3 0 0 0,0 0 0 0,3 0 0 0,-4-6 0 15,1 0 0-15,-1-4 0 0,5 7-11 16,-5-6 3-16,1 0 0 0,-1-1 8 0,1-2 0 0,-4 2 0 0,3-2 0 15,-2-7 0-15,-1 3 8 0,0 0-8 0,-4-6 0 16,1 10 11-16,-1-7-3 0,-3 3 0 0,4 1 0 16,-4-1 7-16,0 0 1 0,0 4 0 0,0 9 0 15,0-4 4-15,0-2 2 0,0 6 0 0,0 3 0 16,0 0-6-16,0 0-2 0,0 0 0 0,0 0 0 16,0 0-14-16,0 0-16 0,3 9 3 0,-3 4 1 15,4-4 12-15,3-6 15 0,-4 13-3 0,4-3-1 16,-3-1-11-16,3 1 0 0,0-4 0 0,4 7 0 15,-1-4 0-15,1 1 0 0,-1-1 0 0,5-2 0 16,-5 2 0-16,4-2 0 0,0 5 0 0,0-8 0 16,-3 8-38-1,3-5-3-15,0-4-1 0,4 4 0 0,3-1-84 0,-3-6-17 16,-1 6-3-16,5-9-1 0,-5 7-69 16,1-7-13-16</inkml:trace>
  <inkml:trace contextRef="#ctx0" brushRef="#br0" timeOffset="10258.42">30187 6050 115 0,'0'0'10'0,"0"0"-10"0,0 0 0 0,0 0 0 0,0 0 308 16,0 0 59-16,0 0 12 0,0 0 2 16,0 0-193-16,-7 7-38 0,7-7-8 0,0 0-2 0,0 0-72 0,0 0-14 15,0 0-3-15,0 0-1 16,0 0-26-16,0 0-6 0,-3-7-1 0,-1 4 0 15,-3-3-17-15,7 6 8 0,-7 0-8 0,0-3 0 0,-4 3 0 0,-3 0 0 16,4 0 0-16,-4 3 0 0,-8-3 0 0,1 9 0 16,0-2 0-16,-4-1 0 0,-3 3 19 0,0 1-3 15,-7 2-1-15,3 7 0 16,-3-6 7-16,6 9 2 0,-2-3 0 0,9 2 0 0,1-2 1 16,0 0 1-16,7-3 0 0,3 6 0 0,1-3-26 0,6 2 8 15,1 1-8-15,3-3 0 0,0 0 0 16,3-6 0-16,8-1 0 0,-4-2-11 0,7 2 11 0,4-2 0 15,-1-4 0-15,1-3 0 0,7-3 0 0,-4 0-8 16,4 0 8-16,-4-9 0 0,3 5 0 0,1-5 0 0,-4 0 0 0,0-4-8 16,1 0 8-16,-5-2 0 0,1-1 0 0,0-3 0 15,-8 0 0-15,4 4 0 0,-3-4 8 0,-1 0-8 16,1 0 8-16,0-3-8 0,-4 0 10 0,-4 10-10 16,1-7 10-16,-1 10-10 0,4-7 10 0,-7 7-10 15,4 2 10-15,-4 7-10 0,0 0 10 0,0 0-10 16,0 0 0-16,0 0 0 0,0 0 0 0,-4 10 0 15,4-1 0-15,0 4 0 0,-3 6 0 0,3-7 0 16,0 4 12-16,3-4 2 0,1 1 1 0,-1 6 0 16,1-7 0-16,-1 7 0 0,4-6 0 15,4-1 0-15,-4 4-15 0,4-4 0 0,-1-2 0 0,4-7 0 16,0 6-86-16,1 1-17 16,-1-7-3-16,0 3-952 0</inkml:trace>
  <inkml:trace contextRef="#ctx0" brushRef="#br0" timeOffset="10649.84">30646 6279 1944 0,'0'0'86'0,"0"0"18"0,0 10-84 0,-4-4-20 15,4 10 0-15,4-4 0 0,-4 1 29 0,0-4 2 16,0 1 0-16,3-1 0 0,1 0-19 0,-4-2-3 0,0-7-1 0,0 6 0 15,0-6 42-15,0 0 8 16,0 0 2-16,0 0 0 0,0 0 12 0,0 0 2 0,0 0 1 16,0 0 0-16,0 0-2 0,0 0 0 0,0 0 0 0,0 0 0 15,-7-6-15-15,3 6-3 0,-3-3-1 0,0-7 0 16,-3-2-5-16,3 2-1 0,-1-2 0 0,-2-4 0 16,3 3-20-16,0-8-5 0,-4 2-1 15,4-3 0-15,0 6-13 0,0-9-9 16,4 3 12-16,-1 0-12 0,0 0 8 0,4 0-8 0,0 0 0 15,0 0 0-15,0 3 0 0,4 1 0 0,0 2 0 0,-1-3 0 16,1 7 0-16,3-1 0 0,0-3 0 0,7 4 0 16,-4-1-12-16,4-2-4 0,1 8 0 0,-1-2 0 15,7 0-80-15,4-1-16 16,-4 1-3-16,3 9-1 16,5-3-97-16,2-4-20 0,1 14-4 0,-4-4-1 0</inkml:trace>
  <inkml:trace contextRef="#ctx0" brushRef="#br0" timeOffset="11431.13">31711 5997 2286 0,'0'0'50'0,"0"0"10"0,0 0 3 0,0 0 1 0,0 0-51 0,0 0-13 16,0 0 0-16,0 0 0 0,-3-3 0 0,-4-3 0 15,0 3 0-15,0-4 0 0,-1 1 16 0,-2 0 0 0,3 3 0 0,-4-4 0 16,1-2 19-16,3 9 4 15,-4-6 1-15,0-1 0 0,-3 7-23 0,0 0-4 16,4-3-1-16,-1-3 0 0,-3 6-12 0,3 0 0 0,4 0 0 16,0-3-10-16,0 3 10 0,0 0 0 0,7 0 0 0,0 0 0 15,0 0 0-15,0 0 16 0,0 0-4 0,0 0-1 16,0 0 10-16,0 0 3 0,0 0 0 0,0 0 0 16,0 0-3-16,0 0 0 0,0 0 0 0,0 0 0 15,0 0-21-15,7-6 0 0,0 6 0 0,-7 0 0 31,0 0-25-31,0 0-7 0,0 0 0 0,0 0-1 16,0 0-45-16,0 0-9 0,0 0-1 0,0 0-1 16,0 0-35-16,0 0-8 0,0 0 0 0,0 0-1 0,0 0 55 0,0 0 11 15,0 0 3-15,0 0 0 0,0 0 98 0,0 0 20 0,0 0 4 0,0 0 1 16,0 0 30-16,0 0 7 0,0 0 0 0,0 0 1 16,0 0-24-16,0 0-5 0,0 0 0 0,0 0-1 15,0 0-11-15,0 0-1 0,0 0-1 0,0 0 0 0,0 0-9 16,0 0-1-16,0 0-1 0,0 0 0 15,0 0-28-15,0 0-6 0,0 0-1 0,0 0 0 0,0 0-8 0,0 0 0 16,0 0 0-16,0 0 0 0,0 0 12 0,0 0 0 16,0 0 0-16,-7 6 0 0,0-3 29 0,0-3 7 15,-4 0 0-15,4 0 1 0,-3 0 8 0,-1 0 2 16,1 6 0-16,-1-3 0 0,-3-3-38 0,0 0-7 16,0 10-2-16,0-7 0 0,-4 3-4 0,4-3-8 15,0 7 11-15,-4-1-11 0,1 1 0 16,2 2 0-16,1 1 0 0,-3 2 0 0,-1 1 0 0,0 3 0 15,1 0 0-15,-1-4 0 0,4 14 0 0,0-4-9 16,3-6 9-16,1 2 0 0,-1 1 0 0,4 7-8 0,0-7 8 0,7 0 0 16,0-4 0-16,0-2-8 0,4 3 8 0,-1-7 0 15,4-2 0-15,0-1 0 0,4 4 0 16,-1-7 0-16,-3-3 0 0,8-3 0 0,-1 0 0 0,0-3 0 16,3-3 0-16,1-1 8 0,3-8-8 15,-3 5 8-15,3-12-8 0,4 10 12 0,-4-7-4 0,0-3 0 16,4 0 1-16,-4 0 1 0,-7-6 0 0,7 6 0 15,-7-9 3-15,4 6 1 0,-4-7 0 0,0-2 0 16,-3-4-6-16,-1 4 0 0,1-7-8 0,-4 0 12 16,0-3-12-16,4 0 0 0,-8-6 8 0,4 6-8 15,-3 7 0-15,-1-10 9 0,1 3-9 0,-1-3 8 16,-3 3-8-16,4 9 0 0,-4-15 0 0,3 9 0 16,1 1-9-16,-4-4 9 0,3 9-12 0,-3 4 12 15,4 3-30-15,-4-4 1 16,3 10 0-16,-3 0 0 0,0 10-134 0,0-7-26 0,0 10-6 15,0-1-1055-15</inkml:trace>
  <inkml:trace contextRef="#ctx0" brushRef="#br0" timeOffset="11836.88">32050 5778 403 0,'0'0'36'0,"0"0"-36"16,0 0 0-16,-7 9 0 0,0 4 447 0,0-4 82 0,0 0 17 0,0 4 3 15,3 3-374-15,-3-4-75 0,0 1-16 0,3-4-2 16,1 4-22-16,-1 2-4 0,1 1 0 0,-1-7-1 16,4 4-26-16,0 3-5 0,0-4 0 0,0 1-1 15,7-1-23-15,-3 7 9 0,-1-6-9 0,4-4 0 16,4 7 0-16,0-10 0 0,-8 10 0 0,4-7 0 15,0-3 12-15,4 4-4 0,-1-1 0 0,1-6-8 16,0 7 31-16,3-10-1 0,0 6 0 0,-4-3 0 16,1-3 7-16,0 0 2 0,-1 0 0 0,1-3 0 15,-1-3 4-15,1 6 1 0,-4-10 0 0,0 7 0 16,4-6-29-16,-1-1-6 0,1-2-1 0,-1-7 0 16,4 6 6-16,-3-5 1 0,7-7 0 0,-4-7 0 15,3 1-15-15,1-4 0 0,3-5 0 0,0-1 0 16,4-3-9-16,-4 0-2 0,4-3 0 0,0 3 0 15,-1 3-71-15,1 7-14 0,0-7-4 16,7 10 0-16,-4-1-68 0,0 1-13 0,0 9-3 0</inkml:trace>
  <inkml:trace contextRef="#ctx0" brushRef="#br0" timeOffset="14299.17">29457 7559 1209 0,'0'0'108'0,"-4"0"-87"0,-3-3-21 0,-3 3 0 16,3-7 212-16,-4 7 37 0,-3 0 8 0,3 0 2 15,-3 0-158-15,0 0-31 16,-3 0-6-16,-1 7-2 0,4-4-24 0,-4 6-5 0,-3 4-1 0,3-1 0 16,-3 4-32-16,4 0 0 0,-1 2 0 0,0-5-12 15,1 6 12-15,3 3 0 0,3 0 0 0,0-3 0 16,1-1 0-16,3-2 10 0,3 3-2 0,1 3 0 16,-1-10 0-16,4 4 0 0,0-3 0 0,0-1 0 15,7-2-8-15,-3-1-11 0,6-6 3 0,1 3 0 16,0-3 8-16,3-3-10 0,0-3 10 0,3-3-10 15,5 6 10-15,-5-6 0 0,4 0 10 0,-7-4-10 0,4 7 12 16,0-3-3-16,-1-1-1 0,1-2 0 0,-4 3-8 0,0-4 0 16,-3 7-10-16,3-6 10 15,-3-1 10-15,-1-2 8 0,-3 2 2 0,4-2 0 0,-4-1 16 0,3-2 4 16,-6 8 1-16,3-8 0 0,0 2-23 0,-3 1-5 16,3-4-1-16,-4 3 0 0,1 1-12 0,3-1 0 15,-4-2 0-15,-3 8 0 0,4-2 0 0,-4 0 14 16,-4 2-4-16,4 7-1 0,0 0 4 0,0 0 1 15,0 0 0-15,0 0 0 0,0 0-14 0,0 0 0 16,0 0 8-16,0 10-8 0,-3-1 0 0,3 4 0 16,0-4 0-16,0 10 0 0,3-7 0 0,1 1 0 15,3 3 0-15,-4-1-10 0,4-5 10 0,4 9 0 16,-4-7 0-16,4 4 0 0,-1-4 0 0,1 1 0 16,-1-1 0-16,1-2 8 0,0 2-8 0,-1-5-10 15,1-4 10-15,-4 6-13 16,3 1-75-16,1-7-16 0,-11-3-2 0,7 0-665 0,-7 0-133 0</inkml:trace>
  <inkml:trace contextRef="#ctx0" brushRef="#br0" timeOffset="14928.65">29933 7665 2944 0,'-21'10'131'0,"10"-1"26"16,-3 4-125-16,-3 6-32 0,3 3 0 0,7-1 0 16,-4 11 13-16,4-4-3 0,3 7-1 0,1-1 0 0,3-3-9 0,-4 10-11 15,1-3 3-15,3-1 0 0,0-5-12 0,0 9-3 16,-4-10 0-16,1 3 0 0,-1 7 23 0,4 0 0 15,0-7 0-15,0 4 0 0,0-3-16 0,-3-4 5 16,3 7 1-16,-4-13 0 0,4 6 33 0,-3-9 6 16,3 0 2-16,0-3 0 0,3-7-31 0,-3-2 0 15,0-1-8-15,0-6 8 0,0-3 8 0,0 0 8 16,0 0 1-16,0-12 1 0,-3 2 3 0,3-12 1 0,-4 3 0 16,4-6 0-16,-7-3-11 0,4-3-3 0,-1-7 0 0,-3 1 0 15,3-7-8-15,1 3 8 0,-1-6-8 0,1 0 8 16,-1-6-8-16,4-1 10 0,0-2-10 0,4-4 10 15,3 4-10-15,0-4 0 0,4 10 0 0,-1 3 0 16,8-3 17-16,-1 9-1 0,-3-3-1 0,8 0 0 16,-1 3-26-16,0 7-5 0,0-4 0 0,0 7-1 15,4 6 17-15,-4 3-8 0,-3 3 8 0,3 0 0 16,0 7 0-16,-3 2 0 0,-1 1 0 0,1 9 0 16,0-3-11-16,-1 3 11 0,1 0-10 0,0 3 10 15,-4 6 0-15,0 1 0 0,0 2-8 0,0 7 8 16,-3 0 0-16,3-3 0 0,-4 12-10 0,-3-6 10 15,4 0 0-15,-7 0 0 0,-1 0-9 0,1-4 9 16,-8 4 0-16,4 0 0 0,-7-3 0 0,3 0 0 0,-3-3 0 0,-3 2 0 16,-1-5 0-16,1 6 0 0,-4-7 0 15,-1-2 0-15,-2 2 0 0,-1-2 0 0,4-1 9 0,-4 4-9 16,1-7 8-16,3-3-8 0,0 3 0 16,3-6 0-16,-3 0 0 0,7 0-11 15,0-6-97-15,0-3-20 0,3-4-4 16,1 4-700-16,-1-7-139 0</inkml:trace>
  <inkml:trace contextRef="#ctx0" brushRef="#br0" timeOffset="15447.05">30642 7305 1209 0,'0'0'53'0,"7"0"12"0,-7 0-52 0,7 3-13 0,0 6 0 15,1 4 0-15,-1 6 303 0,-4 3 57 0,1 0 12 0,3 9 3 16,-4 0-300-16,-3 1-60 0,0-1-15 0,-3 0 0 15,3 1 12-15,-4 5-1 0,-3 1 0 0,0 0 0 16,-4-4 27-16,1 10 6 0,-1 3 0 0,1 0 1 16,-4-6-20-16,-1 3-4 0,5-3-1 0,-4-1 0 15,0-5-8-15,3-4-3 16,-3 1 0-16,0-1 0 0,0-3 11 0,3-6 1 0,4 0 1 0,0-3 0 16,0-4-22-16,3-5 0 0,1 2 0 0,-1-2 0 15,4-10 11-15,0 0-3 0,0 0 0 0,0 0 0 16,0-10 19-16,-3-2 3 0,-1-1 1 0,1-5 0 15,-1-4-15-15,1-3-4 0,3-4 0 0,-4-2 0 16,4-10-12-16,-3 0 11 0,6-12-11 0,1 6 10 16,-1-13-10-16,4 7 0 0,4-3 0 0,-4 2 8 15,4-5-8-15,-1 9 0 0,1-4 0 0,3 7 0 16,-4 0 0-16,5 3 0 0,-5 4 0 0,4 5 0 16,0 4-10-16,4-1 10 0,-4 7 0 0,0 0-9 0,4 10 9 0,0 2-10 15,3-3 10-15,3 7-10 0,-2 3 10 0,2-1-10 16,4 7 10-16,-3 0-10 0,3 10 10 0,-3-7 0 15,0 6 0-15,-1 7 0 0,5-3 0 0,-8 2-8 16,-7 1 8-16,0 0 0 0,4 2 0 0,-8 4 0 16,1 0 0-16,-4 7 0 0,-4-8 0 0,1 1 0 15,-4 0 0-15,-4 0 0 0,-3 0 0 0,0 3 0 16,0-3 0-16,-3 0 0 0,-8-9 0 0,4 9 9 16,0-10-9-16,0 4 0 0,-4-3 8 0,0-1-8 0,-3-3 0 15,0-2 0-15,3-4 0 0,-3 0-19 0,4-3 3 0,-1 0 0 31,0 0-139-31,1-3-27 0,3-7-6 0,3-2-981 0</inkml:trace>
  <inkml:trace contextRef="#ctx0" brushRef="#br0" timeOffset="15701.69">31277 6715 2754 0,'0'0'122'0,"0"0"25"0,0-3-118 0,0 3-29 0,0 0 0 0,0 0 0 16,0 0 17-16,7 13-2 0,0-1-1 0,-3 10 0 16,3 0-14-16,-3 6 0 0,-1 4 0 0,-3 2 0 15,7 4 0-15,-7 3 17 0,4-4-1 0,-1 4-1 16,-3-3 5-16,4-1 2 0,-1 4 0 0,-3-3 0 16,4-1-11-16,-4 4-3 0,3 0 0 0,-3-7 0 15,-3 7-8-15,3-3 0 0,-4-4 0 0,4-2 0 16,0-1-23-1,0-6-6-15,0 6-2 0,0-9 0 0,0 3-142 0,0-9-29 0,-3 6-6 16,3-13-847-16</inkml:trace>
  <inkml:trace contextRef="#ctx0" brushRef="#br0" timeOffset="16106.54">31648 7433 2746 0,'0'0'60'0,"0"0"13"0,0 0 3 0,0 0 1 0,7 0-61 0,7 0-16 0,0-9 0 0,4 9 0 16,-1-3 0-16,1-7 9 0,0 1-9 0,3-4 8 15,0 4 0-15,4-3 0 0,-4-7 0 0,3 9 0 16,1-5-8-16,3-1 0 0,1 0 0 0,-8-3 8 16,0 1 1-16,0 5 0 0,-3-6 0 0,-4 4 0 15,-4-4 19-15,-3 0 4 0,-3-3 1 0,3 9 0 16,-7-5-21-16,-3-4-12 0,-5 9 12 0,-2 1-12 15,-4-4 0-15,-7 13 0 0,-1-3 0 0,-6 6 0 16,0 9 0-16,-4 0 0 0,0 4 0 0,1 6-12 16,-5 3 12-16,5 6-9 0,-1-3 9 0,4 6-8 15,0-2 8-15,6 5 16 0,1-3-4 0,4 4-1 16,2 3-3-16,5-4 0 0,3-3 0 0,3 1 0 16,8-1 7-16,3-3 1 0,0-3 0 0,7-3 0 15,0 0 13-15,4-3 3 0,3 3 1 0,4-6 0 0,-1-1-33 16,5-5 0-16,6 2 0 0,4-2 0 0,-1-1 0 0,5 1 0 15,6-7-12-15,1 3 12 16,-5-3-37-16,-2 3-2 0,-1-2 0 0,-3-4 0 16,-7 3-122-16,-1-3-25 0,-6 0-5 15,-7 0-956-15</inkml:trace>
  <inkml:trace contextRef="#ctx0" brushRef="#br0" timeOffset="17046.02">27859 9174 403 0,'0'0'17'0,"0"0"5"0,-7 0-22 0,7 0 0 0,0 0 0 0,0 0 0 16,0 0 279-16,0 0 51 16,0 0 10-16,0 0 3 15,0 0-330-15,0 0-65 0,10 0-14 0,-10 0-2 0,7 0 98 0,-7 0 20 0,0 0 4 0,11 9 1 16,-11-9 33-16,4 3 8 0,3 4 0 0,-7-7 1 16,0 0-41-16,3 9-8 0,1-6-1 0,-4-3-954 15</inkml:trace>
  <inkml:trace contextRef="#ctx0" brushRef="#br0" timeOffset="17182.93">28229 9594 3200 0,'-31'3'142'0,"16"3"29"0,1 4-137 0,0-4-34 0,0 3 0 0,7 7-941 15,4-3-195-15</inkml:trace>
  <inkml:trace contextRef="#ctx0" brushRef="#br0" timeOffset="17318.47">28307 10334 2880 0,'-7'9'256'0,"0"-5"-205"15,3 5-41-15,4-9-862 16,4 9-172-16</inkml:trace>
  <inkml:trace contextRef="#ctx0" brushRef="#br0" timeOffset="17428.87">28406 10754 1555 0,'-11'3'138'0,"1"7"-110"0,-5-1-28 0,5-6 0 15,-1 7 366-15,4-4 68 0,7-6 14 0,0 0 2 31,0 0-539-31,11 3-108 0,-1-3-22 0</inkml:trace>
  <inkml:trace contextRef="#ctx0" brushRef="#br0" timeOffset="17596.84">28501 11294 1555 0,'-18'21'68'0,"8"-11"16"0,-4 2-68 0,3 4-16 0,0-10 0 0,1 10 0 0,6-7 313 0,4-2 59 16,4-1 12-16,3-3 3 15,3 3-561-15,1-2-112 0,3-1-22 0,0 6-5 16,0 1 7-16,1-1 2 0,-5 3 0 0,1 7-200 16</inkml:trace>
  <inkml:trace contextRef="#ctx0" brushRef="#br0" timeOffset="24649.46">27499 4329 1670 0,'-3'-6'148'0,"3"6"-118"15,0 0-30-15,0 0 0 0,0 0 263 0,0 0 46 16,0 0 10-16,0 0 1 0,0 0-233 0,7 15-47 16,0-12-10-16,0 10-2 0,0 6-10 0,0 3-2 15,-4 6-1-15,8 3 0 0,-8 1-4 0,4 2-1 16,1 10 0-16,-1-3 0 0,-7 9-10 0,3-3 0 15,1 3 0-15,-4-6 0 0,-4 6 0 0,1-6 0 16,-1 0 0-16,-3-3 0 0,0 3-21 0,0-13-3 16,-7 7-1-16,7-4 0 15,-4 4-23-15,4-10-5 0,0 10-1 16,-4-13 0-16,4 0-189 0,0-9-37 0</inkml:trace>
  <inkml:trace contextRef="#ctx0" brushRef="#br0" timeOffset="25248.34">27280 6123 1785 0,'0'0'159'0,"0"0"-127"16,0-10-32-16,4 1 0 0,-1-1 160 0,1 7 25 16,-1-6 6-16,4-1 1 0,-3 1-92 0,3 6-17 15,0-7-4-15,0 1-1 0,0 0-45 0,4-4-9 16,-1 4-1-16,5-1-1 0,-1-2-3 0,3 2-1 0,4 4 0 16,4-10 0-16,0 4-6 0,7-1-2 0,-1-2 0 15,5 2 0-15,-1 4-10 0,4-4 10 0,-4 4-10 0,-3-1 10 16,-1 10-10-16,-2-3 12 0,-8 3-12 15,-4 0 12-15,-2 3-12 0,-5 4 0 0,-3-4 9 16,-3 6-9-16,-4 1 10 0,0-1-2 16,-7 7-8-16,3-7 12 0,-6 10-4 0,-5-7-8 0,-6 10 11 0,4 0-11 15,-4 3 8-15,-4-3-8 0,-3 3 0 0,-1-3 0 16,1 10 0-16,-4-1 0 0,8-3 0 0,-5 7 0 16,5-4 0-16,-4 10 0 0,3 0 0 0,4-1 0 15,0-2 0-15,-1 0 0 0,1-4 0 0,7 4 0 16,0-10 0-16,7 3 0 0,0-2 12 0,3-7-12 15,1 0 14-15,6 0-4 0,1-1-1 0,3-2 0 16,4-6-9-16,3 6 0 0,0-10-12 0,3 4 12 16,5-4-8-16,2-6 8 0,1 7 0 0,3-10 0 15,0 0-113-15,4 0-19 0,3 0-3 16,-3-10-689-16,-4 7-139 0</inkml:trace>
  <inkml:trace contextRef="#ctx0" brushRef="#br0" timeOffset="25942.56">27294 7455 2332 0,'0'0'104'0,"0"0"20"0,0 0-99 0,0 0-25 0,0 0 0 0,0 0 0 15,0 0 59-15,0 0 6 0,7 0 2 0,8-9 0 16,-5 3-9-16,8-10-2 0,3 3 0 0,4 4 0 16,-1-7-6-16,8 1-2 0,3 2 0 0,4-6 0 15,4 7-24-15,2 2-4 0,1-2-2 0,4 2 0 16,-4 1 5-16,-4 0 1 0,-3 9 0 0,-1-4 0 0,-6 1-14 16,0 3-2-16,-7 0-8 0,3 3 12 15,-3 1-12-15,-8-4 8 0,1 9-8 0,-4 0 0 16,-3 1 0-16,-4 2 8 0,0 7-8 0,-11 0 0 0,-3-3 0 15,0 6 0-15,-7 6 0 0,-4-6 0 0,1 6 0 0,-8-3 0 16,4-3 8-16,-4 9-8 0,-3-9 10 0,0 7-1 16,-4-4 0-16,4-7 0 0,-4 4-1 0,4-3-8 15,-1-6 12-15,8-1-4 0,4 4-8 0,3-7 0 16,-1-2 0-16,1 2 0 0,7-3 0 0,0-3 0 16,7-3 0-16,0 0 0 0,-3 10-9 0,6-7 9 0,11 6-12 15,0-2 12-15,4-4 0 0,0-3 0 0,6 0 0 16,1 0 0-16,3 0 0 0,-3 0 0 0,0 0 0 15,-1 0 0-15,-2 3-17 0,-1 3 3 0,0-3 1 16,-3-3 0-16,-1 10 13 0,1-1 13 0,-4 1-2 0,-3 2-1 16,3-2 14-16,-4 2 4 0,-3 4 0 0,0-1 0 15,0-2-16-15,-7 6-4 0,0 0 0 16,0-1 0-16,-3 4 18 0,-1-6 3 0,-3 3 1 16,-3 3 0-16,3 0-30 0,-4-3 0 0,-3 3 0 0,0-4 0 15,0-2 0-15,-4 3-12 0,-3 3 1 0,-4 0 0 31,-3-3-48-31,0 3-9 0,-11 9-3 0,-3-9-882 0,-11 9-177 0</inkml:trace>
  <inkml:trace contextRef="#ctx0" brushRef="#br0" timeOffset="28811.22">8939 10695 172 0,'0'0'16'0,"0"0"-16"0,0 0 0 0,0 0 0 16,0 0 289-16,0 0 55 0,0 0 12 0,0 0 1 15,0 0-241-15,0 0-49 0,0 0-10 0,0 0-1 16,0 0-40-16,0 0-8 0,-7 0-8 0,0 0 11 15,0 0 17-15,0 0 3 0,0 0 1 0,-3 0 0 16,-1 0-32-16,0 0 0 0,8 0 0 0,-8-4-10 16,4 4 38-16,-10 0 7 0,6-3 1 0,0-3 1 15,-3 6 18-15,0 0 3 0,0-3 1 0,-4 3 0 16,1 0-18-16,-4 0-3 0,-4 0-1 0,0 3 0 16,1-3-19-16,-5 0-4 0,-9 6-1 0,2-3 0 15,-3-3-13-15,-3 4 8 0,0-4-8 0,-1 0 0 16,-6 6 17-16,7-3-2 0,-4-3-1 0,4 0 0 15,-1 0 10-15,4 0 1 0,1 0 1 0,-1 0 0 16,3-3 1-16,1-3 0 0,0 6 0 0,-7-4 0 16,3-5-10-16,4 9-1 0,-1-3-1 0,-3-3 0 0,8 6-15 0,-5 0 8 15,5 0-8-15,2-3 0 0,5 3 0 0,-4 0 8 16,3 0-8-16,4 0 0 0,-4 0 0 0,4 3 0 16,-4-3 0-16,7 0 0 0,-6 0 0 0,6 6 0 15,0-3 0-15,-6-3 0 0,13 0 0 0,-6 0 0 16,-1 6 9-16,4-6-9 0,7 0 0 0,-4 0-14 15,4 0 2-15,0-6 0 0,4 6 40 0,3 0 9 16,0 0 2-16,0 0 0 0,-8 0-7 0,8 0-2 16,0 0 0-16,8-9 0 0,-8 9-13 0,0-10-2 15,0 7-1-15,7-6 0 0,0-1-14 0,3 10 0 0,-6-9 0 16,3 6 0-16,-4-7 0 0,4 1 9 0,0 6-9 16,1-7 8-16,-1 7-8 0,0-6 0 0,3-1 0 15,1-2-11-15,-8-4 22 0,4 10 4 0,7-10 1 16,-3 4 0-16,3 2-16 0,-7 1 0 0,7-4 0 15,0 4 0-15,4 0 0 0,-4-4-13 0,0 4 2 0,4-1 1 16,-4 7 10-16,0-6 14 0,0 9-3 0,0-10-1 16,-3 10-10-16,-4 0-17 0,-7 0 4 0,0 0 1 15,0 0 12-15,0 0 16 0,0 0-3 0,0 0-1 16,0 0-20-16,0 0-5 0,0 0-1 0,-7 10 0 16,0-1 22-16,-4-6 5 0,1 7 1 0,-1-1 0 15,4 4-14-15,-11-7 0 0,11-3 0 0,-7 6 0 16,0 4 0-16,7-4 0 0,-10 1 0 0,2-1 0 15,5 4-10-15,-4-1-5 0,-4-2-1 0,7 5 0 16,-6-2 16-16,3-1 0 0,0 1 0 0,0 6 0 0,-4-7 0 0,11 7 0 16,-4-6 0-16,-3 2 0 15,4-2 0-15,2-1 12 0,5 1-4 0,3-4-8 16,11 1 16-16,-8 2-4 0,8-2-1 0,3-1 0 0,3 1-3 0,5-1-8 16,6 0 12-16,-4-2-4 0,1 2-8 0,3 4-14 15,4 2 3-15,-4 1 1 16,4 3-184-16,3 0-37 0,-3 3-7 0</inkml:trace>
  <inkml:trace contextRef="#ctx0" brushRef="#br0" timeOffset="36697.56">9126 12717 403 0,'0'0'36'0,"0"0"-36"16,0-9 0-16,0-1 0 0,-3-2 521 0,3 2 98 15,0-2 19-15,0 2 4 16,0 1-554-16,0 6-110 0,0 3-22 0,-7-6-5 0,0 6 26 0,-4 0 6 0,-3 0 1 0,-7 6 0 16,0-3 16-16,-8 6-8 15,-6 4 8-15,-4-4 0 0,-6-2 8 0,-8-1 9 0,3 3 2 0,-10 7 0 16,7-10 28-16,-3 4 5 0,-1-10 2 15,1 9 0-15,-4-9 2 0,4 6 1 16,-1-6 0-16,8 0 0 0,-1 0-19 0,8 0-4 0,-4 0-1 16,7 0 0-16,1 0-33 0,-1-6 0 0,0 6 0 0,0 0 0 15,-7 0 10-15,4 0-10 16,0 6 8-16,-1-2-8 0,-3-1 0 0,4 6 0 0,3-3-12 0,-3-2 12 16,3 5-10-16,7-6 10 0,-3 6 0 15,-4-2-9-15,8-4 9 0,-1 0 0 0,0 6 8 0,4 1-8 16,3-4 0-16,8-3 8 0,-8 0-8 0,4-3 0 15,7 7 12-15,-1-7-1 0,8 3-1 0,4-6 0 16,-4 3 8-16,3-7 2 0,4 4 0 0,0-6 0 0,4-1-5 16,3 1-1-16,3 3 0 0,5-10 0 0,-5 4-14 0,8 2 0 15,-4-2 8-15,4-1-8 0,-1-3 0 0,1 4 0 16,-1 2 0-16,-2-5 0 0,6-1 0 0,-4 3 0 16,1 1 0-16,3-1 0 0,0-2 0 0,4-1 0 15,7 0 0-15,-4 1 0 0,0-1 0 0,0 0 0 16,4 1 0-16,0-1 0 0,-4 0 0 0,4 4 0 15,0-7 0-15,-1 6 0 0,-6 4 0 0,0 0 0 16,-4 2 0-16,-7 1 0 0,0-3 0 0,-3 9 0 16,-1-4 0-16,-10 4 0 0,0 0 0 0,0 0 0 15,0 0 0-15,0 0-10 0,0 0-1 0,0 0 0 16,-10 0 0-16,-4 4 0 0,-8-4 11 0,5 9-13 16,-1-9 5-16,-3 9 8 0,-4 1 0 0,1-7 0 15,-1 6 9-15,0 1-1 0,-3-1-8 0,3 1 0 0,-6 2 0 0,2 1 0 16,5 2 0-16,-1 1 0 0,0 3 8 15,4-7-8-15,-4 10 0 0,1-3 0 0,3 0 0 0,-1-3 0 16,5 6 0-16,6-4 0 0,-6-5 0 0,9 6 0 16,-6-7-12-16,11 4 0 0,3-3 0 0,0-4 0 15,3 4 12-15,4-4 12 0,0 0-2 0,1 4-1 16,9-4-9-16,-6 4 12 0,3-4-12 0,4 4 12 16,-1-4-12-16,1 4 10 0,-1 2-10 0,1-2 10 15,0-10-10-15,6 13 0 0,-6-10 9 0,7 3-9 16,3 1 0-16,0-1 8 0,7-6-8 0,4 4 0 15,-3-4-75-15,6-3-19 0,7 0-4 16,-3 0-1234-16</inkml:trace>
  <inkml:trace contextRef="#ctx0" brushRef="#br0" timeOffset="40034.99">8992 15132 403 0,'0'0'36'0,"0"0"-36"0,0 0 0 0,0 0 0 15,0-7 410-15,7-5 75 0,0 3 15 0,0 5 4 32,4-2-445-32,0-6-89 0,3 8-18 0,-7-2-3 0,3-3 20 15,1 9 4-15,-4-3 1 0,-3 0 0 0,-4 3 41 0,0 0 8 0,0 0 1 0,0 0 1 16,0 0 25-16,-7 6 5 0,-4 3 1 0,-3-3 0 15,3-2 12-15,-3 5 4 0,0-6 0 0,-4 7 0 16,-3-4-33-16,0-3-7 0,0-3 0 0,0 3-1 0,-8 3-3 16,5-6-1-16,-4 0 0 0,-1 0 0 15,1 0-7-15,-4 0-2 0,1-6 0 0,-1 6 0 0,0 0 0 0,-7 6 0 16,-3-6 0-16,0 3 0 0,-8-3 6 16,4 10 2-16,-14-10 0 0,0 9 0 15,0 1-8-15,1-7-2 0,2 6 0 0,-3 1 0 0,0-7-4 16,0 6-2-16,-7-3 0 0,4-2 0 0,3 5-10 15,0-9 0-15,0 3 0 0,3-3 8 0,11 0-8 0,-10-3 0 16,10 3 0-16,0-3 0 0,4-3 0 0,3 6 12 16,4-4-12-16,0 4 12 0,3-6-4 0,4 6-8 15,3 0 12-15,0 6-4 0,4-6 1 0,7 4 0 16,0-4 0-16,3 0 0 0,1 0-9 0,10 0 10 16,0 0-10-16,0 0 10 0,0 0-2 0,7-10-8 15,3 1 12-15,1 3-4 0,6-4-8 0,1 1 0 0,7-4 0 16,0-3 0-16,6 7 0 0,-6-3 0 0,3 2 0 15,-3-2 0-15,0-1 8 0,3 4-8 0,-4-10 8 0,5 6-8 16,-5 1 13-16,8-7-2 0,-4 6-1 0,4-5 0 16,-7-1-10-16,3 6 8 0,4-9-8 15,3 10 8-15,0-7-8 0,-6 0 0 0,2 7 0 0,-6 2 0 16,3 1 0-16,-3-4 0 0,-4 10 0 0,0-3 0 16,-7 3 0-16,-3-7 0 0,0 10 0 0,-4-3 0 15,-7 3 0-15,0 0 0 0,0 0 0 0,0 0 0 0,0 0 0 0,0 0 0 16,0 0 0-16,0 0 0 0,-11 0 0 15,4 0 0-15,-7 0 0 0,3 3 0 16,-10-3 0-16,0 3 0 0,3 4-8 0,-6-4 8 16,-1 6 0-16,0 1-9 0,-3 2 9 0,0-2 0 0,-4 2-8 0,4 4 8 15,-4-4 0-15,0 1 0 0,4 6 0 0,-4-7 0 16,-3 10 12-16,-4-6-3 0,7 0-9 0,-3 2 0 16,3-5-12-16,4 6 12 0,4-10 0 0,-1 4 8 15,7-1 2-15,4-2 0 0,4 2 6 0,2-2 2 16,5-1 0-16,-1 3 0 0,4-2-18 0,4 9 10 15,-1-7-10-15,1 1 8 0,7 6-8 0,-4 3 0 16,3-4 0-16,-3 1 0 0,4-3 0 0,-1 6 0 16,5-3 8-16,-5-1-8 0,-3-2 0 0,4 3 0 15,-1-7 0-15,4 7 0 0,-3-6 0 0,3-4 0 16,4 1-14-16,-8 2 5 16,8-2-19-16,3-10-3 0,0 9-1 0,11-9-921 0,10 0-185 15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19:51:58.05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3799 5655 19343 0,'0'0'848'0,"-1"-9"192"0,1 9-832 0,0 0-208 0,1-11 0 0,2 3 0 16,-3 8 2048-16,6-9 352 0,1 3 80 0,-2-1 16 15,0-3-1936-15,-5 10-384 0,8-8-176 0,-8 8 160 16,0 0-160-16,0 0 0 0,0 0 0 0,0 0 128 16,0 0-128-16,0 0 0 0,0 0 0 0,-5 12 0 15,-3 1 0-15,-3-3 256 0,-2 3-32 0,0 0-16 16,0 0 224-16,-1 2 32 0,-2 0 16 0,1 1 0 0,2 5 224 0,-2-3 64 16,0 0 0-16,-2 2 0 15,1 3-32-15,-2 1 0 0,-2-2 0 0,2 1 0 0,-2 2-240 0,1 1-48 16,-2 0-16-16,2-3 0 0,-1 0-272 0,2 0-160 15,1-2 192-15,1-1-192 0,-1-1 0 0,3-2 0 16,2-2 0-16,3-2 0 16,2-4-464-16,2-1-208 0,5-8-32 0,0 0-16 15,0 0-2160-15,0 0-448 0</inkml:trace>
  <inkml:trace contextRef="#ctx0" brushRef="#br0" timeOffset="288.45">3361 5577 2751 0,'0'0'256'0,"-8"-6"-256"0,8 6 0 0,-9-1 0 16,9 1 6336-16,0 0 1232 0,0 0 240 0,0 0 64 16,0 0-5888-16,0 0-1184 0,5 10-224 0,2 2-64 15,-2 1-64-15,2-1-32 0,2 1 0 0,2 3 0 16,2 2-96-16,0 3 0 0,-1-7-16 0,1 3 0 15,3 4-144-15,1 0-32 0,0-2 0 0,2 5 0 16,1 1-128-16,1 1 0 0,1-2 0 0,1 0 0 16,1 1 0-16,-2-3 128 0,-1-3-128 0,-2 0 0 15,0 0 0-15,-1-3 0 0,1-3-144 0,1-1 144 16,-2-2-416-16,1-1 32 0,-1 3 0 0,-1-4 0 16,0 0-1424-16,0-1-288 15,1 3-48-15</inkml:trace>
  <inkml:trace contextRef="#ctx0" brushRef="#br0" timeOffset="636.72">4377 5728 13823 0,'-3'-9'1216'15,"3"9"-960"-15,0 0-256 0,0 0 0 0,5-9 4672 0,6 2 880 0,3 4 176 0,3 0 32 16,2-3-4704-16,6 0-1056 0,4 2 0 0,4-1 0 15,0 1-176-15,1-3 176 0,0 6-192 0,0 0 192 16,-1 1-240-16,-2 0 64 0,-2 1 16 0,-2 0 0 16,0 2-288-16,-1-2-48 0,-1 2-16 0,-3-3 0 15,-1 1-1504-15,-1-1-304 0,-3-1-64 0,-2-2-9168 16</inkml:trace>
  <inkml:trace contextRef="#ctx0" brushRef="#br0" timeOffset="887.06">4379 5957 34895 0,'0'0'1536'0,"0"0"336"0,0 0-1488 0,0 0-384 0,0 0 0 0,9-4 0 0,4 2 576 0,4-1 64 16,2 2 0-16,4-3 0 0,4 1-640 0,3 1-128 0,0-1-32 0,2 0 0 31,-1 1-432-31,0 1-96 0,1 1-16 0,-4 0 0 16,0-2-2624-16,-1 0-544 0</inkml:trace>
  <inkml:trace contextRef="#ctx0" brushRef="#br0" timeOffset="2089.44">6264 5023 20031 0,'0'0'896'0,"0"0"176"0,-10 2-864 0,10-2-208 0,-9-2 0 0,9 2 0 16,-9-4 864-16,9 4 128 0,0 0 32 0,0 0 0 16,-8-3-384-16,8 3-64 0,0 0 0 0,0 0-16 15,0 0-240-15,0 0-64 0,0 0 0 0,-9-4 0 0,9 4-256 0,-9 0 160 16,9 0-160-16,-11 0 128 15,1-3-128-15,-1 6 160 0,1 1-160 0,-2 0 160 0,0 1-160 0,-1 0 128 16,-1 2-128-16,1-1 128 0,0 1-128 0,1 1 0 16,1 0 0-16,-1 1 0 0,0-2 144 0,2 3 0 15,-1-4 0-15,3 1 0 0,1 2 224 0,0 0 32 16,2 0 16-16,0 1 0 0,-2 1-160 0,2 1-16 16,0 1-16-16,-1-3 0 0,0-2-224 0,1 4 144 15,-1-2-144-15,1 2 128 0,1 0-128 0,0 1 0 16,2 0 0-16,-1 0 0 0,1 0 0 0,0-3 0 15,2-10 0-15,3 11 0 0,-3-11 0 0,5 9 0 16,-5-9 144-16,9 6-144 0,0-3 128 0,2 1-128 0,-1-3 160 16,1 0-160-16,0 1 160 0,1-2-160 15,0-2 160-15,1 2-160 0,0 0 160 0,0 0-160 0,1 0 160 0,2 3-160 16,0-2 208-16,-1 2-48 0,0-1-16 16,-1 2 0-16,-1 2 0 0,-1-1 0 0,-2 0 0 0,-1 2 0 15,0-1-144-15,-1 2 128 0,-3 1-128 0,1-1 128 16,-6-8-128-16,5 12 0 0,-1-2 0 0,-2-1 0 15,-2 0 0-15,0 0 0 0,0-9 0 0,-2 13 0 16,-1-2 0-16,-1-1 128 0,0-1-128 0,-1-1 0 16,-1-1 0-16,-2-1 0 0,0 1 0 0,0-1 0 15,0 2 0-15,-1 0 128 0,0 0-128 0,0 0 0 16,-1-2 0-16,-1 2 0 0,-1 2 0 0,1 1 0 16,-1-5 0-16,0 1 0 0,0-1 0 0,2 1 0 15,0 3 0-15,-1-2 0 0,1 0 128 0,1 0-128 16,1 0 0-16,1-1 0 0,1 0 0 0,6-7 0 15,-6 8 0-15,6-8 0 0,0 0 0 0,0 0 0 0,-1 10 0 16,1-10 0-16,0 12 0 0,0-12 0 0,4 10 0 0,0-1 0 16,-4-9 0-16,5 11 0 0,-5-11 0 0,7 12 0 15,-2-1 0-15,-5-11 0 0,6 11 0 0,1-1 0 16,1-1 0-16,0 0 0 0,-1 2 0 0,3-2 0 16,0-1 0-16,2 0 0 0,1-1 0 0,0 3 0 15,-1-4 0-15,1 1 128 0,0-2 32 0,0 1 0 16,0 1 0-16,-2 1 0 0,0-2-160 0,-1 1 0 15,-1-1 0-15,-1 3 0 0,-1 0 0 0,-2 2 0 16,-2-1 0-16,-2 3 0 0,-1 2 0 0,-1 0 0 16,-2-2 0-16,-2 4-176 0,-2 2 176 0,-1 3 0 0,1 0 0 15,-3 1 0-15,0-3 0 0,1 3 0 0,0-3 0 0,2 3 0 16,3-3 0-16,2-2 0 0,-1-5 0 0,2 3 0 16,1-3 0-16,0-1 0 0,0-12 0 0,0 14 0 15,0-1-128-15,0 0 0 0,0 1 0 0,0 0 0 31,-1 1-608-31,1 2-112 0,0-1-32 0,0 2 0 16,-2 2-1776-16,2-2-352 0</inkml:trace>
  <inkml:trace contextRef="#ctx0" brushRef="#br0" timeOffset="2812.47">7191 5420 19343 0,'0'0'1728'0,"0"0"-1392"16,-5 11-336-16,0 0 0 0,1 2 2304 0,1 3 384 15,3 2 64-15,0 3 32 0,-1 1-2224 0,1-1-560 16,3 3 0-16,-1 0 0 0,0 1 128 0,-1 1-128 16,0 2 0-16,2-1 0 0,-2 0 0 0,-1-1 0 15,0-1 128-15,0 0-128 0,-1 2 0 0,-1-2 0 0,0 1 0 0,-1-1 0 16,-1 0 0-16,2-3 0 0,-1-4 0 0,1 0 0 31,-1-2-304-31,2-2-112 0,-2-5-32 0,0 2 0 16,1-2-864-16,2-9-176 0,-4 9-48 0</inkml:trace>
  <inkml:trace contextRef="#ctx0" brushRef="#br0" timeOffset="3009.9">6991 5725 31327 0,'0'0'2784'0,"0"0"-2224"0,11-8-560 0,2 2 0 0,2 1 1872 0,3 1 272 15,3 0 48-15,1 0 16 0,0-1-1760 0,2 1-448 16,0-1 128-16,1 1-128 0,-3 2 0 16,0 1-144-16,-1 0 144 0,0 1-208 15,-1 0-1792-15,-1 2-368 0,1 2-64 0</inkml:trace>
  <inkml:trace contextRef="#ctx0" brushRef="#br0" timeOffset="3403.7">7512 5770 24879 0,'0'0'1088'0,"0"0"256"0,0 0-1088 0,0 0-256 16,0 0 0-16,10 0 0 0,2 0 2320 0,1 0 416 15,2-2 80-15,-1 2 0 0,0-4-2224 0,2 2-448 0,0 0-144 16,0 1 0-16,0 0 0 0,1-3 0 16,1 1 0-16,2-3 0 15,-1 1-448-15,1-1 0 0,0 0-16 0,-1-3 0 16,-1 1-192-16,-2 0-48 0,0 0 0 0,-5 0 0 0,0-1 320 0,-3 0 48 0,-3-1 16 0,-1-1 0 15,-2 1 320-15,-2-1 0 0,-1 0 0 0,-3 2 0 16,-1 1 0-16,-2-1 128 0,0 2 0 0,-3 2 0 16,0 1 256-16,-2 1 64 0,-1 3 0 0,0 3 0 15,0 1 48-15,1 1 16 0,-2 2 0 0,0 2 0 16,-1 0-368-16,1 3-144 0,1 1 128 0,1 2-128 16,1 0 0-16,-1 3 0 0,0 0 0 0,0 2 0 15,-1 1 224-15,3-1-32 0,-1 0-16 0,4 1 0 16,0 2 80-16,2-2 0 0,2-3 16 0,2 1 0 15,2-2-272-15,3 1 0 0,1-5 128 0,2 0-128 16,-1-1 128-16,2-1-128 0,3-1 144 0,0-3-144 0,3 0-176 16,1-1-128-16,5-3-16 0,1 1-16 15,3-4-576 1,4 1-112-16,3-1-32 0,2-1 0 0,-1-4-2208 0,2-1-448 0</inkml:trace>
  <inkml:trace contextRef="#ctx0" brushRef="#br0" timeOffset="3668.53">8367 5635 11967 0,'0'0'1072'0,"0"0"-864"0,-9-8-208 0,0 2 0 15,0 1 5376-15,0 2 1040 0,9 3 208 0,-11 3 32 16,1 1-5024-16,1 1-1008 0,0 1-208 0,1 5-32 15,-1-2-384-15,1 4 0 16,1 4 0-16,1 2 0 0,1 4 0 0,-1-1 0 0,0 0-144 0,-1 3 144 16,-2 2 0-16,0 0 0 0,0 1 0 0,-1-1 0 15,-2 1-144-15,0-2 144 0,0 1 0 0,-1-3 0 32,0-4-480-32,0 0 16 0,0-6 0 0,1-2 0 15,2-2-2160-15,1 0-448 0,9-10-64 0,0 0-32 0</inkml:trace>
  <inkml:trace contextRef="#ctx0" brushRef="#br0" timeOffset="3860.79">8155 5639 39103 0,'0'0'1728'0,"0"0"368"0,-2 12-1680 0,2 0-416 15,4 1 0-15,2 2 0 0,1 5 736 0,4 1 64 16,1-2 16-16,-1 1 0 0,0-3-688 0,0 2-128 15,0 0 0-15,2-1 0 16,1-3-416-16,2 0-32 0,0-2-16 0,2 0 0 16,0 1-2400-16,3-2-464 0,1-3-112 0</inkml:trace>
  <inkml:trace contextRef="#ctx0" brushRef="#br0" timeOffset="4755.82">8897 5122 16575 0,'0'0'1472'0,"-3"-10"-1168"0,3 10-304 0,0 0 0 0,0 0 4528 0,0 0 848 15,0 0 160-15,0 0 32 0,0 0-4288 0,16 0-880 16,-2 2-160-16,3-1-48 0,2 0-192 0,4 2 0 16,1 1 0-16,4 1-160 0,0-4-80 0,4 2-16 15,-1 0 0-15,0-3 0 16,1 1-208-16,-2-1-48 0,-4 0-16 0,-2 1 0 0,-3 3 240 0,-1-4 48 15,-3 4 16-15,-3 0 0 0,-1 0 224 0,-13-4 0 16,9 8 144-16,-9-8-144 0,0 0 480 0,2 13 0 16,-6-2 0-16,-3 0 0 0,-3-3 32 0,-2 2 0 15,0-1 0-15,-2 2 0 0,-3-1-240 0,0-3-32 16,-1 4-16-16,-2 1 0 0,-2 1-224 0,1-2 0 16,2 0 0-16,0 0 0 0,4-1 128 0,2-3-128 0,1 1 0 15,3-3 0-15,1 0 0 0,8-5 0 0,-9 5 0 0,9-5 0 16,-7 7 0-16,7-7 128 0,0 0-128 15,0 0 0-15,0 0 0 0,0 0 0 0,-4 6 128 0,4-6-128 16,0 0 0-16,0 0 0 0,0 0 0 0,0 0 0 16,6 9 0-16,-6-9 128 0,6 8-128 0,-6-8 0 15,8 8 0-15,-1-2 128 0,-7-6-128 0,6 8 0 16,-6-8 0-16,7 9 0 0,-7-9 0 0,6 10 0 16,-2-1 0-16,-4-9 0 0,3 6 0 0,-3-6 0 15,0 12 0-15,0-12 0 0,-3 8 0 0,0 2 0 16,1-2 0-16,-2 1 0 0,4-9 0 0,-5 8 0 15,-1 0 0-15,1-2 0 0,-1 0 0 0,6-6 0 16,-5 9 0-16,2 0 0 0,3-9 0 0,-3 12 0 16,3-12 0-16,-1 11 0 0,1-11 0 0,1 12 0 15,2 0 0-15,0 1 0 0,-3-13 0 0,5 13 0 0,-1-4 0 16,-4-9 0-16,6 12 0 0,-1-3 0 0,-5-9 0 0,7 12 0 16,-2-1 0-16,0 0 0 0,-5-11 0 0,8 13 0 15,0-3 0-15,-2-1 0 0,-6-9 0 0,11 11 0 16,-1-5 0-16,1-1 0 0,1 3 0 0,-1 0 0 15,1-3 0-15,0-1 0 0,-1-1 0 0,1-1 0 16,0 0 0-16,0 0 0 0,-2 0 0 0,1 0 0 16,-11-2 0-16,11 4 0 0,0 0 128 0,-11-4-128 15,0 0 0-15,10 4 144 0,-10-4 32 0,8 9 0 16,-2 0 0-16,-2 0 0 0,-4-9-176 0,3 15 0 16,0-2 0-16,-2 1 128 0,0-2-128 0,-1 1 0 15,0-4 0-15,0 3 0 0,-1-2 0 0,0 3 0 16,-2-1 0-16,-1 0 0 0,0-1-144 0,-1 0 144 0,0-1-192 15,-2 1 192-15,2 0-176 0,-2 0 176 0,1 2-160 0,-1-3 160 16,-2 1-240-16,1-1 48 0,1 2 16 0,0-2 0 31,1 2-1056-31,-1 0-224 0,2 0-32 0,0-2-14064 0</inkml:trace>
  <inkml:trace contextRef="#ctx0" brushRef="#br0" timeOffset="12660.96">3725 7728 17391 0,'0'0'768'0,"0"0"160"0,0 0-736 0,0 0-192 0,0-21 0 0,0 21 960 0,1-9 176 15,-1 9 16-15,0 0 16 16,1-13-560-16,-1 1-112 0,-1 2-32 0,1 10 0 0,-4-10-80 0,4 10 0 15,-5-10-16-15,0 3 0 0,-3 2 96 0,0 1 32 16,-1 0 0-16,-2 2 0 0,0-1 240 0,-1 3 48 16,-1 0 16-16,-1 0 0 0,-2 2 16 0,0 0 0 15,1 1 0-15,-1 1 0 0,0 1-16 0,1-3 0 16,-2 4 0-16,0-1 0 0,1 0-352 0,2 3-80 16,0 2-16-16,-2 1 0 0,-2 1-176 0,1 1-48 15,1 1 0-15,0 3 0 0,1 2 0 0,-1 1-128 16,-1 3 192-16,2 1-64 0,-2 5-128 0,1 2 0 15,0 3 0-15,2-2 0 0,2 0 0 0,2-4 0 16,2 1 0-16,3-4 0 0,1 0 0 0,3-2 0 0,3-5 0 16,2 1 128-16,1-1-128 0,2-3 0 0,2 1 144 0,3-2-144 15,-2 5 192-15,1-4-16 0,-1-2-16 0,2 2 0 16,1 0-160-16,0 1 192 0,0-2-192 0,1 1 192 16,2-1-192-16,1-2 0 0,0-2 0 0,1 1 0 15,1-5 0-15,1-2-144 0,0 0 144 0,0-3-160 16,1-2 160-16,1 0 0 0,1-6 0 0,-1 1 0 15,-1-4 0-15,1 1 144 0,-1 0-144 0,-2 0 0 16,-1 0 192-16,-1-1-192 0,0-1 192 0,-1-1-192 16,-3-1 128-16,1-1-128 0,1 1 0 0,-1-1 0 15,-2 1 272-15,0-3-48 0,1 2-16 0,-3 1 0 16,0-4-208-16,1 1 128 0,-2-4-128 0,0 1 0 16,0-2 160-16,-1 0-160 0,-3-1 160 0,1 0-160 15,0-2 0-15,-1 3 0 0,-2 2 0 0,-2 2 0 0,-1-1 0 16,0 3 0-16,0 0 0 0,-2 0-160 0,-1 0 160 0,0 0-208 15,1 1 80-15,-1 1 128 0,-1 0-176 0,0 0 176 16,2 1-128-16,-2 3 128 0,-1 0-144 0,-2 2 144 16,1 1-160-16,6 6 160 0,-10-5-384 0,1 3 0 15,0 2 16-15,9 0-10912 16,-9 2-2192-16</inkml:trace>
  <inkml:trace contextRef="#ctx0" brushRef="#br0" timeOffset="13875.63">3850 7369 3679 0,'0'0'160'0,"0"0"32"0,0 0-192 0,0 0 0 0,0 0 0 0,0 0 0 16,0 0 3136-16,0 0 592 0,0 0 112 0,0 0 32 15,0 0-2816-15,0 0-560 0,-9 0-112 0,9 0-32 16,-9 3 176-16,9-3 48 0,0 0 0 0,-8 2 0 15,8-2 768-15,0 0 144 0,-9 3 48 0,9-3 0 16,0 0-160-16,-8 4-32 0,8-4 0 0,-8 5 0 16,8-5-304-16,-8 9-64 0,3-2-16 0,1 2 0 15,-1 1-416-15,1 1-96 0,1 2 0 0,2-3-16 16,0 1-240-16,1-1-64 0,1 2 0 0,0 2 0 16,-1 2-128-16,0 1-144 0,2 0 144 0,-2 1-208 15,1 0 208-15,-1 2 0 0,-1-1 0 0,-1 1 0 16,0-1 0-16,-2 2 0 0,-1 0 144 0,-2 0-144 0,-1 0 352 15,0 0-32-15,-1 1 0 0,0 1 0 0,-1 5 208 0,-1 3 48 16,-2 4 0-16,0 0 0 0,-1-2 16 0,0 2 16 16,-1 3 0-16,0-3 0 0,0 0-272 0,0 2-48 15,-1-1-16-15,2 5 0 0,-2 1-272 0,2 1 128 16,-2 2-128-16,0 1 0 0,-1-1 144 0,2 1-144 16,0-3 0-16,2-5 144 0,2-2-144 0,-1-6 0 15,-2-3 0-15,2-4 0 0,1-1 0 0,0-2 0 16,-4-2-224-16,2-4 80 15,2-1-320-15,0-1-64 0,1-5-16 0,-1-2 0 16,2-1-352-16,9-4-80 0,-9 0-16 0,9 0 0 16,0 0-1568-16,0 0-304 0,0 0-64 0,-6-9-6416 15,0-2-1280-15</inkml:trace>
  <inkml:trace contextRef="#ctx0" brushRef="#br0" timeOffset="17245.09">4776 7451 4607 0,'0'0'192'0,"0"0"64"0,2-9-256 0,-2 9 0 0,1-10 0 0,2 2 0 16,-3 8 3840-16,0 0 736 0,0 0 144 0,5-5 16 16,-5 5-2880-16,0 0-592 0,0 0-112 0,0 0-32 15,0 0-736-15,0 0-128 0,0 0-48 0,0 0 0 16,-2 10-16-16,2-10 0 0,-7 11 0 0,-1 0 0 16,-2-2 80-16,-1 2 16 0,0-1 0 0,-2 3 0 15,-2-1 272-15,1 4 48 0,-3-3 16 0,-1 4 0 16,0 1 192-16,-2 0 32 0,-2 0 16 0,0 2 0 15,-1 5-320-15,0 1-64 0,0-1-16 0,0 3 0 16,3 2-160-16,-1 4-48 0,0 1 0 0,1 5 0 16,2 1-256-16,0 1 160 0,1 1-160 0,1-4 128 15,2 3-128-15,3 0 0 0,1-3 0 0,0-2 128 16,0 0-128-16,3 2 0 0,0-5 0 0,3 5 0 0,2-1 0 0,0 0 160 16,2-3-160-16,5 0 160 0,1-4-160 0,3-2 128 15,3-3-128-15,1-1 128 0,1 0-128 0,3-7 0 16,0-2 0-16,2-2 0 0,2-1 0 0,3-1-192 15,2-4 32-15,1 1 16 0,2 0-176 0,1-3-48 16,-2 1 0-16,1 1 0 16,-1-1-1616-16,-1 1-320 0,3-3-64 0</inkml:trace>
  <inkml:trace contextRef="#ctx0" brushRef="#br0" timeOffset="17763">5279 8025 2751 0,'0'0'256'0,"0"0"-256"0,-2-12 0 0,1 4 0 0,1 8 5584 0,0 0 1072 16,0 0 224-16,0 0 32 0,0-7-5440 0,0 7-1088 15,0 0-208-15,0 0-48 0,0 0 240 0,0 0 48 16,0 0 16-16,0 0 0 0,0 0 208 0,0 0 64 16,0 0 0-16,0 0 0 0,-10 1-32 0,-1 3 0 15,2 2 0-15,-1 2 0 0,1 3 32 0,-3 2 16 16,-2 2 0-16,-2 4 0 0,-2-3-32 0,-2 4-16 16,-2-2 0-16,-3 3 0 0,-2 3-208 0,-2 0-32 15,0 2-16-15,1 1 0 0,-1-1-112 0,2-3-32 16,-1 2 0-16,2 0 0 0,0-1-112 0,1 2-32 0,3 1 0 15,3-3 0-15,0-2-128 0,2-2 0 0,2-4 144 0,2-3-144 16,1-3 0-16,3-2-288 0,9-8 48 0,-8 5 16 31,8-5-1440-31,0 0-304 0,0 0-48 0,0 0-9184 0,0 0-1856 0</inkml:trace>
  <inkml:trace contextRef="#ctx0" brushRef="#br0" timeOffset="18028.5">4732 8141 29487 0,'0'0'2624'0,"0"0"-2112"0,0 0-512 0,0 0 0 16,0 0 1536-16,0 0 192 0,0 0 32 0,11 3 16 16,-1 1-1392-16,3 2-256 0,3 2-128 0,2 2 0 15,2 2 160-15,2 1-160 0,0 1 160 0,2 3-160 0,-2 2 176 0,0-1-176 16,0-1 192-16,3 4-192 0,0 2 176 0,-1 1-176 15,-1-6 160-15,-1 0-160 0,-1-4 128 0,-1 2-128 16,1-3 0-16,-1-2 144 0,-1-1-144 0,0 0 0 16,-2-2 0-16,-2-1 0 0,0-2 0 0,-2-1 0 15,-2-2-144-15,0 1 144 16,-11-3-1792-16,13 0-256 0,-1-1-64 0,-2-2-12160 0</inkml:trace>
  <inkml:trace contextRef="#ctx0" brushRef="#br0" timeOffset="18495.91">5550 7532 37311 0,'-7'-10'1664'0,"7"10"320"0,0 0-1584 0,0 0-400 0,0 0 0 0,-2 10 0 16,4 3 176-16,4 3-48 0,0-6-128 0,5 3 192 16,0 2-192-16,0 0 0 0,-3 1 0 0,1 1-160 15,-1 1 160-15,1 3 0 0,-2 0 0 0,3 1-128 16,-1 1 128-16,0 2 0 0,0 1 0 0,1 2 0 0,1-2 0 15,1 2 128-15,1 2-128 0,0 0 176 0,1-1-48 0,3 0 0 16,0-1 0-16,1 4 0 0,0-4 192 0,1 1 48 16,-1-1 0-16,-1-1 0 0,0-1-32 0,-2 0 0 15,1 0 0-15,-2 1 0 0,-1 3-80 0,-1 0-32 16,-4-1 0-16,-3 2 0 0,-2 5-96 0,-3-4 0 16,-3 0-128-16,-2-2 192 0,-2-1-192 0,0 1 0 15,-6 0 128-15,0-3-128 0,-2-4 0 0,0 0 144 16,-1 1-144-16,-1-2 128 0,0 0-128 0,-1-1 0 15,-4-1 0-15,1-1 0 0,-1-2 0 0,-2 0-224 16,-1 3 48-16,2-3 16 16,-2-4-272-16,0-4-48 0,1-5-16 0,0-2 0 15,3-3-1872-15,2-3-384 0</inkml:trace>
  <inkml:trace contextRef="#ctx0" brushRef="#br0" timeOffset="42996.21">7403 7779 13823 0,'0'0'1216'0,"0"0"-960"15,0 0-256-15,-2-10 0 0,2 10 2288 0,-1-9 400 16,0 0 96-16,1 9 16 0,0 0-2032 0,0-9-384 15,-2 0-96-15,2 9-16 0,0 0-80 0,0-9 0 16,0 9-16-16,4-11 0 0,-1 2-32 0,1 1 0 16,-4 8 0-16,8-9 0 0,-2 1-144 0,-6 8 192 15,9-9-192-15,-1 2 192 0,0 1-192 0,-8 6 160 16,9-6-160-16,-9 6 160 0,0 0 32 0,0 0 16 16,0 0 0-16,0 0 0 0,5-8 160 0,-5 8 16 0,0 0 16 15,0 0 0-15,0 0 112 0,-6-5 32 16,6 5 0-16,-11-4 0 0,2 1-32 0,0 2 0 0,-1 1 0 0,0 1 0 15,0 2-16-15,0-1-16 0,-1 0 0 0,1 2 0 16,1 1-224-16,-1 1-64 0,-1 0 0 0,-1 1 0 16,0 4-48-16,1 2-16 0,-3 0 0 0,1 4 0 15,-1-3-128-15,-2 4 0 0,1 2 0 0,-2 1 128 16,-1 0-128-16,1 2 0 0,1 2 0 0,0 1 0 16,-1-1 0-16,3-2 0 0,1-3 0 0,0-1 0 15,1-2 0-15,2 0 128 0,1 0-128 0,2 0 128 16,3 1 384-16,0-2 64 0,3 2 0 0,0 2 16 15,-1-2-144-15,2 3-16 0,2-3-16 0,0 4 0 16,2 5-128-16,0-1-32 0,0 1 0 0,1 2 0 16,1-1-128-16,0 4-128 0,1-1 144 0,-1-1-144 0,-1-1 128 15,2-3-128-15,-1-5 0 0,1-3 0 0,-1-3 128 0,2 0-128 16,0-2 0-16,0-3 144 0,-2-2-144 0,5-3 0 16,1-1 0-16,1-3 128 0,0-1 16 0,4-1 0 15,0 1 0-15,1-4 0 0,0-1-144 0,0 1 128 16,2-1-128-16,-2 0 128 15,0-1-464-15,1 1-112 0,-1-1 0 0,-3 1-16 16,0 1-768-16,-3-3-160 0,-2 1-16 0,-2-1-16 16,-3 1-2048-16,-5 6-416 0</inkml:trace>
  <inkml:trace contextRef="#ctx0" brushRef="#br0" timeOffset="43329.2">7083 8211 13823 0,'0'0'1216'0,"0"0"-960"0,0 0-256 0,0 0 0 16,0 0 3904-16,0 0 752 0,0 0 144 0,0 0 16 15,0 0-3504-15,0 0-704 0,11 7-144 0,-11-7-16 16,10 5-128-16,-10-5 0 0,10 8-16 0,0-3 0 16,-10-5-176-16,10 1-128 0,-10-1 144 0,14-2-144 15,-1 1 192-15,2-3-48 0,-1 1-16 0,2-2 0 16,-1 1 128-16,2-1 32 0,1-1 0 0,1 1 0 0,-1 0-288 16,0-1 160-16,0 0-160 0,1 5 128 0,-1 1-128 0,-1-3 0 15,-1 2 0-15,-2 1 0 16,-1 1-832-16,0 2-64 0,-1-3 0 0,-12 0-14080 15</inkml:trace>
  <inkml:trace contextRef="#ctx0" brushRef="#br0" timeOffset="44250.31">8150 7554 11967 0,'0'0'1072'0,"0"0"-864"0,-3-11-208 0,3 11 0 16,0 0 3024-16,0 0 560 0,0 0 128 0,0 0 0 0,-4-8-2752 16,4 8-544-16,0 0-112 0,0 0-32 0,0 0-272 0,0 0 0 15,0 0 0-15,0 0 0 0,0 0 128 0,0 0-128 16,0 0 144-16,0 0-144 0,0 0 560 0,0 0 16 15,9 9 0-15,-1 3 0 0,-3 1 112 0,2 1 16 16,-2 0 16-16,1 3 0 0,1-1 96 0,-2 3 16 16,0 4 0-16,-1 3 0 0,0 2-48 0,0 6 0 15,0 5 0-15,-1 4 0 0,-3 6-192 0,-2-2-32 16,0-2-16-16,-1 1 0 0,-1 0-224 0,2-3-64 16,-1-6 0-16,0 2 0 0,2 1-256 0,0-3 160 15,-1 0-160-15,4-2 128 0,0-2-128 0,2-2 128 16,0-2-128-16,3-3 128 0,-2-5-128 0,0-2 0 0,0-2 144 0,2-3-144 15,-2-2 0-15,0-3 0 0,-5-9 0 16,6 8 0 0,-6-8-384-16,0 0-80 0,0 0-32 0,0 0 0 15,0 0-1600-15,0 0-320 0,0 0-64 0,5-10-12272 0</inkml:trace>
  <inkml:trace contextRef="#ctx0" brushRef="#br0" timeOffset="44680.98">8328 7475 10127 0,'0'0'448'0,"0"0"96"0,-10 1-544 0,1 0 0 0,9-1 0 0,-8 4 0 0,8-4 4016 0,0 0 688 15,0 0 144-15,0 0 16 0,0 0-3632 0,-3 13-720 16,2 0-160-16,2 0-32 0,2 0-32 0,-1 1-16 16,2-3 0-16,0 2 0 0,0 3-64 0,0 1-16 15,0 0 0-15,0 2 0 0,0 1 64 0,0 3 16 16,0 3 0-16,-1 7 0 0,1 2 304 0,0 4 48 15,0 6 16-15,0-1 0 0,1 0 144 0,1-1 48 0,-1-1 0 0,1-4 0 16,1-4-240-16,-1 1-32 0,1-2-16 0,-1 0 0 16,0 0-352-16,-1 0-64 0,0-2 0 0,0-2-128 15,0-1 192-15,-1 0-64 0,0-4 0 0,-1-1-128 16,-3-3 0-16,0 0 0 0,-1-4-192 0,-1-3 48 31,-2-4-496-31,4-9-80 0,0 0-32 0,0 0 0 16,-5 6-2096-16,5-6-416 0,0 0-96 0</inkml:trace>
  <inkml:trace contextRef="#ctx0" brushRef="#br0" timeOffset="45315.08">8246 7438 2751 0,'0'0'128'15,"-1"-9"16"-15,-2 1-144 0,0 2 0 0,3 6 0 0,0 0 0 0,0 0 6288 0,0 0 1232 16,0 0 240-16,0 0 48 0,0 0-5904 0,0 0-1200 16,11 0-224-16,-11 0-48 0,12 0 144 0,-12 0 16 15,11 2 16-15,0 0 0 0,-11-2-32 0,13 4 0 16,-1-2 0-16,-1 1 0 0,1-1-16 0,1 1-16 15,-1-2 0-15,2 3 0 0,2-1-288 0,1 1-64 16,2 0-16-16,2 1 0 0,1 0-176 0,2 3 0 16,-1 0 144-16,-2 2-144 0,-3 1 0 0,1 2 0 15,-2 0 0-15,0 2 0 0,-2 2 0 0,0 0 0 0,-4 0 0 0,0 3 0 16,-5-1 0-16,-1 2 0 0,-1 1 0 0,-1 1 0 16,-3-1 0-16,-1 1 0 0,-2-1 0 0,-1 3 0 15,-4 0 0-15,-1 1 0 0,-1 0 0 0,-1-1 0 16,0-2 0-16,0-2 0 0,1-3 0 0,-1-2 0 15,0 0 128-15,0-2-128 0,1-5 128 0,1-1-128 16,-1-2 0-16,1 1 144 0,-1-1-144 0,-2 1 0 16,0 0 144-16,1-1-144 0,-1 1 0 0,2-1 144 15,-1 1-144-15,11-7 0 0,-8 5 0 0,8-5 0 16,-5 6 0-16,5-6 128 0,0 0-128 0,-1 8 0 16,1-8 0-16,5 11 0 0,0-4 0 0,3 3 0 15,2-3 0-15,2 2 0 0,1-1 128 0,2 4-128 0,0-3 128 16,2 3-128-16,1 0 192 0,1 2-64 0,0 0 80 0,-1 5 16 15,1-4 0-15,-1 3 0 0,0 1-96 0,-1 2 0 16,0-3-128-16,-1 3 192 0,-2-2-64 0,0 2 0 16,1-3-128-16,0 1 192 0,0-2-192 0,-1-3 144 15,-1-1-144-15,0-1 128 0,0-1-128 0,2 1 0 16,-4-5 0-16,1-1 0 0,0 1 0 0,-1-2-224 16,0 0 32-16,-2 2 0 15,-1-5-672-15,-8-2-128 0,0 0-32 0,9 4 0 16,-9-4-2016-16,0 0-416 0,0 0-64 0</inkml:trace>
  <inkml:trace contextRef="#ctx0" brushRef="#br0" timeOffset="46199.05">8865 7537 25391 0,'0'0'1120'0,"0"0"240"0,0 0-1088 0,0 0-272 0,0 0 0 0,11 2 0 15,0-1 656-15,1-1 80 0,0 0 16 0,0 0 0 0,-1-3-496 0,0 1-112 16,-1-2-16-16,2 0 0 0,0-1 0 0,-1 1-128 16,2-3 192-16,-1 1-64 0,-1-1 240 0,-2 1 32 15,-3-3 16-15,2 1 0 0,0-1 416 0,-2 0 96 16,1-2 16-16,-2 1 0 0,0-3 176 0,1-2 32 15,-1-2 16-15,0 0 0 0,2-1-208 0,-1 0-64 16,2-2 0-16,0 3 0 0,0 2-320 0,1-3-80 16,0-1-16-16,1 1 0 0,1-3-320 0,-1 2-160 15,-2 0 160-15,0 2-160 0,-2 3 128 0,-1 1-128 16,1 0 0-16,-2 1 144 0,-1 1-144 0,1-1 0 16,0 0 0-16,0 2 0 0,-4 10 0 0,4-10 0 15,-4 10 0-15,4-7 0 0,-1-1 0 0,-3 8 0 16,0 0 0-16,5-8 0 0,-5 8 0 0,0 0 0 15,0 0 128-15,0 0-128 0,0 0 0 0,0 0 0 16,10 1 0-16,-10-1 128 0,9 9-128 0,-2 3 0 16,-2-3 0-16,-1 3 0 0,0 0 0 0,1 0 0 0,0 1 0 0,1 2 0 15,-1 1 0-15,0 2 0 0,-1 0 0 0,1 1 0 16,-1-4 0-16,1 1 0 16,-1-3 0-16,0 1 0 0,0-2 0 0,0 0 0 0,-1-2 0 0,-3-10 0 15,0 0 0-15,6 9 128 0,-6-9-128 0,8 8 128 16,-8-8-128-16,0 0 160 0,10 5-160 0,-10-5 160 15,11-2-160-15,-2-2 128 0,-1-3-128 0,0 2 128 16,-2 0-128-16,-1-2 0 0,0-2 144 0,1 0-144 16,-2-1 128-16,0-2-128 0,-1 0 128 0,0-1-128 0,0-1 0 0,-1 1 144 15,0 0-144-15,0-3 0 0,1 2 128 0,-1 1-128 16,1-3 0-16,0 2 0 0,1 2 0 16,-1-1 0-16,1 1 0 0,2-1 0 0,0 1 0 0,1 2 0 15,-1 2 0-15,-6 8 0 0,8-6 0 0,-8 6 0 16,0 0 0-16,0 0 0 0,10 0 128 0,-10 0-128 15,11 7 0-15,-2 5 0 0,-1 5 0 0,-2-2 0 16,-1 1 0-16,1 0 0 0,-1-2 0 0,1 2-144 16,2 2 144-16,0 5 0 0,0 3 0 0,0-3 128 15,1 1 0-15,-1-2 0 0,-1-1 32 0,1-1 16 16,1 1 0-16,2 0 0 0,1 1-48 0,2-2 0 16,-1 1 0-16,0-6 0 0,0-4-128 0,1-3 0 15,1-2 0-15,0 1 128 16,0-1-1280-16,-1-3-256 0,2-1-48 0,1-2-11472 15,1-1-2288-15</inkml:trace>
  <inkml:trace contextRef="#ctx0" brushRef="#br0" timeOffset="55157.27">3779 10031 24351 0,'0'0'1088'0,"-7"-1"208"0,-2-3-1040 0,-1 3-256 16,10 1 0-16,-10-1 0 0,1-3 848 0,9 4 112 16,-8-3 32-16,8 3 0 0,-10-4-464 0,3 0-80 15,7 4-32-15,-8-4 0 0,8 4-192 0,-8-4-32 16,1 0-16-16,7 4 0 0,-8-6-176 0,1-1 0 0,-1 1 0 15,-1 1 0-15,-1 1 0 0,-3 1 0 0,-1 1 0 0,-2 2 0 16,-2 2 192-16,-2 3-32 0,-2 1-16 0,-2 0 0 16,1 2 144-16,-2 1 32 0,0-1 0 0,1 1 0 15,-1 0 96-15,3 2 32 0,2-2 0 0,2 1 0 16,1 1 256-16,3-2 48 0,1 0 16 0,2-1 0 16,1-2-240-16,1 2-32 0,-2 1-16 0,3-4 0 15,2 3-272-15,1 0-48 0,-2 1-16 0,2-1 0 16,2 2-144-16,1 1 0 0,-1 1 0 0,0 2 0 15,0 4 0-15,0 2 0 0,0-3 0 0,1 3 0 16,-2 5 0-16,1 1 192 0,2 3-64 0,-2 4 0 16,-1 2-128-16,0 8 160 0,2 5-160 0,-1 0 160 15,-1-1-160-15,2 3 0 0,-1-3 0 0,1 2 0 0,-2-2 0 0,0 1 0 16,-2 1 0-16,3 4 0 0,0 4 272 0,2 0-16 16,-1-3-16-16,1 0 0 0,1-2 272 0,0-1 48 15,0 1 16-15,0 0 0 0,-1 1-144 0,1 7-32 16,1 4 0-16,0 0 0 0,1-2-176 0,-2-4-32 15,0 2-16-15,0-2 0 0,0 1-176 0,-2 7 0 16,0 1 0-16,0 1 128 0,1-1-128 0,-1-7 192 16,-1-2-192-16,0 5 192 0,1-3-192 0,-1 4 0 15,0 0 0-15,1 1 128 0,-1 1 112 0,1-3 16 16,-1-2 0-16,0 2 0 0,1-5 16 0,1 5 16 16,-2 2 0-16,2 0 0 0,-1 1-48 0,2-4-16 15,2-2 0-15,-1 0 0 0,0-6-48 0,2 2-16 0,-2 2 0 0,0 4 0 16,1 1-32-16,-1 0-128 0,0-3 192 0,-1-3-64 15,0 1-128-15,0-5 128 0,-1 2-128 0,0 2 128 16,-1 3 0-16,2 3-128 0,0-3 192 0,0 2-64 16,2-8 0-16,-2-2-128 0,0-4 192 0,1 0-64 15,3-1-128-15,0 3 192 0,-2 1-192 0,1 1 192 16,0 1-192-16,-1-3 0 0,1-4 144 0,0-2-144 16,-2-1 0-16,1-1 0 0,-2-2 0 0,0 3 128 15,-1-3-128-15,0 6 0 0,-2 4 0 0,1-1 0 16,-1 1 0-16,2-3 128 0,-1-4-128 0,1 0 0 15,-2-5 128-15,1-2-128 0,1-1 160 0,-1-2-160 16,1-1 176-16,0 1-176 0,-1 0 192 0,1 2-192 16,1-1 160-16,-1 1-160 0,-1 0 128 0,1-1-128 0,0-1 0 15,1-2 0-15,-1 0 128 0,-1 0-128 0,1-2 0 0,-2 0 0 16,1-3 0-16,-2 0 0 0,0-1 0 0,0 1 0 16,0 0 0-16,0 3 0 0,-1-2 0 0,1 0 0 15,-1 1 0-15,1-1 0 0,1 0 0 0,1-3 0 16,-1 2 128-16,2-5-128 0,-2 1 0 0,1-4 0 15,-1 2 0-15,2-2 0 0,-2 0 0 0,2-1 128 16,-1 2-128-16,0-4 0 0,-2 2 0 0,1 0 0 16,-1-1 0-16,2-1 0 0,-1 1 0 0,1 0 0 15,-1-2 0-15,0 2 0 0,1-2 0 0,-1-1 0 16,1 0 0-16,0 0 0 0,1-4 0 0,0 4 0 16,-1-2 128-16,2-1-128 0,0-10 0 0,0 12 0 15,0 0 0-15,2-2 0 0,-1 0 128 0,2 1-128 0,-3-11 0 16,0 0 128-16,2 13-128 0,-2-13 0 0,4 13 0 0,0-3 0 15,-4-10 0-15,0 0 0 0,3 13 128 0,-3-13-128 16,1 12 0-16,-1-12 0 0,0 11 0 0,0-11 0 16,1 11 0-16,0 0 0 0,-1-11 128 0,2 11-128 15,-2-11 0-15,2 12 0 0,-2-12 0 0,4 11 0 16,-4-11 0-16,0 0 0 0,7 9 0 0,-7-9 128 16,9 8-128-16,-1-2 128 0,-8-6-128 0,12 5 128 15,-12-5-128-15,13 4 160 0,-2-1-160 0,1-1 160 16,-2 1-160-16,-10-3 0 0,12 4 144 0,0 1-144 15,-2-1 0-15,1 1 0 0,-1 1 0 0,1 0 0 16,-2 3 0-16,1 0 0 0,2 2 0 0,0-5 0 16,-2 1 0-16,2-1 0 0,1-1 0 0,0 1-128 15,-1-2-240 1,-1 0-32-16,2-1-16 0,2 0 0 0,0-2-1184 16,1 2-256-16,0 0-32 0,6-5-16 0,5-2-1648 0,6-3-336 0</inkml:trace>
  <inkml:trace contextRef="#ctx0" brushRef="#br0" timeOffset="56507.27">4190 10591 16575 0,'0'0'736'0,"0"0"160"0,0 0-720 0,0 0-176 0,0 0 0 0,0 0 0 0,0 0 1552 0,0 0 288 15,0 0 48-15,0 0 16 0,-5-8-784 0,0 1-160 16,5 7-16-16,-5-7-16 0,1-1-416 0,0 1-96 16,-2 1-16-16,1-1 0 0,1 1-240 0,0-1-160 15,1-1 192-15,-1 2-192 0,0-3 256 0,0 0-64 16,-1 1-16-16,-1 1 0 0,1 2 416 0,5 5 96 16,-6-5 16-16,0-2 0 0,1 2 0 0,5 5 16 15,-8-4 0-15,8 4 0 0,-7-4-80 0,-1 3-32 16,-1 1 0-16,-2 1 0 0,1 2-224 0,-1 1-32 15,1 2-16-15,-1 1 0 0,0-2-160 0,0 3-48 16,2 2 0-16,-1 1 0 0,-2-1-128 0,0 2 0 0,1 1 0 0,0 1 0 16,3 2 0-16,-1 2 0 0,0 0 0 0,1 1 0 15,-1 1 0-15,1 1 0 0,-1 3 0 0,0-2 0 16,0 3 144-16,1-1 0 0,0 1 0 0,2 1 0 16,-1-1-16-16,3 2-128 0,0 1 192 0,2 2-64 15,-1-3-128-15,2 3 0 0,1 1 0 0,2 1 0 16,1-2 128-16,1-2-128 0,2-3 0 0,2-3 128 15,1-2-128-15,2-3 0 0,-1 0 144 0,3-2-144 16,2-4 0-16,-1-1 144 0,2-1-144 0,-1-2 0 16,4-3 160-16,0-2-160 0,3 2 128 0,2-4-128 15,1-1 160-15,-1 0-160 0,1-2 192 0,1 1-192 16,-1-4 160-16,0 2-160 0,-3-2 128 0,-1-3-128 0,-4 2 128 0,0-1-128 16,-2-1 0-16,1 0 128 15,-2-1-128-15,1-1 0 0,-2 1 144 0,-2-2-144 16,0-2 128-16,-2-2-128 0,-3-1 128 0,1-1-128 0,-1-2 128 15,0 1-128-15,-2-1 128 0,-1-1-128 0,0-2 128 0,-2 1-128 16,-1-2 128-16,0 1-128 0,-1-2 0 0,0 2 144 16,-1 2-144-16,0 0 0 0,-3 0 128 0,-1-1-128 15,3-2 0-15,-3 4 0 0,1 0 0 0,-1 2 0 16,-1-2 0-16,1 3 0 0,-2 2 0 0,1-2 0 16,-1 0 0-16,2 1 0 0,-2 2 0 0,2-2 0 15,-1 2 128-15,0 2-128 0,1 2 0 0,-1 0 0 16,1 0 0-16,-1 2 0 0,1 2-192 0,-2 2 48 0,-1 1 16 15,1-1 0 1,0 3-528-16,8 1-112 0,-10 0 0 0,-1 1-16 16,0 1-400-16,0 0-80 0,1 1-16 0,1 1 0 15,0-3-192-15,-1 2-32 0,1 1-16 0,9-4 0 16,-10 5 128-16,2 0 32 0,8-5 0 0</inkml:trace>
  <inkml:trace contextRef="#ctx0" brushRef="#br0" timeOffset="56959.86">4429 10254 21183 0,'0'0'1888'0,"-9"0"-1504"0,-2 0-384 0,2 2 0 0,0 0 1568 0,0 2 240 16,-2-1 48-16,2 1 16 0,9-4-1104 0,-9 7-208 15,-1 1-48-15,2-1-16 0,8-7-64 0,-8 9-16 16,2-1 0-16,-1 1 0 0,0-1-272 0,2 2-144 16,1-2 160-16,0 4-160 0,-2-4 128 0,-1 3-128 15,1 2 0-15,-2 2 0 0,-1 0 256 0,-1 5-32 16,-2 7-16-16,-1 5 0 0,-2 4 464 0,0 2 96 15,-1 0 0-15,0 1 16 0,0 1 16 0,0 1 0 16,-1 0 0-16,1-3 0 0,1 4-400 0,0 1-80 16,1 0 0-16,0 0-16 0,-1 0-176 0,2-4-128 0,0 1 192 0,1-2-192 15,2-1 128-15,-3-5-128 0,0 1 0 0,1-7 0 16,0-3 0-16,3 0 0 0,0-1 0 0,1-3 0 16,1-2 0-16,-1 0 0 0,1 2 0 0,2-4 0 31,-1-1-368-31,0 0-80 0,2-4 0 0,2 0-16 15,2-10-1456-15,-3 12-272 0,3-12-64 0,0 0-7600 0,3 11-1504 0</inkml:trace>
  <inkml:trace contextRef="#ctx0" brushRef="#br0" timeOffset="57718.74">4692 11005 31039 0,'0'0'1376'0,"0"0"288"0,0 0-1344 0,0 0-320 16,4 12 0-16,0-2 0 0,0 1 1328 0,1 2 192 0,0-1 32 0,-1 2 16 16,0 3-1056-16,0-1-224 0,-1-1-32 15,-2 2-16-15,-1-1-240 0,0 2 128 16,-1 0-128-16,1 2 0 0,-4 2 0 0,0-1 0 0,-1 0 0 0,-1 1 0 16,1-3 0-16,0 1 0 0,1 0 0 0,0-2 0 15,0 0 0-15,2 0 0 0,-1-2 0 0,3 0 0 16,1-5 0-16,2 0 0 0,-3-11 0 0,2 12 0 31,-2-12-1296-31,3 7-304 0,-3-7-64 0,0 0-8496 0,0 0-1680 0</inkml:trace>
  <inkml:trace contextRef="#ctx0" brushRef="#br0" timeOffset="58358.02">5343 10325 4607 0,'0'0'192'0,"-2"-7"64"0,0 2-256 0,2 5 0 0,0-8 0 0,0 8 0 16,0-6 4192-16,0 6 800 0,1-12 144 0,-1 12 48 16,0 0-3904-16,0 0-784 0,1-9-160 0,-1 9-16 15,0 0-320-15,0 0 160 0,0-7-160 0,0 7 128 16,0 0-128-16,0 0 0 0,0 0 0 0,0 0 0 16,-10 2 240-16,1 1 16 0,0 1 0 0,-2 2 0 15,-1 0 528-15,1 3 112 0,-2 2 32 0,0 0 0 16,-2 1 96-16,1 1 32 0,0 3 0 0,2 1 0 15,0 1-272-15,2 4-48 0,-2-2-16 0,3 5 0 16,0 1-336-16,1 2-64 0,-1 2 0 0,1 3-16 0,0 1-304 0,0 0 0 16,-2 1 0-16,1 0 0 0,-2-2 0 0,1-1 0 15,0 1 0-15,0-2 0 0,1-1 0 0,1-1 0 16,3-2 0-16,1-3 0 0,2-1 128 0,2-1-128 16,4 0 0-16,1-3 0 0,1-4 176 0,2 0-176 15,3 0 160-15,0 1-160 0,2-2 128 0,2-1-128 16,0-1 0-16,4 2 144 0,-1-3-144 0,1 1 0 15,2-1-192-15,1 1 192 16,2 1-1936-16,-1 0-272 0,0-2-48 0,-1-4-11760 0</inkml:trace>
  <inkml:trace contextRef="#ctx0" brushRef="#br0" timeOffset="58917.14">5897 10554 4607 0,'0'0'192'0,"0"0"64"0,0 0-256 0,0 0 0 16,0 0 0-16,0 0 0 0,-8 1 4480 0,8-1 864 0,-8 4 160 0,8-4 48 16,-10 7-3840-16,-1 1-768 15,1 0-160-15,-1-1-16 0,2 3 368 0,-1 1 80 16,-2-2 0-16,-1 3 16 0,-3 2-240 0,1 3-48 0,-1 2-16 0,-1 0 0 15,-2 3-64-15,-1 2-16 0,-2 2 0 0,0 0 0 16,-2 1-528-16,1 5-128 0,-2 3 0 0,2 1-16 16,-1 1-176-16,2 1 0 0,0 1 0 0,2-3 0 15,3-1 144-15,0-3-144 0,0-4 160 0,3-5-160 16,1-3-144-16,3-6-128 0,0-3-32 0,4-3 0 16,6-8-1360-1,0 0-256-15,0 0-64 0,0 0-12928 0</inkml:trace>
  <inkml:trace contextRef="#ctx0" brushRef="#br0" timeOffset="59324.15">5418 10595 13823 0,'-6'-3'1216'0,"6"3"-960"16,0 0-256-16,-9-1 0 0,1 1 4064 0,8 0 768 0,0 0 160 0,0 0 16 16,0 0-3728-16,-4 11-768 0,3 0-128 0,1 1-48 15,1-1-176-15,1 1-32 0,4 0-128 0,-1 0 192 16,-1 1-48-16,1 1-16 0,0 2 0 0,3-1 0 15,1 3 80-15,2-1 16 0,-2 0 0 0,1-1 0 16,3 2 240-16,0 3 48 0,0 0 16 0,2 0 0 16,-1 0-192-16,3 0-32 0,0 1-16 0,0 0 0 15,-2-1-64-15,2 1-16 0,0-1 0 0,0-2 0 16,-1-2-208-16,0 0 128 0,-1 1-128 0,1-2 0 16,0-2 0-16,-1-1 0 0,0-1 0 0,-1 0 0 15,-1-2-304-15,-1-2-48 0,-1 0-16 0,0-1 0 31,-2-2-2448-31,-9-5-512 0,10 1-80 0</inkml:trace>
  <inkml:trace contextRef="#ctx0" brushRef="#br0" timeOffset="60107.7">5888 10273 20495 0,'0'0'896'0,"0"0"208"0,0 0-880 0,0 0-224 0,-10 6 0 0,10-6 0 0,0 0 1840 0,-2 12 320 16,2-12 64-16,1 14 16 0,3-3-992 0,3-1-192 15,0-1-32-15,5-2-16 0,1 0-432 0,2 4-96 16,-2-1-16-16,1 1 0 0,0-1-176 0,1 2-32 16,0 2-16-16,0 3 0 0,-1 1-240 0,0 2 176 15,2 2-176-15,-2 2 160 0,1-1-160 0,0 2 0 16,1 0 144-16,0 1-144 0,-1-3 256 0,2 3 0 0,-1-1-16 15,-2 2 0-15,-2-2 256 0,0-1 48 0,-3-2 16 0,1 3 0 16,-2 1-96-16,-2-2-16 0,0 0 0 0,-1-1 0 16,0 1-224-16,-1-1-48 0,0-1-16 0,-1 1 0 15,-1-2-160-15,-1 1 192 0,-1 1-192 0,0-1 192 16,0 2-192-16,0-2 0 0,-1-4 0 0,-3 0 128 16,-1 1-128-16,-3-1 0 0,-1 0 0 0,-1 0 0 15,-2-2-160-15,-1 1-16 0,-4 0 0 0,0-3 0 31,-3-2-224-31,2 0-48 0,-1 0-16 0,0-2 0 16,4-4-608-16,0 1-112 0,1-3-32 0,2-1 0 0,12-3-2192 0,-10 0-448 0</inkml:trace>
  <inkml:trace contextRef="#ctx0" brushRef="#br0" timeOffset="63468.74">6413 9924 15663 0,'0'0'1392'0,"-10"-1"-1120"0,0 0-272 0,10 1 0 15,-10-1 2944-15,10 1 512 0,0 0 128 0,0 0 0 16,0 0-2432-16,0 0-512 0,0 0-80 0,0 0-32 16,0 0-80-16,0 0-32 0,0 0 0 0,0 0 0 15,14 3-64-15,1 1-16 0,-1-1 0 0,2 0 0 16,-1-1 80-16,1 1 16 0,0-1 0 0,-1 1 0 16,1-2-112-16,1 1 0 0,0-1-16 0,0 2 0 15,0-1-64-15,2 2-16 0,2-4 0 0,1-3 0 0,2 1 48 16,-1-2 16-16,1 1 0 0,-1-1 0 0,-1 2 128 0,0-1 32 15,1 3 0-15,-3 0 0 0,0 3-64 0,-3-1-16 16,-3 1 0-16,1 0 0 0,-2 1-80 0,-3 2-16 16,-10-6 0-16,11 7 0 0,-11-7-64 0,10 5-16 15,-10-5 0-15,10 8 0 0,-10-8 96 0,11 6 16 16,-11-6 0-16,9 7 0 0,-9-7-48 0,0 0 0 16,9 10 0-16,-2 1 0 0,-2-2 80 0,0 1 16 15,-1-1 0-15,0 2 0 0,1 0-96 0,-1 1-32 16,-1-1 0-16,1 3 0 0,-1-1-96 0,0 1-128 15,1 1 176-15,-3 2-176 0,-1-2 176 0,2 3-176 16,-1 2 160-16,0-2-160 0,0 1 192 0,1-1-64 16,-2 3-128-16,1-2 192 0,2 2-16 0,-1 1-16 0,1 2 0 0,-2 0 0 15,-1 4-160-15,2 0 128 0,-2 4-128 0,1 2 128 16,-1 3-128-16,1 1 128 0,0 0-128 0,1-1 128 16,-2-2-128-16,0-1 0 0,0 0 0 0,0-2 0 15,0-1 128-15,0 2 0 0,-2 0 0 0,2 2 0 16,-1-3 128-16,0 4 32 0,0 1 0 0,-1 1 0 15,1 0-80-15,1 0-16 0,-1 0 0 0,-2 0 0 16,0-3-192-16,1-1 176 0,-1-1-176 0,1 0 160 16,-1 1-160-16,2 2 0 0,-1-2 0 0,1 5 128 15,-2 2-128-15,1 1 0 0,1 1 0 0,1-2 0 16,1 1 0-16,-1 1 0 0,-1-6 0 0,-1-1 0 16,1-2 0-16,0 3 0 0,-2-4 0 0,0 3 0 0,1 0 0 15,-1 2 0-15,-1 1 128 0,0 1-128 0,0 1 0 0,2 1 0 16,-2-5 0-16,1 1 128 0,1-3 48 15,0 2 0-15,1-3 0 0,0 2 0 0,-1-2-48 0,1 1 0 16,0 2 0-16,1 1 0 0,0 5-128 0,1 0 0 16,2 0 0-16,-1 0 0 0,1 0 0 0,-2-4 240 15,1-1-64-15,-1-2-16 0,-1-1-160 0,0 2 0 16,0-1 0-16,0 2 0 0,0 0 0 0,0 3 0 16,-1 2 0-16,-1-4 0 0,1 1 0 0,0 0 0 15,-2 2 0-15,2-4 0 0,-2-4 0 0,1-2 0 16,0 0 0-16,1 2 0 0,-2-2 0 0,1 3 0 15,-1 2 0-15,2 1 0 0,0 2 0 0,-1-2 0 16,0 4 128-16,0-4-128 0,2 1 0 0,0 0 0 16,-1-3 144-16,1-2-144 0,-1-3 144 0,1 1-144 15,-2 0 192-15,2 2-192 0,2-1 144 0,-1 1-144 0,-1 0 0 16,1 2 144-16,1 5-144 0,-1-2 0 0,0-2 0 0,1 1 128 16,-1-1-128-16,-1-2 0 0,1-1 0 0,-1 0 0 15,0-2 0-15,0 1 0 0,0-2 0 0,0 2 0 16,-1-2 0-16,1 3 0 0,-1 3 0 0,1-4 0 15,0 4 0-15,1-2 0 0,0 0 0 0,2-2 0 16,-1-2 0-16,1-2 0 0,0-2 128 0,-1-1-128 16,1 2 0-16,-1-1 0 0,1-2 0 0,0 2 0 15,-1 1 0-15,1 3 0 0,-1 0 0 0,1 3 0 16,1 1 0-16,0 0 0 0,-2 2 0 0,1-2 0 16,0 2 0-16,-1-5 0 0,1 0 0 0,0-4 0 15,-1 2 0-15,2-4 0 0,0 2 0 0,1-1 0 16,-4-2 0-16,2 1 0 0,0 1 0 0,-2-2 0 0,0 2 0 0,2 1 0 15,-2-1 0-15,2 1 0 0,-1-1 0 0,1 0 0 16,0-3 128-16,-1 2-128 0,1-4 0 0,1 2 0 16,0-2 0-16,-2 0 0 0,0-1 0 0,0 1 0 15,-1-1 0-15,1 1 0 0,-2 0 0 0,0 0 0 16,0-1 0-16,0 1 0 0,0 0 0 0,0 2 0 16,-2 1 128-16,2-2-128 0,-1-2 0 0,1 1 0 15,0 2 0-15,0-1 0 0,0-2 0 0,1 0 0 16,-1-2 0-16,2 1 0 0,-1-2 0 0,-1 0 0 15,0-1 0-15,1-1 0 0,1 0 0 0,-2-2 0 16,0 0 0-16,-2-1 0 0,1 0 0 0,0 0 0 16,-1 0 128-16,2 0-128 0,0 1 0 0,0-1 0 15,-1 0 0-15,0 0 0 0,0-2 0 0,-1 2 0 0,1 0 0 0,0 0 0 16,-1-1 0-16,1 0 0 0,0 0 0 16,-1-2 0-16,2 3 0 0,0-13 0 0,0 12 0 0,0 0 0 15,0-12 0-15,0 13 128 0,0-13-128 0,0 11 0 16,0-11 0-16,0 12 128 0,0-12-128 0,0 0 0 15,0 13 0-15,0-13 128 0,0 9-128 0,0-9 0 16,2 11 0-16,-2-11 128 0,1 10-128 0,-1-10 0 16,0 0 0-16,3 13 0 0,-1-4 0 0,-2-9 0 15,2 11 0-15,-2-11 0 0,0 0 0 0,3 11 0 16,-3-11 0-16,4 12 0 0,-4-12 0 0,4 9 0 16,-4-9 0-16,0 0 0 0,0 0 0 0,4 12 0 15,-4-12 0-15,0 0 0 0,3 10 128 0,-3-10-128 16,2 11 0-16,-2-11 0 0,3 9 0 0,-3-9 0 0,1 9 0 15,-1-9 0-15,0 0 0 0,3 11 0 16,-3-11 0-16,0 0 0 0,5 10 0 0,-5-10 0 0,3 9 0 0,-3-9 0 16,2 9 0-16,-2-9 0 0,0 0 0 0,0 11 0 15,0-11 0-15,0 10 0 0,0-10 0 0,0 0 0 16,0 0 0-16,0 9 0 0,0-9 0 0,0 0 0 16,-2 8 0-16,2-8 0 0,0 0 0 0,0 0 128 15,0 0-128-15,0 0 0 0,-8 5 128 0,8-5-128 16,0 0 128-16,-10 4-128 0,0-2 144 0,10-2-144 15,-10 2 160-15,1-2-160 0,0-1 144 0,0 0-144 16,-1-1 128-16,10 2-128 0,-11-2 160 0,-1-2-160 16,0 0 192-16,2 1-192 0,-2 1 144 0,0-2-144 15,-1 0 0-15,0 0 144 0,0 1-144 0,0 1 0 0,0-1 0 0,-1 2 0 16,-3-5 0-16,0 5 0 0,1-3 0 0,-1 3 0 16,-1 1 0-16,0 0 0 0,-2-1 0 0,-1 1 0 15,1 1-176-15,-1 0-16 0,0 3 0 0,1-4 0 31,1 1-800-31,0-1-160 0,5 0-48 0,1-1 0 16,1-1-1488-16,2-4-288 0,2 0-64 0</inkml:trace>
  <inkml:trace contextRef="#ctx0" brushRef="#br0" timeOffset="64810.83">4298 11983 28095 0,'0'0'1248'0,"-9"0"256"0,0 0-1200 0,9 0-304 0,-10 3 0 0,2-1 0 16,8-2 560-16,-9 2 48 0,1 0 16 0,8-2 0 15,-11 0-400-15,11 0-80 0,0 0-16 0,0 0 0 16,0 0 64-16,-7-2 0 0,7 2 0 0,0 0 0 0,-9-2 16 16,9 2 16-16,0 0 0 0,-10-2 0 0,3-2 48 0,-1 2 16 15,-1 2 0-15,-2 0 0 0,-1 2 80 0,1 2 16 16,-4-2 0-16,1 2 0 0,0 0 128 0,-3 3 16 16,-1 2 16-16,-2 4 0 0,-1 4 0 0,-1-2 0 15,-2 2 0-15,4 0 0 0,0 2-400 0,0 0-144 16,0 3 0-16,1-2 144 0,1 1-144 0,2 0 0 15,2-2 0-15,1 2 0 0,-1 0 0 0,1 2 0 16,1-2 0-16,0 4 128 0,1-2-128 0,1 1 0 16,5-1 144-16,0 2-144 0,-3 0 320 0,4 0-16 15,2-1 0-15,0 1 0 0,2 0-112 0,3-2 0 16,1 2-16-16,2 1 0 0,2-1-176 0,1-2 128 0,-1 1-128 16,3-5 128-16,2-2-128 0,1-5 128 0,0 0-128 0,2-2 128 15,0-1-128-15,2-1 0 0,1 1 0 0,2-2 0 16,3-3 0-16,0 0 0 0,3-2-128 0,-1-2 128 15,0-1 0-15,0-2 0 0,-3 0 0 0,1 0 0 16,-1-4 0-16,-1 1 0 0,-1-2 0 0,-1-1 128 16,-3-2-128-16,-2 0 0 0,0-2 0 0,-2-4 0 15,1-1 160-15,0-2 0 0,-1-2 0 0,0 1 0 16,1 1-160-16,-3-3 0 0,-2-1 0 0,1 0 0 16,-3-1 0-16,0 0 0 0,-2-1 128 0,-1 1-128 15,-1 2 0-15,-1-5 0 0,-2 2 128 0,-1 0-128 16,-3-1 0-16,-1 1 0 0,-2 1 144 0,1 2-144 15,-3 2 192-15,-2-1-48 0,-1-2 0 0,1 5 0 16,-2 0-16-16,1 4 0 0,0 3 0 0,2 2 0 16,1-2-128-16,-2 3 0 0,-1 1 144 0,3 3-144 15,2-2 0-15,-3 3 0 0,1-2 0 0,0 0 0 0,1 3-288 0,1-1 32 16,-1 0 0-16,0 1 0 16,0 1-208-16,8 2-48 15,-9 0 0-15,1 0 0 0,8 0-1728 0,-9 5-368 0,1 0-64 0,8-5-12624 0</inkml:trace>
  <inkml:trace contextRef="#ctx0" brushRef="#br0" timeOffset="65163.98">4420 11803 19343 0,'-2'-9'1728'0,"1"1"-1392"0,1 8-336 0,0 0 0 15,-1-8 3696-15,1 8 656 0,0 0 144 0,0 0 32 16,0 0-3584-16,0 0-720 0,0 0-224 0,-2 13 128 16,-2 6-128-16,1-1 176 0,-3 1-176 0,-1 4 192 15,-1 1-192-15,-1 2 0 0,-3 3 0 0,0-3 0 16,-4 6 0-16,1 3 0 0,-3 1 144 0,-1 7-144 15,1 2 256-15,0 0 0 0,-3 2-16 0,0-1 0 16,-1-3 448-16,1 6 80 0,-2 0 32 0,-1 5 0 16,1 1-192-16,2 1-32 0,0 2-16 0,1-4 0 0,3-2-384 0,2-2-176 15,2-8 160-15,1 1-160 0,0-4 0 0,4-3 0 16,3 0 0-16,1-4 0 16,2-3-1328-16,2-2-352 0,1-2-80 0,3-6-9728 15,2-4-1952-15</inkml:trace>
  <inkml:trace contextRef="#ctx0" brushRef="#br0" timeOffset="65679.88">4438 12837 4607 0,'0'0'400'0,"0"0"-400"0,0 0 0 0,0 0 0 16,0 0 4704-16,0 0 864 0,0 0 160 0,0-8 32 15,0 8-3968-15,0 0-816 0,2-9-144 0,-2 9-48 16,6-6 160-16,-6 6 16 0,7-7 16 0,4 0 0 16,1 1-368-16,-1 1-80 0,0 0-16 0,1-1 0 15,-1 2-128-15,1-2-48 0,0 1 0 0,-1 2 0 16,1 0-144-16,-1 2-16 0,-11 1-16 0,11 1 0 15,-11-1 32-15,12 4 0 0,-12-4 0 0,9 7 0 16,-9-7 208-16,0 0 48 0,9 6 16 0,-2 2 0 16,-7-8-256-16,6 8-48 0,-6-8-16 0,6 10 0 15,-1 1-16-15,-5-11 0 0,4 8 0 0,0 1 0 0,-4-9 80 0,5 10 16 16,-5-10 0-16,4 11 0 0,-2-2-16 0,-2 1 0 16,-1-1 0-16,-2 2 0 0,0-1-80 0,-3 3 0 15,-1-1-128-15,-1 2 192 0,-3 2-192 0,0 4 0 16,-5 2 0-16,0 3 0 0,-2-2 0 0,1 0-240 15,1 0 80-15,3-3 16 0,2 0 144 0,-1-3 0 16,1-4-144-16,5-3 144 0,2 0 0 0,4-10 0 16,0 0 0-16,-3 11 0 0,3-11 0 0,3 12 0 15,-3-12 0-15,5 10 0 0,-5-10-128 0,9 10-128 16,2-4 0-16,-2-1-16 0,-9-5-112 0,12 7 0 16,1-1-16-16,0 1 0 15,1-1-640-15,2 0-128 0,-1-1-32 0,4 0-9232 16,-1-4-1856-16</inkml:trace>
  <inkml:trace contextRef="#ctx0" brushRef="#br0" timeOffset="66214.45">5363 11871 31503 0,'0'0'1392'0,"0"0"288"0,0 0-1344 0,0 0-336 0,0 0 0 0,0 0 0 0,0 0 0 0,0 0 0 16,0 0 0-16,0 0 0 0,0 0-176 0,-5 8 176 16,5-8-208-16,0 0 80 0,-8 6 128 0,2-1 0 15,6-5 0-15,-8 7-128 0,-1 0 128 0,0-1 224 16,-2 1-48-16,1 0-16 0,-2 4 352 0,-1-1 64 16,-5 2 0-16,1 2 16 0,0 1 48 0,0 3 0 15,0 3 0-15,2 4 0 0,-1 3-304 0,0 0-48 16,2 4-16-16,1 3 0 0,1 3-80 0,2 0-32 0,1 0 0 15,1-2 0-15,0 1 64 0,3 1 16 0,1 1 0 0,0-1 0 16,1-1-96-16,2 0-16 0,2 1 0 0,1-1 0 16,-1 0-128-16,2-3 128 0,0-5-128 0,3-3 128 15,-1-2-128-15,0-1 0 0,2-3 144 0,-1-3-144 16,1-1 0-16,2-3 144 0,-1-1-144 0,2-2 0 16,0-1 0-16,1 0-192 0,1-3 0 0,1 2 0 15,1-5-144-15,3 0-32 0,1-2 0 0,3 2 0 31,1-3-464-31,2 0-112 0,0-3-16 0,1 1 0 0,1-3-1488 16,0-2-304-16,-1 0-64 0</inkml:trace>
  <inkml:trace contextRef="#ctx0" brushRef="#br0" timeOffset="66536.57">5908 12248 8287 0,'0'0'736'0,"-9"2"-592"0,0 0-144 0,0 0 0 0,0 1 4432 0,0 1 864 16,0 0 160-16,1 1 48 0,-1 1-3712 0,1 2-752 15,0 1-144-15,-1 4-16 0,-1 0 80 0,-1 2 0 16,-1 0 16-16,2 2 0 0,0 0-240 0,-2 2-48 0,-1-1-16 0,0 3 0 15,-2 1-272-15,0 0-48 16,-2 0-16-16,0 4 0 0,-1 3-80 0,-1-2-32 0,1-1 0 16,1 2 0-16,0-3-96 0,2-1-128 0,1-2 176 0,4 2-176 15,0-7 0-15,2-3 0 0,1-2 0 0,2-3 0 32,0-1-1424-32,5-8-352 0,0 0-64 0,0 0-8720 0,0 0-1760 0</inkml:trace>
  <inkml:trace contextRef="#ctx0" brushRef="#br0" timeOffset="66812.52">5416 12430 42623 0,'0'0'1888'0,"-9"0"384"0,9 0-1824 0,-8 7-448 0,8-7 0 0,-3 10 0 0,3-10 272 0,4 16-32 15,1-2-16-15,3-1 0 0,1-1-224 0,3 1-240 16,1 0 48-16,1 1 16 0,3 2 0 0,3 2 0 16,3 2 0-16,2-1 0 0,1 0-80 0,1 0-32 15,1 2 0-15,1 0 0 0,-2 0-16 0,0 1 0 16,-1-5 0-16,0 2 0 16,-2-3-192-16,-3 1-32 0,-2 0-16 0,-3-3 0 15,-3-1-448-15,-1-1-96 0,-2-3 0 0,-1-1-16 16,-2 2-2224-16,-7-10-432 0</inkml:trace>
  <inkml:trace contextRef="#ctx0" brushRef="#br0" timeOffset="67313.27">5910 11927 35935 0,'-4'-8'3200'16,"0"2"-2560"-16,0 0-512 0,4 6-128 15,0 0 960-15,0 0 192 0,0 0 16 0,0 0 16 16,0 0-1184-16,0 0-304 0,9 12-16 0,0-4-16 15,0 4 336-15,2 1-176 0,1 0 176 0,1 1-128 0,1 2 128 0,3-1 0 16,0 4-144-16,2-1 144 0,1 1 0 0,3 2 0 16,3 0 192-16,2-1-64 0,1 1 64 0,-2 1 16 15,0 1 0-15,-1-2 0 0,-1 1 48 0,-1 2 16 16,-4-1 0-16,0 3 0 0,-3 0-16 0,-4 2 0 16,-4-2 0-16,-2-1 0 0,-3 2 64 0,-3 0 0 15,-2 1 0-15,-2-1 0 0,0-1-144 0,-1 3-32 16,-1 1 0-16,-1 1 0 0,-2 0 0 0,0-1 0 15,-1-2 0-15,0-1 0 0,0-2-144 0,1-2 192 0,0 0-192 16,-1-3 192-16,0-1-192 0,-2-4 0 0,1 1 0 0,-2-4 0 16,-1 2 0-16,-1-1 0 0,-2 0 0 15,2 1 0-15,-3-1-208 0,-1 1-80 0,-2 2-16 0,1-2 0 32,0-3-336-32,2 4-80 0,0-1-16 0,3 0 0 15,0-1-1552-15,2 0-304 0,3-1-64 0,2-1-16 16,1-2-688-16,6-9-144 0</inkml:trace>
  <inkml:trace contextRef="#ctx0" brushRef="#br0" timeOffset="67807.38">5091 13574 53967 0,'-13'-8'2384'0,"3"5"496"0,-5 3-2304 0,1 4-448 0,1 4-128 0,2 2 0 16,5 5-1040-16,2 0-240 15,1 6-32-15,2-3-16 0,-2 1-1104 0,2-1-208 0,0 0-48 16</inkml:trace>
  <inkml:trace contextRef="#ctx0" brushRef="#br0" timeOffset="67989.48">5103 14541 29487 0,'0'0'2624'0,"-12"-4"-2112"15,-5 1-512-15,3 3 0 0,1 0 5600 0,5 2 1008 16,8-2 208-16,0 0 32 16,0 0-6848-16,10 11-1312 0,1-3-288 0,0 0-13440 15,1 0-2688-15</inkml:trace>
  <inkml:trace contextRef="#ctx0" brushRef="#br0" timeOffset="68169.05">5120 15022 25791 0,'0'0'1152'0,"0"0"224"0,-11 1-1104 0,1 2-272 0,1 0 0 0,9-3 0 16,0 0 5248-16,-2 10 1008 0,4 0 192 0,2 2 32 16,2 1-6832-16,1 4-1376 0,-1-5-256 0,-1 2-17808 15</inkml:trace>
  <inkml:trace contextRef="#ctx0" brushRef="#br0" timeOffset="68317.97">5150 15626 32591 0,'-13'5'1440'0,"2"3"304"0,-1 3-1392 0</inkml:trace>
  <inkml:trace contextRef="#ctx0" brushRef="#br0" timeOffset="69117.87">4220 16095 24879 0,'0'0'2208'0,"-12"-3"-1760"0,1-1-448 0,-1 2 0 16,0-1 2880-16,2 3 512 15,2 0 80-15,-1 3 32 0,-2 1-2800 0,1 0-576 0,0-2-128 0,-1 3 0 16,-1 2 0-16,1 1 0 0,-2 0 0 0,-2 2 0 16,1 1 0-16,0 3 0 0,-2 3 0 0,3 4 0 15,1 3 0-15,-3 1 0 0,-4 3 160 0,4 2-160 16,3 3 336-16,0 0-32 0,0 4-16 0,1-1 0 15,0 2-96-15,5-3-32 0,2-1 0 0,1-1 0 16,1-7-160-16,2 1 0 0,4 2 144 0,-1-2-144 16,3-2 128-16,0 0-128 0,3-5 128 0,2 3-128 15,-2-6 128-15,4 0-128 0,1-2 160 0,3-2-160 16,0-2 144-16,3-5-144 0,1-1 128 0,2-3-128 16,2-5 0-16,2-2 0 0,2-3 128 0,2-1-128 15,0 0 0-15,1-2 0 0,-2 0 0 0,0-2 0 16,-2-2 0-16,0 1 0 0,-3 0 0 0,-3-1 0 0,-3 0 0 15,1-2 0-15,-2 1 0 0,-1 0 0 0,-3 1 0 0,-1-1 0 16,0 0 128-16,-3-1-128 0,-4-1 256 0,-1 0-48 16,-2-2 0-16,-2 0 0 0,-1-4 96 0,-2-1 16 15,-5 1 0-15,-2-5 0 0,0-1-64 0,-4-3-16 16,0-1 0-16,0 2 0 0,-2-1-80 0,1 2-16 16,-2 1 0-16,2 3 0 0,1 0-16 0,0 4-128 15,-1 3 192-15,-1 1-64 0,1-1-128 0,1 5 0 16,0-1 0-16,1 4 128 0,0 3-128 0,1 1 0 15,-2 3 0-15,1 1 0 0,1 3-320 0,0 1 16 16,-2 3 0-16,0 2 0 16,-2 0-1424-16,1 3-304 0,-2 1-48 0,2-1-9424 15,1 1-1872-15</inkml:trace>
  <inkml:trace contextRef="#ctx0" brushRef="#br0" timeOffset="69498.17">4499 15959 14735 0,'-2'-13'640'0,"-1"4"160"0,-4-1-640 0,1 1-160 0,-1 1 0 0,2 1 0 16,0 1 4048-16,5 6 784 0,-7-4 160 0,7 4 16 15,0 0-3648-15,-9 0-720 0,0 1-160 0,9-1-32 0,-9 5-48 16,1 3-16-16,0 1 0 0,1 3 0 0,0 0-48 0,1 2-16 16,0 3 0-16,-2 4 0 0,-1 4-96 0,0 1-32 15,0 1 0-15,-3 4 0 0,-2 3 288 0,-2 3 48 16,1 2 16-16,-1 8 0 0,-1 4-32 0,-1 4 0 16,0-1 0-16,-3 1 0 0,-1-3-320 0,-1 2-64 15,0-5 0-15,1 2-128 0,-2-1 128 0,1-1-128 16,-1-1 0-16,4 1 0 0,1-5 0 0,1-1 0 15,0-5 128-15,2-6-128 0,4-3 0 0,3-3 0 16,3-6-176-16,2-3 176 16,0-4-1696-16,3-2-224 0,1-3-64 0,0-8 0 15,0 0-1344-15,0 0-256 0</inkml:trace>
  <inkml:trace contextRef="#ctx0" brushRef="#br0" timeOffset="70357.78">4487 17217 14735 0,'0'0'1312'0,"0"0"-1056"15,0 0-256-15,0 0 0 0,0 0 4000 0,0 0 736 16,0 0 160-16,0 0 32 0,3-9-3088 0,-3 9-624 15,3-9-112-15,-3 9-16 0,2-13-208 0,2 3-48 16,-4 10 0-16,5-13 0 0,1 0-384 0,-1 1-64 16,1 0-32-16,1-2 0 0,1-2-96 0,-1-2 0 15,3 0-16-15,-1-2 0 0,-1-2 96 0,1 0 32 16,0-4 0-16,0-2 0 0,0 2 16 0,0 2 0 16,0-1 0-16,0 3 0 0,1-1-48 0,-3 5 0 15,1 3 0-15,0 4 0 0,-1-1-96 0,-1 6-32 0,-6 6 0 0,0 0 0 16,10-3-208-16,-10 3 0 0,11 0 0 0,-11 0 0 15,0 0 0-15,12 8 0 0,-5-1-128 0,1-1 128 16,-1 5 0-16,-1-1 0 0,-6-10 0 0,7 16 0 16,-2-1 0-16,0 2 0 0,-1 1 0 0,0 2 0 15,0 0 0-15,0-1 0 0,1-1 0 0,0 1 0 16,2-6 192-16,-2 1-64 0,2-1-128 0,-1-1 192 16,-1-2-192-16,1-1 0 0,-6-9 0 0,6 9 0 15,-6-9 0-15,0 0 0 0,8 8 0 0,-8-8 0 16,0 0 0-16,0 0 144 0,0 0-144 0,12 0 128 15,-12 0-128-15,9-5 0 0,-4-3 0 0,0-1 0 16,-1 0 128-16,0-1 0 0,-1-1 0 0,-1-2 0 0,1-1 0 16,-1-3 0-16,1-3 0 0,1-1 0 0,-1-2-128 0,0-1 0 15,3 1 144-15,-1 0-144 0,0 0 0 0,0 5 0 16,2-1 0-16,-2 2 128 0,-1 4-128 0,0-2 0 16,0 6 0-16,0 0-128 0,-4 9 128 0,0 0 0 15,0 0 0-15,0 0 0 0,0 0 0 0,0 0 0 16,0 0 0-16,0 0-128 0,0 0 128 0,10 7 0 15,-10-7 160-15,8 6-160 0,0 4 224 0,0 1-48 16,-2 1-16-16,2-2 0 0,0 3-160 0,1 3 160 16,1 2-160-16,1 4 160 0,-2-2-32 0,0 3 0 15,0 1 0-15,0 2 0 0,-1 0 0 0,-1 1 0 16,-1 1 0-16,1-1 0 0,-2 0-128 0,0-2 0 16,0-3 144-16,-1-2-144 0,0-3 0 0,-1-3 0 15,-1-1 0-15,2-1 128 0,0 0-128 0,0-3 0 0,-4-9 0 0,5 8 0 31,-5-8-464-31,5 6-16 0,-5-6 0 0,0 0 0 16,0 0-1504-16,0 0-320 0,0 0-48 0,11 0-16 16,-11 0-1184-16,0 0-240 0,9-8-48 0</inkml:trace>
  <inkml:trace contextRef="#ctx0" brushRef="#br0" timeOffset="70866.23">5752 15838 28959 0,'0'0'1280'0,"0"0"272"0,0 0-1232 0,-4-6-320 15,4 6 0-15,0 0 0 0,0 0 304 0,0 0 0 16,0 0 0-16,0 0 0 0,0 0-304 0,0 0 0 16,-10 0-176-16,10 0 176 0,-9 5 0 0,2 3 0 15,2 1 0-15,0 4 0 0,-1 0 0 0,0 1 128 0,-2 2 0 0,0 2 16 16,-1 2 560-16,-1 2 96 0,-2 4 32 0,-1-3 0 15,1 3 96-15,-2 4 32 0,-2 0 0 0,2 2 0 16,-1 4-400-16,2 2-80 0,0 1-16 0,2 3 0 16,2 3-16-16,-1-2-16 0,3-2 0 0,0-1 0 15,2 2-176-15,2-5-16 0,2-6-16 0,0 1 0 16,2-3-64-16,2-2-16 0,0 2 0 0,1-1 0 16,0-2-144-16,2-2 0 0,0 1 144 0,2-1-144 15,0-1 0-15,1-1 0 0,0-1 0 0,3-4 0 16,1 0-352-16,0-1 16 0,-2-3 0 0,3 0 0 15,0-5-368 1,1-2-80-16,2-1-16 0,2-1 0 0,0-2-400 16,5-2-80-16,0-2 0 0,3-2-16 0,-1-1-496 15,-2-1-80-15,-1-2-32 0</inkml:trace>
  <inkml:trace contextRef="#ctx0" brushRef="#br0" timeOffset="71366.23">6317 16185 15663 0,'0'0'688'0,"0"0"144"0,0 0-656 0,0 0-176 0,0 0 0 0,0 0 0 16,-10 0 4528-16,10 0 864 0,0 0 176 0,-10 4 48 16,10-4-4464-16,-8 9-880 0,2-1-272 0,6-8 128 0,-8 12 112 0,1-1 16 15,1 1 0-15,-1 1 0 16,-2 4 576-16,-1 0 112 0,-2 2 16 0,-1 1 16 0,0 4 144 0,-1-1 32 16,-2 3 0-16,-1 0 0 0,-1-2-448 0,-1 0-96 15,2 1-16-15,2-1 0 0,1-1-416 0,-2-2-176 16,2 1 128-16,-1 2-128 0,1-7 0 0,1 2 0 15,1-2 0-15,0 0 0 16,2-1-528-16,1-2-48 0,2-1 0 0,2-1 0 16,-1-3-400-16,6-9-96 0,0 0-16 0,0 0-11520 15,0 0-2304-15</inkml:trace>
  <inkml:trace contextRef="#ctx0" brushRef="#br0" timeOffset="71649.27">5897 16297 11967 0,'0'0'528'0,"0"0"112"0,0 0-512 0,0 0-128 0,-6-3 0 0,6 3 0 16,0 0 7664-16,0 0 1488 0,0 0 320 0,0 0 48 16,3 13-7696-16,2-2-1536 0,1 1-288 0,1 2 0 15,4-2-160-15,2 2 160 0,1 0-160 0,2 2 160 16,1 1-224-16,1-3 48 0,-1 1 16 0,1 0 0 15,0 2-80-15,2-1-16 0,1 1 0 0,0-1 0 16,-2-1-432-16,1-2-80 16,-1-1-32-16,0 1 0 0,-4-3 96 0,1 1 0 0,-4 1 16 0,-2-6 0 31,-2 1-112-31,-2-1-32 0,0 2 0 0,-2-2 0 0,-4-6-1904 0,3 10-384 16</inkml:trace>
  <inkml:trace contextRef="#ctx0" brushRef="#br0" timeOffset="72099.28">6393 15798 37663 0,'0'0'1664'0,"0"0"352"0,0 0-1616 0,0 0-400 0,0 0 0 0,10 5 0 16,-1 1 240-16,1 1-48 0,1 2 0 0,0 3 0 15,1-3-192-15,0 3 0 0,-1-1 0 0,1 1 0 16,-1 0 0-16,0 1 0 0,0 0 0 0,-1 0 0 16,1 1 432-16,-1 1-16 0,2 0 0 0,0 5 0 15,1-1 192-15,0 0 32 0,-2 0 16 0,4 0 0 16,0-1 48-16,2 4 0 0,0-4 0 0,0 3 0 15,1 3-176-15,1-2-16 0,-1 2-16 0,-1 0 0 16,0 2-304-16,-3 0-48 0,1 0-16 0,-4 3 0 16,0 1-128-16,-2-2 0 0,-1 0 144 0,-3 2-144 15,-4-1 0-15,-1-3 144 0,0 0-144 0,-1 1 0 16,-3-6 208-16,-3 1-64 0,0-2-16 0,-3 3 0 0,0-3 0 16,0 3 0-16,-2-5 0 0,0 2 0 0,0-1-128 0,-2 4 0 15,-2-2 0-15,1-1 0 0,-1 1 0 0,-1-1 0 16,0-2 0-16,0 0 0 0,0 1 0 0,2-1-320 15,-1-3 48-15,2-2 16 16,-1-1-1184-16,4-4-224 0,3-1-64 0,8-7-11296 16,-9-2-2272-16</inkml:trace>
  <inkml:trace contextRef="#ctx0" brushRef="#br0" timeOffset="76586.31">9601 10565 18431 0,'0'0'1632'0,"0"0"-1312"0,0 0-320 0,-10-2 0 15,10 2 1984-15,-9 3 320 0,9-3 64 0,-10 4 0 16,-1 0-1728-16,2 0-368 0,9-4-64 0,-10 4-16 15,1 1 16-15,1-3 0 0,0 2 0 0,0-1 0 16,-1 0-208-16,0-1 176 0,-1 2-176 0,-2 1 160 16,-1-1 96-16,-1 0 0 0,-3 1 16 0,-2-1 0 0,0 1 304 0,-3 1 64 15,-2-2 16-15,-1 1 0 0,1 1 48 0,-1 1 0 16,-1-3 0-16,0 1 0 16,-3-1-112-16,2 0-16 0,-1 1 0 0,1-2 0 0,-2-1-48 0,0 1-16 15,0-3 0-15,0 1 0 0,-1 0-160 0,0 1-32 16,0 0-16-16,0-2 0 0,-1 2-176 0,1 3-128 15,1-5 144-15,2 2-144 0,-1 0 128 0,-2 0-128 16,-2 0 0-16,-1-1 144 0,0-1-144 0,1 1 0 16,-1 1 0-16,1-2 0 0,-1-2 0 0,0 2 192 15,1 0-192-15,-1 0 192 0,-1 0 128 0,2 0 16 16,0 0 16-16,2 0 0 0,2 0-48 0,2 0-16 16,2-1 0-16,1 1 0 0,-1 0-112 0,3 0-32 0,2-1 0 15,1 1 0-15,1-2-144 0,2 2 0 0,1-4 0 0,0 4 0 16,-2 0 176-16,2 2-48 0,1-4-128 0,0 1 192 15,-2 0-192-15,2 1 0 0,2-3-144 0,-1 2 144 16,-1 1 0-16,0 0 0 0,0 0 0 0,0 0 160 16,1 0-32-16,0 0 0 15,2 0 0-15,-1 0 0 0,1 1-128 0,10-1 0 0,-11 0 0 0,2 3 128 16,9-3-128-16,0 0 192 0,-9 2-192 0,9-2 192 16,0 0-64-16,0 0-128 0,-8 2 192 0,8-2-64 15,0 0 112-15,0 0 16 0,0 0 0 0,0 0 0 16,0 0-32-16,0 0 0 0,0 0 0 0,0 0 0 15,11-4 0-15,-1 1 0 0,1 1 0 0,0 0 0 16,1-2-224-16,1 2 144 0,0-2-144 0,0 0 128 16,0 1-128-16,2 1 0 0,-1-1 0 0,0 1 0 0,2-2 0 15,-2 0 0-15,1-3 0 0,0 3 0 0,2-2 0 0,-1-1 0 16,0 1 0-16,-2-1 0 0,0-2 0 0,1-1 0 16,-1-2 0-16,2 3 0 0,0-3 0 0,0 4 0 15,-2-1 0-15,1 3 0 0,-3 0 0 0,-2 4 0 16,-10 2 0-16,10-4 0 0,-10 4 0 0,0 0 0 15,0 0 0-15,0 0 0 0,0 0 128 0,0 0-128 16,0 0 0-16,0 0 128 0,0 0-128 0,0 0 0 16,-5 8 0-16,-3-1 0 0,-2 1 0 0,-2 3-176 15,-2-5 176-15,-2 2-128 0,1 0 128 0,-1 0 0 16,-1-2 0-16,-1 1 0 0,-1-1 0 0,1 1 0 16,0 1 0-16,0-1 0 0,-2 1 0 0,1-1 0 0,0-1 0 15,1 2 0-15,0 0 0 0,0 1 0 0,-2 0 0 0,0 3 0 16,0-2 0-16,0 1 0 15,-1-1 0-15,3 2 0 0,0 0 0 0,2-1 0 0,2 0 0 16,1 1 0-16,1-1 0 0,3-2 0 0,2 1 0 0,3-3 0 16,4-7 0-16,-1 12 0 0,1 0 0 0,4-4 0 15,-4-8 0-15,10 10 256 0,2-2-64 0,1-2-16 16,2-2 32-16,1 0 16 0,4 0 0 0,0-1 0 16,-1-1-224-16,1 1 128 0,-1 0-128 0,0-1 0 15,-1 3 0-15,-1-1 0 0,-2-1 0 0,0 2 0 31,-1 0-400-31,0 2-128 0,-1 1-32 0,-1 2 0 16,-1 2-2224-16,-2 2-448 0,-1 3-96 0</inkml:trace>
  <inkml:trace contextRef="#ctx0" brushRef="#br0" timeOffset="86728.1">10475 10243 17503 0,'0'0'1552'0,"0"0"-1232"0,0 0-320 0,0 0 0 15,0 0 2800-15,0 0 496 0,0 0 96 0,0 0 32 16,0 0-2320-16,0 0-464 0,0 0-80 0,0 0-32 15,0 0-208-15,0 0-64 0,4 11 0 0,-4 0 0 16,-1-1 240-16,0-5 32 0,-2 3 16 0,-1 3 0 16,0 2 96-16,-1 1 32 0,-1 2 0 0,-1-1 0 0,0 2-80 15,-6 24-16-15,3-2 0 0,1 1 0 0,0-5-240 0,2 1-48 16,2-2-16-16,0-2 0 0,1-1-272 0,0-1 128 16,0-1-128-16,1-2 0 0,1-4 128 0,-1-3-128 15,2 1 0-15,0-4 0 0,-1-1 0 0,1 1-192 16,1-1 16-16,0-2 16 15,-1-5-672-15,1-9-128 0,0 10-16 0,0-10-16 16,0 0-2448-16,0 0-480 0</inkml:trace>
  <inkml:trace contextRef="#ctx0" brushRef="#br0" timeOffset="87062.72">10711 10114 28559 0,'0'0'2544'0,"0"0"-2032"0,-6-7-512 0,-1 3 0 16,-1-1 1616-16,8 5 240 0,0 0 32 0,-6 6 16 15,6-6-1312-15,-4 13-256 0,3 0-48 0,1 3-16 16,2-2-128-16,2 6-16 0,1 1-128 0,2 4 192 15,0-2-192-15,2 3 0 0,0 0 0 0,0 3 0 16,0 2 0-16,-2 2 0 0,-2 1 0 0,-1 0 0 16,-2 5 0-16,-2 0 0 0,-1-3 0 0,-2 0 0 15,-2-4 0-15,-1-1 0 0,-2-2 0 0,0-4 0 0,-1-3 0 0,-2 0 128 16,1-5-128-16,1-1 0 0,0-2 0 0,1-1 128 16,1-1-128-16,2-4 0 15,5-8-1280-15,0 0-288 0,-2 9-64 0,2-9-8352 16,0 0-1664-16</inkml:trace>
  <inkml:trace contextRef="#ctx0" brushRef="#br0" timeOffset="87429.78">10117 10488 10127 0,'-4'-7'896'0,"-1"-1"-704"0,0 2-192 0,-2 1 0 16,2 1 5072-16,5 4 992 0,0 0 192 0,0 0 32 15,0 0-4368-15,0 0-864 0,0 0-176 0,9-4-48 16,1 2-256-16,2 2-48 0,0-1-16 0,3 2 0 16,4 1-112-16,2-2-16 0,1 0-16 0,4-2 0 15,5 0-16-15,2-1 0 0,2-1 0 0,4 0 0 16,3-3-96-16,1-1 0 0,-2 0-16 0,0 0 0 15,-1 0-112-15,-1 1-128 0,-2-1 176 0,1-3-176 16,0 1 128-16,-3 1-128 0,-3-3 0 0,0 4 0 16,-2-2 0-16,-2 5 0 0,1-1 0 0,-3 4 0 0,-4-2-256 15,-2 2-48-15,-2 1-16 0,-4 2 0 16,-1 1-560-16,-2 2-112 0,-11-4-32 0,10 2 0 16,-2 2-1520-16,-8-4-304 0,0 0-64 0,0 0-6176 15,0 0-1248-15</inkml:trace>
  <inkml:trace contextRef="#ctx0" brushRef="#br0" timeOffset="87782.23">9997 10791 44175 0,'0'0'960'0,"0"0"208"0,16 15 48 0,-2-19 32 0,2-4-992 0,6 0-256 15,6 4 0-15,5-1 0 0,2 0 0 0,4-2-128 0,3-2 128 0,1 3-208 16,1 2 208-16,3-3 0 0,2 1 0 0,-1-2 0 15,-4 1-192-15,0 1 48 0,-1-2 16 0,-2 3 0 16,-3 0 0-16,-1 1 0 0,0-4 0 0,-2 0 0 16,-1 2 128-16,-3-1 0 0,-1 2 0 0,0 0 0 15,-1 1 0-15,-3 0-128 0,-1 0 128 0,-3 0-128 16,-1 1-368 0,-3 1-64-16,-2 2-16 0,-2-3-11680 0,-1 2-2336 0</inkml:trace>
  <inkml:trace contextRef="#ctx0" brushRef="#br0" timeOffset="89834.83">11939 10125 32479 0,'0'0'1440'0,"-3"-5"288"0,-4-4-1376 0,3 4-352 0,4 5 0 0,0 0 0 0,0 0 464 0,0 0 32 16,0 0 0-16,0 0 0 0,0 0-496 0,0 0 0 15,0 0 0-15,0 0 0 0,0 0 0 0,5 13 0 16,3 0 0-16,0 1-160 0,1-1 160 0,0 1 0 16,0 2 0-16,2 0 0 0,-1 2 0 0,1 2 176 15,-1-1-48-15,0 5 0 0,0-1 192 0,-3 3 16 16,-1 2 16-16,-2 2 0 0,-3 1 16 0,-2 3 0 16,-2-2 0-16,-2 2 0 0,-2 0-368 0,-1-3 144 15,1-3-144-15,1-3 0 0,0-1 0 0,-1-3-256 16,2-3 32-16,1-2 0 15,0-2-1536-15,2-1-304 0,0-3-64 0,2-10-11904 0</inkml:trace>
  <inkml:trace contextRef="#ctx0" brushRef="#br0" timeOffset="90074.62">11801 10550 27647 0,'0'-18'2448'0,"0"6"-1952"0,0-1-496 0,0 0 0 16,0 1 3584-16,3 3 608 0,-3 9 128 0,5-7 32 16,2 0-3296-16,0 2-656 0,-7 5-128 0,13-4-16 15,-1-1-432-15,1 1-80 0,2 1 0 0,2 1-16 16,-1-2-112-16,4 1 0 0,2 2-16 0,4-2 0 31,2 2-304-31,3 0-48 0,3 1-16 0,1 1 0 0,0-1-144 16,2 1-48-16,1 2 0 0,-3-2 0 0,0-1-272 15,-5 1-64-15,-4 1-16 0,-1 0-8432 0,-4 0-1696 0</inkml:trace>
  <inkml:trace contextRef="#ctx0" brushRef="#br0" timeOffset="90301.32">12529 10537 38703 0,'0'0'1712'0,"0"0"352"0,-12 0-1648 0,2 4-416 16,-1 3 0-16,11-7 0 0,-8 9 576 0,2 0 16 16,1-1 16-16,2 1 0 0,3-9-608 0,1 12-192 0,1-2 0 0,0 2 0 15,2-4-128-15,1 1-16 16,3 0-16-16,0-1 0 16,1 1-288-16,0-3-64 0,-1 1-16 0,1-1 0 15,0-2-448-15,-1 0-96 0,-8-4-16 0,9 0-8704 0,-9 0-1760 0</inkml:trace>
  <inkml:trace contextRef="#ctx0" brushRef="#br0" timeOffset="90495.1">12653 10177 15663 0,'0'0'1392'0,"-6"-4"-1120"0,-1-1-272 0,-1 1 0 0,0 0 6432 0,8 4 1232 15,0 0 240-15,0 0 48 0,0 0-6416 0,0 0-1296 16,8 15-240-16,1-1 0 16,1-1-2256-16,2-1-368 0,1-3-80 0,0-2-14160 15</inkml:trace>
  <inkml:trace contextRef="#ctx0" brushRef="#br0" timeOffset="91096.45">12870 10544 41695 0,'0'0'1856'0,"0"0"368"0,0 0-1776 0,-9 4-448 0,9-4 0 0,-6 9 0 15,3 1 400-15,3-10 0 0,-3 13 0 0,2-1 0 16,0 0-400-16,0 1 0 0,-1-3 0 0,2 2 0 16,0-2 0-16,0 1-144 0,0-11 144 0,4 10-160 15,-4-10-160-15,7 8-16 0,-7-8-16 0,9 7 0 16,-9-7 96-16,12 0 0 0,-2-4 16 0,2-2 0 15,1-3 240-15,0-1 0 0,-2-2 0 0,3-2-144 16,-1-4 144-16,0-2 0 0,-2 2 0 0,1-6 128 16,-2 1-128-16,0 1 128 0,-1 2-128 0,0 2 128 15,0 1-128-15,0 3 0 0,-1 2 0 0,1 3 128 16,-1 2-128-16,1 2 0 0,0 1 0 0,2 1 0 16,-11 3 0-16,13 2 0 0,0 0 0 0,0 2-128 15,-2 0 128-15,1 3 0 0,0-3 0 0,0 2 0 16,-1 1 0-16,0 0 0 0,-1 1 0 0,-2 0 128 0,-8-8-128 15,10 11 0-15,-2-4 0 0,-8-7 0 16,8 11 0-16,-8-11 144 0,7 10-144 0,-7-10 0 0,0 0 224 0,0 0-64 16,6 8-16-16,-6-8 0 0,0 0 112 0,11-1 0 15,-2-3 16-15,1 1 0 0,-1-5-272 0,2 2 0 16,-2-3 0-16,3 0 0 0,-1-2 0 0,2 1 0 16,-1-1 0-16,1 0 0 0,0-2-160 0,-1-2 16 15,-2 2 0-15,1 0 0 0,0-1-48 0,1 2 0 16,-1 2 0-16,-2 3 0 0,-1 1 192 0,-8 6 0 15,9-4 0-15,0-2-128 0,-9 6 128 0,12-1 224 16,-2-1-48-16,0 2-16 0,-10 0-32 0,13 2-128 16,-1 2 192-16,0 1-64 0,-2 2-128 0,-1 1 0 15,-1-1 0-15,0 5 0 0,0 0 0 0,0 1 160 16,-2 1-160-16,1 2 160 0,-1 2-160 0,0-1 160 0,-1 3-160 0,0-3 160 16,0 2-160-16,0 1 0 0,1-6 0 0,0 2 0 15,1-5-160-15,0 0-16 0,3-2 0 0,0-1 0 31,0-3-272-31,1-1-48 0,-11-4-16 0,13 0 0 16,-1-1-1696-16,-2-3-352 0,-1-1-64 0,6-2-12656 0</inkml:trace>
  <inkml:trace contextRef="#ctx0" brushRef="#br0" timeOffset="91523.84">13928 10496 22111 0,'0'0'1968'0,"0"0"-1584"0,0 0-384 0,0 0 0 16,0 0 4384-16,0 0 800 0,0 0 144 0,0 0 48 0,0 0-4288 0,9 6-864 15,1-1-224-15,2-5 0 0,2 0 0 0,4-2 0 16,2-5-192-16,2-1 64 0,0-1-192 0,3-1-16 16,0-2-16-16,1-1 0 0,1 1 32 0,-2-5 16 15,0 2 0-15,-3 0 0 0,-2 1 304 0,-3 1 0 16,-3 1 0-16,-4-1 0 0,-2-1 0 0,-4 5 0 15,-4-3 192-15,-1 2-48 0,-3 0 96 0,-3 1 16 16,-2 0 0-16,-1 0 0 0,-2-1-256 0,-1 0-288 16,-3 4 64-16,1-1 16 0,-2 2-80 0,0 1-16 15,0 0 0-15,1 2 0 0,-1 0 304 0,3 4-160 0,1 0 160 0,0 4-128 16,0 0 128-16,0 3 0 0,0 2 0 16,0 2-128-16,0 1 128 0,1 3 176 0,-1 1-48 0,0 3 0 15,0 1 144-15,0 3 32 0,-2 2 0 0,4 5 0 16,2-2-64-16,3 2-16 0,2 0 0 0,4-2 0 15,3-2 16-15,4-2 0 0,2-2 0 16,2-6 0-16,3 0-240 0,1-2 176 0,2-2-176 0,1-3 160 16,2-5-384-16,1-1-80 0,0-2-16 0,1-4 0 31,0-2-1808-31,4-2-368 0,1-4-80 0,6 2-12720 0</inkml:trace>
  <inkml:trace contextRef="#ctx0" brushRef="#br0" timeOffset="92029.63">14780 10172 19343 0,'-9'1'1728'0,"-1"-1"-1392"15,-3 2-336-15,0 0 0 0,1 4 4176 0,1 0 768 16,1 1 160-16,1-1 16 0,0 2-4224 0,0 1-896 0,-2-2 0 0,2 0-256 31,0 1-304-31,0 0-64 0,1 1-16 0,1-1 0 16,1-1-128-16,6-7-16 0,-7 6-16 0,7-6 0 0,0 0 352 0,0 0 80 0,0 0 16 0,-7 7 0 15,7-7 352-15,0 0 0 0,0 0 128 0,0 0-128 16,0 0 384-16,0 0-16 0,0 0 0 0,6 7 0 16,-6-7 0-16,12 7 0 0,-2-1 0 0,3 0 0 15,2-1-368-15,0 1 144 0,0 1-144 0,2 5 0 16,2-2 0-16,1 3 0 0,-2 0 0 16,0 2-144-16,0-1-112 0,-1 2-32 0,-1 0 0 0,-3 3 0 15,-1-5 0-15,-3 3 0 0,-2 1 0 0,-4 0 0 16,-3 1 288-16,-1-2 0 0,-3 2-128 0,-2-3 128 15,-3 1 320-15,-2 0 112 0,-2-5 16 0,-1 1 16 16,-2 0 256-16,-1-2 48 0,0 1 16 0,2 0 0 16,-1 0-368-16,0-2-80 0,2-1-16 0,0-1 0 0,-1 0-320 15,2 0 0-15,0-2 0 0,1-1 0 16,1 2-368-16,0-6-144 16,1-1-16-16,-2-1-15392 0</inkml:trace>
  <inkml:trace contextRef="#ctx0" brushRef="#br0" timeOffset="94282.8">16508 9820 25343 0,'0'0'1120'0,"0"0"224"0,-7-5-1072 0,2-2-272 0,5 7 0 0,-3-7 0 0,3 7 432 0,0-9 16 16,2-1 16-16,0 1 0 0,1 0-208 0,1 0-64 16,0-4 0-16,0 0 0 0,-1-1-64 0,1-3 0 15,0-2-128-15,0 2 192 0,-1 0 128 0,-2 2 32 16,0-1 0-16,-2 2 0 0,-1 0 320 0,-2 0 64 0,-2 1 16 0,-1 2 0 15,-3 2 144-15,0 2 16 0,-3 1 16 0,-1 3 0 16,-3 3-320-16,0 0-64 0,-2 6-16 0,-1 2 0 16,-3 4-368-16,3 1-160 0,-1 0 128 0,1 1-128 15,1 2 0-15,0 2 0 0,1 4 0 0,1-2 0 16,2 4 160-16,2-1-160 0,1-2 192 0,3 4-192 16,1-1 432-16,1 2-32 0,3 1 0 0,2 3 0 15,0-1 192-15,5 3 48 0,2 3 0 0,3 4 0 16,0 2-176-16,2-1-16 0,3 0-16 0,0-1 0 15,0-2-288-15,3-2-144 0,-3-2 160 0,2-2-160 16,-1 2 0-16,-1-5 0 0,0 0 0 0,0-1 0 16,0 2-416-16,-3-3 32 0,0-3 0 0,-1-2 0 15,-1-4-432 1,-1-1-80-16,0-5 0 0,-2 0-16 0,0-3-1264 16,-5-8-240-16,0 0-48 0,0 0-7472 0,0 0-1504 0</inkml:trace>
  <inkml:trace contextRef="#ctx0" brushRef="#br0" timeOffset="94631.66">16171 10240 31327 0,'-14'-13'1392'0,"5"5"272"0,0-1-1328 0,2 0-336 16,2 4 0-16,5 5 0 0,0 0 2304 0,1-9 400 0,-1 9 80 0,9-8 16 15,2 1-2464-15,1 2-480 0,1 0-112 0,0 2 0 16,0-1 256-16,1 3-128 0,2 0 128 0,2-2 0 16,0 2 0-16,3 1-128 0,1-2 128 0,2 1 0 15,-1-1 0-15,2 0 0 0,1 1 0 0,-1 0 0 16,0 1 0-16,-3-3 0 0,0 2 0 0,0-1 0 15,-1 0 0-15,0-1 0 0,-3 1 128 0,0 0-128 32,-2 2-304-32,0 0-144 0,-1 0-48 0,1 3 0 15,-2-1-2016-15,0 2-416 0,1 2-80 0,-2-4-11168 0</inkml:trace>
  <inkml:trace contextRef="#ctx0" brushRef="#br0" timeOffset="95158.92">17059 10299 21183 0,'0'0'1888'0,"0"0"-1504"0,-8-4-384 0,8 4 0 0,-8-5 2512 0,8 5 432 16,-6-6 96-16,6 6 16 0,-7-5-2352 0,1 1-448 16,-1-1-112-16,1 1-16 0,6 4 0 0,-11-4 0 15,2 2 0-15,2-1 0 0,-3 0-128 0,3 2 0 16,7 1 0-16,-11 1-176 0,1 2 176 0,1 0 0 15,-1-1 0-15,0 2-128 0,-2 0 128 0,1 1 224 16,-1 2-48-16,0 1-16 0,-1 1 80 0,0 1 16 16,-1 2 0-16,-1 2 0 0,1-1 64 0,0 4 32 0,-1 0 0 0,2 0 0 15,0-1 96-15,2 1 0 0,-1 0 16 0,3 1 0 16,2-3-32-16,2 4-16 0,2-1 0 0,2 0 0 16,1-1-416-16,4-1 128 0,1-3-128 0,2 0 0 15,0-1 0-15,3-3 0 0,0-3 0 0,0-3 0 16,2 1-320-16,1-4 48 0,2-4 16 0,0 1 0 15,1-3 16-15,0-1 16 0,-1-4 0 0,2 0 0 16,0-1 80-16,0 1 16 0,-3-1 0 0,1 0 0 16,-5-2 128-16,2 1-128 0,-2-4 128 0,-1 2-128 15,-1 0 128-15,-1 0 0 0,-2 0 0 0,0-1 0 16,0 2 0-16,-1-2 0 0,-1 1 0 0,0 0 128 16,-1 2-128-16,1 1 0 0,-1 2 0 0,-2 10 0 15,4-9 208-15,-4 9-16 0,0 0-16 0,0 0 0 0,0 0 288 0,0 0 64 16,0 0 16-16,0 0 0 0,0 0-64 0,8 9-16 15,-3 3 0-15,-1 2 0 0,0 3-320 0,0 1-144 16,-1 1 128-16,-1 0-128 0,1 2 0 0,1 1 0 16,0-1 0-16,0 1 0 0,-1-1 0 0,1 0 0 15,0 0 0-15,2-2 0 16,-1 0-544-16,0-5 16 0,1-2 0 0,1-2 0 16,0-2-2480-16,-7-8-480 0,10 4-96 0</inkml:trace>
  <inkml:trace contextRef="#ctx0" brushRef="#br0" timeOffset="95605.28">17276 10387 22111 0,'0'0'976'0,"0"0"208"0,0 0-944 0,0 0-240 0,0 0 0 0,0 0 0 15,0 0 3872-15,0 13 736 0,0-13 128 0,1 15 48 16,0-5-3840-16,0 2-768 0,1 0-176 0,-1-1 0 15,-1-11 0-15,4 15 0 0,0-2-192 0,-4-13 192 16,3 13 0-16,-3-13 0 0,2 13-128 0,-2-13 128 16,0 0 0-16,0 0 0 0,5 10 0 0,-5-10 0 15,0 0 176-15,0 0 16 0,0 0 16 0,7-6 0 16,-1-1 128-16,0-2 32 0,-4-1 0 0,2-1 0 16,0 1-112-16,-1-3 0 0,-1 0-16 0,1 0 0 15,-1 2-240-15,1-4 128 0,-2-4-128 0,2 1 0 16,-2-2 0-16,2 4 128 0,1-4-128 0,2 2 0 0,1-1 0 15,1 3 0-15,1 0 0 0,0 2-160 0,1 3 160 16,2-1 0-16,0 3-144 0,1 3 144 0,0 1 0 0,1 1 0 16,1 1 0-16,0 3 0 0,2 0 128 0,0 4-128 15,-1 1 128-15,-1 2-128 0,-2 2 0 0,0 1 0 16,-1 2 0-16,-1 4 0 0,-4-1 0 0,3 2 0 16,0-4 0-16,-1 4 0 0,-1-4 0 0,0 4 0 15,-2-3 0-15,1 3 0 0,-2 2 0 0,-1-5 0 16,0 2 0-16,0-2 0 0,0-1 0 0,-2 0-256 15,-2-13 64-15,2 16 16 16,-2-16-336-16,1 11-64 0,-1-11 0 0,0 0-16 16,0 0-1616-16,0 0-320 0,0 0-64 0</inkml:trace>
  <inkml:trace contextRef="#ctx0" brushRef="#br0" timeOffset="96182.53">17950 9871 18431 0,'0'0'1632'0,"0"0"-1312"0,0 0-320 0,0 0 0 15,0 0 3936-15,0 0 720 0,0 0 144 0,0 0 16 16,0 0-3472-16,0 0-688 0,0 0-144 0,5 13-16 15,-1 0-112-15,0 7-32 0,0 3 0 0,-1 3 0 16,0 3-144-16,-2 6-16 0,2 2-16 0,-3 0 0 16,-1 5-176-16,-1-4 160 0,0 0-160 0,-1 0 160 15,1-3-160-15,-1-3 160 0,-1 1-160 0,1-4 160 16,1-1-160-16,-1 0 0 0,1-2 144 0,-1-5-144 16,2 1 0-16,-1-4-192 0,0 0 32 0,0-3 0 31,0-2-672-31,-1-3-144 0,3-10-32 0,0 0-15600 0</inkml:trace>
  <inkml:trace contextRef="#ctx0" brushRef="#br0" timeOffset="96376.85">17809 10299 26719 0,'0'0'2368'0,"0"0"-1888"16,4-13-480-16,1 5 0 0,-5 8 4272 0,10-8 752 15,2 0 160-15,2 2 16 16,5-1-4576-16,0-1-928 0,3-1-176 0,4-1-32 16,2-1-160-16,1 1-32 0,0-1 0 0,1 4 0 15,-1-3-2464-15,0 3-496 0,-3 0-112 0</inkml:trace>
  <inkml:trace contextRef="#ctx0" brushRef="#br0" timeOffset="96836.48">18380 10226 32943 0,'0'0'1456'0,"0"0"304"0,0 0-1408 16,0 0-352-16,0 0 0 0,0 0 0 0,0 0 688 0,0 0 64 0,0 0 16 0,0 0 0 15,0 0-576-15,-4 13-192 0,-1-5 0 0,-2 1 144 16,-2 0-144-16,-1 1 0 0,-1-1 0 0,-1 3 0 16,1 0-192-16,-2 2 192 0,0-1-160 0,1 1 160 15,0 2 0-15,2-2 0 0,-1 0 0 0,2 0 0 16,3-2 0-16,0-1 192 0,1 0-16 0,3-1 0 15,2-10 208-15,0 13 64 0,0-13 0 0,2 13 0 16,-2-13-48-16,8 11 0 0,-8-11 0 0,10 8 0 0,-10-8-144 0,14 5-48 16,0-3 0-16,-1 0 0 15,-1-4-208-15,-1 1 128 0,1 0-128 0,0-3 0 0,1-1 0 16,-1-1 0-16,-1 1 0 0,1-1 0 0,-1-1 0 0,-2-1 0 16,-2 0 0-16,1-1 0 0,-1 0 0 0,-1 0 0 15,0 0 0-15,0 0 0 0,1 0 0 0,-2-2 128 16,0 0-128-16,0-2 0 0,2-1 0 0,1 1 0 15,-3 2 128-15,1-1-128 0,2 2 0 0,0 0 0 16,-2 1 0-16,-6 9 0 0,8-8 0 0,-8 8 128 16,8-5-128-16,-8 5 0 0,0 0 208 0,0 0 0 15,0 0 0-15,0 0 0 0,0 0 80 0,0 0 16 16,4 12 0-16,-4 1 0 0,-3 0-304 0,1 1 128 0,-2 1-128 16,0 2 0-16,0 0 0 0,0 2 0 0,0-3-192 0,2 1 48 31,-1-3-320-31,0 2-64 0,1-2-16 0,2-2 0 15,0-12-1632-15,0 12-336 0,0-1-64 0,0-11-12576 0</inkml:trace>
  <inkml:trace contextRef="#ctx0" brushRef="#br0" timeOffset="97266.37">18792 10185 11967 0,'0'0'528'0,"0"0"112"0,0 0-512 0,0 0-128 0,0 0 0 0,0 0 0 16,0 0 6240-16,0 0 1216 0,0 0 240 0,0 0 48 15,0 0-6400-15,0 0-1344 0,-8 11-176 0,1-4-80 0,1 4 96 0,-1 1 16 16,2 1 0-16,-4-2 0 0,-3 2 144 0,1 2-128 16,-1-2 128-16,0 1-128 0,2-1 128 0,-1-1 0 15,2 0 0-15,1-2 0 0,2 1 176 0,1-4 16 16,5-7 0-16,0 0 0 0,0 0-48 0,-6 8 0 15,6-8 0-15,0 0 0 0,0 0-144 0,0 0 128 16,0 0-128-16,8 8 128 0,0-3-128 0,1-1 0 16,-9-4 0-16,13 4 0 0,-1 0-368 0,-2 1 48 15,-10-5 16-15,12 7 0 0,-1-3 176 0,-4 2 128 16,-7-6-192-16,7 12 192 0,-7-12 0 0,5 12 0 0,0-2 0 0,-5-10 0 16,4 12 128-16,-4-12 48 0,5 13 0 15,1-1 0-15,-6-12 16 0,5 11 0 16,-1 1 0-16,-4-12 0 0,0 0-192 0,6 10 0 0,-6-10 0 0,7 11 0 15,-7-11-176-15,0 0 176 0,0 0-128 0,2 13 128 32,-2-3-448-32,0-10 0 0,-4 12 0 0,-1-3 0 15,-3-2-512-15,-2-1-96 0,-3-1-32 0,0-1 0 16,0 0-2496-16,0-4-496 0,-9-2-96 0,5-4-32 0</inkml:trace>
  <inkml:trace contextRef="#ctx0" brushRef="#br0" timeOffset="97583.88">19161 9832 21183 0,'0'0'944'0,"0"0"192"0,0 0-912 16,0 0-224-16,0 0 0 0,0 0 0 0,0 0 5312 0,8 14 1008 15,-3 2 208-15,0 3 32 0,-1 4-5472 0,-1 3-1088 16,-2 8-256-16,-1 2-16 0,-1 2 272 0,-1 1 0 16,0 1-128-16,-1 0 128 0,0-1 0 0,2-7 0 15,-2 2 0-15,2-6 0 0,0-1-192 0,0-1 192 16,-1-1-192-16,1 1 192 0,0-4 0 0,-1-1-128 16,0 0 128-16,-1-3 0 0,-1 2 0 0,0-2 0 15,-1-5 0-15,1 0 0 0,0 0-256 0,0-1 0 0,0-2 0 16,4-10 0-1,-5 12-1760-15,5-12-352 0,0 0-64 0,0 0-13936 0</inkml:trace>
  <inkml:trace contextRef="#ctx0" brushRef="#br0" timeOffset="97807.9">18999 10190 36863 0,'0'0'3264'0,"0"0"-2608"0,0 0-528 0,0 0-128 0,7-7 2288 0,3 1 416 16,6 1 96-16,2 1 16 15,1 0-2256-15,2 0-560 0,0 1 0 0,3 0 0 0,-1 2 0 0,3-2 0 16,-1 2 0-16,1 1 0 16,0 1-528-16,-1 2-112 0,-2-3-32 0,0 2 0 15,-3 0-1888-15,-1 0-368 0,-2-2-80 0,-3 0-13728 16</inkml:trace>
  <inkml:trace contextRef="#ctx0" brushRef="#br0" timeOffset="97989.52">19547 10306 13823 0,'0'0'1216'0,"6"11"-960"16,1-2-256-16,-2 0 0 0,-5-9 3408 0,6 14 640 16,0 1 128-16,-1-1 32 0,-1-1-2176 0,0 0-432 15,0 2-96-15,-2 0-16 0,-1-2 48 0,1 2 0 0,-1 2 0 0,0-2 0 16,-1 1-544-16,0-2-96 0,2-1-32 0,-1 0 0 15,0-2-672-15,2 2-192 0,-3-13 0 0,3 10 128 32,-3-10-1536-32,0 0-288 0,0 0-64 0,0 0-9936 0,0 0-1984 0</inkml:trace>
  <inkml:trace contextRef="#ctx0" brushRef="#br0" timeOffset="98167.77">19673 9964 32255 0,'-4'-13'2864'0,"0"6"-2288"0,-4 1-576 0,2-1 0 0,-1 2 3968 0,7 5 672 16,0 0 144-16,0 0 16 16,0 0-5728-16,0 0-1152 0,0 0-224 0,11 4-10960 15,-2 0-2192-15</inkml:trace>
  <inkml:trace contextRef="#ctx0" brushRef="#br0" timeOffset="98537.26">19973 10271 37375 0,'0'0'1664'16,"0"0"320"-16,0 0-1584 0,0 0-400 0,0 0 0 0,8-5 0 15,-8 5-576-15,0 0-192 0,9-4-32 0,-9 4-16 16,0 0 32-16,5-8 0 0,-5 8 0 0,0 0 0 16,0 0 16-16,-5-7 0 0,-3 0 0 0,-2 3 0 0,-2 3 768 0,-1-1 272 0,0 2 0 0,0 0 0 15,-2 0 1024-15,2 2 208 0,0 2 32 0,0-3 16 16,2 2-336-16,0 1-80 0,1-1-16 0,1 3 0 16,1 0-352-16,1 3-80 0,3 0-16 0,2 3 0 15,-1-1-384-15,1 0-80 0,-1 4-16 0,0-1 0 16,1 2-192-16,-1-1 0 0,-1 2 0 0,2 1 0 15,-1 1 0-15,-1 0 0 0,-1 1 0 0,1 1 0 16,0 0 0-16,3-3 144 0,-1-1-144 0,4-3 128 16,0 2 256-16,4-3 64 0,1 0 0 0,4-1 0 15,1-1-64-15,5-4-16 0,3-2 0 0,5-2 0 16,4-5-608-16,6-2-112 0,7-3-32 0,3-4 0 16,5-3-2400-16,3-2-480 0,3-1-112 0</inkml:trace>
  <inkml:trace contextRef="#ctx0" brushRef="#br0" timeOffset="121083.93">24479 4050 11455 0,'0'0'512'0,"0"0"96"0,0 0-480 0,0 0-128 0,0 0 0 0,0 0 0 0,0 0 1040 0,0 0 192 16,0 0 48-16,0 0 0 0,0 0 144 0,0 0 48 15,0 0 0-15,0 0 0 0,0 0 128 0,0 0 48 16,0 0 0-16,0 0 0 0,0 0-80 0,0 0-16 15,0 0 0-15,0 0 0 0,0 0-368 0,0 0-80 16,0 0-16-16,0 0 0 0,0 0-512 0,4 5-128 16,-4-5 0-16,3 7-16 0,0 2-96 0,2-3-16 15,-2 2 0-15,1 1 0 0,0 0 224 0,1 10 32 16,0 0 16-16,-1 1 0 0,0-1 48 0,-1 2 16 16,-2 1 0-16,0-2 0 0,2-1-208 0,1 1-32 15,0-2-16-15,1-1 0 0,1-1-112 0,1 1-32 0,1-2 0 0,-1 2 0 16,3-2-256-16,-1-2 0 0,-1-3 0 0,-1 2 0 15,2-6 0-15,-1 1 128 0,0-2-128 0,1 2 160 16,2-2-32-16,-2-1 0 0,-9-4 0 0,12 2 0 16,-1 0 80-16,-11-2 16 0,12 1 0 0,-2-1 0 15,0-1-48-15,-10 1-16 0,10 0 0 0,-10 0 0 16,10-4-32-16,-10 4-128 0,8-4 192 0,-8 4-64 16,8-7-128-16,1 2 0 0,-2 0 144 0,-7 5-144 15,5-10 128-15,-1 0-128 0,-2-1 128 0,2 2-128 16,0-1 0-16,0 0 128 0,0-2-128 0,-1 1 0 15,-1-1 128-15,1 1-128 0,0-3 128 0,0 0-128 16,1-2 0-16,2 0 0 0,0-2 0 0,1 1 128 0,0 3-128 16,1-4 0-16,0 1 0 0,1-2 0 15,2 1 0-15,0 1 0 0,1 0 0 0,0 2 0 0,0 0 0 0,2 1 0 16,2 1 0-16,-2 0 0 0,-2 0 0 0,-1 1 0 16,0 2 0-16,-1-1 0 0,1 2 0 0,-2 1 0 15,-3 2 0-15,-6 6 0 0,5-7 0 0,-5 7 0 16,6-6 0-16,-6 6 0 0,0 0 0 0,0 0 0 15,0 0 0-15,0 0 0 0,0 0 0 0,0 0 0 16,0 0 0-16,0 0 0 0,-9-6 0 0,9 6 0 16,-10 0 0-16,1 2 0 0,0 0 0 0,0 4 0 15,1 1 0-15,0 1 0 0,-2 0 0 0,0 3-160 16,-2 0 160-16,0 4 0 0,2-1 0 0,-2 2 0 16,0-1 0-16,-1 5 0 0,-1 2 0 0,-1 1 0 0,1 2 0 15,-1 4 0-15,-2-2 0 0,0 2 0 0,0-2 0 0,0 1 0 16,-2 0 144-16,1-2-144 15,-1 2 128-15,0-2-128 0,0-4 160 0,-1 0-160 0,1-1 192 0,0 1-192 16,1 0 0-16,0 2 0 0,-3-3 0 0,2 0 0 16,3-1 256-16,3 1-64 0,1 1-16 0,2-3 0 15,-1-1-176-15,3 0 0 0,2 0 0 0,-1-2 0 16,0 1 0-16,-1 0 0 0,-1 0 0 0,1-1 0 16,-1 1-192-16,0-3-112 0,1 2-16 0,0-2-16 31,-1 2-368-31,1-6-64 0,1 0 0 0,7-10-16 15,-6 7-1184-15,6-7-224 0,0 0-48 0,0 0-10288 0,-3-8-2048 0</inkml:trace>
  <inkml:trace contextRef="#ctx0" brushRef="#br0" timeOffset="121971.89">24511 3638 9215 0,'0'0'400'0,"0"0"96"0,0 0-496 0,0 0 0 16,7-9 0-16,-7 9 0 0,0 0 3776 0,10-7 640 15,-1 1 144-15,-1 1 32 0,-8 5-3056 0,8-4-592 16,-8 4-128-16,12-4-32 0,-2 1-16 0,-2-2 0 15,0-2 0-15,1 2 0 0,1 0 128 0,1 1 0 0,-2-2 16 0,1-1 0 16,2-1 0-16,0-1 0 0,-1 0 0 0,0-1 0 16,-2-1-208-16,0 2-64 0,0-3 0 0,-1 1 0 15,0-3-256-15,0 0-64 0,1 1-16 0,0 0 0 16,0-1-144-16,0-1-32 0,-1 0 0 0,0-1 0 16,1 0-128-16,-1 2 0 0,0-2 0 0,-1 2 128 15,-1 1-128-15,-1 0 0 0,-1 0 0 0,0 3 0 16,-4 10 0-16,5-11 128 0,-5 11-128 0,0 0 0 15,0 0 240-15,6-5-48 0,-6 5 0 0,0 0 0 16,0 0 0-16,0 0 0 0,0 0 0 0,0 0 0 16,0 0-192-16,7 9 128 0,-3 0-128 0,-2 3 0 15,0 1 144-15,0 3-144 0,1-2 128 0,-2 2-128 0,1-1 176 16,0 1-48-16,2-2-128 0,-1-1 192 16,-2 2-32-16,2-2-16 0,-1-2 0 0,1 1 0 0,-3-12-144 0,4 13 160 15,0 0-160-15,0-2 160 0,-4-11-160 0,5 13 0 16,0-6 144-16,0 1-144 15,-5-8-1152-15,7 11-288 0,-1-1-64 0,-6-10-16 16,11 7-1616-16,-11-7-320 0</inkml:trace>
  <inkml:trace contextRef="#ctx0" brushRef="#br0" timeOffset="122668.11">25788 4008 18431 0,'0'0'1632'0,"0"0"-1312"0,0 0-320 0,0 0 0 16,-8-1 2752-16,8 1 496 0,0 0 80 0,0 0 32 16,0 0-1888-16,0 0-368 0,0 0-80 0,0 0 0 15,0 0-320-15,0 0-64 0,0 0-16 0,0 0 0 16,13 3-96-16,1-1-16 0,0-1 0 0,3-1 0 15,3 0-128-15,-1 0-48 0,2-1 0 0,2 0 0 16,-1-2-208-16,1 2-128 0,1 0 160 0,0-1-160 16,4 0 128-16,-1-1-128 0,-1 2 0 0,-1-3 0 15,0 1 0-15,-3-1-128 0,-1 0-16 0,-3 2 0 16,-4 1-240-16,-1 1-64 0,-1-2 0 16,-12 2 0-16,12 0-512 0,-12 0-96 15,0 0-32-15,0 0-9424 0,0 0-1904 0</inkml:trace>
  <inkml:trace contextRef="#ctx0" brushRef="#br0" timeOffset="122967.97">25774 4239 33407 0,'0'0'1472'0,"0"0"320"0,0 0-1440 0,11-3-352 0,-1 3 0 0,2-2 0 16,1 0 864-16,0 2 96 0,3-1 32 0,-1 0 0 16,2 1-320-16,2-4-64 0,-1 1-16 0,1 1 0 15,2 0-464-15,0 1-128 0,0-1 0 0,1-1 0 16,3 0 0-16,0 1-208 0,1-2 48 0,0 0 16 31,-1 1-1712-31,1-1-352 0,-1 0-64 0,1-1-12592 0</inkml:trace>
  <inkml:trace contextRef="#ctx0" brushRef="#br0" timeOffset="123731.67">27004 3277 13823 0,'0'0'608'0,"-11"-3"128"0,0-2-592 0,2 1-144 0,-1 0 0 0,10 4 0 15,-9-1 4080-15,9 1 784 0,0 0 144 0,0 0 48 16,0 0-3056-16,0 0-592 0,-2 13-128 0,2 4-32 16,2 0-544-16,1 2-128 0,0 1 0 0,-1 3-16 15,2 2-48-15,-1 4-16 0,-2 3 0 0,2 4 0 16,-1-2-48-16,0 5-16 0,-1 1 0 0,0 2 0 16,0 5-160-16,-1-6-16 0,0-1-16 0,2-3 0 15,-2-1-16-15,0-1 0 0,-2-8 0 0,1 1 0 0,1 0 48 0,-1 0 16 16,-2-4 0-16,1 0 0 0,0-3 112 0,1 1 32 15,0-9 0-15,1 4 0 0,0-5-16 0,0-1 0 16,0 0 0-16,0-11 0 0,0 0-144 0,0 10-16 16,0-10-16-16,0 0 0 0,0 0-64 0,0 0-16 15,0 0 0-15,2-10 0 0,1-3 0 0,-2-2 0 16,-1-3 0-16,-1 0 0 0,0-4-160 0,-1 1 0 16,2-3 0-16,-1 2 0 0,0 1 0 0,1 2 0 15,1 2-192-15,2 0 192 0,-2 3-176 0,2 2 176 16,0 0-128-16,4 4 128 0,-1-1 0 0,2 3-128 15,0-1 128-15,3 2 0 0,0 2 0 0,2-2 0 16,2 1 0-16,0 3 0 0,2 1 0 0,2 0 0 16,1 0 0-16,3 1 0 0,-1 2 0 0,1 1 0 15,1 0 0-15,-2 3 0 0,-1 1 0 0,0 1 0 0,-3 2 0 0,0 2 0 16,-1-1 0-16,-1 1 0 0,-3 0 0 0,-2 2 128 16,0 1-128-16,-1 1 0 0,-1 1 0 0,0 0 0 15,-1-1 0-15,0-1 128 0,-1-2-128 0,-1-1 0 16,1 0 0-16,-1-2 0 0,1-1 0 0,-1-1-192 31,-6-9-384-31,9 8-96 0,-9-8-16 0,9 7 0 16,-9-7-1872-16,10 4-368 0,-10-4-80 0</inkml:trace>
  <inkml:trace contextRef="#ctx0" brushRef="#br0" timeOffset="124202.14">28232 3053 18431 0,'0'0'816'0,"0"0"160"15,0 0-784-15,0 0-192 0,0 0 0 0,0-8 0 0,0 8 3072 0,0 0 560 16,0 0 112-16,0 0 32 0,0 0-2528 0,0 0-496 16,-10 0-112-16,0 2 0 0,10-2-240 0,-9 9-32 15,0 1-16-15,1 3 0 0,1 1 208 0,-1-1 32 0,-3 4 16 0,1 3 0 16,-2 0 208-16,0 4 32 0,-1 1 16 0,0 1 0 16,-1 2 32-16,2 6 0 0,2 8 0 0,-2-2 0 15,-4-3-272-15,-1-2-48 0,-3-4-16 16,-1 5 0-16,1 0-208 0,2 7-32 0,1 0-16 0,3 0 0 15,3-2-160-15,2-2-16 0,3 0-128 0,2-5 192 16,5-3-64-16,0 0-128 0,1-2 176 0,2 0-176 16,1-1 128-16,1 0-128 0,2-2 0 0,1 0 0 15,0-1 0-15,0-1 0 0,1 4 0 0,-1-5 0 16,1 1-464 0,2 1 0-16,1 1 0 0,4 0 0 0,1 1-272 15,3 0-48-15,1-2-16 0,2-5 0 0,-1-3-272 16,3-6-48-16,3-1-16 0,2 0 0 0,2 0-704 0,1-2-144 0,1 1-16 0,1-3-8400 15,1-5-1680-15</inkml:trace>
  <inkml:trace contextRef="#ctx0" brushRef="#br0" timeOffset="124637.82">28864 3790 3679 0,'0'0'320'0,"0"0"-320"0,2-5 0 0,-2 5 0 16,1-6 5376-16,-1-1 992 0,0-2 208 0,3 3 32 15,-1 2-4112-15,-1-3-816 0,1-1-160 0,-2 3-48 16,0 5-208-16,1-6-48 0,-1 6-16 0,0-7 0 16,0 7-240-16,0 0-32 0,0 0-16 0,0 0 0 15,0 0 112-15,0 0 0 0,0 0 16 0,-8 9 0 16,-1 0-592-16,1 2-128 0,-1 1-32 0,0 2 0 16,-1 1 128-16,-2 4 32 0,-1-1 0 0,-3 3 0 15,-2 2 16-15,0 2 16 0,1-3 0 0,-2 0 0 16,1 2-224-16,0-1-32 0,0 2-16 0,1-1 0 0,-1-2-208 15,1-3 176-15,1-2-176 0,3-1 160 16,0-3-160-16,2 0 0 0,2-1-192 0,0-3 192 16,1-1-1456-16,8-8-160 0,-9 5-48 15,9-5 0-15,-9 0-2000 0,9 0-416 0,-10-5-80 0</inkml:trace>
  <inkml:trace contextRef="#ctx0" brushRef="#br0" timeOffset="124869.4">28448 3763 21183 0,'0'0'1888'0,"-3"-8"-1504"16,0 0-384-16,3 8 0 0,0 0 2928 0,0 0 512 16,0 0 96-16,0 0 32 0,0 0-2016 0,0 0-400 15,0 0-64-15,12 7-32 0,-2 0 96 0,0 3 0 16,1 3 16-16,-1 3 0 0,1-1-272 0,2 10-48 16,4 6-16-16,0-7 0 0,-4-10-208 0,4-1-48 0,2 2-16 0,3 3 0 15,2-1-192-15,2 2-48 0,0 0 0 0,3-1 0 16,-1-5-320-16,2 1 128 0,2-2-128 0,-2 0 0 15,-2-1 0-15,1-2 0 0,-2-1 0 0,1-4-128 32,-3 1-560-32,-3-1-96 0,0-1-32 0,-3-2 0 15,1-2-2752-15,-3-2-544 0</inkml:trace>
  <inkml:trace contextRef="#ctx0" brushRef="#br0" timeOffset="129506.62">28584 3399 7359 0,'0'0'320'0,"0"0"80"0,0 0-400 0,0 0 0 0,0 0 0 0,0 0 0 16,0 0 4944-16,0 0 912 0,0 0 176 0,0 0 48 15,1 12-3856-15,-1-12-768 0,0 0-160 0,0 0-16 16,0 0-128-16,0 0 0 0,0 0-16 0,0 0 0 15,11 3-368-15,-11-3-80 0,11 1-16 0,1-1 0 16,0-1 0-16,-2-1 0 0,2 1 0 0,0 1 0 16,-2-2-128-16,3 0-32 0,3 0 0 0,-3-1 0 15,-1-1-192-15,1 1-64 0,1 2 0 0,0 0 0 16,-1 1-32-16,2-1-16 0,-2-1 0 0,1 2 0 16,1-1-208-16,-1 2 144 0,0 1-144 0,1 0 128 15,-1-1-128-15,0 2 128 0,-1-2-128 0,2 1 128 0,-1-2-128 16,-1 0 0-16,-1 0 0 0,-2 1 0 15,-10-1 128-15,11 0-128 0,-2-1 0 0,0-1 128 0,-9 2 32 0,13-1 0 16,-13 1 0-16,10-5 0 0,-2 0-160 0,0-1 0 16,-8 6 144-16,8-6-144 0,-8 6 0 0,6-7 128 15,-6 7-128-15,7-6 0 0,-7 6 0 0,0 0 128 16,4-9-128-16,-4 9 0 0,0 0 160 0,2-9-32 16,-2 9-128-16,0 0 192 0,-2-11 0 0,-1 3-16 15,-2 1 0-15,0 0 0 0,-1 1-16 0,1-1 0 16,-1 0 0-16,-1 1 0 0,1-1-32 0,6 7-128 15,0 0 192-15,0 0-64 0,-20-11 0 0,4 2-128 16,5 2 192-16,-2 1-64 0,0-1 0 0,0 2 0 16,0 0 0-16,1 1 0 0,-1 1-128 0,2-2 160 15,2 4-160-15,3-3 160 0,1 1-160 0,5 3 0 0,0 0 0 0,0 0 0 16,0 0 0-16,0 0 0 0,0 0 0 0,0 0 0 16,0 0 0-16,0 0 0 0,0 0 0 0,0 0 0 15,0 0 0-15,0 0-176 0,0 0 176 0,0 0-128 16,0 0-128-16,0 0-32 0,0 0 0 0,11 1 0 31,-11-1-352-31,0 0-64 0,0 0 0 0,12 2-16 16,-12-2-1120-16,13 4-208 0,-3-4-64 0,1 2 0 15,-1 2-608-15,1-3-128 0,-11-1-32 0,12 6 0 16,-2-2-720-16,-10-4-160 0</inkml:trace>
  <inkml:trace contextRef="#ctx0" brushRef="#br0" timeOffset="130206.66">29193 2944 4607 0,'0'0'192'0,"0"0"64"0,0 0-256 0,-9-1 0 0,9 1 0 0,-8 0 0 16,8 0 4384-16,0 0 832 0,0 0 160 0,0 0 48 15,-9-3-3296-15,9 3-656 0,0 0-128 0,0 0-16 0,0 0-176 16,0 0-48-16,0 0 0 0,0 0 0 0,0 0-32 0,0 0-16 16,0 0 0-16,0 0 0 0,0 0-80 0,0 0-16 15,9 12 0-15,-1-4 0 0,-8-8-320 0,11 7-64 16,1 0 0-16,1 2-16 0,2 1-128 0,-1 1-32 16,2 1 0-16,-2 2 0 0,0 2-16 0,3 2-16 15,3 2 0-15,1 1 0 0,-1 1-48 0,3 3-16 16,-1-1 0-16,0 3 0 0,-1 0-64 0,-2 2-16 15,-2 1 0-15,-1 2 0 0,-2-2-32 0,-2 1-16 16,-2 1 0-16,0 2 0 0,-4 2-176 0,-1-2 160 16,1 1-160-16,-3 3 160 0,0 0-160 0,-2 0 192 15,2-1-192-15,-3-1 192 0,-1-6-192 0,-2-2 128 0,0 0-128 0,1-2 128 16,-2-3-128-16,0-1 128 0,0-3-128 0,-1-1 128 16,1-1-128-16,-3-2 0 0,-2 1 0 0,0 0 128 15,0-2-272-15,-1-1-64 0,-2 3-16 0,1-6 0 31,2 1-1408-31,2-2-288 0,-1-5-48 0</inkml:trace>
  <inkml:trace contextRef="#ctx0" brushRef="#br0" timeOffset="131368.15">25777 6039 26143 0,'0'0'1152'0,"0"0"256"0,0 0-1136 0,0 0-272 16,0 0 0-16,0 0 0 0,0 0 1024 0,13 2 128 15,-4-1 48-15,2 0 0 0,-1 1-112 0,2-1 0 16,0-1-16-16,1 3 0 0,1-2-400 0,0-1-80 16,1-1-16-16,-1 1 0 0,2 0-208 0,1 0-48 15,1 0-16-15,0-2 0 0,-1 0-160 0,1-1-16 0,1 0-128 0,0 1 192 16,2-1-192-16,1 2 0 15,0-2 0-15,0 2 0 0,1-2-240 0,0 3-80 16,1-2-32-16,-1 0 0 16,0 0-448-16,0 1-96 0,-4 1 0 0,-1 1-16 15,-2 0-1344-15,-3 2-272 0,-2 1-48 0</inkml:trace>
  <inkml:trace contextRef="#ctx0" brushRef="#br0" timeOffset="131740.74">25943 6214 26607 0,'0'0'1168'0,"0"0"256"0,0 0-1136 0,0 0-288 0,0 0 0 0,0 0 0 0,0 0 928 0,0 0 128 16,0 0 32-16,0 0 0 0,0 0-80 0,0 0-16 15,0 0 0-15,0 0 0 0,0 0-352 0,0 0-80 16,0 0-16-16,9 8 0 0,-9-8 32 0,10 6 16 16,2-3 0-16,0 1 0 0,-2-4 0 0,2 1 0 15,1 1 0-15,0-1 0 0,0 0-304 0,3-1-64 0,2-2-16 16,1-1 0-16,2 3-80 0,0 0-128 0,-1 0 176 15,-1 0-176 1,1 0-560-16,-1 0-208 0,0 0-64 0,-1 0 0 16,0-3-2368-16,-2 3-496 0,-2 3-80 0</inkml:trace>
  <inkml:trace contextRef="#ctx0" brushRef="#br0" timeOffset="132945.6">27564 5943 6447 0,'0'0'576'0,"0"0"-576"0,0 0 0 0,0 0 0 0,0 0 3360 0,0 0 560 16,0 0 112-16,0 0 32 0,0 0-2736 0,0 0-560 15,0 0-96-15,0 0-32 16,6-8 112-16,-6 8 16 0,0 0 0 0,5-9 0 0,-5 9 256 0,4-9 64 15,-2 2 16-15,-2 7 0 0,3-9 112 0,-3 9 32 16,0 0 0-16,0 0 0 0,0 0-304 0,0 0-64 16,-3-9-16-16,3 9 0 0,-7-9-256 0,-3 2-48 15,0 0-16-15,0 1 0 0,-1 2-224 0,1 4-64 16,-2 3 0-16,0 2 0 0,1 3-256 0,-2 4 0 16,-4-3 128-16,0 5-128 0,-2-1 0 0,-1 4 0 15,-4 3 0-15,1-1 0 0,-1 2 0 0,3 0 0 16,2-3 0-16,0 2 0 0,4 0 0 0,2 0 0 0,1 0 0 0,3-2 0 15,2-2 0-15,3-2 128 0,2-1-128 16,1 0 0-16,3 0 128 0,3 0-128 0,3-2 0 0,4-3 0 16,1-3 128-16,3 0-128 0,1-1 0 0,2-1 0 15,3-3 0-15,2 0 0 0,-2-2 0 0,0 1 0 16,0 0 0-16,-2-2 0 0,-2-2 0 0,-1 0 0 16,-1 2 0-16,-2-4 0 0,0 2 0 0,-1 0 0 15,-2-2 0-15,-1 1 0 0,-1-3 0 0,0 0 0 16,-1-2 0-16,-1 2 0 0,-1-1 0 0,1-2 0 15,-3 0 128-15,0 1-128 0,0-1 0 0,-2 0 0 16,-3-2 144-16,0 2-144 0,-1 0 0 0,1 1 144 16,-2 1-144-16,1-1 0 0,-2 0 0 0,1 1 0 15,-1 1 128-15,0 1-128 0,1 1 0 0,3 7 128 0,0 0 0 0,0 0-128 16,-8-2 192-16,8 2-64 16,0 0-128-16,0 0 0 0,0 0 0 0,-7 5 0 0,7-5 0 15,-5 10 0-15,2-2 0 0,3-8 0 0,0 11 0 0,0-11 0 16,2 13 0-16,0-2 0 0,0 0 0 0,0 2 0 15,1-4 0-15,-1 3 0 0,1 1 0 0,0 2 0 16,-1 4 0-16,2 0 0 0,-1 1 0 0,1 2 0 16,1-1 0-16,0 4 0 0,0-1 0 0,1 2 192 15,-3 0-192-15,4 1 192 0,-1-1-64 0,1 1-128 16,0-1 192-16,2 0-64 0,-2 2-128 0,1-2 0 16,-1-2 0-16,-2 2 0 0,-2 2 0 0,1 2 0 15,-2 0 0-15,1-2 0 0,-3 0 0 0,0-1 160 16,0-2-160-16,-2-3 160 0,-1 0-32 0,-1-1 0 15,0-1 0-15,0 1 0 0,-3-6 144 0,2 2 32 16,0 0 0-16,0-2 0 0,-1 0-128 0,1-4-32 0,-1 0 0 0,-2 0 0 16,0-1-144-16,-1-1 128 0,-2-1-128 0,0-1 128 15,-1-1-128-15,-1 2 0 0,-3-2 144 0,-1 0-144 16,-2-5 176-16,-2 2-48 0,-1-1 0 0,-3 0 0 16,-4-2-400-16,-3 0-96 0,-3-2-16 0,-2-2 0 31,1-1-1680-31,-1-3-352 0,2-1-64 0</inkml:trace>
  <inkml:trace contextRef="#ctx0" brushRef="#br0" timeOffset="134226.22">28617 5145 29823 0,'0'0'1328'0,"0"0"272"0,0 0-1280 0,0 0-320 0,0-8 0 16,0 8 0-16,0 0 704 0,0 0 96 16,0 0 16-16,0 0 0 0,0 0 96 0,-6-8 32 0,6 8 0 0,0 0 0 15,0 0-48-15,0 0-16 0,0 0 0 0,0 0 0 16,0 0-176-16,-9 3-48 0,9-3 0 0,-8 9 0 16,2-1-128-16,1 4-16 0,-1 2-16 0,0 3 0 15,-2 3-80-15,0 6-16 0,-2 4 0 0,-2 2 0 16,-1 1-64-16,-3 3-16 0,-2 5 0 0,-1-3 0 15,-6 1-112-15,-2 4-16 0,-2 1-16 0,-1 4 0 16,0 4-176-16,2 2 0 0,5-5 144 0,0 5-144 16,-1-5 0-16,5 0 0 0,3-4 0 0,3-2 0 15,2-2 0-15,5-2 0 0,1-4 0 0,2 0 128 16,2 3-128-16,2-2 128 0,2-2-128 0,1-1 128 16,1 0-128-16,4-2 0 0,1-1 128 0,3-1-128 15,2-5 0-15,-1 1 0 0,0-1 0 0,3-4-192 16,3 0-224-16,-1-3-48 15,1-1-16-15,1-3 0 0,-2-2-1440 0,2 1-272 0,0 1-64 0,0-5-16 16,-3-3-1104-16,1-1-208 0,-1-3-64 0</inkml:trace>
  <inkml:trace contextRef="#ctx0" brushRef="#br0" timeOffset="134977.81">28999 5537 25631 0,'0'0'1136'0,"0"0"224"0,0 0-1088 16,0 0-272-16,0 0 0 0,0 0 0 0,0 0 896 0,0 0 112 16,0 0 16-16,0 0 16 0,0 0-336 0,0 0-64 15,-8 2 0-15,8-2-16 0,-8 5-64 0,8-5-16 16,0 0 0-16,-7 8 0 0,7-8 144 0,-9 8 16 16,1 1 16-16,1 2 0 0,-1 1 112 0,-1 1 32 15,-3 0 0-15,2 4 0 0,-1-2-64 0,-2 7-16 16,-1 0 0-16,-2 5 0 0,-1-1-160 0,0 4-48 15,-1 2 0-15,2 0 0 0,2 1-352 0,0-3-80 16,-1 1-16-16,4 2 0 0,3-3-128 0,-1-2 128 16,1 1-128-16,3-2 128 0,1 0-128 0,1-5 0 0,0-3 144 15,3 1-144-15,0-1 160 0,3 0-32 0,2 1-128 16,0-5 192-16,1-2-192 0,3-1 176 0,3-5-176 16,1 0 160-16,-2-2-16 0,4-1 0 0,3-3 0 0,1-1 0 15,2-2-144-15,0-1 192 0,0-1-192 0,0-1 192 16,0-2-192-16,0-3 128 0,-1 0-128 0,0-1 128 15,-2-1-128-15,1-1 160 0,-1 0-160 0,-3-2 160 16,0-4-160-16,0 0 192 0,0-2-192 0,-1-1 192 16,0-4-192-16,-1-2 192 0,-1-3-192 0,-1 0 192 15,-1-4-192-15,0-3 0 0,1 1 144 0,-2-2-144 16,-2 1 0-16,-1 3 0 0,-1 1 0 0,-1 6 0 16,-4 2 0-16,0 2 0 0,-2 3 0 0,-2-1 0 15,-3 3 0-15,1 0 0 0,-2 4 0 0,-1 3 0 16,-2 0-304-16,1 4-16 0,-2 2-16 0,0 1 0 15,-2-1-1328-15,0 4-272 16,-2-1-48-16,-1 4-16 0,0 3-1712 0,-1 2-320 0</inkml:trace>
  <inkml:trace contextRef="#ctx0" brushRef="#br0" timeOffset="135294.6">28786 5844 31503 0,'0'0'1392'0,"0"0"288"0,0 0-1344 0,4 9-336 16,3 1 0-16,-1-2 0 0,-6-8 928 0,12 9 112 0,-2-1 32 0,1 1 0 15,-1-1-240-15,0 1-32 0,0 0-16 0,-1-2 0 16,-1-1-384-16,-8-6-80 0,9 11 0 0,0-3-16 15,0-1 16-15,-1 1 16 0,0 0 0 0,-1 0 0 16,1-3-176-16,1 2-32 0,0-2-128 0,3 0 192 16,-1 0-192-16,0 1 128 0,2-3-128 0,0 1 0 15,0-4 0-15,-1 0 0 0,0-4 0 0,0 2 0 32,-1-2-704-32,2-1-64 0,-2-2-32 0,1-1 0 15,-1-2-2080-15,0 0-432 0,-3-5-80 0</inkml:trace>
  <inkml:trace contextRef="#ctx0" brushRef="#br0" timeOffset="135953.72">28935 5324 31263 0,'0'0'1392'0,"0"0"272"0,0 0-1328 0,0 0-336 0,0 0 0 0,0 0 0 16,0 0 480-16,0 0 32 0,0 0 0 0,0 0 0 15,0 0 256-15,0 0 64 0,0 0 16 0,11 0 0 16,1 0-16-16,0 0-16 0,0 0 0 0,1 0 0 16,1 0-256-16,0 0-48 0,2 1-16 0,-2-1 0 15,2-1-272-15,0 1-48 0,-1-4-16 0,2 1 0 16,0 1 64-16,1-1 16 0,1 0 0 0,-1 1 0 16,-2-1-112-16,1 2 0 0,1 0-128 0,0-1 192 15,0 2-192-15,-2 0 176 0,-2 0-176 0,1 0 160 16,-1 0-160-16,2 0 128 0,-1-2-128 0,0 2 128 15,-2-2-128-15,0 0 0 0,0 2 0 0,-2 0 0 16,1-4 0-16,-1 1 0 0,-2-2 0 0,0 4 0 0,0-5 128 16,-9 6 0-16,0 0 0 0,10-5 0 0,-10 5-128 15,10-5 0-15,-10 5 0 0,6-8 0 0,1 2 0 0,-7 6 0 16,2-9 0-16,-2 9 0 0,0-11 176 0,0 3-48 16,0 8-128-16,-4-8 192 0,4 8-192 0,-6-6 0 15,-1-1 0-15,-1 2 0 0,-1-1 0 0,0 0 0 16,-1 1 0-16,-1 0 0 0,1 1 0 0,-1 0 0 15,0 2 0-15,0-4 0 0,0 1 208 0,0 0-48 16,1 0-16-16,1 2 0 0,9 3-144 0,-11-4 128 16,2 2-128-16,9 2 128 0,-10-3-128 0,10 3 0 15,-10-1 0-15,10 1 0 0,0 0 0 0,0 0 0 16,0 0 0-16,0 0 0 0,0 0-160 0,0 0 160 0,-9-2 0 16,9 2-144-16,0 0-112 0,0 0-32 0,0 0 0 0,0 0 0 31,0 0-1344-31,0 0-272 0,-9 2-48 0,9-2-15456 0</inkml:trace>
  <inkml:trace contextRef="#ctx0" brushRef="#br0" timeOffset="136329.23">29746 5055 32191 0,'0'0'1424'0,"0"0"304"0,0 0-1392 0,0 0-336 16,0 0 0-16,0 0 0 0,-2-10 512 0,2 10 16 15,0 0 16-15,0 0 0 0,0 0-400 0,0 0-144 16,0 0 0-16,0 0 144 0,0 0-144 0,0 0 0 15,0 0 0-15,0 0 0 0,4 11 416 0,1 2 48 16,1 3 16-16,-1-3 0 0,-1 1 368 0,0 3 80 16,-2 2 16-16,1 2 0 0,-2 1-304 0,-1 1-64 15,0-3-16-15,0 3 0 0,-1-3-160 0,1 3-16 16,0-3-16-16,-1-1 0 0,-1 0-368 0,2-1 0 0,0 3 0 16,-1-6 0-16,-2 1-160 0,2-2 0 15,0 1 0-15,-1-4 0 16,2 0-672-16,-1-3-144 0,1-8-32 0,0 0 0 15,0 0-1216-15,0 0-240 0,0 0-48 0,0 0-12064 0</inkml:trace>
  <inkml:trace contextRef="#ctx0" brushRef="#br0" timeOffset="136613.79">29601 5072 28559 0,'0'0'2544'0,"-8"-3"-2032"0,8 3-512 0,0 0 0 16,-9-1 1584-16,9 1 208 0,0 0 64 0,0 0 0 0,0 0-752 15,0 0-144-15,0 0-16 0,0 0-16 0,10 1-352 0,1 1-80 16,-1-4-16-16,2 2 0 0,1 0-80 0,1 0-16 16,5 0 0-16,-1-1 0 0,0 0-192 0,2-2-64 15,-1 1 0-15,5-2 0 0,0 2-128 0,3 1 0 16,-1-3 144-16,1 2-144 0,2 2 0 0,1-4 0 15,-2 5 0-15,2-1 0 16,0 0-528-16,-2 0-176 0,-4 0-48 0,-1 3 0 16,-3-3-2128-16,0 2-448 0,-2 2-64 0</inkml:trace>
  <inkml:trace contextRef="#ctx0" brushRef="#br0" timeOffset="137244.49">30485 5824 2751 0,'0'0'256'16,"6"-8"-256"-16,0 1 0 0,1 0 0 0,4 2 6592 0,2 0 1264 0,0-1 256 0,0 0 48 15,0-2-6192-15,0 2-1248 0,0-1-240 0,-3 2-48 16,0 0-176-16,-10 5-48 0,0 0 0 15,0 0 0-15,0 0 400 0,0 0 80 0,0 0 16 0,0 0 0 16,0 0 496-16,0 0 96 0,2 9 32 0,-3 1 0 16,-4 1-224-16,-3 2-32 0,-3 4-16 0,0 5 0 15,-1-1-304-15,-1 2-64 0,-5 2-16 0,-1 1 0 16,1 1-240-16,-1-2-48 0,-1 3-16 0,0-4 0 16,2 0-240-16,0 1-128 0,1-1 160 0,1 0-160 15,1-2 0-15,-1-3 0 0,2 5 0 0,2-6 0 16,-1-2-336-16,1-2-16 0,1-1 0 0,-1-1 0 15,1-6-240-15,1 1-48 0,0 0-16 0,0-4 0 16,0 0-1856 0,0-3-368-16,-1-3-80 0,2 0-16 15,0-4-1040-15,0 0-208 0</inkml:trace>
  <inkml:trace contextRef="#ctx0" brushRef="#br0" timeOffset="137440.7">30233 5923 15663 0,'0'0'1392'0,"0"0"-1120"15,0 0-272-15,11-2 0 0,-11 2 4352 0,13 5 832 16,0 0 144-16,-2 3 48 0,1 1-3056 0,1 3-592 16,0-2-128-16,2 5-32 0,0 3-576 0,2-2-112 15,0 0-32-15,3 3 0 0,1-2-464 0,2 0-112 16,2 1-16-16,0-2 0 0,-1 0-80 0,-2 1-32 16,1-2 0-16,-4 0 0 0,-1 0-144 0,-1-2 0 15,-1-1-160-15,-4-2 160 16,-4-5-1792-16,-8-5-272 0,0 0-48 0,0 0-9920 0,0 0-1968 0</inkml:trace>
  <inkml:trace contextRef="#ctx0" brushRef="#br0" timeOffset="138020.07">30231 5596 31103 0,'0'0'1376'0,"-11"3"288"0,1-3-1344 0,1-3-320 0,-1 2 0 0,10 1 0 0,0 0 896 0,-9-1 96 16,2 1 32-16,7 0 0 0,0 0 64 0,0 0 32 15,0 0 0-15,0 0 0 0,0 0-320 0,0 0-64 16,9-7-16-16,1 3 0 0,1 0-208 0,0 2-32 15,1-1-16-15,1 2 0 0,0-1-32 0,3 1-16 16,1 1 0-16,4-1 0 0,1 1-80 0,0-4-16 16,0 1 0-16,4-1 0 0,1 2-64 0,1-1 0 15,-1 1-16-15,1-1 0 0,0-1-112 0,0 1-128 16,-2-1 176-16,-3 2-176 0,-2-1 0 0,-3 1 0 16,-1-1 0-16,-2 2 0 0,-4-4 128 0,0 1-128 15,-11 4 0-15,11-4 0 0,-11 4 0 0,12-2 0 0,-12 2 0 0,0 0 0 16,0 0 128-16,9-1-128 0,-9 1 0 15,0 0 0-15,0 0 0 0,0 0 0 0,0 0 0 0,0 0 0 16,0 0 144-16,0 0-144 0,0 0 0 0,0 0 144 16,0 0-144-16,0 0 0 0,-6-6 144 15,-1 0-144-15,1 1 192 0,6 5-16 0,-9-4-16 0,0-1 0 16,9 5 96-16,-11-1 32 0,1-4 0 0,1 3 0 16,-1-2-48-16,1 2-16 0,0-1 0 0,-1 0 0 15,-1 2-96-15,1-1 0 0,1-1-128 0,0 0 192 16,0 1-192-16,9 2 128 0,-8-5-128 0,1 1 0 15,1 0 128-15,6 4-128 0,-6-7 0 0,6 7 0 16,0 0 0-16,0 0 0 0,-3-6 0 0,3 6 0 16,0 0-320-16,0 0-16 0,-4-6 0 0,4 6 0 31,0 0-432-31,0 0-96 0,-6-3-16 0,6 3 0 0,0 0-2576 0,0 0-512 16</inkml:trace>
  <inkml:trace contextRef="#ctx0" brushRef="#br0" timeOffset="138612.18">30813 4875 24879 0,'-6'-9'2208'0,"-2"-3"-1760"0,1 2-448 0,1-2 0 16,-1 0 1616-16,1 2 240 0,-2-4 64 0,2 1 0 15,-1 1-1408-15,1 1-288 0,-1 2-48 0,1 3-16 16,-1 1-160-16,7 5 0 0,0 0 144 0,0 0-144 15,0 0 224-15,-7 10-32 0,4 0 0 0,1 5 0 16,2-1 448-16,4 3 64 0,1 1 32 0,3 1 0 16,0 0 224-16,2 3 32 0,2-1 16 0,1 1 0 15,2 0-144-15,3 2-32 0,1 1 0 0,6 2 0 16,1-2-128-16,3 2-48 0,1 2 0 0,3 4 0 0,2 2-192 0,3 1-32 16,-1 1-16-16,0 1 0 0,-3 2-256 0,-4 2-160 15,-4-2 192-15,-3-1-192 0,-1-1 128 0,-2 0-128 16,-2-2 0-16,-3 2 0 0,-4 1 0 0,0-1 0 15,-3 4 0-15,-2 1 0 0,-1 0 192 0,-1-4-64 16,-1 1 0-16,-2-2-128 0,0-1 384 0,-2-2-48 16,-2-3 0-16,0 0 0 0,-1-2-80 0,-2 0-32 15,-1 1 0-15,-2-2 0 0,-3-1 32 0,-1 0 16 16,-2 0 0-16,2-3 0 0,2 1 16 0,-4-1 0 16,-2 0 0-16,2-3 0 0,-2-2-288 0,-3-1 160 15,-3-1-160-15,-2 1 128 0,-1-2-128 0,0-2 0 16,-2 0 0-16,2-5 0 0,-2 0-128 0,2 2-64 15,1-4-16-15,4-2 0 16,3-2-320-16,1-1-64 0,1-2-16 0,3-1 0 16,4 2-2848-16,9-2-576 0</inkml:trace>
  <inkml:trace contextRef="#ctx0" brushRef="#br0" timeOffset="144016.79">30581 7154 8927 0,'0'0'384'0,"-6"-5"96"0,1 0-480 16,5 5 0-16,-7-4 0 0,7 4 0 0,-3-7 1984 0,3 1 288 16,0-2 64-16,0 8 16 0,3-7-752 0,0 1-128 15,2-3-48-15,-1 2 0 0,-4 7-192 0,4-6-32 16,-2-3-16-16,-2 9 0 0,4-6 32 0,-4 6 16 16,0 0 0-16,0 0 0 0,0 0-304 0,0 0-64 15,0 0-16-15,0 0 0 0,0 0-112 0,0 0-32 0,0 0 0 0,0 0 0 16,-8 12 80-16,2-1 16 0,6-11 0 0,-5 9 0 15,5-9 32-15,-6 11 16 0,3 0 0 16,3-11 0-16,-2 13-352 0,0 0-80 0,-4-1-16 0,4 1 0 16,-2 1 48-16,0 0 0 15,-1-1 0-15,2 3 0 0,2 2 64 0,0 1 0 0,-2 1 16 0,0 3 0 16,3 1-224-16,-1 0-48 0,0 2-16 0,-2 4 0 16,1 0-80-16,0 0-16 0,1 2 0 0,0 1 0 15,-1 1-144-15,2-3 0 0,0 0 0 0,0 1 0 16,0-1 0-16,2 2 0 0,-2 2 0 0,1 1 0 15,-1 3 0-15,0-1 0 0,0 1 0 0,1 2 0 16,1 0 144-16,-2-3-144 0,-2-2 160 0,2-3-160 16,0 0 224-16,0 0-48 0,-1-2-16 0,1 0 0 0,-3 0-32 15,-1 2-128-15,0-2 192 0,-1 3-64 16,-3 0-128-16,2 0 0 0,-1-1 0 0,1 1 0 0,-2 1 128 16,3 0-128-16,1-2 0 0,1-2 128 0,1-1-128 0,-1-2 192 15,2 0-192-15,1-1 192 0,0-1-192 0,0 2 0 16,-2-1 144-16,2-1-144 0,2 0 0 0,-2-2 0 15,-3-2 0-15,3 0 128 0,0 0-128 0,-1 2 0 16,-2-1 0-16,-1-1 0 0,0-1 0 0,1 1 128 16,-4 0-128-16,2-1 0 0,0-6 0 0,-1 0 128 15,1 1-128-15,0-2 0 0,-2 2 0 0,1-4 128 16,-1-3-128-16,2-1 0 0,0-2 0 0,5-6 144 16,-5 7-144-16,5-7 0 0,-3 7 128 0,3-7-128 15,0 0 0-15,0 0 0 0,0 0 0 0,-1 11 0 16,1-11 128-16,0 0-128 0,0 0 0 0,0 0 0 15,-1 10 0-15,1-10 0 0,0 0 0 0,0 0 0 0,0 9 0 0,0-9 0 16,0 0 128-16,0 0-128 0,0 0 0 0,0 0 0 16,0 0 128-16,0 0-128 0,0 0 0 0,0 0 0 15,0 0 144-15,0 0-144 0,0 0 0 0,0 0 144 16,0 0-144-16,0 0 0 0,0 0 144 0,0 0-144 16,-7-5 128-16,7 5-128 0,-4-9 160 0,-1 0-160 15,-2 1 160-15,0 0-160 0,1-2 160 0,0-1-160 16,-1 2 128-16,-1-4-128 0,3-2 0 0,0 0 144 15,-1-3-144-15,-1 0 0 0,-1 0 144 0,0 1-144 16,3 0 0-16,0 0 0 0,-2 0 0 0,2 2 0 16,0 2 0-16,1 2 0 0,0-1 0 0,2 0 0 15,-1 2 0-15,3 10 0 0,0-11 0 0,0 11 0 16,0-10 0-16,0 10 0 0,0 0 0 0,0 0-128 16,0 0 128-16,0 0 0 0,0 0 0 0,0 0-128 0,0 0 128 0,8 10 0 15,-2 2 0-15,-2 2 0 0,0 5 0 0,-1 2 0 16,-2 1 0-16,0 4-128 0,2 0 128 0,0 0 0 15,-2-1 0-15,1-1 0 0,2-1 0 0,0-1 0 16,3-1 0-16,-1-1 0 0,1 1 0 0,3-1 0 16,5-2 0-16,-2-1-128 0,-4-1 128 0,1-1 0 15,2-3 0-15,1 0 0 0,1-4 0 0,1-2 0 16,-2-1 0-16,0 1 0 0,0-2 0 0,-2-3 0 16,1-1 0-16,4-4 128 0,5-3 0 0,-7 1 16 15,-5-5 0-15,2 0 0 0,0-4 16 0,4-2 0 16,2-1 0-16,-2-3 0 0,1-1-32 0,0-3-128 15,-1-1 192-15,1-6-64 0,1-2-128 0,-3-3 128 0,-1 1-128 0,0-2 128 16,0 3-128-16,-1 5 0 0,-3 4 0 0,-2 4 0 31,-2 3-448-31,-1 5-64 0,-2 4 0 0,-2 10-16 16,0 0-2304-16,0 0-464 0,0 0-96 0</inkml:trace>
  <inkml:trace contextRef="#ctx0" brushRef="#br0" timeOffset="145763.87">30607 10306 8287 0,'0'0'736'0,"0"0"-592"0,0 0-144 0,0 0 0 16,3-7 2432-16,-3 7 448 0,4-9 80 0,-4 9 32 16,0 0-1328-16,0 0-272 0,0-11-48 0,0 11-16 15,-1-9-528-15,1 9-96 0,0 0-32 0,-6-7 0 16,0 4 64-16,6 3 16 0,0 0 0 0,0 0 0 16,0 0 208-16,-8-6 64 0,0 1 0 0,8 5 0 15,-8-4-160-15,8 4-32 0,-6-5 0 0,-1 1 0 0,1 0 144 0,-1 0 32 16,7 4 0-16,0 0 0 15,0 0-176-15,0 0-48 0,0 0 0 0,-15-2 0 0,-6-5-144 0,1 3-16 16,2 2-16-16,0 2 0 0,-2 0-128 0,1 2-32 16,-2 2 0-16,0 3 0 0,0-3-256 0,2 2-48 15,-1 1-16-15,0 3 0 0,0 2 80 0,0 2 16 16,0 0 0-16,1 5 0 0,-2-2-32 0,3 3-16 16,1 1 0-16,1 4 0 0,1 1-176 0,1-1 192 15,3 2-192-15,0 3 192 0,2 2-192 0,3 0 0 16,0 1 144-16,3-1-144 0,0 2 0 0,2-4 0 15,2-2 0-15,3-1 0 0,1 0 0 0,2-4 0 16,0-4 0-16,4 1 0 0,1-2 0 0,2 0 0 16,2-2 0-16,1-2 0 0,2 1 0 0,1-4 0 15,0 0 0-15,1-2 0 0,1-3 0 0,2 1 144 0,2-3-144 0,-2-2 0 16,-2-2 144-16,2 0-144 0,3 0 0 0,-3-5 144 16,1 0-144-16,-1-3 192 0,-2-1-192 0,-1 0 192 15,-2-2-192-15,-1 0 192 0,-1-2-192 0,-1-2 192 16,-3 0-192-16,-3-2 192 0,-2-2-192 0,0 0 192 15,-3-3-192-15,0-2 192 0,-1-2-192 0,-2-1 192 16,-1-2-192-16,0-1 128 0,-1-2-128 0,-1 0 128 16,0 2-128-16,1 4 0 0,0-1 0 0,0 2 0 15,0 2 0-15,0 2 0 0,0 1 128 0,-2 2-128 16,0 0 0-16,0 2 0 0,1 2 0 0,0 2 0 16,-2 0 0-16,-1 3 0 0,0 0 0 0,1 2 0 15,-3 1 0-15,0 1 0 0,-2-2 0 0,0 2 0 16,-1 1 0-16,1 0 0 0,-1 2 0 0,-1-2 0 15,-1 4 0-15,1 0 0 0,-2 0 0 0,0 0 0 0,3 0-320 0,1 0 16 16,1-3 0-16,7 3 0 16,-8 0-288-16,8 0-64 0,0 0-16 0,0 0 0 15,0 0-1568-15,0 0-304 0,0 0-64 0,0 0-16 16,0 0-1408-16,0 0-304 0</inkml:trace>
  <inkml:trace contextRef="#ctx0" brushRef="#br0" timeOffset="146217.75">30743 10009 21311 0,'0'0'944'0,"0"0"192"0,1-9-912 0,2 0-224 0,1 0 0 0,-4 9 0 16,6-8 512-16,-6 8 48 0,0 0 16 0,4-9 0 16,-1 1 288-16,-3 8 64 0,0 0 16 0,0 0 0 15,0 0 352-15,0 0 80 0,-11-3 16 0,2 6 0 16,0-3 16-16,1 7 0 0,0-1 0 0,1 5 0 16,-4 2-304-16,2 0-48 0,1 5-16 0,-1 1 0 15,-1 4-32-15,1-1-16 0,-1 3 0 0,1 3 0 16,-1 3-336-16,-2 2-64 0,-1 0-16 0,-1 3 0 15,-2 2-32-15,1 1-16 0,-2 3 0 0,-3 2 0 0,-2 2-144 16,-2 2-48-16,-3 3 0 0,0 0 0 0,-2-2-176 0,0-2-32 16,1-4-128-16,0-1 192 0,3 0-192 15,1-1 144-15,0-2-144 0,5-2 128 0,0-3 16 0,5-2 0 16,2 2 0-16,2-1 0 0,1-3-144 0,2-4 0 16,3-1 144-16,2-2-144 0,-1-3 0 0,2-5 0 15,1-2-160-15,2-1 160 16,2-3-1200-16,-4-9-128 0,8 6-16 0,3-3-16 15,-1-3-1392-15,2-5-256 0,2-1-64 0,-1-5-14048 0</inkml:trace>
  <inkml:trace contextRef="#ctx0" brushRef="#br0" timeOffset="148321.94">31201 10147 4607 0,'0'0'400'0,"5"-11"-400"0,1-2 0 0,2 0 0 0,1 0 2624 0,2 0 448 16,0-2 96-16,1 0 16 0,-1-1-2096 0,-1 2-432 16,-2 1-80-16,-2 2 0 0,0 1 736 0,-3 1 160 15,-3 9 16-15,3-7 16 0,-3 7 176 0,0 0 48 16,0 0 0-16,0 0 0 0,-4-9-320 0,4 9-48 15,0 0-16-15,-8-5 0 0,2 2-288 0,6 3-64 16,0 0-16-16,-9-3 0 0,0 1-16 0,9 2-16 16,-8 0 0-16,8 0 0 0,-11 2-208 0,2 4-32 15,0 0-16-15,0 3 0 0,0 3-288 0,0 1-48 16,-2-1-16-16,0 6 0 0,-1 3-192 0,-4 1-144 16,-2 2 192-16,0 2-192 0,-2 4 304 0,-2 1-48 15,-2 4-16-15,1 0 0 0,-3 3-240 0,-1 5 144 0,-2 0-144 0,3 7 128 16,1-1-128-16,3 3 0 0,0 1 0 0,3-1 0 15,4-1 0-15,0-6 0 0,4-3 0 16,3-2 0-16,3-3 0 0,3-3 0 0,4-3 0 0,2-4 0 16,2-2 0-16,5-3 128 0,0-2-128 0,5-4 0 15,2-2 0-15,2-1 0 0,1-1 128 0,3-5-128 16,4-1 0-16,0-1 0 0,2-4 0 0,0 2-176 31,0-1-320-31,0-2-64 0,-1 0-16 0,-2 0 0 16,1 0-1600-16,-2 0-320 0,-1 0-64 0,1-4 0 0,-4 2-960 15,-1 2-192-15</inkml:trace>
  <inkml:trace contextRef="#ctx0" brushRef="#br0" timeOffset="148653.71">31710 10496 25631 0,'0'0'1136'0,"0"0"224"0,0 0-1088 0,0 0-272 15,0 0 0-15,0 0 0 0,-9-6 1808 0,9 6 304 16,-10-1 64-16,1 2 16 0,-2 1-384 0,1 2-80 16,-1 2 0-16,0 6-16 0,-4-2-368 0,1 5-80 15,-2 3-16-15,-1 1 0 0,-1 1-336 0,0 1-64 0,-2 1-16 0,2 3 0 16,-2 1-336-16,1 1-80 0,-1 2-16 15,1-6 0-15,-2 1-176 0,0 2-32 0,0-3-16 0,3 3 0 16,-2-2-176-16,0-2 0 0,-3 1 0 16,5-2 0-16,-1-1 0 0,3-3 0 0,3-2 128 0,1-1-128 31,3-4-320-31,3-4-80 0,6-6-32 0,0 0 0 16,0 0-1488-16,0 0-320 0,-2-11-48 0,9 0-10496 0,8-2-2096 0</inkml:trace>
  <inkml:trace contextRef="#ctx0" brushRef="#br0" timeOffset="148866.79">31307 10630 23951 0,'0'0'2128'0,"0"0"-1696"0,0 0-432 0,3 13 0 16,2 0 2944-16,1 1 512 0,0-1 112 0,2 2 16 16,0-2-2048-16,2 1-384 0,1 0-96 0,-1 1-16 0,2 0-16 0,1-2-16 15,0 0 0-15,2 0 0 0,4-1-368 0,0 1-64 16,1 0 0-16,-1 0-16 0,0-1-368 0,-1 0-64 15,1-2 0-15,-2 2-128 16,-1-4-656-16,0 2-240 0,1-1-64 0,-2 0 0 16,-4-5-1280-16,-1 3-256 0,2-3-48 0,0-2-14096 0</inkml:trace>
  <inkml:trace contextRef="#ctx0" brushRef="#br0" timeOffset="149374.57">31833 10141 29247 0,'-11'-8'1296'0,"11"8"272"0,0 0-1248 0,0 0-320 0,-9-9 0 0,3 2 0 16,6 7 848-16,0 0 112 0,0 0 32 0,0 0 0 0,0 0 128 0,0 0 32 16,0 0 0-16,0 0 0 0,0 0-128 0,0 0 0 15,0 0-16-15,0 0 0 0,0 0-224 0,5 13-32 16,0 1-16-16,0 1 0 0,2-1-160 0,1 2-16 15,1 1-16-15,0 3 0 0,0-3-112 0,2 2-32 16,0 1 0-16,2 3 0 0,-1-1-48 0,1 6-16 16,1-4 0-16,1 5 0 0,-3 2-128 0,-1 1-16 15,0-1-16-15,-1 2 0 0,-1-2-32 0,0 0 0 16,-1 2 0-16,-1-1 0 0,-1 2 0 0,-1 0 0 16,-1 0 0-16,-1-3 0 0,-3-1-144 0,-1-4 192 15,-1-1-192-15,-2 0 192 0,-1 0 0 0,0-2 0 16,-3-1 0-16,0 1 0 0,1-3-64 0,0 1 0 0,3-2 0 15,-2-4 0-15,-4-2-128 0,1 0 160 16,0-2-160-16,1-1 160 0,2-2-160 0,6-8-192 0,-9 3 32 0,9-3 16 31,-9-2-2144-31,9 2-416 0,-8-6-96 0</inkml:trace>
  <inkml:trace contextRef="#ctx0" brushRef="#br0" timeOffset="152163.84">29139 10124 11967 0,'0'0'1072'0,"0"0"-864"16,0 0-208-16,0 0 0 0,-9-7 2176 0,9 7 400 16,-5-7 80-16,5 7 16 0,0 0-1248 0,-1-10-240 15,1 10-48-15,0 0-16 0,2-10-96 0,-2 10 0 0,0-9-16 0,0 9 0 16,4-8 208-16,-4 8 64 0,0 0 0 0,5-10 0 16,-5 10-480-16,0 0-96 0,3-8 0 0,-3 8-16 15,1-8-112-15,-1 8 0 0,0 0-16 0,0 0 0 16,0-9-144-16,0 9-32 0,0 0 0 0,0 0 0 15,0 0 128-15,0 0 0 0,-2-8 16 0,2 8 0 16,0 0-48-16,0 0-16 0,0 0 0 0,-7-5 0 16,-1 4-144-16,8 1-16 0,-9 0-16 0,9 0 0 15,0 0 32-15,-9 10 0 0,-5 0 0 0,1 2 0 16,1 1-80-16,2 2-16 0,-2-1 0 0,1 4 0 16,0 0-96-16,-1 3-128 0,-1 0 176 0,0 3-176 15,1-1 128-15,-1 3-128 0,0-2 0 0,1 3 0 0,1 3 176 0,0 3-176 16,1-2 160-16,1 3-160 15,2 0 176-15,2 1-176 0,1 0 192 0,0 0-192 0,0 0 192 0,0 1-64 16,2-1 0-16,0-3-128 16,0-3 176-16,0-3-176 0,2-4 160 0,0-1-160 0,0-1 144 0,3-2-144 15,0-2 128-15,1-1-128 0,1 1 128 0,1-3-128 16,1-1 0-16,2-2 128 0,1-1-128 0,2 0 0 16,-1-2 0-16,2-3 128 0,1-2-128 0,0 0 0 15,1-2 0-15,0 0 128 0,1-3-128 0,1-1 0 16,-1-1 144-16,2 0-144 0,0-4 128 0,-1-2-128 15,0 1 160-15,0-1-160 0,-3-4 208 0,2-1-48 16,-2 0-16-16,2 1 0 0,-2-2 48 0,1-4 0 16,-1-1 0-16,-1-6 0 0,-1 0-16 0,-1-2 0 15,1-7 0-15,1 2 0 0,-1 0-176 0,0-2 160 0,-2 0-160 0,-1 0 160 16,-2 1-160-16,-1 2 0 0,-1 2 144 0,-1 4-144 16,-2 0 0-16,-4 2 128 0,-2 0-128 0,0 3 0 15,-1 1 0-15,-1 1 128 0,-2 0-128 0,-2 1 0 16,0 1 0-16,1 2 0 0,0 1 0 0,-3 3 128 15,-1 0-128-15,0 3 0 0,0-2 0 0,0 3-128 16,2 0 128-16,-1 2-192 0,1 1 192 0,0-2-192 16,1 1 192-16,1 1-160 0,0-1 160 0,1 1-160 15,-1-1 32-15,9 7 0 0,-10-6 0 0,1 0 0 32,1 0-272-32,8 6-48 0,-8-7-16 0,8 7 0 15,-6-4-1856-15,6 4-368 0,0 0-80 0</inkml:trace>
  <inkml:trace contextRef="#ctx0" brushRef="#br0" timeOffset="152507.09">29010 10425 20271 0,'-23'7'896'0,"10"-2"192"0,0 0-880 0,1 2-208 16,2-1 0-16,2-1 0 0,8-5 3200 0,0 0 576 15,-7 7 128-15,7-7 32 0,0 0-2224 0,-1 12-448 16,1-12-96-16,6 10-16 0,4-3-448 0,0 0-80 0,2 0-32 16,1-1 0-16,1 1 0 0,-1-1 0 0,3 2 0 15,1-4 0-15,-2-1-112 0,1-2-32 0,0 4 0 0,-1-3 0 16,1 0-224-16,-2 1-48 0,1-1-16 0,-1 0 0 15,-1-4-160-15,0 1 0 0,0 0 0 0,-1-1 128 16,-12 2-352-16,16-2-80 0,-5-3-16 0,1 1 0 31,-2-3-2688-31,1-3-528 0,-2 2-112 0</inkml:trace>
  <inkml:trace contextRef="#ctx0" brushRef="#br0" timeOffset="153343.63">28901 9689 14735 0,'0'0'1312'0,"0"0"-1056"0,0 0-256 0,0 0 0 16,0 0 2688-16,0 0 496 0,0 0 80 0,0 0 32 16,6 10-1440-16,-6-10-272 0,0 0-64 0,9 5-16 15,-9-5-16-15,12 5 0 0,-1 1 0 0,-1-3 0 16,-1 1-336-16,0 0-64 0,-1 0 0 0,3-2-16 15,-2-1-368-15,0 1-80 0,-9-2-16 0,12 2 0 16,-2-2-96-16,2 0-32 0,-2 1 0 0,-10-1 0 16,12-1-176-16,0 2-48 0,-1-2 0 0,1 1 0 0,1-2-64 0,-1 2 0 15,0 0-16-15,-1 0 0 0,1-2-176 0,0-1 128 16,-1 2-128-16,1 1 128 0,1 0-128 0,0-1 0 16,-1-2 0-16,0 3 0 0,0-3 0 0,-12 3 0 15,0 0 128-15,11 0-128 0,0 0 0 0,-11 0 0 16,11-1 0-16,-11 1 128 0,0 0-128 0,12 0 0 15,-12 0 144-15,0 0-144 0,11-1 0 0,-11 1 0 16,0 0 0-16,0 0 128 0,10-2-128 0,-10 2 0 16,0 0 0-16,9-6 128 0,-9 6-128 0,8-8 0 15,-2 2 0-15,-6 6 0 0,0 0 0 0,7-9 128 16,-2-1-128-16,-5 10 0 0,0 0 0 0,4-7 128 16,-4 7-128-16,3-10 0 0,-1 3 0 0,-2 7 0 15,0-8 0-15,0 8 0 0,0 0 0 0,0 0 0 0,-5-8 0 0,1-1 128 16,4 9-128-16,-5-5 0 0,-2-1 128 0,1 3-128 15,-2 0 0-15,2-1 128 0,-2 0-128 0,1 1 0 16,-1-3 0-16,2 1 144 0,-2 0-144 0,-1 1 0 16,0 0 160-16,-2-2-160 0,1 0 128 0,1-1-128 15,0 2 0-15,0 0 128 0,-1 0-128 0,1 0 0 16,0 1 0-16,0 1 0 0,0-2 128 0,0 2-128 16,1-1 0-16,8 4 0 0,0 0 0 0,0 0 0 15,-9-1 0-15,9 1 0 0,0 0-160 0,0 0 160 31,0 0-704-31,0 0-64 0,0 0 0 0,0 0 0 16,0 0-1776-16,14 5-352 0,1-2-80 0,-1 2-14336 0</inkml:trace>
  <inkml:trace contextRef="#ctx0" brushRef="#br0" timeOffset="154039.54">29764 9647 3679 0,'0'0'320'0,"0"0"-320"16,0 0 0-16,0 0 0 0,0 0 3936 0,0 0 720 16,-9-2 144-16,9 2 16 0,0 0-2416 0,0 0-480 15,0 0-112-15,0 0-16 0,0 0 32 0,0 0 0 16,-11 4 0-16,11-4 0 0,0 0-416 0,-6 7-96 16,6-7-16-16,-5 8 0 0,1 0-256 0,1 2-48 15,0 0-16-15,1 1 0 0,-1-1-384 0,1 2-80 0,0-2 0 0,0 3-16 16,-1 2-272-16,1 2-48 0,-1-2-16 15,0 1 0-15,2 1-160 0,0-3 0 0,-1 1 144 0,1 0-144 16,-2-2 0-16,2 0 128 0,0-1-128 0,0 0 0 16,-2 0 0-16,0-2 0 0,3-10-192 0,-4 13 64 31,1-5-704-31,3-8-144 0,-4 12-32 0,4-12 0 16,-4 10-1872-16,4-10-368 0,-7 7-80 0,7-7-11504 0</inkml:trace>
  <inkml:trace contextRef="#ctx0" brushRef="#br0" timeOffset="154293.91">29628 9669 26607 0,'0'0'1168'0,"0"0"256"0,-9 0-1136 0,9 0-288 0,-10 0 0 0,10 0 0 0,0 0 1776 0,0 0 288 15,-9 0 64-15,9 0 16 0,0 0-256 0,0 0-48 16,0 0-16-16,0 0 0 0,0 0-656 0,0 0-128 15,11 0-16-15,4-3-16 0,0 2-368 0,2 0-80 16,0-1-16-16,3 1 0 0,1 0-336 0,1-2-64 16,4 1-16-16,1-2 0 0,-1-2-128 0,3 1 0 15,1 1 0-15,1 0 128 16,2 1-1072-16,-1 0-208 0,2-1-64 0,0-1 0 16,-1-2-2368-16,1-1-464 0</inkml:trace>
  <inkml:trace contextRef="#ctx0" brushRef="#br0" timeOffset="155790.47">27566 10471 21183 0,'0'0'944'0,"0"0"192"0,0 0-912 0,0 0-224 0,0 0 0 0,0 0 0 16,-5-7 1456-16,5 7 240 0,-6-6 48 0,6 6 16 16,-4-8-1376-16,4 8-256 0,-2-8-128 0,2 8 0 15,-5-8 752-15,5 8 48 0,0 0 16 0,-7-6 0 16,1-1 288-16,6 7 64 0,-8-6 16 0,1-1 0 16,-1 3-208-16,8 4-32 0,-10-2-16 0,10 2 0 15,-13-3-304-15,3 3-64 0,-1 1-16 0,1 2 0 16,-1 1-320-16,1 4-64 0,-2-2-16 0,0 5 0 0,1-1-144 0,-2 3 0 15,0 3 144-15,0 2-144 16,-1 3 144-16,1 0-144 0,-1 0 192 0,2 1-192 0,-1 0 224 16,3-1-64-16,-1-3-16 0,2 2 0 0,2-2-144 0,0 0 0 15,2-2 144-15,1-3-144 0,1 0 0 0,3-13 128 16,0 0-128-16,2 10 0 0,-2-10 0 0,7 9 0 16,3-3 0-16,1-4 128 0,1-2-128 0,1-2 0 15,1-2 0-15,2-2 0 0,4 0 0 0,-3-2 128 16,-2-1-128-16,1-1 0 0,-1-2 0 0,2 0 0 0,-2-1 0 15,-2 1 128-15,-1-1-128 0,-2 2 128 0,0-1-128 0,-2-1 128 16,-1-2-128-16,-2 4 128 0,-1-2-128 0,-2 1 128 16,0 0-128-16,-1 2 192 0,0-1-64 15,-1 1 0-15,0 1-128 0,0 9 144 0,-1-9-144 0,1 9 160 16,0 0-160-16,0 0 160 0,-4-9-160 0,4 9 160 16,0 0-160-16,0 0 0 0,0 0 0 0,0 0 0 15,0 0 0-15,0 0 0 0,-6 6 0 0,6-6 0 16,-6 12 0-16,4-3 0 0,2 1 0 0,0 2 0 15,1 1 0-15,0 3 0 0,5 2 0 0,-1 0 0 16,-1 2 160-16,1-1-160 0,0 2 192 0,3 1-192 16,0 2 176-16,1-1-176 0,0 1 160 0,3-1-160 15,0-1 128-15,1 2-128 0,1 2 0 0,2 1 144 16,-1 1-144-16,0 2 160 0,-5 1-160 0,0 3 160 16,1-4-32-16,-2 1-128 0,-1 0 192 0,-3 2-64 15,-1 1 0-15,-3-4 0 0,-2 1 0 0,-2-2 0 0,-2-3 128 16,-3-1 32-16,-2-1 0 0,-2 0 0 15,-1-3 80-15,-1 1 16 0,-1-1 0 0,-2-2 0 0,-2 2-208 0,-1-1-48 16,-1-2 0-16,-1-1 0 0,-1-1-128 0,-2-1 192 16,0 0-192-16,2-2 192 0,-1-2-192 0,1-4 0 15,-2-1 0-15,0-3 0 16,1-2-624-16,-1-1-48 0,-1-1-16 0,4-3 0 16,-1-2-1456-16,5-3-288 0,1-2-64 0,3-7-9760 15,2-3-1952-15</inkml:trace>
  <inkml:trace contextRef="#ctx0" brushRef="#br0" timeOffset="156524.87">28493 9226 3679 0,'0'0'320'0,"0"0"-320"16,0 0 0-16,0 0 0 0,0 0 2944 0,0 0 512 15,0 0 96-15,0 0 32 0,0 0-1728 0,0 0-352 0,0 0-64 0,0 0-16 16,0 0 80-16,0 0 16 0,0 0 0 0,0 0 0 16,0 0-80-16,0 0-16 0,0 0 0 0,0 0 0 15,0 0-176-15,0 0-32 0,0 0-16 0,0 0 0 16,0 0-304-16,0 0-48 0,-3 11-16 0,1 0 0 15,2-11-240-15,-6 10-48 0,1 5-16 0,0-1 0 16,-2 0-144-16,1 3-48 0,-2 2 0 0,-2 1 0 16,-1 6 32-16,1 7 0 0,-3 5 0 0,-2 6 0 15,-2 4 64-15,0 3 16 0,-2 3 0 0,-2 3 0 16,1 0-64-16,0 7-16 0,-4 5 0 0,1 6 0 16,-1 2-112-16,3-2-32 0,1-3 0 0,0 0 0 15,3-2-224-15,1 0 128 0,3-3-128 0,4 1 0 16,3-4 128-16,3-4-128 0,3-4 0 0,3-3 0 15,-1-1 208-15,5 2-48 0,3-2-16 0,5 0 0 0,3-2-144 0,4 0 128 16,3 0-128-16,6-7 128 0,7-3-128 0,5-4 0 16,4-3 0-16,4-6 0 15,3-1-544-15,4-6-32 0,2-3-16 0,5-1 0 16,5-2-2160-16,6-1-416 0,5 0-96 0</inkml:trace>
  <inkml:trace contextRef="#ctx0" brushRef="#br0" timeOffset="157393.51">31696 9459 21183 0,'-5'-3'1888'15,"-2"1"-1504"-15,1-2-384 0,6 4 0 0,0 0 1968 0,0 0 320 0,0 0 64 0,0 0 16 16,0 0-1312-16,0 0-256 0,0 0-48 0,0 0-16 16,11 3-64-16,0 2-16 0,-2 4 0 0,1 4 0 15,3 0 32-15,2 1 0 0,-1 6 0 0,4-1 0 16,2 5-96-16,1 2-16 0,1 1 0 0,5 3 0 15,2 6-192-15,4-5-32 0,2 4-16 0,3 2 0 0,2 0 48 0,2 5 16 16,-2 1 0-16,-1 3 0 0,-2 2 128 0,-3 1 32 16,-2-2 0-16,-2 2 0 0,-2-4-80 0,-2 4-16 15,-5-3 0-15,-2 4 0 0,-1 3-96 0,-3 3-32 16,-2 6 0-16,-1-1 0 0,-3 2-80 0,-4-2 0 16,-3-1-16-16,0 2 0 0,-5 2-64 0,-1-2-16 15,-1 0 0-15,-1-2 0 0,-1-2-32 0,-1-4-128 16,0-4 192-16,1-5-64 0,0-5 192 0,1-3 48 15,0-3 0-15,1-1 0 0,-1-4-176 0,-1-3-48 16,-1-3 0-16,0-3 0 0,-1-5-144 0,1 1 0 16,-1-4 0-16,-1-5 0 15,-1 0-1296-15,0-3-192 0,-2-4-48 0,0-1 0 16,-3-2-2176-16,-5-5-432 0</inkml:trace>
  <inkml:trace contextRef="#ctx0" brushRef="#br0" timeOffset="158743.15">26072 10395 4607 0,'0'0'192'0,"0"0"64"0,0 0-256 0,0 0 0 0,0 0 0 0,0 0 0 16,0 0 7424-16,0 0 1456 0,0 0 272 0,10-4 64 16,1 0-7008-16,-1 2-1408 0,2 2-288 0,-2-3-48 15,2 0-176-15,1 2-32 0,0-1-16 0,3 0 0 16,-1 1-112-16,2 0 0 0,0-1-128 0,1 1 192 16,2-2-192-16,-2 2 128 0,0 1-128 0,1-1 0 15,0-2 0-15,0 2 0 0,0 0 0 0,1-2 0 16,-1 2 0-16,-1-3 0 0,-2 1 0 0,0 3 0 31,-2-2-544-31,2 2 0 0,-2 0 0 0,0 2 0 0,1-1-272 16,-2 5-48-16,-1-5-16 0,-1 4 0 0,0 2-1328 0,-1-1-272 0,1 2-48 0</inkml:trace>
  <inkml:trace contextRef="#ctx0" brushRef="#br0" timeOffset="158988.14">26168 10722 35935 0,'0'0'3200'0,"0"0"-2560"15,0 0-512-15,0 0-128 0,18 3 1344 0,3-2 240 16,4 1 48-16,1-2 16 0,2-2-1280 0,3 1-368 0,1-3 144 0,1-1-144 15,1-2 0-15,1 1 0 0,0-3 0 0,3 1 0 32,1-1-448-32,0-2-144 0,0 1-48 0,1-2-11424 0,-3 0-2288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6T17:04:21.67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7200 5420 19343 0,'0'0'1728'0,"0"0"-1392"16,-5 11-336-16,0 0 0 0,1 2 2304 0,1 3 384 15,3 2 64-15,0 3 32 0,-1 1-2224 0,1-1-560 16,3 3 0-16,-1 0 0 0,0 1 128 0,-1 1-128 16,0 2 0-16,2-1 0 0,-2 0 0 0,-1-1 0 15,0-1 128-15,0 0-128 0,-1 2 0 0,-1-2 0 0,0 1 0 0,-1-1 0 16,-1 0 0-16,2-3 0 0,-1-4 0 0,1 0 0 31,-1-2-304-31,2-2-112 0,-2-5-32 0,0 2 0 16,1-2-864-16,2-9-176 0,-4 9-48 0</inkml:trace>
  <inkml:trace contextRef="#ctx0" brushRef="#br0" timeOffset="1">7000 5725 31327 0,'0'0'2784'0,"0"0"-2224"0,11-8-560 0,2 2 0 0,2 1 1872 0,3 1 272 15,3 0 48-15,1 0 16 0,0-1-1760 0,2 1-448 16,0-1 128-16,1 1-128 0,-3 2 0 16,0 1-144-16,-1 0 144 0,0 1-208 15,-1 0-1792-15,-1 2-368 0,1 2-64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19:54:59.946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18501 5303 6447 0,'0'0'576'0,"-6"-3"-576"16,-1 1 0-16,2-2 0 0,1-3 2496 0,1 1 384 16,1-3 64-16,0 2 32 0,2 0-1632 0,3 0-320 0,1-5-64 0,0 0 0 15,-2 0-368-15,2 1-64 16,0-1-16-16,1 0 0 0,1 3 192 0,-1-3 48 15,-1-1 0-15,1 3 0 0,2-1-64 0,2 1-16 0,0 0 0 0,1 1 0 16,1-1-272-16,0 0-48 0,2 2-16 0,0 2 0 16,0-1 32-16,1 2 0 0,-3 1 0 0,1 0 0 15,-2 0 48-15,0 2 16 0,-10 2 0 0,11-2 0 16,-11 2-144-16,0 0-32 0,0 0 0 0,11 5 0 16,-11-5-128-16,8 11-128 0,-8-11 144 0,5 13-144 15,-4 0 0-15,-1 0 0 0,-1-1 0 0,-2-1 0 16,-1 2 0-16,-1 3 0 0,-2-3 0 0,2 4 0 15,0-4 0-15,0 4 0 0,-2-1 0 0,0 2 0 16,-3 2 0-16,1-1 0 0,0 1 0 0,-1-1 0 16,-2 1 0-16,0-1 0 0,-1 2 0 0,0-4 0 15,1-1 128-15,3-1-128 0,-1-2 0 0,1 1 0 0,1-1 128 0,1-2-128 16,2 1 0-16,1-3 0 0,0-1 0 0,2 1 128 16,0 0-128-16,2 2 0 0,0-11 0 15,0 11 0-15,2 0 0 0,0-1 0 0,1 1 0 16,1-1 0-16,-4-10 0 0,5 12 0 0,2-2 0 0,-1-2 144 15,-6-8-144-15,11 12 128 0,-2-2-128 0,0-2 0 16,0-3 144-16,0 3-144 0,1 0 0 0,1 0 0 16,-1-4 0-16,1 1 0 15,-11-5-320-15,12 5-144 0,-2-2-32 0,0-1 0 16,-10-2-2048-16,13-4-400 0,0-2-96 0,-13 6-16 0</inkml:trace>
  <inkml:trace contextRef="#ctx0" brushRef="#br0" timeOffset="699.49">19004 5025 27807 0,'0'0'1232'0,"0"0"256"0,0 0-1184 0,0 0-304 0,0 0 0 0,0 0 0 16,0 0 464-16,0 0 48 0,0 0 0 0,0 0 0 16,-10 1-512-16,1 2 0 0,9-3 0 0,-8 5 0 15,-1 0-208-15,0 2 64 0,1-1 16 0,0 4 0 16,-1-5-48-16,0 3 0 0,0 2 0 0,-2-2 0 16,-1 1 176-16,-1 1 0 0,0 1 0 0,-1 1-128 15,-2-5 128-15,3 4 0 0,2-2 0 0,0 1 0 0,1 0 0 0,2 0 0 16,1 0 0-16,2 2 0 0,1-1 208 0,3-1-16 15,1-10-16-15,3 13 0 0,1-3-48 0,2 0 0 16,3-4 0-16,3 1 0 0,1-3-128 0,1-1 160 16,2 0-160-16,1-3 160 0,1-1-160 0,2 1 192 15,-1-3-192-15,1 3 192 0,-2 0-192 0,0 0 0 16,-1 3 0-16,0 1 0 0,-1-3 0 0,-2 4-176 16,-2-1 176-16,-2 3-128 0,1-1 128 0,-3 1 0 15,-8-7 0-15,7 10 128 0,0 2-128 0,-2-3 0 16,0-1-128-16,-2 2 128 0,-2-2 0 0,-1 2 0 15,-1 2 0-15,0-1 176 0,-2 0-176 0,-1 1 160 0,-1 0-160 0,-2 1 160 16,-2 3-160-16,0-1 0 0,0-1 0 16,-1 2 128-16,-3 0-128 0,1 1 0 0,0-3 144 0,0 2-144 15,1-1 0-15,-1 0 0 0,-1-4 0 0,1 1 0 16,2-3 0-16,1-1 0 0,-2-1 0 0,2-2 0 16,-1-1 128-16,0-4-128 0,1 0 128 0,0 0-128 15,0-3 128-15,1 1-128 0,2-4 160 0,1 0-160 16,2-1 320-16,2-4-48 0,1-2 0 0,1 1 0 15,2-4 48-15,2 2 16 0,4-3 0 0,1 0 0 16,1-4-336-16,-1-2 144 0,1-3-144 0,-1 1 0 16,0 0 128-16,1 0-128 0,-2 0 0 0,1-1 0 15,0 0 0-15,-1 2 0 0,0-3 0 0,0 3 0 16,-1-1 128-16,1 1-128 0,0 2 0 0,1 1 0 16,0 1 0-16,-3-1 0 0,0 2 0 0,-1 2 0 15,1-1 0-15,-2 3 0 0,-1 0 128 0,-1 1-128 0,-1 0 0 0,-2 2 0 16,0 0 0-16,-1 0 0 15,-2-1-608-15,1 2-80 0,-1-1-16 16,1 4-8816-16,2 8-1760 0</inkml:trace>
  <inkml:trace contextRef="#ctx0" brushRef="#br0" timeOffset="1583.4">17472 6112 9215 0,'0'0'400'0,"0"0"96"0,0 0-496 0,0 0 0 0,0 0 0 0,0 0 0 16,0 0 3248-16,0 0 544 0,0 0 112 0,0 0 32 16,0 0-2976-16,0 0-608 0,10-6-112 0,-3-1-32 15,0 0 48-15,1 0 16 0,0 2 0 0,1 1 0 16,0-3 16-16,1 1 0 0,-1-2 0 0,2 2 0 15,2-1 32-15,-3-1 0 0,-2 0 0 0,1 2 0 16,-1 1 64-16,-8 5 0 0,9-4 16 0,-9 4 0 16,9-2-208-16,-9 2-32 0,0 0-16 0,9 2 0 15,-9-2-144-15,10 2 0 0,-10-2 0 0,10 4 128 16,-10-4 0-16,12 2 0 0,-12-2 0 0,11 2 0 16,0 1 80-16,-1-1 16 0,-1 0 0 0,-9-2 0 15,11 2-80-15,-3 1-16 0,-8-3 0 0,9 6 0 0,0 0-128 16,-9-6 0-16,6 9 0 0,-6-9 128 15,4 11-128-15,-1 1 0 0,-3 0 144 0,0 1-144 0,-3-1 0 0,1-1 0 16,-1 2 0-16,1-2 0 0,-2 2 0 0,0-3 0 16,0 3 0-16,0-2 0 0,0-1 0 0,0 2 128 15,-1-2-128-15,1 5 0 0,-1 0 320 0,-1 2 0 16,1 0 0-16,0 3 0 0,0-1 16 0,1 1 0 16,0-3 0-16,1-1 0 0,-1-1-96 0,2 0-32 15,1-2 0-15,-1 0 0 0,2-2-208 0,0 1 0 16,-1-1 128-16,2-4-128 0,-1-7-224 0,4 9-96 15,-4-9 0-15,0 0-16 16,0 0-816-16,9 3-176 0,-9-3-16 0,11-3-12208 0</inkml:trace>
  <inkml:trace contextRef="#ctx0" brushRef="#br0" timeOffset="2253.09">18137 5955 31215 0,'0'0'1376'0,"-10"0"288"0,-1-2-1328 0,2 5-336 0,0 1 0 0,1 2 0 15,1-2 320-15,0 3-16 0,-1-1 0 0,0 1 0 16,-1-1-304-16,-1 1 0 0,-2-2 0 0,0 2 0 0,-1 0-192 0,0 1 0 15,0 1 0-15,2-2 0 0,0 1 0 16,1 1 0-16,-1-3 0 0,1 4 0 0,-1 0 192 0,1 2 0 16,1-1 0-16,1 1 0 0,0-3 0 0,3 0 0 15,1-2 0-15,4-7 0 0,0 0 0 0,0 0 0 16,0 0 0-16,0 0 0 0,0 0 256 0,7 9-16 16,-7-9 0-16,10 7 0 0,0-2-240 0,-10-5 176 15,12 6-176-15,-1 1 160 0,-1-2-160 0,2-1 0 16,1 2 0-16,0-2 0 0,-1 2 0 0,1-1 0 15,0-1 0-15,0 1 0 0,-2 1-160 0,1 1 160 16,-1 1 0-16,-1-2-144 0,2 0 144 0,-3 0 0 16,-9-6 0-16,9 10 0 0,-2 2 0 0,-7-12 0 0,0 0 0 0,6 12 0 15,-1 1 0-15,-5-13 0 0,4 12 0 0,-1 1 0 16,-2-2 0-16,-1 0 0 0,0-1 0 16,0-10 128-16,-3 12-128 0,2-2 0 0,-1 0 0 0,0-1 128 15,-2 2-128-15,-1-3 0 0,-1 0 0 0,-1-1 0 16,-1-1 0-16,-1 1 0 0,-1 1-176 0,-1-1 176 15,1 0 0-15,-2-1-144 0,0 1 144 0,1-2 0 16,2-1 0-16,-1 0 0 0,1-4 0 0,9 0 0 16,-9 3 0-16,9-3 0 0,-9 0 128 0,9 0-128 15,0 0 192-15,0 0-16 0,0 0-16 0,0 0 0 16,-7-7 16-16,7 7 0 0,0 0 0 0,0-13 0 16,2 0 64-16,3 0 16 0,3-1 0 0,0 1 0 15,-1-6 0-15,4 1 0 0,-1-4 0 0,2-3 0 0,0-2 128 0,1 1 48 16,0-2 0-16,0 1 0 0,-1-1-128 15,1 2-32-15,-2-4 0 0,2 0 0 16,0 3-80-16,-1-2-32 0,-1 3 0 0,-1-1 0 0,1-2-160 0,-1 2 192 16,0-1-192-16,1 4 192 0,-2 0-192 0,1 1-272 15,-1-1 64-15,2 1 16 16,2 3-2496-16,0 1-480 0</inkml:trace>
  <inkml:trace contextRef="#ctx0" brushRef="#br0" timeOffset="3554.9">17577 6548 13823 0,'-12'0'608'15,"12"0"128"-15,-12 1-592 0,3 0-144 0,1-2 0 0,8 1 0 0,0 0 2112 0,0 0 384 16,0 0 64-16,0 0 32 0,0 0-1904 0,0 0-384 16,7-6-80-16,3-1-16 0,2-1 112 0,1 2 0 15,1-1 16-15,2 2 0 0,2 1 624 0,1 2 128 16,-1-5 32-16,0 3 0 0,0 0-528 0,1 2-96 0,-4-1-32 0,2 0 0 16,0 2-272-16,0 1-64 0,0-1-128 0,-1 1 192 15,-2 0-192-15,-1 1 0 0,-3 2 0 0,1-1 0 31,-1 1-592-31,1 1-16 0,-1 1 0 0</inkml:trace>
  <inkml:trace contextRef="#ctx0" brushRef="#br0" timeOffset="6758.8">3454 5686 12895 0,'0'0'576'0,"6"-5"112"0,-6 5-560 0,7-9-128 0,-1 2 0 0,-6 7 0 0,9-6 2480 0,-9 6 464 16,9-5 80-16,-9 5 32 0,8-8-2176 0,-8 8-432 15,0 0-96-15,0 0-16 0,0 0-80 0,0 0 0 16,0 0-16-16,0 0 0 0,0 0 448 0,0 0 80 0,0 0 32 0,0 0 0 16,0 0-80-16,0 0-16 0,0 0 0 0,-6 8 0 15,-1 2-176-15,1 2-32 0,-2-1-16 0,-1 4 0 16,-3 0-112-16,-1 5-32 0,-4 3 0 0,-1 5 0 16,-3 3 160-16,-3 2 16 0,-2-2 16 0,-1 3 0 15,-4 4-96-15,-5-2-32 0,-1-1 0 0,-1 2 0 16,-1-2-128-16,1 0-16 0,0-2-16 0,2-1 0 15,-1 2-240-15,3-1 128 0,0-7-128 0,6 1 0 16,3-1 0-16,4-6 128 0,3-2-128 0,3-2 0 16,4-3 0-16,3-3 0 0,4-3-192 0,4-7 192 31,-4 9-1056-31,4-9-96 0,0 0-32 0,0 0-14704 0</inkml:trace>
  <inkml:trace contextRef="#ctx0" brushRef="#br0" timeOffset="7087.92">3094 5685 30399 0,'-5'-11'2704'0,"-2"2"-2160"16,-1 3-544-16,8 6 0 0,0 0 2080 0,0 0 304 15,0 0 64-15,0 0 16 0,0 0-1808 0,0 0-352 0,0 0-80 0,8 6-16 16,1 3 48-16,3 2 16 0,0 1 0 0,1 2 0 16,-2 4-144-16,1 4-128 15,1 0 144-15,0 6-144 0,-1-1 176 0,0 1-176 0,-1-1 192 0,1 0-192 16,0 2 272-16,1 5-48 0,-3 4-16 0,2-10 0 16,0-11 16-16,1 3 0 0,0 3 0 15,1-2 0-15,1-3-96 0,1 2-128 0,1-2 176 0,0 1-176 16,-1-3 128-16,0 1-128 0,-2-1 0 0,-1 0 0 15,-3-2-208-15,-2-1-112 0,-1 1 0 0,-2-3-16 32,-1-1-576-32,-3 1-112 0,-1 0-32 0,0-11-10864 0,-2 10-2176 0</inkml:trace>
  <inkml:trace contextRef="#ctx0" brushRef="#br0" timeOffset="7895.48">3074 5311 4607 0,'0'0'400'0,"0"0"-400"0,-9-4 0 0,9 4 0 16,-9-4 3648-16,9 4 640 0,-9-5 128 0,9 5 16 16,-8-4-2096-16,8 4-416 0,0 0-96 0,0 0-16 15,0 0-416-15,0 0-96 0,0 0-16 0,0 0 0 16,0 0-176-16,9-9-32 0,2 5-16 0,0-2 0 0,2 4-208 0,2 1-32 15,-2-1-16-15,1 1 0 16,2 1-320-16,-1 0-64 0,1-1-16 0,2-1 0 0,0 2-144 0,2 0-16 16,0-1-16-16,-1 1 0 0,-1-1-48 0,1 1-16 15,0-2 0-15,1 1 0 0,-1-3-160 0,2 2 160 16,0-1-160-16,1 2 160 0,-1-3-32 0,-1 1-128 16,-2-2 192-16,0 1-64 0,-2 0-128 0,-2-1 192 15,-1 0-192-15,-1-1 192 0,-12 6-192 0,12-1 0 16,-12 1 0-16,10-2 0 0,-10 2 144 0,10-2-144 15,-10 2 160-15,0 0-160 0,0 0 176 0,0 0-176 16,0 0 192-16,0 0-192 0,0 0 240 0,0 0-64 16,0 0-16-16,0 0 0 0,0 0 16 0,0 0 0 15,0 0 0-15,-1-9 0 0,1 9 0 0,-2-10 0 0,-1 1 0 16,3 9 0-16,-5-10-48 0,1 4-128 0,0-1 192 0,-1 1-64 16,-2-2-128-16,1 2 128 0,-2-2-128 0,-1 1 128 15,-2 2-128-15,0 0 160 0,-3 1-160 0,0 0 160 16,-2-1-160-16,0 2 160 0,-3-1-160 0,1 2 160 15,0-4-160-15,1 2 0 0,3 2 0 0,-1 1 128 16,1-1-128-16,-1 1 0 0,1 0 0 0,1 2 128 16,1-1-128-16,1 1 0 0,-1 1 0 0,1 0 0 15,2 2-160-15,2-1 160 0,-3 1-208 0,10-4 80 16,0 0-1648 0,0 10-320-16,6 0-64 0,4 1-15984 0</inkml:trace>
  <inkml:trace contextRef="#ctx0" brushRef="#br0" timeOffset="10375.32">4705 5489 12207 0,'0'0'528'0,"0"0"128"0,0 0-528 0,0 0-128 16,0 0 0-16,0 0 0 0,0 0 1184 0,0 0 208 16,0 0 32-16,3-9 16 0,-3 9-464 0,4-9-80 0,-2 1-32 0,-2 8 0 15,5-8 64-15,-5 8 16 0,6-7 0 0,-1 0 0 16,-1-1-112-16,-4 8-32 0,4-9 0 0,-4 9 0 15,0 0-160-15,4-6-16 0,-4 6-16 0,0 0 0 16,1-8-240-16,-1 8-48 0,0 0-16 0,0 0 0 16,0 0-80-16,-7-3-16 0,0 2 0 0,-1 1 0 15,-1 0 144-15,0 4 32 0,-2-2 0 0,1 4 0 16,1-1 144-16,-2 1 48 0,1 1 0 0,-2 1 0 16,-1 1-160-16,0 0-32 0,0 1 0 0,-2 1 0 15,1-1-48-15,0 1-16 0,-2-2 0 0,-1 1 0 16,-1 2-128-16,0 1-48 0,-2 1 0 0,2 1 0 15,0 3 96-15,-1 0 16 0,2-1 0 0,2 1 0 16,0-1-48-16,2 0 0 0,0-1 0 0,4 2 0 16,4 3 192-16,2 0 48 0,2-4 0 0,2 2 0 0,3 1-192 0,2 1-16 15,0 0-16-15,2 1 0 0,-2 1-224 0,2 2 0 16,1 0 128-16,0 1-128 0,-1 0 0 0,1 1 0 16,1-2 128-16,-1 2-128 0,-1-2 0 0,1 0 0 15,0-2 0-15,0-3 0 0,0 0 0 0,1-4 128 16,2-1-128-16,0-2 0 0,0-3 0 0,1-3 0 15,0-2 0-15,1-4 0 0,0-2 0 0,5-2-160 16,0-4 32-16,1-1 0 16,-1 0-384-16,3-1-64 0,1 0 0 0,-1 0-16 15,-1-1-368-15,0 1-80 0,-1 0-16 0,0 0 0 16,-4 0-1888-16,1 0-384 0,-3-2-80 0</inkml:trace>
  <inkml:trace contextRef="#ctx0" brushRef="#br0" timeOffset="10710.47">4511 5789 14735 0,'0'0'1312'0,"0"0"-1056"0,-12-1-256 0,0 2 0 15,2 2 3936-15,10-3 736 0,-10 9 128 0,2 0 48 16,1 1-3696-16,2 1-720 0,1-1-160 0,0 1-16 16,2 0 64-16,2-11 32 0,0 12 0 0,1 0 0 15,0-3-112-15,-1-9-32 0,8 9 0 0,0-2 0 0,2-2-32 0,2-1-16 16,1 1 0-16,1-2 0 0,2-2 32 0,2-1 0 16,2 0 0-16,2-1 0 0,1-2 96 0,4 0 32 15,1-3 0-15,3 1 0 0,2-3-112 0,2 1-16 16,2-1 0-16,-1 1 0 0,2-1-192 0,-1-3 0 15,-2 2 0-15,1 0 0 16,-1 1-464-16,-1-3-144 0,-1 1-32 0,-3 3-15680 0</inkml:trace>
  <inkml:trace contextRef="#ctx0" brushRef="#br0" timeOffset="17996.95">6086 5260 23951 0,'0'0'2128'0,"-5"-7"-1696"0,-2 1-432 0,7 6 0 16,0 0 2112-16,0 0 320 0,-10-3 80 0,10 3 16 15,-10-2-2048-15,10 2-480 0,-7 0 0 0,7 0 0 16,0 0 0-16,0 0 0 0,0 0 0 0,0 0 0 16,0 0 0-16,0 0 0 0,0 0 0 0,0 0 0 15,0 0 0-15,0 0 0 0,-7 6 0 0,7-6 176 16,-6 9 432-16,2-1 96 0,0 2 0 0,1 2 16 15,1 1 240-15,-1 0 32 0,-1-1 16 0,1 4 0 16,1 3-384-16,1-3-80 0,-1-3-16 0,1 2 0 16,0 5-304-16,-1 2-64 0,1 0-16 0,1 2 0 15,0 1-144-15,0 2 192 0,1 6-192 0,1 2 192 16,-2-3-192-16,1 5 128 0,0 1-128 0,1 1 128 16,-1 4 0-16,-1-7-128 0,1-3 192 0,0 0-64 0,1-1 16 15,0-3 0-15,1-3 0 0,0-1 0 0,-1-1-144 16,1-3 0-16,-1 1 0 0,1 3 0 15,1-3 0-15,0 2 0 0,-2-1 0 0,1 1 0 0,-2-2 0 0,1 1 0 16,-1 3 0-16,0-3 0 16,1-3-576-16,-1-3 0 15,1-1 0-15,1-4 0 0,-3-12-48 0,0 0 0 0,4 8 0 16,-4-8 0-16,0 0-1584 0,0 0-320 0,7-9-64 0</inkml:trace>
  <inkml:trace contextRef="#ctx0" brushRef="#br0" timeOffset="18395.14">6194 5321 25791 0,'0'0'2304'0,"0"0"-1856"0,0 0-448 0,0 0 0 16,0 0 1664-16,0 0 256 0,-10 3 32 0,10-3 16 16,-10 6-1520-16,3 1-320 0,0-2-128 0,7-5 128 15,-6 10 128-15,0 1 32 0,1-1 0 0,1 1 0 16,4-1-64-16,0 2-16 0,0 0 0 0,3 2 0 16,-1 3-16-16,2-2-16 0,0 4 0 0,0-2 0 15,0 2 208-15,1 2 64 0,-1 5 0 0,0 3 0 0,0-2-16 0,0 8 0 16,-1 5 0-16,-1 1 0 0,-1 4-16 0,-1 0 0 15,-1-2 0-15,-1-1 0 0,-1 0-224 0,-1-3-32 16,0 0-16-16,0-3 0 0,2 1-144 0,-1-1 192 16,2 0-192-16,1-3 192 0,0 0-192 0,1-3 128 15,0-3-128-15,2-3 128 0,-1-3-416 0,1-3-96 16,0-1 0-16,1-7-16 16,1 1-1648-16,-5-11-320 0,0 0-64 0,0 0-7904 15,0 0-1584-15</inkml:trace>
  <inkml:trace contextRef="#ctx0" brushRef="#br0" timeOffset="19113.02">6100 5463 2751 0,'-17'-13'128'0,"8"5"16"0,0-1-144 0,0 0 0 0,2-1 0 0,2-1 0 15,0 2 4720-15,1 3 912 0,1-1 176 0,3 7 32 16,0 0-3808-16,0 0-768 0,0 0-160 0,-2-8-16 16,0 2-32-16,2 6 0 0,0-7 0 0,0 7 0 15,2-10-48-15,0 1-16 0,2-1 0 0,-1 3 0 16,2-5-128-16,0 2-32 0,2-2 0 0,1 3 0 16,2-3-192-16,3 1-32 0,4-2-16 0,0 0 0 15,0-4-192-15,1 4-32 0,2 0-16 0,1 2 0 16,1-1-144-16,-1 4-16 0,1 3-16 0,1 2 0 0,2 1 16 0,0 0 16 15,1 4 0-15,0 2 0 0,-1-1-64 0,1 7-16 16,-1-1 0-16,-2 5 0 0,-2 6-128 0,-2-3 0 16,1 2 0-16,-2 3 128 0,-1 3-128 0,-1 0 0 15,-1-3 0-15,0 3 0 0,-3 0 0 0,-2-1 0 16,-1-2 0-16,-2-1 128 0,-2 0-128 0,1 0 0 16,-2-3 0-16,-1 1 128 0,-2-4-128 0,-1 2 0 15,-2 0 0-15,-2 0 0 0,-3-3 0 0,-2 2 0 16,-3 0 0-16,-1 2 0 0,-2 0 0 0,-2 2 0 15,-2 1 0-15,0-1 0 0,-2-1 0 0,-1 0 0 16,-2 2 0-16,1 0 0 0,-1-3 0 0,5-2 0 16,-1-3 128-16,2-1-128 0,1-2 0 0,3-3 0 15,-1-3 144-15,4-2-144 0,0 1 144 0,2-3-144 16,9 0 192-16,0 0-192 0,0 0 160 0,0 0-160 0,-6-5 128 0,6 5-128 16,0 0 0-16,0 0 0 0,0 0 0 0,0 0 0 15,0 0 0-15,0 0 0 0,0 0 0 0,0 0 0 16,0 0 0-16,-4 7-144 0,0 1 144 0,0 3 0 15,0-1-144-15,-1 0 144 0,0 2 0 0,1-3-144 16,0-1 144-16,4-8 0 0,0 0 0 0,0 0 0 16,0 0 0-16,4 9 0 0,-4-9 0 0,11 9 128 15,1-5-128-15,1 3 144 0,3-2-144 0,2 2 160 16,0 0 0-16,2 2 0 0,1 1 0 0,2 1 0 16,2 2-160-16,0 2 160 0,-3 2-160 0,1 2 160 15,1 1-160-15,-1 2 0 0,2-2 0 0,-2 0 0 16,1 0 0-16,-2-1 0 0,-1 0 128 0,0-4-128 15,0 0 0-15,0-2 0 0,-2-2 0 0,1-3-176 0,1-1-48 0,-2-2-16 16,1-1 0-16,-1-1 0 0,1 0-128 0,-2-3-16 16,-1 0-16-16,0-3 0 15,0 1-1296-15,-2 1-256 0,0-3-48 0,-2 0-15056 16</inkml:trace>
  <inkml:trace contextRef="#ctx0" brushRef="#br0" timeOffset="22507.08">6891 4524 2751 0,'0'0'256'0,"0"0"-256"0,0 0 0 0,0 0 0 16,0 0 2704-16,0 0 496 0,0 0 112 0,0 0 16 16,0 0-1440-16,0 0-288 0,0 0-48 0,0 0-16 15,0 0-384-15,0 0-96 0,0 0-16 0,0 0 0 0,0 0 112 0,0 0 0 16,0 0 16-16,0 0 0 0,10-5-176 0,-1 1-32 16,-1 0-16-16,-8 4 0 0,10-2-432 0,-1 1-96 15,-1-1-16-15,2 1 0 0,1-2-144 0,-1 1-16 16,2-2-16-16,0 1 0 0,-2 3 96 0,1-1 0 15,-2-2 16-15,0 1 0 0,1-1-64 0,1 2-16 16,-2-1 0-16,1 1 0 0,-10 1-256 0,12 0 128 16,-2-1-128-16,1 1 0 0,-2 0 128 0,-9 0-128 15,10 1 0-15,-1-1 0 0,-9 0 0 0,11 0 0 16,-11 0 0-16,10 0 0 0,-10 0 0 0,9 0 0 16,-9 0 128-16,0 0-128 0,11 0 160 0,-11 0-32 15,0 0 0-15,0 0 0 0,0 0 64 0,0 0 16 16,0 0 0-16,0 0 0 0,9 5-48 0,-9-5-16 15,0 0 0-15,0 0 0 0,0 0-16 0,3 13 0 0,-3-2 0 16,-2-1 0-16,2-10-128 0,-5 9 0 0,1 1 144 0,-1 0-144 16,0-1 0-16,0 2 0 0,-1-1 0 0,0 0 128 15,-1 2-128-15,1 2 0 0,-1-1 0 0,1-1 0 16,-3 3 128-16,-1-1-128 0,0 4 160 0,1 0-160 16,0-1 208-16,0 0-48 0,0 0-16 0,1 1 0 15,1-1-16-15,2-1-128 0,-3-2 192 0,2 1-64 16,0-2-128-16,3 0 0 0,-1 0 144 0,1 3-144 15,2-6 0-15,-1 2 144 0,1-1-144 0,1 1 0 16,0 0 0-16,1-2 0 0,-1-10 0 0,4 12-192 31,-2-3-224-31,0-1-32 0,-2-8-16 0,3 9 0 0,-3-9-1680 16,0 8-336-16,0-8-64 0,0 0-11936 0</inkml:trace>
  <inkml:trace contextRef="#ctx0" brushRef="#br0" timeOffset="23635.77">7734 4462 22175 0,'0'0'480'0,"0"0"96"0,0 0 32 0,0 0 32 0,-7-7-512 0,7 7-128 0,-8-5 0 0,8 5 0 0,-9-4 640 0,9 4 128 16,-9-2 0-16,9 2 16 0,-10 0-432 0,10 0-96 16,-12 0 0-16,12 0-16 0,-12 2 16 0,12-2 0 15,-9 3 0-15,9-3 0 0,-10 1-64 0,10-1-16 16,-10-2 0-16,10 2 0 0,-10 1 80 0,1-1 32 16,0 0 0-16,9 0 0 0,-12 0 256 0,2 0 48 15,-1 2 16-15,1 2 0 0,-3-4-16 0,0 2 0 16,-2-1 0-16,1 3 0 0,0 2-176 0,-2-2-32 15,-2 4-16-15,1 0 0 0,0 0-176 0,3 1-48 16,-1 1 0-16,2 1 0 0,0-2-144 0,4 0 160 16,1 1-160-16,3-2 160 0,0 4-32 0,1 0-128 0,1-1 192 0,3-11-64 15,0 14-128-15,0-3 0 0,0-11 0 0,3 13-176 16,-3-13 176-16,0 0 0 0,8 11 0 0,-8-11 128 16,10 8 16-16,-10-8 16 0,12 3 0 0,0-1 0 15,-2-2 128-15,0 0 32 0,1 0 0 0,-1 0 0 16,-10 0-144-16,13 0-32 0,0 2 0 0,-4 1 0 15,-9-3-144-15,12 7 0 0,-12-7 0 0,11 10 0 16,-2 0 0-16,-1 1 0 0,-3-1 0 0,0 1 0 16,-1 0 0-16,-1 1 0 0,-2 0 0 0,0 0 0 15,-1-1 0-15,0 2 0 0,0-1 0 0,1 0 0 16,1 0 0-16,0-3 0 0,2 0 0 0,0 3 0 0,0-5 0 16,1 1 0-16,2 0 0 0,-1 0 0 15,-6-8 0-15,7 8 128 0,-2-1-128 0,-5-7 0 0,5 8 0 0,-5-8 0 16,6 9 128-16,-4 1-128 0,-2-10 0 0,-1 10 0 15,-2 0 0-15,-1 0 0 0,-1-3 0 0,-3 1 0 16,-1 1 0-16,-1-1 0 0,-2 0 0 0,3 1 0 16,-2-2 0-16,1-3 0 0,-2-2 0 0,2 2 0 15,1-3 0-15,0-2 128 0,-1-2-128 0,3 0 192 16,7 3-192-16,-10-7 192 0,1 0-192 0,0 1 192 16,0-3-192-16,0 2 192 0,-1 2-192 0,-1-1 0 15,1-1 144-15,1 2-144 0,-2 0 0 0,1-1 0 16,-2 2 0-16,0 2 0 0,1 1 0 0,-1 1-160 15,0 0 160-15,3 0 0 0,0 0 0 0,9 0 0 16,0 0 0-16,0 0 0 0,0 0 0 0,0 0 0 16,0 0 0-16,1-11 0 0,3 2 144 0,3-1-144 15,2-2 128-15,1-1-128 0,4-2 256 0,3-1-16 0,0-1-16 0,2-2 0 16,0-3 16-16,2 0 0 0,1-7 0 0,2 2 0 16,-4 0-64-16,1 1-16 0,-1-1 0 0,-1 4 0 15,0-4-160-15,-2 3 192 0,-3 3-192 0,-1 2 192 16,-1 0-192-16,-2 2 0 0,1 3 0 0,-2 2 128 15,-1 2-128-15,-1 2 0 0,1 2 0 0,1 0 0 16,0 1-160-16,1 1-16 0,-1 2 0 0,1 0 0 31,2 2-352-31,0 0-80 0,-2 0-16 0,0 0 0 16,1 0-1232-16,1 2-240 0,-2 0-48 0,-10-2-16 16,12 6-720-16,-2-3-160 0,-10-3-32 0,0 0 0 0</inkml:trace>
  <inkml:trace contextRef="#ctx0" brushRef="#br0" timeOffset="24116.34">8019 4343 6447 0,'0'0'272'0,"0"0"80"0,0 0-352 0,0 0 0 0,-10 0 0 0,10 0 0 0,0 0 5248 0,-9-1 960 0,9 1 208 0,0 0 48 15,0 0-4496-15,0 0-896 0,0 0-176 0,0 0-48 16,0 0-512-16,0 0-96 0,0 10-32 0,0-10 0 16,0 11-208-16,0-11 0 0,0 10 0 0,1 2 0 15,0 0 0-15,-1 1 0 0,-2-2 0 0,-2 5 0 16,-2-2 192-16,0 0-64 0,-4-4-128 0,0-1 192 15,0 5 80-15,0-1 16 0,-1 0 0 0,1 2 0 16,-2-2 0-16,3 0 0 0,2 0 0 0,2 0 0 16,0-1 64-16,1-1 16 0,4-11 0 0,-3 10 0 15,3 0-144-15,0-10-32 0,3 10 0 0,-3-10 0 16,8 10-192-16,-8-10 128 0,10 7-128 0,1-1 0 16,0-2 128-16,1-3-128 0,0 0 0 0,1 0 144 15,0-1-144-15,0 2 0 0,-1-2 0 0,1 0 128 0,-2 0-128 16,3 0 0-16,-1 0 0 0,1 0 0 0,0-2-320 0,1 1 16 15,-1 0 0-15,-1 0 0 16,0-5-464-16,0 2-80 0,1 0-32 16,1-2 0-16,-2 1-256 0,0-2-48 0,1 2-16 0,-1-2 0 15,0-3-1552-15,-1 0-304 0,-2-2-64 0,-1 1-16 0</inkml:trace>
  <inkml:trace contextRef="#ctx0" brushRef="#br0" timeOffset="24367.97">8299 4303 27647 0,'0'0'1216'0,"0"0"256"0,0 0-1168 0,0 0-304 0,-1 15 0 0,0 2 0 16,0 0 1072-16,-1 0 144 0,1 3 48 0,0-1 0 15,-2 5-480-15,0-1-80 0,0 0-32 0,-3 5 0 16,0 4-352-16,-2 3-80 0,-1 1-16 0,-2 3 0 15,0 2-48-15,-1 0-16 0,0-3 0 0,2-3 0 16,-2 1-160-16,0-2 128 0,3-2-128 0,-1-2 128 16,-1-4-128-16,3 0 0 0,1 0 0 0,1-1 0 31,1 0-1152-31,3-2-256 0,2 0-48 0</inkml:trace>
  <inkml:trace contextRef="#ctx0" brushRef="#br0" timeOffset="31239.98">8207 7634 14159 0,'0'0'624'0,"0"0"144"0,0 0-624 0,0 0-144 0,0 0 0 0,0 0 0 16,0 0 640-16,0 0 112 0,0 0 16 0,0 0 0 15,0 0-512-15,0 0-112 0,0 0-16 0,0 0 0 16,0 0-128-16,0 0 0 0,9 2 0 0,-9-2-176 16,0 0-48-16,0 0-16 0,0 0 0 0,0 0 0 15,0 0 240-15,0 0 0 0,0 0 0 0,0 0-144 16,0 0 656-16,0 0 144 0,0 0 32 0,0 0 0 16,0 0 528-16,0 0 96 0,0 0 32 0,0 0 0 15,0 0-192-15,0 0-16 0,0 0-16 0,0 0 0 16,1-9-352-16,1 0-80 0,-1 1-16 0,-1 8 0 15,5-10-384-15,2 2-80 0,-1 2-16 0,1-1 0 16,1 2-192-16,-1-2 0 0,1 1 0 0,0-1 0 0,-3-2 0 0,0 3 0 16,-1-1 0-16,-4 7 0 0,0 0 0 0,4-8 0 15,-1-2 0-15,-1 2 0 0,-2 8 384 0,0-10 48 16,0 2 0-16,0-3 0 0,-1 1 336 0,0 0 80 16,0-1 16-16,-1 3 0 0,1-2-160 0,0 2-16 15,1 8-16-15,-4-5 0 0,-1-2-224 0,-2 5-64 16,-2-1 0-16,0 2 0 0,0-2-208 0,-1 3-48 15,1 3-128-15,-1 1 192 0,-3 2-192 0,0 2 128 16,-1 2-128-16,-2 2 0 0,-1 0 128 0,-1 1-128 16,-1 1 0-16,1 3 144 0,-1 3-144 0,-1-1 0 0,1 0 144 15,0-1-144-15,2 1 128 0,0 1-128 16,2-3 160-16,0 1-160 0,1 2 208 0,2 2-48 0,3-1-16 16,4 0 0-16,1-1-16 0,3 1-128 0,2 0 192 0,3-1-64 15,1-2-128-15,3 0 128 0,2 1-128 0,2-3 128 16,2-2-128-16,1-3 0 0,0-2 144 0,2-2-144 15,2-2 0-15,2-2 0 0,1-5-160 16,0-2 160-16,-1-1-160 0,0-1 160 0,-1-2-128 0,1-2 128 16,0-4 0-16,1 1 0 0,0-4 0 0,-1 2-128 15,-1-1 128-15,-2 1 0 0,-2-1 0 0,-1-2 0 16,0 2 0-16,-3 0 0 0,-2 1 0 0,-2 0 0 16,-2-3 0-16,-2 2 128 0,-1 1-128 0,-3 0 128 15,-1 1-128-15,-3 1 0 0,-2 1 128 0,2 1-128 16,-2-1 0-16,-3 1 0 0,-2 2 0 0,1 0 0 15,-2 0 0-15,3 1 0 0,0 0 0 0,1 2 0 16,0 1 0-16,8 5 0 0,-9-4 0 0,3 0 0 0,6 4 0 0,0 0 0 16,-9 1 0-16,9-1 0 0,0 0 0 0,-7 9 144 15,2-1-144-15,1 3 0 0,1 0 128 0,2 5-128 16,0 0 0-16,2-2 0 0,-1 0 0 0,0 1 0 16,0 0 0-16,0 4 0 0,0 1 0 0,1 3 0 15,1-1 0-15,0 0 0 0,2 0 0 0,1 5 0 16,2-1 0-16,2 3 0 0,0-1 0 0,2 0 0 15,2 2 0-15,1 2 0 0,0-3 0 0,1 3 0 16,-1-1 0-16,0 0 0 0,-1-1 0 0,-1 0 0 16,0 0 0-16,-2 2 0 0,-1 0 0 0,-2 2 0 15,-2 0 0-15,-1 1 0 0,-4 0 0 0,0 2 0 16,0-1 0-16,-4 0 0 0,-2-4 176 0,-2-1-176 16,-1-1 160-16,-2 2-160 0,-1-1 128 0,-2 0-128 0,-2 2 0 0,1-2 0 15,-2-7 0-15,-1-3 0 0,-2-3 0 16,-1-1 0-16,-1-3 320 0,0-1-16 0,0-1-16 0,0-3 0 15,1-4-288-15,-1-1 0 0,-2-1 0 0,1-3-144 32,-2-4-256-32,0-3-48 0,2-1-16 0,-1-3 0 15,1-4-1968-15,2 0-400 0,3-1-80 0,1-3-12512 16</inkml:trace>
  <inkml:trace contextRef="#ctx0" brushRef="#br0" timeOffset="31804.46">9303 6833 23951 0,'0'0'2128'0,"0"0"-1696"15,-2-7-432-15,2 7 0 0,-4-11 1872 0,4 11 304 0,0 0 48 0,0 0 16 16,0 0-1792-16,0 0-448 0,0 0 0 0,0 0 0 15,0 0 0-15,-9 4 0 0,0 1 0 0,-1 3 0 16,1 4-192-16,-1 2 192 0,-3 2-160 0,0 2 160 16,-3 0-128-16,-1 3 128 0,-1 0 0 0,-2 1-144 15,1 0 272-15,-2 3 48 0,-1 1 16 0,0-1 0 16,-2 1 336-16,1 3 80 0,-2 1 16 0,1 4 0 16,-2 2-160-16,0 5-16 0,0 3-16 0,3 3 0 15,-1-2-48-15,3 0-16 0,2-2 0 0,2-2 0 16,3 0-32-16,3-3 0 0,3-1 0 0,3 0 0 15,1 1-48-15,3 2-16 0,1-1 0 0,3 0 0 16,0-2-128-16,3-3-16 0,0 0-128 0,3-2 192 16,3-3-192-16,2-3 128 0,3-2-128 0,2-1 0 15,0-3 0-15,3-2 0 0,2-4 0 0,1-2 0 0,1 0 0 16,2-5-320-16,2-1 64 0,0 0 0 16,-2-2-640-16,-1 0-128 15,-1-4-32-15,-1 0 0 0,0-4-480 0,-3-1-80 0,-3-2-32 0,-2 0 0 16,-2-4-1680-16,-2-1-352 0</inkml:trace>
  <inkml:trace contextRef="#ctx0" brushRef="#br0" timeOffset="32338.68">9668 7210 8287 0,'0'0'736'0,"-7"-4"-592"0,-3 2-144 0,10 2 0 16,-9-3 5152-16,9 3 992 0,-10 1 208 0,1 5 48 16,0 0-5024-16,-1 2-992 0,1 0-208 0,-1 2-48 15,-2 2-128-15,-1 1 128 0,-1 1-128 0,-1-1 128 16,1 2-128-16,0 3 0 0,-1 3 0 0,1 1 0 15,-2 3 144-15,2 1 0 0,0 1 0 0,-1 2 0 16,2 1 352-16,0 0 64 0,0 2 16 0,0 0 0 16,-1 3-192-16,2-3-16 0,2 5-16 0,1-2 0 0,1-1-160 0,4 0-48 15,3 0 0-15,1-2 0 0,0-4-16 0,4-2 0 16,1 0 0-16,3-8 0 0,3-2 0 0,2-3 0 16,3-1 0-16,2-6 0 0,2-2 0 0,1-3-128 15,0-2 192-15,1-3-64 0,1 0-128 0,2-4 160 16,0-2-160-16,-2-7 160 0,-2-1-160 0,-1-2 0 15,-2-1 144-15,-1-1-144 0,0-3 192 0,0 1-16 16,-2-1-16-16,-2-1 0 0,-2-2 192 0,-1-2 32 16,-1 0 16-16,-2-1 0 0,-2-3-208 0,0 0-64 15,-1-1 0-15,-1 3 0 0,-3-1-128 0,-1 0 0 16,-2 1 0-16,-1-3 0 0,-3 3 0 0,1 4-176 0,-2 0 176 16,0 5-192-16,-1-3 192 0,0 4 0 15,1 1 0-15,2 1 0 0,-3 1 0 0,2 0-128 0,2 1 128 0,0 1 0 31,-2 0-448-31,3 2-16 0,0 0 0 0,0 2 0 16,-1 7-1632-16,5 6-320 0,-6-4-64 0,6 4-12096 0</inkml:trace>
  <inkml:trace contextRef="#ctx0" brushRef="#br0" timeOffset="32611.75">9474 7620 31215 0,'0'0'1376'0,"0"0"288"0,0 0-1328 0,-4 14-336 15,3-5 0-15,1-9 0 0,1 10 448 0,3 1 0 16,-4-11 16-16,7 14 0 0,-1-1-112 0,2-1-32 16,2-2 0-16,2-3 0 0,0-1-320 0,2-3 0 15,1 0 0-15,0 1 0 0,1-4 0 0,2 0 0 16,0-2 0-16,1-2 0 0,-1 0-288 0,1-2 32 15,0-1 0-15,0 0 0 0,2 0-64 0,-3 3-16 16,1-1 0-16,-2-2 0 16,-1-2-128-16,1 3-32 0,2-1 0 0,-1 1-8608 15,0-1-1728-15</inkml:trace>
  <inkml:trace contextRef="#ctx0" brushRef="#br0" timeOffset="32916.14">10301 6869 35871 0,'-3'-11'1600'0,"3"11"320"0,-4-6-1536 0,4 6-384 0,0 0 0 0,0 0 0 15,-4 9 576-15,3 5 64 0,0 3 0 0,2 3 0 16,2 2-640-16,0 0-192 0,1 3 0 0,0 1 0 16,0 5 192-16,1-1 0 0,1-1 0 0,-1-2-128 15,-1 0-16-15,0 0 0 0,0-1 0 0,-2 0 0 16,-1 0-352 0,1-7-64-16,-1 0-16 0,-1-1 0 0,0-1-144 0,-1-3-48 0,-1-3 0 0,2-11 0 15,-2 11-352-15,2-11-80 0,0 0-16 0,0 0-11792 16</inkml:trace>
  <inkml:trace contextRef="#ctx0" brushRef="#br0" timeOffset="33149.43">10096 6972 39615 0,'0'0'1760'0,"-1"-10"352"15,1 10-1680-15,0 0-432 0,5-9 0 0,5 3 0 0,3 3 320 0,3-2 0 16,0 0-16-16,1 2 0 0,1-3-304 0,3 0 0 16,1 0 128-16,3 1-128 0,-1-2 0 0,2 2 0 0,2 0 0 0,1 2 0 15,-1-1 0-15,1 2 0 0,-3-1-192 0,0 2 48 32,0-1-720-32,0 2-144 0,-2 2-16 0,-2-1-16 15,0-1-2112-15,0 1-432 0,-1 1-64 0</inkml:trace>
  <inkml:trace contextRef="#ctx0" brushRef="#br0" timeOffset="33621.75">11473 7352 29951 0,'0'0'1328'0,"0"0"272"0,0 0-1280 15,-9 7-320-15,-1-1 0 0,3-2 0 0,-1 1 864 0,0 3 112 0,-1 3 32 0,-2 2 0 16,1 2-400-16,-2 2-80 0,-1 0-16 0,-2 3 0 16,-2 1-192-16,0 2-64 0,-2 3 0 0,1 0 0 15,-3 0 112-15,-2 2 16 0,-5-5 0 0,2 3 0 16,0 2 112-16,2 3 16 0,-1-1 16 0,0 0 0 15,2-3-288-15,2 1-64 0,2-2-16 0,3-1 0 16,0-2-160-16,3-5 0 0,1 2 0 0,2-6 0 31,2-2-496-31,3-3-16 0,5-9-16 0,0 0 0 0,0 0-1712 0,0 0-352 0,0 0-64 0</inkml:trace>
  <inkml:trace contextRef="#ctx0" brushRef="#br0" timeOffset="33873.04">11045 7532 21183 0,'0'0'1888'0,"0"0"-1504"15,0 0-384-15,0 0 0 0,8 11 4496 0,0 0 832 16,2 2 176-16,1 3 16 0,-1 0-4368 0,3 2-896 16,0 0-256-16,0 2 128 0,0-1 128 0,2 2 0 15,1 4 16-15,0-4 0 0,-2 1-272 0,2 1 0 16,1 1 128-16,0-1-128 0,0 2 0 0,0-1-144 15,0-2 16-15,0-1 0 16,0-1-416-16,0-3-80 0,-2-1-16 0,0-2 0 16,-2-3-464-16,-2-3-112 0,1-2 0 0,0-1-16 15,-2-1-16-15,1-2 0 0,-11-2 0 0,11-3 0 16,-1-1-1648-16,-3-2-336 0,3-10-64 0,-1-4-16 0</inkml:trace>
  <inkml:trace contextRef="#ctx0" brushRef="#br0" timeOffset="34322.81">11464 6670 25855 0,'0'0'1152'0,"0"0"224"0,0 0-1104 0,0-10-272 0,0 10 0 0,0 0 0 0,0 0 784 0,0 0 112 16,0 0 0-16,0 0 16 0,0 0-752 0,10 9-160 16,-1 2 0-16,2 2 0 0,-2 4 400 0,2 2 128 15,1 3 32-15,3 3 0 0,0 1 448 0,3 5 80 16,2 5 32-16,2 0 0 0,3-1-304 0,0 3-64 15,2 1-16-15,2-2 0 0,-1 2-480 0,0 1-80 16,-2-1-32-16,0 2 0 0,0-3-144 0,-1 3 192 16,-4 5-192-16,-2 1 192 0,-2-2 64 0,-1 2 0 0,-2 0 16 0,-1 0 0 15,-2-1-144-15,-4 1-128 0,-1-3 192 0,-4 0-192 16,-3 3 144-16,-2-4-144 0,-2 0 0 0,-3-1 144 16,-2-1-144-16,-3-4 0 0,-2 0 144 15,-3-1-144-15,-1-2-208 0,-3-2-112 0,-3-8-32 0,-1 2 0 31,-4 3-416-31,0 0-96 0,-4-3-16 0,1-7 0 16,3-3-1104-16,0-11-208 0,-1-5-48 0</inkml:trace>
  <inkml:trace contextRef="#ctx0" brushRef="#br0" timeOffset="35023.55">10878 7146 28047 0,'0'0'1232'0,"0"0"272"0,-9-5-1200 0,9 5-304 16,-6-5 0-16,6 5 0 0,0 0 896 0,0 0 112 0,0 0 16 15,0 0 16-15,0 0-368 0,0 0-80 0,0 0-16 0,7-7 0 16,4 5-320-16,-11 2-80 0,12-4-16 0,-1 1 0 16,0 1-160-16,-1 0 160 15,2 1-160-15,1 0 160 0,0 1-160 0,3 0 160 0,-1 0-160 0,2 1 160 16,1-1-160-16,-1 1 0 0,0 2 144 0,0-1-144 15,0 1 144-15,-1 0-144 0,-2-2 192 0,2 0-192 16,0 1 128-16,-2 0-128 0,-1-2 0 0,0 2 0 16,0 0 144-16,0 1-144 0,-1-2 0 0,-2 0 144 15,1 1-144-15,-11-2 0 0,11 2 0 0,0 0 0 16,-1-1 0-16,-10-1 0 0,12 2 0 0,0-2 0 16,-2 0 0-16,1-1 0 0,-1 0 0 0,-10 1 0 15,10-1 0-15,-10 1 0 0,12-3 0 0,-12 3 0 16,9-3 0-16,-9 3 128 0,8-6-128 0,-8 6 0 15,0 0 128-15,8-5-128 0,-8 5 0 0,0 0 128 0,5-8 160 0,-5 8 32 16,3-9 0-16,-3 9 0 0,0-8-32 0,0 8 0 16,0 0 0-16,0 0 0 0,-4-9-48 0,0-2-16 15,-1 2 0-15,5 9 0 0,-4-9 64 0,-1 1 16 16,-2 2 0-16,1-1 0 0,-1-2-80 0,0 3-16 16,0-2 0-16,-2 1 0 0,-1 1-80 0,1-1 0 15,-1 1-128-15,1-1 192 0,0-2-192 0,-1 1 0 16,-1-1 128-16,2 3-128 0,2-1 208 0,1-1 0 15,-2 2 0-15,1 0 0 0,1 1-16 0,0 1 0 16,6 4 0-16,0 0 0 0,-5-4-192 0,5 4 0 16,0 0 0-16,0 0 0 0,0 0-144 0,0 0-80 15,0 0-16-15,0 0 0 16,0 0-336-16,0 0-64 0,8 10 0 0,0-4-16 16,-8-6-336-16,13 5-64 0,-3-1-16 0,2-3-10064 0,0 1-2000 0</inkml:trace>
  <inkml:trace contextRef="#ctx0" brushRef="#br0" timeOffset="35832.5">9474 6896 9215 0,'-14'-1'816'0,"3"1"-656"0,0-4-160 0,-1 2 0 15,0 1 3712-15,3 1 704 0,9 0 128 0,0 0 48 16,0 0-3536-16,0 0-704 0,0 0-144 0,0 0-16 16,0 0-192-16,3-10 160 0,-3 10-160 0,7-7 160 15,4 2-160-15,1 0 0 0,-1 2 0 0,2-1 0 16,0 3 128-16,2 1 0 0,0 0 0 0,1 1 0 16,-2 1 256-16,2 0 64 0,0-1 0 0,1 2 0 15,1 0-64-15,-1-3-16 0,0 0 0 0,0 0 0 16,0 0 80-16,1 0 0 0,0 0 16 0,-1-4 0 15,-1 1-64-15,-1-1-16 0,1 2 0 0,0-4 0 0,2 2-112 0,-1-1-16 16,-1-1-16-16,0-1 0 0,0 1-64 0,0-1-16 16,-2 1 0-16,-1-1 0 0,-2 1 32 0,-4 0 0 15,-7 6 0-15,0 0 0 0,7-6-16 0,-7 6 0 16,0 0 0-16,0 0 0 0,0 0 0 0,0 0 0 16,0 0 0-16,0 0 0 0,-5-8-48 0,5 8 0 15,-5-8 0-15,5 8 0 0,-6-8 0 0,6 8-128 16,-5-7 192-16,5 7-64 0,0 0 16 0,-4-7 0 15,4 7 0-15,0 0 0 0,-5-12 112 0,0 5 32 16,0 0 0-16,5 7 0 0,-10-6-16 0,3-1 0 16,7 7 0-16,-10-4 0 0,4-2 0 0,6 6 0 15,-9-8 0-15,1 3 0 0,8 5-128 0,-10-4-16 0,-1 1-128 0,11 3 192 16,-12-4-192-16,3 1 0 0,9 3 0 16,-10-1 0-16,10 1 0 0,-9-1 0 0,9 1 0 0,0 0 0 15,-9-1 0-15,9 1 0 0,0 0 128 0,0 0-128 16,0 0 0-16,0 0 0 0,0 0 128 0,0 0-128 15,0 0 0-15,0 0 0 0,0 0 0 0,0 0 0 32,0 0-1872-32,0 0-368 0</inkml:trace>
  <inkml:trace contextRef="#ctx0" brushRef="#br0" timeOffset="111927.15">3302 10269 20959 0,'0'0'928'0,"0"0"192"0,0 0-896 0,0 0-224 0,-1-11 0 0,1 11 0 16,-3-8 576-16,3 8 80 0,0 0 16 0,0 0 0 15,0-9-480-15,0 9-192 0,0 0 128 0,0 0-128 16,0 0 0-16,0 0 128 0,-6-6-128 0,6 6 0 15,-9-3 176-15,0-1-48 0,-3 2-128 0,1 2 192 16,1-3 400-16,0 3 80 0,-3-1 16 0,1 1 0 16,0-2 128-16,0 1 16 0,-2 1 16 0,2-2 0 15,1 2-48-15,1 0-16 0,-1-2 0 0,0 2 0 16,0 4-400-16,0-1-64 0,1 1-32 0,-1 2 0 16,1 1-288-16,-1-1 0 0,0 3 0 0,0 2 0 15,1-1 0-15,-1 2 0 0,0 1 0 0,-1 1 0 0,1 2 0 0,1 2 0 16,-2 3 0-16,1-1 0 0,0 2 0 0,2 1 0 15,0 1 0-15,1 2 0 0,3 1 304 0,0 2-48 16,-3 0-16-16,3-1 0 0,-1 0 80 0,1 0 32 16,3 1 0-16,-1 1 0 0,2-1-176 0,1-1-48 15,1-4 0-15,2 2 0 0,2-3-128 0,1 1 0 16,3 2 144-16,2-7-144 0,1 0 160 0,2-2-32 16,3-2-128-16,1-2 192 0,0-4-192 0,3-2 0 15,0-2 128-15,3-2-128 0,2-1 144 0,0-2-16 16,-2 0 0-16,1-2 0 0,-1-2 0 0,-1-1-128 0,1-2 192 15,-2-1-64-15,-1-1-128 0,0-1 0 16,-1-2 0-16,0-2 128 0,-3-2-128 0,1 0 0 0,0-2 0 0,1 1 0 16,-1 0 128-16,0 0-128 0,-1 2 0 0,-3-2 128 15,-1-2-128-15,-1 1 0 0,-1-3 0 0,-1 0 128 16,-1 1-128-16,-2-3 192 0,-1 1-192 0,-1-5 192 16,-1 0-64-16,-1-2-128 0,-4-2 192 0,-1 3-64 15,0 2 16-15,-1 1 0 0,-1 1 0 0,-2-1 0 16,-2 3-16-16,-1-1 0 0,0 1 0 0,-2 3 0 15,-1-1 0-15,1 2-128 0,-2 0 192 0,0 1-64 16,-3 0 0-16,2 1-128 0,-2 2 192 0,2 1-64 16,-2 0 32-16,2 1 0 0,-1 2 0 0,1 0 0 15,0 3-32-15,-1-1-128 0,1 3 192 0,-2 1-64 16,-1 1-128-16,0 2 0 0,-1 1 0 0,1 2 0 16,-1 1-256-16,-2 1 64 0,0 1 0 0,-1 2 16 15,0 0-336-15,1 3-80 16,2 0-16-16,1 0 0 0,0 2-624 0,3-3-128 0,1 2-32 0,2 0-9232 15,2 1-1856-15</inkml:trace>
  <inkml:trace contextRef="#ctx0" brushRef="#br0" timeOffset="112343.71">3442 9904 32015 0,'0'0'1408'0,"-12"-6"320"0,-1 1-1392 0,1 1-336 0,12 4 0 0,-9-4 0 16,9 4 512-16,0 0 16 0,0 0 16 0,0 0 0 15,0 0-544-15,-9 7 0 0,1 1 0 0,3 2 0 16,1 3 0-16,0 3-144 0,-1 2 144 0,0 4-192 16,0 2 192-16,-1 3 0 0,-1 2-144 0,0 2 144 15,-1 0 0-15,2 5 0 0,-2-1 0 0,-1 3 0 16,0 2 288-16,-3 2 80 0,-2 3 16 0,-2 6 0 16,-4 7 144-16,2 1 48 0,-1 3 0 0,-2 2 0 15,-4-2-128-15,0 2-32 0,-2 0 0 0,1 2 0 0,0 5-240 16,1-7-48-16,1-4-128 0,2-4 192 0,0-7-192 0,1-3 0 15,3-3 0-15,4-5 0 0,-1 0 0 0,3-4-128 16,3-7 128-16,3-1-208 16,2-6-1728-16,1-6-352 0,2-4-64 0</inkml:trace>
  <inkml:trace contextRef="#ctx0" brushRef="#br0" timeOffset="113362.8">4143 9947 2751 0,'0'0'256'0,"0"0"-256"0,0 0 0 0,0 0 0 0,0 0 2176 0,0 0 384 16,0 0 64-16,5-8 32 0,-5 8-944 0,8-8-192 16,-1 1-48-16,-7 7 0 0,8-6-320 0,-2 2-64 15,-6 4 0-15,0 0-16 0,0 0-432 0,0 0-64 16,8-6-32-16,-8 6 0 0,0 0-16 0,0 0 0 16,0 0 0-16,0 0 0 0,0 0 176 0,0 0 48 15,-9 0 0-15,0 2 0 0,-3 3-32 0,0 1 0 16,0 0 0-16,1 3 0 0,0 2-16 0,0 2-16 15,-1 2 0-15,0 1 0 0,0 0-304 0,2 2-48 16,0 3-16-16,0 0 0 0,0-3-64 0,1 3-32 16,1 1 0-16,-1 3 0 0,0-1-224 0,0 1 128 15,0 1-128-15,-1 2 0 0,1 0 0 0,1 6 0 0,-1 0 0 16,1 1 0-16,2 2 128 0,-2 3-128 0,-1 1 0 0,1 0 0 16,2 0 160-16,-1-3-160 0,-1-3 160 0,4-1-160 15,2 0 128-15,2-4-128 0,-1-2 0 0,2 0 144 16,1-2-144-16,4 0 128 0,0 1-128 0,2-2 128 15,1-2-128-15,4-3 160 0,4 1-160 0,1 1 160 16,2 1-160-16,1 1 0 0,2-5 144 0,2 1-144 16,1-2 0-16,0 1-160 0,2-5 16 0,-1-1-10592 15,0 0-2112-15</inkml:trace>
  <inkml:trace contextRef="#ctx0" brushRef="#br0" timeOffset="130222.57">2662 9835 7359 0,'0'0'656'0,"0"0"-528"0,0 0-128 0,-9-7 0 16,9 7 3584-16,0 0 704 0,-10-8 128 0,10 8 16 16,0 0-3248-16,-8-8-656 0,8 8-128 0,-9-7-16 15,9 7 128-15,-8-11 16 0,0 3 16 0,8 8 0 16,-10-6-352-16,0 2-192 0,10 4 192 0,-13-4-192 15,2 0 128-15,-1 0-128 0,0 3 0 0,1 1 0 0,-1 0 0 0,0 1 0 16,-1 0 0-16,0 2 0 0,1-3 288 0,-1 0-48 16,-1 1-16-16,0-1 0 0,-1 0 288 0,0 2 64 15,-2-1 16-15,1 0 0 0,2-1 160 0,-3 0 16 16,0 0 16-16,1 0 0 0,2-1-208 0,-1 1-32 16,0 0-16-16,0 0 0 0,2 1-96 0,2 1-32 15,0-2 0-15,1 0 0 0,1 1-96 0,9-1-32 16,0 0 0-16,-9 4 0 0,-1-4-144 0,10 0-128 15,0 0 144-15,0 0-144 0,0 0 0 0,0 0 128 16,-1 12-128-16,1-12 0 0,5 7 0 0,-5-7 0 16,7 11 128-16,1-1-128 0,1 1 0 0,0-1 144 0,-1-1-144 15,0 3 128-15,2 1-128 0,-1 0 0 0,-1 3 144 0,0 3-144 16,1 3 0-16,0 1 144 0,-2-1-144 0,-1 4 0 16,1 4 128-16,-1 1-128 0,3 2 0 0,-1-2 0 15,0 3 160-15,0 2-160 0,-2 0 128 0,2 0-128 16,-1 2 192-16,-1 4-32 0,1 3-16 0,-1 5 0 15,1-1-16-15,-2 2-128 0,0 4 192 0,-1 0-64 16,0-1-128-16,-2 0 192 0,-2-2-192 16,0 3 192-16,-1-1-192 0,-1 3 192 0,-1 0-192 0,-1 0 192 15,1 2 0-15,1-4 0 0,-1 1 0 0,1-2 0 16,0-1-32-16,2 0 0 0,0 2 0 0,3 0 0 16,-1-1 16-16,2 4 0 0,3-1 0 0,-1-3 0 15,2-1 208-15,0 2 64 0,0 1 0 0,0 4 0 16,0 2-448-16,-1 5 0 0,0 3 0 0,-2-2 0 0,0-4 0 0,-1 2 0 15,0-2 0-15,-1 0 0 16,-1 1 0-16,1-2 0 0,-2 0 0 0,1-2 128 0,-2-5-128 0,1 0 0 16,1-4 144-16,-2-1-144 0,0-2 128 0,2 1-128 15,-1 1 128-15,4 4-128 0,3 2 272 0,-4-5-16 16,-5-6 0-16,1 1 0 0,2-3-16 0,1 2-16 16,0 1 0-16,0 3 0 0,3 1-32 0,-1 4 0 15,-1 4 0-15,1 1 0 0,3-2-32 0,0-3-16 16,1-3 0-16,4-2 0 0,0-5 0 0,-1 2 0 15,-2-2 0-15,0 5 0 0,0 1 80 0,-4-1 16 16,-2-7 0-16,3 4 0 0,3 1-240 0,0-4 0 16,-3-11 0-16,-2 0 0 0,0-5 0 0,-1 1 0 0,-2 1 0 0,-2 1 0 15,-6 2 128-15,2-1-128 0,2 1 0 0,-1 0 144 16,1-2-144-16,0 0 160 0,2 0-160 0,0-2 160 16,0-1 0-16,-1-2 0 0,-2-3 0 0,2-1 0 15,1 0 16-15,0 2 0 0,-3 1 0 0,2-2 0 16,1 2-176-16,0 9 0 0,-1 2 144 0,0 5-144 15,-2-2 0-15,0-1 0 0,1-4-192 0,-2-3 64 16,0-3 128-16,0 0 0 0,-1-5 0 0,1-1 128 16,1-1-128-16,-1-1 0 0,-1-4 128 0,0-1-128 15,2 0 0-15,2-4 144 0,-2 0-144 0,2-1 0 16,0 1 0-16,0 0 0 0,-1 0 0 0,2-2 0 16,0-9 0-16,0 12 0 0,-2-1 0 0,0-2 0 15,2 3 0-15,-1 1 0 0,-2 2 0 0,1-2 0 16,-1 0 0-16,1 0 0 0,-1 0 0 0,0 0 0 15,1-2 0-15,-1 0 0 0,3-11 0 0,-2 13 0 0,-2-1 0 0,1 1 0 16,0 0 0-16,1 0 0 0,-2-3 0 16,0-1 0-16,-1-1 0 0,1 0 0 0,4-8 128 0,-4 10-128 15,0 0 0-15,1-1 0 0,3-9 0 0,-2 11 0 16,-1 0 0-16,3-11 0 0,-4 9 0 0,4-9 0 16,0 0 0-16,0 0 0 0,0 0 0 0,-1 10 0 15,1-10-128-15,0 0 128 0,0 0 0 0,0 0 0 16,-1 10 0-16,1-10 0 0,0 0 0 0,4 10 0 15,-4-10 0-15,5 12 0 0,0-1 0 0,-5-11 0 16,5 10 0-16,0 0 0 0,2-2 0 0,-7-8 0 16,8 6 0-16,-8-6 0 0,0 0 0 0,13 9 0 0,4 1 0 15,-3-5 0-15,-2-1 0 0,-12-4 0 0,0 0 128 16,0 0-128-16,13-2 0 0,-1 0 0 0,-1 0 0 0,-11 2 0 16,13 0 0-16,-2 0 0 0,-1 0 0 0,1 0 0 15,-11 0-240-15,13-1 48 0,-2-3 16 0,0 0 0 16,-11 4 48-16,13-4 0 0,0-2 0 0,-1 2 0 15,-2 1-192-15,1-3-16 0,-1 2-16 0,2-1 0 32,1 0-1184-32,2-2-256 0,4 0-32 0,2-4-16 15,1-5-1184-15,4-5-240 0</inkml:trace>
  <inkml:trace contextRef="#ctx0" brushRef="#br0" timeOffset="131156.72">3709 11052 17503 0,'-9'-8'1552'0,"9"8"-1232"0,-7-6-320 0,0 1 0 16,-3 2 4384-16,1 2 816 0,9 1 176 0,0 0 16 15,0 0-4256-15,0 0-864 0,-7 8-272 0,7-8 160 16,-6 10-160-16,4 0 0 0,0 1 0 0,4 2 0 15,0 1-160-15,2 3 160 0,1-1 0 0,2-1-144 16,2 2 144-16,-1 0 0 0,0 0 0 0,0 2 0 16,-1 0 192-16,1 2-48 0,-1-3 0 0,-2 0 0 0,0 2-144 0,-1-2 0 15,-1-1 144-15,-2 1-144 0,-2-2 0 0,-1 0 0 16,0-2 0-16,0-2 0 16,1 0-784-16,1-12-128 0,-2 10-32 0,2-10-9616 15,0 0-1920-15</inkml:trace>
  <inkml:trace contextRef="#ctx0" brushRef="#br0" timeOffset="131868.21">4830 10393 12895 0,'0'0'576'0,"0"0"112"0,0 0-560 0,-1-8-128 16,1 8 0-16,0 0 0 0,0 0 2432 0,0 0 464 0,0 0 96 0,-4-7 16 16,4 7-1920-16,0 0-368 0,0 0-80 0,-9 0 0 15,1 4-368-15,2 5-64 0,0-2-16 0,0 2 0 16,-3-1 512-16,0 5 112 0,-2 0 16 0,1 4 0 16,-2-3-32-16,0 6 0 0,1 2 0 0,-4 1 0 15,2 3-160-15,-1 0-16 0,-1 2-16 0,1-3 0 16,0 2-128-16,-2 0-32 0,1 2 0 0,-2-3 0 15,0-1-256-15,0-3-48 0,0 1-16 0,1 0 0 16,3-1-128-16,0-1 0 0,0-2 0 0,1-2 0 16,2-3 0-16,2 0 0 0,3-3 0 0,5-11 0 15,0 0-768-15,0 0-64 0,0 0-32 0,0 0-9488 16,0 0-1888-16</inkml:trace>
  <inkml:trace contextRef="#ctx0" brushRef="#br0" timeOffset="132191.37">4545 10455 24879 0,'-9'-8'1088'0,"9"8"256"0,-11-1-1088 0,2 1-256 15,0 1 0-15,9-1 0 0,0 0 2064 0,-7 5 368 0,7-5 64 0,0 0 0 16,0 0-1936-16,-1 12-400 0,1-12-160 15,5 9 128-15,-5-9 64 0,11 9 16 0,2 1 0 0,1-1 0 16,0 0 48-16,1 0 0 0,-1-1 0 0,1 2 0 16,0 1 0-16,0 2 16 0,-1 1 0 0,0 2 0 15,-1-1-64-15,-1 2-16 0,-3-2 0 0,0 0 0 16,0 1-64-16,-1-2-128 0,0-1 176 0,-3 2-176 16,0-1 128-16,-1 0-128 0,0 1 0 0,0-4 0 15,1 0 0-15,1-1-176 0,0-1 32 0,2 2 0 31,1-2-784-31,1-1-160 0,4 0-16 0,0-2-16 0,0-1-2592 0,3 2-528 0</inkml:trace>
  <inkml:trace contextRef="#ctx0" brushRef="#br0" timeOffset="133257.29">4451 10117 23839 0,'0'0'1056'0,"-9"-1"224"0,0-1-1024 0,9 2-256 0,0 0 0 0,0 0 0 15,0 0 464-15,0 0 48 0,0 0 16 0,0 0 0 16,0 0-528-16,0 0 0 0,0 0 0 0,0 0 0 16,7-4 0-16,1-3 0 0,-8 7 0 0,12-5 0 15,-2 1 128-15,1 1 32 0,-11 3 0 0,12-2 0 16,-1 0 160-16,1 0 16 0,1 1 16 0,1-1 0 15,1 1 96-15,0 1 0 0,0-1 16 0,2 1 0 16,0 0-96-16,1 0-32 0,-1 0 0 0,0 0 0 16,1 1-144-16,-2 0-16 0,-2-1-16 0,0 2 0 15,-1-1-160-15,0-1 0 0,-1 0 144 0,0 1-144 16,-2-1 128-16,-10 0-128 0,12 1 128 0,-12-1-128 16,13 3 128-16,-2-2-128 0,-11-1 160 0,11 0-160 0,-11 0 176 0,11 0-176 15,-11 0 192-15,10 0-192 0,-10 0 128 0,0 0-128 16,11-4 0-16,-11 4 0 0,7-5 0 0,-7 5 0 15,0 0 0-15,8-5 0 0,-8 5 176 0,0 0-176 16,4-9 160-16,-4 9-160 0,3-8 320 0,-3 8-16 16,0 0-16-16,-4-8 0 0,4 8 96 0,-7-6 32 15,0 1 0-15,0 1 0 0,0-2-160 0,0 2-16 16,-2 1-16-16,1-4 0 0,0 1-32 0,3-1-16 16,5 7 0-16,-7-8 0 0,-1-4 48 0,2 2 16 15,2 0 0-15,1 0 0 0,1 0-16 0,0 1 0 16,1 1 0-16,0-1 0 0,1 0-224 0,0 1 128 15,0 8-128-15,-2-9 0 0,2 9 0 0,0 0 0 16,-2-8 0-16,2 8 0 0,0 0 0 0,0 0 0 0,0 0 0 0,0 0 0 16,0 0-160-16,0 0-32 0,0 0 0 0,0 0 0 31,0 0-688-31,-4 9-144 0,4-9-16 0,1 12-16 16,-1-12-2464-16,7 9-512 0</inkml:trace>
  <inkml:trace contextRef="#ctx0" brushRef="#br0" timeOffset="134246.4">4942 9810 17151 0,'0'0'768'0,"0"0"144"0,0 0-720 0,0 0-192 16,0 0 0-16,-9 1 0 0,0-2 768 0,9 1 128 15,0 0 32-15,0 0 0 0,0 0 64 0,0 0 16 16,0 0 0-16,0 0 0 0,0 0-224 0,0 0-32 15,0 0-16-15,0 0 0 0,0 0-352 0,0 0-80 0,0 0-16 0,4 11 0 16,0 0-48-16,2-1-16 16,1-1 0-16,1 2 0 0,0-1 48 0,1 2 16 0,0-3 0 0,3 3 0 15,1-2 208-15,0 2 32 0,1 2 16 16,0 2 0-16,1-4 0 0,0 2 0 16,1-1 0-16,2 2 0 0,1 0-224 0,-1 3-64 0,-1 2 0 0,1 0 0 15,2 2-256-15,-1 0 0 0,1 3 0 0,-1-2-144 16,-2 2 144-16,-1 1 0 0,-3-3 0 0,-1 2 0 15,-2-1 0-15,-2 2 176 0,-2-3-48 0,0 1 0 16,-3-1 160-16,0 1 32 0,-2-1 0 0,-1 2 0 16,-1 2 32-16,1 3 16 0,0 7 0 0,0-3 0 15,1-2-48-15,1 1 0 0,-2-6 0 0,-2-1 0 16,-2 0 0-16,2-2-16 0,-1 1 0 0,-1-3 0 16,-1 0-304-16,1-1 128 0,-1 0-128 0,0-3 0 15,-2-1 128-15,-1 0-128 0,-1-2 0 0,0 1 0 16,-1-2 144-16,-2-1-144 0,-2-1 0 0,1 0 144 0,-2 1-144 0,1-1 0 15,0-1 0-15,-2 0 0 0,-2-1-256 0,-1 1-48 16,3-2 0-16,-1 0 0 16,0-1-144-16,1 1-16 0,2-1-16 0,1 0 0 15,0-1-464-15,2 0-80 16,2-2-32-16,9-5-9280 0,-7 5-1856 0</inkml:trace>
  <inkml:trace contextRef="#ctx0" brushRef="#br0" timeOffset="137034.64">3386 11934 19343 0,'-9'-6'1728'0,"9"6"-1392"15,-9-5-336-15,2 1 0 0,7 4 2800 0,0 0 480 16,-4-6 112-16,4 6 0 0,-1-11-2816 0,1 11-576 16,1-8 0-16,-1 8-240 0,0 0 240 0,3-7 0 0,-1 0 0 0,-2 7 0 15,0-6-144-15,0 6 144 0,0 0-128 0,0 0 128 16,-6-4 0-16,6 4-128 0,-9 0 128 0,-2 4 0 15,-1 2 0-15,1 2 0 0,-2 2 0 0,0 5 0 16,-3 0 304-16,0 4 32 0,-2 0 16 0,1 1 0 16,2 2 144-16,-2 3 16 0,2 2 16 0,2 3 0 15,0 4-48-15,1 2-16 0,2 1 0 0,1 1 0 16,1 1-240-16,2 0-48 0,-1-1-16 0,2 1 0 16,2-7-160-16,2 2 0 0,1-1 0 0,3-3 0 15,0 0 0-15,4-4-224 0,1 1 80 0,1-1 16 16,1-2 128-16,1-2 0 0,-1-1 0 0,1-7 128 15,2-1-128-15,1-2 0 0,2-3 0 0,1-2 0 16,1-2 0-16,0-3 0 0,-2-2 0 0,3-2 0 16,3-3 0-16,1-2 0 0,-1-2 0 0,3-2 0 0,1-1 0 0,0-3 0 15,1-2 128-15,-1-2-128 0,-1-1 0 0,-2 2 128 16,-2 1-128-16,0-2 0 0,0-1 0 0,-1 2 0 16,-4 0 0-16,-1 1 0 0,-3-1 0 0,-3-1 0 15,-3 2 0-15,-2-4 0 0,-1 1 0 0,-3-4 0 16,-3-2 0-16,-2 1 0 0,-3-3 0 0,-1 0 0 15,-3-1 0-15,-1 0 0 0,-1-2 128 0,-2 2-128 16,-1 1 128-16,0 4-128 0,-1-1 272 0,0 4-16 16,0 4 0-16,-1 5 0 0,1-3 32 0,0 4 0 15,0 3 0-15,-1 0 0 0,1 1-160 0,1 6-128 16,1-1 192-16,2 3-192 0,0 3 0 0,1-1-192 16,1 3 0-16,0 2 0 15,0-1-688-15,2 2-128 0,1 3-16 0,2-1-9616 16,2 2-1920-16</inkml:trace>
  <inkml:trace contextRef="#ctx0" brushRef="#br0" timeOffset="137450.91">3739 11768 30399 0,'0'0'2704'0,"-13"0"-2160"0,0 0-544 0,3 1 0 0,2 2 800 0,8-3 48 16,-9 5 16-16,9-5 0 0,-7 8-864 0,7-8-368 15,-5 8 32-15,5-8 0 0,-1 10 48 0,1-10 16 16,-3 11 0-16,0-1 0 0,1 0 80 0,-2 2 32 15,-1-3 0-15,-2 3 0 0,-2 0 160 0,-1 3 224 16,-3 4-48-16,-3 2-16 0,-1 3 480 0,-1 4 112 16,-2 3 16-16,-2 4 0 0,-3 4 16 0,-2 3 16 15,-3 2 0-15,0 1 0 0,1 0-288 0,0 0-48 16,1 0-16-16,-2 0 0 0,0-1-304 0,2 0-144 16,1-2 128-16,2 1-128 0,2 0 0 0,2-3 128 15,3-3-128-15,3-5 0 0,2 0 0 0,3-5 0 16,1-1 0-16,1-4 0 15,1-2-496-15,2-2-80 0,1-2 0 0,2-1-16 16,-2-5-2240-16,4-10-448 0</inkml:trace>
  <inkml:trace contextRef="#ctx0" brushRef="#br0" timeOffset="138778.37">3892 12580 11055 0,'0'0'480'0,"0"0"112"16,0 0-464-16,-6-6-128 0,2-1 0 0,4 7 0 0,-1-10 3680 0,1 10 720 16,1-11 144-16,-1 11 16 0,4-10-3552 0,0 1-720 15,-4 9-144-15,6-8-16 0,-6 8 0 0,6-7 16 16,-6 7 0-16,8-9 0 0,-2 3-144 0,-6 6 160 16,8-7-160-16,-8 7 160 0,11-5-16 0,-11 5 0 15,11-4 0-15,1 1 0 0,0 1 176 0,0 1 16 16,-1-1 16-16,1 4 0 0,0 0-160 0,1 2-48 15,-1 1 0-15,-1 2 0 0,1-1-144 0,-2 1 0 16,0-1 144-16,-3 2-144 0,-7-8 224 0,7 12-32 0,-2 0 0 0,-1-1 0 16,-4-11 16-16,1 13 0 0,-1 0 0 0,-1 0 0 15,-2-1-80-15,-1 0 0 0,-2 1-128 0,-1 0 192 16,-2-1-64-16,0 0-128 0,-1-1 176 0,-1 1-176 16,0 0 208-16,-1-1-64 0,0 0-16 0,2-2 0 15,-1-1 0-15,2-2-128 0,0 0 192 0,1-1-64 16,0 0 112-16,8-5 16 0,0 0 0 0,-7 6 0 15,7-6 16-15,0 0 16 0,-4 12 0 0,2-1 0 16,2-11-160-16,4 13-128 0,1 0 192 0,1-2-192 16,0 1 0-16,2 0 0 0,1 0 0 0,0-2 0 15,2-1 0-15,-1 0-256 0,-1 0 80 0,2-2 16 16,-1-2-224 0,1-1-32-16,-1 0-16 0,0 0 0 0,-10-4-432 0,13 0-96 15,-1 0 0-15,0 0-8640 0,-2 0-1712 0</inkml:trace>
  <inkml:trace contextRef="#ctx0" brushRef="#br0" timeOffset="139362.44">4762 11660 8287 0,'0'0'368'0,"3"-9"80"0,-3 9-448 0,0-11 0 0,0 2 0 0,0 9 0 16,0 0 3264-16,0 0 576 0,0 0 128 0,0 0 0 16,-5-6-3008-16,5 6-592 0,0 0-128 0,0 0-32 15,-9 6 240-15,0 1 64 0,-1-1 0 0,1 5 0 0,-1 2-96 0,0 0-16 16,-2 1 0-16,0 3 0 0,-1 0 544 0,0 1 96 15,0 3 32-15,-3 1 0 0,-1 2-32 0,0-2 0 16,-1 0 0-16,1 5 0 0,0 1-336 0,2 3-64 16,-2-1 0-16,1 3-16 0,0-1-112 0,3 5-32 15,0 2 0-15,2-1 0 0,-1 3-96 0,3-2-32 16,2 2 0-16,2-5 0 0,0 1-352 0,2-5 144 16,1 0-144-16,2-1 0 0,2-2 0 0,2-1 0 15,0-3 0-15,1 4 0 0,3-3 0 0,0 0 0 16,1 0 0-16,1-1 0 0,1-2 0 0,2-1 0 15,0-2 0-15,1-3 0 0,1-3-416 0,0-2 16 0,1-2 0 0,2-2 0 32,2-1-192-32,1-3-48 0,-1-2 0 0,4 0 0 15,2-4-608-15,0 0-128 0,0-4-32 0,0 0-8320 0,2-1-1680 0</inkml:trace>
  <inkml:trace contextRef="#ctx0" brushRef="#br0" timeOffset="139746.97">5181 12179 31503 0,'0'0'1392'0,"0"0"288"0,0 0-1344 0,0 0-336 0,-8-2 0 0,8 2 0 0,-8 4 368 0,8-4 0 16,-6 7 0-16,6-7 0 0,-7 6-240 0,1 2-128 16,1 0 128-16,-1 0-128 0,0 0 304 0,-2-1-16 15,-1 2 0-15,0 3 0 0,-2 3 352 0,0 0 64 16,-2 1 0-16,-2 2 16 0,-2 2-112 0,0 2-32 15,-1-1 0-15,0 0 0 0,0-1-320 0,-1 1-80 16,1 1-16-16,0 2 0 0,0-1-160 0,-1-4 0 16,1-1-192-16,2-1 192 15,-1-3-592-15,4-1 0 0,2-1 0 0,2-2 0 16,1-3-560-16,8-7-128 0,0 0 0 0,-8 0-8864 0,1-4-1760 0</inkml:trace>
  <inkml:trace contextRef="#ctx0" brushRef="#br0" timeOffset="140007">4786 12246 28559 0,'0'0'2544'0,"0"0"-2032"0,0 0-512 0,0 0 0 16,4 11 2208-16,2 1 352 0,2-2 64 0,3 3 0 15,0 1-2064-15,5 2-432 0,1 2-128 0,3 1 0 16,-1-1 176-16,2 0-48 0,0 0-128 0,2 2 192 15,2-1-192-15,0 1 0 0,-2 1 0 0,1-2 0 0,0 1 0 0,-1-1 0 16,-4 2-192-16,-1-4 192 16,-2 0-704-16,-2-1-48 0,-1-4 0 0,1-1 0 15,-3 2-496-15,0-5-96 0,-3 0-32 0,-8-8 0 16,0 0-688-16,9 7-144 0,-9-7-32 0,0 0-9104 0</inkml:trace>
  <inkml:trace contextRef="#ctx0" brushRef="#br0" timeOffset="140603.69">4769 12010 33055 0,'-12'-6'1472'0,"12"6"288"0,-6-5-1408 0,6 5-352 0,0 0 0 0,0 0 0 16,0 0 0-16,0 0 0 0,11-7-192 0,3 1 64 16,-1 3-64-16,2 2-16 0,1 1 0 0,3 4 0 15,0-3 208-15,0 2 0 0,1-1 0 0,-2 2-144 16,-1-1 144-16,0 1 0 0,0 1 0 0,0 1 0 0,-2 2 0 0,1 0 0 15,-2-1 0-15,-1-1 0 16,-1-1 176-16,0-1-48 0,-2-1 0 0,2-2 0 0,-1-1 384 0,0-1 64 16,1-2 0-16,1 1 16 0,-1-1-144 0,1 0-16 15,0 1-16-15,0-1 0 0,-1-1-256 0,-1 2-160 16,1 0 192-16,-1 1-192 0,-2 0 0 0,-9 1 0 16,0 0 0-16,10 0 0 0,-10 0 0 0,0 0 0 15,0 0 0-15,0 0 0 0,0 0 0 0,0 0 0 16,0 0 128-16,0 0-128 0,0 0 240 0,0-11-16 15,0 11 0-15,-3-9 0 0,0 0 288 0,3 9 64 16,-4-8 16-16,4 8 0 0,-4-13-144 0,1 3-16 16,1 1-16-16,-2 1 0 0,-2 0-208 0,6 8-32 15,-9-9-16-15,1 1 0 0,-1 0-160 0,-1 2 160 0,-2-1-160 16,0 1 160-16,-2 2 32 0,0 1 0 0,-3 0 0 0,1 1 0 16,0-1-64-16,2 2-128 0,1 0 192 0,1-2-64 15,2 2-128-15,10 1 0 0,-9-3 0 0,9 3 0 16,0 0 0-16,0 0 0 0,0 0 0 0,0 0 0 15,0 0-288-15,0 0-32 0,5-6-16 0,-5 6 0 32,10-6-560-32,1 4-96 0,-1-1-32 0,1 2 0 15,-1 1-1760-15,-10 0-352 0,12 3-80 0</inkml:trace>
  <inkml:trace contextRef="#ctx0" brushRef="#br0" timeOffset="141413.43">5334 11574 21711 0,'0'0'960'15,"0"0"192"-15,0 0-912 0,0 0-240 0,0 0 0 0,0 0 0 0,0 0 1088 0,0 0 160 16,0 0 32-16,0 0 16 0,0 0-240 0,2 11-48 16,-2-11-16-16,1 12 0 0,3 1-96 0,2 0-32 15,-1-2 0-15,4 0 0 0,1 2-304 0,5-2-64 16,0 1-16-16,2-3 0 0,-1 1-192 0,2 1-32 15,3-1-16-15,-1 3 0 0,0 1-48 0,3 5 0 16,-1-1 0-16,-1 1 0 0,-2 4-192 0,1-1 176 16,-2 0-176-16,-4 4 160 0,-2 3 32 0,-3 1 16 15,-2 1 0-15,-2 4 0 0,0 3 256 0,0 0 48 16,-2 0 16-16,0-3 0 0,-2-1-32 0,0 0-16 16,-1-2 0-16,1 1 0 0,1-5 48 0,-2 0 16 0,1-5 0 15,-1-1 0-15,0 2-272 0,-1-2-48 0,-1 2-16 16,2-4 0-16,2 1-208 0,-4 3 0 0,-1 1 128 0,-1 2-128 15,-2 4 0-15,1 2 0 0,-1-1 0 0,-2-3 0 16,-1-2-384-16,-2-3 0 0,1-1-16 0,-3 0 0 16,-1-1 64-16,-2-1 16 0,-1-2 0 0,0-3 0 31,-3-5-400-31,2 0-80 0,0-1-16 0,1-1 0 16,-3-2-528-16,3-4-128 0,2-3 0 0,0-2-16 15,2-2-1648-15,2-2-336 0,-4-8-64 0,13-9-16 0</inkml:trace>
  <inkml:trace contextRef="#ctx0" brushRef="#br0" timeOffset="144606.37">5575 9536 27935 0,'-9'-13'1232'0,"3"3"256"0,0-2-1184 0,3 1-304 0,-1 4 0 0,3-3 0 0,1-1 1776 0,0 2 288 15,3-1 64-15,1 4 16 0,-2-2-1152 0,3 0-224 16,-5 8-64-16,8-8 0 0,-3-1-448 0,1 1-80 15,-6 8-32-15,9-7 0 0,0 0-144 0,1 2 0 16,-1-2 0-16,2 3 0 0,1 2 0 0,1-1 0 16,1 1 0-16,3 0 0 0,0 2 0 0,2 0 0 15,2 0 0-15,4 0 0 0,1 0 0 0,0 2 0 16,-1 0 0-16,0 2 0 0,-1-1 0 0,-1 2 0 16,-1 2 192-16,-1-1-64 0,-2 1 64 0,1 0 0 15,-1 1 0-15,0 3 0 0,-4 0 0 0,1 0 16 0,1-1 0 0,0 1 0 16,-2-2-32-16,0 1-16 0,-3 2 0 15,-1 0 0-15,0-1-32 0,-2 2 0 0,-3-1 0 0,1 0 0 16,-1 1 32-16,1-1 0 0,-2-1 0 0,0 2 0 16,1 2-32-16,0 0 0 0,-1 0 0 0,0 0 0 15,2 1 0-15,0 0 0 0,0 2 0 0,1-2 0 16,0 1-128-16,0 1 160 0,0 0-160 0,-1 2 160 16,1 2-160-16,-1 1 0 0,-1 2 144 0,1 0-144 15,-1 1 0-15,1 3 0 0,-2 2 0 0,0 0 128 16,3 2 16-16,-1 1 16 0,-2-3 0 0,0 4 0 15,0-1-160-15,-1 1 160 0,-1 0-160 0,-2 2 160 16,-1-1-160-16,0 2 0 0,0 0 0 0,-1 2 128 16,-1 5-128-16,1 0 0 0,-1 2 0 0,2-2 0 15,-3-2 160-15,0-2-160 0,1 1 192 0,0-3-192 16,0 0 176-16,-1-1-176 0,1 4 160 0,-1-2-160 16,0 3 144-16,2 2-144 0,0 0 128 0,-1 1-128 15,2-3 160-15,3 0-160 0,2 5 192 0,-2-3-192 0,-4-12 240 0,2 4-64 16,2 2-16-16,-1 3 0 0,-2 1 16 15,3 4 0-15,1 1 0 0,0-1 0 0,-2-3-48 0,-1 2 0 16,-1-1 0-16,0 0 0 0,2-2-128 0,-2 2 160 16,-2 4-160-16,1-1 160 0,0 3-160 0,1 2 192 15,0-2-192-15,0 1 192 0,0 0-192 0,-1-5 128 16,-3-10-128-16,2 6 128 0,5-4-128 0,-2 1 128 16,-2 1-128-16,1 2 128 0,1 2-128 0,1 4 0 15,-1-1 144-15,1-1-144 0,0-3 128 0,2 0-128 16,-2 1 128-16,-2-1-128 0,-2 0 0 0,-1-1 0 0,2 0 0 15,-2 2 128-15,1 3-128 0,-1 0 0 0,0-2 0 0,2 0 0 16,-2-2 0-16,1-1 144 0,-1-1-144 0,1-3 0 16,0 1 128-16,5-2-128 0,2 1 0 0,-2 1 0 15,-7 4 144-15,1-1-16 0,3 0-128 0,3-2 192 16,1 0-192-16,0-2 128 0,0-1-128 0,-1 1 0 16,1-4 128-16,0 0-128 0,0 0 0 0,1 3 144 15,-3 0-144-15,3 2 128 0,1 5-128 0,-3-1 128 16,-6-2-128-16,1-2 0 0,1-1 0 0,-1 0 128 15,2-2-128-15,-1-2 0 0,0 0 0 0,-1 0 128 16,0-3-128-16,-1 3 0 0,1-6 0 0,0 5 128 16,2 1-128-16,0 1 0 0,0 2 0 0,0-4 128 15,-1 0-128-15,0-2 0 0,-1 0 0 0,2-1 128 16,0-1-128-16,0 0 0 0,0-1 144 0,0 1-144 16,-1 1 0-16,0 0 0 0,1 1 0 0,-2-1 128 15,1 1-128-15,0 1 0 0,-1 0 0 0,1-3 128 0,0-2-128 0,1-2 0 16,-1-1 0-16,-1 0 128 0,0-3-128 0,0 0 0 15,1 0 0-15,1-1 128 0,0-5-128 0,0 1 0 16,0 0 128-16,0-3-128 0,0 2 0 16,0 1 128-16,0-2-128 0,1 0 0 0,1-1 0 0,-1 0 128 15,0 1-128-15,1-2 0 0,-2 0 0 0,1 0 144 16,0-1-144-16,0 1 0 0,2 0 128 0,0 0-128 16,-2 0 0-16,2 0 0 0,-2 0 128 0,2 0-128 15,0 0 0-15,1 0 0 0,-1 0 0 0,0-1 0 16,0-2 128-16,1 1-128 0,-4-11 0 0,4 11 0 0,0 0 0 0,-4-11 0 15,5 11 144-15,-1 0-144 0,-4-11 0 0,6 10 144 16,-6-10-144-16,5 12 0 0,-1-3 0 0,-4-9 0 16,5 12 0-16,-5-12 0 0,6 9 0 0,0-1 128 15,-6-8-128-15,0 0 128 0,4 9-128 0,-4-9 128 16,5 10-128-16,-5-10 0 0,5 7 144 0,-5-7-144 16,0 0 128-16,4 9-128 0,-4-9 128 0,0 0-128 15,0 0 160-15,0 0-32 0,5 8-128 0,-5-8 192 16,0 0 0-16,0 0-16 0,0 0 0 0,0 0 0 15,0 0-176-15,0 0 192 0,0 0-192 0,0 0 192 16,0 0-64-16,0 0-128 0,0 0 192 0,0 0-64 16,0 0 0-16,0 0 0 0,0 0 0 0,-5 6 0 15,5-6 64-15,-9 4 16 0,9-4 0 0,-9 4 0 16,-3-4 0-16,0 0 0 0,0 0 0 0,3 5 0 16,4 5-80-16,-4-5 0 0,-5-7-128 0,-1-1 192 0,1 3-192 0,-2 0 0 15,2 1 0-15,-2 1 0 0,2 1 0 16,0 0 0-16,-1-1 0 0,1 2 0 0,0 0 0 0,1 0 0 15,0 1-128-15,-1 0 128 16,1-1-512-16,2 2 16 0,0-3 0 0,1 1 0 16,1-1-1568-16,9-3-320 0,-9 4-64 0,2 1-16 15,1 3-2048-15,6-8-416 0</inkml:trace>
  <inkml:trace contextRef="#ctx0" brushRef="#br0" timeOffset="145800.24">3545 15331 25167 0,'0'0'1104'0,"-4"-8"240"0,0-2-1072 0,1 2-272 16,3 8 0-16,-2-8 0 0,0-2 1488 0,2 1 240 15,-1-1 64-15,1 1 0 0,-1 1-544 0,1 8-96 16,0 0-32-16,0 0 0 0,0 0-416 0,-5-6-64 16,5 6-32-16,0 0 0 0,-9-1-432 0,-1 1-176 15,0 0 128-15,0 6-128 0,-1 1 0 0,-1-1 0 16,-2 2 0-16,0 2 0 0,-3 2 0 0,1 0 192 15,3 6-192-15,-1-2 192 0,-2-2 128 0,3 1 48 16,1-2 0-16,1 2 0 0,-1 3 112 0,1 2 32 0,1 1 0 16,2 2 0-16,3 1-272 0,0 1-48 0,-2-1-16 0,2 4 0 15,0-2-176-15,1 1 0 0,0 1 0 16,1-1 128-16,2 0-128 0,2 1 0 0,3-2 0 0,0 0 0 16,1-5 0-16,2 1 0 0,2-4 0 0,3-2 0 15,-2-3 0-15,3-3 0 0,3-1 128 0,1-2-128 16,0-3 0-16,2 0 0 0,5-4 0 0,2-2 128 15,3 0-128-15,1-1 160 0,0-2-160 0,1 0 160 16,1-3-32-16,0 0-128 0,-4 0 192 0,1-1-64 16,0 0-128-16,-3 0 0 0,-1-2 0 0,-3 2 0 15,-1 0 0-15,-3 0 0 0,-3-3 0 0,0 2 0 16,-3-1 0-16,-2 1 0 0,-1 0 0 0,-4-1 0 16,-1-1 192-16,0 1-32 0,0-2-16 0,-3 0 0 15,1 0 112-15,-2-2 0 0,0-2 16 0,-2-1 0 0,-2 1-64 16,-1-1-16-16,0-2 0 0,-1 1 0 0,-2-6-192 0,-1 0 176 15,-3-1-176-15,0 1 160 0,-1 1-160 0,-3-4 128 16,-2 2-128-16,1 0 128 0,0 0 48 0,-1 1 0 16,-3-1 0-16,-1 5 0 0,-1 6 16 0,-1 0 16 15,3 4 0-15,2 1 0 0,0 3-208 0,2 1 0 16,1 3 0-16,0 0 0 0,0 2 0 0,2-1 0 16,1 2-144-16,0 3 144 15,1 0-560-15,2 2-16 0,1 0 0 0,1 1 0 16,8-6-1536-16,-8 10-304 0,1-3-64 0,2 3-9344 15,5-10-1872-15</inkml:trace>
  <inkml:trace contextRef="#ctx0" brushRef="#br0" timeOffset="146183.43">3836 14948 37375 0,'-3'-15'1664'0,"3"15"320"0,0 0-1584 0,0 0-400 0,0 0 0 0,0 0 0 16,0 0 560-16,-5 9 16 0,2 6 16 0,-1 3 0 16,0 6-592-16,-2-2 0 0,-3-1 0 0,-2-1 0 15,1 7 0-15,-3 1 0 0,-3 2 0 0,-1 5 0 16,0 2 0-16,0 3 0 0,-1 3 192 0,1 0-64 15,-1-1 384-15,0 1 64 0,-1 0 32 0,0-1 0 0,-2-2 0 0,-1 5 0 16,-3 0 0-16,0 5 0 16,0 3-176-16,2 1-48 0,1-2 0 0,1-3 0 0,1-3-144 0,2-3-48 15,2-5 0-15,3-4 0 0,3-3-192 0,2 0 176 16,2-2-176-16,2-6 160 0,4 1-400 0,0-5-80 16,0-3 0-16,4-4-16 15,1-3-1840-15,1-1-384 0,-6-8-64 0,12 5 0 16,1-5-1360-16,0 0-272 0,4-9-48 0,0-3-7248 0</inkml:trace>
  <inkml:trace contextRef="#ctx0" brushRef="#br0" timeOffset="146886.97">3992 16021 20271 0,'0'0'1792'0,"0"0"-1424"0,0 0-368 0,0 0 0 15,0 0 3520-15,0 0 640 0,0 0 128 0,0 0 32 16,0 0-3456-16,0 0-688 0,0 0-176 0,0 0 0 16,0 0 0-16,0 0 0 0,0 0 0 0,0 0 0 15,-4 9 144-15,4-9-144 0,0 0 160 0,0 0-160 16,0 0 640-16,0 0 16 0,0 0 16 0,0 0 0 0,0 0 288 0,0 0 64 15,0-9 16-15,3-2 0 0,-1-2-544 0,5 1-112 16,1 1-32-16,1-4 0 0,0 0-48 0,3-2-16 16,-1 0 0-16,1-3 0 0,0-1-80 15,0 1-16-15,1-4 0 0,0 3 0 0,1 2-192 0,-1 0 0 16,0 5 0-16,-1 2 0 0,-3 2 0 0,1 2 0 16,-2 2 0-16,1 0 0 0,0 4 0 0,-9 2 0 15,11-5 0-15,-11 5 0 0,0 0 0 0,0 0-128 16,12 5 128-16,-12-5 0 0,10 8 0 0,-2 3 0 15,-2 1 0-15,-2 4 0 0,-2 2 0 0,-1 0 0 16,0 4 0-16,2 2 0 0,-1 1 0 0,2-2 0 16,-1-2 128-16,-2-2-128 0,0 0 0 0,2-2 0 15,1-3 0-15,-1 0 0 0,-2-4 128 0,-1-10-128 16,6 9 0-16,-6-9 144 0,0 0-144 0,8 5 128 0,-8-5-128 16,9 1 128-16,-9-1-128 0,11-4 192 0,-5-2-192 0,2-2 192 15,-1-3-192-15,-2 1 192 0,-1 0-192 16,0-2 192-16,0 0-192 0,-2-1 128 0,0-1-128 0,-1-2 128 15,1-1-128-15,0-1 0 0,-1 0 0 0,0-2 0 16,-1-1 0-16,3 4 0 0,0-1 128 0,0 4-128 16,1 1 0-16,0 1 0 0,0 3 0 0,0-2 0 15,0 4 0-15,-4 7 0 0,7-8-144 0,-7 8 144 16,7-5 0-16,-7 5-128 0,10-3 128 0,-10 3 0 16,9 4-144-16,-2 2 144 0,-7-6 0 0,8 17-144 15,0 0 144-15,-1 4 0 0,-2 0 0 0,0 0 0 16,2 1 0-16,-1 3 0 0,1 1 0 0,-2-5 128 15,0 1-128-15,0-3 0 0,0 2 0 0,2 0 0 0,0-3 128 0,-1-1-128 16,1-1 128-16,-1-2-128 16,2-1 0-16,-2-2 0 0,1-2 0 0,-1-1 0 15,0-2-288-15,0 1-128 0,-6-7-32 0,8 6 0 16,-8-6-2224-16,10 3-448 0,-10-3-80 16,11-3-13616-16</inkml:trace>
  <inkml:trace contextRef="#ctx0" brushRef="#br0" timeOffset="147302.16">5074 15014 38991 0,'-6'-18'1728'0,"2"8"352"0,-2-1-1664 0,1 2-416 0,1 1 0 0,2 0 0 16,2 8 416-16,-3-9 0 0,0 1 0 0,3 8 0 31,-3-6-752-31,3 6-160 0,-8-4-16 0,0 1-16 16,-1 3-64-16,9 0-16 0,-12 6 0 0,0 0 0 0,1 2 416 0,-1 2 192 0,1 2-192 0,0 1 192 16,-4 0 320-16,2 5 176 0,2 2 32 0,-1 2 16 15,-4 0 32-15,3 6 0 0,0-1 0 0,0 6 0 16,-3 2-112-16,5 4-16 0,-1 5 0 0,0 1 0 15,2 0-256-15,1-2-48 0,1-4-16 0,4 2 0 16,1-5-128-16,3-3 0 0,2 1 0 0,0-4 128 16,1 1-128-16,1-2 0 0,0-3 0 0,1 0 0 0,1 0 0 0,1-1 0 15,1-3 0-15,0-3 0 0,-1 1 0 0,5-4 0 16,1-3 0-16,3-2 0 0,-2 0 0 0,2-2-320 16,1-3 48-16,1 0 16 15,2-1-448-15,0-4-64 0,3 0-32 0,0 1 0 16,1-1-1376-16,0-1-288 0,1 0-48 0,0-1-7392 15,-2-2-1472-15</inkml:trace>
  <inkml:trace contextRef="#ctx0" brushRef="#br0" timeOffset="147781.87">5622 15231 6447 0,'0'0'576'0,"0"0"-576"0,-11 7 0 0,-1 5 0 0,1 4 6208 0,-1-2 1152 16,-1 0 208-16,3 3 48 0,-1 3-5840 0,-1 0-1184 15,1-2-224-15,-2 0-48 0,0-1-320 0,1 3 0 16,-3-2 0-16,0 0 0 0,-2 2 176 0,-1-1-176 15,-1 1 160-15,1-2-160 0,2 0 160 0,0-1-160 16,-3-1 160-16,1 1-160 0,-2-2 208 0,1 1-48 16,-1 1-16-16,2-1 0 0,1-1-144 0,0-2 0 15,0 2 0-15,0-1 0 16,0-1-992-16,3-1-128 0,1-6-32 0,1 1 0 16,1-3-2400-16,1-2-480 0</inkml:trace>
  <inkml:trace contextRef="#ctx0" brushRef="#br0" timeOffset="147998.81">5210 15407 41871 0,'0'0'1856'0,"0"0"384"0,0 0-1792 0,0 0-448 0,1 14 0 0,3 0 0 15,4 3 400-15,1 1 0 0,1 1 0 0,3 0 0 16,0 2-400-16,2 1 128 0,-1 2-128 0,0-1 0 15,2 2 0-15,-2 0 0 0,-2-2 0 0,1-2 0 16,1 1-608-16,-1-2 0 16,-2 1 0-16,-1-3 0 0,1-1-448 0,1-3-96 0,-2-1 0 0,2-4-16 15,-2 2-336-15,1-5-64 0,0-3-16 0,0-2 0 16,-1-2-1600-16,1-2-320 0,-1-2-64 0</inkml:trace>
  <inkml:trace contextRef="#ctx0" brushRef="#br0" timeOffset="148501.41">5290 15171 21183 0,'-9'-12'944'0,"5"4"192"0,4 8-912 0,-3-8-224 0,-3 0 0 0,6 8 0 15,0 0 2512-15,0 0 464 0,0 0 96 0,0 0 0 16,0 0-2432-16,0 0-512 0,0 0-128 0,0 0 0 16,0 0 208-16,0 0-16 0,0 0 0 0,0 0 0 15,0 0 256-15,11-1 64 0,-1 1 0 0,1 0 0 16,-1 0-208-16,2 0-48 0,0-4 0 0,1 2 0 16,2-2 64-16,2 1 0 0,0-3 0 0,3 0 0 15,1 0-112-15,-1-2-16 0,0-1 0 0,1 2 0 16,1 2-192-16,0 0 128 0,0-2-128 0,2 2 0 15,-2 3 0-15,-1-1 0 0,-2 0 0 0,0 2 0 16,-4-2 0-16,0 2 0 0,-2-1 0 0,-2 2 0 16,0-3 256-16,-11 3-32 0,0 0-16 0,10-3 0 15,-10 3 192-15,0 0 48 0,0 0 0 0,0 0 0 0,0 0 0 16,0 0 16-16,5-7 0 0,-5 7 0 0,0 0-80 0,2-8 0 16,-2 8-16-16,-3-8 0 0,-1 0-160 0,0 2-16 15,-1-2-16-15,-1 1 0 0,-1-1 0 0,-1 2 0 16,-1-1 0-16,-1 1 0 0,-2-1 0 0,-1 2 0 15,-1 0 0-15,-1 1 0 0,0 0-176 0,-1 1-224 16,0 1 48-16,1 1 16 0,-1 1-160 0,3 1-16 16,0 1-16-16,2 2 0 15,11-4-752-15,-10 6-160 0,10-6-16 0,-8 5-16 16,8-5-2176-16,0 0-432 0,0 0-96 0</inkml:trace>
  <inkml:trace contextRef="#ctx0" brushRef="#br0" timeOffset="149219.64">5858 14700 18431 0,'0'0'1632'0,"0"0"-1312"0,0 0-320 0,0 0 0 16,0 0 3808-16,-6 10 688 0,4 2 144 0,2 3 32 16,1-4-3360-16,3 4-672 0,1 2-128 0,2-1-16 15,1 1 144-15,2 2 48 0,3-1 0 0,3 1 0 16,2 1-416-16,1-2-80 0,1 2 0 0,1-1-16 15,0 4-176-15,2-3 0 0,1 3 0 0,0 0 128 16,-1 2-128-16,-3 2 0 0,1 3 0 0,-2 1 0 16,-4 5 336-16,-2 1-16 0,-4 4 0 0,-2-1 0 15,-4-2 144-15,-3-1 32 0,-3-2 0 0,-1-1 0 0,-3-4 16 16,0-2 16-16,-4-2 0 0,1 1 0 16,-2 0-144-16,2-1-48 0,-2 0 0 0,3 1 0 0,-2 1-336 0,0 2 144 15,-2-3-144-15,1 2 0 0,0 1 0 0,0 1 0 16,-1-1 0-16,0-1 0 0,-2-2 0 0,0 2 0 15,1-3 0-15,0 1 0 0,1-1 0 0,-2-1-144 16,1 0-16-16,1 0 0 16,0-2-2064-16,0-2-400 0,0-1-96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8T18:03:38.9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8601 10431 864 0,'31'-12'76'0,"-16"9"-60"0,9-4-16 0,-6 4 0 16,3-6 123-16,0 9 21 0,0-3 5 0,1-4 1 15,-5 7-134-15,-6 0-26 0,-1 0-6 0,-10 0 0 16,0 0 52-16,0 0 10 0,0 0 2 0,0 0 1 16,0 0 77-16,-7 0 15 0,0 0 3 0,7 0 1 15,0 0-10-15,0 0-3 0,0 0 0 0,0 0 0 16,0 0-52-16,0 0-12 0,0 0-1 0,0 0-1 16,0 0-52-16,0 0-14 0,-7 0 0 0,0 0 0 15,-3 0 0-15,-5 7 0 0,-2-4 8 0,-4 0-8 16,0 3 0-16,-8-3 0 0,-2 7 0 0,2-10 0 15,-13 9 0-15,0-6 8 0,-8 7-8 0,-3-10 8 16,-7 9 2-16,-3-9 0 0,-1 0 0 0,-3 6 0 16,4-3-10-16,-4 1 12 0,0-4-12 15,0 6 12-15,3-6 30 0,4 0 6 0,0 0 2 16,7 0 0-16,11 3-29 0,-7-3-5 0,13 0-2 0,1 0 0 16,-4 0 12-16,8 0 2 0,2 0 1 0,1 0 0 0,0 6-29 15,3-3 8-15,4-6-8 0,3 3 0 0,1 0 0 16,-1 0 0-16,8 3 8 0,-5-6-8 0,5 3-10 0,-1-6-5 15,-3 6-1-15,11 0 0 0,3 0 16 0,0 0 0 16,0 0 0-16,0 0 0 0,3-9 0 0,11 5 8 0,-3-5-8 0,3 6 10 16,4-7-10-16,3 1 8 15,3 0-8-15,1-1 8 0,0-2-8 0,3 2 12 16,0 1-12-16,1-4 12 0,-5 4-12 0,4 0 0 0,-3-4 0 16,-7 4 8-16,-1 5-8 0,1-5 0 15,-4 0 0-15,-3-1 8 0,6 1-8 0,-10 6 0 0,4-7 9 16,0 1-9-16,-4 6 10 0,0-7-2 0,-4 1-8 0,4 0 12 15,0 5-2-15,-3-5-1 0,3-4 0 0,0 7 0 16,0 0-9-16,-7 0 0 0,0-4 0 16,0 10 0-16,0 0 0 0,0 0 12 0,0 0-12 0,0 0 12 15,-7 0-12-15,-7 6 0 0,0-2 0 0,-4 2 0 16,-7 0 0-16,1 0 0 0,-4 7 0 0,-4-4-11 16,0 1-3-16,-3 2-1 0,-1 1 0 0,1-4 0 15,-4 10 15-15,4-6 0 0,0-1 0 0,3 4 0 16,4 0 0-16,-4 2 0 0,4 4-8 0,0-3 8 0,3 0 0 0,0 3 0 15,8-6 0-15,-8 12 0 16,7-6 0-16,1 0 0 0,-1 0 0 0,11 0 0 0,-7-4 0 16,3-5 0-16,8 6 0 0,-4-7 0 15,7-2 0-15,-7 2 0 0,7-2 0 0,0-1 0 16,7 0 0-16,-4-5 0 0,4 5 0 0,4-9 0 0,3 9 0 16,4-9 0-16,3 4 0 0,7 2 0 15,0-3 0-15,7-3-11 0,15 6 11 0,-8-3-13 16,8-3-82-16,3 10-16 0,-1-7-3 15,1 6-1-15,11-2-143 0,6-4-29 16</inkml:trace>
  <inkml:trace contextRef="#ctx0" brushRef="#br0" timeOffset="4662.24">9627 9845 2718 0,'0'0'120'0,"0"0"25"0,0-6-116 0,0 6-29 0,0 0 0 0,7-10 0 0,-7 10 28 0,7 0 0 16,4 10 0-16,-4-1 0 0,0 3-28 0,0 7-15 16,-3 3 2-16,-1 10 0 0,1 8 13 0,-4-5-11 15,-4 9 11-15,4-3-10 0,-3 6 10 0,-1-10 0 16,-3 4 0-16,4 3-8 0,-4-3 8 0,3 3 0 15,0-7 0-15,-3 7 0 0,4-9 0 0,-1 5 0 16,1-2 8-16,3-7-8 0,-4 4 0 0,4-10 0 16,0 3 0-16,0-6 0 15,0 0-156-15,4-9-35 0,-4 2-7 0</inkml:trace>
  <inkml:trace contextRef="#ctx0" brushRef="#br0" timeOffset="4984.51">10153 9826 3013 0,'0'0'66'0,"-7"3"14"0,-4 7 2 0,1-1 3 0,-4 3-68 0,0 4-17 0,3 0 0 0,-3 3 0 15,3 3 0-15,-3 6-14 0,4-3 2 0,2 6 1 0,1 4 11 0,0 2 0 16,4-2 0-16,-1 6 0 0,4-1-12 0,0-5-1 16,0 6 0-16,0-1 0 0,0-5 13 0,4 6 0 15,-4-7 12-15,0 7-12 16,-4-3 0-16,1-1 0 0,-1-5 0 0,-3 5 0 16,-3-5-45-16,-1-7-7 15,0-3 0-15,-3 0-1 0,0-4-99 0,-3-5-19 16,2 3-4-16,5-7-533 0,-1-6-106 0</inkml:trace>
  <inkml:trace contextRef="#ctx0" brushRef="#br0" timeOffset="5226.14">9447 10409 1555 0,'0'0'138'0,"0"0"-110"0,-3-3-28 0,3 3 0 16,0 0 337-16,0 0 63 0,3-9 12 0,4-1 2 15,15 1-325-15,-8-4-65 0,7 4-12 0,4 0-4 16,-1-4-8-16,5 4 0 0,2-4 0 0,8-6 0 16,0 7 0-16,3-7 0 0,11 6 0 0,-3-5 0 15,-1 2 0-15,-3 0-9 0,-4 0 9 0,0-2-10 16,-3 8 10-16,-3-2-12 0,-1-1 12 0,-7 4-12 31,-3 2-68-31,-4 4-15 0,4 0-2 0,-1-3-1 0,4 6-94 16,-10 6-20-16,-4-3-3 0,-3 0-761 0</inkml:trace>
  <inkml:trace contextRef="#ctx0" brushRef="#br0" timeOffset="5479.21">9529 10575 3456 0,'0'-3'76'0,"0"-3"16"0,7-3 4 0,0 9 0 0,7-10-77 0,0 7-19 0,11-6 0 0,6-1 0 15,8-2-15-15,3-1-6 0,1 1-2 0,6-4 0 32,8 0-5-32,-4 1-2 0,3-1 0 0,-3 0 0 15,-4 1-63-15,1-1-13 0,-1 3-2 0,0 1-1 16,4-1-51-16,-3-2-11 0,-11 5-1 0,3-2-576 0,0 2-114 0</inkml:trace>
  <inkml:trace contextRef="#ctx0" brushRef="#br0" timeOffset="6385.68">10950 9657 2876 0,'-17'3'128'0,"17"-3"25"0,0 0-122 0,0 15-31 0,-7 1 0 0,3 6 0 0,0 6 28 0,4-3 0 16,8 7 0-16,-12 5 0 0,-3-2-28 0,3 9 0 16,4-3 0-16,0 2 0 0,-10-2 0 0,6 3 0 15,4-3-13-15,-3 0 4 0,-4-1 9 0,0-5-12 16,-7 3 12-16,7-4-12 0,3-3 12 0,0 1 8 15,-6-10-8-15,-1 0 11 0,8 0 1 0,-1-4 0 16,1-5 0-16,-4 3 0 0,0-10 4 0,3 3 0 16,4-9 1-16,0 0 0 0,-7-3 20 0,7 3 4 15,4-6 1-15,-1-7 0 0,1 4-33 0,3-7-9 16,0-3 0-16,3-2 0 0,8-8 0 0,-4 7 0 16,0-9 0-16,4 9 0 0,6-6 0 0,-6 6 0 15,-4 0 0-15,4 6 0 0,3 1 0 0,-3 5 0 16,-1-2 0-16,1 12 0 0,0-4 0 0,-1 4 11 15,4 0-11-15,-3 4 12 0,0-4-12 0,-1 9 0 0,1-6 0 0,3 7 0 16,-3-10 0-16,-4 9 8 0,4 0-8 0,-1 1 8 16,1 2-8-16,-8-2 0 0,1 2-10 0,0-2 10 15,3 2 0-15,0-2 0 0,-7 8 8 0,-4-5-8 16,1 0 15-16,3 5-4 0,-4 4-1 0,-3-3 0 16,-3-6-10-16,-1 9 0 0,8-4 0 0,-4 1-11 15,-4-3-9-15,1 3-3 0,3-7 0 0,7-2 0 16,-4 2-85-1,-3-6-16-15,0-6-4 0,11 4-1 0,0-4-38 16,-1 0-7-16,-10 0-2 0,4-10 0 0,10 4-12 0,-4-10-2 0,1 4-1 0,-4-1 0 16,-3-6 72-16,3 7 15 0,3-7 2 0,-3 6 1 15,-10-5 39-15,6 8 8 0,8-2 2 16,-4-1 0-16,-4 4 156 0,5-1 31 0,-5 1 6 0,4 6 2 0,0-3-31 16,0 2-5-16,-7 4-2 0,4-9 0 0,3 6-49 0,-7 3-9 15,0 0-3-15,0-6 0 0,3 2-6 0,-3 4-2 16,-3-6 0-16,-4 3 0 0,-4 3 21 0,4-3 4 15,7 3 1-15,-10 0 0 0,-8 0 7 0,7 3 2 16,4 0 0-16,0 3 0 0,-3-2-3 16,3 5-1-16,3 4 0 0,0-4 0 0,4 7-25 0,-7-4-5 15,4 1-1-15,-1-1 0 0,8 7-12 0,-1-6-4 16,-3 5 0-16,0-5 0 0,7 3-20 0,1-1 0 0,2-5 0 0,1 2 0 16,-4 7 0-16,7-10 0 0,7 4 0 0,0-4 0 15,-7-5 0-15,4 5 0 0,7-9 0 0,-4 0 0 16,0 0 11-16,-3 0-3 0,-1-3 0 0,1-3 0 15,0-1-8-15,-4-2 0 0,-7-7 0 16,3 10 0-16,4-10 0 0,-7 4 0 0,-3-7 9 0,3 6-9 16,-3-5 12-16,3 5-3 0,-7-6 0 15,0-3 0-15,-7 10-1 0,7-7 0 0,-4 3 0 0,1-3 0 16,-5 1-8-16,-2 5 0 0,3-6 0 0,0 10 0 16,0-4 0-16,-4 4 0 0,-3 3 0 15,3-1-11-15,8-2 2 0,-8 9 0 0,-3-3 0 0,0 3 0 16,7 0-27-1,-4 3-6-15,1-3-1 0,-4 0 0 16,7 0-141-16,0 6-29 0,7-6-6 0,0 0-1 0</inkml:trace>
  <inkml:trace contextRef="#ctx0" brushRef="#br0" timeOffset="6668.1">12104 9443 3178 0,'0'0'141'0,"-4"0"29"0,-3 0-136 0,0 7-34 0,0 2 0 0,4 1 0 32,-4 11-27-32,-4 1-12 0,4 0-2 0,0 10-1 15,-4 8-4-15,1-2-1 0,-1 0 0 0,4 3 0 16,0 2 8-16,3 8 2 0,-3 2 0 0,4 0 0 0,3 1 12 0,-4-1 2 0,1 0 1 0,-1 4 0 15,1-10 34-15,-4 3 6 16,0-3 2-16,0 0 0 0,0-3-10 0,-1 0-2 0,1 0 0 16,0-4 0-16,0-8-8 0,0 5 0 0,0-12 0 15,4 7-812-15,-4-10-164 16</inkml:trace>
  <inkml:trace contextRef="#ctx0" brushRef="#br0" timeOffset="7145.84">12171 10459 403 0,'0'0'36'0,"0"0"-36"16,0 0 0-16,0 0 0 0,7 0 540 0,0 0 102 15,-7 0 20-15,11 0 4 0,3-9-523 0,0 9-105 0,0-9-21 0,4-1-4 16,-1 7-13-16,1-9-16 16,-1 2 3-16,5-9 1 0,-1 10 12 0,0-4-9 15,0-5 9-15,0-4-8 0,0 9-4 0,1-6 0 0,-1 7 0 16,-4-7 0-16,1 6 12 0,-7 1 0 0,-1-7 0 15,-3 6 0-15,0-5 0 0,-3 8 0 0,-4-5 0 0,-4-1 0 16,-3 3 0-16,0 4 0 0,-3 6 0 0,-4-4 0 16,-1 4-12-16,-2 3 4 0,-1 3 0 0,0 7 0 15,1-1 8-15,-4 4 0 0,3 6 0 0,-3-7 0 16,0 7 9-16,3 0 1 0,-3-3 0 0,3 2 0 16,4-5 1-16,0 6 0 0,0 3 0 0,3-4 0 15,1-5 0-15,-1 9 0 0,4-3 0 0,-3 3 0 16,2-3-11-16,5 6 0 0,-4-3 0 0,3 6 0 15,4 3 0-15,0-6 0 0,0 3 0 0,4-6 8 16,3 0-28-16,4 0-5 0,-1 0-2 16,4-6 0-16,0-4-131 0,8-8-26 0,-1 5-6 0,3-12-838 15</inkml:trace>
  <inkml:trace contextRef="#ctx0" brushRef="#br0" timeOffset="7560.22">13240 9839 1209 0,'-14'9'108'0,"7"-6"-87"16,-8 3-21-16,-2-3 0 0,-4 7 348 0,0 2 64 0,-4 4 14 16,4 0 2-16,-8 6-342 0,5 3-69 0,-4 0-17 0,-1-3 0 15,-2 9-16-15,2-9-8 0,5 0 0 0,-1-3-1 16,4 3 13-16,0-3 2 0,6-7 1 15,5-2 0-15,-1-1 9 0,4-6 9 0,4 3-1 0,3-6-8 16,0 0 20-16,0 0-4 0,0 0 0 0,10 0 0 16,4-6-2-16,4 6-1 0,-4-3 0 0,4 3 0 15,3 0-13-15,0-6 0 0,0 6 0 0,0 0 0 16,4 6 0-16,0-6 0 0,3 3 0 0,0 3 0 16,1-2-8-16,-5 5 8 0,4 0-12 15,-6 4 12-15,-1-4 0 0,0 1 0 0,-3 2 8 0,-1 1-8 16,1-4 26-16,-4 1-1 0,-3 2 0 0,-4 4 0 15,0-4 19-15,-4 1 4 0,-3 0 1 0,-3 2 0 16,-1 1-8-16,-3-7-1 0,0 10-1 0,-4-6 0 16,-3-1-15-16,-3 7-2 0,-4 0-1 0,-1-7 0 15,-6 7-10-15,3-6-3 0,-6 6 0 0,-1-4 0 0,-3 4-8 16,-4 3 0-16,4-6 0 0,-8-1-11 16,1 4-101-16,-7-6-21 0,-4-1-4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8T18:04:27.6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19191 6515 932 0,'-10'0'41'0,"10"0"9"0,0 0-40 0,0 0-10 0,-8 0 0 0,5-4 0 16,-4-2 27-16,3 6 3 0,4 0 1 0,0 0 0 16,-7 0-31-16,7 0-8 0,0 0-1 0,0 0 0 0,-3-3 47 0,3 3 10 15,-7-6 1-15,7 6 1 16,0 0 58-16,0 0 11 0,-4 0 2 0,4 0 1 0,0 0-9 0,0 0-1 15,-7 0-1-15,0 0 0 0,-3 0-24 0,2 0-5 16,8 0-1-16,-3 0 0 0,-4 0-27 0,7 0-6 16,0 0 0-16,0 0-1 0,-7 0-6 0,7 0-1 15,0 0 0-15,0 0 0 16,0 0-28-16,0 0-12 0,-11 0 8 0,4 9-8 0,0-3 0 0,0-2 0 16,-4 5 0-16,4 0 0 0,-3 1 0 0,3 2 0 15,-4-9 0-15,4 13 0 0,-3-10 0 0,3 4 0 16,3-4 0-16,0-3 0 0,4-3 16 0,-7 10 2 15,7-10 0-15,0 0 0 0,0 0-18 0,0 0 0 16,0 0 0-16,0 0 0 0,0 0 36 0,11-10 1 16,-4 1 0-16,4-1 0 0,-1 4-11 0,1-3-2 15,-4-1-1-15,3 1 0 0,-3 0-12 0,1-1-3 16,2 7 0-16,-3-6 0 0,-7 9 2 0,7-4 0 0,-3-2 0 16,-4 6 0-16,0 0 4 0,0 0 1 0,0 0 0 15,0 0 0-15,0 0-15 0,0 0 11 0,0 0-11 0,0 0 10 16,-4 6-10-16,-3-2 12 0,0 2-12 15,0-3 12-15,0 0-1 0,0-3 0 0,3 0 0 0,4 0 0 16,-3 6 2-16,3-6 1 0,0 0 0 0,0 0 0 16,0 0-6-16,0 0-8 0,0 0 11 0,0 0-11 15,0 0 8-15,0 0-8 0,0 0 0 0,0 0 0 16,0-6 8-16,0 6-8 0,3-6 0 0,-3 6 0 16,0 0 0-16,0 0 0 0,0 0 0 0,0 0 0 15,0 0 0-15,0 0 0 0,0 0 0 0,0 0 0 16,0 0 0-16,0 0 0 0,0 0 0 0,0 0 0 15,-7 0 0-15,7 0 0 0,0 0 0 0,-7 0 0 0,7 0 0 16,-3 3 0-16,3-3 0 0,0 0 0 16,0 0 0-16,0 0 0 0,-7 0 0 0,7 0-9 15,0 0-91-15,0 0-17 0,0 0-4 0,0 0-753 16,7 3-150-16</inkml:trace>
  <inkml:trace contextRef="#ctx0" brushRef="#br0" timeOffset="580.01">19703 6568 2084 0,'-7'-3'92'0,"7"3"20"0,0 0-90 0,0-10-22 0,3 1 0 0,-3 6 0 16,4-7 0-16,-4 4-8 0,0-6 0 0,0 2 0 15,-7 1 8-15,7 2 11 0,-4-2-3 0,1 0 0 16,-5-1 84-16,-2 1 16 0,6 6 3 0,1-4 1 16,3 7-23-16,-4-3-4 0,1-6-1 0,3 9 0 15,0 0-57-15,0 0-12 0,0 0-3 0,0 0 0 16,0 0-12-16,7 9 0 0,0-6 0 0,-4 7 0 16,4-1-8-16,-3 4 8 0,0 2-12 0,-1-2 12 15,-6 0 0-15,3-1 0 0,3-2 0 0,-6 2 0 16,-1-3 0-16,0 7 0 0,1-10 0 0,-1 4 0 15,4-10 0-15,0 0 12 0,-3 6-3 0,3-6-1 16,0 0 18-16,0 0 3 0,0 0 1 0,10 0 0 16,1-6-2-16,3 3 0 0,0-7 0 0,4 1 0 0,-4-1-16 15,4 1-3-15,-1 3-1 0,1-4 0 0,-4 1-8 0,0 0 0 16,0-1 0-16,-3 7 0 0,-1-3 0 0,-2 3 0 16,-1-1 0-16,-7 4 0 0,3-6 0 0,-3 6 0 15,0 0 0-15,0 0-11 0,0 0 35 0,0 0 6 16,0 0 2-16,0 0 0 0,-3-3-32 0,3 3 0 15,-7 0 0-15,-1-6 0 0,1 6 0 0,7 0 0 16,-7 0 0-16,7 0 0 0,-7 0 10 0,7 0-1 16,0 0 0-16,0 0 0 0,-3 0-9 0,3 0 0 15,-7 0 0-15,7 0 0 0,-7 0 0 0,0 0 0 16,0 6 0-16,-1-3 0 0,8-3 0 0,-7 10 0 0,4-7 0 0,-4 6 0 16,3-3 0-16,-3-2 0 0,7-4 0 0,-3 9 0 15,-4 0 0-15,3-5 0 0,4-4 0 0,0 0 0 16,-3 9-18-16,3-9-6 0,0 0 0 0,0 0-1 31,0 0-143-31,0 0-28 0,0 0-5 0,0 0-982 0</inkml:trace>
  <inkml:trace contextRef="#ctx0" brushRef="#br0" timeOffset="1424.58">18207 6515 1555 0,'0'0'138'0,"-4"-10"-110"0,4 7-28 0,-3-3 0 16,3 6 136-16,0-3 21 0,0-7 5 0,0 7 1 15,3-3-131-15,1-4-32 0,-1 7 0 0,1-6 0 16,-1 9 0-16,-3 0 0 0,0-10 0 0,0 10 0 16,0 0 36-16,0 0 6 0,-3 0 2 0,3 0 0 0,-7-3 14 0,0 3 3 15,-4 0 1-15,4 0 0 0,-3 3-27 0,3 4-6 16,-4-4-1-16,0 6 0 0,4-6-12 0,4-3-2 16,3 0-1-16,0 0 0 0,0 0 1 15,0 0 0-15,0 10 0 0,0-10 0 0,10 6-14 0,-3-3 9 16,4 3-9-16,3-6 8 0,-3 0-8 0,3 0 0 15,-4-6 9-15,1 6-9 0,3 0 0 0,-7-3 8 16,4-3-8-16,-1 6 0 0,-3-3 0 0,0 3 0 16,-7 0 0-16,7-7 0 0,-7 7 8 0,0 0-8 15,0 0 8-15,0 0-8 0,0 0 15 0,0 0-2 16,0 0 0-16,11 7 0 0,-11-7-5 0,0 0 0 16,0 0-8-16,0 0 12 0,0 0 1 15,0 0 0-15,0 0 0 0,0 0 0 0,0 0 3 0,0 0 1 0,0 0 0 16,0 0 0-16,0 0-6 0,0 0-2 0,4 3 0 15,-4-3 0-15,0 0-9 0,0 0 10 0,0 0-10 16,7 9 10-16,0 1-10 0,-7-10 0 0,0 0 0 0,7 3 0 16,-4 3 0-16,-3-6 0 0,7 3 0 0,-7-3 0 15,7 10 0-15,-7-10 0 0,7 0 0 0,1 6 0 16,-8-6 0-16,7 3-9 0,3-3 9 0,-3 0 0 31,0 0-65-31,4 0-7 0,-1-3 0 0,5-3-765 0,-1 6-153 0</inkml:trace>
  <inkml:trace contextRef="#ctx0" brushRef="#br0" timeOffset="2024.4">20592 6546 2300 0,'0'0'102'0,"-4"-3"21"0,1-3-99 0,3 2-24 0,-4-2 0 0,4 6 0 16,-3 0 16-16,3 0-1 0,-8-3-1 0,1 0 0 16,0 3-24-16,-3-6-5 0,-1 6-1 0,1 0 0 15,-1-4 26-15,0 4 5 0,1-6 1 0,-1 6 0 16,1 0 34-16,-1 0 7 0,4 0 2 0,-4 0 0 16,4 0-7-16,-3 6 0 0,6-6-1 0,4 0 0 15,0 0-31-15,-7 4-7 0,0-4-1 0,0 9 0 16,7-9-12-16,-3 3 0 0,3-3 0 0,-7 0 0 15,7 0 0-15,0 0 0 0,-4 10 8 0,4-10-8 16,0 0 0-16,0 0 0 0,0 0 8 0,7 9-8 16,-3 0 0-16,-1-6 0 0,4 4 0 0,0-4 0 15,4-3 0-15,-4 6 0 0,0-6 0 0,4 3-10 16,-4-6 10-16,3-3 0 0,-3 6 0 0,0-3 0 0,-3-4 0 16,-1-5 0-16,-3 9 8 0,-3-7-8 0,-1 1 11 0,4 0-3 15,-7 5 0-15,0-2 0 0,0 3 12 0,0-3 3 16,0 6 0-16,-4-3 0 0,4 3 5 0,0 3 2 15,0-3 0-15,-3 0 0 0,3 6-15 0,0-3-3 16,0 3-1-16,-1-2 0 0,1 5-11 0,0-6 0 16,0 7 0-16,4-4 0 0,-4 0 0 0,0 3 0 15,3 1 8-15,1-4-8 16,-4 0-68-16,3 1-18 0</inkml:trace>
  <inkml:trace contextRef="#ctx0" brushRef="#br0" timeOffset="4321.1">19071 6505 925 0,'14'0'40'0,"-14"0"10"0,7 6-40 0,0-2-10 15,0-4 0-15,1 0 0 0,6 0 145 0,-4 0 27 16,1 0 6-16,3 0 1 0,-4 0-91 0,5 0-17 15,-1-4-4-15,0-2-1 0,0 6-24 0,0 0-5 0,0-9-1 0,-3 9 0 16,-4-3-8-16,3-7-3 0,-3 10 0 0,-7 0 0 16,0 0-8-16,0 0-1 0,0 0-1 0,0 0 0 15,0 0 1-15,0 0 1 0,-7 0 0 0,0 0 0 16,0 10-3-16,-3-7-1 0,-4-3 0 0,3 6 0 16,0-3 31-16,-3-3 7 0,4 0 1 0,-1 0 0 15,-7 0 8-15,4 0 3 0,0 0 0 0,0 0 0 16,-3-3 4-16,-1-3 1 0,0 3 0 0,-3-1 0 15,3-2-24-15,-3 3-4 0,-3-3 0 0,-1 3-1 16,0-4-12-16,0 7-3 0,1-3 0 0,-4 3 0 16,3 0-16-16,0 0-8 0,-3 0 8 0,-4 3-8 15,4-3 0-15,3 7 0 0,-3-7 0 0,0 3 0 16,0 3 0-16,3-3 0 0,0-3 0 0,4 6 0 16,0-2 0-16,3-4 0 0,1 3 0 0,3-3 0 15,-1 0 0-15,5 0 8 0,-1 0-8 0,1 0 0 0,-1-3 9 16,4 3-9-16,-4 0 10 0,4-4-10 0,0-2 12 15,4 6-3-15,-4-3-1 0,3-3 0 0,-3 3-8 0,0-4 12 16,4 7-12-16,-4-3 12 0,-1 3-12 0,1-3 0 16,-3 3 0-16,3 0 0 0,0 0 0 0,-4 0 0 15,4 0 0-15,-4 0 0 0,4 3 0 0,0-3 0 16,0 0 0-16,7 0 0 0,0 0 0 0,0 0 0 16,0 0 0-16,0 0 0 0,0 0 0 0,0 0-9 15,0 0 9-15,0 0-10 16,0 0-80-16,0 0-16 0,0 0-3 15</inkml:trace>
  <inkml:trace contextRef="#ctx0" brushRef="#br0" timeOffset="5012.32">20041 6574 864 0,'0'0'38'0,"0"0"8"0,0 0-37 0,0 0-9 15,0 0 0-15,0 0 0 0,0 0 257 0,0 0 50 16,0 0 9-16,0 0 3 0,0 0-175 0,0 0-36 15,0 0-6-15,0 0-2 0,0 0-24 0,0 0-4 0,11-6-2 16,-11 6 0-16,0 0-27 0,0 0-6 16,0 0-1-16,0 0 0 0,-4-3-20 0,-3-4-5 0,0 7-1 0,-3-3 0 15,-1-3-10-15,-7 3 8 0,4 3-8 0,-7 0 8 16,4 0-8-16,-1-3 0 0,-3 3 0 0,3-6 0 16,-3 6 11-16,3 0 0 15,1 0 0-15,-1 0 0 0,0-4 17 0,1-2 3 0,3 6 1 16,3 0 0-16,0-3-12 0,1 3-3 0,6 0 0 0,-3-3 0 15,4 3-17-15,3 0 10 0,0 0-10 0,0 0 8 16,0 0-8-16,10-6 0 0,1 6 0 0,3-4 8 16,0 4-8-16,4-6 0 0,-4 6 0 0,4 0 0 15,-1 0 0-15,1 0 0 0,-1 0 0 16,1 0 0-16,3 0 0 0,-3 0 0 0,0 0 0 0,-1 0 8 16,4 0-8-16,-3 0 0 0,0 0 0 0,-4-3 0 15,0 3 8-15,-4-6-8 0,1 6 12 0,0 0-4 16,-1 0 1-16,-6 0 0 0,-4 0 0 0,0 0 0 15,0 0-1-15,0 0-8 0,0 0 12 0,0 0-4 0,0 0 4 0,0 0 0 16,0 0 0-16,0 0 0 0,0 0-20 0,-4-3-4 16,-6-1-1-16,3 4 0 15,-4 0-62-15,-3 0-12 0,0 4-2 0,-4-4-784 16,-3 3-157-16</inkml:trace>
  <inkml:trace contextRef="#ctx0" brushRef="#br0" timeOffset="6662.41">18778 6217 633 0,'-3'-7'56'15,"-8"7"-44"-15,1 0-12 0,-4 0 0 0,-1 0 184 0,-2 0 34 16,-4 7 7-16,-4-4 2 0,4-3-150 0,-4 0-29 16,-3 9-7-16,0-9-1 0,-1 3-28 0,1 4-12 15,4-4 8-15,-1-3-8 0,0 6 10 0,0-3-10 16,4-3 12-16,0 6-12 0,0-2 14 0,3-4-4 16,-3 3-1-16,7-3 0 0,-4 0 27 0,1 0 4 15,-1 0 2-15,0 6 0 0,4-6 7 0,0 3 2 16,-3-3 0-16,2 0 0 0,5 0-3 0,-4 0 0 15,3 0 0-15,1 0 0 0,3 0-19 0,0 0-4 16,7 0-1-16,0 0 0 0,0 0-8 0,0 0-3 16,0 0 0-16,0 0 0 0,0 0 10 0,0 0 1 15,0 0 1-15,7 0 0 0,0-9 7 0,0 9 2 16,3 0 0-16,-3-3 0 0,0 3-7 0,0 0-2 16,-7 0 0-16,7-4 0 0,1 4 5 0,-8 0 1 0,0 0 0 15,0 0 0-15,0 0-9 0,0 0-2 0,0 0 0 16,0 0 0-16,0 0-6 0,0 0-2 0,0 0 0 0,0 0 0 15,0 0 22-15,0 0 4 0,0 0 1 0,0 0 0 16,0 0-23-16,0 0-5 0,7-6-1 0,-7 6 0 16,0 0 4-16,0 0 1 0,0 0 0 0,0 0 0 15,0 0-15-15,0 0 0 0,0 0 0 0,0 0 0 16,0 0 23-16,0 0 8 0,0 0 1 0,0 0 1 16,0 0-25-16,0 0-8 0,0 0 0 0,0 0 0 15,0 0 0-15,0 0 0 0,0 0 0 0,7 0 0 16,3 0 12-16,-3 0-4 0,-7 0 0 0,11 0-8 0,-1 0 16 15,8-3-3-15,-4-3-1 0,7 6 0 0,1 0-12 0,2 0 9 16,4 0-9-16,4-3 8 0,0 3 1 16,3 0 0-16,1 0 0 0,2 0 0 0,5 0-9 15,-5 0 0-15,1 0 0 0,4 0 0 0,-5 3 0 0,8-3 0 16,-3 6 0-16,2-3 8 0,1-3-8 0,4 0 0 16,3 10 0-16,3-7 0 0,1-3 0 0,-5 6 0 15,-2-3 0-15,3-3 0 0,0 10 0 0,3-10 0 16,-3 6 0-16,0-6 0 0,0 0 0 0,0 0 0 15,0-6 0-15,-4 6 12 0,-7 0-12 0,1-10 12 16,-1 10-12-16,-3-9 12 0,0 6 0 0,-1-1 0 16,-2-2 0-16,-1 6 0 0,0-9 1 0,-3 6 1 0,-4-4 0 0,1 4 0 15,-1 0-14-15,-4-3 0 0,1 3 0 16,-4-4 0-16,4 7 0 0,-4 0 0 0,0 0 0 0,0 0 0 16,1 0 0-16,-1 0 0 0,-4 0-9 0,1 0 9 15,-4 0 0-15,0 0 0 0,0 0 0 0,1 0 0 16,-5 0 0-16,1 0 0 0,-4 7 0 0,0-7 0 15,-7 0 0-15,0 0 0 0,0 0 0 0,0 0 0 16,0 0 0-16,0 0 0 0,0 0 12 0,0 0-12 16,0 0 10-16,0 0-10 0,0 0 8 0,0 0-8 15,0 0 0-15,0 0 8 0,0 0-8 0,0 0 0 16,0 0 0-16,0 0 8 0,0 0-8 0,0 0 0 16,-4-7 8-16,4 7-8 0,0 0 8 0,0 0-8 15,0 0 0-15,0 0 0 0,0 0 0 0,0 0 0 16,0 0 0-16,0 0 0 0,0 0 0 0,0 0 0 15,0 0 0-15,0 0 0 0,0 0 0 0,0 0 0 0,0 0 0 0,0 0 0 16,0 0 0-16,0 0 0 0,0 0 0 0,-7-3 0 16,7 3 0-16,0 0 0 0,0 0 0 0,0 0 0 15,0-9 0-15,0 9 0 16,0 0 0-16,0 0 0 0,0 0 0 0,4 0 0 0,-4 0 0 0,7 0 0 16,0-3 0-16,-7 3 0 0,0 0 0 0,7 0 0 15,0 0 0-15,-7 0 0 0,7 3-8 0,-7-3 8 16,7 0 0-16,-7 0 0 0,0 0 0 0,0 0 0 15,0 0 0-15,0 0 8 0,0 0-8 0,0 0 0 16,0 0 0-16,0 0 0 0,0 0 0 0,0 0 0 16,-7 0 0-16,0 0 0 0,7 0 0 0,-7 0 0 15,0 0 0-15,7 0 0 0,-7-3 0 0,0-4 0 16,3 7 0-16,4 0-11 16,-10 0-20-16,6-3-4 0,4 3-1 0,0 0 0 15,-10-6-175-15,-1 6-35 0,-7 0-7 0,-3-12-974 0</inkml:trace>
  <inkml:trace contextRef="#ctx0" brushRef="#br0" timeOffset="9954.2">19544 6442 57 0,'0'0'0'0,"0"0"0"0,0 0 0 0,0 0 0 15,0-3 0-15,-4-6 0 0,4 9 160 0,-3 0 28 16,3-9 4-16,0 9 2 0,0 0-79 0,0 0-16 15,0 0-3-15,-4-10-1 0,4 7-11 0,0-6-3 16,0 9 0-16,0 0 0 0,-3-10-19 0,3 10-4 16,0 0-1-16,0 0 0 0,-4-3 6 0,1-3 1 15,3 6 0-15,0-3 0 0,-7-7-1 0,3 10 0 16,4-9 0-16,-3 6 0 0,-4-4-13 0,3 4-2 16,1-6-1-16,-1 9 0 0,0-10-6 0,-3 7-1 15,4-6 0-15,-1 9 0 0,-3-10-9 0,0 7-3 0,4-3 0 16,-1 3 0-16,1 0 0 0,-4-3-1 0,3 6 0 15,-3-10 0-15,3 10-3 0,1 0 0 0,-4 0 0 16,0-3 0-16,3 3-8 0,4 0-3 0,0 0 0 0,-7-6 0 16,7 6 3-16,0 0 0 0,-7 0 0 0,7 0 0 15,0 0 2-15,0 0 1 0,0 0 0 0,0 0 0 16,0 0-8-16,0 0-2 0,0 0 0 0,0 0 0 16,0 0-9-16,7 9 10 0,-3 1-10 0,-1 2 10 15,4-3-2-15,0 1-8 0,-3 2 12 0,3 7-4 16,-3-6-8-16,3 6 10 0,-4 3-10 0,4 0 10 15,-3-1 7-15,-1 1 2 0,1 3 0 0,-1 1 0 16,4-4-9-16,-3 6-2 0,-4-3 0 0,7-3 0 16,-4 9-8-16,1-3 8 0,-4-3-8 0,7 4 8 15,-3 2-8-15,-4-6 8 0,0 6-8 0,0-2 8 16,3-1-8-16,-3-3 10 0,0 6-10 0,0-9 10 16,4 7-10-16,-4-8 0 0,0 1 9 0,0-3-9 15,0-3 8-15,0 3-8 0,3-7 8 0,-3-2-8 0,0 2 9 16,0-2-9-16,0-10 12 0,0 9-12 0,-3-6 13 15,3-3-4-15,0 0-1 0,0 0 0 16,0 0 2-16,0 0 0 0,0 0 0 0,-4 0 0 0,-3-3 0 0,0 3 0 16,3 0 0-16,-3-3 0 0,0-3-10 15,0-4 0-15,4 10 0 0,-4-6 8 0,3-3-8 0,-3 2 0 16,0-2 0-16,4-4 0 0,-1 4 0 0,0-4 8 16,1-5-8-16,3 5 0 0,0-6 0 0,0-3 0 15,0 0 0-15,3 0 0 0,-3 0 0 0,4-6 0 16,-4 6 0-16,4-3 0 0,-4-3 0 0,3-3 0 0,-3 9 0 15,0-10 0-15,0 10 0 0,0-6 0 0,0 3 0 16,4-3 0-16,-4 6 0 0,0 0 0 0,0-3-8 16,3 3 8-16,-6-3 0 0,3 9 0 15,0-3 0-15,0 0 0 0,0 7 0 0,0-1 0 0,-4 4 0 0,4 0 0 16,0-1 0-16,-3 1 0 0,-1 2 0 0,4 7 0 16,0 0-9-16,4-6 9 0,-1-3 0 0,-3 9 0 15,0 0-9-15,4-3 9 0,3-4 0 0,-4 1-9 16,4 0 9-16,0 3 0 0,0 3 0 15,0 0-8-15,-7 0 8 0,7 0 0 0,4 3 0 0,-4 3-8 16,0 0 8-16,-3 4-8 0,3 9 8 0,-4-1-8 16,1-2 8-16,-1 12 0 0,-3-3 0 0,0 4 8 15,0-1-8-15,-3-3 12 0,-1 6-4 0,1-2 0 16,-1-4-8-16,1 3 8 0,3-6-8 0,0 0 8 16,0 0-8-16,3-4 0 0,1-2 0 0,3 3 0 0,-4-6 0 15,4-4-13-15,0 3 1 0,4-2 1 16,0-4-93-1,3-3-18-15,0-3-4 0,3 0-1157 0</inkml:trace>
  <inkml:trace contextRef="#ctx0" brushRef="#br0" timeOffset="11197.8">18740 7455 403 0,'0'0'36'0,"0"0"-36"0,-4 0 0 0,4 0 0 15,-3-3 330-15,3 3 59 0,-8-9 12 0,5 6 3 16,-1-4-298-16,4 7-59 0,0-9-12 0,0 9-3 15,0 0 13-15,-3-3 3 0,-1-7 0 0,4 10 0 16,0 0-4-16,0 0 0 0,0 0 0 0,0 0 0 16,0-3-10-16,0 3-2 0,-3-9-1 0,3 9 0 15,0 0-3-15,0 0 0 0,0 0 0 0,0 0 0 16,0 0-28-16,0 0 0 0,0 0-11 0,0 0 11 16,10 3 0-16,-10-3 0 0,11 0 0 0,-4 0 0 15,-7 0 12-15,7-3-2 0,-7 3-1 0,11 0 0 16,-11 0 11-16,7 0 1 0,-7 0 1 0,7 0 0 15,-7 0-2-15,0 0-1 0,0 0 0 0,0 0 0 16,0 0 3-16,0 0 1 0,0 0 0 0,0 0 0 0,0 0 3 16,0 0 1-16,0 0 0 0,0 0 0 0,0 0-13 0,0 0-2 15,0 0-1-15,0 0 0 0,0 0-11 0,0 0 0 16,0 0 0-16,7 3 0 0,0 6 0 0,-7-9 0 16,0 0 0-16,10 0 0 0,-2-3 0 0,-1-3 10 15,-7 6-2-15,10 0-8 0,-3-9 14 0,-3 9-4 16,-4 0-1-16,3-7 0 0,4 1-9 0,-7 6 8 15,0 0-8-15,0-9 8 0,0 9 7 0,-3-3 1 16,-1-4 0-16,1 4 0 0,-1-6 4 0,4 9 2 16,-7-3 0-16,7 3 0 0,-3-7-3 0,3 7-1 15,-7 0 0-15,7 0 0 0,0 0-6 0,0 0-2 0,-4-3 0 16,4 3 0-16,0 0-10 0,0 0 10 0,0 0-10 16,0 0 10-16,0-9-10 0,0-1 0 0,0 10 0 15,0-3 0-15,0 3 0 0,0 0 0 0,0 0 0 0,0 0 0 16,0-6 0-16,0 6 0 0,0 0 0 0,0 0 0 15,0 0 0-15,0 0 0 0,-7-3 8 0,7 3-8 16,-4 0 0-16,4 0 0 0,-7 0 0 0,7 0 0 16,0 0 0-16,0 0 0 0,-3 3 0 0,3-3 0 15,0 0 0-15,0 0 0 0,-4 6 0 16,1-3 0-16,-1 7-9 0,1-7 9 0,3-3 0 0,0 9 0 16,0-9 0-16,-4 7 0 0,-3-4 0 15,7-3 0-15,0 0 0 0,-3 9 0 0,-4-6 0 0,3 7 0 16,-3-4 0-16,4-3 0 0,-5 3 0 0,5-3 0 15,3-3 0-15,-7 4 8 0,3-4-8 0,4 0 0 0,-7 0 0 0,7 0 0 16,0 0 0-16,0 0 0 0,0 0-10 0,0 0 2 16,0 0 0-16,0 0 0 0,0 0 8 15,0 0-10-15,0 0 10 0,0 0-10 0,0 0 10 16,0 0 0-16,-3 6 0 0,3-6 0 0,0 0 0 0,0 0-10 16,0 0 10-16,0 0 0 0,0 0-23 0,0 0 3 15,0 0 0-15,0 0 0 16,0 0-95-16,0 0-18 0,0 0-4 0,0 0-1 15,7 3-125-15,-4 6-25 0</inkml:trace>
  <inkml:trace contextRef="#ctx0" brushRef="#br0" timeOffset="11984.7">19928 7440 795 0,'0'0'35'0,"0"0"8"0,0 0-35 0,0 0-8 16,0 0 0-16,0 0 0 0,0 0 155 0,0 0 29 15,-10 0 5-15,3 0 2 0,0 0-47 0,0-7-8 16,3 7-3-16,-3 0 0 0,0-9 11 0,7 9 1 0,0 0 1 0,-3-3 0 16,3-7-59-16,0 1-12 15,3 0-3-15,1-4 0 0,-1 10-62 0,4-6-10 16,0 2 0-16,0 1-12 0,0 0 12 0,0-4 0 16,0 10-10-16,-3-3 10 0,3-6-14 0,0 9 2 0,-7 0 0 0,0 0 0 15,0 0 12-15,0 0 0 0,0 0 0 0,0 0-9 16,0 0 9-16,0 0 9 0,0 9-1 0,4 1-8 15,-4-10 21-15,-4 12-2 0,1 1-1 0,3-4 0 16,-4 0-9-16,0-5-1 0,4-4-8 0,0 0 12 16,0 0-2-16,0 9-1 0,0-9 0 0,0 0 0 15,0 0-9-15,0 0 8 0,0 0-8 0,0 0 8 16,0 0 20-16,0 0 3 0,8-3 1 0,-5-3 0 16,4-1-32-16,-3 1 8 0,-4-3-8 0,0-1 0 15,0 7 0-15,0 3 0 0,0 0 0 0,-4-9 0 16,4 6 0-16,0 3 0 0,0 0 0 0,-7 0 0 15,7 0 0-15,-7 0 0 0,0 0 0 0,7 0 0 16,-4 3 8-16,4-3-8 0,-7 0 11 0,7 0-11 16,0 0 19-16,0 0-3 0,0 0-1 0,-3 6 0 15,3-6-15-15,0 0 0 0,0 0 0 0,0 0 0 0,-7 3 9 16,7-3-1-16,0 0 0 0,0 0 0 0,0 0-8 0,0 0 0 16,0 0 0-16,0 0 0 0,0 0 0 0,0 0 0 15,-4 10-12-15,4-10 12 0,0 0-9 0,0 0 9 16,-3 3 0-16,-1 6 0 0,4-9-12 0,0 0 4 15,0 9 8-15,0 1-13 0,0-10 13 0,0 0-12 16,0 0 12-16,0 3-12 16,0-3-92-16,0 0-19 0,4 9-3 0,-4-9-1069 0</inkml:trace>
  <inkml:trace contextRef="#ctx0" brushRef="#br0" timeOffset="13233.85">18814 7465 1454 0,'0'0'64'0,"0"0"14"0,-7 0-62 0,0 6-16 0,-4-3 0 0,11-3 0 16,-7 0 47-16,7 0 6 0,0 0 2 0,0 0 0 15,0 0-25-15,0 0-5 0,0 0-1 0,0 0 0 16,0 0 25-16,-4-3 5 0,4 3 1 0,0-6 0 16,0-4-14-16,0 10-2 0,0-3-1 0,0-3 0 15,0 6 4-15,0 0 1 0,4-3 0 0,-4 3 0 16,0 0 12-16,0 0 2 0,0 0 1 0,0-10 0 15,0 10-14-15,7 0-4 0,-4-9 0 0,5 9 0 16,-1-3-14-16,0 0-3 0,3-4-1 0,1 7 0 16,-1-3-2-16,5-3-1 0,-1 3 0 0,-4-3 0 15,4 6-2-15,4-4 0 0,0-5 0 0,-1 9 0 0,4-3 3 0,1-3 0 16,-5 3 0-16,8-4 0 0,-4 4 8 0,4 0 3 16,-4-3 0-16,4 6 0 0,-4-3-19 0,3-4-3 15,1 7-1-15,-4 0 0 0,4 0 7 0,0 0 1 16,-1 0 0-16,1 0 0 0,0 0 1 0,0 0 1 15,3 0 0-15,3-3 0 0,-2 3-5 0,2 0-1 16,1 0 0-16,0-6 0 0,0 3-3 0,-4 3-1 16,7-10 0-16,-3 10 0 0,0-9 0 0,-4 9-8 15,-3-3 12-15,-1 3-4 0,1-3-8 0,0-4 12 16,-8 7-12-16,1 0 12 0,3 7-12 0,-7-7 0 0,0 3 9 16,0-3-9-16,-3 0 0 0,3 0 0 0,-3 3 0 15,-1-3 8-15,1 0-8 0,-4 0 0 16,0-3 0-16,4 3 8 0,-8 0-8 0,8 0 0 0,-4-3 0 15,0-4 0-15,-7 7 0 0,7 0 0 0,0-3 0 16,0-3 0 0,0 6-30-16,0 0-1 0,0-3 0 0,-7 3-916 0,7-6-183 0</inkml:trace>
  <inkml:trace contextRef="#ctx0" brushRef="#br0" timeOffset="17023.14">17593 4702 1728 0,'-21'-12'153'0,"7"8"-122"15,-4-2-31-15,-3 3 0 0,3-3 122 0,1 6 18 16,6 0 4-16,1-13 1 16,2 13-145-16,1-3-41 0,4-6-3 0,-1-1 0 0,1 1 24 0,-1 6 5 15,4-4 1-15,4 4 0 0,3-6 24 0,-4 6 5 16,-3 3 1-16,0 0 0 0,11-7 6 0,-4 7 2 15,-7 0 0-15,11 7 0 0,-1-4 1 0,-3 3 1 16,-3 0 0-16,3 1 0 0,-7-7 15 0,3 9 3 16,4-6 1-16,-7 10 0 0,0-13 26 0,4 9 5 15,-4-9 0-15,0 6 1 0,0-6-10 0,0 0-3 0,0 0 0 0,0 7 0 16,-4 2-39-16,4 1-8 0,0-1-1 16,0-9-1-16,0 0-15 0,0 0 9 0,0 0-9 15,-3 3 8-15,3-3-8 0,0 0 8 0,0 0-8 0,3 9 8 16,-3-9-8-16,0 10 10 0,4 2-10 15,-4-12 10-15,3 7 1 0,5 2 0 0,-5-3 0 0,1 10 0 16,-4-16 0-16,3 3 0 0,1 10 0 16,-1-13 0-16,-3 9 1 0,4 1 0 0,-4-1 0 0,0 0 0 15,0-9-2-15,0 10 0 0,-4 2 0 0,1-2 0 16,3-1 1-16,0 4 0 0,-4-4 0 0,4 7 0 16,0-7-11-16,0 13 0 0,0-6 9 0,0 6-9 15,0 0 0-15,4 3 8 0,-1 0-8 0,4 0 0 0,-3 9 0 16,-1-5 0-16,1 2 0 0,3 4 8 0,0 5-8 15,-4-2 0-15,5 0 0 0,-5 2 0 0,1 1 0 16,-1 0 0-16,1 0 0 0,-1 3 0 16,1 3 0-16,-4 3 0 0,-4 3 0 0,1 0 0 0,-1 10 19 0,1 0-1 15,-4 3 0-15,-4-7 0 16,4-2-18-16,0 2 0 0,-4-2 0 0,8-7 0 0,-4 3 11 0,3-9-11 16,-3 6 10-16,4-6-10 0,-1-3 9 0,0 0-9 15,1-7 8-15,-1 4-8 0,1-7 10 0,-1 4-10 16,-3-1 12-16,0-2-12 0,4 5 12 0,-1-6-4 15,-3 1 0-15,4 2-8 0,-4-5 14 0,0 2-4 16,3-6-1-16,0 6 0 0,-3 1-9 0,4-10 10 16,3 6-10-16,-4-3 10 0,1-3-10 0,-1-3 0 15,4 3 9-15,-3-3-9 0,-1-7 0 0,1 7 8 0,-1-3-8 16,4-1 0-16,-7 1 0 0,7-7 8 0,-3 10-8 0,-1-6 0 16,-3-1 0-16,7 4 9 0,-4-4-9 0,-3 1 0 15,7-4 8-15,-3 4-8 0,3 3 0 0,0-4 0 16,0-2 0-16,-4-1 0 0,4-3 0 0,-3 4 0 15,3-1 8-15,0 4-8 0,0-4 0 0,0 0 0 16,0 1 8-16,0-7-8 0,0 6 0 0,0 1 0 16,0-1 0-16,3-6 0 0,-3 7 0 0,4-1 0 15,-4 1 8-15,0-1-8 0,0-6 0 0,0 6 0 16,0-5 0-16,0 5 0 0,0-3 0 0,-4 4 0 16,4-10 0-16,0 6 0 0,-3 0 0 0,3-3 0 15,0 7 8-15,-4-1-8 0,4-6 0 0,0 7 0 16,0-1 0-16,0 1 0 0,0-7 0 0,0 6 0 15,4 1 0-15,-4-1 0 0,3-6 0 0,-3 6 0 16,4 1 0-16,-4-1 0 0,0-9 0 0,0 3 0 0,0-3 0 0,3 10 0 16,-3-10 0-16,0 9 0 0,0-9 0 0,0 10 0 15,0-1 8-15,-3-3-8 0,3 1 0 0,0-4 0 16,0-3 0-16,-4 9 0 0,4-9 0 0,0 10 0 16,0-7 0-16,0 6 0 0,4-3 0 15,-4-6 0-15,0 0 0 0,0 10 0 0,3-4 0 0,-3-6 0 16,0 6 0-16,0-6 0 0,4 3 0 0,-4 7 0 15,0-10 0-15,0 9 0 0,0-9 0 0,0 3 0 16,0-3 0-16,0 0 0 0,0 0 8 0,-4 10-8 16,4-10 0-16,0 0 0 0,0 0 0 0,0 0 0 15,0 0 8-15,0 0-8 0,0 0 0 0,0 0 0 0,0 0 8 16,0 0-8-16,0 0 0 0,0 0 0 0,0 0 8 16,0 0-8-16,0 0 0 0,0 0 0 0,0 0 0 0,0 0 0 15,0 0 0-15,0 0 0 0,0 0 0 0,0 0 0 16,0 0 0-16,0 0 0 0,0 0 0 0,0 0 0 15,0 0 0-15,0 0 0 0,0 0 0 0,0 0 0 16,0 0 8-16,0 0-8 0,0 0 0 0,0 0 0 16,0 0 0-16,0 0 10 0,0 0-10 0,7 0 8 15,-7 0-8-15,11 0 0 0,-11 0 0 16,7 0 0-16,7 0 0 0,0-3 0 0,-3 3 0 0,3 0 0 16,-3 0 0-16,3 3 0 0,0-3 0 0,3 0 0 15,-2 0-8-15,-1 0 8 0,3 6 0 0,-3-3 0 16,4-3 0-16,0 0 0 0,3 0 0 0,-3 0 0 15,-1 0 0-15,4 0 0 0,4 0 0 0,-4 0 0 0,0 3 0 16,8-3 0-16,-8-3 0 0,3 3 0 0,1 0 0 0,3 0 0 16,-3 0 0-16,0-3 0 0,-1 3 0 0,1-6 0 15,-4 6 0-15,0 0 0 0,-3 0 0 0,-4 6 0 16,4-6 0-16,-4 3 0 0,-3-3 0 0,-1 0 0 16,1 0 0-16,-4 0 0 0,-7 0 0 15,7 3 0-15,-7-3 0 0,7 0 0 0,-7 0 0 0,0 0 0 16,0 0 0-16,0 0 0 0,0 0 0 0,0 0 0 15,0 0 0-15,0 0 0 0,0 0 0 0,0 0 0 16,0 0 0-16,0 0 0 0,0 0 0 0,7-6-14 16,-7 6 5-16,0 0 1 15,0 0-15-15,3-6-2 0,-3-4-1 0,0 10 0 16,0-3-94-16,0-6-18 0,0-1-4 0,0 7-798 0,0-3-160 16</inkml:trace>
  <inkml:trace contextRef="#ctx0" brushRef="#br0" timeOffset="19486.86">17632 4636 518 0,'0'0'23'0,"0"0"5"0,3-3-28 0,-3-3 0 0,0 3 0 0,0 3 0 15,0 0 315-15,0 0 57 0,4-7 12 0,-1 4 3 16,-3 3-267-16,7-9-54 0,-7 9-10 0,0 0-3 16,4 0 0-16,-4 0 0 0,0 0 0 0,4-10 0 15,-4 10-11-15,0-3-2 0,0 3-1 0,0 0 0 16,3-6 2-16,-3 3 1 0,0-6 0 0,0 9 0 16,0 0 1-16,0-10 0 0,0 7 0 0,4-3 0 15,-1-7-14-15,-3 10-2 0,0-3-1 0,4-4 0 16,-4 7-2-16,0-6-1 0,3-1 0 0,-3 4 0 15,0-3-7-15,0-1 0 0,0 1-1 0,-3-1 0 16,3 1-3-16,-4 0 0 0,1-4 0 0,3 4 0 16,-7-4-12-16,3 4 8 0,0-1-8 0,1 4 0 15,-1-3 0-15,1-1 8 0,3 4-8 0,0 0 0 16,-4-1 0-16,4 4 0 0,0-6 0 0,0 9 0 16,0-6 0-16,0 6 0 0,0 0 0 0,0 0 0 0,0 0 0 15,0 0 0-15,0 0 0 0,0 0 0 16,0 0 0-16,0 0 0 0,0 0 0 0,0 0 0 0,0 0 0 0,0 0 0 15,0 0 0-15,0 0 0 0,0 0 0 0,7 0 0 16,-7 0 0-16,7 9 0 0,-7-9 0 0,4 6 0 16,-4-6 0-16,11 3 0 0,-4 4 0 0,3-4 0 15,1 0 8-15,-1-3-8 0,1 6 11 0,0-3-1 16,3-3 0-16,7 0 0 0,-4 0 2 0,8 0 0 16,3 0 0-16,4 0 0 0,0 0-2 0,10 0 0 15,-3 0 0-15,7 0 0 0,-4 7-10 0,4-7 10 16,0 0-10-16,3 0 10 0,1-7-10 0,-1 7 0 0,8 0 0 15,3-3 0-15,0 3 0 0,3 0 0 0,-3-6 8 0,7 6-8 16,-3 0 0-16,6 0 0 0,4-3 0 0,0 3 0 16,0 0 0-16,0 0 0 0,-7 3 0 0,0-3 0 15,0 6 0-15,1-3 0 0,2-3 0 0,-3 7 0 16,4-4 0-16,-8 3 0 0,-3 0 0 0,0 1 0 16,-3-4 0-16,-1-3 0 0,-3 6 0 0,0-3 0 15,3 0 0-15,-3 4 0 0,0-4 8 0,-7 3-8 16,3-3 0-16,-6-3 0 0,-1 0 0 0,0 6 0 15,-3-12 0-15,3 6 8 0,-3 0-8 0,0-3 0 16,0 3 0-16,-4 0 8 0,-3 0-8 0,0-6 0 16,-1 6 0-16,-2-3 0 0,-8 3 8 0,4 0-8 15,-4 0 0-15,-7 0 0 0,3 0 9 0,-6 0-9 16,0 0 12-16,-1 0-1 0,-3 0-1 0,-7 0 0 0,0 0-2 16,0 0 0-16,4 0 0 0,-4 0 0 0,0 0 7 15,0 0 1-15,0 0 0 0,0 0 0 0,0 0-7 0,0 0-1 16,0 0 0-16,0 0 0 0,0 0-8 0,0 0 8 15,-4-10-8-15,-3 10 8 0,7 0-8 0,-7 0 0 16,-3-3 0-16,-1 3 8 0,4-6-8 0,0 6 8 16,0 0-8-16,0 0 8 0,0 0-8 0,7 0 0 15,-7-3 9-15,7 3-9 0,0 0 0 0,-7 0 9 16,7 0-9-16,0 0 0 0,0 0 8 0,0 0-8 16,0 0 0-16,-7 3 0 0,7-3 0 0,0 9 0 15,-4 1 0-15,0 2 0 0,1 1 0 0,3-4 0 16,-4 7 0-16,4-1 0 0,-3 1 0 0,-1 0 0 15,1 6 0-15,3 0-9 0,0-3 9 0,0 2 0 16,0 8 0-16,3-4 0 0,1 3 0 0,-4-3 0 0,3 13 0 0,1-4 0 16,3 4 0-16,0-1 0 0,-7 4 0 15,4 3 8-15,-1-6-8 0,1 3 0 0,-4-4 0 0,-4 4 0 16,4 3 0-16,-3-3 0 0,-1-4 0 0,-3-2 0 16,3-4 0-16,-3-6 0 0,4 7 0 0,-1-7 0 15,1-3 0-15,-1-7 0 0,1 4 0 0,3 0 8 16,0-3-8-16,0-7 0 0,-4 0 8 15,4 1-8-15,0-10 0 0,4 3 0 0,-4-3 0 0,0 0 8 32,7 0-50-32,3 0-10 0,-3 0-1 0,1-3-935 0,2-7-188 0</inkml:trace>
  <inkml:trace contextRef="#ctx0" brushRef="#br0" timeOffset="21594.78">19152 5533 1209 0,'0'0'53'0,"-7"0"12"0,0-9-52 0,4 6-13 0,-1-4 0 0,4 4 0 15,4-6 167-15,-1-1 30 0,1 1 7 0,3 6 0 16,3-7-143-16,-3 7-29 0,4-3-5 0,0 3-2 16,-1 3-17-16,4 0-8 0,0 0 0 0,1 0 8 15,-1 3-8-15,0 3 0 0,0-6 0 0,3 0 8 16,1 3-8-16,-4-3 10 0,7 7-10 0,-3-4 10 0,3-3-10 0,4 0 0 15,0 0 0-15,-1 0 8 0,8 0-8 0,-7-3 0 16,-1 3 0-16,1-7 0 16,0 7 8-16,-4-3-8 0,4 3 8 0,-4 0-8 15,-4-9 17-15,5 3-1 0,-8 6-1 0,0 0 0 0,-4 0 13 16,-2 0 2-16,-8 0 1 0,0 0 0 0,0 0 0 0,0 0 0 16,0 0 0-16,0 0 0 0,0 0 3 0,0 0 1 15,0 0 0-15,0 0 0 0,0 0-25 0,0 0-10 16,-8 6 8-16,5-6-8 0,3 0-15 0,-11 3-8 15,4-3-1-15,-3 0-1 16,3 0-115-16,-4 0-22 0,4 0-5 0,0-3-451 16,-4 3-90-16</inkml:trace>
  <inkml:trace contextRef="#ctx0" brushRef="#br0" timeOffset="22054.79">19346 5630 1209 0,'0'0'108'0,"0"0"-87"0,-3 0-21 0,3 0 0 16,0-3 147-16,0-6 25 0,0-1 4 0,3 7 2 15,4-6-135-15,0-1-27 0,1 1-6 0,-1 0-1 16,0-4-9-16,3 4 8 0,4-1-8 0,-3 4 8 15,-4-3-8-15,4 2 0 0,-4 4 0 0,3-6 0 0,-3 9 0 16,0-3 0-16,-7 3-9 0,0 0 9 0,0 0 0 0,0 0 11 16,0 0-2-16,0 0 0 0,0 9 19 0,0-3 3 15,-3 4 1-15,-4 2 0 0,3 4 0 0,1 0 0 16,-4-7 0-16,0 7 0 0,-1-1 3 0,1 4 1 16,0 3 0-16,0-3 0 0,0 3-8 15,4 3 0-15,-1 3-1 0,1-6 0 0,3 13-12 16,0-10-3-16,0 0 0 0,3 3 0 0,1-3 4 0,-1-3 1 15,1 0 0-15,-1 6 0 0,1-6-17 0,-1 0 0 16,1 0 0-16,-4 0 0 0,0-3 0 0,3 3-12 16,1-3 0-16,-4-1 0 0,0-2 12 0,-4 6 15 15,1-3-3-15,3 0-1 0,-4-4-11 0,1 4 0 0,-1-6-10 16,4 6 10-16,0-10 0 0,-3 3 0 0,3-2-8 0,0-10 8 31,0 0-95-31,0 0-16 0,14-19-3 0,-4-12-1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20:08:55.72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16781 600 14911 0,'0'0'656'0,"0"0"144"0,0 0-640 0,0 0-160 15,0 0 0-15,0 0 0 0,0 0 1392 16,0 0 240-16,0 0 48 0,8 0 16 0,-8 0-496 0,0 0-112 15,0 0 0-15,9 3-16 0,-1-2-416 0,-8-1-80 16,0 0 0-16,9 7-16 0,-1-1-176 0,-8-6-48 16,3 8 0-16,-1 1 0 0,4 0 96 0,-2 3 16 15,1 0 0-15,-1 2 0 0,1-1-128 0,0 0-32 16,3 0 0-16,1 0 0 0,1 2 384 0,1-1 80 16,-1 0 16-16,3 3 0 0,2 3-176 0,-2-5-16 15,0 1-16-15,0 2 0 0,1-1-336 0,-1-1-64 0,-2-4-16 16,-1-1 0-16,0 2-144 0,1 2 0 0,-3-1 0 0,1 2 128 31,1-1-448-31,-1 0-80 0,-1-4-32 0,-1 0 0 16,-7-11-3408-16,6 8-672 0,-6-8-144 0,0 0-16 0</inkml:trace>
  <inkml:trace contextRef="#ctx0" brushRef="#br0" timeOffset="289.32">17263 535 5519 0,'0'0'496'0,"0"0"-496"0,-10-5 0 0,10 5 0 15,0 0 4448-15,0 0 800 0,0 0 144 0,0 0 48 0,-9 4-4144 0,9-4-816 16,-6 6-160-16,1 6-48 0,1 2-272 0,-2 2 0 16,1 1 0-16,-1 3 0 0,-1 2 384 0,-1 4-16 15,-2-1-16-15,1 2 0 0,0 0 128 0,-2 1 32 16,-3 3 0-16,-2 3 0 0,1 0 192 0,-4 4 32 15,-3 2 16-15,1 3 0 0,-2 1-192 0,2 1-48 16,1-4 0-16,1-1 0 0,-2-3-288 0,3 1-64 16,-2 1-16-16,2-2 0 0,1-3-144 0,3-2 0 15,2-3 0-15,3-2 128 0,0 1-128 0,3-5-176 16,4-5 48-16,1-1 0 16,-1-1-1968-16,2-3-384 0,2-3-80 0</inkml:trace>
  <inkml:trace contextRef="#ctx0" brushRef="#br0" timeOffset="681.33">17704 620 8287 0,'0'0'736'0,"0"0"-592"16,0 0-144-16,0 0 0 0,0 0 3968 0,0 0 768 16,0 0 160-16,0 0 32 0,0 0-3328 0,0 0-640 15,0 0-144-15,0 0-32 0,8 8 32 16,0-3 816-16,4 0-816 0,-2 0-368 0,1-1-80 15,0-1-16-15,1 1 0 0,0-4-208 0,2 0-144 16,1 1 192-16,0-2-192 0,1-3 176 0,1 1-176 16,1 3 160-16,2-2-160 0,1-4 128 0,-2 1-128 15,-1 1 0-15,1 0 0 0,-1 2 0 0,-1-1 0 16,-3 2 0-16,2 0 0 16,1 1-256-16,-2 0-160 0,0-2-32 0,-2 2 0 15,1-2-544-15,-2 2-112 0,-12 0-32 0,12 0-12048 0</inkml:trace>
  <inkml:trace contextRef="#ctx0" brushRef="#br0" timeOffset="1012.67">17691 856 13823 0,'0'0'608'0,"0"0"128"0,0 0-592 0,0 0-144 0,0 0 0 0,0 0 0 16,0 0 2768-16,0 0 528 0,0 0 96 0,0 0 32 0,12 6-2224 0,0-3-448 16,0 1-96-16,-1-4-16 15,1-4-240-15,2 3-48 0,1 1-16 0,0-2 0 0,5 0-176 0,0-1-32 16,0 2-128-16,3 1 192 0,0-4-192 0,2 3 128 15,-2-1-128-15,2 2 0 0,0 0 128 0,1-2-128 16,0 0 0-16,-1 2 0 0,-2-1 0 0,-1 0-128 16,1-1-16-16,-3 2 0 15,-1 3-592-15,-2-2-112 16,-3 1-32-16,0-2-11504 0</inkml:trace>
  <inkml:trace contextRef="#ctx0" brushRef="#br0" timeOffset="3879.66">20418 459 15663 0,'0'0'688'0,"0"0"144"0,-8-9-656 0,8 9-176 16,0 0 0-16,0 0 0 0,-8-6 5152 0,8 6 992 16,0 0 208-16,-8 1 48 0,8-1-5152 0,-8 5-1024 15,0 1-224-15,2 3 0 0,-2 1 0 0,0 2 0 16,0-2 0-16,-2 5 0 0,-3 2 0 0,-1 5 0 16,-1-3-128-16,0 5 128 0,-2-1 0 0,-2 2 0 0,0 0 0 0,1-2 0 15,1-1 0-15,-2 1 0 0,-3-1 176 0,7-3-176 16,2-3 144-16,1 2-144 15,0 0 0-15,3-2 144 0,0-4-144 0,1 1-144 0,-1-3 144 0,1-2-208 32,0-3-2224-32,8-5-432 0,-10 8-80 0</inkml:trace>
  <inkml:trace contextRef="#ctx0" brushRef="#br0" timeOffset="4070.29">20028 508 30399 0,'0'0'2704'0,"0"0"-2160"16,0 0-544-16,0 0 0 0,0 0 2480 0,10 0 384 16,3 1 80-16,-1 4 0 0,0 0-2112 15,2 2-448-15,3 0-64 0,0 2-32 0,-1 4-96 0,-1 2 0 16,0 5-16-16,0-1 0 0,2 2-176 0,0 3 0 16,-1 1 0-16,1-1-176 15,1-3-1376-15,-2 1-288 0,-2-2-48 0,2-3-16 16,0-2-1840-16,3 0-368 0</inkml:trace>
  <inkml:trace contextRef="#ctx0" brushRef="#br0" timeOffset="4368.14">21506 453 28559 0,'0'0'2544'0,"0"0"-2032"0,-9 3-512 0,2 3 0 16,4 3 2688-16,0 3 432 0,0 1 80 0,2 3 32 15,0 3-2448-15,1 1-480 0,0 1-112 0,2 1 0 16,-2 1-192-16,2 1 0 0,-1-3 0 0,-1 1 0 15,0 4-256-15,-1-5-96 0,-1 1-16 0,0-3 0 16,0 0-832-16,0-1-160 0,-2-1-48 0,1-3-9456 16,-1-2-1888-16</inkml:trace>
  <inkml:trace contextRef="#ctx0" brushRef="#br0" timeOffset="4566.07">21309 694 35935 0,'0'0'3200'0,"0"0"-2560"15,0 0-512-15,12 3-128 0,1 3 1440 0,4-2 272 16,3 1 48-16,-1 2 16 0,-1-2-1328 0,2 0-256 16,-2-1-48-16,0 0-16 15,2 5-1120-15,0-2-224 0,-1-2-64 0,1-1 0 16,-1-1-2400-16,1-3-480 0</inkml:trace>
  <inkml:trace contextRef="#ctx0" brushRef="#br0" timeOffset="5171.66">22080 207 35295 0,'0'0'1568'0,"0"0"320"0,0 0-1504 0,0 0-384 0,6 13 0 0,-1 0 0 0,1 1 400 0,-1 2 16 16,0-3 0-16,-1 5 0 15,0 1-96-15,0 2 0 0,0 0-16 0,-2 1 0 0,-2 4 208 0,2 3 32 16,-2 5 16-16,0 1 0 0,-2 3-112 0,0-1 0 16,-2-4-16-16,3-1 0 0,-2-4-208 0,0 0-32 15,2-1-16-15,0-5 0 0,-1-3-176 0,1 0 160 16,-1-1-160-16,0-3 160 0,2-4-160 0,-1 0 192 15,1-11-192-15,-3 10 192 0,3-10-64 0,0 0 0 16,0 0 0-16,0 0 0 0,0 0 64 0,0 0 16 16,0 0 0-16,0 0 0 0,0 0-32 0,6-10-16 15,-3-1 0-15,1-3 0 0,-1-5 16 0,2-2 0 16,0-4 0-16,3-1 0 0,1-4-176 0,0 1 0 16,1 0 144-16,1 2-144 0,2 0 0 0,2 1 0 15,-2 5 0-15,0 1-128 0,0 1 128 0,4 3 0 0,1 3 0 0,2 3 0 16,-2-1 0-16,3 2 0 0,2 1 0 15,1-1 0-15,-2 1 0 0,-1 2-128 0,-2-1 128 16,2 3 0-16,0 2 0 0,-2 2-128 0,-2 1 128 16,-1 2 0-16,-2 1-128 0,-1 1 128 0,-1 4-128 0,0 3 128 15,0 1 0-15,-2 4-128 0,-3 5 128 0,0-3 0 16,1 1 0-16,-1 2 0 0,-2 3 0 0,-2 1 0 16,-3 1 0-16,-2-1 0 0,-2-5 0 0,0-1 0 15,-2-1 0-15,-1-4 128 0,2 0-128 0,-3-2 128 16,-1 0 16-16,0-1 16 0,0-3 0 0,-1 2 0 15,-2-1 32-15,1-1 16 0,-2 0 0 0,-1-2 0 16,-2-1-80-16,-2 2-128 0,-3-1 176 0,-2-2-176 0,-1-1 160 0,0 0-160 16,-1 1 128-16,-1-1-128 15,-2-4 0-15,1-3 0 0,0 1 0 0,1 0 0 0,-1-3-320 16,4 0-64-16,1-3 0 0,2 0 0 16,1 0-1952-16,2-3-400 15,4-5-80-15</inkml:trace>
  <inkml:trace contextRef="#ctx0" brushRef="#br0" timeOffset="9373.94">17019 1969 4607 0,'0'0'192'0,"0"0"64"0,0 0-256 0,0 0 0 15,-7-6 0-15,2-1 0 0,1 1 2544 0,4 6 464 16,0 0 80-16,0 0 32 0,-5-8-1008 0,5 8-208 0,-5-7-48 0,5 7 0 16,0 0-368-16,0 0-80 15,0 0 0-15,0 0-16 0,-8-2-400 0,8 2-80 0,0 0-16 0,0 0 0 16,0 0-448-16,-8 4-112 0,8-4-16 0,-7 5 0 15,7-5-128-15,0 0-16 0,0 0-16 0,0 12 0 16,2-1 16-16,2 0 0 0,0-1 0 0,0 1 0 16,-2-1 16-16,2 3 16 0,1 3 0 0,0-2 0 15,1 2 0-15,0-2 0 0,1 2 0 0,-1 1 0 16,1 2 16-16,-1 1 0 0,1-5 0 0,1 4 0 16,-1-1-96-16,1 3 0 0,0-7-128 0,0 0 192 15,0 1-192-15,0-2 144 0,-2-4-144 0,2 0 128 16,1 0-128-16,-2 0 0 0,-7-9 144 0,7 8-144 15,1-1-160-15,-8-7-96 0,8 5-32 0,0 0 0 16,-8-5-1680-16,10 5-336 16,-2-1-64-16,-8-4-10880 0</inkml:trace>
  <inkml:trace contextRef="#ctx0" brushRef="#br0" timeOffset="9758.92">17463 1924 15663 0,'0'0'1392'0,"0"0"-1120"15,0 0-272-15,-8-4 0 0,-1 4 2096 0,9 0 352 0,0 0 80 0,0 0 16 16,-9 1-1872-16,9-1-368 0,0 0-80 0,-8 10-16 15,1 1-48-15,1 1-16 0,1-2 0 0,0 0 0 16,-3 2-144-16,0-1 0 0,-1 0 144 0,-1 2-144 16,-2 2 160-16,2-1-32 0,-2 6-128 0,0-2 192 15,-1 0 160-15,0 2 32 0,0 2 0 0,-1 1 0 16,-1 1 384-16,0 1 96 0,-1-1 16 0,0 2 0 16,1 0-192-16,-1 2-48 0,-1-1 0 0,0 1 0 15,0-2-336-15,0 0-80 0,-1 0-16 0,1-1 0 16,0-3-208-16,0 1 176 0,-1 2-176 0,2-2 160 0,3 0-160 15,3-3 0-15,1 0 144 0,3-2-144 0,3-1-240 16,0 0-112-16,2-1-32 0,-1 1 0 16,1-2-1680-1,-2-2-352-15,0-2-64 0</inkml:trace>
  <inkml:trace contextRef="#ctx0" brushRef="#br0" timeOffset="17896.4">19026 419 3679 0,'0'0'160'0,"0"0"32"0,0 0-192 0,0 0 0 15,0 0 0-15,0 0 0 0,0 0 2688 0,0 0 512 16,0 0 80-16,0 0 32 0,0 0-1616 0,0 0-320 16,0 0-64-16,0 0-16 0,0 0-144 0,0 0-48 15,0 0 0-15,0 0 0 0,0 0 48 0,0 0 16 16,0 0 0-16,0 0 0 0,0 0-272 0,0 0-64 15,0 0-16-15,0 0 0 0,0 0 0 0,0 0 0 16,0 0 0-16,3 12 0 0,0-2-272 0,-3 2-48 0,-3 0-16 0,0 1 0 16,1 0-256-16,-1 1-48 0,2 4-16 0,-2-2 0 15,1-2-160-15,-1 1 192 0,-1-1-192 0,0 2 192 16,0-1-192-16,2 2 192 0,-1-1-192 0,1-2 192 16,-2-3 0-16,1-1 16 0,3-1 0 0,-1 0 0 15,-2 2 64-15,2-3 16 0,1-8 0 0,-1 9 0 16,1-9-96-16,0 8 0 0,0-8-16 0,-2 7 0 15,2-7-16-15,0 0 0 0,0 0 0 0,0 0 0 16,0 0-32-16,0 0-128 0,0 0 192 0,0 0-64 16,0 0 32-16,0 0 0 0,8-7 0 0,0-3 0 15,1 0-32-15,-1-2 0 0,-2-1 0 0,2-1 0 16,0-2-128-16,2-1 192 0,1-1-192 0,-3 1 192 16,-3 3-192-16,3-3 0 0,3 0 144 0,-1 3-144 0,-4 1 0 0,1-1 0 15,3 3 0-15,-1-4 128 16,-1 6-128-16,1 3 0 0,0 1 128 0,2-1-128 0,0-2 0 0,1 3 0 15,0 0 0-15,-2 1 128 0,2-1-128 0,0 1 0 16,-2 3 0-16,2-4 0 0,-2-1 0 0,1 4 0 16,-11 2 0-16,11 2 0 0,0 2 0 0,-11-4 0 15,0 0 0-15,12 9 0 0,-3 3 128 0,-3 0 16 16,0-2 0-16,-1 3 0 0,0 4 32 0,-1-4 0 16,0-4 0-16,0 3 0 0,-2 1-176 0,1-1 0 15,0-3 0-15,-3-9 128 0,3 9-128 0,-3-9 192 16,6 9-192-16,-6-9 192 0,5 9-192 0,-5-9 160 15,0 0-160-15,0 0 160 0,0 0-160 0,0 0 160 0,0 0-160 0,0 0 160 16,0 0-160-16,0 0 192 0,0 0-192 0,0 0 192 16,0 0-192-16,0 0 192 0,8-9-192 0,-3 3 192 15,-5 6-192-15,4-12 128 0,0 0-128 0,-2 2 128 16,1 1-128-16,1-3 0 0,0 2 0 0,0-3 128 16,0-4-128-16,1 2 0 0,1 2 0 0,1 1 128 15,-1 1-128-15,1-1 0 0,-1 3 0 16,3 1 0-16,2 0 0 0,-1 2 0 0,-1 0 0 0,2 5 0 15,-11 1 0-15,13-2 0 0,-3 0 0 0,1 4 0 16,-11-2 0-16,13 2 0 0,-1-1-144 0,-3 2 144 16,-9-3 0-16,10 5 0 0,2-1 0 0,0 0 0 15,-2 0 0-15,-1 0 0 0,-9-4-128 0,13 6 128 16,-1 1 0-16,0 0 0 0,-1-1 0 0,0 1 0 16,-11-7 0-16,13 7 0 0,-3 4 176 0,1-5-176 0,-2 1 128 15,-1 2-128-15,-2 3 0 0,1 1 0 0,-1 0 128 16,-1 1-128-16,1 2 144 0,-1-2-144 0,-3 2 0 0,2-2 128 15,2 6-128-15,-2-3 0 0,-4-7 0 16,1 2 0-16,3 1 128 0,-2 0-128 0,0 0 0 0,-1 0 0 16,2-3 0-16,-1 2 0 15,1-3-512-15,2 0-32 0,-5-9-16 0,5 7 0 16,-5-7-2432-16,5 6-480 0</inkml:trace>
  <inkml:trace contextRef="#ctx0" brushRef="#br0" timeOffset="18626.78">17869 1897 19343 0,'0'0'848'0,"0"0"192"0,0 0-832 0,0 0-208 0,0 0 0 0,0 0 0 16,0 0 816-16,0 0 112 0,0 0 32 0,0 0 0 16,10 7-256-16,-10-7-64 0,13 7 0 0,0-5 0 15,-1-2-128-15,0-2-48 0,-1-1 0 0,0 2 0 16,-1-2 0-16,2 0 0 0,2 1 0 0,1-1 0 16,-1-1-16-16,2 2 0 0,-1-1 0 0,4 0 0 15,-1 2-240-15,0-3-48 0,-1 2-16 0,0-1 0 0,-1 0-144 0,-2 2 0 16,0-3 0-16,1 3 0 15,-5 0 0-15,-10 1-144 0,12-3 144 0,-2 2-160 16,-10 1-240-16,11 0-48 16,-11 0-16-16,0 0 0 0,10 4-512 0,-10-4-112 0,0 0 0 0,0 0-10512 15</inkml:trace>
  <inkml:trace contextRef="#ctx0" brushRef="#br0" timeOffset="18999.68">17807 2205 23039 0,'0'0'2048'0,"0"0"-1648"0,0 0-400 0,12-1 0 15,0 0 1600-15,1-3 224 0,0-3 48 0,3 3 16 16,2-2-1248-16,1 0-240 0,1-1-48 0,1 1-16 16,1 1 32-16,0 0 0 0,0-1 0 0,3 0 0 15,1 4-368-15,0-1 144 0,-1 2-144 0,-1-2 0 16,-2 2 0-16,0 0 0 0,0-1 0 0,-1 2 0 0,-3 0-192 0,0 0-80 15,1 0-32-15,-2 0 0 16,-2-1-496-16,1 0-96 16,-2-2-32-16,-1 2 0 0,0 1-1648 0,-1 0-336 15,2-7-64-15,-1 1-16 0</inkml:trace>
  <inkml:trace contextRef="#ctx0" brushRef="#br0" timeOffset="19803.09">18993 1798 33119 0,'0'0'1472'0,"0"0"288"0,0 0-1408 0,0 0-352 0,0 0 0 0,0 0 0 0,0 0 720 0,0 0 80 16,0 0 16-16,0 0 0 15,-2 12-672-15,2-12-144 0,-2 11 0 0,3 2 0 0,2 0 0 0,2-3 0 16,1 3 0-16,0-2 0 0,-4 0 0 0,2 1 176 16,0 0-176-16,1 1 160 0,-1 0-160 0,1 1 0 15,0 1 144-15,-1-2-144 0,-4-13 512 0,4 13 16 16,-4-13 16-16,6 11 0 0,-1 2 16 0,-3-2 0 16,-2-11 0-16,0 0 0 0,0 0-48 0,0 0 0 15,0 0 0-15,0 0 0 0,0 0-304 0,12 4-64 16,-1-4-16-16,-1-4 0 0,-1-3-128 0,0-1 128 15,0-1-128-15,0 1 128 0,1 1-128 0,-3 0 0 16,0 1 144-16,-7 6-144 0,8-9 0 0,0 2 0 16,-8 7 0-16,0 0 128 0,0 0-128 0,0 0 0 15,0 0 0-15,11 1 0 0,0 3 0 0,-11-4 0 0,8 11 0 16,-1 2 0-16,2 0 0 0,1 1 176 0,-3 2-48 16,1-2 0-16,1 2-128 0,1-3 0 0,-3-3 0 0,2 3 0 15,1 2 0-15,1 3 0 0,4 7 0 16,-5-16 0-16,-10-9 0 0,0 0 128 0,16 13-128 0,-5-9 0 15,-4-15 128-15,0 3-128 0,-7 8 128 0,10-5-128 16,-1 1 144-16,-9 4-144 0,12-5 160 0,-2 4-160 16,1-4 192-16,-1 3-48 0,-1-2-16 0,-9 4 0 15,12-4 48-15,0 2 0 0,-2-1 0 0,2 2 0 16,1 1-48-16,-1-3 0 0,-2-3 0 0,0-5 0 16,4 2-128-16,-3 0 192 0,1 1-192 0,0-4 192 15,-1 1-192-15,0-2 192 0,-3 0-192 0,0-3 192 16,-2 2-192-16,1 1 192 0,-1-2-192 0,1 1 192 15,0-3-192-15,1 0 160 0,-1 0-160 0,1-1 160 16,-1 0-160-16,0 1 128 0,-4 1-128 0,0 2 128 0,3-2-128 0,-2 2 0 16,-2 1 0-16,2 2 0 0,0 2 0 0,-4 9 0 15,4-10 0-15,-4 10 0 0,6-9-128 0,-6 9-16 16,8-7 0-16,-8 7 0 16,0 0-1488-16,11-1-288 0,-1-1-64 0,1 2-10704 15,-11 0-2144-15</inkml:trace>
  <inkml:trace contextRef="#ctx0" brushRef="#br0" timeOffset="20264.82">20539 1703 18431 0,'0'0'1632'0,"0"0"-1312"0,-9 0-320 0,9 0 0 15,0 0 3152-15,0 0 560 0,-9 2 128 0,9-2 0 0,-10 2-2928 0,10-2-592 16,-9 3-112-16,9-3-16 16,-9 2 272-16,9-2 64 0,-9 6 16 0,0-3 0 15,-2 7 224-15,2-4 64 0,0 2 0 0,-1 1 0 0,-1 2-48 0,0 2 0 16,-1 1 0-16,-1 2 0 0,-2-3-224 0,1 2-48 16,0 3-16-16,-1-2 0 0,0-2-160 0,-1 3-16 15,1 2-16-15,-1-4 0 0,0 2-160 0,1 0-16 16,-1-2-128-16,0 1 192 0,2 1-192 0,1 2 0 15,1-1 0-15,0 0 0 0,-1-3 0 0,2-2-160 16,0-3 0-16,1-1 0 16,-1-1-704-16,4 0-144 0,7-8-16 0,-7 8-16 15,7-8-1648-15,0 0-336 0,-9 2-64 0,9-2-6832 16,0 0-1344-16</inkml:trace>
  <inkml:trace contextRef="#ctx0" brushRef="#br0" timeOffset="20529.87">20101 1771 23039 0,'0'0'1024'0,"0"0"192"0,0 0-960 0,0 0-256 0,0 0 0 0,0 0 0 16,0 0 2896-16,0 0 544 0,11-1 96 0,0 3 32 15,-2 5-2208-15,1 1-432 0,1 2-96 0,1 1 0 16,1 2-320-16,0 1-48 0,0 0-16 0,2 3 0 15,2 0-304-15,2 0-144 0,-2 0 128 0,-1 0-128 0,1 0 0 16,-1 0 0-16,-2-1 0 0,1-1 0 16,0-2-512-16,0 2-16 0,-4-2-16 15,1 0 0-15,1 0-416 0,0-4-64 0,-1 1-32 0,0-2 0 16,-2 1-224-16,2-2-32 16,0-1-16-16,-1-4-12784 0</inkml:trace>
  <inkml:trace contextRef="#ctx0" brushRef="#br0" timeOffset="21115.83">21467 1719 18431 0,'0'0'816'0,"0"0"160"0,0 0-784 0,0 0-192 15,0 0 0-15,0 0 0 0,0 0 3264 0,0 0 592 16,0 0 128-16,0 0 32 0,3 13-3216 0,-2 0-640 16,-1 3-160-16,0-3 0 0,0 1 0 0,1 3 128 0,-1 2-128 0,0 1 128 15,0 0-128-15,0-1 0 0,-1 3 0 0,-2-1 0 16,-1-3 0-16,2 1 0 0,-1-1 192 0,1 0-64 15,-1 2-128-15,2-2 0 0,-1-2 0 0,1 1 128 32,0 1-640-32,-1-1-128 0,1-3-16 0,-1-1-8880 0,2-13-1760 0</inkml:trace>
  <inkml:trace contextRef="#ctx0" brushRef="#br0" timeOffset="21364.22">21258 1986 35007 0,'0'0'3120'0,"0"0"-2496"0,0 0-496 0,0 0-128 15,0 0 928-15,11 0 160 0,-11 0 48 0,14 0 0 0,3 0-560 0,1 1-128 16,1 2 0-16,0 0-16 0,1-2-16 0,1 4 0 16,-1-4 0-16,3 1 0 0,-3-1-288 0,3 2-128 15,0-3 0-15,1 2 128 0,-2 0-320 0,0 0-80 16,1 2-16-16,0-1 0 15,-3-2-688-15,1-1-144 0,0 0-32 0,0 1 0 16,1 2-1840-16,-2-2-368 0,-6-1-80 0,0-1-9616 0</inkml:trace>
  <inkml:trace contextRef="#ctx0" brushRef="#br0" timeOffset="22520.27">22279 1456 22111 0,'0'0'976'0,"0"0"208"0,0 0-944 0,0 0-240 16,0 0 0-16,0 0 0 0,12 5 1920 16,-2-1 352-16,-10-4 64 0,11 7 16 0,-6 4-1888 0,0 1-464 15,6 1 0-15,-2 2 0 0,-1 7 0 0,-2 1 0 16,1-1 0-16,-2 3 0 0,-1-1 0 0,0 4 304 15,0 0-48-15,0 4 0 0,1 2 208 0,-1-4 48 16,-4-3 0-16,2 2 0 0,3-3 64 0,-3-2 32 16,-4-1 0-16,2 0 0 0,3-1-240 0,-3 0-48 15,-3-1-16-15,1 0 0 0,-1-1 16 0,1-2 16 16,-2-2 0-16,0-2 0 0,-1-1-128 0,1 0-16 16,4-13-16-16,-3 12 0 0,0-2 16 0,3-10 0 15,0 0 0-15,0 0 0 0,0 0-48 0,0 0 0 0,0 0 0 16,0 0 0-16,0 0 16 0,0 0 0 0,3-14 0 15,1 0 0-15,1-5-32 0,0 1 0 0,-1-2 0 0,0 2 0 16,0-4 32-16,1 2 0 0,1 0 0 16,-1 0 0-16,0 1-160 0,5 0 128 0,2 4-128 15,-1 0 128-15,-4 1-128 0,4 0 0 0,1 1-160 0,-1 2 160 16,2 1 0-16,0 2-144 0,-2-3 144 0,2 4 0 16,1 0 0-16,-1 1-160 0,-2 2 160 0,0 0 0 15,0 0-160-15,-11 4 160 0,10-3-128 0,2 2 128 16,0 1 0-16,-2 4 0 0,-1 2 0 0,-1 2-128 15,0 0 128-15,1 1-128 0,0 2 128 0,0 2-128 16,0 0 128-16,1 1 0 0,-3-1 0 0,1 0-128 16,0 0 128-16,1 0 0 0,2-2 0 0,-4 0 0 15,-3 1 0-15,0 0 0 0,0-2 0 0,-1 1 0 0,-3 2 128 16,0-13-128-16,-5 10 160 0,-1 1-160 16,2-1 304-16,-2-1-48 0,-3-2 0 0,0 0 0 0,-2 1 64 0,-2 3 16 15,-4-4 0-15,3 1 0 0,1-1-80 0,-1-1 0 16,-3 1-16-16,1 1 0 0,2-2-80 0,-2 1-16 15,-1-2 0-15,0 0 0 0,4-1-144 0,-3-1 128 16,1-1-128-16,-1 0 128 0,2-2-128 0,-1-2-176 16,2 0 48-16,2 2 0 15,-1 1-1632-15,1 0-320 0,2-1-64 0,2-2-15152 0</inkml:trace>
  <inkml:trace contextRef="#ctx0" brushRef="#br0" timeOffset="36218.86">17032 3343 11055 0,'0'0'480'0,"0"0"112"0,0 0-464 0,0 0-128 15,0 0 0-15,0 0 0 0,-3-9 2864 0,3 9 544 16,0 0 112-16,0 0 32 0,0 0-2224 0,0 0-448 0,0 0-96 0,0 0-16 16,0 0-48-16,11 8-16 0,-4 1 0 0,1-1 0 15,0-2-160-15,0 4-32 0,1-4-16 0,-1 2 0 16,0 1-144-16,-2-1-32 0,1 1 0 0,-1 1 0 15,1 1 128-15,-1 1 32 0,1 1 0 0,-1 0 0 16,1 0 32-16,1 1 0 0,-1 3 0 0,1 1 0 16,-1 1-192-16,1-1-16 0,-1-1-16 0,0 2 0 15,-2 3-160-15,0 1-128 0,1-3 192 0,0 0-192 16,-1 0 176-16,1-3-176 0,1-2 160 0,-1 0-160 16,-3-1 0-16,1 0 0 0,0-1 0 0,0-4 0 15,0-1-624-15,0 0-208 16,-4-8-64-16,5 9 0 0,0 0-2608 0,-5-9-528 15</inkml:trace>
  <inkml:trace contextRef="#ctx0" brushRef="#br0" timeOffset="36582.28">17540 3419 23951 0,'-10'-8'1056'0,"1"2"224"0,-3 0-1024 0,1 0-256 16,2 1 0-16,0 2 0 0,9 3 2480 0,0 0 432 0,-9-1 96 0,9 1 0 16,0 0-2320-16,0 0-480 0,-10 4-80 0,10-4-128 15,-7 10 0-15,3-1 0 0,4-9 0 0,-4 13 0 16,-3 0 0-16,1 2 0 0,5-4 0 0,-2 5 0 15,-1 2 0-15,1 0-160 0,-3 5 160 0,-1 0-128 16,-3 1 128-16,0 3 0 0,-2 2 0 0,-1-2 0 16,-1 4 0-16,-2 3 0 0,-2 3 0 0,1-1 0 15,0 1 256-15,0-1-32 0,-2 1 0 0,0-3 0 16,2 1 112-16,2-3 32 0,-1 0 0 0,2 0 0 16,1-2-112-16,2 2-32 0,2-1 0 0,1-1 0 15,2-5-224-15,1-2 0 0,2 2-144 0,2-6 144 16,-1 1-2304-1,2-4-352-15,0-3-80 0</inkml:trace>
  <inkml:trace contextRef="#ctx0" brushRef="#br0" timeOffset="37180.44">17805 3466 9215 0,'0'0'816'0,"0"0"-656"0,0 0-160 0,0 0 0 0,0 0 3616 0,6-5 688 16,1-1 144-16,1 3 32 0,-8 3-2896 0,13-4-576 16,-2 0-112-16,3 1-32 0,1 0-448 0,1 1-96 15,-1-1 0-15,2-1-16 0,2 0-96 0,2 1-16 16,1-1 0-16,1 0 0 0,1 1-192 0,0-1 144 15,1 2-144-15,-1 2 128 0,-2-3-128 0,-1 6 0 16,-2-2 0-16,1 0 0 0,-2-1 128 0,-1 0-128 16,-1 4 0-16,-1-4 128 0,1 1-128 0,-2 1 0 15,-1-2 0-15,-1 4 0 0,-2-3-256 0,1 2 80 16,-11-3 16-16,13 2 0 16,-3 1-496-16,-10-3-112 0,0 0 0 0,12 1-7632 15,-12-1-1520-15</inkml:trace>
  <inkml:trace contextRef="#ctx0" brushRef="#br0" timeOffset="37577.11">17809 3634 3679 0,'0'0'320'0,"0"0"-320"0,0 0 0 0,-9-4 0 0,1-1 4160 0,8 5 752 15,0 0 144-15,0 0 48 0,0 0-3456 0,0 0-688 16,0 0-144-16,0 0-32 0,0 0-16 0,0 0 0 15,0 0 0-15,8-5 0 0,-8 5-128 0,13-3-16 16,0 2-16-16,-2 1 0 0,0 1-176 0,2 2-48 16,-1-2 0-16,2 3 0 0,0-1-64 0,2-1 0 15,0-2-16-15,2 0 0 0,1 0 16 0,2-1 16 16,3-3 0-16,-1 0 0 0,1 0-48 0,-1 1-16 16,1 2 0-16,-1-1 0 0,2-2-272 0,-2-2 0 15,0 1 0-15,-1 3 0 0,-1-4 0 0,1 4 0 0,0-2 0 16,1 1-10176-16,1 2-2080 15</inkml:trace>
  <inkml:trace contextRef="#ctx0" brushRef="#br0" timeOffset="41551.3">19115 3222 6447 0,'0'0'576'0,"0"0"-576"16,0 0 0-16,0 0 0 0,0 0 2144 0,0 0 320 15,0 0 64-15,0 0 16 0,0 0-1456 0,0 0-304 16,0 0-48-16,3-9-16 0,-3 9 48 0,4-8 0 15,-4 8 0-15,5-8 0 0,-5 8 80 0,5-6 32 16,-5 6 0-16,8-5 0 0,-8 5 16 0,0 0 0 16,9-6 0-16,-9 6 0 0,0 0-112 0,0 0-16 15,0 0 0-15,0 0 0 0,0 0-144 0,10 6-48 16,-10-6 0-16,0 0 0 0,0 0-320 0,4 10-64 16,-4-10 0-16,2 13-16 0,-2-4 240 0,0 2 48 0,0 0 16 0,0 1 0 15,-3 1-192-15,2 0-32 0,2 4-16 16,-1-4 0-16,0 4 112 0,1-3 32 0,2 2 0 0,1-2 0 15,1 2-80-15,0-3-16 0,1 0 0 0,-1-1 0 16,1-2-96-16,1 1-32 0,-1-3 0 0,1-1 0 16,-2 1-160-16,0 3 192 0,-5-11-192 0,8 7 192 15,-8-7-192-15,9 8 0 0,-9-8 144 0,8 7-144 16,-8-7 0-16,9 4 144 0,-9-4-144 0,9 2 0 16,-9-2 192-16,11-1-192 0,-11 1 192 0,10-3-192 15,-1-2 176-15,-1 0-176 0,0-3 160 0,0 2-160 16,-2-1 160-16,-6 7-160 0,8-9 160 0,0 1-160 0,0 2 0 0,-8 6 128 15,8-7-128-15,-1 1 0 0,-7 6 0 0,8-6 0 16,-8 6 0-16,11-2 0 0,-11 2 0 0,0 0 0 16,10 1 0-16,0 2 0 0,0 1 0 0,-1-1 0 15,-1 3 0-15,1-1 0 0,-9-5 0 0,11 5 0 16,2 0 0-16,-2 1 0 0,-11-6 0 0,12 5 0 16,-2-3 0-16,-10-2 0 0,10 6 0 0,-10-6 0 15,11 1 0-15,-11-1 0 0,12 3 0 0,-12-3 0 16,0 0 0-16,10 2 144 0,0-2-144 0,-10 0 160 15,0 0-160-15,11 0 160 0,-11 0 48 0,9-2 16 16,-9 2 0-16,0 0 0 0,12-4 32 0,-12 4 16 16,0 0 0-16,9-4 0 0,-9 4-80 0,10-6-32 15,1 1 0-15,-3 0 0 0,-1 1-160 0,1-2 192 0,0-1-192 16,0 1 192-16,-3-2-192 0,2 0 128 0,-1 0-128 16,2-1 128-16,0-1-128 0,-2-2 192 0,-1 0-192 0,2 0 192 15,0 1-192-15,-1-2 160 0,-1 0-160 16,-1-2 160-16,0 1-16 0,-1 1 0 0,-1 0 0 15,1 1 0-15,1-4-144 0,0 2 0 0,-2 1 0 0,2-3 0 16,0 3 0-16,0 3 0 0,0 1 0 0,0 0 0 16,-3 0 0-16,3-3 0 0,-1 4 0 0,1 1 0 15,-2 1 0-15,1-1 0 0,1 1-144 0,-4 6 144 16,0 0-336-16,0 0-16 0,0 0 0 0,9-4 0 16,-9 4-1456-1,0 0-304-15,0 0-48 0,12 0-9296 0,-12 0-1856 0</inkml:trace>
  <inkml:trace contextRef="#ctx0" brushRef="#br0" timeOffset="42073.82">19998 3450 8287 0,'0'0'736'0,"0"0"-592"0,0 0-144 0,0 0 0 16,0 0 3520-16,0 0 688 0,0 0 128 0,0 0 16 16,0 0-2672-16,0 0-528 0,4-8-128 0,-4 8 0 15,0 0-272-15,0 0-48 0,0 0-16 0,0 0 0 16,0 0-336-16,0 0-64 0,0 0-16 0,0 0 0 15,0 0 0-15,5 12 0 0,-5-12 0 0,5 12 0 16,-1 1 240-16,-1-1 32 0,-2-1 16 0,1 2 0 0,1 0-48 0,1 0-16 16,-1 1 0-16,-1 1 0 0,2 0-304 0,-1 1-48 15,-1 0-16-15,1 0 0 0,0 1-128 0,0-3 0 16,1 2 0-16,0-3 0 0,-1-3 0 0,2 1 0 16,0-1-144-16,2 0 144 15,-2-2-2144-15,-5-8-320 0,7 8-64 0</inkml:trace>
  <inkml:trace contextRef="#ctx0" brushRef="#br0" timeOffset="42549.73">20770 3114 6447 0,'0'0'272'0,"0"0"80"0,0 0-352 0,-4-8 0 0,-2 2 0 0,6 6 0 0,0 0 3392 0,0 0 592 16,0 0 128-16,-5-6 32 0,5 6-2768 0,0 0-544 16,0 0-128-16,0 0 0 0,0 0-288 0,-9 0-48 15,1 2-16-15,8-2 0 0,-9 7 32 0,3 4 0 16,0 1 0-16,0 1 0 0,-5-2 0 0,2 2 16 15,0 0 0-15,-3 3 0 0,-2 2 64 0,1 2 16 16,0-1 0-16,0 1 0 0,-1 1-64 0,2-2-16 16,-1 1 0-16,1 0 0 0,0-1-176 0,1 1-32 15,-1-2-16-15,2 0 0 0,-1-1-176 0,2-1 0 16,0-2 144-16,1 0-144 16,1 1-432-16,1-2-144 0,-2 1-48 0,2-3 0 15,-1-2-864-15,7-9-176 0</inkml:trace>
  <inkml:trace contextRef="#ctx0" brushRef="#br0" timeOffset="42843.18">20432 3088 26719 0,'0'0'1184'0,"0"0"240"0,-11-2-1136 0,11 2-288 0,0 0 0 0,0 0 0 16,0 11 1568-16,4 3 256 0,4 2 48 0,1 1 16 16,3-2-1536-16,1 0-352 0,1-2 0 0,3 3 0 0,2 3 0 0,0-1 0 15,1-2 0-15,1 2 144 0,-1-1-144 0,4-1 128 16,-2-1-128-16,-1 1 128 0,-4-3-128 0,1 4 0 16,3-5 0-16,0 2 0 0,0 3 0 0,-2-1-320 15,1-2 48-15,-2-1 16 16,-1-2-640-16,0 2-128 0,-1-4-32 15,-2 1 0-15,0-2-560 0,-1 0-112 0,-1 0-32 0,1-4-5824 16,-1-1-1168-16</inkml:trace>
  <inkml:trace contextRef="#ctx0" brushRef="#br0" timeOffset="43330.57">21833 3056 2751 0,'0'0'256'0,"0"0"-256"0,0 0 0 0,0 0 0 0,0 0 4496 0,0 0 864 15,-10-5 160-15,10 5 48 0,0 0-3712 0,0 0-720 16,0 0-160-16,-4 9-16 0,4-9-448 0,-3 13-64 15,1 2-32-15,0 0 0 0,1 1 48 0,1 1 16 16,-1-3 0-16,1 5 0 0,1 0-144 0,3 2-16 16,3-1-16-16,-2 0 0 0,-1 1-176 0,1 1-128 15,0-2 144-15,0 0-144 0,-1-1 128 0,0-2-128 16,-1-4 0-16,1 1 0 0,1 2 0 0,0-3-160 16,-2-2 0-16,-1-1 0 15,1-1-704-15,-3-9-144 0,0 7-16 0,0-7-16 0</inkml:trace>
  <inkml:trace contextRef="#ctx0" brushRef="#br0" timeOffset="43562.91">21627 3309 11967 0,'0'0'1072'0,"-6"-6"-864"0,1-2-208 0,-1 2 0 16,6 6 5216-16,0 0 992 0,0 0 208 0,0 0 48 15,0 0-4800-15,0 0-944 0,8-6-192 0,-8 6-32 16,12-4-240-16,2 2-32 0,3-1-16 0,2 2 0 16,0 0-208-16,1-1 128 0,-1 1-128 0,3 1 0 15,3 0 0-15,0 0 0 0,-3 0 0 0,3 3 0 16,1-1-512-16,0 2-32 0,-1 0-16 16,0 0 0-16,-3 1-400 0,0-1-64 0,0 0-32 0,0-1 0 15,-2-1-1472-15,-1 1-288 0,0-1-64 0</inkml:trace>
  <inkml:trace contextRef="#ctx0" brushRef="#br0" timeOffset="44363.78">22609 3116 34719 0,'-4'-11'1536'0,"4"11"320"0,-2-8-1472 0,2 8-384 0,0 0 0 0,0-9 0 15,2 1 304-15,-2 8-16 0,3-8 0 0,-3 8 0 16,0 0-288-16,0 0 0 0,0 0-176 0,0 0 176 15,9-5 0-15,-9 5 0 0,0 0 0 0,9-3 0 16,-9 3-128-16,0 0 128 0,8 6 0 0,-8-6 0 16,10 5 0-16,-10-5 0 0,8 8 0 0,-3 2 0 15,-5-10 240-15,6 12 48 0,-1-1 16 0,-1 3 0 0,-3-4 64 0,0 3 16 16,1 1 0-16,-1-2 0 0,-1 0-176 0,1 0-16 16,-1-3-16-16,0-9 0 0,5 10-176 0,1-2 128 15,-6-8-128-15,5 10 128 0,-5-10-128 0,6 8 128 16,-6-8-128-16,0 0 128 0,0 0-128 0,11 4 160 15,-11-4-160-15,0 0 160 0,0 0-160 0,0 0 128 16,10 1-128-16,-10-1 128 0,0 0-128 0,0 0 0 16,9 6 0-16,-9-6 128 0,0 0-128 0,8 6 0 15,-8-6 0-15,8 8 0 0,0 1 0 0,-2-2 0 16,-6-7 0-16,8 3 0 0,4 4 0 0,-2-3 0 16,-1-1 0-16,-9-3 0 0,13 0 0 0,0-2 0 15,-1 1 0-15,-1-2 128 0,-11 3-128 0,13-5 0 16,-2-1 0-16,0-1 128 0,-3-1-128 0,1 2 0 15,0-1 144-15,-1-1-144 0,-3 1 0 0,-5 7 0 0,8-10 0 0,0 4 0 16,-2-1 0-16,-6 7 0 0,0 0 0 0,0 0 128 16,8-5-128-16,-8 5 0 0,0 0 0 15,0 0 128-15,10 7-128 0,-10-7 0 0,10 5 0 0,-1 1 0 16,0 4 0-16,-1-4 0 0,-2 2 0 0,-6-8 128 16,9 4-128-16,-9-4 0 0,11 4 0 0,-11-4 128 15,11 4-128-15,0-2 128 0,-11-2-128 0,12-2 128 16,-12 2-128-16,10-4 192 0,-1-2-64 0,-1 3 0 15,-8 3 128-15,10-11 16 0,-1 2 16 0,1 0 0 16,-3 1 16-16,1-1 0 0,0 0 0 0,0 0 0 16,0 0-160-16,0-2-16 0,-2 2-128 0,1-5 192 15,-1 1-192-15,1 0 144 0,-2-2-144 0,-1 4 128 0,1-3-128 16,0-1 128-16,0 2-128 0,1-2 128 0,-2 0-128 0,1 0 0 16,0 1 0-16,0 0 128 0,-2 1-128 0,3 1 0 15,-1-1 0-15,-1 1 0 0,-1 1 0 0,0 0 0 16,-3 11 0-16,4-9 0 15,-4 9-512-15,3-10 32 16,-3 10 0-16,0 0 0 0,8-7-1552 0,-8 7-304 0,0 0-64 0,0 0-8672 16,0 0-1744-16</inkml:trace>
  <inkml:trace contextRef="#ctx0" brushRef="#br0" timeOffset="44931.3">23638 3289 5519 0,'0'0'496'0,"0"0"-496"0,-9 0 0 0,9 0 0 0,-11 3 4336 0,11-3 768 15,-9 6 144-15,0-1 48 0,1 0-4176 0,-1 2-832 16,0-1-160-16,0 5-128 0,2-2 0 0,-1 2 0 16,-1 1 0-16,0 0 0 0,1 1 176 0,0 0 48 15,1 0 16-15,1 1 0 0,1-1 336 0,1 0 80 16,2-1 16-16,0 1 0 0,1 2-48 0,1-2-16 16,0-13 0-16,4 14 0 0,1-2-384 0,2-2-80 15,1-1-16-15,-8-9 0 0,10 11-128 0,2-5 192 16,-1-3-192-16,2-1 192 0,-1-2 0 0,1 0 0 15,0-1 0-15,2-3 0 0,-2-2 16 0,0-3 16 0,0-3 0 16,-2 3 0-16,1 0 208 0,-1-1 32 0,-4 1 16 0,1 0 0 16,-1-3 192-16,-2 1 32 0,-2-1 16 0,-2 0 0 15,-1 3-96-15,-1-3-32 0,-2 2 0 0,-1 0 0 16,-1-1-320-16,0 2-64 0,-2-1-16 0,1 0 0 16,-3 4-192-16,-1-2-240 0,0 0 48 0,-2 0-11456 15,-2 2-2304-15</inkml:trace>
  <inkml:trace contextRef="#ctx0" brushRef="#br0" timeOffset="47463.11">17154 4963 3679 0,'0'0'160'0,"0"0"32"0,0 0-192 0,0 0 0 0,0 0 0 0,0 0 0 15,-1-10 2480-15,1 10 448 0,0 0 80 0,0 0 32 16,0 0-1360-16,0 0-272 0,-1-7-48 0,1 7-16 16,0 0 0-16,0 0-16 0,0 0 0 0,0 0 0 15,0 0-128-15,0 0-32 0,0 0 0 0,0 0 0 16,0 0-256-16,11 5-48 0,-3 0-16 0,-1 3 0 15,-2 1-320-15,0 3-64 0,0 1-16 0,2 1 0 0,-2-1-128 16,0-1-16-16,-1 2-16 0,2 2 0 0,0 2 16 0,2-1 0 16,1 3 0-16,1-1 0 0,1 1-80 0,-1-1-16 15,1-2 0-15,0 1 0 0,2 2-208 0,0-3 0 16,1 1 128-16,-3-1-128 0,0-1 0 0,0-1 0 16,2 1-144-16,-1-2 144 15,-1-1-608-15,-2-1-32 0,-4-3 0 0,3 0 0 16,2 1-400-16,2-4-96 0,1-2-16 15,-1 1 0-15,-12-5-432 0,11 3-80 0,0-4-32 0</inkml:trace>
  <inkml:trace contextRef="#ctx0" brushRef="#br0" timeOffset="47835.92">17750 4850 16575 0,'0'0'1472'0,"0"0"-1168"0,0 0-304 0,0 0 0 16,-8-2 3312-16,8 2 592 0,0 0 128 0,0 0 32 15,-5 12-2992-15,1-3-608 0,2 1-112 0,-1 3-32 16,0 0-160-16,1 2-32 0,-1-1-128 0,1 3 192 15,-2 1-192-15,0 2 128 0,-2-2-128 0,1 4 0 0,-1 4 128 16,-1 0-128-16,-1 4 0 0,-1 3 144 16,-2 1 48-16,-1 2 16 0,-1 1 0 0,0 3 0 15,-2 3 144-15,-2 3 32 0,1-3 0 0,-3-2 0 0,1 0-192 0,1-1-16 16,-1-3-16-16,2-1 0 0,3 2-160 0,0-3 0 16,-1-2 0-16,1-4 0 0,1-5 0 0,3 0 0 15,2-9-144-15,2 4 144 16,0-1-496-16,1-4 16 0,0-3 0 0,4-11 0 15,0 0-1824-15,0 0-384 0,0 0-64 0</inkml:trace>
  <inkml:trace contextRef="#ctx0" brushRef="#br0" timeOffset="48348.11">18033 5023 9215 0,'0'0'816'16,"0"0"-656"-16,0 0-160 0,0 0 0 0,0 0 2960 0,0 0 560 0,0 0 128 0,9-4 0 0,-9 4-2000 0,14 0-416 16,1-3-80-16,-1 0 0 0,1-2-208 0,0 3-48 15,2-2 0-15,0 1 0 0,1 0-400 0,1 1-96 16,0-1-16-16,1 2 0 0,-1 0-192 0,-1 1-32 16,-1-2-16-16,2 2 0 0,0 3-144 0,1 0 0 15,1-2 0-15,-3 0 128 0,-2 2-304 0,-1-2-64 0,3 0-16 0,2-1 0 31,0-1-896-31,-2 0-176 0,-3-2-32 0,2 1-6944 16,2-1-1376-16</inkml:trace>
  <inkml:trace contextRef="#ctx0" brushRef="#br0" timeOffset="48746.34">18042 5226 22111 0,'0'0'976'0,"-10"2"208"0,-1 2-944 0,3 2-240 0,8-6 0 0,0 0 0 0,0 0 1728 0,0 0 288 15,0 0 64-15,0 0 16 0,0 0-1264 0,7 7-256 16,-7-7-64-16,16 6 0 0,4-2 64 0,0-6 0 16,-2-3 0-16,2 1 0 0,1 0-112 0,0 2-16 15,1-2 0-15,1 0 0 0,2-5-192 0,0 0-64 16,-2 2 0-16,1 3 0 0,-1 4-192 0,2-4 0 0,1 0 128 15,1 2-128-15,-1-1-160 0,1 0-80 0,-4 0-16 0,3 0 0 32,-1 2-1472-32,1-3-288 0,0 1-64 0,0-1-11424 15</inkml:trace>
  <inkml:trace contextRef="#ctx0" brushRef="#br0" timeOffset="61746.02">19698 4532 6447 0,'0'0'576'0,"0"0"-576"0,0 0 0 0,0 0 0 16,0 0 1712-16,0 0 224 0,2-9 48 0,-2 9 16 16,4-9-1376-16,-4 9-288 0,4-9-48 0,2-2-16 15,-6 11-96-15,5-9-32 0,-5 9 0 0,0 0 0 16,6-10 176-16,-1 3 48 0,-5 7 0 0,0 0 0 0,0 0 144 16,0 0 16-16,6-10 16 0,-6 10 0 0,0 0 32 0,0 0 0 15,1-10 0-15,-1 10 0 0,0 0 80 0,0 0 32 16,0 0 0-16,0 0 0 0,0 0 16 0,0 0 0 15,0 0 0-15,-7-6 0 0,7 6-64 0,0 0 0 16,-10-2 0-16,1 2 0 0,9 0-192 0,-11 5-32 16,2 0-16-16,2 2 0 0,0 1-256 0,0-1-144 15,-2 4 160-15,2 0-160 0,-1 3 0 0,0 0 0 16,0 2 0-16,-2 0 0 0,-5-2 128 0,4 2-128 16,0 1 0-16,-1 3 0 0,-2 1 0 0,1-3 0 15,-1 2 0-15,-2 2 0 0,-1 4 0 0,0 1 192 16,0 1-48-16,0 0-16 0,0-2 304 0,0 3 48 15,2-4 16-15,2 1 0 0,0-3 16 0,0 3 16 16,0-1 0-16,2-1 0 0,2-1-208 0,0 2-64 0,0 1 0 16,2-1 0-16,2-3-256 0,0 1 0 15,1 2 128-15,0-1-128 0,0-5 0 0,3 1 128 0,1-2-128 0,1 0 0 16,2-1 128-16,1-1-128 0,-1-2 0 0,1-3 0 16,2 0 160-16,-1-2-160 0,0-2 128 0,2 0-128 15,0-2 128-15,-7-5-128 0,11 1 0 0,-1 0 128 16,2 1 0-16,0-4-128 0,-1 0 192 0,1-2-64 15,1-3-128-15,0-1 128 0,0-2-128 0,2-2 128 16,-1-3 32-16,2 0 0 0,-1 1 0 0,2 0 0 16,0-5-16-16,3 1 0 0,1-4 0 0,-2 2 0 15,-1 2-144-15,1-1 128 0,-2-4-128 0,0 3 128 0,-2-4-128 16,1 1 0-16,-2 0 144 0,1 1-144 0,-1-1 0 0,-1-1 128 16,-3 1-128-16,-1-1 0 0,1 1 0 0,-1 0 144 15,-3-5-144-15,1 5 0 0,-1 2 240 0,-1-3-64 16,-1-2-16-16,0 3 0 0,0 3 0 0,0 2 0 15,0 0 0-15,-1 1 0 0,-2-1-160 0,-1 1 160 16,0-2-160-16,-1 4 160 0,-2-1-160 16,0 2 192-16,-2-1-192 0,0 5 192 0,0-3-64 0,-2 1 0 15,-1 0 0-15,2 2 0 0,-2 0-128 0,0 0 192 16,-1 4-192-16,0-1 192 0,0-2-192 0,-3 5 0 16,-1-1 0-16,1 3 0 0,2 0 0 0,-3 4 0 15,-3 1 0-15,2 1 0 0,2 0-256 0,2 2 32 16,-1-1 0-16,1 1 0 15,-1 1-224-15,4-2-32 0,7-5-16 0,-7 5 0 16,-1 2-304-16,8-7-64 0,0 0-16 0,0 0 0 16,0 0-2256-16,0 0-464 0</inkml:trace>
  <inkml:trace contextRef="#ctx0" brushRef="#br0" timeOffset="62264.28">19405 4930 21183 0,'0'0'944'0,"0"0"192"0,0 0-912 0,0 0-224 15,0 0 0-15,0 0 0 0,0 0 576 0,0 0 80 16,0 0 16-16,0 0 0 0,0 0-224 0,0 0-64 0,0 0 0 16,0 0 0-16,0 0 0 0,0 0-16 0,0 0 0 0,0 0 0 15,6 10-32-15,-1-1 0 0,-5-9 0 16,3 14 0-16,-1-1-144 0,1-3-16 0,-3-10-16 0,4 12 0 16,-4-12-160-16,5 11 192 0,0 0-192 0,-5-11 192 15,10 8-48-15,-1-3 0 0,-9-5 0 0,14 4 0 16,0-2 112-16,1-2 0 0,-2 0 16 0,1-1 0 15,2-1-96-15,-2 0-32 0,2 1 0 0,-2 0 0 16,-1-2-144-16,0 0 0 0,-1 2 0 0,0-4-176 16,-1 1-624-1,1 0-128-15,0 1-32 0,-2 2 0 0,-10 1-2944 16,11-2-576-16</inkml:trace>
  <inkml:trace contextRef="#ctx0" brushRef="#br0" timeOffset="62661.18">19867 5269 13823 0,'0'0'1216'0,"0"0"-960"0,-7-3-256 0,7 3 0 16,0 0 3952-16,-8 6 736 0,8-6 160 0,-6 9 16 15,6-9-3664-15,-1 13-752 0,1-3-128 0,1 2-48 16,-1 0-272-16,3-2 0 0,1-1 0 0,-1 4 0 15,-1 2-160-15,0-2 160 0,-2-3-160 0,0 2 160 16,0 1-320-16,0 1 48 0,-2-2 0 0,1 0 0 16,0-1 0-16,-1 1 0 0,0 1 0 0,2-1 0 15,-2-2-176 1,1 1-16-16,1-2-16 0,0-9 0 0,0 0-1824 0,1 9-352 16,-1-9-80-16,0 0-16 0</inkml:trace>
  <inkml:trace contextRef="#ctx0" brushRef="#br0" timeOffset="62974.73">20639 4955 17503 0,'0'0'1552'0,"0"0"-1232"15,0 0-320-15,0 0 0 0,0 0 2400 0,0 0 416 16,0 0 96-16,0 0 16 0,0 0-1920 0,0 0-384 16,0 0-80-16,-8 5-16 0,-1 4-224 0,0 0-48 0,1 4-16 15,-2 2 0-15,-3-1-80 0,-2-1-16 16,1 0 0-16,-2 3 0 0,0 1 80 0,0 0 16 0,0-3 0 0,1 1 0 16,-2 2-32-16,0-1 0 0,0 1 0 0,1 0 0 15,0 0-208-15,-1-1 0 0,2-3 128 0,2 2-128 16,0 2 0-16,2 0 0 15,1-4 0-15,2-4 0 16,2-1-832-16,6-8-192 0,0 0-64 0,0 0-12512 0</inkml:trace>
  <inkml:trace contextRef="#ctx0" brushRef="#br0" timeOffset="63230.41">20337 4922 21183 0,'0'0'1888'0,"0"0"-1504"16,0 0-384-16,0 0 0 0,0 0 3328 0,0 0 608 16,0 0 112-16,4 14 32 0,1-2-3152 0,1 0-624 15,2 0-128-15,3-1-32 0,0 1 32 0,2 1 0 16,2 0 0-16,0 0 0 0,1 2-176 0,-2-2 0 16,1-2 0-16,0 4 128 0,2 0-128 0,0 4 0 15,-2-4 0-15,0 0 0 0,1-2 0 0,1 4 0 16,-2 2 0-16,0-5 0 15,-2-3-464-15,2-1-128 0,1 2-32 0,-2-2 0 16,-3-2-2192-16,-1 0-432 0,1-1-80 0</inkml:trace>
  <inkml:trace contextRef="#ctx0" brushRef="#br0" timeOffset="63609.12">21557 4686 15663 0,'0'0'1392'0,"0"0"-1120"0,0 0-272 0,0 0 0 0,0 0 3360 0,0 0 608 16,3 9 128-16,-2 3 32 0,0 1-2960 0,0 1-592 16,-1 3-112-16,3-1-16 0,0 0-208 0,1 2-48 15,-3 1 0-15,-1 1 0 0,0 1-192 0,3 0 0 16,-1 0 0-16,-1 2 0 0,1-1 0 0,0 0 0 16,1 1 0-16,0-4 0 0,-1-1 0 0,3 1 0 15,1 0 0-15,0-2 0 0,-3-4 0 0,1-2 0 16,0 2 0-16,-1-3 0 0,0 0 0 0,1 1 0 15,0 1 0-15,0-2 0 16,-4-10-576-16,4 13-192 0,-2 0-64 16,-2-13-12928-16</inkml:trace>
  <inkml:trace contextRef="#ctx0" brushRef="#br0" timeOffset="63865.24">21350 5025 27647 0,'-9'-13'2448'0,"9"13"-1952"0,-6-6-496 0,6 6 0 15,0 0 2272-15,0 0 352 0,13-7 80 0,2 3 16 16,0 0-2080-16,4 0-400 0,1 3-96 0,1-2-16 16,0 2-128-16,3-3 192 0,-1 5-192 0,2-2 192 15,-2-1-192-15,1 2 0 0,-2-4 0 0,3 2 0 16,2 2-800-16,-2 0-32 15,-3 2-16-15,0 2 0 0,2-2-576 0,-3-1-112 0,-2-2-32 0,1 1 0 16,-2 1-320-16,3 2-64 0,0-3-16 0,0 0-5552 16,-3-3-1120-16</inkml:trace>
  <inkml:trace contextRef="#ctx0" brushRef="#br0" timeOffset="64471.21">22902 4432 23327 0,'0'0'1024'0,"0"0"224"0,0 0-992 0,0 0-256 0,0-11 0 0,0 11 0 16,0 0 784-16,0 0 112 0,0 0 32 0,0 0 0 15,-1-9-416-15,1 9-96 0,0 0-16 0,0 0 0 16,-6-5-32-16,-4 3-16 0,-3 0 0 0,0 5 0 16,2 2-160-16,-1 3-16 0,-2 2-16 0,-2 2 0 15,0 2-160-15,-1 1 0 0,0 2 0 0,-2 2 128 16,-1 2-128-16,1 6 160 0,-1 1-160 0,2 2 160 15,0 0 176-15,-1 4 48 0,0 5 0 0,1 1 0 16,2-1-80-16,2 0-16 0,1-1 0 0,3-5 0 0,4-4-128 0,1-2-32 16,0-2 0-16,2-2 0 0,3-1 64 0,3 0 16 15,0-1 0-15,3-2 0 0,1-5-64 0,1-1-16 16,1-3 0-16,2-2 0 0,1-3-128 0,2-1 192 16,2 0-192-16,2-1 192 0,1-3-64 0,2-3-128 15,0-2 192-15,1-3-64 0,0-1-128 0,1-4 192 16,-1 0-192-16,1 0 192 0,1 0-192 0,-3-1 0 15,-2-6 144-15,-1 1-144 0,-1 2 144 0,2-6-144 16,-5 0 192-16,-1-4-192 0,-1-6 192 0,-2 0-192 16,-2 1 192-16,1-3-192 0,0-6 176 0,-2 1-176 15,-2 1 160-15,-1 1-160 0,0 0 128 0,-2 4-128 16,-2 5 0-16,-1 2 0 0,-3-2 368 0,-1 6-32 0,0 2 0 16,-2 5 0-16,-2-2-16 0,0 6-16 0,2-1 0 0,1 4 0 15,-3 4-304-15,9 5-176 0,-8-4 32 0,8 4 0 31,-11-1-560-31,2 1-128 0,2 0 0 0,7 0-16 16,0 0-2416-16,-8 8-496 0</inkml:trace>
  <inkml:trace contextRef="#ctx0" brushRef="#br0" timeOffset="64793.18">22609 4792 6447 0,'-13'1'272'0,"13"-1"80"0,0 0-352 0,0 0 0 15,-9 1 0-15,9-1 0 0,0 0 4384 0,0 0 800 16,0 0 176-16,4 11 16 0,-4-11-3632 0,9 13-720 15,1 1-160-15,2-1-32 0,0-1 0 0,1-3-16 16,3-2 0-16,-2 0 0 0,0 3-192 0,1-4-48 16,0-2 0-16,3 2 0 0,1 2-256 0,-1-1-64 15,0-2-16-15,2-1 0 0,1-1-240 0,-1 3 0 16,0-5 0-16,1 2 0 16,0 0-1424-16,-3-3-240 0,-2-3-32 0,-1 2-7520 0,2-1-1520 15</inkml:trace>
  <inkml:trace contextRef="#ctx0" brushRef="#br0" timeOffset="65276.5">23342 5039 6447 0,'0'0'576'0,"-7"7"-576"0,-3-1 0 0,-1 1 0 0,2 0 4112 0,0 0 720 16,-1 2 144-16,-1 2 16 0,1-1-3872 0,-1 3-784 16,2 0-144-16,0 0-48 0,1-1-144 0,2 3 192 15,-1 0-192-15,3 2 192 0,0 0-192 0,2 0 160 16,1 3-160-16,1-2 160 0,1-3-160 0,1 1 0 15,2 0 0-15,2-3 128 0,1-1-128 0,3-3 160 16,0-3-160-16,2 1 160 0,2-1 32 0,0-2 16 16,1-1 0-16,2-3 0 0,2-2 64 0,3 1 16 15,1-3 0-15,-3 0 0 0,-1 2 384 0,-4-5 80 16,0-1 16-16,-1 1 0 0,2-1 32 0,-3-3 16 0,-2 0 0 16,-3-2 0-16,-3-2 32 0,-1 0 16 0,-1 0 0 0,0 0 0 15,-2-2-224-15,-2 0-32 0,-3-3-16 0,-2 3 0 16,-1 3-144-16,-2 1-16 0,-1 0-16 0,1 1 0 15,-1 3-64-15,-2 0-16 0,-4 0 0 0,1 2 0 16,-1 1-336-16,2 0 144 0,-1 2-144 0,0-1 0 16,-1 0 0-16,2 1 0 0,2-1 0 15,0 1 0 1,-1 0-640-16,3 1-16 0,1 1-16 0,0 1-11200 0,-2-2-2240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20:03:18.4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13025 4000 911 0,'0'0'0'0,"0"0"0"0,7-9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8T18:06:46.6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25210 9026 518 0,'0'0'46'0,"0"0"-37"0,0 0-9 0,0 0 0 16,0 0 307-16,0 0 59 0,0 0 12 0,0 0 2 15,0 0-255-15,0 0-51 0,0 0-10 0,0 0-3 16,7 0-13-16,3-3-4 0,1-3 0 0,3 6 0 15,0-3 8-15,4-7 0 0,3 10 1 0,0-9 0 16,7 6 12-16,0-3 3 0,1 2 0 0,2-5 0 16,5 9-16-16,-1-9-4 0,0 9 0 0,4-10 0 15,-4 10-22-15,1-6-5 0,-1 0-1 0,0 3 0 16,0-4-20-16,1 7 0 0,-1-3 0 0,0 3 0 16,0 0 0-16,1-6 0 0,6 3 0 0,-7 3-8 15,1 0 8-15,-1 0 0 0,0-3 8 0,-3-4-8 16,0 7 11-16,-8 0-3 0,1 0 0 0,-7 0 0 15,-1-3-8-15,1 3 0 0,-7-6 0 0,-1 6 0 16,1 0 0-16,-8 0 0 0,-3 0 0 0,0 0 0 16,0 0-16-16,0 0-3 0,0-6 0 0,0 6 0 15,-3-7-231-15,-1 4-46 0</inkml:trace>
  <inkml:trace contextRef="#ctx0" brushRef="#br0" timeOffset="639.79">25358 10387 864 0,'-14'10'76'0,"7"-10"-60"0,-4 0-16 0,4 3 0 0,-4 3 383 0,8-3 73 16,3-3 16-16,0 0 2 0,0 0-386 0,0 0-76 16,3 0-12-16,8 10-11 0,7-10 35 0,3 6 8 0,7-3 0 0,7-3 1 15,8-3 37-15,6 3 7 0,4-6 2 0,3 6 0 16,1 0-27-16,3 0-6 0,0 0-1 0,3 0 0 15,-3 0-24-15,4 0-5 0,-8 0 0 0,4-3-1 16,-11 3-15-16,1 0 0 0,-4-7 8 16,-8 7-8-16,-2 0-13 0,-4 0-6 0,-4 0-1 0,-4 0 0 31,-2 0-216-31,-8 0-44 0,14-12-9 0,-21-7-2 0</inkml:trace>
  <inkml:trace contextRef="#ctx0" brushRef="#br0" timeOffset="1857.71">26621 5756 403 0,'0'0'17'0,"0"0"5"0,0 0-22 0,0 0 0 0,0-10 0 0,0 7 0 15,0-6 180-15,0-1 31 0,0 7 6 0,3-6 2 16,-3-1-118-16,4 7-23 0,-1-3-5 0,-3-3-1 0,4 2 31 0,3-2 5 16,-4 3 2-16,1-4 0 15,3 7-14-15,-7 3-2 0,0 0-1 0,3-3 0 0,-3 3-6 0,0 0-2 16,0 0 0-16,0 0 0 0,0 0-52 0,0 0-10 16,0 0-3-16,0 0 0 0,0 0-12 0,0 0-8 15,4 3 8-15,-1 10-8 0,1-4 20 0,-4 4 0 16,0-7 0-16,0 6 0 0,-4 1 0 0,4 6-1 15,-3-7 0-15,-1 10 0 0,4 3-5 16,-3 0-1-16,-1-3 0 0,1 10 0 0,3-1-13 16,-4 0 9-16,1 1-9 0,-1-1 8 0,1 4-8 0,-1-7 8 15,-3 3-8-15,4 1 8 0,-1-7-8 0,1 3 0 16,6-6 0-16,-3 0 0 0,-3 0 0 0,3 0 0 16,-4-7 0-16,4-2 8 0,0-4 10 0,0 1 2 15,0-4 0-15,0 3 0 0,0-9-2 0,0 0 0 16,0 0 0-16,4 7 0 0,-1-4-2 0,-3-3 0 0,0 0 0 15,0 0 0-15,7 6-1 0,0-3-1 0,4-3 0 16,-11 0 0-16,0 0-14 0,7 0 0 0,0 0 0 0,3 0 0 16,-2 0 0-16,-1 3 0 0,3-6 8 0,1 3-8 15,-4 0 0-15,3 0 0 0,1 3 0 0,0-6-10 16,-1 3 10-16,4-3 0 0,-3-3 8 0,-1 6-8 16,-3-10 0-16,8 10 0 0,-5-3 0 0,1-3 0 15,-4 3 0-15,3 0 0 0,1-4 0 16,0 7 0-16,-1-9 0 0,-3 9-8 0,4-3 8 0,-1 0-12 15,-3-3-24 1,0 6-4-16,-7 0-2 0,4-4 0 16,7-2-118-16,-11 6-24 0,0 0-5 0,0 0-548 0,0 0-110 0</inkml:trace>
  <inkml:trace contextRef="#ctx0" brushRef="#br0" timeOffset="2110.44">27234 5963 2145 0,'0'0'95'16,"0"0"20"-16,0 0-92 0,-7 9-23 0,0-3 0 0,0 4 0 0,4 9 37 0,-1-7 3 0,1 7 1 15,-1 3 0-15,8-3-33 0,-4 6-8 0,0-3 0 0,0 6 0 16,0-3 0-16,0 6 0 0,0 1 0 0,0-4 8 15,0-3-20-15,0-3-4 0,0 6 0 0,3-6-1 32,1-9-31-32,-4 6-7 0,3-7-1 0,-3-6-883 0</inkml:trace>
  <inkml:trace contextRef="#ctx0" brushRef="#br0" timeOffset="2304.34">27365 5618 2746 0,'-14'-10'122'0,"14"10"25"0,0 0-118 0,0 0-29 0,-11 0 0 0,11 0 0 16,0 0 16-16,-3 10-4 0,3-10 0 0,0 9 0 0,3 1-25 0,1-7-6 16,-4-3-1-16,0 9 0 15,7 4-150-15,-4-7-30 0,1 3-7 0,-1-2-793 16</inkml:trace>
  <inkml:trace contextRef="#ctx0" brushRef="#br0" timeOffset="2652.64">27499 6314 691 0,'0'0'61'0,"-3"-3"-49"0,-1 3-12 0,4 0 0 16,-4-7 388-16,4 7 76 15,0-9 14-15,-3 3 3 0,6 0-338 0,-3-4-68 0,0-2-14 16,0 2-2-16,0-2-33 0,4-7-6 0,0 6-2 0,-1-6 0 16,4 4-6-16,-3-10 0 0,-1 9-1 0,4-6 0 15,-3-6 9-15,3 9 3 0,0-3 0 0,0 0 0 16,0 10 2-16,4-7 1 0,-4 6 0 0,0 1 0 16,0-4-3-16,3 10-1 0,-3-4 0 0,0 4 0 15,0-3-14-15,4 9-8 0,0-7 8 0,-1 7-8 16,1-6 0-16,3 12 0 0,-4 1 0 0,5-7 0 15,-1 0 0-15,0 9 0 0,3 0 0 0,1 4-8 16,0 3 8-16,-1-4 0 0,-3 1 0 16,4-1 0-16,-4 4 0 0,0 0 0 0,-3-7 0 0,3 7 0 15,-3-4 0-15,-4 1 0 0,0-4 0 0,0 1-8 16,0 2 8-16,-4-2 0 0,-3-7-9 0,4 6 9 16,-1 4-108-1,-3-13-16-15,0 0-4 0,0 9-1067 0</inkml:trace>
  <inkml:trace contextRef="#ctx0" brushRef="#br0" timeOffset="3959.1">26529 6907 1699 0,'0'0'75'0,"0"0"16"0,0 0-73 0,0 0-18 0,0 0 0 0,0 0 0 16,7-10 98-16,-4 7 16 0,1-6 3 0,3 9 1 0,-3-10-30 0,3 10-5 16,0-3-2-16,-7 3 0 0,0 0-40 0,10 3-8 15,1 7-1-15,-4-1-1 16,-4 13-5-16,1 0-1 0,0 0 0 0,-1 9 0 0,-3-3-13 0,0 7-4 15,4-4 0-15,-4 1 0 0,0-1 9 0,-4 0 2 16,1 1 0-16,3 2 0 0,0-2-19 0,0-4 0 16,-8-6 0-16,5 6 0 0,3-6 8 15,-4 0 2-15,4-3 0 0,0-4 0 0,-7-2 0 0,7 3 0 16,4-4 0-16,-4-2 0 0,-4-7-10 0,4-3 0 16,0 0 0-16,0 0 0 0,0 0 14 0,0 0-2 15,0-10-1-15,4-2 0 0,3-7-11 0,-4-3 0 16,-6 0 0-16,-1 0 8 0,8-9 5 15,-4 6 1-15,-4-13 0 0,1 7 0 0,-4-4-3 0,0-6-1 0,3 7 0 16,1-7 0-16,-4 0 4 0,0 1 1 0,7 2 0 0,-4 0 0 16,4 4-3-16,0 2 0 0,0 4 0 0,7 3 0 15,0 3-12-15,0 3 0 0,4 1 0 16,3 5 0-16,0 0-8 0,4 4 8 0,-4 3-12 16,3 3 12-16,5 0-9 0,-1-4 9 0,0 7 0 15,0 7-9-15,0-1 9 0,-3 3 0 0,0 1 0 0,-1-1 0 16,-3-6-8-16,0 16 0 0,1-6 0 0,-5 5 0 15,1 4 8-15,-1-3 0 0,-3 0 0 0,4-3 0 16,-8 6 0-16,4 0 0 0,-3-4 0 0,0 4-8 16,-4-3 8-16,0-6 0 0,-4 5 0 0,4-5 0 15,-4 0 0-15,-3-4 0 0,0 0 0 0,-3 4 0 16,3-4 0-16,-4-9 0 0,1 10 0 0,-5-4 0 16,5-3 0-16,-4-3 9 0,0 3-9 0,-4-3 0 15,0 0 0-15,1 0 0 0,-4 7 0 0,-1-4 0 16,-2 3 0-16,-1-3 0 0,0 6-10 0,4-5 10 15,0 5-17-15,3 4 4 0,-3-4 1 0,7 0 0 0,0 1 12 16,3 2 0-16,4-2-10 0,0-1 10 16,0 4 0-16,7-4 0 0,4 4 0 0,3-4 0 0,0-3 0 15,0 1 15-15,11 2-4 0,-4 0-1 0,0 4 1 0,7-7 0 16,-3-3 0-16,3 7 0 0,3-1-3 0,1-6-8 16,-4 7 12-16,0-1-4 0,4 1-8 0,-7-1 0 15,3 0 0-15,-3-2 8 0,-1 2-8 0,1 0 0 16,0 1 0-16,-4-7-11 15,0 6-117-15,3-2-23 0,-3-1-5 16,-3 0-632-16,0-3-126 0</inkml:trace>
  <inkml:trace contextRef="#ctx0" brushRef="#br0" timeOffset="4338.62">27224 7314 2487 0,'0'0'110'0,"0"0"23"0,-4-6-106 0,4 6-27 0,0 0 0 0,0 0 0 15,4-6 0-15,-1-1 8 0,4 4-8 0,4-3 0 16,0-3 10-16,-1 9-10 0,4-7 12 0,-3 1-12 16,3-3 0-16,0 5 0 0,0-5 0 0,-3 0 0 0,3-1 16 15,-3 7-3-15,-1-6-1 0,1 6 0 16,-4-4 8-16,-4-2 0 0,1 3 1 0,-1-4 0 15,1 1 2-15,-4-1 0 0,0 1 0 0,-4 0 0 0,-3 5-12 0,0-5-3 16,4 0 0-16,-8-1 0 0,4 7-8 0,-4 0-11 16,1-3 3-16,-4 6 0 0,-4 0 8 0,4 9-8 15,0-6 8-15,-4 7-8 0,1-1 8 0,-1 4 0 16,-3 5 8-16,3-5-8 0,-3 9 0 16,3-3 0-16,1 3 0 0,-1 0 0 0,-3 0 0 0,3-4 0 15,1 4 0-15,3 0 0 0,-1 0 0 0,5 3-8 16,-1-9 8-16,4 0-8 15,4-1-16-15,-1-5-2 0,4 2-1 0,4-2 0 16,6 2-131-16,4-2-26 0,-3-10-6 0,7 0-774 0</inkml:trace>
  <inkml:trace contextRef="#ctx0" brushRef="#br0" timeOffset="4843.54">27848 7161 979 0,'14'-7'43'0,"-10"1"9"0,3-3-41 0,-3 5-11 0,-1-5 0 0,1 0 0 16,-1-1 168-16,1 7 31 0,-8-6 6 0,4-1 2 16,-3 7-113-16,-4-3-22 0,-1 3-5 0,-2-7-1 15,-1 10-10-15,-3 0-3 0,-3-3 0 0,-5 6 0 16,-2-3 3-16,-1 7 0 0,-7-4 0 0,0 0 0 16,4 6 0-16,-3 1 0 0,2-1 0 0,1 4 0 15,3-4-34-15,4 4-6 0,0-4-2 0,7 4 0 16,0-4-14-16,3 0 0 0,1 1 0 0,6-1 0 15,4-9 0-15,0 3 0 0,0-3 0 0,4 10 0 16,3-4 0-16,3-3-8 0,1-3 8 0,-1-3-10 0,8-3 10 0,0 6 0 16,3-10 0-16,-3 10 0 0,3-9 0 15,0 3 8-15,0-1-8 0,4-2 0 0,-8 0 0 0,5 5 8 16,-5-5-8-16,1 0 0 0,-4-1 0 16,0 7 0-16,-3-6 0 0,-1 6 0 0,1-4 0 0,-4 4 11 15,-7 3-11-15,0 0 12 0,7 0-12 0,-7 0 0 16,0 0 0-16,0 0 0 0,7 3 0 0,0 7 0 15,-3-1 0-15,-1 4 8 0,1-4-8 0,-4 4-11 16,7 5 3-16,-4-5 0 0,1 3 32 0,-1-1 6 16,1 4 2-16,-1-6 0 0,-3 9-16 0,4-4-4 15,-1 4 0-15,-3 7 0 0,0-7 0 0,-3 3 0 0,-4 0 0 0,3 0 0 16,1 3-3-16,-4-3-1 0,-7-3 0 0,3 0 0 16,-3 6 27-16,0-9 5 0,-4-3 0 0,0 6 1 15,1-7-21-15,-4-2-5 0,7-1-1 0,-8 1 0 16,-2-4-6-16,3 1 0 0,-1-1-8 0,-2-6 12 31,-1 4-75-31,0-7-15 0,1-7-3 0,-5 7-1195 0</inkml:trace>
  <inkml:trace contextRef="#ctx0" brushRef="#br0" timeOffset="5625.24">27436 9334 230 0,'0'0'20'0,"-8"0"-20"16,5 0 0-16,-4 0 0 0,0 0 364 0,7 0 68 0,0 0 13 0,0 0 3 15,0 0-324-15,0 0-66 0,0 0-13 0,0 0-2 16,0 0 37-16,0 0 8 0,0 0 2 0,0 9 0 16,3 0 22-16,1 1 5 0,6-7 1 0,1-3 0 15,0 9-32-15,6-9-6 0,8 7-2 0,3-4 0 16,11-3-23-16,7 0-5 0,14-3-1 0,3-4 0 15,4-2-38-15,18-4-11 16,17 4 0-16,15-7 0 0,6-2 0 0,22-1-13 16,17-3 1-16,7 0 1 15,8-6-222-15,-50 3-45 0</inkml:trace>
  <inkml:trace contextRef="#ctx0" brushRef="#br0" timeOffset="78577.05">10361 5292 1724 0,'0'0'76'0,"0"0"16"0,11-4-73 0,-11 4-19 16,0 0 0-16,0 0 0 0,7 4 51 0,0-4 6 0,-7 0 2 0,0 0 0 16,0 0-15-16,0 0-4 15,7-10 0-15,-4 10 0 0,-6-6 0 0,3 0 0 0,3 6 0 16,-3 0 0-16,0 0 8 0,0 0 2 0,0 0 0 0,0 0 0 15,-3 12 2-15,-8 4 0 0,-6 0 0 16,-1 12 0-16,0-3-14 0,-6 6-2 0,-5 10-1 0,-6 0 0 16,0 0-12-16,-7 12-3 0,-4 3 0 15,-4 4 0-15,-10 3-4 0,0 2-2 0,-3 1 0 16,-1 6 0-16,8 4-14 0,3-14 0 0,-3 7 0 0,6-6-10 16,8-6 10-16,3-4 0 0,7-9 0 0,4-7 0 15,0-5-15-15,10-7-7 0,4-3-2 0,0-3 0 31,0-10-240-31,3-6-49 0</inkml:trace>
  <inkml:trace contextRef="#ctx0" brushRef="#br0" timeOffset="78833.61">9627 5354 288 0,'0'-12'25'0,"0"12"-25"0,0-6 0 0,0 6 0 0,0 0 611 0,0 0 117 16,11 0 23-16,3 0 5 0,7 9-600 0,0 0-120 16,4 13-24-16,7 0-12 0,0 6 16 0,3 7-4 15,0 3-1-15,4 5 0 0,-4 1-11 0,4 0 0 16,0 16 0-16,-4-4 0 0,0 7 0 0,1 0 0 16,-1-10-9-16,0 10 9 0,0-4 0 0,-3-2 8 15,7 6 0-15,-4-10 1 0,8 0-9 16,-5-9 0-16,-6 3-10 0,7-12 10 15,3 5-106-15,-3-8-15 0,-4-10-3 0,4-4-1116 0</inkml:trace>
  <inkml:trace contextRef="#ctx0" brushRef="#br0" timeOffset="122807.29">11592 6345 1382 0,'0'0'123'0,"0"0"-99"0,-3-3-24 0,-1-3 0 16,4-4 179-16,0 1 30 0,7 3 7 0,0-4 0 15,0 1-152-15,0-4-30 0,11 4-6 0,-4-4-2 16,0-2-26-16,0 5 0 0,1-2 0 0,2 2 0 15,-3-2-21-15,0-1-3 0,1 1-1 0,-1-4 0 16,0 7 25-16,0 2-8 0,0-8 8 0,4 5 0 16,-4 4 0-16,7-10 19 0,0 4-3 0,7 2-1 15,0-2 12-15,8-7 2 0,-1 10 1 0,11-7 0 16,-4 0-11-16,4 4-3 0,3-1 0 0,1 1 0 16,-1-4-16-16,4 3 10 0,4 1-10 0,-4 6 8 15,3-7-8-15,-3 4-9 0,0 9 9 0,-4 0-13 0,-3 0 13 16,-4 0 0-16,1 6 0 0,-4-3 0 0,-1-3 0 15,1 6 0-15,0 1 0 0,0-7-9 0,0 9 9 0,-1 0 0 16,-6 1 0-16,0-1 0 0,0 1 0 0,-4-7-8 16,4 9 8-16,-4-2-8 0,0-1 8 0,0-6 11 15,-3 7-3-15,3-1 0 0,0 4-8 0,1-13 0 16,-1 9 0-16,0-9 0 0,-3 6 12 0,3-3-4 0,4-3 0 16,-4 0 0-16,-3 7 13 0,-1-4 3 0,-2-3 0 0,2 0 0 15,-6 3-4-15,3-3 0 0,-7 6 0 16,0-3 0-16,0-3-6 0,-3 7-2 15,-4-4 0-15,4-3 0 0,-4 6 16 0,0-3 4 0,0 0 0 16,-4-3 0-16,4 7-32 0,-7-7 0 0,7 3 0 0,-3-3 0 16,3 6 0-16,0-6 0 15,-3 3 9-15,3-3-9 0,-7 0 12 0,3 3-4 0,-3-3 0 0,7 0 0 16,-7 0-8-16,7 7 0 0,-7-7 0 0,0 0 8 16,0 0-8-16,0 0 0 0,4 3 0 0,-4-3 0 15,0 0 8-15,0 0 0 0,0 0 0 0,0 0 0 16,0 0 4-16,3 0 0 0,-3 0 0 0,0 0 0 15,0 0-12-15,0 0 0 0,4 6 0 0,-4-6 0 16,0 0 0-16,0 0 12 0,0 0-12 0,0 0 12 16,7 0-12-16,-7 0 12 0,0 0-12 0,0 0 12 15,0 0-12-15,0 0 0 0,0 0 0 0,0 0 0 16,0 0 0-16,0 0-17 0,0 0 4 0,0 0 1 0,0 0 24 16,0 0 6-16,0 0 1 0,0 0 0 0,0 3-19 15,0-3 0-15,0 0 0 0,3 13 0 0,-3-13 0 0,0 0 0 16,0 0 0-16,0 0 0 0,0 0 16 0,0 0-3 15,0 0-1-15,0 0 0 0,0 0-12 0,0 0 0 16,0 0 0-16,0 0 0 0,0 0 0 0,0 0 14 16,0 0-4-16,0-13-1 0,0 4 15 0,0 6 2 15,-3-10 1-15,-1-3 0 0,-3 4 0 0,4-7 0 16,-4 6 0-16,3-5 0 0,-3 2-27 0,0-3 0 16,0 0 0-16,3-3 0 0,-6 0 11 0,3 4-3 15,-4-4-8-15,4 0 12 0,-3 6-12 0,-1-9-10 0,0 9 2 16,1 1 0-16,3-7 8 0,-4 9 0 0,4 1 0 15,-3-1 0-15,3 4 0 0,-1-1 0 0,-2 1 0 0,6-1 8 16,1 1-8-16,-1 6 0 0,-3-3 0 16,7 6-8-16,0 0-1 0,0 0 0 0,0 0 0 0,4 9 0 15,-4 7 1-15,7-4 0 0,0 1 0 16,3 9 0-16,1 0-4 0,3 0-1 0,0-4 0 0,7 11 0 16,-3-4 13-16,3 3 0 0,0-3 9 0,1-3-9 15,2 3 0-15,-3-3 0 0,4 0-11 0,-4 0 11 16,-3 0-16-16,3 0 5 0,-3 0 1 0,-1 0 0 15,-2 0 10-15,-1 6-10 0,-4-6 10 0,1 6-10 16,-1-3 10-16,-3 7 0 0,-7-11 0 0,4 11 0 16,-4-4 0-16,0-3 0 0,-4 7 0 0,1-11 0 15,-4 8 0-15,0-7 0 0,0 0 0 0,3-4 0 16,-6-2 0-16,3 0 9 0,0-4-9 0,-1 1 10 16,1-4-10-16,0 1 0 0,-3-7 9 0,-1 6-9 15,1-9-56-15,-5 0-15 16,-2-3-3-16,-11-6-1198 0</inkml:trace>
  <inkml:trace contextRef="#ctx0" brushRef="#br0" timeOffset="123557.58">13367 4501 288 0,'0'0'12'0,"0"-12"4"0,-4 2-16 0,8 1 0 0,-4 3 0 0,3-4 0 16,1-5 355-16,-1 2 68 0,1 1 13 0,-1-1 4 16,1 4-348-16,-1-4-70 0,1 4-14 0,0-1-8 15,-4 4 15-15,0-7-3 0,-4 10-1 0,4-6 0 16,0 3 11-16,0 6 2 0,-4-13 1 0,1 10 0 16,3 3 14-16,-4 0 2 0,1-6 1 0,3 6 0 0,-7-3 2 15,-4 3 0-15,4 3 0 0,0 3 0 0,-3-6 0 16,-1 3 0-16,0-3 0 0,4 6 0 0,-7 1-29 0,0-1-6 15,-4 3-1-15,1-6 0 0,-1 10 12 16,1-4 1-16,-1 1 1 0,0 9 0 16,1-10-8-16,-1 7-2 0,-3 6 0 0,-4-7 0 0,4 1-12 15,3 9 0-15,-3-3 0 0,4 3 0 0,-1 3 0 16,0-3 0-16,8 7-8 0,-1 5 8 0,0-2 0 16,4-1 0-16,4 4 0 0,-1-13 0 0,1 13 0 0,3-4 0 15,0 1 0-15,3-10 0 0,1 0 0 0,-1 9-8 16,4-15 8-16,4 3 0 0,0 0 0 0,-1 0 0 15,1-3 0-15,3 0 0 0,4-7 0 0,-1 1 0 16,4-4 0-16,1 1 0 0,-5-4 0 0,4 0 0 16,4-6 0-16,0 0 0 0,-1 0 0 0,1-3-10 15,3-6 10-15,-3 6-8 0,0-7 32 0,-1 1 6 16,5-4 2-16,-5-3 0 0,1 1-32 0,-4-4 0 0,4 0 0 0,0 3 0 16,-4-5 0-16,0-5 0 0,0 4-13 0,0 1 4 15,-3-11 9-15,0 7 14 0,-4-3-3 0,-4-3-1 16,-3-1-1-16,0 7 0 0,0-6 0 0,-3 2 0 15,-4-2 7-15,0 0 0 0,0-1 1 0,0 1 0 16,0 0-2-16,-4-1-1 0,-3 4 0 0,0-3 0 16,4 6 6-16,-4-10 2 0,-4 10 0 0,1 0 0 15,-1 9-22-15,0-12 0 0,1 16 0 0,-1-7 0 16,-3 9 0-16,4-2 0 0,-1 9 0 0,0-4 0 16,-3 7-16-16,4 0-7 0,-1 0-1 0,0 0-1 15,-3 10-37-15,4-4-7 0,-1 7-2 0,4-10 0 16,-3 6-97-16,3 1-19 0,-4-1-4 0,0-6-773 15</inkml:trace>
  <inkml:trace contextRef="#ctx0" brushRef="#br0" timeOffset="124518.2">14058 4279 1753 0,'0'0'77'0,"0"0"17"0,-7-3-75 0,0-4-19 0,-3 4 0 0,2-6 0 0,1 9 20 0,-3 0 0 16,-1 9 0-16,1 1 0 0,-4-7-20 0,-4 6-9 16,-3 4 1-16,0-4 0 0,-1 4 8 0,-2 2 0 15,-1-2 0-15,0-1 0 0,-3-2-13 0,0 9-1 16,0-7 0-16,-4 7 0 0,0-3 73 0,0-1 14 16,1 1 3-16,-1 3 1 0,0 3-13 0,0 9-4 15,1-9 0-15,-5 9 0 0,-2 10-24 0,-5 3-6 16,-3-3-1-16,1 3 0 0,-8 3-21 0,-4 0-8 15,-3-3 0-15,4 6 9 0,-1 0-9 0,-3-3 0 16,4 0 0-16,3-3 8 0,-3-3-8 0,3-4 0 16,0 1 0-16,7-3 0 0,0-7 0 0,7 3 0 0,4-9 0 15,3 0 0 1,4-3-76-16,3-3-16 0,1-7-4 0,2 4-546 0,5-7-109 16</inkml:trace>
  <inkml:trace contextRef="#ctx0" brushRef="#br0" timeOffset="125576.07">13649 5135 1036 0,'-11'-6'46'0,"11"6"10"0,-7 0-45 0,0 0-11 0,7 0 0 0,-7 3 0 0,0 0 340 0,4 3 65 16,-1 7 14-16,4-1 2 0,-3 7-346 0,3 3-75 16,0 9 0-16,3-2-14 15,1-4-17-15,-1 6-3 0,1 0-1 0,-1 7 0 16,4-10-24-16,-3 4-5 0,-4-4 0 0,0 0-1 15,0-6-44-15,-4 0-9 0,4 0-2 0</inkml:trace>
  <inkml:trace contextRef="#ctx0" brushRef="#br0" timeOffset="126083.33">14859 3959 1382 0,'0'0'61'0,"0"0"13"16,-4-10-59-16,1 4-15 0,-1 3 0 0,1 0 0 0,3 3 168 0,0 0 32 15,0 0 5-15,0 0 2 0,-4-6-153 0,4 6-30 16,-3-3-7-16,3 3-1 0,0 0-7 0,0 0-1 16,0 0-8-16,-4 0 12 0,-3 0 5 0,0 0 1 15,0 0 0-15,0 3 0 0,-3 6-10 0,-1 0-8 16,0 1 12-16,-3 6-12 0,-3-1 19 0,-1 1-3 15,0 12-1-15,-3-3 0 0,0 7-15 0,0 8 9 16,-4 4-9-16,4 6 8 0,-4 1-8 16,4-4 0-16,0 3 0 0,0 3 0 0,3-3 0 0,4-3 0 15,-4 4 0-15,4 2 0 0,0-3 0 0,0 0 0 16,3-3 0-16,1-3 0 0,-1 6 0 16,1-6 0-16,-1-6 0 0,1-1 8 0,2-5-8 0,1 9 0 15,0-10 0-15,7 0 0 0,-7 1 0 0,7-1 0 16,0 3 0-16,4-15 0 0,-1 10-14 0,8-8-5 0,0 1-1 15,3-3 0 1,3-3-73-16,4 0-15 0,1-4-4 0,-1-9-798 0</inkml:trace>
  <inkml:trace contextRef="#ctx0" brushRef="#br0" timeOffset="126489.44">15318 4508 2278 0,'-4'-10'101'0,"4"10"21"0,0 0-98 0,0 0-24 16,0 0 0-16,0 0 0 0,-3 10 0 0,-4-7 8 16,-1 3-8-16,1 7 0 15,0-4-37-15,-3 7-13 0,-4-1-2 0,-4 1-1 0,0 9 33 0,1 0 8 0,-4 10 0 0,-4-4 1 16,0 7 19-16,-3-4 3 0,3 7 1 0,-6-7 0 15,-1 14 32-15,-4-11 6 0,1 10 2 0,0-9 0 16,-4 3-35-16,4 2-6 0,3-11-2 0,0 5 0 16,4-11-27-16,3 5-6 0,4-9 0 0,0-3-648 15,7-1-130-15</inkml:trace>
  <inkml:trace contextRef="#ctx0" brushRef="#br0" timeOffset="126723.95">14838 4636 2944 0,'0'0'131'0,"0"0"26"0,0 0-125 16,10 10-32-16,1-1 0 0,7 7 0 0,-4-7 14 0,7 10-3 15,4 3-1-15,-1 0 0 0,8 6-10 0,-4-3 0 16,4 7 0-16,0-1 0 0,0 0-19 0,3 7 4 15,0-1 1-15,-7 1 0 16,4 3-110-16,-7-3-23 0,-1 9-4 0,-2-4-622 16,-1 4-125-16</inkml:trace>
  <inkml:trace contextRef="#ctx0" brushRef="#br0" timeOffset="129177.26">15011 6734 2192 0,'0'0'97'0,"0"0"20"0,0-9-93 0,-4-1-24 0,4 7 0 0,0 3 0 16,4-6 59-16,-4-4 7 0,0 10 2 0,0 0 0 16,7-3-52-16,0 0-16 0,-7 3 8 0,7 0-8 15,0 0 0-15,0 3 0 0,4 0 0 0,-11-3-9 16,7 7 9-16,0-4 0 15,-4 6 0-15,1 1 0 0,-1 2 0 0,4-2 0 16,-7 2 8-16,4 4-8 0,-4 0 40 0,3 2 3 0,-3 1 1 0,7-3 0 16,-7 9 8-16,0 0 1 15,0-3 1-15,-3 6 0 0,3-3-36 0,-4 3-7 0,4 4-2 16,0-1 0-16,0-6 4 0,-3 7 1 0,3 5 0 16,0-2 0-16,0-4-14 0,0 4 0 0,3 5 8 0,1 4-8 15,-1 3 16-15,1-9 0 0,3 9 0 0,-3-3 0 16,3 0-16-16,-4 0-16 0,4-4 3 0,0 11 1 15,0 2 12-15,0 0 0 0,0 1 9 0,-3 2-9 16,3 4 11-16,-3-4-11 0,3 7 12 0,-4-4-12 16,1 7 0-16,-1 3 0 0,1 0 0 0,-1 3 0 15,-3 0 0-15,4-6 0 0,-1 6 0 16,1-6 0-16,-1 6 14 0,-3 0-4 0,4 4-1 0,-1-4 0 16,1 0-9-16,-4-3 0 0,0 3 0 0,0 3 0 15,3-3 0-15,-3 4 0 0,-3 5 0 0,-1-5 0 0,4-4 0 16,-7 3 0-16,4 0 0 0,-1 7 0 0,-3 2 9 0,0-8 3 15,0 5 1-15,0-6 0 0,0 1-1 0,0 5 0 16,3-2 0-16,-3-7 0 0,4 3-12 0,-1-3 0 16,4-6 0-16,0 3 0 0,4 0 0 0,-4 3 0 15,3-3 0-15,4 0 0 0,0-6 0 0,1-1 0 16,-1 1 0-16,0 0 0 0,0-10 0 0,0 10 0 16,0-10 0-16,0 7 0 0,-4-4 0 0,1-2 0 15,3-1 0-15,-4-3 0 0,-3-6 0 0,0 0 0 16,4 6 0-16,0-6 0 0,-4 6 0 0,0-6 0 0,-4 0 0 15,4-3 0-15,0 3 12 0,0 3 5 0,-7-10 2 16,3 4 0-16,1 0-9 0,3-7-2 0,-4 4 0 0,1-4 0 16,-1-2-8-16,1 9 0 0,3-10 0 0,-4 3 0 15,4-2 0-15,0-1 0 0,0 0 8 0,4 1-8 16,-1-1 0-16,-3-9 8 0,4 6-8 0,-1-6 8 16,1 0-8-16,-4-3 0 0,3-3 0 0,1-1 0 15,-1 1 0-15,1-7 0 0,-4 10 0 0,0-6 0 16,0-1 8-16,0-2 2 0,0-1 1 0,-4 1 0 15,1-7 5-15,-1 6 2 0,4-9 0 0,-3 10 0 16,-1-7-2-16,4-3-1 0,0 0 0 0,0 0 0 16,0 0-4-16,0 0-1 0,0 0 0 0,0 0 0 15,0 0-10-15,0 0 12 0,0 0-12 0,0 0 12 16,0 0-12-16,0 0 0 0,0 0 0 0,0 0 0 0,0 0 0 16,0 0 0-16,0 0 0 0,0 0 0 0,0 0 0 0,0 0 0 15,0 0 0-15,0 0 0 0,0 0 0 0,0 0 0 16,0 0 9-16,0 0-9 0,7-3 8 0,0-1-8 15,4 4 8-15,0-6-8 0,-4 6 0 0,7 0 0 16,-4 0 0-16,5 0 0 0,-1 0 0 0,3 0 0 16,1 0 0-16,3 6 0 0,-3-2 0 0,3-1 0 15,4 3 0-15,-8-3-8 0,4-3 8 0,4 10 0 16,0-4 0-16,-4 0-8 0,4 0 8 0,-1-3 0 16,1 7-9-16,7-1 9 0,-4-6 0 0,4 7-9 15,-4-1 9-15,4-6 0 0,-4 4-8 0,0-4 8 16,4-3 0-16,-4 6 0 0,0-3 0 0,-3-3 0 15,0 0 0-15,-1 6 0 0,1-2 0 0,-4-4 0 16,-3 0 0-16,0 0 0 0,-4-4 0 0,0 4 0 0,-4 4 0 16,4-4 0-16,-3 0 0 0,-4 0 0 0,4 0 0 0,-4 0 0 15,-7 0 0-15,0 0 0 0,7 0 0 0,0-4 0 16,0-2 0-16,-7 6 8 0,3-9-8 0,5 6 0 16,-5-10 8-16,4-3-8 0,0 10 0 0,-3-10 0 15,-1 4 8-15,1-7-8 0,-1 7 0 0,-3-7 0 16,0-3 0-16,0 0 8 0,0 0-8 0,0-6 0 15,0 3 0-15,0-4 0 0,0-2 0 0,0-3 0 16,4-7 0-16,-4 9 8 0,-4-8-8 0,1 5 0 16,3 1 10-16,0-4-10 0,-4 4 10 0,4-1-10 15,0-3 12-15,0-2-4 0,-3-4-8 0,3 0 12 16,0-6-12-16,3-4 9 0,-3 10-9 0,0-9 8 0,0 3-8 16,4-3 0-16,-4-1 9 0,3 1-9 0,-3-7 0 0,0 1 0 15,4-4 0-15,-1-6 8 0,-3 6-8 16,0 7 0-16,-3-7 0 0,-1 1 0 0,1-4 0 15,3-3 0-15,-4 0 0 0,-3 0 0 0,4-3 0 0,-1 6 0 16,1 3 0-16,-1 0 0 0,-3 1 0 0,3-4 0 16,4-6 0-16,-3 6 0 0,-1-6 0 0,4 9 0 15,-3 0 0-15,3-3 0 0,3-6 0 0,-3 6 0 16,0-9 0-16,0 6 0 0,0 3 0 0,0 4 0 16,-3-1 0-16,-1 0 0 0,-3 0 0 0,4 1 0 15,-1 5 0-15,-3-2 0 0,0-4 0 0,0 7 0 16,-4-4 0-16,1 7 0 0,3-4 0 0,0-2 0 15,-4 5 0-15,4-8 8 0,0-1-8 0,0 6 0 0,4-5 0 16,-1 5 0-16,-3-2 0 0,7-4 0 0,-4 0 0 16,1 1 0-16,3-1 0 0,0 0 0 0,0 4 0 0,0-1 0 15,0-3 0-15,0 10 0 0,0 0 0 0,0-1 0 16,-4-5 0-16,4 5 0 0,-3 1 0 0,3 0 0 16,-4 6 0-16,-3 0 0 0,4 0 0 0,-1 0 0 15,1 3 0-15,-1 0 0 0,-3-6 0 0,4 6 0 16,-1-6 0-16,4 6 0 0,-4 0 0 0,1-6 0 15,3 6 0-15,0 3 0 0,0-3 0 0,0 3 0 16,0 1 0-16,3-4 0 0,1 9-9 0,-4-6 9 16,4 1 0-16,-4 5-11 0,3-2 11 0,4-1-8 15,-7 0 8-15,4 7 0 0,-1 0 10 0,-3-1-10 16,4 10 0-16,-4 0 0 0,0 0-13 0,0 0 4 16,0 4 9-16,3 2 0 0,-3-3 0 0,0 0 0 15,0 10 0-15,0-4 0 0,4-6 0 0,-1 7-8 0,1 3 8 0,-1-1 0 16,4-2 0-16,-3 2 0 0,-1 1-8 15,5 6 8-15,-5-7-8 0,4 1 8 16,-3 9-8-16,-1-3 8 0,-3 3-8 0,0 0 8 0,0 0 0 0,0 0-10 16,0 0 10-16,0 0 0 0,0 0-9 0,0 0 9 15,0 0 0-15,0 0-9 0,0 0 9 0,0 0 0 16,0 0 0-16,0 0 0 0,0 0 0 0,0 0 0 16,0 0 0-16,0 0 0 0,0 0 0 0,0 0 0 15,0 0 0-15,-7 0 8 0,-3 0-8 0,-5 3 0 16,5-3 0-16,-4 6 0 0,-4-3 8 0,0 3-8 15,-6-2 10-15,3-1-10 0,-8 6 0 0,1 1 0 16,-4-4 0-16,4 0 0 0,-4 4 0 0,1-1 8 0,-1 0-8 16,0 1 9-16,7-7-9 0,-3 6 12 0,0 1-12 15,3-7 12-15,-3 3-12 0,3-3 0 0,1 4 0 0,-1-1 8 16,0-6-8-16,1 9 0 0,-1-9 0 16,0 10 0-16,4-10 0 0,0 9-17 0,3 0 4 0,1 1 1 31,3-4-110-31,-4 10-22 0,-7-4-4 0</inkml:trace>
  <inkml:trace contextRef="#ctx0" brushRef="#br0" timeOffset="131176.24">15057 3783 230 0,'0'0'20'0,"0"0"-20"0,0 0 0 0,3 10 0 0,1-1 164 0,-1 1 29 15,-3-10 6-15,4 3 1 0,-4-3-91 0,3 6-17 16,-3-6-4-16,0 0-1 0,0 0 10 0,0 0 3 16,7 3 0-16,0-3 0 0,0 0-9 0,0-3-2 15,4-3 0-15,-4 6 0 0,0-3-25 0,0 3-4 16,0 0-2-16,-7 0 0 0,7-7-14 0,0 7-4 15,-7 0 0-15,7 7 0 0,4-7-21 0,-4 3-5 16,4 3-1-16,-1-3 0 0,-3 6-13 0,4 1 0 16,3-7 0-16,0 10 0 0,0-7 12 0,0 3-1 15,0 1 0-15,4-4 0 0,-4 3 2 0,7 1 1 16,-3-1 0-16,3 1 0 0,0 2 4 0,4-3 1 16,-4 4 0-16,0 0 0 0,4 2-19 0,-4 1 10 0,4 3-10 15,-4 9 8-15,4-3-8 0,3 13 0 16,0-1 0-16,-3 4 0 0,0 0 0 0,-1 3 0 0,1 0 0 0,3-4-11 15,-3 11 11-15,0-8 0 0,-1 1 0 0,-6-3 0 16,0-3 0-16,-4-1 0 0,-4 1 8 0,-3-3-8 16,4 5 8-16,-8-5-8 0,-3-4 8 0,0 1-8 15,-3-1 10-15,-8-3-2 0,1-3-8 0,-4 3 12 16,-4-6 8-16,0 3 2 0,-3-6 0 0,-7 3 0 16,0-3-22-16,-4 0 0 0,7-3 0 0,-6 5 0 15,2-11-18-15,1-1-5 0,0 4-1 0,0-4 0 16,3-2-147-16,0-4-29 15</inkml:trace>
  <inkml:trace contextRef="#ctx0" brushRef="#br0" timeOffset="132100.93">15469 5605 1324 0,'-3'-6'118'0,"-1"3"-94"15,-3-7-24-15,4 7 0 0,-4-3 152 0,7-3 25 16,-4 9 6-16,4 0 1 0,0 0-142 0,0 0-28 15,4-7-6-15,-4 7 0 0,7-6-8 0,3 6 9 16,1 0-9-16,-4 0 10 0,7 0-10 0,-3 0 0 16,6 0 0-16,-3 0 0 0,4 6 0 0,0-12 10 15,-1 6-1-15,1 0 0 0,0 0 12 0,3 0 3 16,-4 0 0-16,5 6 0 0,-5-6 5 0,4 7 2 0,-3-7 0 0,3 0 0 16,0 0-3-16,0 0-1 15,1 0 0-15,-1 0 0 0,0 0-17 0,0 0-10 0,-3 0 12 16,-1 0-12-16,1 0 10 0,-4 0-10 0,-3 6 8 15,-1-6-8-15,1 3 0 0,-4 3 8 0,-7-6-8 16,0 0 0-16,0 0 13 0,0 0-2 0,0 0-1 16,7 3 0-16,-7-3-2 0,0 0-8 0,0 0 12 0,0 0-4 15,-4 7-8-15,1-1 10 0,-4 0-10 0,0 4 10 16,-4-7-10-16,1 9 0 0,-4-2 0 16,-1-1 0-16,-2 4 0 0,-1-4 0 0,-3 4 0 0,3 5 0 15,-6-5 0-15,3 6 0 0,-4 0 0 0,4-4 8 16,-4 10-8-16,0-3 0 0,4-6 0 0,3 9-11 15,-3-9 11-15,7 3 0 0,-3-7 0 0,2 7 0 16,5-7 8-16,-1 1 0 0,1 6 0 0,-1-10 0 16,1 4-8-16,2-4 0 0,1 4 0 0,4-4 8 0,-1 4-8 15,1-7 0-15,3 3 0 0,-4-6 0 0,4 7 0 0,0-10 0 16,4 9 0-16,-1-6 0 0,1 7 10 0,3-10 1 16,4 9 0-16,-1-9 0 0,4 3 9 0,-3-3 1 15,3 0 1-15,4 0 0 0,-1 7-9 0,4-7-1 16,1 0-1-16,-1 0 0 0,3 0-11 0,1 0 0 15,3 0-10-15,-3 0 10 16,3 0-51-16,0 0-4 0,-3 0-1 0,3 0-694 16,1 0-139-16</inkml:trace>
  <inkml:trace contextRef="#ctx0" brushRef="#br0" timeOffset="132880.87">16245 5894 1490 0,'0'0'66'0,"0"0"14"0,0 0-64 0,0 0-16 15,0 0 0-15,0 0 0 0,0 0 140 0,0 0 24 16,0 0 6-16,0 0 1 0,7 15-79 0,-3-2-16 15,0-1-4-15,-1 1 0 0,1 6-1 0,-1 3-1 16,-3-3 0-16,-3 6 0 0,3-10-34 0,0 1-8 16,0 9 0-16,0-9-1 0,0 6-27 0,3 0 0 15,4-13 8-15,4 10-812 16,-1-10-161-16</inkml:trace>
  <inkml:trace contextRef="#ctx0" brushRef="#br0" timeOffset="136795.44">16732 6543 230 0,'0'0'20'0,"0"0"-20"0,-7 3 0 0,4 0 0 16,-4 3 204-16,7-6 36 0,0 0 7 0,-4 3 1 15,4-3-156-15,0 0-31 0,0 0-6 0,0 0-2 16,0 0-7-16,0 0-2 0,0 0 0 0,0 0 0 15,0 0 6-15,0 0 1 0,0 0 0 0,0 0 0 16,0 0 3-16,0 0 1 0,0 0 0 0,0 0 0 16,0 0 0-16,0 0 0 0,0 0 0 0,0 0 0 15,0 0-10-15,0 0-1 0,0-9-1 0,4 6 0 16,3-6-11-16,-4-1-3 0,4 7 0 0,-3 0 0 16,3-3-7-16,0-4-2 0,0 1 0 0,0 6 0 0,0-7 3 15,4 7 0-15,-4-6 0 0,3 2 0 16,4-5 4-16,1 2 1 0,-1 1 0 0,3 3 0 15,1-10 10-15,0 10 2 0,-4-10 1 0,7 7 0 16,-4-4-41-16,1 4 0 0,3-1 0 0,-3-2 0 16,3-1 0-16,-3 1 0 0,-1-4 0 0,1 4 0 0,0 2 0 15,-1 1 0-15,4-4 10 0,1 1-10 0,-1-7 15 16,3 9-4-16,1-2-1 0,3-7 0 0,1 7-10 0,-1 2 10 16,0 1-10-16,4-4 10 0,-4 4-10 0,4-4 0 15,-4 4 9-15,0-1-9 0,0 7 0 0,1-6 0 16,-1-1 0-16,0 7 0 0,0-3 0 0,-3 3 0 15,3-7 0-15,0 7 8 0,1-3-8 0,-1 3 0 16,0-3 0-16,4-1 8 0,0 1-8 0,-1 3 9 16,1-3-9-16,0 3 10 0,7-7-10 0,-4 10 0 15,-3-3 0-15,3-3 0 0,-3 6 0 0,-1 0 0 0,1-3 0 0,4-4 0 16,-1 7 0-16,4 0 0 0,-4 0 0 0,4 0 0 16,-1 7 0-16,1-4 0 0,4-3 0 0,-1 6 0 15,-3-3 0-15,0 0 8 0,-4 4-8 0,0-7 8 16,0 3-8-16,1 3 0 0,-8-3 0 0,4-3 0 15,3 0 12-15,-3 6 0 0,-1 1 0 0,1-7 0 16,3 6 6-16,-3-3 2 0,3 3 0 0,-3-3 0 16,-4 7-20-16,4-7 0 0,-4 3 0 0,1-3 0 15,-5 7 0-15,1-1 0 0,0 1 0 0,-1-1 0 16,-2 4 0-16,-1-1 0 0,0 1 0 0,0 2 0 16,0 1 0-16,0 0-16 0,1-1 4 0,-5 7 0 15,1-3 12-15,3 0 15 0,-7-6-3 0,4 5-1 16,-4-5-11-16,0-1 0 0,0 4 0 0,-3-3 0 15,-1-4 0-15,1 4 0 0,3-1 0 0,0-2 0 0,-3 2 0 16,-4 7 0-16,3-7 0 0,-3 4 0 0,4-3 11 16,0-1-3-16,-8 1-8 0,8-4 12 0,-4 7-12 15,0-10 0-15,0 4 0 0,-4-1-10 0,1-6 10 0,3 6 0 16,-7-9 0-16,7 0 8 0,-7 0 0 0,4 10 0 16,-4-10 0-16,0 0 0 0,3 6-8 0,1 0 11 15,-4-6-11-15,7 7 12 0,-4-4-12 0,1 6 0 16,-1 1 0-16,1 2 0 0,-4-2 0 0,3-1 0 15,4 0 0-15,-3 1 0 0,-1-4 0 0,1 4 0 16,-1-1 0-16,1 3 0 0,-1-5 0 0,1 2 8 0,-4-6-8 16,4 7 8-16,-4-10-8 0,0 3 0 15,0-3 0-15,3 9 8 0,-3-9 0 0,4 10 0 16,-4-10 0-16,0 6 0 0,0-6-8 0,0 0 0 16,0 6 0-16,0 0 8 0,0 4-8 0,0-7 0 0,0 6 0 15,0-5 0-15,0 5 0 0,-4 3 0 0,4-2 10 0,-3-1-10 16,3 4 0-16,0-4-9 0,0 1-1 0,0-1 0 15,0 0 19-15,0 1 4 0,0-4 1 0,0 4 0 16,0-1-14-16,0 0 0 0,0 1 0 0,3-1 0 16,-3 1 0-16,0-4 0 0,0 3 0 0,0 1 0 15,0-1 0-15,0-9 0 0,0 3 0 0,0-3 0 16,0 0 0-16,0 10 8 0,0-10-8 0,0 0 0 16,0 0 16-16,0 0-2 0,-3 9-1 0,3-9 0 15,0 0 1-15,0 0 0 0,0 9 0 0,0-9 0 0,0 0-14 0,0 0 11 16,0 0-11-16,0 0 10 15,0 0-10-15,0 0 10 0,0 0-10 0,0 0 10 0,0 0-10 16,0 0 0-16,-4 4 0 0,4-4-11 0,0 0 11 0,0 0 0 16,0 0 0-16,0 0 0 0,0 0 0 0,0 0 0 15,0 0 0-15,0 0 0 0,0 0 0 0,0 0 8 16,0 0-8-16,0 0 11 0,0 0-1 0,0 0 0 16,0 0 0-16,4 0 0 0,-4-10 1 0,0 4 0 15,3-4 0-15,1 1 0 0,-4 0 8 0,0-4 1 16,0 4 1-16,3-10 0 0,-3 10-21 0,4-4-18 15,-1 0 3-15,1 1 1 0,-4-4 14 0,3 4 0 16,-3-7 0-16,4 6 0 0,-1 1 0 0,-3-1 0 16,4-2 0-16,-1 2 0 0,1 0 11 0,-4 1 1 15,3-4 1-15,-3 4 0 0,7-1-13 0,-7-3-16 16,4 4 3-16,-4-7 1 0,4 7 12 0,-4-4 0 0,3 0 0 16,-3 1 0-16,4-1 0 0,-4-6 0 15,0 3 0-15,3 3 0 0,-3-2 0 0,0-1 0 0,4 6 0 0,-1-6 0 16,-3 7 0-16,4 2 0 0,-1-2 0 0,1 9 0 15,-1-3 0-15,-3 6 15 0,0 0-2 0,0 0 0 16,7 6-29-16,0-3-7 0,-7-3-1 0,7 9 0 16,0-6 24-16,1 7 0 0,-1-4 0 0,0 0 8 15,-7-6-8-15,3 7-11 0,4-4 3 0,-3 6 0 16,3-3 8-16,0 1-10 0,0 2 10 0,0 1-10 16,0-1 10-16,0 4 0 0,0-4 0 0,0 3 0 15,4 7 0-15,-1-6 0 0,-3 6 0 0,0-1 0 16,1-2 0-16,-1 3 0 0,-4 0 0 0,4-4 0 15,-3 4 0-15,-4 3 0 0,3-6 0 0,-3 0-8 16,0 2 8-16,-3-5 0 0,-1-1 8 0,1 4-8 0,-1-6 0 0,1-4 0 16,-1 3 0-16,-3 1 0 0,3-4 0 0,-3 0 0 15,0 0 0-15,0-2 0 0,-3-4 0 0,-1 6 0 16,1-3 0-16,-5-3 8 0,5 0-8 0,-8 0 0 16,4 0 0-16,-7-9 0 0,3 9 0 0,-3-10 12 15,-4 10 0-15,-3 0-1 0,-4-3-11 0,-3 0 0 16,0 3 0-16,0 0 0 0,-4 0 0 0,0 3 0 15,0 0 8-15,4-3-8 0,3 6 11 0,0-2-3 16,1-4-8-16,6 6 12 0,0-6-4 0,4 0 0 16,-4 0-8-16,8 0 12 0,-1 0-12 0,4 0 0 15,0-6 0-15,0 6 0 16,0 0-50-16,7 0-13 0,0-4-2 0,0 4-1 16,7 0-158-16,0 0-31 0</inkml:trace>
  <inkml:trace contextRef="#ctx0" brushRef="#br0" timeOffset="139286.07">20951 7935 345 0,'0'0'31'0,"0"0"-31"16,0 0 0-16,-7 0 0 0,0 0 283 0,0 0 50 15,0-6 11-15,0 6 1 0,0 6-230 0,0-6-47 16,-3 3-8-16,-1-3-3 0,0 0-45 0,-3 0-12 16,-3 0 0-16,-1 0 0 0,-3 0 0 0,-4-3 0 0,4-3 0 0,-4 6 0 15,-3 0 13-15,0 0 4 0,-4-3 1 0,-3-4 0 16,3 4 33-16,0-3 6 0,-3 3 2 0,3 3 0 15,0 0 4-15,-3-3 1 0,0-4 0 0,-4 7 0 16,0 0-12-16,1 0-1 16,-1 7-1-16,-4-4 0 0,5-3-42 0,2 3-8 15,1 3 0-15,3-3 0 0,1 4 0 0,6-4 15 0,-3 6-2 16,6-6 0-16,-2 4-13 0,6-4 0 0,0-3 0 0,4 6-10 16,0-3 30-16,4 3 7 0,-1-2 1 15,0-1 0-15,4-3 4 0,4 6 2 0,-4-3 0 0,7-3 0 16,0 0-13-16,0 0-2 0,0 6-1 0,0 4 0 15,0-10-18-15,7 6 10 0,-4 3-10 0,4 1 8 16,-7-10 0-16,4 9 0 0,3 1 0 0,-3-1 0 16,-1-3-8-16,4 4 0 0,-3-1 0 0,-1 1 0 15,-3-1 0-15,4 0 0 0,-1 1 0 0,-3 2 0 0,4 1 0 16,-4-1 15-16,0 7-4 0,0-6-1 0,0 6 0 0,3-1 0 16,-3-2 0-16,4 12 0 0,-1-6 2 0,1 0 1 15,-1 0 0-15,1 6 0 0,0-2-13 0,-1 5 0 16,4-3 0-16,-3-3 0 0,-1 7 0 0,1-4 0 15,-1-3 0-15,4 6 0 0,-3 1 0 0,-1-1 8 16,1 0-8-16,-1 1 12 0,1-1-4 0,-1 10-8 16,-3-7 11-16,0 13-11 0,0 0 0 0,0 4 0 15,0-1 0-15,0-3 0 0,-3 3 0 0,3-6 0 16,0-3 0-16,-4-1 0 0,4-2 0 0,-3 3 0 0,3-1 0 0,0 4 0 16,0 3 12-16,3-3-4 0,-3 0 0 0,0-3-8 15,4 0 8-15,-4-4-8 0,0 4 0 0,0 0 0 16,3-7 0-16,-3 7 8 0,0-3-8 0,0-1 0 15,0 4 8-15,0 0-8 0,0-7 0 0,-3 7 0 16,-1 0 8-16,1-7-8 0,3 4 0 0,-7-3 0 16,3 5 8-16,1-5-8 0,-1-4 0 0,1 10 0 15,-1-3 0-15,1-1 0 0,-1 1 0 0,1-4 0 16,3 10 13-16,-4-6-4 0,1-4-1 0,3 1 0 16,-4-4 1-16,4 1 0 0,-4-1 0 0,4-3 0 15,-3-3 2-15,3 3 0 0,0-2 0 0,-4 2 0 16,4 0-11-16,0-3 0 0,0-3 0 0,0 9 8 15,-3 1-8-15,3-1 0 0,-4 0 0 0,4 1 0 16,-3-1 0-16,3 1 0 0,-4-7 0 0,1 6 0 16,-1-6 0-16,1 0 0 0,-1-3 0 0,1 0 0 0,-1 6 0 0,1-6 0 15,3 0 0-15,-4 0 0 0,1 0 9 0,-1 0-9 16,4 6 10-16,-4-6-10 0,1 0 12 0,3 0-4 16,-4 6-8-16,4-6 12 0,-3 0-12 0,3 0 0 15,0 0 8-15,0 6-8 0,0-3 0 0,-4-6 0 16,4 3 0-16,-3 0 0 0,6-3 0 0,-3-6 8 15,-3 5-8-15,3-5 0 0,0 6 0 0,-4-7 0 16,4 1 8-16,-3 6-8 0,-1-7 0 0,4-2 0 16,-3 5 0-16,3 1 0 0,-4-7 0 0,4 4 8 15,0-4-8-15,-3 4 0 0,3-4 0 0,-4 1 0 16,4 2 8-16,0-2-8 0,0-1 0 0,0 0 0 16,0 1 0-16,0-1 0 0,0-3 0 0,0 4 0 15,0-1 0-15,-3 1 0 0,3-1 0 0,0-9 0 16,0 0 0-16,0 0 0 0,0 3 8 0,0-3-8 0,0 0 0 0,0 0 0 15,0 0 9-15,0 0-9 0,0 0 8 16,0 0-8-16,0 0 15 0,0 0-3 0,0 0 0 0,0 0 0 16,0 0-4-16,0 0 0 0,0 0-8 0,0 0 12 15,0 0-12-15,0 0 0 0,0 0 0 0,0 0 0 16,7 0 0-16,-7 0 0 0,7 0 0 0,0 0 0 16,0 0 0-16,3 0 0 0,-3 0 0 15,1 0 0-15,2 0 0 0,-3 0 0 0,4-3 0 0,-1 3 0 16,1 0 0-16,0 0-8 0,-1 0 8 0,1 3-13 15,3-3 13-15,0 0 0 0,-4 0 0 0,5 7 0 16,2-4 0-16,1 3 0 0,0-3-8 0,6 0 8 16,-3 7 0-16,8-4 0 0,-1-3 0 0,4 3 0 15,-1 1 0-15,-2-1 0 0,6-3 0 0,-3 6 0 0,-4-9 0 0,4 10 0 16,-4-7 0-16,0-3 0 0,-3 9 0 0,-1-9 0 16,1 10 0-16,-4-7 0 0,4-3 0 0,-4 6 0 15,0-3 0-15,0-3 0 0,1 10 0 0,-1-10 0 16,-4 9-8-16,1-6 8 0,0 4 0 15,-1-4 0-15,1 3 0 0,0-3 0 0,-4 3 0 16,0-3 0-16,7 1 0 0,-3 2 0 0,-1-3 8 16,-3-3-8-16,0 6 0 0,1-3 0 0,-1-3 0 15,0 4 0-15,0 2 0 0,-3-3 0 0,-1-3 0 0,1 6 0 16,-1-3 0-16,-3-3 0 0,0 7 0 0,0-4 0 16,4 0 0-16,-11-3 0 0,7 0 0 0,-7 0 0 0,0 0 0 15,0 0 0-15,0 0 0 0,0 0 0 0,4 6 0 0,-4-6 0 16,0 0 0-16,0 0 0 0,0 0-9 0,0 0 9 15,0 0 0-15,3-6 17 0,4 0-2 0,-3-1-1 16,-1-2-6-16,1-4-8 0,-4 4 11 16,3 0-11-16,-3-4 9 0,4-6-9 0,-1 7 0 0,-3-1 9 15,0-6-9-15,0-3 0 0,0 4 9 0,0 2-9 16,0-3 12-16,0-3-3 0,-3 0 0 0,3 0 0 16,-4-6 2-16,4 6 0 0,-3-6 0 0,-1 3 0 15,1-3-3-15,-1-4-8 0,-3-5 12 0,4-4-4 16,-4-3 2-16,-1-6 0 0,1-4 0 0,0 1 0 15,-3-7-10-15,3 7-14 0,0 0 3 0,0 0 1 16,-4-10 10-16,0 6 0 0,4-5 0 0,0 2 0 16,0-3 0-16,0 7 0 0,-3-4 0 15,-1 7-8-15,0 0 8 0,-3-1 0 0,0-8 8 0,4 8-8 0,-1 1 0 16,-3-3 8-16,3-1-8 0,-3 1 0 0,4-4 12 0,-1 4-1 16,1-4-1-16,2 1 0 0,-2-1-10 0,3-3 0 15,3 1 0-15,-3 5 0 0,4 4 0 0,-1 0 0 16,4-4 0-16,-3 4 0 0,3 9-9 0,0 0 9 15,0 3 0-15,0 0 0 0,-4-2 0 0,1 8 0 16,3-3 0-16,-7 7 0 0,3 0 0 0,1-4 0 16,-5 4 0-16,5 6 0 0,-4-3 0 0,7-1 0 15,-4-2 0-15,1 3 0 0,3 0 0 0,0-4 8 16,0 1-8-16,0-1 0 0,3-2 0 0,-3 3 0 16,4 2 0-16,3-2 0 0,-4-3 0 0,1 2 0 15,3-2-9-15,-3-4 9 0,3 7 0 0,-4-1 0 16,4 1 0-16,-3 9 0 0,-1-9 0 0,1 6 0 15,-4-4 0-15,0 4 0 0,0 0 0 0,-4 0 0 16,4-3 0-16,-3 6 0 0,3 0 0 0,0 0 0 0,-4 0 0 0,1 0 0 16,3 0 0-16,-4 3 0 0,4-3 0 0,0-6 0 15,4 6 0-15,-1 7 0 0,-3-4 0 0,4 0 0 16,-4-3 0-16,3 3 0 0,1-3 0 0,-1 10 0 16,1-7 0-16,-1-3 0 0,-3 9 0 0,4-5 0 15,-1 2 0-15,1-3 0 0,-1 0 0 0,1 7 0 16,-4-7 0-16,4 6 0 0,-1 1 0 0,1-4 0 15,-8 10 0-15,4-4 0 0,4 1 0 0,-4 3 0 16,0-7 0-16,0 4 0 0,0 6-10 16,3-7 10-16,-3 7-20 0,0 3 0 0,0-6 0 0,0 6 0 15,4-10-28-15,-4 10-4 16,3-3-2-16,-3-3 0 0,4 3-70 0,-1-7-13 16,4 1-3-16,-3 6-1 0,-4-6-31 0,7-1-7 15,0 1-1-15,0-4-521 0,-3-6-105 0</inkml:trace>
  <inkml:trace contextRef="#ctx0" brushRef="#br0" timeOffset="140087.04">19893 7201 1857 0,'0'0'82'0,"0"0"18"0,0 0-80 0,0 0-20 15,0 0 0-15,0 0 0 0,0 0 36 0,0 0 4 16,7 0 1-16,4-3 0 0,-4-3-8 0,3 6-1 16,-3-3-1-16,4-7 0 0,3 10-5 0,0-3-1 15,0-3 0-15,1 6 0 0,2 0-9 0,1-3-3 16,-1 3 0-16,5 0 0 0,-5 0-1 0,4 3-1 16,1-3 0-16,2 0 0 0,-3 6 2 0,1-6 1 15,-1 3 0-15,0-3 0 0,0 0-4 0,0 7-1 16,-3-7 0-16,0 0 0 0,-1 0 1 0,-3 3 0 15,0-3 0-15,1 0 0 0,-5 0-10 0,1 0 0 16,-1 0 0-16,-3 0 0 0,0 0 21 16,0 0-1-16,-7 0 0 0,0 0 0 0,0 0-20 0,0 0 0 15,0 0 0-15,0 0 0 0,0 0 11 0,0 0-3 0,0 0 0 0,0 0 0 16,0 9-8-16,-3 1 0 0,-1-1 0 0,-3-3 0 16,-3 4 0-16,-4 2-11 0,3-2 3 15,-3 5 0-15,-4-2 8 0,-3 6 0 0,-4-4 0 0,-3 7 0 16,4 0-28-1,-1-3-4-15,0 3-1 0,-3 0 0 0,3-3 33 0,1-7 0 0,2 10 12 0,5-6-3 16,-1-4 2-16,4-2 0 0,3 2 0 0,4-2 0 16,-3-1 5-16,6 1 2 0,1-7 0 0,-1 9 0 15,4-2-8-15,4-1-2 0,-4 1 0 0,3-1 0 16,-3 4-8-16,4-1 0 0,3-3 0 0,-4 4 0 16,4 3 0-16,0-4 0 0,0 1 8 0,1-1-8 15,2-2 0-15,4-1 0 0,0 1 0 0,4-7 8 16,-4 6-8-16,7-9 8 0,0 0-8 0,4 0 8 15,0 0-36-15,0-3-7 0,-1-3-1 0,4 3-1 16,-3-1-136-16,0-2-27 0,0-3-6 0,-4-1-1 0</inkml:trace>
  <inkml:trace contextRef="#ctx0" brushRef="#br0" timeOffset="140616.21">20518 7634 1440 0,'0'0'128'0,"0"0"-103"0,0 0-25 0,3-3 0 15,1-3 168-15,-1-1 29 0,4 1 6 0,0-3 1 16,4-1-141-16,-4 7-28 0,3-6-6 0,1-1-1 16,3 1-16-16,0 3-3 0,0-10-1 0,1 10 0 0,-1-4-8 0,3 1 0 15,-3 3 0-15,4-1 0 0,3 1 0 0,-7 3 0 16,0-3 0-16,1 6 0 0,-1 0 0 0,-4 0 0 15,1 0 0-15,-1 6 0 0,-3-3 0 0,0 6 0 16,-7-9 0-16,0 4 0 0,0 5-12 0,0 0 3 16,-3 4 0-16,-1-4 0 0,-6 10 9 0,-1-6 0 15,-3-1-9-15,0 7 9 0,0-6-8 0,0 5 8 16,-4 1-10-16,4-3 10 0,-4 3-8 0,4-7 8 16,4 4 0-16,-1-3-9 0,1-1 9 0,6-3 0 15,1 1 0-15,-1-7 0 0,0 6 10 0,4 1 1 16,8-7 0-16,-5 6 0 0,1 1-1 0,6-4 0 15,-3 0 0-15,4 1 0 0,-1 2-10 0,4-6 0 16,4 7 0-16,0-7 8 0,-1 6-8 0,8-3-9 16,-4-2 9-16,4 2-13 15,-4-3-142-15,7-3-28 0,-6 0-5 0</inkml:trace>
  <inkml:trace contextRef="#ctx0" brushRef="#br0" timeOffset="141671.76">18771 4828 748 0,'0'0'67'0,"-3"-4"-54"0,3-2-13 0,-7 0 0 0,3 0 258 0,-3-4 49 15,4 10 9-15,3 0 3 0,-7-9-247 0,7 9-48 16,-7 0-11-16,-1 0-1 0,5-7-12 0,-4 1 0 16,0 6 0-16,3-3 8 0,4 3-8 0,-10 0 0 15,-1-6 0-15,4 6 0 0,-4-3 8 0,1 6 0 16,-4 3 0-16,-4-3 0 0,4 10 25 0,-4-7 5 15,-3 7 1-15,0 9 0 0,-4-1 1 0,1-2 0 16,3 16 0-16,-4-16 0 0,4 12-30 0,-1-3-10 16,5-3 0-16,3 7 9 0,3-4 6 0,1 3 1 15,-1 1 0-15,4-1 0 0,3 3-5 0,1 1-1 16,3-4 0-16,0 10 0 0,3-6-10 0,1 2 0 16,-1-2 0-16,8-4 0 0,-4 0 0 0,7 1-16 15,4-4 4-15,-1-3 1 0,1-3-3 0,7 0-1 0,-4-3 0 0,7-7 0 16,-3 4 15-16,0-10 0 0,3 4 0 15,0-10 0-15,0 0 12 0,4 0 4 0,-4-3 2 0,4-7 0 16,-4 1 14-16,0-1 2 0,1-2 1 0,-1-7 0 16,0 6-8-16,-3-5-2 0,-1-4 0 0,1 0 0 15,0 0-14-15,-4 0-3 0,0-6-8 0,-3 2 12 16,-8-2-4-16,1-3-8 0,3 0 11 0,-7-4-11 16,0 4 12-16,-3-1-12 0,-4 1 12 0,0-4-12 15,0 4 13-15,-4 3-4 0,-3-3-1 0,0 5 0 16,-3-2 20-16,2 3 3 0,-6-3 1 0,4 6 0 15,-1-9-9-15,-3 12-2 0,0-6 0 0,0 6 0 0,-4-3-9 0,4 9-1 16,-4 1-1-16,1-4 0 0,-1 7-10 0,1 9-16 16,-1 0 4-16,-3 0 1 0,-4 0 11 0,4 0-12 15,0 0 12-15,0 9-12 16,-4-9-14-16,4 6-3 0,-4-2-1 0,4 2 0 16,7-3-19-16,-4 0-4 0,4 3-1 0,0-2 0 15,3 2-138-15,1-3-28 0,-1-3-6 0,4-3-1 16</inkml:trace>
  <inkml:trace contextRef="#ctx0" brushRef="#br0" timeOffset="142037.74">19138 4323 1267 0,'0'0'56'0,"-3"-7"12"0,-1 1-55 0,4 6-13 0,0 0 0 0,0 0 0 16,0 0 232-16,0 0 43 0,0 0 9 0,0 0 1 16,0 0-230-16,0 0-47 0,-3 6-8 0,-4 1 0 15,3 8 0-15,-3-5 0 0,0 5-10 0,-4 4 10 16,-3 3 0-16,-3 13 0 0,-1-7 0 0,-3 13 0 15,-4-7 0-15,0 10 12 0,-3 9-2 0,0 4 0 16,-4-1 8-16,-3 7 2 0,0 0 0 0,-1-7 0 16,-2 13 13-16,-1-6 3 0,-4 3 1 0,5 0 0 0,2-4 15 15,1-2 4-15,3-4 0 0,4-2 0 0,7-4-42 16,0 0-14-16,7-6 9 0,0 0-9 0,-1-3 0 16,5-1-9-16,3-5 0 0,3 6-795 15,4-10-160-15</inkml:trace>
  <inkml:trace contextRef="#ctx0" brushRef="#br0" timeOffset="143620.18">19907 4517 1198 0,'0'0'53'0,"0"0"11"0,0 0-51 0,-7 0-13 0,4 3 0 0,-4-3 0 16,0 0 62-16,-4 0 10 0,7 3 1 0,-6 4 1 15,3-4-37-15,-4 3-7 0,1-6-2 0,-1 3 0 16,0 10-14-16,-3-7-3 0,0-3-1 0,0 7 0 15,0 2 35-15,0-3 7 0,-4 7 2 0,1 0 0 16,3-4-12-16,-4 7-2 0,0 9-1 0,4-3 0 16,-3 4-7-16,2 2 0 0,1 4-1 0,-3 5 0 15,3 1-12-15,-4-6-3 0,4 8 0 0,0-2 0 16,-4 9-8-16,4-3-8 0,0 1 12 0,3-1-12 16,-3 3 0-16,4 0 0 0,-12 38 0 0,12-44 8 15,-1-4-8-15,-3 1 0 0,7-6 0 0,0 2 13 16,0-5-4-16,0-1-1 0,0 0 0 0,3 1 20 0,1-7 4 15,3 6 1-15,-4-3 0 0,4-3-19 16,4 7-4-16,-1-10-1 0,4 0 0 0,0 0-9 0,4-4 0 16,3 1 0-16,4-6 0 15,3-1-96-15,0 4-12 0,4-3-3 0</inkml:trace>
  <inkml:trace contextRef="#ctx0" brushRef="#br0" timeOffset="144589.47">19914 5160 1940 0,'0'0'86'0,"0"0"18"0,0-6-84 0,0 6-20 0,0 0 0 0,0 0 0 0,-3-10 54 0,3 10 6 16,3-9 2-16,1 9 0 0,-4 0-22 0,7-6-5 16,0-1-1-16,0 4 0 0,0 3-12 0,4-6-2 15,-1 3-1-15,4-4 0 0,0 7-2 0,4 0 0 16,0 0 0-16,3-6 0 0,4 0 3 0,-1 6 0 15,-3 0 0-15,4 0 0 0,0-3-20 0,-4-3 0 16,-3 6 0-16,-1 6 0 0,-3-3 0 0,1-3 0 16,-1 12 0-16,-4-12 0 0,1 7-12 0,-1 2-7 15,-3-6-1-15,-3 10 0 0,-4-4 9 16,0 1 2-16,-4 2 0 0,1-2 0 0,-4 2 9 0,-4 7-8 16,1-7 8-16,-4 7-8 0,-4-6 8 0,0 6 0 15,-6-7-9-15,-5 7 9 0,1 0 0 0,-4-3-9 16,-3 2 9-16,3-5 0 0,-3 6-14 0,3 0 4 15,4-7 1-15,0 7 0 0,0-3 9 0,3-10 0 0,7 3 0 16,1-6 0-16,-1 10 19 0,7-7-1 0,-3-3 0 16,7 7 0-16,0-1-18 0,0-6 0 0,4 7 0 0,-1-1-9 15,8 0 9-15,-1-5 16 0,1 5-4 16,3 4-1-16,0-4-11 0,3 0 0 0,1 1 0 0,0 2 0 16,3-2 21-16,0-1-1 0,3 1 0 0,-2-7 0 15,2 6-20-15,1-6 0 0,7 4 0 0,-1-4 0 16,1-3-18-16,0 0-8 0,-1 0-2 15,1 0 0-15,7-3-100 16,-8-7-20-16,1 10-4 0,0-3-756 0</inkml:trace>
  <inkml:trace contextRef="#ctx0" brushRef="#br0" timeOffset="144860.44">20482 5662 230 0,'0'0'20'0,"-3"9"-20"16,-1 4 0-16,1-7 0 0,-4 3 512 0,3 1 99 16,-3 2 19-16,4 1 4 0,-1 6-504 0,-3-7-101 0,3 7-20 0,1-3-9 15,-1-1 0-15,1 1 0 0,-1 0 0 0,1-4 0 16,-1 1-14-16,4-1 5 0,0-2 1 0,-3 5 0 31,3-2-30-31,0-1-6 0,0-2 0 0,0-7-1 16,0-3-22-16,0 9-4 0,0-9-1 0,0 0-889 0</inkml:trace>
  <inkml:trace contextRef="#ctx0" brushRef="#br0" timeOffset="145333.97">20542 4454 2116 0,'0'0'94'0,"0"0"19"0,0 0-90 0,0 0-23 15,-7 3 0-15,0 4 0 0,4-1 48 0,-1 3 4 16,4 1 2-16,0 9 0 0,4-7-34 0,-1 7-6 16,4-3-2-16,4 3 0 0,-1-7 4 0,4 13 1 0,8-3 0 0,-5 3 0 15,4-3 3-15,4 9 0 16,0-2 0-16,3 2 0 0,4 0-10 0,0 4-2 15,-4-4 0-15,0 4 0 0,0 2-8 0,-3-2 8 0,0 3-8 0,-4-1 8 16,3-5 4-16,-6 8 0 16,0 1 0-16,-1-6 0 0,-2 12 22 0,-5-10 5 15,-3 4 1-15,-3 3 0 0,-1-3-29 0,-6 3-11 0,3-13 8 16,-7 10-8-16,0-4 19 0,0 1-2 0,-4 0 0 0,4-4 0 16,0 4-8-16,0-4-1 0,0-2-8 15,0-7 12-15,-4 3-12 0,4-6 9 0,-4 0-9 0,4 0 8 16,-3 6-8-16,-1-6 0 0,1 0 0 15,-4-3 0-15,-1 3-10 0,-2 3-1 0,-1-7 0 0,-3 4 0 16,0 7-137-16,0-4-27 16,-1-3-5-16</inkml:trace>
  <inkml:trace contextRef="#ctx0" brushRef="#br0" timeOffset="150116.24">24652 8572 288 0,'0'0'12'0,"7"-3"4"0,0-4-16 0,0 4 0 0,4-3 0 0,-1 6 0 16,-2-3 320-16,2 0 60 0,4-4 13 0,-3 7 3 0,3-3-295 0,0-3-58 15,0 6-12-15,0-3-3 0,0-4-18 0,-3 7-10 16,0-3 10-16,-1 3-10 16,-10 0 8-16,7 0-8 0,-7 0 0 0,0 0 0 15,0 0 48-15,0 0 3 0,0 0 1 0,0 0 0 0,-7 0 9 16,0 0 3-16,-4 0 0 0,1 0 0 0,-1 0-17 0,1 0-3 16,-1 0-1-16,-3 0 0 0,0 0-4 0,0 0-1 15,-4 0 0-15,1 0 0 0,-1-3-9 16,0-3-1-16,-6 6-1 0,-1 0 0 0,0 0-15 15,-3 0-4-15,-4-3 0 0,-3 3 0 0,-4 3 0 0,-3-3 0 16,-1 9 0-16,1-6 0 0,0 4-8 0,-1-4 0 16,1 3 0-16,0-3-11 0,-4 4 11 0,4-1 0 15,-4-6 0-15,3 6 0 0,5-3 10 0,2 4 4 16,1-4 1-16,3 0 0 0,8 3 16 0,-5-6 3 16,8 3 1-16,4-3 0 0,2 0-18 0,1 6-3 0,4-6-1 15,-1 4 0-15,8-4-13 0,-4 0 8 16,7 0-8-16,0 0 0 0,0 0 0 0,-4 6 0 0,4-6 0 0,-3 6 0 15,3 4 0-15,3-1 0 0,-3 0 0 0,4 1 0 16,-4 2 0-16,3-2 0 0,1 2 0 0,-1-2 0 16,1 9 0-16,-1-4 0 0,1 1 0 0,-1 0 0 15,1 2 0-15,-1 4 8 16,1 0 0-16,-1 10 1 0,1-10-9 0,-1 9 0 0,1 0 0 0,-1 7 0 16,1-7 0-16,-4 4 0 0,4-1 0 0,3 7 0 15,-4 0 9-15,1-7-9 0,-4 7 10 0,3 0-10 16,1 3 9-16,-1 3-9 0,1 0 8 15,-4-3-8-15,0 9 8 0,0-3-8 0,0-6 8 0,0 6-8 16,-4-6 11-16,1 6-3 0,-1 0-8 0,1 4 12 16,-1 2-12-16,-3-2 8 0,4 5-8 0,-5-6 0 15,1 1 0-15,-3-1 8 0,3-9-8 0,0 6 0 16,0-6 12-16,3 0-1 0,-3-3 0 0,0 3 0 0,0-4 6 16,3 4 2-16,1-6 0 0,-1-4 0 0,1 1-11 0,3-4-8 15,0-3 12-15,-4-6-12 0,4 0 14 0,0 0-4 16,0-3-1-16,0-6 0 0,0 5 7 0,0-5 0 15,0-4 1-15,0 4 0 0,0 3-5 0,-3-4-2 16,-1-2 0-16,4-1 0 0,0-3-10 0,0 10 8 16,0-7-8-16,-3-2 8 0,3 2 0 0,0 0 0 15,0 1 0-15,0-7 0 0,-4 6-8 0,4-2 0 16,0-7-10-16,4 6 10 0,-4 0 0 0,0-6 0 16,0 0 8-16,0 3-8 0,0-3 12 15,0 0-4-15,0 0 0 0,0 0-8 0,0 0 9 0,0 0-9 16,0 0 0-16,0 0 9 0,0 0 1 0,0 0 0 0,0 0 0 15,0 0 0-15,0 0-1 0,0 0 0 0,0 0 0 0,3 7 0 16,-3-7-9-16,7 3 8 0,4-3-8 16,-4 0 8-16,4 0-8 0,-1 6 0 0,4-6 0 0,0 0 0 15,4 0 0-15,3 0 0 0,0 0 0 0,1 0 0 16,2 3 0-16,1-3 0 0,0 3 0 16,-4-3 0-16,0 7 0 0,4-4 10 0,-1-3-10 0,1 9 10 15,3-9-10-15,0 6 0 0,-3-2 0 0,3-1 0 16,1 3 0-16,2-3-9 0,1 3 9 0,-4-3-10 15,4 1 10-15,3 2 0 0,1-3 0 0,2 3 0 16,-2-3 0-16,-1 7 0 0,4-1 0 0,-4-6 0 16,0 7 0-16,-3 2 11 0,0 4-11 0,-7-3 12 15,3-4-12-15,-4 4-9 0,-2-4 9 0,-1 0-13 16,0 1 13-16,-3-4 0 0,-1 3 0 0,-3-9 0 0,0 10 0 16,1-4 0-16,-1-3 0 0,-4-3 0 0,1 3 0 0,-1-3 0 15,-3 0 0-15,4 0 0 0,3-3 10 0,-3 3-10 16,-1 0 8-16,1-3-8 0,3-3 8 0,-3 6-8 15,-4-3 0-15,-7 3 8 0,7-7-8 0,-4-2 0 16,-3 9 0-16,7-3 0 0,-3-7 0 16,-1 1 0-16,1 6 0 0,-4-6 0 0,-4-4 10 0,8 4-10 15,-4-1 12-15,-4-9-12 0,1 7 0 0,-1-7 0 16,1-3 0-16,-1 0 0 0,1-9 0 0,-1-1 8 16,-3 1-8-16,4-3 0 0,3-7 12 0,-4 0-12 15,4-3 12-15,4-6-12 0,-4-3 8 0,3-1-8 16,-3-8 0-16,4 8 0 0,-4-8 8 0,0 8-8 0,3-8 9 15,1 5-9-15,-8-6 0 0,4 1 0 0,4-1-8 16,-4 0 8-16,-4 7 0 0,4-4 0 0,-3-3 0 0,3 10 0 16,0-3 0-16,-4-4 0 0,-3 7 0 0,0 0 0 15,4-1 0-15,-5 1 0 0,5-7 0 0,-4 13 0 16,3-3 0-16,1 9 0 0,-1-6 0 0,1 0 0 16,-1 3 0-16,4 0 0 0,4 1 0 0,-1 2 0 15,-3-3 0-15,0 6 0 0,-3 4 0 0,6-1 0 16,-3 4 0-16,0 3 0 0,0-4-8 0,-3 10 8 15,3 0 0-15,-4-6 0 0,1 6 0 0,3 0 0 16,-4 4 0-16,1-4 0 0,-1 6 0 0,1 0 0 16,-1-6 0-16,1 10 0 0,-1-7 0 0,0 6 0 15,-3-5 0-15,4 8-8 0,-1-2 8 0,1-1 0 16,-1 4 0-16,-3-1 0 0,7-2 0 0,-3 2 0 16,-1 1 0-16,4-4-8 0,-7 4 8 0,4 0 0 0,-1-1 0 15,1 7 0-15,-1-6 0 0,4-1 0 0,-3 10-8 0,-1-3 8 16,0-6 0-16,-3 9 0 0,4-4-8 0,-4-2 8 15,7 6 0-15,0 0 0 0,-4 0-14 0,4 0 4 16,0 0 1-16,-7 6 0 16,0-2-16-16,4 2-3 0,-4 0-1 0,3 4 0 15,1-1-116-15,3 0-23 0,-4 4-5 0,0-1-1152 0</inkml:trace>
  <inkml:trace contextRef="#ctx0" brushRef="#br0" timeOffset="151806.31">23996 7471 864 0,'0'0'38'0,"0"0"8"0,-4-6-37 0,1 6-9 15,3 0 0-15,0 0 0 0,-7-3 230 0,7 3 44 16,0 0 9-16,0 0 1 0,0 0-182 0,0 0-37 0,0 0-7 0,0 0-2 15,0 0-35-15,0 0-7 0,7-7-2 0,3 4 0 16,-2-3-12-16,-1 3 8 0,3 3-8 16,4 0 0-16,-3 0 26 0,3 0-1 0,4 3 0 0,-4 3 0 15,3-6-1-15,1 0 0 0,3 3 0 0,0-3 0 16,1 0-4-16,-1-3-2 0,3 3 0 16,-2-6 0-16,-1 3-1 0,0 3 0 0,0 0 0 15,0 0 0-15,4-3-7 0,-4-4-2 0,-3 7 0 16,-1 0 0-16,-3 0-8 0,1-3 8 0,-8 3-8 0,3 0 8 15,-3 0-8-15,0 0 0 0,4 3 9 0,-4-3-9 16,-7 0 0-16,0 0 0 0,0 0 0 0,0 0 8 16,0 0-8-16,0 0 0 0,0 0 0 15,0 0 0-15,0 0 0 0,3 10 0 0,-6-7 8 0,3-3-8 16,-4 9 0-16,-3-2 9 0,-3 2-9 0,-1-3 0 16,4 4 8-16,-7-4-8 0,0 3 0 0,0-2 0 15,-4 2 0-15,1 7 0 0,2-10 0 0,-6 10 0 16,0-4 0-16,3 1 0 0,-3-4 0 0,4 4 0 15,-1-4 0-15,0 4 0 0,1-4 0 0,3 0 0 0,3 4 0 0,-3-4 0 16,0 4 0-16,0-4 0 0,3 1 0 0,1 2 0 16,-5-2 0-16,5 5 0 0,-1-8 0 0,1 8 0 15,-1-2 0-15,1-1 0 0,-5 1 0 0,5 3 0 16,3-1 0-16,-4-5 0 0,1 5 0 0,3-2 0 16,-1-4 0-16,5 1 0 0,-1-4 8 0,4 3-8 15,0-9 12-15,4 7-12 0,-1-1 13 0,5 3-4 16,-5-2-1-16,4-4 0 0,4-3 4 0,-1 9 0 15,1-9 0-15,-1 3 0 0,-2-3 8 0,6 0 1 16,-4 0 1-16,4 0 0 0,0 0-11 0,-3-3-3 0,3 3 0 16,0-3 0-16,-3-3-8 0,3 6 0 0,-3-3 0 15,3-4 0-15,0 7 0 0,0 0-14 0,-4 0 3 16,5 0 1 0,-1 0-36-16,0 0-7 0,-4 0-2 0,4 0 0 15,1 0-135-15,-1 0-27 0,3 0-6 0</inkml:trace>
  <inkml:trace contextRef="#ctx0" brushRef="#br0" timeOffset="152256.54">24606 7835 1209 0,'0'0'53'0,"0"0"12"0,-3-3-52 0,-1 3-13 0,1 0 0 0,-1-7 0 15,4 7 228-15,4-3 44 0,-1-6 8 0,1 6 1 0,3-4-225 0,-4-2-44 16,4 6-12-16,0-7 0 0,4 7 0 0,0-3 12 15,-4-7-12-15,7 10 12 0,0-3 18 0,0-3 4 16,0 6 1-16,0-7 0 0,0 10-9 0,4-9-2 16,0 9 0-16,-4 0 0 0,0-3-16 0,0 3-8 15,0 0 0-15,0 0 8 0,-3 3-8 0,-1-3 0 16,-10 0 0-16,0 0 0 0,4 9 0 0,-4 1 10 16,-4-1-10-16,-3 3 10 0,0-2-10 0,-3 2 10 15,-4-2-10-15,-1 2 10 0,1-2-10 0,0 2 0 16,0 4 0-16,0-3-11 0,0-4 11 15,3 0 0-15,1 4 0 0,-1-10 0 0,1 6 0 0,6-9 9 16,4 0-1-16,0 0-8 0,0 0 0 0,0 0 0 16,0 0 0-16,0 0 0 0,0 0 0 0,0 0 0 15,4 7 0-15,6-4 0 0,-3-3 0 0,4 0-14 16,-4 3 1-16,3 3 0 0,1-3 13 0,0-3 0 0,3 0 0 0,-4 7 0 16,1-4 0-16,-1 6-9 0,5-6 9 0,-5 7 0 15,1-1 0-15,-1 1 0 0,1-1 0 0,-1 0 0 16,1 1 0-16,-4-4 0 0,0 10 0 0,4-4 11 15,-4 1-1-15,-4-1 0 0,1 7 0 0,-4-6 0 16,0 6-10-16,3-7 0 0,-6 4 9 0,3-4-9 16,-4 1 0-16,-3-1 0 0,4-2 0 0,-4 6 8 15,-4-10-8-15,0 3 0 0,1 1 0 0,-1-4 0 16,-3-3-90-16,0-3-19 0,-4-3-4 16</inkml:trace>
  <inkml:trace contextRef="#ctx0" brushRef="#br0" timeOffset="153290.18">21953 6662 1335 0,'0'0'59'0,"0"0"13"0,0 0-58 0,0 0-14 15,4-9 0-15,-1 5 0 0,1-2 52 0,-1 0 8 16,-3 0 2-16,4-4 0 0,3 1-43 0,-3 3-9 16,-4-4-2-16,3 1 0 0,1-1-8 0,-4-2 8 15,3 2-8-15,-3 1 8 0,-3 0 9 0,3-1 2 0,3-2 0 0,-3 8 0 16,-3-2 18-16,-1 3 4 0,4 3 1 16,0 0 0-16,-3-6-11 0,-4 6-3 0,-4 6 0 0,4-3 0 15,0 7-13-15,-4-4-3 0,-6 0-1 0,-1 10 0 16,7-4-11-16,-6 1 10 0,-4 6-10 0,-1-7 10 15,5 7-1-15,-1 0 0 0,1-3 0 16,-1 6 0-16,-3-4 1 0,3 4 0 0,4-3 0 16,3 3 0-16,-6 0 0 0,6 0 0 0,4 0 0 0,0 0 0 15,0 6-10-15,0-6 0 0,3 6 0 16,4-3 0-16,4-3 0 0,3 0 0 0,-3 0 0 0,3 3 0 16,7-9 0-16,0 6 8 0,-4-3-8 0,1-7 8 15,7 7 0-15,-1-6 0 0,4 5 0 0,-3-5 0 16,0-4-8-16,-1 4 0 0,12-4 0 0,-8 1 0 0,0-4 0 15,0-3 10-15,0-3-10 0,0-3 10 0,4-3-10 16,-7 6 10-16,-1-10-10 0,5 1 10 16,2-4 16-16,-3 4 3 0,-7-7 1 0,4 1 0 0,3-7 12 0,0 6 2 15,-6-9 1-15,2 3 0 0,-3-3-16 16,4-3-3-16,0-4-1 0,-4 10 0 0,-11-9-15 16,8 6-10-16,3-6 12 0,-3-1-12 0,-4 4 10 15,-4-3-10-15,1 5 8 0,-1-2-8 0,1 6 0 0,-4 0 0 16,-4 0 0-16,-3 4 0 0,7-1 0 0,-7 3 0 15,-7-3 0-15,0 0 0 0,0 7 8 0,-4-1-8 16,-3 1 8-16,3-4-8 0,-6 7 0 0,2-4 8 16,1 4-8-16,4 6 0 0,-8-7 0 0,7 1 0 15,1-1 0-15,-1 7 0 0,0-6 0 0,1 6 0 16,3-3 0-16,3 2 0 0,0-2-16 0,1 6-3 0,-1 0 0 16,1 0 0-1,6 6-159-15,-3-2-32 0,-3 2-6 0,2-3-2 0</inkml:trace>
  <inkml:trace contextRef="#ctx0" brushRef="#br0" timeOffset="153666.1">22264 6110 345 0,'32'-16'31'0,"-25"13"-31"0,-11-6 0 0,11-4 0 0,0 4 251 0,0-1 44 16,-7 1 9-16,4 0 1 0,-4 2-240 0,3 1-48 16,4 3-9-16,-7 3-8 0,0 0 11 0,0 0-3 15,0 0-8-15,0 0 12 16,-14 3 17-16,0 10 3 0,7-4 1 0,-3 10 0 0,-1 0 31 0,0-4 5 16,-3 7 2-16,0-3 0 0,11 3-21 0,-8 6-4 15,-3-3-1-15,3 7 0 0,4-1-26 0,0 0-6 16,-3 1-1-16,-1 5 0 0,-3 1-4 15,3 0 0-15,1 2-8 0,-4-2 12 0,-8 3-12 0,5 3 0 16,3-3 0-16,-4 9 0 0,-7 3 0 0,1-9 0 16,-1 9 0-16,-7-3 0 0,8-6 0 0,-8 0 0 15,-3-3 0-15,3 3 0 0,7-6 17 16,-3-4 4-16,0-3 1 0,10-2 0 0,4-4 1 0,7-3 0 16,0 0 0-16,7-4 0 15,3 4-39-15,8-9-8 0,7 3-2 0</inkml:trace>
  <inkml:trace contextRef="#ctx0" brushRef="#br0" timeOffset="154410.07">23019 6110 979 0,'0'0'87'0,"0"0"-70"0,0 0-17 0,0 0 0 16,-7-6 168-16,7 6 31 0,0 0 5 0,0 0 2 15,-7 0-142-15,7 0-29 0,0 0-6 0,0 0-1 0,0 0-12 0,0 0-4 16,-11 0 0-16,11 0 0 0,0 0-12 16,0 0 9-16,-7 0-9 0,-4 6 8 15,8-3 4-15,-8 0 0 0,1 7 0 0,-4-1 0 0,0 4 20 16,3-4 4-16,-3 7 0 0,3-1 1 0,-10 4-13 0,3 3-4 16,8 0 0-16,-1 0 0 0,-6 0-20 15,-1 9 8-15,0-2-8 0,1-4 0 0,3 6 11 16,-4 0-3-16,0-2 0 0,4-4 0 0,7 6 7 0,-3 0 1 15,-5 1 0-15,5-1 0 0,3 7 0 0,-4-7 1 16,8 4 0-16,-8-1 0 0,1 4-17 0,2 3 0 16,8-4-8-16,-3 10 8 0,-8-9 0 0,8 3 0 15,-1-1 0-15,4 1 0 0,-3-6 0 0,3 5 0 16,-4-5 0-16,8-4 10 0,6 1-22 0,-3-10-5 0,-3 9-1 0,7-9 0 31,3-3-22-31,3 0-4 0,1-10 0 0,3 0-1 0</inkml:trace>
  <inkml:trace contextRef="#ctx0" brushRef="#br0" timeOffset="159213.67">22913 6643 979 0,'0'0'87'0,"7"-3"-70"16,4 0-17-16,3-3 0 0,3 2 142 0,1-2 25 15,-4 3 5-15,0-3 0 0,0 6-100 0,4-3-21 16,-7-7-4-16,-1 10-1 0,4 0 2 0,-3-3 1 16,-1-3 0-16,-3 6 0 0,4 0 11 0,0-3 3 15,-1 3 0-15,-3 0 0 0,4-7-23 0,-1 7-5 16,1 0-1-16,3-3 0 0,4 0-16 0,-1-3-3 15,-3 6-1-15,8-10 0 0,-1 10-6 0,4-3-8 16,-1-6 11-16,-3 9-11 0,1-3 11 0,-5-3-11 16,1 6 10-16,-1-4-10 0,1 4 0 0,-4 0 0 15,-3 0-8-15,-1 0 8 0,-10 0 0 0,7 4 0 16,-7-4 0-16,0 9 0 0,0 0 15 0,-3 1 0 16,-4-1 0-16,-4 4 0 0,-3-1 1 0,-3 1 0 15,-1-4 0-15,-3 7 0 0,-4 0-31 0,0-7-5 0,-3 10-2 16,0-4 0-16,0 1 22 0,-4 0 0 0,4 3-9 15,-1-1 9-15,1-2 0 0,-4 3 0 0,4 3 0 0,-3-6 0 16,-1-1-9-16,4 4 9 0,3-6-13 0,4-1 5 16,0 7 32-16,6-6 6 0,5-4 2 0,3 0 0 15,0 4-21-15,0-4-11 0,7 1 12 0,3 2-12 16,8-2 0-16,-4-1 0 0,0-6 0 0,3 7-12 16,8-1 12-16,0 0 10 0,-1-5-2 0,5 5 0 15,-1 0-8-15,0 1 0 0,0-10-10 0,0 3 10 16,-3 3 0-16,3-3 0 0,-3-3 0 0,-1 0 0 15,1 7-29 1,0-7 0-16,-1 0 0 0,-3 0 0 0,0-7-139 0,1 4-28 0,-1-3-6 16</inkml:trace>
  <inkml:trace contextRef="#ctx0" brushRef="#br0" timeOffset="159860.1">23502 7001 518 0,'0'0'46'0,"0"0"-37"0,0 0-9 0,0 0 0 0,0 0 303 0,0 0 58 16,0 0 12-16,0 0 3 0,0 0-256 0,4-10-52 15,-4 10-9-15,3-3-3 0,4-6-10 16,0 9-2-16,0-10-1 0,0 7 0 0,0-3 7 16,4 3 2-16,0 0 0 0,-1-4 0 0,1 7-15 0,-1 0-2 15,4 0-1-15,1 0 0 0,-1 0-23 0,0 0-11 16,0 0 10-16,-4 0-10 0,5 0 0 0,-5 7 0 15,-3-4 0-15,0 0 0 0,0 6 0 0,-3 1-15 16,-4-1 5-16,0-6 1 0,-4 13 1 0,1-10 0 16,-8 4 0-16,1 5 0 0,-1-2 8 0,-3-1 0 15,0 1 0-15,-4 3 0 0,1-4 0 0,-1 1 0 16,-3 9 0-16,0-4 0 0,-1 1 0 0,-2 3 12 16,-1 0-4-16,4 0 0 0,0 0-8 0,3 0 0 15,4 0 0-15,0-3 0 0,3-7 0 0,4 7-16 0,4-6 4 16,-1 2 0-16,4-2-1 0,7-1-1 0,-3-2 0 15,6-1 0 1,1-6-22-16,3 7-4 0,0-1 0 0,4-6-1 16,-1 4-209-16,1-7-42 0,10-7-8 0,-7 7-1 15</inkml:trace>
  <inkml:trace contextRef="#ctx0" brushRef="#br0" timeOffset="160384.42">23760 6063 1209 0,'-11'-13'108'0,"4"13"-87"0,7 0-21 0,-4-3 0 0,-3-3 164 0,4 6 28 16,3 0 5-16,0 0 2 0,0 0-115 0,0 0-24 0,-7 0-4 0,7 0 0 16,-4 9-16-16,1-2-2 0,-1-1-1 0,4 0 0 15,0 4-14-15,4-1-3 0,-4-3-1 16,3 4 0-16,4 2 13 0,0 4 2 15,0 0 1-15,4-7 0 0,3 10-7 0,-3-7-2 0,3 10 0 0,0 0 0 16,0-3-5-16,0 3-1 0,0 0 0 0,4-3 0 16,3 9-9-16,0-3-3 0,4-3 0 15,0 10 0-15,-4-1-8 0,3-3 0 0,-6 3 0 0,3-5 0 16,-7 5-10-16,1 0-1 0,-5 7 0 0,1-10 0 16,-8 3 11-16,4 1 0 0,-7-1 0 0,4-3 0 15,-1-3 13-15,-3-6 5 0,0 3 1 0,-3 0 0 16,3-3 1-16,0-6 1 0,-4 5 0 0,4-5 0 15,-3 6-21-15,-1-7 0 0,-3 10 0 0,4-6 0 16,-4 0 0-16,0 6 0 0,-4-4 0 0,0 1 0 0,4 3 0 16,-3-3-8-16,3-3 0 0,0 2 0 15,0-5-12-15,-1 3-1 0,1-4-1 0,4-2 0 16,-4 2-69-16,7-9-13 0,0-3-4 16,0 0-956-16</inkml:trace>
  <inkml:trace contextRef="#ctx0" brushRef="#br0" timeOffset="162698.16">21262 8826 1436 0,'0'0'64'0,"0"0"12"0,-7 0-60 0,3-3-16 0,1-4 0 0,3 7 0 15,0 0 46-15,0 0 6 0,-4-3 2 0,1-3 0 16,3 6-6-16,0-3-2 0,0-7 0 0,0 1 0 16,3 6-6-16,1-7 0 0,-1 7-1 0,-3-6 0 15,4 3 15-15,3-7 3 0,-4 10 1 0,1-7 0 16,3 4 0-16,-3 0 0 0,3-3 0 0,-4 2 0 16,4-5-11-16,0 2-3 0,4 1 0 0,-1 3 0 15,1-4-8-15,0 1-3 0,-1-1 0 0,4 1 0 0,0-4-1 0,-3 1 0 16,3-4 0-16,4 4 0 15,3-1-23-15,-3-6-9 0,3 7 0 0,0-7 9 0,7 6-9 16,0-5 12-16,4-1-12 0,-4 6 12 0,-3-9-12 16,7 10 0-16,3-7 9 0,0 6-9 0,-6-5 0 15,6 5 0-15,4 0 0 0,-8-2 0 0,1 2 0 16,0 4 0-16,-4-4 0 0,4 4 0 0,0-1 0 0,-4 7 0 16,-4-6 0-16,1 0 0 0,3 9 0 0,1-4 0 15,-5 4 0-15,5 0 0 0,-5 4 0 0,8-4 0 16,-4 6 0-16,-3-3 0 0,-4 0 0 0,4 6 0 15,7-2 0-15,-8-4-8 0,-3 3 8 16,1-3 0-16,2 0 0 0,4 7 0 0,-3-1 0 0,0 1 0 0,-4-1 0 16,4 4 0-16,3-4 0 0,0 4 0 0,-7-4 0 15,4 0 0-15,0 1 0 0,-1 2 0 0,-6-9 0 0,3 13 0 16,0-6 0-16,1-4 0 0,-1 3 0 0,3 1 8 16,-2 2-8-16,2-2 0 0,-6-4 0 0,3 6 0 15,0-8 8-15,0 11-8 0,1-9 8 0,-5 4-8 16,1-1 0-16,-1 4 0 0,1-4 0 0,0 1 0 15,-1 2 0-15,1 4 0 0,0-4 0 0,-4 1 0 16,0 0 0-16,0-4 0 0,0 7 0 0,0-4 0 16,-3 1 0-16,3-1 8 0,-3-2-8 0,-1 2 0 15,1 4 11-15,-4-4-3 0,0-2 0 0,0-1 0 16,3 1-8-16,-3-4 0 0,-7 0 0 0,0-6 8 16,0 0 5-16,0 0 1 0,0 0 0 0,0 0 0 15,0 0 13-15,0 0 2 0,0 0 1 0,0 0 0 16,4-6 14-16,0 3 4 0,-8-7 0 0,4 1 0 0,-4-4-35 15,-3 4-13-15,0-10 11 0,0 7-11 0,0-7 16 16,0 3-4-16,-3-6 0 0,-1 0 0 0,0-3-12 0,4 0 8 16,-3-3-8-16,-1 6 0 0,1-9 0 0,3 9 8 15,-4 0-8-15,4 0 0 0,-4 0 0 0,8 3 0 16,-4 0 0-16,0 7 0 0,3-4 0 0,1 0 0 16,-1 7 0-16,-3 3 0 0,4-1-8 0,3-2 8 15,0 9 0-15,0 0 0 0,0 0-11 0,0 0 11 16,-7-3-10-16,7 3 10 0,-8 3-12 0,8-3 12 15,-7 0-13-15,4 9 5 0,-4-9 8 0,0 10-10 0,3-1 10 16,-3-6-10-16,0 7 10 0,4 2 0 0,-4-2 0 0,7-1 0 16,-4 0 0-16,0 1 0 0,4-7 0 15,0 9-8-15,0-2 8 0,4-1 0 0,0-2 0 0,-1-1-8 16,4 0 0-16,4-3 0 0,-4 7 0 0,7-7 0 16,-4 3-9-16,5-3-2 0,2 7 0 0,1-10 0 15,-4 9 9-15,4-6 2 0,-4 7 0 0,3-1 0 16,-3 0 8-16,-3 1 0 0,0-1 0 0,-4 4-8 15,0-4 8-15,0 4 0 0,-4-1 0 0,-3-2-8 16,-3 2 8-16,-1-2 9 0,-3 8-1 0,0-5-8 16,0-4 18-16,-7 4-3 0,0 3-1 0,0-4 0 15,0 1 2-15,-4-1 0 0,4-2 0 0,-4 5 0 16,4-8-3-16,-3 8 0 0,-1-2 0 0,0-4 0 16,1 4 0-16,-5-1 0 0,1-2 0 0,4-1 0 15,-5 4-13-15,1-4 9 0,-3 0-9 0,2 1 8 16,5-7-8-16,-1 6 0 0,1-2 0 0,2-4 0 15,5-6-169 1,-1-7-27-16</inkml:trace>
  <inkml:trace contextRef="#ctx0" brushRef="#br0" timeOffset="-89755.72">25097 9011 633 0,'-7'3'56'0,"-4"-6"-44"0,-3-4-12 0,0 7 0 16,3-3 219-16,-3-3 41 15,0 6 9-15,0 0 2 0,3 0-171 0,1-3-33 0,6 3-7 16,-6 0-2-16,3 0-33 0,-1 3-6 0,8-3-2 0,0 0 0 16,0 0 12-16,0 0 3 0,-10 0 0 0,10 0 0 15,0 0 30-15,10 0 6 0,-6 0 2 0,7 0 0 16,-1 6-29-16,8-3-5 0,3 4-2 0,0-4 0 16,4 0 9-16,0 3 1 0,-1-3 1 0,1 4 0 15,0-4-13-15,-1-3-4 0,1 9 0 0,0-9 0 16,-1 3 7-16,8-3 1 0,-4 0 0 0,11 0 0 15,3-3-7-15,1-6-1 0,-1 9 0 0,4-10 0 0,0 7-8 16,-4-3-3-16,4-7 0 0,0 4 0 0,3 0-17 16,-3-4 10-16,4 4-10 0,-1 6 8 0,-7-10-8 0,1 7 0 15,-5-4 0-15,-2-2 8 0,-5 9-8 0,-2-7 10 16,-5 4-10-16,1 3 10 0,-4 3-2 0,-7-10-8 16,0 10 12-16,-3 0-4 0,0 0-8 0,-4 0 0 15,-7 0 0-15,0 0 8 0,0 0-8 0,10 0 0 16,-10 0 9-16,0 0-9 15,0 0 0-15,0 0 0 0,7 0 0 0,-7 0 0 0,0 0 0 0,7-3-16 16,-3-3 4-16,3 6 0 16,0-9-97-16,4 5-20 15,-4-5-4-15,3 6-1050 0</inkml:trace>
  <inkml:trace contextRef="#ctx0" brushRef="#br0" timeOffset="-89023.06">25446 10579 1684 0,'0'0'75'0,"-7"-4"15"0,0 4-72 0,7 0-18 0,0 0 0 0,0 0 0 16,0 0 28-16,0 0 1 0,0 0 1 0,0 0 0 15,0 0 36-15,0 0 7 0,0 0 2 0,7-3 0 0,3 3-3 0,-3-6 0 16,4 6 0-16,0 0 0 16,3 0-20-16,0-3-4 0,3 3 0 0,5-6-1 0,2 6-15 0,5 0-4 15,-1 0 0-15,4 0 0 0,3 0-4 0,0-4-2 16,7-2 0-16,1 6 0 0,6-3 2 0,4-6 1 16,0 6 0-16,3-7 0 0,1 1-13 0,-1-1-2 15,-3 7-1-15,-3-3 0 0,-1 0-9 0,-3-1 0 16,0 7 0-16,-4-3 8 0,0 3-8 0,-6 0 8 15,-5-6-8-15,1 12 8 0,-11-6-8 0,1 3 0 16,-5-3 0-16,1 0 0 16,-4 7-68-16,-7-4-20 0,0-3-3 0,-7 0-1069 0</inkml:trace>
  <inkml:trace contextRef="#ctx0" brushRef="#br0" timeOffset="-88392.17">27644 9309 1036 0,'-11'-7'92'0,"4"7"-73"0,-7 0-19 0,3-3 0 0,-3 3 176 0,0-3 32 15,4 3 7-15,-5 0 1 0,5 0-69 0,3 0-14 0,-4 0-2 0,1 0-1 16,3 0-42-16,0 3-8 15,7-3-1-15,0 0-1 0,0 0-22 0,0 0-4 16,0 0 0-16,0 3-1 0,0-3-29 0,3 10-6 16,8-1 0-16,-1 1-1 0,4-7 7 0,7 3 2 0,8-3 0 0,2 3 0 15,-2-3-2-15,9-3 0 0,5 7 0 0,-1-4 0 16,0 0-4 0,4-3-1-16,-3 0 0 0,10-3 0 0,0 3-3 0,6-3-1 0,1-4 0 0,4 7 0 15,-4-9-13-15,0 9 0 0,-4-9-12 0,1-4 12 16,-4 4 0-16,3-1 16 0,4-2-2 0,-3 2 0 15,-5-2-14-15,1 2 0 0,0-2 8 0,-7 2-8 16,-3-2 0-16,-8 3 0 0,-3-4 0 0,-1 4 0 16,-2-1-56-16,-5 1-13 15,-6-4-3-15,3 4-1238 0</inkml:trace>
  <inkml:trace contextRef="#ctx0" brushRef="#br0" timeOffset="-84723.02">26532 9152 921 0,'-31'12'40'0</inkml:trace>
  <inkml:trace contextRef="#ctx0" brushRef="#br0" timeOffset="-83597.68">26434 9017 921 0,'-7'0'82'0,"-4"-6"-66"0,0-1-16 16,1-2 0-16,3 6 356 0,0-3 67 0,3-1 13 0,-3 1 4 15,7-3-332-15,4-1-65 0,-1-2-14 0,1-1-2 16,3 1 5-16,0 2 0 0,0 1 1 0,0-4 0 15,0-2-33-15,0 8-12 0,0 1 0 0,0-3 0 0,-7-1 12 0,4 7 10 16,-4-6-2-16,0 9 0 16,0 0 11-16,0 0 1 0,0 0 1 0,-7 0 0 15,0 9 2-15,3-6 0 0,-3 7 0 0,3-1 0 0,-3-3-3 0,4 1 0 16,-1 11 0-16,1-5 0 0,3-4 1 0,0 1 0 16,7 9 0-16,-4-4 0 0,-3 4-1 0,4-6-1 15,3 5 0-15,-3 4 0 0,3-3-19 0,-4 6 0 16,4 0 0-16,-3 0 0 0,-1 7 8 0,-3-1-8 15,-3 1 12-15,3 2-12 0,0-3 11 0,-4 10-11 16,1 0 10-16,-4-7-10 0,0 13 14 0,-4-3-3 16,4 0-1-16,-4-3 0 0,1 0 4 0,-1-4 1 15,4 10 0-15,0-3 0 0,-4-9-3 0,8 6-1 0,-4-1 0 16,0-5 0-16,3 2-1 0,-3-2 0 0,4-7 0 0,-1-3 0 16,1 7 1-16,-1-10 0 0,1-4 0 15,-1-5 0-15,1-1-1 0,3-2 0 0,-4-1 0 0,4 1 0 16,0-10-2-16,0 0-8 0,0 0 12 0,0 0-4 15,0 0-8-15,0 0 10 0,0 0-10 0,0 0 10 16,0 0-2-16,0 0 0 0,0 0 0 0,0 0 0 16,0 0-8-16,0 0 10 0,0 0-10 0,7 0 10 15,4 0-2-15,3 0-8 0,-4-3 12 0,4-4-4 16,1 7-8-16,2-3 0 0,1 3-10 0,3 0 10 16,0-6 0-16,4 6 0 0,3 0 0 0,-3 0 0 15,3 0 0-15,0 0 0 0,0 0 0 0,-3 9 0 16,3-9 0-16,1 7 0 0,-8-4 0 0,3 0 0 0,1 3 0 0,-4-3 0 15,0-3 0-15,-3 0 0 16,3 7 0-16,-3-7 0 0,0 0 0 0,3-7 0 0,-4 7 0 16,8-3 0-16,-7-3 0 0,6 3 0 0,-2-7 0 0,-5 7 0 15,4-3 0-15,-3 3 0 0,-4-4 0 0,0 4 0 16,-3 0 0-16,-1-3 0 0,1 6 0 0,-4-3 0 16,0-3 8-16,-7 6-8 0,0 0 8 0,0 0-8 15,7 0 12-15,-7 0-12 0,4-4 13 0,-1-2-4 16,4 0-1-16,-3 0 0 0,-1-4 2 0,4 7 0 15,-3-6 0-15,-4-4 0 0,7 4-10 0,-7-1 12 16,3-9-12-16,5 7 12 0,-1-1-12 0,-4-5 8 16,1-1-8-16,-1 3 8 0,1-3-8 0,-1-3 0 15,4 0 0-15,-3-6 8 0,-1 6-8 0,-3 0 0 16,4-9 0-16,-1 9 8 0,1-9-8 0,-4 9 0 0,0-7 0 16,0 4 8-16,3-3-8 0,-3 6 0 0,0-3 0 0,0-3-11 15,4 6 11-15,-4-9 0 0,0 9 8 0,0-7-8 16,0-2 0-16,4 6 0 0,-4-3 0 0,0 6 0 15,0-10 0-15,3 10 0 0,1-3 0 0,3-3 0 16,-7 6 0-16,3 0 0 0,4-6 8 0,0 12-8 16,0-6 0-16,0 4 0 0,-3-1-12 0,3 6 4 15,-4-6 8-15,1 10 0 0,0-4 0 0,-1 4 0 16,1 0 0-16,-1 5-8 0,-3 4 8 0,0 0 0 16,0 0 0-16,0 0 0 0,0 0 0 0,0 0-8 15,0 0 8-15,0 0 0 0,0 0 0 0,0 0-8 16,0 0 8-16,0 0 0 0,0 0 0 0,7 0 0 15,-7 0 0-15,0 0 0 0,0 0 0 0,0 0 0 16,0 0 0-16,4-3 0 0,3-3 0 0,-7 6 0 16,0 0 0-16,0 0 0 0,0 0 0 0,0 0 0 15,0 0 0-15,0 0 0 0,0 0 0 0,0 0 0 0,0 0 0 0,-7 0 0 16,3 0 0-16,-3 0 0 0,-3 0 0 0,-1 6 0 16,4-12 0-16,-7 6 0 0,3 0 0 0,-6 0 0 15,-1 0 0-15,0 0 0 0,4 0 0 0,-3 0 0 16,-5 0 0-16,1 0 8 0,0 0-8 0,-4 0 0 15,1 6 0-15,-5-6 0 0,1 0 0 0,-4 0 0 16,1 0 8-16,-1 3-8 0,-3-3 0 0,-4 0 8 16,-3 0-8-16,-1 0 0 0,-3 0 0 0,0 0 8 15,1 0-8-15,-1 4 0 0,3-4 0 0,5 0 0 16,-1 0 0-16,7 0 0 16,0 0-19-16,8 0-8 0,-1-7-1 0,7-2-1026 0,1-7-205 15</inkml:trace>
  <inkml:trace contextRef="#ctx0" brushRef="#br0" timeOffset="-82505.08">25883 10588 1209 0,'0'0'108'0,"0"0"-87"15,0 0-21-15,0 0 0 0,0 0 168 0,4-3 28 16,-1-7 7-16,4 1 1 0,0 0-172 0,8 5-32 16,-1-2-12-16,0 0 1 0,0 0 19 0,0-4 3 0,7 1 1 0,-3 3 0 15,-4-1 30-15,0-2 6 0,-3 6 2 0,3-7 0 16,-4 1 39-16,-3 6 8 15,4-3 2-15,-4-1 0 0,0 1-27 0,4-3-6 0,-4-1-1 0,0 4 0 16,0-3-25-16,0-1-4 0,0 1-2 0,-4-1 0 16,1 1-14-16,3 3-4 0,-3-4 0 0,3 1 0 15,-4-1 0-15,4 1 0 0,-3-4 0 0,3 4 0 16,-4-4-4-16,-3 4-2 0,4-3 0 0,-4-4 0 16,0 10 3-16,0-10 1 0,-4 3 0 0,1 1 0 15,3-7 2-15,-4 0 1 0,4 4 0 0,-3-7 0 16,-1-4 4-16,1 5 1 0,-4-1 0 0,3 0 0 15,1-3-3-15,-1-4-1 0,-3 1 0 0,3 3 0 16,1-3-6-16,3 6 0 0,-4-3-1 0,1 6 0 16,3 0-11-16,0 3 12 0,0 1-12 0,0 2 12 0,0 1-12 15,0 2 0-15,3-2 0 0,-3 2 0 0,4 1 0 0,-1 0 0 16,5 5-8-16,-5-2 8 0,-3 6 0 0,7-3 0 16,-7 3 0-16,7-9 0 0,-3 9 0 0,-4 0 0 15,0 0 0-15,7 0 0 0,0-4 0 0,3 4 0 16,1 0 0-16,3 4 0 0,0-4 0 15,0 9 0-15,0-6 0 0,4 3 0 0,0-2 0 0,3 5 0 16,-3-6 0-16,3 6 8 0,0-2-8 0,0-4 0 16,-3 6 0-16,-1-6-11 0,1 4 11 0,-4-4-8 15,4 6 8-15,-8-9-978 16,1 10-190-16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2T20:38:49.071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24472 2811 2751 0,'0'0'128'0,"0"0"16"0,0 0-144 0,0 0 0 16,0 0 0-16,0 0 0 0,0 0 5136 0,0 0 1008 16,0 0 192-16,0 0 32 0,-8 4-4288 0,8-4-864 0,-6 9-160 0,1 2-32 15,1 1-128-15,1 2-32 16,0 2 0-16,2 2 0 0,1 4-32 0,1 3-16 0,-1 1 0 0,3 1 0 15,0 6 32-15,-1 2 16 0,1 2 0 0,-1-1 0 16,1 1-176-16,1-4-48 0,-1 0 0 0,0 0 0 16,0-1-272-16,1-1-64 0,-1-3-16 0,-1-2 0 15,1 0-160-15,-1 0-128 0,1-2 144 0,0-2-144 16,-2-3 128-16,0 0-128 0,1-3 0 0,-2 0 144 16,0-3-400-16,0-1-96 0,0-12-16 0,0 12 0 31,0-12-2048-31,0 0-400 0,0 0-96 0,0 0-12384 0</inkml:trace>
  <inkml:trace contextRef="#ctx0" brushRef="#br0" timeOffset="431.65">24342 2738 30527 0,'-6'-13'1344'0,"6"13"288"0,-5-9-1312 0,3 1-320 15,0-2 0-15,2 10 0 0,3-10 944 0,1 0 112 16,1 0 32-16,2 1 0 0,0 0-480 0,3 0-96 16,0-1 0-16,2 4-16 0,1-1-112 0,-1 1-32 15,-1-1 0-15,4 1 0 0,0 1-160 0,1 1-16 16,1 0-16-16,1-1 0 0,0-1-160 0,1 4 0 16,-1 2 0-16,1 2 128 0,1 4-128 0,1 0 0 15,0 3 0-15,0 2 0 0,1 2 0 0,-1 2 0 16,-3 2 0-16,0 3 0 0,-1 1 0 0,1 1 0 0,2 3 0 0,-3-2 0 15,-3 2 144-15,0-4 0 0,-2 1 0 0,0 1 0 16,-2-2-144-16,-1 1 128 0,-2-2-128 0,-1 1 128 16,0-2-128-16,-4 1 192 0,-3-6-192 0,-2 2 192 15,-1 0-64-15,-2-1-128 0,-3 1 192 0,0-2-64 16,-2-2 160-16,-3 1 32 0,-4 1 0 0,-2-1 0 16,-2-1 32-16,-3 0 16 0,-1-2 0 0,0 2 0 15,-1-4-48-15,-2 0-16 0,0-3 0 0,2 0 0 16,0 0-304-16,0 1 0 0,3-5 0 0,2 0 0 15,2 0-144-15,3 2-96 0,0-3-16 0,4 1 0 16,3 2-576-16,10-3-112 0,0 0-16 16,0 0-16-16,-3 9-1920 0,3-9-384 0,7 9-80 0</inkml:trace>
  <inkml:trace contextRef="#ctx0" brushRef="#br0" timeOffset="1265.63">25166 3242 11967 0,'0'0'1072'0,"-8"-4"-864"15,0 0-208-15,0 0 0 0,0 0 4832 0,1 0 928 16,-1 0 176-16,-1 2 32 0,-1-5-3920 0,0 3-800 16,-3 2-160-16,-1 2-16 0,-3 0-496 0,0 2-80 0,0 2-32 15,-1 3 0-15,-1 0-208 0,0 4-64 16,-1 1 0-16,1 2 0 0,-1 3-16 0,2 1-16 0,1 0 0 0,3 2 0 15,-1 1 16-15,2 0 0 0,1-4 0 0,3 0 0 16,3-2 80-16,2 3 32 0,0-2 0 0,3 0 0 16,1-2-144-16,2 0-16 0,3-1-128 0,2-1 192 15,2-1-64-15,2-4 0 0,2 0-128 0,-2-2 192 16,2-4-192-16,2-1 0 0,0-1 0 0,1-1 0 16,0-4 0-16,1 0 176 0,1-2-176 0,0 0 160 15,0-4-160-15,-1 2 0 0,-1-2 144 0,0-1-144 16,-3 0 128-16,-2 0-128 0,-2-3 128 0,1 2-128 15,-3-1 0-15,0-1 144 0,-3-1-144 0,0 0 0 16,-2 0 240-16,1 3-64 0,-2 1-16 0,-1 2 0 16,0 3-160-16,0 8 0 0,0 0 0 0,0 0 0 15,0 0 0-15,0 0 0 0,0 0 0 0,0 0 0 16,0 0 0-16,3 12-176 0,0 0 48 0,0 1 0 0,1 0 128 16,2 3-160-16,-1-3 160 0,0-2-160 0,0 2 160 0,0 0 0 15,2-1 0-15,-1 2 0 0,1 0 0 0,1-1 0 16,0 0 0-16,-1 0 0 0,0-4 0 0,-1 0 0 15,1-1 0-15,0 0 128 0,-2 1-352 0,0-3-64 16,-5-6-16-16,0 0 0 16,6 8-432-16,-6-8-96 0,8 9 0 0,-8-9-16 15,0 0-304-15,9 7-64 0,-9-7-16 0,10 4 0 16,-10-4-560-16,10 3-96 0,-10-3-32 0,12 0 0 16,-2 0 272-16,-10 0 48 0,11-1 16 0,-2-1 0 15,-9 2 544-15,11-2 96 0,-11 2 32 0,0 0 0 0,11-2 912 0,-11 2 128 16,10-4 48-16,-10 4 16 0,0 0 992 0,0 0 208 15,0 0 32-15,0 0 16 0,0 0-96 0,0 0-32 0,0 0 0 16,0 0 0-16,0 0-224 0,0 0-64 0,0 0 0 16,0 0 0-16,0 0-64 0,0 0 0 0,0 0-16 0,2-11 0 15,-2 11-48-15,1-10 0 0,-1 1 0 0,0 9 0 16,-1-9-112-16,1 9-16 0,-3-11-16 0,2 1 0 16,-2-2-192-16,2 2-48 0,-1-3 0 0,1 2 0 15,0-1-160-15,1 1-32 0,-1-2-16 0,-1 0 0 16,2-6-176-16,0 1-128 0,0-1 192 0,0 2-192 15,0 0 128-15,0 1-128 0,0 0 0 0,0 3 0 16,2 2 0-16,-1 0 0 0,1 1 0 0,2-2 0 16,0 2 0-16,1-2 0 0,1 3 0 0,-1 0 0 15,0-1-128-15,0 3 128 0,-5 7 0 0,8-7-144 16,-8 7 144-16,9-5 0 0,-1 0 0 0,-8 5-128 0,11-3-192 0,-11 3-48 16,13-1 0-16,-2 1 0 15,-11 0-1360-15,15 2-288 0,-2 2-48 0,0-1-16 16,0 1-1248-16,-2 1-240 0,1-2-48 0,4 3-9120 15</inkml:trace>
  <inkml:trace contextRef="#ctx0" brushRef="#br0" timeOffset="1891.56">25883 2934 16575 0,'0'0'1472'0,"0"0"-1168"16,-9-4-304-16,9 4 0 0,-7-3 2688 0,7 3 496 15,-5-6 80-15,5 6 32 0,0 0-1552 0,0 0-304 16,0 0-64-16,0 0-16 0,0 0-416 0,0 0-96 15,-8 8-16-15,3 3 0 0,1 0-176 0,1 5-32 16,1 0-16-16,0 4 0 0,1 0-224 0,-2 2-64 16,1 4 0-16,1 3 0 0,-2 3-64 0,3 2-32 0,0 0 0 0,0-1 0 15,0-1-224-15,0 1 0 0,0-2 0 0,1-1 0 16,-1-1 0-16,0-5 0 0,-1-1 0 0,1-3 0 16,0 0 0-16,0-2 128 0,0-2-128 0,0-2 0 15,0-2 0-15,1-3-192 0,-1-9 16 0,0 0 0 31,0 0-2192-31,0 0-432 0,0 0-80 0,0 0-12000 0</inkml:trace>
  <inkml:trace contextRef="#ctx0" brushRef="#br0" timeOffset="2118.56">25730 3246 4607 0,'0'0'400'0,"-9"-3"-400"0,-3-1 0 0,3-1 0 0,0 0 5504 15,3 1 1008-15,6 4 208 0,-7-6 32 0,7 6-4192 0,-4-6-832 16,4 6-160-16,0 0-32 15,-3-8-640-15,3 8-112 0,2-8-16 0,-2 8-16 0,0 0-416 0,6-6-80 16,-6 6 0-16,9-4-16 0,-9 4 16 0,13-1 0 16,1-1 0-16,0 4 0 0,0 1-96 0,1 3-16 15,0-1 0-15,1 1 0 0,2 0-144 0,0 0 0 16,2-1 0-16,1 2 128 0,-2-1-400 0,1 0-96 16,-1-2-16-16,1-1 0 15,0 1-2080-15,0-1-416 0,0 0-96 0,0-2-6544 16,-4 3-1296-16</inkml:trace>
  <inkml:trace contextRef="#ctx0" brushRef="#br0" timeOffset="2366.96">26263 3222 11967 0,'0'0'528'0,"0"0"112"0,0 0-512 0,0 0-128 0,0 0 0 0,0 0 0 15,0 0 4992-15,0 0 976 0,0 0 192 0,-4 9 48 16,-1-1-4032-16,1 1-784 0,2 2-176 0,0-4-16 15,2-7-496-15,3 13-112 0,0 0-16 0,1 1 0 16,1-1-320-16,1 0-64 0,3 0 0 0,1 0-16 16,0 0-176-16,0 0 0 0,2 1 144 0,0-3-144 15,0-1 0-15,2 0 144 0,4-1-144 0,-1-2 0 16,-3-2 0-16,2 0 0 0,0-1 0 0,-1-1 0 16,1 0-1792-1,-2-3-256-15,1-2-48 0,-1 1-8912 0,0 0-1776 0</inkml:trace>
  <inkml:trace contextRef="#ctx0" brushRef="#br0" timeOffset="2617.98">26859 3030 31327 0,'-18'4'2784'0,"-6"7"-2224"16,-3 3-560-16,1 7 0 0,0 5 2496 0,2 5 400 15,1 5 80-15,1 0 16 0,1 4-2352 0,0 1-448 16,-2 1-192-16,0-2 128 0,1 2-128 0,1 2 0 16,1-1 0-16,1 0 0 0,4-1 0 0,-1 1 0 0,0-4 0 15,3-1 0-15,-1-3 0 0,2-2 0 0,2-3 0 0,2 0 0 32,3-2-256-32,1 0-144 0,1-6-32 0,3 0 0 15,0-1-1952-15,2-4-400 0,0-2-80 0,2 2-16 0</inkml:trace>
  <inkml:trace contextRef="#ctx0" brushRef="#br0" timeOffset="3618.48">25077 4548 13823 0,'0'0'1216'0,"0"0"-960"0,0 0-256 0,0 0 0 15,0 0 2688-15,0 0 512 0,0 0 80 0,0 0 32 16,-4-7-1600-16,4 7-320 0,0 0-64 0,0 0-16 16,0 0 32-16,0 0 16 0,0 0 0 0,0 0 0 15,0 0-480-15,0 0-112 0,0 0 0 0,0 0-16 16,4 15-432-16,1 2-96 0,2 1-16 0,-1 2 0 15,1 0 32-15,1 6 0 0,-1-1 0 0,3 3 0 0,-3 6-112 0,2-5 0 16,1 0-128-16,-3-1 192 0,0-2-192 0,1 0 128 16,0 0-128-16,2-4 0 0,-2-1 128 0,0-2-128 15,0 0 0-15,1-2 144 0,1-3-144 0,-2-1 0 16,-2-1 0-16,2-1 0 16,0-1-624-16,2-3-144 0,0-1-48 0,-1 0 0 15,-9-6-2032-15,10 1-416 0,-10-1-64 0</inkml:trace>
  <inkml:trace contextRef="#ctx0" brushRef="#br0" timeOffset="3950.64">25707 4369 6447 0,'0'0'272'0,"0"0"80"0,0 0-352 0,0-7 0 0,0 7 0 0,0 0 0 16,0 0 5888-16,0 0 1120 0,0 0 224 0,0 0 32 16,0 0-5680-16,1 9-1136 0,-1 2-240 0,-3 5-32 15,-1 5 320-15,-1 0 64 0,-3 2 16 0,1 5 0 16,-3 2 16-16,0 3 16 0,0-1 0 0,-2 6 0 16,-2 3 128-16,-3 5 32 0,-3 2 0 0,-1 0 0 15,-1 1 0-15,-3 0 16 0,-1 2 0 0,-2 5 0 16,-2-1-368-16,-2 2-80 0,0 2-16 0,-2 0 0 15,0-1-192-15,-1 2-128 0,-3-2 160 0,3-4-160 16,-1 0 144-16,5-5-144 0,5 2 128 0,4-5-128 0,5-7-208 0,5-3-128 16,6-4-32-16,4-4 0 15,6-4-2768-15,11-3-544 0</inkml:trace>
  <inkml:trace contextRef="#ctx0" brushRef="#br0" timeOffset="5335.64">23773 5845 13823 0,'-15'-4'1216'0,"4"2"-960"16,-2-4-256-16,3 1 0 0,1-1 2880 0,3-1 544 15,4-1 96-15,2 8 32 0,6-10-1568 0,5 1-320 16,2-2-64-16,6 2-16 0,6 0-304 0,8 3-64 16,7 2-16-16,11-2 0 0,9-1-144 0,10-1-32 15,9 1 0-15,5 2 0 0,4 1-224 0,4 0-48 0,5 0-16 0,0 2 0 16,1-3-400-16,-3 1-80 0,-3 0 0 0,2 1-16 15,1 2-80-15,-1 1-16 0,-3 0 0 0,-3-3 0 16,-1 1-144-16,0 2 0 0,-1 1 144 0,-1 0-144 16,-3-1-256-16,-8 0-112 0,-6 3-16 0,-3-3-16 31,-1 0-2928-31,-3 0-592 0</inkml:trace>
  <inkml:trace contextRef="#ctx0" brushRef="#br0" timeOffset="6353.02">24630 6672 15663 0,'-1'-8'1392'0,"-1"1"-1120"0,-2 2-272 0,4 5 0 15,0 0 2784-15,0 0 496 0,-2-6 112 0,2 6 0 0,0 0-1984 0,0 0-384 16,0 0-96-16,0 0-16 16,-2 13-368-16,2 1-80 0,2 2-16 0,2 1 0 0,0 3 352 0,-1 3 64 15,0-3 16-15,2 5 0 0,0 3-240 0,2 2-64 16,-2 1 0-16,0 0 0 0,1-1-144 0,-2-2-48 15,-1 0 0-15,1 1 0 0,2 0-208 0,-3-2-48 16,1-2-128-16,2-2 192 0,-2-3-192 0,1-2 144 16,-1 0-144-16,1-1 128 0,-1-4-128 0,1-2 0 15,-1-3 0-15,0-2 0 16,-4-6-1424-16,0 0-320 0,0 0-64 0,0 0-16 16,0 0-1712-16,0 0-352 0</inkml:trace>
  <inkml:trace contextRef="#ctx0" brushRef="#br0" timeOffset="6769.88">24591 6445 27647 0,'-11'-7'2448'0,"0"2"-1952"0,-2 0-496 0,3 1 0 16,10 4 2048-16,-7-4 304 0,7 4 64 0,0 0 16 15,0 0-1536-15,0 0-320 0,-4-6-48 0,4 6-16 16,0 0-320-16,0 0-64 0,0 0 0 0,0 0-128 15,0 0 0-15,13 3 0 0,0-1 0 0,1 3-144 16,0 2 144-16,1 0 0 0,-1 1 0 0,3 1 128 16,3 3 0-16,-1-2 0 0,1 6 0 0,-1 1 0 15,1-1-128-15,1 2 144 0,1 0-144 0,-1 3 160 16,0 0-160-16,-2 2 0 0,1 1 0 0,-1 1 0 16,2-1 0-16,0 5 0 0,1-2 0 0,2 2 0 15,-1-4 0-15,1 1 0 0,-2-1 0 0,-3-2 0 0,-1 1 128 0,-2-1-128 16,-4-3 128-16,-2 1-128 0,-1-1 0 0,-2 0 0 15,-3-3 0-15,-2 1 0 0,-3-2 0 0,0 1 0 16,-3 0 144-16,-1-4-144 0,-2-2 160 0,1 1-32 16,-3-3-128-16,-2 3 192 0,-1 1-64 0,-2 0 0 15,-3 0-128-15,1-2 192 0,-2-5-64 0,-1 3-128 16,-5-2 176-16,1 2-176 0,-1-1 128 0,1 1-128 16,1-1 0-16,-3 0 0 15,0-5-416-15,2 0-144 0,0 0-16 0,4-1-16 16,2-2-800-16,3 0-144 0,1 0-48 0,2-2-8944 15,3-2-1792-15</inkml:trace>
  <inkml:trace contextRef="#ctx0" brushRef="#br0" timeOffset="7219.49">25325 7018 36047 0,'0'0'1600'0,"0"0"320"0,0 0-1536 0,0 0-384 0,0 0 0 0,0 0 0 16,0 0 368-16,0 0-16 0,0 0 0 0,0 0 0 15,11-5-352-15,1 0 0 0,-1-1 0 0,-1 0 128 16,-1 1-128-16,0-1 0 0,0-2 0 0,1 1 128 16,-3 1-128-16,2-1 192 0,-1-1-64 0,0 1 0 15,0-3 288-15,-2 1 64 0,1-1 16 0,0 1 0 0,-1 0-16 0,1 0 0 16,-2-2 0-16,-1 2 0 0,0 1-288 0,-3 2-48 15,0-5-16-15,-1 2 0 0,-1 0-128 0,1 9 128 16,-4-8-128-16,-1 2 128 0,-2-1-128 0,1 4 0 16,-3 1 0-16,-1 2 0 0,-1 2 0 0,-1 2 0 15,0 3 0-15,1 1 0 0,-1 2 0 0,0 1 0 16,-1 2 0-16,3 0 0 0,-1-2 0 0,2 4 256 16,-1 0 0-16,2 1-16 0,3 1-112 0,-1 1 0 15,2 2-128-15,1 1 192 0,0 1-192 0,2 1 0 16,2 1 0-16,2-1 0 0,-1 1 0 0,3-2 0 15,3-1 0-15,1 0 0 0,2-2 0 0,0-1 0 16,4-3-192-16,0-2 192 0,1-3-400 0,2-2 16 0,5 0 16 0,0-4 0 31,2-3-1584-31,2-1-320 0,2-3-64 0,1 0-16 16,0-3-1168-16,-3 0-224 0,6-7-48 0,-6 2-16 0</inkml:trace>
  <inkml:trace contextRef="#ctx0" brushRef="#br0" timeOffset="7870.03">25877 6854 28559 0,'0'0'1264'0,"-7"7"272"0,-2-2-1232 0,-1 3-304 0,1 2 0 0,3 3 0 16,-1 2 1968-16,1 2 336 0,1-1 64 0,-2 3 0 16,0 0-1680-16,2 2-352 0,0-4-64 0,1 1-16 15,0 1-96-15,2-2-32 0,0-2 0 0,1 0 0 0,1-4 160 0,0 1 32 16,0-3 0-16,0-9 0 0,0 0 48 0,4 9 16 15,-4-9 0-15,0 0 0 0,0 0 64 0,0 0 32 16,0 0 0-16,0 0 0 0,10-4-176 0,-10 4-48 16,8-7 0-16,-1-1 0 0,-1-3-80 0,1 0-32 15,-3-4 0-15,2-3 0 0,1 0-144 0,-1-1 128 16,1-1-128-16,-1-1 128 0,-1 1-128 0,2 1-144 16,-1-2 144-16,1 3-208 0,0 1 48 0,-1 2 16 15,1 2 0-15,-2 3 0 0,-1 1 144 0,1 1 0 16,-5 8 0-16,6-9 0 0,0 2 0 0,-6 7 0 15,5-9 0-15,1 5 0 0,-6 4 0 0,0 0 0 16,9-6 0-16,-9 6 128 0,12 0-128 0,-1 4 128 0,-2 2-128 0,0 4 128 16,-1 3-128-16,2 3 128 0,1 0-128 15,-1 2 128-15,0 0 16 0,0-1 16 0,-3 0 0 0,1-2 0 16,0 1 0-16,0-1 0 0,0 2 0 0,0-3 0 16,-1-1-160-16,0 0 128 0,-1-4-128 0,1 0 128 15,-7-9 64-15,8 10 0 0,-2-1 0 0,-6-9 0 16,8 2 0-16,-8-2 16 0,0 0 0 0,10 0 0 15,-10 0-64-15,10-2-16 0,-10 2 0 0,9-11 0 16,-3 2 0-16,-1 0-128 0,-2-1 192 0,1-2-64 16,0-3-128-16,0 1 0 0,-2-4 144 0,2 1-144 15,0 0 0-15,-1-1 0 0,1 0 0 0,0-1 0 16,1 1 0-16,0 4 0 0,-1-2 0 0,1 4 0 16,0 3 0-16,1 0 0 0,-6 9 0 0,0 0-128 15,9-6 128-15,-9 6-128 0,10-3 128 0,2 3-128 0,-12 0 128 16,13 6-128-16,-1 1 128 0,-2 1-128 0,-1 1 128 0,2 3 0 15,-1-3 0-15,1 2 0 0,-1 3 0 0,0 1 0 16,0-3 0-16,-3 2 0 0,1-1 0 0,3 2 0 16,-1-1 128-16,-2 2-128 0,-2 3 128 0,1-2-128 15,-2 0 128-15,2 0-128 0,0 0 0 0,-1 1 0 16,-2-2 0-16,-1 2 128 0,1 0-416 0,-1 3-80 16,1 0-16-16,-3 1 0 15,-1-2-2112-15,-1-1-448 0,-3 1-64 0,0-2-14608 0</inkml:trace>
  <inkml:trace contextRef="#ctx0" brushRef="#br0" timeOffset="8337.08">24863 8201 35711 0,'0'0'1584'0,"-9"-1"320"0,9 1-1520 0,0 0-384 15,0 0 0-15,0 0 0 0,-6 9 864 0,2 3 96 16,2 1 32-16,2 2 0 0,2 2-480 0,0 4-80 16,2 5-32-16,1 1 0 0,1 6-112 0,0 4-32 15,1 2 0-15,0 1 0 0,1 3 16 0,-1-2 0 16,-1 0 0-16,1 1 0 0,-1 0-80 0,1-3-32 15,-2 1 0-15,0-3 0 0,-1 2-160 0,3-5 0 16,-3-3 0-16,0-2 128 0,-1-3-128 0,1-7 0 16,0 1 0-16,-1-4 0 15,-1-5-464-15,-2-11-32 0,0 0 0 0,0 0 0 16,6 9-2176-16,-6-9-432 0,0 0-96 0</inkml:trace>
  <inkml:trace contextRef="#ctx0" brushRef="#br0" timeOffset="8854.62">24840 8164 18431 0,'0'0'816'0,"-4"-6"160"0,-4-4-784 0,4 0-192 0,1 1 0 0,3 9 0 16,0 0 4992-16,7-8 944 0,1 2 192 0,1 2 32 15,1-3-5024-15,2 4-1008 0,0 0-128 0,2 2-192 16,1-1 192-16,1 6 0 0,3 1 0 0,2 5 0 15,2-1 0-15,2 2 0 0,0 3 0 0,1 0 0 0,-2-1 144 0,0 3-144 16,-2 0 192-16,-1 1-192 0,1 0 208 0,-4-2-64 16,-1-1-16-16,-2-1 0 0,-4 0 128 0,0 0 0 15,-2 0 16-15,-3-1 0 0,0-2-128 0,-2 3-16 16,-3-1-128-16,-2 1 192 0,-2 0-192 0,-1 0 144 16,-1-1-144-16,0 0 128 0,-2-1 16 0,-1 1 0 15,-3 0 0-15,-1 0 0 0,-1-1-144 0,0 1-176 16,-2-1 48-16,-2-2 0 0,0-1-208 0,1-2-48 15,-3 3 0-15,2-2 0 0,0-1 128 0,0-1 32 16,2-1 0-16,0 0 0 0,1 0 224 0,2 3 0 16,3-3 0-16,0-1 0 0,0 1 0 0,9-4 0 15,-9 4 160-15,9-4-160 0,-9 4 176 0,9-4-48 16,0 0-128-16,0 0 192 0,0 0-192 0,0 0 0 0,0 0 128 0,0 0-128 16,0 0 0-16,0 0 144 0,4 11-144 0,-4-11 128 15,5 10 64-15,3-1 0 0,2-1 0 0,3 2 0 16,2 2 48-16,0 0 16 0,3-2 0 0,2 1 0 15,1 1-112-15,1-1-16 0,0 1 0 0,0 1 0 16,-1-1-128-16,0 2 192 0,0-2-192 0,0 1 192 16,-4 1-192-16,0-1 0 0,-2 0 0 0,0 0 0 31,-1 0-448-31,-2 0-64 0,-1 2 0 0,1-1-16 16,0 2-1072-16,-4 1-224 0,0-3-32 0,-1 2-16 0,0-1-1360 15,-1 0-272-15,-2-4-48 0</inkml:trace>
  <inkml:trace contextRef="#ctx0" brushRef="#br0" timeOffset="9321.33">25419 8755 21183 0,'0'0'1888'0,"-10"-1"-1504"15,3-2-384-15,7 3 0 0,0 0 3632 0,0 0 656 16,0 0 128-16,0 0 16 0,0 0-3600 0,10-2-704 15,-10 2-128-15,14-4 0 0,2 1 0 0,1 2 0 16,1-5 192-16,2 3-64 0,-1-3-128 0,1 0 176 16,1-3-176-16,0 2 192 0,-1 1-192 0,0-1 0 15,-6 1 0-15,2-2 0 0,0-1 144 0,-2 0 48 16,-2-2 16-16,-2 2 0 0,1 1-16 0,-2-1 0 0,-3 1 0 0,1 0 0 16,-3-1-192-16,0 0 128 0,0 3-128 0,-4 6 0 15,0-9 160-15,0 9-160 0,0 0 160 0,-6-6-160 16,0 2-176-16,-3 4-128 0,-2 2-16 0,1 0-16 15,-1 2 80-15,-3 0 0 0,0 4 16 0,-1 0 0 16,1 0 240-16,0 1 0 0,-2 1 0 0,2-3 0 16,2-1 272-16,2-1 0 0,-1-1 0 0,3 3 0 15,0 1 240-15,3-2 64 0,0 2 0 0,5-8 0 16,-4 10-368-16,3 2-64 0,-1 1-16 0,4-1 0 16,2 1-128-16,1 1 0 0,1 2 0 0,4 0 0 15,0-2 0-15,0 0-192 0,2-1 64 0,1 0 128 16,2 0-384-16,0-2 32 0,1-1 16 0,1-1 0 15,1-2-176 1,2 1-16-16,-2-4-16 0,1 0 0 0,1 1-304 0,-1-5-64 0,1 0-16 0,1-3 0 16,-2 1-432-16,1-2-96 0,0 0-16 0,-1-4-12224 15</inkml:trace>
  <inkml:trace contextRef="#ctx0" brushRef="#br0" timeOffset="9939.08">26034 8767 20271 0,'-9'19'1792'0,"4"-3"-1424"15,-3 4-368-15,4 4 0 0,1 6 3584 0,3 4 656 0,3 4 128 0,1 0 32 31,0 0-3888-31,1-1-784 0,-1 0-160 0,0 1-16 0,-2 1 288 0,2-3 160 0,0 2-160 0,1-3 160 16,1-1 0-16,-1-1 0 0,-1-1 0 0,-2 0 0 16,1-2 0-16,0-2 208 0,-2-5-16 0,0-3 0 15,0 0 512-15,-1-3 112 0,0-3 16 0,0-1 0 16,0-2-208-16,0-11-48 0,0 0 0 0,0 0 0 16,0 0-368-16,0 0-80 0,0 0 0 0,0 0-128 15,-10-12 0-15,0-1 0 0,-2-9 0 0,1-3-144 16,1-1 144-16,0-7 0 0,-1-1 0 0,1-2 0 15,-1-3 0-15,2-2 0 0,0-3 0 0,1-4 128 16,0-2-128-16,3-3 0 0,1 1 0 0,2 2 0 16,2 3 0-16,1 2 0 0,2 3 0 0,-1 3 0 0,2 1 0 0,1 3 0 15,0 3 144-15,1 4-144 0,0 0 0 0,2 4 0 16,1 0 0-16,-1 1 0 0,1 3 0 0,3 3 0 16,1 3 0-16,0 2 0 0,-3-1 0 0,5 3 0 15,3 1-144-15,2 1 144 0,-1-1-128 0,3 3 128 16,0 1-128-16,4 1 128 0,2 3 0 0,1 1-128 15,-1 4 128-15,2 2 0 0,-1 4 0 0,-2 1 224 16,1 2-32-16,-2 4 0 0,-4 1 64 0,-1 2 16 16,-4 0 0-16,-3 0 0 0,-1 1-96 0,-1 0-32 15,-3-1 0-15,-1 1 0 0,-3-3 64 0,-1 0 16 16,-3 0 0-16,-1 1 0 0,-1-1 96 0,0 0 32 16,-5-2 0-16,0-2 0 0,-3 2 32 0,0-5 0 0,-2 1 0 0,-2 1 0 15,-3 0-176-15,0-2-16 0,-4-1-16 0,-1 1 0 16,-4-2-176-16,-2-1 0 0,-3-2 0 0,-3-1 0 31,-1-2-256-31,1 1-128 0,-1-4-16 0,-2 0-16 16,3-3-480-16,1-1-112 0,1-1-16 0,5-1 0 15,2-2-2848-15,4 4-576 0</inkml:trace>
  <inkml:trace contextRef="#ctx0" brushRef="#br0" timeOffset="10538.78">24964 9902 12895 0,'0'0'576'0,"0"0"112"0,0 0-560 0,0 0-128 0,0 0 0 0,0 0 0 16,0 0 5584-16,0 0 1088 0,2 12 224 0,2 1 32 15,-1 1-5184-15,2 6-1040 0,0 2-192 0,3 6-64 16,0 4-176-16,0 5-32 0,-2-1-16 0,1 3 0 16,-2 3-96-16,0 2-128 0,-2 2 176 0,-1 2-176 15,1-4 144-15,-3 1-144 0,-1-2 0 0,-1-3 144 16,0-2-16-16,-1-3-128 0,0-1 192 0,1-3-64 0,-1 1 48 0,1-5 0 16,-1-2 0-16,0-4 0 0,2-2-176 0,1-2 0 15,0-1 0-15,0-4 0 16,0-12-848-16,0 9-48 0,0-9-16 0,0 0 0 15,0 0-1856-15,0 0-368 0,0 0-80 0,0-13-10624 0</inkml:trace>
  <inkml:trace contextRef="#ctx0" brushRef="#br0" timeOffset="11039.92">24990 9781 13823 0,'0'0'608'0,"0"0"128"0,-7-9-592 0,2 1-144 0,5 8 0 0,0 0 0 16,0-9 5328-16,0 9 1040 0,6-7 208 0,2 2 32 16,3 0-5360-16,0 1-1072 0,2 2-176 0,2 2 0 15,2 1-160-15,1 1 160 0,2 2 0 0,2 2-144 16,2 0 144-16,4 2 0 0,1 1 0 0,1 1 0 16,0 1 128-16,-3 2 16 0,-1 1 0 0,-1 5 0 15,-6-3-16-15,-2 4 0 0,-1 1 0 0,-2 1 0 16,-3-2 112-16,-2 3 16 0,0 1 0 0,-3-2 0 15,0-1-80-15,-4-1-16 0,1 0 0 0,-1 0 0 16,-2-1-16-16,-1-3 0 0,-3-1 0 0,0 1 0 16,-1 1-144-16,0 0 160 0,-4-3-160 0,-2 1 160 15,-2-2-160-15,-2 0 0 0,-2 0 0 0,-4 0 128 16,-3-2-288-16,0 1-64 0,-2-1-16 0,-2-2 0 0,0-1 112 0,0-2 128 16,1 1-208-16,2-1 80 0,3-2 128 0,1 1 0 15,1-1 0-15,2 0 0 0,2 0 176 0,3 1-48 16,3-1 0-16,4 1 0 0,6-5 240 0,0 0 32 15,-4 11 16-15,4-1 0 0,4 1-80 0,2 2-16 16,2-3 0-16,4 2 0 0,1 0-112 0,2 1-16 16,2 0-16-16,3 0 0 0,1 0-32 0,1 0 0 15,1-2 0-15,1 3 0 0,-2-1-16 0,-1 2 0 16,0 2 0-16,-2 0 0 0,-1 0-128 0,1 0 0 16,-2 1 0-16,0 1 0 0,-3-1-240 0,0-4-80 15,-1-1 0-15,0-1-16 16,0-2-288-16,0-2-48 0,0-1-16 0,0-3 0 15,1-2 0-15,0-1 0 0,-2-1 0 0,-2-2 0 16,0-3-2432-16,-2-2-480 0,3-3-112 0,-11 10 0 0</inkml:trace>
  <inkml:trace contextRef="#ctx0" brushRef="#br0" timeOffset="11456.66">25523 10553 15663 0,'0'0'688'0,"0"0"144"0,-9 5-656 0,9-5-176 0,0 0 0 0,0 0 0 15,0 0 4480-15,0 0 880 0,0 0 160 0,0 0 48 16,10 4-4528-16,3-3-896 0,2-3-144 0,0 0 0 0,2 1 0 0,1-3 0 16,-1 0 0-16,4-5 0 0,1 1 368 0,1-2-48 15,0 1 0-15,2-4 0 0,-3 0 128 0,-1 1 32 16,-3 0 0-16,-2 0 0 0,-3 1-176 0,-2 0-48 15,1 0 0-15,-3-1 0 0,-1 0-128 0,-3 2-128 16,-1-1 144-16,0 1-144 0,-4 1 128 0,-1-2-128 16,-2 2 0-16,-1 0 144 0,-1 0-144 0,-3 4 0 15,-2-2 0-15,-2 3 0 0,-1 2-144 0,-1-1-64 16,-3 3-16-16,1 0 0 0,2 3 224 0,-2 3 0 16,-1 1 0-16,2 1 0 0,2 2 208 0,0 3 96 15,-1 1 16-15,4 2 0 0,1 2-96 0,1 2-16 16,0 3 0-16,3 1 0 0,1 2-208 0,0 1 176 15,2 1-176-15,2-1 160 0,1 2-160 0,2-1-144 0,-1-4 144 0,3 1-208 16,3-1-48-16,1-2-16 0,-1-3 0 0,3-5 0 31,2 0-480-31,1-1-80 0,2-2-32 0,2-3 0 16,4-3-240-16,-1-1-48 0,0-4-16 0,1-4-14032 0</inkml:trace>
  <inkml:trace contextRef="#ctx0" brushRef="#br0" timeOffset="12057.08">26046 10623 11055 0,'-9'19'480'0,"2"-6"112"0,-1 2-464 0,3 5-128 15,-2-1 0-15,4 5 0 0,0-1 5648 0,4 3 1120 16,-1-1 208-16,3 4 64 0,-1 2-5648 0,2 2-1136 15,0-1-256-15,2 2 0 0,1 1 0 0,0-1 0 16,-2 0 0-16,2 0 0 0,2 0 0 0,-1-3 0 16,-1-2 0-16,1 0 0 0,-1-2 288 0,-1-4 32 15,-1-3 0-15,1-2 0 0,-2-2 336 0,-1-2 80 16,0-2 16-16,-3-12 0 0,3 10-128 0,-3-10-32 16,0 0 0-16,0 0 0 0,0 0-224 0,0 0-48 15,0 0-16-15,0 0 0 0,-7-9 16 0,1-2 16 16,-1-3 0-16,-1-5 0 0,0-5-112 0,1-3-32 15,1-4 0-15,-1-4 0 0,-3-5-192 0,1-1 128 0,2-2-128 0,0-4 0 16,2-3 0-16,1 3 0 0,0-2 0 0,1-1 0 16,1-1 0-16,2 3 0 0,1 1 0 0,3 4 0 15,0 3 0-15,2 3 0 0,1 2-160 0,1 3 160 16,0 0 0-16,-1 2 0 0,3 3 0 0,1 2-128 16,1 4 128-16,0 2-128 0,2-1 128 0,2 3-128 15,-2-1 128-15,3 4-128 0,1 3 128 0,1 3-128 16,-3 1 0-16,3 4 0 0,0 3 0 0,1 4 0 15,1 1 128-15,0 4 0 0,-1 4 0 0,0 2 0 16,-2 0 0-16,0 2 0 0,2 3 0 0,-6-1 0 16,-3 2 0-16,-2 0 0 0,0 1 0 0,-4 0 128 15,-1 2 0-15,-3-1 16 0,-2-2 0 0,0 3 0 16,-3 0 96-16,-3 0 16 0,-2-1 0 0,0-2 0 16,-3 1 128-16,1-2 48 0,-5-1 0 0,-1 0 0 15,0-4-16-15,-2 0 0 0,-5-2 0 0,-1 0 0 0,-1-2-224 16,2-1-64-16,-3-5 0 0,1 0 0 0,-2-1-128 0,0-3-256 15,0-2 64-15,2-2 16 16,2-2-1216-16,3-3-240 0,2-2-48 0,2-3-11728 16,1-4-2336-16</inkml:trace>
  <inkml:trace contextRef="#ctx0" brushRef="#br0" timeOffset="14691.93">28501 2963 23375 0,'0'0'1024'0,"0"-8"240"0,0 8-1008 0,0 0-256 16,2-12 0-16,1 4 0 0,-3 8 1088 0,4-8 192 15,-2-1 16-15,-2 9 16 0,3-10 48 0,-3 10 16 16,0 0 0-16,0 0 0 0,0-9-224 0,0 9-32 16,0 0-16-16,0 0 0 0,0 0-448 0,0 0-80 15,0 0-32-15,0 0 0 0,5 11-208 0,0 4-32 16,-1 2-16-16,0 1 0 0,1-1 80 0,1 3 16 0,0 3 0 0,1 0 0 16,-1 4-48-16,1-1 0 0,-2 1 0 0,0-1 0 15,0 1-80-15,1 0-32 0,0-4 0 0,-1-1 0 16,-1-1-224-16,0-1 176 0,0-6-176 0,1 2 160 15,-1-1-160-15,0-3 192 0,0-3-192 0,1-1 192 16,-5-8 64-16,8 6 32 0,-8-6 0 0,9 6 0 16,-9-6 32-16,11-3 0 0,-1 0 0 0,-10 3 0 15,9-4-48-15,-1 1 0 0,0-5 0 0,-2 0 0 16,-1 0-48-16,2 2-16 0,1-7 0 0,0 0 0 16,1-3-80-16,-1-1 0 0,-2-3-128 0,2 0 192 15,2-4-192-15,2-1 128 0,1 0-128 0,1-2 0 16,-1-4 0-16,3 3 128 0,0 1-128 0,1 1 0 15,-2 1 0-15,1 2 0 0,-2 2 0 0,-1 4 0 0,-1-1-256 16,0 3-64-16,-2 5 0 0,1-3 0 16,-3 2-1072-16,-2 5-208 0,-6 6-64 0,5-7 0 15,-5 7-1360-15,0 0-288 0,0 0-48 0</inkml:trace>
  <inkml:trace contextRef="#ctx0" brushRef="#br0" timeOffset="15178.64">29181 2930 18431 0,'0'0'1632'0,"0"0"-1312"0,0 0-320 0,0 0 0 16,0 0 1600-16,0 0 256 0,7-6 64 0,-7 6 0 15,0 0-880-15,0 0-160 0,0 0-48 0,0 0 0 16,0 0-80-16,0 0-32 0,0 0 0 0,0 0 0 15,0 0 176-15,0 0 16 0,-7 7 16 0,-1 2 0 16,-1-2-224-16,0 3-32 0,0 1-16 0,-2-1 0 16,-2 1-208-16,0 0-32 0,-1 2-16 0,1 1 0 15,0 0-128-15,0 4-16 0,-1 0-16 0,1 2 0 16,0-1-64-16,2 4-16 0,1 1 0 0,2 0 0 16,3-2-160-16,2-2 0 0,3 0 144 0,4 0-144 15,2 0 0-15,2-2 0 0,0 0 0 0,3-2 128 16,2-1-128-16,0-2 0 0,1-3 128 0,3-3-128 15,2-3 144-15,1-1-144 0,2-4 192 0,-1-1-192 16,0 1 160-16,0-2-160 0,-2-2 128 0,2-1-128 0,0-1 192 0,-3-3-32 16,-5-1-16-16,0 2 0 0,0-4-144 0,-1 0 160 15,-1-1-160-15,-2-1 160 0,-2 1-32 0,0-3-128 16,-3-1 192-16,0 0-64 0,-2-5 0 0,-2 3-128 16,-2-1 192-16,-2-1-64 0,-3-6-128 0,0 3 0 15,-4 2-192-15,-1 2 192 0,-1 1 0 0,-1 2 0 16,-2 1 0-16,2 3 0 0,0 2-192 0,1 3 192 15,0 3-192-15,1 0 192 16,1 2-640-16,2 2 0 0,9 2 0 0,-7-1 0 16,7 1-1424-16,0 0-304 0,0 0-48 0,0 0-12528 0</inkml:trace>
  <inkml:trace contextRef="#ctx0" brushRef="#br0" timeOffset="15492.51">29575 2646 13823 0,'0'0'1216'0,"0"0"-960"0,0 0-256 0,0 0 0 16,0 0 3504-16,0 0 656 0,-3 10 128 0,3 1 16 15,0-2-2784-15,2 1-560 0,-1-1-128 0,1 4 0 16,0 2-128-16,2 2 0 0,-2 2-16 0,1 3 0 15,1 4-304-15,-2-1-64 0,1 0-16 0,0 2 0 16,-1-2-144-16,0 1-32 0,-2 2 0 0,-2-1 0 16,1-1-128-16,0 1 160 0,-1 1-160 0,1 1 160 0,0-3-160 0,1 0 0 15,0-2 144-15,1 0-144 0,2-2 0 0,1-4 0 16,-2-2 0-16,1 0 0 16,1-3-384-16,1 0-160 0,0-4-32 0,0-1 0 15,-5-8-2560-15,0 0-528 0</inkml:trace>
  <inkml:trace contextRef="#ctx0" brushRef="#br0" timeOffset="15706.08">29395 2950 30351 0,'0'0'1344'0,"0"0"272"0,0 0-1296 0,12-6-320 0,-1 0 0 0,5 2 0 16,2-1 896-16,1 1 128 0,-4 0 0 0,3 1 16 15,2 1-256-15,-2 2-48 0,0-3-16 0,2 0 0 16,-2 1-464-16,2-2-80 0,1 0-32 0,-2 1 0 16,-2 3-144-16,-1 0 0 0,0-2 0 0,0 1 0 31,0-1-1840-31,0 2-336 0,-2-1-80 0,0 1-11984 0</inkml:trace>
  <inkml:trace contextRef="#ctx0" brushRef="#br0" timeOffset="16193.3">29795 3075 15663 0,'0'0'688'0,"0"0"144"0,0 0-656 0,0 0-176 15,0 0 0-15,0 0 0 0,11-3 2960 0,-1-1 560 16,-1 0 128-16,2 3 0 0,-1-3-2352 0,2 1-464 16,2 0-112-16,3 0-16 0,1-2-304 0,3 1-64 15,1-1-16-15,3 1 0 0,1-1-128 0,0-1-16 16,0 2-16-16,-1 0 0 0,-1-2-160 0,-2 1 160 16,-3 1-160-16,-2-1 160 0,-1-2-32 0,-2 1 0 0,-6 3 0 0,0-1 0 15,-2-1 64-15,1 1 16 0,-2 0 0 0,2 0 0 16,-3-1-64-16,-2 1-16 0,-2 4 0 0,0 0 0 15,-2-9-128-15,2 9 160 0,-12-7-160 0,-1 3 160 16,-4 1-160-16,0 0 0 0,-3 2 0 0,-1 1 0 16,-2 0 0-16,-2 2 0 0,-1 3 0 0,0-1 0 15,0 0 288-15,0 3-32 0,0 2 0 0,2 1 0 16,2 1-48-16,4 0-16 0,2 3 0 0,2 0 0 16,1 3 32-16,2 2 0 0,4 2 0 0,1 0 0 15,3-3-16-15,0 2 0 0,3 1 0 0,3 0 0 16,0-1-48-16,3 0-16 0,0-3 0 0,1-1 0 15,1-2-144-15,2-1 0 0,2 0 0 0,1-3 0 16,0-2-208-16,2 0-80 0,1-1-16 0,2-1 0 16,1-2-688-1,0-1-144-15,1 1-16 0,1-3-9408 0,-1 0-1888 0</inkml:trace>
  <inkml:trace contextRef="#ctx0" brushRef="#br0" timeOffset="16470.71">30356 3322 29487 0,'0'0'2624'0,"0"0"-2112"16,0 0-512-16,-4 13 0 0,1 1 1936 0,3 0 288 0,3-1 48 0,1 1 16 15,0 1-1472-15,1 0-304 0,3 3-48 0,-2-1-16 16,-1-1-288-16,-1 0-160 0,-1-1 160 0,0 4-160 16,-2-4 0-16,0 0-192 0,0 0 16 0,1 0 0 31,-2-1-432-31,0-1-96 0,-2-1 0 0,2-12-16 16,2 11-384-16,-2-11-80 0,0 0-16 0,0 0-13776 0</inkml:trace>
  <inkml:trace contextRef="#ctx0" brushRef="#br0" timeOffset="17493.34">31762 2920 14735 0,'0'0'640'0,"0"0"160"0,0 0-640 0,0 0-160 0,0 0 0 0,0 0 0 15,0 0 3440-15,0 0 656 0,-2-8 128 0,2 8 16 16,-5-7-2176-16,5 7-432 0,0 0-96 0,0 0 0 16,0 0-688-16,0 0-128 0,0 0-16 0,0 0-16 15,0 0-464-15,-8 5-96 0,8-5 0 0,-4 12-128 16,1 0 192-16,2 1-192 0,1 3 192 0,0 1-192 15,0 1 272-15,3 1-48 0,-1 2-16 0,0 0 0 16,-1 1 0-16,1 0 0 0,1 1 0 0,-2 0 0 16,1 1 32-16,-1-2 0 0,0-1 0 0,2-3 0 15,-2-3-64-15,0 1-16 0,1 1 0 0,-1-4 0 16,0-2 16-16,2-1 0 0,0-1 0 0,-3-9 0 0,0 0 16 0,6 7 0 16,-6-7 0-16,11 3 0 0,-2 1-32 0,1-4 0 15,1-1 0-15,0-5 0 0,-2-1-32 0,2-3 0 16,-1-1 0-16,1-1 0 0,-2 2-128 0,1-3 160 15,2-1-160-15,0-3 160 0,-2-4-160 0,1 1 128 16,-2 2-128-16,0-4 128 0,1-2-128 0,1-2 160 16,-1-2-160-16,-1 2 160 0,-1 1-160 0,1 0 0 15,0 3 0-15,0-2 0 0,-1 1 0 0,0 2 0 16,-1 3 0-16,0 1 0 16,1 1-704-16,-1 2-64 0,-1 2 0 0,1 3-16 15,-1 0-2096-15,0 2-400 0,-3 0-96 0</inkml:trace>
  <inkml:trace contextRef="#ctx0" brushRef="#br0" timeOffset="17894.02">32422 2955 28047 0,'0'0'1232'0,"0"0"272"0,-10 4-1200 0,1 0-304 0,-1 0 0 0,1-1 0 16,2 1 1280-16,-3 2 192 0,0-1 32 0,0 0 16 16,-1 2-496-16,1-1-80 0,-3 2-32 0,0 1 0 15,0 0-640-15,-2 3-128 0,0 1-16 0,0 0-128 16,0 1 0-16,-1 2 0 0,0 1 0 0,2-1 0 0,1 0 0 0,1 1 0 16,2 0 0-16,2-1 0 0,1-2 0 0,2-1 0 15,3-2 0-15,2-11 0 0,-2 12 0 0,2-12 0 16,4 7 0-16,-4-7 0 0,8 8 128 0,2-3-128 15,2-1 0-15,3-1 0 0,0-2 160 0,2-2-160 16,1-2 128-16,2 1-128 0,-1-2 0 0,0-1 128 16,-2-2-128-16,0 1 0 0,0-1 128 0,0 1-128 15,1-4 0-15,-3 0 128 0,0 0-128 0,-2-2 0 16,0 0 0-16,-1-1 0 0,-1 0 144 0,0 0-144 16,-3-1 160-16,-1-2-160 0,0 0 144 0,-2 2-144 15,-2 0 128-15,-3-1-128 0,0 0 0 0,-2 0-144 16,0 1 0-16,-1 1 0 15,-1-1-2080-15,-1-1-400 0</inkml:trace>
  <inkml:trace contextRef="#ctx0" brushRef="#br0" timeOffset="18227.57">32719 2587 25791 0,'0'0'1152'0,"0"0"224"16,0 0-1104-16,-6 9-272 0,1 0 0 0,2 3 0 16,2 0 2480-16,-1 4 432 0,1 4 96 0,1 1 0 15,0 1-2096-15,0 3-416 0,-1 3-96 0,1-1-16 0,0-1-192 0,-1 1-64 16,-2-1 0-16,2-1 0 0,-1 3-128 0,1-1 0 15,0-1 144-15,-1-1-144 0,1-2 160 0,0 1-32 16,-1-1-128-16,1-1 192 0,0-1-192 0,0 0-192 16,-2-1 48-16,0 1 0 15,1-3-352-15,-1 0-64 0,2-5-16 0,0 0 0 16,-1-2-640-16,2-1-144 0,0-10-32 0,0 0 0 16,-2 9-2048-16,2-9-400 0</inkml:trace>
  <inkml:trace contextRef="#ctx0" brushRef="#br0" timeOffset="18421.55">32556 2897 27647 0,'0'0'2448'0,"8"-10"-1952"0,4 3-496 0,1 0 0 16,3-2 2096-16,2 1 320 0,0 1 64 0,2 1 16 15,1-2-1344-15,1 4-256 0,0-3-48 0,0 5-16 16,-1-1-464-16,0 2-112 0,0 1 0 0,-2 0-16 15,1 0-240-15,-1 0 0 0,1 0 0 0,-2 0-160 32,-1 4-1632-32,-3 0-320 0,-1 1-64 0</inkml:trace>
  <inkml:trace contextRef="#ctx0" brushRef="#br0" timeOffset="18811.84">32878 3059 14735 0,'0'0'1312'16,"0"0"-1056"-16,0 0-256 0,0 0 0 0,0 0 4304 0,0 0 816 15,11-3 144-15,1 0 48 0,-1 0-4000 0,2 0-800 16,0 1-144-16,0-2-48 0,2-1-320 0,-1-1 144 16,0 0-144-16,2 2 0 0,1-3 128 0,-6 5-128 15,-1-2 0-15,2 0 0 0,-1 0 0 0,1 0 0 16,-1-1 0-16,-1 0 0 0,-1 1 0 0,5-4 128 15,-4 2-128-15,-4-1 0 0,-2-1 208 0,-4 8-64 16,1-9-16-16,-1 1 0 0,-2 0-128 0,-2 2 192 0,-1-1-192 0,-2 1 192 16,-2-2-192-16,4 5 0 0,-3-2 0 0,-1 4 128 15,-3-3-128-15,0 3 0 0,-1 1-160 0,0 1 160 16,-1 0 0-16,-13 3 0 0,3 3-128 0,3 2 128 16,0 4 0-16,3 1 0 0,2 1 192 0,2 2-192 15,1-1 304-15,3 0-48 0,1 2-16 0,2 1 0 16,3-4-16-16,1 6 0 0,2 1 0 0,1-1 0 15,0-3-224-15,1 2 128 0,2 0-128 0,1-2 0 32,0 0-256-32,2-4-128 0,1 1-48 0,2-1 0 0,0-4-1808 15</inkml:trace>
  <inkml:trace contextRef="#ctx0" brushRef="#br0" timeOffset="19243.91">33125 3347 5519 0,'0'0'496'0,"0"0"-496"16,0 0 0-16,10-4 0 0,-10 4 4448 0,12-5 800 16,-2-1 144-16,1 0 48 0,-1 1-3520 0,1 0-704 15,-1 0-144-15,1 1-32 0,-1 0 16 0,0 0 0 16,1 0 0-16,1 1 0 0,-2 1-160 0,0 1-48 15,1-5 0-15,-1 5 0 0,-10 1-272 0,12-4-64 16,-2 2-16-16,-10 2 0 0,12-2-176 0,-12 2-16 16,0 0-16-16,11 0 0 0,-11 0-288 0,0 0 128 0,0 0-128 0,0 0 0 15,9 5 128-15,-9-5-128 0,0 0 0 0,1 11 0 16,-1-11 128-16,-3 13-128 0,0-1 0 0,-4-2 0 16,-1 0 128-16,-1 1-128 0,0-1 0 0,-1 2 0 15,-2 1 0-15,0 1 0 0,-1 2 128 0,1 0-128 16,-1-1 0-16,3 1 0 0,1-2 0 0,2 1 0 15,2-1 240-15,1-1-64 0,3 0-16 0,1-2 0 16,1 0 80-16,2 0 16 0,2-1 0 0,1 1 0 16,2-1-256-16,3 0 128 0,-1 2-128 0,3-3 0 15,0 0 0-15,3 1 0 0,-1-1 0 0,2-1 0 16,2 1 0-16,0 0-320 0,3 1 64 0,1-3 0 16,-1-1-624-16,1-1-112 15,3-1-32-15</inkml:trace>
  <inkml:trace contextRef="#ctx0" brushRef="#br0" timeOffset="20062.59">29480 4518 8287 0,'0'0'736'0,"0"0"-592"0,0 0-144 0,0 0 0 0,0 0 2752 0,0 0 512 0,9-4 96 0,-9 4 32 16,0 0-1632-16,0 0-320 0,0 0-64 0,0 0-16 15,10-1-208-15,-10 1-32 0,0 0-16 0,0 0 0 16,0 0-176-16,0 0-32 0,5 4-16 0,-5-4 0 16,3 6 112-16,-3 2 32 0,0 2 0 0,-3-2 0 15,0 3-192-15,-4 2-16 0,-10 11-16 0,1 3 0 16,1 1-96-16,-2 2-32 0,-3 2 0 0,-2-1 0 16,-1 4-224-16,-2 2-32 0,-1-1-16 0,0 2 0 15,0-2-208-15,1 1-64 0,1-5 0 0,1 0 0 16,1-2-128-16,0-3 0 0,-1-3 144 0,4-2-144 15,2-4 0-15,1 0 144 0,1-1-144 0,2 0 0 16,2-4 0-16,1-1-256 0,3-4 32 0,1-2 0 16,6-6-1536-16,0 0-304 0,-9 4-64 0,9-4-9328 15,-6-9-1856-15</inkml:trace>
  <inkml:trace contextRef="#ctx0" brushRef="#br0" timeOffset="20362.03">29158 4509 25791 0,'0'0'1152'0,"-9"-3"224"0,-3-3-1104 0,4 4-272 0,8 2 0 0,0 0 0 16,0 0 2320-16,0 0 416 0,0 0 80 0,0 0 0 16,0 0-1616-16,0 0-336 0,-4 11-64 0,3 1-16 15,1 2-208-15,2-1-64 0,4 3 0 0,-1 4 0 16,1 1-64-16,1 5-32 0,1 2 0 0,1-1 0 15,0-1-160-15,1-1-16 0,2 2-16 0,0 1 0 16,1-3-224-16,1 1 176 0,2-3-176 0,1 1 160 16,0-5-160-16,2 2 0 0,2 0 144 0,1-3-144 15,3-1 0-15,0 0-192 0,0-1 32 0,1-1 0 32,-2 1-608-32,0-3-128 0,-2-1-32 0,-1 1 0 0,-3 0-2544 0,-1-3-512 0</inkml:trace>
  <inkml:trace contextRef="#ctx0" brushRef="#br0" timeOffset="20706.14">29969 5015 16575 0,'0'0'736'0,"0"0"160"0,0 0-720 0,0 0-176 0,0 0 0 0,5 11 0 16,1 1 4976-16,0 2 960 0,-1 1 192 0,0 0 32 15,-1 1-4144-15,1 0-832 0,-1 2-160 0,1 0-48 16,-1 1-656-16,1-1-144 0,1 0-32 0,-1 0 0 16,0 1-144-16,0-1 0 0,0 0 0 0,2 0 0 31,1 1-1344-31,3-4-208 0,0-2-48 0,2 0-10096 0,1 0-2016 0</inkml:trace>
  <inkml:trace contextRef="#ctx0" brushRef="#br0" timeOffset="21263.74">32569 4673 25791 0,'0'0'2304'0,"-2"-9"-1856"0,2 9-448 0,0 0 0 16,0 0 2864-16,0 0 464 0,0 0 112 0,0 0 16 15,0 0-2336-15,0 0-464 0,0 0-80 0,-8 12-32 16,0-1-544-16,0 5 0 0,-2 2 0 0,-2 5 0 0,0 3 128 0,-1 4-128 16,-1 0 0-16,-2 0 0 0,1 6 272 0,0-3 0 15,0-1 0-15,-1 1 0 0,1-4-112 0,-1-2-32 16,0 0 0-16,-1-1 0 0,2 0-128 0,-1-3 0 16,2-4 144-16,2-2-144 15,2 0-512-15,2-1-160 0,4-7-32 0,4-9-16 16,-5 9-2032-16,5-9-384 0,0 0-96 0</inkml:trace>
  <inkml:trace contextRef="#ctx0" brushRef="#br0" timeOffset="21496.62">32293 4614 18431 0,'0'0'816'0,"-3"-9"160"16,2 0-784-16,1 9-192 0,0 0 0 0,0 0 0 0,0 0 5168 0,0 0 976 0,0 0 208 0,7 9 48 15,-2 2-4672-15,-1 3-912 0,0 2-192 0,1 3-48 16,0 3-96-16,2 5-32 0,-1 0 0 0,3 2 0 16,3-2-288-16,0 2-160 0,0-1 160 0,2 2-160 15,0 2 128-15,1-1-128 0,-1-2 0 0,2-3 144 16,0-3-144-16,1 1 0 0,2-2 0 0,-1-1 0 31,0-2-1328-31,0 1-144 0,1-2-16 0,-2 0-16 16,-2-3-1280-16,-2-2-256 0,-2 0-48 0</inkml:trace>
  <inkml:trace contextRef="#ctx0" brushRef="#br0" timeOffset="21963.24">32863 5109 42095 0,'0'0'1856'0,"0"0"400"0,0-11-1808 0,2 2-448 16,2 1 0-16,3 0 0 0,-1 1 576 0,3-1 32 15,2-1 0-15,1-1 0 16,-1 0-432-16,1 0-176 0,0-3 128 0,1 0-128 0,-1 2 0 0,1 5 0 16,0-4 0-16,0 4 0 0,-2 1 0 0,3 1 0 15,-1 2 0-15,-6 4 0 0,1 0 0 0,0 2 0 0,-1 0 0 0,-2 0 0 16,0 1 0-16,-1 2 0 0,-3-1 0 0,-1 1 0 15,-1-1 0-15,-2 1 0 0,-1-1 0 0,-1 1 0 16,-3 2-272-16,-1 0 16 0,-3 6 0 0,-11 7 0 16,0-1-96-16,2-3-16 0,1 0 0 0,2-1 0 15,0-3 112-15,1-2 0 0,2 1 16 0,4 0 0 16,1-1 368-16,4 0 80 0,3-1 16 0,3-11 0 16,0 12 32-16,0-12 16 0,7 13 0 0,3-1 0 15,1 0 0-15,2-5 0 16,1 3 0-16,0-3 0 0,2 1-80 0,2 0-32 0,1 1 0 0,0-2 0 15,1-3-160-15,-9 0 0 0,4-1 144 0,2 3-144 16,1 0 144-16,3 1-144 0,0-3 192 0,1 1-192 16,-1 0 0-16,17 3-352 0,-9-3 48 0,-4 0 16 15,-4 0-560-15,-3 1-112 0,-3-5-32 16,-2 2 0-16,-3-3-1952 0,-10 0-400 16,9-3-80-16</inkml:trace>
  <inkml:trace contextRef="#ctx0" brushRef="#br0" timeOffset="22480.72">28597 5711 13823 0,'0'0'1216'0,"12"0"-960"0,-2-3-256 0,3 1 0 0,3-1 5424 0,3 2 1040 16,5-1 192-16,2 1 64 0,3 0-5056 0,2 1-992 15,3 0-208-15,4 0-32 0,1 0 80 0,1 1 32 16,1 0 0-16,-1 1 0 0,0-2-352 0,0 0-64 16,-1-2 0-16,1 1-128 0,0 0 160 0,5 0-160 15,2 1 128-15,5-2-128 0,4 1 0 0,4-2 0 16,1 1 0-16,2-2 0 16,1-3-1264-16,5 2-336 0,2-3-64 0,8 0-9792 15,3 2-1984-15</inkml:trace>
  <inkml:trace contextRef="#ctx0" brushRef="#br0" timeOffset="23064.05">31785 5669 26719 0,'0'0'2368'0,"0"0"-1888"0,0 0-480 0,0 0 0 16,0 0 1680-16,0 0 240 0,15-1 64 0,4 0 0 16,1 1-320-16,6 0-48 0,6 1-16 0,7 3 0 15,5 0-224-15,10 2-48 0,6 1-16 0,6-1 0 16,3-1-496-16,4 1-112 0,3 3 0 0,6-5-16 15,5-2-272-15,3 2-48 0,0-1-16 0,-40-2 0 16,6-1-352-16,5-1 144 0,4-2-144 0,3 2 0 16,2 0 0-16,1-1-304 0,-2 0 48 0</inkml:trace>
  <inkml:trace contextRef="#ctx0" brushRef="#br0" timeOffset="25433.15">29176 6601 3679 0,'0'0'160'0,"0"0"32"0,-7-8-192 0,7 8 0 15,-6-6 0-15,1-1 0 0,5 7 2672 0,-4-7 480 16,0-3 112-16,4 10 0 0,-4-9-2432 0,4 9-480 16,0 0-96-16,0 0-32 0,-1-11 1024 0,-1 2 208 0,1-1 32 0,1 10 16 15,0 0 336-15,0 0 64 0,0 0 16 0,-1-7 0 16,1 7-192-16,0 0-16 0,-2-7-16 0,2 7 0 16,0 0-448-16,0 0-96 0,0 0 0 0,0 0-16 15,0 0-624-15,2 12-128 0,0 2-32 0,2 3 0 16,0-3-208-16,1 2-144 0,1 1 192 0,0 3-192 15,2-2 256-15,0 1-64 0,0 0-16 0,1-2 0 16,0 0-176-16,1-2 192 0,1 0-192 0,-2 0 192 16,-1 2-192-16,1-4 128 0,1-1-128 0,-1 0 128 15,-9-12-128-15,11 6 128 0,-11-6-128 0,11 7 128 16,-11-7 0-16,13 2-128 0,-2-3 192 0,1 0-64 16,-2-6 0-16,2 1 0 0,0-6 0 0,-2 0 0 15,0-1-128-15,1-3 128 0,-2 2-128 0,-1-3 128 16,0 2-128-16,1-5 0 0,0 0 0 0,0 1 0 0,0-2-320 0,0 1 48 15,2 2 16-15,-2-1 0 0,-1-1-112 0,1-2-16 16,-1 2 0-16,-1 6 0 0,1 0 208 0,-1 2 48 16,-1 2 0-16,1 0 0 0,-1 0 128 0,-1 1 0 15,1 1-144-15,-6 8 144 0,6-7 0 0,-1 0 0 16,1-1 0-16,-6 8 0 0,5-11 0 0,-1 2 0 16,-2 1 0-16,-2 8 0 0,3-10 0 0,0 1 0 15,-2 2 0-15,-1 7 128 0,3-6-128 0,-3 6 0 16,2-7 0-16,-2 7 0 0,0 0 0 0,3-7 0 15,-3 7 0-15,0 0 0 0,0 0 0 0,0 0 0 16,0 0 0-16,0 0 0 0,0 0 0 0,0 0 0 16,0 0 144-16,0 0-144 0,0 0 128 0,0 0-128 0,0 0 128 0,0 0-128 15,0 0 0-15,-4 10 128 0,4-10-128 16,0 0 0-16,-5 9 0 0,5-9 0 0,0 0 0 0,-3 11 128 16,3-11-128-16,0 0 0 15,-4 9 128-15,4-9-128 0,0 0 192 0,0 0-16 0,-3 9-16 0,3-9 0 16,-3 11 16-16,0 0 0 0,3-11 0 0,-4 12 0 15,0-1-32-15,0 2 0 0,-1 3 0 0,0 5 0 16,0 5-16-16,-1-1-128 0,1 2 192 0,-1 2-64 16,-5 2-128-16,1 3 0 0,-2 3 0 0,-2 4 0 15,-2 4 128-15,-1 0-128 0,0 2 128 0,-1-4-128 16,-3-2 0-16,1-2 0 0,1-3 0 0,1-5 0 16,-2-1 128-16,2 3-128 0,-3-2 0 0,0-1 128 15,0-2-128-15,2-1 0 0,0-1 0 0,3 3 128 16,-1-2-128-16,0-1 0 0,0-1 144 0,2-1-144 15,4-2 0-15,1-1 0 0,3-3 0 0,1-3 0 0,4 0-352 0,2-2-32 16,1 0-16-16,4-3 0 16,2-2-1360-16,1-3-272 0,2-2-48 0,2-4-14560 15</inkml:trace>
  <inkml:trace contextRef="#ctx0" brushRef="#br0" timeOffset="25939.6">29794 6689 30815 0,'0'0'1360'0,"0"0"288"0,0 0-1328 0,0 0-320 0,0 0 0 0,0 0 0 16,0 0 1056-16,0 0 144 0,12 4 16 0,-12-4 16 16,14 1-48-16,-2 0-16 0,-12-1 0 0,14-2 0 15,0-1-464-15,2 0-112 0,-2-1-16 0,2 1 0 16,1-4-272-16,-1 0-64 0,-2 0-16 0,0-1 0 16,2 0-96-16,0 0 0 0,-3-1-128 0,0 3 192 15,0-5-64-15,0 2-128 0,-2-1 176 0,-1 0-176 16,-3 1 160-16,0 0-160 0,-1 0 128 0,0-1-128 15,-2-2 0-15,-3 1 128 0,-2 1-128 0,-2 1 0 16,3 9 0-16,-5-7 0 0,-3 2-224 0,-1 1 80 16,0 0-80-16,-2 3-16 0,-1 2 0 0,-1 3 0 0,-2 1 240 0,-1 3-144 15,1 1 144-15,-2 2-128 0,0 1 128 0,0-1 0 16,-2 2 0-16,4 2 0 0,-1-1 0 0,2 3 0 16,2 3 128-16,0-2-128 0,2 3 160 0,-1 0-32 15,1 1-128-15,5 1 192 0,1 1-192 0,1-1 144 16,-1-3-144-16,3-1 128 0,2-2-128 0,2-3 0 15,1 2 0-15,0-2 128 0,1 2-128 0,3-3 0 16,2-4 0-16,3 0 0 16,2-1-496-16,3-3-80 0,1-2 0 0,4 0-16 15,1-3-2064-15,4-4-416 0,2 1-64 0</inkml:trace>
  <inkml:trace contextRef="#ctx0" brushRef="#br0" timeOffset="26399.69">30613 6387 11967 0,'0'0'1072'0,"-8"-3"-864"0,-3 1-208 0,0 2 0 15,-1 3 5280-15,0 1 1008 0,0 1 208 0,1-1 32 16,-1 2-5152-16,-1 2-1040 0,-3 4-208 0,-1-3-128 15,-1 3 144-15,1 1-144 0,-1 3 128 0,-2-3-128 16,-1 4 256-16,2-2-48 0,2 0 0 0,3-2 0 0,1-2 288 0,1 0 48 16,1-2 16-16,4 0 0 0,1-1-96 0,2 0-16 15,4-8 0-15,0 0 0 0,0 0-256 0,0 0-64 16,0 0-128-16,7 7 192 0,-7-7-192 0,12 4 0 16,-1-1 0-16,2-3 0 0,2-3 0 0,-1 2 0 15,2-3 0-15,-1 4 0 0,1 1 0 0,1 2 0 16,-1 0 128-16,1 1-128 0,0-1 0 0,0 3 0 15,-2-1 0-15,2 1-160 0,-1 4 160 0,-1-1 0 16,0 1 0-16,-2 2 0 0,-3-3 0 0,1 1 0 16,-2 2 0-16,-1 0 0 0,-3 0 0 0,0 1 0 15,0 0 0-15,-1-2 0 0,-1 1 0 0,-2 1 0 16,-1 2 144-16,0-2-144 0,0-13 256 0,-4 14-48 0,-2-1-16 0,-1 0 0 16,1-1 96-16,-4-1 16 0,0 1 0 15,0-3 0-15,-1 0-304 0,-1 1 0 0,-1-1 0 0,0-3 0 31,0 2-1712-31,0-1-336 0,-2-1-80 0</inkml:trace>
  <inkml:trace contextRef="#ctx0" brushRef="#br0" timeOffset="27100.82">31953 6613 6447 0,'0'0'576'0,"0"0"-576"16,4-10 0-16,0 2 0 0,-4 8 4864 0,0 0 848 15,9-8 176-15,-3 1 48 0,-6 7-3248 0,8-9-640 16,-8 9-128-16,8-6-16 0,-8 6-416 0,0 0-80 16,0 0 0-16,0 0-16 0,0 0-800 0,10-2-144 0,-10 2-48 0,0 0 0 15,11 6-400-15,-3 2 0 16,-3 2 128-16,-1 2-128 0,-2 2 128 0,-2-1-128 0,0 3 192 0,-1 2-64 15,-3 2 304-15,2 0 48 0,-1 1 16 0,-2 1 0 16,-3-1 16-16,0 0 16 0,2-1 0 0,-1-2 0 16,-1-2-144-16,2-2-16 0,2-1-16 0,1-1 0 15,1-1-176-15,-1 1-48 0,3-12 0 0,-1 9 0 16,1-9-128-16,0 0 0 0,0 0 0 0,0 0 128 16,0 0-128-16,0 0 0 0,0 0 144 0,0 0-144 15,0 0 0-15,0 0 128 0,0 0-128 0,7-9 0 16,-1 0 0-16,-1-1 0 0,0-2 0 0,-1 0 128 15,-1 0-128-15,1-1 0 0,1-2 0 0,-1-4 0 16,-2-1 0-16,2-5 0 0,1 1 0 0,2 0 128 16,1-1-128-16,1 1 0 0,0 4 0 0,0 0 0 0,0 3 0 0,2 3 0 15,-2 1 0-15,1 2-128 0,-1 2 128 0,0 0 0 16,1 5-144-16,0-2 144 0,0 2 0 0,0 1 0 16,-10 3 0-16,11-1 0 0,1 1-128 0,-12 0 128 15,10 4 0-15,1 1 0 0,-11-5 0 0,12 8 0 16,-2-1 0-16,-2 3 0 0,-2 0 0 0,2 0 0 15,-1 2 0-15,-1 1 0 0,1 3 0 0,-1 0 0 16,2-1 0-16,0 2 0 0,0-3 0 0,2 2 128 16,1 1-128-16,-1-4 0 0,2 0-160 0,0 0-112 15,-1-1-32-15,0 0 0 16,-1-5-416-16,-1 3-96 0,-1-1-16 0,0-3 0 16,-8-6-208-16,0 0-48 0,10 4-16 0,-10-4-11056 15,0 0-2192-15</inkml:trace>
  <inkml:trace contextRef="#ctx0" brushRef="#br0" timeOffset="27533.66">32661 6528 9215 0,'0'0'400'0,"-9"-5"96"0,-1-3-496 0,1 3 0 0,9 5 0 0,-7-4 0 16,7 4 7168-16,-8-2 1328 0,8 2 272 0,-11 1 48 15,2 4-6896-15,0 0-1392 0,0 4-272 0,0 3-48 16,0 1-208-16,-3 1 0 0,-2 2 0 0,1 2 0 16,1 5 0-16,1-3 128 0,1 3-128 0,1-4 0 0,1 1 352 0,1-1-32 15,2 0 0-15,1-3 0 0,2 1 32 16,0 0 0-16,5-1 0 0,0 0 0 0,-3-16-208 0,7 11-144 16,4 1 192-16,1-1-192 0,-1-2 160 0,4-4-160 15,0-1 128-15,4-2-128 0,-1-2 0 0,3-1 0 16,1-2 0-16,0 1 0 0,-1-2 128 0,0 0-128 15,-2-2 128-15,1-2-128 0,1 0 0 0,-3-3 0 16,-2-3 0-16,-2 1 0 0,0 1 0 0,-2 1 0 16,-4-1 144-16,-2 0-144 0,0-1 160 0,-4 0-32 15,0-1-128-15,-2-2 192 0,-3-1 32 0,0 1 0 16,-1 3 0-16,-1-2 0 0,-3-1 80 0,-1 1 16 16,0-1 0-16,-1 2 0 0,-3-1-192 0,0 1-128 15,-2 0 144-15,1 0-144 0,0 4 0 0,-1-2-288 16,1 2 32-16,1 2 16 15,0 3-1088-15,0 0-208 0,0 2-64 0</inkml:trace>
  <inkml:trace contextRef="#ctx0" brushRef="#br0" timeOffset="29952.85">29091 8496 20271 0,'0'0'1792'0,"0"0"-1424"16,0 0-368-16,0 0 0 0,-5-6 3088 0,5 6 560 15,0 0 96-15,0 0 32 0,0 0-2144 0,0 0-416 16,0 0-96-16,0 0-16 0,0 0 16 0,0 0 0 0,0 0 0 0,0 0 0 16,-5 8-480-16,1 3-112 0,1-2-16 0,2 3 0 15,2 1-224-15,2 1-48 0,-1 0-16 0,1 3 0 16,0 0-224-16,1-1 176 0,-1-1-176 0,4 1 160 16,-2 0-160-16,0-1 128 0,2 0-128 0,-1-2 128 15,2-3-128-15,0 3 0 0,0-4 0 0,1 0 0 16,-1 1 0-16,1 0 0 0,0-1 128 0,0-2-128 15,0-3 0-15,2 1 0 0,1-3 0 0,-3 1-176 32,-9-3-1232-32,11 0-240 0,0 0-48 0,-11 0-16 15,12-3-992-15,-2 2-208 0,-1-3-32 0,-9 4-11328 0</inkml:trace>
  <inkml:trace contextRef="#ctx0" brushRef="#br0" timeOffset="30219.98">29643 8370 22111 0,'0'0'1968'0,"-11"0"-1584"15,-1 0-384-15,1 3 0 0,-1 1 3168 0,0 5 544 16,1 0 128-16,-1 3 0 0,-1 1-2832 0,1 5-576 16,-1 3-112-16,0 4-32 0,0 1 112 0,-1 3 32 15,-2 2 0-15,0 2 0 0,1-1 112 0,-2 2 32 16,-2 3 0-16,2 4 0 0,-2 1-144 0,-1 2-32 15,1 2 0-15,-1 0 0 0,-1-1-256 0,3 1-144 16,1-7 160-16,2 1-160 0,-1-3 128 0,3-1-128 16,2-4 0-16,1-1 144 0,2 1-144 0,-1-2-144 0,1-2 144 0,0-2-208 31,1-5-1520-31,-1 0-320 0,1-2-48 0,2-2-14528 0</inkml:trace>
  <inkml:trace contextRef="#ctx0" brushRef="#br0" timeOffset="30720.03">29735 8562 29487 0,'0'0'2624'0,"0"0"-2112"16,0 0-512-16,0 0 0 0,0 0 2384 0,0 0 368 16,0 0 80-16,0 0 16 0,0 0-2288 0,11 3-560 15,-1-2 0-15,0 0 0 0,-10-1 128 0,15 0-128 16,-1 0 128-16,0 0-128 0,-2-1 320 0,0 0-16 16,0-1 0-16,-1 0 0 0,1-1 144 0,1 1 48 15,0-2 0-15,0-2 0 0,0 0-128 0,2-1-32 16,-1 1 0-16,0-2 0 0,1-1-192 0,-1 1-144 15,0-5 192-15,1 1-192 0,-4 1 128 0,-1-1-128 16,0 1 0-16,-1 0 0 0,-1-1 128 0,-3 0-128 16,-2 1 0-16,-2 1 0 0,-1 3 0 0,0 7 0 15,-8-8 0-15,0 3 0 0,-1 1 0 0,-2 2-176 0,-4 4 176 0,0 2-208 16,-1-1 48-16,-1 7 16 0,-3-1 0 0,1 2 0 16,-1 0 144-16,1 2 0 0,1 1 0 0,1 3 0 15,1 0 144-15,2 0-144 0,-2 3 192 0,3-1-192 16,2 2 288-16,1 0-48 0,1 1-16 0,1 0 0 15,4 0-224-15,2-1 176 0,-1-4-176 0,3 0 160 16,1-2-160-16,3 0 0 0,3-2 0 0,-1 0 0 16,2-1 0-16,2 0-192 0,5-3 32 0,-2-3 16 31,0-2-656-31,3-2-128 0,2-2-32 0,1 0 0 0,2 0-1824 16,1 0-368-16,1-3-80 0</inkml:trace>
  <inkml:trace contextRef="#ctx0" brushRef="#br0" timeOffset="31202.9">30614 8297 21183 0,'0'0'1888'0,"0"0"-1504"15,0 0-384-15,2-9 0 0,-2 9 2592 0,4-8 448 16,-4 8 96-16,3-9 0 0,-3 9-2048 0,0 0-400 15,0 0-96-15,0 0-16 0,0 0 224 0,-8-6 32 16,-2 2 16-16,-1 4 0 0,1 4 160 0,-3 2 16 16,-4 2 16-16,-1 1 0 0,-1 3-432 0,0-2-96 15,-1 1 0-15,1 2-16 0,-1 0-240 0,3 1-32 16,3-1-16-16,1-1 0 0,0-3-208 0,2 0 144 16,2 0-144-16,3 1 128 0,6-10-128 0,0 0 0 0,-4 7 0 0,4-7 0 15,0 0 0-15,0 0 0 0,8 8 0 0,-8-8 0 16,0 0 0-16,13 4 0 0,1-3 0 0,0-1 0 15,1-1-272-15,-1 0 64 0,-1 0 16 0,0-1 0 16,0 2 32-16,0 0 16 0,-1 2 0 0,-2 1 0 16,1 1 144-16,2 2 0 0,1 0 0 0,1 2 0 15,-2 0 0-15,1 1 0 0,2 3 0 0,-2-3 0 16,0 2 0-16,-1 1 0 0,-2 1 0 0,-2 0 0 16,-1-1 0-16,-2 1 0 0,-2 0 0 0,0 1 0 15,0 2 0-15,-1 0 0 0,-3 1 0 0,-3-4 0 16,-1-2 0-16,0 1 304 0,-1 1-48 0,-2-1-16 0,0 2 16 15,-1-1 16-15,-1 0 0 0,-2 2 0 0,-1-5-144 0,1 3-128 16,0-2 192-16,-2 0-192 0,-2 1 0 0,0 0-176 16,1-2 0-16,1 1 0 15,-3-4-1920-15,2 1-384 0,0-1-80 0</inkml:trace>
  <inkml:trace contextRef="#ctx0" brushRef="#br0" timeOffset="31652.93">32079 8296 18431 0,'0'0'1632'0,"0"0"-1312"0,0 0-320 0,0 0 0 16,0 0 4288-16,0 0 768 0,0 0 176 0,0 0 16 0,0 0-3584 0,0 0-736 16,0 0-144-16,13 5-16 0,-1 3-224 0,-2 1-32 15,1 2-16-15,-2 0 0 0,0 1-352 0,3 3-144 16,1-1 128-16,-1 2-128 0,-1-1 128 0,2 3-128 16,-1 1 0-16,2-1 128 0,1 1-128 0,-2-2 0 15,0-2 0-15,1 0 0 0,1 1 0 0,-1 0-320 16,-1-2 48-16,1 0 16 15,-1-3-1856-15,0-2-352 0,-2-1-80 0,-2-2-13296 0</inkml:trace>
  <inkml:trace contextRef="#ctx0" brushRef="#br0" timeOffset="31920.58">32622 8171 14735 0,'-13'-1'1312'0,"3"2"-1056"0,0 0-256 0,0 5 0 16,-1 4 6224-16,-1 4 1200 0,1 5 224 0,-1 0 48 15,0 1-6224-15,0 3-1264 0,-1 2-208 0,0 4 0 16,-1 3 0-16,0 3 0 0,-1 2 0 0,1-1 0 16,0 1 0-16,-1 1 176 0,0-1 0 0,-1 1 0 15,0 0-176-15,2-1 0 0,1 2 0 0,0-7 0 16,-1 2 0-16,1-4 0 0,1-1 0 0,1-2 0 15,4-2-624-15,1-3-96 0,3-2-32 0,1-3 0 32,1-4-2256-32,1-3-448 0</inkml:trace>
  <inkml:trace contextRef="#ctx0" brushRef="#br0" timeOffset="32655.86">32813 8206 10127 0,'0'0'896'0,"0"0"-704"0,0 0-192 0,-8 3 0 16,-1-3 1248-16,9 0 224 0,-9 0 32 0,9 0 16 31,-9 2-3312-31,9-2-640 0,0 0-144 0,0 0-32 0,0 0 2416 0,0 0 464 0,0 0 112 0,-9 4 0 16,9-4 2752-16,0 0 528 0,0 0 112 0,-9 2 32 15,9-2-1360-15,0 0-272 0,0 0-48 0,0 0-16 16,0 0-608-16,-8-2-128 0,8 2-32 0,0 0 0 16,0 0-320-16,0 0-64 0,0 0 0 0,0 0-16 0,0 0-368 0,0 0-80 15,0 0-16-15,0 0 0 0,0 0-128 0,0 0-32 16,0 0 0-16,0 0 0 0,0 0-320 0,10-1 144 16,-10 1-144-16,12 0 0 0,-1 0 192 0,-11 0-64 15,10 0 0-15,0 1-128 0,-10-1 288 0,12 2-48 16,-1-1-16-16,-1-1 0 0,2 0 112 0,0 0 32 15,1 0 0-15,0-1 0 0,0-1-64 0,0 0-16 16,0-1 0-16,0 0 0 0,0 0-96 0,0-1 0 16,-1 1-16-16,-1-2 0 0,0 1-176 0,-1 0 0 15,-1-2 144-15,0 2-144 0,1 0 0 0,-10 4 144 16,9-7-144-16,-3 1 0 0,-1-2 160 0,-5 8-160 16,4-12 128-16,-1 3-128 0,-3 9 0 0,-1-10 0 0,-2-1 128 15,-1 2-128-15,-1 0 0 0,-2 1 0 0,1-1 0 0,-1 5 0 16,-2-3 0-16,-1 4 0 0,-1 1 0 0,0 2-176 15,-2 0 176-15,-1 3-160 0,1 1 160 0,-1 2-160 16,-3 2 160-16,0 3 0 0,3 2 0 0,-2 4 0 16,-1-2 0-16,0 3 0 0,2 2 0 0,-1 2 0 15,0 2 0-15,1 2 176 0,2 1-48 0,1-2 0 16,2-2 64-16,2 2 16 0,3-4 0 0,1 2 0 16,1 0-80-16,2-1-128 0,1 0 176 0,2-1-176 15,1-3 0-15,2-2 0 0,0-3 0 0,2-2 0 16,2-1-544-1,1-1-64-15,1-3-16 0,1-1 0 0,1-2-1552 16,1-3-320-16,0-1-64 0</inkml:trace>
  <inkml:trace contextRef="#ctx0" brushRef="#br0" timeOffset="33170.9">33463 8175 20271 0,'0'0'1792'0,"0"0"-1424"0,0 0-368 0,0 0 0 0,0 0 2128 0,0 0 368 16,-6-7 64-16,6 7 0 0,-8-4-1408 0,8 4-304 16,0 0-48-16,-9 0-16 0,-1 2 304 0,1 0 48 15,0 2 16-15,-2 2 0 0,-2 0-144 0,0 2-32 0,0 0 0 0,0-1 0 16,-1 1-208-16,1 0-64 0,-2 0 0 0,2-2 0 15,0 1-128-15,0 0-16 0,2-2-16 0,0 0 0 16,1 0-304-16,1 0-64 0,1 1-16 0,8-6 0 16,-8 3-160-16,8-3 0 0,0 0 0 0,0 0 128 15,0 0-128-15,0 0 0 0,0 0 0 0,5 10 128 16,-5-10-128-16,12 6 0 0,0-2 0 0,1 0 0 16,1-1-144-16,0-1-64 0,1 2-16 0,-1-1 0 15,-1 1 80-15,0 0 16 0,1-1 0 0,-1 3 0 16,0-1 128-16,1 1-128 0,-1 1 128 0,-2-1-128 15,1 2 128-15,-2 0 0 0,-3 0 0 0,-1 1 0 16,1 1 0-16,-2 1 0 0,-1 1 0 0,0 1-128 16,-1 0 128-16,-2 4 0 0,0-3 0 0,-1 4 0 15,0 0 0-15,0-1 0 0,0 2 0 0,-1-4 0 0,-2 1 0 0,1-2 0 16,-1 1 128-16,-1-1-128 0,-1-1 160 0,-2 0-32 16,1-1-128-16,-1-2 192 0,-2-1-32 0,-1 0-16 15,-3 1 0-15,0-1 0 0,0-3-144 0,-2 1 0 16,-2-1 144-16,-1-1-144 15,0 1-320-15,-4-4-144 0,-3 2-32 0,-2-2 0 16,-3 0-3072-16,11-1-608 0</inkml:trace>
  <inkml:trace contextRef="#ctx0" brushRef="#br0" timeOffset="34005.83">29288 10466 16575 0,'0'0'1472'0,"0"0"-1168"0,0 0-304 0,0 0 0 16,0 0 4096-16,0 0 752 0,0 0 144 0,0 0 48 16,0 0-3632-16,0 0-736 0,0 0-144 0,-5 7-16 15,-3 1-32-15,4 3 0 0,1 0 0 0,2 2 0 16,-1 2-144-16,0 2-16 0,1 1-16 0,0 0 0 16,-1 0 0-16,2 1 0 0,0-2 0 0,-1 1 0 15,0 0 144-15,-1-1 16 0,1-1 16 0,1-2 0 16,0-2-144-16,0-2-16 0,0-10-16 0,0 0 0 15,1 11-96-15,-1-11-16 0,0 0 0 0,0 0 0 16,0 0-32-16,0 0-16 0,0 0 0 0,12-3 0 16,-1-1-144-16,-2-2 160 0,-3-5-160 0,2 1 160 15,-1-1-160-15,2-2 0 0,0-2 0 0,1 0 0 16,1 2 0-16,0-4 0 0,1-1 0 0,0 0 0 16,1 0 0-16,0-1 0 0,0 1 0 0,1 0 0 0,-1-2 0 0,4 5 0 15,0 0 0-15,2 4 0 0,-3-1 0 0,1 3 0 16,3 3 0-16,-4 1 0 0,-2 3 0 0,0 0 192 15,1 1-192-15,-1 2 192 0,0 3-16 0,1 0 0 16,-2 3 0-16,0 0 0 0,-2 1 48 0,3 4 16 16,-1 1 0-16,1 0 0 0,0 0-112 0,-1 1-128 15,0 0 176-15,0-1-176 0,0 1 0 0,-1 0 0 16,-1 1 0-16,-2 0 0 16,-2-2-272-16,1-2-176 0,-1 0-16 0,-2 1-16 15,-1-1-2080-15,0-2-400 0,-4-9-96 0,0 0-13968 0</inkml:trace>
  <inkml:trace contextRef="#ctx0" brushRef="#br0" timeOffset="34389.36">30313 10316 43775 0,'-17'2'1936'0,"5"1"400"0,-1-1-1872 0,1 4-464 0,1 0 0 0,-1 3 0 15,0 2 144-15,-1 2-144 0,-1 4 128 0,-1-2-128 16,0 4 0-16,-1 1-272 0,-1 5 32 0,1-1 16 16,3 2-16-16,0-1 0 0,2 1 0 0,0-2 0 15,3-3 240-15,3 0 160 0,4-1-32 0,2-2 0 16,3-1 0-16,4-3 0 0,2-1 0 0,3-2 0 16,2-5 0-16,2-1 0 0,2-1 0 0,3-2 0 0,3-4-128 0,0-2 0 15,1-2 0-15,0-3 0 0,0-2 0 0,2-2 0 16,0-2 0-16,1 0 0 0,0 2 0 0,-2-4-192 15,-4-1 64-15,-2 0 128 0,-2 0 0 0,-5-2 0 16,-2-1 0-16,-5 0 0 0,-3 2 0 0,-2-2 0 16,-4 1 192-16,-3 1-64 0,-3-1 144 0,-1 2 32 15,-1 1 0-15,-3 1 0 0,-4 1 0 0,-1 2 0 16,-2 1 0-16,-1 4 0 0,0 3-304 0,2 1 0 16,-1 3 0-16,3 1 0 15,0 0-512-15,4 2-176 0,1 1-16 0,2 1-16 16,1 0-2000-16,9-4-400 0,0 0-80 0,-5 10-12832 0</inkml:trace>
  <inkml:trace contextRef="#ctx0" brushRef="#br0" timeOffset="34803.21">32022 10222 12895 0,'0'0'1152'0,"0"0"-928"16,0 0-224-16,-4-7 0 0,3 1 2592 0,1 6 480 0,0 0 80 0,0 0-12080 16</inkml:trace>
  <inkml:trace contextRef="#ctx0" brushRef="#br0" timeOffset="35089.21">32104 10147 3679 0,'0'0'320'0,"0"0"-320"0,0 0 0 0,0 0 0 15,0 0 6592-15,0 0 1264 0,0 0 240 0,0 0 48 16,0 0-6080-16,10 0-1216 0,-10 0-240 0,0 0-48 16,12 6 112-16,-12-6 32 0,0 0 0 0,0 0 0 15,0 0 64-15,9 4 32 0,-9-4 0 0,7 7 0 16,-7-7 96-16,4 12 0 0,-4-12 16 0,2 13 0 16,1 1-176-16,0 2-32 0,-1-2-16 0,1 3 0 0,-2 2-368 0,2 2-80 15,-2-2-16-15,4 2 0 0,0 1-96 0,2 2-128 16,-2-4 176-16,3 1-176 0,2 0 128 15,2 0-128-15,1-1 0 0,0-1 0 0,-1-1 0 0,0 1 0 16,-1-2 128-16,1-2-128 0,0-2 0 0,-2-4 0 16,1 1-176-16,-2-1 176 15,-9-9-576-15,10 4 0 0,-10-4 0 0,0 0 0 16,11-2-2336-16,-11 2-480 0,5-8-80 0</inkml:trace>
  <inkml:trace contextRef="#ctx0" brushRef="#br0" timeOffset="35323.21">32537 10141 26719 0,'-12'5'2368'0,"-1"2"-1888"0,0 7-480 0,1 2 0 16,2 3 3888-16,-1 5 672 0,1 2 144 0,-2 0 32 16,2 1-3696-16,-2 6-720 0,0 1-160 0,-2 2-32 15,-2 3 160-15,1 4 32 0,0 4 0 0,1-2 0 16,-2 3-80-16,0-1-16 0,-1-2 0 0,1 0 0 15,-2 0-224-15,2-7 0 0,4 0 0 0,1-4 0 16,-2-2-144-16,2 1-32 0,2-3 0 0,1-3 0 31,3-7-832-31,2-2-160 0,3-3-48 0,3-5 0 0,-3-10-1472 0,0 0-288 16,0 0-64-16</inkml:trace>
  <inkml:trace contextRef="#ctx0" brushRef="#br0" timeOffset="35855.71">32669 10335 27647 0,'0'0'1216'0,"0"0"256"0,0 0-1168 0,0 0-304 0,0 0 0 0,0 0 0 16,0 0 3280-16,14 3 608 0,-1 1 112 0,1-4 32 16,1 0-3088-16,2 0-624 0,2 0-112 0,-1 0-16 15,-1-4-192-15,2 1 128 0,-1 1-128 0,0-2 128 16,-1-2-128-16,1 1 0 0,-1-1 0 0,-1-1 0 15,-2 1 0-15,-1-1 0 0,-1 1 0 0,-2-1 0 16,-2 3 0-16,0-2 0 0,-1-1 144 0,-2-2-144 16,-3 0 0-16,0 0 128 0,-1 0-128 0,-2 0 0 15,-2-1 0-15,-1 1 0 0,-1 0 0 0,-2-1-128 16,-2 3 128-16,-1 2-160 0,-2 1 160 0,-1 1-160 16,-3 2 160-16,0 1 0 0,-1 0 0 0,0 5 0 15,0 2 0-15,1 1 0 0,-1 2 0 0,0 1 0 16,1 2 176-16,1 4 64 0,1 2 16 0,2 1 0 0,1-2-64 0,4 3-16 15,-3 0 0-15,5 1 0 0,1 0-176 16,2 0 128-16,0-1-128 0,2 0 128 0,2 0-128 0,0-3 0 16,2 2 0-16,0-2 0 0,1-3-304 0,2 1-32 15,-1-2-16-15,1 1 0 16,-2-2-640-16,3-3-128 0,1-2-32 0,1-1 0 16,-10-7-2272-16,15 2-464 0,0-2-80 0,1-4-32 0</inkml:trace>
  <inkml:trace contextRef="#ctx0" brushRef="#br0" timeOffset="36306.08">33433 10123 36223 0,'0'0'1600'0,"0"0"336"0,0 0-1552 0,0 0-384 0,0 0 0 0,-10 0 0 15,1 0 576-15,9 0 16 0,-11 4 16 0,-1 1 0 16,0 0-32-16,-1 2-16 0,-3 2 0 0,-1 0 0 16,0 2 80-16,-1 1 0 0,-3 0 16 0,1 0 0 15,-1 1-112-15,1-2-32 0,2 1 0 0,1-1 0 16,3-2-112-16,2-1-16 0,1-1-16 0,5 0 0 16,6-7-240-16,-4 5-128 0,4-5 160 0,-3 7-160 15,3-7 0-15,0 0 0 0,0 0-208 0,3 4 64 16,2 1-80-16,0 0-16 0,2 0 0 0,6 3 0 0,0-3 240 0,0 0-176 15,-1 1 176-15,1 0-160 0,-1-2 32 0,-1 1 0 16,1 1 0-16,-2-1 0 0,1 0-32 0,-1 0 0 16,1 2 0-16,-2-1 0 0,0 1 16 0,0 1 0 15,-1 1 0-15,0-3 0 0,0 2 144 0,-1 1-160 16,0 0 160-16,-1 2-160 0,0-1 160 0,0 1 0 16,1-1 0-16,-1 2 0 0,-2-3 0 0,0 1 0 15,0 2-144-15,-3 0 144 0,-2-2 0 0,-2 2 0 16,-1-2 0-16,1 1 0 0,0-2 0 0,-1 1 0 15,-1 1 0-15,0-2 0 0,1 0-240 0,-2 0 32 16,-3 0 0-16,1-2 0 16,2 1-432-16,-3-1-96 0,-2 1-16 0</inkml:trace>
  <inkml:trace contextRef="#ctx0" brushRef="#br0" timeOffset="53518.5">2386 4789 16575 0,'-3'-13'1472'0,"2"5"-1168"16,1-1-304-16,2 0 0 0,1 0 1984 0,1 0 320 15,0-3 80-15,1 0 16 0,0-1-1888 0,1 2-368 16,-1 0-144-16,-1 2 0 0,0 0 448 0,-4 9-32 16,2-9 0-16,-2 9 0 0,0 0 48 0,0 0 16 15,0 0 0-15,0 0 0 0,0 0 304 0,0 0 64 16,8-4 16-16,-8 4 0 0,0 0 16 0,0 0 0 0,9 8 0 0,-2 1 0 16,-7-9-272-16,6 14-48 0,-1 2-16 0,1-2 0 15,-1-2 32-15,-1 0 16 0,-2 2 0 0,2 3 0 16,0 0-192-16,-1 0-32 0,-1-3-16 0,1 3 0 15,0-1-144-15,-1 2-16 0,1 0-16 0,-1 0 0 16,2 1-48-16,-1-1-128 0,1 1 192 0,1-3-64 16,0-2-128-16,1 0 0 0,-3 0 0 0,3-2 128 15,1-6-128-15,0 2 0 0,0 1 0 0,0 0 128 16,1-2 0-16,0 1-128 0,0-2 192 0,0-1-64 16,-8-5 96-16,11 5 16 0,1 1 0 0,-1-2 0 15,-11-4-48-15,13-4 0 0,0 2 0 0,0-2 0 16,1-2 128-16,-1-2 32 0,-1-1 0 0,-1 1 0 15,0 0-160-15,-1-1-16 0,-2 0-16 0,0-1 0 0,-2 1-160 16,1-2 0-16,-3-1 144 0,1 1-144 0,-1-1 0 0,-1-1 0 16,-1 0-192-16,1 1 64 15,-1-1-256-15,1 1-64 0,0-1 0 0,-1 0 0 0,1 2 48 0,1-5 0 16,1-1 0-16,2 0 0 16,-2-3-32-16,3 3 0 0,2 3 0 0,2 0 0 15,1-1-512-15,-1-1-96 0,2 2-32 0,2-1 0 16,-1 2-1616-16,1 1-320 0,-2 2-64 0,0 1-5920 15,0-1-1184-15</inkml:trace>
  <inkml:trace contextRef="#ctx0" brushRef="#br0" timeOffset="53936.11">3180 4403 8287 0,'0'0'736'0,"0"0"-592"0,-9 3-144 0,9-3 0 16,-9 1 4304-16,9-1 832 0,0 0 176 0,0 0 16 15,-10 3-3216-15,10-3-656 0,0 0-128 0,0 0-32 16,-7 5-512-16,7-5-96 0,-7 6-32 0,7-6 0 16,-8 8-192-16,2-1-32 0,-2-1-16 0,1 1 0 15,0 1 32-15,-1 1 16 0,-4 1 0 0,0 2 0 16,1 2-80-16,-3 5-32 0,0 1 0 0,-2 1 0 15,1 3-176-15,-1 4-48 0,1 2 0 0,-1 3 0 0,-1 0 0 16,1 2-128-16,2 3 192 0,0 2-64 0,-3 3 0 16,1 0 0-16,0 0 0 0,1 0 0 0,-1 0-128 0,0 0 0 15,0 0 144-15,-1 2-144 0,-3-2 192 0,-1 0-48 16,-1 0 0-16,0 0 0 0,2 0 304 0,-1-2 48 16,1-4 16-16,-4-3 0 0,-1-3-48 0,2-1 0 15,1-3 0-15,2 1 0 0,2-5-272 0,2 2-48 16,1 1-16-16,2-2 0 0,1-4-128 0,1-1 0 15,2-2-192-15,3-2 192 16,2 0-1392-16,1-2-144 0,2-2-48 0,1 1 0 16,1 0-1712-16,-1-12-352 0</inkml:trace>
  <inkml:trace contextRef="#ctx0" brushRef="#br0" timeOffset="56387.31">1660 6033 24239 0,'-24'-3'1072'0,"10"2"224"0,-3-2-1040 0,3-1-256 15,0 1 0-15,4-1 0 0,0 1 256 0,10 3-16 16,-8-4 0-16,8 4 0 0,0 0 112 0,0 0 32 16,0 0 0-16,0 0 0 0,0 0 384 0,10-8 96 15,3 4 16-15,6-1 0 0,3 4-448 0,4-4-96 16,2 2-16-16,6 2 0 0,3 1-64 0,5 1-32 15,3-1 0-15,6 3 0 0,4-1 32 0,6 1 0 0,4-1 0 16,3-2 0-16,0-2 416 0,6-1 96 0,3 1 0 0,4-1 16 16,2 0 80-16,-1 0 16 0,-2-4 0 0,1 2 0 15,1 1-320-15,1-1-64 0,2 1-16 0,0-3 0 16,-2-1-288-16,-1 1-48 0,-2 1-16 0,0 0 0 16,-1-1-128-16,-1 2 128 0,-1-1-128 0,-4 0 128 15,-5 2-336-15,-3 2-80 0,-1-3-16 0,-4 3-11648 16,-5-2-2320-16</inkml:trace>
  <inkml:trace contextRef="#ctx0" brushRef="#br0" timeOffset="57421.75">2996 6713 18431 0,'0'0'1632'0,"0"0"-1312"0,0 0-320 16,0 0 0-16,0 0 2272 0,6-10 384 0,0 2 80 0,-1 0 16 16,-5 8-1456-16,4-10-272 0,-4 10-64 0,4-8-16 15,-4 8-304-15,0 0-48 0,0 0-16 0,0 0 0 16,0-9-352-16,0 9-80 0,0 0-16 0,0 0 0 16,-7-4-128-16,-2 4 0 0,0 4 0 0,-3 1 0 15,-2 2 0-15,-2 2 0 0,-1 3 0 0,-1 1 0 16,-3 4 0-16,2 0 0 0,0 3-160 0,2 3 160 15,-2-3 0-15,3 5 0 0,3 3 0 0,1 0 0 16,1 1 144-16,3 2 32 0,0-1 0 0,3 3 0 16,1 1-48-16,3-2 0 0,1 0 0 0,2 3 0 15,2-4-128-15,1-1 0 0,2-3 0 0,3 1 0 16,3-2 0-16,0 0 128 0,2-3-128 0,2-3 0 16,1-4 0-16,1-3 0 0,1-3 128 0,2-1-128 15,0-4 128-15,2-1-128 0,-1-2 192 0,3-4-64 0,2-3 0 0,0-3-128 16,1-2 192-16,0-2-64 0,-1-2 128 0,1-3 0 15,0 0 16-15,-3 0 0 0,-4 1 48 0,-1-3 16 16,-3 2 0-16,-1-5 0 0,-1 1 192 0,-3-4 48 16,-4 0 0-16,-1-1 0 0,-2 0-16 0,0-4 0 15,-3-3 0-15,-1 2 0 0,-4-3-240 0,1-1-32 16,-1-3-16-16,-2 3 0 0,-4 1-48 0,0 3-16 16,0 2 0-16,-2 4 0 0,-3 2-80 0,0 2 0 15,0 3-128-15,-2 5 192 0,-2 2-192 0,-1 5 0 16,0 1 128-16,0 3-128 15,-2-2-304-15,-1 3-96 0,-4 1-32 0,2 4 0 16,-2-1-688-16,2 2-144 0,0 0-16 0,1 2-16 16,0-1-1616-16,0 2-320 0</inkml:trace>
  <inkml:trace contextRef="#ctx0" brushRef="#br0" timeOffset="58839.25">3089 8254 23039 0,'0'0'2048'0,"-2"-9"-1648"0,1 1-400 0,1 8 0 15,0-10 3648-15,0 10 656 0,0 0 128 0,5-6 32 16,-5 6-3120-16,0 0-640 0,0 0-112 0,0 0-16 16,7 6-320-16,-2 7-64 0,-1 3-16 0,-2 6 0 15,1 4-176-15,-2 7 0 0,1 2 0 0,0 5 0 16,1 7 0-16,-1 4 0 0,0 2 0 0,-1-2 0 15,0-3 0-15,1 1 0 0,-1-1 0 0,-1-2 0 0,-1-1 0 16,-1-2 0-16,0 4 0 0,0-2 0 0,2-2 0 0,-1-3 0 16,0-1 0-16,-1-1 128 15,2-4-448-15,0-2-80 0,0-6-32 0,3 2 0 16,0-5-2800-16,-1-3-560 0</inkml:trace>
  <inkml:trace contextRef="#ctx0" brushRef="#br0" timeOffset="59582.9">3148 10004 23951 0,'0'0'2128'0,"0"0"-1696"0,0 0-432 0,0 0 0 15,0 0 2624-15,0 0 432 0,0 0 80 0,0 0 32 16,0 0-2096-16,-3 13-432 0,1 3-64 0,2 2-32 16,4 4 272-16,1 3 48 0,2 4 16 0,1 3 0 15,0 5 16-15,1-1 0 0,-1 2 0 0,-1 1 0 16,1 0-208-16,1 4-48 0,0-4 0 0,-2 4 0 15,-3 2-192-15,0-2-64 0,0 1 0 0,0-4 0 16,-2 0-192-16,1-1-32 0,1-3-16 0,-2-2 0 0,0 0-144 0,-2-4 0 16,0-3 0-16,1-2 128 0,3 0-128 0,-2-7-176 15,0 0 48-15,2-3 0 16,1-2-2800-16,-1-4-544 0</inkml:trace>
  <inkml:trace contextRef="#ctx0" brushRef="#br0" timeOffset="67946.92">6594 4784 11055 0,'0'0'480'0,"0"0"112"0,-8-7-464 0,2 3-128 0,6 4 0 0,-5-7 0 16,1 0 1888-16,1 1 352 0,1-2 80 0,0 0 16 16,1 1-1376-16,0-3-256 0,1 1-64 0,0 0-16 15,1-2-368-15,0 1-80 0,1 1-16 0,-1-2 0 16,0 1-160-16,0 1 192 0,1 1-192 0,-2-2 192 15,0 0 192-15,0 3 64 0,0 7 0 0,0-10 0 16,0 10 224-16,-2-6 48 0,2 6 16 0,0 0 0 16,-7-7-32-16,-3 7 0 0,1 2 0 0,-1 3 0 15,-2 1-352-15,-3 2-80 0,-5 3-16 0,0 2 0 16,1 1-256-16,-1 3 0 0,-1 3 128 0,1 0-128 16,-4 3 128-16,2 0-128 0,2 1 144 0,2-1-144 0,0 1 400 15,1-4-16-15,3 4 0 0,1 2 0 0,2 0-192 0,2 0-32 16,0 0-16-16,2 3 0 0,2 0-144 0,1 3 0 15,2-2 0-15,0 1 0 0,2-2 0 0,2 1 128 16,2 3-128-16,1-6 128 0,1 0-128 0,3-1 0 16,2-3 0-16,1-3 0 0,1-1 0 0,1-2 0 15,3-3 0-15,2-2 0 0,4-4 0 0,0-3 0 16,2-1 0-16,2-3 0 0,1-2 0 0,0-2 128 16,1-3-128-16,-2-4 0 0,1-1 0 0,-2-2 0 15,0 0 0-15,1-4 0 0,-1-4 144 0,0-1-144 16,-3 0 160-16,-1-3-160 0,-1-1 144 0,-2 1-144 15,-2 0 128-15,-3 0-128 0,-1 1 448 0,-1-2 0 16,-3 1 0-16,-1-1 0 0,-1 1-112 0,-3-1-16 16,-4 1 0-16,-2-4 0 0,1 1-112 0,-3 0-16 0,-2 0-16 0,-2-1 0 15,0-2-176-15,-1 1 128 0,-2 2-128 0,0 1 128 16,-1 1 0-16,0 2-128 0,-1 4 192 0,0 0-64 16,0 2 32-16,-1 2 0 0,-1 0 0 0,0 3 0 15,-2 3-160-15,0 1 0 0,0 1 0 0,1 3 0 16,1 0 0-16,-1 2 0 0,0 2 0 0,1-1 0 15,-2 1 0-15,0 1 0 0,-1 3 0 0,1 1 0 16,1 1 0-16,0 0-176 0,-1 2 48 0,3 0 0 31,0 2-768-31,2-2-128 0,1 0-48 0,4 0 0 0,0 0-1872 0,7-7-368 0,0 0-80 16</inkml:trace>
  <inkml:trace contextRef="#ctx0" brushRef="#br0" timeOffset="68683.92">7017 4356 8287 0,'0'0'368'0,"0"0"80"0,-6-9-448 0,2 1 0 16,1 2 0-16,3 6 0 0,-3-8 2896 0,3 8 496 15,-3-8 112-15,3 8 16 0,-1-6-2576 0,1 6-512 16,0 0-112-16,0 0 0 0,0 0-320 0,0 0 0 16,0 0 0-16,0 0 0 0,0 0 0 0,0 0 0 15,0 0 0-15,0 0 0 0,0 0 576 0,-5 10 48 16,-2 1 16-16,1-1 0 0,-1 2 320 0,-1 1 64 15,-1 2 0-15,0 1 16 0,-1 0-176 0,-2 2-32 16,-2 1-16-16,-2 2 0 0,-1-1-208 0,0 1-32 16,0 1-16-16,0-1 0 0,-1 4-32 0,0 1 0 15,0 1 0-15,-1 3 0 0,0 0-48 0,-2 4-16 0,-1 0 0 0,-2 2 0 16,-1 1-144-16,2 1-16 0,0 1-16 0,-2 0 0 16,0-1-32-16,-2 2-16 0,-3 2 0 0,0-1 0 15,0-3-112-15,0 1 0 0,0 0-128 0,0-1 192 16,0-1-64-16,1-2-128 0,3-2 176 0,2-1-176 15,2-2 144-15,4-2-144 0,1-5 0 0,4 0 144 16,1-3-320-16,5 0-64 0,0-2-16 0,4-1 0 31,2-3-2048-31,2-1-432 0,3-2-80 0</inkml:trace>
  <inkml:trace contextRef="#ctx0" brushRef="#br0" timeOffset="70730.83">6933 5337 21071 0,'0'0'928'0,"0"0"208"0,1-7-912 0,-1 7-224 0,7-9 0 0,-7 9 0 16,8-8 704-16,-8 8 80 0,8-6 32 0,-8 6 0 15,0 0-240-15,7-7-64 0,-7 7 0 0,0 0 0 16,0 0 0-16,0 0 0 0,0 0 0 0,0 0 0 16,0 0-112-16,0 0-16 0,0 0-16 0,0 0 0 15,0 0 80-15,-3 9 0 0,3-9 16 0,-3 11 0 16,3-11 0-16,0 0 0 0,0 11 0 0,1-1 0 15,-1-10-80-15,5 10 0 0,2 0-16 0,1 0 0 16,2-1-96-16,1 1-16 0,-2 3 0 0,1 0 0 16,-2-2-64-16,0 3-32 0,0 3 0 0,0 1 0 0,-2-2-160 15,1 2 0-15,-2 2 0 0,0-1 0 0,-1 2 0 0,-2 1 0 16,0 2 0-16,-2-2 0 16,-2 0-960-16,1-2-128 0,0-5-32 0,1 0-8608 15,1-2-1712-15</inkml:trace>
  <inkml:trace contextRef="#ctx0" brushRef="#br0" timeOffset="73282.52">7803 4175 23375 0,'0'0'1024'16,"4"-10"240"-16,0-2-1008 0,1 4-256 0,-5 8 0 0,9-6 0 0,0-1 368 0,-9 7 16 16,8-6 16-16,-8 6 0 15,6-6 96-15,-6 6 16 0,0 0 0 0,0 0 0 0,0 0-176 0,0 0-16 16,0 0-16-16,0 0 0 0,0 0-176 0,-9 6-128 15,0-1 144-15,1 3-144 0,2 1 0 0,-1 0 0 16,-1 0 0-16,1 1 0 0,-3 1 0 0,1-1 128 16,0 1-128-16,0 2 0 0,-1 2 400 0,-2-2 48 15,0 0 0-15,-1 4 0 0,-2-1 128 0,0 5 16 16,0-3 16-16,-1 7 0 0,0 0-192 0,-1 2-32 16,0 3-16-16,-1 0 0 0,-1 4-192 0,-1-3-48 15,0 2 0-15,2 2 0 0,0 4-128 0,1 4 0 16,0 3 0-16,1 2 128 0,2-4-128 0,0 3 0 15,1 0 0-15,-3 1 0 0,-1-2 0 0,1-2 0 0,3 1 0 16,2-1 0-16,0-1 128 0,1-1-128 16,1 0 0-16,1-2 128 0,0-2-128 0,2 0 192 0,0-3-192 0,1-1 192 15,0-2-192-15,0-2 0 0,1-2 0 0,1 0 0 16,1 2 160-16,0-2-160 0,2-2 192 0,3 0-192 16,1-3 176-16,1-2-176 0,1-3 160 0,2 1-160 15,3-2 0-15,0-2-128 0,3 1-16 0,0 1 0 31,0-7-288-31,3 1-48 0,1-2-16 0,2-3 0 16,1 1-1440-16,2-5-304 0,2 2-48 0</inkml:trace>
  <inkml:trace contextRef="#ctx0" brushRef="#br0" timeOffset="74318.16">8423 4853 13647 0,'0'0'592'0,"0"0"144"0,0 0-592 0,0 0-144 0,0 0 0 0,0 0 0 16,0 0 1424-16,0 0 256 0,0 0 48 0,0 0 16 16,0 0-16-16,0 0 0 0,0 0 0 0,0 0 0 15,0 0-464-15,0 0-112 0,0 0 0 0,0 0-16 16,0 0-304-16,0 0-64 0,0 0-16 0,0 0 0 15,0 0-48-15,0 0-16 0,0 0 0 0,-9 8 0 0,0-2-240 0,0 1-64 16,-1 1 0-16,-1 2 0 0,-1 2-64 0,-1 1 0 16,-1 0-16-16,-2 3 0 0,-1-2 64 0,2 2 16 15,-4-1 0-15,1 2 0 0,-1 0 32 0,0 1 16 16,1 1 0-16,0-1 0 0,-2 0-112 0,1 0-32 16,-1 1 0-16,1 0 0 0,-2-1-96 0,1 3 0 15,1 0-16-15,0 1 0 0,1 4-176 0,0-1 0 16,0-5 0-16,1-1 128 0,0 1-128 0,1-3 0 15,3-2 0-15,1-2 128 0,3-1-128 0,0-1-256 16,1-2 64-16,2-3 16 16,6-6-864-16,0 0-176 0,0 0-48 0,0 0 0 15,0 0-1488-15,-8-8-320 0</inkml:trace>
  <inkml:trace contextRef="#ctx0" brushRef="#br0" timeOffset="74683.08">7887 5055 11967 0,'-3'-10'1072'0,"0"-1"-864"0,2 2-208 0,-1 3 0 16,2 6 3792-16,0-11 720 0,0 11 144 0,4-9 16 15,-4 9-3136-15,4-9-640 0,-4 9-128 0,0 0-32 16,0 0-80-16,0 0-16 0,0 0 0 0,0 0 0 16,0 0-240-16,0 0-48 0,0 0-16 0,11-1 0 15,-1 1-16-15,-10 0 0 0,10 6 0 0,1-1 0 16,-1 1 176-16,1 0 16 0,-11-6 16 0,10 9 0 15,1 0 48-15,-1-1 16 0,-1 0 0 0,0 1 0 0,-9-9-80 0,12 11-32 16,-2 0 0-16,1 0 0 0,-1-1-96 0,1 1 0 16,0-1-16-16,3 3 0 0,-1 0-96 0,0 1-16 15,0 1 0-15,0 0 0 0,0 4-112 0,1-2-16 16,0-3-128-16,2 2 192 0,-2-1-32 0,3 0-16 16,3 0 0-16,-2-3 0 0,-1 1-144 0,0-1 128 15,-1-2-128-15,-1-1 128 0,1-1-128 0,0-1 128 16,-2-1-128-16,-1-1 128 0,-1-1-128 0,-1-1 0 15,1-1-192-15,0 0 192 16,0-2-752-16,-2 0-16 0,1-2-16 0,-1 0 0 16,0-1-1856-16,1-2-368 0,-2-3-80 0,0-2-12656 0</inkml:trace>
  <inkml:trace contextRef="#ctx0" brushRef="#br0" timeOffset="76034.28">8708 4223 1839 0,'0'0'0'0,"0"0"160"0,0 0-160 0,0 0 0 15,0 0 0-15,0 0 0 0,0 0 3392 0,0 0 640 16,0 0 128-16,0 0 16 0,0 0-2256 0,0 0-448 16,-10 0-80-16,10 0-32 0,-9 3-16 0,9-3-16 15,0 0 0-15,-9 4 0 0,9-4-176 0,0 0-48 16,0 0 0-16,0 0 0 0,0 0-400 0,0 0-64 15,0 0-32-15,0 0 0 0,0 0-288 0,0 0-48 16,0 0-16-16,0 0 0 0,0 0 144 0,1 9 32 16,-1-9 0-16,6 12 0 0,1-1-96 0,1 0-16 15,0-1 0-15,1 2 0 0,2 0-80 0,-1 1-32 16,1 0 0-16,0 2 0 0,4 4 64 0,-1-1 16 16,2 2 0-16,1 0 0 0,1 1-32 0,1 3 0 0,2 2 0 0,1 0 0 15,2 1 0-15,1 2 0 0,2 0 0 0,0 1 0 16,1 0-256-16,-2 1 160 0,0 3-160 0,0 0 128 15,-1-2-128-15,-2 1 0 0,-3 2 144 0,-2-2-144 16,-1-3 0-16,-4 0 0 0,-1-2 0 0,-2 4 128 16,-1-2-128-16,-2-2 0 0,-2 1 0 0,-2 0 0 15,-2-2 0-15,-1-1 0 0,-1 0 128 0,-2-2-128 16,-2-1 128-16,0 1-128 0,-3-1 128 0,0 0-128 16,-1-3 144-16,-2-2-144 0,1-2 192 0,0 2-192 15,-2-2 128-15,1-1-128 0,2 0 0 0,-1-1 0 31,-2-1-384-31,0-4-144 0,-1-1-32 0,0 1 0 0,0-2-2496 0,-1-2-496 0</inkml:trace>
  <inkml:trace contextRef="#ctx0" brushRef="#br0" timeOffset="77719.17">11956 4541 12895 0,'0'0'576'0,"0"0"112"0,0 0-560 0,6-10-128 15,-2 0 0-15,-4 10 0 0,3-10 2064 0,-3 10 384 16,0 0 80-16,0 0 16 0,6-9-1872 0,-6 9-368 15,0 0-80-15,0 0-16 0,0 0 496 0,0 0 80 16,0 0 32-16,0 0 0 0,0 0-112 0,0 0 0 16,0 0-16-16,0 0 0 0,0 0-304 0,-9 0-48 15,-1 3-16-15,3 3 0 0,-3 0-32 0,3 3-16 16,-3 1 0-16,1 2 0 0,0 0-80 0,-1-1-32 16,-2 2 0-16,-1 0 0 0,0 2 160 0,1 0 16 15,-1 2 16-15,2 3 0 0,-3 2-80 0,3 4-16 16,0 3 0-16,3 0 0 0,-1-1-48 0,2 1-16 0,1-2 0 0,4 2 0 15,0 1-64-15,5-3-128 0,0-1 176 0,2-2-176 16,1-2 144-16,2-2-144 0,1-2 0 0,3 0 144 16,0-1-144-16,2-3 160 0,0-1-160 0,2-1 160 15,2-1-32-15,1-5-128 0,-1-2 192 0,0 0-64 16,2-1-128-16,1-2 128 0,-2-2-128 0,2-1 128 16,1 0-128-16,2-2 160 0,0 1-160 0,0-3 160 15,-2-5-160-15,0 2 192 0,-1 0-192 0,1 1 192 16,0-5 96-16,2 1 32 0,-2 1 0 0,0-2 0 15,-1-2 48-15,-1 0 16 0,-2-2 0 0,0-2 0 16,-1 0-192-16,-1-2-48 0,-3 0 0 0,0-1 0 16,-2 0-144-16,-1 0 192 0,-4-1-192 0,-1 0 192 15,-1 0-192-15,-1-2 0 0,-3 3 144 0,-1-1-144 16,-2 0 160-16,-2 1-32 0,-4 2-128 0,-2 2 192 0,-2 0-64 0,-3-1 0 16,-1 1-128-16,1 0 192 0,-3 0-16 0,1 1-16 15,-2 0 0-15,1 1 0 0,-1 1-32 0,1-1 0 16,1-1 0-16,1 0 0 0,0 0 64 0,1 1 16 15,2 3 0-15,-1 0 0 0,1 3-208 0,1 1 0 16,0 1 128-16,1 3-128 0,0 1 0 0,1 3 128 16,-2 1-128-16,0 1 0 0,-2 0-192 0,2 6-144 15,0 0-32-15,0 4 0 16,-1-1-656-16,1 3-144 0,0 3-32 0,1 1 0 16,0 1-1824-16,2 0-368 0,1-1-80 0</inkml:trace>
  <inkml:trace contextRef="#ctx0" brushRef="#br0" timeOffset="78152.45">12499 4202 21183 0,'0'0'1888'0,"-7"-6"-1504"0,7 6-384 0,-6-7 0 15,6 7 2816-15,0 0 480 0,0 0 96 0,0 0 32 16,0 0-2704-16,-9 2-528 0,9-2-192 0,-10 4 0 0,3 1 0 16,-1 3 0-16,-1 2 0 0,1 3 0 0,0 0 0 0,0 3 0 15,-1 1 0-15,0 4 0 0,0-1 256 0,0 4-64 16,-2 2-16-16,1 1 0 0,-2 3 320 0,0 0 64 15,-2 0 16-15,-2 3 0 0,-2 1 64 0,-3 2 32 16,-1 3 0-16,-1 5 0 0,-1 1-96 0,-2 1 0 16,-1-2-16-16,1 3 0 0,-3-4-128 0,2 0-32 15,-1-4 0-15,5-2 0 0,2-2-400 0,3 0 0 16,1-5 128-16,1-1-128 0,3-1 0 0,3-1 160 16,0-4-160-16,3 0 160 0,-1 1-160 0,3-3 0 15,-1-2 0-15,2 0 128 0,2-2-384 0,2-2-96 16,2-2-16-16,1-1 0 15,0 1-1936-15,2 0-384 0,1-4-64 0,1-1-12864 0</inkml:trace>
  <inkml:trace contextRef="#ctx0" brushRef="#br0" timeOffset="78652.92">12507 5131 21183 0,'0'0'1888'0,"0"0"-1504"15,0 0-384-15,0 0 0 0,2-9 2784 0,-2 9 480 16,5-13 112-16,2 2 16 0,1 5-2624 0,0-1-512 15,-8 7-96-15,10-9-32 0,0 5-128 0,2 0 0 16,-1 2 0-16,0 0 128 0,1 0-128 0,1 2 0 16,0 0 0-16,3 0 0 0,-1 0 0 0,1 1 0 15,0 2 0-15,-2-1 0 0,-1 1 0 0,-1 1 0 16,-2 1-144-16,-1 0 144 0,-9-5 0 0,11 8 0 16,-3 0 0-16,-8-8 0 0,5 10 192 0,-5-10-48 15,0 13-16-15,-1-1 0 0,-3-2 64 0,-2 2 0 16,-1 1 0-16,-1-1 0 0,-1 1-32 0,-1 1 0 15,0 2 0-15,-2 0 0 0,-1-1-160 0,2-2 0 16,-2 2 0-16,-1 0 0 0,3-2 0 0,0 2 128 16,1-1-128-16,1-2 0 0,2 1 0 0,2-4 0 0,0 1 128 0,1 1-128 15,0 2 0-15,3-2 0 0,2 0 0 0,0-1 128 16,1 2-128-16,0-4 0 0,-2-8 0 0,5 10 0 16,1 1 128-16,0-2-128 0,2-3 0 0,1 0 128 15,2-3-128-15,0 0 0 0,1 0 0 0,2-3 128 31,2 0-512-31,0 0-128 0,-1-2 0 0,4 0-16 16,1-1-2144-16,1-1-416 0</inkml:trace>
  <inkml:trace contextRef="#ctx0" brushRef="#br0" timeOffset="79371.75">13453 4163 19343 0,'0'0'1728'0,"4"-6"-1392"0,1-1-336 0,-5 7 0 16,8-9 592-16,0 3 48 0,-8 6 16 0,8-7 0 15,-8 7-128-15,7-6-16 0,-7 6-16 0,0 0 0 16,8-6 16-16,-8 6 0 0,0 0 0 0,0 0 0 16,0 0-128-16,0 0-32 0,0 0 0 0,0 0 0 15,0 0 96-15,0 0 32 0,0 0 0 0,0 0 0 0,0 0 160 0,0 0 48 16,-4 12 0-16,-1 0 0 0,0-2 16 0,-3 3 0 15,-1-2 0-15,0 2 0 0,-2 1-80 0,1 1-16 16,-2 0 0-16,-1 2 0 0,-2-1-128 0,-2 2-32 16,-2 3 0-16,-1 1 0 0,-3 3-144 0,0 2-48 15,-1 1 0-15,1 2 0 0,1 1-128 0,2 1-128 16,1 1 192-16,0 4-192 0,3 0 224 0,1 1-64 16,2-1-16-16,3-1 0 0,1 1 64 0,3-2 16 15,2-4 0-15,3-2 0 0,1 1 32 0,1-3 0 16,5-2 0-16,-1-2 0 0,0 2-112 0,3 0-16 15,0 0 0-15,0-1 0 0,-2-1-128 0,1 0 0 16,0-2 144-16,3 2-144 0,-1 2 0 0,1-1 144 16,1-1-144-16,0-3 0 0,0-2 0 0,2 0 0 0,2 0 0 0,2-2-192 31,2-3-224-31,1 0-32 0,4-5-16 0,2-1 0 16,1-4-480-16,2 1-80 0,2-2-32 0,2-2 0 15,0-2-640-15,-1 1-128 0,-1-2-32 0,1 0-7584 0,-1-4-1520 0</inkml:trace>
  <inkml:trace contextRef="#ctx0" brushRef="#br0" timeOffset="80070.45">14093 4591 11967 0,'0'0'1072'0,"0"0"-864"0,0 0-208 0,5-7 0 15,2 1 3008-15,-7 6 576 0,6-8 96 0,-6 8 32 16,0 0-2960-16,8-5-592 0,-8 5-160 0,0 0 0 16,0 0 0-16,0 0 0 0,0 0 128 0,0 0-128 15,0 0 624-15,0 0 64 0,0 0 16 0,0 0 0 16,0 0 352-16,-1 13 80 0,-2 0 16 0,-1-4 0 0,1 2 128 0,-3-1 48 15,0 0 0-15,-1 1 0 0,-1-1-112 0,-2 2 0 16,-2-2-16-16,1 5 0 0,-2 3-224 0,-1-1-32 16,1 3-16-16,0 0 0 0,0 5-224 0,-2 0-64 15,-2 1 0-15,-4 1 0 0,-4 2-256 0,0-2-48 16,-2-1-16-16,-2 3 0 0,1-1-112 0,0-2-16 16,2-2-16-16,0 0 0 0,-1-2-176 0,3-1 160 15,3-3-160-15,3-1 160 0,1-3-160 0,3-1 0 16,1-2 0-16,1-2 128 0,2 0-352 0,2-2-80 15,8-7-16-15,0 0 0 16,0 0-480-16,0 0-96 0,0 0-32 0,0 0 0 16,0 0-1552-16,0 0-304 0,-1-12-64 0,3 0-16 15,2-1-160-15,3 0-48 0,-1 0 0 0,1-1-9104 0</inkml:trace>
  <inkml:trace contextRef="#ctx0" brushRef="#br0" timeOffset="80388.05">13650 4681 18191 0,'0'0'800'0,"0"0"176"0,-5-7-784 0,1 4-192 0,4 3 0 0,-4-7 0 15,4 7 1920-15,0 0 352 0,0 0 64 0,0 0 16 16,0 0-624-16,0 0-128 0,0 0-32 0,0 0 0 16,0 0-640-16,0 0-128 0,0 0-32 0,9 13 0 15,1 4 96-15,1-3 16 0,-1 2 0 0,2 4 0 16,1-2-112-16,1 3-32 0,1 1 0 0,2 0 0 0,0 1-288 0,1 2-64 15,0 0-16-15,2-2 0 0,1 0-368 0,-1 0 0 16,0-5 0-16,0 2 0 0,-2-2 0 0,0-1 0 16,-1-3 128-16,1 2-128 0,0-3 0 0,-1 0 144 15,-2-1-144-15,-1 0 0 0,0-2 0 0,0-1 0 16,-1-1 0-16,-2 0-192 0,0 0-176 0,-1-1-16 16,-10-7-16-16,11 8 0 15,-4-1-384-15,-7-7-80 0,0 0-16 0,0 0 0 16,0 0-2256-16,11 2-448 0</inkml:trace>
  <inkml:trace contextRef="#ctx0" brushRef="#br0" timeOffset="81588.53">14132 4064 12895 0,'0'0'576'0,"0"0"112"0,0 0-560 0,0 0-128 0,0 0 0 0,0 0 0 16,0 0 1536-16,0 0 288 0,0 0 48 0,0 0 16 16,0 0-912-16,0 0-176 0,0 0-32 0,0 0-16 15,0 0 144-15,0 0 16 0,0 0 16 0,0 0 0 16,0 0-48-16,11 9-16 0,-2-1 0 0,-1 0 0 16,-1 0-16-16,4 0 0 0,1 1 0 0,1 0 0 15,1 3-80-15,2-1 0 0,1 1-16 0,2 1 0 16,2-1-176-16,3 1-48 0,2 3 0 0,1 2 0 15,3-1-80-15,4 4 0 0,-2 0-16 0,2-1 0 16,2 3-112-16,-3 0-32 0,-1 2 0 0,-2 1 0 16,-2 0 32-16,0 0 0 0,-2 1 0 0,-3 3 0 0,-2 0 144 15,-3 3 48-15,-2 0 0 0,-3 0 0 0,-2 1-160 0,-5 2-32 16,-2 0 0-16,-1 1 0 0,-1-4-128 0,-3 1-48 16,-3 2 0-16,0-5 0 0,-1-3-144 0,-2 0 128 15,-1 1-128-15,1-5 128 0,-1 1-128 0,-3-1 0 16,-2-1 144-16,0 0-144 0,-1 1 160 0,0 1-32 15,-2 0-128-15,2-3 192 0,-1-3 32 0,1 2 0 16,-2 1 0-16,3-2 0 0,0-2-224 0,3-2 176 16,-2-2-176-16,0 2 160 0,1-6-160 0,0 1-224 15,1-2 48-15,1 0 16 16,-2 1-2112-16,2-5-416 0,-1 2-96 0,1-3-14464 0</inkml:trace>
  <inkml:trace contextRef="#ctx0" brushRef="#br0" timeOffset="84774.43">6277 5903 14735 0,'-18'0'1312'16,"-3"1"-1056"-16,-2 1-256 0,2 2 0 0,0-2 2192 15,3 3 384-15,1-4 80 0,0 4 16 16,1-1-1424-16,3 1-288 0,4 2-48 0,0-2-16 0,9-5-512 0,0 0-128 15,-6 7 0-15,6-7-16 0,0 0 80 0,0 0 0 16,0 0 16-16,10 9 0 0,3-3 192 0,1 0 48 16,3-1 0-16,3 0 0 0,2 3 48 0,3-2 16 15,2 1 0-15,4 1 0 0,6-2-320 0,2 1-64 16,1-2-16-16,6 0 0 0,4-2-48 0,3-1-16 16,2-4 0-16,3 2 0 0,2 2 48 0,7-2 16 15,3 2 0-15,3-2 0 0,0-2 144 0,2-2 16 16,0 2 16-16,2 2 0 0,0-3-16 0,4 1 0 15,0 0 0-15,1-3 0 0,0 0-64 0,0 1-16 16,0 1 0-16,0 1 0 0,1-2-48 0,-4 0-16 16,-2-1 0-16,1 1 0 0,0-1-128 0,1 1-128 15,-1 1 192-15,-1 1-192 0,-3-2 176 0,-1 0-176 0,-1-2 160 0,-3 1-160 16,-1 1 144-16,0 2-144 0,-3 2 128 0,-1-2-128 16,-4 1 0-16,-3 0 0 0,-5-3 128 0,-2 3-128 15,-3 1 0-15,-4 1 0 0,-3 0 0 0,-3 3 0 31,-5 1-1536-31,-1 2-176 0,-2-1-32 0,-2 1-9696 0,1-2-1936 0</inkml:trace>
  <inkml:trace contextRef="#ctx0" brushRef="#br0" timeOffset="85391.2">11440 5854 23039 0,'0'0'1024'0,"0"0"192"0,0 0-960 0,13-2-256 0,4-1 0 0,7 2 0 16,6-1 2496-16,5 1 448 0,4 0 80 0,5 1 32 16,6-3-2160-16,4 1-416 0,5-2-96 0,2 0 0 15,3 0 48-15,4 1 16 0,4 1 0 0,5 0 0 16,4 1-48-16,3-2 0 0,2-2 0 0,2 1 0 0,0-1 128 0,4 4 32 15,0-2 0-15,2 2 0 0,0 0-128 0,2 1-32 16,1-2 0-16,2 2 0 0,3 0-224 0,1 0-48 16,0-2-128-16,1-1 192 0,2 0-16 0,-1 1-16 15,-2-1 0-15,-1 1 0 0,-1-2-160 0,0-1 192 16,-3-1-192-16,-2 2 192 0,-1 2-192 0,-5-3 0 16,-4-1 0-16,-1 1 128 0,-4-1-128 0,-2 2 0 15,-6 1 0-15,-5 2-176 16,-7-3-1552-16,-3 3-320 0,-6 1-64 0,-5-2-14912 0</inkml:trace>
  <inkml:trace contextRef="#ctx0" brushRef="#br1" timeOffset="89867.66">31339 9510 4607 0,'0'0'192'0,"0"0"64"0,-4-9-256 0,4 9 0 16,-3-8 0-16,3 8 0 0,-5-7 3712 0,5 7 688 16,-8-6 144-16,2 1 16 0,-1-1-2960 0,1 1-608 15,-2 0-112-15,0 0-32 0,-1 1 80 0,1 0 16 16,0 1 0-16,0-2 0 0,-1 1-288 0,-1-1-48 0,-1 0-16 0,0 1 0 15,0 1 0-15,-3 1 0 0,-3 0 0 0,0 2 0 16,1-2 160-16,-1 1 16 0,-1 1 16 0,-1 0 0 16,-1-2-240-16,-1 5-48 0,-2-1-16 0,-1 1 0 15,0-2-96-15,-1 2 0 0,0 0-16 0,-1-1 0 16,-1-1-64-16,-3 2-16 0,-2 1 0 0,0 1 0 16,-2 0-144-16,0-1-16 0,0 3-128 0,-1-2 192 15,-3 0-192-15,0 0 144 0,0 1-144 0,-1 0 128 16,-3 1-128-16,1-1 0 0,2 2 0 0,-2 1 128 15,0-1 64-15,0 4 16 0,1-6 0 0,-1 2 0 16,0 0 128-16,1 0 32 0,3-2 0 0,0 3 0 16,1 1-64-16,0 0-16 0,1 3 0 0,3-3 0 15,-1 3-160-15,2 4-128 0,1-1 144 0,0 1-144 16,-3-4 128-16,2 1-128 0,1 2 0 0,-1-2 0 0,-3-1 0 16,-1 0 128-16,-1-1-128 0,2 0 0 0,-1-2 0 0,0 2 144 15,0 0-144-15,1 1 128 0,1 0-128 0,3 0 0 16,3 3 0-16,0-3 0 0,-2 0 0 0,2 0 160 15,0-2 16-15,4 2 0 0,1 3-48 0,0 0-128 16,-2-1 192-16,1 2-64 0,-1 2-128 0,2 1 0 16,3 3 0-16,-1-4 0 0,-1 2 0 0,2 4 128 15,-1-2-128-15,0 2 0 0,1-2 128 0,-2 2-128 16,-1-3 128-16,1 1-128 0,1-3 0 0,1 4 0 16,1 1 0-16,-1-4 0 0,2-2 0 0,1 2 0 15,0 0 0-15,2-2 0 0,-1 0 192 0,2-1-32 16,1 0-16-16,3 2 0 0,1 1 32 0,1 1 0 0,1 0 0 15,3-1 0-15,0 0-48 0,0 1 0 0,2-1 0 0,0 1 0 16,-1 0-128-16,2 1 0 0,0 0 144 0,2-1-144 16,-1 0 0-16,2 1 144 0,1-3-144 0,1 1 0 15,0-2 0-15,3 1 0 0,1-3 0 0,3-2 0 16,1 1 0-16,1 0 160 0,0-1-160 0,3 2 128 16,0 0-128-16,4-1 0 0,1-3 0 0,3 0 128 15,4 1 48-15,2 3 0 0,0 2 0 0,2-4 0 16,1 1-176-16,1-1 0 0,2 0 0 0,-1 0 128 15,1 2 0-15,0-2-128 0,4-2 192 0,-1 2-64 16,1-3-128-16,2 1 128 0,2-1-128 0,1 2 128 16,1-1-128-16,1 0 0 0,0-1 144 0,1 1-144 15,-3-2 0-15,1-1 0 0,0-1 0 0,3-1 128 16,-1 0-128-16,4 0 0 0,0 2 0 0,2-2 128 0,1 1-128 16,0 1 0-16,-1 0 128 0,-1-3-128 0,1 1 144 0,0 0-144 15,1 0 192-15,0 1-192 0,0 0 192 0,0 0-192 16,1 0 192-16,0-1-192 0,-4-1 192 0,2 2-192 15,-2 3 192-15,2-2-192 0,-2-1 176 0,2-1-176 16,0 0 160-16,1-3-160 0,0-1 192 0,-1 1-48 16,-4-2-16-16,-1 1 0 0,1-2-128 0,0 1 128 15,1-1-128-15,2 1 128 0,1-3-128 0,1 0 0 16,-2 0 0-16,-1 0 128 0,-5 0-128 0,1-1 160 16,0-1-160-16,-1 1 160 0,-1 0-32 0,0-1 0 15,-2 1 0-15,0-1 0 0,-2-1-128 0,-2 0 192 16,0 2-192-16,-2-3 192 0,-3 2-192 0,1-4 160 15,-2 1-160-15,2 0 160 0,-1 1-160 0,1 0 128 0,-1-1-128 0,4-2 128 16,0 0-128-16,-1-1 0 16,0-1 0-16,0-1 0 0,1 3 0 0,-1-1 0 0,1 0 128 0,-3 0-128 15,-1-1 0-15,-1 3 0 0,0-4 0 0,-1 3 0 16,0 0 0-16,-15 3 0 0,4-2 0 0,1-1 0 16,1 1 128-16,1-1-128 15,0 1 128-15,0 0-128 0,0 1 160 0,19-4-160 0,-9-1 192 0,-5 0-192 16,-2 0 208-16,-3 0-64 0,-1-1-16 0,0-1 0 15,-3-1-128-15,1-1 0 0,2-2 144 0,0-1-144 16,-2-1 192-16,2 0-48 0,1-2 0 0,-11 10 0 16,2-7-144-16,1-1 160 0,0-3-160 0,2-1 160 15,-1 0-32-15,1-1-128 0,-1-1 192 0,18-17-64 16,-7 9-128-16,-4 7 192 0,-4 1-192 0,-2 5 192 16,-2 2-192-16,-18 17 0 0,0 0 144 0,0 0-144 15,0 0 0-15,0 0 128 0,0 0-128 0,0 0 0 0,0 0 0 0,0 0 0 16</inkml:trace>
  <inkml:trace contextRef="#ctx0" brushRef="#br1" timeOffset="91440.55">31283 9493 21071 0,'-9'-5'928'0,"9"5"208"0,0 0-912 0,-10-2-224 16,1 0 0-16,9 2 0 0,-8-1 656 0,8 1 96 15,0 0 16-15,0 0 0 0,0 0-192 0,0 0-48 16,0 0 0-16,0 0 0 0,0 0-80 0,0 0 0 15,0 0-16-15,0 0 0 0,0 0 272 0,11-3 48 16,-2-1 16-16,1 3 0 0,-10 1-64 0,14 0-16 16,-3 0 0-16,1 0 0 0,0-2-192 0,1 2-48 15,1 0 0-15,0 2 0 0,2-2-64 0,2 1-32 0,3-1 0 0,3 0 0 16,0 0 32-16,4 0 16 0,0 0 0 0,4 1 0 16,-1 2-96-16,4 0-32 0,3 0 0 0,1 4 0 15,2-3-16-15,2 1-16 0,1 0 0 0,5 2 0 16,4-1 16-16,4 5 16 0,6-3 0 0,2 1 0 15,4-1-144-15,3 2-128 0,1-2 192 0,1 2-192 16,0 3 0-16,-1 6 0 0,-1 0 0 0,-6 3 0 16,-3 3 0-16,-3-3 0 0,-5-1 0 0,-25-11 0 15,4 3 288-15,2 3-48 0,3 1-16 0,2 0 0 16,0 1 224-16,1 1 32 0,-2 0 16 0,35 18 0 16,-14-6-160-16,-10-2-16 0,-8-3-16 0,-1-2 0 15,-1 0-304-15,-17-11 0 0,3 1 0 0,2 2 0 16,1 1 144-16,1 1-144 0,2 0 0 0,-3 1 144 0,-2 0-144 0,21 11 0 15,-10-5 0-15,-12-4 0 0,-7-3 0 16,-6-1-320-16,-2-8 48 0,-12-9 16 16,0 0-560-16,0 0-96 0,0 0-32 0,0 0 0 15,0 0-2128-15,0 0-448 0,0 0-64 0</inkml:trace>
  <inkml:trace contextRef="#ctx0" brushRef="#br1" timeOffset="92696.65">29776 12579 5519 0,'0'0'496'0,"0"0"-496"16,0 0 0-16,0 0 0 0,0 0 960 0,0 0 112 0,0 0 16 0,0 0 0 15,10 0-240-15,-10 0-32 16,12 1-16-16,-12-1 0 0,11 0 688 0,-11 0 144 16,11 0 32-16,-11 0 0 0,10 1 112 0,-10-1 16 15,9 0 16-15,-9 0 0 0,0 0-192 0,10 0-32 16,-10 0-16-16,0 0 0 0,0 0-192 0,10 2-32 0,-10-2-16 0,0 0 0 16,0 0-400-16,0 0-80 0,0 0-16 0,0 0 0 15,0 0-16-15,0 0-16 0,0 0 0 0,0 0 0 16,0 0 64-16,1 11 16 0,-3 0 0 0,-2-1 0 15,-1 1-144-15,-3-2-32 0,-3 0 0 0,1 3 0 16,-2-3-224-16,0 4-48 0,1 1-16 0,-1 2 0 16,0 1-160-16,-1 2-48 0,0 0 0 0,1 0 0 15,1 3-48-15,-2-1-16 0,-3 3 0 0,0 0 0 16,1 1-144-16,-2-1 160 0,-1-2-160 0,-1 1 160 0,1 2-160 0,-3 0 0 16,-4 1 0-16,2-1 0 0,1 0 0 0,0-2 128 15,-2 2-128-15,2 0 0 0,-1-2 0 0,0-1 0 16,4-1 0-16,1-1 0 0,1-3 0 0,1-2 0 15,2 0 0-15,2-2-176 16,1-3-384-16,4-1-80 0,0-2 0 0,7-7-16 16,0 0-1760-16,0 0-336 0,0 0-80 0,0 0-16 15,0-13-1072-15,3-3-224 0</inkml:trace>
  <inkml:trace contextRef="#ctx0" brushRef="#br1" timeOffset="93046.56">29386 12729 38351 0,'-12'-8'1696'0,"12"8"352"0,0 0-1632 0,-6-4-416 16,6 4 0-16,0 0 0 0,0 0 432 0,0 0 0 16,0 0 0-16,0 0 0 0,0 0-16 0,0 0 0 0,0 0 0 0,0 0 0 15,0 0 368-15,0 0 80 0,0 0 16 0,5 10 0 16,-5-10 16-16,6 11 16 0,-1-2 0 0,2 0 0 15,-2 0-176-15,2 2-32 0,1-2-16 0,1 1 0 16,1 2-208-16,2 0-32 0,0-1-16 0,1 3 0 16,1-1-176-16,0 1-48 0,1 2 0 0,0 0 0 15,1 0 0-15,2 1 0 0,-2 0 0 0,-1 1 0 0,1 2-208 16,1-2 128-16,1-1-128 0,2 1 0 0,-3 2 128 0,0-2-128 16,0 0 0-16,0 1 0 0,2-1 0 0,-2-4 128 15,-2 1-128-15,0-2 0 0,1-2 0 0,-3 1 0 16,-3-3 0-16,1 0 0 0,-3-1 0 0,-8-8-256 15,7 11 16-15,0-5 16 16,-7-6-1376-16,0 0-288 0,0 0-48 0,0 0-12592 16,0 0-2528-16</inkml:trace>
  <inkml:trace contextRef="#ctx0" brushRef="#br1" timeOffset="94475.65">29369 12310 18303 0,'0'0'816'0,"-11"0"160"0,1 0-784 0,0 0-192 0,-1-2 0 0,2 2 0 16,9 0 528-16,-10 2 64 0,-1-2 16 0,11 0 0 16,-10 0 768-16,10 0 160 0,0 0 16 0,-11 4 16 15,11-4-96-15,0 0-32 0,0 0 0 0,0 0 0 16,0 0-416-16,0 0-96 0,0 0-16 0,0 0 0 15,0 0-256-15,0 9-48 0,0-9-16 0,7 11 0 0,2-3-80 0,3-2 0 16,2-1-16-16,4-1 0 0,2 0 144 0,3-1 16 16,2-2 16-16,2-1 0 0,1 0-416 0,3-1-64 15,2-2-32-15,-1 1 0 0,0-2-160 0,-4 0 0 16,0 1 144-16,-4 2-144 0,0-4 0 0,-3 3 0 16,-3 0 0-16,-2-1 128 0,-1-1-128 0,0 0 0 15,-2 0 128-15,0 2-128 0,-2-1 0 0,1 2 144 16,-3-4-144-16,-9 5 0 0,11-4 256 0,-3 0-48 15,-8 4-16-15,7-7 0 0,-7 7 16 0,7-8 0 16,-7 8 0-16,5-7 0 0,-5 7 64 0,4-8 16 16,-4 8 0-16,1-7 0 0,-1 7-16 0,0 0 0 15,-2-10 0-15,2 10 0 0,-7-8-144 0,1 3-128 16,6 5 192-16,-9-4-192 0,-1 1 160 0,1-2-160 16,0 1 128-16,1 0-128 0,-1 0 240 0,1 2-48 15,1-3 0-15,-1 1 0 0,0 0-192 0,0-2 144 16,2 1-144-16,-1 0 128 0,1-1 96 0,0-1 16 15,2 0 0-15,4 7 0 0,-5-9-96 0,1 0-16 16,0 3 0-16,4 6 0 0,-4-9-128 0,1 2 0 0,0-1 144 0,3 8-144 16,-4-6 0-16,4 6 0 0,-4-7 0 0,4 7 0 15,-5-6 0-15,5 6 0 0,0 0 0 0,0 0 0 16,-5-8-272-16,5 8-80 0,0 0-16 0,0 0 0 16,0 0-3344-16,0 0-688 0</inkml:trace>
  <inkml:trace contextRef="#ctx0" brushRef="#br1" timeOffset="98835.15">28791 12907 31039 0,'0'0'688'0,"0"0"144"0,0 0 16 0,0 0 16 0,0 0-688 0,0 0-176 0,0 0 0 0,0 0 0 16,-1-9 0-16,1 9 128 0,-1-8-128 0,1 8 128 15,0 0-128-15,0 0 0 0,0-10 0 0,0 10 0 0,0 0 0 0,0 0 0 16,-4-8 176-16,4 8-176 0,-7-6 656 0,1 0 48 16,-2 4 0-16,8 2 0 0,-11-3 352 0,2 2 80 15,0-3 16-15,0 3 0 0,0-1-160 0,9 2-32 16,-10-2 0-16,0 1 0 0,10 1-416 0,-9-2-96 16,9 2 0-16,-9-1-16 0,9 1-432 0,-9-1 128 15,9 1-128-15,-9-2 0 0,0 1 0 0,0 0 128 16,0-1-128-16,-1 1 0 0,1 0 0 0,-2-1 0 15,-4 2 0-15,1 0 0 0,-3 2 0 0,0-2 0 16,-1-2 128-16,-2 2-128 0,-2 0 0 0,0 0 0 16,-2 0 128-16,1 0-128 0,-1 2 176 0,0-1 0 0,-2-1 0 0,-2 1 0 15,0 1-48-15,-1-1-128 0,-1 0 192 16,-1-1-64-16,-1 0-128 0,0 2 160 0,-2 0-160 0,-3 1 160 16,-2-1-160-16,-1-2 0 0,-3 2 0 0,-2-2 128 15,0 0-128-15,-2 1 160 0,-1 0-160 0,-1 2 160 16,2 0 32-16,1 0 0 0,-3 0 0 0,0-2 0 15,-5-1-64-15,2 0 0 0,1 0 0 0,0 2 0 16,1-1-128-16,-1 2 0 0,1-2 0 0,2 1 0 16,0 2 0-16,-3-1 0 0,-3 1 0 0,2-3 0 15,0 1 0-15,0-1 0 0,-1 1 0 0,-1 1 0 16,2 1 0-16,1-3 0 0,2 2 0 0,-2-1 0 16,-3 1 0-16,2 0 0 0,-1-3 0 0,-1 0 0 15,1 0 0-15,2 1 0 0,1 2 0 0,2-2 0 16,3-1 0-16,-1 1 0 0,-1 1 0 0,-1-2 0 0,-2 0 0 15,1-2 0-15,-2 1 0 0,0 1 128 16,0 1-128-16,2 1 0 0,0-2 0 0,1 3 0 0,0 0 0 16,0 1 0-16,-2-4 0 0,-1 0 0 0,-1 0 0 0,1 0 0 15,-1 0 0-15,1 0 128 0,0-4-128 0,2 4 0 16,1 1 0-16,-2 2 0 0,-1-3 0 0,-1 0 0 16,-3 0 0-16,1-3 0 0,-1 1 0 0,0 0 0 15,-1 1 0-15,3 1 0 0,0 0 0 0,0-1 0 16,-3 0 0-16,0-1 0 0,-3 1 0 0,2-2 0 15,-1 1 0-15,1 0 0 0,1-2 0 0,3 4 0 16,0 0 0-16,0 0 0 0,-2-2 0 0,0-1 0 16,-1-1 0-16,0 2 0 0,-1 0 0 0,2-1 0 15,2 0 0-15,-1 3 0 0,1 0 0 0,-1 0 128 16,-2-3-128-16,-1 1 128 0,-2-2-128 0,-1 0 0 0,0 3 0 0,0-1-176 16,2 2 176-16,-1 0 0 0,-1 0 0 0,-1 0 0 15,-3 0 0-15,1 0 0 0,-1 0 0 0,2 0 0 16,-2 0 0-16,1 3 0 15,3-1 0-15,-1 2 0 0,-3-4 0 0,0 2 0 0,1-1 0 0,-1 3 0 16,-2-4 0-16,1 1 0 0,0 2 0 0,-1-1 0 16,-4 1 0-16,4 1 0 0,0-3 0 0,-1 2 0 15,1-1 0-15,2 0 0 0,1 2 0 0,0 0 0 16,0-2 0-16,1 1 0 0,2-2 0 0,2-1 176 16,-1 0-176-16,2 0 0 0,2 1 0 0,1 2-176 15,2 1 176-15,0-3 0 0,0 1 0 0,2-1 0 16,1-1 0-16,1 0 0 0,1 0 0 0,0 2 0 15,0-2 0-15,4 3 0 0,1 1 0 0,-1-3 0 16,0 3 0-16,0-1 0 0,0-1 0 0,1 1 0 0,-1 0 0 0,6-2 0 16,0-1 0-16,2 1 0 0,0 1 0 15,1-1 0-15,0 1 0 0,1 0 0 0,2-1 0 0,1 3 0 16,3-3 0-16,-2 2 0 0,-1-1 0 0,1 1 0 16,1-2 0-16,-1 2 0 0,0-2 0 0,2 2 0 15,-1 0 0-15,2-2 0 0,2-1 0 0,0 0 0 16,1 0 128-16,0 0-128 0,1 0 0 0,1 0 0 15,1 0 0-15,-1 1 0 0,1-1 0 0,2 1 0 16,1 1 0-16,0-1 0 0,1 0 0 0,2 1 0 16,1-1 0-16,0 2 0 0,0-2 0 0,0 1 0 15,-3 1 0-15,2 1 128 0,1-4-128 0,0 1 0 0,0 1 0 16,1-1 0-16,2 2 0 0,-1-2 0 16,2-1 0-16,1 0 0 0,8 0 0 0,-9 0 0 0,0 0 0 0,9 0 128 15,0 0 48-15,-8-1 16 0,8 1 0 0,0 0 0 16,-8-4 64-16,8 4 0 0,0 0 16 0,0 0 0 15,-5-6-144-15,5 6-128 0,0 0 144 0,0 0-144 16,0 0 128-16,-1-9-128 0,0 3 0 0,1 6 144 16,0 0-144-16,0 0 0 0,0 0 0 0,0 0 0 15,-4-7 0-15,4 7 0 0,0 0 0 0,0 0 0 16,-8-4 0-16,1 3 0 0,7 1-128 0,-9-3 128 16,0 2 0-16,9 1 0 0,-10-1 0 0,0-1 0 15,1 2 0-15,0 0 0 0,1 0 0 0,1 0 0 16,-1 0 0-16,-1 0 0 0,0 0 0 0,-1 0 0 15,1 0 0-15,0 2 0 0,0-1 0 0,0 3 0 0,0-3 0 16,-2 1 0-16,2-1 0 0,0 0 128 16,0-1-128-16,0 2 0 0,0-1 0 0,0 0 0 0,-1 0 0 0,0 2 0 15,0-4-176-15,-1 2 176 0,2 2 0 0,0 1 0 16,0-4 0-16,0 3 0 0,-2-1 0 0,1 0 0 16,-1 1 0-16,1-2 0 0,-2 2 0 0,0 0 0 15,-1-1 0-15,0 1 176 0,-1-1-176 0,0 1 0 16,-3 1-192-16,2-3 192 0,0 2 0 0,0-1 0 15,1 1 0-15,0 0 0 0,-3 0 0 0,0-1 0 16,0 0 0-16,1 1 0 0,1-2 0 0,-1 1 0 16,0 0 0-16,1 1 0 0,0-2 0 0,1 2 0 15,-2-1 0-15,1 2 0 0,-1 1 0 0,0-3 0 16,1 0 0-16,-1 1 0 0,-1 0 0 0,2 1 0 16,-1-3 0-16,2 1 0 0,-2-2 0 0,0 3 0 15,1-2 0-15,-1 2 128 0,0-2-128 0,-1 1 0 0,0 0 0 0,0 1-176 16,-1-1 176-16,-1 1 0 0,-1 0 0 0,-1 1 0 15,0-4 0-15,1 1 0 0,-1 0 0 0,0 0 0 16,1-1 0-16,1 3 0 0,-2-3 160 0,0 0-160 16,0 0 0-16,0 0 0 0,0 1 0 0,-1 1 0 15,0-2 0-15,0 1 0 0,1 2 0 0,0-3 0 16,-1 0 0-16,1 0 0 0,0 1 0 0,-1 0 0 16,-1-1 0-16,1 0 0 0,1 1 0 0,0 1 0 15,0-1 0-15,0 2 0 0,-1-2 0 0,1 2 0 16,2-2 0-16,0 0 0 0,1 0 0 0,1 2 0 15,0 1 0-15,3-1 128 0,-1 1-128 0,1-3 0 16,0 1 0-16,1 1 0 0,1 0 0 0,2-2 0 16,-1-1 160-16,3 3-160 0,-1-3 160 0,9 0-160 0,-8-3 0 0,8 3 0 15,0 0 0-15,0 0 0 16,-7-4 176-16,7 4-176 0,0 0 192 0,-2-9-192 0,2 1 224 0,3 0-64 16,2 0-16-16,2 1 0 0,2-1-16 0,0-1 0 15,3-2 0-15,2 1 0 0,0-2-320 0,2 2-80 16,1-2-16-16,1 1 0 0,0-2 288 0,3 0 0 15,1 0 0-15,1 0 0 0,-1 0 192 0,1 0 112 16,1 0 16-16,0 1 0 0,0-1-320 0,-1-2 0 16,-1 2 0-16,1 0 0 0,-4 1 0 0,-1 2 0 15,-1 0 0-15,0 1 0 0,0 0 0 0,0 1 0 16,-1 2 0-16,0-1 0 0,-2 0 0 0,-1 0 0 16,0 2 0-16,-1 1 0 0,-3 0 0 0,-9 4 0 0,12-4 0 0,-12 4 0 15,10-1 0-15,-10 1 0 0,0 0-128 0,0 0 128 16,0 0 0-16,0 0 0 0,0 0-160 0,0 0 160 15,0 0-144-15,0 0 144 0,-5 10-192 0,-2-1 192 16,-2 0-304-16,-1-2 48 0,-3 1 16 0,0 0 0 16,-2-1 240-16,0 0-176 0,-2-1 176 0,1 2-160 15,0 1 160-15,-1 1-128 0,-1 0 128 0,-1-2-128 16,-2 1 128-16,-1 4-128 0,-2-4 128 0,-1 3-128 16,-2 0 128-16,1 1 0 0,0 0-144 0,0 1 144 15,-2 0-160-15,4-1 160 0,-1-1-208 0,1 1 80 16,1 0 128-16,1 1 0 0,0 2 0 0,1 0 0 15,1-2 0-15,2 2 0 0,0-2 0 0,2 0 0 16,2-1 0-16,1 2 0 0,1-1 0 0,1 0 0 16,2 1 0-16,0-2 0 0,3-1 0 0,0-2-128 0,3 0 128 15,-1 2 0-15,1-1 0 0,2 0 0 0,1 1 0 0,1-3 144 16,2 2-144-16,2-1 160 0,0 1 0 0,3-1 0 16,1 2 0-16,1-2 0 0,1-1-32 0,2 0-128 15,1 0 192-15,3 1-64 0,1-4-128 0,2 1 128 16,0-1-128-16,0 1 128 0,3-1-128 0,-3 1 0 15,3-1 0-15,-4 1 128 0,1-2-128 0,-2 0 192 16,2 0-192-16,-1 1 192 0,-7-4-480 0,1 2-96 16,0-3 0-16,1 2-16 15,2 0-384-15,0-2-80 0,1 0-16 0,1 1 0 16,16-4-1488-16,-3 1-320 0,-1 0-48 0,0 1-9072 16,0-4-1824-16</inkml:trace>
  <inkml:trace contextRef="#ctx0" brushRef="#br1" timeOffset="100819.42">20075 11660 3679 0,'0'0'160'0,"0"0"32"15,0 0-192-15,0 0 0 0,0 0 0 0,0 0 0 16,0 0 1872-16,0 0 336 0,0 0 64 0,0 0 16 16,0 0-624-16,0 0-112 0,6-3-16 0,-6 3-16 0,4-5 496 0,-4 5 96 15,4-7 32-15,0 1 0 0,-1-1-528 0,-3 7-96 16,2-7-32-16,-1 0 0 0,-1 7-448 0,2-8-80 15,-4 0-32-15,2 8 0 0,-1-7-256 0,1 7-48 16,-2-8-16-16,2 8 0 0,0 0-64 0,-7-5-16 16,7 5 0-16,-9-3 0 0,1-1-96 0,8 4-32 15,-12 1 0-15,1 2 0 0,0 0-80 0,-1 0 0 16,1 1-16-16,-2 3 0 0,-2 1-32 0,1 1 0 16,-2 0 0-16,2 1 0 0,1 2-48 0,0 0-16 15,0 0 0-15,1 1 0 0,-1-3-64 0,3 3-16 16,1 0 0-16,1 1 0 0,0 2 64 0,1-2 0 15,1 3 0-15,1 3 0 0,-1-2-192 0,3 2 128 0,1-2-128 0,0 2 128 16,0-1-128-16,2 2 0 0,3-1 0 0,1-1 0 16,-2-1 128-16,4 1-128 0,0-4 0 0,2 2 128 15,1-4-128-15,3 0 0 0,1 0 144 0,1-1-144 16,1 0 160-16,3-2-32 0,3-1-128 0,0-1 192 16,-1-1-48-16,3-1-16 15,-1 1 0-15,2-1 0 0,1-2-128 0,1 0 128 0,2-1-128 0,-1-1 128 16,-1 0 0-16,2-2 0 0,-2-2 0 0,0 0 0 15,0-2-128-15,0 0 0 0,-3-1 0 0,1-2 0 16,-1-1 0-16,1-1 0 0,-3-1 0 0,-1-3 128 16,0 2 0-16,0-2-128 0,-4-2 192 0,1 0-64 15,-2 2 0-15,0-2-128 0,0-2 192 0,-2-2-64 16,-1-2-128-16,-2 1 128 0,0-1-128 0,0 1 128 0,-3 1-128 16,0-4 0-16,-2 0 0 0,0 2 128 15,-2-1-128-15,-2 1 0 0,-2-1 144 0,0 2-144 0,-2 0 0 0,-1 0 144 16,-1-1-144-16,0 2 0 0,-2 0 176 0,-1 1-176 15,-1 1 160-15,1 1-160 0,-1 2 128 0,0 1-128 16,0 3 0-16,-1-2 0 0,-1 3 0 0,1 1 0 16,-1 1 0-16,0 1 0 0,-4-1 0 0,1 4 0 15,-1-4 0-15,1 3 0 0,-1 1 0 0,0 2 0 16,0 0 0-16,0 1 0 0,0 0 0 0,-1 0 0 16,-1 1 0-16,0 2 0 0,1-2 128 0,1 3-128 15,-1-3 0-15,2 2 144 0,-1 0-144 0,1-1 0 16,1 2 0-16,1 0 0 0,1-1 0 0,1-1 0 15,10-2 0-15,-9 4 0 0,9-4-176 0,0 0-16 16,0 0 0-16,0 0 0 16,0 0-1344-16,0 0-256 0,0 0-64 0,0 0-16 15,0 0-784-15,-2 12-160 0,2-12-16 0</inkml:trace>
  <inkml:trace contextRef="#ctx0" brushRef="#br1" timeOffset="101268.36">20617 11184 15663 0,'0'0'1392'0,"0"0"-1120"0,-4-8-272 0,4 8 0 0,-5-9 3792 0,2 2 704 16,3 7 144-16,0 0 32 0,-2-7-3664 0,2 7-736 16,0 0-144-16,0 0-128 0,0 0 0 0,0 0 0 15,0 0 0-15,0 0 0 0,0 0 240 0,-9 7-16 16,2 1 0-16,2 4 0 0,-2-3 368 0,1 5 80 16,-1 2 16-16,1 2 0 0,-2 2 336 0,0 2 80 15,-1 3 16-15,-1 1 0 0,-2 3-96 0,-1 1 0 16,-3 1-16-16,0 1 0 0,-2 4-384 0,0 1-80 15,-3 5-16-15,0 0 0 0,-2 0-272 0,-1-2-64 16,0-1-16-16,-1 2 0 0,-1-4 48 0,1 1 16 0,-2-1 0 16,0 0 0-16,1 1 144 0,3 3 48 0,-1-5 0 0,5 1 0 15,1-3-112-15,2-1-32 0,3-1 0 0,1-4 0 16,2 0-288-16,1-5 0 0,2 1 128 0,2-5-128 16,1 1 0-16,1-1 0 0,3-3 0 0,0 0-144 31,2-3-992-31,2 0-192 0,1-7-32 0,1 1-16 15,-6-7-1168-15,11 6-224 0,-2-4-48 0,0-4-14208 0</inkml:trace>
  <inkml:trace contextRef="#ctx0" brushRef="#br1" timeOffset="101919.33">21311 10965 27935 0,'0'0'1232'0,"0"0"256"0,0 0-1184 0,7-7-304 0,0 1 0 0,-7 6 0 15,8-5 688-15,-8 5 80 0,8-6 0 0,-8 6 16 16,0 0-272-16,0 0-48 0,0 0-16 0,0 0 0 15,0 0-240-15,0 0-48 0,0 0-16 0,0 0 0 16,0 0 208-16,0 0 32 0,0 0 16 0,-6 10 0 16,-1-1 352-16,-3 0 64 0,0 1 16 0,0 2 0 15,-1 2 128-15,1 3 48 0,-2 3 0 0,0 2 0 16,-1 1-336-16,-1 2-64 0,-2 0-16 0,1 1 0 16,0 0-96-16,2 4-32 0,0-1 0 0,-1 2 0 15,-1 2-224-15,1 1-48 0,0 3-16 0,-2 1 0 16,-1 0-32-16,0 4 0 0,0 2 0 0,2 0 0 15,-1 1-144-15,0-2 192 0,2-2-192 0,2 1 192 0,-1-1-64 0,3-2 0 16,1-3 0-16,1 1 0 0,0-1 0 0,3-3 0 16,0-1 0-16,2 1 0 0,3 0 64 0,3 2 16 15,-1-5 0-15,3-4 0 0,3 0-80 0,3-3 0 16,-1-1-128-16,2-2 192 0,1-2-192 0,1-1 128 16,1-4-128-16,1 2 0 0,3 0 0 0,-1-4 0 15,0-1 0-15,1 1 0 16,-1-4-624-16,0 1-64 0,0 0-16 0,1-3 0 15,-1 0-1200-15,0 1-240 0,0-2-48 0,1-2-16 16,-3 1-416-16,3-2-64 0,-2-1-32 0,0 0-11376 0</inkml:trace>
  <inkml:trace contextRef="#ctx0" brushRef="#br1" timeOffset="102585.72">21973 11492 1839 0,'0'0'160'0,"0"0"-160"16,0 0 0-16,4-7 0 0,-2 1 5264 0,-2 6 1024 0,0 0 208 0,0 0 32 15,4-11-4496-15,-4 11-912 0,0 0-176 0,0 0-48 16,0 0-448-16,0 0-112 0,0 0-16 0,0 0 0 16,0 0-96-16,0 0-32 0,0 0 0 0,0 0 0 15,0 0 320-15,0 0 48 0,0 0 16 0,-9-1 0 16,9 1 256-16,-9 2 64 0,9-2 16 0,-9 6 0 15,1-1 112-15,2 0 32 0,-2 2 0 0,1 0 0 16,-1 1-96-16,1 1-32 0,-3 3 0 0,1-2 0 16,-1 4-160-16,-2 1-16 0,-1 1-16 0,-1 3 0 15,-3 1-256-15,0 2-48 0,-1-1-16 0,-1 1 0 16,1-2-224-16,0 1-64 0,1-1 0 0,1 3 0 16,1-4 0-16,0 1-128 0,4-3 192 0,-2 0-64 15,1-2-128-15,0 3 192 0,2-2-192 0,-2 1 192 16,-1 0-192-16,-1 0 0 0,-1-1 0 0,2-2 128 15,-1 0-128-15,1 2 0 0,-2-2 0 0,2-1 128 0,2-1-128 0,2-2 0 16,1-2 0-16,1-1 0 0,7-7-288 16,0 0 16-16,-6 5 0 0,6-5 0 15,0 0-1312-15,0 0-256 0,0 0-48 0,0 0-16 16,0-10-976-16,1-1-192 0,2 1-32 0</inkml:trace>
  <inkml:trace contextRef="#ctx0" brushRef="#br1" timeOffset="102903.48">21471 11608 35935 0,'0'0'3200'0,"0"0"-2560"16,-5-7-512-16,5 7-128 0,0 0 1824 0,0 0 352 0,0 0 64 0,0 0 0 15,13 0-1728-15,0 3-336 0,0 1-176 0,0 3 160 16,0 4-16-16,0 1 0 0,1 1 0 0,2-2 0 15,-2 4 48-15,2-1 0 0,0 2 0 0,0 2 0 16,1-1-192-16,2 1 0 0,-1-2 0 0,0 1 0 16,0 1 224-16,2-2-32 0,-3-2-16 0,0 0 0 15,-1 1-48-15,-1-2-128 0,0-3 192 0,0 3-64 16,0 0-128-16,-2-1 0 0,-2 0 0 0,1-5 0 16,0 1 0-16,1 1 0 0,0 1 0 0,1-1 0 15,1-5-256-15,1 1-96 0,5-1-16 0,-1-2 0 16,-2 0-736-16,2-1-160 0,-1-1-16 15,1-1-16-15,-2-3-2000 0,-1 0-400 0,-3-1-80 0</inkml:trace>
  <inkml:trace contextRef="#ctx0" brushRef="#br1" timeOffset="103553.57">22131 10898 16927 0,'0'0'752'0,"-8"-6"144"0,0 2-704 0,1-1-192 0,7 5 0 0,-7-5 0 16,0-1 928-16,1 2 160 0,6 4 16 0,-7-4 16 15,7 4-48-15,0 0-16 0,-6-5 0 0,6 5 0 16,-7-4 96-16,7 4 32 0,0 0 0 0,0 0 0 15,0 0 16-15,0 0 0 0,0 0 0 0,0 0 0 16,0 0-224-16,0 0-32 0,0 0-16 0,0 0 0 16,7 9-208-16,-1 3-32 0,2 0-16 0,1 2 0 0,1 5-48 0,2 1-16 15,0-3 0-15,1 7 0 16,-1 3-192-16,2 3-32 0,2 1-16 0,1 1 0 0,1-1-48 0,3 0-16 16,2-1 0-16,1 2 0 0,-1 0 16 0,1 1 0 15,0-3 0-15,0 1 0 0,-2 0-16 0,-1 3 0 16,-2-1 0-16,1 2 0 0,0-2 80 0,-1 2 32 15,-1 1 0-15,1 1 0 0,0-1-144 0,-2 2-16 16,-1 0-16-16,-3-2 0 0,-3-2-112 0,-2-2 0 16,-1-2-128-16,-1 0 192 0,-2 0 64 0,-4 0 0 15,-3 0 0-15,-1 0 0 0,-1 1-128 0,-1 0-128 16,-3 2 176-16,-1-3-176 0,-1-4 192 0,-2 0-192 16,-3-3 192-16,0 1-192 0,1-1 272 0,-2-3-48 0,0-3-16 0,3 0 0 15,-1 0-208-15,2 0 128 0,-1-7-128 0,-1 2 0 16,1-2 0-16,0-1-192 0,1-2 16 0,-2-1 0 31,0 0-528-31,-1-1-96 0,2 1-32 0,-1-2 0 16,0 4-1952-16,-1-1-400 0,0 0-80 0,0 1-14624 0</inkml:trace>
  <inkml:trace contextRef="#ctx0" brushRef="#br1" timeOffset="106906.77">15512 12980 20207 0,'-15'-2'896'0,"6"0"192"0,-1 0-880 0,-2-1-208 0,-1 2 0 0,-1-4 0 0,-3 3 960 0,-3 2 160 16,-1-2 32-16,-2 1 0 0,-3 2-816 0,-2 1-144 15,-3 0-48-15,-2 0 0 0,-2 4 112 0,-5-3 0 16,-7 4 16-16,-1-6 0 0,-4 2 80 0,-2-2 16 15,-2 2 0-15,-3 2 0 16,-3 0 208-16,-6 2 32 0,-5 1 16 0,-7-2 0 0,-6-2-272 0,-2 1-48 16,-5 3-16-16,-7 0 0 0,-7 1-288 0,-7-2 0 15,-3-1-176-15,-3 1 176 16,-2 0-512-16,0 0 16 0,2-2 0 0,4 2 0 0,3-1 496 0,-2 3 0 16,-2 0 0-16,4 4 160 0,3 2 96 0,2-2 32 15,-2 0 0-15,3 1 0 0,0 1 48 0,7 0 16 16,4 0 0-16,2-2 0 0,0 0 416 0,5 0 64 15,6-3 32-15,7 1 0 0,6-1-352 0,7-1-80 0,6-2-16 16,3-4 0-16,4 0-224 0,1 0-32 0,2-2-16 0,7 0 0 16,6-3 16-16,3 0 0 0,2 1 0 0,4 1 0 15,4-4 80-15,4 2 16 0,3-2 0 0,2 1 0 16,2-2 144-16,2 1 48 0,2 0 0 0,6 4 0 16,0 0-128-16,-7-4 0 0,7 4-16 0,0 0 0 15,0 0-176-15,0 0-128 0,0 0 192 0,0 0-192 16,1-6 128-16,-1 6-128 0,0 0 0 0,6-10 0 15,-6 10 128-15,0 0-128 0,0 0 144 0,0 0-144 16,0 0 0-16,0 0 128 0,0 0-128 0,0 0 0 16,0 0 0-16,0 0 0 0,11-1 128 0,-11 1-128 15,0 0 128-15,0 0 0 0,0 0-128 0,12 4 192 16,-12-4 96-16,0 0 16 0,0 0 0 0,0 0 0 16,12 1-304-16,-12-1 160 0,0 0-160 0,0 0 128 15,0 0-128-15,0 0 192 0,0 0-192 0,0 0 192 0,0 0-64 16,0 0-128-16,0 0 192 0,0 0-64 0,0 0 128 0,0 0 32 15,0 0 0-15,0 0 0 0,0 0-64 0,9-5-16 16,-9 5 0-16,8-9 0 0,-3 0-16 0,-1 0-16 16,-1-2 0-16,0 0 0 0,-1-2 112 0,0 0 32 15,1-6 0-15,0 1 0 0,-1-3-96 0,1 0-16 16,-1-1 0-16,0-3 0 0,-1-2 48 0,2-2 0 16,-1 1 0-16,2-4 0 0,-1 0-112 0,-1 0-16 15,1-5 0-15,0 1 0 0,-1 3-128 0,-1-5 0 16,1-3 0-16,0 0 128 0,1-2-128 0,0 1 0 15,-2 1 0-15,1 2 0 0,1 2 0 0,1 3 0 16,0 1 0-16,0 2 0 0,-3 1 0 0,2 0 0 0,1 1 0 16,0 2 0-16,1-3 0 0,-1 1 0 0,0 0 0 0,-2 1 0 15,1-2 0-15,-1 0 0 0,0 4 0 0,-1 2 0 16,-1 2 0-16,0 2 0 0,-1 2 0 0,1 3 0 16,1 0-128-16,-1 4 128 0,0 0 0 0,0 11 0 15,0-9 0-15,0 9-144 0,1-8 144 0,-1 8 0 16,0 0-128-16,0 0 128 0,0 0 0 0,0 0 0 15,0 0-144-15,0 0 144 0,0 0 0 0,0 0-144 16,0 0 144-16,0 0 0 0,0 0 0 0,0 0 0 16,0 0 0-16,12-2 0 0,-12 2 0 0,0 0 0 15,0 0 0-15,0 0 0 0,0 0 0 0,0 0 0 16,0 0 0-16,11 9 128 0,-11-9-128 0,0 0 128 16,0 0-128-16,0 0-192 0,0 0 64 0,0 0 0 15,5 9 128-15,-5-9 0 0,0 0 0 0,0 0 0 0,0 0 128 0,0 0-128 16,0 0 128-16,0 0-128 0,0 0 128 0,0 0-128 15,0 0 128-15,0 0-128 0,0 0 0 0,0 0 144 16,5-7-144-16,-5 7 0 0,0 0 144 0,0 0-144 16,5-8 0-16,-5 8 144 0,0 0-144 0,0 0 0 15,0 0 0-15,0 0 0 0,0 0 0 0,0 0 0 16,0 0 128-16,0 0-128 0,0 0 0 0,-6 7 0 16,-2-1 0-16,0 1 0 0,0 0 0 0,-2-1 0 15,-1-1 0-15,1 3 0 0,-1 2 160 0,0 0-160 16,-2-3 192-16,-2 1-192 0,0 0 208 0,-2 1-64 15,-3 2-16-15,1-1 0 0,-2-1-128 0,0-1 192 16,0 2-192-16,0 0 192 0,-1-1-192 0,0 0 0 0,-3 0 144 0,4 3-144 16,0-3 0-16,2 0 0 0,-2 0 0 0,4 0 0 15,3-2 0-15,1-3 0 0,0 2 0 0,2-1 128 16,3-2-128-16,8-3 0 0,0 0 0 0,-7 1 0 16,7-1 0-16,0 0 0 0,0 0 0 0,0 0 0 15,0 0-144-15,-2-6 0 0,2 6 0 0,5-11 0 16,2 2-32-16,1 1 0 0,0 1 0 0,1 0 0 15,1-1 176-15,2-1-208 0,2 0 80 0,2 0 128 16,-2 0-128-16,2 0 128 0,-2-2 0 0,2 2 0 16,-1 1 0-16,2-2 0 0,-1-2-144 0,0 2 144 15,-1-1 0-15,1 2 0 0,0-4 0 0,-2 3 0 16,-2 0 0-16,-2 5 0 0,-1-1 0 0,-1-1 0 16,0 1 0-16,-8 6 0 0,8-7 0 0,-8 7 0 15,6-10 0-15,-6 10 0 0,7-8 0 0,-7 8 0 16,0 0 128-16,0 0-128 0,0 0 176 0,0 0-176 0,8-7 0 0,-8 7 0 15,0 0 0-15,0 0 0 0,0 0 0 0,0 0 0 16,6 13 0-16,-1 3 0 0,-1 0 160 0,0 1-160 16,-1-3 128-16,-1 3-128 0,1 3 176 0,0-1-48 15,-1-1-128-15,2 3 192 0,0-1-64 0,0-1 0 16,0-2-128-16,1 0 192 0,0-1-192 0,0-1 0 16,1 0 128-16,0-2-128 0,1-3 0 0,-1 1 0 15,-6-11 128-15,9 9-128 0,-1-1 0 0,1-2-160 16,-9-6 32-16,12 7 0 15,-12-7-1104-15,13 2-224 0,-2 0-32 0,-1-4-16 16,-1-3-2256-16,0-3-448 0</inkml:trace>
  <inkml:trace contextRef="#ctx0" brushRef="#br1" timeOffset="109391.53">10547 9106 13823 0,'0'0'1216'0,"0"0"-960"0,-12-2-256 0,2 0 0 16,-1-2 3104-16,2 1 576 0,0-2 112 0,0 1 32 16,0 0-2656-16,-1 0-528 0,-1 2-96 0,-1-2-32 15,1 0-96-15,-2 1-32 0,0-1 0 0,-2 2 0 16,0-5-208-16,-1 3-48 0,-1 2-128 0,-3-3 192 15,0 1 48-15,-4 0 0 0,-2 0 0 0,-1 1 0 0,-3 1 96 0,-2 0 32 16,-2-2 0-16,1 3 0 16,0 0 144-16,2-2 48 0,-2 1 0 0,-1-2 0 0,0 0-16 15,0 0 0-15,2-1 0 0,-1-1 0 0,-1 1-208 0,-2-1-32 16,-3-1-16-16,0 1 0 0,-2-1-112 0,2 2-32 16,-1 0 0-16,-1 1 0 0,1-3-144 0,-2 3 192 15,0 3-192-15,2 0 192 0,0-2-192 0,-1 2 0 16,1 0 0-16,-2 3 0 0,-1 1 128 0,-1-1-128 15,-3 2 0-15,2-2 128 0,4 3 32 0,-1-4 0 16,-1 2 0-16,0-1 0 0,0 1 32 0,1 0 16 16,0-1 0-16,-1 1 0 0,-3-2 112 0,-1 0 0 15,0 1 16-15,1 0 0 0,3 0-32 0,0 0-16 0,-1 2 0 16,-2 1 0-16,2-1-80 0,-1 3-16 0,2 1 0 0,-1 1 0 16,-2 0-192-16,1 0 0 0,-2 0 0 0,2 0 0 15,2 2 0-15,0-1 0 0,0 0 0 0,0 1 0 16,0-1 0-16,2 1 0 0,-1 0 0 0,0 1 0 15,-2 0 0-15,0 0 176 0,-1-1-176 0,2 1 160 16,0-1-160-16,0 0 0 0,0-2 0 0,0 3 0 16,0 0 0-16,3 2 0 0,2-1-144 0,-1 3 144 15,-3 1 0-15,0-4 0 0,1 1 0 0,-1 2 0 16,0-4 128-16,4 1-128 0,2 1 0 0,-1 0 144 16,1-1-144-16,-1 3 0 0,2 5 0 0,1-4 128 15,0 0 32-15,0 0 0 0,1 1 0 0,-1 0 0 16,0 2-160-16,0-1-144 0,0 0 144 0,1 1-208 15,2-1 208-15,1-1 0 0,3-1 192 0,-1 2-192 0,2 0 128 16,2-1-128-16,-1-1 0 0,1 0 0 0,1 1 144 16,1-1-144-16,1 0 0 0,1 1 144 0,1 2-144 0,0-1 160 15,1-2-160-15,0 2 160 0,-2-2-32 0,1 2-128 16,-1 2 192-16,2 0-64 0,1 0 16 0,1 1 0 16,-1 0 0-16,6 0 0 0,0-1-16 0,3 0-128 15,3 1 192-15,1-1-64 0,2-2-128 0,0 4 192 16,1-4-192-16,4 2 192 0,1 1-192 0,1-1 0 15,0-1 0-15,3-1 128 0,0 1-128 0,2 1 0 16,1-1 144-16,0 3-144 0,4-5 0 0,0 3 0 16,2-2 0-16,0 5 128 0,0-3-128 0,0 2 0 0,1 1 0 15,1-2 128-15,-1 0-128 0,3-1 0 0,1 0 0 16,0-2 0-16,2-1 128 0,0 1-128 0,1-1 128 0,-1 0-128 16,-1 0 144-16,3 1-144 0,3-2 192 0,-1-2-192 15,2 1 208-15,2 1-64 0,0-5-16 0,1 2 0 16,-1-1 0-16,1 0-128 0,0 1 192 0,1 1-64 15,1-1-128-15,3 2 128 0,1-2-128 0,0-1 128 16,0-3-128-16,1 2 0 0,2 1 0 0,0 0 128 16,2 0-128-16,0 0 128 0,-2 0-128 0,1 0 128 15,0-2-128-15,0 2 0 0,2-3 0 0,-1 2 128 16,1-2-128-16,2 1 192 0,0-2-192 0,3-2 192 16,1-2-64-16,-2 0-128 0,1 0 192 0,-1 0-64 15,2-2 0-15,3 1-128 0,-1-3 192 0,2 2-64 16,1-1-128-16,1 0 160 0,1 0-160 0,-4-2 160 15,-1 0-160-15,1 0 0 0,4-1 144 0,0 0-144 16,2 1 0-16,2-2 128 0,-1 2-128 0,0-2 0 0,-1 1 0 0,0-1 0 16,0 1 0-16,0-3 128 0,1 1-128 0,2 1 0 15,-1-1 0-15,1 1 0 0,-2-1 0 0,-1 0 0 16,-2 1 0-16,0 0 0 0,2 1 0 0,2 0 0 16,0 0 0-16,2-1 0 0,0 1 0 0,0 1 0 15,-2 0 0-15,1 0 128 0,0-3-128 0,0 1 0 16,1 0 0-16,1-1 0 0,3 0 0 0,-1-2 0 15,-3 1 0-15,0 0 128 0,-2-1-128 0,2 1 0 16,0-1 128-16,1 2-128 0,0-2 0 0,0 1 128 16,1 0-128-16,-1-1 0 0,-1 1 0 0,1 0 128 15,1-3-128-15,3 3 0 0,1-2 0 0,-1 2 128 16,0-1-128-16,-1 0 0 0,1-1 0 0,-2 2 0 0,1 1 0 16,1 0 0-16,3-1 0 0,-2 1 0 0,-2-1 0 0,0 2 128 15,-2-1-128-15,2 1 0 0,1-2 0 16,2 0 0-16,-1 1 0 0,-1 1 0 0,-2-2 0 0,-1 1 128 15,-1 0-128-15,1 1 0 0,-1 2 0 0,1-4 0 16,2 1 0-16,-1 1 0 0,-1-2 0 0,-1-1 128 16,0-2-128-16,2 1 144 0,-2 0-144 0,3 0 160 15,0-1-160-15,-1-2 0 0,1 0 0 0,0 0 0 16,-1-3 0-16,0 3 0 0,0 0 0 0,-1 1 0 16,1 0 128-16,-2 2-128 0,-2-6 0 0,-3 3 128 15,-4 0-128-15,1 0 0 0,2 0 0 0,-1-1 0 16,-2 1 0-16,0 0 0 0,1-1 128 0,-1-1-128 15,-2 2 0-15,-3-1 0 0,-1-2 0 0,-1 0 128 16,1 1-128-16,-2-1 160 0,-2 0-160 0,-1 0 160 0,0-1-32 0,-1 0-128 16,-2-2 192-16,-2-1-64 0,-1-1 0 0,-1 0-128 15,-2 0 192-15,-2 0-64 0,0-1-128 0,-1-3 128 16,-1 2-128-16,1-1 128 0,0 2-128 0,-3-2 0 16,-3-1 144-16,0 3-144 0,2-3 0 0,-2 2 0 15,-2-1 0-15,1-1 128 0,-2-2-128 0,-3-1 0 16,-2 0 0-16,1 0 0 0,-2 1 0 0,-1-1 0 15,-4-2 0-15,-1 0 128 0,-2-1-128 0,-1-6 0 16,-2 3 0-16,-2 3 128 0,-1 1-128 0,-1 1 0 16,-3 0 128-16,-2 0-128 0,0 1 128 0,-2 0-128 15,0-2 128-15,0 3-128 0,-4-1 128 0,-1 1-128 16,0-1 128-16,-2 1-128 0,-2 0 0 0,0-1 0 0,-2 0 0 16,-1-1-128-16,0-2 128 0,-1 0 0 0,-2-2 128 0,-1 0-128 15,-2-1 0-15,0 4 0 16,-1 2 0-16,-1-1-192 0,1 0 192 0,-2 0 0 0,0 0 0 0,-1 3 0 15,-1 3 0-15,-1 2 0 0,0 1 0 0,-1 0-128 16,0 1 128-16,2-3 0 0,-2 2 0 0,-1 0 0 16,-1 2 0-16,-2 1 0 0,1 0 0 0,-2 1-128 15,0 0 128-15,-1 1 0 0,-1-1 0 0,0 3-128 16,-3-4 128-16,0 1 0 0,-2 2 0 0,0-1-128 16,-1 1 128-16,-1 1 0 0,-3 0 0 0,1 1 0 15,-4 1 0-15,5 3 0 0,0-2 0 0,-2 1-128 16,-1-5 128-16,3 4 0 0,1-1 0 0,0 1 0 15,-2-2 0-15,1 0 0 0,0 2 0 0,-3 2 0 16,-3-3 0-16,2-2 0 0,1 4 0 0,0 0 0 16,-2 1 0-16,0 0 0 0,1 1 0 0,-1-1 0 0,-4 2 0 0,1-1 0 15,0 1 0-15,0 0-128 0,0 2 128 0,0 3 0 16,0-3 0-16,1 0-128 0,0 4 128 0,0-3 0 16,-1 2 0-16,0-1 0 0,0 1 0 0,1-1 0 15,0 0 0-15,0 0 0 0,0 1 0 0,0 0 0 16,-1-2 0-16,0-1 0 0,0-1 0 0,1-1 0 15,0 1 0-15,0 1 0 0,-2-1 0 0,2-1 0 16,2 0 0-16,-1-1 0 0,0 1 0 0,4 0 0 16,-1-3 0-16,0 4 0 0,0-2 0 0,0 3 0 15,0 0 0-15,0-1 0 0,1-2 0 0,1 3 0 16,-1-2 0-16,2 2 0 0,-2 0 0 0,3 2 0 16,0-2 0-16,0 3 0 0,-3-3 0 0,-1 1 0 15,-1 2 0-15,3-1 0 0,0 2 0 0,2-1 0 0,-1 2 0 0,1 0 0 16,-1-1 0-16,2-1 0 0,0 1 0 0,0-3 0 15,-1 4 0-15,2-2 0 0,0 1 0 0,2 0 0 16,-1 1 0-16,1 1 0 0,1 2 0 0,0 1 0 16,2-1 0-16,-1 0 0 0,-2-1 0 0,1-1 0 15,0 3 0-15,0 0 0 0,1 2 0 0,-1-1 0 16,1 1 0-16,1 0 0 0,-1-2 0 0,2 1 0 16,1 1-208-16,2-4 32 0,-2-1 16 0,1 1 0 31,-1-1-1504-31,2 1-288 0,-2-2-64 0,1 2-16 15,1-2-1904-15,-2 0-384 0</inkml:trace>
  <inkml:trace contextRef="#ctx0" brushRef="#br1" timeOffset="110341.87">8185 10111 3679 0,'-11'-5'320'0,"5"2"-320"16,-3-5 0-16</inkml:trace>
  <inkml:trace contextRef="#ctx0" brushRef="#br1" timeOffset="111094.56">8148 9788 2751 0,'0'0'128'0,"0"0"16"0,0-10-144 0,0 1 0 15,2 2 0-15,-2-4 0 0,0 2 3744 0,0 0 720 16,0 1 144-16,0-2 16 0,0 2-2320 0,1-1-480 16,0 0-96-16,0-3 0 0,-1 4-240 0,0 0-32 15,0 8-16-15,0-9 0 0,0 2-432 0,0 7-96 16,0 0-16-16,0-6 0 0,0 6-336 0,0 0-80 15,-3-7-16-15,3 7 0 0,0 0-192 0,-11 0-32 0,1 2-16 0,-2 3 0 16,-2 3-64-16,-2 4-16 0,-1 2 0 0,-3 4 0 16,-2 3 0-16,-2 2 0 0,-3 1 0 0,1 2 0 15,0 3 64-15,3 1 16 0,1 0 0 0,1 4 0 16,0 2 160-16,4 2 16 0,1 4 16 0,5 1 0 16,1-3-288-16,5 0-128 0,3 2 128 0,3-1-128 15,3-2 160-15,4 0-160 0,2 1 192 0,6-3-192 31,2-6-240-31,4 0-144 0,3-1-48 0,6-2 0 0,4-5 752 0,3-3 160 0,0-5 32 0,0-4 0 16,0-5-320-16,-1-4-64 0,0-4-128 0,2-4 192 16,2-7-64-16,-1-2 0 0,0-3-128 0,-1-3 192 15,-1-1-16-15,-1-1-16 0,-3-1 0 0,-3 1 0 16,-4-5 224-16,-1 0 64 0,-5-2 0 0,-2 0 0 16,-4-6-96-16,-3 3-16 0,-3-1 0 0,-4 1 0 0,-3-3 0 0,-4-1 0 15,-3-1 0-15,-3 3 0 0,-2 1-112 0,-5 3-32 16,-2 2 0-16,-2 2 0 0,-3-1-192 0,-3 5 128 15,-4 2-128-15,1 4 0 0,-2 5 0 0,1 2 0 16,-4 1 0-16,1 4 0 0,-1 2-128 0,3 0 128 16,2 6-192-16,1 0 192 0,4 2-352 0,2 1 32 15,2 1 16-15,2 2 0 16,2-1-1280-16,5 2-256 0,2-1-48 0,5 2-16 16,3-11-1456-16,6 12-288 0</inkml:trace>
  <inkml:trace contextRef="#ctx0" brushRef="#br1" timeOffset="111627.15">12615 9566 25791 0,'0'0'2304'0,"0"0"-1856"15,0 0-448-15,0 0 0 0,0 0 4176 0,0 0 752 16,0 0 128-16,4 12 48 0,1 2-4160 0,1 0-944 15,2 2 0-15,3 4 0 0,-1 3 0 0,3 2 0 0,1 0 192 0,1 5-192 16,-2 3 256-16,0 5-64 0,-1 1-16 0,-1 4 0 16,1 3-176-16,0 4 0 0,1 2 0 0,-3 1 128 15,-2 2-128-15,-3-3 0 0,-2-2 144 0,0-1-144 16,-1-5 0-16,1-2 0 0,-2-5 0 0,-1-1-192 16,0-2 16-16,0-1 0 0,0-3 0 0,0-4 0 31,-1-5-2928-31,-2-4-592 0</inkml:trace>
  <inkml:trace contextRef="#ctx0" brushRef="#br1" timeOffset="112926.97">7983 8055 20271 0,'0'0'896'0,"0"0"192"0,0 0-880 0,0 0-208 0,0 0 0 0,0 0 0 16,0 10 4416-16,2 1 832 0,2 2 160 0,1 2 32 15,1 0-4128-15,0 3-832 0,1 2-160 0,0 1-48 16,0 2 16-16,2 3 0 0,0 1 0 0,0 2 0 16,-1 1-288-16,0 0 0 0,1 1 128 0,0 3-128 15,0 3 0-15,-1-3 0 0,-1-2 0 0,-1 0 0 16,1 0 0-16,-2-3 0 0,0-1 0 0,-1 2 0 15,-1-1 0-15,1-1 0 0,-2-4 0 0,2-2 0 16,-1-2-464-16,1-3 0 0,-2-1 0 0,2-2 0 16,0-1-2112-16,1 0-432 0,1-3-64 0</inkml:trace>
  <inkml:trace contextRef="#ctx0" brushRef="#br1" timeOffset="113743.86">13040 7716 15663 0,'0'0'1392'0,"-3"-7"-1120"0,-2 0-272 0,5 7 0 16,-5-7 3728-16,5 7 688 0,0 0 144 0,0 0 32 16,0 0-3376-16,0 0-656 0,0 0-144 0,0 0-32 15,0 0 80-15,0 0 16 0,0 0 0 0,0 0 0 16,0 0-32-16,0 0-16 0,0 0 0 0,0 0 0 16,0 12 320-16,2 1 64 0,1 1 16 0,0 2 0 15,-3-3 192-15,2 1 32 0,1 3 16 0,-1 7 0 16,2 4-240-16,-1 5-64 0,0-3 0 0,-1 3 0 15,1-1-256-15,-1 1-48 0,0 1-16 0,-1 1 0 0,2-16-224 0,-2 4-48 16,1 1-16-16,1 2 0 0,-2 0-160 0,2 1 0 16,0 0 0-16,-1-1 0 0,2 20 0 0,0-10-256 15,0-5 48-15,0-5 0 16,-2-2-576-16,1-6-112 0,0-1-32 0,-1-5 0 16,0 0-1792-16,-2-12-352 0,1 9-80 0,-1-9-8176 15,0 0-1616-15</inkml:trace>
  <inkml:trace contextRef="#ctx0" brushRef="#br1" timeOffset="115397.29">7661 6614 13823 0,'-2'-14'1216'0,"0"4"-960"16,-2-2-256-16,1 0 0 0,2 0 4528 0,1 2 848 15,0 1 192-15,0 9 16 0,4-9-4288 0,-4 9-848 16,0 0-192-16,9-4-16 0,-9 4 48 0,13 4 16 16,1 5 0-16,1 4 0 0,-1 4 0 0,3 8 0 15,1 5 0-15,0 2 0 0,1 5 32 0,-2 6 16 16,-2 1 0-16,0 4 0 0,-1 3-160 0,-2 0-48 16,-2 1 0-16,-1-4 0 0,-2-2-144 0,-3-2 128 15,-2-2-128-15,0 0 128 0,-2-6-128 0,0-1 0 0,1-2 144 0,0-2-144 16,1-1 0-16,0-4 0 0,2-1-192 15,3-3-11376-15,0-6-2256 0</inkml:trace>
  <inkml:trace contextRef="#ctx0" brushRef="#br1" timeOffset="116111.49">13228 6205 34383 0,'-15'-3'1520'0,"5"2"320"0,-2 1-1472 0,0 0-368 0,1 1 0 0,-1 3 0 16,0 0 432-16,0 1 16 0,1 2 0 0,-1-1 0 15,1 1-304-15,-2-2-144 0,-1 3 160 0,-2 2-160 16,-1 3 0-16,-1 1 0 0,-1 0 0 0,-2 4 0 16,-4 3 0-16,0 2 0 0,0 3 0 0,1 1 0 15,-1 0 0-15,0 0 0 0,3 2 0 0,2-2 0 16,5 2 0-16,2-2 0 0,1 3 128 0,3-2-128 15,1-1 192-15,4 1-64 0,2 2-128 0,2-2 192 16,2 0-192-16,3-2 144 0,3-3-144 0,4 1 128 16,5-5 0-16,2-1 0 0,5-1 0 0,2-4 0 15,1-3 0-15,5-1-128 0,0-3 192 0,1-5-64 16,-1-1-128-16,2-3 160 0,2-4-160 0,-1-2 160 0,1-4-160 0,-1-3 0 16,-1-1 0-16,-1-1 0 0,-3-3 256 0,0 2-16 15,-3-6-16-15,-1 3 0 0,-5 1 96 0,-1-3 0 16,-5 0 16-16,0-2 0 0,-3-2 192 0,-3-2 48 15,-4-2 0-15,-1-2 0 0,-3-2-192 0,-4 1-48 16,-2 0 0-16,-3-1 0 0,-1-1-96 0,-2 2-32 16,-5 2 0-16,-2 3 0 0,-6 6-80 0,1 1-128 15,-2 2 176-15,-2 3-176 0,-3 4-144 0,-3 2-144 16,-2 2-32-16,-2 5 0 16,1 3-1728-16,-2 5-368 0,-1 2-64 0,-8 3-14352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2T20:41:37.29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3460 5245 3679 0,'0'0'320'0,"0"0"-320"0,0 0 0 0,1-9 0 16,-1 9 3328-16,3-9 608 0,-2 0 112 0,-1 9 32 15,4-9-2672-15,-4 9-512 0,5-8-128 0,1-1 0 16,-2 1-128-16,-4 8 0 0,6-6-16 0,1-1 0 15,-7 7-320-15,0 0-64 0,0 0-16 0,0 0 0 16,6-6 352-16,-6 6 64 0,0 0 0 0,0 0 16 16,0 0 192-16,0 0 48 0,-9 6 0 0,-1 2 0 15,-2 2-16-15,-1 3 0 0,-2 2 0 0,-2-1 0 16,-2 0-144-16,-2 5-32 0,-1 2 0 0,-2 2 0 16,1 0-128-16,-2 1-16 0,0 1-16 0,-2 2 0 15,-2 6-48-15,-2-2-16 0,0-1 0 0,-1 1 0 16,1-1-48-16,1 0-16 0,0 3 0 0,2 2 0 0,-2 3-160 0,1-2-16 15,0 0-16-15,2-3 0 0,1 1-32 0,2-1-16 16,1-2 0-16,3-1 0 0,2 0-176 0,1-1 160 16,1-4-160-16,3-5 160 0,4-3-160 0,0-2-176 15,1-5 48-15,3-1 0 16,2-1-672-16,3-8-128 0,0 0-32 0,0 0 0 16,0 0-2240-16,0 0-448 0,11-4-80 0</inkml:trace>
  <inkml:trace contextRef="#ctx0" brushRef="#br0" timeOffset="378.29">2939 5333 19343 0,'-7'-18'848'0,"3"7"192"0,-1 1-832 0,0-2-208 0,1 3 0 0,4 9 0 16,-4-7 2640-16,4 7 496 0,0 0 80 0,0 0 32 15,0 0-2144-15,0 0-416 0,0 0-96 0,0 0-16 16,-7-5-176-16,7 5-32 0,0 0-16 0,0 0 0 16,-6 12 128-16,2 2 32 0,3-1 0 0,1 2 0 15,0 0 32-15,1 1 16 0,2-1 0 0,0 5 0 16,1-2-48-16,0 2 0 0,2-2 0 0,-1 2 0 16,0-1-32-16,0 1-16 0,2-2 0 0,-1 2 0 15,1 2-80-15,-1-1-32 0,2 1 0 0,1-1 0 16,0 2-112-16,2-1-32 0,-1 0 0 0,3 2 0 15,0-1-48-15,2 1-16 0,0-5 0 0,2 1 0 0,0-1-144 16,0 2 0-16,0-6 144 0,0 0-144 0,0-2 0 0,2 0 0 16,1-1 0-16,-3 0 0 0,-4-3-240 0,0 1-16 15,0-2 0-15,-1 1 0 16,-2-2-544-16,-1-1-112 0,0 1-32 0,-1-2 0 16,0-1-2128-16,-8-4-448 0,8 4-64 0</inkml:trace>
  <inkml:trace contextRef="#ctx0" brushRef="#br0" timeOffset="878.23">3751 5592 17615 0,'0'0'768'0,"0"0"192"0,-11-4-768 0,2 2-192 0,9 2 0 0,0 0 0 15,-9-2 128-15,9 2 0 0,-9 0 0 0,9 0 0 0,0 0-128 0,-8 3-272 16,8-3 64-16,0 0 16 0,0 0 192 0,0 0-144 16,0 0 144-16,0 0-128 0,0 0 960 0,0 0 208 15,0 0 48-15,0 0 0 0,0 0 592 0,0 0 128 16,15-3 32-16,-1 2 0 0,0 1-448 0,2-1-96 16,-1-1-16-16,2 0 0 0,-1-1-576 0,2 1-112 15,2-1-16-15,-1 2-16 0,1 1-240 0,1-3-64 16,0 1 0-16,1 0 0 0,0 0-256 0,0 0 128 15,0 0-128-15,-1 2 0 0,0-3 128 0,-1 2-128 16,-1-2 0-16,2-1 0 0,0 0 0 0,0 2 0 16,0-2 0-16,-2 1 0 0,-1-2-208 0,-1 1-160 15,-1 0-16-15,-2 2-16 16,-1-1-304-16,-1 2-48 0,-1 1-16 0,-11 0 0 16,10-4-1568-16,-10 4-320 0,9-3-64 0</inkml:trace>
  <inkml:trace contextRef="#ctx0" brushRef="#br0" timeOffset="1244.7">3813 5781 29823 0,'0'0'1328'0,"0"0"272"0,0 0-1280 0,0 0-320 16,0 0 0-16,0 0 0 0,0 0 256 0,0 0 0 16,0 0 0-16,0 0 0 0,0 0 288 0,11 5 48 15,-11-5 16-15,12 2 0 0,-1 0-160 0,1-2-16 16,-2-2-16-16,2 0 0 0,0 1-192 0,2 0-32 15,2 1-16-15,0 0 0 0,-1-1 64 0,2-1 16 16,0 1 0-16,1-2 0 0,2 1-256 0,-1-1 144 16,0 2-144-16,0 1 128 0,-1-1-368 0,2 1-80 15,1 1 0-15,0 0-16 16,0 0-640-16,-2 2-128 0,2 0-32 0,1 1-8560 0,3-2-1712 0</inkml:trace>
  <inkml:trace contextRef="#ctx0" brushRef="#br0" timeOffset="4564.46">5753 4909 11055 0,'0'0'480'0,"0"0"112"0,0 0-464 0,0 0-128 0,-10-3 0 0,10 3 0 16,-8-1 2880-16,8 1 544 0,-9-1 112 0,9 1 32 15,-9-1-2400-15,9 1-464 0,0 0-112 0,-9-4-16 16,2 1-192-16,7 3-64 0,0 0 0 0,0 0 0 15,-9-5-160-15,9 5-32 0,-9-4-128 0,9 4 192 16,-9-3-192-16,0 2 128 0,0-2-128 0,-1 3 0 16,1 2 208-16,-1 0-48 0,-1 1-16 0,1 0 0 15,-2-1 64-15,1 2 16 0,-3 3 0 0,0-2 0 16,0-1 64-16,-1 1 16 0,-13 11 304 16,16-9-272-16,-1 2 16 0,0 1 0 0,0 0 0 15,1 0 96-15,0 1 0 0,1 1 16 0,-1-1 0 0,-1 1-192 0,1 1-32 16,0 1-16-16,1 2 0 0,-4 1-224 0,2-4 0 15,-1-1 128-15,1 2-128 0,0 1 0 0,1-1 0 16,0 0 0-16,2-1 0 0,0 2 0 0,1-1 0 16,-1 0 128-16,1 1-128 0,1-1 0 0,2 2 144 15,-1-1-144-15,2 0 128 0,0-1-128 0,0-1 128 16,1-1-128-16,1-1 128 0,1 1-128 0,-1-3 128 16,3-9-128-16,-1 13 128 0,1-1 0 0,1-3 0 15,-1-9 0-15,4 9 0 0,0 0-128 0,-4-9 160 16,8 10-160-16,-2-1 160 0,2-3-160 0,0 1 0 15,-8-7 0-15,13 4 128 0,1 0-128 0,1-2 0 0,-1-2 144 16,0 1-144-16,1 2 224 0,-1 0-32 0,0-3 0 0,2-2 0 16,1 1 32-16,0 1 0 0,-2 1 0 0,1-1 0 15,-3-1-48-15,0 1-16 0,-1-1 0 0,0 1 0 16,-2 0 32-16,0 1 0 0,1-1 0 0,-1 3 0 16,-10-3-192-16,12 4 128 0,-1 0-128 0,-4 1 128 15,-7-5-128-15,9 4 160 0,-9-4-160 0,8 9 160 16,-8-9-160-16,7 8 128 0,-7-8-128 0,5 9 128 15,-5-9-128-15,4 9 160 0,-4-9-160 0,1 12 160 16,-1-12-160-16,0 10 128 0,0-10-128 0,-2 12 128 16,-2 1-128-16,1-4 128 0,0 1-128 0,0 1 128 15,-3-1-128-15,2 1 128 0,-1-1-128 0,0 2 128 16,0 0-128-16,0-1 0 0,-1 0 0 0,0-1 128 0,-2-2-128 16,2 1 0-16,0 0 0 0,6-9 0 0,-6 9 128 15,-1 0-128-15,2 1 0 0,0-1 128 0,5-9-128 0,-7 10 0 16,1-2 0-16,-1 0 0 0,7-8 0 0,-9 10 128 15,-1 1-128-15,1 0 0 0,1-3 0 0,1 1 0 16,1-1 0-16,-1 0 0 0,-1 0 0 0,8-8 0 16,-5 9 0-16,0-1 0 0,5-8 0 0,-7 9 0 15,1-3 0-15,6-6 0 0,-7 9 0 0,2 1 0 16,1-3 0-16,2 4 0 0,-2-1 0 0,2 1 0 16,1-2 0-16,1 0 0 0,0-9 0 0,0 12 0 15,3-3 0-15,1-1 0 0,1-1 0 0,0 1 0 16,0-1 0-16,-5-7 0 0,11 5 0 0,-1-2 0 15,1-2 128-15,-1 0-128 0,2 2 0 0,-2-2 192 16,1-1-192-16,-1 0 192 0,-10 0-192 0,12-1 0 0,-2 1 144 0,1 0-144 16,-11 0 0-16,10 1 0 0,1 0 0 0,-11-1 0 15,0 0 0-15,11 4 128 0,0-2-128 0,-11-2 0 16,0 0 0-16,10 5 144 0,-10-5-144 0,8 6 0 16,-2 1 192-16,-6-7-192 0,0 0 192 0,3 12-192 15,-3-1 128-15,0-1-128 0,-1 0 0 0,-1 0 0 16,0 1 0-16,-1-1 0 0,-1 2 0 0,0 0 0 15,-2-1 0-15,-1 2 0 0,1 2 0 0,-2 0 0 16,-2-3 0-16,0 6 0 0,3 2 0 0,-2 1 0 16,-2 1 0-16,1 1 0 0,-1 2 0 0,2-3 0 15,0-2 0-15,2-3 0 0,4-1 0 0,0-2 0 16,2-2 128-16,1 1-128 0,1-2 0 0,2 0 0 16,2-3 128-16,0 1-128 0,2-1 0 0,0-1 0 15,2 0 128-15,3 1-128 0,1-2 0 0,2 0 0 0,-1 0 0 0,4-2 0 16,4 0 0-16,2 1 0 0,1-1-304 15,2 1-64-15,2 0-16 0,2 2 0 16,2-1-1952-16,2 4-400 0,3-3-80 0</inkml:trace>
  <inkml:trace contextRef="#ctx0" brushRef="#br0" timeOffset="6132.5">6650 5680 3679 0,'0'0'320'0,"0"0"-320"15,0 0 0-15,0 0 0 0,0 0 3344 0,0 0 608 16,0 0 112-16,0 0 32 0,0 0-1936 0,0 0-384 16,0 0-80-16,0 0-16 0,0 0-464 0,0 0-80 15,0 0-32-15,7-7 0 0,-7 7-336 0,0 0-64 16,9-4 0-16,0 3-16 0,-9 1-336 0,14 0-64 15,-1 0-16-15,2 4 0 0,-1-3-272 0,2 4 0 16,-1-3 0-16,2 0 0 0,2 1 0 0,-1-3 0 16,1-4 0-16,1 3 0 0,-2-1 0 0,2 2 128 15,-3 0-128-15,-2-4 0 0,0 2 272 0,-2-3-48 0,-2-1-16 16,0 1 0-16,-3 0 128 0,-2 0 32 0,-6 5 0 0,5-9 0 16,-5 9-32-16,4-8 0 0,2-1 0 0,-6 9 0 15,0-11-128-15,-2 2-16 0,0 1-16 0,-1-1 0 16,3 9-176-16,-5-9 128 0,0 0-128 0,1 0 128 15,-3-2-128-15,1 1 0 0,-2 1 0 0,0 0 128 16,0 2-128-16,0 3 0 0,8 4 0 0,-13-2 0 16,0-1 0-16,0 3 0 0,-4 3 0 0,0 2 0 15,0 1 0-15,-1 2 0 0,-1 1 0 0,0 3 0 16,0 4 0-16,-1 2 0 0,-1 3 0 0,2-3 0 16,1 2 0-16,2-1 0 0,3 3 0 0,1-2 0 15,2 1 0-15,2 0 0 0,1-2 0 0,3 1 0 16,3 2 0-16,1-3 0 0,3 2 192 0,2 0-64 15,2 1-128-15,-1 2 0 0,-1 2 144 0,3-3-144 16,1 1 0-16,3-2 0 0,0-1 0 0,2-2 128 0,3 1-128 16,1-4 0-16,0-2 0 0,3 0 0 15,4-2-384-15,2-4-80 0,2-3-32 0,1-2 0 16,0-3-1536-16,1-3-304 0,-1-5-64 0,-1-2-10784 16</inkml:trace>
  <inkml:trace contextRef="#ctx0" brushRef="#br0" timeOffset="6949.33">7303 5575 31039 0,'0'0'1376'0,"0"0"288"0,-11 0-1344 0,2 0-320 0,9 0 0 0,0 0 0 16,-8 5 640-16,8-5 48 0,-5 8 16 0,5-8 0 16,0 0-416-16,-3 13-80 0,2-1-16 0,1 0 0 15,0-12-64-15,1 14-128 0,-1-1 176 0,3 0-176 16,0 0 160-16,1-2-160 0,0 2 128 0,1 1-128 15,1 2 160-15,-1-2-160 0,-1 4 192 0,1-2-192 0,0 0 368 0,0-1-48 16,1 0 0-16,-1-1 0 0,-1-2 176 0,0-1 16 16,-2 0 16-16,-2-11 0 15,7 9-16-15,-7-9-16 0,0 0 0 0,5 10 0 16,-5-10-208-16,0 0-32 0,0 0-16 0,0 0 0 0,0 0-80 0,0 0-16 16,10 0 0-16,0-2 0 0,-3-2-16 0,1-3 0 15,0-3 0-15,0-3 0 0,-2-3 0 0,1-1-128 16,-1 0 192-16,1-4-64 0,-1-1 0 0,1-1-128 15,1 3 192-15,0 1-64 0,-2 4-128 0,2 1 0 16,-1 0-160-16,-1 1 160 0,1 2 0 0,0 3 0 16,0 1-128-16,1 1 128 0,1 4 0 0,0-2 0 15,0 1-160-15,2 3 160 0,-1 0 0 0,0-2 0 0,0 2 0 16,-1 2 0-16,-9-2-128 0,13 3 128 0,-2 1 0 16,0 0 0-16,-11-4 0 0,10 5 0 0,-1 0 0 0,-9-5 0 15,0 0 0-15,8 9 0 0,-1-1 0 16,-7-8 0-16,0 0 0 0,4 13 128 0,-2-1-128 0,-2-12 128 15,2 10-128-15,-2-10 128 0,0 0-128 0,0 0 128 16,0 0-128-16,3 11 128 0,-3-11-128 0,0 0 128 16,0 0-128-16,0 0 128 0,12 0-128 0,-3-3 128 15,-9 3-128-15,11-8 192 0,-2-1-192 0,-1 0 192 16,-2-1-192-16,-1-1 0 0,-1-2 0 0,3 0 128 16,-3 1-128-16,1 1 0 0,-1 1 144 0,0 0-144 15,0-2 0-15,1 3 0 0,-5 9 0 0,8-6 0 16,-8 6 0-16,9-4 0 0,-9 4 0 0,12-2 0 15,-2 2 0-15,0 3-160 0,2 1 160 0,0 1-160 16,0 2 160-16,1-1 0 0,0 1 0 0,0-1 0 0,1 1 0 16,0 1 0-16,1 1 0 0,-1-3 0 0,0 3 0 0,0 2 0 15,-1-1 0-15,-2 1 0 0,1-5 0 0,0 3 0 16,0 2 0-16,-1-2 0 0,0 3-176 0,-1-1 176 16,1 0-208-16,-1 2 80 15,2-3-688-15,-1 3-128 0,0-4-16 0,-1 1-16 16,2-3-784-16,0 0-160 0,-2-2-16 0,1-2-16 15,-1-1-112-15,0-2-32 0,2-2 0 0,1 0 0 16,2 0 496-16,-1-2 112 0,0-3 16 0,-1-2 0 0</inkml:trace>
  <inkml:trace contextRef="#ctx0" brushRef="#br0" timeOffset="7777.22">8644 3952 30111 0</inkml:trace>
  <inkml:trace contextRef="#ctx0" brushRef="#br0" timeOffset="8985.92">8792 5656 5519 0,'0'0'240'0,"0"0"64"0,-6-5-304 0,6 5 0 0,-7-5 0 0,7 5 0 15,-6-4 4864-15,6 4 928 0,0 0 176 0,0 0 48 16,-4-7-4512-16,1-1-896 0,3 8-176 0,-2-6-48 16,2 6-176-16,-3-8-32 0,2 0-16 0,1 8 0 15,-2-10-160-15,2 2 0 0,0 8 0 0,0 0 128 16,-4-8-128-16,4 8 0 0,-6-9 0 0,1 3 0 16,5 6 272-16,-7-7 32 0,-1 1 0 0,1 0 0 15,-3 2 224-15,0 0 48 0,0 2 16 0,-2-1 0 16,0 3 0-16,-1 0 0 0,-3 0 0 0,-1 3 0 15,-2 2-144-15,-1 3-48 0,0 1 0 0,-1 3 0 16,-2 2-256-16,3 2-144 0,-3-2 160 0,4 3-160 16,-1 1 0-16,3-3 0 0,3 0 0 0,2 1 0 15,3 0 0-15,1 2 0 0,1-3 0 0,1 1 0 16,2 1 0-16,2-1 128 0,1-1-128 0,1 0 0 0,1-2 0 16,3-2 0-16,0 0 0 0,2-1 0 0,-6-10 0 15,11 8 144-15,-1-3-144 0,2-1 128 0,1-1-128 16,0-3 0-16,1-4 144 0,1-1-144 0,0-3 0 0,1-3 0 15,-1 0 0-15,1-4 0 0,-3 0 0 0,-1-2 144 16,-2 0-144-16,1 0 0 0,-1 1 192 0,-1-1-192 16,-1 2 192-16,0 0-192 0,-2 2 272 0,1 3-48 15,-2-2-16-15,2 2 0 0,-2-1-48 0,-1 1-16 16,-4 10 0-16,0 0 0 0,0 0 48 0,0 0 0 16,0 0 0-16,0 0 0 0,0 0 16 0,4 8 16 15,-4-8 0-15,4 14 0 0,-2-1-64 0,1 1-16 16,-1 1 0-16,1 0 0 0,-2 1-144 0,3 2 128 0,0-3-128 0,1 2 128 15,2-2-128-15,-2 1 0 0,0 1 144 0,2-2-144 16,-1 0 0-16,2-2 0 0,1 0 0 0,2-4 0 16,-2 1 0-16,0 1-256 0,1-2 32 0,3-3 16 31,-1 0-1360-31,1-2-272 0,0-2-48 0,2-2-8896 0,-1-1-1776 0</inkml:trace>
  <inkml:trace contextRef="#ctx0" brushRef="#br0" timeOffset="9289.4">9088 5620 13823 0,'0'0'608'0,"-9"1"128"0,1 2-592 0,8-3-144 15,-9 5 0-15,9-5 0 0,-6 6 3344 0,6-6 640 16,0 0 128-16,-2 13 32 0,2-13-2176 0,3 16-432 16,1 0-96-16,1-2-16 0,-1-1-368 0,1 1-80 15,0 2-16-15,1 1 0 0,0 0-432 0,1 0-80 16,-1-2-32-16,1 1 0 0,-2-2-288 0,1-1-128 16,0-1 0-16,0-1 128 0,-1-4-128 0,-5-7-256 15,0 0 64-15,0 0 16 16,11 6-1664-16,-11-6-336 0,0 0-64 0,0 0-7760 15,10-8-1568-15</inkml:trace>
  <inkml:trace contextRef="#ctx0" brushRef="#br0" timeOffset="9452.66">9101 5331 6447 0,'-5'-7'576'0,"0"0"-576"0,0 1 0 0,5 6 0 16,-6-6 6720-16,6 6 1248 0,0 0 240 0,0 0 48 15,0 0-6528-15,0 0-1328 0,0 0-256 0,0 0-144 32,0 0-432-32,12 8-176 0,-1-3-32 0,-1 1-14944 0</inkml:trace>
  <inkml:trace contextRef="#ctx0" brushRef="#br0" timeOffset="9767.69">9511 4867 20271 0,'0'0'1792'0,"0"0"-1424"15,0 0-368-15,0 0 0 0,0 0 3648 0,0 0 640 16,0 0 144-16,0 0 32 0,4 13-3200 0,-1 3-640 16,1 1-128-16,-1 3-32 0,0-1 0 0,0 2 0 15,0 1 0-15,1 3 0 0,1 0-208 0,0 3-32 16,2 4-16-16,-1 4 0 0,1 1-208 0,-1-1 128 15,0 3-128-15,-1 2 0 0,-1-5 0 0,-2 3 128 0,1 2-128 0,0-5 0 16,-2-3 0-16,2-1 0 16,-2 0 0-16,1-2 0 0,1-2 0 0,0 0 0 0,-1-3 0 0,2-1 0 31,1-3-336-31,1 3-112 0,-2-4-32 0,2 1 0 16,-2-2-1552-16,1-1-304 0,2-4-64 0,-1 2-16 15,1-6-400-15,1 1-96 0,-1-4-16 0,-7-7 0 0</inkml:trace>
  <inkml:trace contextRef="#ctx0" brushRef="#br0" timeOffset="11403.73">10538 5049 3679 0,'-12'-12'320'0,"6"5"-320"0,-1 0 0 0,2-1 0 16,5 8 2528-16,-4-9 432 0,4 9 96 0,-1-11 16 15,1 1-1856-15,0 10-384 0,2-9-64 0,-2 9 0 16,0 0 112-16,8-6 16 0,-8 6 16 0,11-1 0 16,-11 1 80-16,0 0 16 0,10 1 0 0,-10-1 0 15,9 8-112-15,-2 1 0 0,-2 0-16 0,1 3 0 16,0 3-48-16,-1 1 0 0,-1 3 0 0,-2 3 0 16,1 3 80-16,0 2 16 0,-1 2 0 0,1 1 0 15,-2 5-112-15,-1 0-32 0,0 2 0 0,1-2 0 16,1 1-288-16,-1-2-64 0,0 0-16 0,2-3 0 15,0-2-160-15,-1 0-48 0,-1-7 0 0,2 1 0 0,-2 0-80 0,-1-3-128 16,0 1 176-16,0-4-176 0,0-1 144 0,0-2-144 16,0-14 0-16,0 11 144 0,0-11-144 0,0 0 128 15,0 0-128-15,0 0 128 0,0 0 16 0,0 0 0 16,0 0 0-16,0 0 0 0,0 0 0 0,0 0 0 16,8-11 0-16,-1-2 0 0,-3-2-144 0,1-2 192 15,-1-2-192-15,1 1 192 0,3 1-192 0,-2 3 0 16,2-2 0-16,0 2 0 0,-2 1 0 0,2 1 0 15,3 3 0-15,-1 2 0 0,-1 5 0 0,-9 2 0 16,13-4 0-16,0 4 0 0,-1 0 0 0,2 0 0 16,1 0-128-16,-1 1 128 0,-1 2 0 0,0-2 0 15,0 3-144-15,-1 0 144 0,1 0 0 0,-3 0 0 0,1 0 0 0,-3 1 0 16,-8-5-144-16,6 10 144 0,1 2 0 0,-3-3-144 16,-4-9 144-16,1 16 0 0,-1-3 0 0,-1 1 0 15,-2 2 128-15,0-3-128 0,-1 0 128 0,1 0-128 16,-3 0 0-16,1 1 144 0,-1-5-144 0,0 2 0 15,1-2 128-15,5-9-128 0,-9 9 0 0,1-2 0 16,-1-2 176-16,1-4-176 0,-1 3 160 0,0-1-160 16,-1-3 144-16,-2 0-144 0,-1 0 128 0,0 0-128 15,-2-2 0-15,0 1 0 0,-2 0 128 0,-1-1-128 16,-2 0 0-16,0-2-224 0,1 1 48 0,1-2 16 31,1 1-544-31,2 2-128 0,2 0 0 0,2 2-16 0,2-1-1968 0,9 1-384 0,-11 0-64 0,11 0-32 16</inkml:trace>
  <inkml:trace contextRef="#ctx0" brushRef="#br0" timeOffset="11903.33">11205 5571 11967 0,'0'0'1072'0,"0"0"-864"16,0 0-208-16,7-7 0 0,-7 7 4736 0,8-8 896 15,-2 1 176-15,-6 7 32 0,8-8-4400 0,-1 2-880 16,-7 6-176-16,0 0-48 0,4-9-16 0,-4 9 0 16,0 0 0-16,0 0 0 0,0 0-144 0,0 0-48 15,0 0 0-15,-12 0 0 0,0 4-128 0,0 2 0 0,-1-1 0 0,-2 2 128 16,-2 1-128-16,1-2 128 0,-1 1-128 0,3 1 128 16,1 2-128-16,0 2 0 0,1-3 144 0,3 1-144 15,1 2 256-15,3 0-32 0,1-2 0 0,1 2 0 16,2 0-224-16,2 1 0 0,2 1 0 0,2-1 0 15,2-1 128-15,2-2-128 0,1 3 176 0,2 0-176 16,1-2 128-16,3-2-128 0,1-3 0 0,1 1 0 16,0-3 0-16,2-2 0 0,0-2 0 0,1-2-144 15,-1-1 144-15,1-1-192 0,1-2 192 0,-1-3-192 16,-3-2 192-16,-1 1 0 0,-1-5 0 0,-2 2 0 16,2 0 0-16,-3 0 0 0,-2 0 0 0,0 0 0 15,-5 0 192-15,1 0 64 0,-1-1 0 0,0 1 16 16,-3 0 112-16,0 1 0 0,-2-1 16 0,-1 0 0 15,-1 1-192-15,-2-3-32 0,1 0-16 0,-2 2 0 0,-1 1-160 0,-2 1 0 16,-1-1-192-16,-1 2 192 0,-1-1-288 16,-1 2 64-16,1 1 16 0,1-1 0 0,0 5 0 0,0 2 0 15,-2-1 0-15,1 2 0 0,-1-1 16 0,1 2 0 16,-2 0 0-16,3 2 0 16,9-2-352-16,0 0-64 0,-8 7-16 0,8-7 0 15,-4 12-1744-15,4-12-368 0,0 0-64 0,2 12-10048 0</inkml:trace>
  <inkml:trace contextRef="#ctx0" brushRef="#br0" timeOffset="12486.33">11942 5565 30639 0,'0'0'1344'0,"0"0"304"0,0 0-1328 0,0 0-320 0,0 0 0 0,0 0 0 16,-8-5 768-16,8 5 96 0,0 0 16 0,-8-3 0 16,8 3-688-16,-7-5-192 0,0 1 0 0,7 4 0 15,-12-4 0-15,1 1 0 0,-1 1 0 0,-1 0 0 16,0 2 176-16,0 0-48 0,-2 0 0 0,1 3 0 15,-2 1 96-15,-1 1 16 0,2 2 0 0,-3-3 0 16,-2 1-48-16,0 1-16 0,2 1 0 0,0 1 0 0,1 1 16 0,1 1 0 16,1 2 0-16,0 1 0 0,2 0 176 0,0 1 32 15,3 2 16-15,1 2 0 0,2-3-96 0,2 2 0 16,2 1-16-16,2-1 0 0,2-3-160 0,2 0-16 16,1-2-128-16,2 0 192 0,4-3-192 0,0 0 128 15,2 0-128-15,1-5 0 0,1 0 0 0,0-1 128 16,1-3-128-16,3-2 0 0,2 0 0 0,0-2 0 15,0-3 128-15,0-2-128 0,-1-1 176 0,1-2-16 16,-1-1 0-16,1 0 0 0,-2-3 144 0,-1 1 16 16,-3-1 16-16,-1 2 0 0,-1-4 112 0,0 1 0 15,-2-3 16-15,-1 2 0 0,-2-4-144 0,-1 1-48 16,0-1 0-16,-1-2 0 0,-3-2-32 0,1 0-16 0,-3 1 0 0,0-3 0 16,-1 0-224-16,-1-2 176 0,0-2-176 0,-1-2 160 15,-1-2-32-15,-1 5-128 0,0-1 192 0,0 2-64 16,-1 1-128-16,0 2 0 0,-2 0 0 0,0 0 0 15,-1 4 0-15,1-2 0 0,-1 3 0 0,1 1 0 16,1 0 0-16,0 1 0 0,1 2-160 0,0 5 160 31,1 4-560-31,3 1-16 0,-1 2 0 0,3 6 0 16,0 0-1920-16,0 0-400 0,0 0-80 0,0 0-13344 0</inkml:trace>
  <inkml:trace contextRef="#ctx0" brushRef="#br0" timeOffset="12920.45">12083 5492 3679 0,'0'0'320'0,"0"0"-320"16,0 0 0-16,0 0 0 0,0 0 5248 0,0 0 992 0,0 0 192 0,0 0 32 15,0 0-4272-15,5 13-848 0,0-3-192 0,2 1-16 16,-1-3-256-16,2 2-48 0,1 2-16 0,2-2 0 15,0 4-192-15,2 1-48 0,1-1 0 0,0 1 0 16,1-2-320-16,2 0-80 0,0 0-16 0,2-2 0 16,0 0-32-16,1-1-128 0,-1-2 192 0,1 1-64 15,1 0-128-15,-2-1 160 0,1-1-160 0,-1-1 160 16,0-1-160-16,-2 1 0 0,-2-1 144 0,0-3-144 16,-2 2-192-16,-2-4-96 0,1 0-32 0,1-2 0 15,-2-1-832 1,-1-1-192-16,0-2-16 0,1-2-16 15,-2-3-2336-15,0 0-448 0,3-8-112 0,-2 1-16 0</inkml:trace>
  <inkml:trace contextRef="#ctx0" brushRef="#br0" timeOffset="13138.4">12688 5416 2751 0,'0'0'256'0,"0"0"-256"0,0 0 0 0,0 0 0 0,-11 0 5872 0,2 0 1120 16,9 0 240-16,-10 7 32 0,1 1-4496 0,1 2-896 15,-1 2-176-15,0 1-32 0,-1 5-560 0,1 2-96 16,-1 2-32-16,-2 1 0 0,0 3-144 0,1 4-16 15,-1-2-16-15,0 4 0 0,1 1-208 0,-3 3-32 16,0 2-16-16,0 1 0 0,1 2-224 0,-2-1-64 16,0 2 0-16,-2 0 0 0,-1-2-256 0,-2 0 0 15,-1-2 0-15,0 0-144 0,-1-2 144 0,-1 4 0 16,-1-1 0-16,-1 1 0 16,1 1-384-16,-2-2-64 0,-3-3 0 0,2 2-12288 15,0-2-2480-15</inkml:trace>
  <inkml:trace contextRef="#ctx0" brushRef="#br0" timeOffset="17423.32">13461 5802 17503 0,'0'0'1552'0,"0"0"-1232"16,-8-1-320-16,8 1 0 0,0 0 1664 0,0 0 256 15,0 0 64-15,0 0 16 0,0 0-992 0,0 0-208 16,0 0-32-16,0 0-16 0,0 0-48 0,0 0 0 15,13 2 0-15,1 5 0 0,1 2-320 0,-1 3-64 16,2-2 0-16,-1 3-16 0,1 0-304 0,1 2 0 16,1 0 0-16,2 2 0 0,-1 0 0 0,1 1 0 15,-1 1 0-15,0 0 0 0,-2 2 0 0,-3-1 0 16,-2-2-192-16,-3 1 48 0,-3 2-96 0,0 0-16 16,-5 0 0-16,-2-3 0 0,-3-2 256 0,-2 0 0 0,0-1 0 0,-2 2 0 15,-1-1 0-15,0-2 160 0,0-2-160 0,2-2 128 31,2 1-2496-31,5-11-512 0,0 0-112 0,0 0-16 0</inkml:trace>
  <inkml:trace contextRef="#ctx0" brushRef="#br0" timeOffset="18107.24">14454 5321 15599 0,'0'0'688'0,"0"0"144"0,0 0-656 0,9-3-176 0,-9 3 0 0,11-3 0 16,-11 3 1280-16,0 0 208 0,0 0 48 0,0 0 16 15,0 0-256-15,0 0-48 0,0 0-16 0,0 0 0 16,0 0-400-16,0 0-96 0,0 0-16 0,0 0 0 16,0 0-368-16,0 0-80 0,0 0-16 0,0 0 0 15,-5 9-128-15,-2-2-128 0,1 3 144 0,-4 0-144 16,-1 2 160-16,-2 1-160 0,-2 0 160 0,1 1-160 16,0 1 128-16,1-2-128 0,1-2 0 0,1 2 0 15,4 0 240-15,1-2-48 0,6-11-16 0,-6 8 0 16,6-8 144-16,-3 9 16 0,2-1 16 0,1-8 0 15,0 0-224-15,0 0-128 0,0 0 160 0,9 5-160 16,-9-5 0-16,13 2 128 0,-2 1-128 0,-1 2 0 0,-1-1 0 16,2 0 0-16,-2-1 0 0,1 1 0 0,1 2 0 15,0 1 0-15,-2 2 0 0,1-5 0 0,-3 1-128 0,3 0 128 16,-1 0 0-16,0 0 0 0,-9-5 0 0,10 4 0 16,-1 0 0-16,-1 0 0 0,-8-4 0 0,9 7 0 15,-1-1 0-15,-8-6 0 0,7 8 0 0,-1 0 0 16,-1 1 0-16,2-1 0 0,-7-8 0 0,2 12 0 15,1-1 0-15,-2 0 0 0,1-1 0 0,-2 1 0 16,-3-1 0-16,0 2 0 0,0 1-224 0,-3 0-32 16,1 1-16-16,0-1 0 15,0-2-816-15,0-2-176 0,5-9-16 0,-6 9-16 16,6-9-832-16,0 0-176 0,0 0-16 0</inkml:trace>
  <inkml:trace contextRef="#ctx0" brushRef="#br0" timeOffset="18640.12">14877 5393 10127 0,'0'0'896'0,"-8"-2"-704"0,-1 0-192 0,1 3 0 16,8-1 5136-16,-8 9 1008 0,0 2 192 0,2-1 32 15,1 2-5136-15,1 2-1024 0,0 2-208 0,1 1 0 16,1 0 0-16,0 0 0 0,1 0 0 0,2 1-128 16,1 3 128-16,0-3 0 0,1-2 0 0,-1-2 0 0,1 0 0 0,1-3 0 15,0-2 0-15,1 0 0 0,0 0 0 0,-5-9 0 16,7 9-128-16,-7-9 128 0,8 7-256 0,-8-7 48 16,0 0 0-16,10 1 0 0,-10-1 16 0,10 0 16 15,-10 0 0-15,0 0 0 0,11-5 176 0,-2 0 0 16,-1-2 0-16,0 2 0 0,1-3 0 0,-1 0 0 15,-1 2 0-15,1-3 0 0,-1 1 0 0,-1-1 0 16,1-2 0-16,-1 0 0 0,1 1 0 0,-1 0 0 16,0 0 0-16,0-2 176 0,-1 0-176 0,2 2 0 15,-1 1 0-15,1-1 0 0,-3 3 0 0,-4 7 128 16,5-11-128-16,-5 11 128 0,0 0-128 0,0 0 0 16,10 0 0-16,-10 0 0 0,0 0 0 0,11 7 160 0,-2-2-160 0,0 1 160 15,-1 5-16-15,0-1 0 0,-2-1 0 0,2 1 0 16,-3-1-16-16,0 0-128 0,1 0 192 0,-2 1-64 15,-2 1-128-15,2-1 0 0,-4-10 0 0,4 12 128 16,-1 2-128-16,-1-1 0 0,1-2 0 0,1-1 0 16,0-1 0-16,0 0 0 0,-4-9 0 0,6 11 0 15,-1-3-128-15,1 1-64 0,-6-9-16 0,6 8 0 32,-6-8-368-32,0 0-64 0,9 6 0 0,-9-6-16 15,0 0-1728-15,0 0-352 0</inkml:trace>
  <inkml:trace contextRef="#ctx0" brushRef="#br0" timeOffset="19351.77">15327 5009 23487 0,'0'0'1040'0,"0"0"224"0,0 0-1008 0,0 0-256 16,0 0 0-16,0 0 0 0,0 0 448 0,0 0 64 16,0 0 0-16,0 0 0 0,0 0-304 0,0 0-48 15,0 0-16-15,9 7 0 0,-9-7 304 0,7 10 48 0,0 0 16 0,-2 3 0 16,0 0-64-16,-1 1-16 0,0 3 0 0,0 1 0 15,-1 0 48-15,-1 3 16 0,1 1 0 0,0 2 0 16,-1 1 0-16,1-1 0 0,-1 1 0 0,2 3 0 16,2-1-144-16,0 0-32 0,1-1 0 0,-1 0 0 15,2 1 160-15,0-3 32 0,0 4 0 0,-2-5 0 16,1 3-192-16,-2-5-48 0,0 0 0 0,0 0 0 16,0-2-96-16,-2 0-32 0,0-4 0 0,-2 1 0 15,0-2 0-15,-1-1 0 0,0-2 0 0,0-1 0 16,0-10-16-16,-1 12-128 0,1-12 192 0,0 0-64 15,0 0 96-15,0 0 16 0,0 0 0 0,0 0 0 16,0 0 64-16,0 0 16 0,0 0 0 0,0 0 0 16,0 0 0-16,4-12 0 0,1 0 0 0,0-2 0 15,1 0-192-15,0-4-128 0,2-1 144 0,1-2-144 16,0 2 0-16,0-1 0 0,0 1 0 0,0-1 0 0,2 1-176 0,-1 2 32 16,1 1 0-16,-2 2 0 0,-1-2 144 0,0 3 0 15,-1 1-144-15,1 3 144 0,-8 9 0 0,11-4-144 16,-2-2 144-16,-9 6 0 0,9-4-144 0,1 2 144 15,-10 2 0-15,13 2-144 0,-1 2 144 0,0-3 0 16,-2 2-144-16,1 1 144 0,-1 1 0 0,1 0 0 16,-1 0-144-16,2 2 144 0,-1-3 0 0,0 2 0 15,-2 1 0-15,-1 0 0 0,0 1 0 0,-3 3 0 16,-1-3 0-16,-4-8 0 0,2 11 0 0,-2 0-128 16,-1 2 128-16,-2-3 0 0,-2 1-144 0,-1 0 144 15,-2 0 0-15,-1 0-144 0,-3 5 144 0,2 0 0 16,-2-3 0-16,-1 0-128 0,-2-1 128 0,2 1 0 0,-1 0 0 15,1-2 0-15,-1-1 0 0,1-3-160 0,1 1 160 0,2-1 0 16,-2-2-160-16,3-1 160 0,0-2-128 0,9-2 128 31,0 0-560-31,-8-1-16 0,8 1-16 0,0 0 0 16,0 0-2448-16,0 0-480 0</inkml:trace>
  <inkml:trace contextRef="#ctx0" brushRef="#br0" timeOffset="19925.24">15974 5557 25503 0,'0'0'1136'0,"0"0"224"0,0 0-1088 16,0 0-272-16,0 0 0 0,0 0 0 0,0 0 512 0,0 0 32 16,0 0 16-16,0 0 0 0,0 0-128 0,0 0-32 15,0 0 0-15,0 0 0 0,0 0-224 0,0 0-48 16,0 0-128-16,0 0 192 0,11 3-192 0,-11-3 128 16,13 0-128-16,-13 0 0 0,0 0 448 0,12-3-16 15,-12 3 0-15,11-4 0 0,0 2 352 0,-2-2 80 16,0 0 16-16,1 1 0 0,2-2-352 0,1-2-64 0,0-2-16 0,2 1 0 15,-1 2-240-15,2-2-48 16,-3-2-16-16,1 1 0 0,-1 1-144 0,0 0 0 0,-1 0 0 0,-3 0 128 16,-1 3-128-16,-2-2 0 0,1 1 0 0,-2-1 128 15,-5 7-128-15,3-7 0 0,-3 7 0 0,0-8 0 16,-2 0 0-16,2 8 0 0,-1-7 0 0,1 7 0 16,-5-6 0-16,-2 1 0 0,1 1 0 0,-2 1 0 15,-1 3 0-15,0 0 0 0,-2 3 0 0,1 1 0 16,-2 1 0-16,0 1 0 0,1 2 0 0,-1 3 0 15,1-1 0-15,1 2-144 0,0-2 144 0,2 2 0 16,1 1-128-16,2 3 128 0,0-3 0 0,0 0 0 16,-1 0 0-16,2 2-128 0,2 0 128 0,-2 2 0 15,0-2 0-15,1 4 0 0,2-1-128 0,0-1 128 0,0-1 0 16,2-1 0-16,1-2 0 0,2 0 0 16,2 0 0-16,0 0 0 0,1-4 0 0,0 2 0 0,-7-11-320 0,11 12 32 15,-1-3 16-15,2-3 0 16,-2-2-1616-16,2 0-320 0,0-1-64 0,-2-3-11008 15</inkml:trace>
  <inkml:trace contextRef="#ctx0" brushRef="#br0" timeOffset="21058.34">16205 5537 4607 0,'0'0'192'0,"0"0"64"0,0 0-256 0,0 0 0 0,0 0 0 0,7-7 0 15,-5-4 3072-15,1 3 560 0,-3 1 112 0,0 7 32 0,0 0-2384 0,0 0-480 16,-1-8-80-16,-1-3-32 0,1 2-32 0,0 0 0 15,-2 3 0-15,3 6 0 0,0 0-16 0,-2-8-16 16,-1 1 0-16,3 7 0 0,0 0-32 0,0 0 0 16,0 0 0-16,0 0 0 0,-5-5 112 0,5 5 16 15,0 0 0-15,0 0 0 0,0 0-176 0,0 0-16 16,0 0-16-16,-9 7 0 0,2-1-64 0,7-6-16 16,-6 12 0-16,-1-2 0 0,0-3-144 0,7-7-16 15,-6 9-16-15,1 1 0 0,0 1-112 0,1-2 0 16,4-9-16-16,-6 10 0 0,0-1 32 0,-1 1 16 15,1-3 0-15,1 1 0 0,5-8 0 0,-6 8 0 16,6-8 0-16,-3 10 0 0,0 1 144 0,2-1 16 16,1 1 16-16,1 2 0 0,0-3-112 0,2 2-32 0,-2 0 0 0,2-1 0 15,1 2-96-15,0 2-32 0,-2-1 0 0,1 0 0 16,-2 3-192-16,2 2 144 0,-1-2-144 0,1 1 128 16,-2 1-128-16,-1 1 0 0,0-1 0 0,-1 0 128 15,0-2-128-15,-1 0 0 0,1-2 0 0,-2 1 128 16,-1 1-128-16,1-4 160 0,-1 0-160 0,0 1 160 15,0 3 16-15,1-1 0 0,3-2 0 0,-1-1 0 16,-3-1-16-16,1 1 0 0,1-1 0 0,-1 1 0 16,1 0-160-16,-2 2 0 0,-3-1 0 0,1-1 0 15,-1 0 0-15,1 1 128 0,-2 0-128 0,0-1 0 16,-1-1 0-16,1 0 128 0,0-2-128 0,-1-1 0 16,-1 0 0-16,-1-2 128 0,1 0-128 0,-2-1 0 15,-1-1 0-15,0 2 0 0,-3-2 0 0,1-4 0 16,-2-1-448-16,1-1 16 0,0-3 16 0,2-1 0 15,-2-3-560-15,3-2-112 0,2-2-32 0,2-2-11424 16,2-5-2304-16</inkml:trace>
  <inkml:trace contextRef="#ctx0" brushRef="#br0" timeOffset="21364.79">16205 5171 35935 0,'-12'-9'3200'0,"-1"1"-2560"0,0 2-512 0,2 2-128 16,0 1 2016-16,11 3 384 0,-6-5 80 0,6 5 16 15,0 0-2048-15,0 0-448 0,0 0 0 0,0 0 0 16,0 0-192-16,0 0 0 0,0 0-16 0,0 0 0 31,0 0-672-31,13-1-128 0,-3 1-16 0,-10 0-16 16,12 6-832-16,-2-3-176 0,-10-3-16 0,8 6-16 15,-8-6-96-15,4 12 0 0,-1 0-16 0,-1-1 0 0,-3 1 720 0,2 3 128 16,2 1 48-16,0 3 0 0,-2 2-800 0,1-1-144 16</inkml:trace>
  <inkml:trace contextRef="#ctx0" brushRef="#br0" timeOffset="21809.46">16441 5507 24879 0,'0'0'1088'0,"0"0"256"0,0 0-1088 0,0 0-256 16,0 0 0-16,0 0 0 0,12-2 880 0,-2 1 112 15,-10 1 32-15,12-2 0 0,-12 2-208 0,12-1-48 16,-12 1 0-16,13-3 0 0,-1 1-128 0,-2-1-16 15,-10 3-16-15,13-2 0 0,-1-2-80 0,-2 0-16 16,-1-3 0-16,2 1 0 0,-1-2-48 0,2 0-16 16,1-2 0-16,-1 0 0 0,-1 1-192 0,1 0-64 0,0-1 0 0,-2 1 0 15,-2 0-192-15,0 1 128 0,-2 1-128 0,0 1 0 16,-2-1 128-16,-4 7-128 0,2-8 0 0,-2 8 144 16,2-7-144-16,-2 7 0 0,-2-7 144 0,2 7-144 15,-5-4 0-15,5 4 0 0,-9-1 0 0,0 2 128 16,0 2-128-16,-2-2 0 0,-1 3 0 0,-1 1 0 15,-1 2 0-15,0 0 0 0,-1 1 0 0,2 1 128 16,0 2-128-16,0-1 176 0,0 1-176 0,2-1 192 16,0 4 64-16,1 2 32 0,-1 0 0 0,1 1 0 15,-1-3-96-15,2 4-32 0,1-1 0 0,2 2 0 16,2 0-160-16,0 3 0 0,0-1 0 0,3 1 0 16,1-5 0-16,2 3 0 0,2-5 0 0,3 2 0 15,-1-2 0-15,2-1 0 0,1 0 0 0,2-2 0 0,-1-3-224 16,2-1 32-16,0 0 0 0,1-2 0 15,0 0-1600-15,2-1-320 0,2-1-64 0,2-2-8224 16,-1-4-1632-16</inkml:trace>
  <inkml:trace contextRef="#ctx0" brushRef="#br0" timeOffset="22343.14">17081 5478 9215 0,'0'0'816'0,"0"0"-656"0,0 0-160 0,0 0 0 15,0 0 3584-15,0 0 704 0,0 0 128 0,7-8 16 16,-7 8-2800-16,6-9-560 0,0 1-112 0,-6 8-32 16,5-9-240-16,-5 9-48 0,5-8-16 0,-5 8 0 15,0 0-304-15,3-9-48 0,-3 1-16 0,0 8 0 16,0 0-128-16,0 0-128 0,-6-7 192 0,1 2-192 15,-1 1 448-15,6 4-32 0,-12 0 0 0,1 3 0 0,1 1-144 0,0 2-16 16,-1-2-16-16,1 3 0 0,-1-1 208 0,1 2 32 16,-1 1 16-16,1 3 0 0,1 2 0 0,0-1 0 15,1-1 0-15,1 4 0 0,1-1-176 0,2 0-48 16,-1 0 0-16,1 2 0 0,1 4-272 0,1-1 128 16,0-2-128-16,1 0 0 0,1 0 0 0,1 1 0 15,1-4 0-15,2 0 0 0,-2-4 0 0,3 1 0 16,1 0-160-16,-1-2 160 15,-5-10-592-15,10 8 0 0,1-3 0 0,-1-1 0 16,1-3-224-16,0-2-32 0,1-1-16 0,1-2 0 16,-1-3-368-16,2-1-80 0,2-1-16 0,2-1-12240 0</inkml:trace>
  <inkml:trace contextRef="#ctx0" brushRef="#br0" timeOffset="22627.79">17479 5135 11055 0,'0'0'976'0,"-10"6"-784"0,-2 1-192 0,3 4 0 16,1 4 6480-16,3 3 1264 0,1 2 240 0,2 0 48 15,2 3-6416-15,0 3-1280 0,2 1-336 0,0 2 0 16,2-3 128-16,0 1-128 0,0 2 0 0,0 1 144 15,0 0-144-15,0-3 0 0,1-1 0 0,-1 0 0 0,-1 2 0 0,-1-2-192 16,1-7 32-16,-1 1 16 0,1 1-144 0,-2-6-32 16,1 0 0-16,-2-2 0 15,0 0-160-15,0-3-32 0,0-1-16 0,0-9 0 16,0 0-144-16,0 0-32 0,0 0 0 0,0 0 0 16,0 0-1728-16,0 0-336 0,0 0-80 0</inkml:trace>
  <inkml:trace contextRef="#ctx0" brushRef="#br0" timeOffset="22829.07">17238 5410 13823 0,'0'0'1216'16,"0"0"-960"-16,0 0-256 0,0 0 0 0,10-4 5920 0,3 1 1136 0,2 3 240 0,2-2 32 16,-1 2-5408-16,3-2-1072 0,0 0-208 0,3-2-64 15,3 0-144-15,1 0-48 0,3-1 0 0,1 0 0 16,1-1-384-16,2 0 128 0,-1-2-128 0,1 0 0 31,1 0-256-31,0 0-128 0,0 1-16 0,0-4-16 16,-1 1-1616-16,-1 1-320 0,-2-2-64 0,-2 1-13968 0</inkml:trace>
  <inkml:trace contextRef="#ctx0" brushRef="#br0" timeOffset="24161.34">18216 5759 11967 0,'0'0'1072'0,"0"-8"-864"0,-3-1-208 0,3 9 0 16,-1-10 3888-16,1 10 720 0,-2-9 160 0,2 9 32 15,2-8-3200-15,-2 8-624 0,0 0-128 0,0 0-16 16,0 0 192-16,0 0 32 0,0 0 16 0,0 0 0 16,7 8-688-16,3 3-128 0,0 2-16 0,2 2-16 15,2 2-224-15,2 2 0 0,1 3 0 0,0 2 0 16,0-5 0-16,0 5 0 0,-3-1 0 0,0 2 0 15,-1 0 0-15,-2 1-128 0,-4 0 128 0,-1-1 0 16,-4-2 0-16,1 3 0 0,-3 0 0 0,-3-2 0 16,-2 2 0-16,-3-1 0 0,-1-1 0 0,0 4 0 0,-4 1 176 15,-4-1-176-15,-3 0 192 0,0 0-192 16,-3-2 128-16,1-1-128 0,-1-1 0 0,-2-2 0 0,-1-1-208 0,1-1-112 16,3 0 0-16,-3-4-16 15,1-1-688-15,-1 1-128 0,1-3-16 0,3 0-8784 16,3-6-1760-16</inkml:trace>
  <inkml:trace contextRef="#ctx0" brushRef="#br0" timeOffset="25448.94">19716 4927 15663 0,'0'0'1392'0,"0"0"-1120"0,-1-10-272 0,0 1 0 16,-1 0 3792-16,2 9 704 0,-1-9 144 0,1-2 32 15,0 11-3312-15,0-10-656 0,-1 1-128 0,1-2-16 16,-2 2-176-16,1 0-16 0,0-2-16 0,-2 1 0 0,0-4-352 0,1-1 144 16,-2-2-144-16,-1 3 0 0,0-4 128 0,-2 1-128 15,-1 2 0-15,-1 0 0 0,0 1 256 0,0-2-48 16,-2 3-16-16,0 1 0 0,-4 3 144 0,1 4 32 15,-3 0 0-15,1 2 0 0,1 3-80 0,-1 3-16 16,-1 2 0-16,1 6 0 0,0 1 160 0,-3 6 16 16,0 5 16-16,-1 1 0 0,1 9-176 0,0-2-32 15,1 4-16-15,0 5 0 0,2 3-64 0,3 0-16 16,0 1 0-16,3-1 0 0,-1-1-160 0,5-2 160 16,2-1-160-16,0 3 160 0,1 1-160 0,2-3 128 15,0-2-128-15,1-1 128 0,1-6-128 0,0 2 0 16,2-5 144-16,-2 0-144 0,-1-1-176 0,2 0-96 15,-1-3-32-15,1-3 0 16,1-3-560-16,0 0-112 0,-2-2-32 0,2-2 0 16,-1 1-1728-16,1-4-336 0,-3-11-80 0</inkml:trace>
  <inkml:trace contextRef="#ctx0" brushRef="#br0" timeOffset="26045.74">19090 5454 23951 0,'0'0'2128'0,"-1"-8"-1696"0,-2-4-432 0,3 12 0 16,-1-9 2656-16,1 9 448 0,5-6 96 0,-5 6 0 15,11-8-2240-15,0 1-448 0,3 1-80 0,0 1-32 16,2 0 160-16,-1 1 16 0,2 0 16 0,1 1 0 0,3-1-352 0,3 2-80 16,2-2-16-16,1 1 0 0,1-1-144 15,3-1-192-15,0 0 32 0,0-2 16 16,1 1-752-16,-2-1-128 0,-2 1-48 0,0-3 0 15,-1 1-1856-15,-2 1-368 0,-3 1-80 0,-1 0-16 16,-3 3 1584-16,-2-1 304 0,-2 0 64 0,-1 1 16 16,-2 1 720-16,-1-1 160 0,-10 3 32 0,10-3 0 0,-10 3 896 0,11-2 192 15,-11 2 48-15,12-2 0 0,-12 2 736 0,10-1 160 16,-10 1 16-16,0 0 16 0,12-3-432 0,-12 3-96 16,0 0 0-16,0 0-16 0,0 0-368 0,0 0-64 15,0 0 0-15,0 0-16 0,0 0 32 0,0 0 16 16,6 11 0-16,-3 1 0 0,-3-2-32 0,-1 3 0 0,-3 0 0 0,0 0 0 15,0 0-192-15,0 2-32 16,-1 0-16-16,1 3 0 0,0 2 32 0,1 0 0 0,-1 2 0 0,2-4 0 16,0 0-176-16,1 0-48 0,0-2 0 0,0 1 0 15,1-1-16-15,0-3 0 0,0-2 0 0,1 1 0 16,-1 1 32-16,0-13 0 0,0 0 0 0,0 0 0 16,0 0 32-16,0 0 0 0,0 0 0 0,0 0 0 15,0 0 128-15,0 0 16 0,0 0 16 0,0 0 0 16,2-11-48-16,0 0-16 0,-2-1 0 0,0 1 0 15,0-1-96-15,0-1-32 0,-2 1 0 0,2-2 0 16,0-3 0-16,0 1 0 0,-1-2 0 0,1 1 0 16,0-1-160-16,1 1 128 0,2 0-128 0,0 1 128 15,-1-3-128-15,4 2 0 0,-1 0 0 0,1 1 0 16,-2 0 0-16,3 5 0 0,1 0 0 0,-1 2 0 16,1 0-160-16,3 3 160 0,0-1 0 0,1 2-144 15,0 0-240 1,1 2-64-16,2 2 0 0,4-2 0 0,-1 3-1760 0,2 0-352 0,-1 3-80 0,-1-3-12624 15</inkml:trace>
  <inkml:trace contextRef="#ctx0" brushRef="#br0" timeOffset="26430.83">20239 5364 36687 0,'0'0'1616'0,"-12"3"352"0,-2-3-1584 0,-1 2-384 15,2 2 0-15,0 1 0 0,0 2 576 0,2 2 48 16,-2 1 0-16,1 2 0 0,0 1-624 0,3 0 0 0,0 2 0 0,2 0 0 16,1 2 0-16,1-2 0 0,1 0-128 0,2 0 128 15,1-1-400-15,2-2 0 0,2-2 0 0,2 0 0 16,2 0 80-16,-1-1 0 0,2-3 16 0,1-3 0 16,2-2 304-16,0-1 0 0,1-1 0 0,1 0 0 15,2 1 0-15,-1-2 144 0,1-4-16 0,1-1 0 16,1-1 128-16,-1 1 32 0,-2-1 0 0,0-1 0 15,1 2 32-15,-1 1 16 0,-1-4 0 0,-1 0 0 16,0-2-144-16,-2 1-16 0,-2 0-16 0,-2 1 0 16,0-1-160-16,-3 1 0 0,-1 1 0 0,-2-3 128 15,-2 0-128-15,-1 1 160 0,-4-4-160 0,-2 3 160 16,0 1-160-16,0 0 160 0,0 0-160 0,-2 0 160 16,1 1-32-16,-1 1 0 0,1-1 0 0,-1 4 0 15,2-1-128-15,0 4 0 0,0-1 144 0,3 1-144 0,6 3 0 0,-7-1 0 16,7 1-192-16,0 0 64 15,0 0-2016-15,0 0-400 0,0 0-80 0,0 0-12624 16</inkml:trace>
  <inkml:trace contextRef="#ctx0" brushRef="#br0" timeOffset="26996.37">20552 5311 29023 0,'0'0'1280'0,"0"0"272"0,5 13-1232 0,0-3-320 15,0 2 0-15,1 2 0 0,-1-1 992 0,0 2 144 16,0 0 16-16,1 1 16 0,-3-1-304 0,1 4-64 0,0-4-16 0,0 2 0 16,-1-2-256-16,-1-2-48 0,2 0-16 0,-1-3 0 15,-2 1-144-15,1-2-48 0,-2-9 0 0,0 0 0 16,0 0 80-16,0 0 16 0,0 0 0 0,0 0 0 16,0 0 112-16,0 0 32 0,0 0 0 0,9-8 0 15,-9 8-256-15,7-9-32 0,0-3-16 0,-1 0 0 16,0-1-208-16,-1 0 144 0,0 0-144 0,0-2 128 15,1 2-128-15,-1-2 0 0,0 0 144 0,0 1-144 16,-1 1 0-16,1 3 0 0,-1 0 0 0,-4 10 128 16,5-8-128-16,-5 8-192 0,0 0 64 0,0 0 0 15,0 0 128-15,0 0 0 0,0 0 0 0,0 0 0 16,0 0 0-16,7 10-160 0,-7-10 160 0,5 11-160 16,-5-11 160-16,7 13 0 0,-2-4 160 0,-5-9-160 15,6 10 128-15,-6-10-128 0,10 7 0 0,-10-7 144 16,11 2-16-16,1 0-128 0,-2-4 192 0,2 0-64 0,-1-3-128 0,0-2 0 15,0-1 0-15,-1-1 0 0,1 0 0 0,0 0-144 16,0 0 0-16,-1-2 0 0,2-2 144 0,-2 1 0 16,-2-1 0-16,1 2 0 0,0-1 0 0,1 2 0 15,-1 0 0-15,1 1 0 0,1 1 0 0,0 2 128 16,1 2-128-16,0 1 0 0,0 3 0 0,-1 3 128 16,1 0-128-16,0 1 0 0,-2-1 272 0,1 3-16 15,0-1 0-15,1 3 0 0,-2 0 32 0,2 1 0 16,1 0 0-16,0 0 0 0,-1 0-160 0,1 0-128 15,0-2 144-15,0 1-144 0,1-2 0 0,0-1 128 16,-1 0-128-16,0 1 0 0,-2-2 0 0,1 1 0 0,-2 0 0 0,1-2 0 31,-1-1-704-31,1 1-48 0,-11-3 0 0,10 4 0 16,-10-4-2256-16,11 4-448 0,-11-4-80 0,0 0-32 0</inkml:trace>
  <inkml:trace contextRef="#ctx0" brushRef="#br0" timeOffset="28830.49">21470 4475 12895 0,'-10'0'1152'0,"1"0"-928"15,0-3-224-15,0 3 0 0,1 3 3104 0,8-3 576 16,0 0 112-16,0 0 32 0,0 0-2544 0,0 0-512 16,0 0-112-16,0 9-16 0,6 0-112 0,0-1-16 15,4-1-16-15,3-1 0 0,3-1-48 0,1 2-16 16,1-1 0-16,3-2 0 0,3-1-176 0,0-1-16 0,1 2-16 0,1 0 0 15,0-1-32-15,2-1 0 0,0 2 0 0,0 0 0 16,-3 2-64-16,-1-3-128 16,-2 4 176-16,-1-3-176 0,-2 1 288 0,-2 0-48 0,-3 0-16 0,-1 1 0 15,-3-1 64-15,1 1 16 0,-11-6 0 0,10 4 0 16,-10-4 0-16,9 7 0 0,-9-7 0 0,0 0 0 16,0 0-112-16,4 10-32 0,-4-10 0 0,-2 12 0 15,-2-2-160-15,-1 4 160 0,-3-5-160 0,-1 2 160 16,-1 0-160-16,0 1 0 0,-2-1 144 0,-1 1-144 15,0 1 0-15,-1-1 0 0,-2-1 0 0,2 3 0 16,-2-3 128-16,2 1-128 0,0-2 160 0,1 1-160 16,1-3 144-16,1 1-144 0,2 0 128 0,1 0-128 15,2 0 208-15,2-1-32 0,4-8-16 0,-4 13 0 0,4-13-160 0,-1 10 0 16,1 0 144-16,0-10-144 0,4 10 0 0,1-3 128 16,-5-7-128-16,8 7 0 0,0 0 0 0,1 1 0 15,1-4 0-15,-1 0 0 0,-1-2 0 0,0 2 0 16,-8-4 0-16,10 3 128 0,1 1-128 0,-3-2 0 15,-8-2 0-15,7 5 0 0,-7-5 0 0,6 7 0 16,-6-7 0-16,0 0 0 0,3 9 0 0,-3-1 0 16,0-8 0-16,0 0 0 0,-5 13 0 0,0-4 0 15,5-9 0-15,-8 8 0 0,0-2 0 0,2 1 0 16,1-1 0-16,-2 1 128 0,-1-2-128 0,8-5 0 16,-9 5 128-16,1 1-128 0,8-6 0 0,-7 6 144 15,7-6-144-15,-7 7 0 0,7-7 0 0,0 0 0 16,0 0 0-16,-4 9 0 0,2 0 144 0,2-9-144 15,0 12 0-15,2-5 144 0,-2-7-144 0,4 12 0 16,0-1 0-16,1-1 0 0,0 0 0 0,2 1 192 16,-1-2-192-16,1 0 192 0,1-1-192 0,0 0 0 15,-1 1 0-15,1 0 0 0,-8-9 128 0,9 12-128 0,0-2 0 0,-1-3 128 16,0 1 0-16,-1 1-128 16,-7-9 192-16,9 9-64 0,-1 1-128 0,-2-1 0 0,1 2 0 0,-1-1 0 15,-1 1 0-15,2-1 128 0,-1 0-128 0,2 2 0 16,-1-3 0-16,1 3 0 0,-1 1 0 0,3 1 0 15,0 1 0-15,0 2 0 0,1 1 0 0,-1 2 0 16,-1 0 0-16,0 1 0 0,1 0 0 0,-3 0 0 16,-3 1 0-16,0 0 0 0,-1 2 128 0,-3-3-128 15,-1 1 0-15,-3 1 128 0,-2 1-128 0,1-1 128 0,-1-1-128 0,-2 2 0 16,-3-3 144-16,0 1-144 0,-1-4 192 0,0 2-48 16,1-5 0-16,-1 1 0 15,0-2 64-15,-1 1 16 0,0-2 0 0,0-2 0 0,0 2-224 0,-1-1 144 16,-1 0-144-16,1-3 128 0,0-1-128 0,-2 0 0 15,2-2 0-15,-2-1 0 16,0 1-416-16,2-2-160 0,0-2-48 0,-1 1-11888 16,2-2-2384-16</inkml:trace>
  <inkml:trace contextRef="#ctx0" brushRef="#br0" timeOffset="42041.33">2800 8397 1839 0,'0'0'160'16,"0"0"-160"-16,0 0 0 0,0 0 0 15,0 0 4528-15,0 0 864 0,0 0 176 0,0 0 48 0,8-7-4080 0,-8 7-832 16,0 0-144-16,4-8-48 0,-4 8 0 0,3-9 0 16,-3 9 0-16,0 0 0 0,0 0 0 0,0 0-16 15,2-9 0-15,-2 9 0 0,-2-8 208 0,2 8 32 16,0 0 16-16,0 0 0 0,-3-12 224 0,3 12 48 15,-2-7 16-15,2 7 0 0,-4-8-192 0,4 8-32 16,-6-9-16-16,6 9 0 0,0 0-176 0,-5-11-48 16,0 3 0-16,5 8 0 0,0 0-176 0,-7-7-32 15,1 1-16-15,6 6 0 0,-11-4-224 0,1 3-128 16,1 0 160-16,-1 1-160 0,-2 2 128 0,0 2-128 16,-1 2 0-16,0 0 0 0,-3-2 0 0,1 2 128 15,-2 2-128-15,-2 1 0 0,-1 1 0 0,-1 3 0 0,-1 1 0 16,1 2 0-16,1-3 176 0,2 2-176 0,0 1 192 15,1 1-192-15,-2 1 288 0,3-1-48 0,0 0-16 0,3 1 0 16,0-2-96-16,2 2 0 0,2-1-128 0,3 0 192 16,-2 0-192-16,3 1 0 0,-1-1 128 0,3-1-128 15,0 2 128-15,2 0 0 0,2 1-128 0,2 1 192 16,-1 1-192-16,2 0 0 0,1 0 0 0,2 1 0 16,1-2 0-16,2-2 0 0,2 3 0 0,1 0 0 15,1-7 0-15,1 2 0 0,0-2 0 0,2 0 0 16,-1-1 0-16,2-1 144 0,0-1-144 0,2-2 128 15,2-1-128-15,-1-2 128 0,-3-1-128 0,0-1 128 16,-1-1-128-16,2-3 160 0,-1 0-160 0,0-3 160 16,0 2 16-16,1-2 0 0,-2-2 0 0,1 1 0 15,-1-1-16-15,1 0 0 0,2 0 0 0,-2-1 0 16,0-3-160-16,0 3 192 0,1-2-192 0,0-3 192 0,-1-2-192 0,2 0 128 16,-2 2-128-16,0-2 128 0,-1-2-128 0,-1 0 0 15,-2 0 0-15,1-2 128 0,-2 0-128 0,0 0 0 16,-2-1 0-16,0-3 0 0,-1-2 192 0,-1-1-32 15,-2 2-16-15,-2-4 0 0,0-1-144 0,1 1 0 16,-2-4 0-16,-1 0 0 0,0-3 0 0,1 0 0 16,0 1 0-16,-2 1 0 0,-2 1 0 0,2 0 0 15,0 6 0-15,-3 2 0 0,-2 1 0 0,1 3 0 16,-2 1 0-16,0 4 0 0,0 2 224 0,-1 1-32 16,-3 1-16-16,-1 2 0 0,0 2-48 0,-2 1 0 15,-2 2 0-15,0-1 0 0,-1 0-128 0,-3 2 0 16,1 1 0-16,-1 0 0 0,-1 0 0 0,0 0 0 0,0 1 0 15,-1 2-176-15,1-3 176 0,-1 1 0 0,-1-1 0 16,2 3 0-16,1 0 0 0,1-1 0 0,2 1 0 0,0 1 0 16,1-2 0-16,1 4 0 0,1-4 0 0,2 3 0 15,0 1 0-15,1-3-160 0,-1 3 160 0,3 0-160 32,-1 1-352-32,1 1-64 0,-4-2 0 0,4 3-16 15,1 0-480-15,0 0-80 0,-2 1-32 0,7-10 0 16,-3 11-1904-16,2 0-384 0,1-11-80 0,0 0-10784 0</inkml:trace>
  <inkml:trace contextRef="#ctx0" brushRef="#br0" timeOffset="42524.14">3297 7809 35359 0,'0'0'1568'0,"0"0"320"0,-6-6-1504 0,6 6-384 16,0 0 0-16,0 0 0 0,0 0 256 0,0 0 0 0,-8 7-16 0,1 2 0 15,1 1-240-15,-1 3 0 0,-2 3 0 0,0 2 0 16,-1 2-144-16,-2 2 144 0,-1 3 0 0,-3 1-144 16,-1 1 144-16,-1 3 0 0,0 2 0 0,-1-1 0 15,0 0 128-15,-1 0-128 0,-1 2 160 0,2-2-160 16,-2 3 688-16,-1 4 32 0,-3 4 16 0,2 1 0 16,-2 1-16-16,0-1 0 0,-1 1 0 0,1 1 0 15,-1 0-144-15,1 0-48 0,1-2 0 0,-1 1 0 16,-1-1-160-16,0-1-48 0,0-2 0 0,2-2 0 15,2 0-32-15,1 0-16 0,2-3 0 0,2-3 0 16,0-3-272-16,2 0 0 0,2-6 0 0,3 3 0 16,1-6-144-16,2-2 144 0,1-4-128 0,2 1 128 15,2-6-448-15,2 0-16 0,0-9 0 0,0 0 0 16,0 0-432-16,0 0-96 0,7 7-16 0,-7-7 0 16,12 0-1296-16,1-3-272 0,0-2-48 0,4-2-16 15,1-2-1040-15,2 1-208 0</inkml:trace>
  <inkml:trace contextRef="#ctx0" brushRef="#br0" timeOffset="43958.48">3912 7991 3679 0,'0'0'320'0,"0"0"-320"0,0 0 0 0,0 0 0 16,0 0 3088-16,0 0 560 0,4-9 96 0,-4 9 32 15,6-7-2768-15,0 1-560 0,1 2-96 0,-7 4-32 16,7-7-128-16,0 1-16 0,-7 6-16 0,6-7 0 16,0 2 48-16,-6 5 16 0,0 0 0 0,5-6 0 15,-5 6 192-15,0 0 32 0,0 0 16 0,0 0 0 16,0 0 384-16,0 0 80 0,0 0 16 0,0 0 0 16,0 0-48-16,0 0-16 0,0 0 0 0,0 0 0 15,0 0-64-15,0 0-16 0,0 0 0 0,0 0 0 16,0 0 32-16,0 0 16 0,0 0 0 0,0 0 0 0,0 0-192 0,0 0-32 15,-3 11-16-15,-1-1 0 0,-2 0-304 0,-1-5-64 16,0 3-16-16,-3 2 0 0,-1 0-224 0,0 1 176 16,2 2-176-16,-1 0 160 0,1 0-160 0,-3 4 0 15,0 0 0-15,0 2-176 0,2 0 176 0,-2 2 256 16,-2-1-64-16,0-1-16 0,-1 2 96 0,1 1 32 16,-2 0 0-16,1 0 0 0,-1 1-32 0,0 0 0 15,1 2 0-15,-2 2 0 0,0 2 96 0,-2 0 16 16,1 2 0-16,1 0 0 0,2-2-144 0,0 2-32 15,2-1 0-15,2-2 0 0,0 0-48 0,3 0-16 16,2-4 0-16,2 4 0 0,3 2 48 0,1 0 0 0,1-3 0 16,1 2 0-16,1-3 0 0,2 3 16 15,2-1 0-15,2 1 0 0,0 0-80 0,1-3-128 16,2 0 176-16,0-4-176 0,1-1 144 0,1-2-144 0,1 1 0 0,0-3 144 16,1 0-144-16,1-2 0 0,0 0 0 0,0-2 128 15,-2-2-128-15,4 0 0 0,0-3 0 0,-1 1-176 16,-1-3 176-16,0 0-208 0,2-2 80 0,0 1 128 15,1-3-448-15,-1 2 48 0,1 0 0 0,1 1 0 32,1-1-1200-32,0-1-256 0,-1-2-32 0,0 2-9520 0,-2-3-1904 0</inkml:trace>
  <inkml:trace contextRef="#ctx0" brushRef="#br0" timeOffset="44509.23">4688 8386 5519 0,'0'0'496'0,"0"0"-496"0,-10-4 0 0,10 4 0 16,-9-1 6624-16,9 1 1232 0,-11 2 240 0,2 2 48 15,9-4-6048-15,-10 7-1216 0,1 1-240 0,-1 1-64 16,0-1 32-16,0 2 0 0,-1 2 0 0,-1 1 0 16,1 0-16-16,-1 1 0 0,-1 2 0 0,0 1 0 15,-2 1-80-15,0 2-32 0,-2-2 0 0,0 3 0 16,0 1 0-16,0 1 0 0,1 0 0 0,-2-1 0 15,0-1-176-15,-2 2-48 0,-1 2 0 0,1-3 0 0,-1 0-112 0,2-1-16 16,1-3-128-16,1 1 192 0,-1-3-192 0,1 3 0 16,1 0 0-16,3-2 0 0,0-2 0 0,3-2 0 15,1 0 0-15,1-2 0 16,0-1-480-16,3-3-32 0,0 1-16 0,5-8 0 16,0 0-1712-16,0 0-352 0,0 0-64 0,0 0-14256 0</inkml:trace>
  <inkml:trace contextRef="#ctx0" brushRef="#br0" timeOffset="44842.81">4293 8445 28559 0,'-10'-7'2544'0,"1"2"-2032"0,1 1-512 0,8 4 0 15,0 0 3008-15,0 0 496 0,0 0 96 0,0 0 32 16,0 0-2912-16,0 0-576 0,0 0-144 0,0 0 0 16,2 14 192-16,2 2 0 0,0 1 0 0,3 0 0 15,2 1-192-15,0 3 0 0,0-1-160 0,2-2 160 16,-1 3 0-16,3 0 0 0,0-2 0 0,0 2 0 16,0-1 0-16,1 2 0 0,2-3 0 0,1 2 160 15,0-1-32-15,1 3 0 0,2-3 0 0,1 1 0 16,-2-2-128-16,2 1 0 0,0-3 0 0,1 0 0 0,0-2 0 15,2-2 128-15,0 2-128 0,1-4 0 16,0-1-304-16,-2-3-144 0,0-3-16 0,-1 0-16 16,0-1-1808-16,-1-3-352 0,-2-3-80 0,0-1-7856 15,-4-2-1584-15</inkml:trace>
  <inkml:trace contextRef="#ctx0" brushRef="#br0" timeOffset="45308.73">4839 7974 40607 0,'0'0'1792'0,"-5"-6"384"0,5 6-1744 0,0 0-432 0,0 0 0 0,0 0 0 16,12 7 368-16,0 3-16 0,-1 0 0 0,2 2 0 16,4 2-352-16,0 3 0 0,0 0-160 0,2 4 160 15,0 1-128-15,3 1 128 0,3 1 0 0,1 2 0 16,0 0 0-16,0 1 0 0,0 2 0 0,-2 1 0 15,-2 0-128-15,-1 0 128 0,0 3 0 0,-2 2 0 16,-1 1 0-16,-2-2 144 0,-2-1 16 0,-2-1 0 16,-1 1 256-16,-1 0 48 0,-2-1 16 0,-2-3 0 0,-2-3 32 0,-2 1 16 15,-2-1 0-15,-2 2 0 0,0-1-256 0,-2 1-48 16,-1-2-16-16,-2 0 0 0,-1 1-208 0,-1 2 128 16,-1-2-128-16,-2 1 0 0,-1-2 0 0,-1 0 128 15,-2-4-128-15,3-1 0 0,-3 0 0 0,2-2 0 16,-2 2 0-16,1-4-160 15,-1-4-1184-15,2-1-256 0,-2-2-32 0,3-5-11088 16,-1-5-2208-16</inkml:trace>
  <inkml:trace contextRef="#ctx0" brushRef="#br0" timeOffset="47761.09">3175 6479 2751 0,'0'0'256'0,"0"0"-256"16,0 0 0-16,0 0 0 0,-4-5 4032 0,4 5 768 16,0 0 160-16,1-11 32 0,3 3-3760 0,-4 8-736 15,8-6-160-15,0 1-16 0,-2-2-160 0,2 2-32 16,0 0 0-16,-8 5 0 0,9-3-128 0,0-2 192 15,1 3-192-15,-10 2 192 0,12-3-16 0,-1 0 0 0,-1 2 0 0,0 1 0 16,-10 0 240-16,15 0 48 0,-1 0 16 0,0 0 0 16,-1 1-32-16,3 0 0 0,1 2 0 0,1-1 0 15,1-2-64-15,1 0 0 0,4 0-16 0,1 0 0 16,1 0 96-16,2 3 32 0,4-2 0 0,0 2 0 16,2-2-128-16,-1 2-32 0,-2 0 0 0,-2 0 0 15,-3 1-336-15,0 0 128 0,-3 1-128 0,-1 2 0 16,-2 1 0-16,0 1 0 0,2 1 0 0,-1 2 0 15,-1 0 0-15,3 1 0 0,-1-1 0 0,0 1 0 16,1 0 0-16,1 0 0 0,-2 1 0 0,2-2 0 16,-1 0 0-16,0 1 0 0,0 0 0 0,-1-2 0 15,0 2 0-15,-2 2 0 0,-2-2 0 0,0 1 0 0,-2 0 0 16,1-1 0-16,-3 3 0 0,-1-2 0 0,-3 5 0 0,1-1 0 16,-2 2 0-16,-1 0 0 0,-3 1 0 0,0 0 0 15,0-1 0-15,-1-1 0 0,0 1 0 0,1 1 0 16,-1-2 0-16,0-1 128 0,0 1-128 0,0-2 128 15,-1-2-128-15,1 2 128 0,0 3-128 0,-2-3 144 16,1-6-144-16,1 4 160 0,0 2-160 0,0 0 160 16,-1 2-160-16,3-2 160 0,-2 3-160 0,-2-2 0 15,1 3 0-15,-1 1 0 0,0 3 0 0,-1-2 0 16,0-1 0-16,-1 3 0 0,-1 1 0 0,0-4 0 16,-1 1 0-16,1-1 0 0,0-3 0 0,-1 0 160 15,1-1-160-15,0 0 160 0,0 0-32 0,-1-2 0 16,0 0 0-16,2-2 0 0,-2-1-128 0,1 0 0 0,-2 1 0 0,2-5 128 15,1-9-128-15,1 11 0 0,-3-1 144 16,1-1-144-16,1 2 0 0,-2-1 128 0,2-10-128 0,-2 11 0 16,2-11 0-16,-4 10 0 0,1-2 0 0,3-8 128 15,-4 9-128-15,4-9 128 0,0 0-128 0,-4 8 128 16,4-8 32-16,0 0 16 0,0 0 0 0,0 0 0 16,0 0 144-16,-8 5 16 0,8-5 16 0,0 0 0 15,0 0 80-15,0 0 16 0,-9-6 0 0,9 6 0 16,-5-8-64-16,0 0 0 0,0 0 0 0,-1 0 0 15,3-2-176-15,0 1-32 0,-2 0-16 0,0 1 0 16,-1-3-160-16,0 2 0 0,-1 3 0 0,-2-2 128 16,-1-1-128-16,1 1 0 0,-1-1 0 0,1 0 0 15,0-2 160-15,1 4-160 0,2 0 192 0,-1 0-192 16,2 1 224-16,5 6-64 0,-4-9-16 0,0 0 0 0,2 1 48 0,-1 0 16 16,0 0 0-16,3 8 0 0,0-8-48 0,0 8-16 15,-2-7 0-15,2 7 0 0,0 0-144 0,0 0 0 16,0 0 0-16,0 0 0 0,0 0 0 0,0 0 0 15,0 0-160-15,0 0 160 0,2 11-176 0,1 2 176 16,1 0-192-16,1 2 192 0,2 0 0 0,1 2-128 16,2-4 128-16,0 3 0 0,1-2 0 0,-1-2-128 15,2 0 128-15,0 1 0 0,-2-3 0 0,1 2 0 16,0-2 0-16,0 1 0 0,-1-3 0 0,-1 0 0 16,-1-2 0-16,1-1 0 0,0 0 0 0,-9-5 0 15,0 0 0-15,11 4 0 0,-11-4 128 0,10 0-128 16,-10 0 0-16,11-2 144 0,-11 2 32 0,11-7 0 0,0 1 0 15,-1-3 0-15,-1-2 224 0,2-1 48 0,-1-1 16 0,2 0 0 16,0 0-16-16,1-2 0 0,0-2 0 0,0 1 0 16,1-2-224-16,-1-3-48 0,0-1-16 0,0 1 0 15,2 1-160-15,-1 1 128 0,2-1-128 0,1-1 128 16,0 2-336-16,1-1-80 0,0 2-16 0,0 0 0 31,3 1-1984-31,1 1-400 0,0 1-64 0</inkml:trace>
  <inkml:trace contextRef="#ctx0" brushRef="#br0" timeOffset="51497.21">3437 10393 11967 0,'0'0'1072'0,"-8"-2"-864"0,-1-2-208 0,0 2 0 16,1 2 3248-16,0-3 592 0,-1 0 128 0,0 2 32 16,1 1-3024-16,-1 0-592 0,-3-2-128 0,0 0-32 15,0 2-64-15,-1 0-16 0,0 0 0 0,0 0 0 16,-1 0 0-16,6 0 0 0,-1 0 0 0,-1 0 0 15,-2 0 304-15,-1 0 64 0,-1 2 16 0,-1 0 0 16,0-2 304-16,-14 0 48 0,3 1 16 0,4 1 0 16,2 2-160-16,3-3-32 0,0 4 0 0,2-2 0 15,-1 1-160-15,3 0-32 0,-1-2-16 0,0 2 0 16,3 0-192-16,0 1-48 0,1-1 0 0,1 3 0 16,1-3-256-16,0 1 128 0,2 0-128 0,6-5 0 15,-7 8 0-15,2 0 0 0,5-8 0 0,-4 10 0 16,4-10 224-16,-4 12-64 0,3 0-16 0,-1-1 0 0,2-11 112 15,0 13 0-15,2 0 16 0,-1 2 0 0,-1-2 48 16,1 4 0-16,2-3 0 0,0 3 0 0,-2-1-160 0,0 1-32 16,0 1 0-16,2 1 0 0,1 2 0 0,-1 0 0 15,-1 1 0-15,1-1 0 0,-2 1 0 0,2 3 0 16,-1-3 0-16,1 4 0 0,0-1 96 0,-1 1 16 16,1 0 0-16,-1 2 0 0,1 0-80 0,0 2-16 15,-2 0 0-15,1 3 0 0,0-2-16 0,0 3-128 16,0 0 192-16,0 2-64 0,1-2-128 0,0 3 160 15,-1-5-160-15,1 5 160 0,-2-3-160 0,2 4 192 16,-2 1-192-16,-1 1 192 0,0 2-48 0,-1 4 0 16,-1-1 0-16,2 2 0 0,0 1-16 0,-1-1 0 15,0-2 0-15,-1 0 0 0,0 3 16 0,1-1 0 16,-2-1 0-16,2 0 0 0,-1 1 48 0,1 1 0 0,1-1 0 0,0 0 0 16,0-2 0-16,1 0 16 0,1 0 0 0,-1-2 0 15,-1 0 16-15,1 0 0 0,1 0 0 0,0 3 0 16,1 2-32-16,-1 2-16 0,1-1 0 0,0 1 0 15,-2 1-176-15,0-2 128 0,0 1-128 0,-1 1 128 16,0-1-128-16,0 3 0 0,0-1 0 0,0 3 128 16,-1-3-128-16,0-1 0 0,0-2 0 0,1 1 128 15,1-1-128-15,-1-2 0 0,0-1 0 0,0 1 0 16,0-3 0-16,1 4 128 0,0 2-128 0,2-1 128 16,0 2 0-16,-1-3 0 0,1-3 0 0,0-1 0 15,-1-1 0-15,1 1 0 0,-2 3 0 0,0-2 0 16,1 0-128-16,-2 4 128 0,0 1-128 0,0 0 128 15,-2-2-128-15,1 0 0 0,-2-2 0 0,1-3 0 0,-1 0 0 16,1 0 0-16,-1-1 128 0,2 1-128 0,-2-3 0 16,0 2 0-16,2 0 0 0,0-1 128 0,0 1-128 0,-1 0 0 15,2-6 0-15,0 0 0 0,0-1 0 0,2 0 0 16,-1 0 0-16,1 2 128 0,0-1-128 0,0 2 0 16,0 1 0-16,-1 1 0 0,0 2 0 0,2 1 0 15,-2-2 0-15,-1-2 0 0,0-3 0 0,2 1 0 16,-2-5 0-16,0 2 0 0,1-2 0 0,-1 1 0 15,-1 1 128-15,1-1-128 0,-2-2 0 0,2 2 0 16,-1 2 0-16,0-1 0 0,-1-2 128 0,1 2-128 16,1-4 0-16,0-2 128 0,0-1 0 0,0-1-128 0,1-4 192 0,1 2-64 15,-2-2-128-15,1 0 160 16,0 0-160-16,1-1 160 0,-1 0-160 0,0 1 128 0,0 0-128 0,1-1 128 16,-1 1-128-16,2-1 0 0,-2-1 0 0,2 2 128 15,-2 0-128-15,1 2 0 0,0-1 0 16,-1 2 0-16,-1 0 0 0,1-2 0 0,-1 1 0 0,2-5 0 15,-1 2 0-15,2-1 0 0,-2-1 0 0,0-1 0 16,-1 1 0-16,1-2 0 0,1-1 0 0,-2 0 0 16,0-2 0-16,1-1 0 0,0 1 0 0,1-1 0 15,-1 0 0-15,-1 0 0 0,0-2 0 0,0 1 0 16,0 1 0-16,0-1 0 0,0 0 0 0,-1-2 0 16,-1 2 0-16,1 0 0 0,1-3 128 0,-1 4-128 15,-2-2 0-15,2 4 0 0,0 0 0 0,-1 1 0 16,1 1 0-16,1 0 0 0,-1 1 0 0,-1-2 0 15,1 1 0-15,0 0 0 0,-1-4 0 0,2 0 0 16,-1-1 0-16,0-1 0 0,0 1 0 0,1 0 0 0,0-12 0 16,0 11 0-16,0 1 0 0,0-4 0 0,0-8 0 0,0 12 0 15,0-12 0-15,0 9 0 0,-2 1 0 0,2-10 0 16,0 0 0-16,-1 13 0 0,0-1 0 0,-2-1 0 16,0 0 0-16,2-2 0 0,-1 0 0 0,-1 2 0 15,0-1 0-15,1 2 0 0,-2-1 0 0,1 0 0 16,1-2 0-16,-1 2 0 0,3-11 0 0,-4 12 0 15,1-1 0-15,0-2 0 0,3-9 0 0,-3 12 0 16,3-12 0-16,-3 11 0 0,3-11 0 0,-2 11 0 16,0-3 0-16,2-8 0 0,-2 9-128 0,2-9 128 15,-3 9 0-15,3-9 0 0,-2 11 0 0,2-11 0 16,-3 9 0-16,3-9 0 0,-1 9 0 0,1-9 0 16,0 0 0-16,-3 10 0 0,3-10 0 0,-3 10 0 0,3-10 0 0,0 0 0 15,0 0 0-15,-2 11 0 0,2-11 0 0,0 0 0 16,-3 8 0-16,3-8 0 0,-1 9 0 0,1-9 0 15,0 0 0-15,-1 11 0 0,1-11 0 0,-2 10 0 16,2-10-128-16,0 9 128 0,0-9 0 0,0 0 0 16,0 0 0-16,0 11 0 0,0-11 0 0,0 0 0 15,2 10 0-15,-2-10 0 0,0 0 0 0,0 0 0 16,2 12 0-16,-2-12 0 0,2 10 0 0,-2-10 0 16,0 0 0-16,2 11 0 0,-2-11 0 0,0 0 0 15,0 0 0-15,0 0 0 0,0 0 0 0,0 0 0 16,0 0 0-16,0 0 128 0,0 0-128 0,0 0 0 15,0 0 128-15,0 0-128 0,0 0 0 0,0 0 128 16,5 9-128-16,-5-9 0 0,0 0 0 0,0 0 128 16,0 0-128-16,0 0 0 0,0 0 0 0,0 0 128 0,12 6-128 0,-12-6 0 15,0 0 0-15,13 3 128 0,-13-3-128 0,13 3 128 16,-13-3-128-16,15 1 128 0,-15-1 0 0,14 1 0 16,0 1 0-16,1-2 0 0,-1 0 0 0,-1 0-128 15,1 0 192-15,2 0-64 0,0 0-128 0,0-2 160 16,3 1-160-16,-1 0 160 0,0-1-160 0,2 1 0 15,-2 0 144-15,0 1-144 0,-1-2 0 0,-2 0 0 16,-2 0 0-16,-2 1 0 0,1 1 0 0,-1 0 0 16,-11 0 0-16,10-1-128 15,-10 1-272-15,0 0-48 0,10-4-16 0,-10 4 0 16,0 0-1344-16,8-8-272 0,-4-1-48 0,-4 9-12400 16,0-12-2496-16</inkml:trace>
  <inkml:trace contextRef="#ctx0" brushRef="#br0" timeOffset="59925.45">3693 10825 6447 0,'0'0'576'0,"0"0"-576"0,0 0 0 0,0 0 0 16,0 0 3920-16,-5-9 688 0,5 9 128 0,0 0 16 15,-4-9-3120-15,3 1-624 0,1 8-128 0,1-9-32 0,1-1-400 0,0 1-64 16,1-1-32-16,1 3 0 0,0-1-192 0,1-3-32 15,-1 1-128-15,0 1 192 0,-2 2 144 0,1 1 32 16,-3 6 0-16,0-7 0 0,0 7 432 0,0 0 96 16,-3-6 0-16,3 6 16 0,-6-4-16 0,6 4 0 15,-11 0 0-15,1 4 0 0,-1-3-384 0,0 4-64 16,-2-1-32-16,0 3 0 0,-2-1-144 0,0 2-16 16,-1-1-16-16,2 0 0 0,-1 4-64 0,1-2-16 15,0 3 0-15,-1-1 0 0,2 1-160 0,0 0 0 16,2 0 0-16,0 2 0 0,1 2 128 0,-1-1-128 15,1 2 0-15,1 5 128 0,0-2-128 0,-2 3 0 0,-1 1 144 0,1 2-144 16,0 1 0-16,1 2 128 0,1 0-128 0,0-1 0 16,-1 0 128-16,3-2-128 0,3-1 160 0,0-1-160 15,0-1 352-15,1 0-32 0,3-3 0 0,2-1 0 16,-1 1-64-16,3-2-32 0,1-1 0 0,2-2 0 16,-2-1-96-16,3-3 0 0,1 1-128 0,2-5 192 15,2 2-192-15,2-4 176 0,-1-1-176 0,2-2 160 16,2 1-32-16,0-3-128 0,-1-3 192 0,1 1-64 15,2-3 48-15,0 1 0 0,-1-4 0 0,2 0 0 16,-1 0 48-16,-1 0 16 0,1-2 0 0,-1-1 0 16,-1-2 0-16,1 2 0 0,-2-1 0 0,-2-4 0 15,0 2-64-15,-1-4-16 0,0-1 0 0,-1 1 0 16,-2-1-160-16,-1 0 192 0,1-1-192 0,-1-1 192 16,1-4-192-16,-2-2 0 0,0 0 144 0,1 3-144 15,1-1 0-15,-2 1 0 0,-3 0 0 0,2 0 128 0,-1 3-128 16,-2-1 0-16,-1 1 0 0,-2 1 128 0,0 1-128 0,-2 2 0 15,-2 2 0-15,0 0 128 0,-2 1-128 0,0 1 144 16,-1 0-144-16,-2 1 160 0,-2 0-160 0,0 1 0 16,-1 0 0-16,-1 2 0 0,-1 1 0 0,-1 2 0 15,0-3 0-15,0 2 0 0,-1 1-128 0,-2 0 128 16,1 1 0-16,0 1 0 0,1 0 0 0,1 2 0 16,0-5 0-16,1 5 0 0,3 0-352 0,0 2 48 15,-2 0 16-15,2 2 0 16,0 0-1360-16,1 2-272 0,1 0-48 0,7-4-16 15,0 0-672-15,-8 7-144 0,8-7-16 0,0 0-11488 0</inkml:trace>
  <inkml:trace contextRef="#ctx0" brushRef="#br0" timeOffset="60353.73">3856 10441 39679 0,'0'0'1760'0,"-7"-5"352"0,-3 1-1680 0,10 4-432 0,0 0 0 0,0 0 0 15,-9 2 0-15,9-2 0 0,-6 8-192 0,1 0 192 0,5-8-224 0,-6 14 80 16,2 2 16-16,2 0 0 0,-2-1 128 0,0 3 0 15,0 3 0-15,-1-1 0 0,0 1 0 0,-2 1 0 16,-2 1 0-16,1 3 0 0,0 3 160 0,1 0 112 16,-4 2 32-16,2 0 0 0,-3 1 128 0,1 3 16 15,-2 1 16-15,-2 0 0 0,1-1-48 0,-1 4-16 16,0 5 0-16,-1 0 0 0,1 0-48 0,-2 0-16 16,0-1 0-16,1-3 0 0,-1 2-336 0,0-6 0 15,-2-2 0-15,2 2 0 0,-2-3 0 0,5-3 128 16,2-2 0-16,1 1 0 0,-1-6-128 0,3-1 0 15,1-4 0-15,3-2 0 0,1-2-224 0,1-1-112 16,3-13-32-16,0 11 0 16,0-11-1424-16,5 8-304 0,-5-8-48 0,11 4-16 15,-1-4-1360-15,2-4-288 0</inkml:trace>
  <inkml:trace contextRef="#ctx0" brushRef="#br0" timeOffset="61218">4092 11278 37551 0,'0'0'1664'0,"-9"1"336"0,0 3-1600 0,1 2-400 0,2 1 0 0,1 0 0 16,2 3 256-16,-1 0-16 0,1 1-16 0,2-1 0 16,1 2-224-16,1 1 0 0,-1 3-192 0,3 1 192 15,0 0-128-15,-1-1 128 0,1 1 0 0,1 3 0 16,0-3 0-16,0 1 0 0,0-1 0 0,-1 1 0 15,0 2 0-15,1-2 0 0,0-3 0 0,0-1 0 16,0-1 0-16,1 0-240 0,-5-13 80 0,5 12 16 31,-5-12-1920-31,7 9-384 0,-7-9-80 0,0 0-7056 0,0 0-1408 0</inkml:trace>
  <inkml:trace contextRef="#ctx0" brushRef="#br0" timeOffset="61871.64">4846 10514 1839 0,'0'0'160'0,"0"0"-160"0,0 0 0 0,0 0 0 16,-1-7 4672-16,1 7 912 0,0 0 176 0,5-9 48 16,-5 9-4208-16,0 0-848 0,6-8-176 0,-6 8-16 15,0 0-240-15,0 0-64 0,0 0 0 0,0 0 0 16,9-6 144-16,-9 6 32 0,0 0 0 0,0 0 0 16,0 0 384-16,0 0 80 0,0 0 0 0,0 0 16 15,0 0-80-15,0 0 0 0,-9 0-16 0,9 0 0 16,-10 0-112-16,-1 2 0 0,2 1-16 0,0 0 0 15,0 1-176-15,0 1-48 0,1-1 0 0,0 2 0 16,-1 1-80-16,0 2-32 0,0 1 0 0,0 3 0 0,0 2-96 16,0 0-32-16,-1 5 0 0,1-1 0 0,0 2-224 0,-1 3 0 15,-2 2 128-15,2 0-128 0,-1 4 0 0,2 2 0 16,0 0 128-16,0-1-128 0,0 3 176 0,0 0-16 16,1 1 0-16,1 0 0 0,1 0-16 0,2 2 0 15,0 2 0-15,1-4 0 0,2-4-144 0,1 1 0 16,1-1 0-16,2-2 0 0,1-1 0 0,1 0 0 15,0-3 0-15,2-3 128 0,2 0-128 0,1-1 128 16,-1-2-128-16,3 0 128 0,0-2-288 0,1-3-64 16,1-1-16-16,2-1 0 15,1-1-400-15,1 0-96 0,0-3-16 0,1-1 0 16,-2-1-320-16,1-1-64 0,21 1-1168 16,-21-6-576-16,0-1-368 0,-2-2-64 0</inkml:trace>
  <inkml:trace contextRef="#ctx0" brushRef="#br0" timeOffset="62328.75">5487 10832 22399 0,'0'0'992'0,"0"0"208"0,0 0-960 0,2-9-240 16,-2 0 0-16,0 9 0 0,0 0 336 0,0 0 32 15,4-8 0-15,-4 8 0 0,0 0 176 0,0 0 32 16,0 0 16-16,0 0 0 0,-8 1 352 0,0 4 64 16,-1 2 16-16,-2 2 0 0,-2 3 192 0,-1 1 32 15,-3 1 16-15,-1 2 0 0,-2 1-16 0,-1 1 0 16,-1 1 0-16,-1 1 0 0,-2 1-400 0,0-2-80 16,2 5 0-16,-1-1-16 0,1 3-320 0,-1 1-64 0,2-3-16 15,0 0 0-15,1-2-160 0,2-3-48 0,2 2 0 0,1-1 0 16,3-3-144-16,3-2 0 0,2 0 0 0,1-2 0 31,1-3-400-31,0 2-112 0,0-4-32 0,6-8 0 16,0 0-1504-16,0 0-320 0,0 0-48 0,0 0-8304 0,0 0-1664 0</inkml:trace>
  <inkml:trace contextRef="#ctx0" brushRef="#br0" timeOffset="62654.01">5070 10937 3679 0,'0'-9'320'0,"0"0"-320"0,-1 0 0 0,-2 1 0 16,3 8 4544-16,0 0 848 0,-4-9 176 0,4 9 16 0,0 0-3168 0,-4-5-640 15,4 5-128-15,0 0-32 0,0 0-400 0,0 0-64 16,-9 4-32-16,9-4 0 0,-5 6-272 0,1 2-48 16,4-8-16-16,-2 12 0 0,2-12 128 0,1 12 32 15,3 1 0-15,1 0 0 0,0 0-368 0,3 1-64 16,2 0 0-16,2 3-16 0,1-1-48 0,3 1 0 15,1 0 0-15,1 0 0 0,0 2-160 0,2 2-32 16,1-1-16-16,1-1 0 0,0 1-240 0,0 0 0 16,0-2-192-16,1 0 192 0,-1 0-176 0,-1 2 176 15,-2-2-160-15,1 0 160 16,-2-2-592-16,-2-2-32 0,-2-2 0 0,0-2 0 16,2 1-448-16,-3-3-80 0,0-2-32 0,0-1 0 15,0 2-1328-15,0-6-272 0,-1 5-48 0,0-6-10784 0</inkml:trace>
  <inkml:trace contextRef="#ctx0" brushRef="#br0" timeOffset="63200.82">5693 10322 14735 0,'0'0'1312'0,"-11"-2"-1056"15,-2 0-256-15,0 1 0 0,1 1 2672 0,1 1 464 16,11-1 112-16,-9 4 16 0,9-4-2736 0,0 0-528 15,0 0 0-15,0 0-240 0,0 0 240 0,0 0 0 16,0 0 0-16,7 11 0 0,1-2 224 0,-1-3 32 16,3 1 16-16,0-3 0 0,0 1 688 0,0 0 128 15,-3 0 16-15,2 2 16 0,1-1 176 0,0 2 48 16,-2 1 0-16,2 2 0 0,2-1-336 0,0 3-64 16,-1 0-16-16,3 3 0 0,-1 2-352 0,1 2-64 15,0-1 0-15,3 5-16 0,0 2-240 0,1 0-64 0,1-1 0 0,0-1 0 16,2 1 0-16,1 1-16 0,-2 2 0 0,-1-4 0 15,0 0 0-15,0-2 0 0,1 3 0 0,-1-2 0 16,2 1-48-16,-3-1 0 0,1 2 0 0,-4-2 0 16,-2 1 32-16,-1 1 0 0,0 1 0 0,-3 0 0 15,-3 0 64-15,-2 0 16 0,-1 1 0 0,-3-1 0 16,-1 0-64-16,-2-2-16 0,-2-1 0 0,1 3 0 16,-4-1-160-16,0 3 128 0,-1-4-128 0,0 0 128 15,1-1-128-15,0-2 0 0,1 0 0 0,-1-4 0 16,0 3 0-16,1-4 0 0,0-1-192 0,-1-1 192 15,1-2-304-15,1-2 64 0,0-1 16 0,3-1 0 16,3-8-480-16,0 0-112 0,0 0-16 0,0 0-11856 16,0 0-2384-16</inkml:trace>
  <inkml:trace contextRef="#ctx0" brushRef="#br0" timeOffset="68841.82">3842 12559 2751 0,'0'0'256'0,"0"0"-256"15,0 0 0-15,0 0 0 0,0 0 4352 0,0 0 832 16,0 0 176-16,0 0 16 0,0 0-3648 0,0-9-720 15,0 9-160-15,0 0-16 0,0-10-128 0,0 10-32 16,4-11 0-16,-4 11 0 0,4-10-240 0,-4 10-48 16,4-11-16-16,-4 11 0 0,2-11 80 0,-2 11 0 15,0 0 16-15,0 0 0 0,0 0 176 0,0 0 16 16,-6-8 16-16,6 8 0 0,-11-3-208 0,1 2-32 16,1 4-16-16,-2 2 0 0,-2-3-128 0,-1 4-32 15,0-1 0-15,-1 1 0 0,0 0 176 0,-1 0 16 16,0 1 16-16,1-1 0 0,-2 1 96 0,-1 0 16 0,-1 1 0 0,2 0 0 15,0 4-224-15,1-2-32 0,-1 3-16 0,0 2 0 16,0 2-304-16,0 1 160 0,0 0-160 0,0 0 128 16,1 3-128-16,3 1 0 0,1-1 0 0,2 1 0 15,0-1 0-15,2 1 160 0,1 2-160 0,3-1 160 16,3 0 0-16,2-1 0 0,3 2 0 0,1 0 0 16,3-2-160-16,1 0 0 0,3 2 144 0,1-3-144 15,1-2 160-15,2-1-32 0,1 3-128 0,0 0 192 16,0 0-192-16,1-1 0 0,0-5-192 0,2 0 192 15,1-2 0-15,0-3 0 0,-2-1 0 0,1-2 0 16,3-2 0-16,0-4 0 0,0-2 0 0,-1-3 0 16,0-3 0-16,0 0 0 0,1-4 0 0,-1-1 0 0,-1-1 0 15,1 0 176-15,3-1-48 0,-2-2-128 16,1-2 192-16,-1 0-192 0,-1-2 192 0,0 2-192 0,-1-2 160 0,-3 1-160 16,-1-1 128-16,-1 0-128 0,-2 0 128 0,1-5-128 15,-4 0 128-15,0-1-128 0,-3-1 128 0,-3-3-128 16,-2 0 128-16,-2-1-128 0,-2-1 0 0,-3 0 0 15,-3 1 0-15,1 2 0 0,-2-1 0 0,-1 1 0 16,-1 2 0-16,0 1 0 0,0 1 0 0,-1 3 0 16,1-2 0-16,-2 3 0 0,0 2 0 0,-1 3 0 15,0 1 144-15,0 3-144 0,-1 0 192 0,0 3-48 16,0 3 0-16,0 2 0 0,-2 0-144 0,1 4-144 16,-2 4 144-16,1 1-208 15,1 1-176-15,-1 1-48 0,2-1 0 0,-1 2 0 16,2 1-32-16,0 0-16 0,-2 1 0 0,2-1 0 15,-1 1-176-15,4-1-48 0,0-1 0 0,0 0 0 16,1-2-64-16,3 1-32 0,6-7 0 0,0 0 0 16,-9 6-272-16,9-6-48 0,0 0-16 0,0 0 0 15,0 0-1216-15,-5 10-240 0</inkml:trace>
  <inkml:trace contextRef="#ctx0" brushRef="#br0" timeOffset="69410.23">4169 12201 24351 0,'0'0'1088'0,"0"0"208"0,-8 0-1040 0,8 0-256 0,-10 0 0 0,1 0 0 15,9 0 144-15,-8 1-16 0,8-1-128 0,-10 5 192 16,-1 1-192-16,2 0 144 0,0 6-144 0,0-2 128 16,-2 3 144-16,1 3 32 0,-3 3 0 0,0 4 0 15,0 3 400-15,0 1 64 0,-1 0 32 0,-1 5 0 16,1 2 80-16,-1 1 16 0,0 3 0 0,-1 3 0 15,1 2-64-15,-2 0 0 0,-2 3 0 0,2 2 0 16,2 2-480-16,-2-3-96 0,-1-3-32 0,-1 0 0 16,0-2-224-16,2-1 128 0,-1-5-128 0,-1 2 0 15,1 0 0-15,0 2 128 0,0-2-128 0,1 1 0 16,0-3 0-16,1 0 0 0,0-1 128 0,2-1-128 16,1-3-240-16,3-2-80 0,0-2-32 0,5-2 0 15,3-3-1904-15,0-2-384 0,4-6-80 0,-2-2-10144 16</inkml:trace>
  <inkml:trace contextRef="#ctx0" brushRef="#br0" timeOffset="69960.42">4224 13137 8287 0,'0'0'736'0,"0"0"-592"0,0 0-144 0,0 0 0 16,0 0 4400-16,0 0 848 0,0 0 160 0,0 0 32 15,0 0-4288-15,7-8-848 0,0-2-176 0,4 3-128 16,-2 1 256-16,3 0-48 0,2 1 0 0,0 0 0 16,-1-2-208-16,3 3 0 0,0-3 0 0,-2 0 0 15,-1 1 0-15,0 3 0 0,-1-4 0 0,-2 4 0 16,1 0 176-16,-11 3-176 0,10-3 192 0,-10 3-192 0,0 0 208 0,8 6-64 16,-8-6-16-16,0 0 0 0,3 10 64 0,-3 0 0 15,-3 1 0-15,-1 1 0 0,-1-1 80 0,0 1 32 16,-1 0 0-16,1 1 0 0,0 1-176 0,0 1-128 15,0-2 144-15,-1 1-144 0,-2 2 128 0,1-1-128 16,0 2 0-16,-1 0 0 0,-1 0 0 0,1-1 0 16,2 3 0-16,-2-3 0 0,-1-2 0 0,4 2 128 15,-2 0-128-15,2-2 0 0,1-1 0 0,0 0 0 16,0 3 128-16,3-3-128 0,1 0 0 0,1-3 0 16,2 3 0-16,2-4 0 0,-2 0 0 0,2-2 0 15,0-1 0-15,-5-6 0 0,8 6 0 0,1-4 0 16,0 5 0-16,0-3 0 0,-9-4 0 0,12 0-128 15,-2 0 128-15,1 0-208 16,-11 0-224-16,14-6-32 0,1 1-16 0,0-1 0 16,1-1-1824-16,1-2-352 0,1-1-80 0</inkml:trace>
  <inkml:trace contextRef="#ctx0" brushRef="#br0" timeOffset="70510.6">5335 12085 20031 0,'0'0'896'0,"0"0"176"0,-11 6-864 16,1-1-208-16,1 1 0 0,0 0 0 0,1 1 192 0,-1 1-16 15,0-1 0-15,-2 1 0 0,1 1 480 0,-1 2 112 16,0-1 0-16,-1 1 16 0,0-2 448 0,0 1 96 15,-1 1 16-15,0-1 0 0,0 3-176 0,0 0-16 0,-1 3-16 0,0 1 0 16,-1 2-160-16,0 1-16 0,-1 1-16 16,-1 2 0-16,-1-1-240 0,1 3-32 0,0 2-16 0,1 2 0 15,1 1-272-15,0 1-48 0,2 1-16 0,1 2 0 16,2 1-80-16,2 0-32 0,2-1 0 0,2 0 0 16,1 1-48-16,2 1-16 0,1 0 0 0,0-2 0 15,2-1-144-15,1-3 0 0,0-3 0 0,2 0 128 16,3 2 16-16,0-2 0 0,-1-6 0 0,2 1 0 15,1-2-144-15,0 3 128 0,2-5-128 0,0 2 128 16,-1-2-128-16,4-1 0 0,2 0 0 0,-2 0 0 31,0-1-448-31,1-3-64 0,0 1 0 0,1-1-16 0,0-1-576 0,0-1-112 0,-1 1-32 0,-1-3 0 16,1-1-576-16,1-1-112 0,1-3-32 0,0-2 0 16,1-1-1504-16,-1-2-304 0</inkml:trace>
  <inkml:trace contextRef="#ctx0" brushRef="#br0" timeOffset="70826.95">5751 12576 26719 0,'0'0'1184'0,"-11"4"240"0,-2-1-1136 0,0 2-288 0,0 3 0 0,1 2 0 15,1 3 2016-15,-1 2 352 0,0 0 64 0,-1 4 0 16,0 1-1984-16,0 3-448 0,-3-1 0 0,1 2 0 16,-2 5 0-16,1-1 0 0,1 0-144 0,-1 0 144 15,0-1 0-15,3-4 0 0,0 3 0 0,0-2 0 16,0-3 0-16,1-2 0 0,2-3-128 0,1-2 128 31,0-2-464-31,2-3-48 0,1-1 0 0,6-8 0 16,0 0-640-16,0 0-144 0,-9 3-32 0,9-3-7712 0,0 0-1552 0</inkml:trace>
  <inkml:trace contextRef="#ctx0" brushRef="#br0" timeOffset="71093.19">5354 12673 32015 0,'0'0'1408'0,"0"0"320"0,0 0-1392 0,0 0-336 16,0 0 0-16,0 0 0 0,11 5 464 0,-1 3 32 15,1 3 0-15,-1 1 0 0,1 0 16 0,-1 2 16 16,3 1 0-16,0 3 0 0,0-1-64 0,1 2-16 16,1-2 0-16,2 4 0 0,0-1-320 0,1-2-128 15,0 0 0-15,0-2 144 0,1 0-144 0,0-1 0 16,-2-3 0-16,-1 1 0 0,-1 0 0 0,1-3 0 15,-2 0 0-15,-1 0 0 0,-1-1 0 0,-1-1-256 16,0-2 48-16,-2 1 0 16,-9-7-368-16,11 4-64 0,-1 0 0 0,-10-4-16 15,11 0-1184-15,-11 0-224 0,10-5-48 0</inkml:trace>
  <inkml:trace contextRef="#ctx0" brushRef="#br0" timeOffset="71626.78">5832 12073 25791 0,'-6'-8'2304'0,"1"-1"-1856"0,5 9-448 0,-5-5 0 0,5 5 1568 0,0 0 224 16,0 0 32-16,0 0 16 0,0 0-1648 0,0 0-336 15,0 0-64-15,0 0-16 0,0 14 224 0,1 1-144 16,0-2 144-16,2 2-128 0,0-2 128 0,2 4 0 16,0-4 0-16,-1 2 0 0,0 0 0 0,0 0 304 15,0-2-48-15,1 2-16 0,0-2 480 0,2 2 112 16,-1 0 0-16,-1-2 16 0,1 4-16 0,0-4-16 16,1 0 0-16,2 0 0 0,1 2-208 0,2 0-32 15,0 0-16-15,-1 0 0 0,4 0-304 0,-2 0-48 16,1 1-16-16,2 1 0 0,-1 1-192 0,4 0 128 15,0 1-128-15,2-1 0 0,0 0 0 0,0 2 0 16,0-2 0-16,0 0 0 0,-2 0 160 0,-1 2-160 16,-1 1 160-16,-2-2-160 0,-2 2 128 0,0 0-128 0,-3-1 0 15,-2 2 0-15,-1-3 240 0,-2 2-48 0,-3 0-16 0,1 4 0 16,-3-4 48-16,-1 1 16 0,-1 0 0 0,0-1 0 16,-2-1 48-16,0 3 16 0,1-5 0 0,-1 2 0 15,-1-2-80-15,1 2-16 0,-1-3 0 0,0 1 0 16,-2-1-208-16,1 1 144 0,-2 0-144 0,-1 1 128 15,-2-4-128-15,0 2 160 0,-4 1-160 0,0 1 160 16,-1-2-160-16,-2 0 0 0,-2-2 0 0,1 1 0 16,-1-2-384-16,1-1 32 0,-1 0 16 0,3-1 0 31,-1 0-448-31,-2-2-96 0,1-1-16 0,-1 0 0 0,1-1-1280 16,-2 0-256-16,0 0-48 0,1 0-8080 0,1-3-1632 0</inkml:trace>
  <inkml:trace contextRef="#ctx0" brushRef="#br0" timeOffset="72012.62">4598 14237 32255 0,'0'0'2864'0,"0"0"-2288"0,-8-4-576 0,1 4 0 16,7 0 2992-16,-7 7 480 0,3 2 112 0,4 1 0 16,4 1-4992-16,3-1-992 0,0-1-208 15,1-1-14816-15</inkml:trace>
  <inkml:trace contextRef="#ctx0" brushRef="#br0" timeOffset="72195.28">4614 14933 35935 0,'-12'-4'3200'0,"-1"2"-2560"15,-1 2-512-15,2 1-128 0,3 3 1456 0,9-4 272 16,0 0 48-16,0 0-13504 16,0 0-2704-16</inkml:trace>
  <inkml:trace contextRef="#ctx0" brushRef="#br0" timeOffset="72367.77">4700 15245 48831 0,'-16'5'4352'0,"1"-1"-3488"0,2 4-688 0,5 4-176 16,4-3-3968 0,4-9-832-16</inkml:trace>
  <inkml:trace contextRef="#ctx0" brushRef="#br0" timeOffset="72547.2">4725 16121 34095 0,'-15'5'3024'0,"5"0"-2416"15,-4 2-480-15,1 1-128 0,2 1 2960 0,6 1 576 16,2 3 112-16,5-2 32 15,3-2-6000-15,3-1-1200 0,3 1-256 0</inkml:trace>
  <inkml:trace contextRef="#ctx0" brushRef="#br0" timeOffset="73495.6">4197 16948 32367 0,'-7'-13'1424'0,"2"3"304"0,-3 0-1376 0,2 0-352 0,0-1 0 0,2 1 0 15,-1-2 192-15,1 2-16 0,0 2-16 0,1-1 0 16,-3 1-160-16,1 0 0 0,-1 1 0 0,6 7 0 16,-7-7 0-16,1 0 0 0,6 7 192 0,0 0-64 15,-11-9 192-15,1 4 48 0,10 5 0 0,-13-3 0 16,0 1 160-16,1 2 48 0,-2 1 0 0,-1 3 0 16,-2 2-64-16,-1 3-16 0,-2 3 0 0,0 1 0 15,-3 0-64-15,3 3-16 0,-1 3 0 0,-1 4 0 16,-2 3-128-16,2-2-32 0,0 4 0 0,-2-1 0 15,1 1-256-15,2 0 0 0,3 2 0 0,2-4 0 16,3-1 144-16,3 0-144 0,2 0 0 0,3-1 144 0,2 1-144 0,2 1 128 16,1 0-128-16,4 4 128 0,1 0-128 15,3-2 0-15,2 0 0 0,2 0 128 0,1-2-128 0,2-3 0 16,2-3 0-16,2-2 128 0,0 0-128 0,2-1 0 16,0-2 144-16,0-4-144 0,-2-2 0 0,2-2 0 15,1-2 0-15,2-1 0 0,-1-1 0 0,2-2 0 16,-3-2 0-16,2-2 0 0,0-2 0 0,0-2 0 15,-1-4 0-15,2-2 0 0,0-3 288 0,0 0-16 16,-1-3 0-16,1-2 0 0,0-4-80 0,-2 2-32 16,0-1 0-16,-1-2 0 0,-1-1 32 0,-3-1 0 15,-2 2 0-15,-1-1 0 0,-2 0-192 0,-1 2 160 16,-3-7-160-16,-1 2 160 0,-3 1-160 0,-2-3 128 16,-3 0-128-16,-2 0 128 0,-1 1-128 0,-3 0 0 0,0-2 144 0,-2 3-144 15,-1 3 128-15,-3 1-128 0,-1 0 128 0,0 3-128 16,-1 4 192-16,-2 2-48 0,-1 3 0 0,1 1 0 15,-1 1 0-15,1 3 0 0,-1 1 0 0,1 3 0 16,0 2-144-16,1-1-192 0,-2 2 32 0,2 2 16 31,1 0-368-31,1 0-80 0,0 2-16 0,0 2 0 16,0 0-1248-16,0 1-240 0,0 0-48 0,1 1-16 16,0 0-832-16,1 1-160 0</inkml:trace>
  <inkml:trace contextRef="#ctx0" brushRef="#br0" timeOffset="73928.64">4288 16439 33231 0,'0'0'1472'0,"-3"-9"304"0,1-1-1424 15,2 10-352-15,0 0 0 0,0 0 0 0,0 0 0 0,0 0 0 16,0 0 0-16,0 0-192 0,0 0 192 0,0 0-208 0,0 0 80 0,-6 11 128 16,1 4 0-16,0 3 0 0,-3 3 0 0,2 5 0 15,-1 3 320-15,1 1 64 16,-2-3 32-16,1 6 0 0,-2-1 368 0,-1-1 80 0,-1 5 16 0,0 1 0 15,-2 5 32-15,-2 1 16 0,0 4 0 0,0 4 0 16,-2 0-352-16,-1 0-80 0,-1-1-16 0,-2 0 0 16,-2 0-144-16,1 2-16 0,1-1-16 0,-1-1 0 15,1 1-144-15,2-1-32 0,-1-3 0 0,5-2 0 16,0-4-128-16,4-2 0 0,-2-1 0 0,2-3 0 16,3-1 128-16,3-4-128 0,2-4 0 0,2-1 128 31,1-2-688-31,1-3-144 0,2-2-16 0,1-2-16 0,0-2-1792 15,2-2-352-15,-6-12-80 0,11 7-12528 0</inkml:trace>
  <inkml:trace contextRef="#ctx0" brushRef="#br0" timeOffset="74679.48">4487 17876 5519 0,'0'0'496'0,"0"0"-496"16,0 0 0-16,0 0 0 0,0 0 6128 0,0 0 1120 0,-9 4 240 0,9-4 32 15,0 0-6160-15,0 0-1232 0,0 0-128 0,0 0-256 16,0 0 784-16,0 0 160 0,0 0 16 0,0 0 16 16,0 0 240-16,7-11 32 0,-2-2 16 0,0 2 0 15,2-1 64-15,-1 1 16 0,1-3 0 0,1 1 0 16,-2 0-352-16,2 0-64 0,-2 0-16 0,2-4 0 16,-1 1-336-16,-1-1-64 0,1 0 0 0,-2-2-16 15,2-2-64-15,-1 0-16 0,1 0 0 0,-1-1 0 16,2 1-160-16,0 4 0 0,-2 0 0 0,1 4 0 15,-1 0 0-15,1 4 0 0,-2 1 0 0,2 3 0 16,-7 5 0-16,0 0 0 0,11 0 0 0,-11 0-176 16,11 8 176-16,-5 1 0 0,2 3-144 0,0-3 144 15,-3 5 0-15,2 1 0 0,-1-2 0 0,1 0 0 0,-2 0 0 16,0 2 0-16,-1-2 0 0,1 2 0 0,0 2 0 16,1-2 0-16,-1 1 224 0,0-2-64 0,-1-1-160 0,0 0 0 15,-1-1 0-15,-1 0 0 0,2 1 0 0,-1-4 0 16,-3-9 0-16,0 0 0 0,4 9 128 0,-4-9 0 15,0 0 0-15,0 0 0 0,0 0-128 0,10 1 0 16,-10-1 0-16,9-3 0 0,-9 3 0 0,8-10 192 16,0 0-32-16,1 1 0 0,-3-4-160 0,1 0 128 15,1 0-128-15,0 0 128 0,-3-2-128 0,0 1 0 16,0-2 144-16,0-1-144 0,-2 1 0 0,1 1 0 16,-1 2 0-16,0 0 128 0,1-3-128 0,-1 5 0 15,-3 0 0-15,3 3 0 0,0 2 0 0,-3 6 0 0,0 0 0 16,0 0 0-16,0 0 0 0,0 0 0 0,0 0 0 15,0 0 0-15,0 0 0 0,0 0 0 0,12 8-144 0,-3 0 144 16,-9-8 0-16,11 13 0 0,-2 1 0 0,-1-1 0 16,-2-1 0-16,1 1 0 0,-1 1 0 0,1 0 0 15,-1 1 0-15,1-1 0 0,-1 0 0 0,2 1 128 16,0-1-128-16,0-1 0 0,0 0 0 0,2 0 0 16,-1 0 0-16,0 0 0 0,-1 0 0 0,0-2 0 15,0-1 0-15,0-1-272 0,-1-1 64 0,3 1 16 31,-4 0-1216-31,1-2-224 0,-1-1-48 0,1 1-16 0,-7-7-1856 16,7 5-368-16</inkml:trace>
  <inkml:trace contextRef="#ctx0" brushRef="#br0" timeOffset="75296.37">5743 16410 11967 0,'0'0'1072'0,"0"0"-864"0,0 0-208 0,0 0 0 15,4-10 2688-15,-4 10 512 0,4-9 80 0,-4 9 32 16,0 0-2176-16,5-8-432 0,-5 8-96 0,0 0-16 16,0 0 512-16,0 0 112 0,0 0 0 0,0 0 16 15,0 0-16-15,0 0-16 0,0 0 0 0,0 0 0 16,0 0-160-16,0 0-16 0,-7 8-16 0,0 2 0 15,-1 3 48-15,0-1 16 0,-1 0 0 0,-2 4 0 16,0-2-240-16,-2 4-32 0,0 2-16 0,-2 1 0 16,0 2-320-16,2-1-64 0,-3 0-16 0,0 4 0 15,-1 4-176-15,2-1-32 0,0 1-16 0,1 4 0 16,0 1-160-16,1 2 0 0,1 3 0 0,0 6 0 0,0-2 0 16,2 3 0-16,1 1 0 0,1-2 0 0,0-3 0 0,0-3 0 15,1-1 0-15,0-1 0 0,1-4 0 0,0 1 0 16,1-2 0-16,2 1 0 0,2-6 0 0,0 0 0 15,1-1 0-15,2 1 0 0,2-2 0 0,2-2 0 16,-1 0 0-16,3-3 0 0,1-3 0 0,1-1 0 16,2-3 128-16,0 2-128 0,-2 1 0 0,2-1-176 15,2-5 48-15,3 1 0 16,3-2-544-16,1 0-96 0,1-3-32 0,2 0 0 16,3-3-720-16,-1-2-144 0,0-2-16 0,0 0-16 15,-1-4-304-15,-1 2-64 0,1-3-16 0,1-1 0 16,-1 1-1376-16,-2-3-288 0,6-10-48 0,-3 4-5840 0</inkml:trace>
  <inkml:trace contextRef="#ctx0" brushRef="#br0" timeOffset="75696.39">6204 16835 27647 0,'0'0'2448'16,"0"0"-1952"-16,-7-5-496 0,7 5 0 16,0 0 2816-16,0 0 480 0,0 0 96 0,0 0 0 15,0 0-3392-15,0 0-768 0,0 0-128 0,0 0 0 0,0 0 640 0,0 0 256 16,0 0-176-16,3 15 176 0,-3 0 128 0,-1 1 112 15,-3 0 16-15,-1 2 16 0,-3 3 496 0,-1 0 80 16,-1 1 32-16,-3-3 0 0,-2 2 176 0,0 1 32 16,-1 2 16-16,-1-1 0 0,-1-1-208 0,0 3-32 15,-1 1-16-15,0-1 0 0,-1 2-544 0,-1 1-112 16,-1-2-32-16,1 0 0 0,3-1-160 0,1 1 0 16,1 0 0-16,3-4 0 0,0-1 0 0,2 0-192 15,-1 1 64-15,5-5 128 16,2-3-512-16,1-1 32 0,4-13 0 0,-2 11 0 15,2-11-208-15,0 0-32 0,0 0-16 0,0 0 0 16,0 0-1792-16,0 0-352 0,2-11-80 0,2-2-13296 0</inkml:trace>
  <inkml:trace contextRef="#ctx0" brushRef="#br0" timeOffset="75979.98">5979 16995 44639 0,'-12'3'1984'0,"3"0"384"0,-3 1-1888 0,1 1-480 0,-1 2 0 0,1 1 0 16,4-1 432-16,1 2-16 0,1 1 0 0,5-10 0 15,-1 11-416-15,1 0 0 0,0-11 0 0,2 11 0 16,2 1 0-16,3 1 0 0,1 0 0 0,3 0 0 16,2 2 0-16,3 0 0 0,0-2 0 0,-1 2 0 0,1-1 0 0,1 2 0 15,0 3 0-15,1-4 0 0,2-2 0 0,-1 2 128 16,1 1-128-16,2-2 0 0,-2 1 0 0,0-2 0 15,0 2 0-15,0-2 0 0,-1-1 0 0,1 0-176 16,-2-4 16-16,1 1 0 16,1 0-608-16,-2-1-112 0,-2 1-16 0,0-3-16 15,-1 1-1568-15,1-3-304 0,-1-2-64 0,0-2-7984 16,-1-1-1600-16</inkml:trace>
  <inkml:trace contextRef="#ctx0" brushRef="#br0" timeOffset="76497.19">6340 16403 34895 0,'-10'-7'1536'0,"10"7"336"0,-11-6-1488 0,2 0-384 0,9 6 0 0,0 0 0 16,-9-4 0-16,9 4-208 0,0 0 16 0,0 0 16 16,0 0-112-16,0 0-32 0,0 0 0 0,0 0 0 0,0 0 592 0,10 4 112 15,1 3 32-15,0 1 0 0,2 3 64 0,2 3 16 16,2-1 0-16,1 6 0 0,0 3 144 0,2 3 16 15,-1-1 16-15,1 0 0 0,0 1 16 0,0 0 0 16,0 1 0-16,-1-1 0 0,1 1-288 0,0 1-48 16,0-1-16-16,0 3 0 0,-2 1-144 0,-1 1-16 15,0-1-16-15,0 3 0 0,-1 2-160 0,-3 1 0 16,-1 4 0-16,-2-5 128 0,-1-1-128 0,-1 0 192 16,-2 1-192-16,1-4 192 0,-4 2 64 0,-2-1 0 15,-2-3 16-15,-1-2 0 0,1 1-272 0,-3-2 0 16,-1 0 128-16,-3-1-128 0,-1-3 240 0,0 0-16 15,-2-1 0-15,0 0 0 0,-2-2-32 0,-3-1 0 0,2 1 0 16,-3-2 0-16,-2-2-192 0,2-2 0 0,0 0 0 0,2-6-160 31,0-5-304-31,1-2-64 0,0-2-16 0,2-5 0 16,2-2-1680-16,-1-5-336 0,1-3-64 0,2-7-14272 0</inkml:trace>
  <inkml:trace contextRef="#ctx0" brushRef="#br0" timeOffset="78115.73">6581 9935 6447 0,'0'0'272'0,"0"0"80"0,0 0-352 0,0 0 0 15,0 0 0-15,0 0 0 0,0 0 4960 0,0 0 928 16,0 0 176-16,-2 12 32 0,2-1-4288 0,2 0-848 16,-2-11-192-16,7 12-16 0,1-5-48 0,1 0-16 15,1-1 0-15,3 1 0 0,1-2-192 0,2 0-48 16,1 1 0-16,1-4 0 0,2 2-256 0,-1-1-48 15,2 1-16-15,1-3 0 0,1 2-128 0,1-1 128 16,2 1-128-16,-1-1 128 0,-3 1-128 0,-1 1 0 16,-1-2 0-16,-1 2 128 0,1 2-128 0,-2-4 128 15,-2 3-128-15,-3 1 128 0,-1-2 144 0,-2 1 32 0,-1-1 0 0,0 0 0 16,-9-4 128-16,11 6 16 0,-11-6 16 0,9 4 0 16,-9-4-32-16,0 0-16 0,0 0 0 0,10 5 0 15,-10-5-112-15,0 0-32 0,8 7 0 0,-8-7 0 16,0 0-80-16,0 0 0 0,8 6-16 0,-8-6 0 15,5 11-32-15,-1 0 0 0,-1 2 0 0,-2 3 0 16,0 4-144-16,2-2 192 0,-2 3-192 0,0 4 192 16,-1 2-192-16,0 3 0 0,2 4 0 0,-1 6 128 15,-1 3-128-15,0 7 0 0,-1 3 0 0,1 6 128 16,1 2-128-16,2 0 0 0,-2-1 0 0,4 0 0 16,0 0 0-16,3 3 0 0,1 1 0 0,0 0 0 15,2 1 0-15,-1 0 0 0,1-1 0 0,-1 0 0 16,1 4 0-16,-2 3 0 0,-1 4 0 0,-1 2 0 0,0-1 0 0,-1 3 0 15,-3 2 0-15,0 3 0 0,-1 5 0 0,0 2 0 16,-4 3 0-16,1-1 0 0,-2 2 0 0,1-3 0 16,0 0 0-16,0-1 0 0,-2-4 0 0,1-1 0 15,1-2 0-15,-1 2 0 0,0 1 0 0,2-1 0 16,0-2 160-16,1-5-160 0,0-5 272 0,0 1-48 16,1 2-16-16,0-4 0 0,1 0 96 0,0-2 16 15,1 1 0-15,0 0 0 0,0-6-64 0,0 5-16 16,-2 0 0-16,2 6 0 0,-2 0-80 0,1-1-16 15,-1-3 0-15,2-3 0 0,-1-2-16 0,1 1 0 16,-1 4 0-16,2-1 0 0,1 0 0 0,-1-3 0 16,0-3 0-16,0 1 0 0,1-3-128 0,1 1 0 15,-1 1 144-15,0-2-144 0,0 1 0 0,0-2 128 16,2-6-128-16,1-1 0 0,-2-1 0 0,1 0 128 0,-1-3-128 0,2 3 0 16,-1-1 128-16,-1 0-128 0,-1-1 160 0,1-2-160 15,-1-3 160-15,0-2-160 0,0 1 160 0,1 1-160 16,-3 0 144-16,1 2-144 0,-1 1 128 0,1 2-128 15,1 2 0-15,0-4 0 0,1-2 128 0,0-3-128 16,-1-6 0-16,-1 0 0 0,0-4 0 0,0 2 0 16,-1-3 128-16,-1 2-128 0,1-5 0 0,-2 2 128 15,-1-1-128-15,0-2 0 0,0 0 144 0,1-2-144 16,-1-2 128-16,0 1-128 0,0-2 128 0,2-1-128 16,-2-1 0-16,1-2 128 0,0 1-128 0,2-2 0 15,0-1 0-15,-1 0 0 0,1 1 0 0,1-2 128 16,0 1-128-16,1 1 0 0,0-2 0 0,0 0 0 15,-1-1 128-15,1-1-128 0,-1 2 160 0,-1 1-160 0,1-2 144 16,0 0-144-16,1-1 128 0,-2-1-128 0,-1 2 128 16,1-1-128-16,1-1 0 0,-2-1 128 0,-2 1-128 0,0 0 0 15,2-1 0-15,0-2 128 0,1 2-128 0,1 2 0 16,0-2 0-16,0-2 0 0,-2 0 0 0,-1-1 0 16,1 0 0-16,-1-2 0 0,0-2 128 0,-1-8-128 15,2 9 128-15,-2-9-128 0,1 9 160 0,-1-9-160 16,0 0 192-16,0 0-192 0,-1 11 192 0,1-11-64 15,0 0 0-15,-2 9-128 0,2-9 224 0,0 0-64 16,-1 10-16-16,1-10 0 0,0 0 16 0,-3 7 0 16,3-7 0-16,-3 8 0 0,3-8-160 0,-6 8 128 15,6-8-128-15,0 0 128 0,-8 7 0 0,2 0 0 16,-1-1 0-16,0 1 0 0,-1-4 80 0,0 0 16 0,-1 3 0 16,1-2 0-16,-1 0 32 0,0-1 16 0,0-1 0 0,1 0 0 15,0 2-80-15,8-4-32 0,-9 5 0 0,0-2 0 16,1 1-160-16,8-4 0 0,-9 4 0 0,1 0 0 15,0 1 0-15,0-1 0 0,1 0 0 0,-1 0 0 16,0 1 0-16,0-2-176 0,-2-3 16 0,0 0 0 31,0 0-224-31,0 1-64 0,-1 1 0 0,-1-4 0 16,1-2-1376-16,0-3-288 0,0-4-48 0,-1-4-12416 0,0-3-2480 0</inkml:trace>
  <inkml:trace contextRef="#ctx0" brushRef="#br0" timeOffset="96748.42">7771 10833 6447 0,'0'0'576'0,"0"0"-576"16,-9-1 0-16,9 1 0 0,-9-1 800 0,9 1 48 16,-9-2 16-16</inkml:trace>
  <inkml:trace contextRef="#ctx0" brushRef="#br0" timeOffset="97728.16">7607 10776 3679 0,'0'0'320'0,"-10"2"-320"0,-2 2 0 0,0-4 0 15,1 2 2720-15,0-4 480 0,1 2 80 0,-1-2 32 16,1 2-2464-16,-1 0-480 0,1-2-112 0,1 1 0 16,9 1 176-16,-9-1 32 0,1 1 16 0,8 0 0 15,-9-3 128-15,9 3 32 0,0 0 0 0,0 0 0 16,0 0 32-16,0 0 16 0,0 0 0 0,0 0 0 15,0 0-112-15,0 0 0 0,0 0-16 0,0 0 0 16,0 0-112-16,0 0-32 0,0 0 0 0,0 0 0 16,0 0 224-16,10 7 64 0,-10-7 0 0,13 4 0 15,-1-2 192-15,0-2 64 0,1 0 0 0,1 0 0 0,2-1-304 0,1 0-48 16,-2-1-16-16,2 0 0 0,2 0-304 16,0 1-64-16,1 0-16 0,2 1 0 0,3 0-48 15,2 0-16-15,2 0 0 0,2 0 0 0,2 0-144 0,0 0 0 16,1 1 144-16,3 0-144 0,1-1 0 0,-2 0 144 15,1-1-144-15,-3 0 0 0,-3-3 128 0,-1 1-128 16,-3-2 0-16,2 0 0 0,-2 0 224 0,2-1-64 16,-2 1-16-16,1 1 0 0,-2 0 48 0,-1 2 0 15,-1-5 0-15,1 5 0 0,0-1-192 0,0-1 0 16,-2 0 0-16,-1 0 128 0,0 0 0 0,1 2-128 16,-3-2 192-16,0 1-64 0,-3 1-128 0,0-1 0 15,-1 2 144-15,-2-2-144 0,-1 2 0 0,-1 0 0 0,-2 1 0 16,-10 0 0-16,12 0 0 0,-2 0 0 0,-10 0-192 15,0 0 64-15,0 0-80 0,0 0-16 0,0 0 0 0,0 0 0 16,0 0 224-16,0 0-192 0,0 0 192 0,0 0-192 16,0 0 192-16,0 0 0 0,0 0 0 0,0 0 0 15,0 0 0-15,0 0 128 0,0 0-128 0,-6 6 0 16,6-6 128-16,-8 5-128 0,8-5 0 0,0 0 0 16,-9 2 0-16,9-2 0 0,0 0 0 0,0 0 0 15,-8-2 0-15,8 2 0 0,-7-6 128 0,7 6-128 16,0 0 0-16,-5-7 0 0,5 7 0 0,-5-6 0 15,5 6 128-15,0 0-128 0,-4-9 0 0,4 9 0 16,-4-11 0-16,4 11 0 0,0 0 0 0,0-9 0 16,0 3 0-16,0 6 0 0,0 0 0 0,3-8 0 15,-2 1 0-15,-1 7 0 0,4-6 0 0,-4 6 0 16,3-8 0-16,-3 8 0 0,4-9 0 0,-4 9 0 0,2-8 0 0,-2 8 0 16,0-8 0-16,0 8 0 15,0-8 0-15,0 8 0 0,0-6 0 0,-1-2 0 0,1 8 0 0,-3-7 0 16,1 1 0-16,2 6 0 0,-3-9 128 0,3 9-128 15,-5-7 0-15,0-1 0 0,-1 2 0 0,1 1 0 16,5 5 128-16,-6-4-128 0,-1-3 0 0,1 3 0 16,-1 2 0-16,7 2 0 0,-10 0 0 0,2 0 0 15,8 0 0-15,-9 1 0 0,9-1 0 0,-8 7 0 16,8-7-160-16,0 0 160 0,0 0 0 0,-4 10-144 16,4-10 144-16,-3 10 0 0,3-10 0 0,0 0 0 15,0 12 0-15,0-12 0 0,4 12 0 0,-4-12 0 16,5 10 0-16,1 1 0 0,-6-11 0 0,6 9 0 15,1 0 0-15,-1 0 0 0,1 0 0 0,1-2 0 16,-1-1 0-16,4 1 0 0,-2-3 0 0,0 1 0 0,0 0 0 0,0 0 0 16,-9-5 0-16,12 8 0 0,-2-3 0 0,-10-5 0 15,10 8 0-15,-3-1 0 0,-7-7 0 0,8 9 0 16,-3-1 0-16,-5-8 0 0,4 9 0 0,-4-9 0 16,2 10 144-16,-2 2 48 0,-2-3 0 0,0 0 0 15,-2-1-32-15,-1 1 0 0,-2 2 0 0,-1-2 0 16,0-1-160-16,-1-1 160 0,-1 4-160 0,-2-3 160 15,-3 3-160-15,-2-2 0 0,0-1 0 0,0 0 0 16,0 0-192-16,0 1-64 0,0 2 0 0,0-1-16 31,-1 0-1776-31,1-3-368 0,0-2-64 0,0 2-16 0</inkml:trace>
  <inkml:trace contextRef="#ctx0" brushRef="#br0" timeOffset="109471.01">7465 12568 1839 0,'-10'0'160'0,"-3"2"-160"0,0-2 0 0,0 2 0 15,1-2 3216-15,0 0 624 0,0 0 112 0,1 0 16 16,-1 0-3024-16,3 0-624 0,0 0-112 0,1-2-16 15,-1 0 784-15,9 2 176 0,-9-1 16 0,9 1 16 16,-7-4 96-16,7 4 0 0,0 0 16 0,0 0 0 16,0 0-336-16,0 0-80 0,0 0-16 0,0 0 0 15,0 0-336-15,0 0-64 0,0 0-16 0,12-2 0 16,-1 2-224-16,1 1-48 0,0 2-16 0,1-1 0 16,0-1-160-16,1 1 0 0,2 0 0 0,2-2 0 15,2 3 128-15,1-2-128 0,0-1 128 0,2 0-128 16,2-1 416-16,1 1 0 0,1 0 0 0,1 0 0 0,-1 0-16 0,3 0 0 15,1-1 0-15,2 1 0 0,-1-2-256 0,2 2-144 16,-1-2 160-16,0 0-160 0,0 1 0 0,1-1 128 16,0-1-128-16,0 0 0 0,-1 1 0 0,-1-1 0 15,0 0 0-15,-4 1 0 0,1-2 0 0,-2 1 0 16,-1-1 128-16,0 2-128 0,-1-1 0 0,0 1 0 16,-3-1 128-16,0 0-128 0,-1 1 0 0,-1-1 0 15,-2 1 0-15,0 0 0 0,-1 0 128 0,0 0-128 16,-1-2 0-16,1 2 144 0,-2 2 48 0,2-4 16 15,0 1 0-15,-1-2 0 0,-3 4-208 0,1-4 128 16,-1-1-128-16,-1 1 0 0,-1 1 0 0,-1 0 0 16,-1-1 0-16,-9 5 0 0,9-6 0 0,-9 6 128 0,7-7-128 0,-7 7 0 15,0 0 0-15,4-9 176 0,-4 9-176 0,0 0 160 16,0-9 16-16,0 9 0 0,-4-12 0 0,0 4 0 16,-1-1 336-16,-1 3 64 0,1-2 0 0,-1 1 16 15,-1-3-256-15,1 2-48 0,-2-1-16 0,0 0 0 16,-1-2-32-16,0 2-16 0,-3 1 0 0,2 2 0 15,-1-1-224-15,2 2 128 0,0-1-128 0,0 0 0 16,0 1 0-16,0 1 0 0,-1 0 0 0,1 2 0 16,1-2 0-16,2 3 0 0,-2-1 0 0,0 2 0 15,8 0 0-15,-8-2 128 0,8 2-128 0,0 0 0 16,0 0 0-16,0 0 0 0,0 0 0 0,0 0 0 16,0 0 0-16,0 0 0 0,0 0 0 0,0 0 0 15,11-4-176-15,1 0 32 0,1 3 0 0,1 1 0 0,2 1-192 0,1 3-48 16,1-2 0-16,0 4 0 0,-1-1 192 0,1 1 16 15,-1 1 16-15,0-1 0 0,-1 1 160 0,-2 3 0 16,-1-2-144-16,-1 3 144 0,-2-2 0 0,-1 0 0 16,-2 1 0-16,0-2 0 0,0 0 0 0,0 0 0 15,1 1 0-15,-3-4 0 0,-5-5 0 0,6 8 0 16,0 0 0-16,-1 1 128 0,-5-9-128 0,2 10 192 16,1-2-192-16,-2 1 192 0,-1-9-64 0,0 12-128 15,-1-2 192-15,-2 1-64 0,0 2-128 0,-1-3 0 16,-3 2 144-16,1 1-144 0,-2 1 0 0,-1-2 0 15,1 0 0-15,-1 1 0 0,-2-1 0 0,2-1-208 16,-1 2 48-16,-1-2 16 16,1-1-432-16,-1-2-64 0,2 0-32 0,9-8 0 15,0 0-1568-15,0 0-320 0,0 0-64 0</inkml:trace>
  <inkml:trace contextRef="#ctx0" brushRef="#br0" timeOffset="123082.93">7773 17244 13823 0,'0'0'608'0,"0"0"128"0,-11-2-592 0,4-2-144 15,7 4 0-15,-10-1 0 0,10 1 3280 0,0 0 624 16,-9-4 128-16,9 4 32 0,0 0-2704 0,-4-8-528 15,2 0-128-15,2 8 0 0,0-9-384 0,0 9-80 16,4-11-16-16,1 1 0 0,0 3-96 0,2 0-128 16,0 1 176-16,4 2-176 0,-1-3 336 0,3 3-32 15,0 0-16-15,3 2 0 0,2 0 32 0,2 2 0 16,1 0 0-16,5 0 0 0,2 0-160 0,4 0-32 16,0 0 0-16,2-1 0 0,1 0-128 0,-1-2 0 0,0-1 0 0,-3 2 0 15,1-3 0-15,-2 3 0 0,0-2 0 0,0 2 0 16,-2-1 224-16,0 2-32 0,-2-1-16 0,-1 1 0 15,-2 0 64-15,2 1 16 0,0 0 0 0,1 0 0 16,0 0-16-16,0-1 0 0,1-1 0 0,1 0 0 16,-2-2-112-16,0 1-128 0,0 1 176 0,0 0-176 15,0-2 0-15,1 2 0 0,2-2 0 0,1 1 0 16,0-2 128-16,-1 1-128 0,-2 1 0 0,-1 1 0 16,-1 1 0-16,-2-1 0 0,0-2 0 0,-4 2 0 15,-3 2 128-15,-3-3-128 0,-3 1 0 0,-1 0 0 16,-9 2 176-16,0 0-32 0,8-5 0 0,-8 5 0 15,7-5 288-15,-7 5 48 0,0 0 16 0,0-7 0 16,0 7-80-16,-3-8-16 0,-1 1 0 0,0 0 0 0,0-2-144 0,0 2-16 16,4 7-16-16,-5-9 0 0,-1 2 32 0,-2-1 16 15,0 1 0-15,2-2 0 0,-1 1-112 0,-1 0-32 16,-2-1 0-16,-1 1 0 0,1 1-128 0,-1-3 0 16,1 4 0-16,-2-1 128 0,-1 2 48 0,0 3 0 15,0-4 0-15,-1 3 0 0,0-1-176 0,0 0 192 16,0 0-192-16,1 0 192 0,1 1-192 0,1 1 0 15,-1 2 0-15,1-3 0 0,2 3 0 0,9 0 0 16,-7-1 0-16,7 1 0 0,0 0 0 0,0 0 0 16,0 0 0-16,0 0 0 0,0 0 0 0,0 0 0 15,0 0 0-15,0 0 0 0,0 0 0 0,10 8-176 16,0-1 48-16,2 1 0 0,1-4-192 0,3 0-16 0,-1 0-16 16,1 1 0-16,0-2-16 0,1 1 0 0,0 0 0 0,0 1 0 15,-2-1 176-15,0 1 48 16,-1 0 0-16,-1 2 0 0,-3-1 144 0,0 1 0 0,-10-7 0 0,10 9-128 15,-2-1 128-15,-8-8 0 0,8 9 0 0,-2 1 0 16,-1 1 0-16,-1-1 0 0,-1 0 0 0,-3 1 0 16,0-1 0-16,0 1 0 0,0 1 0 0,-1-2 128 15,1-10-128-15,-3 14 176 0,-1 1-176 0,-1-2 192 16,0 0-64-16,-2-4 0 0,2 1 0 0,-2 2 0 16,0 0 64-16,-3-3 0 0,0-1 0 0,1 2 0 15,2 1-192-15,1 0 128 0,-1-3-128 0,1 1 128 16,1 2-128-16,-1-1 0 0,2 2 0 0,-1 0 0 15,-1-1-432-15,-1 1 48 0,2 0 0 0,0 1 0 16,0-3-336-16,-1 3-64 16,1 0-16-16,1 0 0 0,0-4-1488 0,4-9-288 0,-2 12-64 0</inkml:trace>
  <inkml:trace contextRef="#ctx0" brushRef="#br0" timeOffset="183705.72">10374 10293 7359 0,'0'0'656'0,"0"0"-528"0,0 0-128 0,0 0 0 16,-4-9 2720-16,4 9 512 0,0 0 96 0,0 0 32 15,-5-8-2032-15,5 8-416 0,0 0-80 0,-4-6 0 16,4 6-208-16,-6-8-48 0,6 8 0 0,-5-6 0 15,5 6-256-15,-6-7-48 0,0 1-16 0,6 6 0 16,-6-4 48-16,6 4 0 0,-9-7 0 0,1 5 0 16,-1 0 224-16,0 2 48 0,0 2 16 0,-2 1 0 0,-2 3-48 0,-1 0-16 15,-2 1 0-15,-1 3 0 0,0 3-304 0,-1 2-64 16,-2-5-16-16,2 4 0 0,0 1-144 0,0 2 0 16,-1 0 0-16,4 1 0 0,-1 1 0 0,3 2 0 15,0-1 0-15,3 3 128 0,1 3-128 0,1-1 128 16,1 1-128-16,2 2 128 0,1-1-128 0,1 2 0 15,2-1 0-15,1 1 128 0,0 0-128 0,3-1 128 16,-1-2-128-16,4-1 128 0,-2 0-128 0,1-3 0 16,0 0 144-16,1-2-144 0,2-5 0 0,1 0 128 15,1-2-128-15,1 0 0 0,2-5 144 0,2-2-144 16,0-2 192-16,1 0-192 0,1-4 256 0,1-3-48 16,2 0-16-16,1-3 0 0,-1-3 128 0,1-3 0 0,-1-1 16 0,1-2 0 15,-2-1-16-15,1-1 0 0,-2-1 0 0,-1-2 0 16,-1 1-64-16,-1-3-32 0,2-1 0 0,-1 1 0 15,-2-2-80-15,-1 0-16 0,0 1 0 0,-2-2 0 16,-2-1 0-16,-3-2-128 0,-2 2 192 0,-1 0-64 16,-2 0-128-16,-2 1 0 0,-2 1 0 0,-1-1 0 15,-1 3 0-15,-1 0 0 0,-3 1 0 0,-1 1 128 16,0 1 0-16,0 2 0 0,-4 1 0 0,3 3 0 16,-2 1 64-16,2 2 0 0,0 1 0 0,-1 2 0 15,0-1-192-15,0 3 192 0,1 1-192 0,0 2 192 16,1 0-192-16,-1 2-176 0,1 2 48 0,1 1 0 15,0 3-512-15,9-6-80 0,-8 6-32 16,3 2 0-16,5-8-1520 0,-3 12-304 0,3-2-64 16,3-1-10496-16</inkml:trace>
  <inkml:trace contextRef="#ctx0" brushRef="#br0" timeOffset="184305.7">11438 10638 4607 0,'0'0'192'0,"0"0"64"0,0 0-256 0,1-11 0 0,0 2 0 0,-1 9 0 15,3-10 3728-15,-1 1 704 0,-2 9 144 0,2-11 32 16,-1 3-3712-16,-1 8-720 0,0-9-176 0,0 9 0 16,-1-9 0-16,1 9 0 0,0 0 0 0,-3-8 0 15,3 8 0-15,-5-4 208 0,5 4-64 0,-8-4-16 16,8 4 464-16,-12 4 96 0,1-1 16 0,0 2 0 15,-1 3-64-15,1 2-16 0,-1 2 0 0,-1 1 0 16,0 0-240-16,0 3-64 0,0-2 0 0,1 3 0 16,2 1-160-16,0 1-32 0,3-2-128 0,1 1 192 0,3-3-64 0,1 2 0 15,1 2-128-15,4-4 192 0,2 0-192 0,1-2 0 16,2 0 128-16,0-3-128 0,2-1 0 0,2-2 128 16,1-2-128-16,0-2 0 15,0-1 144-15,0-2-144 0,0-2 128 0,2-2-128 0,-2-3 176 0,0 2-48 16,0-3-128-16,0-1 192 0,0-1-192 0,0-1 128 15,-1 1-128-15,-1-2 0 0,0-1 320 0,-2-1-16 16,-1-1-16-16,-1 1 0 0,0 0 128 0,-2-1 32 16,-1 0 0-16,0-1 0 0,-1 2-80 0,-2-1-16 15,-1 0 0-15,-1 0 0 0,-2 0-176 0,-1 2-48 16,-1 0 0-16,0 2 0 0,-1 3 16 0,3 2 0 16,3 6 0-16,-7-3 0 0,7 3-144 0,-9 0 0 0,9 0 0 0,-8 4-176 31,8-4-272-31,0 0-64 0,-6 9-16 0,6-9 0 15,-6 11-560-15,6-11-96 0,-1 11-32 0,1-11-7584 0,0 0-1520 0</inkml:trace>
  <inkml:trace contextRef="#ctx0" brushRef="#br0" timeOffset="184672.01">11765 10812 6447 0,'0'0'576'0,"0"0"-576"0,0 0 0 0,0 0 0 16,4 13 4624-16,0-6 816 0,-4-7 176 0,10 6 16 16,-1 0-4416-16,-9-6-896 0,12 5-192 0,-2-3-128 15,-10-2 128-15,11 2-128 0,-11-2 0 0,10-2 0 0,-10 2 0 0,0 0 0 16,9-2 128-16,-9 2-128 0,7-11 240 0,-3 2-16 16,-4 9 0-16,0-13 0 0,-2 0 544 0,1 1 96 15,-2-1 32-15,1 0 0 0,-2 0 0 0,0 0 16 16,0-1 0-16,2 0 0 0,-2-5-160 0,2 2-48 15,1 2 0-15,1-3 0 0,0-1-256 0,1 0-48 16,2-1-16-16,1 2 0 0,0 2-256 0,1-3-128 16,-1 2 128-16,2 4-128 0,1 0 0 0,-1 2 0 15,1 5 0-15,-1-1 0 0,-6 7-224 0,7-6 32 16,-7 6 0-16,8-7 0 16,-8 7-384-16,0 0-64 0,0 0 0 0,0 0-16 15,0 0-304-15,12 1-64 0,-2 1-16 0,-10-2 0 16,12 5-1904-16,-1 0-384 0,1-2-80 0,0 1-16 0</inkml:trace>
  <inkml:trace contextRef="#ctx0" brushRef="#br0" timeOffset="185056.2">12676 10091 34495 0,'0'0'1536'0,"-4"-7"304"0,0-3-1472 0,4 10-368 16,0 0 0-16,0 0 0 0,0 0 512 0,0 0 48 15,0 0 0-15,-1 12 0 0,1 0-560 0,1 2 0 16,2 2-192-16,2 5 48 0,2 2 144 0,-1 3-128 16,1 2 128-16,2 2-128 0,0 0 128 0,0 2 0 15,-1 2 0-15,1 0 0 0,-1 1 0 0,0 2 0 16,-2-1 0-16,1 3 128 0,-3 2 64 0,-1-5 32 16,0-3 0-16,0-2 0 0,-2-2-96 0,0-3-128 15,-1-1 176-15,3-3-176 0,-1-3 0 0,2 0 0 16,-1-4 0-16,0 1 0 15,-2 1-528-15,3-5-224 0,2-1-32 0,2-3-14928 0</inkml:trace>
  <inkml:trace contextRef="#ctx0" brushRef="#br0" timeOffset="187358.21">14908 10243 4607 0,'0'0'400'0,"0"0"-400"0,0 0 0 0,0 0 0 16,0 0 2736-16,5-7 464 0,0 1 80 0,-5 6 32 16,7-11-1840-16,-2 3-384 0,0 2-64 0,1-1 0 15,-1-1-96-15,0 1-16 0,0-3 0 0,2 3 0 16,-2 0-272-16,0-2-48 0,0-1-16 0,1-1 0 16,-1 2-64-16,0-1 0 0,0-2-16 0,0-1 0 15,1-2-16-15,-2 0 0 0,-2-1 0 0,1 2 0 16,-1 0 0-16,-2 0 0 0,-2 1 0 0,1 3 0 0,-2 0-32 0,-2 3 0 15,-2 1 0-15,-2-1 0 16,-1 4 0-16,-2 2 0 0,-1 1 0 0,-1 4 0 0,-3 0-288 0,0 6-160 16,-2 3 160-16,1 4-160 0,-1 0 0 0,0 4 0 15,0 3 0-15,2 0 0 0,0 2 0 0,3 2 0 16,3 1 0-16,1-1 0 0,-1 4 128 0,3 0 48 16,2 2 0-16,2 0 0 0,3 1-16 0,-2 0 0 15,0 2 0-15,2 1 0 0,0 2-160 0,0 2 160 16,-1-4-160-16,1-1 160 0,0 0-160 0,-1-1 0 15,2-3 0-15,-1-2 0 0,-2-1 0 0,2-4-320 16,-1-4 48-16,2-1 16 16,-3-5-272-16,2-2-48 0,-1-1-16 0,1-4 0 15,1-9-288-15,0 0-48 0,0 0-16 0,0 0-8160 16,0 0-1648-16</inkml:trace>
  <inkml:trace contextRef="#ctx0" brushRef="#br0" timeOffset="187588.37">14476 10472 28559 0,'0'0'2544'0,"0"0"-2032"0,0 0-512 0,0-8 0 15,0 8 3024-15,0 0 512 0,0 0 112 0,12-9 0 16,3 4-3200-16,2 1-656 0,1 1-128 0,1 3-32 15,2-1 144-15,1 0 32 0,2-1 0 0,1 1 0 16,-1 0-192-16,2 1-48 0,2 1 0 0,0 0 0 16,1 1-1616-16,0-1-320 0,-3 0-64 0,-1 2-7408 15,-2 0-1488-15</inkml:trace>
  <inkml:trace contextRef="#ctx0" brushRef="#br0" timeOffset="188024.8">15038 10602 21599 0,'-5'15'960'0,"1"-5"192"0,-2 5-928 0,1-1-224 0,-1 2 0 0,2-1 0 15,2 1 1024-15,0-2 176 0,1-2 16 0,1 0 16 16,0 1-496-16,1-4-96 0,-1-9-32 0,0 0 0 16,6 10-64-16,-1-1-16 0,-5-9 0 0,0 0 0 15,0 0 112-15,0 0 0 0,0 0 16 0,0 0 0 16,0 0-80-16,0 0-32 0,10-2 0 0,-10 2 0 16,0 0 0-16,0 0 0 0,4-8 0 0,-4 8 0 15,3-12-112-15,-2 2-32 0,0 1 0 0,1 1 0 16,-2-4 0-16,0 2 0 0,0-2 0 0,1-1 0 15,2 0-16-15,-1 0 0 0,1-2 0 0,0 0 0 0,0-2-128 0,3-3-48 16,-1 1 0-16,1 0 0 0,2 1-208 0,0 1 176 16,1 0-176-16,-1 2 160 0,0 0-160 0,0 4 0 15,-1 0 0-15,0 1 0 0,-1 1 0 0,1 2-192 16,-7 7 0-16,9-8 16 16,-9 8-1232-16,11-6-256 0,-11 6-64 0,11-3 0 15,0 2-1296-15,-2 0-272 0,-9 1-48 0</inkml:trace>
  <inkml:trace contextRef="#ctx0" brushRef="#br0" timeOffset="188443.34">15349 10548 23375 0,'0'0'1024'0,"0"0"240"0,0 0-1008 0,0 0-256 16,0 0 0-16,11 4 0 0,0-3 1440 0,1 0 240 0,-2 0 48 0,2-1 16 15,-2 0-1232-15,3 0-256 0,-1 0-64 0,2 0 0 16,1-1-192-16,-1 0 0 0,0-2 128 0,1 1-128 15,-1-2 0-15,-1 0 0 0,0-1-192 0,0-1 192 16,-1 0 0-16,-2-2 0 0,1 0 0 0,-1-1 0 16,-1 1 0-16,0 0 256 0,-1 2-32 0,0-2 0 15,0-1 176-15,-3 1 48 0,-5 8 0 0,7-10 0 16,-1 1-176-16,-1 0-16 0,-5 9-16 0,6-12 0 16,-3 0-240-16,-3 12 0 0,2-12 128 0,-2 12-128 15,0 0 0-15,0 0 0 0,-4-9 0 0,4 9 0 16,0 0-256-16,-11-2 16 0,0 2 0 0,-2 3 0 15,-2 3 240-15,1 0-144 0,-2 2 144 0,-1 2-128 16,-1-2 128-16,1 3 0 0,0-2 0 0,0 1 0 0,0 1 0 0,2 2 0 16,-1-2 0-16,3 5 0 0,0 1 0 0,1-3 0 15,2 2 128-15,2 0-128 0,1 3 192 0,4-2-48 16,0 0 0-16,3-1 0 0,3-2-144 0,0 2 192 16,3-3-192-16,0 1 192 0,2-1-192 0,0 0 0 15,1 0 144-15,1 0-144 0,1-1 0 0,1 0 0 16,-2-2 0-16,2 1 0 0,1-2-240 0,0-3-112 15,2 1-32-15,1-5 0 16,2 2-512-16,1-6-128 0,-1-1 0 0,1-2-7888 16,1 0-1584-16</inkml:trace>
  <inkml:trace contextRef="#ctx0" brushRef="#br0" timeOffset="188875.5">15934 10617 30287 0,'0'0'1344'0,"0"0"272"0,0 0-1296 0,0 0-320 0,0 0 0 0,0 0 0 15,0 0 928-15,0 0 112 0,12-7 32 0,-2 3 0 16,-1 0-752-16,2 2-160 0,-1-1-32 0,2 1 0 16,2-1-128-16,-1-1 0 0,0 0 0 0,0 0 128 15,0-1-128-15,0 0 0 0,-1-2-160 0,-1 1 160 16,-1-1 0-16,-2 1-144 0,-3-1 144 0,0-2 0 15,-1 0 0-15,0-1 0 0,-4 10 0 0,1-11 176 16,-1-1-176-16,-1 3 160 0,1 9-160 0,-2-9 160 16,-5 0-160-16,0 1 0 0,-2 2-160 0,-1 2 160 15,-1 0-240-15,0 3 48 0,-2-1 16 0,0 4 0 0,-3-1 16 0,2 4 0 16,-1-1 0-16,2 1 0 0,0 2 160 16,2-1 0-16,-1 2-144 0,0 2 144 0,0 2 0 0,1 1 0 15,0 2 0-15,2 0 0 0,0-2 128 0,1 2-128 16,0 0 0-16,2 2 128 0,-1 3-128 0,2-5 0 15,0 0 0-15,2 0 0 0,2 0 0 0,1-1 0 16,1 0 0-16,4-1 0 0,-1 2 0 0,3-2 0 16,2-4 0-16,1 0 0 0,2-1-272 0,1 0-48 15,2-3 0-15,0 0 0 16,3-1-1232-16,3-1-256 0,1-3-48 0,3 0-10672 0</inkml:trace>
  <inkml:trace contextRef="#ctx0" brushRef="#br0" timeOffset="189525.43">17586 10479 6447 0,'0'0'272'0,"0"0"80"0,-5-6-352 0,-3 0 0 15,-1-1 0-15,0 1 0 0,-1 1 5056 0,1-1 928 16,0 1 192-16,-1 1 32 16,-2-1-5632-16,0 1-1120 0,-1 2-224 0,0-2-64 15,-2 1 256-15,0 2 64 0,0 1 0 0,0 1 0 0,1 2 128 0,0 1 16 16,-2 1 16-16,0 1 0 0,1 2 720 0,-2 1 144 16,0 4 16-16,0-2 16 0,1 4 352 0,0 4 64 0,2-1 0 0,1 1 16 15,1 2-352-15,3 0-80 0,3-3-16 0,2 1 0 16,1-2-272-16,2 1-48 0,1-4-16 0,3 2 0 15,2-3-192-15,1-3 0 0,2-2 128 0,3-1-128 16,0-2 0-16,2-1 0 0,0-6 0 0,2 0 0 16,-1-2 0-16,0-3 0 0,2-2 0 0,0-1 0 15,-1-2 0-15,1 0 0 0,0-1 0 0,-2 0 0 16,0 0 0-16,1 0 0 0,-1-2 128 0,0 0-128 16,-3 0 384-16,0 0-32 0,0 1 0 0,-1 1 0 15,1 0-128-15,-3 1-32 0,-2 4 0 0,3-1 0 16,-2 3-192-16,-7 6 0 0,0 0 0 0,0 0 0 15,10-4 0-15,-10 4 0 0,0 0 0 0,0 0 0 16,8 8 0-16,-3 3 128 0,-1 0-128 0,-1 2 0 16,-3 0 384-16,1 1-32 0,2 2 0 0,-1-1 0 15,-2 1-160-15,2 0-16 0,0-2-16 0,1-1 0 0,-1 0-160 0,2 1 0 16,0 1 0-16,0-2 128 0,1-3-352 0,0 1-80 16,-5-11-16-16,6 11 0 15,-1 0-1888-15,0-3-384 0,-5-8-80 0</inkml:trace>
  <inkml:trace contextRef="#ctx0" brushRef="#br0" timeOffset="190093.68">17922 10673 9215 0,'-2'14'816'0,"-2"2"-656"0,-2 2-160 0,1 4 0 16,0 4 4992-16,2-1 960 0,1 2 192 0,1 1 32 15,-2-1-5040-15,0 2-1008 0,-1-4-128 0,2 1-192 32,-2-4-288-32,1 1-64 0,1-3-16 0,-1-2 0 0,0 0 176 0,1-3 48 0,-2 0 0 0,1-2 0 15,1-3 336-15,2-10 0 0,0 0 0 0,0 0 128 16,0 0 448-16,0 0 96 0,0 0 16 0,0 0 0 15,0 0 272-15,0 0 64 0,-7-10 16 0,3-1 0 16,0-6-336-16,2-3-64 0,0-2 0 0,1 0-16 16,0-4-480-16,1-2-144 0,0-3 0 0,1-3 0 0,-1 0 0 15,1-5 0-15,2 0 0 0,0 1-144 0,-2-2 144 0,3 1-192 16,0-3 192-16,1 4-192 0,0 3 0 0,0 4-16 16,1 2 0-16,-1 2 0 0,0 3 208 15,2 5 0-15,-1 0 0 0,2 4 0 0,0 2 192 0,1 2-64 16,1 2 0-16,2 3-128 0,1 0 0 0,0 3 0 15,1 1 0-15,1 2 0 0,-1 0 0 0,0 4 0 16,1-3 0-16,-1 6-144 0,2 1 144 0,-2 2-160 16,-1 1 160-16,-1 2-160 0,-2-2 160 0,-1 2 0 15,-2 1-144-15,-3-3 144 0,-1 4 0 0,-1 0 0 16,-2-3 0-16,-1 2 0 0,-3 1 128 0,0-1 0 16,-1-1 0-16,-2 0 0 0,-1-1 32 0,-1 1 0 15,0-1 0-15,0-2 0 0,0 0-32 0,-1 0-128 0,-2-1 192 0,0 0-64 16,-1-4-128-16,0 2 0 0,-1-1 144 0,-1-1-144 15,1-1 0-15,0 0 0 0,-1-1 0 0,4-1 0 32,-1-2-288-32,1-2-128 0,2 0-32 0,1 0 0 15,3-3-1728-15,1-2-368 0,0-1-64 0</inkml:trace>
  <inkml:trace contextRef="#ctx0" brushRef="#br0" timeOffset="190643.34">18422 10486 31503 0,'0'0'1392'0,"-6"16"288"0,1 2-1344 0,0 3-336 16,0 1 0-16,1 3 0 0,-1 0 384 0,1 0 16 15,1-1 0-15,0 1 0 0,0 1-400 0,-1 0 0 16,1-1 0-16,-1-3 0 0,0-1-320 0,2-3-32 15,-1 1-16-15,2-5 0 0,-1-2 144 0,1-1 32 16,0 1 0-16,-1-3 0 0,2-9 192 0,0 0 208 16,0 0-32-16,0 0-16 0,0 0 480 0,0 0 112 15,0 0 16-15,0 0 0 0,0 0 160 0,0 0 32 16,-2-10 16-16,1-4 0 0,-1 0-448 0,2-4-80 16,0-3-32-16,2-2 0 0,-1-2-416 0,1-2 0 15,1-5 0-15,0-1 0 0,1-4-128 0,1 1-128 16,0-2 0-16,2 1-16 15,-1 3-112-15,1 2-32 0,-1-1 0 0,3 3 0 0,0 4 192 0,0 1 32 0,1 3 16 0,-1 0 0 16,1 2 176-16,1 2 0 0,0 3 160 0,2 2-160 16,2-1 0-16,0 7 128 0,1-4-128 0,1 5 0 15,-1-1 0-15,-1 2 0 0,3 4 0 0,1-2-160 16,-2 2 160-16,0 2-192 0,-2 2 192 0,1 2-192 16,-2 0-80-16,1 2-32 0,-1 0 0 0,-1 3 0 31,-3 1-80-31,-3 1-32 0,-2-2 0 0,-1 2 0 0,-1 0 224 0,-2 0 64 0,-2 1 0 0,-2-3 0 15,-1-1 128-15,-1 2 0 0,-2-2 0 0,0 1 128 16,-3-2 192-16,1 1 64 0,-1 2 0 0,-2-1 0 16,0 0-64-16,-1 2-16 0,-2-4 0 0,-1 4 0 15,-1-1-304-15,1 1 0 0,0-3 128 0,1-1-128 0,1 0 0 16,1-1 0-16,0-2-176 0,2-1 176 16,1-2-672-16,10-2-32 0,-9-2 0 0,9 2 0 15,-8-4-1472-15,8 4-288 0,-7-7-64 0</inkml:trace>
  <inkml:trace contextRef="#ctx0" brushRef="#br0" timeOffset="191093.61">18978 10406 12895 0,'0'0'576'0,"0"0"112"0,0 0-560 0,0 0-128 0,0 0 0 0,0 0 0 16,0 0 6208-16,0 0 1200 0,12-8 240 0,-2 1 48 15,2-2-6448-15,2 3-1248 0,1-1-336 0,0 1-32 16,1-2 160-16,2-3 16 0,1 2 16 0,-1 0 0 31,-1 0-416-31,0 1-96 0,-2-1-16 0,0 0 0 0,-4-2 256 0,1 1 32 0,-1 0 16 0,-4-1 0 16,0 1 400-16,-3 1 144 0,-2-2 0 0,-2 3 0 15,-1 0 208-15,-1 2 32 0,-2 1 16 0,-2-2 0 16,-1 5-96-16,-3-2-32 0,0 2 0 0,0 2 0 16,-2 2-272-16,-1 2 0 0,0-2 0 0,-2 3 0 15,1 2 0-15,0 1 0 0,-2 1 0 0,2 3 0 16,-1 1 0-16,1-2 0 0,1 4 0 0,0 3 0 16,1-1 144-16,2 3-16 0,1 2-128 0,0-3 192 0,1 2-32 0,3 1-16 15,-2-1 0-15,2-1 0 0,1-1-144 0,1-1 128 16,2 1-128-16,1-2 128 0,0-3-336 0,3-1-80 15,1 0-16-15,-1-2 0 16,-3-11-560-16,8 11-112 0,-8-11-32 0,11 7 0 16,0-5-1872-16,3 0-368 0,0-5-80 0,1-1 0 0</inkml:trace>
  <inkml:trace contextRef="#ctx0" brushRef="#br0" timeOffset="191565.39">19540 10276 2751 0,'0'0'256'0,"0"0"-256"0,0 0 0 0,-9-1 0 15,0-3 6896-15,0 4 1328 0,0 2 272 0,-1 0 48 16,0 1-6704-16,0 1-1344 0,-2 0-272 0,-1 2-48 16,-1 1-176-16,-1-3 0 0,1 1 0 0,-1 1 0 15,0 1 0-15,1-1 0 0,-3 2 0 0,2 1 0 16,1 2 0-16,0-1 0 0,0 1 0 0,3-1 128 15,0-1 256-15,2 2 64 0,3-2 0 0,0 0 0 16,1 1-32-16,1-1 0 0,3 2 0 0,1-1 0 16,0-10-272-16,3 9-144 0,-3-9 160 0,7 11-160 15,1-3 0-15,3-3 0 0,-1-1 0 0,2-2-160 16,0-2-64-16,1 0-16 0,0-1 0 0,1 0 0 16,2-3 80-16,-3 1 16 0,0-3 0 0,0 0 0 15,-1 0 144-15,-2 1 0 0,0-2 0 0,1 1 0 0,-2-3 0 0,-1 2 0 16,-3-1 0-16,0-1 128 0,0-1-128 0,1 2 128 15,-6 8-128-15,6-9 128 0,-1 0-128 0,-5 9 128 16,0 0-128-16,6-7 128 0,-6 7-128 0,0 0 0 16,0 0 0-16,0 0 0 0,0 0 0 0,0 0 0 15,0 0 0-15,0 0 0 0,0 0 256 0,0 0 128 16,6 13 16-16,-1-1 16 0,-1 0 32 0,-1 1 16 16,-1 1 0-16,1 0 0 0,-2 2-288 0,1 2-176 15,-1-1 192-15,0 1-192 0,2 1 0 0,-1-2 0 16,1-2-192-16,0-2 48 15,-1 0-1568-15,-2-13-304 0,6 11-64 0,-6-11-16 16,0 0-688-16,0 0-144 0,0 0-16 0,0 0-16 0</inkml:trace>
  <inkml:trace contextRef="#ctx0" brushRef="#br0" timeOffset="191977.14">19707 10507 36975 0,'0'0'1632'0,"-7"7"352"0,0 1-1600 0,0-1-384 0,7-7 0 0,-5 11 0 16,5-11 128-16,0 0-128 0,-3 10 128 0,3-10-128 16,0 0 0-16,0 0-304 0,0 0 48 0,0 0 16 15,0 0-144-15,0 0-16 0,0 0-16 0,0 0 0 0,0 0 416 0,0 0 176 16,0 0-16-16,0 0 0 0,6-6 736 0,-6 6 160 15,2-12 32-15,-1 2 0 0,-1-2-352 0,0 0-64 16,0 2-16-16,2-3 0 0,-1-2-240 0,0 1-48 16,2 0-16-16,0 1 0 0,0 0-112 0,3 0-32 15,-1-1 0-15,1 3 0 0,2 0 48 0,1 2 0 16,2-4 0-16,1 4 0 0,1 0-48 0,2 1 0 16,2-1 0-16,1 0 0 0,1 1-208 0,0 0 0 15,1-2 0-15,-1 1 0 0,0 3 0 0,-1 1 0 16,0-1 0-16,0 0 0 0,-1 1 0 0,-1 3 0 15,0-5 0-15,-2 5 0 0,0-1 0 0,1 2-240 0,-2-1 80 16,0 1 16 0,0 0-528-16,1 1-96 0,-1-3-32 0,0 3 0 15,0-1-2528-15,-1-2-496 0</inkml:trace>
  <inkml:trace contextRef="#ctx0" brushRef="#br0" timeOffset="206570.64">10024 12022 6447 0,'0'0'576'0,"0"0"-576"0,0 0 0 0,0 0 0 0,0 0 2832 0,0 0 464 16,0 0 96-16,0 0 0 0,0 0-2480 0,0 0-496 15,0 0-96-15,0 0-32 0,0 0 80 0,0 0 16 16,0 0 0-16,0 0 0 0,0 0-208 0,0 0-48 15,0 0 0-15,11 7 0 0,-2 2 160 0,-4-1 32 16,-5-8 0-16,0 14 0 0,-1 2 96 0,-1 1 32 16,-1 0 0-16,0 2 0 0,0 3-64 0,1-1 0 15,-1 3 0-15,-1 2 0 0,0 1 128 0,0 3 0 16,-1 1 16-16,0 3 0 0,0 1-208 0,0-1-64 16,-2 1 0-16,2-1 0 0,0-1-256 0,2 1 128 15,-1-4-128-15,1 0 0 0,2-4 0 0,0-1 0 16,0-3 0-16,1-3 0 0,0-4-256 0,2-4-64 0,-2-11-16 0,4 8 0 31,-4-8-1696-31,0 0-336 0,0 0-64 0,13-4 0 0</inkml:trace>
  <inkml:trace contextRef="#ctx0" brushRef="#br0" timeOffset="206904.58">10430 11923 3679 0,'0'0'160'0,"-5"-6"32"0,-5-4-192 16,1 7 0-16,0 1 0 0,9 2 0 0,-9 0 6848 0,9 0 1344 16,0 0 256-16,-5 11 48 0,2-2-6912 0,2 4-1392 15,1-3-192-15,0 5-192 0,0 0 192 0,0 3-128 16,0 2 128-16,0 4-128 0,-3 2 128 0,2 2 0 15,-2 2-144-15,1 2 144 0,-1-2 0 0,1 0 0 16,-2-1 0-16,1 3 0 0,-2-2 0 0,1 1 0 16,0 2 0-16,-1-3 0 0,-2 0 192 0,2-2-32 15,0-3-16-15,1 0 0 0,0-2-144 0,0-1 0 16,1-1 144-16,1-2-144 0,-1-4 0 0,2 1 0 16,1-6 0-16,0-10-192 15,0 0-784-15,0 0-176 0,4 11-16 0,-4-11-8192 16,0 0-1648-16</inkml:trace>
  <inkml:trace contextRef="#ctx0" brushRef="#br0" timeOffset="207288.77">9928 12351 3679 0,'-15'-4'320'0,"6"1"-320"0,-2 1 0 0,-2-2 0 15,-2 2 1824-15,1 1 288 0,0 0 64 0,1 1 16 16,-1 0-1440-16,3 0-304 0,0 0-48 0,2-2-16 16,0 1 384-16,9 1 80 0,-9-2 16 0,2 0 0 15,7 2 320-15,0 0 64 0,0 0 16 0,0 0 0 0,0 0-544 0,0 0-96 16,0 0-32-16,0 0 0 0,0 0 48 0,0 0 16 16,0 0 0-16,0 0 0 0,0 0 256 0,0 0 48 15,13-1 16-15,2 0 0 0,0-2 112 0,4 0 32 16,0-2 0-16,3-3 0 0,4-1-176 0,4 0-48 15,3-1 0-15,1-1 0 0,4-3-352 0,3 0-80 16,4 1-16-16,-1 0 0 0,0-2-304 0,-2 2-144 16,-3 0 128-16,0 1-128 0,1 1 0 0,-3-2 0 15,1 0 0-15,-1 1 0 0,-2 0 0 0,-1 2 0 16,-2 1-192-16,0 1 192 0,-1 1-320 0,-2-1 48 16,-2 3 16-16,-2 1 0 15,-4 0-528-15,-3 2-112 0,-4-1 0 0,1 2-16 16,-4 0-816-16,0 1-144 0,-11 0-48 0</inkml:trace>
  <inkml:trace contextRef="#ctx0" brushRef="#br0" timeOffset="207671.29">9529 12589 15663 0,'0'0'688'0,"0"0"144"0,0 0-656 0,0 0-176 0,0 0 0 0,0 0 0 0,0 0 3904 0,0 0 768 15,10 3 128-15,5-2 48 0,4 0-3792 0,2-2-752 16,4-3-160-16,1 0-16 0,3-2 320 0,2-1 64 15,0-2 0-15,3-1 16 0,1-1-16 0,3-3-16 16,2 0 0-16,4 2 0 0,0-1 80 0,1 1 0 16,2 0 16-16,2 1 0 0,0-1-256 0,-3 3-48 15,-3-4-16-15,-1 0 0 0,-3 1-272 0,0 2 128 16,-3-1-128-16,1 2 0 0,-2 1 0 0,-2 2 0 16,-1-2 0-16,-2 1 0 0,-1 1-320 0,1 1 0 15,-2 1-16-15,1 0 0 16,-1 0-1424-16,-2 1-288 0,-2-3-48 0,-1 2-8208 15,-1-1-1664-15</inkml:trace>
  <inkml:trace contextRef="#ctx0" brushRef="#br0" timeOffset="209409.66">11909 12132 3679 0,'0'0'320'0,"0"0"-320"0,0 0 0 0,0 0 0 16,0 0 3168-16,0 0 560 0,0 0 112 0,0 0 32 16,0 0-2240-16,0 0-448 0,0 0-96 0,0 0 0 15,0 0-512-15,0 0-80 0,0 0-32 0,0 0 0 16,0 0 400-16,0 0 80 0,0 0 16 0,6 9 0 16,-6-9 0-16,4 10 16 0,-1 1 0 0,1-1 0 15,0 1-288-15,0 0-64 0,0-2-16 0,0 6 0 16,0-1-224-16,0 4-32 0,-2 2-16 0,0 2 0 0,-1 0 16 0,0 2 0 15,2 0 0-15,0-1 0 0,-1-3 0 0,1 1 0 16,-1-4 0-16,2 3 0 0,0-7-112 0,1 0-32 16,2-3 0-16,0-1 0 0,-1-1-32 0,-6-8-16 15,10 3 0-15,2-3 0 0,-1-1 32 0,-1-3 0 16,-1-2 0-16,2-3 0 0,-1-1 0 0,0-3 16 16,1 0 0-16,-1-3 0 0,1-1-80 0,0 0-128 15,0 0 176-15,-1 4-176 0,1-6 128 0,-2 3-128 16,-1 3 0-16,0 3 0 0,-1 3 0 0,1 2 0 15,-8 5 0-15,12-1 0 0,-2 2 0 0,1 3 0 16,-2 2 0-16,0 3-144 0,-1 2 144 0,1 1 0 16,1-2 0-16,0-1 0 0,-1 0 0 0,1-1 0 15,2-1 0-15,-2-2 0 0,-1-1 0 0,-1 0 0 0,-8-4 0 0,12 2 128 16,-2-2 0-16,-10 0 0 0,12 0 0 0,-1 0 0 16,-11 0 176-16,11-4 32 0,-11 4 16 0,11-2 0 15,-11 2-16-15,10-5 0 0,-1-1 0 0,-1 1 0 16,-8 5 32-16,11-8 0 0,-4-1 0 0,1 1 0 15,-1-1-48-15,-1-1-16 0,1-1 0 0,-1 1 0 16,-1-2-160-16,1 2-16 0,-2-5-128 0,-1 2 192 16,1-1-192-16,-1-2 0 0,-2 1 0 0,1-2 0 15,-1-3 0-15,0-1 0 0,-1 2-192 0,0-1 192 16,0 1-608 0,0 2-16-16,0 2 0 0,0 4 0 0,0-2-464 0,0 5-80 0,0 8-32 0,0 0 0 15,0 0-1536-15,0 0-304 0,0 0-64 0,0 0-16 16,0 0-496-16,0 0-96 0,0 0-32 0</inkml:trace>
  <inkml:trace contextRef="#ctx0" brushRef="#br0" timeOffset="209872.37">12756 12123 4607 0,'0'0'400'0,"0"0"-400"16,0 0 0-16,0 0 0 0,0 0 4272 0,0 0 768 15,0 0 144-15,0 0 48 0,0 0-3312 0,0 0-640 16,0 0-144-16,0 0-32 0,0 0-368 0,0 0-80 15,0 0-16-15,0 0 0 0,0 0-272 0,-6 10-64 16,2-1-16-16,-1 2 0 0,-1-1-96 0,-1 2 0 16,1 1-16-16,-1-2 0 0,-1 1 144 0,1 1 16 15,-1 0 16-15,1 0 0 0,1 0-80 0,0-1-16 0,3 0 0 0,0 1 0 16,0 0-16-16,2 1-16 16,0 2 0-16,1 0 0 0,1-2-224 0,2 0 144 0,-1-1-144 0,2 0 128 15,0 2-128-15,3-2 0 0,-2-2 0 0,1 1 128 16,2-1-128-16,1-4 0 0,-1 0 0 0,2-2 128 15,1 0-128-15,2-2 128 0,1-3-128 0,2-1 128 16,-2-3 0-16,2 0 0 0,0-7 0 0,1 2 0 16,-1 0 144-16,1-1 32 0,0-2 0 0,0 3 0 15,-2-4 32-15,-2 0 16 0,-2 0 0 0,-1 0 0 16,-4-2-96-16,-1 0-32 0,1 0 0 0,-3 2 0 16,-1 0-48-16,-1-2-16 0,-1 0 0 0,-1 2 0 15,-1-1-160-15,0 1 0 0,-2 0 144 0,-1 0-144 16,-3-2 0-16,-1 4 0 0,-2-1 0 0,1 2 128 15,-1-1-128-15,1 3 0 0,-3 0-128 0,1 3 128 0,-1 1-384 0,1 2 0 16,1 0 0-16,0 1 0 16,2 1-336-16,0-1-64 0,9 1-16 0,0 0 0 15,0 0-352-15,0 0-80 0,0 0-16 0,0 0 0 16,-5 10-1968-16,5-10-400 0</inkml:trace>
  <inkml:trace contextRef="#ctx0" brushRef="#br0" timeOffset="210207.69">13023 12422 11967 0,'0'0'1072'0,"0"0"-864"15,0 0-208-15,5 11 0 0,-1-2 2240 0,-4-9 384 0,6 9 96 0,-6-9 16 16,7 9-1456-16,-2 0-304 0,-5-9-48 0,0 0-16 16,0 0 48-16,0 0 0 0,5 7 0 0,-5-7 0 15,0 0 128-15,0 0 48 0,0 0 0 0,0 0 0 16,10-1 240-16,-10 1 48 0,7-6 16 0,-7 6 0 15,8-10-480-15,-1-2-80 0,-2 0-32 0,0 1 0 16,-1 0-304-16,0-3-64 0,-1 0-16 0,-1-2 0 16,1-2 32-16,-1 2 0 0,1-1 0 0,0 3 0 15,-1-3-144-15,1 4-32 0,-1-3 0 0,2 3 0 16,0 0-320-16,1 0 144 0,1-1-144 0,0 1 0 16,1 0 128-16,1 0-128 0,-1 1 0 0,1 0 0 15,1-1 0-15,0 1 0 0,2-1 0 0,-1 3-144 16,1 1 144-16,-1 2 0 0,-2 1 0 0,1-1 0 15,0-1-352-15,0 3 16 0,-1 1 0 0,1 0 0 16,0 2-1520-16,2-2-288 0,-1 1-64 16,2 3-16-16,1-2-1888 0,1 2-384 0</inkml:trace>
  <inkml:trace contextRef="#ctx0" brushRef="#br0" timeOffset="210740.23">13724 12158 7359 0,'0'0'320'0,"0"0"80"0,13 0-400 0,-13 0 0 16,11 0 0-16,-11 0 0 0,0 0 3664 0,10 0 656 16,-10 0 128-16,0 0 32 0,0 0-3312 0,0 0-656 15,0 0-128-15,0 0-16 0,7-7 0 0,-7 7 0 16,0 0 0-16,0 0 0 0,-3-9 336 0,3 9 80 16,-9-6 16-16,-2 0 0 0,0 2 160 0,-1 1 16 0,-1 0 16 0,-1 2 0 15,-3 1-304-15,0 0-64 0,-2 1-16 0,1 2 0 16,1 0-224-16,0 3-64 0,0 0 0 0,2 1 0 15,0-1-320-15,1 2 128 0,0 1-128 0,1 2 0 16,0 0 0-16,1 1 144 0,0-1-144 0,3 0 0 16,1 2 128-16,2-1-128 0,2 2 0 0,1 2 0 15,1 2 0-15,0-1 0 0,2 4 0 0,2 1 0 16,-2-1 0-16,4-1 0 0,2-1 128 0,1-2-128 16,0-1 0-16,2-3 0 0,1 0 0 0,3-4 0 15,1-1 128-15,3-4-128 0,0 0 192 0,1-4-192 16,2-2 144-16,1-4-144 0,1 1 0 0,-1-5 144 15,-1 1 0-15,1-4 0 0,-1 0 0 0,-2 0 0 0,-1 3 240 16,0-5 32-16,-3 1 16 0,-1 0 0 0,-1-3 0 0,-1 0 0 16,-4 0 0-16,0-1 0 0,-3-1-128 0,-2 0-32 15,1-1 0-15,-2 1 0 0,-1-6-128 16,-1 0-16-16,-2-5-128 0,1 3 192 0,-1-2-192 0,1 2 128 16,-4 1-128-16,1-3 0 15,-1 3 160-15,-1 2-160 0,-1 0 160 0,0 2-160 0,1 1 208 0,-1 1-48 16,1-2-16-16,1 4 0 0,-1 1-144 0,1 1 192 15,-1 3-192-15,1 1 192 0,0 1-192 0,1 2 0 16,1 1 0-16,0 1-176 16,1 1-208-16,-1-1-32 0,2 1-16 0,2 6 0 15,0-7-544-15,0 1-112 0,0 6-32 0,3-10 0 16,1 3-2144-16,1-2-416 0</inkml:trace>
  <inkml:trace contextRef="#ctx0" brushRef="#br0" timeOffset="211359.48">14234 11986 34271 0,'0'0'1520'0,"0"0"304"0,0 0-1456 16,0 0-368-16,-9-4 0 0,9 4 0 0,-11 4 832 0,2-2 112 16,0 3 16-16,0 2 0 0,0 0-960 0,-2 0 0 15,1 1-160-15,-2 0 16 0,-1 4 144 0,0-3-192 16,-1 3 192-16,0-1-192 0,-3 1 192 0,0-2 0 16,1 2 0-16,2 0 0 0,-1-2 0 0,4-1 0 15,3-2 0-15,8-7 0 0,-8 8 0 0,8-8 128 0,0 0-128 0,0 0 176 16,0 0-176-16,0 0 0 0,0 0 0 0,5 10 128 15,-5-10-128-15,12 8 0 0,1-1 0 0,1-2 0 16,1-1 0-16,-1 0-144 0,-1-2 144 0,1 1 0 16,1-2-160-16,-1 3 160 0,0 0-128 0,2 0 128 15,0 0-192-15,-1 0 64 0,0-2 0 0,-2 2 0 16,-2 3 128-16,0-3-160 0,-11-4 160 0,9 7-160 16,-2 1 160-16,-7-8 0 0,2 11 0 0,-2 2 0 15,-1-3 144-15,-2 3 64 0,-2-2 16 0,-2 0 0 16,-2 1 192-16,0 0 32 0,0 1 16 0,-1 0 0 15,-2 1-320-15,-1 1-144 0,0 0 128 0,0-2-128 16,0 3 0-16,-2 1 0 0,0-1 0 0,2-2 0 16,0-2 0-16,1-1-304 0,2-2 48 0,2-1 16 15,8-8-768-15,0 0-144 0,0 0-48 0,0 0-9296 16,0 0-1872-16</inkml:trace>
  <inkml:trace contextRef="#ctx0" brushRef="#br0" timeOffset="211687.59">15376 12134 23039 0,'0'0'2048'0,"0"0"-1648"0,0 0-400 0,0 0 0 15,-5 11 4928-15,2-1 912 0,2 3 176 0,1 2 48 16,0 0-4928-16,1 0-992 0,2-2-144 0,-1 0 0 16,0 2-192-16,0 0 192 0,1-1-192 0,0 0 192 31,-1-1-640-31,-1-1 0 0,1 1 0 0,-1-1 0 0,-1-12-80 15,0 10-32-15,0-2 0 0,0-8 0 0,0 0-320 0,0 0-64 0,0 0-16 0,0 0-9760 16,0 0-1952-16</inkml:trace>
  <inkml:trace contextRef="#ctx0" brushRef="#br0" timeOffset="211874.34">15416 11893 41631 0,'0'0'1856'0,"0"0"368"0,-9-3-1776 0,9 3-448 16,-9 0 0-16,9 0 0 0,0 0 400 0,0 0 0 15,0 0 0-15,0 0 0 16,0 0-2272-16,0 0-464 0,2 11-96 0,-2-11-14272 0</inkml:trace>
  <inkml:trace contextRef="#ctx0" brushRef="#br0" timeOffset="212242.51">15701 12287 27647 0,'0'0'1216'0,"0"0"256"0,0 0-1168 0,0 0-304 0,0 0 0 0,0 0 0 15,-8 4 3008-15,8-4 528 0,0 0 112 0,0 0 32 16,0 0-3008-16,0 0-672 0,0 0 0 0,0 0 0 15,0 0-192-15,0 0 32 0,0 0 0 0,0 0 0 16,0 0 16-16,10-5 0 0,-2-5 0 0,0 1 0 16,-2-2 144-16,1-1 144 0,-1-1-16 0,1-3-128 15,0-2 368-15,-1-2-48 0,1 1 0 0,0-3 0 16,0 1-16-16,1 1-16 0,0 3 0 0,1 0 0 0,-2 4-112 0,3 3-32 16,-3 3 0-16,-7 7 0 0,11-1-144 0,-1 4 0 15,-1 2 0-15,2 5 0 0,-1 1 0 0,2 2 0 16,0 1 0-16,1 2 0 0,0 1 0 0,-1 2 0 15,-2-3-144-15,0 1 144 0,1 0 0 0,-1-2 0 16,1 0 0-16,0-2 0 0,1-3 0 0,0 1-128 16,1-1 128-16,0-2 0 15,1 0-672-15,2-2-80 0,0-1-16 0,2-1 0 16,0 0-2128-16,2-4-432 0,1 0-96 0</inkml:trace>
  <inkml:trace contextRef="#ctx0" brushRef="#br0" timeOffset="212775.52">17166 12149 9215 0,'0'0'816'0,"0"0"-656"0,9-4-160 0,-9 4 0 16,9-7 3296-16,-2-2 624 0,-3 1 128 0,0 2 32 15,-4 6-2672-15,2-13-512 0,0 1-128 0,-2 2 0 16,0 10 0-16,-2-15 0 0,1 3 0 0,0 1 0 16,-2 0-272-16,-1 2-48 0,-2 0-16 0,-2 4 0 15,-1 0 80-15,0 2 32 0,-3 2 0 0,-3 1 0 0,-1 0-176 0,-3 2-48 16,1 2 0-16,0 3 0 0,-2 3-320 0,1-1 0 16,-1 3 0-16,2 1 0 0,1 3 192 0,1-1-16 15,2 4-16-15,3-1 0 0,1-1 80 0,1 0 16 16,2-2 0-16,3 1 0 0,3-2-96 0,2-2-16 15,-1-12 0-15,7 12 0 0,0-2-144 0,2-3 0 16,1-2 0-16,1-1 128 0,2-1-128 0,1-2 0 16,0-2 0-16,2-1 0 0,1-2-192 0,0 0 192 15,-2-1-160-15,1 1 160 0,-2-5 0 0,2 1 0 16,1-1 0-16,-1 0 0 0,-2-1 0 0,-1-1 0 16,0 1 0-16,-1-1 0 0,-3 2 144 0,0-1-16 15,-1 1-128-15,-8 9 192 0,5-8-48 0,-5 8-16 16,0 0 0-16,0 0 0 0,0 0 0 0,0 0-128 0,0 0 192 15,0 0-64-15,0 0 192 0,0 0 16 0,1 12 16 0,-1 1 0 16,-1 0 80-16,-2 0 16 0,1 0 0 0,1-2 0 16,-1 4-272-16,1-1-48 0,-2 0-128 0,2 2 192 15,1 0-192-15,0-2 0 0,1 2 0 0,1-3 0 16,-1 0 0-16,2-1-192 0,-2-1 16 0,1-2 0 31,1-1-592-31,-3-8-128 0,5 9-32 0,-5-9 0 16,0 0-2128-16,0 0-416 0,0 0-96 0</inkml:trace>
  <inkml:trace contextRef="#ctx0" brushRef="#br0" timeOffset="213081.44">17548 11549 25791 0,'0'0'2304'0,"0"0"-1856"0,0 0-448 0,0 0 0 0,-10 5 3776 0,2 7 672 16,3 5 128-16,1 4 32 0,1 6-3712 0,2-1-720 15,1 2-176-15,0 1 0 0,1 4 0 0,2 0 0 16,-1 2-144-16,1 0 144 0,1 0-128 0,0 2 128 16,-2-3-128-16,2-2 128 0,0 2-256 0,0-4 48 15,-1 3 0-15,-1-2 0 0,1-2-112 0,1-3-32 16,-2-3 0-16,2-4 0 15,2-1-224-15,-1-5-32 0,0 0-16 0,0-3 0 16,-5-10-128-16,7 9-16 0,-7-9-16 0,10 6 0 16,-10-6-1392-16,12-2-256 0,-2-2-64 0,1-1-10464 0</inkml:trace>
  <inkml:trace contextRef="#ctx0" brushRef="#br0" timeOffset="213327.56">17850 11541 21183 0,'0'0'1888'0,"0"0"-1504"0,0 0-384 0,0 0 0 16,0 0 4160-16,0 0 768 0,0 0 160 0,4 17 32 15,-1 0-3904-15,1 3-784 0,0 2-160 0,0 2-16 16,-2 0-256-16,1 3 0 0,-2 2 0 0,1 4 0 0,-2 3 0 0,0 2 0 16,-2 1 0-16,-2 1 0 0,-2 2 0 0,-1 1 0 15,1 0 0-15,-2 0 0 0,-2-4-128 0,0-2 128 16,3-3 0-16,0-4 0 0,2-2-240 0,0 0 64 15,1-5 16-15,1-3 0 16,3-1-336-16,3-2-64 0,1-2-16 0,3-5 0 16,3-3-2848-16,1-5-576 0</inkml:trace>
  <inkml:trace contextRef="#ctx0" brushRef="#br0" timeOffset="213961">19519 11669 20271 0,'-1'-8'1792'0,"1"-1"-1424"16,-1 1-368-16,1-2 0 0,0 1 3648 0,0 1 640 15,0 8 144-15,1-9 32 0,0-2-3440 0,-1 11-672 16,3-10-144-16,-2 1-16 0,-1 9-192 0,0 0 0 16,-1-10 0-16,1 10 0 0,0 0-144 0,0 0 144 15,-11-3-192-15,1 3 192 0,-2 1-176 0,1 4 176 16,-3 0-160-16,-2 3 160 0,-4 3 0 0,0-1 160 16,0 3 0-16,-1 4 0 0,-4 1 192 0,0 3 32 15,-1 1 16-15,1 3 0 0,2 1 80 0,-2 1 16 16,0 2 0-16,2-1 0 0,1 0-240 0,3 1-64 15,4 0 0-15,3-1 0 0,2 1-64 0,2-2-128 16,3 1 176-16,2 0-176 0,0 2 192 0,3-1-64 0,2 0 0 0,0-3-128 16,2-3 176-16,1 1-176 0,2-5 160 15,2 2-160-15,1-1 160 0,4-1-160 0,0-3 160 0,3 0-160 16,0-2 160-16,1 0-160 0,0-1 160 0,3-2-160 16,4-2 192-16,0-4-48 0,-2 3-16 0,2-3 0 15,1 0-128-15,-4-3 0 0,-2 0 0 0,-1-2 0 16,0 0 0-16,-3-1 0 0,-1 0 0 0,-2-1 0 15,-1-3-208-15,-1 0-32 0,0 0 0 0,-2-2 0 32,-1-1-1040-32,0-1-192 0,-1 0-64 0,1-1 0 0,-1-2-2304 0,-2 0-480 0</inkml:trace>
  <inkml:trace contextRef="#ctx0" brushRef="#br0" timeOffset="214309.52">19957 11675 21183 0,'0'0'944'0,"0"0"192"0,-9-5-912 0,9 5-224 16,-9-2 0-16,9 2 0 0,-9-3 4000 0,9 3 752 15,-9 4 160-15,9-4 16 0,-9 9-3968 0,2 1-784 16,1 2-176-16,-1 2 0 0,-1 5 0 0,0 2-224 0,-1 3 80 0,-1 4 16 16,-1 6 128-16,-2-3 0 0,-1 4-144 0,-2-2 144 15,0 2 0-15,-1 1 0 0,-2 1 0 0,2-1 0 16,0-2 0-16,0 0 0 0,2-4 0 0,0-4 0 16,2-1 0-16,3-4 0 0,1 0 0 0,1-7 0 15,2 2 0-15,2-3-192 0,1-4 32 0,2 0 16 31,1-9-1728-31,0 0-352 0,0 0-64 0,0 0-7536 0,10-4-1504 0</inkml:trace>
  <inkml:trace contextRef="#ctx0" brushRef="#br0" timeOffset="214560.48">19986 11575 14735 0,'0'0'1312'0,"0"0"-1056"15,0 0-256-15,0 0 0 0,0 0 5264 0,0 12 1008 16,0 2 192-16,3 6 32 0,1 0-5200 0,-1 3-1040 16,0 0-256-16,1 4 0 0,1 3 192 0,-1 4-32 15,0 3 0-15,1 2 0 0,-1 0-160 0,1 0 0 16,1 2 144-16,-1-1-144 0,-1 0 0 0,1 1 0 16,1-1 0-16,1-2 0 0,-1-3 0 0,0-3 0 15,-1-4 0-15,0-2 0 16,-1 0-384-16,-1-3-64 0,-1-1 0 0,0-3 0 15,-2-4-384-15,-2-2-64 0,1-2-32 0,-2-3 0 16,3-8-1104-16,0 0-208 0,0 0-64 0</inkml:trace>
  <inkml:trace contextRef="#ctx0" brushRef="#br0" timeOffset="214733.25">19862 12115 35007 0,'0'0'3120'0,"0"0"-2496"0,11 0-496 0,-1 2-128 16,2 2 1840-16,2 0 336 0,4 0 80 0,1-1 16 16,0-2-2016-16,1-1-416 0,-1 0-80 0,2-1-16 15,1-3-1952 1,2-1-400-16,1-2-80 0,-2-1-13392 0</inkml:trace>
  <inkml:trace contextRef="#ctx0" brushRef="#br0" timeOffset="-214484.23">20477 11592 4607 0,'0'0'400'0,"0"0"-400"16,-9 6 0-16,0 4 0 0,0 3 7936 0,1 4 1488 15,2 0 304-15,1 3 64 0,1 4-7616 0,1 1-1536 16,-1 2-320-16,2 3-48 0,-1 3-272 0,0 0 0 15,1 0 0-15,-1 1 0 0,2 1 0 0,-1-2 0 16,1-1 0-16,0 1 0 0,0-2 0 0,1-1 0 16,-2-4 0-16,1-1 0 0,0-3-128 0,1-2 128 15,-2-3-208-15,0-3 80 16,-1-1-240-16,1 0-32 0,-1-4-16 0,3-9 0 16,0 0-16-16,0 0 0 0,0 0 0 0,0 0 0 15,0 0-1696-15,0 0-352 0,-3-13-64 0</inkml:trace>
  <inkml:trace contextRef="#ctx0" brushRef="#br0" timeOffset="-214085.85">20415 11540 4607 0,'0'0'400'0,"4"-12"-400"0,0-1 0 0,-4 13 0 16,5-13 6896-16,-5 13 1296 0,5-9 256 0,-5 9 48 15,8-12-6320-15,1 4-1280 0,0 2-240 0,-9 6-48 16,12-5-96-16,0-1-32 0,1 0 0 0,0 1 0 15,0 2-144-15,0-1-16 0,-1-1-16 0,-1 1 0 0,1-1-176 0,0 1-128 16,0 0 144-16,1 1-144 0,1 2 0 0,0 1 0 16,1-3 0-16,0 6 0 0,0-2 0 0,0 3 0 15,1 1 0-15,-1 1 0 0,0-1 208 0,-2 4-48 16,-3-1-16-16,-1 2 0 0,-2 2 48 0,-2-2 0 16,-1 2 0-16,-1 1 0 0,-2 2-64 0,-1-2-128 15,-1 1 192-15,-2 2-64 0,-1-2-128 0,-1 2 0 16,0-1 0-16,-2 1 0 0,-2-2 0 0,0 1 0 15,-1 0-192-15,-1 0 192 0,1-4 0 0,-2 1 0 16,-1-2 0-16,-1 1 0 0,-1-1 0 0,0 1 0 16,-1-1 0-16,0-2 0 0,1 2 0 0,0-2 0 15,0-1 128-15,-1-1-128 0,0-1 0 0,3 1 0 0,-1-2 128 0,1-1-128 16,1 1 0-16,2-2 0 0,1-4 0 0,9 2 0 31,0 0-640-31,0 0-96 0,-9-4-32 0,9 4 0 16,0 0-2352-16,0 0-464 0,-2-10-112 0</inkml:trace>
  <inkml:trace contextRef="#ctx0" brushRef="#br0" timeOffset="-213585.75">21401 11525 42159 0,'-10'-6'1856'16,"10"6"400"-16,-11-3-1808 0,-2 2-448 0,0 1 0 0,0 0 0 0,0 1 0 0,-1 2 0 15,0 1 0-15,0 1 0 0,-1-1-192 0,0 1-96 16,-2 2-16-16,0-2 0 0,0 4 32 0,0-1 0 16,0 2 0-16,0 1 0 0,0-1 144 0,0 1 128 15,-1 0-192-15,0 1 192 0,-1 1 0 0,3-4 256 16,-4 2-32-16,4-1 0 0,2-1 144 0,1 0 16 15,1-1 16-15,3-1 0 0,1-1-144 0,8-6-16 16,-5 8-16-16,5-8 0 0,0 0-224 0,0 0 0 16,3 10-192-16,-3-10 192 0,0 0-176 0,10 11 176 15,1-3-160-15,0-2 160 0,2-1-128 0,0 1 128 0,-1-4 0 16,1 3-144-16,3 1 144 0,-1-1 0 0,0 1 0 0,-1 2 0 16,0 1 0-16,2 0 0 0,1 2 0 0,1 1 0 15,0-3 0-15,1 3 0 0,-2 1 0 0,-2 1 128 16,0-1-128-16,-2 3 0 0,-2 2 0 0,1 0 0 15,-3 2 0-15,-1 0 192 0,-1 0-64 0,-2-2 0 16,-3 1 0-16,0-1 0 0,-2 1 0 0,-3 2 0 16,-1-4 48-16,-1 3 16 0,-1-3 0 0,-2 0 0 15,-3 0-192-15,0-3 192 0,-2 0-192 0,-3-1 192 16,-1-2-16-16,-1 2 0 0,-2-4 0 0,1 1 0 16,-4 1-176-16,1-2 0 0,-1-1 0 0,-3-2 0 15,-3 1-240-15,-2-1-16 0,-3-1-16 0,-3 3 0 16,-1-4-2048-16,-2-1-416 0,-3-3-80 15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19:51:58.05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3799 5655 19343 0,'0'0'848'0,"-1"-9"192"0,1 9-832 0,0 0-208 0,1-11 0 0,2 3 0 16,-3 8 2048-16,6-9 352 0,1 3 80 0,-2-1 16 15,0-3-1936-15,-5 10-384 0,8-8-176 0,-8 8 160 16,0 0-160-16,0 0 0 0,0 0 0 0,0 0 128 16,0 0-128-16,0 0 0 0,0 0 0 0,-5 12 0 15,-3 1 0-15,-3-3 256 0,-2 3-32 0,0 0-16 16,0 0 224-16,-1 2 32 0,-2 0 16 0,1 1 0 0,2 5 224 0,-2-3 64 16,0 0 0-16,-2 2 0 15,1 3-32-15,-2 1 0 0,-2-2 0 0,2 1 0 0,-2 2-240 0,1 1-48 16,-2 0-16-16,2-3 0 0,-1 0-272 0,2 0-160 15,1-2 192-15,1-1-192 0,-1-1 0 0,3-2 0 16,2-2 0-16,3-2 0 16,2-4-464-16,2-1-208 0,5-8-32 0,0 0-16 15,0 0-2160-15,0 0-448 0</inkml:trace>
  <inkml:trace contextRef="#ctx0" brushRef="#br0" timeOffset="288.45">3361 5577 2751 0,'0'0'256'0,"-8"-6"-256"0,8 6 0 0,-9-1 0 16,9 1 6336-16,0 0 1232 0,0 0 240 0,0 0 64 16,0 0-5888-16,0 0-1184 0,5 10-224 0,2 2-64 15,-2 1-64-15,2-1-32 0,2 1 0 0,2 3 0 16,2 2-96-16,0 3 0 0,-1-7-16 0,1 3 0 15,3 4-144-15,1 0-32 0,0-2 0 0,2 5 0 16,1 1-128-16,1 1 0 0,1-2 0 0,1 0 0 16,1 1 0-16,-2-3 128 0,-1-3-128 0,-2 0 0 15,0 0 0-15,-1-3 0 0,1-3-144 0,1-1 144 16,-2-2-416-16,1-1 32 0,-1 3 0 0,-1-4 0 16,0 0-1424-16,0-1-288 15,1 3-48-15</inkml:trace>
  <inkml:trace contextRef="#ctx0" brushRef="#br0" timeOffset="636.72">4377 5728 13823 0,'-3'-9'1216'15,"3"9"-960"-15,0 0-256 0,0 0 0 0,5-9 4672 0,6 2 880 0,3 4 176 0,3 0 32 16,2-3-4704-16,6 0-1056 0,4 2 0 0,4-1 0 15,0 1-176-15,1-3 176 0,0 6-192 0,0 0 192 16,-1 1-240-16,-2 0 64 0,-2 1 16 0,-2 0 0 16,0 2-288-16,-1-2-48 0,-1 2-16 0,-3-3 0 15,-1 1-1504-15,-1-1-304 0,-3-1-64 0,-2-2-9168 16</inkml:trace>
  <inkml:trace contextRef="#ctx0" brushRef="#br0" timeOffset="887.06">4379 5957 34895 0,'0'0'1536'0,"0"0"336"0,0 0-1488 0,0 0-384 0,0 0 0 0,9-4 0 0,4 2 576 0,4-1 64 16,2 2 0-16,4-3 0 0,4 1-640 0,3 1-128 0,0-1-32 0,2 0 0 31,-1 1-432-31,0 1-96 0,1 1-16 0,-4 0 0 16,0-2-2624-16,-1 0-544 0</inkml:trace>
  <inkml:trace contextRef="#ctx0" brushRef="#br0" timeOffset="2089.44">6264 5023 20031 0,'0'0'896'0,"0"0"176"0,-10 2-864 0,10-2-208 0,-9-2 0 0,9 2 0 16,-9-4 864-16,9 4 128 0,0 0 32 0,0 0 0 16,-8-3-384-16,8 3-64 0,0 0 0 0,0 0-16 15,0 0-240-15,0 0-64 0,0 0 0 0,-9-4 0 0,9 4-256 0,-9 0 160 16,9 0-160-16,-11 0 128 15,1-3-128-15,-1 6 160 0,1 1-160 0,-2 0 160 0,0 1-160 0,-1 0 128 16,-1 2-128-16,1-1 128 0,0 1-128 0,1 1 0 16,1 0 0-16,-1 1 0 0,0-2 144 0,2 3 0 15,-1-4 0-15,3 1 0 0,1 2 224 0,0 0 32 16,2 0 16-16,0 1 0 0,-2 1-160 0,2 1-16 16,0 1-16-16,-1-3 0 0,0-2-224 0,1 4 144 15,-1-2-144-15,1 2 128 0,1 0-128 0,0 1 0 16,2 0 0-16,-1 0 0 0,1 0 0 0,0-3 0 15,2-10 0-15,3 11 0 0,-3-11 0 0,5 9 0 16,-5-9 144-16,9 6-144 0,0-3 128 0,2 1-128 0,-1-3 160 16,1 0-160-16,0 1 160 0,1-2-160 15,0-2 160-15,1 2-160 0,0 0 160 0,0 0-160 0,1 0 160 0,2 3-160 16,0-2 208-16,-1 2-48 0,0-1-16 16,-1 2 0-16,-1 2 0 0,-1-1 0 0,-2 0 0 0,-1 2 0 15,0-1-144-15,-1 2 128 0,-3 1-128 0,1-1 128 16,-6-8-128-16,5 12 0 0,-1-2 0 0,-2-1 0 15,-2 0 0-15,0 0 0 0,0-9 0 0,-2 13 0 16,-1-2 0-16,-1-1 128 0,0-1-128 0,-1-1 0 16,-1-1 0-16,-2-1 0 0,0 1 0 0,0-1 0 15,0 2 0-15,-1 0 128 0,0 0-128 0,0 0 0 16,-1-2 0-16,-1 2 0 0,-1 2 0 0,1 1 0 16,-1-5 0-16,0 1 0 0,0-1 0 0,2 1 0 15,0 3 0-15,-1-2 0 0,1 0 128 0,1 0-128 16,1 0 0-16,1-1 0 0,1 0 0 0,6-7 0 15,-6 8 0-15,6-8 0 0,0 0 0 0,0 0 0 0,-1 10 0 16,1-10 0-16,0 12 0 0,0-12 0 0,4 10 0 0,0-1 0 16,-4-9 0-16,5 11 0 0,-5-11 0 0,7 12 0 15,-2-1 0-15,-5-11 0 0,6 11 0 0,1-1 0 16,1-1 0-16,0 0 0 0,-1 2 0 0,3-2 0 16,0-1 0-16,2 0 0 0,1-1 0 0,0 3 0 15,-1-4 0-15,1 1 128 0,0-2 32 0,0 1 0 16,0 1 0-16,-2 1 0 0,0-2-160 0,-1 1 0 15,-1-1 0-15,-1 3 0 0,-1 0 0 0,-2 2 0 16,-2-1 0-16,-2 3 0 0,-1 2 0 0,-1 0 0 16,-2-2 0-16,-2 4-176 0,-2 2 176 0,-1 3 0 0,1 0 0 15,-3 1 0-15,0-3 0 0,1 3 0 0,0-3 0 0,2 3 0 16,3-3 0-16,2-2 0 0,-1-5 0 0,2 3 0 16,1-3 0-16,0-1 0 0,0-12 0 0,0 14 0 15,0-1-128-15,0 0 0 0,0 1 0 0,0 0 0 31,-1 1-608-31,1 2-112 0,0-1-32 0,0 2 0 16,-2 2-1776-16,2-2-352 0</inkml:trace>
  <inkml:trace contextRef="#ctx0" brushRef="#br0" timeOffset="2812.47">7191 5420 19343 0,'0'0'1728'0,"0"0"-1392"16,-5 11-336-16,0 0 0 0,1 2 2304 0,1 3 384 15,3 2 64-15,0 3 32 0,-1 1-2224 0,1-1-560 16,3 3 0-16,-1 0 0 0,0 1 128 0,-1 1-128 16,0 2 0-16,2-1 0 0,-2 0 0 0,-1-1 0 15,0-1 128-15,0 0-128 0,-1 2 0 0,-1-2 0 0,0 1 0 0,-1-1 0 16,-1 0 0-16,2-3 0 0,-1-4 0 0,1 0 0 31,-1-2-304-31,2-2-112 0,-2-5-32 0,0 2 0 16,1-2-864-16,2-9-176 0,-4 9-48 0</inkml:trace>
  <inkml:trace contextRef="#ctx0" brushRef="#br0" timeOffset="3009.9">6991 5725 31327 0,'0'0'2784'0,"0"0"-2224"0,11-8-560 0,2 2 0 0,2 1 1872 0,3 1 272 15,3 0 48-15,1 0 16 0,0-1-1760 0,2 1-448 16,0-1 128-16,1 1-128 0,-3 2 0 16,0 1-144-16,-1 0 144 0,0 1-208 15,-1 0-1792-15,-1 2-368 0,1 2-64 0</inkml:trace>
  <inkml:trace contextRef="#ctx0" brushRef="#br0" timeOffset="3403.7">7512 5770 24879 0,'0'0'1088'0,"0"0"256"0,0 0-1088 0,0 0-256 16,0 0 0-16,10 0 0 0,2 0 2320 0,1 0 416 15,2-2 80-15,-1 2 0 0,0-4-2224 0,2 2-448 0,0 0-144 16,0 1 0-16,0 0 0 0,1-3 0 16,1 1 0-16,2-3 0 15,-1 1-448-15,1-1 0 0,0 0-16 0,-1-3 0 16,-1 1-192-16,-2 0-48 0,0 0 0 0,-5 0 0 0,0-1 320 0,-3 0 48 0,-3-1 16 0,-1-1 0 15,-2 1 320-15,-2-1 0 0,-1 0 0 0,-3 2 0 16,-1 1 0-16,-2-1 128 0,0 2 0 0,-3 2 0 16,0 1 256-16,-2 1 64 0,-1 3 0 0,0 3 0 15,0 1 48-15,1 1 16 0,-2 2 0 0,0 2 0 16,-1 0-368-16,1 3-144 0,1 1 128 0,1 2-128 16,1 0 0-16,-1 3 0 0,0 0 0 0,0 2 0 15,-1 1 224-15,3-1-32 0,-1 0-16 0,4 1 0 16,0 2 80-16,2-2 0 0,2-3 16 0,2 1 0 15,2-2-272-15,3 1 0 0,1-5 128 0,2 0-128 16,-1-1 128-16,2-1-128 0,3-1 144 0,0-3-144 0,3 0-176 16,1-1-128-16,5-3-16 0,1 1-16 15,3-4-576 1,4 1-112-16,3-1-32 0,2-1 0 0,-1-4-2208 0,2-1-448 0</inkml:trace>
  <inkml:trace contextRef="#ctx0" brushRef="#br0" timeOffset="3668.53">8367 5635 11967 0,'0'0'1072'0,"0"0"-864"0,-9-8-208 0,0 2 0 15,0 1 5376-15,0 2 1040 0,9 3 208 0,-11 3 32 16,1 1-5024-16,1 1-1008 0,0 1-208 0,1 5-32 15,-1-2-384-15,1 4 0 16,1 4 0-16,1 2 0 0,1 4 0 0,-1-1 0 0,0 0-144 0,-1 3 144 16,-2 2 0-16,0 0 0 0,0 1 0 0,-1-1 0 15,-2 1-144-15,0-2 144 0,0 1 0 0,-1-3 0 32,0-4-480-32,0 0 16 0,0-6 0 0,1-2 0 15,2-2-2160-15,1 0-448 0,9-10-64 0,0 0-32 0</inkml:trace>
  <inkml:trace contextRef="#ctx0" brushRef="#br0" timeOffset="3860.79">8155 5639 39103 0,'0'0'1728'0,"0"0"368"0,-2 12-1680 0,2 0-416 15,4 1 0-15,2 2 0 0,1 5 736 0,4 1 64 16,1-2 16-16,-1 1 0 0,0-3-688 0,0 2-128 15,0 0 0-15,2-1 0 16,1-3-416-16,2 0-32 0,0-2-16 0,2 0 0 16,0 1-2400-16,3-2-464 0,1-3-112 0</inkml:trace>
  <inkml:trace contextRef="#ctx0" brushRef="#br0" timeOffset="4755.82">8897 5122 16575 0,'0'0'1472'0,"-3"-10"-1168"0,3 10-304 0,0 0 0 0,0 0 4528 0,0 0 848 15,0 0 160-15,0 0 32 0,0 0-4288 0,16 0-880 16,-2 2-160-16,3-1-48 0,2 0-192 0,4 2 0 16,1 1 0-16,4 1-160 0,0-4-80 0,4 2-16 15,-1 0 0-15,0-3 0 16,1 1-208-16,-2-1-48 0,-4 0-16 0,-2 1 0 0,-3 3 240 0,-1-4 48 15,-3 4 16-15,-3 0 0 0,-1 0 224 0,-13-4 0 16,9 8 144-16,-9-8-144 0,0 0 480 0,2 13 0 16,-6-2 0-16,-3 0 0 0,-3-3 32 0,-2 2 0 15,0-1 0-15,-2 2 0 0,-3-1-240 0,0-3-32 16,-1 4-16-16,-2 1 0 0,-2 1-224 0,1-2 0 16,2 0 0-16,0 0 0 0,4-1 128 0,2-3-128 0,1 1 0 15,3-3 0-15,1 0 0 0,8-5 0 0,-9 5 0 0,9-5 0 16,-7 7 0-16,7-7 128 0,0 0-128 15,0 0 0-15,0 0 0 0,0 0 0 0,-4 6 128 0,4-6-128 16,0 0 0-16,0 0 0 0,0 0 0 0,0 0 0 16,6 9 0-16,-6-9 128 0,6 8-128 0,-6-8 0 15,8 8 0-15,-1-2 128 0,-7-6-128 0,6 8 0 16,-6-8 0-16,7 9 0 0,-7-9 0 0,6 10 0 16,-2-1 0-16,-4-9 0 0,3 6 0 0,-3-6 0 15,0 12 0-15,0-12 0 0,-3 8 0 0,0 2 0 16,1-2 0-16,-2 1 0 0,4-9 0 0,-5 8 0 15,-1 0 0-15,1-2 0 0,-1 0 0 0,6-6 0 16,-5 9 0-16,2 0 0 0,3-9 0 0,-3 12 0 16,3-12 0-16,-1 11 0 0,1-11 0 0,1 12 0 15,2 0 0-15,0 1 0 0,-3-13 0 0,5 13 0 0,-1-4 0 16,-4-9 0-16,6 12 0 0,-1-3 0 0,-5-9 0 0,7 12 0 16,-2-1 0-16,0 0 0 0,-5-11 0 0,8 13 0 15,0-3 0-15,-2-1 0 0,-6-9 0 0,11 11 0 16,-1-5 0-16,1-1 0 0,1 3 0 0,-1 0 0 15,1-3 0-15,0-1 0 0,-1-1 0 0,1-1 0 16,0 0 0-16,0 0 0 0,-2 0 0 0,1 0 0 16,-11-2 0-16,11 4 0 0,0 0 128 0,-11-4-128 15,0 0 0-15,10 4 144 0,-10-4 32 0,8 9 0 16,-2 0 0-16,-2 0 0 0,-4-9-176 0,3 15 0 16,0-2 0-16,-2 1 128 0,0-2-128 0,-1 1 0 15,0-4 0-15,0 3 0 0,-1-2 0 0,0 3 0 16,-2-1 0-16,-1 0 0 0,0-1-144 0,-1 0 144 0,0-1-192 15,-2 1 192-15,2 0-176 0,-2 0 176 0,1 2-160 0,-1-3 160 16,-2 1-240-16,1-1 48 0,1 2 16 0,0-2 0 31,1 2-1056-31,-1 0-224 0,2 0-32 0,0-2-14064 0</inkml:trace>
  <inkml:trace contextRef="#ctx0" brushRef="#br0" timeOffset="12660.96">3725 7728 17391 0,'0'0'768'0,"0"0"160"0,0 0-736 0,0 0-192 0,0-21 0 0,0 21 960 0,1-9 176 15,-1 9 16-15,0 0 16 16,1-13-560-16,-1 1-112 0,-1 2-32 0,1 10 0 0,-4-10-80 0,4 10 0 15,-5-10-16-15,0 3 0 0,-3 2 96 0,0 1 32 16,-1 0 0-16,-2 2 0 0,0-1 240 0,-1 3 48 16,-1 0 16-16,-1 0 0 0,-2 2 16 0,0 0 0 15,1 1 0-15,-1 1 0 0,0 1-16 0,1-3 0 16,-2 4 0-16,0-1 0 0,1 0-352 0,2 3-80 16,0 2-16-16,-2 1 0 0,-2 1-176 0,1 1-48 15,1 1 0-15,0 3 0 0,1 2 0 0,-1 1-128 16,-1 3 192-16,2 1-64 0,-2 5-128 0,1 2 0 15,0 3 0-15,2-2 0 0,2 0 0 0,2-4 0 16,2 1 0-16,3-4 0 0,1 0 0 0,3-2 0 0,3-5 0 16,2 1 128-16,1-1-128 0,2-3 0 0,2 1 144 0,3-2-144 15,-2 5 192-15,1-4-16 0,-1-2-16 0,2 2 0 16,1 0-160-16,0 1 192 0,0-2-192 0,1 1 192 16,2-1-192-16,1-2 0 0,0-2 0 0,1 1 0 15,1-5 0-15,1-2-144 0,0 0 144 0,0-3-160 16,1-2 160-16,1 0 0 0,1-6 0 0,-1 1 0 15,-1-4 0-15,1 1 144 0,-1 0-144 0,-2 0 0 16,-1 0 192-16,-1-1-192 0,0-1 192 0,-1-1-192 16,-3-1 128-16,1-1-128 0,1 1 0 0,-1-1 0 15,-2 1 272-15,0-3-48 0,1 2-16 0,-3 1 0 16,0-4-208-16,1 1 128 0,-2-4-128 0,0 1 0 16,0-2 160-16,-1 0-160 0,-3-1 160 0,1 0-160 15,0-2 0-15,-1 3 0 0,-2 2 0 0,-2 2 0 0,-1-1 0 16,0 3 0-16,0 0 0 0,-2 0-160 0,-1 0 160 0,0 0-208 15,1 1 80-15,-1 1 128 0,-1 0-176 0,0 0 176 16,2 1-128-16,-2 3 128 0,-1 0-144 0,-2 2 144 16,1 1-160-16,6 6 160 0,-10-5-384 0,1 3 0 15,0 2 16-15,9 0-10912 16,-9 2-2192-16</inkml:trace>
  <inkml:trace contextRef="#ctx0" brushRef="#br0" timeOffset="13875.63">3850 7369 3679 0,'0'0'160'0,"0"0"32"0,0 0-192 0,0 0 0 0,0 0 0 0,0 0 0 16,0 0 3136-16,0 0 592 0,0 0 112 0,0 0 32 15,0 0-2816-15,0 0-560 0,-9 0-112 0,9 0-32 16,-9 3 176-16,9-3 48 0,0 0 0 0,-8 2 0 15,8-2 768-15,0 0 144 0,-9 3 48 0,9-3 0 16,0 0-160-16,-8 4-32 0,8-4 0 0,-8 5 0 16,8-5-304-16,-8 9-64 0,3-2-16 0,1 2 0 15,-1 1-416-15,1 1-96 0,1 2 0 0,2-3-16 16,0 1-240-16,1-1-64 0,1 2 0 0,0 2 0 16,-1 2-128-16,0 1-144 0,2 0 144 0,-2 1-208 15,1 0 208-15,-1 2 0 0,-1-1 0 0,-1 1 0 16,0-1 0-16,-2 2 0 0,-1 0 144 0,-2 0-144 0,-1 0 352 15,0 0-32-15,-1 1 0 0,0 1 0 0,-1 5 208 0,-1 3 48 16,-2 4 0-16,0 0 0 0,-1-2 16 0,0 2 16 16,-1 3 0-16,0-3 0 0,0 0-272 0,0 2-48 15,-1-1-16-15,2 5 0 0,-2 1-272 0,2 1 128 16,-2 2-128-16,0 1 0 0,-1-1 144 0,2 1-144 16,0-3 0-16,2-5 144 0,2-2-144 0,-1-6 0 15,-2-3 0-15,2-4 0 0,1-1 0 0,0-2 0 16,-4-2-224-16,2-4 80 15,2-1-320-15,0-1-64 0,1-5-16 0,-1-2 0 16,2-1-352-16,9-4-80 0,-9 0-16 0,9 0 0 16,0 0-1568-16,0 0-304 0,0 0-64 0,-6-9-6416 15,0-2-1280-15</inkml:trace>
  <inkml:trace contextRef="#ctx0" brushRef="#br0" timeOffset="17245.09">4776 7451 4607 0,'0'0'192'0,"0"0"64"0,2-9-256 0,-2 9 0 0,1-10 0 0,2 2 0 16,-3 8 3840-16,0 0 736 0,0 0 144 0,5-5 16 16,-5 5-2880-16,0 0-592 0,0 0-112 0,0 0-32 15,0 0-736-15,0 0-128 0,0 0-48 0,0 0 0 16,-2 10-16-16,2-10 0 0,-7 11 0 0,-1 0 0 16,-2-2 80-16,-1 2 16 0,0-1 0 0,-2 3 0 15,-2-1 272-15,1 4 48 0,-3-3 16 0,-1 4 0 16,0 1 192-16,-2 0 32 0,-2 0 16 0,0 2 0 15,-1 5-320-15,0 1-64 0,0-1-16 0,0 3 0 16,3 2-160-16,-1 4-48 0,0 1 0 0,1 5 0 16,2 1-256-16,0 1 160 0,1 1-160 0,1-4 128 15,2 3-128-15,3 0 0 0,1-3 0 0,0-2 128 16,0 0-128-16,3 2 0 0,0-5 0 0,3 5 0 0,2-1 0 0,0 0 160 16,2-3-160-16,5 0 160 0,1-4-160 0,3-2 128 15,3-3-128-15,1-1 128 0,1 0-128 0,3-7 0 16,0-2 0-16,2-2 0 0,2-1 0 0,3-1-192 15,2-4 32-15,1 1 16 0,2 0-176 0,1-3-48 16,-2 1 0-16,1 1 0 16,-1-1-1616-16,-1 1-320 0,3-3-64 0</inkml:trace>
  <inkml:trace contextRef="#ctx0" brushRef="#br0" timeOffset="17763">5279 8025 2751 0,'0'0'256'0,"0"0"-256"0,-2-12 0 0,1 4 0 0,1 8 5584 0,0 0 1072 16,0 0 224-16,0 0 32 0,0-7-5440 0,0 7-1088 15,0 0-208-15,0 0-48 0,0 0 240 0,0 0 48 16,0 0 16-16,0 0 0 0,0 0 208 0,0 0 64 16,0 0 0-16,0 0 0 0,-10 1-32 0,-1 3 0 15,2 2 0-15,-1 2 0 0,1 3 32 0,-3 2 16 16,-2 2 0-16,-2 4 0 0,-2-3-32 0,-2 4-16 16,-2-2 0-16,-3 3 0 0,-2 3-208 0,-2 0-32 15,0 2-16-15,1 1 0 0,-1-1-112 0,2-3-32 16,-1 2 0-16,2 0 0 0,0-1-112 0,1 2-32 0,3 1 0 15,3-3 0-15,0-2-128 0,2-2 0 0,2-4 144 0,2-3-144 16,1-3 0-16,3-2-288 0,9-8 48 0,-8 5 16 31,8-5-1440-31,0 0-304 0,0 0-48 0,0 0-9184 0,0 0-1856 0</inkml:trace>
  <inkml:trace contextRef="#ctx0" brushRef="#br0" timeOffset="18028.5">4732 8141 29487 0,'0'0'2624'0,"0"0"-2112"0,0 0-512 0,0 0 0 16,0 0 1536-16,0 0 192 0,0 0 32 0,11 3 16 16,-1 1-1392-16,3 2-256 0,3 2-128 0,2 2 0 15,2 2 160-15,2 1-160 0,0 1 160 0,2 3-160 0,-2 2 176 0,0-1-176 16,0-1 192-16,3 4-192 0,0 2 176 0,-1 1-176 15,-1-6 160-15,-1 0-160 0,-1-4 128 0,-1 2-128 16,1-3 0-16,-1-2 144 0,-1-1-144 0,0 0 0 16,-2-2 0-16,-2-1 0 0,0-2 0 0,-2-1 0 15,-2-2-144-15,0 1 144 16,-11-3-1792-16,13 0-256 0,-1-1-64 0,-2-2-12160 0</inkml:trace>
  <inkml:trace contextRef="#ctx0" brushRef="#br0" timeOffset="18495.91">5550 7532 37311 0,'-7'-10'1664'0,"7"10"320"0,0 0-1584 0,0 0-400 0,0 0 0 0,-2 10 0 16,4 3 176-16,4 3-48 0,0-6-128 0,5 3 192 16,0 2-192-16,0 0 0 0,-3 1 0 0,1 1-160 15,-1 1 160-15,1 3 0 0,-2 0 0 0,3 1-128 16,-1 1 128-16,0 2 0 0,0 1 0 0,1 2 0 0,1-2 0 15,1 2 128-15,1 2-128 0,0 0 176 0,1-1-48 0,3 0 0 16,0-1 0-16,1 4 0 0,0-4 192 0,1 1 48 16,-1-1 0-16,-1-1 0 0,0-1-32 0,-2 0 0 15,1 0 0-15,-2 1 0 0,-1 3-80 0,-1 0-32 16,-4-1 0-16,-3 2 0 0,-2 5-96 0,-3-4 0 16,-3 0-128-16,-2-2 192 0,-2-1-192 0,0 1 0 15,-6 0 128-15,0-3-128 0,-2-4 0 0,0 0 144 16,-1 1-144-16,-1-2 128 0,0 0-128 0,-1-1 0 15,-4-1 0-15,1-1 0 0,-1-2 0 0,-2 0-224 16,-1 3 48-16,2-3 16 16,-2-4-272-16,0-4-48 0,1-5-16 0,0-2 0 15,3-3-1872-15,2-3-384 0</inkml:trace>
  <inkml:trace contextRef="#ctx0" brushRef="#br0" timeOffset="42996.21">7403 7779 13823 0,'0'0'1216'0,"0"0"-960"15,0 0-256-15,-2-10 0 0,2 10 2288 0,-1-9 400 16,0 0 96-16,1 9 16 0,0 0-2032 0,0-9-384 15,-2 0-96-15,2 9-16 0,0 0-80 0,0-9 0 16,0 9-16-16,4-11 0 0,-1 2-32 0,1 1 0 16,-4 8 0-16,8-9 0 0,-2 1-144 0,-6 8 192 15,9-9-192-15,-1 2 192 0,0 1-192 0,-8 6 160 16,9-6-160-16,-9 6 160 0,0 0 32 0,0 0 16 16,0 0 0-16,0 0 0 0,5-8 160 0,-5 8 16 0,0 0 16 15,0 0 0-15,0 0 112 0,-6-5 32 16,6 5 0-16,-11-4 0 0,2 1-32 0,0 2 0 0,-1 1 0 0,0 1 0 15,0 2-16-15,0-1-16 0,-1 0 0 0,1 2 0 16,1 1-224-16,-1 1-64 0,-1 0 0 0,-1 1 0 16,0 4-48-16,1 2-16 0,-3 0 0 0,1 4 0 15,-1-3-128-15,-2 4 0 0,1 2 0 0,-2 1 128 16,-1 0-128-16,1 2 0 0,1 2 0 0,0 1 0 16,-1-1 0-16,3-2 0 0,1-3 0 0,0-1 0 15,1-2 0-15,2 0 128 0,1 0-128 0,2 0 128 16,3 1 384-16,0-2 64 0,3 2 0 0,0 2 16 15,-1-2-144-15,2 3-16 0,2-3-16 0,0 4 0 16,2 5-128-16,0-1-32 0,0 1 0 0,1 2 0 16,1-1-128-16,0 4-128 0,1-1 144 0,-1-1-144 0,-1-1 128 15,2-3-128-15,-1-5 0 0,1-3 0 0,-1-3 128 0,2 0-128 16,0-2 0-16,0-3 144 0,-2-2-144 0,5-3 0 16,1-1 0-16,1-3 128 0,0-1 16 0,4-1 0 15,0 1 0-15,1-4 0 0,0-1-144 0,0 1 128 16,2-1-128-16,-2 0 128 15,0-1-464-15,1 1-112 0,-1-1 0 0,-3 1-16 16,0 1-768-16,-3-3-160 0,-2 1-16 0,-2-1-16 16,-3 1-2048-16,-5 6-416 0</inkml:trace>
  <inkml:trace contextRef="#ctx0" brushRef="#br0" timeOffset="43329.2">7083 8211 13823 0,'0'0'1216'0,"0"0"-960"0,0 0-256 0,0 0 0 16,0 0 3904-16,0 0 752 0,0 0 144 0,0 0 16 15,0 0-3504-15,0 0-704 0,11 7-144 0,-11-7-16 16,10 5-128-16,-10-5 0 0,10 8-16 0,0-3 0 16,-10-5-176-16,10 1-128 0,-10-1 144 0,14-2-144 15,-1 1 192-15,2-3-48 0,-1 1-16 0,2-2 0 16,-1 1 128-16,2-1 32 0,1-1 0 0,1 1 0 0,-1 0-288 16,0-1 160-16,0 0-160 0,1 5 128 0,-1 1-128 0,-1-3 0 15,-1 2 0-15,-2 1 0 16,-1 1-832-16,0 2-64 0,-1-3 0 0,-12 0-14080 15</inkml:trace>
  <inkml:trace contextRef="#ctx0" brushRef="#br0" timeOffset="44250.31">8150 7554 11967 0,'0'0'1072'0,"0"0"-864"0,-3-11-208 0,3 11 0 16,0 0 3024-16,0 0 560 0,0 0 128 0,0 0 0 0,-4-8-2752 16,4 8-544-16,0 0-112 0,0 0-32 0,0 0-272 0,0 0 0 15,0 0 0-15,0 0 0 0,0 0 128 0,0 0-128 16,0 0 144-16,0 0-144 0,0 0 560 0,0 0 16 15,9 9 0-15,-1 3 0 0,-3 1 112 0,2 1 16 16,-2 0 16-16,1 3 0 0,1-1 96 0,-2 3 16 16,0 4 0-16,-1 3 0 0,0 2-48 0,0 6 0 15,0 5 0-15,-1 4 0 0,-3 6-192 0,-2-2-32 16,0-2-16-16,-1 1 0 0,-1 0-224 0,2-3-64 16,-1-6 0-16,0 2 0 0,2 1-256 0,0-3 160 15,-1 0-160-15,4-2 128 0,0-2-128 0,2-2 128 16,0-2-128-16,3-3 128 0,-2-5-128 0,0-2 0 0,0-2 144 0,2-3-144 15,-2-2 0-15,0-3 0 0,-5-9 0 16,6 8 0 0,-6-8-384-16,0 0-80 0,0 0-32 0,0 0 0 15,0 0-1600-15,0 0-320 0,0 0-64 0,5-10-12272 0</inkml:trace>
  <inkml:trace contextRef="#ctx0" brushRef="#br0" timeOffset="44680.98">8328 7475 10127 0,'0'0'448'0,"0"0"96"0,-10 1-544 0,1 0 0 0,9-1 0 0,-8 4 0 0,8-4 4016 0,0 0 688 15,0 0 144-15,0 0 16 0,0 0-3632 0,-3 13-720 16,2 0-160-16,2 0-32 0,2 0-32 0,-1 1-16 16,2-3 0-16,0 2 0 0,0 3-64 0,0 1-16 15,0 0 0-15,0 2 0 0,0 1 64 0,0 3 16 16,0 3 0-16,-1 7 0 0,1 2 304 0,0 4 48 15,0 6 16-15,0-1 0 0,1 0 144 0,1-1 48 0,-1-1 0 0,1-4 0 16,1-4-240-16,-1 1-32 0,1-2-16 0,-1 0 0 16,0 0-352-16,-1 0-64 0,0-2 0 0,0-2-128 15,0-1 192-15,-1 0-64 0,0-4 0 0,-1-1-128 16,-3-3 0-16,0 0 0 0,-1-4-192 0,-1-3 48 31,-2-4-496-31,4-9-80 0,0 0-32 0,0 0 0 16,-5 6-2096-16,5-6-416 0,0 0-96 0</inkml:trace>
  <inkml:trace contextRef="#ctx0" brushRef="#br0" timeOffset="45315.08">8246 7438 2751 0,'0'0'128'15,"-1"-9"16"-15,-2 1-144 0,0 2 0 0,3 6 0 0,0 0 0 0,0 0 6288 0,0 0 1232 16,0 0 240-16,0 0 48 0,0 0-5904 0,0 0-1200 16,11 0-224-16,-11 0-48 0,12 0 144 0,-12 0 16 15,11 2 16-15,0 0 0 0,-11-2-32 0,13 4 0 16,-1-2 0-16,-1 1 0 0,1-1-16 0,1 1-16 15,-1-2 0-15,2 3 0 0,2-1-288 0,1 1-64 16,2 0-16-16,2 1 0 0,1 0-176 0,2 3 0 16,-1 0 144-16,-2 2-144 0,-3 1 0 0,1 2 0 15,-2 0 0-15,0 2 0 0,-2 2 0 0,0 0 0 0,-4 0 0 0,0 3 0 16,-5-1 0-16,-1 2 0 0,-1 1 0 0,-1 1 0 16,-3-1 0-16,-1 1 0 0,-2-1 0 0,-1 3 0 15,-4 0 0-15,-1 1 0 0,-1 0 0 0,-1-1 0 16,0-2 0-16,0-2 0 0,1-3 0 0,-1-2 0 15,0 0 128-15,0-2-128 0,1-5 128 0,1-1-128 16,-1-2 0-16,1 1 144 0,-1-1-144 0,-2 1 0 16,0 0 144-16,1-1-144 0,-1 1 0 0,2-1 144 15,-1 1-144-15,11-7 0 0,-8 5 0 0,8-5 0 16,-5 6 0-16,5-6 128 0,0 0-128 0,-1 8 0 16,1-8 0-16,5 11 0 0,0-4 0 0,3 3 0 15,2-3 0-15,2 2 0 0,1-1 128 0,2 4-128 0,0-3 128 16,2 3-128-16,1 0 192 0,1 2-64 0,0 0 80 0,-1 5 16 15,1-4 0-15,-1 3 0 0,0 1-96 0,-1 2 0 16,0-3-128-16,-1 3 192 0,-2-2-64 0,0 2 0 16,1-3-128-16,0 1 192 0,0-2-192 0,-1-3 144 15,-1-1-144-15,0-1 128 0,0-1-128 0,2 1 0 16,-4-5 0-16,1-1 0 0,0 1 0 0,-1-2-224 16,0 0 32-16,-2 2 0 15,-1-5-672-15,-8-2-128 0,0 0-32 0,9 4 0 16,-9-4-2016-16,0 0-416 0,0 0-64 0</inkml:trace>
  <inkml:trace contextRef="#ctx0" brushRef="#br0" timeOffset="46199.05">8865 7537 25391 0,'0'0'1120'0,"0"0"240"0,0 0-1088 0,0 0-272 0,0 0 0 0,11 2 0 15,0-1 656-15,1-1 80 0,0 0 16 0,0 0 0 0,-1-3-496 0,0 1-112 16,-1-2-16-16,2 0 0 0,0-1 0 0,-1 1-128 16,2-3 192-16,-1 1-64 0,-1-1 240 0,-2 1 32 15,-3-3 16-15,2 1 0 0,0-1 416 0,-2 0 96 16,1-2 16-16,-2 1 0 0,0-3 176 0,1-2 32 15,-1-2 16-15,0 0 0 0,2-1-208 0,-1 0-64 16,2-2 0-16,0 3 0 0,0 2-320 0,1-3-80 16,0-1-16-16,1 1 0 0,1-3-320 0,-1 2-160 15,-2 0 160-15,0 2-160 0,-2 3 128 0,-1 1-128 16,1 0 0-16,-2 1 144 0,-1 1-144 0,1-1 0 16,0 0 0-16,0 2 0 0,-4 10 0 0,4-10 0 15,-4 10 0-15,4-7 0 0,-1-1 0 0,-3 8 0 16,0 0 0-16,5-8 0 0,-5 8 0 0,0 0 0 15,0 0 128-15,0 0-128 0,0 0 0 0,0 0 0 16,10 1 0-16,-10-1 128 0,9 9-128 0,-2 3 0 16,-2-3 0-16,-1 3 0 0,0 0 0 0,1 0 0 0,0 1 0 0,1 2 0 15,-1 1 0-15,0 2 0 0,-1 0 0 0,1 1 0 16,-1-4 0-16,1 1 0 16,-1-3 0-16,0 1 0 0,0-2 0 0,0 0 0 0,-1-2 0 0,-3-10 0 15,0 0 0-15,6 9 128 0,-6-9-128 0,8 8 128 16,-8-8-128-16,0 0 160 0,10 5-160 0,-10-5 160 15,11-2-160-15,-2-2 128 0,-1-3-128 0,0 2 128 16,-2 0-128-16,-1-2 0 0,0-2 144 0,1 0-144 16,-2-1 128-16,0-2-128 0,-1 0 128 0,0-1-128 0,0-1 0 0,-1 1 144 15,0 0-144-15,0-3 0 0,1 2 128 0,-1 1-128 16,1-3 0-16,0 2 0 0,1 2 0 16,-1-1 0-16,1 1 0 0,2-1 0 0,0 1 0 0,1 2 0 15,-1 2 0-15,-6 8 0 0,8-6 0 0,-8 6 0 16,0 0 0-16,0 0 0 0,10 0 128 0,-10 0-128 15,11 7 0-15,-2 5 0 0,-1 5 0 0,-2-2 0 16,-1 1 0-16,1 0 0 0,-1-2 0 0,1 2-144 16,2 2 144-16,0 5 0 0,0 3 0 0,0-3 128 15,1 1 0-15,-1-2 0 0,-1-1 32 0,1-1 16 16,1 1 0-16,2 0 0 0,1 1-48 0,2-2 0 16,-1 1 0-16,0-6 0 0,0-4-128 0,1-3 0 15,1-2 0-15,0 1 128 16,0-1-1280-16,-1-3-256 0,2-1-48 0,1-2-11472 15,1-1-2288-15</inkml:trace>
  <inkml:trace contextRef="#ctx0" brushRef="#br0" timeOffset="55157.27">3779 10031 24351 0,'0'0'1088'0,"-7"-1"208"0,-2-3-1040 0,-1 3-256 16,10 1 0-16,-10-1 0 0,1-3 848 0,9 4 112 16,-8-3 32-16,8 3 0 0,-10-4-464 0,3 0-80 15,7 4-32-15,-8-4 0 0,8 4-192 0,-8-4-32 16,1 0-16-16,7 4 0 0,-8-6-176 0,1-1 0 0,-1 1 0 15,-1 1 0-15,-1 1 0 0,-3 1 0 0,-1 1 0 0,-2 2 0 16,-2 2 192-16,-2 3-32 0,-2 1-16 0,-2 0 0 16,1 2 144-16,-2 1 32 0,0-1 0 0,1 1 0 15,-1 0 96-15,3 2 32 0,2-2 0 0,2 1 0 16,1 1 256-16,3-2 48 0,1 0 16 0,2-1 0 16,1-2-240-16,1 2-32 0,-2 1-16 0,3-4 0 15,2 3-272-15,1 0-48 0,-2 1-16 0,2-1 0 16,2 2-144-16,1 1 0 0,-1 1 0 0,0 2 0 15,0 4 0-15,0 2 0 0,0-3 0 0,1 3 0 16,-2 5 0-16,1 1 192 0,2 3-64 0,-2 4 0 16,-1 2-128-16,0 8 160 0,2 5-160 0,-1 0 160 15,-1-1-160-15,2 3 0 0,-1-3 0 0,1 2 0 0,-2-2 0 0,0 1 0 16,-2 1 0-16,3 4 0 0,0 4 272 0,2 0-16 16,-1-3-16-16,1 0 0 0,1-2 272 0,0-1 48 15,0 1 16-15,0 0 0 0,-1 1-144 0,1 7-32 16,1 4 0-16,0 0 0 0,1-2-176 0,-2-4-32 15,0 2-16-15,0-2 0 0,0 1-176 0,-2 7 0 16,0 1 0-16,0 1 128 0,1-1-128 0,-1-7 192 16,-1-2-192-16,0 5 192 0,1-3-192 0,-1 4 0 15,0 0 0-15,1 1 128 0,-1 1 112 0,1-3 16 16,-1-2 0-16,0 2 0 0,1-5 16 0,1 5 16 16,-2 2 0-16,2 0 0 0,-1 1-48 0,2-4-16 15,2-2 0-15,-1 0 0 0,0-6-48 0,2 2-16 0,-2 2 0 0,0 4 0 16,1 1-32-16,-1 0-128 0,0-3 192 0,-1-3-64 15,0 1-128-15,0-5 128 0,-1 2-128 0,0 2 128 16,-1 3 0-16,2 3-128 0,0-3 192 0,0 2-64 16,2-8 0-16,-2-2-128 0,0-4 192 0,1 0-64 15,3-1-128-15,0 3 192 0,-2 1-192 0,1 1 192 16,0 1-192-16,-1-3 0 0,1-4 144 0,0-2-144 16,-2-1 0-16,1-1 0 0,-2-2 0 0,0 3 128 15,-1-3-128-15,0 6 0 0,-2 4 0 0,1-1 0 16,-1 1 0-16,2-3 128 0,-1-4-128 0,1 0 0 15,-2-5 128-15,1-2-128 0,1-1 160 0,-1-2-160 16,1-1 176-16,0 1-176 0,-1 0 192 0,1 2-192 16,1-1 160-16,-1 1-160 0,-1 0 128 0,1-1-128 0,0-1 0 15,1-2 0-15,-1 0 128 0,-1 0-128 0,1-2 0 0,-2 0 0 16,1-3 0-16,-2 0 0 0,0-1 0 0,0 1 0 16,0 0 0-16,0 3 0 0,-1-2 0 0,1 0 0 15,-1 1 0-15,1-1 0 0,1 0 0 0,1-3 0 16,-1 2 128-16,2-5-128 0,-2 1 0 0,1-4 0 15,-1 2 0-15,2-2 0 0,-2 0 0 0,2-1 128 16,-1 2-128-16,0-4 0 0,-2 2 0 0,1 0 0 16,-1-1 0-16,2-1 0 0,-1 1 0 0,1 0 0 15,-1-2 0-15,0 2 0 0,1-2 0 0,-1-1 0 16,1 0 0-16,0 0 0 0,1-4 0 0,0 4 0 16,-1-2 128-16,2-1-128 0,0-10 0 0,0 12 0 15,0 0 0-15,2-2 0 0,-1 0 128 0,2 1-128 0,-3-11 0 16,0 0 128-16,2 13-128 0,-2-13 0 0,4 13 0 0,0-3 0 15,-4-10 0-15,0 0 0 0,3 13 128 0,-3-13-128 16,1 12 0-16,-1-12 0 0,0 11 0 0,0-11 0 16,1 11 0-16,0 0 0 0,-1-11 128 0,2 11-128 15,-2-11 0-15,2 12 0 0,-2-12 0 0,4 11 0 16,-4-11 0-16,0 0 0 0,7 9 0 0,-7-9 128 16,9 8-128-16,-1-2 128 0,-8-6-128 0,12 5 128 15,-12-5-128-15,13 4 160 0,-2-1-160 0,1-1 160 16,-2 1-160-16,-10-3 0 0,12 4 144 0,0 1-144 15,-2-1 0-15,1 1 0 0,-1 1 0 0,1 0 0 16,-2 3 0-16,1 0 0 0,2 2 0 0,0-5 0 16,-2 1 0-16,2-1 0 0,1-1 0 0,0 1-128 15,-1-2-240 1,-1 0-32-16,2-1-16 0,2 0 0 0,0-2-1184 16,1 2-256-16,0 0-32 0,6-5-16 0,5-2-1648 0,6-3-336 0</inkml:trace>
  <inkml:trace contextRef="#ctx0" brushRef="#br0" timeOffset="56507.27">4190 10591 16575 0,'0'0'736'0,"0"0"160"0,0 0-720 0,0 0-176 0,0 0 0 0,0 0 0 0,0 0 1552 0,0 0 288 15,0 0 48-15,0 0 16 0,-5-8-784 0,0 1-160 16,5 7-16-16,-5-7-16 0,1-1-416 0,0 1-96 16,-2 1-16-16,1-1 0 0,1 1-240 0,0-1-160 15,1-1 192-15,-1 2-192 0,0-3 256 0,0 0-64 16,-1 1-16-16,-1 1 0 0,1 2 416 0,5 5 96 16,-6-5 16-16,0-2 0 0,1 2 0 0,5 5 16 15,-8-4 0-15,8 4 0 0,-7-4-80 0,-1 3-32 16,-1 1 0-16,-2 1 0 0,1 2-224 0,-1 1-32 15,1 2-16-15,-1 1 0 0,0-2-160 0,0 3-48 16,2 2 0-16,-1 1 0 0,-2-1-128 0,0 2 0 0,1 1 0 0,0 1 0 16,3 2 0-16,-1 2 0 0,0 0 0 0,1 1 0 15,-1 1 0-15,1 1 0 0,-1 3 0 0,0-2 0 16,0 3 144-16,1-1 0 0,0 1 0 0,2 1 0 16,-1-1-16-16,3 2-128 0,0 1 192 0,2 2-64 15,-1-3-128-15,2 3 0 0,1 1 0 0,2 1 0 16,1-2 128-16,1-2-128 0,2-3 0 0,2-3 128 15,1-2-128-15,2-3 0 0,-1 0 144 0,3-2-144 16,2-4 0-16,-1-1 144 0,2-1-144 0,-1-2 0 16,4-3 160-16,0-2-160 0,3 2 128 0,2-4-128 15,1-1 160-15,-1 0-160 0,1-2 192 0,1 1-192 16,-1-4 160-16,0 2-160 0,-3-2 128 0,-1-3-128 0,-4 2 128 0,0-1-128 16,-2-1 0-16,1 0 128 15,-2-1-128-15,1-1 0 0,-2 1 144 0,-2-2-144 16,0-2 128-16,-2-2-128 0,-3-1 128 0,1-1-128 0,-1-2 128 15,0 1-128-15,-2-1 128 0,-1-1-128 0,0-2 128 0,-2 1-128 16,-1-2 128-16,0 1-128 0,-1-2 0 0,0 2 144 16,-1 2-144-16,0 0 0 0,-3 0 128 0,-1-1-128 15,3-2 0-15,-3 4 0 0,1 0 0 0,-1 2 0 16,-1-2 0-16,1 3 0 0,-2 2 0 0,1-2 0 16,-1 0 0-16,2 1 0 0,-2 2 0 0,2-2 0 15,-1 2 128-15,0 2-128 0,1 2 0 0,-1 0 0 16,1 0 0-16,-1 2 0 0,1 2-192 0,-2 2 48 0,-1 1 16 15,1-1 0 1,0 3-528-16,8 1-112 0,-10 0 0 0,-1 1-16 16,0 1-400-16,0 0-80 0,1 1-16 0,1 1 0 15,0-3-192-15,-1 2-32 0,1 1-16 0,9-4 0 16,-10 5 128-16,2 0 32 0,8-5 0 0</inkml:trace>
  <inkml:trace contextRef="#ctx0" brushRef="#br0" timeOffset="56959.86">4429 10254 21183 0,'0'0'1888'0,"-9"0"-1504"0,-2 0-384 0,2 2 0 0,0 0 1568 0,0 2 240 16,-2-1 48-16,2 1 16 0,9-4-1104 0,-9 7-208 15,-1 1-48-15,2-1-16 0,8-7-64 0,-8 9-16 16,2-1 0-16,-1 1 0 0,0-1-272 0,2 2-144 16,1-2 160-16,0 4-160 0,-2-4 128 0,-1 3-128 15,1 2 0-15,-2 2 0 0,-1 0 256 0,-1 5-32 16,-2 7-16-16,-1 5 0 0,-2 4 464 0,0 2 96 15,-1 0 0-15,0 1 16 0,0 1 16 0,0 1 0 16,-1 0 0-16,1-3 0 0,1 4-400 0,0 1-80 16,1 0 0-16,0 0-16 0,-1 0-176 0,2-4-128 0,0 1 192 0,1-2-192 15,2-1 128-15,-3-5-128 0,0 1 0 0,1-7 0 16,0-3 0-16,3 0 0 0,0-1 0 0,1-3 0 16,1-2 0-16,-1 0 0 0,1 2 0 0,2-4 0 31,-1-1-368-31,0 0-80 0,2-4 0 0,2 0-16 15,2-10-1456-15,-3 12-272 0,3-12-64 0,0 0-7600 0,3 11-1504 0</inkml:trace>
  <inkml:trace contextRef="#ctx0" brushRef="#br0" timeOffset="57718.74">4692 11005 31039 0,'0'0'1376'0,"0"0"288"0,0 0-1344 0,0 0-320 16,4 12 0-16,0-2 0 0,0 1 1328 0,1 2 192 0,0-1 32 0,-1 2 16 16,0 3-1056-16,0-1-224 0,-1-1-32 15,-2 2-16-15,-1-1-240 0,0 2 128 16,-1 0-128-16,1 2 0 0,-4 2 0 0,0-1 0 0,-1 0 0 0,-1 1 0 16,1-3 0-16,0 1 0 0,1 0 0 0,0-2 0 15,0 0 0-15,2 0 0 0,-1-2 0 0,3 0 0 16,1-5 0-16,2 0 0 0,-3-11 0 0,2 12 0 31,-2-12-1296-31,3 7-304 0,-3-7-64 0,0 0-8496 0,0 0-1680 0</inkml:trace>
  <inkml:trace contextRef="#ctx0" brushRef="#br0" timeOffset="58358.02">5343 10325 4607 0,'0'0'192'0,"-2"-7"64"0,0 2-256 0,2 5 0 0,0-8 0 0,0 8 0 16,0-6 4192-16,0 6 800 0,1-12 144 0,-1 12 48 16,0 0-3904-16,0 0-784 0,1-9-160 0,-1 9-16 15,0 0-320-15,0 0 160 0,0-7-160 0,0 7 128 16,0 0-128-16,0 0 0 0,0 0 0 0,0 0 0 16,-10 2 240-16,1 1 16 0,0 1 0 0,-2 2 0 15,-1 0 528-15,1 3 112 0,-2 2 32 0,0 0 0 16,-2 1 96-16,1 1 32 0,0 3 0 0,2 1 0 15,0 1-272-15,2 4-48 0,-2-2-16 0,3 5 0 16,0 1-336-16,1 2-64 0,-1 2 0 0,1 3-16 0,0 1-304 0,0 0 0 16,-2 1 0-16,1 0 0 0,-2-2 0 0,1-1 0 15,0 1 0-15,0-2 0 0,1-1 0 0,1-1 0 16,3-2 0-16,1-3 0 0,2-1 128 0,2-1-128 16,4 0 0-16,1-3 0 0,1-4 176 0,2 0-176 15,3 0 160-15,0 1-160 0,2-2 128 0,2-1-128 16,0-1 0-16,4 2 144 0,-1-3-144 0,1 1 0 15,2-1-192-15,1 1 192 16,2 1-1936-16,-1 0-272 0,0-2-48 0,-1-4-11760 0</inkml:trace>
  <inkml:trace contextRef="#ctx0" brushRef="#br0" timeOffset="58917.14">5897 10554 4607 0,'0'0'192'0,"0"0"64"0,0 0-256 0,0 0 0 16,0 0 0-16,0 0 0 0,-8 1 4480 0,8-1 864 0,-8 4 160 0,8-4 48 16,-10 7-3840-16,-1 1-768 15,1 0-160-15,-1-1-16 0,2 3 368 0,-1 1 80 16,-2-2 0-16,-1 3 16 0,-3 2-240 0,1 3-48 0,-1 2-16 0,-1 0 0 15,-2 3-64-15,-1 2-16 0,-2 2 0 0,0 0 0 16,-2 1-528-16,1 5-128 0,-2 3 0 0,2 1-16 16,-1 1-176-16,2 1 0 0,0 1 0 0,2-3 0 15,3-1 144-15,0-3-144 0,0-4 160 0,3-5-160 16,1-3-144-16,3-6-128 0,0-3-32 0,4-3 0 16,6-8-1360-1,0 0-256-15,0 0-64 0,0 0-12928 0</inkml:trace>
  <inkml:trace contextRef="#ctx0" brushRef="#br0" timeOffset="59324.15">5418 10595 13823 0,'-6'-3'1216'0,"6"3"-960"16,0 0-256-16,-9-1 0 0,1 1 4064 0,8 0 768 0,0 0 160 0,0 0 16 16,0 0-3728-16,-4 11-768 0,3 0-128 0,1 1-48 15,1-1-176-15,1 1-32 0,4 0-128 0,-1 0 192 16,-1 1-48-16,1 1-16 0,0 2 0 0,3-1 0 15,1 3 80-15,2-1 16 0,-2 0 0 0,1-1 0 16,3 2 240-16,0 3 48 0,0 0 16 0,2 0 0 16,-1 0-192-16,3 0-32 0,0 1-16 0,0 0 0 15,-2-1-64-15,2 1-16 0,0-1 0 0,0-2 0 16,-1-2-208-16,0 0 128 0,-1 1-128 0,1-2 0 16,0-2 0-16,-1-1 0 0,0-1 0 0,-1 0 0 15,-1-2-304-15,-1-2-48 0,-1 0-16 0,0-1 0 31,-2-2-2448-31,-9-5-512 0,10 1-80 0</inkml:trace>
  <inkml:trace contextRef="#ctx0" brushRef="#br0" timeOffset="60107.7">5888 10273 20495 0,'0'0'896'0,"0"0"208"0,0 0-880 0,0 0-224 0,-10 6 0 0,10-6 0 0,0 0 1840 0,-2 12 320 16,2-12 64-16,1 14 16 0,3-3-992 0,3-1-192 15,0-1-32-15,5-2-16 0,1 0-432 0,2 4-96 16,-2-1-16-16,1 1 0 0,0-1-176 0,1 2-32 16,0 2-16-16,0 3 0 0,-1 1-240 0,0 2 176 15,2 2-176-15,-2 2 160 0,1-1-160 0,0 2 0 16,1 0 144-16,0 1-144 0,-1-3 256 0,2 3 0 0,-1-1-16 15,-2 2 0-15,-2-2 256 0,0-1 48 0,-3-2 16 0,1 3 0 16,-2 1-96-16,-2-2-16 0,0 0 0 0,-1-1 0 16,0 1-224-16,-1-1-48 0,0-1-16 0,-1 1 0 15,-1-2-160-15,-1 1 192 0,-1 1-192 0,0-1 192 16,0 2-192-16,0-2 0 0,-1-4 0 0,-3 0 128 16,-1 1-128-16,-3-1 0 0,-1 0 0 0,-1 0 0 15,-2-2-160-15,-1 1-16 0,-4 0 0 0,0-3 0 31,-3-2-224-31,2 0-48 0,-1 0-16 0,0-2 0 16,4-4-608-16,0 1-112 0,1-3-32 0,2-1 0 0,12-3-2192 0,-10 0-448 0</inkml:trace>
  <inkml:trace contextRef="#ctx0" brushRef="#br0" timeOffset="63468.74">6413 9924 15663 0,'0'0'1392'0,"-10"-1"-1120"0,0 0-272 0,10 1 0 15,-10-1 2944-15,10 1 512 0,0 0 128 0,0 0 0 16,0 0-2432-16,0 0-512 0,0 0-80 0,0 0-32 16,0 0-80-16,0 0-32 0,0 0 0 0,0 0 0 15,14 3-64-15,1 1-16 0,-1-1 0 0,2 0 0 16,-1-1 80-16,1 1 16 0,0-1 0 0,-1 1 0 16,1-2-112-16,1 1 0 0,0-1-16 0,0 2 0 15,0-1-64-15,2 2-16 0,2-4 0 0,1-3 0 0,2 1 48 16,-1-2 16-16,1 1 0 0,-1-1 0 0,-1 2 128 0,0-1 32 15,1 3 0-15,-3 0 0 0,0 3-64 0,-3-1-16 16,-3 1 0-16,1 0 0 0,-2 1-80 0,-3 2-16 16,-10-6 0-16,11 7 0 0,-11-7-64 0,10 5-16 15,-10-5 0-15,10 8 0 0,-10-8 96 0,11 6 16 16,-11-6 0-16,9 7 0 0,-9-7-48 0,0 0 0 16,9 10 0-16,-2 1 0 0,-2-2 80 0,0 1 16 15,-1-1 0-15,0 2 0 0,1 0-96 0,-1 1-32 16,-1-1 0-16,1 3 0 0,-1-1-96 0,0 1-128 15,1 1 176-15,-3 2-176 0,-1-2 176 0,2 3-176 16,-1 2 160-16,0-2-160 0,0 1 192 0,1-1-64 16,-2 3-128-16,1-2 192 0,2 2-16 0,-1 1-16 0,1 2 0 0,-2 0 0 15,-1 4-160-15,2 0 128 0,-2 4-128 0,1 2 128 16,-1 3-128-16,1 1 128 0,0 0-128 0,1-1 128 16,-2-2-128-16,0-1 0 0,0 0 0 0,0-2 0 15,0-1 128-15,0 2 0 0,-2 0 0 0,2 2 0 16,-1-3 128-16,0 4 32 0,0 1 0 0,-1 1 0 15,1 0-80-15,1 0-16 0,-1 0 0 0,-2 0 0 16,0-3-192-16,1-1 176 0,-1-1-176 0,1 0 160 16,-1 1-160-16,2 2 0 0,-1-2 0 0,1 5 128 15,-2 2-128-15,1 1 0 0,1 1 0 0,1-2 0 16,1 1 0-16,-1 1 0 0,-1-6 0 0,-1-1 0 16,1-2 0-16,0 3 0 0,-2-4 0 0,0 3 0 0,1 0 0 15,-1 2 0-15,-1 1 128 0,0 1-128 0,0 1 0 0,2 1 0 16,-2-5 0-16,1 1 128 0,1-3 48 15,0 2 0-15,1-3 0 0,0 2 0 0,-1-2-48 0,1 1 0 16,0 2 0-16,1 1 0 0,0 5-128 0,1 0 0 16,2 0 0-16,-1 0 0 0,1 0 0 0,-2-4 240 15,1-1-64-15,-1-2-16 0,-1-1-160 0,0 2 0 16,0-1 0-16,0 2 0 0,0 0 0 0,0 3 0 16,-1 2 0-16,-1-4 0 0,1 1 0 0,0 0 0 15,-2 2 0-15,2-4 0 0,-2-4 0 0,1-2 0 16,0 0 0-16,1 2 0 0,-2-2 0 0,1 3 0 15,-1 2 0-15,2 1 0 0,0 2 0 0,-1-2 0 16,0 4 128-16,0-4-128 0,2 1 0 0,0 0 0 16,-1-3 144-16,1-2-144 0,-1-3 144 0,1 1-144 15,-2 0 192-15,2 2-192 0,2-1 144 0,-1 1-144 0,-1 0 0 16,1 2 144-16,1 5-144 0,-1-2 0 0,0-2 0 0,1 1 128 16,-1-1-128-16,-1-2 0 0,1-1 0 0,-1 0 0 15,0-2 0-15,0 1 0 0,0-2 0 0,0 2 0 16,-1-2 0-16,1 3 0 0,-1 3 0 0,1-4 0 15,0 4 0-15,1-2 0 0,0 0 0 0,2-2 0 16,-1-2 0-16,1-2 0 0,0-2 128 0,-1-1-128 16,1 2 0-16,-1-1 0 0,1-2 0 0,0 2 0 15,-1 1 0-15,1 3 0 0,-1 0 0 0,1 3 0 16,1 1 0-16,0 0 0 0,-2 2 0 0,1-2 0 16,0 2 0-16,-1-5 0 0,1 0 0 0,0-4 0 15,-1 2 0-15,2-4 0 0,0 2 0 0,1-1 0 16,-4-2 0-16,2 1 0 0,0 1 0 0,-2-2 0 0,0 2 0 0,2 1 0 15,-2-1 0-15,2 1 0 0,-1-1 0 0,1 0 0 16,0-3 128-16,-1 2-128 0,1-4 0 0,1 2 0 16,0-2 0-16,-2 0 0 0,0-1 0 0,0 1 0 15,-1-1 0-15,1 1 0 0,-2 0 0 0,0 0 0 16,0-1 0-16,0 1 0 0,0 0 0 0,0 2 0 16,-2 1 128-16,2-2-128 0,-1-2 0 0,1 1 0 15,0 2 0-15,0-1 0 0,0-2 0 0,1 0 0 16,-1-2 0-16,2 1 0 0,-1-2 0 0,-1 0 0 15,0-1 0-15,1-1 0 0,1 0 0 0,-2-2 0 16,0 0 0-16,-2-1 0 0,1 0 0 0,0 0 0 16,-1 0 128-16,2 0-128 0,0 1 0 0,0-1 0 15,-1 0 0-15,0 0 0 0,0-2 0 0,-1 2 0 0,1 0 0 0,0 0 0 16,-1-1 0-16,1 0 0 0,0 0 0 16,-1-2 0-16,2 3 0 0,0-13 0 0,0 12 0 0,0 0 0 15,0-12 0-15,0 13 128 0,0-13-128 0,0 11 0 16,0-11 0-16,0 12 128 0,0-12-128 0,0 0 0 15,0 13 0-15,0-13 128 0,0 9-128 0,0-9 0 16,2 11 0-16,-2-11 128 0,1 10-128 0,-1-10 0 16,0 0 0-16,3 13 0 0,-1-4 0 0,-2-9 0 15,2 11 0-15,-2-11 0 0,0 0 0 0,3 11 0 16,-3-11 0-16,4 12 0 0,-4-12 0 0,4 9 0 16,-4-9 0-16,0 0 0 0,0 0 0 0,4 12 0 15,-4-12 0-15,0 0 0 0,3 10 128 0,-3-10-128 16,2 11 0-16,-2-11 0 0,3 9 0 0,-3-9 0 0,1 9 0 15,-1-9 0-15,0 0 0 0,3 11 0 16,-3-11 0-16,0 0 0 0,5 10 0 0,-5-10 0 0,3 9 0 0,-3-9 0 16,2 9 0-16,-2-9 0 0,0 0 0 0,0 11 0 15,0-11 0-15,0 10 0 0,0-10 0 0,0 0 0 16,0 0 0-16,0 9 0 0,0-9 0 0,0 0 0 16,-2 8 0-16,2-8 0 0,0 0 0 0,0 0 128 15,0 0-128-15,0 0 0 0,-8 5 128 0,8-5-128 16,0 0 128-16,-10 4-128 0,0-2 144 0,10-2-144 15,-10 2 160-15,1-2-160 0,0-1 144 0,0 0-144 16,-1-1 128-16,10 2-128 0,-11-2 160 0,-1-2-160 16,0 0 192-16,2 1-192 0,-2 1 144 0,0-2-144 15,-1 0 0-15,0 0 144 0,0 1-144 0,0 1 0 0,0-1 0 0,-1 2 0 16,-3-5 0-16,0 5 0 0,1-3 0 0,-1 3 0 16,-1 1 0-16,0 0 0 0,-2-1 0 0,-1 1 0 15,1 1-176-15,-1 0-16 0,0 3 0 0,1-4 0 31,1 1-800-31,0-1-160 0,5 0-48 0,1-1 0 16,1-1-1488-16,2-4-288 0,2 0-64 0</inkml:trace>
  <inkml:trace contextRef="#ctx0" brushRef="#br0" timeOffset="64810.83">4298 11983 28095 0,'0'0'1248'0,"-9"0"256"0,0 0-1200 0,9 0-304 0,-10 3 0 0,2-1 0 16,8-2 560-16,-9 2 48 0,1 0 16 0,8-2 0 15,-11 0-400-15,11 0-80 0,0 0-16 0,0 0 0 16,0 0 64-16,-7-2 0 0,7 2 0 0,0 0 0 0,-9-2 16 16,9 2 16-16,0 0 0 0,-10-2 0 0,3-2 48 0,-1 2 16 15,-1 2 0-15,-2 0 0 0,-1 2 80 0,1 2 16 16,-4-2 0-16,1 2 0 0,0 0 128 0,-3 3 16 16,-1 2 16-16,-2 4 0 0,-1 4 0 0,-1-2 0 15,-2 2 0-15,4 0 0 0,0 2-400 0,0 0-144 16,0 3 0-16,1-2 144 0,1 1-144 0,2 0 0 15,2-2 0-15,1 2 0 0,-1 0 0 0,1 2 0 16,1-2 0-16,0 4 128 0,1-2-128 0,1 1 0 16,5-1 144-16,0 2-144 0,-3 0 320 0,4 0-16 15,2-1 0-15,0 1 0 0,2 0-112 0,3-2 0 16,1 2-16-16,2 1 0 0,2-1-176 0,1-2 128 0,-1 1-128 16,3-5 128-16,2-2-128 0,1-5 128 0,0 0-128 0,2-2 128 15,0-1-128-15,2-1 0 0,1 1 0 0,2-2 0 16,3-3 0-16,0 0 0 0,3-2-128 0,-1-2 128 15,0-1 0-15,0-2 0 0,-3 0 0 0,1 0 0 16,-1-4 0-16,-1 1 0 0,-1-2 0 0,-1-1 128 16,-3-2-128-16,-2 0 0 0,0-2 0 0,-2-4 0 15,1-1 160-15,0-2 0 0,-1-2 0 0,0 1 0 16,1 1-160-16,-3-3 0 0,-2-1 0 0,1 0 0 16,-3-1 0-16,0 0 0 0,-2-1 128 0,-1 1-128 15,-1 2 0-15,-1-5 0 0,-2 2 128 0,-1 0-128 16,-3-1 0-16,-1 1 0 0,-2 1 144 0,1 2-144 15,-3 2 192-15,-2-1-48 0,-1-2 0 0,1 5 0 16,-2 0-16-16,1 4 0 0,0 3 0 0,2 2 0 16,1-2-128-16,-2 3 0 0,-1 1 144 0,3 3-144 15,2-2 0-15,-3 3 0 0,1-2 0 0,0 0 0 0,1 3-288 0,1-1 32 16,-1 0 0-16,0 1 0 16,0 1-208-16,8 2-48 15,-9 0 0-15,1 0 0 0,8 0-1728 0,-9 5-368 0,1 0-64 0,8-5-12624 0</inkml:trace>
  <inkml:trace contextRef="#ctx0" brushRef="#br0" timeOffset="65163.98">4420 11803 19343 0,'-2'-9'1728'0,"1"1"-1392"0,1 8-336 0,0 0 0 15,-1-8 3696-15,1 8 656 0,0 0 144 0,0 0 32 16,0 0-3584-16,0 0-720 0,0 0-224 0,-2 13 128 16,-2 6-128-16,1-1 176 0,-3 1-176 0,-1 4 192 15,-1 1-192-15,-1 2 0 0,-3 3 0 0,0-3 0 16,-4 6 0-16,1 3 0 0,-3 1 144 0,-1 7-144 15,1 2 256-15,0 0 0 0,-3 2-16 0,0-1 0 16,-1-3 448-16,1 6 80 0,-2 0 32 0,-1 5 0 16,1 1-192-16,2 1-32 0,0 2-16 0,1-4 0 0,3-2-384 0,2-2-176 15,2-8 160-15,1 1-160 0,0-4 0 0,4-3 0 16,3 0 0-16,1-4 0 16,2-3-1328-16,2-2-352 0,1-2-80 0,3-6-9728 15,2-4-1952-15</inkml:trace>
  <inkml:trace contextRef="#ctx0" brushRef="#br0" timeOffset="65679.88">4438 12837 4607 0,'0'0'400'0,"0"0"-400"0,0 0 0 0,0 0 0 16,0 0 4704-16,0 0 864 0,0 0 160 0,0-8 32 15,0 8-3968-15,0 0-816 0,2-9-144 0,-2 9-48 16,6-6 160-16,-6 6 16 0,7-7 16 0,4 0 0 16,1 1-368-16,-1 1-80 0,0 0-16 0,1-1 0 15,-1 2-128-15,1-2-48 0,0 1 0 0,-1 2 0 16,1 0-144-16,-1 2-16 0,-11 1-16 0,11 1 0 15,-11-1 32-15,12 4 0 0,-12-4 0 0,9 7 0 16,-9-7 208-16,0 0 48 0,9 6 16 0,-2 2 0 16,-7-8-256-16,6 8-48 0,-6-8-16 0,6 10 0 15,-1 1-16-15,-5-11 0 0,4 8 0 0,0 1 0 0,-4-9 80 0,5 10 16 16,-5-10 0-16,4 11 0 0,-2-2-16 0,-2 1 0 16,-1-1 0-16,-2 2 0 0,0-1-80 0,-3 3 0 15,-1-1-128-15,-1 2 192 0,-3 2-192 0,0 4 0 16,-5 2 0-16,0 3 0 0,-2-2 0 0,1 0-240 15,1 0 80-15,3-3 16 0,2 0 144 0,-1-3 0 16,1-4-144-16,5-3 144 0,2 0 0 0,4-10 0 16,0 0 0-16,-3 11 0 0,3-11 0 0,3 12 0 15,-3-12 0-15,5 10 0 0,-5-10-128 0,9 10-128 16,2-4 0-16,-2-1-16 0,-9-5-112 0,12 7 0 16,1-1-16-16,0 1 0 15,1-1-640-15,2 0-128 0,-1-1-32 0,4 0-9232 16,-1-4-1856-16</inkml:trace>
  <inkml:trace contextRef="#ctx0" brushRef="#br0" timeOffset="66214.45">5363 11871 31503 0,'0'0'1392'0,"0"0"288"0,0 0-1344 0,0 0-336 0,0 0 0 0,0 0 0 0,0 0 0 0,0 0 0 16,0 0 0-16,0 0 0 0,0 0-176 0,-5 8 176 16,5-8-208-16,0 0 80 0,-8 6 128 0,2-1 0 15,6-5 0-15,-8 7-128 0,-1 0 128 0,0-1 224 16,-2 1-48-16,1 0-16 0,-2 4 352 0,-1-1 64 16,-5 2 0-16,1 2 16 0,0 1 48 0,0 3 0 15,0 3 0-15,2 4 0 0,-1 3-304 0,0 0-48 16,2 4-16-16,1 3 0 0,1 3-80 0,2 0-32 0,1 0 0 15,1-2 0-15,0 1 64 0,3 1 16 0,1 1 0 0,0-1 0 16,1-1-96-16,2 0-16 0,2 1 0 0,1-1 0 16,-1 0-128-16,2-3 128 0,0-5-128 0,3-3 128 15,-1-2-128-15,0-1 0 0,2-3 144 0,-1-3-144 16,1-1 0-16,2-3 144 0,-1-1-144 0,2-2 0 16,0-1 0-16,1 0-192 0,1-3 0 0,1 2 0 15,1-5-144-15,3 0-32 0,1-2 0 0,3 2 0 31,1-3-464-31,2 0-112 0,0-3-16 0,1 1 0 0,1-3-1488 16,0-2-304-16,-1 0-64 0</inkml:trace>
  <inkml:trace contextRef="#ctx0" brushRef="#br0" timeOffset="66536.57">5908 12248 8287 0,'0'0'736'0,"-9"2"-592"0,0 0-144 0,0 0 0 0,0 1 4432 0,0 1 864 16,0 0 160-16,1 1 48 0,-1 1-3712 0,1 2-752 15,0 1-144-15,-1 4-16 0,-1 0 80 0,-1 2 0 16,-1 0 16-16,2 2 0 0,0 0-240 0,-2 2-48 0,-1-1-16 0,0 3 0 15,-2 1-272-15,0 0-48 16,-2 0-16-16,0 4 0 0,-1 3-80 0,-1-2-32 0,1-1 0 16,1 2 0-16,0-3-96 0,2-1-128 0,1-2 176 0,4 2-176 15,0-7 0-15,2-3 0 0,1-2 0 0,2-3 0 32,0-1-1424-32,5-8-352 0,0 0-64 0,0 0-8720 0,0 0-1760 0</inkml:trace>
  <inkml:trace contextRef="#ctx0" brushRef="#br0" timeOffset="66812.52">5416 12430 42623 0,'0'0'1888'0,"-9"0"384"0,9 0-1824 0,-8 7-448 0,8-7 0 0,-3 10 0 0,3-10 272 0,4 16-32 15,1-2-16-15,3-1 0 0,1-1-224 0,3 1-240 16,1 0 48-16,1 1 16 0,3 2 0 0,3 2 0 16,3 2 0-16,2-1 0 0,1 0-80 0,1 0-32 15,1 2 0-15,1 0 0 0,-2 0-16 0,0 1 0 16,-1-5 0-16,0 2 0 16,-2-3-192-16,-3 1-32 0,-2 0-16 0,-3-3 0 15,-3-1-448-15,-1-1-96 0,-2-3 0 0,-1-1-16 16,-2 2-2224-16,-7-10-432 0</inkml:trace>
  <inkml:trace contextRef="#ctx0" brushRef="#br0" timeOffset="67313.27">5910 11927 35935 0,'-4'-8'3200'16,"0"2"-2560"-16,0 0-512 0,4 6-128 15,0 0 960-15,0 0 192 0,0 0 16 0,0 0 16 16,0 0-1184-16,0 0-304 0,9 12-16 0,0-4-16 15,0 4 336-15,2 1-176 0,1 0 176 0,1 1-128 0,1 2 128 0,3-1 0 16,0 4-144-16,2-1 144 0,1 1 0 0,3 2 0 16,3 0 192-16,2-1-64 0,1 1 64 0,-2 1 16 15,0 1 0-15,-1-2 0 0,-1 1 48 0,-1 2 16 16,-4-1 0-16,0 3 0 0,-3 0-16 0,-4 2 0 16,-4-2 0-16,-2-1 0 0,-3 2 64 0,-3 0 0 15,-2 1 0-15,-2-1 0 0,0-1-144 0,-1 3-32 16,-1 1 0-16,-1 1 0 0,-2 0 0 0,0-1 0 15,-1-2 0-15,0-1 0 0,0-2-144 0,1-2 192 0,0 0-192 16,-1-3 192-16,0-1-192 0,-2-4 0 0,1 1 0 0,-2-4 0 16,-1 2 0-16,-1-1 0 0,-2 0 0 15,2 1 0-15,-3-1-208 0,-1 1-80 0,-2 2-16 0,1-2 0 32,0-3-336-32,2 4-80 0,0-1-16 0,3 0 0 15,0-1-1552-15,2 0-304 0,3-1-64 0,2-1-16 16,1-2-688-16,6-9-144 0</inkml:trace>
  <inkml:trace contextRef="#ctx0" brushRef="#br0" timeOffset="67807.38">5091 13574 53967 0,'-13'-8'2384'0,"3"5"496"0,-5 3-2304 0,1 4-448 0,1 4-128 0,2 2 0 16,5 5-1040-16,2 0-240 15,1 6-32-15,2-3-16 0,-2 1-1104 0,2-1-208 0,0 0-48 16</inkml:trace>
  <inkml:trace contextRef="#ctx0" brushRef="#br0" timeOffset="67989.48">5103 14541 29487 0,'0'0'2624'0,"-12"-4"-2112"15,-5 1-512-15,3 3 0 0,1 0 5600 0,5 2 1008 16,8-2 208-16,0 0 32 16,0 0-6848-16,10 11-1312 0,1-3-288 0,0 0-13440 15,1 0-2688-15</inkml:trace>
  <inkml:trace contextRef="#ctx0" brushRef="#br0" timeOffset="68169.05">5120 15022 25791 0,'0'0'1152'0,"0"0"224"0,-11 1-1104 0,1 2-272 0,1 0 0 0,9-3 0 16,0 0 5248-16,-2 10 1008 0,4 0 192 0,2 2 32 16,2 1-6832-16,1 4-1376 0,-1-5-256 0,-1 2-17808 15</inkml:trace>
  <inkml:trace contextRef="#ctx0" brushRef="#br0" timeOffset="68317.97">5150 15626 32591 0,'-13'5'1440'0,"2"3"304"0,-1 3-1392 0</inkml:trace>
  <inkml:trace contextRef="#ctx0" brushRef="#br0" timeOffset="69117.87">4220 16095 24879 0,'0'0'2208'0,"-12"-3"-1760"0,1-1-448 0,-1 2 0 16,0-1 2880-16,2 3 512 15,2 0 80-15,-1 3 32 0,-2 1-2800 0,1 0-576 0,0-2-128 0,-1 3 0 16,-1 2 0-16,1 1 0 0,-2 0 0 0,-2 2 0 16,1 1 0-16,0 3 0 0,-2 3 0 0,3 4 0 15,1 3 0-15,-3 1 0 0,-4 3 160 0,4 2-160 16,3 3 336-16,0 0-32 0,0 4-16 0,1-1 0 15,0 2-96-15,5-3-32 0,2-1 0 0,1-1 0 16,1-7-160-16,2 1 0 0,4 2 144 0,-1-2-144 16,3-2 128-16,0 0-128 0,3-5 128 0,2 3-128 15,-2-6 128-15,4 0-128 0,1-2 160 0,3-2-160 16,0-2 144-16,3-5-144 0,1-1 128 0,2-3-128 16,2-5 0-16,2-2 0 0,2-3 128 0,2-1-128 15,0 0 0-15,1-2 0 0,-2 0 0 0,0-2 0 16,-2-2 0-16,0 1 0 0,-3 0 0 0,-3-1 0 0,-3 0 0 15,1-2 0-15,-2 1 0 0,-1 0 0 0,-3 1 0 0,-1-1 0 16,0 0 128-16,-3-1-128 0,-4-1 256 0,-1 0-48 16,-2-2 0-16,-2 0 0 0,-1-4 96 0,-2-1 16 15,-5 1 0-15,-2-5 0 0,0-1-64 0,-4-3-16 16,0-1 0-16,0 2 0 0,-2-1-80 0,1 2-16 16,-2 1 0-16,2 3 0 0,1 0-16 0,0 4-128 15,-1 3 192-15,-1 1-64 0,1-1-128 0,1 5 0 16,0-1 0-16,1 4 128 0,0 3-128 0,1 1 0 15,-2 3 0-15,1 1 0 0,1 3-320 0,0 1 16 16,-2 3 0-16,0 2 0 16,-2 0-1424-16,1 3-304 0,-2 1-48 0,2-1-9424 15,1 1-1872-15</inkml:trace>
  <inkml:trace contextRef="#ctx0" brushRef="#br0" timeOffset="69498.17">4499 15959 14735 0,'-2'-13'640'0,"-1"4"160"0,-4-1-640 0,1 1-160 0,-1 1 0 0,2 1 0 16,0 1 4048-16,5 6 784 0,-7-4 160 0,7 4 16 15,0 0-3648-15,-9 0-720 0,0 1-160 0,9-1-32 0,-9 5-48 16,1 3-16-16,0 1 0 0,1 3 0 0,0 0-48 0,1 2-16 16,0 3 0-16,-2 4 0 0,-1 4-96 0,0 1-32 15,0 1 0-15,-3 4 0 0,-2 3 288 0,-2 3 48 16,1 2 16-16,-1 8 0 0,-1 4-32 0,-1 4 0 16,0-1 0-16,-3 1 0 0,-1-3-320 0,-1 2-64 15,0-5 0-15,1 2-128 0,-2-1 128 0,1-1-128 16,-1-1 0-16,4 1 0 0,1-5 0 0,1-1 0 15,0-5 128-15,2-6-128 0,4-3 0 0,3-3 0 16,3-6-176-16,2-3 176 16,0-4-1696-16,3-2-224 0,1-3-64 0,0-8 0 15,0 0-1344-15,0 0-256 0</inkml:trace>
  <inkml:trace contextRef="#ctx0" brushRef="#br0" timeOffset="70357.78">4487 17217 14735 0,'0'0'1312'0,"0"0"-1056"15,0 0-256-15,0 0 0 0,0 0 4000 0,0 0 736 16,0 0 160-16,0 0 32 0,3-9-3088 0,-3 9-624 15,3-9-112-15,-3 9-16 0,2-13-208 0,2 3-48 16,-4 10 0-16,5-13 0 0,1 0-384 0,-1 1-64 16,1 0-32-16,1-2 0 0,1-2-96 0,-1-2 0 15,3 0-16-15,-1-2 0 0,-1-2 96 0,1 0 32 16,0-4 0-16,0-2 0 0,0 2 16 0,0 2 0 16,0-1 0-16,0 3 0 0,1-1-48 0,-3 5 0 15,1 3 0-15,0 4 0 0,-1-1-96 0,-1 6-32 0,-6 6 0 0,0 0 0 16,10-3-208-16,-10 3 0 0,11 0 0 0,-11 0 0 15,0 0 0-15,12 8 0 0,-5-1-128 0,1-1 128 16,-1 5 0-16,-1-1 0 0,-6-10 0 0,7 16 0 16,-2-1 0-16,0 2 0 0,-1 1 0 0,0 2 0 15,0 0 0-15,0-1 0 0,1-1 0 0,0 1 0 16,2-6 192-16,-2 1-64 0,2-1-128 0,-1-1 192 16,-1-2-192-16,1-1 0 0,-6-9 0 0,6 9 0 15,-6-9 0-15,0 0 0 0,8 8 0 0,-8-8 0 16,0 0 0-16,0 0 144 0,0 0-144 0,12 0 128 15,-12 0-128-15,9-5 0 0,-4-3 0 0,0-1 0 16,-1 0 128-16,0-1 0 0,-1-1 0 0,-1-2 0 0,1-1 0 16,-1-3 0-16,1-3 0 0,1-1 0 0,-1-2-128 0,0-1 0 15,3 1 144-15,-1 0-144 0,0 0 0 0,0 5 0 16,2-1 0-16,-2 2 128 0,-1 4-128 0,0-2 0 16,0 6 0-16,0 0-128 0,-4 9 128 0,0 0 0 15,0 0 0-15,0 0 0 0,0 0 0 0,0 0 0 16,0 0 0-16,0 0-128 0,0 0 128 0,10 7 0 15,-10-7 160-15,8 6-160 0,0 4 224 0,0 1-48 16,-2 1-16-16,2-2 0 0,0 3-160 0,1 3 160 16,1 2-160-16,1 4 160 0,-2-2-32 0,0 3 0 15,0 1 0-15,0 2 0 0,-1 0 0 0,-1 1 0 16,-1 1 0-16,1-1 0 0,-2 0-128 0,0-2 0 16,0-3 144-16,-1-2-144 0,0-3 0 0,-1-3 0 15,-1-1 0-15,2-1 128 0,0 0-128 0,0-3 0 0,-4-9 0 0,5 8 0 31,-5-8-464-31,5 6-16 0,-5-6 0 0,0 0 0 16,0 0-1504-16,0 0-320 0,0 0-48 0,11 0-16 16,-11 0-1184-16,0 0-240 0,9-8-48 0</inkml:trace>
  <inkml:trace contextRef="#ctx0" brushRef="#br0" timeOffset="70866.23">5752 15838 28959 0,'0'0'1280'0,"0"0"272"0,0 0-1232 0,-4-6-320 15,4 6 0-15,0 0 0 0,0 0 304 0,0 0 0 16,0 0 0-16,0 0 0 0,0 0-304 0,0 0 0 16,-10 0-176-16,10 0 176 0,-9 5 0 0,2 3 0 15,2 1 0-15,0 4 0 0,-1 0 0 0,0 1 128 0,-2 2 0 0,0 2 16 16,-1 2 560-16,-1 2 96 0,-2 4 32 0,-1-3 0 15,1 3 96-15,-2 4 32 0,-2 0 0 0,2 2 0 16,-1 4-400-16,2 2-80 0,0 1-16 0,2 3 0 16,2 3-16-16,-1-2-16 0,3-2 0 0,0-1 0 15,2 2-176-15,2-5-16 0,2-6-16 0,0 1 0 16,2-3-64-16,2-2-16 0,0 2 0 0,1-1 0 16,0-2-144-16,2-2 0 0,0 1 144 0,2-1-144 15,0-1 0-15,1-1 0 0,0-1 0 0,3-4 0 16,1 0-352-16,0-1 16 0,-2-3 0 0,3 0 0 15,0-5-368 1,1-2-80-16,2-1-16 0,2-1 0 0,0-2-400 16,5-2-80-16,0-2 0 0,3-2-16 0,-1-1-496 15,-2-1-80-15,-1-2-32 0</inkml:trace>
  <inkml:trace contextRef="#ctx0" brushRef="#br0" timeOffset="71366.23">6317 16185 15663 0,'0'0'688'0,"0"0"144"0,0 0-656 0,0 0-176 0,0 0 0 0,0 0 0 16,-10 0 4528-16,10 0 864 0,0 0 176 0,-10 4 48 16,10-4-4464-16,-8 9-880 0,2-1-272 0,6-8 128 0,-8 12 112 0,1-1 16 15,1 1 0-15,-1 1 0 16,-2 4 576-16,-1 0 112 0,-2 2 16 0,-1 1 16 0,0 4 144 0,-1-1 32 16,-2 3 0-16,-1 0 0 0,-1-2-448 0,-1 0-96 15,2 1-16-15,2-1 0 0,1-1-416 0,-2-2-176 16,2 1 128-16,-1 2-128 0,1-7 0 0,1 2 0 15,1-2 0-15,0 0 0 16,2-1-528-16,1-2-48 0,2-1 0 0,2-1 0 16,-1-3-400-16,6-9-96 0,0 0-16 0,0 0-11520 15,0 0-2304-15</inkml:trace>
  <inkml:trace contextRef="#ctx0" brushRef="#br0" timeOffset="71649.27">5897 16297 11967 0,'0'0'528'0,"0"0"112"0,0 0-512 0,0 0-128 0,-6-3 0 0,6 3 0 16,0 0 7664-16,0 0 1488 0,0 0 320 0,0 0 48 16,3 13-7696-16,2-2-1536 0,1 1-288 0,1 2 0 15,4-2-160-15,2 2 160 0,1 0-160 0,2 2 160 16,1 1-224-16,1-3 48 0,-1 1 16 0,1 0 0 15,0 2-80-15,2-1-16 0,1 1 0 0,0-1 0 16,-2-1-432-16,1-2-80 16,-1-1-32-16,0 1 0 0,-4-3 96 0,1 1 0 0,-4 1 16 0,-2-6 0 31,-2 1-112-31,-2-1-32 0,0 2 0 0,-2-2 0 0,-4-6-1904 0,3 10-384 16</inkml:trace>
  <inkml:trace contextRef="#ctx0" brushRef="#br0" timeOffset="72099.28">6393 15798 37663 0,'0'0'1664'0,"0"0"352"0,0 0-1616 0,0 0-400 0,0 0 0 0,10 5 0 16,-1 1 240-16,1 1-48 0,1 2 0 0,0 3 0 15,1-3-192-15,0 3 0 0,-1-1 0 0,1 1 0 16,-1 0 0-16,0 1 0 0,0 0 0 0,-1 0 0 16,1 1 432-16,-1 1-16 0,2 0 0 0,0 5 0 15,1-1 192-15,0 0 32 0,-2 0 16 0,4 0 0 16,0-1 48-16,2 4 0 0,0-4 0 0,0 3 0 15,1 3-176-15,1-2-16 0,-1 2-16 0,-1 0 0 16,0 2-304-16,-3 0-48 0,1 0-16 0,-4 3 0 16,0 1-128-16,-2-2 0 0,-1 0 144 0,-3 2-144 15,-4-1 0-15,-1-3 144 0,0 0-144 0,-1 1 0 16,-3-6 208-16,-3 1-64 0,0-2-16 0,-3 3 0 0,0-3 0 16,0 3 0-16,-2-5 0 0,0 2 0 0,0-1-128 0,-2 4 0 15,-2-2 0-15,1-1 0 0,-1 1 0 0,-1-1 0 16,0-2 0-16,0 0 0 0,0 1 0 0,2-1-320 15,-1-3 48-15,2-2 16 16,-1-1-1184-16,4-4-224 0,3-1-64 0,8-7-11296 16,-9-2-2272-16</inkml:trace>
  <inkml:trace contextRef="#ctx0" brushRef="#br0" timeOffset="76586.31">9601 10565 18431 0,'0'0'1632'0,"0"0"-1312"0,0 0-320 0,-10-2 0 15,10 2 1984-15,-9 3 320 0,9-3 64 0,-10 4 0 16,-1 0-1728-16,2 0-368 0,9-4-64 0,-10 4-16 15,1 1 16-15,1-3 0 0,0 2 0 0,0-1 0 16,-1 0-208-16,0-1 176 0,-1 2-176 0,-2 1 160 16,-1-1 96-16,-1 0 0 0,-3 1 16 0,-2-1 0 0,0 1 304 0,-3 1 64 15,-2-2 16-15,-1 1 0 0,1 1 48 0,-1 1 0 16,-1-3 0-16,0 1 0 16,-3-1-112-16,2 0-16 0,-1 1 0 0,1-2 0 0,-2-1-48 0,0 1-16 15,0-3 0-15,0 1 0 0,-1 0-160 0,0 1-32 16,0 0-16-16,0-2 0 0,-1 2-176 0,1 3-128 15,1-5 144-15,2 2-144 0,-1 0 128 0,-2 0-128 16,-2 0 0-16,-1-1 144 0,0-1-144 0,1 1 0 16,-1 1 0-16,1-2 0 0,-1-2 0 0,0 2 192 15,1 0-192-15,-1 0 192 0,-1 0 128 0,2 0 16 16,0 0 16-16,2 0 0 0,2 0-48 0,2 0-16 16,2-1 0-16,1 1 0 0,-1 0-112 0,3 0-32 0,2-1 0 15,1 1 0-15,1-2-144 0,2 2 0 0,1-4 0 0,0 4 0 16,-2 0 176-16,2 2-48 0,1-4-128 0,0 1 192 15,-2 0-192-15,2 1 0 0,2-3-144 0,-1 2 144 16,-1 1 0-16,0 0 0 0,0 0 0 0,0 0 160 16,1 0-32-16,0 0 0 15,2 0 0-15,-1 0 0 0,1 1-128 0,10-1 0 0,-11 0 0 0,2 3 128 16,9-3-128-16,0 0 192 0,-9 2-192 0,9-2 192 16,0 0-64-16,0 0-128 0,-8 2 192 0,8-2-64 15,0 0 112-15,0 0 16 0,0 0 0 0,0 0 0 16,0 0-32-16,0 0 0 0,0 0 0 0,0 0 0 15,11-4 0-15,-1 1 0 0,1 1 0 0,0 0 0 16,1-2-224-16,1 2 144 0,0-2-144 0,0 0 128 16,0 1-128-16,2 1 0 0,-1-1 0 0,0 1 0 0,2-2 0 15,-2 0 0-15,1-3 0 0,0 3 0 0,2-2 0 0,-1-1 0 16,0 1 0-16,-2-1 0 0,0-2 0 0,1-1 0 16,-1-2 0-16,2 3 0 0,0-3 0 0,0 4 0 15,-2-1 0-15,1 3 0 0,-3 0 0 0,-2 4 0 16,-10 2 0-16,10-4 0 0,-10 4 0 0,0 0 0 15,0 0 0-15,0 0 0 0,0 0 128 0,0 0-128 16,0 0 0-16,0 0 128 0,0 0-128 0,0 0 0 16,-5 8 0-16,-3-1 0 0,-2 1 0 0,-2 3-176 15,-2-5 176-15,-2 2-128 0,1 0 128 0,-1 0 0 16,-1-2 0-16,-1 1 0 0,-1-1 0 0,1 1 0 16,0 1 0-16,0-1 0 0,-2 1 0 0,1-1 0 0,0-1 0 15,1 2 0-15,0 0 0 0,0 1 0 0,-2 0 0 0,0 3 0 16,0-2 0-16,0 1 0 15,-1-1 0-15,3 2 0 0,0 0 0 0,2-1 0 0,2 0 0 16,1 1 0-16,1-1 0 0,3-2 0 0,2 1 0 0,3-3 0 16,4-7 0-16,-1 12 0 0,1 0 0 0,4-4 0 15,-4-8 0-15,10 10 256 0,2-2-64 0,1-2-16 16,2-2 32-16,1 0 16 0,4 0 0 0,0-1 0 16,-1-1-224-16,1 1 128 0,-1 0-128 0,0-1 0 15,-1 3 0-15,-1-1 0 0,-2-1 0 0,0 2 0 31,-1 0-400-31,0 2-128 0,-1 1-32 0,-1 2 0 16,-1 2-2224-16,-2 2-448 0,-1 3-96 0</inkml:trace>
  <inkml:trace contextRef="#ctx0" brushRef="#br0" timeOffset="86728.1">10475 10243 17503 0,'0'0'1552'0,"0"0"-1232"0,0 0-320 0,0 0 0 15,0 0 2800-15,0 0 496 0,0 0 96 0,0 0 32 16,0 0-2320-16,0 0-464 0,0 0-80 0,0 0-32 15,0 0-208-15,0 0-64 0,4 11 0 0,-4 0 0 16,-1-1 240-16,0-5 32 0,-2 3 16 0,-1 3 0 16,0 2 96-16,-1 1 32 0,-1 2 0 0,-1-1 0 0,0 2-80 15,-6 24-16-15,3-2 0 0,1 1 0 0,0-5-240 0,2 1-48 16,2-2-16-16,0-2 0 0,1-1-272 0,0-1 128 16,0-1-128-16,1-2 0 0,1-4 128 0,-1-3-128 15,2 1 0-15,0-4 0 0,-1-1 0 0,1 1-192 16,1-1 16-16,0-2 16 15,-1-5-672-15,1-9-128 0,0 10-16 0,0-10-16 16,0 0-2448-16,0 0-480 0</inkml:trace>
  <inkml:trace contextRef="#ctx0" brushRef="#br0" timeOffset="87062.72">10711 10114 28559 0,'0'0'2544'0,"0"0"-2032"0,-6-7-512 0,-1 3 0 16,-1-1 1616-16,8 5 240 0,0 0 32 0,-6 6 16 15,6-6-1312-15,-4 13-256 0,3 0-48 0,1 3-16 16,2-2-128-16,2 6-16 0,1 1-128 0,2 4 192 15,0-2-192-15,2 3 0 0,0 0 0 0,0 3 0 16,0 2 0-16,-2 2 0 0,-2 1 0 0,-1 0 0 16,-2 5 0-16,-2 0 0 0,-1-3 0 0,-2 0 0 15,-2-4 0-15,-1-1 0 0,-2-2 0 0,0-4 0 0,-1-3 0 0,-2 0 128 16,1-5-128-16,1-1 0 0,0-2 0 0,1-1 128 16,1-1-128-16,2-4 0 15,5-8-1280-15,0 0-288 0,-2 9-64 0,2-9-8352 16,0 0-1664-16</inkml:trace>
  <inkml:trace contextRef="#ctx0" brushRef="#br0" timeOffset="87429.78">10117 10488 10127 0,'-4'-7'896'0,"-1"-1"-704"0,0 2-192 0,-2 1 0 16,2 1 5072-16,5 4 992 0,0 0 192 0,0 0 32 15,0 0-4368-15,0 0-864 0,0 0-176 0,9-4-48 16,1 2-256-16,2 2-48 0,0-1-16 0,3 2 0 16,4 1-112-16,2-2-16 0,1 0-16 0,4-2 0 15,5 0-16-15,2-1 0 0,2-1 0 0,4 0 0 16,3-3-96-16,1-1 0 0,-2 0-16 0,0 0 0 15,-1 0-112-15,-1 1-128 0,-2-1 176 0,1-3-176 16,0 1 128-16,-3 1-128 0,-3-3 0 0,0 4 0 16,-2-2 0-16,-2 5 0 0,1-1 0 0,-3 4 0 0,-4-2-256 15,-2 2-48-15,-2 1-16 0,-4 2 0 16,-1 1-560-16,-2 2-112 0,-11-4-32 0,10 2 0 16,-2 2-1520-16,-8-4-304 0,0 0-64 0,0 0-6176 15,0 0-1248-15</inkml:trace>
  <inkml:trace contextRef="#ctx0" brushRef="#br0" timeOffset="87782.23">9997 10791 44175 0,'0'0'960'0,"0"0"208"0,16 15 48 0,-2-19 32 0,2-4-992 0,6 0-256 15,6 4 0-15,5-1 0 0,2 0 0 0,4-2-128 0,3-2 128 0,1 3-208 16,1 2 208-16,3-3 0 0,2 1 0 0,-1-2 0 15,-4 1-192-15,0 1 48 0,-1-2 16 0,-2 3 0 16,-3 0 0-16,-1 1 0 0,0-4 0 0,-2 0 0 16,-1 2 128-16,-3-1 0 0,-1 2 0 0,0 0 0 15,-1 1 0-15,-3 0-128 0,-1 0 128 0,-3 0-128 16,-1 1-368 0,-3 1-64-16,-2 2-16 0,-2-3-11680 0,-1 2-2336 0</inkml:trace>
  <inkml:trace contextRef="#ctx0" brushRef="#br0" timeOffset="89834.83">11939 10125 32479 0,'0'0'1440'0,"-3"-5"288"0,-4-4-1376 0,3 4-352 0,4 5 0 0,0 0 0 0,0 0 464 0,0 0 32 16,0 0 0-16,0 0 0 0,0 0-496 0,0 0 0 15,0 0 0-15,0 0 0 0,0 0 0 0,5 13 0 16,3 0 0-16,0 1-160 0,1-1 160 0,0 1 0 16,0 2 0-16,2 0 0 0,-1 2 0 0,1 2 176 15,-1-1-48-15,0 5 0 0,0-1 192 0,-3 3 16 16,-1 2 16-16,-2 2 0 0,-3 1 16 0,-2 3 0 16,-2-2 0-16,-2 2 0 0,-2 0-368 0,-1-3 144 15,1-3-144-15,1-3 0 0,0-1 0 0,-1-3-256 16,2-3 32-16,1-2 0 15,0-2-1536-15,2-1-304 0,0-3-64 0,2-10-11904 0</inkml:trace>
  <inkml:trace contextRef="#ctx0" brushRef="#br0" timeOffset="90074.62">11801 10550 27647 0,'0'-18'2448'0,"0"6"-1952"0,0-1-496 0,0 0 0 16,0 1 3584-16,3 3 608 0,-3 9 128 0,5-7 32 16,2 0-3296-16,0 2-656 0,-7 5-128 0,13-4-16 15,-1-1-432-15,1 1-80 0,2 1 0 0,2 1-16 16,-1-2-112-16,4 1 0 0,2 2-16 0,4-2 0 31,2 2-304-31,3 0-48 0,3 1-16 0,1 1 0 0,0-1-144 16,2 1-48-16,1 2 0 0,-3-2 0 0,0-1-272 15,-5 1-64-15,-4 1-16 0,-1 0-8432 0,-4 0-1696 0</inkml:trace>
  <inkml:trace contextRef="#ctx0" brushRef="#br0" timeOffset="90301.32">12529 10537 38703 0,'0'0'1712'0,"0"0"352"0,-12 0-1648 0,2 4-416 16,-1 3 0-16,11-7 0 0,-8 9 576 0,2 0 16 16,1-1 16-16,2 1 0 0,3-9-608 0,1 12-192 0,1-2 0 0,0 2 0 15,2-4-128-15,1 1-16 16,3 0-16-16,0-1 0 16,1 1-288-16,0-3-64 0,-1 1-16 0,1-1 0 15,0-2-448-15,-1 0-96 0,-8-4-16 0,9 0-8704 0,-9 0-1760 0</inkml:trace>
  <inkml:trace contextRef="#ctx0" brushRef="#br0" timeOffset="90495.1">12653 10177 15663 0,'0'0'1392'0,"-6"-4"-1120"0,-1-1-272 0,-1 1 0 0,0 0 6432 0,8 4 1232 15,0 0 240-15,0 0 48 0,0 0-6416 0,0 0-1296 16,8 15-240-16,1-1 0 16,1-1-2256-16,2-1-368 0,1-3-80 0,0-2-14160 15</inkml:trace>
  <inkml:trace contextRef="#ctx0" brushRef="#br0" timeOffset="91096.45">12870 10544 41695 0,'0'0'1856'0,"0"0"368"0,0 0-1776 0,-9 4-448 0,9-4 0 0,-6 9 0 15,3 1 400-15,3-10 0 0,-3 13 0 0,2-1 0 16,0 0-400-16,0 1 0 0,-1-3 0 0,2 2 0 16,0-2 0-16,0 1-144 0,0-11 144 0,4 10-160 15,-4-10-160-15,7 8-16 0,-7-8-16 0,9 7 0 16,-9-7 96-16,12 0 0 0,-2-4 16 0,2-2 0 15,1-3 240-15,0-1 0 0,-2-2 0 0,3-2-144 16,-1-4 144-16,0-2 0 0,-2 2 0 0,1-6 128 16,-2 1-128-16,0 1 128 0,-1 2-128 0,0 2 128 15,0 1-128-15,0 3 0 0,-1 2 0 0,1 3 128 16,-1 2-128-16,1 2 0 0,0 1 0 0,2 1 0 16,-11 3 0-16,13 2 0 0,0 0 0 0,0 2-128 15,-2 0 128-15,1 3 0 0,0-3 0 0,0 2 0 16,-1 1 0-16,0 0 0 0,-1 1 0 0,-2 0 128 0,-8-8-128 15,10 11 0-15,-2-4 0 0,-8-7 0 16,8 11 0-16,-8-11 144 0,7 10-144 0,-7-10 0 0,0 0 224 0,0 0-64 16,6 8-16-16,-6-8 0 0,0 0 112 0,11-1 0 15,-2-3 16-15,1 1 0 0,-1-5-272 0,2 2 0 16,-2-3 0-16,3 0 0 0,-1-2 0 0,2 1 0 16,-1-1 0-16,1 0 0 0,0-2-160 0,-1-2 16 15,-2 2 0-15,1 0 0 0,0-1-48 0,1 2 0 16,-1 2 0-16,-2 3 0 0,-1 1 192 0,-8 6 0 15,9-4 0-15,0-2-128 0,-9 6 128 0,12-1 224 16,-2-1-48-16,0 2-16 0,-10 0-32 0,13 2-128 16,-1 2 192-16,0 1-64 0,-2 2-128 0,-1 1 0 15,-1-1 0-15,0 5 0 0,0 0 0 0,0 1 160 16,-2 1-160-16,1 2 160 0,-1 2-160 0,0-1 160 0,-1 3-160 0,0-3 160 16,0 2-160-16,0 1 0 0,1-6 0 0,0 2 0 15,1-5-160-15,0 0-16 0,3-2 0 0,0-1 0 31,0-3-272-31,1-1-48 0,-11-4-16 0,13 0 0 16,-1-1-1696-16,-2-3-352 0,-1-1-64 0,6-2-12656 0</inkml:trace>
  <inkml:trace contextRef="#ctx0" brushRef="#br0" timeOffset="91523.84">13928 10496 22111 0,'0'0'1968'0,"0"0"-1584"0,0 0-384 0,0 0 0 16,0 0 4384-16,0 0 800 0,0 0 144 0,0 0 48 0,0 0-4288 0,9 6-864 15,1-1-224-15,2-5 0 0,2 0 0 0,4-2 0 16,2-5-192-16,2-1 64 0,0-1-192 0,3-1-16 16,0-2-16-16,1-1 0 0,1 1 32 0,-2-5 16 15,0 2 0-15,-3 0 0 0,-2 1 304 0,-3 1 0 16,-3 1 0-16,-4-1 0 0,-2-1 0 0,-4 5 0 15,-4-3 192-15,-1 2-48 0,-3 0 96 0,-3 1 16 16,-2 0 0-16,-1 0 0 0,-2-1-256 0,-1 0-288 16,-3 4 64-16,1-1 16 0,-2 2-80 0,0 1-16 15,0 0 0-15,1 2 0 0,-1 0 304 0,3 4-160 0,1 0 160 0,0 4-128 16,0 0 128-16,0 3 0 0,0 2 0 16,0 2-128-16,0 1 128 0,1 3 176 0,-1 1-48 0,0 3 0 15,0 1 144-15,0 3 32 0,-2 2 0 0,4 5 0 16,2-2-64-16,3 2-16 0,2 0 0 0,4-2 0 15,3-2 16-15,4-2 0 0,2-2 0 16,2-6 0-16,3 0-240 0,1-2 176 0,2-2-176 0,1-3 160 16,2-5-384-16,1-1-80 0,0-2-16 0,1-4 0 31,0-2-1808-31,4-2-368 0,1-4-80 0,6 2-12720 0</inkml:trace>
  <inkml:trace contextRef="#ctx0" brushRef="#br0" timeOffset="92029.63">14780 10172 19343 0,'-9'1'1728'0,"-1"-1"-1392"15,-3 2-336-15,0 0 0 0,1 4 4176 0,1 0 768 16,1 1 160-16,1-1 16 0,0 2-4224 0,0 1-896 0,-2-2 0 0,2 0-256 31,0 1-304-31,0 0-64 0,1 1-16 0,1-1 0 16,1-1-128-16,6-7-16 0,-7 6-16 0,7-6 0 0,0 0 352 0,0 0 80 0,0 0 16 0,-7 7 0 15,7-7 352-15,0 0 0 0,0 0 128 0,0 0-128 16,0 0 384-16,0 0-16 0,0 0 0 0,6 7 0 16,-6-7 0-16,12 7 0 0,-2-1 0 0,3 0 0 15,2-1-368-15,0 1 144 0,0 1-144 0,2 5 0 16,2-2 0-16,1 3 0 0,-2 0 0 16,0 2-144-16,0-1-112 0,-1 2-32 0,-1 0 0 0,-3 3 0 15,-1-5 0-15,-3 3 0 0,-2 1 0 0,-4 0 0 16,-3 1 288-16,-1-2 0 0,-3 2-128 0,-2-3 128 15,-3 1 320-15,-2 0 112 0,-2-5 16 0,-1 1 16 16,-2 0 256-16,-1-2 48 0,0 1 16 0,2 0 0 16,-1 0-368-16,0-2-80 0,2-1-16 0,0-1 0 0,-1 0-320 15,2 0 0-15,0-2 0 0,1-1 0 16,1 2-368-16,0-6-144 16,1-1-16-16,-2-1-15392 0</inkml:trace>
  <inkml:trace contextRef="#ctx0" brushRef="#br0" timeOffset="94282.8">16508 9820 25343 0,'0'0'1120'0,"0"0"224"0,-7-5-1072 0,2-2-272 0,5 7 0 0,-3-7 0 0,3 7 432 0,0-9 16 16,2-1 16-16,0 1 0 0,1 0-208 0,1 0-64 16,0-4 0-16,0 0 0 0,-1-1-64 0,1-3 0 15,0-2-128-15,0 2 192 0,-1 0 128 0,-2 2 32 16,0-1 0-16,-2 2 0 0,-1 0 320 0,-2 0 64 0,-2 1 16 0,-1 2 0 15,-3 2 144-15,0 2 16 0,-3 1 16 0,-1 3 0 16,-3 3-320-16,0 0-64 0,-2 6-16 0,-1 2 0 16,-3 4-368-16,3 1-160 0,-1 0 128 0,1 1-128 15,1 2 0-15,0 2 0 0,1 4 0 0,1-2 0 16,2 4 160-16,2-1-160 0,1-2 192 0,3 4-192 16,1-1 432-16,1 2-32 0,3 1 0 0,2 3 0 15,0-1 192-15,5 3 48 0,2 3 0 0,3 4 0 16,0 2-176-16,2-1-16 0,3 0-16 0,0-1 0 15,0-2-288-15,3-2-144 0,-3-2 160 0,2-2-160 16,-1 2 0-16,-1-5 0 0,0 0 0 0,0-1 0 16,0 2-416-16,-3-3 32 0,0-3 0 0,-1-2 0 15,-1-4-432 1,-1-1-80-16,0-5 0 0,-2 0-16 0,0-3-1264 16,-5-8-240-16,0 0-48 0,0 0-7472 0,0 0-1504 0</inkml:trace>
  <inkml:trace contextRef="#ctx0" brushRef="#br0" timeOffset="94631.66">16171 10240 31327 0,'-14'-13'1392'0,"5"5"272"0,0-1-1328 0,2 0-336 16,2 4 0-16,5 5 0 0,0 0 2304 0,1-9 400 0,-1 9 80 0,9-8 16 15,2 1-2464-15,1 2-480 0,1 0-112 0,0 2 0 16,0-1 256-16,1 3-128 0,2 0 128 0,2-2 0 16,0 2 0-16,3 1-128 0,1-2 128 0,2 1 0 15,-1-1 0-15,2 0 0 0,1 1 0 0,-1 0 0 16,0 1 0-16,-3-3 0 0,0 2 0 0,0-1 0 15,-1 0 0-15,0-1 0 0,-3 1 128 0,0 0-128 32,-2 2-304-32,0 0-144 0,-1 0-48 0,1 3 0 15,-2-1-2016-15,0 2-416 0,1 2-80 0,-2-4-11168 0</inkml:trace>
  <inkml:trace contextRef="#ctx0" brushRef="#br0" timeOffset="95158.92">17059 10299 21183 0,'0'0'1888'0,"0"0"-1504"0,-8-4-384 0,8 4 0 0,-8-5 2512 0,8 5 432 16,-6-6 96-16,6 6 16 0,-7-5-2352 0,1 1-448 16,-1-1-112-16,1 1-16 0,6 4 0 0,-11-4 0 15,2 2 0-15,2-1 0 0,-3 0-128 0,3 2 0 16,7 1 0-16,-11 1-176 0,1 2 176 0,1 0 0 15,-1-1 0-15,0 2-128 0,-2 0 128 0,1 1 224 16,-1 2-48-16,0 1-16 0,-1 1 80 0,0 1 16 16,-1 2 0-16,-1 2 0 0,1-1 64 0,0 4 32 0,-1 0 0 0,2 0 0 15,0-1 96-15,2 1 0 0,-1 0 16 0,3 1 0 16,2-3-32-16,2 4-16 0,2-1 0 0,2 0 0 16,1-1-416-16,4-1 128 0,1-3-128 0,2 0 0 15,0-1 0-15,3-3 0 0,0-3 0 0,0-3 0 16,2 1-320-16,1-4 48 0,2-4 16 0,0 1 0 15,1-3 16-15,0-1 16 0,-1-4 0 0,2 0 0 16,0-1 80-16,0 1 16 0,-3-1 0 0,1 0 0 16,-5-2 128-16,2 1-128 0,-2-4 128 0,-1 2-128 15,-1 0 128-15,-1 0 0 0,-2 0 0 0,0-1 0 16,0 2 0-16,-1-2 0 0,-1 1 0 0,0 0 128 16,-1 2-128-16,1 1 0 0,-1 2 0 0,-2 10 0 15,4-9 208-15,-4 9-16 0,0 0-16 0,0 0 0 0,0 0 288 0,0 0 64 16,0 0 16-16,0 0 0 0,0 0-64 0,8 9-16 15,-3 3 0-15,-1 2 0 0,0 3-320 0,0 1-144 16,-1 1 128-16,-1 0-128 0,1 2 0 0,1 1 0 16,0-1 0-16,0 1 0 0,-1-1 0 0,1 0 0 15,0 0 0-15,2-2 0 16,-1 0-544-16,0-5 16 0,1-2 0 0,1-2 0 16,0-2-2480-16,-7-8-480 0,10 4-96 0</inkml:trace>
  <inkml:trace contextRef="#ctx0" brushRef="#br0" timeOffset="95605.28">17276 10387 22111 0,'0'0'976'0,"0"0"208"0,0 0-944 0,0 0-240 0,0 0 0 0,0 0 0 15,0 0 3872-15,0 13 736 0,0-13 128 0,1 15 48 16,0-5-3840-16,0 2-768 0,1 0-176 0,-1-1 0 15,-1-11 0-15,4 15 0 0,0-2-192 0,-4-13 192 16,3 13 0-16,-3-13 0 0,2 13-128 0,-2-13 128 16,0 0 0-16,0 0 0 0,5 10 0 0,-5-10 0 15,0 0 176-15,0 0 16 0,0 0 16 0,7-6 0 16,-1-1 128-16,0-2 32 0,-4-1 0 0,2-1 0 16,0 1-112-16,-1-3 0 0,-1 0-16 0,1 0 0 15,-1 2-240-15,1-4 128 0,-2-4-128 0,2 1 0 16,-2-2 0-16,2 4 128 0,1-4-128 0,2 2 0 0,1-1 0 15,1 3 0-15,1 0 0 0,0 2-160 0,1 3 160 16,2-1 0-16,0 3-144 0,1 3 144 0,0 1 0 0,1 1 0 16,1 1 0-16,0 3 0 0,2 0 128 0,0 4-128 15,-1 1 128-15,-1 2-128 0,-2 2 0 0,0 1 0 16,-1 2 0-16,-1 4 0 0,-4-1 0 0,3 2 0 16,0-4 0-16,-1 4 0 0,-1-4 0 0,0 4 0 15,-2-3 0-15,1 3 0 0,-2 2 0 0,-1-5 0 16,0 2 0-16,0-2 0 0,0-1 0 0,-2 0-256 15,-2-13 64-15,2 16 16 16,-2-16-336-16,1 11-64 0,-1-11 0 0,0 0-16 16,0 0-1616-16,0 0-320 0,0 0-64 0</inkml:trace>
  <inkml:trace contextRef="#ctx0" brushRef="#br0" timeOffset="96182.53">17950 9871 18431 0,'0'0'1632'0,"0"0"-1312"0,0 0-320 0,0 0 0 15,0 0 3936-15,0 0 720 0,0 0 144 0,0 0 16 16,0 0-3472-16,0 0-688 0,0 0-144 0,5 13-16 15,-1 0-112-15,0 7-32 0,0 3 0 0,-1 3 0 16,0 3-144-16,-2 6-16 0,2 2-16 0,-3 0 0 16,-1 5-176-16,-1-4 160 0,0 0-160 0,-1 0 160 15,1-3-160-15,-1-3 160 0,-1 1-160 0,1-4 160 16,1-1-160-16,-1 0 0 0,1-2 144 0,-1-5-144 16,2 1 0-16,-1-4-192 0,0 0 32 0,0-3 0 31,0-2-672-31,-1-3-144 0,3-10-32 0,0 0-15600 0</inkml:trace>
  <inkml:trace contextRef="#ctx0" brushRef="#br0" timeOffset="96376.85">17809 10299 26719 0,'0'0'2368'0,"0"0"-1888"16,4-13-480-16,1 5 0 0,-5 8 4272 0,10-8 752 15,2 0 160-15,2 2 16 16,5-1-4576-16,0-1-928 0,3-1-176 0,4-1-32 16,2-1-160-16,1 1-32 0,0-1 0 0,1 4 0 15,-1-3-2464-15,0 3-496 0,-3 0-112 0</inkml:trace>
  <inkml:trace contextRef="#ctx0" brushRef="#br0" timeOffset="96836.48">18380 10226 32943 0,'0'0'1456'0,"0"0"304"0,0 0-1408 16,0 0-352-16,0 0 0 0,0 0 0 0,0 0 688 0,0 0 64 0,0 0 16 0,0 0 0 15,0 0-576-15,-4 13-192 0,-1-5 0 0,-2 1 144 16,-2 0-144-16,-1 1 0 0,-1-1 0 0,-1 3 0 16,1 0-192-16,-2 2 192 0,0-1-160 0,1 1 160 15,0 2 0-15,2-2 0 0,-1 0 0 0,2 0 0 16,3-2 0-16,0-1 192 0,1 0-16 0,3-1 0 15,2-10 208-15,0 13 64 0,0-13 0 0,2 13 0 16,-2-13-48-16,8 11 0 0,-8-11 0 0,10 8 0 0,-10-8-144 0,14 5-48 16,0-3 0-16,-1 0 0 15,-1-4-208-15,-1 1 128 0,1 0-128 0,0-3 0 0,1-1 0 16,-1-1 0-16,-1 1 0 0,1-1 0 0,-1-1 0 0,-2-1 0 16,-2 0 0-16,1-1 0 0,-1 0 0 0,-1 0 0 15,0 0 0-15,0 0 0 0,1 0 0 0,-2-2 128 16,0 0-128-16,0-2 0 0,2-1 0 0,1 1 0 15,-3 2 128-15,1-1-128 0,2 2 0 0,0 0 0 16,-2 1 0-16,-6 9 0 0,8-8 0 0,-8 8 128 16,8-5-128-16,-8 5 0 0,0 0 208 0,0 0 0 15,0 0 0-15,0 0 0 0,0 0 80 0,0 0 16 16,4 12 0-16,-4 1 0 0,-3 0-304 0,1 1 128 0,-2 1-128 16,0 2 0-16,0 0 0 0,0 2 0 0,0-3-192 0,2 1 48 31,-1-3-320-31,0 2-64 0,1-2-16 0,2-2 0 15,0-12-1632-15,0 12-336 0,0-1-64 0,0-11-12576 0</inkml:trace>
  <inkml:trace contextRef="#ctx0" brushRef="#br0" timeOffset="97266.37">18792 10185 11967 0,'0'0'528'0,"0"0"112"0,0 0-512 0,0 0-128 0,0 0 0 0,0 0 0 16,0 0 6240-16,0 0 1216 0,0 0 240 0,0 0 48 15,0 0-6400-15,0 0-1344 0,-8 11-176 0,1-4-80 0,1 4 96 0,-1 1 16 16,2 1 0-16,-4-2 0 0,-3 2 144 0,1 2-128 16,-1-2 128-16,0 1-128 0,2-1 128 0,-1-1 0 15,2 0 0-15,1-2 0 0,2 1 176 0,1-4 16 16,5-7 0-16,0 0 0 0,0 0-48 0,-6 8 0 15,6-8 0-15,0 0 0 0,0 0-144 0,0 0 128 16,0 0-128-16,8 8 128 0,0-3-128 0,1-1 0 16,-9-4 0-16,13 4 0 0,-1 0-368 0,-2 1 48 15,-10-5 16-15,12 7 0 0,-1-3 176 0,-4 2 128 16,-7-6-192-16,7 12 192 0,-7-12 0 0,5 12 0 0,0-2 0 0,-5-10 0 16,4 12 128-16,-4-12 48 0,5 13 0 15,1-1 0-15,-6-12 16 0,5 11 0 16,-1 1 0-16,-4-12 0 0,0 0-192 0,6 10 0 0,-6-10 0 0,7 11 0 15,-7-11-176-15,0 0 176 0,0 0-128 0,2 13 128 32,-2-3-448-32,0-10 0 0,-4 12 0 0,-1-3 0 15,-3-2-512-15,-2-1-96 0,-3-1-32 0,0-1 0 16,0 0-2496-16,0-4-496 0,-9-2-96 0,5-4-32 0</inkml:trace>
  <inkml:trace contextRef="#ctx0" brushRef="#br0" timeOffset="97583.88">19161 9832 21183 0,'0'0'944'0,"0"0"192"0,0 0-912 16,0 0-224-16,0 0 0 0,0 0 0 0,0 0 5312 0,8 14 1008 15,-3 2 208-15,0 3 32 0,-1 4-5472 0,-1 3-1088 16,-2 8-256-16,-1 2-16 0,-1 2 272 0,-1 1 0 16,0 1-128-16,-1 0 128 0,0-1 0 0,2-7 0 15,-2 2 0-15,2-6 0 0,0-1-192 0,0-1 192 16,-1-1-192-16,1 1 192 0,0-4 0 0,-1-1-128 16,0 0 128-16,-1-3 0 0,-1 2 0 0,0-2 0 15,-1-5 0-15,1 0 0 0,0 0-256 0,0-1 0 0,0-2 0 16,4-10 0-1,-5 12-1760-15,5-12-352 0,0 0-64 0,0 0-13936 0</inkml:trace>
  <inkml:trace contextRef="#ctx0" brushRef="#br0" timeOffset="97807.9">18999 10190 36863 0,'0'0'3264'0,"0"0"-2608"0,0 0-528 0,0 0-128 0,7-7 2288 0,3 1 416 16,6 1 96-16,2 1 16 15,1 0-2256-15,2 0-560 0,0 1 0 0,3 0 0 0,-1 2 0 0,3-2 0 16,-1 2 0-16,1 1 0 16,0 1-528-16,-1 2-112 0,-2-3-32 0,0 2 0 15,-3 0-1888-15,-1 0-368 0,-2-2-80 0,-3 0-13728 16</inkml:trace>
  <inkml:trace contextRef="#ctx0" brushRef="#br0" timeOffset="97989.52">19547 10306 13823 0,'0'0'1216'0,"6"11"-960"16,1-2-256-16,-2 0 0 0,-5-9 3408 0,6 14 640 16,0 1 128-16,-1-1 32 0,-1-1-2176 0,0 0-432 15,0 2-96-15,-2 0-16 0,-1-2 48 0,1 2 0 0,-1 2 0 0,0-2 0 16,-1 1-544-16,0-2-96 0,2-1-32 0,-1 0 0 15,0-2-672-15,2 2-192 0,-3-13 0 0,3 10 128 32,-3-10-1536-32,0 0-288 0,0 0-64 0,0 0-9936 0,0 0-1984 0</inkml:trace>
  <inkml:trace contextRef="#ctx0" brushRef="#br0" timeOffset="98167.77">19673 9964 32255 0,'-4'-13'2864'0,"0"6"-2288"0,-4 1-576 0,2-1 0 0,-1 2 3968 0,7 5 672 16,0 0 144-16,0 0 16 16,0 0-5728-16,0 0-1152 0,0 0-224 0,11 4-10960 15,-2 0-2192-15</inkml:trace>
  <inkml:trace contextRef="#ctx0" brushRef="#br0" timeOffset="98537.26">19973 10271 37375 0,'0'0'1664'16,"0"0"320"-16,0 0-1584 0,0 0-400 0,0 0 0 0,8-5 0 15,-8 5-576-15,0 0-192 0,9-4-32 0,-9 4-16 16,0 0 32-16,5-8 0 0,-5 8 0 0,0 0 0 16,0 0 16-16,-5-7 0 0,-3 0 0 0,-2 3 0 0,-2 3 768 0,-1-1 272 0,0 2 0 0,0 0 0 15,-2 0 1024-15,2 2 208 0,0 2 32 0,0-3 16 16,2 2-336-16,0 1-80 0,1-1-16 0,1 3 0 16,1 0-352-16,1 3-80 0,3 0-16 0,2 3 0 15,-1-1-384-15,1 0-80 0,-1 4-16 0,0-1 0 16,1 2-192-16,-1-1 0 0,-1 2 0 0,2 1 0 15,-1 1 0-15,-1 0 0 0,-1 1 0 0,1 1 0 16,0 0 0-16,3-3 144 0,-1-1-144 0,4-3 128 16,0 2 256-16,4-3 64 0,1 0 0 0,4-1 0 15,1-1-64-15,5-4-16 0,3-2 0 0,5-2 0 16,4-5-608-16,6-2-112 0,7-3-32 0,3-4 0 16,5-3-2400-16,3-2-480 0,3-1-112 0</inkml:trace>
  <inkml:trace contextRef="#ctx0" brushRef="#br0" timeOffset="121083.93">24479 4050 11455 0,'0'0'512'0,"0"0"96"0,0 0-480 0,0 0-128 0,0 0 0 0,0 0 0 0,0 0 1040 0,0 0 192 16,0 0 48-16,0 0 0 0,0 0 144 0,0 0 48 15,0 0 0-15,0 0 0 0,0 0 128 0,0 0 48 16,0 0 0-16,0 0 0 0,0 0-80 0,0 0-16 15,0 0 0-15,0 0 0 0,0 0-368 0,0 0-80 16,0 0-16-16,0 0 0 0,0 0-512 0,4 5-128 16,-4-5 0-16,3 7-16 0,0 2-96 0,2-3-16 15,-2 2 0-15,1 1 0 0,0 0 224 0,1 10 32 16,0 0 16-16,-1 1 0 0,0-1 48 0,-1 2 16 16,-2 1 0-16,0-2 0 0,2-1-208 0,1 1-32 15,0-2-16-15,1-1 0 0,1-1-112 0,1 1-32 0,1-2 0 0,-1 2 0 16,3-2-256-16,-1-2 0 0,-1-3 0 0,-1 2 0 15,2-6 0-15,-1 1 128 0,0-2-128 0,1 2 160 16,2-2-32-16,-2-1 0 0,-9-4 0 0,12 2 0 16,-1 0 80-16,-11-2 16 0,12 1 0 0,-2-1 0 15,0-1-48-15,-10 1-16 0,10 0 0 0,-10 0 0 16,10-4-32-16,-10 4-128 0,8-4 192 0,-8 4-64 16,8-7-128-16,1 2 0 0,-2 0 144 0,-7 5-144 15,5-10 128-15,-1 0-128 0,-2-1 128 0,2 2-128 16,0-1 0-16,0 0 128 0,0-2-128 0,-1 1 0 15,-1-1 128-15,1 1-128 0,0-3 128 0,0 0-128 16,1-2 0-16,2 0 0 0,0-2 0 0,1 1 128 0,0 3-128 16,1-4 0-16,0 1 0 0,1-2 0 15,2 1 0-15,0 1 0 0,1 0 0 0,0 2 0 0,0 0 0 0,2 1 0 16,2 1 0-16,-2 0 0 0,-2 0 0 0,-1 1 0 16,0 2 0-16,-1-1 0 0,1 2 0 0,-2 1 0 15,-3 2 0-15,-6 6 0 0,5-7 0 0,-5 7 0 16,6-6 0-16,-6 6 0 0,0 0 0 0,0 0 0 15,0 0 0-15,0 0 0 0,0 0 0 0,0 0 0 16,0 0 0-16,0 0 0 0,-9-6 0 0,9 6 0 16,-10 0 0-16,1 2 0 0,0 0 0 0,0 4 0 15,1 1 0-15,0 1 0 0,-2 0 0 0,0 3-160 16,-2 0 160-16,0 4 0 0,2-1 0 0,-2 2 0 16,0-1 0-16,-1 5 0 0,-1 2 0 0,-1 1 0 0,1 2 0 15,-1 4 0-15,-2-2 0 0,0 2 0 0,0-2 0 0,0 1 0 16,-2 0 144-16,1-2-144 15,-1 2 128-15,0-2-128 0,0-4 160 0,-1 0-160 0,1-1 192 0,0 1-192 16,1 0 0-16,0 2 0 0,-3-3 0 0,2 0 0 16,3-1 256-16,3 1-64 0,1 1-16 0,2-3 0 15,-1-1-176-15,3 0 0 0,2 0 0 0,-1-2 0 16,0 1 0-16,-1 0 0 0,-1 0 0 0,1-1 0 16,-1 1-192-16,0-3-112 0,1 2-16 0,0-2-16 31,-1 2-368-31,1-6-64 0,1 0 0 0,7-10-16 15,-6 7-1184-15,6-7-224 0,0 0-48 0,0 0-10288 0,-3-8-2048 0</inkml:trace>
  <inkml:trace contextRef="#ctx0" brushRef="#br0" timeOffset="121971.89">24511 3638 9215 0,'0'0'400'0,"0"0"96"0,0 0-496 0,0 0 0 16,7-9 0-16,-7 9 0 0,0 0 3776 0,10-7 640 15,-1 1 144-15,-1 1 32 0,-8 5-3056 0,8-4-592 16,-8 4-128-16,12-4-32 0,-2 1-16 0,-2-2 0 15,0-2 0-15,1 2 0 0,1 0 128 0,1 1 0 0,-2-2 16 0,1-1 0 16,2-1 0-16,0-1 0 0,-1 0 0 0,0-1 0 16,-2-1-208-16,0 2-64 0,0-3 0 0,-1 1 0 15,0-3-256-15,0 0-64 0,1 1-16 0,0 0 0 16,0-1-144-16,0-1-32 0,-1 0 0 0,0-1 0 16,1 0-128-16,-1 2 0 0,0-2 0 0,-1 2 128 15,-1 1-128-15,-1 0 0 0,-1 0 0 0,0 3 0 16,-4 10 0-16,5-11 128 0,-5 11-128 0,0 0 0 15,0 0 240-15,6-5-48 0,-6 5 0 0,0 0 0 16,0 0 0-16,0 0 0 0,0 0 0 0,0 0 0 16,0 0-192-16,7 9 128 0,-3 0-128 0,-2 3 0 15,0 1 144-15,0 3-144 0,1-2 128 0,-2 2-128 0,1-1 176 16,0 1-48-16,2-2-128 0,-1-1 192 16,-2 2-32-16,2-2-16 0,-1-2 0 0,1 1 0 0,-3-12-144 0,4 13 160 15,0 0-160-15,0-2 160 0,-4-11-160 0,5 13 0 16,0-6 144-16,0 1-144 15,-5-8-1152-15,7 11-288 0,-1-1-64 0,-6-10-16 16,11 7-1616-16,-11-7-320 0</inkml:trace>
  <inkml:trace contextRef="#ctx0" brushRef="#br0" timeOffset="122668.11">25788 4008 18431 0,'0'0'1632'0,"0"0"-1312"0,0 0-320 0,0 0 0 16,-8-1 2752-16,8 1 496 0,0 0 80 0,0 0 32 16,0 0-1888-16,0 0-368 0,0 0-80 0,0 0 0 15,0 0-320-15,0 0-64 0,0 0-16 0,0 0 0 16,13 3-96-16,1-1-16 0,0-1 0 0,3-1 0 15,3 0-128-15,-1 0-48 0,2-1 0 0,2 0 0 16,-1-2-208-16,1 2-128 0,1 0 160 0,0-1-160 16,4 0 128-16,-1-1-128 0,-1 2 0 0,-1-3 0 15,0 1 0-15,-3-1-128 0,-1 0-16 0,-3 2 0 16,-4 1-240-16,-1 1-64 0,-1-2 0 16,-12 2 0-16,12 0-512 0,-12 0-96 15,0 0-32-15,0 0-9424 0,0 0-1904 0</inkml:trace>
  <inkml:trace contextRef="#ctx0" brushRef="#br0" timeOffset="122967.97">25774 4239 33407 0,'0'0'1472'0,"0"0"320"0,0 0-1440 0,11-3-352 0,-1 3 0 0,2-2 0 16,1 0 864-16,0 2 96 0,3-1 32 0,-1 0 0 16,2 1-320-16,2-4-64 0,-1 1-16 0,1 1 0 15,2 0-464-15,0 1-128 0,0-1 0 0,1-1 0 16,3 0 0-16,0 1-208 0,1-2 48 0,0 0 16 31,-1 1-1712-31,1-1-352 0,-1 0-64 0,1-1-12592 0</inkml:trace>
  <inkml:trace contextRef="#ctx0" brushRef="#br0" timeOffset="123731.67">27004 3277 13823 0,'0'0'608'0,"-11"-3"128"0,0-2-592 0,2 1-144 0,-1 0 0 0,10 4 0 15,-9-1 4080-15,9 1 784 0,0 0 144 0,0 0 48 16,0 0-3056-16,0 0-592 0,-2 13-128 0,2 4-32 16,2 0-544-16,1 2-128 0,0 1 0 0,-1 3-16 15,2 2-48-15,-1 4-16 0,-2 3 0 0,2 4 0 16,-1-2-48-16,0 5-16 0,-1 1 0 0,0 2 0 16,0 5-160-16,-1-6-16 0,0-1-16 0,2-3 0 15,-2-1-16-15,0-1 0 0,-2-8 0 0,1 1 0 0,1 0 48 0,-1 0 16 16,-2-4 0-16,1 0 0 0,0-3 112 0,1 1 32 15,0-9 0-15,1 4 0 0,0-5-16 0,0-1 0 16,0 0 0-16,0-11 0 0,0 0-144 0,0 10-16 16,0-10-16-16,0 0 0 0,0 0-64 0,0 0-16 15,0 0 0-15,2-10 0 0,1-3 0 0,-2-2 0 16,-1-3 0-16,-1 0 0 0,0-4-160 0,-1 1 0 16,2-3 0-16,-1 2 0 0,0 1 0 0,1 2 0 15,1 2-192-15,2 0 192 0,-2 3-176 0,2 2 176 16,0 0-128-16,4 4 128 0,-1-1 0 0,2 3-128 15,0-1 128-15,3 2 0 0,0 2 0 0,2-2 0 16,2 1 0-16,0 3 0 0,2 1 0 0,2 0 0 16,1 0 0-16,3 1 0 0,-1 2 0 0,1 1 0 15,1 0 0-15,-2 3 0 0,-1 1 0 0,0 1 0 0,-3 2 0 0,0 2 0 16,-1-1 0-16,-1 1 0 0,-3 0 0 0,-2 2 128 16,0 1-128-16,-1 1 0 0,-1 1 0 0,0 0 0 15,-1-1 0-15,0-1 128 0,-1-2-128 0,-1-1 0 16,1 0 0-16,-1-2 0 0,1-1 0 0,-1-1-192 31,-6-9-384-31,9 8-96 0,-9-8-16 0,9 7 0 16,-9-7-1872-16,10 4-368 0,-10-4-80 0</inkml:trace>
  <inkml:trace contextRef="#ctx0" brushRef="#br0" timeOffset="124202.14">28232 3053 18431 0,'0'0'816'0,"0"0"160"15,0 0-784-15,0 0-192 0,0 0 0 0,0-8 0 0,0 8 3072 0,0 0 560 16,0 0 112-16,0 0 32 0,0 0-2528 0,0 0-496 16,-10 0-112-16,0 2 0 0,10-2-240 0,-9 9-32 15,0 1-16-15,1 3 0 0,1 1 208 0,-1-1 32 0,-3 4 16 0,1 3 0 16,-2 0 208-16,0 4 32 0,-1 1 16 0,0 1 0 16,-1 2 32-16,2 6 0 0,2 8 0 0,-2-2 0 15,-4-3-272-15,-1-2-48 0,-3-4-16 16,-1 5 0-16,1 0-208 0,2 7-32 0,1 0-16 0,3 0 0 15,3-2-160-15,2-2-16 0,3 0-128 0,2-5 192 16,5-3-64-16,0 0-128 0,1-2 176 0,2 0-176 16,1-1 128-16,1 0-128 0,2-2 0 0,1 0 0 15,0-1 0-15,0-1 0 0,1 4 0 0,-1-5 0 16,1 1-464 0,2 1 0-16,1 1 0 0,4 0 0 0,1 1-272 15,3 0-48-15,1-2-16 0,2-5 0 0,-1-3-272 16,3-6-48-16,3-1-16 0,2 0 0 0,2 0-704 0,1-2-144 0,1 1-16 0,1-3-8400 15,1-5-1680-15</inkml:trace>
  <inkml:trace contextRef="#ctx0" brushRef="#br0" timeOffset="124637.82">28864 3790 3679 0,'0'0'320'0,"0"0"-320"0,2-5 0 0,-2 5 0 16,1-6 5376-16,-1-1 992 0,0-2 208 0,3 3 32 15,-1 2-4112-15,-1-3-816 0,1-1-160 0,-2 3-48 16,0 5-208-16,1-6-48 0,-1 6-16 0,0-7 0 16,0 7-240-16,0 0-32 0,0 0-16 0,0 0 0 15,0 0 112-15,0 0 0 0,0 0 16 0,-8 9 0 16,-1 0-592-16,1 2-128 0,-1 1-32 0,0 2 0 16,-1 1 128-16,-2 4 32 0,-1-1 0 0,-3 3 0 15,-2 2 16-15,0 2 16 0,1-3 0 0,-2 0 0 16,1 2-224-16,0-1-32 0,0 2-16 0,1-1 0 0,-1-2-208 15,1-3 176-15,1-2-176 0,3-1 160 16,0-3-160-16,2 0 0 0,2-1-192 0,0-3 192 16,1-1-1456-16,8-8-160 0,-9 5-48 15,9-5 0-15,-9 0-2000 0,9 0-416 0,-10-5-80 0</inkml:trace>
  <inkml:trace contextRef="#ctx0" brushRef="#br0" timeOffset="124869.4">28448 3763 21183 0,'0'0'1888'0,"-3"-8"-1504"16,0 0-384-16,3 8 0 0,0 0 2928 0,0 0 512 16,0 0 96-16,0 0 32 0,0 0-2016 0,0 0-400 15,0 0-64-15,12 7-32 0,-2 0 96 0,0 3 0 16,1 3 16-16,-1 3 0 0,1-1-272 0,2 10-48 16,4 6-16-16,0-7 0 0,-4-10-208 0,4-1-48 0,2 2-16 0,3 3 0 15,2-1-192-15,2 2-48 0,0 0 0 0,3-1 0 16,-1-5-320-16,2 1 128 0,2-2-128 0,-2 0 0 15,-2-1 0-15,1-2 0 0,-2-1 0 0,1-4-128 32,-3 1-560-32,-3-1-96 0,0-1-32 0,-3-2 0 15,1-2-2752-15,-3-2-544 0</inkml:trace>
  <inkml:trace contextRef="#ctx0" brushRef="#br0" timeOffset="129506.62">28584 3399 7359 0,'0'0'320'0,"0"0"80"0,0 0-400 0,0 0 0 0,0 0 0 0,0 0 0 16,0 0 4944-16,0 0 912 0,0 0 176 0,0 0 48 15,1 12-3856-15,-1-12-768 0,0 0-160 0,0 0-16 16,0 0-128-16,0 0 0 0,0 0-16 0,0 0 0 15,11 3-368-15,-11-3-80 0,11 1-16 0,1-1 0 16,0-1 0-16,-2-1 0 0,2 1 0 0,0 1 0 16,-2-2-128-16,3 0-32 0,3 0 0 0,-3-1 0 15,-1-1-192-15,1 1-64 0,1 2 0 0,0 0 0 16,-1 1-32-16,2-1-16 0,-2-1 0 0,1 2 0 16,1-1-208-16,-1 2 144 0,0 1-144 0,1 0 128 15,-1-1-128-15,0 2 128 0,-1-2-128 0,2 1 128 0,-1-2-128 16,-1 0 0-16,-1 0 0 0,-2 1 0 15,-10-1 128-15,11 0-128 0,-2-1 0 0,0-1 128 0,-9 2 32 0,13-1 0 16,-13 1 0-16,10-5 0 0,-2 0-160 0,0-1 0 16,-8 6 144-16,8-6-144 0,-8 6 0 0,6-7 128 15,-6 7-128-15,7-6 0 0,-7 6 0 0,0 0 128 16,4-9-128-16,-4 9 0 0,0 0 160 0,2-9-32 16,-2 9-128-16,0 0 192 0,-2-11 0 0,-1 3-16 15,-2 1 0-15,0 0 0 0,-1 1-16 0,1-1 0 16,-1 0 0-16,-1 1 0 0,1-1-32 0,6 7-128 15,0 0 192-15,0 0-64 0,-20-11 0 0,4 2-128 16,5 2 192-16,-2 1-64 0,0-1 0 0,0 2 0 16,0 0 0-16,1 1 0 0,-1 1-128 0,2-2 160 15,2 4-160-15,3-3 160 0,1 1-160 0,5 3 0 0,0 0 0 0,0 0 0 16,0 0 0-16,0 0 0 0,0 0 0 0,0 0 0 16,0 0 0-16,0 0 0 0,0 0 0 0,0 0 0 15,0 0 0-15,0 0-176 0,0 0 176 0,0 0-128 16,0 0-128-16,0 0-32 0,0 0 0 0,11 1 0 31,-11-1-352-31,0 0-64 0,0 0 0 0,12 2-16 16,-12-2-1120-16,13 4-208 0,-3-4-64 0,1 2 0 15,-1 2-608-15,1-3-128 0,-11-1-32 0,12 6 0 16,-2-2-720-16,-10-4-160 0</inkml:trace>
  <inkml:trace contextRef="#ctx0" brushRef="#br0" timeOffset="130206.66">29193 2944 4607 0,'0'0'192'0,"0"0"64"0,0 0-256 0,-9-1 0 0,9 1 0 0,-8 0 0 16,8 0 4384-16,0 0 832 0,0 0 160 0,0 0 48 15,-9-3-3296-15,9 3-656 0,0 0-128 0,0 0-16 0,0 0-176 16,0 0-48-16,0 0 0 0,0 0 0 0,0 0-32 0,0 0-16 16,0 0 0-16,0 0 0 0,0 0-80 0,0 0-16 15,9 12 0-15,-1-4 0 0,-8-8-320 0,11 7-64 16,1 0 0-16,1 2-16 0,2 1-128 0,-1 1-32 16,2 1 0-16,-2 2 0 0,0 2-16 0,3 2-16 15,3 2 0-15,1 1 0 0,-1 1-48 0,3 3-16 16,-1-1 0-16,0 3 0 0,-1 0-64 0,-2 2-16 15,-2 1 0-15,-1 2 0 0,-2-2-32 0,-2 1-16 16,-2 1 0-16,0 2 0 0,-4 2-176 0,-1-2 160 16,1 1-160-16,-3 3 160 0,0 0-160 0,-2 0 192 15,2-1-192-15,-3-1 192 0,-1-6-192 0,-2-2 128 0,0 0-128 0,1-2 128 16,-2-3-128-16,0-1 128 0,0-3-128 0,-1-1 128 16,1-1-128-16,-3-2 0 0,-2 1 0 0,0 0 128 15,0-2-272-15,-1-1-64 0,-2 3-16 0,1-6 0 31,2 1-1408-31,2-2-288 0,-1-5-48 0</inkml:trace>
  <inkml:trace contextRef="#ctx0" brushRef="#br0" timeOffset="131368.15">25777 6039 26143 0,'0'0'1152'0,"0"0"256"0,0 0-1136 0,0 0-272 16,0 0 0-16,0 0 0 0,0 0 1024 0,13 2 128 15,-4-1 48-15,2 0 0 0,-1 1-112 0,2-1 0 16,0-1-16-16,1 3 0 0,1-2-400 0,0-1-80 16,1-1-16-16,-1 1 0 0,2 0-208 0,1 0-48 15,1 0-16-15,0-2 0 0,-1 0-160 0,1-1-16 0,1 0-128 0,0 1 192 16,2-1-192-16,1 2 0 15,0-2 0-15,0 2 0 0,1-2-240 0,0 3-80 16,1-2-32-16,-1 0 0 16,0 0-448-16,0 1-96 0,-4 1 0 0,-1 1-16 15,-2 0-1344-15,-3 2-272 0,-2 1-48 0</inkml:trace>
  <inkml:trace contextRef="#ctx0" brushRef="#br0" timeOffset="131740.74">25943 6214 26607 0,'0'0'1168'0,"0"0"256"0,0 0-1136 0,0 0-288 0,0 0 0 0,0 0 0 0,0 0 928 0,0 0 128 16,0 0 32-16,0 0 0 0,0 0-80 0,0 0-16 15,0 0 0-15,0 0 0 0,0 0-352 0,0 0-80 16,0 0-16-16,9 8 0 0,-9-8 32 0,10 6 16 16,2-3 0-16,0 1 0 0,-2-4 0 0,2 1 0 15,1 1 0-15,0-1 0 0,0 0-304 0,3-1-64 0,2-2-16 16,1-1 0-16,2 3-80 0,0 0-128 0,-1 0 176 15,-1 0-176 1,1 0-560-16,-1 0-208 0,0 0-64 0,-1 0 0 16,0-3-2368-16,-2 3-496 0,-2 3-80 0</inkml:trace>
  <inkml:trace contextRef="#ctx0" brushRef="#br0" timeOffset="132945.6">27564 5943 6447 0,'0'0'576'0,"0"0"-576"0,0 0 0 0,0 0 0 0,0 0 3360 0,0 0 560 16,0 0 112-16,0 0 32 0,0 0-2736 0,0 0-560 15,0 0-96-15,0 0-32 16,6-8 112-16,-6 8 16 0,0 0 0 0,5-9 0 0,-5 9 256 0,4-9 64 15,-2 2 16-15,-2 7 0 0,3-9 112 0,-3 9 32 16,0 0 0-16,0 0 0 0,0 0-304 0,0 0-64 16,-3-9-16-16,3 9 0 0,-7-9-256 0,-3 2-48 15,0 0-16-15,0 1 0 0,-1 2-224 0,1 4-64 16,-2 3 0-16,0 2 0 0,1 3-256 0,-2 4 0 16,-4-3 128-16,0 5-128 0,-2-1 0 0,-1 4 0 15,-4 3 0-15,1-1 0 0,-1 2 0 0,3 0 0 16,2-3 0-16,0 2 0 0,4 0 0 0,2 0 0 0,1 0 0 0,3-2 0 15,2-2 0-15,3-2 128 0,2-1-128 16,1 0 0-16,3 0 128 0,3 0-128 0,3-2 0 0,4-3 0 16,1-3 128-16,3 0-128 0,1-1 0 0,2-1 0 15,3-3 0-15,2 0 0 0,-2-2 0 0,0 1 0 16,0 0 0-16,-2-2 0 0,-2-2 0 0,-1 0 0 16,-1 2 0-16,-2-4 0 0,0 2 0 0,-1 0 0 15,-2-2 0-15,-1 1 0 0,-1-3 0 0,0 0 0 16,-1-2 0-16,-1 2 0 0,-1-1 0 0,1-2 0 15,-3 0 128-15,0 1-128 0,0-1 0 0,-2 0 0 16,-3-2 144-16,0 2-144 0,-1 0 0 0,1 1 144 16,-2 1-144-16,1-1 0 0,-2 0 0 0,1 1 0 15,-1 1 128-15,0 1-128 0,1 1 0 0,3 7 128 0,0 0 0 0,0 0-128 16,-8-2 192-16,8 2-64 16,0 0-128-16,0 0 0 0,0 0 0 0,-7 5 0 0,7-5 0 15,-5 10 0-15,2-2 0 0,3-8 0 0,0 11 0 0,0-11 0 16,2 13 0-16,0-2 0 0,0 0 0 0,0 2 0 15,1-4 0-15,-1 3 0 0,1 1 0 0,0 2 0 16,-1 4 0-16,2 0 0 0,-1 1 0 0,1 2 0 16,1-1 0-16,0 4 0 0,0-1 0 0,1 2 192 15,-3 0-192-15,4 1 192 0,-1-1-64 0,1 1-128 16,0-1 192-16,2 0-64 0,-2 2-128 0,1-2 0 16,-1-2 0-16,-2 2 0 0,-2 2 0 0,1 2 0 15,-2 0 0-15,1-2 0 0,-3 0 0 0,0-1 160 16,0-2-160-16,-2-3 160 0,-1 0-32 0,-1-1 0 15,0-1 0-15,0 1 0 0,-3-6 144 0,2 2 32 16,0 0 0-16,0-2 0 0,-1 0-128 0,1-4-32 0,-1 0 0 0,-2 0 0 16,0-1-144-16,-1-1 128 0,-2-1-128 0,0-1 128 15,-1-1-128-15,-1 2 0 0,-3-2 144 0,-1 0-144 16,-2-5 176-16,-2 2-48 0,-1-1 0 0,-3 0 0 16,-4-2-400-16,-3 0-96 0,-3-2-16 0,-2-2 0 31,1-1-1680-31,-1-3-352 0,2-1-64 0</inkml:trace>
  <inkml:trace contextRef="#ctx0" brushRef="#br0" timeOffset="134226.22">28617 5145 29823 0,'0'0'1328'0,"0"0"272"0,0 0-1280 0,0 0-320 0,0-8 0 16,0 8 0-16,0 0 704 0,0 0 96 16,0 0 16-16,0 0 0 0,0 0 96 0,-6-8 32 0,6 8 0 0,0 0 0 15,0 0-48-15,0 0-16 0,0 0 0 0,0 0 0 16,0 0-176-16,-9 3-48 0,9-3 0 0,-8 9 0 16,2-1-128-16,1 4-16 0,-1 2-16 0,0 3 0 15,-2 3-80-15,0 6-16 0,-2 4 0 0,-2 2 0 16,-1 1-64-16,-3 3-16 0,-2 5 0 0,-1-3 0 15,-6 1-112-15,-2 4-16 0,-2 1-16 0,-1 4 0 16,0 4-176-16,2 2 0 0,5-5 144 0,0 5-144 16,-1-5 0-16,5 0 0 0,3-4 0 0,3-2 0 15,2-2 0-15,5-2 0 0,1-4 0 0,2 0 128 16,2 3-128-16,2-2 128 0,2-2-128 0,1-1 128 16,1 0-128-16,4-2 0 0,1-1 128 0,3-1-128 15,2-5 0-15,-1 1 0 0,0-1 0 0,3-4-192 16,3 0-224-16,-1-3-48 15,1-1-16-15,1-3 0 0,-2-2-1440 0,2 1-272 0,0 1-64 0,0-5-16 16,-3-3-1104-16,1-1-208 0,-1-3-64 0</inkml:trace>
  <inkml:trace contextRef="#ctx0" brushRef="#br0" timeOffset="134977.81">28999 5537 25631 0,'0'0'1136'0,"0"0"224"0,0 0-1088 16,0 0-272-16,0 0 0 0,0 0 0 0,0 0 896 0,0 0 112 16,0 0 16-16,0 0 16 0,0 0-336 0,0 0-64 15,-8 2 0-15,8-2-16 0,-8 5-64 0,8-5-16 16,0 0 0-16,-7 8 0 0,7-8 144 0,-9 8 16 16,1 1 16-16,1 2 0 0,-1 1 112 0,-1 1 32 15,-3 0 0-15,2 4 0 0,-1-2-64 0,-2 7-16 16,-1 0 0-16,-2 5 0 0,-1-1-160 0,0 4-48 15,-1 2 0-15,2 0 0 0,2 1-352 0,0-3-80 16,-1 1-16-16,4 2 0 0,3-3-128 0,-1-2 128 16,1 1-128-16,3-2 128 0,1 0-128 0,1-5 0 0,0-3 144 15,3 1-144-15,0-1 160 0,3 0-32 0,2 1-128 16,0-5 192-16,1-2-192 0,3-1 176 0,3-5-176 16,1 0 160-16,-2-2-16 0,4-1 0 0,3-3 0 0,1-1 0 15,2-2-144-15,0-1 192 0,0-1-192 0,0-1 192 16,0-2-192-16,0-3 128 0,-1 0-128 0,0-1 128 15,-2-1-128-15,1-1 160 0,-1 0-160 0,-3-2 160 16,0-4-160-16,0 0 192 0,0-2-192 0,-1-1 192 16,0-4-192-16,-1-2 192 0,-1-3-192 0,-1 0 192 15,-1-4-192-15,0-3 0 0,1 1 144 0,-2-2-144 16,-2 1 0-16,-1 3 0 0,-1 1 0 0,-1 6 0 16,-4 2 0-16,0 2 0 0,-2 3 0 0,-2-1 0 15,-3 3 0-15,1 0 0 0,-2 4 0 0,-1 3 0 16,-2 0-304-16,1 4-16 0,-2 2-16 0,0 1 0 15,-2-1-1328-15,0 4-272 16,-2-1-48-16,-1 4-16 0,0 3-1712 0,-1 2-320 0</inkml:trace>
  <inkml:trace contextRef="#ctx0" brushRef="#br0" timeOffset="135294.6">28786 5844 31503 0,'0'0'1392'0,"0"0"288"0,0 0-1344 0,4 9-336 16,3 1 0-16,-1-2 0 0,-6-8 928 0,12 9 112 0,-2-1 32 0,1 1 0 15,-1-1-240-15,0 1-32 0,0 0-16 0,-1-2 0 16,-1-1-384-16,-8-6-80 0,9 11 0 0,0-3-16 15,0-1 16-15,-1 1 16 0,0 0 0 0,-1 0 0 16,1-3-176-16,1 2-32 0,0-2-128 0,3 0 192 16,-1 0-192-16,0 1 128 0,2-3-128 0,0 1 0 15,0-4 0-15,-1 0 0 0,0-4 0 0,0 2 0 32,-1-2-704-32,2-1-64 0,-2-2-32 0,1-1 0 15,-1-2-2080-15,0 0-432 0,-3-5-80 0</inkml:trace>
  <inkml:trace contextRef="#ctx0" brushRef="#br0" timeOffset="135953.72">28935 5324 31263 0,'0'0'1392'0,"0"0"272"0,0 0-1328 0,0 0-336 0,0 0 0 0,0 0 0 16,0 0 480-16,0 0 32 0,0 0 0 0,0 0 0 15,0 0 256-15,0 0 64 0,0 0 16 0,11 0 0 16,1 0-16-16,0 0-16 0,0 0 0 0,1 0 0 16,1 0-256-16,0 0-48 0,2 1-16 0,-2-1 0 15,2-1-272-15,0 1-48 0,-1-4-16 0,2 1 0 16,0 1 64-16,1-1 16 0,1 0 0 0,-1 1 0 16,-2-1-112-16,1 2 0 0,1 0-128 0,0-1 192 15,0 2-192-15,-2 0 176 0,-2 0-176 0,1 0 160 16,-1 0-160-16,2 0 128 0,-1-2-128 0,0 2 128 15,-2-2-128-15,0 0 0 0,0 2 0 0,-2 0 0 16,1-4 0-16,-1 1 0 0,-2-2 0 0,0 4 0 0,0-5 128 16,-9 6 0-16,0 0 0 0,10-5 0 0,-10 5-128 15,10-5 0-15,-10 5 0 0,6-8 0 0,1 2 0 0,-7 6 0 16,2-9 0-16,-2 9 0 0,0-11 176 0,0 3-48 16,0 8-128-16,-4-8 192 0,4 8-192 0,-6-6 0 15,-1-1 0-15,-1 2 0 0,-1-1 0 0,0 0 0 16,-1 1 0-16,-1 0 0 0,1 1 0 0,-1 0 0 15,0 2 0-15,0-4 0 0,0 1 208 0,0 0-48 16,1 0-16-16,1 2 0 0,9 3-144 0,-11-4 128 16,2 2-128-16,9 2 128 0,-10-3-128 0,10 3 0 15,-10-1 0-15,10 1 0 0,0 0 0 0,0 0 0 16,0 0 0-16,0 0 0 0,0 0-160 0,0 0 160 0,-9-2 0 16,9 2-144-16,0 0-112 0,0 0-32 0,0 0 0 0,0 0 0 31,0 0-1344-31,0 0-272 0,-9 2-48 0,9-2-15456 0</inkml:trace>
  <inkml:trace contextRef="#ctx0" brushRef="#br0" timeOffset="136329.23">29746 5055 32191 0,'0'0'1424'0,"0"0"304"0,0 0-1392 0,0 0-336 16,0 0 0-16,0 0 0 0,-2-10 512 0,2 10 16 15,0 0 16-15,0 0 0 0,0 0-400 0,0 0-144 16,0 0 0-16,0 0 144 0,0 0-144 0,0 0 0 15,0 0 0-15,0 0 0 0,4 11 416 0,1 2 48 16,1 3 16-16,-1-3 0 0,-1 1 368 0,0 3 80 16,-2 2 16-16,1 2 0 0,-2 1-304 0,-1 1-64 15,0-3-16-15,0 3 0 0,-1-3-160 0,1 3-16 16,0-3-16-16,-1-1 0 0,-1 0-368 0,2-1 0 0,0 3 0 16,-1-6 0-16,-2 1-160 0,2-2 0 15,0 1 0-15,-1-4 0 16,2 0-672-16,-1-3-144 0,1-8-32 0,0 0 0 15,0 0-1216-15,0 0-240 0,0 0-48 0,0 0-12064 0</inkml:trace>
  <inkml:trace contextRef="#ctx0" brushRef="#br0" timeOffset="136613.79">29601 5072 28559 0,'0'0'2544'0,"-8"-3"-2032"0,8 3-512 0,0 0 0 16,-9-1 1584-16,9 1 208 0,0 0 64 0,0 0 0 0,0 0-752 15,0 0-144-15,0 0-16 0,0 0-16 0,10 1-352 0,1 1-80 16,-1-4-16-16,2 2 0 0,1 0-80 0,1 0-16 16,5 0 0-16,-1-1 0 0,0 0-192 0,2-2-64 15,-1 1 0-15,5-2 0 0,0 2-128 0,3 1 0 16,-1-3 144-16,1 2-144 0,2 2 0 0,1-4 0 15,-2 5 0-15,2-1 0 16,0 0-528-16,-2 0-176 0,-4 0-48 0,-1 3 0 16,-3-3-2128-16,0 2-448 0,-2 2-64 0</inkml:trace>
  <inkml:trace contextRef="#ctx0" brushRef="#br0" timeOffset="137244.49">30485 5824 2751 0,'0'0'256'16,"6"-8"-256"-16,0 1 0 0,1 0 0 0,4 2 6592 0,2 0 1264 0,0-1 256 0,0 0 48 15,0-2-6192-15,0 2-1248 0,0-1-240 0,-3 2-48 16,0 0-176-16,-10 5-48 0,0 0 0 15,0 0 0-15,0 0 400 0,0 0 80 0,0 0 16 0,0 0 0 16,0 0 496-16,0 0 96 0,2 9 32 0,-3 1 0 16,-4 1-224-16,-3 2-32 0,-3 4-16 0,0 5 0 15,-1-1-304-15,-1 2-64 0,-5 2-16 0,-1 1 0 16,1 1-240-16,-1-2-48 0,-1 3-16 0,0-4 0 16,2 0-240-16,0 1-128 0,1-1 160 0,1 0-160 15,1-2 0-15,-1-3 0 0,2 5 0 0,2-6 0 16,-1-2-336-16,1-2-16 0,1-1 0 0,-1-1 0 15,1-6-240-15,1 1-48 0,0 0-16 0,0-4 0 16,0 0-1856 0,0-3-368-16,-1-3-80 0,2 0-16 15,0-4-1040-15,0 0-208 0</inkml:trace>
  <inkml:trace contextRef="#ctx0" brushRef="#br0" timeOffset="137440.7">30233 5923 15663 0,'0'0'1392'0,"0"0"-1120"15,0 0-272-15,11-2 0 0,-11 2 4352 0,13 5 832 16,0 0 144-16,-2 3 48 0,1 1-3056 0,1 3-592 16,0-2-128-16,2 5-32 0,0 3-576 0,2-2-112 15,0 0-32-15,3 3 0 0,1-2-464 0,2 0-112 16,2 1-16-16,0-2 0 0,-1 0-80 0,-2 1-32 16,1-2 0-16,-4 0 0 0,-1 0-144 0,-1-2 0 15,-1-1-160-15,-4-2 160 16,-4-5-1792-16,-8-5-272 0,0 0-48 0,0 0-9920 0,0 0-1968 0</inkml:trace>
  <inkml:trace contextRef="#ctx0" brushRef="#br0" timeOffset="138020.07">30231 5596 31103 0,'0'0'1376'0,"-11"3"288"0,1-3-1344 0,1-3-320 0,-1 2 0 0,10 1 0 0,0 0 896 0,-9-1 96 16,2 1 32-16,7 0 0 0,0 0 64 0,0 0 32 15,0 0 0-15,0 0 0 0,0 0-320 0,0 0-64 16,9-7-16-16,1 3 0 0,1 0-208 0,0 2-32 15,1-1-16-15,1 2 0 0,0-1-32 0,3 1-16 16,1 1 0-16,4-1 0 0,1 1-80 0,0-4-16 16,0 1 0-16,4-1 0 0,1 2-64 0,1-1 0 15,-1 1-16-15,1-1 0 0,0-1-112 0,0 1-128 16,-2-1 176-16,-3 2-176 0,-2-1 0 0,-3 1 0 16,-1-1 0-16,-2 2 0 0,-4-4 128 0,0 1-128 15,-11 4 0-15,11-4 0 0,-11 4 0 0,12-2 0 0,-12 2 0 0,0 0 0 16,0 0 128-16,9-1-128 0,-9 1 0 15,0 0 0-15,0 0 0 0,0 0 0 0,0 0 0 0,0 0 0 16,0 0 144-16,0 0-144 0,0 0 0 0,0 0 144 16,0 0-144-16,0 0 0 0,-6-6 144 15,-1 0-144-15,1 1 192 0,6 5-16 0,-9-4-16 0,0-1 0 16,9 5 96-16,-11-1 32 0,1-4 0 0,1 3 0 16,-1-2-48-16,1 2-16 0,0-1 0 0,-1 0 0 15,-1 2-96-15,1-1 0 0,1-1-128 0,0 0 192 16,0 1-192-16,9 2 128 0,-8-5-128 0,1 1 0 15,1 0 128-15,6 4-128 0,-6-7 0 0,6 7 0 16,0 0 0-16,0 0 0 0,-3-6 0 0,3 6 0 16,0 0-320-16,0 0-16 0,-4-6 0 0,4 6 0 31,0 0-432-31,0 0-96 0,-6-3-16 0,6 3 0 0,0 0-2576 0,0 0-512 16</inkml:trace>
  <inkml:trace contextRef="#ctx0" brushRef="#br0" timeOffset="138612.18">30813 4875 24879 0,'-6'-9'2208'0,"-2"-3"-1760"0,1 2-448 0,1-2 0 16,-1 0 1616-16,1 2 240 0,-2-4 64 0,2 1 0 15,-1 1-1408-15,1 1-288 0,-1 2-48 0,1 3-16 16,-1 1-160-16,7 5 0 0,0 0 144 0,0 0-144 15,0 0 224-15,-7 10-32 0,4 0 0 0,1 5 0 16,2-1 448-16,4 3 64 0,1 1 32 0,3 1 0 16,0 0 224-16,2 3 32 0,2-1 16 0,1 1 0 15,2 0-144-15,3 2-32 0,1 1 0 0,6 2 0 16,1-2-128-16,3 2-48 0,1 2 0 0,3 4 0 0,2 2-192 0,3 1-32 16,-1 1-16-16,0 1 0 0,-3 2-256 0,-4 2-160 15,-4-2 192-15,-3-1-192 0,-1-1 128 0,-2 0-128 16,-2-2 0-16,-3 2 0 0,-4 1 0 0,0-1 0 15,-3 4 0-15,-2 1 0 0,-1 0 192 0,-1-4-64 16,-1 1 0-16,-2-2-128 0,0-1 384 0,-2-2-48 16,-2-3 0-16,0 0 0 0,-1-2-80 0,-2 0-32 15,-1 1 0-15,-2-2 0 0,-3-1 32 0,-1 0 16 16,-2 0 0-16,2-3 0 0,2 1 16 0,-4-1 0 16,-2 0 0-16,2-3 0 0,-2-2-288 0,-3-1 160 15,-3-1-160-15,-2 1 128 0,-1-2-128 0,0-2 0 16,-2 0 0-16,2-5 0 0,-2 0-128 0,2 2-64 15,1-4-16-15,4-2 0 16,3-2-320-16,1-1-64 0,1-2-16 0,3-1 0 16,4 2-2848-16,9-2-576 0</inkml:trace>
  <inkml:trace contextRef="#ctx0" brushRef="#br0" timeOffset="144016.79">30581 7154 8927 0,'0'0'384'0,"-6"-5"96"0,1 0-480 16,5 5 0-16,-7-4 0 0,7 4 0 0,-3-7 1984 0,3 1 288 16,0-2 64-16,0 8 16 0,3-7-752 0,0 1-128 15,2-3-48-15,-1 2 0 0,-4 7-192 0,4-6-32 16,-2-3-16-16,-2 9 0 0,4-6 32 0,-4 6 16 16,0 0 0-16,0 0 0 0,0 0-304 0,0 0-64 15,0 0-16-15,0 0 0 0,0 0-112 0,0 0-32 0,0 0 0 0,0 0 0 16,-8 12 80-16,2-1 16 0,6-11 0 0,-5 9 0 15,5-9 32-15,-6 11 16 0,3 0 0 16,3-11 0-16,-2 13-352 0,0 0-80 0,-4-1-16 0,4 1 0 16,-2 1 48-16,0 0 0 15,-1-1 0-15,2 3 0 0,2 2 64 0,0 1 0 0,-2 1 16 0,0 3 0 16,3 1-224-16,-1 0-48 0,0 2-16 0,-2 4 0 16,1 0-80-16,0 0-16 0,1 2 0 0,0 1 0 15,-1 1-144-15,2-3 0 0,0 0 0 0,0 1 0 16,0-1 0-16,2 2 0 0,-2 2 0 0,1 1 0 15,-1 3 0-15,0-1 0 0,0 1 0 0,1 2 0 16,1 0 144-16,-2-3-144 0,-2-2 160 0,2-3-160 16,0 0 224-16,0 0-48 0,-1-2-16 0,1 0 0 0,-3 0-32 15,-1 2-128-15,0-2 192 0,-1 3-64 16,-3 0-128-16,2 0 0 0,-1-1 0 0,1 1 0 0,-2 1 128 16,3 0-128-16,1-2 0 0,1-2 128 0,1-1-128 0,-1-2 192 15,2 0-192-15,1-1 192 0,0-1-192 0,0 2 0 16,-2-1 144-16,2-1-144 0,2 0 0 0,-2-2 0 15,-3-2 0-15,3 0 128 0,0 0-128 0,-1 2 0 16,-2-1 0-16,-1-1 0 0,0-1 0 0,1 1 128 16,-4 0-128-16,2-1 0 0,0-6 0 0,-1 0 128 15,1 1-128-15,0-2 0 0,-2 2 0 0,1-4 128 16,-1-3-128-16,2-1 0 0,0-2 0 0,5-6 144 16,-5 7-144-16,5-7 0 0,-3 7 128 0,3-7-128 15,0 0 0-15,0 0 0 0,0 0 0 0,-1 11 0 16,1-11 128-16,0 0-128 0,0 0 0 0,0 0 0 15,-1 10 0-15,1-10 0 0,0 0 0 0,0 0 0 0,0 9 0 0,0-9 0 16,0 0 128-16,0 0-128 0,0 0 0 0,0 0 0 16,0 0 128-16,0 0-128 0,0 0 0 0,0 0 0 15,0 0 144-15,0 0-144 0,0 0 0 0,0 0 144 16,0 0-144-16,0 0 0 0,0 0 144 0,0 0-144 16,-7-5 128-16,7 5-128 0,-4-9 160 0,-1 0-160 15,-2 1 160-15,0 0-160 0,1-2 160 0,0-1-160 16,-1 2 128-16,-1-4-128 0,3-2 0 0,0 0 144 15,-1-3-144-15,-1 0 0 0,-1 0 144 0,0 1-144 16,3 0 0-16,0 0 0 0,-2 0 0 0,2 2 0 16,0 2 0-16,1 2 0 0,0-1 0 0,2 0 0 15,-1 2 0-15,3 10 0 0,0-11 0 0,0 11 0 16,0-10 0-16,0 10 0 0,0 0 0 0,0 0-128 16,0 0 128-16,0 0 0 0,0 0 0 0,0 0-128 0,0 0 128 0,8 10 0 15,-2 2 0-15,-2 2 0 0,0 5 0 0,-1 2 0 16,-2 1 0-16,0 4-128 0,2 0 128 0,0 0 0 15,-2-1 0-15,1-1 0 0,2-1 0 0,0-1 0 16,3-1 0-16,-1-1 0 0,1 1 0 0,3-1 0 16,5-2 0-16,-2-1-128 0,-4-1 128 0,1-1 0 15,2-3 0-15,1 0 0 0,1-4 0 0,1-2 0 16,-2-1 0-16,0 1 0 0,0-2 0 0,-2-3 0 16,1-1 0-16,4-4 128 0,5-3 0 0,-7 1 16 15,-5-5 0-15,2 0 0 0,0-4 16 0,4-2 0 16,2-1 0-16,-2-3 0 0,1-1-32 0,0-3-128 15,-1-1 192-15,1-6-64 0,1-2-128 0,-3-3 128 0,-1 1-128 0,0-2 128 16,0 3-128-16,-1 5 0 0,-3 4 0 0,-2 4 0 31,-2 3-448-31,-1 5-64 0,-2 4 0 0,-2 10-16 16,0 0-2304-16,0 0-464 0,0 0-96 0</inkml:trace>
  <inkml:trace contextRef="#ctx0" brushRef="#br0" timeOffset="145763.87">30607 10306 8287 0,'0'0'736'0,"0"0"-592"0,0 0-144 0,0 0 0 16,3-7 2432-16,-3 7 448 0,4-9 80 0,-4 9 32 16,0 0-1328-16,0 0-272 0,0-11-48 0,0 11-16 15,-1-9-528-15,1 9-96 0,0 0-32 0,-6-7 0 16,0 4 64-16,6 3 16 0,0 0 0 0,0 0 0 16,0 0 208-16,-8-6 64 0,0 1 0 0,8 5 0 15,-8-4-160-15,8 4-32 0,-6-5 0 0,-1 1 0 0,1 0 144 0,-1 0 32 16,7 4 0-16,0 0 0 15,0 0-176-15,0 0-48 0,0 0 0 0,-15-2 0 0,-6-5-144 0,1 3-16 16,2 2-16-16,0 2 0 0,-2 0-128 0,1 2-32 16,-2 2 0-16,0 3 0 0,0-3-256 0,2 2-48 15,-1 1-16-15,0 3 0 0,0 2 80 0,0 2 16 16,0 0 0-16,1 5 0 0,-2-2-32 0,3 3-16 16,1 1 0-16,1 4 0 0,1 1-176 0,1-1 192 15,3 2-192-15,0 3 192 0,2 2-192 0,3 0 0 16,0 1 144-16,3-1-144 0,0 2 0 0,2-4 0 15,2-2 0-15,3-1 0 0,1 0 0 0,2-4 0 16,0-4 0-16,4 1 0 0,1-2 0 0,2 0 0 16,2-2 0-16,1-2 0 0,2 1 0 0,1-4 0 15,0 0 0-15,1-2 0 0,1-3 0 0,2 1 144 0,2-3-144 0,-2-2 0 16,-2-2 144-16,2 0-144 0,3 0 0 0,-3-5 144 16,1 0-144-16,-1-3 192 0,-2-1-192 0,-1 0 192 15,-2-2-192-15,-1 0 192 0,-1-2-192 0,-1-2 192 16,-3 0-192-16,-3-2 192 0,-2-2-192 0,0 0 192 15,-3-3-192-15,0-2 192 0,-1-2-192 0,-2-1 192 16,-1-2-192-16,0-1 128 0,-1-2-128 0,-1 0 128 16,0 2-128-16,1 4 0 0,0-1 0 0,0 2 0 15,0 2 0-15,0 2 0 0,0 1 128 0,-2 2-128 16,0 0 0-16,0 2 0 0,1 2 0 0,0 2 0 16,-2 0 0-16,-1 3 0 0,0 0 0 0,1 2 0 15,-3 1 0-15,0 1 0 0,-2-2 0 0,0 2 0 16,-1 1 0-16,1 0 0 0,-1 2 0 0,-1-2 0 15,-1 4 0-15,1 0 0 0,-2 0 0 0,0 0 0 0,3 0-320 0,1 0 16 16,1-3 0-16,7 3 0 16,-8 0-288-16,8 0-64 0,0 0-16 0,0 0 0 15,0 0-1568-15,0 0-304 0,0 0-64 0,0 0-16 16,0 0-1408-16,0 0-304 0</inkml:trace>
  <inkml:trace contextRef="#ctx0" brushRef="#br0" timeOffset="146217.75">30743 10009 21311 0,'0'0'944'0,"0"0"192"0,1-9-912 0,2 0-224 0,1 0 0 0,-4 9 0 16,6-8 512-16,-6 8 48 0,0 0 16 0,4-9 0 16,-1 1 288-16,-3 8 64 0,0 0 16 0,0 0 0 15,0 0 352-15,0 0 80 0,-11-3 16 0,2 6 0 16,0-3 16-16,1 7 0 0,0-1 0 0,1 5 0 16,-4 2-304-16,2 0-48 0,1 5-16 0,-1 1 0 15,-1 4-32-15,1-1-16 0,-1 3 0 0,1 3 0 16,-1 3-336-16,-2 2-64 0,-1 0-16 0,-1 3 0 15,-2 2-32-15,1 1-16 0,-2 3 0 0,-3 2 0 0,-2 2-144 16,-2 2-48-16,-3 3 0 0,0 0 0 0,-2-2-176 0,0-2-32 16,1-4-128-16,0-1 192 0,3 0-192 15,1-1 144-15,0-2-144 0,5-2 128 0,0-3 16 0,5-2 0 16,2 2 0-16,2-1 0 0,1-3-144 0,2-4 0 16,3-1 144-16,2-2-144 0,-1-3 0 0,2-5 0 15,1-2-160-15,2-1 160 16,2-3-1200-16,-4-9-128 0,8 6-16 0,3-3-16 15,-1-3-1392-15,2-5-256 0,2-1-64 0,-1-5-14048 0</inkml:trace>
  <inkml:trace contextRef="#ctx0" brushRef="#br0" timeOffset="148321.94">31201 10147 4607 0,'0'0'400'0,"5"-11"-400"0,1-2 0 0,2 0 0 0,1 0 2624 0,2 0 448 16,0-2 96-16,1 0 16 0,-1-1-2096 0,-1 2-432 16,-2 1-80-16,-2 2 0 0,0 1 736 0,-3 1 160 15,-3 9 16-15,3-7 16 0,-3 7 176 0,0 0 48 16,0 0 0-16,0 0 0 0,-4-9-320 0,4 9-48 15,0 0-16-15,-8-5 0 0,2 2-288 0,6 3-64 16,0 0-16-16,-9-3 0 0,0 1-16 0,9 2-16 16,-8 0 0-16,8 0 0 0,-11 2-208 0,2 4-32 15,0 0-16-15,0 3 0 0,0 3-288 0,0 1-48 16,-2-1-16-16,0 6 0 0,-1 3-192 0,-4 1-144 16,-2 2 192-16,0 2-192 0,-2 4 304 0,-2 1-48 15,-2 4-16-15,1 0 0 0,-3 3-240 0,-1 5 144 0,-2 0-144 0,3 7 128 16,1-1-128-16,3 3 0 0,0 1 0 0,3-1 0 15,4-1 0-15,0-6 0 0,4-3 0 16,3-2 0-16,3-3 0 0,3-3 0 0,4-3 0 0,2-4 0 16,2-2 0-16,5-3 128 0,0-2-128 0,5-4 0 15,2-2 0-15,2-1 0 0,1-1 128 0,3-5-128 16,4-1 0-16,0-1 0 0,2-4 0 0,0 2-176 31,0-1-320-31,0-2-64 0,-1 0-16 0,-2 0 0 16,1 0-1600-16,-2 0-320 0,-1 0-64 0,1-4 0 0,-4 2-960 15,-1 2-192-15</inkml:trace>
  <inkml:trace contextRef="#ctx0" brushRef="#br0" timeOffset="148653.71">31710 10496 25631 0,'0'0'1136'0,"0"0"224"0,0 0-1088 0,0 0-272 15,0 0 0-15,0 0 0 0,-9-6 1808 0,9 6 304 16,-10-1 64-16,1 2 16 0,-2 1-384 0,1 2-80 16,-1 2 0-16,0 6-16 0,-4-2-368 0,1 5-80 15,-2 3-16-15,-1 1 0 0,-1 1-336 0,0 1-64 0,-2 1-16 0,2 3 0 16,-2 1-336-16,1 1-80 0,-1 2-16 15,1-6 0-15,-2 1-176 0,0 2-32 0,0-3-16 0,3 3 0 16,-2-2-176-16,0-2 0 0,-3 1 0 16,5-2 0-16,-1-1 0 0,3-3 0 0,3-2 128 0,1-1-128 31,3-4-320-31,3-4-80 0,6-6-32 0,0 0 0 16,0 0-1488-16,0 0-320 0,-2-11-48 0,9 0-10496 0,8-2-2096 0</inkml:trace>
  <inkml:trace contextRef="#ctx0" brushRef="#br0" timeOffset="148866.79">31307 10630 23951 0,'0'0'2128'0,"0"0"-1696"0,0 0-432 0,3 13 0 16,2 0 2944-16,1 1 512 0,0-1 112 0,2 2 16 16,0-2-2048-16,2 1-384 0,1 0-96 0,-1 1-16 0,2 0-16 0,1-2-16 15,0 0 0-15,2 0 0 0,4-1-368 0,0 1-64 16,1 0 0-16,-1 0-16 0,0-1-368 0,-1 0-64 15,1-2 0-15,-2 2-128 16,-1-4-656-16,0 2-240 0,1-1-64 0,-2 0 0 16,-4-5-1280-16,-1 3-256 0,2-3-48 0,0-2-14096 0</inkml:trace>
  <inkml:trace contextRef="#ctx0" brushRef="#br0" timeOffset="149374.57">31833 10141 29247 0,'-11'-8'1296'0,"11"8"272"0,0 0-1248 0,0 0-320 0,-9-9 0 0,3 2 0 16,6 7 848-16,0 0 112 0,0 0 32 0,0 0 0 0,0 0 128 0,0 0 32 16,0 0 0-16,0 0 0 0,0 0-128 0,0 0 0 15,0 0-16-15,0 0 0 0,0 0-224 0,5 13-32 16,0 1-16-16,0 1 0 0,2-1-160 0,1 2-16 15,1 1-16-15,0 3 0 0,0-3-112 0,2 2-32 16,0 1 0-16,2 3 0 0,-1-1-48 0,1 6-16 16,1-4 0-16,1 5 0 0,-3 2-128 0,-1 1-16 15,0-1-16-15,-1 2 0 0,-1-2-32 0,0 0 0 16,-1 2 0-16,-1-1 0 0,-1 2 0 0,-1 0 0 16,-1 0 0-16,-1-3 0 0,-3-1-144 0,-1-4 192 15,-1-1-192-15,-2 0 192 0,-1 0 0 0,0-2 0 16,-3-1 0-16,0 1 0 0,1-3-64 0,0 1 0 0,3-2 0 15,-2-4 0-15,-4-2-128 0,1 0 160 16,0-2-160-16,1-1 160 0,2-2-160 0,6-8-192 0,-9 3 32 0,9-3 16 31,-9-2-2144-31,9 2-416 0,-8-6-96 0</inkml:trace>
  <inkml:trace contextRef="#ctx0" brushRef="#br0" timeOffset="152163.84">29139 10124 11967 0,'0'0'1072'0,"0"0"-864"16,0 0-208-16,0 0 0 0,-9-7 2176 0,9 7 400 16,-5-7 80-16,5 7 16 0,0 0-1248 0,-1-10-240 15,1 10-48-15,0 0-16 0,2-10-96 0,-2 10 0 0,0-9-16 0,0 9 0 16,4-8 208-16,-4 8 64 0,0 0 0 0,5-10 0 16,-5 10-480-16,0 0-96 0,3-8 0 0,-3 8-16 15,1-8-112-15,-1 8 0 0,0 0-16 0,0 0 0 16,0-9-144-16,0 9-32 0,0 0 0 0,0 0 0 15,0 0 128-15,0 0 0 0,-2-8 16 0,2 8 0 16,0 0-48-16,0 0-16 0,0 0 0 0,-7-5 0 16,-1 4-144-16,8 1-16 0,-9 0-16 0,9 0 0 15,0 0 32-15,-9 10 0 0,-5 0 0 0,1 2 0 16,1 1-80-16,2 2-16 0,-2-1 0 0,1 4 0 16,0 0-96-16,-1 3-128 0,-1 0 176 0,0 3-176 15,1-1 128-15,-1 3-128 0,0-2 0 0,1 3 0 0,1 3 176 0,0 3-176 16,1-2 160-16,1 3-160 15,2 0 176-15,2 1-176 0,1 0 192 0,0 0-192 0,0 0 192 0,0 1-64 16,2-1 0-16,0-3-128 16,0-3 176-16,0-3-176 0,2-4 160 0,0-1-160 0,0-1 144 0,3-2-144 15,0-2 128-15,1-1-128 0,1 1 128 0,1-3-128 16,1-1 0-16,2-2 128 0,1-1-128 0,2 0 0 16,-1-2 0-16,2-3 128 0,1-2-128 0,0 0 0 15,1-2 0-15,0 0 128 0,1-3-128 0,1-1 0 16,-1-1 144-16,2 0-144 0,0-4 128 0,-1-2-128 15,0 1 160-15,0-1-160 0,-3-4 208 0,2-1-48 16,-2 0-16-16,2 1 0 0,-2-2 48 0,1-4 0 16,-1-1 0-16,-1-6 0 0,-1 0-16 0,-1-2 0 15,1-7 0-15,1 2 0 0,-1 0-176 0,0-2 160 0,-2 0-160 0,-1 0 160 16,-2 1-160-16,-1 2 0 0,-1 2 144 0,-1 4-144 16,-2 0 0-16,-4 2 128 0,-2 0-128 0,0 3 0 15,-1 1 0-15,-1 1 128 0,-2 0-128 0,-2 1 0 16,0 1 0-16,1 2 0 0,0 1 0 0,-3 3 128 15,-1 0-128-15,0 3 0 0,0-2 0 0,0 3-128 16,2 0 128-16,-1 2-192 0,1 1 192 0,0-2-192 16,1 1 192-16,1 1-160 0,0-1 160 0,1 1-160 15,-1-1 32-15,9 7 0 0,-10-6 0 0,1 0 0 32,1 0-272-32,8 6-48 0,-8-7-16 0,8 7 0 15,-6-4-1856-15,6 4-368 0,0 0-80 0</inkml:trace>
  <inkml:trace contextRef="#ctx0" brushRef="#br0" timeOffset="152507.09">29010 10425 20271 0,'-23'7'896'0,"10"-2"192"0,0 0-880 0,1 2-208 16,2-1 0-16,2-1 0 0,8-5 3200 0,0 0 576 15,-7 7 128-15,7-7 32 0,0 0-2224 0,-1 12-448 16,1-12-96-16,6 10-16 0,4-3-448 0,0 0-80 0,2 0-32 16,1-1 0-16,1 1 0 0,-1-1 0 0,3 2 0 15,1-4 0-15,-2-1-112 0,1-2-32 0,0 4 0 0,-1-3 0 16,1 0-224-16,-2 1-48 0,1-1-16 0,-1 0 0 15,-1-4-160-15,0 1 0 0,0 0 0 0,-1-1 128 16,-12 2-352-16,16-2-80 0,-5-3-16 0,1 1 0 31,-2-3-2688-31,1-3-528 0,-2 2-112 0</inkml:trace>
  <inkml:trace contextRef="#ctx0" brushRef="#br0" timeOffset="153343.63">28901 9689 14735 0,'0'0'1312'0,"0"0"-1056"0,0 0-256 0,0 0 0 16,0 0 2688-16,0 0 496 0,0 0 80 0,0 0 32 16,6 10-1440-16,-6-10-272 0,0 0-64 0,9 5-16 15,-9-5-16-15,12 5 0 0,-1 1 0 0,-1-3 0 16,-1 1-336-16,0 0-64 0,-1 0 0 0,3-2-16 15,-2-1-368-15,0 1-80 0,-9-2-16 0,12 2 0 16,-2-2-96-16,2 0-32 0,-2 1 0 0,-10-1 0 16,12-1-176-16,0 2-48 0,-1-2 0 0,1 1 0 0,1-2-64 0,-1 2 0 15,0 0-16-15,-1 0 0 0,1-2-176 0,0-1 128 16,-1 2-128-16,1 1 128 0,1 0-128 0,0-1 0 16,-1-2 0-16,0 3 0 0,0-3 0 0,-12 3 0 15,0 0 128-15,11 0-128 0,0 0 0 0,-11 0 0 16,11-1 0-16,-11 1 128 0,0 0-128 0,12 0 0 15,-12 0 144-15,0 0-144 0,11-1 0 0,-11 1 0 16,0 0 0-16,0 0 128 0,10-2-128 0,-10 2 0 16,0 0 0-16,9-6 128 0,-9 6-128 0,8-8 0 15,-2 2 0-15,-6 6 0 0,0 0 0 0,7-9 128 16,-2-1-128-16,-5 10 0 0,0 0 0 0,4-7 128 16,-4 7-128-16,3-10 0 0,-1 3 0 0,-2 7 0 15,0-8 0-15,0 8 0 0,0 0 0 0,0 0 0 0,-5-8 0 0,1-1 128 16,4 9-128-16,-5-5 0 0,-2-1 128 0,1 3-128 15,-2 0 0-15,2-1 128 0,-2 0-128 0,1 1 0 16,-1-3 0-16,2 1 144 0,-2 0-144 0,-1 1 0 16,0 0 160-16,-2-2-160 0,1 0 128 0,1-1-128 15,0 2 0-15,0 0 128 0,-1 0-128 0,1 0 0 16,0 1 0-16,0 1 0 0,0-2 128 0,0 2-128 16,1-1 0-16,8 4 0 0,0 0 0 0,0 0 0 15,-9-1 0-15,9 1 0 0,0 0-160 0,0 0 160 31,0 0-704-31,0 0-64 0,0 0 0 0,0 0 0 16,0 0-1776-16,14 5-352 0,1-2-80 0,-1 2-14336 0</inkml:trace>
  <inkml:trace contextRef="#ctx0" brushRef="#br0" timeOffset="154039.54">29764 9647 3679 0,'0'0'320'0,"0"0"-320"16,0 0 0-16,0 0 0 0,0 0 3936 0,0 0 720 16,-9-2 144-16,9 2 16 0,0 0-2416 0,0 0-480 15,0 0-112-15,0 0-16 0,0 0 32 0,0 0 0 16,-11 4 0-16,11-4 0 0,0 0-416 0,-6 7-96 16,6-7-16-16,-5 8 0 0,1 0-256 0,1 2-48 15,0 0-16-15,1 1 0 0,-1-1-384 0,1 2-80 0,0-2 0 0,0 3-16 16,-1 2-272-16,1 2-48 0,-1-2-16 15,0 1 0-15,2 1-160 0,0-3 0 0,-1 1 144 0,1 0-144 16,-2-2 0-16,2 0 128 0,0-1-128 0,0 0 0 16,-2 0 0-16,0-2 0 0,3-10-192 0,-4 13 64 31,1-5-704-31,3-8-144 0,-4 12-32 0,4-12 0 16,-4 10-1872-16,4-10-368 0,-7 7-80 0,7-7-11504 0</inkml:trace>
  <inkml:trace contextRef="#ctx0" brushRef="#br0" timeOffset="154293.91">29628 9669 26607 0,'0'0'1168'0,"0"0"256"0,-9 0-1136 0,9 0-288 0,-10 0 0 0,10 0 0 0,0 0 1776 0,0 0 288 15,-9 0 64-15,9 0 16 0,0 0-256 0,0 0-48 16,0 0-16-16,0 0 0 0,0 0-656 0,0 0-128 15,11 0-16-15,4-3-16 0,0 2-368 0,2 0-80 16,0-1-16-16,3 1 0 0,1 0-336 0,1-2-64 16,4 1-16-16,1-2 0 0,-1-2-128 0,3 1 0 15,1 1 0-15,1 0 128 16,2 1-1072-16,-1 0-208 0,2-1-64 0,0-1 0 16,-1-2-2368-16,1-1-464 0</inkml:trace>
  <inkml:trace contextRef="#ctx0" brushRef="#br0" timeOffset="155790.47">27566 10471 21183 0,'0'0'944'0,"0"0"192"0,0 0-912 0,0 0-224 0,0 0 0 0,0 0 0 16,-5-7 1456-16,5 7 240 0,-6-6 48 0,6 6 16 16,-4-8-1376-16,4 8-256 0,-2-8-128 0,2 8 0 15,-5-8 752-15,5 8 48 0,0 0 16 0,-7-6 0 16,1-1 288-16,6 7 64 0,-8-6 16 0,1-1 0 16,-1 3-208-16,8 4-32 0,-10-2-16 0,10 2 0 15,-13-3-304-15,3 3-64 0,-1 1-16 0,1 2 0 16,-1 1-320-16,1 4-64 0,-2-2-16 0,0 5 0 0,1-1-144 0,-2 3 0 15,0 3 144-15,0 2-144 16,-1 3 144-16,1 0-144 0,-1 0 192 0,2 1-192 0,-1 0 224 16,3-1-64-16,-1-3-16 0,2 2 0 0,2-2-144 0,0 0 0 15,2-2 144-15,1-3-144 0,1 0 0 0,3-13 128 16,0 0-128-16,2 10 0 0,-2-10 0 0,7 9 0 16,3-3 0-16,1-4 128 0,1-2-128 0,1-2 0 15,1-2 0-15,2-2 0 0,4 0 0 0,-3-2 128 16,-2-1-128-16,1-1 0 0,-1-2 0 0,2 0 0 0,-2-1 0 15,-2 1 128-15,-1-1-128 0,-2 2 128 0,0-1-128 0,-2-1 128 16,-1-2-128-16,-2 4 128 0,-1-2-128 0,-2 1 128 16,0 0-128-16,-1 2 192 0,0-1-64 15,-1 1 0-15,0 1-128 0,0 9 144 0,-1-9-144 0,1 9 160 16,0 0-160-16,0 0 160 0,-4-9-160 0,4 9 160 16,0 0-160-16,0 0 0 0,0 0 0 0,0 0 0 15,0 0 0-15,0 0 0 0,-6 6 0 0,6-6 0 16,-6 12 0-16,4-3 0 0,2 1 0 0,0 2 0 15,1 1 0-15,0 3 0 0,5 2 0 0,-1 0 0 16,-1 2 160-16,1-1-160 0,0 2 192 0,3 1-192 16,0 2 176-16,1-1-176 0,0 1 160 0,3-1-160 15,0-1 128-15,1 2-128 0,1 2 0 0,2 1 144 16,-1 1-144-16,0 2 160 0,-5 1-160 0,0 3 160 16,1-4-32-16,-2 1-128 0,-1 0 192 0,-3 2-64 15,-1 1 0-15,-3-4 0 0,-2 1 0 0,-2-2 0 0,-2-3 128 16,-3-1 32-16,-2-1 0 0,-2 0 0 15,-1-3 80-15,-1 1 16 0,-1-1 0 0,-2-2 0 0,-2 2-208 0,-1-1-48 16,-1-2 0-16,-1-1 0 0,-1-1-128 0,-2-1 192 16,0 0-192-16,2-2 192 0,-1-2-192 0,1-4 0 15,-2-1 0-15,0-3 0 16,1-2-624-16,-1-1-48 0,-1-1-16 0,4-3 0 16,-1-2-1456-16,5-3-288 0,1-2-64 0,3-7-9760 15,2-3-1952-15</inkml:trace>
  <inkml:trace contextRef="#ctx0" brushRef="#br0" timeOffset="156524.87">28493 9226 3679 0,'0'0'320'0,"0"0"-320"16,0 0 0-16,0 0 0 0,0 0 2944 0,0 0 512 15,0 0 96-15,0 0 32 0,0 0-1728 0,0 0-352 0,0 0-64 0,0 0-16 16,0 0 80-16,0 0 16 0,0 0 0 0,0 0 0 16,0 0-80-16,0 0-16 0,0 0 0 0,0 0 0 15,0 0-176-15,0 0-32 0,0 0-16 0,0 0 0 16,0 0-304-16,0 0-48 0,-3 11-16 0,1 0 0 15,2-11-240-15,-6 10-48 0,1 5-16 0,0-1 0 16,-2 0-144-16,1 3-48 0,-2 2 0 0,-2 1 0 16,-1 6 32-16,1 7 0 0,-3 5 0 0,-2 6 0 15,-2 4 64-15,0 3 16 0,-2 3 0 0,-2 3 0 16,1 0-64-16,0 7-16 0,-4 5 0 0,1 6 0 16,-1 2-112-16,3-2-32 0,1-3 0 0,0 0 0 15,3-2-224-15,1 0 128 0,3-3-128 0,4 1 0 16,3-4 128-16,3-4-128 0,3-4 0 0,3-3 0 15,-1-1 208-15,5 2-48 0,3-2-16 0,5 0 0 0,3-2-144 0,4 0 128 16,3 0-128-16,6-7 128 0,7-3-128 0,5-4 0 16,4-3 0-16,4-6 0 15,3-1-544-15,4-6-32 0,2-3-16 0,5-1 0 16,5-2-2160-16,6-1-416 0,5 0-96 0</inkml:trace>
  <inkml:trace contextRef="#ctx0" brushRef="#br0" timeOffset="157393.51">31696 9459 21183 0,'-5'-3'1888'15,"-2"1"-1504"-15,1-2-384 0,6 4 0 0,0 0 1968 0,0 0 320 0,0 0 64 0,0 0 16 16,0 0-1312-16,0 0-256 0,0 0-48 0,0 0-16 16,11 3-64-16,0 2-16 0,-2 4 0 0,1 4 0 15,3 0 32-15,2 1 0 0,-1 6 0 0,4-1 0 16,2 5-96-16,1 2-16 0,1 1 0 0,5 3 0 15,2 6-192-15,4-5-32 0,2 4-16 0,3 2 0 0,2 0 48 0,2 5 16 16,-2 1 0-16,-1 3 0 0,-2 2 128 0,-3 1 32 16,-2-2 0-16,-2 2 0 0,-2-4-80 0,-2 4-16 15,-5-3 0-15,-2 4 0 0,-1 3-96 0,-3 3-32 16,-2 6 0-16,-1-1 0 0,-3 2-80 0,-4-2 0 16,-3-1-16-16,0 2 0 0,-5 2-64 0,-1-2-16 15,-1 0 0-15,-1-2 0 0,-1-2-32 0,-1-4-128 16,0-4 192-16,1-5-64 0,0-5 192 0,1-3 48 15,0-3 0-15,1-1 0 0,-1-4-176 0,-1-3-48 16,-1-3 0-16,0-3 0 0,-1-5-144 0,1 1 0 16,-1-4 0-16,-1-5 0 15,-1 0-1296-15,0-3-192 0,-2-4-48 0,0-1 0 16,-3-2-2176-16,-5-5-432 0</inkml:trace>
  <inkml:trace contextRef="#ctx0" brushRef="#br0" timeOffset="158743.15">26072 10395 4607 0,'0'0'192'0,"0"0"64"0,0 0-256 0,0 0 0 0,0 0 0 0,0 0 0 16,0 0 7424-16,0 0 1456 0,0 0 272 0,10-4 64 16,1 0-7008-16,-1 2-1408 0,2 2-288 0,-2-3-48 15,2 0-176-15,1 2-32 0,0-1-16 0,3 0 0 16,-1 1-112-16,2 0 0 0,0-1-128 0,1 1 192 16,2-2-192-16,-2 2 128 0,0 1-128 0,1-1 0 15,0-2 0-15,0 2 0 0,0 0 0 0,1-2 0 16,-1 2 0-16,-1-3 0 0,-2 1 0 0,0 3 0 31,-2-2-544-31,2 2 0 0,-2 0 0 0,0 2 0 0,1-1-272 16,-2 5-48-16,-1-5-16 0,-1 4 0 0,0 2-1328 0,-1-1-272 0,1 2-48 0</inkml:trace>
  <inkml:trace contextRef="#ctx0" brushRef="#br0" timeOffset="158988.14">26168 10722 35935 0,'0'0'3200'0,"0"0"-2560"15,0 0-512-15,0 0-128 0,18 3 1344 0,3-2 240 16,4 1 48-16,1-2 16 0,2-2-1280 0,3 1-368 0,1-3 144 0,1-1-144 15,1-2 0-15,1 1 0 0,0-3 0 0,3 1 0 32,1-1-448-32,0-2-144 0,0 1-48 0,1-2-11424 0,-3 0-2288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19:54:59.946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18501 5303 6447 0,'0'0'576'0,"-6"-3"-576"16,-1 1 0-16,2-2 0 0,1-3 2496 0,1 1 384 16,1-3 64-16,0 2 32 0,2 0-1632 0,3 0-320 0,1-5-64 0,0 0 0 15,-2 0-368-15,2 1-64 16,0-1-16-16,1 0 0 0,1 3 192 0,-1-3 48 15,-1-1 0-15,1 3 0 0,2-1-64 0,2 1-16 0,0 0 0 0,1 1 0 16,1-1-272-16,0 0-48 0,2 2-16 0,0 2 0 16,0-1 32-16,1 2 0 0,-3 1 0 0,1 0 0 15,-2 0 48-15,0 2 16 0,-10 2 0 0,11-2 0 16,-11 2-144-16,0 0-32 0,0 0 0 0,11 5 0 16,-11-5-128-16,8 11-128 0,-8-11 144 0,5 13-144 15,-4 0 0-15,-1 0 0 0,-1-1 0 0,-2-1 0 16,-1 2 0-16,-1 3 0 0,-2-3 0 0,2 4 0 15,0-4 0-15,0 4 0 0,-2-1 0 0,0 2 0 16,-3 2 0-16,1-1 0 0,0 1 0 0,-1-1 0 16,-2 1 0-16,0-1 0 0,-1 2 0 0,0-4 0 15,1-1 128-15,3-1-128 0,-1-2 0 0,1 1 0 0,1-1 128 0,1-2-128 16,2 1 0-16,1-3 0 0,0-1 0 0,2 1 128 16,0 0-128-16,2 2 0 0,0-11 0 15,0 11 0-15,2 0 0 0,0-1 0 0,1 1 0 16,1-1 0-16,-4-10 0 0,5 12 0 0,2-2 0 0,-1-2 144 15,-6-8-144-15,11 12 128 0,-2-2-128 0,0-2 0 16,0-3 144-16,0 3-144 0,1 0 0 0,1 0 0 16,-1-4 0-16,1 1 0 15,-11-5-320-15,12 5-144 0,-2-2-32 0,0-1 0 16,-10-2-2048-16,13-4-400 0,0-2-96 0,-13 6-16 0</inkml:trace>
  <inkml:trace contextRef="#ctx0" brushRef="#br0" timeOffset="699.49">19004 5025 27807 0,'0'0'1232'0,"0"0"256"0,0 0-1184 0,0 0-304 0,0 0 0 0,0 0 0 16,0 0 464-16,0 0 48 0,0 0 0 0,0 0 0 16,-10 1-512-16,1 2 0 0,9-3 0 0,-8 5 0 15,-1 0-208-15,0 2 64 0,1-1 16 0,0 4 0 16,-1-5-48-16,0 3 0 0,0 2 0 0,-2-2 0 16,-1 1 176-16,-1 1 0 0,0 1 0 0,-1 1-128 15,-2-5 128-15,3 4 0 0,2-2 0 0,0 1 0 0,1 0 0 0,2 0 0 16,1 0 0-16,2 2 0 0,1-1 208 0,3-1-16 15,1-10-16-15,3 13 0 0,1-3-48 0,2 0 0 16,3-4 0-16,3 1 0 0,1-3-128 0,1-1 160 16,2 0-160-16,1-3 160 0,1-1-160 0,2 1 192 15,-1-3-192-15,1 3 192 0,-2 0-192 0,0 0 0 16,-1 3 0-16,0 1 0 0,-1-3 0 0,-2 4-176 16,-2-1 176-16,-2 3-128 0,1-1 128 0,-3 1 0 15,-8-7 0-15,7 10 128 0,0 2-128 0,-2-3 0 16,0-1-128-16,-2 2 128 0,-2-2 0 0,-1 2 0 15,-1 2 0-15,0-1 176 0,-2 0-176 0,-1 1 160 0,-1 0-160 0,-2 1 160 16,-2 3-160-16,0-1 0 0,0-1 0 16,-1 2 128-16,-3 0-128 0,1 1 0 0,0-3 144 0,0 2-144 15,1-1 0-15,-1 0 0 0,-1-4 0 0,1 1 0 16,2-3 0-16,1-1 0 0,-2-1 0 0,2-2 0 16,-1-1 128-16,0-4-128 0,1 0 128 0,0 0-128 15,0-3 128-15,1 1-128 0,2-4 160 0,1 0-160 16,2-1 320-16,2-4-48 0,1-2 0 0,1 1 0 15,2-4 48-15,2 2 16 0,4-3 0 0,1 0 0 16,1-4-336-16,-1-2 144 0,1-3-144 0,-1 1 0 16,0 0 128-16,1 0-128 0,-2 0 0 0,1-1 0 15,0 0 0-15,-1 2 0 0,0-3 0 0,0 3 0 16,-1-1 128-16,1 1-128 0,0 2 0 0,1 1 0 16,0 1 0-16,-3-1 0 0,0 2 0 0,-1 2 0 15,1-1 0-15,-2 3 0 0,-1 0 128 0,-1 1-128 0,-1 0 0 0,-2 2 0 16,0 0 0-16,-1 0 0 15,-2-1-608-15,1 2-80 0,-1-1-16 16,1 4-8816-16,2 8-1760 0</inkml:trace>
  <inkml:trace contextRef="#ctx0" brushRef="#br0" timeOffset="1583.4">17472 6112 9215 0,'0'0'400'0,"0"0"96"0,0 0-496 0,0 0 0 0,0 0 0 0,0 0 0 16,0 0 3248-16,0 0 544 0,0 0 112 0,0 0 32 16,0 0-2976-16,0 0-608 0,10-6-112 0,-3-1-32 15,0 0 48-15,1 0 16 0,0 2 0 0,1 1 0 16,0-3 16-16,1 1 0 0,-1-2 0 0,2 2 0 15,2-1 32-15,-3-1 0 0,-2 0 0 0,1 2 0 16,-1 1 64-16,-8 5 0 0,9-4 16 0,-9 4 0 16,9-2-208-16,-9 2-32 0,0 0-16 0,9 2 0 15,-9-2-144-15,10 2 0 0,-10-2 0 0,10 4 128 16,-10-4 0-16,12 2 0 0,-12-2 0 0,11 2 0 16,0 1 80-16,-1-1 16 0,-1 0 0 0,-9-2 0 15,11 2-80-15,-3 1-16 0,-8-3 0 0,9 6 0 0,0 0-128 16,-9-6 0-16,6 9 0 0,-6-9 128 15,4 11-128-15,-1 1 0 0,-3 0 144 0,0 1-144 0,-3-1 0 0,1-1 0 16,-1 2 0-16,1-2 0 0,-2 2 0 0,0-3 0 16,0 3 0-16,0-2 0 0,0-1 0 0,0 2 128 15,-1-2-128-15,1 5 0 0,-1 0 320 0,-1 2 0 16,1 0 0-16,0 3 0 0,0-1 16 0,1 1 0 16,0-3 0-16,1-1 0 0,-1-1-96 0,2 0-32 15,1-2 0-15,-1 0 0 0,2-2-208 0,0 1 0 16,-1-1 128-16,2-4-128 0,-1-7-224 0,4 9-96 15,-4-9 0-15,0 0-16 16,0 0-816-16,9 3-176 0,-9-3-16 0,11-3-12208 0</inkml:trace>
  <inkml:trace contextRef="#ctx0" brushRef="#br0" timeOffset="2253.09">18137 5955 31215 0,'0'0'1376'0,"-10"0"288"0,-1-2-1328 0,2 5-336 0,0 1 0 0,1 2 0 15,1-2 320-15,0 3-16 0,-1-1 0 0,0 1 0 16,-1-1-304-16,-1 1 0 0,-2-2 0 0,0 2 0 0,-1 0-192 0,0 1 0 15,0 1 0-15,2-2 0 0,0 1 0 16,1 1 0-16,-1-3 0 0,1 4 0 0,-1 0 192 0,1 2 0 16,1-1 0-16,1 1 0 0,0-3 0 0,3 0 0 15,1-2 0-15,4-7 0 0,0 0 0 0,0 0 0 16,0 0 0-16,0 0 0 0,0 0 256 0,7 9-16 16,-7-9 0-16,10 7 0 0,0-2-240 0,-10-5 176 15,12 6-176-15,-1 1 160 0,-1-2-160 0,2-1 0 16,1 2 0-16,0-2 0 0,-1 2 0 0,1-1 0 15,0-1 0-15,0 1 0 0,-2 1-160 0,1 1 160 16,-1 1 0-16,-1-2-144 0,2 0 144 0,-3 0 0 16,-9-6 0-16,9 10 0 0,-2 2 0 0,-7-12 0 0,0 0 0 0,6 12 0 15,-1 1 0-15,-5-13 0 0,4 12 0 0,-1 1 0 16,-2-2 0-16,-1 0 0 0,0-1 0 16,0-10 128-16,-3 12-128 0,2-2 0 0,-1 0 0 0,0-1 128 15,-2 2-128-15,-1-3 0 0,-1 0 0 0,-1-1 0 16,-1-1 0-16,-1 1 0 0,-1 1-176 0,-1-1 176 15,1 0 0-15,-2-1-144 0,0 1 144 0,1-2 0 16,2-1 0-16,-1 0 0 0,1-4 0 0,9 0 0 16,-9 3 0-16,9-3 0 0,-9 0 128 0,9 0-128 15,0 0 192-15,0 0-16 0,0 0-16 0,0 0 0 16,-7-7 16-16,7 7 0 0,0 0 0 0,0-13 0 16,2 0 64-16,3 0 16 0,3-1 0 0,0 1 0 15,-1-6 0-15,4 1 0 0,-1-4 0 0,2-3 0 0,0-2 128 0,1 1 48 16,0-2 0-16,0 1 0 0,-1-1-128 15,1 2-32-15,-2-4 0 0,2 0 0 16,0 3-80-16,-1-2-32 0,-1 3 0 0,-1-1 0 0,1-2-160 0,-1 2 192 16,0-1-192-16,1 4 192 0,-2 0-192 0,1 1-272 15,-1-1 64-15,2 1 16 16,2 3-2496-16,0 1-480 0</inkml:trace>
  <inkml:trace contextRef="#ctx0" brushRef="#br0" timeOffset="3554.9">17577 6548 13823 0,'-12'0'608'15,"12"0"128"-15,-12 1-592 0,3 0-144 0,1-2 0 0,8 1 0 0,0 0 2112 0,0 0 384 16,0 0 64-16,0 0 32 0,0 0-1904 0,0 0-384 16,7-6-80-16,3-1-16 0,2-1 112 0,1 2 0 15,1-1 16-15,2 2 0 0,2 1 624 0,1 2 128 16,-1-5 32-16,0 3 0 0,0 0-528 0,1 2-96 0,-4-1-32 0,2 0 0 16,0 2-272-16,0 1-64 0,0-1-128 0,-1 1 192 15,-2 0-192-15,-1 1 0 0,-3 2 0 0,1-1 0 31,-1 1-592-31,1 1-16 0,-1 1 0 0</inkml:trace>
  <inkml:trace contextRef="#ctx0" brushRef="#br0" timeOffset="6758.8">3454 5686 12895 0,'0'0'576'0,"6"-5"112"0,-6 5-560 0,7-9-128 0,-1 2 0 0,-6 7 0 0,9-6 2480 0,-9 6 464 16,9-5 80-16,-9 5 32 0,8-8-2176 0,-8 8-432 15,0 0-96-15,0 0-16 0,0 0-80 0,0 0 0 16,0 0-16-16,0 0 0 0,0 0 448 0,0 0 80 0,0 0 32 0,0 0 0 16,0 0-80-16,0 0-16 0,0 0 0 0,-6 8 0 15,-1 2-176-15,1 2-32 0,-2-1-16 0,-1 4 0 16,-3 0-112-16,-1 5-32 0,-4 3 0 0,-1 5 0 16,-3 3 160-16,-3 2 16 0,-2-2 16 0,-1 3 0 15,-4 4-96-15,-5-2-32 0,-1-1 0 0,-1 2 0 16,-1-2-128-16,1 0-16 0,0-2-16 0,2-1 0 15,-1 2-240-15,3-1 128 0,0-7-128 0,6 1 0 16,3-1 0-16,4-6 128 0,3-2-128 0,3-2 0 16,4-3 0-16,3-3 0 0,4-3-192 0,4-7 192 31,-4 9-1056-31,4-9-96 0,0 0-32 0,0 0-14704 0</inkml:trace>
  <inkml:trace contextRef="#ctx0" brushRef="#br0" timeOffset="7087.92">3094 5685 30399 0,'-5'-11'2704'0,"-2"2"-2160"16,-1 3-544-16,8 6 0 0,0 0 2080 0,0 0 304 15,0 0 64-15,0 0 16 0,0 0-1808 0,0 0-352 0,0 0-80 0,8 6-16 16,1 3 48-16,3 2 16 0,0 1 0 0,1 2 0 16,-2 4-144-16,1 4-128 15,1 0 144-15,0 6-144 0,-1-1 176 0,0 1-176 0,-1-1 192 0,1 0-192 16,0 2 272-16,1 5-48 0,-3 4-16 0,2-10 0 16,0-11 16-16,1 3 0 0,0 3 0 15,1-2 0-15,1-3-96 0,1 2-128 0,1-2 176 0,0 1-176 16,-1-3 128-16,0 1-128 0,-2-1 0 0,-1 0 0 15,-3-2-208-15,-2-1-112 0,-1 1 0 0,-2-3-16 32,-1-1-576-32,-3 1-112 0,-1 0-32 0,0-11-10864 0,-2 10-2176 0</inkml:trace>
  <inkml:trace contextRef="#ctx0" brushRef="#br0" timeOffset="7895.48">3074 5311 4607 0,'0'0'400'0,"0"0"-400"0,-9-4 0 0,9 4 0 16,-9-4 3648-16,9 4 640 0,-9-5 128 0,9 5 16 16,-8-4-2096-16,8 4-416 0,0 0-96 0,0 0-16 15,0 0-416-15,0 0-96 0,0 0-16 0,0 0 0 16,0 0-176-16,9-9-32 0,2 5-16 0,0-2 0 0,2 4-208 0,2 1-32 15,-2-1-16-15,1 1 0 16,2 1-320-16,-1 0-64 0,1-1-16 0,2-1 0 0,0 2-144 0,2 0-16 16,0-1-16-16,-1 1 0 0,-1-1-48 0,1 1-16 15,0-2 0-15,1 1 0 0,-1-3-160 0,2 2 160 16,0-1-160-16,1 2 160 0,-1-3-32 0,-1 1-128 16,-2-2 192-16,0 1-64 0,-2 0-128 0,-2-1 192 15,-1 0-192-15,-1-1 192 0,-12 6-192 0,12-1 0 16,-12 1 0-16,10-2 0 0,-10 2 144 0,10-2-144 15,-10 2 160-15,0 0-160 0,0 0 176 0,0 0-176 16,0 0 192-16,0 0-192 0,0 0 240 0,0 0-64 16,0 0-16-16,0 0 0 0,0 0 16 0,0 0 0 15,0 0 0-15,-1-9 0 0,1 9 0 0,-2-10 0 0,-1 1 0 16,3 9 0-16,-5-10-48 0,1 4-128 0,0-1 192 0,-1 1-64 16,-2-2-128-16,1 2 128 0,-2-2-128 0,-1 1 128 15,-2 2-128-15,0 0 160 0,-3 1-160 0,0 0 160 16,-2-1-160-16,0 2 160 0,-3-1-160 0,1 2 160 15,0-4-160-15,1 2 0 0,3 2 0 0,-1 1 128 16,1-1-128-16,-1 1 0 0,1 0 0 0,1 2 128 16,1-1-128-16,1 1 0 0,-1 1 0 0,1 0 0 15,2 2-160-15,2-1 160 0,-3 1-208 0,10-4 80 16,0 0-1648 0,0 10-320-16,6 0-64 0,4 1-15984 0</inkml:trace>
  <inkml:trace contextRef="#ctx0" brushRef="#br0" timeOffset="10375.32">4705 5489 12207 0,'0'0'528'0,"0"0"128"0,0 0-528 0,0 0-128 16,0 0 0-16,0 0 0 0,0 0 1184 0,0 0 208 16,0 0 32-16,3-9 16 0,-3 9-464 0,4-9-80 0,-2 1-32 0,-2 8 0 15,5-8 64-15,-5 8 16 0,6-7 0 0,-1 0 0 16,-1-1-112-16,-4 8-32 0,4-9 0 0,-4 9 0 15,0 0-160-15,4-6-16 0,-4 6-16 0,0 0 0 16,1-8-240-16,-1 8-48 0,0 0-16 0,0 0 0 16,0 0-80-16,-7-3-16 0,0 2 0 0,-1 1 0 15,-1 0 144-15,0 4 32 0,-2-2 0 0,1 4 0 16,1-1 144-16,-2 1 48 0,1 1 0 0,-2 1 0 16,-1 1-160-16,0 0-32 0,0 1 0 0,-2 1 0 15,1-1-48-15,0 1-16 0,-2-2 0 0,-1 1 0 16,-1 2-128-16,0 1-48 0,-2 1 0 0,2 1 0 15,0 3 96-15,-1 0 16 0,2-1 0 0,2 1 0 16,0-1-48-16,2 0 0 0,0-1 0 0,4 2 0 16,4 3 192-16,2 0 48 0,2-4 0 0,2 2 0 0,3 1-192 0,2 1-16 15,0 0-16-15,2 1 0 0,-2 1-224 0,2 2 0 16,1 0 128-16,0 1-128 0,-1 0 0 0,1 1 0 16,1-2 128-16,-1 2-128 0,-1-2 0 0,1 0 0 15,0-2 0-15,0-3 0 0,0 0 0 0,1-4 128 16,2-1-128-16,0-2 0 0,0-3 0 0,1-3 0 15,0-2 0-15,1-4 0 0,0-2 0 0,5-2-160 16,0-4 32-16,1-1 0 16,-1 0-384-16,3-1-64 0,1 0 0 0,-1 0-16 15,-1-1-368-15,0 1-80 0,-1 0-16 0,0 0 0 16,-4 0-1888-16,1 0-384 0,-3-2-80 0</inkml:trace>
  <inkml:trace contextRef="#ctx0" brushRef="#br0" timeOffset="10710.47">4511 5789 14735 0,'0'0'1312'0,"0"0"-1056"0,-12-1-256 0,0 2 0 15,2 2 3936-15,10-3 736 0,-10 9 128 0,2 0 48 16,1 1-3696-16,2 1-720 0,1-1-160 0,0 1-16 16,2 0 64-16,2-11 32 0,0 12 0 0,1 0 0 15,0-3-112-15,-1-9-32 0,8 9 0 0,0-2 0 0,2-2-32 0,2-1-16 16,1 1 0-16,1-2 0 0,2-2 32 0,2-1 0 16,2 0 0-16,2-1 0 0,1-2 96 0,4 0 32 15,1-3 0-15,3 1 0 0,2-3-112 0,2 1-16 16,2-1 0-16,-1 1 0 0,2-1-192 0,-1-3 0 15,-2 2 0-15,1 0 0 16,-1 1-464-16,-1-3-144 0,-1 1-32 0,-3 3-15680 0</inkml:trace>
  <inkml:trace contextRef="#ctx0" brushRef="#br0" timeOffset="17996.95">6086 5260 23951 0,'0'0'2128'0,"-5"-7"-1696"0,-2 1-432 0,7 6 0 16,0 0 2112-16,0 0 320 0,-10-3 80 0,10 3 16 15,-10-2-2048-15,10 2-480 0,-7 0 0 0,7 0 0 16,0 0 0-16,0 0 0 0,0 0 0 0,0 0 0 16,0 0 0-16,0 0 0 0,0 0 0 0,0 0 0 15,0 0 0-15,0 0 0 0,-7 6 0 0,7-6 176 16,-6 9 432-16,2-1 96 0,0 2 0 0,1 2 16 15,1 1 240-15,-1 0 32 0,-1-1 16 0,1 4 0 16,1 3-384-16,1-3-80 0,-1-3-16 0,1 2 0 16,0 5-304-16,-1 2-64 0,1 0-16 0,1 2 0 15,0 1-144-15,0 2 192 0,1 6-192 0,1 2 192 16,-2-3-192-16,1 5 128 0,0 1-128 0,1 1 128 16,-1 4 0-16,-1-7-128 0,1-3 192 0,0 0-64 0,1-1 16 15,0-3 0-15,1-3 0 0,0-1 0 0,-1-1-144 16,1-3 0-16,-1 1 0 0,1 3 0 15,1-3 0-15,0 2 0 0,-2-1 0 0,1 1 0 0,-2-2 0 0,1 1 0 16,-1 3 0-16,0-3 0 16,1-3-576-16,-1-3 0 15,1-1 0-15,1-4 0 0,-3-12-48 0,0 0 0 0,4 8 0 16,-4-8 0-16,0 0-1584 0,0 0-320 0,7-9-64 0</inkml:trace>
  <inkml:trace contextRef="#ctx0" brushRef="#br0" timeOffset="18395.14">6194 5321 25791 0,'0'0'2304'0,"0"0"-1856"0,0 0-448 0,0 0 0 16,0 0 1664-16,0 0 256 0,-10 3 32 0,10-3 16 16,-10 6-1520-16,3 1-320 0,0-2-128 0,7-5 128 15,-6 10 128-15,0 1 32 0,1-1 0 0,1 1 0 16,4-1-64-16,0 2-16 0,0 0 0 0,3 2 0 16,-1 3-16-16,2-2-16 0,0 4 0 0,0-2 0 15,0 2 208-15,1 2 64 0,-1 5 0 0,0 3 0 0,0-2-16 0,0 8 0 16,-1 5 0-16,-1 1 0 0,-1 4-16 0,-1 0 0 15,-1-2 0-15,-1-1 0 0,-1 0-224 0,-1-3-32 16,0 0-16-16,0-3 0 0,2 1-144 0,-1-1 192 16,2 0-192-16,1-3 192 0,0 0-192 0,1-3 128 15,0-3-128-15,2-3 128 0,-1-3-416 0,1-3-96 16,0-1 0-16,1-7-16 16,1 1-1648-16,-5-11-320 0,0 0-64 0,0 0-7904 15,0 0-1584-15</inkml:trace>
  <inkml:trace contextRef="#ctx0" brushRef="#br0" timeOffset="19113.02">6100 5463 2751 0,'-17'-13'128'0,"8"5"16"0,0-1-144 0,0 0 0 0,2-1 0 0,2-1 0 15,0 2 4720-15,1 3 912 0,1-1 176 0,3 7 32 16,0 0-3808-16,0 0-768 0,0 0-160 0,-2-8-16 16,0 2-32-16,2 6 0 0,0-7 0 0,0 7 0 15,2-10-48-15,0 1-16 0,2-1 0 0,-1 3 0 16,2-5-128-16,0 2-32 0,2-2 0 0,1 3 0 16,2-3-192-16,3 1-32 0,4-2-16 0,0 0 0 15,0-4-192-15,1 4-32 0,2 0-16 0,1 2 0 16,1-1-144-16,-1 4-16 0,1 3-16 0,1 2 0 0,2 1 16 0,0 0 16 15,1 4 0-15,0 2 0 0,-1-1-64 0,1 7-16 16,-1-1 0-16,-2 5 0 0,-2 6-128 0,-2-3 0 16,1 2 0-16,-2 3 128 0,-1 3-128 0,-1 0 0 15,-1-3 0-15,0 3 0 0,-3 0 0 0,-2-1 0 16,-1-2 0-16,-2-1 128 0,-2 0-128 0,1 0 0 16,-2-3 0-16,-1 1 128 0,-2-4-128 0,-1 2 0 15,-2 0 0-15,-2 0 0 0,-3-3 0 0,-2 2 0 16,-3 0 0-16,-1 2 0 0,-2 0 0 0,-2 2 0 15,-2 1 0-15,0-1 0 0,-2-1 0 0,-1 0 0 16,-2 2 0-16,1 0 0 0,-1-3 0 0,5-2 0 16,-1-3 128-16,2-1-128 0,1-2 0 0,3-3 0 15,-1-3 144-15,4-2-144 0,0 1 144 0,2-3-144 16,9 0 192-16,0 0-192 0,0 0 160 0,0 0-160 0,-6-5 128 0,6 5-128 16,0 0 0-16,0 0 0 0,0 0 0 0,0 0 0 15,0 0 0-15,0 0 0 0,0 0 0 0,0 0 0 16,0 0 0-16,-4 7-144 0,0 1 144 0,0 3 0 15,0-1-144-15,-1 0 144 0,0 2 0 0,1-3-144 16,0-1 144-16,4-8 0 0,0 0 0 0,0 0 0 16,0 0 0-16,4 9 0 0,-4-9 0 0,11 9 128 15,1-5-128-15,1 3 144 0,3-2-144 0,2 2 160 16,0 0 0-16,2 2 0 0,1 1 0 0,2 1 0 16,2 2-160-16,0 2 160 0,-3 2-160 0,1 2 160 15,1 1-160-15,-1 2 0 0,2-2 0 0,-2 0 0 16,1 0 0-16,-2-1 0 0,-1 0 128 0,0-4-128 15,0 0 0-15,0-2 0 0,-2-2 0 0,1-3-176 0,1-1-48 0,-2-2-16 16,1-1 0-16,-1-1 0 0,1 0-128 0,-2-3-16 16,-1 0-16-16,0-3 0 15,0 1-1296-15,-2 1-256 0,0-3-48 0,-2 0-15056 16</inkml:trace>
  <inkml:trace contextRef="#ctx0" brushRef="#br0" timeOffset="22507.08">6891 4524 2751 0,'0'0'256'0,"0"0"-256"0,0 0 0 0,0 0 0 16,0 0 2704-16,0 0 496 0,0 0 112 0,0 0 16 16,0 0-1440-16,0 0-288 0,0 0-48 0,0 0-16 15,0 0-384-15,0 0-96 0,0 0-16 0,0 0 0 0,0 0 112 0,0 0 0 16,0 0 16-16,0 0 0 0,10-5-176 0,-1 1-32 16,-1 0-16-16,-8 4 0 0,10-2-432 0,-1 1-96 15,-1-1-16-15,2 1 0 0,1-2-144 0,-1 1-16 16,2-2-16-16,0 1 0 0,-2 3 96 0,1-1 0 15,-2-2 16-15,0 1 0 0,1-1-64 0,1 2-16 16,-2-1 0-16,1 1 0 0,-10 1-256 0,12 0 128 16,-2-1-128-16,1 1 0 0,-2 0 128 0,-9 0-128 15,10 1 0-15,-1-1 0 0,-9 0 0 0,11 0 0 16,-11 0 0-16,10 0 0 0,-10 0 0 0,9 0 0 16,-9 0 128-16,0 0-128 0,11 0 160 0,-11 0-32 15,0 0 0-15,0 0 0 0,0 0 64 0,0 0 16 16,0 0 0-16,0 0 0 0,9 5-48 0,-9-5-16 15,0 0 0-15,0 0 0 0,0 0-16 0,3 13 0 0,-3-2 0 16,-2-1 0-16,2-10-128 0,-5 9 0 0,1 1 144 0,-1 0-144 16,0-1 0-16,0 2 0 0,-1-1 0 0,0 0 128 15,-1 2-128-15,1 2 0 0,-1-1 0 0,1-1 0 16,-3 3 128-16,-1-1-128 0,0 4 160 0,1 0-160 16,0-1 208-16,0 0-48 0,0 0-16 0,1 1 0 15,1-1-16-15,2-1-128 0,-3-2 192 0,2 1-64 16,0-2-128-16,3 0 0 0,-1 0 144 0,1 3-144 15,2-6 0-15,-1 2 144 0,1-1-144 0,1 1 0 16,0 0 0-16,1-2 0 0,-1-10 0 0,4 12-192 31,-2-3-224-31,0-1-32 0,-2-8-16 0,3 9 0 0,-3-9-1680 16,0 8-336-16,0-8-64 0,0 0-11936 0</inkml:trace>
  <inkml:trace contextRef="#ctx0" brushRef="#br0" timeOffset="23635.77">7734 4462 22175 0,'0'0'480'0,"0"0"96"0,0 0 32 0,0 0 32 0,-7-7-512 0,7 7-128 0,-8-5 0 0,8 5 0 0,-9-4 640 0,9 4 128 16,-9-2 0-16,9 2 16 0,-10 0-432 0,10 0-96 16,-12 0 0-16,12 0-16 0,-12 2 16 0,12-2 0 15,-9 3 0-15,9-3 0 0,-10 1-64 0,10-1-16 16,-10-2 0-16,10 2 0 0,-10 1 80 0,1-1 32 16,0 0 0-16,9 0 0 0,-12 0 256 0,2 0 48 15,-1 2 16-15,1 2 0 0,-3-4-16 0,0 2 0 16,-2-1 0-16,1 3 0 0,0 2-176 0,-2-2-32 15,-2 4-16-15,1 0 0 0,0 0-176 0,3 1-48 16,-1 1 0-16,2 1 0 0,0-2-144 0,4 0 160 16,1 1-160-16,3-2 160 0,0 4-32 0,1 0-128 0,1-1 192 0,3-11-64 15,0 14-128-15,0-3 0 0,0-11 0 0,3 13-176 16,-3-13 176-16,0 0 0 0,8 11 0 0,-8-11 128 16,10 8 16-16,-10-8 16 0,12 3 0 0,0-1 0 15,-2-2 128-15,0 0 32 0,1 0 0 0,-1 0 0 16,-10 0-144-16,13 0-32 0,0 2 0 0,-4 1 0 15,-9-3-144-15,12 7 0 0,-12-7 0 0,11 10 0 16,-2 0 0-16,-1 1 0 0,-3-1 0 0,0 1 0 16,-1 0 0-16,-1 1 0 0,-2 0 0 0,0 0 0 15,-1-1 0-15,0 2 0 0,0-1 0 0,1 0 0 16,1 0 0-16,0-3 0 0,2 0 0 0,0 3 0 0,0-5 0 16,1 1 0-16,2 0 0 0,-1 0 0 15,-6-8 0-15,7 8 128 0,-2-1-128 0,-5-7 0 0,5 8 0 0,-5-8 0 16,6 9 128-16,-4 1-128 0,-2-10 0 0,-1 10 0 15,-2 0 0-15,-1 0 0 0,-1-3 0 0,-3 1 0 16,-1 1 0-16,-1-1 0 0,-2 0 0 0,3 1 0 16,-2-2 0-16,1-3 0 0,-2-2 0 0,2 2 0 15,1-3 0-15,0-2 128 0,-1-2-128 0,3 0 192 16,7 3-192-16,-10-7 192 0,1 0-192 0,0 1 192 16,0-3-192-16,0 2 192 0,-1 2-192 0,-1-1 0 15,1-1 144-15,1 2-144 0,-2 0 0 0,1-1 0 16,-2 2 0-16,0 2 0 0,1 1 0 0,-1 1-160 15,0 0 160-15,3 0 0 0,0 0 0 0,9 0 0 16,0 0 0-16,0 0 0 0,0 0 0 0,0 0 0 16,0 0 0-16,1-11 0 0,3 2 144 0,3-1-144 15,2-2 128-15,1-1-128 0,4-2 256 0,3-1-16 0,0-1-16 0,2-2 0 16,0-3 16-16,2 0 0 0,1-7 0 0,2 2 0 16,-4 0-64-16,1 1-16 0,-1-1 0 0,-1 4 0 15,0-4-160-15,-2 3 192 0,-3 3-192 0,-1 2 192 16,-1 0-192-16,-2 2 0 0,1 3 0 0,-2 2 128 15,-1 2-128-15,-1 2 0 0,1 2 0 0,1 0 0 16,0 1-160-16,1 1-16 0,-1 2 0 0,1 0 0 31,2 2-352-31,0 0-80 0,-2 0-16 0,0 0 0 16,1 0-1232-16,1 2-240 0,-2 0-48 0,-10-2-16 16,12 6-720-16,-2-3-160 0,-10-3-32 0,0 0 0 0</inkml:trace>
  <inkml:trace contextRef="#ctx0" brushRef="#br0" timeOffset="24116.34">8019 4343 6447 0,'0'0'272'0,"0"0"80"0,0 0-352 0,0 0 0 0,-10 0 0 0,10 0 0 0,0 0 5248 0,-9-1 960 0,9 1 208 0,0 0 48 15,0 0-4496-15,0 0-896 0,0 0-176 0,0 0-48 16,0 0-512-16,0 0-96 0,0 10-32 0,0-10 0 16,0 11-208-16,0-11 0 0,0 10 0 0,1 2 0 15,0 0 0-15,-1 1 0 0,-2-2 0 0,-2 5 0 16,-2-2 192-16,0 0-64 0,-4-4-128 0,0-1 192 15,0 5 80-15,0-1 16 0,-1 0 0 0,1 2 0 16,-2-2 0-16,3 0 0 0,2 0 0 0,2 0 0 16,0-1 64-16,1-1 16 0,4-11 0 0,-3 10 0 15,3 0-144-15,0-10-32 0,3 10 0 0,-3-10 0 16,8 10-192-16,-8-10 128 0,10 7-128 0,1-1 0 16,0-2 128-16,1-3-128 0,0 0 0 0,1 0 144 15,0-1-144-15,0 2 0 0,-1-2 0 0,1 0 128 0,-2 0-128 16,3 0 0-16,-1 0 0 0,1 0 0 0,0-2-320 0,1 1 16 15,-1 0 0-15,-1 0 0 16,0-5-464-16,0 2-80 0,1 0-32 16,1-2 0-16,-2 1-256 0,0-2-48 0,1 2-16 0,-1-2 0 15,0-3-1552-15,-1 0-304 0,-2-2-64 0,-1 1-16 0</inkml:trace>
  <inkml:trace contextRef="#ctx0" brushRef="#br0" timeOffset="24367.97">8299 4303 27647 0,'0'0'1216'0,"0"0"256"0,0 0-1168 0,0 0-304 0,-1 15 0 0,0 2 0 16,0 0 1072-16,-1 0 144 0,1 3 48 0,0-1 0 15,-2 5-480-15,0-1-80 0,0 0-32 0,-3 5 0 16,0 4-352-16,-2 3-80 0,-1 1-16 0,-2 3 0 15,0 2-48-15,-1 0-16 0,0-3 0 0,2-3 0 16,-2 1-160-16,0-2 128 0,3-2-128 0,-1-2 128 16,-1-4-128-16,3 0 0 0,1 0 0 0,1-1 0 31,1 0-1152-31,3-2-256 0,2 0-48 0</inkml:trace>
  <inkml:trace contextRef="#ctx0" brushRef="#br0" timeOffset="31239.98">8207 7634 14159 0,'0'0'624'0,"0"0"144"0,0 0-624 0,0 0-144 0,0 0 0 0,0 0 0 16,0 0 640-16,0 0 112 0,0 0 16 0,0 0 0 15,0 0-512-15,0 0-112 0,0 0-16 0,0 0 0 16,0 0-128-16,0 0 0 0,9 2 0 0,-9-2-176 16,0 0-48-16,0 0-16 0,0 0 0 0,0 0 0 15,0 0 240-15,0 0 0 0,0 0 0 0,0 0-144 16,0 0 656-16,0 0 144 0,0 0 32 0,0 0 0 16,0 0 528-16,0 0 96 0,0 0 32 0,0 0 0 15,0 0-192-15,0 0-16 0,0 0-16 0,0 0 0 16,1-9-352-16,1 0-80 0,-1 1-16 0,-1 8 0 15,5-10-384-15,2 2-80 0,-1 2-16 0,1-1 0 16,1 2-192-16,-1-2 0 0,1 1 0 0,0-1 0 0,-3-2 0 0,0 3 0 16,-1-1 0-16,-4 7 0 0,0 0 0 0,4-8 0 15,-1-2 0-15,-1 2 0 0,-2 8 384 0,0-10 48 16,0 2 0-16,0-3 0 0,-1 1 336 0,0 0 80 16,0-1 16-16,-1 3 0 0,1-2-160 0,0 2-16 15,1 8-16-15,-4-5 0 0,-1-2-224 0,-2 5-64 16,-2-1 0-16,0 2 0 0,0-2-208 0,-1 3-48 15,1 3-128-15,-1 1 192 0,-3 2-192 0,0 2 128 16,-1 2-128-16,-2 2 0 0,-1 0 128 0,-1 1-128 16,-1 1 0-16,1 3 144 0,-1 3-144 0,-1-1 0 0,1 0 144 15,0-1-144-15,2 1 128 0,0 1-128 16,2-3 160-16,0 1-160 0,1 2 208 0,2 2-48 0,3-1-16 16,4 0 0-16,1-1-16 0,3 1-128 0,2 0 192 0,3-1-64 15,1-2-128-15,3 0 128 0,2 1-128 0,2-3 128 16,2-2-128-16,1-3 0 0,0-2 144 0,2-2-144 15,2-2 0-15,2-2 0 0,1-5-160 16,0-2 160-16,-1-1-160 0,0-1 160 0,-1-2-128 0,1-2 128 16,0-4 0-16,1 1 0 0,0-4 0 0,-1 2-128 15,-1-1 128-15,-2 1 0 0,-2-1 0 0,-1-2 0 16,0 2 0-16,-3 0 0 0,-2 1 0 0,-2 0 0 16,-2-3 0-16,-2 2 128 0,-1 1-128 0,-3 0 128 15,-1 1-128-15,-3 1 0 0,-2 1 128 0,2 1-128 16,-2-1 0-16,-3 1 0 0,-2 2 0 0,1 0 0 15,-2 0 0-15,3 1 0 0,0 0 0 0,1 2 0 16,0 1 0-16,8 5 0 0,-9-4 0 0,3 0 0 0,6 4 0 0,0 0 0 16,-9 1 0-16,9-1 0 0,0 0 0 0,-7 9 144 15,2-1-144-15,1 3 0 0,1 0 128 0,2 5-128 16,0 0 0-16,2-2 0 0,-1 0 0 0,0 1 0 16,0 0 0-16,0 4 0 0,0 1 0 0,1 3 0 15,1-1 0-15,0 0 0 0,2 0 0 0,1 5 0 16,2-1 0-16,2 3 0 0,0-1 0 0,2 0 0 15,2 2 0-15,1 2 0 0,0-3 0 0,1 3 0 16,-1-1 0-16,0 0 0 0,-1-1 0 0,-1 0 0 16,0 0 0-16,-2 2 0 0,-1 0 0 0,-2 2 0 15,-2 0 0-15,-1 1 0 0,-4 0 0 0,0 2 0 16,0-1 0-16,-4 0 0 0,-2-4 176 0,-2-1-176 16,-1-1 160-16,-2 2-160 0,-1-1 128 0,-2 0-128 0,-2 2 0 0,1-2 0 15,-2-7 0-15,-1-3 0 0,-2-3 0 16,-1-1 0-16,-1-3 320 0,0-1-16 0,0-1-16 0,0-3 0 15,1-4-288-15,-1-1 0 0,-2-1 0 0,1-3-144 32,-2-4-256-32,0-3-48 0,2-1-16 0,-1-3 0 15,1-4-1968-15,2 0-400 0,3-1-80 0,1-3-12512 16</inkml:trace>
  <inkml:trace contextRef="#ctx0" brushRef="#br0" timeOffset="31804.46">9303 6833 23951 0,'0'0'2128'0,"0"0"-1696"15,-2-7-432-15,2 7 0 0,-4-11 1872 0,4 11 304 0,0 0 48 0,0 0 16 16,0 0-1792-16,0 0-448 0,0 0 0 0,0 0 0 15,0 0 0-15,-9 4 0 0,0 1 0 0,-1 3 0 16,1 4-192-16,-1 2 192 0,-3 2-160 0,0 2 160 16,-3 0-128-16,-1 3 128 0,-1 0 0 0,-2 1-144 15,1 0 272-15,-2 3 48 0,-1 1 16 0,0-1 0 16,-2 1 336-16,1 3 80 0,-2 1 16 0,1 4 0 16,-2 2-160-16,0 5-16 0,0 3-16 0,3 3 0 15,-1-2-48-15,3 0-16 0,2-2 0 0,2-2 0 16,3 0-32-16,3-3 0 0,3-1 0 0,3 0 0 15,1 1-48-15,3 2-16 0,1-1 0 0,3 0 0 16,0-2-128-16,3-3-16 0,0 0-128 0,3-2 192 16,3-3-192-16,2-3 128 0,3-2-128 0,2-1 0 15,0-3 0-15,3-2 0 0,2-4 0 0,1-2 0 0,1 0 0 16,2-5-320-16,2-1 64 0,0 0 0 16,-2-2-640-16,-1 0-128 15,-1-4-32-15,-1 0 0 0,0-4-480 0,-3-1-80 0,-3-2-32 0,-2 0 0 16,-2-4-1680-16,-2-1-352 0</inkml:trace>
  <inkml:trace contextRef="#ctx0" brushRef="#br0" timeOffset="32338.68">9668 7210 8287 0,'0'0'736'0,"-7"-4"-592"0,-3 2-144 0,10 2 0 16,-9-3 5152-16,9 3 992 0,-10 1 208 0,1 5 48 16,0 0-5024-16,-1 2-992 0,1 0-208 0,-1 2-48 15,-2 2-128-15,-1 1 128 0,-1 1-128 0,-1-1 128 16,1 2-128-16,0 3 0 0,-1 3 0 0,1 1 0 15,-2 3 144-15,2 1 0 0,0 1 0 0,-1 2 0 16,2 1 352-16,0 0 64 0,0 2 16 0,0 0 0 16,-1 3-192-16,2-3-16 0,2 5-16 0,1-2 0 0,1-1-160 0,4 0-48 15,3 0 0-15,1-2 0 0,0-4-16 0,4-2 0 16,1 0 0-16,3-8 0 0,3-2 0 0,2-3 0 16,3-1 0-16,2-6 0 0,2-2 0 0,1-3-128 15,0-2 192-15,1-3-64 0,1 0-128 0,2-4 160 16,0-2-160-16,-2-7 160 0,-2-1-160 0,-1-2 0 15,-2-1 144-15,-1-1-144 0,0-3 192 0,0 1-16 16,-2-1-16-16,-2-1 0 0,-2-2 192 0,-1-2 32 16,-1 0 16-16,-2-1 0 0,-2-3-208 0,0 0-64 15,-1-1 0-15,-1 3 0 0,-3-1-128 0,-1 0 0 16,-2 1 0-16,-1-3 0 0,-3 3 0 0,1 4-176 0,-2 0 176 16,0 5-192-16,-1-3 192 0,0 4 0 15,1 1 0-15,2 1 0 0,-3 1 0 0,2 0-128 0,2 1 128 0,0 1 0 31,-2 0-448-31,3 2-16 0,0 0 0 0,0 2 0 16,-1 7-1632-16,5 6-320 0,-6-4-64 0,6 4-12096 0</inkml:trace>
  <inkml:trace contextRef="#ctx0" brushRef="#br0" timeOffset="32611.75">9474 7620 31215 0,'0'0'1376'0,"0"0"288"0,0 0-1328 0,-4 14-336 15,3-5 0-15,1-9 0 0,1 10 448 0,3 1 0 16,-4-11 16-16,7 14 0 0,-1-1-112 0,2-1-32 16,2-2 0-16,2-3 0 0,0-1-320 0,2-3 0 15,1 0 0-15,0 1 0 0,1-4 0 0,2 0 0 16,0-2 0-16,1-2 0 0,-1 0-288 0,1-2 32 15,0-1 0-15,0 0 0 0,2 0-64 0,-3 3-16 16,1-1 0-16,-2-2 0 16,-1-2-128-16,1 3-32 0,2-1 0 0,-1 1-8608 15,0-1-1728-15</inkml:trace>
  <inkml:trace contextRef="#ctx0" brushRef="#br0" timeOffset="32916.14">10301 6869 35871 0,'-3'-11'1600'0,"3"11"320"0,-4-6-1536 0,4 6-384 0,0 0 0 0,0 0 0 15,-4 9 576-15,3 5 64 0,0 3 0 0,2 3 0 16,2 2-640-16,0 0-192 0,1 3 0 0,0 1 0 16,0 5 192-16,1-1 0 0,1-1 0 0,-1-2-128 15,-1 0-16-15,0 0 0 0,0-1 0 0,-2 0 0 16,-1 0-352 0,1-7-64-16,-1 0-16 0,-1-1 0 0,0-1-144 0,-1-3-48 0,-1-3 0 0,2-11 0 15,-2 11-352-15,2-11-80 0,0 0-16 0,0 0-11792 16</inkml:trace>
  <inkml:trace contextRef="#ctx0" brushRef="#br0" timeOffset="33149.43">10096 6972 39615 0,'0'0'1760'0,"-1"-10"352"15,1 10-1680-15,0 0-432 0,5-9 0 0,5 3 0 0,3 3 320 0,3-2 0 16,0 0-16-16,1 2 0 0,1-3-304 0,3 0 0 16,1 0 128-16,3 1-128 0,-1-2 0 0,2 2 0 0,2 0 0 0,1 2 0 15,-1-1 0-15,1 2 0 0,-3-1-192 0,0 2 48 32,0-1-720-32,0 2-144 0,-2 2-16 0,-2-1-16 15,0-1-2112-15,0 1-432 0,-1 1-64 0</inkml:trace>
  <inkml:trace contextRef="#ctx0" brushRef="#br0" timeOffset="33621.75">11473 7352 29951 0,'0'0'1328'0,"0"0"272"0,0 0-1280 15,-9 7-320-15,-1-1 0 0,3-2 0 0,-1 1 864 0,0 3 112 0,-1 3 32 0,-2 2 0 16,1 2-400-16,-2 2-80 0,-1 0-16 0,-2 3 0 16,-2 1-192-16,0 2-64 0,-2 3 0 0,1 0 0 15,-3 0 112-15,-2 2 16 0,-5-5 0 0,2 3 0 16,0 2 112-16,2 3 16 0,-1-1 16 0,0 0 0 15,2-3-288-15,2 1-64 0,2-2-16 0,3-1 0 16,0-2-160-16,3-5 0 0,1 2 0 0,2-6 0 31,2-2-496-31,3-3-16 0,5-9-16 0,0 0 0 0,0 0-1712 0,0 0-352 0,0 0-64 0</inkml:trace>
  <inkml:trace contextRef="#ctx0" brushRef="#br0" timeOffset="33873.04">11045 7532 21183 0,'0'0'1888'0,"0"0"-1504"15,0 0-384-15,0 0 0 0,8 11 4496 0,0 0 832 16,2 2 176-16,1 3 16 0,-1 0-4368 0,3 2-896 16,0 0-256-16,0 2 128 0,0-1 128 0,2 2 0 15,1 4 16-15,0-4 0 0,-2 1-272 0,2 1 0 16,1 1 128-16,0-1-128 0,0 2 0 0,0-1-144 15,0-2 16-15,0-1 0 16,0-1-416-16,0-3-80 0,-2-1-16 0,0-2 0 16,-2-3-464-16,-2-3-112 0,1-2 0 0,0-1-16 15,-2-1-16-15,1-2 0 0,-11-2 0 0,11-3 0 16,-1-1-1648-16,-3-2-336 0,3-10-64 0,-1-4-16 0</inkml:trace>
  <inkml:trace contextRef="#ctx0" brushRef="#br0" timeOffset="34322.81">11464 6670 25855 0,'0'0'1152'0,"0"0"224"0,0 0-1104 0,0-10-272 0,0 10 0 0,0 0 0 0,0 0 784 0,0 0 112 16,0 0 0-16,0 0 16 0,0 0-752 0,10 9-160 16,-1 2 0-16,2 2 0 0,-2 4 400 0,2 2 128 15,1 3 32-15,3 3 0 0,0 1 448 0,3 5 80 16,2 5 32-16,2 0 0 0,3-1-304 0,0 3-64 15,2 1-16-15,2-2 0 0,-1 2-480 0,0 1-80 16,-2-1-32-16,0 2 0 0,0-3-144 0,-1 3 192 16,-4 5-192-16,-2 1 192 0,-2-2 64 0,-1 2 0 0,-2 0 16 0,-1 0 0 15,-2-1-144-15,-4 1-128 0,-1-3 192 0,-4 0-192 16,-3 3 144-16,-2-4-144 0,-2 0 0 0,-3-1 144 16,-2-1-144-16,-3-4 0 0,-2 0 144 15,-3-1-144-15,-1-2-208 0,-3-2-112 0,-3-8-32 0,-1 2 0 31,-4 3-416-31,0 0-96 0,-4-3-16 0,1-7 0 16,3-3-1104-16,0-11-208 0,-1-5-48 0</inkml:trace>
  <inkml:trace contextRef="#ctx0" brushRef="#br0" timeOffset="35023.55">10878 7146 28047 0,'0'0'1232'0,"0"0"272"0,-9-5-1200 0,9 5-304 16,-6-5 0-16,6 5 0 0,0 0 896 0,0 0 112 0,0 0 16 15,0 0 16-15,0 0-368 0,0 0-80 0,0 0-16 0,7-7 0 16,4 5-320-16,-11 2-80 0,12-4-16 0,-1 1 0 16,0 1-160-16,-1 0 160 15,2 1-160-15,1 0 160 0,0 1-160 0,3 0 160 0,-1 0-160 0,2 1 160 16,1-1-160-16,-1 1 0 0,0 2 144 0,0-1-144 15,0 1 144-15,-1 0-144 0,-2-2 192 0,2 0-192 16,0 1 128-16,-2 0-128 0,-1-2 0 0,0 2 0 16,0 0 144-16,0 1-144 0,-1-2 0 0,-2 0 144 15,1 1-144-15,-11-2 0 0,11 2 0 0,0 0 0 16,-1-1 0-16,-10-1 0 0,12 2 0 0,0-2 0 16,-2 0 0-16,1-1 0 0,-1 0 0 0,-10 1 0 15,10-1 0-15,-10 1 0 0,12-3 0 0,-12 3 0 16,9-3 0-16,-9 3 128 0,8-6-128 0,-8 6 0 15,0 0 128-15,8-5-128 0,-8 5 0 0,0 0 128 0,5-8 160 0,-5 8 32 16,3-9 0-16,-3 9 0 0,0-8-32 0,0 8 0 16,0 0 0-16,0 0 0 0,-4-9-48 0,0-2-16 15,-1 2 0-15,5 9 0 0,-4-9 64 0,-1 1 16 16,-2 2 0-16,1-1 0 0,-1-2-80 0,0 3-16 16,0-2 0-16,-2 1 0 0,-1 1-80 0,1-1 0 15,-1 1-128-15,1-1 192 0,0-2-192 0,-1 1 0 16,-1-1 128-16,2 3-128 0,2-1 208 0,1-1 0 15,-2 2 0-15,1 0 0 0,1 1-16 0,0 1 0 16,6 4 0-16,0 0 0 0,-5-4-192 0,5 4 0 16,0 0 0-16,0 0 0 0,0 0-144 0,0 0-80 15,0 0-16-15,0 0 0 16,0 0-336-16,0 0-64 0,8 10 0 0,0-4-16 16,-8-6-336-16,13 5-64 0,-3-1-16 0,2-3-10064 0,0 1-2000 0</inkml:trace>
  <inkml:trace contextRef="#ctx0" brushRef="#br0" timeOffset="35832.5">9474 6896 9215 0,'-14'-1'816'0,"3"1"-656"0,0-4-160 0,-1 2 0 15,0 1 3712-15,3 1 704 0,9 0 128 0,0 0 48 16,0 0-3536-16,0 0-704 0,0 0-144 0,0 0-16 16,0 0-192-16,3-10 160 0,-3 10-160 0,7-7 160 15,4 2-160-15,1 0 0 0,-1 2 0 0,2-1 0 16,0 3 128-16,2 1 0 0,0 0 0 0,1 1 0 16,-2 1 256-16,2 0 64 0,0-1 0 0,1 2 0 15,1 0-64-15,-1-3-16 0,0 0 0 0,0 0 0 16,0 0 80-16,1 0 0 0,0 0 16 0,-1-4 0 15,-1 1-64-15,-1-1-16 0,1 2 0 0,0-4 0 0,2 2-112 0,-1-1-16 16,-1-1-16-16,0-1 0 0,0 1-64 0,0-1-16 16,-2 1 0-16,-1-1 0 0,-2 1 32 0,-4 0 0 15,-7 6 0-15,0 0 0 0,7-6-16 0,-7 6 0 16,0 0 0-16,0 0 0 0,0 0 0 0,0 0 0 16,0 0 0-16,0 0 0 0,-5-8-48 0,5 8 0 15,-5-8 0-15,5 8 0 0,-6-8 0 0,6 8-128 16,-5-7 192-16,5 7-64 0,0 0 16 0,-4-7 0 15,4 7 0-15,0 0 0 0,-5-12 112 0,0 5 32 16,0 0 0-16,5 7 0 0,-10-6-16 0,3-1 0 16,7 7 0-16,-10-4 0 0,4-2 0 0,6 6 0 15,-9-8 0-15,1 3 0 0,8 5-128 0,-10-4-16 0,-1 1-128 0,11 3 192 16,-12-4-192-16,3 1 0 0,9 3 0 16,-10-1 0-16,10 1 0 0,-9-1 0 0,9 1 0 0,0 0 0 15,-9-1 0-15,9 1 0 0,0 0 128 0,0 0-128 16,0 0 0-16,0 0 0 0,0 0 128 0,0 0-128 15,0 0 0-15,0 0 0 0,0 0 0 0,0 0 0 32,0 0-1872-32,0 0-368 0</inkml:trace>
  <inkml:trace contextRef="#ctx0" brushRef="#br0" timeOffset="111927.15">3302 10269 20959 0,'0'0'928'0,"0"0"192"0,0 0-896 0,0 0-224 0,-1-11 0 0,1 11 0 16,-3-8 576-16,3 8 80 0,0 0 16 0,0 0 0 15,0-9-480-15,0 9-192 0,0 0 128 0,0 0-128 16,0 0 0-16,0 0 128 0,-6-6-128 0,6 6 0 15,-9-3 176-15,0-1-48 0,-3 2-128 0,1 2 192 16,1-3 400-16,0 3 80 0,-3-1 16 0,1 1 0 16,0-2 128-16,0 1 16 0,-2 1 16 0,2-2 0 15,1 2-48-15,1 0-16 0,-1-2 0 0,0 2 0 16,0 4-400-16,0-1-64 0,1 1-32 0,-1 2 0 16,1 1-288-16,-1-1 0 0,0 3 0 0,0 2 0 15,1-1 0-15,-1 2 0 0,0 1 0 0,-1 1 0 0,1 2 0 0,1 2 0 16,-2 3 0-16,1-1 0 0,0 2 0 0,2 1 0 15,0 1 0-15,1 2 0 0,3 1 304 0,0 2-48 16,-3 0-16-16,3-1 0 0,-1 0 80 0,1 0 32 16,3 1 0-16,-1 1 0 0,2-1-176 0,1-1-48 15,1-4 0-15,2 2 0 0,2-3-128 0,1 1 0 16,3 2 144-16,2-7-144 0,1 0 160 0,2-2-32 16,3-2-128-16,1-2 192 0,0-4-192 0,3-2 0 15,0-2 128-15,3-2-128 0,2-1 144 0,0-2-16 16,-2 0 0-16,1-2 0 0,-1-2 0 0,-1-1-128 0,1-2 192 15,-2-1-64-15,-1-1-128 0,0-1 0 16,-1-2 0-16,0-2 128 0,-3-2-128 0,1 0 0 0,0-2 0 0,1 1 0 16,-1 0 128-16,0 0-128 0,-1 2 0 0,-3-2 128 15,-1-2-128-15,-1 1 0 0,-1-3 0 0,-1 0 128 16,-1 1-128-16,-2-3 192 0,-1 1-192 0,-1-5 192 16,-1 0-64-16,-1-2-128 0,-4-2 192 0,-1 3-64 15,0 2 16-15,-1 1 0 0,-1 1 0 0,-2-1 0 16,-2 3-16-16,-1-1 0 0,0 1 0 0,-2 3 0 15,-1-1 0-15,1 2-128 0,-2 0 192 0,0 1-64 16,-3 0 0-16,2 1-128 0,-2 2 192 0,2 1-64 16,-2 0 32-16,2 1 0 0,-1 2 0 0,1 0 0 15,0 3-32-15,-1-1-128 0,1 3 192 0,-2 1-64 16,-1 1-128-16,0 2 0 0,-1 1 0 0,1 2 0 16,-1 1-256-16,-2 1 64 0,0 1 0 0,-1 2 16 15,0 0-336-15,1 3-80 16,2 0-16-16,1 0 0 0,0 2-624 0,3-3-128 0,1 2-32 0,2 0-9232 15,2 1-1856-15</inkml:trace>
  <inkml:trace contextRef="#ctx0" brushRef="#br0" timeOffset="112343.71">3442 9904 32015 0,'0'0'1408'0,"-12"-6"320"0,-1 1-1392 0,1 1-336 0,12 4 0 0,-9-4 0 16,9 4 512-16,0 0 16 0,0 0 16 0,0 0 0 15,0 0-544-15,-9 7 0 0,1 1 0 0,3 2 0 16,1 3 0-16,0 3-144 0,-1 2 144 0,0 4-192 16,0 2 192-16,-1 3 0 0,-1 2-144 0,0 2 144 15,-1 0 0-15,2 5 0 0,-2-1 0 0,-1 3 0 16,0 2 288-16,-3 2 80 0,-2 3 16 0,-2 6 0 16,-4 7 144-16,2 1 48 0,-1 3 0 0,-2 2 0 15,-4-2-128-15,0 2-32 0,-2 0 0 0,1 2 0 0,0 5-240 16,1-7-48-16,1-4-128 0,2-4 192 0,0-7-192 0,1-3 0 15,3-3 0-15,4-5 0 0,-1 0 0 0,3-4-128 16,3-7 128-16,3-1-208 16,2-6-1728-16,1-6-352 0,2-4-64 0</inkml:trace>
  <inkml:trace contextRef="#ctx0" brushRef="#br0" timeOffset="113362.8">4143 9947 2751 0,'0'0'256'0,"0"0"-256"0,0 0 0 0,0 0 0 0,0 0 2176 0,0 0 384 16,0 0 64-16,5-8 32 0,-5 8-944 0,8-8-192 16,-1 1-48-16,-7 7 0 0,8-6-320 0,-2 2-64 15,-6 4 0-15,0 0-16 0,0 0-432 0,0 0-64 16,8-6-32-16,-8 6 0 0,0 0-16 0,0 0 0 16,0 0 0-16,0 0 0 0,0 0 176 0,0 0 48 15,-9 0 0-15,0 2 0 0,-3 3-32 0,0 1 0 16,0 0 0-16,1 3 0 0,0 2-16 0,0 2-16 15,-1 2 0-15,0 1 0 0,0 0-304 0,2 2-48 16,0 3-16-16,0 0 0 0,0-3-64 0,1 3-32 16,1 1 0-16,-1 3 0 0,0-1-224 0,0 1 128 15,0 1-128-15,-1 2 0 0,1 0 0 0,1 6 0 0,-1 0 0 16,1 1 0-16,2 2 128 0,-2 3-128 0,-1 1 0 0,1 0 0 16,2 0 160-16,-1-3-160 0,-1-3 160 0,4-1-160 15,2 0 128-15,2-4-128 0,-1-2 0 0,2 0 144 16,1-2-144-16,4 0 128 0,0 1-128 0,2-2 128 15,1-2-128-15,4-3 160 0,4 1-160 0,1 1 160 16,2 1-160-16,1 1 0 0,2-5 144 0,2 1-144 16,1-2 0-16,0 1-160 0,2-5 16 0,-1-1-10592 15,0 0-2112-15</inkml:trace>
  <inkml:trace contextRef="#ctx0" brushRef="#br0" timeOffset="130222.57">2662 9835 7359 0,'0'0'656'0,"0"0"-528"0,0 0-128 0,-9-7 0 16,9 7 3584-16,0 0 704 0,-10-8 128 0,10 8 16 16,0 0-3248-16,-8-8-656 0,8 8-128 0,-9-7-16 15,9 7 128-15,-8-11 16 0,0 3 16 0,8 8 0 16,-10-6-352-16,0 2-192 0,10 4 192 0,-13-4-192 15,2 0 128-15,-1 0-128 0,0 3 0 0,1 1 0 0,-1 0 0 0,0 1 0 16,-1 0 0-16,0 2 0 0,1-3 288 0,-1 0-48 16,-1 1-16-16,0-1 0 0,-1 0 288 0,0 2 64 15,-2-1 16-15,1 0 0 0,2-1 160 0,-3 0 16 16,0 0 16-16,1 0 0 0,2-1-208 0,-1 1-32 16,0 0-16-16,0 0 0 0,2 1-96 0,2 1-32 15,0-2 0-15,1 0 0 0,1 1-96 0,9-1-32 16,0 0 0-16,-9 4 0 0,-1-4-144 0,10 0-128 15,0 0 144-15,0 0-144 0,0 0 0 0,0 0 128 16,-1 12-128-16,1-12 0 0,5 7 0 0,-5-7 0 16,7 11 128-16,1-1-128 0,1 1 0 0,0-1 144 0,-1-1-144 15,0 3 128-15,2 1-128 0,-1 0 0 0,-1 3 144 0,0 3-144 16,1 3 0-16,0 1 144 0,-2-1-144 0,-1 4 0 16,1 4 128-16,-1 1-128 0,3 2 0 0,-1-2 0 15,0 3 160-15,0 2-160 0,-2 0 128 0,2 0-128 16,-1 2 192-16,-1 4-32 0,1 3-16 0,-1 5 0 15,1-1-16-15,-2 2-128 0,0 4 192 0,-1 0-64 16,0-1-128-16,-2 0 192 0,-2-2-192 16,0 3 192-16,-1-1-192 0,-1 3 192 0,-1 0-192 0,-1 0 192 15,1 2 0-15,1-4 0 0,-1 1 0 0,1-2 0 16,0-1-32-16,2 0 0 0,0 2 0 0,3 0 0 16,-1-1 16-16,2 4 0 0,3-1 0 0,-1-3 0 15,2-1 208-15,0 2 64 0,0 1 0 0,0 4 0 16,0 2-448-16,-1 5 0 0,0 3 0 0,-2-2 0 0,0-4 0 0,-1 2 0 15,0-2 0-15,-1 0 0 16,-1 1 0-16,1-2 0 0,-2 0 0 0,1-2 128 0,-2-5-128 0,1 0 0 16,1-4 144-16,-2-1-144 0,0-2 128 0,2 1-128 15,-1 1 128-15,4 4-128 0,3 2 272 0,-4-5-16 16,-5-6 0-16,1 1 0 0,2-3-16 0,1 2-16 16,0 1 0-16,0 3 0 0,3 1-32 0,-1 4 0 15,-1 4 0-15,1 1 0 0,3-2-32 0,0-3-16 16,1-3 0-16,4-2 0 0,0-5 0 0,-1 2 0 15,-2-2 0-15,0 5 0 0,0 1 80 0,-4-1 16 16,-2-7 0-16,3 4 0 0,3 1-240 0,0-4 0 16,-3-11 0-16,-2 0 0 0,0-5 0 0,-1 1 0 0,-2 1 0 0,-2 1 0 15,-6 2 128-15,2-1-128 0,2 1 0 0,-1 0 144 16,1-2-144-16,0 0 160 0,2 0-160 0,0-2 160 16,0-1 0-16,-1-2 0 0,-2-3 0 0,2-1 0 15,1 0 16-15,0 2 0 0,-3 1 0 0,2-2 0 16,1 2-176-16,0 9 0 0,-1 2 144 0,0 5-144 15,-2-2 0-15,0-1 0 0,1-4-192 0,-2-3 64 16,0-3 128-16,0 0 0 0,-1-5 0 0,1-1 128 16,1-1-128-16,-1-1 0 0,-1-4 128 0,0-1-128 15,2 0 0-15,2-4 144 0,-2 0-144 0,2-1 0 16,0 1 0-16,0 0 0 0,-1 0 0 0,2-2 0 16,0-9 0-16,0 12 0 0,-2-1 0 0,0-2 0 15,2 3 0-15,-1 1 0 0,-2 2 0 0,1-2 0 16,-1 0 0-16,1 0 0 0,-1 0 0 0,0 0 0 15,1-2 0-15,-1 0 0 0,3-11 0 0,-2 13 0 0,-2-1 0 0,1 1 0 16,0 0 0-16,1 0 0 0,-2-3 0 16,0-1 0-16,-1-1 0 0,1 0 0 0,4-8 128 0,-4 10-128 15,0 0 0-15,1-1 0 0,3-9 0 0,-2 11 0 16,-1 0 0-16,3-11 0 0,-4 9 0 0,4-9 0 16,0 0 0-16,0 0 0 0,0 0 0 0,-1 10 0 15,1-10-128-15,0 0 128 0,0 0 0 0,0 0 0 16,-1 10 0-16,1-10 0 0,0 0 0 0,4 10 0 15,-4-10 0-15,5 12 0 0,0-1 0 0,-5-11 0 16,5 10 0-16,0 0 0 0,2-2 0 0,-7-8 0 16,8 6 0-16,-8-6 0 0,0 0 0 0,13 9 0 0,4 1 0 15,-3-5 0-15,-2-1 0 0,-12-4 0 0,0 0 128 16,0 0-128-16,13-2 0 0,-1 0 0 0,-1 0 0 0,-11 2 0 16,13 0 0-16,-2 0 0 0,-1 0 0 0,1 0 0 15,-11 0-240-15,13-1 48 0,-2-3 16 0,0 0 0 16,-11 4 48-16,13-4 0 0,0-2 0 0,-1 2 0 15,-2 1-192-15,1-3-16 0,-1 2-16 0,2-1 0 32,1 0-1184-32,2-2-256 0,4 0-32 0,2-4-16 15,1-5-1184-15,4-5-240 0</inkml:trace>
  <inkml:trace contextRef="#ctx0" brushRef="#br0" timeOffset="131156.72">3709 11052 17503 0,'-9'-8'1552'0,"9"8"-1232"0,-7-6-320 0,0 1 0 16,-3 2 4384-16,1 2 816 0,9 1 176 0,0 0 16 15,0 0-4256-15,0 0-864 0,-7 8-272 0,7-8 160 16,-6 10-160-16,4 0 0 0,0 1 0 0,4 2 0 15,0 1-160-15,2 3 160 0,1-1 0 0,2-1-144 16,2 2 144-16,-1 0 0 0,0 0 0 0,0 2 0 16,-1 0 192-16,1 2-48 0,-1-3 0 0,-2 0 0 0,0 2-144 0,-1-2 0 15,-1-1 144-15,-2 1-144 0,-2-2 0 0,-1 0 0 16,0-2 0-16,0-2 0 16,1 0-784-16,1-12-128 0,-2 10-32 0,2-10-9616 15,0 0-1920-15</inkml:trace>
  <inkml:trace contextRef="#ctx0" brushRef="#br0" timeOffset="131868.21">4830 10393 12895 0,'0'0'576'0,"0"0"112"0,0 0-560 0,-1-8-128 16,1 8 0-16,0 0 0 0,0 0 2432 0,0 0 464 0,0 0 96 0,-4-7 16 16,4 7-1920-16,0 0-368 0,0 0-80 0,-9 0 0 15,1 4-368-15,2 5-64 0,0-2-16 0,0 2 0 16,-3-1 512-16,0 5 112 0,-2 0 16 0,1 4 0 16,-2-3-32-16,0 6 0 0,1 2 0 0,-4 1 0 15,2 3-160-15,-1 0-16 0,-1 2-16 0,1-3 0 16,0 2-128-16,-2 0-32 0,1 2 0 0,-2-3 0 15,0-1-256-15,0-3-48 0,0 1-16 0,1 0 0 16,3-1-128-16,0-1 0 0,0-2 0 0,1-2 0 16,2-3 0-16,2 0 0 0,3-3 0 0,5-11 0 15,0 0-768-15,0 0-64 0,0 0-32 0,0 0-9488 16,0 0-1888-16</inkml:trace>
  <inkml:trace contextRef="#ctx0" brushRef="#br0" timeOffset="132191.37">4545 10455 24879 0,'-9'-8'1088'0,"9"8"256"0,-11-1-1088 0,2 1-256 15,0 1 0-15,9-1 0 0,0 0 2064 0,-7 5 368 0,7-5 64 0,0 0 0 16,0 0-1936-16,-1 12-400 0,1-12-160 15,5 9 128-15,-5-9 64 0,11 9 16 0,2 1 0 0,1-1 0 16,0 0 48-16,1 0 0 0,-1-1 0 0,1 2 0 16,0 1 0-16,0 2 16 0,-1 1 0 0,0 2 0 15,-1-1-64-15,-1 2-16 0,-3-2 0 0,0 0 0 16,0 1-64-16,-1-2-128 0,0-1 176 0,-3 2-176 16,0-1 128-16,-1 0-128 0,0 1 0 0,0-4 0 15,1 0 0-15,1-1-176 0,0-1 32 0,2 2 0 31,1-2-784-31,1-1-160 0,4 0-16 0,0-2-16 0,0-1-2592 0,3 2-528 0</inkml:trace>
  <inkml:trace contextRef="#ctx0" brushRef="#br0" timeOffset="133257.29">4451 10117 23839 0,'0'0'1056'0,"-9"-1"224"0,0-1-1024 0,9 2-256 0,0 0 0 0,0 0 0 15,0 0 464-15,0 0 48 0,0 0 16 0,0 0 0 16,0 0-528-16,0 0 0 0,0 0 0 0,0 0 0 16,7-4 0-16,1-3 0 0,-8 7 0 0,12-5 0 15,-2 1 128-15,1 1 32 0,-11 3 0 0,12-2 0 16,-1 0 160-16,1 0 16 0,1 1 16 0,1-1 0 15,1 1 96-15,0 1 0 0,0-1 16 0,2 1 0 16,0 0-96-16,1 0-32 0,-1 0 0 0,0 0 0 16,1 1-144-16,-2 0-16 0,-2-1-16 0,0 2 0 15,-1-1-160-15,0-1 0 0,-1 0 144 0,0 1-144 16,-2-1 128-16,-10 0-128 0,12 1 128 0,-12-1-128 16,13 3 128-16,-2-2-128 0,-11-1 160 0,11 0-160 0,-11 0 176 0,11 0-176 15,-11 0 192-15,10 0-192 0,-10 0 128 0,0 0-128 16,11-4 0-16,-11 4 0 0,7-5 0 0,-7 5 0 15,0 0 0-15,8-5 0 0,-8 5 176 0,0 0-176 16,4-9 160-16,-4 9-160 0,3-8 320 0,-3 8-16 16,0 0-16-16,-4-8 0 0,4 8 96 0,-7-6 32 15,0 1 0-15,0 1 0 0,0-2-160 0,0 2-16 16,-2 1-16-16,1-4 0 0,0 1-32 0,3-1-16 16,5 7 0-16,-7-8 0 0,-1-4 48 0,2 2 16 15,2 0 0-15,1 0 0 0,1 0-16 0,0 1 0 16,1 1 0-16,0-1 0 0,1 0-224 0,0 1 128 15,0 8-128-15,-2-9 0 0,2 9 0 0,0 0 0 16,-2-8 0-16,2 8 0 0,0 0 0 0,0 0 0 0,0 0 0 0,0 0 0 16,0 0-160-16,0 0-32 0,0 0 0 0,0 0 0 31,0 0-688-31,-4 9-144 0,4-9-16 0,1 12-16 16,-1-12-2464-16,7 9-512 0</inkml:trace>
  <inkml:trace contextRef="#ctx0" brushRef="#br0" timeOffset="134246.4">4942 9810 17151 0,'0'0'768'0,"0"0"144"0,0 0-720 0,0 0-192 16,0 0 0-16,-9 1 0 0,0-2 768 0,9 1 128 15,0 0 32-15,0 0 0 0,0 0 64 0,0 0 16 16,0 0 0-16,0 0 0 0,0 0-224 0,0 0-32 15,0 0-16-15,0 0 0 0,0 0-352 0,0 0-80 0,0 0-16 0,4 11 0 16,0 0-48-16,2-1-16 16,1-1 0-16,1 2 0 0,0-1 48 0,1 2 16 0,0-3 0 0,3 3 0 15,1-2 208-15,0 2 32 0,1 2 16 16,0 2 0-16,1-4 0 0,0 2 0 16,1-1 0-16,2 2 0 0,1 0-224 0,-1 3-64 0,-1 2 0 0,1 0 0 15,2 2-256-15,-1 0 0 0,1 3 0 0,-1-2-144 16,-2 2 144-16,-1 1 0 0,-3-3 0 0,-1 2 0 15,-2-1 0-15,-2 2 176 0,-2-3-48 0,0 1 0 16,-3-1 160-16,0 1 32 0,-2-1 0 0,-1 2 0 16,-1 2 32-16,1 3 16 0,0 7 0 0,0-3 0 15,1-2-48-15,1 1 0 0,-2-6 0 0,-2-1 0 16,-2 0 0-16,2-2-16 0,-1 1 0 0,-1-3 0 16,-1 0-304-16,1-1 128 0,-1 0-128 0,0-3 0 15,-2-1 128-15,-1 0-128 0,-1-2 0 0,0 1 0 16,-1-2 144-16,-2-1-144 0,-2-1 0 0,1 0 144 0,-2 1-144 0,1-1 0 15,0-1 0-15,-2 0 0 0,-2-1-256 0,-1 1-48 16,3-2 0-16,-1 0 0 16,0-1-144-16,1 1-16 0,2-1-16 0,1 0 0 15,0-1-464-15,2 0-80 16,2-2-32-16,9-5-9280 0,-7 5-1856 0</inkml:trace>
  <inkml:trace contextRef="#ctx0" brushRef="#br0" timeOffset="137034.64">3386 11934 19343 0,'-9'-6'1728'0,"9"6"-1392"15,-9-5-336-15,2 1 0 0,7 4 2800 0,0 0 480 16,-4-6 112-16,4 6 0 0,-1-11-2816 0,1 11-576 16,1-8 0-16,-1 8-240 0,0 0 240 0,3-7 0 0,-1 0 0 0,-2 7 0 15,0-6-144-15,0 6 144 0,0 0-128 0,0 0 128 16,-6-4 0-16,6 4-128 0,-9 0 128 0,-2 4 0 15,-1 2 0-15,1 2 0 0,-2 2 0 0,0 5 0 16,-3 0 304-16,0 4 32 0,-2 0 16 0,1 1 0 16,2 2 144-16,-2 3 16 0,2 2 16 0,2 3 0 15,0 4-48-15,1 2-16 0,2 1 0 0,1 1 0 16,1 1-240-16,2 0-48 0,-1-1-16 0,2 1 0 16,2-7-160-16,2 2 0 0,1-1 0 0,3-3 0 15,0 0 0-15,4-4-224 0,1 1 80 0,1-1 16 16,1-2 128-16,1-2 0 0,-1-1 0 0,1-7 128 15,2-1-128-15,1-2 0 0,2-3 0 0,1-2 0 16,1-2 0-16,0-3 0 0,-2-2 0 0,3-2 0 16,3-3 0-16,1-2 0 0,-1-2 0 0,3-2 0 0,1-1 0 0,0-3 0 15,1-2 128-15,-1-2-128 0,-1-1 0 0,-2 2 128 16,-2 1-128-16,0-2 0 0,0-1 0 0,-1 2 0 16,-4 0 0-16,-1 1 0 0,-3-1 0 0,-3-1 0 15,-3 2 0-15,-2-4 0 0,-1 1 0 0,-3-4 0 16,-3-2 0-16,-2 1 0 0,-3-3 0 0,-1 0 0 15,-3-1 0-15,-1 0 0 0,-1-2 128 0,-2 2-128 16,-1 1 128-16,0 4-128 0,-1-1 272 0,0 4-16 16,0 4 0-16,-1 5 0 0,1-3 32 0,0 4 0 15,0 3 0-15,-1 0 0 0,1 1-160 0,1 6-128 16,1-1 192-16,2 3-192 0,0 3 0 0,1-1-192 16,1 3 0-16,0 2 0 15,0-1-688-15,2 2-128 0,1 3-16 0,2-1-9616 16,2 2-1920-16</inkml:trace>
  <inkml:trace contextRef="#ctx0" brushRef="#br0" timeOffset="137450.91">3739 11768 30399 0,'0'0'2704'0,"-13"0"-2160"0,0 0-544 0,3 1 0 0,2 2 800 0,8-3 48 16,-9 5 16-16,9-5 0 0,-7 8-864 0,7-8-368 15,-5 8 32-15,5-8 0 0,-1 10 48 0,1-10 16 16,-3 11 0-16,0-1 0 0,1 0 80 0,-2 2 32 15,-1-3 0-15,-2 3 0 0,-2 0 160 0,-1 3 224 16,-3 4-48-16,-3 2-16 0,-1 3 480 0,-1 4 112 16,-2 3 16-16,-2 4 0 0,-3 4 16 0,-2 3 16 15,-3 2 0-15,0 1 0 0,1 0-288 0,0 0-48 16,1 0-16-16,-2 0 0 0,0-1-304 0,2 0-144 16,1-2 128-16,2 1-128 0,2 0 0 0,2-3 128 15,3-3-128-15,3-5 0 0,2 0 0 0,3-5 0 16,1-1 0-16,1-4 0 15,1-2-496-15,2-2-80 0,1-2 0 0,2-1-16 16,-2-5-2240-16,4-10-448 0</inkml:trace>
  <inkml:trace contextRef="#ctx0" brushRef="#br0" timeOffset="138778.37">3892 12580 11055 0,'0'0'480'0,"0"0"112"16,0 0-464-16,-6-6-128 0,2-1 0 0,4 7 0 0,-1-10 3680 0,1 10 720 16,1-11 144-16,-1 11 16 0,4-10-3552 0,0 1-720 15,-4 9-144-15,6-8-16 0,-6 8 0 0,6-7 16 16,-6 7 0-16,8-9 0 0,-2 3-144 0,-6 6 160 16,8-7-160-16,-8 7 160 0,11-5-16 0,-11 5 0 15,11-4 0-15,1 1 0 0,0 1 176 0,0 1 16 16,-1-1 16-16,1 4 0 0,0 0-160 0,1 2-48 15,-1 1 0-15,-1 2 0 0,1-1-144 0,-2 1 0 16,0-1 144-16,-3 2-144 0,-7-8 224 0,7 12-32 0,-2 0 0 0,-1-1 0 16,-4-11 16-16,1 13 0 0,-1 0 0 0,-1 0 0 15,-2-1-80-15,-1 0 0 0,-2 1-128 0,-1 0 192 16,-2-1-64-16,0 0-128 0,-1-1 176 0,-1 1-176 16,0 0 208-16,-1-1-64 0,0 0-16 0,2-2 0 15,-1-1 0-15,2-2-128 0,0 0 192 0,1-1-64 16,0 0 112-16,8-5 16 0,0 0 0 0,-7 6 0 15,7-6 16-15,0 0 16 0,-4 12 0 0,2-1 0 16,2-11-160-16,4 13-128 0,1 0 192 0,1-2-192 16,0 1 0-16,2 0 0 0,1 0 0 0,0-2 0 15,2-1 0-15,-1 0-256 0,-1 0 80 0,2-2 16 16,-1-2-224 0,1-1-32-16,-1 0-16 0,0 0 0 0,-10-4-432 0,13 0-96 15,-1 0 0-15,0 0-8640 0,-2 0-1712 0</inkml:trace>
  <inkml:trace contextRef="#ctx0" brushRef="#br0" timeOffset="139362.44">4762 11660 8287 0,'0'0'368'0,"3"-9"80"0,-3 9-448 0,0-11 0 0,0 2 0 0,0 9 0 16,0 0 3264-16,0 0 576 0,0 0 128 0,0 0 0 16,-5-6-3008-16,5 6-592 0,0 0-128 0,0 0-32 15,-9 6 240-15,0 1 64 0,-1-1 0 0,1 5 0 0,-1 2-96 0,0 0-16 16,-2 1 0-16,0 3 0 0,-1 0 544 0,0 1 96 15,0 3 32-15,-3 1 0 0,-1 2-32 0,0-2 0 16,-1 0 0-16,1 5 0 0,0 1-336 0,2 3-64 16,-2-1 0-16,1 3-16 0,0-1-112 0,3 5-32 15,0 2 0-15,2-1 0 0,-1 3-96 0,3-2-32 16,2 2 0-16,2-5 0 0,0 1-352 0,2-5 144 16,1 0-144-16,2-1 0 0,2-2 0 0,2-1 0 15,0-3 0-15,1 4 0 0,3-3 0 0,0 0 0 16,1 0 0-16,1-1 0 0,1-2 0 0,2-1 0 15,0-2 0-15,1-3 0 0,1-3-416 0,0-2 16 0,1-2 0 0,2-2 0 32,2-1-192-32,1-3-48 0,-1-2 0 0,4 0 0 15,2-4-608-15,0 0-128 0,0-4-32 0,0 0-8320 0,2-1-1680 0</inkml:trace>
  <inkml:trace contextRef="#ctx0" brushRef="#br0" timeOffset="139746.97">5181 12179 31503 0,'0'0'1392'0,"0"0"288"0,0 0-1344 0,0 0-336 0,-8-2 0 0,8 2 0 0,-8 4 368 0,8-4 0 16,-6 7 0-16,6-7 0 0,-7 6-240 0,1 2-128 16,1 0 128-16,-1 0-128 0,0 0 304 0,-2-1-16 15,-1 2 0-15,0 3 0 0,-2 3 352 0,0 0 64 16,-2 1 0-16,-2 2 16 0,-2 2-112 0,0 2-32 15,-1-1 0-15,0 0 0 0,0-1-320 0,-1 1-80 16,1 1-16-16,0 2 0 0,0-1-160 0,-1-4 0 16,1-1-192-16,2-1 192 15,-1-3-592-15,4-1 0 0,2-1 0 0,2-2 0 16,1-3-560-16,8-7-128 0,0 0 0 0,-8 0-8864 0,1-4-1760 0</inkml:trace>
  <inkml:trace contextRef="#ctx0" brushRef="#br0" timeOffset="140007">4786 12246 28559 0,'0'0'2544'0,"0"0"-2032"0,0 0-512 0,0 0 0 16,4 11 2208-16,2 1 352 0,2-2 64 0,3 3 0 15,0 1-2064-15,5 2-432 0,1 2-128 0,3 1 0 16,-1-1 176-16,2 0-48 0,0 0-128 0,2 2 192 15,2-1-192-15,0 1 0 0,-2 1 0 0,1-2 0 0,0 1 0 0,-1-1 0 16,-4 2-192-16,-1-4 192 16,-2 0-704-16,-2-1-48 0,-1-4 0 0,1-1 0 15,-3 2-496-15,0-5-96 0,-3 0-32 0,-8-8 0 16,0 0-688-16,9 7-144 0,-9-7-32 0,0 0-9104 0</inkml:trace>
  <inkml:trace contextRef="#ctx0" brushRef="#br0" timeOffset="140603.69">4769 12010 33055 0,'-12'-6'1472'0,"12"6"288"0,-6-5-1408 0,6 5-352 0,0 0 0 0,0 0 0 16,0 0 0-16,0 0 0 0,11-7-192 0,3 1 64 16,-1 3-64-16,2 2-16 0,1 1 0 0,3 4 0 15,0-3 208-15,0 2 0 0,1-1 0 0,-2 2-144 16,-1-1 144-16,0 1 0 0,0 1 0 0,0 1 0 0,-2 2 0 0,1 0 0 15,-2-1 0-15,-1-1 0 16,-1-1 176-16,0-1-48 0,-2-1 0 0,2-2 0 0,-1-1 384 0,0-1 64 16,1-2 0-16,1 1 16 0,-1-1-144 0,1 0-16 15,0 1-16-15,0-1 0 0,-1-1-256 0,-1 2-160 16,1 0 192-16,-1 1-192 0,-2 0 0 0,-9 1 0 16,0 0 0-16,10 0 0 0,-10 0 0 0,0 0 0 15,0 0 0-15,0 0 0 0,0 0 0 0,0 0 0 16,0 0 128-16,0 0-128 0,0 0 240 0,0-11-16 15,0 11 0-15,-3-9 0 0,0 0 288 0,3 9 64 16,-4-8 16-16,4 8 0 0,-4-13-144 0,1 3-16 16,1 1-16-16,-2 1 0 0,-2 0-208 0,6 8-32 15,-9-9-16-15,1 1 0 0,-1 0-160 0,-1 2 160 0,-2-1-160 16,0 1 160-16,-2 2 32 0,0 1 0 0,-3 0 0 0,1 1 0 16,0-1-64-16,2 2-128 0,1 0 192 0,1-2-64 15,2 2-128-15,10 1 0 0,-9-3 0 0,9 3 0 16,0 0 0-16,0 0 0 0,0 0 0 0,0 0 0 15,0 0-288-15,0 0-32 0,5-6-16 0,-5 6 0 32,10-6-560-32,1 4-96 0,-1-1-32 0,1 2 0 15,-1 1-1760-15,-10 0-352 0,12 3-80 0</inkml:trace>
  <inkml:trace contextRef="#ctx0" brushRef="#br0" timeOffset="141413.43">5334 11574 21711 0,'0'0'960'15,"0"0"192"-15,0 0-912 0,0 0-240 0,0 0 0 0,0 0 0 0,0 0 1088 0,0 0 160 16,0 0 32-16,0 0 16 0,0 0-240 0,2 11-48 16,-2-11-16-16,1 12 0 0,3 1-96 0,2 0-32 15,-1-2 0-15,4 0 0 0,1 2-304 0,5-2-64 16,0 1-16-16,2-3 0 0,-1 1-192 0,2 1-32 15,3-1-16-15,-1 3 0 0,0 1-48 0,3 5 0 16,-1-1 0-16,-1 1 0 0,-2 4-192 0,1-1 176 16,-2 0-176-16,-4 4 160 0,-2 3 32 0,-3 1 16 15,-2 1 0-15,-2 4 0 0,0 3 256 0,0 0 48 16,-2 0 16-16,0-3 0 0,-2-1-32 0,0 0-16 16,-1-2 0-16,1 1 0 0,1-5 48 0,-2 0 16 0,1-5 0 15,-1-1 0-15,0 2-272 0,-1-2-48 0,-1 2-16 16,2-4 0-16,2 1-208 0,-4 3 0 0,-1 1 128 0,-1 2-128 15,-2 4 0-15,1 2 0 0,-1-1 0 0,-2-3 0 16,-1-2-384-16,-2-3 0 0,1-1-16 0,-3 0 0 16,-1-1 64-16,-2-1 16 0,-1-2 0 0,0-3 0 31,-3-5-400-31,2 0-80 0,0-1-16 0,1-1 0 16,-3-2-528-16,3-4-128 0,2-3 0 0,0-2-16 15,2-2-1648-15,2-2-336 0,-4-8-64 0,13-9-16 0</inkml:trace>
  <inkml:trace contextRef="#ctx0" brushRef="#br0" timeOffset="144606.37">5575 9536 27935 0,'-9'-13'1232'0,"3"3"256"0,0-2-1184 0,3 1-304 0,-1 4 0 0,3-3 0 0,1-1 1776 0,0 2 288 15,3-1 64-15,1 4 16 0,-2-2-1152 0,3 0-224 16,-5 8-64-16,8-8 0 0,-3-1-448 0,1 1-80 15,-6 8-32-15,9-7 0 0,0 0-144 0,1 2 0 16,-1-2 0-16,2 3 0 0,1 2 0 0,1-1 0 16,1 1 0-16,3 0 0 0,0 2 0 0,2 0 0 15,2 0 0-15,4 0 0 0,1 0 0 0,0 2 0 16,-1 0 0-16,0 2 0 0,-1-1 0 0,-1 2 0 16,-1 2 192-16,-1-1-64 0,-2 1 64 0,1 0 0 15,-1 1 0-15,0 3 0 0,-4 0 0 0,1 0 16 0,1-1 0 0,0 1 0 16,-2-2-32-16,0 1-16 0,-3 2 0 15,-1 0 0-15,0-1-32 0,-2 2 0 0,-3-1 0 0,1 0 0 16,-1 1 32-16,1-1 0 0,-2-1 0 0,0 2 0 16,1 2-32-16,0 0 0 0,-1 0 0 0,0 0 0 15,2 1 0-15,0 0 0 0,0 2 0 0,1-2 0 16,0 1-128-16,0 1 160 0,0 0-160 0,-1 2 160 16,1 2-160-16,-1 1 0 0,-1 2 144 0,1 0-144 15,-1 1 0-15,1 3 0 0,-2 2 0 0,0 0 128 16,3 2 16-16,-1 1 16 0,-2-3 0 0,0 4 0 15,0-1-160-15,-1 1 160 0,-1 0-160 0,-2 2 160 16,-1-1-160-16,0 2 0 0,0 0 0 0,-1 2 128 16,-1 5-128-16,1 0 0 0,-1 2 0 0,2-2 0 15,-3-2 160-15,0-2-160 0,1 1 192 0,0-3-192 16,0 0 176-16,-1-1-176 0,1 4 160 0,-1-2-160 16,0 3 144-16,2 2-144 0,0 0 128 0,-1 1-128 15,2-3 160-15,3 0-160 0,2 5 192 0,-2-3-192 0,-4-12 240 0,2 4-64 16,2 2-16-16,-1 3 0 0,-2 1 16 15,3 4 0-15,1 1 0 0,0-1 0 0,-2-3-48 0,-1 2 0 16,-1-1 0-16,0 0 0 0,2-2-128 0,-2 2 160 16,-2 4-160-16,1-1 160 0,0 3-160 0,1 2 192 15,0-2-192-15,0 1 192 0,0 0-192 0,-1-5 128 16,-3-10-128-16,2 6 128 0,5-4-128 0,-2 1 128 16,-2 1-128-16,1 2 128 0,1 2-128 0,1 4 0 15,-1-1 144-15,1-1-144 0,0-3 128 0,2 0-128 16,-2 1 128-16,-2-1-128 0,-2 0 0 0,-1-1 0 0,2 0 0 15,-2 2 128-15,1 3-128 0,-1 0 0 0,0-2 0 0,2 0 0 16,-2-2 0-16,1-1 144 0,-1-1-144 0,1-3 0 16,0 1 128-16,5-2-128 0,2 1 0 0,-2 1 0 15,-7 4 144-15,1-1-16 0,3 0-128 0,3-2 192 16,1 0-192-16,0-2 128 0,0-1-128 0,-1 1 0 16,1-4 128-16,0 0-128 0,0 0 0 0,1 3 144 15,-3 0-144-15,3 2 128 0,1 5-128 0,-3-1 128 16,-6-2-128-16,1-2 0 0,1-1 0 0,-1 0 128 15,2-2-128-15,-1-2 0 0,0 0 0 0,-1 0 128 16,0-3-128-16,-1 3 0 0,1-6 0 0,0 5 128 16,2 1-128-16,0 1 0 0,0 2 0 0,0-4 128 15,-1 0-128-15,0-2 0 0,-1 0 0 0,2-1 128 16,0-1-128-16,0 0 0 0,0-1 144 0,0 1-144 16,-1 1 0-16,0 0 0 0,1 1 0 0,-2-1 128 15,1 1-128-15,0 1 0 0,-1 0 0 0,1-3 128 0,0-2-128 0,1-2 0 16,-1-1 0-16,-1 0 128 0,0-3-128 0,0 0 0 15,1 0 0-15,1-1 128 0,0-5-128 0,0 1 0 16,0 0 128-16,0-3-128 0,0 2 0 16,0 1 128-16,0-2-128 0,1 0 0 0,1-1 0 0,-1 0 128 15,0 1-128-15,1-2 0 0,-2 0 0 0,1 0 144 16,0-1-144-16,0 1 0 0,2 0 128 0,0 0-128 16,-2 0 0-16,2 0 0 0,-2 0 128 0,2 0-128 15,0 0 0-15,1 0 0 0,-1 0 0 0,0-1 0 16,0-2 128-16,1 1-128 0,-4-11 0 0,4 11 0 0,0 0 0 0,-4-11 0 15,5 11 144-15,-1 0-144 0,-4-11 0 0,6 10 144 16,-6-10-144-16,5 12 0 0,-1-3 0 0,-4-9 0 16,5 12 0-16,-5-12 0 0,6 9 0 0,0-1 128 15,-6-8-128-15,0 0 128 0,4 9-128 0,-4-9 128 16,5 10-128-16,-5-10 0 0,5 7 144 0,-5-7-144 16,0 0 128-16,4 9-128 0,-4-9 128 0,0 0-128 15,0 0 160-15,0 0-32 0,5 8-128 0,-5-8 192 16,0 0 0-16,0 0-16 0,0 0 0 0,0 0 0 15,0 0-176-15,0 0 192 0,0 0-192 0,0 0 192 16,0 0-64-16,0 0-128 0,0 0 192 0,0 0-64 16,0 0 0-16,0 0 0 0,0 0 0 0,-5 6 0 15,5-6 64-15,-9 4 16 0,9-4 0 0,-9 4 0 16,-3-4 0-16,0 0 0 0,0 0 0 0,3 5 0 16,4 5-80-16,-4-5 0 0,-5-7-128 0,-1-1 192 0,1 3-192 0,-2 0 0 15,2 1 0-15,-2 1 0 0,2 1 0 16,0 0 0-16,-1-1 0 0,1 2 0 0,0 0 0 0,1 0 0 15,0 1-128-15,-1 0 128 16,1-1-512-16,2 2 16 0,0-3 0 0,1 1 0 16,1-1-1568-16,9-3-320 0,-9 4-64 0,2 1-16 15,1 3-2048-15,6-8-416 0</inkml:trace>
  <inkml:trace contextRef="#ctx0" brushRef="#br0" timeOffset="145800.24">3545 15331 25167 0,'0'0'1104'0,"-4"-8"240"0,0-2-1072 0,1 2-272 16,3 8 0-16,-2-8 0 0,0-2 1488 0,2 1 240 15,-1-1 64-15,1 1 0 0,-1 1-544 0,1 8-96 16,0 0-32-16,0 0 0 0,0 0-416 0,-5-6-64 16,5 6-32-16,0 0 0 0,-9-1-432 0,-1 1-176 15,0 0 128-15,0 6-128 0,-1 1 0 0,-1-1 0 16,-2 2 0-16,0 2 0 0,-3 2 0 0,1 0 192 15,3 6-192-15,-1-2 192 0,-2-2 128 0,3 1 48 16,1-2 0-16,1 2 0 0,-1 3 112 0,1 2 32 0,1 1 0 16,2 2 0-16,3 1-272 0,0 1-48 0,-2-1-16 0,2 4 0 15,0-2-176-15,1 1 0 0,0 1 0 16,1-1 128-16,2 0-128 0,2 1 0 0,3-2 0 0,0 0 0 16,1-5 0-16,2 1 0 0,2-4 0 0,3-2 0 15,-2-3 0-15,3-3 0 0,3-1 128 0,1-2-128 16,0-3 0-16,2 0 0 0,5-4 0 0,2-2 128 15,3 0-128-15,1-1 160 0,0-2-160 0,1 0 160 16,1-3-32-16,0 0-128 0,-4 0 192 0,1-1-64 16,0 0-128-16,-3 0 0 0,-1-2 0 0,-3 2 0 15,-1 0 0-15,-3 0 0 0,-3-3 0 0,0 2 0 16,-3-1 0-16,-2 1 0 0,-1 0 0 0,-4-1 0 16,-1-1 192-16,0 1-32 0,0-2-16 0,-3 0 0 15,1 0 112-15,-2-2 0 0,0-2 16 0,-2-1 0 0,-2 1-64 16,-1-1-16-16,0-2 0 0,-1 1 0 0,-2-6-192 0,-1 0 176 15,-3-1-176-15,0 1 160 0,-1 1-160 0,-3-4 128 16,-2 2-128-16,1 0 128 0,0 0 48 0,-1 1 0 16,-3-1 0-16,-1 5 0 0,-1 6 16 0,-1 0 16 15,3 4 0-15,2 1 0 0,0 3-208 0,2 1 0 16,1 3 0-16,0 0 0 0,0 2 0 0,2-1 0 16,1 2-144-16,0 3 144 15,1 0-560-15,2 2-16 0,1 0 0 0,1 1 0 16,8-6-1536-16,-8 10-304 0,1-3-64 0,2 3-9344 15,5-10-1872-15</inkml:trace>
  <inkml:trace contextRef="#ctx0" brushRef="#br0" timeOffset="146183.43">3836 14948 37375 0,'-3'-15'1664'0,"3"15"320"0,0 0-1584 0,0 0-400 0,0 0 0 0,0 0 0 16,0 0 560-16,-5 9 16 0,2 6 16 0,-1 3 0 16,0 6-592-16,-2-2 0 0,-3-1 0 0,-2-1 0 15,1 7 0-15,-3 1 0 0,-3 2 0 0,-1 5 0 16,0 2 0-16,0 3 0 0,-1 3 192 0,1 0-64 15,-1-1 384-15,0 1 64 0,-1 0 32 0,0-1 0 0,-2-2 0 0,-1 5 0 16,-3 0 0-16,0 5 0 16,0 3-176-16,2 1-48 0,1-2 0 0,1-3 0 0,1-3-144 0,2-3-48 15,2-5 0-15,3-4 0 0,3-3-192 0,2 0 176 16,2-2-176-16,2-6 160 0,4 1-400 0,0-5-80 16,0-3 0-16,4-4-16 15,1-3-1840-15,1-1-384 0,-6-8-64 0,12 5 0 16,1-5-1360-16,0 0-272 0,4-9-48 0,0-3-7248 0</inkml:trace>
  <inkml:trace contextRef="#ctx0" brushRef="#br0" timeOffset="146886.97">3992 16021 20271 0,'0'0'1792'0,"0"0"-1424"0,0 0-368 0,0 0 0 15,0 0 3520-15,0 0 640 0,0 0 128 0,0 0 32 16,0 0-3456-16,0 0-688 0,0 0-176 0,0 0 0 16,0 0 0-16,0 0 0 0,0 0 0 0,0 0 0 15,-4 9 144-15,4-9-144 0,0 0 160 0,0 0-160 16,0 0 640-16,0 0 16 0,0 0 16 0,0 0 0 0,0 0 288 0,0 0 64 15,0-9 16-15,3-2 0 0,-1-2-544 0,5 1-112 16,1 1-32-16,1-4 0 0,0 0-48 0,3-2-16 16,-1 0 0-16,1-3 0 0,0-1-80 15,0 1-16-15,1-4 0 0,0 3 0 0,1 2-192 0,-1 0 0 16,0 5 0-16,-1 2 0 0,-3 2 0 0,1 2 0 16,-2 2 0-16,1 0 0 0,0 4 0 0,-9 2 0 15,11-5 0-15,-11 5 0 0,0 0 0 0,0 0-128 16,12 5 128-16,-12-5 0 0,10 8 0 0,-2 3 0 15,-2 1 0-15,-2 4 0 0,-2 2 0 0,-1 0 0 16,0 4 0-16,2 2 0 0,-1 1 0 0,2-2 0 16,-1-2 128-16,-2-2-128 0,0 0 0 0,2-2 0 15,1-3 0-15,-1 0 0 0,-2-4 128 0,-1-10-128 16,6 9 0-16,-6-9 144 0,0 0-144 0,8 5 128 0,-8-5-128 16,9 1 128-16,-9-1-128 0,11-4 192 0,-5-2-192 0,2-2 192 15,-1-3-192-15,-2 1 192 0,-1 0-192 16,0-2 192-16,0 0-192 0,-2-1 128 0,0-1-128 0,-1-2 128 15,1-1-128-15,0-1 0 0,-1 0 0 0,0-2 0 16,-1-1 0-16,3 4 0 0,0-1 128 0,0 4-128 16,1 1 0-16,0 1 0 0,0 3 0 0,0-2 0 15,0 4 0-15,-4 7 0 0,7-8-144 0,-7 8 144 16,7-5 0-16,-7 5-128 0,10-3 128 0,-10 3 0 16,9 4-144-16,-2 2 144 0,-7-6 0 0,8 17-144 15,0 0 144-15,-1 4 0 0,-2 0 0 0,0 0 0 16,2 1 0-16,-1 3 0 0,1 1 0 0,-2-5 128 15,0 1-128-15,0-3 0 0,0 2 0 0,2 0 0 0,0-3 128 0,-1-1-128 16,1-1 128-16,-1-2-128 16,2-1 0-16,-2-2 0 0,1-2 0 0,-1-1 0 15,0-2-288-15,0 1-128 0,-6-7-32 0,8 6 0 16,-8-6-2224-16,10 3-448 0,-10-3-80 16,11-3-13616-16</inkml:trace>
  <inkml:trace contextRef="#ctx0" brushRef="#br0" timeOffset="147302.16">5074 15014 38991 0,'-6'-18'1728'0,"2"8"352"0,-2-1-1664 0,1 2-416 0,1 1 0 0,2 0 0 16,2 8 416-16,-3-9 0 0,0 1 0 0,3 8 0 31,-3-6-752-31,3 6-160 0,-8-4-16 0,0 1-16 16,-1 3-64-16,9 0-16 0,-12 6 0 0,0 0 0 0,1 2 416 0,-1 2 192 0,1 2-192 0,0 1 192 16,-4 0 320-16,2 5 176 0,2 2 32 0,-1 2 16 15,-4 0 32-15,3 6 0 0,0-1 0 0,0 6 0 16,-3 2-112-16,5 4-16 0,-1 5 0 0,0 1 0 15,2 0-256-15,1-2-48 0,1-4-16 0,4 2 0 16,1-5-128-16,3-3 0 0,2 1 0 0,0-4 128 16,1 1-128-16,1-2 0 0,0-3 0 0,1 0 0 0,1 0 0 0,1-1 0 15,1-3 0-15,0-3 0 0,-1 1 0 0,5-4 0 16,1-3 0-16,3-2 0 0,-2 0 0 0,2-2-320 16,1-3 48-16,1 0 16 15,2-1-448-15,0-4-64 0,3 0-32 0,0 1 0 16,1-1-1376-16,0-1-288 0,1 0-48 0,0-1-7392 15,-2-2-1472-15</inkml:trace>
  <inkml:trace contextRef="#ctx0" brushRef="#br0" timeOffset="147781.87">5622 15231 6447 0,'0'0'576'0,"0"0"-576"0,-11 7 0 0,-1 5 0 0,1 4 6208 0,-1-2 1152 16,-1 0 208-16,3 3 48 0,-1 3-5840 0,-1 0-1184 15,1-2-224-15,-2 0-48 0,0-1-320 0,1 3 0 16,-3-2 0-16,0 0 0 0,-2 2 176 0,-1-1-176 15,-1 1 160-15,1-2-160 0,2 0 160 0,0-1-160 16,-3-1 160-16,1 1-160 0,-2-2 208 0,1 1-48 16,-1 1-16-16,2-1 0 0,1-1-144 0,0-2 0 15,0 2 0-15,0-1 0 16,0-1-992-16,3-1-128 0,1-6-32 0,1 1 0 16,1-3-2400-16,1-2-480 0</inkml:trace>
  <inkml:trace contextRef="#ctx0" brushRef="#br0" timeOffset="147998.81">5210 15407 41871 0,'0'0'1856'0,"0"0"384"0,0 0-1792 0,0 0-448 0,1 14 0 0,3 0 0 15,4 3 400-15,1 1 0 0,1 1 0 0,3 0 0 16,0 2-400-16,2 1 128 0,-1 2-128 0,0-1 0 15,2 2 0-15,-2 0 0 0,-2-2 0 0,1-2 0 16,1 1-608-16,-1-2 0 16,-2 1 0-16,-1-3 0 0,1-1-448 0,1-3-96 0,-2-1 0 0,2-4-16 15,-2 2-336-15,1-5-64 0,0-3-16 0,0-2 0 16,-1-2-1600-16,1-2-320 0,-1-2-64 0</inkml:trace>
  <inkml:trace contextRef="#ctx0" brushRef="#br0" timeOffset="148501.41">5290 15171 21183 0,'-9'-12'944'0,"5"4"192"0,4 8-912 0,-3-8-224 0,-3 0 0 0,6 8 0 15,0 0 2512-15,0 0 464 0,0 0 96 0,0 0 0 16,0 0-2432-16,0 0-512 0,0 0-128 0,0 0 0 16,0 0 208-16,0 0-16 0,0 0 0 0,0 0 0 15,0 0 256-15,11-1 64 0,-1 1 0 0,1 0 0 16,-1 0-208-16,2 0-48 0,0-4 0 0,1 2 0 16,2-2 64-16,2 1 0 0,0-3 0 0,3 0 0 15,1 0-112-15,-1-2-16 0,0-1 0 0,1 2 0 16,1 2-192-16,0 0 128 0,0-2-128 0,2 2 0 15,-2 3 0-15,-1-1 0 0,-2 0 0 0,0 2 0 16,-4-2 0-16,0 2 0 0,-2-1 0 0,-2 2 0 16,0-3 256-16,-11 3-32 0,0 0-16 0,10-3 0 15,-10 3 192-15,0 0 48 0,0 0 0 0,0 0 0 0,0 0 0 16,0 0 16-16,5-7 0 0,-5 7 0 0,0 0-80 0,2-8 0 16,-2 8-16-16,-3-8 0 0,-1 0-160 0,0 2-16 15,-1-2-16-15,-1 1 0 0,-1-1 0 0,-1 2 0 16,-1-1 0-16,-1 1 0 0,-2-1 0 0,-1 2 0 15,-1 0 0-15,-1 1 0 0,0 0-176 0,-1 1-224 16,0 1 48-16,1 1 16 0,-1 1-160 0,3 1-16 16,0 1-16-16,2 2 0 15,11-4-752-15,-10 6-160 0,10-6-16 0,-8 5-16 16,8-5-2176-16,0 0-432 0,0 0-96 0</inkml:trace>
  <inkml:trace contextRef="#ctx0" brushRef="#br0" timeOffset="149219.64">5858 14700 18431 0,'0'0'1632'0,"0"0"-1312"0,0 0-320 0,0 0 0 16,0 0 3808-16,-6 10 688 0,4 2 144 0,2 3 32 16,1-4-3360-16,3 4-672 0,1 2-128 0,2-1-16 15,1 1 144-15,2 2 48 0,3-1 0 0,3 1 0 16,2 1-416-16,1-2-80 0,1 2 0 0,1-1-16 15,0 4-176-15,2-3 0 0,1 3 0 0,0 0 128 16,-1 2-128-16,-3 2 0 0,1 3 0 0,-2 1 0 16,-4 5 336-16,-2 1-16 0,-4 4 0 0,-2-1 0 15,-4-2 144-15,-3-1 32 0,-3-2 0 0,-1-1 0 0,-3-4 16 16,0-2 16-16,-4-2 0 0,1 1 0 16,-2 0-144-16,2-1-48 0,-2 0 0 0,3 1 0 0,-2 1-336 0,0 2 144 15,-2-3-144-15,1 2 0 0,0 1 0 0,0 1 0 16,-1-1 0-16,0-1 0 0,-2-2 0 0,0 2 0 15,1-3 0-15,0 1 0 0,1-1 0 0,-2-1-144 16,1 0-16-16,1 0 0 16,0-2-2064-16,0-2-400 0,0-1-96 0</inkml:trace>
  <inkml:trace contextRef="#ctx0" brushRef="#br0" timeOffset="165680.19">7997 10352 11967 0,'0'0'1072'0,"0"0"-864"15,0 0-208-15,8-6 0 0,-2-1 1536 0,-6 7 256 16,0 0 48-16,0 0 16 0,8-6-1472 0,-8 6-384 16,0 0 128-16,0 0-128 0,8-7 384 0,-8 7 32 15,0 0 0-15,0 0 0 0,0 0 368 0,0 0 80 16,0 0 16-16,0 0 0 0,0 0-416 0,0 0-80 0,0 0 0 0,0 0-16 15,0 0 80-15,-9-5 32 0,-2 2 0 0,-2 1 0 16,-1 0 48-16,-4 1 16 0,-3 0 0 0,-1 1 0 16,-2-3 112-16,-2 3 32 15,-1 0 0-15,-1 0 0 0,0 0 16 0,-1 3 16 0,-1-3 0 0,3 0 0 16,-1 1-64-16,2 2-16 0,2 1 0 0,-4-1 0 16,-2 1-208-16,1 0-48 0,0 0-16 0,-1 0 0 15,0-1-224-15,0-1-144 0,-2 2 192 0,2-4-192 16,3 1 128-16,0-1-128 0,-1 0 0 0,2 0 0 15,0 0 128-15,1 0-128 0,2-1 0 0,2 1 0 16,1-2 0-16,2 2 160 0,0-2-160 0,1 1 128 16,0 0-128-16,1-3 160 0,2 1-160 0,1 1 160 15,0-1-32-15,1-1-128 0,2 0 192 0,1 0-64 16,1 2-128-16,8 2 192 0,-9-4-192 0,9 4 192 16,-8-4-16-16,8 4 0 0,0 0 0 0,0 0 0 0,-5-7-176 0,5 7 0 15,0 0 0-15,0 0 0 0,0 0 0 0,0 0 0 16,0 0 0-16,4-8 0 0,-4 8 0 0,7-5 0 15,2 1 0-15,1 2 0 0,-10 2 0 0,13-3 0 16,-2 2 0-16,2-1 0 0,0 1 0 0,0 1 0 16,-1-4 0-16,0 2 0 0,0 2 0 0,1-3 0 15,-3 2 0-15,-10 1 0 0,12-3 0 0,-2-1 0 16,1 2 0-16,-11 2 0 0,10-6 0 0,1 3 0 16,-1-1 0-16,-1 0 0 0,-9 4 0 0,12-6 0 15,-2 1 0-15,-1 3 0 0,-9 2 0 0,12-4 0 16,-3 1 128-16,-9 3-128 0,0 0 0 0,0 0 0 15,0 0 0-15,0 0 0 0,0 0 0 0,0 0 0 0,0 0 0 16,0 0 0-16,0 0 0 0,0 0 0 0,-10 7 0 0,-2-3 0 16,-1-1-128-16,1 3 128 0,1-1 0 0,-2-1 0 15,-2 0 0-15,1-2 0 16,0 2 0-16,1 0 0 0,-2 0 0 0,1 0 0 0,-2-1 0 0,-1 0 0 16,0 1 0-16,0 2 0 0,0 0 0 0,0 1 0 15,1-1 0-15,1 1 0 0,1-2 0 0,-1 3 0 16,1 0 0-16,0 1 0 0,1-3 0 0,2 1 0 15,2 2 0-15,0-1 0 0,1-1 0 0,8-7 0 16,-5 10 0-16,1 0 0 0,2 0 0 0,2-10 0 16,0 14 0-16,2-1 0 0,-2-13 0 0,5 14 0 15,2-4 0-15,1 2 0 0,2-2 0 0,2 2-176 16,0 1 176-16,1-4 0 0,0-1 0 0,0 1 0 0,0 3 0 0,0 0 0 16,0 2 0-16,0 2-192 15,0-3-384-15,1 1-96 16,2 2-16-16,0 1 0 0,-2 0-1824 0,0-2-368 0,2-2-80 0,-1-1-10368 15</inkml:trace>
  <inkml:trace contextRef="#ctx0" brushRef="#br0" timeOffset="166431.81">8591 10252 11967 0,'0'0'1072'0,"-1"-9"-864"0,1 9-208 0,-1-10 0 0,1 10 3856 0,0 0 736 15,0 0 144-15,0 0 16 0,0 0-3184 0,0 0-640 16,0 0-128-16,0 0-32 15,0 0-192-15,10 8-32 0,-3 3-16 0,-2 0 0 0,-1 1-320 0,-1 3-64 16,-3 1-16-16,0 4 0 0,-2 2-128 0,0-1 192 16,-2 1-192-16,-3 2 192 0,-2-1 112 0,1 3 16 15,-1-1 16-15,1 2 0 0,1 2 256 0,-1-3 48 16,0-4 16-16,1-2 0 0,1-2-16 0,1-2 0 16,-1-3 0-16,2-5 0 0,4-8-96 0,0 0-32 15,0 0 0-15,0 0 0 0,0 0-128 0,0 0-48 16,0 0 0-16,0 0 0 0,3-12-144 0,1-2-48 15,1-3 0-15,0-3 0 0,1-1-144 0,0-2 0 0,-1-1 144 0,1 1-144 16,-2-1 0-16,-1 1 0 0,1 2 0 16,0 0 0-16,-1 0 0 0,1 3 0 0,0-2 0 0,1 2 0 15,0-1 0-15,2 2 0 0,3-3 0 0,2 3-128 16,1 0 128-16,0 3 0 0,0 0 0 0,0 1 0 16,1 3 0-16,1 1-160 0,-2 3 160 0,0 3 0 15,-2-1-144-15,1 4 144 0,0 2 0 0,1 0-144 16,0 5 144-16,-1-2-160 0,-1 1 160 0,2 2-160 15,-1 3 160-15,0-1 0 0,-2 1 0 0,1 0 0 16,-2 2 0-16,-1 2 0 0,-2-1 0 0,1 2-128 16,-2 1 128-16,-1-2 0 0,-1 1 0 0,0-1 0 15,0 1 0-15,1 0 0 0,-1 1 0 0,0-2 0 16,1 2 0-16,0 0 0 0,-1 0 0 0,1-2 0 16,0-2 0-16,0 2-192 0,1 0 64 0,-1 2 0 15,0 1-1328 1,0-4-256-16,-1-2-48 0,1-2-16 0,-4-10-736 0,0 0-160 0,0 0-16 0,0 0-10800 15</inkml:trace>
  <inkml:trace contextRef="#ctx0" brushRef="#br0" timeOffset="166965.94">9206 10219 8287 0,'0'0'736'0,"-8"-6"-592"0,-1-1-144 16,1 3 0-16,8 4 6480 0,0 0 1264 0,-8 5 256 0,8-5 64 15,-4 8-6608-15,1 3-1328 0,3-2-128 0,-1 3-272 16,0-1 80-16,1 2 32 0,-1 0 0 0,1 2 0 16,0 0 160-16,0 1-128 0,0 0 128 0,0-1-128 15,0 2 128-15,0-4 0 0,-3 3 0 0,3 0 0 16,0-1 160-16,0 1 16 0,0-3 0 0,1 2 0 15,1 1 16-15,0 0 0 0,1-6 0 0,-3-10 0 16,5 13-64-16,0 0 0 0,2-4 0 0,-1-1 0 16,-6-8 16-16,9 8 0 0,-9-8 0 0,12 5 0 15,-12-5-144-15,13 2 128 0,-1-4-128 0,-2 0 128 16,-1-2-128-16,1-4 0 0,0 0 0 0,0 2 0 16,-2-1 0-16,0-1-224 0,0-4 80 0,1 1 16 15,1-5 128-15,1 2 0 0,-2-2-144 0,-1 0 144 16,-2 0 0-16,1-1 0 0,-2 1 0 0,0 0 0 0,0-2 0 0,1 1 0 15,-1 3 0-15,0-1 0 0,0 1 0 0,1 4 0 16,-1 1 0-16,-5 9 0 0,0 0 0 0,0 0 0 16,0 0 144-16,0 0-144 0,0 0 0 0,6 9 0 15,-1 4 0-15,1 1 128 0,-4 2-128 0,-2 2 0 16,0 0 0-16,-1-2 0 0,0 5 0 0,1-2 0 16,-2 1 0-16,2-1 0 0,2 0 0 0,0-4 0 15,1 0 0-15,0-2 128 0,0 0-128 0,1 0 0 16,0 0 0-16,0 0 128 15,-4-13-528-15,5 10-112 0,-5-10 0 0,7 8-16 16,-7-8-768-16,0 0-160 0,0 0-16 0,0 0-16 16,0 0-496-16,0 0-112 0,0 0-16 0,5-8 0 0</inkml:trace>
  <inkml:trace contextRef="#ctx0" brushRef="#br0" timeOffset="167583.06">9588 10275 37551 0,'0'0'1664'0,"0"0"336"0,0 0-1600 0,0 0-400 0,0 0 0 0,0 0 0 16,0 0 640-16,7 12 32 0,0 2 16 0,1 2 0 16,1 2-688-16,-1 2 0 0,-1-1-128 0,1 3 128 15,0 1-240-15,-1-1 80 0,-2 1 16 0,-1-1 0 16,-3 1-48-16,0-3 0 0,-1 1 0 0,0-4 0 0,0-2 192 0,0-2-128 15,2-3 128-15,-2-10-128 16,0 0 128-16,0 0 0 0,0 0 128 0,0 0-128 0,0 0 352 0,0 0 0 16,2-12 0-16,3-1 0 0,-1-6-160 0,2 2-16 15,0-4-16-15,3 1 0 0,2 1-160 0,0-1-256 16,0-1 64-16,-1 1 16 16,-1-4-256-16,1 1-48 0,-1-1-16 0,0 3 0 15,-1 3 0-15,-1 1 0 0,1 3 0 0,-1 2 0 0,-2 2 352 0,2 2 144 16,-7 8-128-16,7-8 128 0,-7 8 0 0,0 0 272 15,0 0-32-15,11-1-16 0,-11 1 144 0,10 4 16 16,1-1 16-16,-1 3 0 0,2 0-160 0,0 1-48 0,-1-1 0 16,1 1 0-16,0 1-192 0,-1 1 0 0,0 1 0 0,-1 1 0 15,-1-2 0-15,-1 1 0 0,-1 0 0 0,-2 1 0 16,-5-11 0-16,0 0 0 0,3 12 0 0,-3-12 0 16,0 0 128-16,0 0-128 0,0 0 0 0,0 0 0 15,0 0 192-15,0 0-64 0,0 0-128 0,10 4 192 16,0-2 48-16,0-4 0 0,-1-1 0 0,1-1 0 15,2-1-96-15,0 1-16 0,-1 1 0 0,2 2 0 16,-2 1-128-16,-1 1 0 0,1 3 0 0,-1 1 0 16,-1 3 0-16,0 3-144 0,-1-5 144 0,-1 5-160 15,-2-1 160-15,0 1 0 0,0 0 0 0,-5-11 0 16,4 12 0-16,0 0 128 0,0 1-128 0,-4-13 176 16,3 11-176-16,-1 3 128 0,1-1-128 0,0-2 128 15,-3-11-128-15,1 12 0 0,-1-12 0 0,2 14 128 16,0-2-304-16,-1 0-64 0,-1 0-16 0,1-2 0 15,-1-10-720-15,0 10-160 0,0-10-16 0,-1 10-16 16,1-10-1712-16,0 0-320 0,0 0-80 16,0 0-9376-16</inkml:trace>
  <inkml:trace contextRef="#ctx0" brushRef="#br0" timeOffset="168183.08">10273 9825 28559 0,'0'0'2544'0,"0"0"-2032"0,-11 3-512 0,1 4 0 16,5 4 1728-16,1 2 240 0,3 3 48 0,1 3 16 16,3 4-1680-16,2 4-352 0,1 4 0 0,3 5 0 15,2 1 0-15,-1 4-128 0,-1-2 128 0,1 0 0 16,-3 1 0-16,1 0-128 0,0-4 128 0,-1-1 0 15,-2-1 0-15,-1 0 0 0,-2-3 0 0,1-1 0 16,-3-1 0-16,0-3 0 0,0-4 0 0,-1-1 0 16,-1-1 0-16,1-3 0 0,0-3 128 0,-1-2-128 15,1-3 256-15,1-9-32 0,0 0 0 0,0 0 0 16,0 0 16-16,0 0 0 0,0 0 0 0,0 0 0 16,3-11-96-16,2 0-16 0,0-9 0 0,0 0 0 15,-1-2-320-15,1-1-80 0,-1-2-16 0,2 0 0 16,-2-3-32-16,-1-1 0 0,3 0 0 0,-1 3 0 0,-1-1 176 0,1 5 144 15,3-2-208-15,0 2 80 0,1 4 128 0,0 2 144 16,1 0-16-16,2 5-128 0,0 2 464 0,2-1-16 16,2 4 0-16,2 2 0 0,0 1-320 0,2 2-128 15,1-1 0-15,1 2 0 0,0 2 0 0,-1-1 0 16,-2 3 0-16,0 2 0 0,-2 1-144 0,-3 1 144 16,-4 3-208-16,0-1 80 0,-3 4-32 0,-1 2 0 15,-4 0 0-15,-1 1 0 0,-1 1 160 0,0 0 0 16,-1 0-144-16,0 1 144 0,0-1 0 0,-2 0 256 15,0-5-32-15,1 2-16 0,-2-2-208 0,-1 0 0 16,-1 0 0-16,1 0 0 0,-1 0 160 0,-2-4-160 16,-1 5 160-16,-2-3-160 0,0-1 0 0,-4 0 128 0,-2 2-128 15,0-3 0-15,-1 2 0 0,-3-2 0 0,-4 0 0 0,-1-1 0 16,-1 0-224-16,-2-2-144 0,-1-2-16 0,3-1-16 31,2-2-384-31,4-2-80 0,3-3-16 0,5-3 0 16,3-2-208-16,4-1-32 0,4-3-16 0,3 2-7856 0,3-2-1568 0</inkml:trace>
  <inkml:trace contextRef="#ctx0" brushRef="#br0" timeOffset="168554.65">10843 10357 30399 0,'0'0'2704'0,"0"0"-2160"0,0 0-544 0,7-6 0 15,0 3 1952-15,5-1 288 0,1 2 48 0,1-1 16 16,3-1-1920-16,3-1-384 0,2-2 0 0,2 2-160 16,-1 0-96-16,1 0-32 0,-1-2 0 0,0 1 0 0,-2-2 48 0,0 0 16 15,-3-1 0-15,2-1 0 0,-2-1 224 0,-2 1 0 16,-3-2 0-16,-1 2-144 0,-5-1 144 0,-1 1 0 16,-4-1 0-16,0 1 0 0,-4 1 224 0,-2-2-32 15,-3 3 0-15,-4 1 0 0,-2-1 32 0,0 3 0 16,-1 1 0-16,-1 1 0 0,1 2-224 0,0 3 128 15,-1 2-128-15,1 3 0 0,1 3 0 0,0 5 0 16,0 3-208-16,1 3 64 0,2 2 144 0,-1-1 0 16,1 2-144-16,1 2 144 0,-2 3 0 0,1 0 0 15,-1 0 0-15,2 2 0 0,0 3 0 0,3-2 0 16,0-4 0-16,4 0 0 0,1 2 128 0,3-3-128 0,3-1 0 0,5-5 128 16,1-3 0-16,4 1 0 0,2-4 0 0,2-2 0 15,2-4-128-15,1 0 0 0,2-3-160 0,2-4 160 31,2-2-2432-31,1-2-400 0</inkml:trace>
  <inkml:trace contextRef="#ctx0" brushRef="#br0" timeOffset="168900.61">11449 10486 24879 0,'0'0'1088'0,"0"0"256"0,-9 4-1088 0,9-4-256 0,-9 11 0 0,2-2 0 16,2 3 2752-16,1-3 480 0,4-9 96 0,0 0 32 0,-1 13-2768 16,0-5-592-16,1-8 0 0,0 0 0 15,0 0-272-15,0 0 48 0,0 0 16 0,9 3 0 0,-9-3 208 0,9-3 0 16,-9 3 0-16,7-8 0 0,-5-4 0 0,-1 2 256 16,-1-1-16-16,-1 1-16 0,-1-5 352 0,-1 2 64 15,-1 0 0-15,0-1 16 0,0-2 96 0,0 1 16 16,2-4 0-16,-1 1 0 0,2 0-256 0,1 0-32 15,1-3-16-15,2 1 0 0,-1 1-336 0,2-1-128 16,0-1 0-16,3 2 0 0,-1 0 0 0,2 5 0 16,0-2 0-16,0 5 0 0,-2 2-128 0,2 0-32 15,0 2 0-15,-8 7 0 16,11-4-400-16,1 3-80 0,0 1 0 0,-2 2-16 16,-10-2-1936-16,13 6-384 0,0 0-80 0,2 1-16 15,-1 0-656-15,2 0-144 0</inkml:trace>
  <inkml:trace contextRef="#ctx0" brushRef="#br0" timeOffset="169433.33">12434 10265 26719 0,'0'0'1184'0,"0"0"240"0,0 0-1136 0,0 0-288 0,-2-9 0 0,2 9 0 0,0 0 2304 0,5-9 416 16,-5 9 80-16,0 0 16 0,0 0-2304 0,2-8-512 15,-2 8 0-15,0 0 0 0,0 0 0 0,-9-7-240 16,0 7 80-16,-2 1 16 0,-1 5 144 0,-1-1-160 15,-1 3 160-15,-2 2-160 0,-18 11 288 16,17-9-128-16,-1 1 176 0,0 1 64 0,2 3 16 16,2 0 0-16,1 0 0 0,3-1-96 0,0-1-16 15,4 2 0-15,1-2 0 0,2 1-144 0,2 3 0 16,2-4 144-16,4 0-144 0,4-2 0 0,3-3 0 0,1-3 0 0,3 1 0 16,3-2-192-16,1 1 0 0,-1-4 0 0,1 0 0 15,0-3 192-15,-1-1 0 16,1-3-144-16,-2 1 144 0,-1-2 0 0,-1 0 0 0,-1-3 0 0,-2 0 0 15,-1-1 0-15,-2 1 208 0,0-1-16 0,-3-1-16 16,-1-2 320-16,-3 0 64 0,0 2 16 0,-2-2 0 16,-1-1-128-16,-1 1-32 0,-2 1 0 0,0-1 0 15,-3-1-192-15,1 1-32 0,-1 0-16 0,-2 3 0 16,-1-1-176-16,0 1 0 0,-1 1-160 0,0 1 160 31,-3 2-592-31,1 2-32 0,0-2 0 0,3 3 0 16,2-4-672-16,7 6-144 0,-7-5-32 0,7 5 0 15,0 0-2016-15,0 0-416 0</inkml:trace>
  <inkml:trace contextRef="#ctx0" brushRef="#br0" timeOffset="169834.61">13198 9957 28559 0,'-3'-23'2544'0,"0"10"-2032"16,-1 1-512-16,-1-1 0 0,-1 2 1920 0,0 0 304 16,1-2 48-16,1 1 16 0,-1 0-1712 0,0 0-352 15,-2 1-64-15,0 2-16 0,-3-3-144 0,1 3 0 0,-1 1 0 0,-1 1 0 16,0 1-256-16,-1 1 64 0,-2-1 0 0,-1 5 16 15,0 0 0-15,-2 2 0 0,-2 3 0 0,1 3 0 16,-1 3 176-16,-1 3 0 0,1 3 0 0,-1 3 0 16,-2 5 0-16,0 4 304 0,-2 5-48 0,2 6-16 15,2 0 272-15,4 8 64 0,0 5 16 0,3 0 0 16,1-1-16-16,3 0-16 0,2 0 0 0,4-3 0 16,1-2-352-16,4-2-64 0,0 2-16 0,3-3 0 15,2 0-128-15,2-4 0 0,0-5-160 0,2-2 160 16,-1 2-464-16,0-8 0 15,1 0 0-15,1-5 0 16,-1-4-512-16,1-1-112 0,0-3 0 0,-2-3-16 0,-2-3-1456 16,-8-7-272-16,0 0-64 0,10-4-9904 0</inkml:trace>
  <inkml:trace contextRef="#ctx0" brushRef="#br0" timeOffset="170050.12">12483 10219 35007 0,'0'0'3120'0,"-1"-10"-2496"0,1 10-496 0,0 0-128 0,0 0 2832 0,8-4 560 15,2 2 96-15,6 5 32 0,2 1-2832 0,5 0-560 16,6 1-128-16,2-1 0 0,2 3-272 0,1 2-48 16,1-1-16-16,2 1 0 15,-1 0-448-15,-1 1-96 0,-1-1-16 0,0-1 0 16,0-1-1600-16,-1-1-320 0,-3 1-64 0,-3-2-8176 15,-1 0-1632-15</inkml:trace>
  <inkml:trace contextRef="#ctx0" brushRef="#br0" timeOffset="170618.37">13903 9784 11967 0,'0'0'1072'0,"0"0"-864"0,0 0-208 0,0 0 0 0,-9 8 5952 0,2 5 1152 15,3 1 240-15,3 4 32 0,2 4-5776 0,2 4-1168 16,0 3-240-16,-1 8-32 0,1 7-352 0,-2 2-80 16,-1 0-16-16,0 3 0 0,-1-1 96 0,1 0 32 15,0-5 0-15,0-5 0 0,0-2 160 0,-2 0 0 16,1-5 0-16,0-1 0 0,1-3 160 0,0-2 64 16,0-4 16-16,0-1 0 0,1-1 544 0,0-3 112 0,1-3 32 15,0-1 0-15,1-5-192 0,-3-7-32 0,0 0-16 0,0 0 0 16,0 0-448-16,0 0-96 0,10-6-16 0,1-3 0 15,-2-4-128-15,-1-4 0 0,1-3 0 16,1-1 0-16,2-3 0 0,1-1-144 0,0-3 144 0,3 0-208 16,2-6 208-16,2 2-176 0,0 0 176 0,1 1-160 15,-1 2 160-15,-1 5-192 0,0 6 192 0,-2 4-192 16,-2 5 192-16,1 2 0 0,0 5 128 0,-2 2-128 16,-1 2 176-16,0 5-48 0,0 3 0 0,0 3 0 15,-1 2-128-15,-1 0 0 0,0 2 0 0,-1-1 0 16,-1 2 0-16,1 3-144 0,-4 1 144 0,1 2 0 15,-1-5 0-15,-1 2 0 0,1 0 0 16,-3 0 0-16,1 1-256 0,-1 0 48 0,-2 0 16 0,1-1 0 31,-2-1-816-31,0-1-144 0,-2-1-48 0,1-3 0 16,-2-5-1984-16,3-10-400 0</inkml:trace>
  <inkml:trace contextRef="#ctx0" brushRef="#br0" timeOffset="171085.57">14604 10355 18431 0,'0'0'816'0,"-1"-11"160"0,1 11-784 0,-4-8-192 0,-1 1 0 0,5 7 0 0,0 0 4672 0,0 0 896 16,0 0 192-16,0 0 16 0,0 0-4816 0,0 0-960 15,-11 7-224-15,1 5-32 0,0-1-16 0,-2 2-16 16,-3 0 0-16,1 1 0 0,-2 2 288 0,2-3-192 15,0 2 192-15,2 0-160 0,2-2 288 0,0 2 48 16,4 1 16-16,2-2 0 0,1-3 160 0,3 1 32 16,3-1 16-16,-3-11 0 0,7 13-192 0,-1-2-32 15,-6-11-16-15,12 9 0 0,0-3-160 0,1-2 0 16,0-1 0-16,2 0 0 16,0-3-336-16,0 0-112 0,2 0 0 0,1-2-16 15,-1 1 0-15,0 0 0 0,0-3 0 0,-1 0 0 0,-2-1 320 0,1-1 144 0,-1-1-128 0,-1 0 128 16,-3 2 0-16,1-2 0 15,-2-2 0-15,-1 0 0 0,-2 0 320 0,0 0 0 0,-3-4 0 0,1-2 0 16,0 2 320-16,-1-1 48 0,0 0 16 16,-2-1 0-16,0 1-208 0,-1-2-48 0,0 1 0 15,-1-2 0-15,0 1-288 0,-2 3-160 0,0 1 160 16,-1 2-160-16,-2-1 0 0,-1 4 0 0,-2 1 0 0,0 3 0 16,-1 0 0-16,-1 0 0 0,1 1-128 0,-2 0 128 15,0 2-320-15,1 0 0 0,-1 2 0 0,1-2 0 16,1 0-320-16,1 0-64 0,0 0 0 15,9 0-16-15,-9 0-1168 0,9 0-224 0,0 0-64 0,0 0-12480 16</inkml:trace>
  <inkml:trace contextRef="#ctx0" brushRef="#br0" timeOffset="171402.62">14929 9623 29487 0,'0'0'2624'0,"0"0"-2112"16,0 0-512-16,0 0 0 0,0 0 3264 0,-4 17 560 15,3 5 96-15,3 5 32 0,2-1-3312 0,3 4-640 16,-1 1-144-16,2 3-32 0,1 1 32 0,0 4 0 15,0 4 0-15,1 3 0 0,-3 5 144 0,0-2-128 16,-3-1 128-16,0 2-128 0,-2-2 128 0,1-5 0 16,0 0 0-16,-1-4 0 0,-1-4 0 0,2 1 0 0,0-6 0 0,-1 1 0 15,1-2 0-15,1-1 0 0,-2 1 0 0,2-4 0 16,2-4 0-16,-1-3 0 0,0-2 0 0,1-1 0 31,2-2-1392-31,0-5-240 0,-8-8-48 0,9 7-9840 0,-9-7-1984 0</inkml:trace>
  <inkml:trace contextRef="#ctx0" brushRef="#br0" timeOffset="171891.13">15240 10434 12895 0,'0'0'1152'0,"0"0"-928"16,0 0-224-16,0 0 0 0,0 0 4752 0,0 0 912 16,11-5 176-16,1 1 48 0,-1 2-4768 0,2 0-944 15,0 0-176-15,0 0 0 0,1 0-304 0,-1 2 16 16,-2-3 0-16,1 2 0 0,-2 1 160 0,-10 0 128 16,12-3-192-16,-1 1 192 0,-11 2 192 0,11-3 160 15,-2-1 32-15,2 0 0 0,-1 0 576 0,1-2 128 16,-1-1 32-16,2-1 0 0,1 1-224 0,1-1-64 15,2-1 0-15,1 1 0 0,-1 0-576 0,-1-1-112 16,1 0-16-16,-1 0-128 0,0-1 0 0,-2 3 0 0,-1-3-160 0,-5 3 160 16,-7 7-272-16,4-9 64 0,-4 9 16 0,-1-10 0 15,-4 4 192-15,-2 2-176 0,-2 3 176 16,-3-2-160-16,-2 3 160 0,-4 3 0 0,-2-3 0 16,-2 4 128-16,-1 0 64 0,-1 1 32 0,2 1 0 0,1 1 0 15,2 1-64-15,2 1-16 0,2 1 0 0,4 3 0 16,1-1 48-16,4 2 0 0,2 3 0 0,1 1 0 0,2 2-192 15,1 0 0-15,0 2 144 0,1-1-144 16,1 1 0-16,-1-3 0 0,0 1 0 0,1-1 128 0,-1 2-128 16,2 0 0-16,-1-1 0 0,2-1-128 0,0-4-144 15,2-1-32-15,1-2 0 0,2-1 0 16,3-1-496-16,1-3-96 16,3 0-32-16,2-1 0 0,3-2-2336 0,1-6-448 0</inkml:trace>
  <inkml:trace contextRef="#ctx0" brushRef="#br0" timeOffset="174853.83">16023 10258 8287 0,'0'0'368'0,"0"0"80"0,0 0-448 0,0 0 0 0,8-6 0 0,-8 6 0 16,6-5 3552-16,-6 5 624 0,0 0 128 0,0 0 32 15,8-6-2928-15,-8 6-576 0,0 0-112 0,0 0-16 16,0 0-256-16,0 0-32 0,0 0-16 0,0 0 0 0,0 0-80 0,0 0-32 15,-11 6 0-15,0 0 0 0,-1-2 48 0,-1 2 16 16,-3 1 0-16,-1 1 0 0,0-2 160 0,0 2 16 16,-1-1 16-16,1 0 0 0,2 3 192 0,0-1 32 15,1-1 16-15,1 1 0 0,1-3-288 0,3 2-64 16,0 0-16-16,2 0 0 0,2 1-240 0,0 1-48 16,0-2-128-16,1 2 192 0,0 2-192 0,0-3 0 15,1 3 0-15,2 0 0 0,1-12 0 0,3 13 0 16,-3-13 0-16,6 14 0 0,2-1 0 0,2-5-128 15,2-3 128-15,1 2 0 0,0-1-128 0,2 1 128 16,-1-1 0-16,0 0 0 0,2-1 0 0,0-3 0 16,-2 4 0-16,2 0 0 0,-2 1 0 0,0 2 0 15,-1-1 0-15,-1 2 0 0,0-1 0 0,-2 3 0 16,1 0 0-16,-4-1 0 0,1-2 0 0,-1 2 0 16,-1-1 0-16,-1 2 0 0,-1 0 0 0,0 1 0 15,-2-4 0-15,-2 1 0 0,-2 1 0 0,1-3 0 16,0 1 0-16,-5 1 144 0,0-1-144 0,-3-1 160 0,-3 0-160 15,0-2 160-15,-1 1-160 0,0-2 0 0,-1 0 0 0,-2 1 0 32,-2 0-1456-32,-1-1-160 0,-2 2-48 0,-3-2-13024 0</inkml:trace>
  <inkml:trace contextRef="#ctx0" brushRef="#br1" timeOffset="183599.87">19053 6399 16575 0,'0'0'736'0,"-10"3"160"0,-1-1-720 0,0 1-176 0,0 0 0 0,0 1 0 0,-1 1 2016 0,2 0 368 15,-1-4 80-15,2 5 16 0,0-4-1984 0,9-2-496 16,-9 4 0-16,9-4 0 0,0 0 208 0,0 0-48 16,0 0-16-16,0 0 0 0,0 0 352 0,0 0 64 15,0 0 16-15,5-10 0 0,-1 2-192 0,3 0-16 16,-1 0-16-16,1 0 0 0,-2 0 64 0,-1-2 16 16,-1 1 0-16,-1 0 0 0,-1 1 16 0,-1-2 0 15,-1 0 0-15,-1 1 0 0,-2 1-48 0,0-2 0 0,0 0 0 0,-1-1 0 16,-2-1-112-16,2-1-32 15,0 3 0-15,1-2 0 0,0-1 64 0,2 0 0 16,2-1 0-16,2-2 0 0,0 1 176 0,4-1 32 0,0-1 16 0,3 4 0 16,0 0-304-16,1 4-64 0,-3 2-16 0,-7 7 0 15,0 0-160-15,0 0 0 0,6 8 0 0,-5 6 128 16,-4 2 0-16,-2 5-128 0,-3 2 192 0,-4 3-64 16,-1-2 48-16,0 2 0 0,0 4 0 0,-2 0 0 15,-4 0-48-15,1-1 0 0,0-2 0 0,0-1 0 16,-3 1-128-16,1 1 160 0,1-2-160 0,2-5 160 15,1-6 128-15,3-3 32 0,3-4 0 0,3-2 0 16,7-6 272-16,0 0 64 0,0 0 16 0,11-3 0 16,3-7-256-16,5-3-48 0,4-4-16 0,4-5 0 15,4-2-352-15,2-8 144 0,0 0-144 0,3-1 0 16,1 0 128-16,-4 0-128 0,-1 0 0 0,-2-1 0 16,-3 4 192-16,-2 1-64 0,-4 2 0 0,-3 2-128 0,-4 2 0 0,-2 3-176 15,-3 2 0-15,-2 2 0 0,-5 2 176 0,-2 1 0 16,-2 1 0-16,2 12 128 0,-9-6-128 0,-2 3 0 15,-3 3 0-15,-2 5 0 0,-1 4 0 0,-1 3 0 16,-2 1 0-16,3 3-128 0,2-2 128 0,-1 3 128 16,0 1-128-16,3 1 176 0,2-1-176 0,2-2 160 15,1-1-160-15,-1 0 160 0,0-4-32 0,1 2 0 16,0 3 0-16,0-6 0 0,0-2-128 0,0 1 0 16,-1 0 0-16,1-1 0 0,-1-1 0 0,0-1 0 15,-1 0 0-15,1-3 128 0,0-1-128 0,1 0 0 16,8-2 0-16,-9 6 128 0,-1-3-128 0,10-3 0 0,-9 6 0 0,9-6 0 15,-7 4 0-15,7-4 0 16,0 0 0-16,0 0 0 0,-8 2 144 0,8-2-144 0,0 0 160 16,0 0-160-16,-4-8 256 0,4-2-32 0,4-3-16 0,2-1 0 15,1-2-208-15,3-4 176 0,2 3-176 0,1-2 160 16,0-1-160-16,-1 1 0 0,-2 1 0 0,1-1 0 16,-2 1 0-16,-2 4 128 0,-1 2-128 0,-2 3 0 15,-4 9 0-15,0 0 0 0,0 0 0 0,0 0 0 16,0 0 0-16,0 0 0 0,-12 6 0 0,0 5 0 15,-1 1 0-15,-1 2 0 0,-2 0-144 0,-1 1 144 16,0 0 0-16,0 1 0 0,0 1 0 0,0-2 0 16,0 0 0-16,2 2 0 0,-1 1 0 0,2-5 0 15,-1-1 0-15,4-1 128 0,2 2-128 0,1-3 144 16,1 0-144-16,3-2 128 0,4-8-128 0,-2 9 128 16,2-9-128-16,0 0 0 0,0 0 0 0,0 0 0 0,10 7 0 0,1-7 0 15,0 0 0-15,1-6 0 16,0 0 0-16,0-1 0 0,-1-2 0 0,1 0 0 15,-2-1 0-15,1 0 128 0,-2-3-128 0,0 3 0 0,-1-3 0 0,1-1 128 16,0-1-128-16,-1 1 0 0,-3-4 0 0,0 1 128 16,1 0-128-16,-1 0 0 0,-1-1 0 0,2 2 128 15,2 0-128-15,-1 2 0 0,-2 1 0 0,-1 0 0 16,0 1 0-16,-4 12 0 0,0 0 0 0,0 0 0 16,0 0 0-16,0 0 0 0,0 0 0 0,0 0 0 15,-11 12 0-15,0 4 0 0,-3 3 0 0,0 2 0 16,0 0 0-16,-1 2 0 0,1 2 0 0,1 1 0 15,0 0 0-15,1-1 0 0,2-3 0 0,-1 0 0 16,1 3 0-16,1-1 0 0,1-6 0 0,2 0 0 0,0-6 0 0,2-1 0 16,4-11 0-16,0 0 0 0,0 0 128 0,0 0-128 15,0 0 160-15,11 2 0 0,-11-2 0 0,14-5 0 16,2-2-160-16,-2-3 0 0,1-5 0 0,-1 0 0 16,2-4 0-16,0 2 0 0,0 2 0 0,0-2 0 15,-3-3 0-15,0 1 0 0,0 2 0 0,-3 2 0 16,-2 0 0-16,-3 0 0 0,-1 2 128 0,-1 3-128 15,-3 1 0-15,-1 1 0 0,1 8 0 0,0 0 0 16,-6-9 0-16,6 9-272 0,0 0 64 0,0 0 16 31,0 0-1552-31,0 0-304 0,0 0-64 0</inkml:trace>
  <inkml:trace contextRef="#ctx0" brushRef="#br1" timeOffset="186446.89">23133 6102 15663 0,'-13'-5'688'0,"5"1"144"16,-1 0-656-16,1 0-176 0,2 1 0 0,6 3 0 0,-5-5 3776 0,5 5 736 16,0 0 144-16,0 0 16 0,0 0-3680 0,-4-6-736 15,4 6-256-15,-6-6 144 0,6 6-144 0,-6-2 0 16,6 2 0-16,-12 0 0 0,1 0 0 0,-1 1 0 16,-1 4 0-16,0-2 0 0,-2 1 320 0,1 0-32 0,0 0 0 0,-1 1 0 15,1 0 336-15,0-1 64 0,-1 1 16 0,1 2 0 16,1-1-192-16,1 1-48 15,2-1 0-15,2 0 0 0,8-6-256 0,0 0-48 0,0 0-16 0,0 0 0 16,0 0 48-16,10-3 0 0,3-2 0 0,6 0 0 16,2-2-192-16,2-1 192 0,2 0-192 0,1 1 192 15,1-1-192-15,-1 1 0 0,-1 2 0 0,0-2 0 16,-2 0 0-16,-1-1 0 0,-2 1 0 0,-2 1 0 16,-2-2 0-16,-2 1 0 0,-2 2 0 0,-3 1 0 15,-9 4 0-15,0 0 0 0,0 0 128 0,0 0-128 16,0 0 0-16,0 0 192 0,0 0-192 0,0 0 192 15,0 0 96-15,-6 7 32 0,-2-1 0 0,-1 1 0 0,-2 1-64 16,1 0-16-16,-1-1 0 0,1 1 0 16,-2 1-240-16,0 0 176 0,1-1-176 0,-1 1 160 0,-1-1-160 15,1 1 0-15,2 0 144 0,1-2-144 0,0-2 0 0,9-5 144 16,-10 7-144-16,10-7 0 0,0 0 0 0,0 0 0 16,0 0 0-16,0 0 0 0,0 0 0 0,11-2 0 15,1-2 0-15,-2 1 0 0,-10 3 0 0,13-6 0 16,0 1 0-16,-1 1 0 0,-2-1 0 0,1 0 0 15,-1 1 0-15,1-3 0 0,-1 3 0 0,-1 1 0 16,0 0 0-16,0-1 0 0,0-1 0 0,2 1 0 16,-1-3 0-16,-1 3 0 0,-9 4 0 0,11-2 0 15,-2-3 0-15,-9 5 0 0,0 0 0 0,0 0 0 0,0 0 0 0,0 0 0 16,0 0 0-16,0 0 0 16,0 0 0-16,0 0 0 0,0 0 0 0,-12 5 0 0,-1 1 0 15,0 1 0-15,-1-1 128 0,-2 2-128 0,-1 1 0 16,0-1 0-16,0-1 0 0,2-1 0 0,0 1 0 15,1-1 0-15,1 1 0 0,-1-2 0 0,1 2 0 0,0-1 0 16,1-1 0-16,1 0 0 0,4 1 0 0,7-6 0 16,-10 4 0-16,10-4 0 0,0 0 0 0,0 0 0 15,0 0 0-15,0 0 0 0,0 0 0 0,0 0 0 16,0 0 128-16,0 0-128 0,0 0 0 0,11-7 0 16,-1-2 128-16,2 2-128 0,1-3 0 0,0 1 0 15,1 0 0-15,1 1 0 0,-1-1 0 0,1 2 0 16,-2 1 0-16,0 1 0 0,-2 2 0 0,0 0 0 15,-11 3 0-15,11-2 0 0,-11 2-128 0,0 0 128 16,0 0 0-16,0 0 0 0,0 0 0 0,0 0 0 16,0 0 0-16,0 0 0 0,0 0 0 0,-2 9 0 15,2-9 160-15,-9 8-160 0,-2-2 128 0,1 1-128 0,-2-2 128 0,0 0-128 16,-1-1 128-16,0-1-128 0,0-1 192 16,0 2-32-16,-1 1-16 0,0-3 0 0,-1-1-16 0,2-1-128 15,0 1 192-15,0 2-64 0,0 1-128 0,1 0 0 16,2 1 0-16,1-2 128 0,1 0-128 0,8-3 0 15,0 0-160-15,0 0 160 16,0 0-3008-16,0 0-512 0</inkml:trace>
  <inkml:trace contextRef="#ctx0" brushRef="#br1" timeOffset="188776.76">27463 7189 24479 0,'0'0'1088'0,"0"0"208"0,-8-4-1040 0,8 4-256 0,-9-4 0 0,9 4 0 16,0 0 480-16,-9 0 32 0,9 0 16 0,0 0 0 15,-9-2-160-15,9 2-48 0,-11 0 0 0,11 0 0 16,-10-1 64-16,10 1 16 0,-11 2 0 0,2 2 0 16,0-4 272-16,9 0 48 0,-10 3 16 0,1-1 0 15,1 2 32-15,8-4 16 0,-8 7 0 0,8-7 0 16,-8 6-352-16,8-6-80 0,-8 4-16 0,8-4 0 15,-8 5-192-15,8-5-144 0,0 0 192 0,0 0-192 16,0 0 0-16,0 0 0 0,0 0 0 0,0 0 0 16,0 0 144-16,0 0-144 0,0 0 0 0,0 0 144 15,0 0 48-15,12 0 0 0,0-1 0 0,0 0 0 16,-2-6-16-16,2 2 0 0,-1 0 0 0,0 0 0 16,-2 1 16-16,-1-3 16 0,-2 1 0 0,-6 6 0 0,0 0 48 15,6-8 0-15,-6 8 0 0,2-9 0 16,-2 9 80-16,-1-9 32 0,0 1 0 0,1 8 0 15,0 0-112-15,-6-9-32 0,1 2 0 0,5 7 0 0,-8-4-96 0,8 4-128 16,-9-2 176-16,9 2-176 0,-10-2 224 0,10 2-64 16,-11 2-16-16,1 0 0 0,1 1 32 0,0 1 0 15,1 2 0-15,0 1 0 0,0-1-176 0,0 1 0 16,-1-2 0-16,3 2 0 0,-1 0 0 0,2 1 0 16,0 0 128-16,5-8-128 0,0 0 0 0,-3 12 0 15,3-12 128-15,0 0-128 0,0 0 0 0,0 0 0 16,0 0 0-16,11 6 0 0,-11-6 0 0,11 2 0 15,1-2 144-15,0-2-144 0,0-3 128 0,1 0-128 16,0 0 160-16,0-2-160 0,1-1 160 0,2 6-160 16,3 2 160-16,-2 0-160 0,-1-4 128 0,-3-1-128 0,0 1 0 15,-3-3 144-15,1 2-144 0,-3-3 0 0,-8 8 0 0,6-8 0 16,-6 8 128-16,5-10-128 0,-5 10 128 0,0 0-128 16,0 0 240-16,0 0-48 0,0 0 0 0,0 0 0 15,0 0 0-15,0 0 0 0,0 0 0 0,0 0 0 16,-10 5-192-16,1 0 176 0,0 2-176 15,2-1 160-15,1 2-160 0,-1 1 0 0,-1-1 0 0,0 2 0 16,1 1 0-16,-1-1 0 0,0-2-192 0,1 1 192 16,1 0 0-16,6-9 0 0,-7 11 0 0,1-3 0 15,-5-4 0-15,11-4 0 0,0 0 144 0,0 0-16 16,0 0-128-16,0 0 144 0,0 0-144 0,0 0 160 16,0 0-32-16,0 0 0 0,0 0 0 0,0 0 0 15,7-6 16-15,-1 1 0 0,-6 5 0 0,7-9 0 16,-2 0-144-16,0 1 0 0,-1 0 144 0,-4 8-144 15,6-6 0-15,-6 6 128 0,0 0-128 0,0 0 0 0,5-8 128 0,-5 8-128 16,0 0 128-16,0 0-128 0,0 0 0 0,0 0 0 16,0 0 0-16,0 0-128 0,0 0 128 0,0 0 0 15,0 0 0-15,0 0 0 0,0 0 0 0,0 0 0 16,0 0 0-16,0 0 0 16,0 0-432-16,0 0 0 0,0 0 0 0,0 0 0 15,0 0-2368-15,0 0-464 0,0 0-112 0</inkml:trace>
  <inkml:trace contextRef="#ctx0" brushRef="#br1" timeOffset="189430.55">27250 7591 11967 0,'0'0'1072'0,"0"0"-864"0,0-8-208 0,0 8 0 15,3-9 3312-15,1 2 608 0,-4 7 128 0,6-6 32 16,-6 6-2944-16,8-7-592 0,-8 7-112 0,8-7-32 0,-8 7 288 0,0 0 48 15,7-7 16-15,-7 7 0 0,0 0 0 0,0 0 0 16,0 0 0-16,0 0 0 0,0 0 144 0,0 0 16 16,0 0 16-16,0 0 0 0,0 0-112 0,0 0-32 15,0 0 0-15,-10 4 0 0,10-4-272 0,-9 8-48 16,3-2-16-16,6-6 0 0,-8 9-112 0,1-1-16 16,1-1-16-16,1 1 0 0,1 1 0 0,0 0 0 15,4-9 0-15,-4 10 0 0,3 2-176 0,1-12-128 16,0 0 192-16,0 0-192 0,0 0 128 0,0 0-128 15,0 0 0-15,0 0 0 0,0 0 176 0,0 0-176 16,0 0 160-16,0 0-160 0,9 5 160 0,-9-5-160 16,0 0 160-16,10-1-160 0,-10 1 176 0,11-7-176 15,-4 1 192-15,0-1-192 0,1-1 128 0,0 1-128 0,-3-2 0 0,3 1 0 16,-1 0 0-16,1 3 0 0,-8 5 0 0,8-7 0 16,1 1 0-16,-1 0 0 0,-8 6 0 0,0 0 0 15,8-5 0-15,-8 5 0 0,0 0 0 0,0 0 0 16,0 0 0-16,0 0 0 0,0 0 0 0,0 0 0 15,-7-4 0-15,-2 3 0 0,-1 2 0 0,-1 1 0 16,1 0 0-16,0 2 160 0,-2 3-160 0,0-2 128 16,0 1 16-16,2 1 0 0,-1-1 0 0,4 1 0 15,7-7-16-15,-7 8-128 0,3 1 192 0,4-9-64 16,0 0-128-16,-2 8 0 0,2-8 0 0,0 0 0 16,0 10 0-16,0-10 0 0,0 0 128 0,2 9-128 15,-2-9 0-15,0 0 0 0,0 0 0 0,4 12 0 16,0-2-432-16,-4-10 48 0,3 12 0 0,1 0-13024 15,-4-12-2592-15</inkml:trace>
  <inkml:trace contextRef="#ctx0" brushRef="#br0" timeOffset="-211008.95">8245 12091 16575 0,'0'0'1472'0,"0"0"-1168"0,-2-9-304 0,2 9 0 16,0 0 2464-16,0 0 432 0,0 0 96 0,0 0 16 15,0 0-2320-15,0 0-464 0,0 0-96 0,-7-4 0 16,-1-1-128-16,-1 5 128 0,0 3-128 0,-2 2 128 15,-1 0-128-15,1 2 0 0,-1 2 0 0,-1-3 0 16,0-2 144-16,-2 1 16 0,-1 1 0 0,-3-1 0 0,1-1 480 0,0 0 112 16,0-2 16-16,-1-1 0 0,0-1 160 0,-1 0 32 15,-1-1 16-15,0 1 0 0,1-2-192 16,-3 2-32-16,0 0-16 0,-1 0 0 0,0 0-304 0,-2 2-64 16,-2 2-16-16,1-1 0 0,-2 1-224 0,2 0-128 15,1 1 160-15,-2-1-160 0,1 0 0 0,0-1 128 16,-1-1-128-16,1 0 0 0,1 0 0 0,1-2 0 15,0-2 0-15,0 0 0 0,2-2 160 0,2 0-16 16,0-1 0-16,3 0 0 0,0-1 112 0,2 1 32 16,2-1 0-16,1 0 0 0,1 1 128 0,0 0 32 15,2 0 0-15,1 0 0 0,0-2-272 0,1 2-48 16,0 1-128-16,0 0 192 0,-1 0-192 0,0 1 0 0,0 0 0 16,0 1 0-16,-1 2 0 0,3 0 0 0,-1 0 0 0,-1 2 0 15,-2-4 0-15,3 2 0 0,8 0 0 0,-10 2 0 16,0-2 0-16,0 0 0 0,10 0 0 0,-9 0 0 15,3-2 0-15,6 2 0 0,0 0 0 0,0 0 0 16,-4-6 240-16,3-1 0 0,1 7 0 0,1-9 0 16,3 0-48-16,-4 9 0 0,6-5 0 0,-6 5 0 15,8-9-192-15,0 5 0 0,-8 4 0 0,10-6 0 16,-10 6 0-16,12-3 0 0,-1 3 0 0,-1-2 0 16,0 1 0-16,2 0 0 0,1 1 0 0,2-2 0 15,0 0 0-15,1-1 0 0,0 1 0 0,-1-1-160 16,1 0 32-16,-1 1 0 0,0-2 0 0,-1 1 0 15,-1-1 128-15,0 2 0 0,-1-2 0 0,-2 1 0 0,1-1 0 0,-1 0 0 16,1 0 0-16,-11 4 0 0,0 0 0 16,0 0 0-16,0 0 0 0,0 0 0 0,0 0 0 0,0 0 0 15,0 0 0-15,0 0 0 0,0 0 0 16,0 0 0-16,0 0 0 0,-6 10 0 0,6-10 0 0,-9 9 0 16,0-3 0-16,0-2 0 0,0 0 0 0,0 0 0 15,-2-1 0-15,0-1 0 0,-1 1 144 0,-1-1-144 16,0 1 192-16,0 2-192 0,-2-2 0 0,0 2 0 15,-2 2 0-15,-1 2 0 0,-3 0 0 0,2 2 0 16,3 4 0-16,-3-1 0 0,0 1 0 0,0 0 0 16,1 2 0-16,0 0 0 0,1 0 0 0,1-3 0 15,3-1 160-15,2 2-160 0,-1-2 0 0,1-3 0 16,1 1 0-16,2-2 0 0,2 0 0 0,2 4 0 16,4 8 0-16,-3-12 128 0,3-9 0 0,0 0-128 0,0 0 192 0,0 0-64 15,-1 9 0-15,3 0-128 0,4 0 192 0,0 2-64 16,-6-11-128-16,12 11 0 0,1-3 0 0,3 0 0 15,1-1-272-15,1-1 64 0,0 1 16 0,2-1 0 32,0-1-320-32,1 2-48 0,2-1-16 0,0 2 0 15,0 3-1152-15,1 0-256 0,-2 1-32 0,2 1-14672 0</inkml:trace>
  <inkml:trace contextRef="#ctx0" brushRef="#br0" timeOffset="-209193.79">8692 12126 34607 0,'0'0'1536'0,"0"0"320"0,0 0-1488 0,0 0-368 0,-5 8 0 0,-1 0 0 16,6-8 320-16,-2 12-16 0,1 0 0 0,-1-1 0 16,2 2-304-16,0-1 0 0,0 1 0 0,3 0 0 15,-1 0 0-15,1 0 0 0,0 0 0 0,-2 0 0 16,-1 2 0-16,1-2 0 0,1-2 0 0,-1 2 0 15,-2-2 0-15,-2 1 0 0,0-2 128 0,-1 2-128 16,1-6 464-16,-1 2 48 0,4-8 0 0,-6 7 0 16,6-7 176-16,0 0 32 0,0 0 16 0,0 0 0 15,0 0-48-15,0 0-16 0,0 0 0 0,0 0 0 16,-1-11-288-16,2 1-64 0,1-5-16 0,0 0 0 16,1-3-176-16,1 1-128 0,0-2 192 0,0 0-192 0,0-2 128 0,1-1-128 15,0-4 0-15,-1 2 0 16,0-2 128-16,0 0-128 0,0 0 144 0,-2 3-144 0,0 2 0 15,-1 4 0-15,-1-3 0 0,2 5 0 0,1 1 0 0,0 1 0 16,-1 0 0-16,4 2 0 0,-1-1 0 0,1 2 0 16,3-1 0-16,2 3 0 0,-1 2-176 0,2-1 176 15,1 1-160-15,1 2 160 0,1 1-160 0,0 1 160 16,1-1-160-16,0 2 160 0,1 1-208 0,-2 0 48 16,0 1 16-16,-2 2 0 15,0-1-496-15,-2 2-112 0,-11-4-16 0,13 7 0 16,0-1-1600-16,-2 1-320 0,-3-1-64 0,-8-6-12448 0</inkml:trace>
  <inkml:trace contextRef="#ctx0" brushRef="#br0" timeOffset="-208025.82">9352 12000 16703 0,'0'0'736'0,"0"0"160"0,0 0-720 0,0 0-176 15,1-8 0-15,-1 8 0 0,0-13 800 0,0 4 128 16,0 9 32-16,0-10 0 0,0 10-384 0,0-11-64 0,-1 2 0 0,1 9-16 15,0 0-80-15,-4-9-16 0,4 9 0 0,-7-8 0 16,-1 0 160-16,0 3 16 16,1 1 16-16,-2 4 0 0,-2 0 384 0,1 1 80 0,-1 5 16 0,0-2 0 15,-3 1-272-15,0 3-48 0,-3 2-16 0,2 3 0 16,-1 1-288-16,-1 1-64 0,-1 2-16 0,1-2 0 16,-1 4-240-16,2-1-128 0,2 3 128 0,2-3-128 15,0 0 192-15,2-1-16 0,2 0-16 0,3-1 0 16,2-2 0-16,0 2 0 0,2-5 0 0,4 3 0 15,2-3-16-15,0 2 0 0,2-4 0 0,0 2 0 16,3-1-16-16,0-1-128 0,0-1 192 0,2-1-64 16,0-1-128-16,1-4 0 0,1-1 144 0,1-1-144 15,-1 0 128-15,0-1-128 0,-1-3 128 0,0 1-128 16,0-3 128-16,-1-1-128 0,-1 2 160 0,-1-4-160 16,0 0 128-16,0 1-128 0,-3-1 0 0,1 1 144 0,-1-4-144 0,-2 2 160 15,0-3-160-15,2 0 160 0,-2-2 0 0,0 0 0 16,0 0 0-16,1-2 0 0,-3 0-160 0,0 0 192 15,-2 2-192-15,-1-2 192 0,-1 1-192 0,0 3 0 16,-2 1 0-16,1 3 128 0,-1 3-128 0,3 6 0 16,0 0 0-16,0 0 0 0,0 0 0 0,0 0-144 15,0 0 144-15,-7 6 0 0,7-6-144 0,-4 12 144 16,2 4 0-16,2 1-144 0,2 1 144 0,1 3 0 16,1 1 160-16,0 3-160 0,1 2 192 0,0 0-64 15,-1 1-128-15,0-1 192 0,0 2-192 0,1 1 0 16,-1-7 128-16,1 1-128 0,1-2 0 0,-1-4-160 0,1-2 32 0,1-3 0 31,1-3-768-31,0-2-128 0,1-1-48 0,-9-7 0 16,10 0-720-16,-1-2-128 0,-9 2-48 0</inkml:trace>
  <inkml:trace contextRef="#ctx0" brushRef="#br0" timeOffset="-207692.83">9584 11591 10127 0,'0'0'448'0,"-4"-9"96"0,0-2-544 0,0 2 0 0,-1 1 0 0,5 8 0 16,-4-6 5488-16,4 6 976 0,0 0 208 0,0 0 48 15,0 0-5344-15,0 0-1056 0,0 0-320 0,0 0 128 0,0 0-128 0,8 10 0 16,-2 3 0-16,1 1 0 0,-1 5 0 0,-1 2 0 15,1 2 0-15,0 3 0 0,1 4 192 0,-1 3 64 16,-1 1 16-16,1-1 0 0,-1 3 96 16,0 0 16-16,-1 1 0 0,0-3 0 0,0-1-64 15,-2 4-16-15,0 1 0 0,-1 0 0 0,-1-1-144 0,1-1-32 16,2-4 0-16,-1 1 0 0,0-6-128 0,0-1 0 16,1 0 0-16,2-6 0 0,0-2 0 0,1 0-224 15,0-6 32-15,1-4 0 16,0-3-1824-16,-7-5-352 0,8 3-80 0,-8-3-11856 0</inkml:trace>
  <inkml:trace contextRef="#ctx0" brushRef="#br0" timeOffset="-207488.75">9535 11824 32255 0,'0'0'1424'0,"-6"-5"304"0,-1 1-1392 0,7 4-336 0,0 0 0 0,0 0 0 16,0 0 3072-16,0 0 528 0,11 13 112 0,2-1 32 16,2-5-3152-16,4 4-592 0,0-2-192 0,2 0 0 31,1-2-400-31,2-1-96 0,2 1-16 0,-1-2 0 0,-2 0-1968 0,1 2-400 16,-2-5-64-16</inkml:trace>
  <inkml:trace contextRef="#ctx0" brushRef="#br0" timeOffset="-207302.56">9951 12106 38063 0,'0'0'1680'16,"-1"13"368"-16,-2 2-1648 0,1 4-400 0,0 1 0 0,4 3 0 0,0-4 624 0,1 1 32 16,1-2 16-16,1 0 0 0,0-2-400 0,1 1-80 15,-1-2 0-15,0 1-16 0,1-3-176 0,1 0 0 16,0-5 0-16,-1 0 0 15,1-4-1808-15,-7-4-400 0,0 0-80 0,0 0-8512 16,10-3-1696-16</inkml:trace>
  <inkml:trace contextRef="#ctx0" brushRef="#br0" timeOffset="-207138.78">10006 11754 9215 0,'5'-12'400'0,"-5"12"96"0,4-9-496 0,-1 1 0 0,-2 0 0 0,-1 8 0 15,0 0 5472-15,0 0 992 0,0 0 208 0,0 0 48 16,0 0-5296-16,7-5-1040 0,-7 5-224 0,0 0-32 31,9-1-496-31,0-2-80 0,-9 3-32 0,13 0-14064 0</inkml:trace>
  <inkml:trace contextRef="#ctx0" brushRef="#br0" timeOffset="-206659.93">10439 11893 24703 0,'0'0'1088'0,"0"0"240"0,0 0-1072 0,8 9-256 16,0-1 0-16,-1-1 0 0,-7-7 688 0,13 3 80 16,0 0 0-16,2-2 16 0,-1-1-528 0,-1-1-128 15,0 1 0-15,-1-3-128 0,0 2 0 0,-2-1 0 16,-10 2 0-16,10-2 0 0,-10 2 0 0,0 0 0 16,0 0 0-16,0 0 0 0,0 0 448 0,0 0 96 15,0 0 16-15,0 0 0 0,-7 5 592 0,-2 2 112 16,-2 0 16-16,1 2 16 0,-3-2-208 0,0 5-64 15,-2-3 0-15,1 3 0 0,0 0-256 0,-1 1-64 16,0 1-16-16,2 1 0 0,2 0-368 0,3 1-64 0,2 1 0 0,1 0-16 16,1 0-240-16,1 2 0 0,0-2 128 0,2 3-128 15,0-1 0-15,1 0 0 0,0-4 0 0,2 1 0 16,1 1 0-16,2-3 0 0,2-1 0 0,1-1 0 16,2-2 0-16,2-2 0 0,1-1 0 0,1-3 0 15,2-2 128-15,1-2-128 0,1-2 0 0,0-1 144 16,1 0-144-16,-1-2 0 0,-1-3 144 0,1 2-144 15,0-5 128-15,-3 2-128 0,-4-4 128 0,0 3-128 16,-1-3 128-16,-1 0-128 0,-1 0 160 0,-1-3-160 16,-2-2 192-16,0-3-64 0,-2 0-128 0,-3-2 192 15,-3-4 0-15,-1 3-16 0,-1 0 0 0,-3-1 0 16,-2 1-48-16,-2-4-128 0,-2 4 192 0,-1 0-64 16,0 2-128-16,-1 1 0 0,-1 4 144 0,-1 0-144 15,-2 2 128-15,1 1-128 0,-1 3 160 0,2 2-160 0,0 3 0 16,1 5 0-16,1-2 0 0,3 3 0 15,1 3-240-15,3 1-144 16,9-4-16-16,-8 9-16 0,3-2-2240 0,5-7-448 16,1 11-96-16</inkml:trace>
  <inkml:trace contextRef="#ctx0" brushRef="#br0" timeOffset="-206008.23">11936 11665 25791 0,'0'0'2304'0,"0"0"-1856"16,-2-10-448-16,2 0 0 0,0 3 2560 0,3 0 400 15,-1-3 96-15,1 2 16 0,1 0-2352 0,0-1-464 16,0-2-80-16,0 0-32 0,0-2-144 0,0 1 160 16,-2 1-160-16,-1 1 160 0,-1-3-160 0,-1-1 0 15,-1 1 0-15,-2 4 0 0,-2-3 0 0,1 4 0 16,0 0 144-16,-3 3-144 0,-2 2 128 0,-2 2-128 15,-1 1 128-15,-1 1-128 0,-5 5 384 0,2-3 16 16,-1 4 0-16,1-1 0 0,0 2 112 0,0 1 32 16,0 3 0-16,2 4 0 0,-1 3-176 0,3 6-48 15,0 4 0-15,3 3 0 0,-1 4-320 0,3 0 144 16,2 3-144-16,1 2 0 0,-1-1 0 0,2 4 0 0,1-1 0 0,0 2 0 16,0-1 0-16,2 2 0 0,1 1 0 15,1-3 0-15,1-4 160 0,0-3-160 0,1-3 128 0,-1-3-128 16,2-4 0-16,2-2 0 0,-4-3 0 0,-1-1 0 31,1-5-448-31,-2 1-192 0,0-7-16 0,0 1-16 16,0-2-544-16,0-9-96 0,0 0-32 0,0 0 0 15,0 0-2208-15,0 0-448 0,0 0-96 0,-16-7 0 0</inkml:trace>
  <inkml:trace contextRef="#ctx0" brushRef="#br0" timeOffset="-205833.51">11354 12096 34095 0,'5'-13'1504'0,"-5"13"320"0,4-11-1456 0,3 0-368 0,1 1 0 0,2 2 0 0,2 0 2592 0,2 2 448 15,4-1 96-15,4 2 0 0,5 1-2624 0,0 0-512 16,0-1-160-16,3 2 0 16,3 1-432-16,-1 2-96 0,4 0-16 0,-2 0 0 15,-1 1-1216-15,1 2-256 0,0-1-64 0,-1 1-8960 16,-2-1-1792-16</inkml:trace>
  <inkml:trace contextRef="#ctx0" brushRef="#br0" timeOffset="-205221.03">12539 11983 26719 0,'-9'-5'2368'0,"-3"-2"-1888"0,-3 1-480 0,-2 1 0 15,-2 2 3584-15,0 2 608 0,-2-3 128 0,0 4 32 16,2 1-3712-16,-1 2-640 0,2-1-304 0,0 2 32 31,-1 1-240-31,1 3-64 0,0 3 0 0,2 2 0 0,3-3 256 0,0 4 64 0,-1 5 0 0,-1-1 0 16,1 4 256-16,0 2 0 0,1-1 0 0,0-1 0 16,0 0 240-16,1-1 96 0,1-5 32 0,5 0 0 15,1-3-80-15,2-2-16 0,3-11 0 0,3 12 0 16,2 0-272-16,3-6 128 0,3-3-128 0,4-2 0 15,0-2 0-15,2-2 0 0,2-1 0 0,2-2 0 16,2-2 0-16,0-1-224 0,0 0 32 0,-1-3 16 0,0-1 32 0,-1 0 0 16,-2-1 0-16,-2-1 0 0,-1 0 144 0,-2 0 128 15,-1 2-128-15,-2-1 176 0,-3 0-176 0,-1-1 128 16,0 2-128-16,-2 0 128 0,-2-1 80 0,-1 2 16 16,1 2 0-16,-2-2 0 0,-1 2 0 0,0 10 0 15,-1-8 0-15,1 8 0 0,0 0-96 0,0 0 0 16,0 0-128-16,0 0 192 0,0 0-192 0,0 0 0 15,-8 5 0-15,2 4 0 0,0 3 0 0,1 2 0 16,-1 0 0-16,-1 5 0 0,1-1 0 0,-2 7 0 16,0-2-128-16,0 5 128 0,0 0 0 0,2 0 0 15,-2 0 0-15,3 2 0 0,0 2 0 0,2-4 128 0,0 0-128 0,2-1 144 16,1 0-144-16,3 1 192 0,1-2-192 16,-1 0 192-16,3-1-192 0,-1-3 0 0,0 1 0 0,2-2 128 15,-1 3 64-15,-1-1 0 0,-1 2 0 0,-1-4 0 16,-2 1-64-16,-1-1 0 0,-1-3 0 0,-3-1 0 15,-1 0-128-15,-2-3 192 0,-2 2-192 0,-1 0 192 16,-3-1-64-16,-2-2-128 0,0 0 192 0,-2-1-64 16,-4 1-128-16,-1-1 192 0,-3-3-192 0,0-1 192 15,-1 0-192-15,-3-3 0 0,-2 0 0 0,0-2 0 32,-2-2-1168-32,3-2-272 0,2-2-48 0,2-4-16 15,2-2-1264-15,4-4-256 0,5-4-48 0,2 0-11488 0</inkml:trace>
  <inkml:trace contextRef="#ctx0" brushRef="#br0" timeOffset="-204823.18">13092 11351 40079 0,'0'0'1776'0,"0"0"368"0,-7-5-1712 0,7 5-432 16,0 0 0-16,0 0 0 0,0 0 544 0,0 0 32 16,0 0 0-16,0 0 0 0,-3 10-576 0,3-10 0 15,-3 13 0-15,2 3 0 0,-2 1 0 0,0 2 0 0,1 2 0 0,-2 4-144 16,-3 2 144-16,0 7 0 0,-4 3-144 0,-1 6 144 15,-1 0 272-15,-2 5 128 0,-2 1 32 0,-2 1 0 16,0-1-112-16,1 4-32 0,1 0 0 16,0 3 0-16,-1 3-32 0,2-1 0 0,2 1 0 0,-1-9 0 15,1-7-16-15,2-3-16 0,3-1 0 0,2-4 0 16,2-1-224-16,1-4 0 0,2-1 128 0,-1-2-128 16,1-3 0-16,0-3-160 0,0 1 32 0,0-5 0 31,1-2-1312-31,0 0-256 0,-1-3-48 0,2-12-10736 0,0 0-2128 0</inkml:trace>
  <inkml:trace contextRef="#ctx0" brushRef="#br0" timeOffset="-200597.26">13538 11645 34271 0,'0'0'1520'0,"0"0"304"0,-11-5-1456 0,2 0-368 15,0 1 0-15,9 4 0 0,-6-4 896 0,6 4 128 0,0 0 0 0,0 0 16 16,0 0-736-16,0 0-160 0,0 0-16 16,0 0-128-16,0 0 128 0,10-4-128 0,0 2 0 0,1 3 0 15,-1 2 0-15,1 3 0 0,0 1 0 0,1 3 0 16,1 3 0-16,-1 3 0 0,0 1 0 0,-2 0 0 15,-1-4 176-15,0 4 80 0,2 3 0 0,-5 6 16 16,0 1 160-16,-3 1 16 0,0 4 16 0,-3 0 0 16,0-2 32-16,-1 1 0 0,-2 2 0 0,1 0 0 15,-1-1-208-15,0 1-32 0,1-2-16 0,0-2 0 16,1-4-240-16,2-3 0 0,-1-3 0 0,0-4 0 16,2-1 0-16,-1 0 0 0,0-2 0 0,1-2 0 15,-2-2 176-15,0-8-176 0,0 0 192 0,0 0-192 16,0 0 224-16,0 0-64 0,0 0-16 0,0 0 0 15,0 0 48-15,0 0 16 0,4-11 0 0,-2-1 0 0,-1-4-16 16,1 2 0-16,-2-3 0 0,1-1 0 0,2-3-64 16,-1-3-128-16,2-2 176 0,0 3-176 0,1-3 0 0,1 3 0 15,-1 3 0-15,1 3 0 0,1-2 0 0,-1 8-144 16,1-1 144-16,-1 3 0 0,0 1-144 0,-6 8 144 16,10-5-160-16,-1 0 160 0,0 1-160 0,2 0 160 15,-1 4-160-15,2 0 160 0,0 1 0 0,1-1-144 16,0 3 144-16,1-1 0 0,2 2-128 0,-1-1 128 15,0 1-128-15,-2 1 128 0,0 0-192 0,0 2 64 16,-2 0 0-16,1 1 0 0,-3 0 128 0,0 1-208 0,-1 2 80 16,-1-2 128-16,-2 0-160 0,-2 3 160 15,-1 1 0-15,0 0-144 0,-1 0 144 0,-2 0 0 0,-2 1 0 16,0 0 0-16,1 0 160 0,-2-1-32 0,-1 0-128 0,-1-3 192 16,1-1-32-16,0 0-16 0,0-1 0 0,-2 1 0 15,-1-2-144-15,-1-1 160 0,-1-1-160 0,-1 2 160 16,1-2-160-16,-2 2 0 0,-2-5 0 0,0 2 128 15,-1 0 16-15,1-1 0 0,-2-1 0 0,1 0 0 16,-1-1-144-16,-1 0 0 0,0 1 0 0,0-1 0 16,-1 0 0-16,1 1 0 0,1-2 0 0,3 0 0 15,0 0-128-15,3 0-16 0,1-2 0 0,9 2 0 32,0 0-416-32,-7-5-80 0,7 5 0 0,-1-9-16 15,5 1-1968-15,4-1-384 0,2-2-64 0,3 0-12976 0</inkml:trace>
  <inkml:trace contextRef="#ctx0" brushRef="#br0" timeOffset="-199921.86">14548 11986 6447 0,'0'0'576'0,"0"0"-576"16,-8-7 0-16,2 3 0 0,-1 2 5456 0,7 2 992 16,-9-4 192-16,-1 4 32 0,10 0-5216 0,-11 1-1056 15,2 0-208-15,9-1-32 0,-9 3-160 0,0-2 0 0,0-1 0 0,0 2-176 16,0-1 176-16,9-1 0 0,-11 4 128 0,2 1-128 16,-1 0 432-16,-1 2 16 15,-1 1 0-15,-1 1 0 0,0 0 384 0,0 3 64 0,-1 1 32 0,0 3 0 16,-3 3-128-16,2-2-32 0,1 0 0 0,1 2 0 15,0-2-496-15,3 1-96 0,0-1-32 0,5-2 0 16,1-2-144-16,3 0 128 0,0-4-128 0,1-9 128 16,5 10-128-16,3-2 0 0,0-1 0 0,2-3 128 15,2-2-128-15,2-2-272 0,0-1 64 0,2 0 16 16,0-1 192-16,-1-2-192 0,2-1 192 0,0 0-192 16,0 0 192-16,-1-1 0 0,-1 1 0 0,0-1 0 15,-2-1 0-15,-1 1 0 0,-1-2 128 0,0 1-128 16,-2 1 176-16,-1-1-32 0,-2 0 0 0,-1-1 0 15,2 0 48-15,-3 0 0 0,0 0 0 0,0-4 0 16,0 2-192-16,-1 0 128 0,1-1-128 0,-1 1 128 0,0 2-128 16,-2-1 0-16,-1 9 0 0,0-8 0 0,0 8 0 15,0 0 0-15,0 0 0 0,0 0 0 0,0 0 352 0,0 0-16 16,0 0 0-16,-9 5 0 0,1 3 48 0,1 2 16 16,2 2 0-16,1 3 0 0,-2 1-272 0,2 3-128 15,1-1 128-15,1 0-128 0,0 1 0 0,1 0 0 16,0 1 0-16,-1 2 0 0,2-4 0 0,0 4 0 15,2 2 0-15,-1 3 0 0,2-2 128 0,-1-2 32 16,3 2 16-16,-1 2 0 0,2-2 96 0,-2 0 32 16,-1 0 0-16,0 1 0 0,-3 2-176 0,0 4-128 15,0 0 144-15,0 1-144 0,-3-3 128 0,0 0-128 16,-5 0 0-16,-1 0 0 0,-3 0 128 0,-1-1-128 16,-2-2 0-16,0 0 144 0,-2 2 0 0,-1-3 0 0,-1-1 0 0,1 1 0 15,-4 1-144-15,-2 2 0 0,0-3 0 0,-4 1 0 16,0 1-144-16,-2-2-64 0,-2 0-16 0,0 0 0 31,-3-5-2464-31,-2-4-480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20:00:03.94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18287 6548 15663 0,'0'0'688'0,"-9"5"144"0,-1-5-656 0,-1 0-176 0,2-3 0 0,9 3 0 16,0 0 3184-16,0 0 592 0,0 0 128 0,0 0 32 15,0 0-2784-15,0 0-544 0,0 0-112 0,0 0-32 16,0 0-272-16,0 0-64 0,-4-6-128 0,4 6 192 16,0 0-192-16,0 0 0 0,0 0 0 0,-6-4 0 15,-2-1 192-15,8 5-16 0,-8-1 0 0,8 1 0 0,-9-3 336 0,9 3 80 16,0 0 16-16,0 0 0 0,0 0 160 0,0 0 48 15,0 0 0-15,0 0 0 0,0 0-256 0,9-4-48 16,1 1-16-16,0 1 0 0,1-2-272 0,0 0-48 16,-1 0-16-16,1 0 0 0,-1 2-160 0,2-4 0 15,-2 5 144-15,1-3-144 0,-11 4 0 0,11-3 0 16,0 0 0-16,-11 3 128 0,9-4-128 0,-9 4 0 16,0 0 0-16,0 0 0 0,9-4 0 0,-9 4 0 15,0 0 0-15,8-5 0 0,-8 5 0 0,0 0 144 0,6-7-144 16,-6 7 0-16,0 0 320 0,8-5-64 15,-8 5 0-15,8-5 0 0,-8 5-80 0,9-4-32 16,-9 4 0-16,0 0 0 0,0 0-144 0,11-3 0 0,-11 3 144 16,0 0-144-16,0 0 0 0,0 0 0 0,0 0 0 0,0 0 128 15,0 0-128-15,0 0 128 0,0 0-128 0,0 0 128 16,0 0-128-16,0 0 176 0,-2 12-176 0,-2 0 192 16,-1-6-192-16,-1 2 0 0,-2 1 0 0,0-2 0 15,0 0 0-15,0 1 192 0,1-1-192 0,0 1 192 16,7-8-192-16,-6 6 0 0,6-6 144 0,0 0-144 15,-7 8 0-15,7-8 144 0,0 0-144 0,0 0 0 16,0 0 128-16,0 0-128 0,0 0 0 0,0 0 0 16,0 0 144-16,0 0-144 0,0 0 0 0,0 0 144 15,0 0-144-15,0 0 160 0,0 0-160 0,0 0 160 16,5-8-160-16,0 2 160 0,-2-5-160 0,-3 11 160 16,4-8-160-16,-4 8 0 0,3-10 144 0,-1 2-144 0,-2 8 0 0,1-12 128 15,1 3-128-15,-2 1 0 0,0 8 0 16,0-7 0-16,-2-3 0 0,1 3 0 0,1 7 0 0,-5-7 0 15,-2 1 0-15,1-1 0 0,-1 2 0 0,7 5 0 16,-9-4 0-16,3 1 128 0,6 3-128 16,-9-1 0-16,-1 1 0 0,10 0 128 0,-10-1-128 0,10 1 176 15,-9 2-176-15,9-2 192 0,-9 7-192 0,2 1 0 16,1-2 0-16,1 2 0 0,-1 2 0 0,1 0 0 16,1-1 0-16,4-9 0 0,-4 10 0 0,2 0 0 15,-2 0 0-15,4-10 0 0,-3 11 0 0,2 0 0 16,1-11 0-16,-1 12 0 0,1-12 0 0,0 9 0 0,0-9 0 0,0 0 0 15,0 0 0-15,3 10 0 16,-3-10 128-16,0 0-128 0,4 10 0 0,-4-10-224 0,3 11 48 0,-3-11 16 31,0 0-528-31,4 12-96 0,-4-12-32 0,5 10 0 16,-5-10-2064-16,8 8-432 0,-8-8-80 0</inkml:trace>
  <inkml:trace contextRef="#ctx0" brushRef="#br0" timeOffset="857.2">19162 6445 32191 0,'0'0'1424'0,"0"0"304"0,0 0-1392 0,0 0-336 0,0 0 0 0,0 0 0 16,-1-8 576-16,1 8 32 0,0 0 16 0,0 0 0 16,0 0-112-16,0 0 0 0,0 0-16 0,0 0 0 15,0 0-496-15,0 0 0 16,-11 0 0-16,11 0 0 0,-9 3 0 0,9-3 0 0,-9 1 0 0,9-1 0 15,-9 3 192-15,9-3-48 0,0 0-16 0,-8 3 0 16,8-3 448-16,0 0 64 0,-8 6 32 0,8-6 0 16,0 0-64-16,-5 9-16 0,0-1 0 0,5-8 0 15,-5 7-240-15,5-7-48 0,-6 11-16 0,1-2 0 16,1 0-288-16,-1-1 0 0,-1 0 0 0,-1-2 0 16,7-6 0-16,-8 8 0 0,2-1 0 0,6-7 0 15,-8 5 0-15,8-5 0 0,0 0 0 0,0 0 0 16,0 0 128-16,0 0-128 0,0 0 0 0,0 0 0 15,0 0 0-15,0 0 0 0,0 0 128 0,0 0-128 16,10 0 0-16,-10 0 0 0,12-5 0 0,-2-1 0 0,0 3 128 0,-1-4-128 16,-9 7 0-16,9-7 0 0,-1 1 0 0,-2 2 0 15,-6 4 128-15,7-9-128 0,-7 9 0 0,6-8 0 16,-2 0 0-16,-4 8 0 0,5-8 0 0,-5 8 0 16,0 0 0-16,3-9 0 0,-2 2 0 0,-1 7 0 15,0 0 0-15,0 0 0 0,-4-7 0 0,4 7 0 16,0 0 0-16,-6-4 0 0,6 4 208 0,0 0-64 15,-8-1-16-15,8 1 0 0,0 0-128 0,0 0 0 16,-9 2 0-16,9-2 0 0,-7 6 0 0,7-6 0 16,-6 7 0-16,6-7 0 0,-7 10 0 0,7-10 0 0,-5 6 0 0,-1 2 0 15,-1-2 0-15,1 1 128 0,6-7-128 0,-7 6 192 16,-1-2 48-16,8-4 16 0,-8 6 0 0,8-6 0 16,-7 1-128-16,7-1 0 0,0 0-128 0,0 0 192 15,0 0-64-15,0 0-128 0,0 0 176 0,0 0-176 16,0 0 0-16,0 0 0 0,0 0 0 0,0 0 0 15,0 0 0-15,0 0-176 0,10 0 0 0,-10 0 0 32,10-1-1168-32,-10 1-224 0,13-3-48 0,-1 2-16 15,-12 1-1648-15,15 0-336 0</inkml:trace>
  <inkml:trace contextRef="#ctx0" brushRef="#br0" timeOffset="1626.66">19857 6528 15663 0,'0'0'1392'15,"0"0"-1120"-15,0 0-272 0,3-9 0 0,-2-3 2016 0,-1 12 352 16,1-9 64-16,-1 9 0 0,3-9-1872 0,-3 9-384 16,2-9-176-16,-2 9 160 0,4-10 16 0,0 2 0 15,0 0 0-15,-4 8 0 0,4-9 240 0,0 1 48 16,-4 8 16-16,3-6 0 0,-3 6 272 0,0 0 48 16,0 0 16-16,0 0 0 0,0 0 128 0,0 0 16 15,-8 0 16-15,8 0 0 0,-11 1-240 0,3 4-48 16,8-5-16-16,-10 4 0 0,1 2-304 0,1 1-64 15,-1 0-16-15,1-1 0 0,-1 1-16 0,0 0 0 16,0 1 0-16,0 0 0 0,1 1-272 0,1-1 160 16,7-8-160-16,-5 8 128 0,5-8-128 0,-4 9 0 15,4-9 144-15,0 0-144 0,0 0 0 0,0 0 144 16,0 0-144-16,4 10 0 0,-4-10 144 0,0 0-144 16,0 0 0-16,0 0 144 0,0 0-144 0,0 0 0 0,0 0 0 0,0 0 0 15,0 0 128-15,0 0-128 0,0 0 0 0,0 0 128 16,0 0-128-16,0 0 0 0,0 0 0 0,0 0 128 15,10-1-128-15,-10 1 0 0,8-6 0 0,-8 6 0 16,8-8 0-16,-3 1 0 0,-5 7 0 0,6-8 0 31,-6 8-832-31,7-5-64 0,-7 5 0 0,11-2 0 16,-2-2-2112-16,-9 4-416 0,14-2-96 0,-14 2 0 0</inkml:trace>
  <inkml:trace contextRef="#ctx0" brushRef="#br0" timeOffset="2170.65">20350 6527 7359 0,'0'0'320'0,"13"-5"80"0,-4-2-400 0,0 2 0 15,-1-1 0-15,-8 6 0 0,10-7 3200 0,-1 2 544 16,-9 5 112-16,10-5 32 0,-10 5-3088 0,0 0-608 16,0 0-192-16,0 0 0 0,0 0 400 0,0 0 0 15,0 0 0-15,0 0 0 0,0 0 368 0,0 0 80 0,0-10 16 0,0 10 0 16,0 0 672-16,1-7 144 0,-1 7 32 0,0 0 0 16,-1-8-112-16,1 8-32 0,0 0 0 0,0 0 0 15,0 0-768-15,-2-8-160 0,2 8-16 0,0 0-16 16,0 0 80-16,0 0 16 0,0 0 0 0,0 0 0 31,0 0-1088-31,0 0-192 0,0 0-64 0,-8 7 0 0,2-1 512 0,-1 1 128 0,0 0 0 0,0 4 0 16,2 1 0-16,0-3 0 0,-1-2 0 0,2 1 0 15,4-8 0-15,-1 9 0 0,1-9 0 0,0 0 0 16,0 0 0-16,5 10 0 0,-5-10 0 0,11 6 0 16,-11-6 0-16,10 0 0 0,-1 0 128 0,-9 0-128 15,12-5 128-15,-1 1-128 0,-4 0 0 0,-7 4 128 16,9-6-128-16,-1-1 0 0,-8 7 144 0,7-8-144 15,-7 8 0-15,4-8 0 0,-4 8 0 0,0 0 128 16,4-7 16-16,-4 7 16 0,0 0 0 0,0 0 0 16,0-11 64-16,0 11 16 0,-2-8 0 0,2 8 0 0,0 0 16 0,0 0 0 15,0 0 0-15,0 0 0 0,0 0-112 0,0 0-16 16,0 0 0-16,0 0 0 0,0 0-128 0,0 0 0 16,0 0 0-16,0 0 0 15,0 0-1120-15,0 0-256 0,9 7-48 0,2-2-10672 16,-1 2-2112-16</inkml:trace>
  <inkml:trace contextRef="#ctx0" brushRef="#br0" timeOffset="2917.23">18875 7351 9215 0,'0'0'400'0,"0"0"96"0,-12 0-496 0,12 0 0 16,-7 4 0-16,7-4 0 0,0 0 4768 0,0 0 864 15,0 0 160-15,0 0 32 0,0 0-4096 0,0 0-816 16,0 0-160-16,0 0-48 0,0 0 0 0,0 0-16 0,-7-4 0 0,7 4 0 16,0 0-128-16,0 0-32 15,0 0 0-15,0 0 0 0,-5-4-272 0,5 4-48 0,0 0-16 0,0 0 0 16,0 0 0-16,0 0 0 0,0 0 0 0,0 0 0 15,0 0 240-15,0 0 32 0,0 0 16 0,12 5 0 16,-12-5-256-16,10 4-48 0,-10-4-16 0,0 0 0 16,12 3-160-16,-12-3 0 0,0 0 0 0,10 2 0 15,-10-2 0-15,0 0 128 0,0 0-128 0,0 0 0 16,0 0 0-16,0 0 0 0,0 0 128 0,0 0-128 16,0 0 0-16,0 0 0 0,0 0 0 0,0 0 0 15,0 0 144-15,0 0-144 0,0 0 160 0,0 0-160 16,-10 6 256-16,10-6-32 0,-8 5-16 0,8-5 0 15,-7 8 112-15,7-8 32 0,-5 7 0 0,5-7 0 16,0 0-96-16,0 0-32 0,0 0 0 0,-4 8 0 16,4-8-96-16,0 0 0 0,0 0-128 0,0 0 192 15,0 0-192-15,-4 9 0 0,4-9 128 0,0 0-128 0,-3 11-160 0,3-11-80 16,-2 9-16-16,2-9 0 16,-1 12-624-16,1-3-128 0,0-9-16 0,1 10-16 15,2 1-1776 1,1-2-368-16,1-3-64 0</inkml:trace>
  <inkml:trace contextRef="#ctx0" brushRef="#br0" timeOffset="3452.66">20046 7476 10127 0,'0'0'896'0,"0"0"-704"0,-8-8-192 0,3 2 0 15,0-1 4912-15,5 7 944 0,-4-6 192 0,4 6 32 16,-2-9-4896-16,2 9-992 0,-1-10-192 0,1 10 0 15,0 0 0-15,0 0 0 0,0 0 0 0,0 0-128 16,0 0 256-16,0 0 64 0,-8 0 16 0,8 0 0 16,-7 8 176-16,1-1 48 0,1-1 0 0,-1 3 0 0,-1 1 144 0,1 1 48 15,-1-2 0-15,1 4 0 0,0 2-240 16,4-5-64-16,-2 2 0 0,1-3 0 0,3-9 0 0,0 0-16 16,0 0 0-16,0 12 0 0,1-6-48 0,-1-6-16 15,0 0 0-15,0 0 0 0,0 0-112 0,12-2 0 16,-1-2-128-16,-2-3 192 0,-1-2-192 0,2-1 0 15,0-1 0-15,1-2 0 0,-1 2-160 0,1-1 160 16,-1 0-128-16,1 0 128 0,-2 1 0 0,-1 0-128 16,-3 3 128-16,-5 8 0 0,4-7 0 0,-4 7 0 15,0 0 0-15,0 0-128 0,0 0 128 0,0 0 0 16,0 0 0-16,0 0 0 0,0 0 0 0,0 0 0 16,-4 11 128-16,4-11-128 0,0 0 128 0,0 0-128 15,0 0 128-15,-2 11-128 0,2-11 0 0,0 0 0 0,0 0 0 0,0 0 0 31,3 10-656-31,-3-10-160 0,0 0-16 0,0 0-10432 16,4 9-2064-16</inkml:trace>
  <inkml:trace contextRef="#ctx0" brushRef="#br0" timeOffset="4164.17">19367 7204 4607 0,'0'0'400'0,"0"0"-400"0,0 0 0 16,0 0 1824-16,-9-2 288 0,9 2 48 0,-11-1 16 15,11 1-832-15,-9-4-144 0,3 0-48 0,6 4 0 16,0 0 0-16,0 0 0 0,0 0 0 0,0 0 0 16,0 0-544-16,6-9-112 0,1 3-32 0,-7 6 0 15,13-4-128-15,-3 0-16 0,0 0-16 0,1 1 0 16,-11 3 80-16,12 0 32 0,-2 0 0 0,-10 0 0 0,10 3 0 16,1 1 0-16,-11-4 0 0,10 1 0 0,-10-1-160 0,12 0-16 15,-12 0-16-15,10 0 0 0,-10 0 192 0,0 0 32 16,11-1 16-16,-11 1 0 0,0 0 176 0,10-4 16 15,-10 4 16-15,0 0 0 0,8-5-48 0,-8 5-16 16,0 0 0-16,0 0 0 0,0 0-288 0,0 0-64 16,0 0-16-16,0 0 0 0,0 0-240 0,0 0 0 15,-13 0 128-15,1 4-128 0,-1 2 0 0,-1 2-160 16,-3 1 32-16,0 0 0 16,0 0-352-16,2-2-64 0,0-1-16 0,1 1 0 15,1-2-144-15,1-1-48 0,-1 0 0 0,1 0-8304 16,1-2-1664-16</inkml:trace>
  <inkml:trace contextRef="#ctx0" brushRef="#br0" timeOffset="15938.81">18424 6526 9215 0,'0'0'400'0,"-9"2"96"0,9-2-496 0,-10 0 0 16,0 0 0-16,10 0 0 0,-10 0 2352 0,1 0 368 15,9 0 80-15,-9 2 16 0,9-2-2080 0,-9 4-416 0,9-4-64 0,0 0-32 16,0 0-96-16,0 0-128 0,-8 2 176 0,8-2-176 15,0 0 640-15,0 0 32 0,0 0 0 0,0 0 0 16,0 0 528-16,0 0 96 0,0 0 32 0,12 4 0 16,-2 0-304-16,0-1-64 0,1-2-16 0,1 0 0 15,-1 0-320-15,4 2-64 0,-1-3-16 0,0 1 0 16,1 2-320-16,2 0-64 16,2-2-16-16,1 1 0 0,-1 1-144 0,1 0 128 0,-1-1-128 0,2 1 128 15,-1 0-128-15,1-2 0 0,-2 1 0 0,1 1 0 16,-1 1 0-16,1-1 0 0,-1-1 0 0,0-1 0 15,-1 1 128-15,0-2 0 0,-1-2 0 0,1 2 0 16,2-1 64-16,-2 0 16 0,-1 0 0 0,-2 1 0 16,-2-4-80-16,-2 1-128 0,0 0 176 0,-11 3-176 15,10-3 320-15,-1-1-32 0,0 0-16 0,-9 4 0 16,0 0 160-16,11-6 16 0,-2 3 16 0,-9 3 0 0,8-6-128 0,-8 6-16 16,8-5-16-16,-8 5 0 0,0 0-304 0,0 0 0 15,6-8 0-15,-6 8 0 0,0 0 0 0,0 0 0 16,0 0 0-16,0 0 0 0,0 0 0 0,0 0 0 15,5-7 0-15,-5 7 0 0,0 0 0 0,0 0 0 16,0 0 0-16,0 0 0 0,0 0 0 0,0 0 0 16,0 0 0-16,0 0 0 0,0 0 0 0,0 0 0 15,0-10 0-15,0 10 0 0,0 0 0 0,0 0 0 16,-7-5 0-16,7 5 0 0,-11-1 0 0,2 1 0 16,0 0 0-16,0 0 0 0,0 0 0 0,-1 0 0 15,1 0 0-15,-1 0 0 0,-1-1 0 0,0-1 0 16,-1 0 0-16,-1-1 0 0,-1 3 144 0,1-3-144 0,1 0 0 15,0 0 144-15,-1 2-144 0,-1-1 0 0,-1 1 144 0,1-2-144 16,-2 2 0-16,1 0 128 0,-2 1-128 0,1 0 0 16,1 0 0-16,0 0 0 0,1 0 0 0,0 0 128 15,-1 1-128-15,2 0 0 0,0 2 0 0,0-3 0 16,0 0 0-16,1 0 0 0,1 0 0 0,-1 0 0 16,-1 0 0-16,0 0 0 0,1-3 0 0,2 2 0 15,0-2 144-15,10 3-144 0,-9-2 192 0,9 2-192 16,-9-3 192-16,9 3-64 0,-8-5 0 0,8 5-128 15,-5-6 192-15,5 6-64 0,0 0 0 0,0 0-128 16,0 0 144-16,0 0-144 0,-4-10 0 0,4 10 144 16,0 0-144-16,0 0 0 0,0 0 0 0,0 0 0 15,0 0 0-15,0 0 0 0,0 0 0 0,0 0 0 16,0 0 0-16,0 0 0 0,0 0 0 0,0 0 0 0,-6-3 0 0,6 3 0 16,0 0 0-16,0 0 0 0,0 0 0 0,0 0 0 15,0 0 0-15,0 0 0 0,0 0 0 0,0 0-256 16,0 0 64-16,0 0 16 15,0 0-2160-15,0 0-432 0,0 0-96 0</inkml:trace>
  <inkml:trace contextRef="#ctx0" brushRef="#br0" timeOffset="16876.62">19815 6511 4607 0,'0'0'400'0,"-10"-1"-400"0,1 1 0 0,0-4 0 15,-1 2 3936-15,10 2 704 0,-9-4 144 0,9 4 16 16,0 0-2688-16,-9-2-528 0,9 2-112 0,-9-1-32 16,9 1-608-16,0 0-128 0,0 0-32 0,0 0 0 15,0 0-288-15,0 0-64 0,0 0-16 0,0 0 0 16,0 0 0-16,0 0 0 0,0 0 0 0,0 0 0 16,12-3 64-16,-1 2 16 0,1 1 0 0,1 0 0 0,0 1-32 15,2 2 0-15,-2-3 0 0,0 3 0 16,0 1-352-16,1-3 0 0,0 1 0 0,1 1 128 15,-1 0-128-15,2-2 0 0,-1 0 128 0,2 1-128 0,-1 0 0 0,0-1 144 16,-2-1-144-16,2 2 0 0,1-5 176 0,-2 2-176 16,0-2 160-16,0 2-160 0,1 0 128 0,-1-1-128 15,-1 1 0-15,-1 1 144 0,-2 0-16 0,0 0-128 16,-11 0 192-16,11 0-64 0,0-3-128 0,-1 3 192 16,-10 0-192-16,11 0 192 0,-11 0-64 0,11 3-128 15,0-3 192-15,-11 0-64 0,12 1-128 0,-12-1 128 16,11 0-128-16,0 0 128 0,-1 0-128 0,1 2 0 15,-2-2 0-15,1 0 0 0,1-2 0 0,-1 1 0 16,1 1 0-16,-11 0 0 0,13 0 0 0,-2 0 128 0,0 0-128 0,-1 0 0 16,-10 0 0-16,11 0 0 0,-11 0 0 15,0 0-176 1,10 1-1472-16,-10-1-288 0,0 0-64 0</inkml:trace>
  <inkml:trace contextRef="#ctx0" brushRef="#br0" timeOffset="20449.41">18270 6258 6447 0,'0'0'272'0,"0"0"80"0,0 0-352 0,0 0 0 0,0 0 0 0,0 0 0 0,0 0 2400 0,0 0 416 16,0 0 64-16,0 0 32 0,0 0-1872 0,0 0-368 15,0 0-80-15,0 0-16 0,11 2-16 0,-11-2-16 16,10-2 0-16,1-1 0 0,-1-1 112 0,0 0 32 16,1-2 0-16,-1 3 0 0,1-3 144 0,-1 2 48 15,1-2 0-15,-1 1 0 0,-2 1 16 0,1 0 0 16,0 0 0-16,-9 4 0 0,12-3-64 0,-12 3-16 16,12-2 0-16,-2 0 0 0,-10 2-224 0,10-2-32 15,-10 2-16-15,12-1 0 0,-12 1-288 0,12 0-48 0,-12 0-16 0,12 0 0 16,-2 0-64-16,-10 0 0 0,12 0-128 15,-2 0 192-15,-10 0-64 0,12 0 0 0,-12 0-128 0,13-2 192 16,-3 1 96-16,2 1 16 0,-1-3 0 0,0 2 0 16,2 1 32-16,0 0 16 0,0 1 0 0,0-1 0 15,2 0-128-15,-1-1-32 0,0 2 0 0,1 2 0 16,0-3-192-16,1 1 0 0,1-1 0 0,-1 0 0 16,-2 0 0-16,0 0 0 0,1 0 0 0,-1 2 0 15,0-1 128-15,2 1-128 0,0 1 0 0,-1 0 0 16,0-2 224-16,-1 2-48 0,0-1-16 0,1 1 0 15,0-1-160-15,2 0 128 0,0 0-128 0,3 1 128 16,2-3-128-16,0 3 128 0,2-3-128 0,0 0 128 0,1-2-128 16,0 2 128-16,-3 0-128 0,-1-1 128 15,0 1-128-15,1-3 0 0,0 2 0 0,-1 1 128 0,-3 0 0 0,0 0-128 16,1 1 192-16,0 2-64 0,-2 0 48 0,1 0 0 16,2-1 0-16,0 0 0 0,-1 1-48 0,1 1-128 15,1 0 192-15,-2 0-64 0,-1-4-128 0,3 2 0 16,0 2 0-16,1-1 128 0,2-6-128 0,-1 3 0 15,1 0 144-15,0 0-144 0,0-1 0 0,1 0 144 16,-2-1-144-16,2 2 0 0,1-1 128 0,-1 0-128 16,-3-2 0-16,-1 2 0 0,-2-2 192 0,1 2 0 15,-1 0-16-15,0 1 0 0,-1 0 48 0,0 0 16 16,-2 0 0-16,-1 1 0 0,1-1-64 0,1 0-16 16,-1 1 0-16,1-1 0 0,0 0-160 0,0 0 192 0,1 1-192 0,0-1 192 15,-1-1-192-15,-1 0 128 0,-1 0-128 16,1-1 128-16,0 2-128 0,-1-1 0 0,0 1 144 0,0-4-144 15,0 1 0-15,0 1 128 0,2-1-128 0,-1 2 0 16,-2-3 0-16,-1 3 144 0,-1-2-144 0,0 2 0 16,-2-1 128-16,-10 2-128 0,9-2 0 0,-9 2 0 15,12-1 160-15,-12 1-160 0,10-3 128 0,-10 3-128 16,11-4 128-16,-11 4-128 0,0 0 128 0,0 0-128 16,0 0 0-16,10-3 128 0,-10 3-128 0,0 0 0 15,8-3 0-15,-8 3 0 0,0 0 0 0,0 0 0 16,0 0-144-16,10-3-16 0,-10 3 0 0,11 0 0 15,-11 0-2208 1,12 1-432-16,-12-1-80 0</inkml:trace>
  <inkml:trace contextRef="#ctx0" brushRef="#br0" timeOffset="21646.6">19212 6526 2751 0,'0'0'128'0,"0"0"16"0,0 0-144 0,0 0 0 16,0 0 0-16,0 0 0 0,0 0 3824 0,0 0 720 0,0 0 160 15,0 0 32-15,0 0-3616 0,0 0-720 0,10 5-144 0,3 0-16 16,1-1-240-16,1-1 0 0,0-3 128 0,2 0-128 16,2-2 0-16,-1 1 0 0,-1-2 128 0,0 2-128 15,-2 1 0-15,1 0 0 0,0-1 128 0,-3 0-128 16,-2 1 128-16,0-3 0 0,-1 3-128 0,-10 0 192 16,12-1 112-16,0-1 16 0,-2 0 0 0,-10 2 0 15,13 0 240-15,-1 0 48 0,-12 0 16 0,13-2 0 16,-1 1-32-16,-2 1 0 0,-10 0 0 0,12 0 0 15,-12 0-304-15,12 0-64 0,-12 0-16 0,0 0 0 16,10 3-208-16,-10-3 0 0,0 0 0 0,0 0 0 16,0 0 0-16,0 0 128 0,0 0-128 0,0 0 0 15,-8 5 0-15,-1-1 0 0,-3-2-192 0,1 1 192 16,-2 0-192-16,-2 1 64 0,-2-2 128 0,2 2-8160 16,0-4-1504-16</inkml:trace>
  <inkml:trace contextRef="#ctx0" brushRef="#br0" timeOffset="26433.95">19346 6209 2751 0,'0'0'256'0,"0"0"-256"0,0 0 0 0,0 0 0 16,0 0 3472-16,0 0 656 0,0 0 128 0,0 0 32 16,0 0-2288-16,0 0-448 0,0 0-80 0,0 0-32 15,0 0-288-15,0 0-48 0,0 0-16 0,0 0 0 16,0 0-320-16,0 0-80 0,0 0-16 0,0 0 0 16,0 0 176-16,0 0 48 0,0 0 0 0,0 0 0 15,0 0-128-15,0 0 0 0,-8 5-16 0,8-5 0 16,0 0-64-16,-9 4-16 0,9-4 0 0,0 0 0 15,-11 4-128-15,11-4-32 0,-10 4 0 0,10-4 0 16,-9 4-48-16,9-4-16 0,0 0 0 0,0 0 0 16,0 0-80-16,0 0-32 0,0 0 0 0,0 0 0 15,0 0-192-15,0 0-144 0,0 0 192 0,0 0-192 16,0 0 144-16,0 0-144 0,0 0 0 0,0 0 144 0,0 0-144 0,0 0 128 16,0 0-128-16,0 0 128 0,0 0-128 0,0 0 192 15,0 0-192-15,0 0 192 0,0 0-16 0,0 0 0 16,0 0 0-16,0 0 0 0,0 0 0 0,0 0 0 15,0 0 0-15,3 10 0 0,-3-10-176 0,0 0 128 16,0 0-128-16,0 0 128 0,0 0-128 0,0 0 0 16,0 0 0-16,3 11 0 0,-3-11 0 0,0 0 0 15,0 0 128-15,4 10-128 0,-4-10 0 0,0 0 160 16,3 10-160-16,-3-10 160 0,0 0-160 0,0 0 192 16,4 11-192-16,-4-11 192 0,0 0-192 0,0 0 0 15,5 10 144-15,-5-10-144 0,3 11 0 0,-3-11 144 0,1 11-144 0,2 0 0 16,-3-11 192-16,1 10-192 15,-1-10 192-15,3 11-192 0,-3-11 176 0,3 12-176 0,-3-12 160 0,3 11-160 16,-3-11 128-16,3 12-128 0,-3-12 0 0,1 10 0 16,0 2 128-16,-1-1-128 0,0-11 0 0,2 11 144 15,0 1-144-15,-2-3 0 0,0 2 0 0,0-1 0 16,-1-1 0-16,1-9 0 0,-1 12 0 0,1 0 0 16,0-2 0-16,0 0 0 0,0-10 0 0,0 14 128 15,1-5-128-15,-1-9 0 0,0 11 0 0,0 0 0 16,0-11 0-16,1 12 0 0,0-2 128 0,-1-10-128 15,4 10 0-15,-4-10 0 0,3 12 0 0,-2-1 0 16,-1-11 0-16,3 10 0 0,-3-10 0 0,3 12 0 16,-3-12 0-16,1 11 0 0,-1-11 0 0,1 12 0 15,-1 0 0-15,1-2 0 0,-1-10 128 0,2 12-128 16,-2-12 0-16,0 13 0 0,0-2 0 0,0-1 0 0,0-10 0 0,2 10 0 16,-2-10 0-16,3 13 128 0,0-2-128 0,-3-11 0 15,1 12 0-15,1-2 0 0,-2-10 0 0,3 10 0 16,-3-10 0-16,3 11 0 0,-3-11 0 0,2 12 0 15,-2-12 0-15,0 0 0 0,2 9 0 0,-2-9 0 16,5 13 128-16,-3-3-128 0,-2-10 0 0,3 11 0 16,-3-11 0-16,4 10 0 0,-4-10 0 0,3 13 0 15,-2-4 0-15,-1-9 0 0,1 11 0 0,-1-1 0 16,0-10 0-16,1 13 128 0,-1-13-128 0,2 11 0 16,-2-1 0-16,1 0 0 0,-1-10 0 0,1 12 0 15,-1-12 0-15,2 9 0 0,-2-9 0 0,1 11 0 0,-1-11 0 16,1 10 0-16,-1-10 0 0,2 9 0 0,-2-9 0 0,0 11 0 15,-2-2 0-15,2-9 0 0,0 12 128 0,0-12-128 16,-1 11 0-16,0 0 0 0,1-11 0 0,-2 10 128 16,2-10-128-16,-1 11 0 0,1-11 0 0,0 10 0 15,0-10 0-15,-1 9 0 0,1-9 0 0,1 11 0 16,-1-2 0-16,0-9 0 0,1 10 0 0,-1-10 0 16,0 11 0-16,2-2 0 0,-2-9 0 0,1 9 0 15,-1-9 0-15,0 0 0 0,0 10 0 0,0-1 0 16,0-9 0-16,0 11 0 0,0-11 0 0,0 12 0 15,0-12 0-15,0 11 0 0,0-11 0 0,0 11 0 16,0-11 0-16,0 13 0 0,-3-4 0 0,3-9 0 16,-2 12 0-16,0-2 0 0,2-10 0 0,0 12 0 0,-1 1 0 15,0-4 0-15,1-9 0 0,0 12 0 0,0-2 0 16,0-10 0-16,0 0 0 0,0 12 0 0,0-12 0 16,0 0 0-16,2 9 0 0,-2-9 0 0,0 0 0 0,0 0 0 15,3 10 128-15,-3-10-128 0,0 0 0 0,0 0 0 16,0 0 0-16,4 11 0 0,-4-11 0 0,0 0 0 15,3 10 0-15,-3-10 0 0,1 11 0 0,-1-11 0 16,0 0 0-16,2 9 0 0,-2-9 0 0,3 10 0 16,-3-10 0-16,0 0 0 0,1 11 0 0,-1-11 0 15,0 0 0-15,0 0 0 0,0 0 0 0,0 0 0 16,0 0 0-16,0 0 0 0,0 0 0 0,0 0 0 16,0 0 0-16,0 0 0 15,0 0-400-15,0 0-112 0,0 0-32 0,0 0 0 16,0 0-2432-16,6-15-480 0,-2 0-112 0</inkml:trace>
  <inkml:trace contextRef="#ctx0" brushRef="#br0" timeOffset="27793.74">18920 7503 5519 0,'0'0'240'0,"-10"0"64"0,0-1-304 0,0 1 0 0,-1 0 0 0,11 0 0 16,-13 0 2032-16,1 0 336 0,2-2 80 0,-2 0 16 15,0 1-1312-15,1 0-256 0,0-1-48 0,11 2-16 0,-10-4 592 0,-1 2 112 16,4-5 32-16,7 7 0 0,0 0-32 0,-6-9 0 15,2 1 0-15,4 8 0 0,-2-9-192 0,2 9-32 16,-1-9-16-16,1 9 0 0,0 0-160 0,0 0-48 16,0 0 0-16,0 0 0 0,0 0-384 0,-12 0-64 15,12 0-32-15,-12 5 0 0,2-1-208 0,2 3-32 16,8-7-16-16,-7 8 0 0,7-8 48 0,0 0 16 16,-2 11 0-16,2-11 0 0,0 0-192 0,0 0-32 15,0 0-16-15,8 7 0 0,-8-7-16 0,0 0 0 16,10 1 0-16,-1-1 0 0,-9 0 80 0,11-1 16 15,-11 1 0-15,10 0 0 0,-1 0 0 0,-9 0 16 16,0 0 0-16,11 2 0 0,-11-2 16 0,0 0 0 0,10 6 0 0,-10-6 0 16,9 6-96-16,-9-6-32 0,12 5 0 0,-2 1 0 15,-10-6-160-15,12 5 0 0,-12-5 144 0,12 4-144 16,-12-4 0-16,13 2 128 0,-13-2-128 0,13 0 0 16,-3 0 128-16,-10 0-128 0,15 0 160 0,-4 0-160 15,-11 0 192-15,12 0-64 0,-12 0-128 0,13 0 192 16,-13 0-16-16,13 0-16 0,-13 0 0 0,13 0 0 15,-1 2 16-15,-12-2 0 0,13 1 0 0,-13-1 0 16,13 4-48-16,-1-3-128 0,1 3 192 0,0-3-64 16,-2-2-128-16,0 1 128 0,-1-1-128 0,3 1 128 15,2 0-128-15,0 0 0 0,0-2 0 0,0 1 0 16,2 0 0-16,-1 1 0 0,0-3 128 0,1 2-128 16,-2 0 0-16,0-1 0 0,-2 2 0 0,1 0 0 0,-2-2 0 0,-1 0 0 15,1 2 0-15,-1 0 0 0,-1-1 0 16,0 1 0-16,2-1 0 0,-1 1 0 0,0 0 0 0,0 0 0 15,0 0 128-15,0 0-128 0,-11 0 0 0,12 0 0 16,-1 0 0-16,-11 0 0 0,12 0 0 0,-12 0 0 16,14 0 0-16,-1 0 0 0,-13 0 0 0,15 1 0 15,-2 0 0-15,-3-1 128 0,-10 0-128 0,15 0 0 16,-1-1 144-16,-1 0-144 0,-13 1 0 0,14 0 128 16,-1-4-128-16,-1 3 0 0,1-1 0 0,-1 1 144 15,-12 1-144-15,13-1 0 0,-1 1 144 0,-2 0-144 16,-10 0 0-16,12 1 144 0,-2 2-144 0,-10-3 160 15,12 2-160-15,-3 2 160 0,-9-4-160 0,12 3 160 0,-2-1-160 16,-1 1 160-16,1 1-160 0,-10-4 0 0,10 0 0 0,-1 0 0 16,0 0 0-16,2 0 0 0,-2-3 128 0,0 2-128 15,0 0 0-15,0-1 0 0,0 0 0 0,0-1 0 16,-1 2 0-16,1-4 0 0,0 1 128 0,1 0-128 16,-3 0 0-16,1 0 0 0,0 1 144 0,-8 3-144 15,0 0 0-15,10-2 144 0,-10 2-144 0,11 0 0 16,-11 0 144-16,0 0-144 0,9 0 0 0,-9 0 144 15,0 0-144-15,0 0 0 0,0 0 0 0,0 0 128 16,0 0-128-16,0 0 0 0,0 0 0 0,0 0 128 16,0 0-128-16,0 0 0 0,0 0 0 0,0 0 128 15,0 0-128-15,0 0 0 0,0 0 0 0,0 0 128 16,0 0-304-16,10-3-64 0,-10 3-16 0,11-5 0 16,-2 0-1344-1,3-2-256-15,1-1-64 0,2 1-16 0,4-3-1168 16,3 1-224-16,3-4-64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20:02:03.1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25472 5646 5519 0,'0'0'496'0,"0"0"-496"16,0 0 0-16,0 0 0 0,-9 0 1248 0,9 0 160 15,-9-2 16-15,9 2 16 0,0 0-576 0,-9 0-112 16,9 0-32-16,0 0 0 0,-9-1 176 0,9 1 48 16,-11-1 0-16,3 1 0 0,8 0 224 0,-9 0 48 15,-1 0 16-15,1 1 0 0,9-1-16 0,-11 1 0 0,-1-1 0 0,2 2 0 16,2 0-256-16,8-2-48 0,-10 3-16 0,1 0 0 15,9-3-256-15,-10 1-48 0,10-1-16 0,0 0 0 16,0 0 16-16,0 0 0 0,0 0 0 0,0 0 0 16,0 0-208-16,0 0-64 0,0 0 0 0,0 0 0 15,0 0-144-15,11-4-48 0,-1 1 0 0,2-1 0 16,2 2-128-16,1 2 0 0,-2 0 0 0,0 0 0 16,1 0 128-16,2 2-128 0,-1 2 0 0,2 0 128 15,2-1-128-15,2 1 0 0,2 0 0 0,2 0 0 16,1-3 0-16,0 0 128 0,1 2-128 0,3-3 0 15,0 0 0-15,3-4 128 0,1 1-128 0,-2 1 0 16,1-2 160-16,0 0-160 0,-1-1 192 0,1 1-192 16,-2 0 0-16,2 0 0 0,-1 1 0 0,2 3 0 15,1-2 0-15,-1 2 0 0,-1 2 0 0,1 0 0 0,1 0 0 0,-1 2 0 16,0 1 0-16,-2-1 0 0,0 1 0 0,-1 1 0 16,0-2 0-16,-1 1 0 15,-3-4-272-15,1 0-112 0,1 1-32 0,1-2 0 16,2-2-96-16,1 0-32 0,1-2 0 0,0 0 0 15,-2 0-624-15,3-1-128 0,6-2-32 0</inkml:trace>
  <inkml:trace contextRef="#ctx0" brushRef="#br0" timeOffset="17144.41">23282 5751 4607 0,'0'0'192'0,"-9"0"64"0,-3 0-256 0,-2 0 0 15,-2 0 0-15,-1 0 0 0,-3-2 832 0,1 2 128 16,-1 2 32-16,-1-2 0 0,-1 0-624 0,-2 0-128 16,-3 2-32-16,1 0 0 0,0 1-208 0,0-2 0 15,-2 2 128-15,-1-1-128 0,0 0 0 0,-1 0 0 0,0 1 0 0,-1-2 0 16,0 0 0-16,-2 1 0 0,-1-1 0 16,-2 0 0-16,-1 1 0 0,-2-2 0 0,-4 0 0 0,-1 0 0 15,-2 0 464-15,-1 1 48 0,-1-1 16 0,0 0 0 16,1 0 304-16,-2 0 48 0,-3 0 16 0,0-1 0 15,-1-2-448-15,-1 2-96 0,2-1-16 0,0 1 0 16,-1-3-336-16,0 2 0 0,4 0 0 0,-3-2 0 16,-3 2-192-16,-1 2-128 0,-3-3 0 0,2 3-16 31,-1 3-144-31,0-3-32 0,-2 2 0 0,2 2 0 0,1-2 192 0,-2 0 48 0,-2-2 0 0,-1 0 0 16,-4 2 272-16,4-1 0 0,1 0-128 0,1-1 128 15,1 0 0-15,-1 1 0 0,-3-1 0 0,1 2 0 16,-2-2 208-16,1 0 0 0,2 1 0 0,1 0 0 0,0-1 240 15,1 2 64-15,2 0 0 0,0 0 0 0,-3-1-144 0,0-1-32 16,-2 0 0-16,4 0 0 0,3 1-208 0,2-1-128 16,0 0 128-16,4 0-128 0,-1 1 0 15,2 1 0-15,-1-2 0 0,0 0 0 0,-1 0 0 16,3 0 0-16,0 0 0 0,2 1 0 0,2 2 0 0,2 1 0 16,-2 1 0-16,2-1 0 0,2 0 0 0,0 0 0 15,-1-1 0-15,3 1-128 0,3-1 128 0,2 0 0 16,-1-2 0-16,6 3 0 0,0-3 0 0,4 2 0 15,2-1 0-15,2 1 0 0,0 1 0 0,2-4 0 16,2 1 0-16,0 2 0 0,2-1 0 0,2 1 0 16,-1 0 0-16,1 2 0 0,2-1 0 0,0 1 0 15,0 0 0-15,0 0-128 0,1 2 128 0,0-3 0 0,8-4 0 16,-6 9 0-16,-1 1 0 0,2-2 0 0,0 1 0 16,1 0 0-16,0 2 0 0,1-3 0 0,1-1 0 0,2-7-128 15,-3 14 128-15,3-4 224 0,0-10-48 0,2 12-16 16,0-1 160-16,1 0 48 0,-3-11 0 0,2 13 0 15,-2-13-208-15,4 14-32 0,0 2-128 0,-1-3 192 16,-1 0-192-16,1 1 0 0,0 2 0 0,-1-2 0 16,1 3 176-16,-1 0-176 0,0 3 192 0,3 2-192 15,0 5 320-15,0 2-64 0,-1 0 0 0,-1 3 0 16,-1 2-128-16,2 5-128 0,0 3 192 0,-1 2-192 16,-2-1 128-16,3 3-128 0,0 1 0 0,0 5 0 15,0 4 0-15,0 0 0 0,1 0 0 0,0 4 0 16,2 4 0-16,1-3 0 0,-1-2 0 0,1 4 0 15,0 4 0-15,1 1 0 0,0 1 0 0,0 3 0 0,1 1 0 0,-3 1-144 16,-1 2 144-16,-1 1 0 0,0 5 0 0,-1 3 0 16,-1 2 0-16,-2 3 0 0,-1-4 192 0,0 4-48 15,-1 6 0-15,-2 2 0 0,-1 0 384 0,-1 1 80 16,-2 1 16-16,1 2 0 0,2 1 16 0,-1 0 0 16,1-1 0-16,1 2 0 0,0 4-416 0,2-1-80 15,2 1-16-15,2-2 0 0,0-2-128 0,2 2 192 16,0 0-192-16,2-2 192 0,0-2-192 0,1-1-176 15,0 4 48-15,0 0 0 0,0 2 128 0,-2-1-192 16,1-5 192-16,-2 9-192 0,0 2 64 0,-1 1 0 16,-1-4 0-16,-2 0 0 0,0 2 128 0,1 1 0 15,-2-1 0-15,-2-3 0 0,0-5 0 0,-1 4 0 16,1 4 0-16,-2-3 0 0,-3-6 0 0,2 3 0 0,0 0 0 0,1 0 0 16,0-2 0-16,1-1 0 0,-1-6 0 0,-1 2 0 15,-3 3 0-15,0-8 0 0,1-1 0 0,0-2 0 16,1-4 0-16,-1-3 0 0,1 1 0 0,0-2 0 15,1-4 0-15,1-2 0 0,-1-6 0 0,1 0 0 16,0-3 0-16,0-1 0 0,2-1 0 0,-1-2 0 16,0-4 0-16,2-2 128 0,0-6 0 0,1-2 0 15,0-4 384-15,0-1 64 0,0 0 32 0,0 2 0 16,0 1 32-16,0-4 0 0,0-3 0 0,1 0 0 16,-1-1-368-16,1-5-64 0,-1-4-16 0,2-2 0 15,-1 0-192-15,0-1 0 0,2-5 128 0,0-2-128 16,-1-5 0-16,2 0 144 0,0-4-144 0,0 1 128 15,-4-12-128-15,0 0 160 0,6 11-160 0,-6-11 160 16,0 0-160-16,0 0 160 0,10 6-160 0,-10-6 160 16,10 1 64-16,-10-1 16 0,10 0 0 0,-10 0 0 0,0 0-240 15,11-2 0-15,-11 2 128 0,10-1-128 0,-10 1 0 0,0 0 128 16,0 0-128-16,0 0 0 0,0 0 0 0,11 1 0 16,-11-1 0-16,0 0 0 0,0 0-160 0,0 0-80 15,10 2-16-15,-10-2 0 16,0 0-176-16,11 0-32 0,-11 0-16 0,0 0 0 15,11-2-16-15,0-1 0 0,-11 3 0 0,11-4 0 0,-1 0 320 0,0 0 176 16,2-1-192-16,-2 3 192 0,1-1 0 0,0 2 0 16,4-1 0-16,2 2 0 0,2 0 160 0,6 2-160 15,2-1 160-15,2 2-160 0,2-2 0 0,5 0 0 16,4 3 0-16,4-3 0 0,3 1-272 0,4-1 0 0,2 0 0 16,5-1 0-16,2 0-96 0,1-1-16 0,-1-3 0 0,4-1 0 15,4 1 240-15,1 0 144 0,3 2-192 0,1-2 192 16,2 0 0-16,3-3 0 0,1-1 0 0,3 3 0 15,4 1 320-15,4 2 80 0,1-1 16 0,4 0 0 16,2 2-144-16,4-3-16 0,5 3-16 0,1-3 0 16,0-3-240-16,5 2 0 0,4 0 128 0,3 1-128 15,-1-6 0-15,3 2 0 0,2 0 0 0,2 0 0 16,0 0 0-16,3 2 0 0,0-3 128 0,1 1-128 16,0 0 160-16,1-2-16 0,1-2 0 0,0 0 0 15,1 3 160-15,0-3 16 0,-3 1 16 0,2 0 0 16,4 2-64-16,0-3-16 0,0 1 0 0,2 0 0 15,-1 2-112-15,1 3-16 0,-1-1-128 0,1 2 192 16,1 2-192-16,-2 1 128 0,-3 0-128 0,0 2 0 0,-1 0 128 0,1 0-128 16,0 3 0-16,0-1 0 0,-1 1 0 15,-2 0 0-15,-2-3 0 0,0 1 0 0,1 2 128 0,-4-2-128 16,-4-1 0-16,1 3 0 0,0-2 0 0,-3 0 0 16,-4-2 0-16,1 0 0 0,1 1 0 0,-1 0 0 15,-4 0 0-15,0 0 0 0,0 0 192 0,1 1-48 16,-3 4-16-16,2-1 0 0,-2-1 96 0,1 3 16 15,1 2 0-15,-4 0 0 0,-5 0-240 0,0-2 0 16,1 2 128-16,-1 1-128 0,-2 1 0 0,-5 0 0 16,-3-7 0-16,-2 3 0 0,0-2 0 0,-2 1 0 15,-3 1 0-15,-1-2 0 0,-4-1-128 0,-2-2 128 16,-1-1-192-16,1 1 192 0,-3 2-240 0,-1 4 64 16,-3-6 16-16,-2 0 0 0,-5-1-80 0,0 0-16 0,-1 4 0 15,-1-3 0-15,-3 3-112 0,-2 0-16 0,-3 3-16 0,-1-3 0 31,-4 0-32-31,-1-4 0 0,-4 0 0 0,1 0 0 16,-2 0-160-16,1 1-48 0,-2 0 0 0,-2 3 0 16,0-3 128-16,-1 5 32 0,1-5 0 0,-4 2 0 0,1-1 128 0,0-2 32 0,-2-1 0 0,0 0 0 15,-2-2 128-15,-1 2 48 0,3-2 0 0,-2 0 0 16,-2-1 144-16,1 2 0 0,-2 1 0 0,0-2 0 16,1 2 512-16,-4 1 48 0,-2 1 0 0,0-1 0 15,2-1-48-15,-2-1-16 0,-3 0 0 0,0-1 0 16,-4-1-112-16,1-1 0 0,-1-3-16 0,-1 2 0 15,-1-2 144-15,0-1 16 0,-2 0 16 0,-1-3 0 0,-1 1 32 16,0 0 0-16,-1-2 0 0,-2-2 0 0,1-2-64 0,-1-1-16 16,1-1 0-16,-1-4 0 0,2-3-48 15,-2 2 0-15,-1-1 0 0,3-3 0 0,-2-4-192 0,1-1-32 16,-2 1-16-16,0-2 0 0,0-3-208 0,0-1 0 16,-1-5 0-16,-1-4 0 0,-2-2 0 0,0-5 0 15,0 0 0-15,1 0 0 0,-4 1 0 0,3-2-192 16,-1 0 192-16,-1-6-160 0,0-5 160 0,-2-2-160 15,0-5 160-15,0-2-160 0,1 2 160 0,-2 0 0 16,-2-1-144-16,0-5 144 0,-1-6 0 0,-1-1 0 16,-1 1 0-16,-1-5 0 0,-2 0 0 0,-1-1 0 15,-3-6 0-15,-1-3 0 0,-1 0-192 0,-1-1 192 16,0 1-160-16,0-6 160 0,1-2 0 0,0 0 0 16,-1 1 0-16,3-5 0 0,3-7 0 0,2 3 0 0,0 4 0 0,2-7 160 15,2-3 16-15,2 1 0 0,-2 1 0 0,3 0 0 16,0 0 160-16,2 0 48 0,-2 2 0 0,0 2 0 15,-2 2-176-15,1-1-16 0,0 0-16 0,-1 4 0 16,-2 6-176-16,2-3 0 0,-1-4 0 0,-2 1 0 31,-2 1-576-31,1 1 16 0,-1-2 0 0,2 0 0 16,-1 0-528-16,-1 2-96 0,1-3-32 0,-1-2 0 16,2-1 16-16,-2 5 0 0,1 4 0 0,-1-2 0 15,2-6 384-15,1 5 80 0,0 3 16 0,3 2 0 0,2-2 576 0,2 2 144 0,0 0 0 0,2 2 0 16,1 6 608-16,2 0 160 0,-1 1 16 0,0 3 16 15,0 0-160-15,-2 6-48 0,0 6 0 0,-1 0 0 16,-2 2-320-16,-1 4-64 0,-1 1-16 0,-1 2 0 16,-2 2-192-16,-1 6 0 0,-2-2 0 0,-1 3 0 0,-1 0-320 15,-1 1 64-15,0 1 0 0,1 1 0 0,-1 5 256 0,1 3 0 16,-1 5 0-16,1 3 0 0,0 2 0 0,1 3 0 16,-2 1 0-16,1 5 0 0,1-1 0 0,-1 3 0 15,1 1 0-15,-1 3 0 0,1 2 0 0,-1 1-160 16,1 1 160-16,-3 4-128 0,0 4 128 0,-2 1 0 15,2 1 0-15,-2 3-128 0,0 2 128 0,1 1 0 16,-1-1-144-16,0-1 144 0,-1 3 0 0,1 0 0 16,1 0 0-16,-1 1 0 0,0 1 0 0,2-1 160 15,-2 2-16-15,0-2 0 0,1 1 112 0,-1 3 0 16,-1 0 16-16,-2 0 0 0,0 3-16 0,-2 2-16 16,0 1 0-16,-1 2 0 0,-3-1-96 0,-4 2-16 0,-4 3 0 0,-1-2 0 15,-1 4-128-15,-7 2 0 0,-5-2 0 16,-4 1 128-16,-1-1-128 0,-4 0 0 0,-4-2 0 0,-3 1 0 15,-3 0 0-15,-4-2 0 0,-1-2 0 0,-5-1 128 16,-6-1-128-16,-2 1 160 0,-1 0-160 0,-3 1 160 16,-4-2 0-16,-4 1 0 0,-7-2 0 0,0 3 0 15,-1-2-160-15,-1-1 128 0,-4-3-128 0,-1 1 128 16,-4 0-128-16,2 0 0 0,0 1 144 0,-6-1-144 16,-7-3 160-16,2 4-32 0,2 2-128 0,-4-1 192 15,-7-4-64-15,0 5 0 0,-1 5-128 0,-1-3 192 16,-2-2-192-16,3 1 0 0,1 1 0 0,0 1 0 15,-1-1 0-15,3 2 0 0,2 2 0 0,2 0 0 32,0-5-1600-32,5-1-432 0,-39 4-80 0,25-3-9888 0</inkml:trace>
  <inkml:trace contextRef="#ctx0" brushRef="#br0" timeOffset="34872.68">23868 8215 14399 0,'-10'-9'640'0,"4"5"128"0,6 4-624 16,-10-5-144-16,1-1 0 0,1 2 0 0,1-2 320 0,7 6 48 16,-11-5 0-16,1 1 0 0,-1 0-224 0,1 2-144 15,1 0 192-15,-3 1-192 0,-2 1 0 0,-1 0-352 16,1 0 48-16,0 0 16 0,-3-1 32 0,1 1 16 15,-1 0 0-15,1 0 0 0,0-1 240 0,-1-3 0 16,-2 1 0-16,1 0 0 0,0 1 272 0,1 1 112 16,-1 1 0-16,-1-3 16 0,0 2 256 0,-1 1 48 15,-2-2 16-15,1 2 0 0,0 0-16 0,1 2 0 16,-1-2 0-16,1 4 0 0,1-2-320 0,0 3-64 16,2 1 0-16,-1 0-16 0,-1 1-304 0,-1-1 0 0,0 1 128 15,1-1-128-15,-1 1 0 0,1-1 0 16,-1 1 0-16,1 1 0 0,-2-2 0 0,1 1 0 0,-1-5 0 15,4 5 0-15,0-1 0 0,2-1 0 0,-1 1 0 0,2-1 0 16,-2 0 0-16,2 2 0 0,0 0 0 0,0 1 0 16,0 3 0-16,-1 0 0 0,1 1 0 0,0 1 0 15,0 0 0-15,-1 3 0 0,1 2 0 0,1-2 0 16,1 1 0-16,1 1 0 0,0 0 0 0,1 0 0 16,-2-2 0-16,2 0 0 0,0-2 0 0,1 3 0 15,0 1 0-15,0-1 0 0,0 0 0 0,0 0 0 16,-2 4 0-16,2-1 0 0,0-2 0 0,0 0 0 15,0-1 0-15,0 0 0 0,1-1 0 0,1-1 0 16,1 1 0-16,-1 0 0 0,1-2 0 0,-1 0 0 16,2 1 0-16,0-1 0 0,-2 0 0 0,2 1 0 15,-1 2 0-15,-1 2 0 0,-1 1 0 0,1 3 0 0,-1 6 0 16,-1-4 0-16,-1-1 0 0,1 0 0 0,-1-5 0 0,1 2 0 16,1-1 0-16,1-1 0 0,1 0 0 0,-1-1 0 15,2-4 0-15,1 0 0 0,0 1 128 0,0-2-128 16,2-1 192-16,-1-1-192 0,1 2 160 0,0-2-160 15,2 2 128-15,-1 0-128 0,2-5 192 0,2 3-64 16,0 1 0-16,0 0 0 0,1 0-128 0,2-1 0 16,-3 2 0-16,3 0 0 0,-1 4 0 0,1 0 0 15,0 3 0-15,1 2 0 0,1 3 0 0,-1 1 0 16,-2 0 0-16,0 0 0 0,-1 0 0 0,0-1 0 16,-1-4 0-16,1-3 0 0,1-1 0 0,1 0 0 15,0-4 0-15,-1 0 0 0,1-3 0 0,1 1 0 16,-1-3 128-16,1 1-128 0,1 0 256 0,1 3-48 15,1-2 0-15,1 1 0 0,-2-5-208 0,2 3 144 0,2 0-144 0,1 0 128 16,-1 3-128-16,0-1 0 0,0 0 0 0,0 1 128 16,-2 1-128-16,2-3 0 0,0 4 0 0,1-1 0 15,-3-4 0-15,2 5 0 0,0-1 0 0,2 0 0 16,0-1 0-16,0 1 0 0,-2 1 0 0,1 2 128 16,0 2-128-16,1 0 0 0,-2 1 0 0,0-2 0 15,1-3 0-15,-1 2 0 0,0-2 0 0,2-1 0 16,-1-1 0-16,0-3 0 0,2-1 0 0,1-2 0 15,1-3 144-15,2 2 0 0,0 0 0 0,1-1 0 16,0 0-16-16,1 0 0 0,3-1 0 0,0-1 0 16,-2-1-128-16,1 2 0 0,-2 1 0 0,1-3 0 15,1-1 0-15,2 2 0 0,-1 0 0 0,1-1 0 16,0-1 160-16,0 2-160 0,-1-1 192 0,1 2-192 16,0-1 0-16,0 0 0 0,-1-2 0 0,1 0-192 0,1 0 192 0,2-3 0 15,0-2 0-15,-1-2 0 0,2-1 0 0,-1-1 0 16,0 0 0-16,1 3 0 0,1-3 0 0,0 1 0 15,0-1 128-15,2 1-128 0,-2 1 0 0,-1 2 0 16,-1-1 128-16,1-1-128 0,1-1 0 0,-2 2 0 16,-2-1 0-16,-1 1 0 0,1-1 0 0,-1-2 0 15,0 1 0-15,-2 2 0 0,-1-6 0 0,-1 3 0 16,0-2 0-16,-1 1 0 0,0-1 0 0,1 1 0 16,0 1 0-16,0-3 0 0,0-1 0 0,-1 0 0 15,-1 0 0-15,-1 0 0 0,0 0 0 0,-1 0 0 0,-1-1 128 0,0-1-128 16,0 0 0-16,1-2 0 15,-1-3 0-15,0 1 0 0,-3-1 0 0,0-1 0 0,1-1 128 0,-2-4-128 16,-1 0 0-16,-2-2 0 0,-1 0 0 16,0-2 0-16,0-1 0 0,0-2 0 0,-1-4 0 0,-1 4 0 15,-5-3 128-15,1 2-128 0,-2 1 0 0,-2 1 0 16,-2 1 272-16,0 1-48 16,-1 0-16-16,1 0 0 0,-2-1 96 0,-3 1 16 0,-1 0 0 0,0 0 0 15,0-2-48-15,-2 0 0 0,-2-5 0 0,-1 5 0 16,-1-2-16-16,-2 1 0 0,1 5 0 0,-3 0 0 15,1 1-48-15,0-1-16 0,-2 1 0 0,-2 1 0 16,0 1-192-16,-3 0 128 0,0 1-128 0,-1 0 0 16,-4 1 0-16,2-1 0 0,-1 0 0 0,-1-3 0 15,-3-1 0-15,-2-1 0 0,-1 0 0 0,-2 2 0 16,-4-3 0-16,0 3 0 0,-1 1 0 0,-1-2 0 16,-3 0 0-16,3-2 0 0,-1 1 0 0,4 0 0 0,0 1 0 15,1-2 0-15,-2-3 0 0,3 3 0 16,3 1 0-16,0 4 0 0,1 3 0 0,3 3 0 15,0 4-1792-15,4 6-384 0</inkml:trace>
  <inkml:trace contextRef="#ctx0" brushRef="#br0" timeOffset="36592.01">28619 9065 4607 0,'-8'-10'400'0,"3"2"-400"0,-3-1 0 0,2-1 0 16,1-1 3056-16,-1 1 528 0,1-2 96 0,1 3 32 15,0 2-2688-15,0 1-544 0,1-1-96 0,-3 1-32 16,0-1-128-16,-1 5-32 0,-1 0 0 0,-2 2 0 16,-3 2 176-16,-1 2 16 0,-3-1 16 0,-2 3 0 15,-3 0-64-15,-1 3-16 0,-2-2 0 0,-2 3 0 0,-3 3 160 0,-2-2 32 16,0 0 0-16,-1 4 0 0,-1 0-384 0,2 4-128 15,0 0 0-15,0 2 0 0,-2 1 0 0,1 2 0 16,2-1 0-16,1 3 0 0,0 2 0 0,1 2 0 16,2 1 0-16,2 2 0 0,0 0 0 0,3 4 0 15,0-1 144-15,3 2-144 0,0-1 0 0,2-2 128 16,2-5-128-16,0 0 0 0,5 0 0 0,-2-4 128 16,1-1-128-16,-1-1 0 0,0 3 0 0,2 0 0 15,-2 3 128-15,1-3-128 0,1-1 0 0,1 0 0 16,0 1 0-16,0-3 0 0,1 2 0 0,1 3 0 15,2-2 0-15,0 2 0 0,1 1 0 0,1-4 0 0,1 2 0 16,-1 0 0-16,2 2-176 0,1-2-16 16,0-2 0-16,2 0 0 0,2-4 192 0,2 0 176 0,0-1-48 0,3 0 0 15,0-2-128-15,2 2 0 0,1 3 0 16,-1-1-176-16,0 1 176 0,-1-1 0 0,2 2 0 0,-2 0-128 16,1 1 128-16,-1-3 0 0,1-2 0 0,-1 0 0 15,0-4 0-15,2-3 0 0,1-1 0 0,2-1 0 16,-1-2 0-16,2-2 0 0,-1-1 0 0,3-1-128 15,1 2 128-15,0-1 0 0,3-2 0 0,2 1-128 16,-1-2 128-16,2 0 0 0,1 1 0 0,2-2 0 16,-1-3 0-16,2-1 0 0,-1-2 0 0,4 0 0 15,0 1 0-15,1-3 128 0,1-1-128 0,1 1 176 16,0 0-176-16,0-2 128 0,0 0-128 0,3-1 128 16,0 1-128-16,0-3 0 0,-2 1 0 0,1 1-176 0,-2-1 176 15,-1-4 176-15,0 1-48 0,2-2 0 16,1-2-128-16,-1-1 0 0,0-2 0 0,-4 0-176 0,-1 0 176 0,-1-1 0 15,-3 1 128-15,-1-1-128 0,-2 0 128 0,0 2-128 16,-3-5 160-16,0 1-160 0,-4-3 256 0,-1 0-32 16,-1 0-16-16,0-2 0 0,1-4-208 0,0-2 128 15,-3 0-128-15,0-3 0 0,0-2 128 0,-3-5-128 16,2-4 0-16,-2 0 0 0,0 2 0 0,-3-2 0 16,0-2 0-16,-1 3 0 0,0-3 192 0,-4 1-48 15,-2-2-16-15,0 1 0 0,-2-3 64 0,-2 1 0 16,-1 1 0-16,-3 7 0 0,-4 0 128 0,0 3 16 15,-2 2 16-15,-2 0 0 0,-1-1-176 0,-1 1-48 16,-2 1 0-16,0 0 0 0,-4-1-128 0,-1-1 0 16,-2 1 0-16,0 2 128 0,-3 5-128 0,1 2 0 0,-1 0 0 0,0 6 0 15,0-3-176-15,0 4-64 0,0-2-16 0,3 7 0 32,-1 4-416-32,2 1-96 0,0 1 0 0,1 0-16 15,1 1-336-15,-2 1-64 0,-1 1-16 0</inkml:trace>
  <inkml:trace contextRef="#ctx0" brushRef="#br0" timeOffset="38167.94">25402 12624 2751 0,'-17'-24'256'0,"5"9"-256"0,-1 0 0 0,0-1 0 0,0 0 2192 0,-2 2 400 16,1 0 80-16,1 1 16 0,0 0-880 0,-1 0-160 16,1 1-48-16,0 3 0 0,0 1-256 0,0 1-48 15,1 1-16-15,0 3 0 0,0-1-336 0,12 4-80 16,-9-1-16-16,9 1 0 0,0 0-496 0,0 0-96 15,3 13-32-15,3 3 0 0,2 1-224 0,4 4 0 16,2 3 0-16,5 6 0 0,1 4 0 0,4 8 0 16,-1 5 0-16,5 1 0 0,0 2-128 0,2 2 128 15,2 1 0-15,0 6 0 0,2 0-320 0,4 4 32 16,1-1 16-16,3 0 0 16,-2-2-112-16,3-1-32 0,2 0 0 0,0-6 0 0,-3-3 48 0,-2-5 16 15,-1 1 0-15,-2-3 0 0,-2-1 352 0,2-2 0 0,0-1 0 0,0-2 0 16,-2-2 0-16,-2-1 0 0,-2-2 160 0,-1 2-160 15,-1-4 0-15,-1 2 0 0,-3-2-192 0,-1 1 48 16,-4-1-16-16,0 0 0 0,-3-3 0 0,0 6-9696 16</inkml:trace>
  <inkml:trace contextRef="#ctx0" brushRef="#br0" timeOffset="38576.14">27622 12605 18431 0,'-21'17'816'0,"5"-1"160"0,-2 4-784 0,-7 8-192 0,-2 4 0 16,-3 6 0-16,0 4 608 0,-3 1 80 15,-2 4 16-15,0 1 0 0,-3 4-224 0,-1 7-32 0,0 6-16 0,-4 2 0 16,-1 0-432-16,1 2 0 0,-2 2 0 0,0-3 0 16,-4-1-176-16,-1 5 176 0,-7 2-128 0,-1-2 128 15,-2-4 0-15,2-4-128 0,2-5 128 0,4-2 0 32,5-2-816-32,2-5-80 0,-17 17 0 0,18-15-16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20:03:09.7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11285 6137 17039 0,'-23'5'752'0,"7"2"160"0,-1-1-720 0,-1 2-192 0,-2 0 0 0,2-1 0 0,1-2 416 0,3 1 48 16,1 0 16-16,1-3 0 0,0 0-272 0,3 1-48 15,1-1-16-15,8-3 0 0,0 0 256 0,0 0 48 16,-6 2 16-16,6-2 0 0,0 0 480 0,0 0 80 16,0 0 32-16,0 0 0 0,0 0-320 0,0 0-64 15,0 0-16-15,6-8 0 0,1 1-256 0,0-1-48 16,1 0-16-16,0 0 0 0,1 0 48 0,0 0 0 15,2-2 0-15,2 1 0 0,2-2-64 0,1 2-16 16,-3 0 0-16,4-3 0 0,3-1 32 0,2 0 16 16,0 0 0-16,3-2 0 0,0-2 80 0,1 0 16 15,0 0 0-15,1 0 0 0,2-1-16 0,2 1 0 16,3 2 0-16,2-3 0 0,1 1-208 0,2-2-32 16,3-4-16-16,-1 0 0 0,1-2-176 0,0 0 192 0,0 1-192 0,-2 0 192 15,-2 1-192-15,0 1 0 0,-1-1 144 0,3 4-144 16,-1 1 128-16,0 1-128 0,-1 1 128 0,1 0-128 15,2 2 240-15,2 0-32 0,0-1 0 0,1 1 0 16,-1 1 32-16,1 1 0 0,0 1 0 0,1 0 0 16,-1 2-112-16,0 4-128 0,-1-2 176 0,0 5-176 15,0-1 144-15,-2 2-144 0,-2 1 0 0,0-3 144 16,1 2-144-16,-3 1 192 0,-3 1-192 0,-2 2 192 16,1-1-64-16,-1 2-128 0,0-1 192 0,-2 2-64 15,-2 0 16-15,0 2 0 0,-2-2 0 0,-3 2 0 16,1 2-144-16,-2 0 0 0,-1 0 144 0,-2 1-144 15,1 1 0-15,-2-1 0 0,-2 1 0 0,1 0 128 16,0 1-128-16,2 1 176 0,1 0-176 0,-2 3 192 16,-1-4-64-16,-1 1-128 0,-1-2 192 0,1 1-64 0,-2 0-128 0,1-2 128 15,-1 1-128-15,2-1 128 0,-1 2-128 16,2-3 0-16,0 1 144 0,-1-2-144 0,-2-3 176 0,1 1-48 16,-2-1 0-16,-2 1 0 0,1-2-128 0,-2 0 160 15,-10-4-160-15,11 5 160 0,-1 1-160 0,-10-6 0 16,11 3 0-16,-2 1 0 0,-1 2 0 0,-8-6 0 15,9 5 0-15,-1 1 128 0,-8-6-128 0,10 6 0 16,-2 0 0-16,1-1 0 0,-9-5 128 0,8 7-128 16,-8-7 0-16,0 0 128 0,9 4-128 0,-9-4 0 15,0 0 0-15,9 4 128 0,-9-4 48 0,9 2 0 16,-9-2 0-16,0 0 0 0,0 0 32 0,9 4 16 16,-9-4 0-16,9 4 0 0,-9-4-224 0,0 0 176 0,8 5-176 15,-8-5 160-15,0 0-160 0,0 0 0 16,0 0 0-16,0 0 128 0,6 7-128 0,-6-7 0 0,0 0 0 0,0 0 128 15,0 0-128-15,0 0 160 0,0 0-160 0,0 0 160 16,0 0 32-16,0 0 16 0,0 0 0 0,0 0 0 16,0-9 32-16,-3 1 0 0,-4-5 0 0,5 1 0 15,-1 0-48-15,1-1-16 0,-2-2 0 0,0 0 0 16,1-2-48-16,1 2 0 0,-2-2 0 0,0 0 0 16,1 0-128-16,0 1 192 0,0-1-192 0,-1 0 192 15,0 0-192-15,0 2 0 0,0-4 0 0,1 5 0 16,-1 1 0-16,3 1 0 0,-3 3 0 0,2-1 0 15,2 10 0-15,-3-9 0 0,2 1 0 0,1 8 0 16,0 0 0-16,0 0 0 0,0 0-128 0,0 0 128 16,0 0 0-16,0 0-144 0,0 0 144 0,0 0 0 0,0 0-176 0,0 0 176 15,0 0-160-15,0 0 160 0,0 0-144 0,0 0 144 16,-3 10-128-16,2 1 128 0,2 0 0 0,-1 0-160 16,0-11 160-16,1 12 0 0,1 1 0 0,0 0 0 15,1 0 0-15,-1 0 0 0,1-1 0 0,1 1 0 16,-1-2 0-16,1 1-160 0,1 0 160 0,0-2 0 15,3 1 0-15,0-2 0 0,-1 0 0 0,1 3 0 16,-1-1 0-16,1 1 0 0,-2 0 0 0,1-3 0 16,-3 1 0-16,-1 1 0 0,1-1 0 0,-1 2 0 15,1 0 0-15,-3 1 0 0,0-3 0 0,1 1 0 16,-1 0 0-16,-1-3 128 0,0 1-128 0,1-1 0 16,-1-8 0-16,0 9-128 0,0-9 128 0,0 0 0 0,0 0 0 0,-1 11 0 15,0-2 0-15,1-9 0 0,0 0 0 0,1 8 0 16,-1-8 0-16,0 0 0 0,0 0 0 0,3 7 128 15,-3-7-128-15,2 8 0 0,-2-8 0 0,0 9 0 16,0-9 0-16,0 0 0 0,-2 11 0 0,0-2 0 16,0-1 0-16,-2 1 0 0,-1-3 0 0,-2 4 0 15,-1-3 0-15,-1 0 0 0,-3-1 0 0,2 1 0 16,-3-3 0-16,0 2 128 0,-1 1-128 0,-1-2 0 16,1-1 128-16,-2 1-128 0,-1 0 160 0,0 2-160 15,0-3 144-15,0 0-144 0,1-2 128 0,0 2-128 16,-1-1 128-16,4-1-128 0,0 1 0 0,1-2 128 15,0-1-128-15,3-1 0 0,9 1 0 0,-9-1 0 16,9 1-1712 0,-10 0-208-16,10 0-64 0,-9-3-10944 0,9 3-2176 0</inkml:trace>
  <inkml:trace contextRef="#ctx0" brushRef="#br0" timeOffset="1818.12">12439 4243 4607 0,'0'0'192'0,"0"0"64"0,0 0-256 0,-3-7 0 0,1-4 0 0,2 11 0 16,-2-9 3904-16,2 9 720 0,3-11 160 0,1 2 16 0,0 0-3408 0,0 1-688 16,1 0-144-16,0 2-32 0,0-1-32 0,-5 7-16 15,7-8 0-15,-1 2 0 0,-6 6-480 0,0 0 0 16,8-7 0-16,-8 7 0 0,0 0 0 0,0 0 0 15,7-6 0-15,-7 6 0 0,0 0 416 16,0 0 32-16,0 0 16 0,0 0 0 0,0 0 224 0,0 0 32 16,0 0 16-16,0 0 0 0,-11 5 32 0,2 0 16 15,0 2 0-15,0-1 0 0,-2 1-256 0,1-1-48 16,-2 1-16-16,0-1 0 0,-1 1-160 0,0-3-48 16,-1 1 0-16,0 1 0 0,-1 0 128 0,0 0 0 15,-2 1 16-15,-1-1 0 0,-2 1-48 0,-1-1-16 16,-1 2 0-16,1 0 0 0,0 2-80 0,0-2 0 15,-1 1-16-15,1 2 0 0,0-1-64 0,2 2-16 0,2 0 0 16,0 2 0-16,1 3-160 0,2-1 0 0,1 1 0 16,1 1 128-16,2-1-128 0,1 1 0 0,1 0 0 0,1 3 0 15,1 0 128-15,2 0-128 0,1 2 0 16,2-1 128-16,0 1-128 0,1-3 0 0,1 1 0 0,2 1 0 16,1-1 128-16,1 1-128 0,3-5 0 0,-1 3 128 15,3-4-128-15,1-1 0 0,1 1 144 0,2-3-144 16,1 0 0-16,-1 0 144 0,0-3-144 0,3 2 0 15,2-4 144-15,0 1-144 0,1-1 0 0,-1 1 144 16,2-1-144-16,0-2 0 0,1 1 144 0,0-3-144 16,0-2 0-16,1 1 128 0,-4-2-128 0,1 1 0 15,-1-1 0-15,1-1 144 0,-2-1-144 0,0-1 0 16,-1-2 144-16,-1 1-144 0,0-4 0 0,-1 1 144 16,0-1-144-16,-1 0 0 0,0 1 144 0,2-2-144 0,0-1 128 0,-1-1-128 15,1-1 160-15,-2-1-160 16,-2-1 208-16,0-1-48 0,1 1-16 0,0-5 0 0,-2 1-144 0,1-3 160 15,0-2-160-15,0-1 160 0,-3 0-160 0,1-3 0 16,-1 2 0-16,0-2 0 0,-1-1 0 0,0 3 128 16,-1-1-128-16,-2 0 0 0,-1 0 0 0,0 2 0 15,-2-4 128-15,0 0-128 0,-2 3 0 16,-2-1 0-16,1-1 144 0,-2-2-144 0,-2 2 128 0,-1 0-128 16,-2 0 128-16,-1 3-128 0,1 2 208 15,0 1-16-15,-2 2-16 0,-1 0 0 0,-1 2-48 0,1 2-128 16,-2 2 192-16,1 2-64 0,-1 1 0 0,1 2 0 15,2 2 0-15,-1 1 0 0,0 0-128 0,0 3 0 16,2 1-160-16,9 0 160 0,-10 4-256 0,2 0 32 0,0 1 16 0,1 1 0 31,0-2-400-31,0 3-80 0,-1 2-16 0,0 1 0 16,2 1-400-16,-2-1-96 0,-1 2-16 0,0 0 0 16,0-1-224-16,-2 4-48 0,-2 0-16 0,0 0 0 15,0-1-80-15,0 2-16 0,0-2 0 0</inkml:trace>
  <inkml:trace contextRef="#ctx0" brushRef="#br0" timeOffset="2303.34">12703 3847 25167 0,'0'0'1104'0,"-7"-2"240"0,-4 2-1072 0,2 0-272 0,0 0 0 0,1 5 0 16,0 2 624-16,0 2 64 0,2 2 16 0,-2 2 0 15,-1 0-576-15,1 2-128 0,0 1 0 0,-1 2 0 16,-1 3 224-16,-1 4 16 0,1-2 0 0,-1 3 0 16,1 2 112-16,0 4 32 0,-1 0 0 0,-1 4 0 15,-1 2 64-15,0 1 0 0,-1 0 16 0,-2 2 0 16,1 3 32-16,-3-1 0 0,-2 0 0 0,-1 3 0 15,0 0 80-15,0 3 0 0,-1 3 16 0,0 0 0 16,0-1 96-16,2-3 16 0,2 0 0 0,2-5 0 16,2-4-320-16,2 1-64 0,1-4-16 0,2-2 0 15,-1 0-304-15,4-4 128 0,1-3-128 0,-1-2 0 16,3-4 0-16,0-2 0 0,2 0-240 0,-1-5 80 16,2-14-2256-16,0 10-448 0,0-10-80 15</inkml:trace>
  <inkml:trace contextRef="#ctx0" brushRef="#br0" timeOffset="3652.87">6507 4948 23951 0,'0'0'2128'0,"0"0"-1696"0,0 0-432 0,0 0 0 0,0 0 1888 0,0 0 288 16,0 0 64-16,-5 11 16 0,1-1-1808 0,0-1-448 15,-1 3 0-15,-1 0 0 0,0-2 0 0,-1 3 0 16,0 1 0-16,-3 2 0 0,0 2 0 0,-2 1 0 16,-1-1 0-16,-1 1 0 0,-3 0 192 0,-1 4-64 15,-2 3-128-15,-3 2 192 0,-2 2 80 0,-1-2 16 16,-2 1 0-16,0 0 0 0,-2-1 32 0,1 1 16 15,0 2 0-15,1-2 0 0,-1-3-144 0,3 0-48 16,0 0 0-16,1 0 0 0,0-1-144 0,2-3 0 16,1-2 0-16,3-3 0 15,2-4-336-15,2-3-112 0,1-1 0 0,0-5-9728 0,3-1-1920 16</inkml:trace>
  <inkml:trace contextRef="#ctx0" brushRef="#br0" timeOffset="3938.05">5948 5135 23039 0,'0'0'2048'0,"0"0"-1648"0,0 0-400 0,0 0 0 16,0 0 2048-16,0 0 336 0,0 0 64 0,5 10 16 15,-5-10-1568-15,10 12-320 0,-1 0-64 0,2 1-16 16,0 2 256-16,3 3 48 0,0-1 16 0,3 3 0 15,1 0-304-15,3 2-48 0,1-3-16 0,4 2 0 16,4 1-224-16,0 0-48 0,1 1-16 0,1 0 0 0,2 1-160 16,-3-1 0-16,-1-2 0 0,0 1 128 0,-3-2-128 0,-1-2 0 15,-1-1 0-15,-4-3 0 0,-3 2-400 0,-2-3 32 16,-2-1 16-16,-1-1 0 16,-1 2-480-16,-2-4-80 0,0-1-32 15,-1 0 0-15,-9-8-2160 0,9 8-432 0,-9-8-96 0</inkml:trace>
  <inkml:trace contextRef="#ctx0" brushRef="#br0" timeOffset="8706.17">13025 4000 911 0,'0'0'0'0,"0"0"0"0,7-9 0 0</inkml:trace>
  <inkml:trace contextRef="#ctx0" brushRef="#br0" timeOffset="9066.15">13143 3856 1839 0,'0'0'0'0,"8"-7"160"0,-2 1-160 0,1-3 0 0,-1 1 0 0,1 0 0 16,-1 1 4016-16,1 1 768 0,1-1 144 0,-1 1 48 16,-7 6-3888-16,9-5-768 0,-9 5-144 0,0 0-48 15,0 0 144-15,0 0 32 0,0 0 0 0,0 0 0 16,0 0 336-16,0 0 64 0,0 0 0 0,0 0 16 15,0 0-272-15,0 0-64 0,0 0-16 0,-6 11 0 16,-1 2 160-16,1 0 48 0,-2 2 0 0,0-2 0 0,-1 4 0 16,0-3 0-16,-1 3 0 0,-1 1 0 0,-1 2-64 0,-1 5 0 15,-1 3 0-15,-2 2 0 0,1 3-224 0,-1 3-48 16,-1 6-16-16,0 2 0 0,0 5-224 0,2-1 128 16,-1-5-128-16,0-3 0 0,1 1 128 0,0-2-128 15,2-5 0-15,4-3 144 0,0-2-16 0,0-2 0 16,1-2 0-16,3 0 0 0,1-1 224 0,1 2 32 15,1 3 16-15,2 2 0 0,0 2-80 0,1-2 0 16,2-1-16-16,1 2 0 0,1 0-176 0,1-2-128 16,2 0 192-16,3-2-192 0,2-4 128 0,-2 1-128 15,2-4 0-15,0 1 0 16,0-4-240-16,1-2-144 0,-1-3-48 0,2-3 0 16,1 0-1488-16,1-8-288 0,-2 2-64 0</inkml:trace>
  <inkml:trace contextRef="#ctx0" brushRef="#br0" timeOffset="9507.91">13719 4316 28047 0,'0'0'1232'0,"0"0"272"16,-10 0-1200-16,0-3-304 0,1 3 0 0,9 0 0 0,0 0 880 0,-9 5 112 16,0 2 32-16,0 1 0 0,0 2-784 0,0 2-240 15,-2 1 128-15,1 3-128 0,-1 1 0 0,0 1 0 16,-2 1 128-16,-2 1-128 0,0 1 0 0,0 2 0 0,-2 2 0 16,-1 2 0-16,-1-2 256 0,-2 0-48 0,-3 0-16 0,3 0 0 15,1-1 80-15,-1 1 16 0,0 2 0 0,1-3 0 16,1-1-112-16,0-3-32 0,2-3 0 0,3-4 0 15,2-1-144-15,3-3 0 0,1-4 0 0,8-5 0 32,0 0-1344-32,0 0-320 0,0 0-48 0,-2-8-11808 0</inkml:trace>
  <inkml:trace contextRef="#ctx0" brushRef="#br0" timeOffset="9724.92">13324 4436 13823 0,'0'0'608'0,"0"0"128"0,0 0-592 0,0 0-144 0,0 0 0 0,5 10 0 0,0 2 5312 0,3 1 1024 15,3 0 192-15,-1 1 64 0,2 3-5056 0,1 3-992 16,0-3-208-16,4 0-32 0,0 1-80 0,2 0-16 16,1 1 0-16,1-2 0 0,-2-1-208 0,2 1 0 15,0 3 0-15,0-4 0 16,-2-3-352-16,1-2-112 0,-2 1-32 0,-1-1 0 15,-1-2-1712-15,0-2-352 0,-2 1-64 0</inkml:trace>
  <inkml:trace contextRef="#ctx0" brushRef="#br0" timeOffset="10208.04">13752 3664 23039 0,'-10'-4'2048'0,"-1"0"-1648"0,-2 3-400 0,1 2 0 16,2 3 4272-16,3 5 768 0,3 4 144 0,3 3 48 15,2 3-4240-15,4 1-848 0,-1 0-144 0,3 2 0 16,1 3-144-16,2 3 144 0,2-3-192 0,1 1 192 16,0 0-128-16,2 2 128 0,1-1 0 0,2 3 0 0,1 1-144 0,0 0 144 15,1 1 0-15,-1 2-144 0,0 1 144 0,-3-1-208 16,0 2 80-16,0-2 128 0,-2 0 0 0,0-3 0 16,1-1 0-16,-2 0 0 0,1 0 0 0,-3-1 0 15,-4-2 0-15,0 3 0 0,-2-2 0 0,-1 0 0 16,-1 0 224-16,-2 0-64 0,-2 1 224 0,-1 0 64 15,0-1 0-15,-1 2 0 0,1-1-48 0,0-1 0 16,-3-2 0-16,0 1 0 0,-2-1-112 0,-1-2-32 16,-2-4 0-16,1 4 0 0,-3-3-112 0,0 0-16 15,-1-2-128-15,-1 1 192 0,-2-5-192 0,1 1 144 16,-3 1-144-16,-1-3 128 0,-2 1-128 0,1-4 0 0,0 1 0 16,0 1 0-1,1-5-432-15,1 0-64 0,-1-2-16 0,4-2 0 16,3-1-2624-16,2-3-544 0,-5-5-96 0,15 5-32 0</inkml:trace>
  <inkml:trace contextRef="#ctx0" brushRef="#br0" timeOffset="11561.64">17616 4715 33807 0,'-8'-12'1488'0,"8"12"320"0,-7-3-1440 0,7 3-368 0,0 0 0 0,0 0 0 15,-2-9 128-15,2 9-128 0,0 0 160 0,0 0-160 16,8-6 0-16,0 2 0 0,2 1-176 0,-10 3 176 16,12-1 0-16,-1 2 0 0,0 1 0 0,-1 0 0 15,1 0 0-15,-1 0 0 0,2 2 0 0,0 0 0 16,-1-4 0-16,4 1 192 0,-1-1-64 0,3 0 0 0,3-1 144 0,-1 1 32 16,1 0 0-16,-1-3 0 0,2 2-48 0,0 0-16 15,0-2 0-15,-2 1 0 0,0-1-16 0,-1 2 0 16,0 1 0-16,-1 1 0 0,0-1-224 0,-3 0 176 15,-2 1-176-15,0 2 160 0,-2-2-160 0,-10-1 0 16,12 5 144-16,-2 1-144 0,-10-6 0 0,10 6 0 16,-10-6 0-16,0 0 0 0,0 0 0 0,6 11 0 15,-6-11 0-15,0 11 0 0,-1 1 128 0,-2-3-128 16,-2 0 128-16,-2 0-128 0,0 0 176 0,-3 2-48 16,0 1 0-16,1-2 0 0,-4 1-128 0,0-4 128 0,-2 2-128 0,-1 2 128 15,-5 2-128-15,0 0 192 16,0 1-192-16,-1 2 192 0,-2 0-192 0,0 2 0 15,-3-1 0-15,1 1 0 0,0-2 0 0,0-1 0 0,0 0 0 0,3-2 0 16,2-2 256-16,0 1-16 0,0 0-16 0,2 0 0 16,2-2 144-16,1 3 16 0,2-1 16 0,1 1 0 15,1 0-176-15,1 0-32 0,1 3-16 0,2-3 0 16,3 0-176-16,1-2 0 0,3 1 0 0,1-1 0 16,0-11 272-16,4 10-16 0,-4-10-16 0,9 9 0 15,1-2 96-15,3-3 32 0,2 1 0 0,0-1 0 16,2 0-112-16,4 1-32 0,3 0 0 0,0 0 0 15,0-1-32-15,1 0-16 0,2 0 0 0,0 1 0 16,2-3-16-16,1 0 0 0,0 1 0 0,3-1 0 16,2 0-160-16,-1-1 0 0,-2-1 144 0,2 0-144 0,1-1 0 0,2-1 128 15,-1 0-128-15,1-1 0 16,-2-1 128-16,2 0-128 0,-1 2 128 0,1-5-128 0,-2 2-240 0,-1 1-112 16,-2 0-32-16,2 2-13152 15,0-1-2640-15</inkml:trace>
  <inkml:trace contextRef="#ctx0" brushRef="#br0" timeOffset="18512.84">23677 5234 25743 0,'-15'1'1136'0,"15"-1"240"0,-10 0-1104 0,1 1-272 0,9-1 0 0,0 0 0 16,0 0 544-16,-8 6 48 0,8-6 16 0,0 0 0 16,0 0-352-16,0 0-64 0,0 0 0 0,0 0-16 15,0 0 16-15,0 0 0 0,0 0 0 0,0 0 0 0,0 0 368 0,0 0 80 16,13-2 0-16,0-2 16 0,2 0 48 0,-2-3 0 15,-2-4 0-15,4 1 0 0,0-1-192 0,4 0-16 16,0-2-16-16,5-2 0 0,0 0-96 0,6-1 0 16,4 0-16-16,5 1 0 0,3-2-192 0,2 1-48 15,2 0 0-15,1 2 0 0,-3 1-128 0,2-3 0 16,1-1 0-16,-2 0 0 0,1 2 0 0,1 3 0 16,0-4 0-16,1 5 0 0,-1-2 0 0,0 4 0 15,-1-2 0-15,-1 5 0 0,0-4 0 0,-2 3 0 16,-2-1 0-16,1 1 0 0,-2 1 0 0,4 1 0 0,1 1 0 15,3 1 0-15,-1-1 0 0,2 2 0 0,-3 2 0 0,1-3 0 16,-2 0 0-16,-1 2 0 0,-1-3 0 0,0 1 0 16,0 1 0-16,1 2 0 0,3 1 0 0,3 2 0 15,-1-1 0-15,1 4 0 0,0-1 0 0,-1 1 0 16,-3 1 0-16,-3-1 0 0,-2 1 0 0,1-1 0 16,0 1 0-16,0-1 0 0,-1 1 0 0,1-2 0 15,-3 0 0-15,-2 1 0 0,-2-1 0 0,-3 0 0 16,0-1 0-16,-2 1 0 0,-4-1 0 0,-1 1 0 15,-3 1 0-15,0 0 128 0,-1-2-128 0,0 5 0 16,-3 0 0-16,-2-1 0 0,-2 0 0 0,0 0 0 16,-1 2 0-16,0-2 0 0,-2 1 0 0,-1 0 0 15,1-1 0-15,-1 1 0 0,0 2 0 0,0-2 0 16,0-2 0-16,-2 3 0 0,-2-3 128 0,1 1-128 0,-7-8 0 0,8 8 0 16,0-1 144-16,-8-7-144 0,9 6 176 0,0-1-48 15,-9-5 0-15,8 8 0 0,-8-8 0 0,9 7 0 16,-9-7 0-16,9 4 0 0,-9-4 0 0,0 0 0 15,0 0 0-15,9 3 0 0,-9-3-128 0,0 0 128 16,0 0-128-16,0 0 128 0,0 0 16 0,0 0 0 16,0 0 0-16,0 0 0 0,0 0 0 0,0 0 0 15,-1-6 0-15,1 6 0 0,0 0 0 0,-6-8 0 16,6 8 0-16,-7-10 0 0,-2-2-144 0,1 2 128 16,0 0-128-16,1 3 128 0,1-5-128 0,-1 1 0 15,1 2 144-15,-2-1-144 0,0-2 0 0,0 0 128 16,0-1-128-16,2 3 0 0,-1-3 0 0,1 0 0 15,-2 0 0-15,2 0 0 0,0 1 0 0,2 0 0 0,-1 5 0 0,0-3 0 16,1 4 0-16,4 6 0 0,-6-7 0 0,2 2 0 16,4 5 0-16,0 0 0 0,-6-5-128 0,6 5 128 15,0 0 0-15,0 0 0 0,0 0 0 0,0 0-128 16,0 0 128-16,0 0 0 0,0 0-144 0,0 0 144 16,0 0 0-16,11-1 0 0,-11 1-144 0,10 1 144 15,-10-1 0-15,11 9 0 0,-3-2 0 0,-1 0 0 16,1 3-160-16,1-1 160 0,2 1-128 0,1 1 128 15,-2 2 0-15,2 0-128 0,-1-2 128 0,2 2 0 16,2 0 0-16,-1 3 0 0,2-2 0 0,1 2-128 16,-3-2 128-16,0 1 0 0,-2-2 0 0,-1 1 0 15,-1 0 0-15,-1-1 0 0,-1-1 0 0,-2 0 0 16,1-2 0-16,-2 1 0 0,-1-1 0 0,-4-10 0 16,7 12 128-16,-2-2 16 0,-4 0 0 0,-1-1 0 15,0-9 96-15,-4 13 16 0,-2-3 0 0,-2 1 0 16,-3-1 0-16,1 0 0 0,0 1 0 0,-5-3 0 0,-2-2-64 0,0 1 0 15,2-1 0-15,0-1 0 0,1 2-192 0,0-2 176 16,1-1-176-16,0 0 160 0,0 1-160 0,2-4-192 16,2-2 32-16,9 1-12816 15,0 0-2560-15</inkml:trace>
  <inkml:trace contextRef="#ctx0" brushRef="#br0" timeOffset="19650.49">27261 4715 25103 0,'0'0'1104'0,"0"0"240"0,0 0-1072 0,0 0-272 0,0 0 0 0,0 0 0 16,0 0 512-16,0 0 32 0,0 0 16 0,0 0 0 15,0 0-48-15,0 0 0 0,0 0 0 0,0 0 0 16,0 0-48-16,4 13-16 0,-2 3 0 0,0-3 0 16,-2 3 304-16,1-1 48 0,0 0 16 0,4 9 0 15,5 9 208-15,0-2 32 0,-5 1 16 0,0-2 0 16,1-1-176-16,0 1-16 0,-1-3-16 0,-2 5 0 16,-4-2-432-16,3 4-96 0,7 5-16 0,-1 2 0 15,-3 4-128-15,1-2-48 0,-2-3 0 0,1-2 0 16,-1-1-144-16,0-2 0 0,-2-4 144 0,1 0-144 0,-2-1 128 0,0-1-128 15,-1 0 128-15,-1-2-128 0,-3-1-160 0,0-2-96 16,0-4-32-16,2-1 0 16,0-2-576-16,1-2-112 0,0-4-32 0,1-11 0 15,-1 9-1584-15,1-9-320 0,0 0-64 0,0 0-6448 16,0 0-1296-16</inkml:trace>
  <inkml:trace contextRef="#ctx0" brushRef="#br0" timeOffset="23586.26">27946 5304 13823 0,'0'0'608'15,"0"0"128"-15,2-10-592 0,-1 1-144 0,-1 9 0 0,1-10 0 0,-1 10 3280 0,0 0 624 16,0 0 128-16,0 0 32 0,0 0-2128 0,0 0-416 15,0 0-96-15,0 0-16 0,0 0-256 0,0 0-64 16,0 0-16-16,6 13 0 0,-2 1-176 0,1 0-48 16,1 0 0-16,2 2 0 0,3 1-464 0,-1 2-80 15,-1 2-32-15,1 3 0 0,1-2-144 0,-2 0-128 16,-1 0 144-16,-3 4-144 0,0-5 0 0,-2 1 128 16,-2 2-128-16,-1-3 0 15,0-1-448-15,-2-1-144 0,-2-2-32 0,0-2 0 16,-1-4-592-16,-1-2-112 0,6-9-16 0,-7 6-14864 0</inkml:trace>
  <inkml:trace contextRef="#ctx0" brushRef="#br0" timeOffset="23759.18">27988 5029 33167 0,'0'0'1472'0,"0"0"304"0,-9-1-1424 0,9 1-352 0,-8 5 0 0,8-5 0 16,-4 12 1728-16,3-2 288 0,1-10 48 0,0 13 16 16,0-1-3984-16,0 0-784 15</inkml:trace>
  <inkml:trace contextRef="#ctx0" brushRef="#br0" timeOffset="24150.08">28207 5515 27183 0,'0'0'1200'0,"0"0"256"0,3 15-1168 0,1-4-288 16,1 0 0-16,-5-11 0 0,6 10 288 0,-6-10 0 15,7 8 0-15,-7-8 0 0,5 8 496 0,-5-8 112 16,0 0 0-16,0 0 16 0,0 0-112 0,0 0-32 16,0 0 0-16,0 0 0 0,0 0 64 0,0 0 16 15,0 0 0-15,-4-8 0 0,2-2-208 0,-1-2-32 16,0 0-16-16,2-1 0 0,0-1-144 0,1-3-48 15,-1-1 0-15,2-2 0 0,1-1-96 0,2 2-32 16,0-2 0-16,2 1 0 0,-1 3-64 0,0 3-16 0,1 2 0 16,2 0 0-16,0 3 256 0,0 3 32 0,0-2 16 0,1 3 0 15,1 2-144-15,1-1-32 0,0 3 0 0,0 1 0 16,2 3-192-16,0 2-128 0,0 0 128 0,0 3-128 16,1 2 128-16,-1 2-128 0,0 1 160 0,2 1-160 15,-3 1 192-15,-2 2-48 0,0 0-16 0,1 2 0 16,-3 2-128-16,-2 0 160 0,2 0-160 0,0-2 160 15,-2 1-160-15,1-1 160 0,-1 2-160 0,2-4 160 16,-1 3-160-16,1-6-176 0,-1 2 48 0,0-3 0 16,-1-4-1392-1,1-1-272-15,-1-2-48 0,-6-6-16 16,10 4-1712-16,-10-4-336 0</inkml:trace>
  <inkml:trace contextRef="#ctx0" brushRef="#br0" timeOffset="24653.43">28785 5455 29487 0,'0'0'2624'0,"0"0"-2112"15,-8 4-512-15,8-4 0 0,0 0 1536 0,0 0 192 16,0 0 32-16,0 0 16 0,0 0-1264 0,0 0-240 0,10-2-48 0,2-1-16 16,0-1-80-16,1 0 0 0,0-5-128 0,3 3 192 15,-1-1-192-15,2 1 0 0,1-1 128 0,1 0-128 16,-1 1 0-16,-1 1 128 0,-3 0-128 0,2-1 0 16,-2 0 256-16,-1 1-64 0,-1-2 0 0,0 1 0 15,-2-1 192-15,-1 1 16 0,-1-2 16 0,1 1 0 16,-4-2-160-16,1 0-48 0,-2 0 0 0,-2 0 0 15,-2 2-80-15,0 7-128 0,-1-10 176 0,-2 2-176 16,-2 0 160-16,-1 4-160 0,-2-2 128 0,-3 3-128 16,-3 0 144-16,-3 3-144 0,0 2 160 0,-1 2-160 15,-2 2 192-15,-2-1-64 0,-1 5-128 0,-1 1 192 16,1 1 0-16,-1 1-16 0,-1 3 0 0,5 1 0 16,3 2 96-16,1-1 32 0,2 5 0 0,1-3 0 15,1 1-304-15,3 0 0 0,4-1 0 0,2-1 0 0,2 1 0 0,2-1 0 16,2 2 0-16,3-3 0 0,4 1-224 0,1-4 48 15,-2-3 16-15,3 0 0 16,3-2-544-16,4-2-128 0,1-3 0 0,3-2-16 16,1-2-1680-16,3-1-336 0,0-2-64 0,0-1-16 15,3-1-288-15,-2 0-64 0,-1-4-16 0</inkml:trace>
  <inkml:trace contextRef="#ctx0" brushRef="#br0" timeOffset="25086.15">29439 5354 2751 0,'0'0'128'0,"0"0"16"0,0 0-144 0,8-7 0 16,-8 7 0-16,0 0 0 0,3-9 5984 0,-3 9 1168 0,-3-8 224 0,-1 2 48 16,4 6-4880-16,-8-7-992 0,-2 3-192 15,-2 3-32-15,-1 1-496 0,-1 3-80 0,-3 2-32 0,-1 3 0 16,-1 2-64-16,-2 2-16 0,-1-1 0 0,1 3 0 16,1-1-256-16,1 2-64 0,5 0-16 0,1-1 0 15,1 0-112-15,3-2-32 0,1 2 0 0,3-1 0 16,1 0 0-16,3-1 0 0,1-1 0 0,1-2 0 15,2-2-160-15,1 1 0 0,2 0 0 0,1-3 128 16,-7-5-128-16,13 6 0 0,0-4 0 0,1 1 128 16,-1-6-128-16,3 2 0 0,3 0 0 0,0-3 0 15,-1 0 0-15,0-4 0 0,2 1 0 0,1 0 0 16,-2-1 0-16,2-4 0 0,-1 0 0 0,-2 1 0 16,-1-1 0-16,-2 0 0 0,1-1 0 0,-3 0 0 15,-3 0 0-15,-2-1 0 0,-2-1 0 0,-3 0 0 0,0 2 128 16,-2 0-128-16,-3 0 128 0,0 2-128 0,0 3 0 15,2 8 128-15,-8-2-128 0,0-1 0 0,0 6 144 0,8-3-144 16,-9 7 160-16,1 3-160 0,2 0 416 0,1 0-16 16,1 2 0-16,1 3 0 0,1 1-208 0,0 1-32 15,2-1-16-15,3 0 0 0,1-1-144 0,1 1 0 16,1-2 0-16,2 2 0 0,0-3-224 0,3 0-32 16,0-1 0-16,0 0 0 15,-1-1-1200-15,-1 1-240 0,-1 0-48 0,1-4-16 16,-1-1-1440-16,-1 1-304 0</inkml:trace>
  <inkml:trace contextRef="#ctx0" brushRef="#br0" timeOffset="25521.28">29912 5393 27647 0,'-1'14'2448'0,"-1"2"-1952"0,-2 2-496 0,1 0 0 15,2 1 1648-15,-1-1 224 0,2-5 48 0,-1 1 16 16,0 0-1136-16,0 0-224 0,-1-3-64 0,2 0 0 0,-2-1-48 0,0-1-16 15,2-9 0-15,-1 9 0 0,1-9 80 0,-1 8 16 16,1-8 0-16,0 0 0 0,0 0 448 0,0 0 96 16,0 0 0-16,0 0 16 0,0 0-80 0,0 0 0 15,-3-10-16-15,3-5 0 0,0 1-320 0,3 0-64 16,-1-6-16-16,2-1 0 0,0-2-352 0,0-3-64 16,3-4 0-16,0-2-16 0,3-1-176 0,0-1 0 15,0-1 0-15,2 2 128 0,-3 2-128 0,3 5 0 16,1 2 0-16,0 2 0 0,0 2 0 0,1 3 0 15,1 3 0-15,0 1 0 0,1 3 0 0,1-1-144 16,0 5 144-16,0-1 0 0,1 1-256 0,0 2 48 16,2 1 16-16,-2 0 0 15,-2 0-1520-15,0 3-288 0,-3-3-64 0,-3 6-11376 0,-10-3-2288 16</inkml:trace>
  <inkml:trace contextRef="#ctx0" brushRef="#br0" timeOffset="26135.22">27657 6607 28559 0,'0'0'1264'0,"-10"-2"272"0,1 1-1232 0,2-2-304 0,7 3 0 0,-7-4 0 0,1 0 2176 0,6 4 368 15,-5-3 80-15,0-4 0 0,-2 1-1792 0,2-1-352 16,0-1-80-16,-1 2-16 0,1-2-256 0,-1 1-128 0,-1 1 128 16,-1-1-128-16,-2 1 128 0,-1-1-128 15,1 2 128-15,-2-1-128 0,-1 0 384 0,0 0 0 0,-1 2 0 0,-2 0 0 16,-1 1 240-16,-1 2 32 0,-3 2 16 0,0 2 0 15,-2 3-128-15,-1 4-32 16,0 0 0-16,-1 3 0 0,0 0-256 0,0 0-48 0,0 3-16 0,3 2 0 16,3-1-32-16,-1 3-16 0,1 0 0 0,3 3 0 15,3-1-16-15,1 4 0 0,2 3 0 0,1 3 0 16,0 5-128-16,1-1 0 0,1 2 144 0,3 1-144 16,3 1 128-16,2-2-128 0,2-3 128 0,1-3-128 15,4-6 0-15,-1 0 0 0,3-5 0 0,3-2 128 16,2-2-128-16,4-2-240 0,0 0 64 0,3-7 16 15,2-3-528 1,0-1-96-16,1-1-32 0,0-3 0 0,-3-2-1872 0,2 1-384 0,-1-3-80 16,-1-1-16-16,-1-5-928 0,0-3-192 0,6-12-48 0,-6 1 0 0</inkml:trace>
  <inkml:trace contextRef="#ctx0" brushRef="#br0" timeOffset="26419.78">27744 6268 16575 0,'0'0'1472'0,"0"0"-1168"16,0-12-304-16,0 3 0 0,0 9 4192 0,0-9 784 15,0 9 144-15,0 0 48 0,0 0-3424 0,0 0-672 16,0 0-144-16,0 0-32 0,0 0 160 0,0 0 32 0,-2 14 0 0,-1 5 0 16,-1 0-320-16,0 5-48 0,0 4-16 0,1 3 0 15,-1 2-304-15,2 1-64 16,0 1-16-16,-1 1 0 0,-1 3-144 0,2 1-48 0,-1 0 0 0,2 3 0 15,1 1-128-15,0 2 128 0,0 0-128 0,2-3 128 16,1 0-128-16,1 0 0 0,1-6 0 0,2 0 0 31,0-4-512-31,2-5-48 0,2 0 0 0,-1-5 0 16,1-2-320-16,-2 0-64 0,0-4-16 0,1-3 0 16,0-3-1216-16,-1-2-240 0,-1-2-48 0,1-3-13344 0</inkml:trace>
  <inkml:trace contextRef="#ctx0" brushRef="#br0" timeOffset="26870.31">28128 6858 8287 0,'0'0'368'16,"-3"-12"80"-16,-2-1-448 0,0 2 0 0,-2-2 0 0,2 2 0 0,0 2 6768 0,-2 3 1264 15,-1 2 256-15,-1 4 48 0,0 0-6320 0,-1 2-1264 16,-5 2-256-16,2 4-48 0,-1 5-272 0,0 4-48 15,-1 2-128-15,1 5 192 0,-3 2-192 0,1 0 0 16,3 0 0-16,0-1 0 0,2 2 0 0,0 1 0 16,2-2 128-16,4-1-128 0,2-2 192 0,2-3-16 15,2-2 0-15,3-3 0 0,1 1-176 0,4-3 128 16,2-2-128-16,2-2 128 0,1-7-128 0,2 0 0 16,-2-5 0-16,4-2-176 0,3-2-48 0,-1-1-16 15,-1-3 0-15,1-4 0 0,0 0 48 0,-2-5 0 0,0-1 0 16,-1 2 0-16,-1-1 192 0,-2 1-192 0,0-2 192 0,-1 0-192 15,-2 0 192-15,-1 0 0 0,-2 2 0 0,-1-2 0 16,-4 3 0-16,0 3 0 0,1 5 0 0,-1 2 0 16,-3 8 192-16,0 0 0 0,0 0-16 0,0 0 0 15,0 0 192-15,-2 10 32 0,1 2 16 0,0 2 0 16,-2 2 64-16,0 1 16 0,1 0 0 0,1 3 0 16,1 0-224-16,2 1-32 0,1-1-16 0,-1-2 0 15,1-4-224-15,2 1 0 0,2-2 0 0,1 0 0 16,1-3 0-16,2 1-336 0,0-3 48 0,-1-1 16 15,1-1-1584 1,0-4-304-16,1 1-64 0,0-2-16 0,-12-1-1376 0,13 0-288 0</inkml:trace>
  <inkml:trace contextRef="#ctx0" brushRef="#br0" timeOffset="27295.05">28713 6608 29487 0,'-9'1'2624'0,"-1"3"-2112"16,-1 3-512-16,-1-1 0 0,1 1 3072 0,-1 3 496 15,-1 3 96-15,-1 0 32 0,-3 0-2992 0,-2 4-704 16,0 0 0-16,-2 3 0 0,-1-1 0 0,-2 2 0 16,-1-1 0-16,2 0 0 0,0 1 0 0,2-4 0 15,2 0 0-15,4-2 0 0,2-2 0 0,1-2 0 0,6-3 0 0,6-8 176 16,0 0-176-16,0 0-176 0,0 0 48 0,0 0 0 15,15 0-112-15,2-1-16 0,1-4 0 0,2-1 0 16,-1 1 256-16,2 1-144 0,-1 2 144 0,1-4-128 16,-2 5 128-16,2-3 0 0,0 2 0 0,0 0 0 15,0 2 0-15,0 2 0 0,1 0 0 0,-1 2 0 16,-2 0 0-16,1 1 0 0,-1 0 0 0,0 2 0 16,-4 1 0-16,-2 2 0 0,-1 2 0 0,-3 1 0 15,-4 3 0-15,-1-2 0 0,-4 2 128 0,-1 3-128 16,-3-3 224-16,0 2-32 0,-2-1 0 0,-4 0 0 15,-3 1 176-15,0-1 16 0,-1 3 16 0,-2-2 0 16,-2 2-80-16,0 2-32 0,-2-3 0 0,2 1 0 16,-3-2-160-16,2-1-128 0,-2-1 144 0,1-2-144 15,2-2-800-15,1-3-256 0,1-3-48 16,2-2-11520-16,1-4-2304 0</inkml:trace>
  <inkml:trace contextRef="#ctx0" brushRef="#br0" timeOffset="27746.25">29104 6646 12895 0,'0'0'1152'0,"0"0"-928"15,0 0-224-15,-9 1 0 0,0 2 6320 0,9-3 1216 16,-10 3 240-16,0 4 48 0,1-1-5888 0,-2 2-1168 0,-1 0-256 0,-3 3-32 15,1-1-48-15,-2 3-16 0,1 0 0 0,-2 3 0 16,-3 2-288-16,2 0-128 0,1 0 0 0,0 1 128 16,-1-1-128-16,1-1 0 0,0-1 0 0,1-2 0 15,1-2 0-15,4-2 0 0,3-2 0 0,8-8 0 16,-7 6 0-16,7-6 0 0,0 0 0 0,0 0 0 16,0 0 0-16,0 0-144 0,0 0 144 0,11-2 0 15,4-2-320-15,0-1 32 0,4-2 16 0,1 2 0 16,1-2 16-16,3 1 16 0,1-1 0 0,1 3 0 15,1-2 240-15,0 2 0 0,1 0 0 0,-1 4-144 16,2 0 144-16,-2 4 0 0,-2 0 0 0,-3 1-128 0,-1 0 128 16,-1 3 0-16,-5 0 0 0,0 2 0 0,-4 1 0 15,0 1 0-15,-3 1 0 0,-3 0 0 0,0 1 0 16,-4 2 176-16,-2-1-48 0,-2 4 0 0,-2 0 160 0,0 1 32 16,-3-3 0-16,-1 2 0 0,-3-2 0 15,2 3 0-15,-3-3 0 0,1 4 0 0,0-1-112 0,-1 1-16 16,-1-3 0-16,0 1 0 0,-1 0-192 0,4-2-240 15,-3-2 48-15,3-2 16 16,0-2-1680-16,2 1-352 0,0-4-64 0,9-8-9664 16,0 0-1936-16</inkml:trace>
  <inkml:trace contextRef="#ctx0" brushRef="#br0" timeOffset="27956.26">29498 6882 39615 0,'-4'13'3520'0,"-3"0"-2816"0,0 5-560 0,0 3-144 15,2 2 1712-15,0 2 304 0,-1 0 64 0,1-2 16 16,0-1-1328-16,0-1-272 0,1 0-48 0,0 0-16 16,1 0-432-16,3 0 0 0,0-3-144 0,3-2 144 31,0-1-2448-31,1-3-384 0,1 0-80 0,0-6-9664 0,-5-6-1936 0</inkml:trace>
  <inkml:trace contextRef="#ctx0" brushRef="#br0" timeOffset="28133.21">29572 6540 26719 0,'0'0'2368'0,"-12"-3"-1888"16,-2 1-480-16,1 2 0 0,3 2 3968 0,-1 1 704 15,2 0 144-15,0 1 32 0,9-4-3888 0,-9 3-768 16,0 3-192-16,2 0 0 16,2 1-1520-16,2 1-336 0,2 2-80 0,1-10-15744 0</inkml:trace>
  <inkml:trace contextRef="#ctx0" brushRef="#br0" timeOffset="28491.89">30151 6610 13823 0,'5'-13'1216'0,"-2"3"-960"0,-2-3-256 0,2-1 0 16,-2-5 5232-16,2 0 992 0,-1-5 208 0,1 0 32 16,0-1-4976-16,-1-3-992 0,1-2-208 0,-3 0-32 15,-2 0-96-15,1 4-16 0,-1 4 0 0,-1 4 0 16,-2 4 64-16,0 2 16 0,-3 3 0 0,-1 2 0 15,-2 2 592-15,-1 2 112 0,-2 5 32 0,0 3 0 16,-1 4-320-16,1 3-64 0,-2 5-16 0,2 4 0 16,-2 3-304-16,1 5-64 0,0 1-16 0,4 4 0 15,0 2 16-15,1 4 16 0,-1-4 0 0,4 2 0 16,0-2 96-16,2 6 16 0,1 1 0 0,1 3 0 0,2 2-320 0,1 2 160 16,0-2-160-16,1 1 128 0,2 2-128 0,1-7 0 15,1-4 0-15,-1-4 0 0,0-3-256 0,1-1-48 16,2 0 0-16,-1-4 0 15,2-4-1776-15,0-2-352 0,-2-4-80 16,1-5-16-16,-2-4-976 0,-5-9-192 0</inkml:trace>
  <inkml:trace contextRef="#ctx0" brushRef="#br0" timeOffset="28690.24">29812 6910 7359 0,'0'0'320'0,"-10"0"80"15,1-1-400-15,-1 0 0 0,1 1 0 0,9 0 0 0,0 0 7808 0,0 0 1488 16,0 0 304-16,0 0 48 0,-9 2-6864 0,9-2-1376 0,0 0-256 0,0 0-64 16,0 0-576-16,0 0-96 0,11 4-32 0,2-1 0 15,1 2-384-15,2 0 0 0,1-1 0 0,1 0 0 32,1 0-1312-32,1 1-192 0,1-4-32 0,0 2-16 15,0 0-1568-15,2-2-304 0,2-2-64 0</inkml:trace>
  <inkml:trace contextRef="#ctx0" brushRef="#br0" timeOffset="28863.35">30481 6858 37199 0,'0'0'1648'0,"0"11"336"0,-1 0-1584 0,-1 5-400 0,2 2 0 0,0 2 0 0,-1 1 1120 0,0 1 144 16,-1 1 16-16,0 2 16 15,-1-2-288-15,2 1-64 0,-2-3-16 0,1 0 0 0,-1 0-640 0,0-2-128 16,0 1-32-16,-1-2 0 15,1 0-1840-15,-1-4-368 0,-1-2-80 0,0-3-16 16,-2-1-1552-16,7-8-320 0</inkml:trace>
  <inkml:trace contextRef="#ctx0" brushRef="#br0" timeOffset="29011.1">30443 6620 26719 0,'0'0'1184'0,"0"0"240"0,-12-3-1136 0,3 3-288 0,9 0 0 0,0 0 0 16,0 0 704-16,-5 9 96 0,5-9 16 0</inkml:trace>
  <inkml:trace contextRef="#ctx0" brushRef="#br0" timeOffset="29424.4">31056 6891 16575 0,'0'0'736'0,"-11"-2"160"0,0-1-720 0,-1-1-176 0,2 0 0 0,-1 1 0 0,1-1 5136 0,-1 0 1008 15,1 2 192-15,-2-2 32 0,0 2-4928 0,1 4-992 16,-1 2-192-16,0-2-32 0,-1 3 32 0,1 3 16 16,2 1 0-16,0 3 0 0,-1 1-272 0,2 2 160 15,0 0-160-15,0 2 128 0,0 3-128 0,1-1 0 16,0 1 0-16,3-1 128 0,-1 0-128 0,4 0 128 15,-1 1-128-15,3-1 128 0,0 2-128 0,3-1 192 16,1-1-192-16,0-1 192 0,2 1-192 0,1-5 0 0,2 2 0 16,1-1 128-16,1 1-128 0,2-2 0 0,2-1 0 0,4 0 0 31,0-3-688-31,3-4-160 0,1-1-48 0,-1-3 0 16,0 0-2048-16,1-3-400 0,1-2-96 0,-1-2-16 0</inkml:trace>
  <inkml:trace contextRef="#ctx0" brushRef="#br0" timeOffset="29854.03">31456 6969 6447 0,'0'0'576'0,"0"0"-576"0,1-7 0 0,-1 7 0 16,-4-7 5616-16,-1 1 1008 0,-1 2 208 0,6 4 32 16,-12-1-4528-16,0 1-912 0,-1 4-176 0,0 1-32 0,-1-1-192 0,-2 4-16 15,-1 1-16-15,0 3 0 0,-2 2-480 0,-1 1-112 16,-1 0-16-16,2 2 0 0,2-1-128 0,0-1-16 15,0 4-16-15,3-5 0 0,1 2 48 0,1-3 16 16,0 0 0-16,2 1 0 0,2 0-32 0,4-1-16 16,4-1 0-16,0-4 0 0,1 1-240 0,-1-9-128 15,4 11 128-15,3-2-208 0,1-3-80 0,2-3-16 16,2-2 0-16,1 2 0 0,1-3 112 0,0-3 0 16,-1 1 16-16,2-2 0 0,0 0 176 0,1-4-128 15,1 0 128-15,-1-2-128 0,-2-1 128 0,0 1-192 16,-1-1 192-16,0 2-192 0,-1-2 192 0,-1 0-208 15,-4-1 80-15,0 3 128 0,-1-1 0 0,0 3 0 16,-6 7 0-16,6-8 0 0,-6 8 0 0,0 0 160 0,0 0 16 0,0 0 0 16,0 0 320-16,0 0 64 0,0 0 16 0,5 11 0 15,-1-1-160-15,0 1-32 0,-1 0 0 0,2 1 0 16,0 1-384-16,3-1 0 0,0 1 128 0,1-1-128 16,0-1-240-16,2 1-80 0,-1 1 0 0,-1-2-16 31,-2-1-832-31,0-1-176 0,1 0-16 0,-1-2-16 15,-7-7-1088-15,0 0-224 0,6 8-32 0,-6-8-6912 0,0 0-1376 0</inkml:trace>
  <inkml:trace contextRef="#ctx0" brushRef="#br0" timeOffset="30978.48">31830 6475 21183 0,'0'0'1888'0,"0"0"-1504"15,0 0-384-15,0-8 0 0,0 8 2208 0,0 0 368 16,4-6 80-16,-4 6 16 0,0 0-1728 0,0 0-352 15,0 0-64-15,0 0-16 0,0 0-272 0,0 0-64 16,0 0-16-16,5 10 0 0,-1 3 416 0,2 0 96 16,-4 1 16-16,-1 5 0 0,2 4 176 0,-3 1 32 15,0 0 16-15,0 5 0 0,-1 6-272 0,-2 0-48 0,2 3-16 0,-2 3 0 16,1 2-320-16,-1-3-80 16,0 0-16-16,1 2 0 0,0-4-160 0,2-2 0 0,2-3 0 0,-2-3 0 15,1-4-128-15,0 0-128 0,2-5 0 0,0-1-16 31,-1-5-640-31,1 2-128 0,2-6-32 0,-2-4-10352 0,-3-7-2080 0</inkml:trace>
  <inkml:trace contextRef="#ctx0" brushRef="#br0" timeOffset="31162.09">31760 6862 17503 0,'0'0'1552'0,"0"0"-1232"0,0 0-320 0,0 0 0 0,0 0 5824 0,0 0 1088 16,12-4 240-16,-1 2 32 0,2-1-5744 0,2 2-1152 16,0 1-288-16,2-3 0 15,2 2-272-15,-1-2-112 0,1 0-32 0,1 1 0 16,-1-1-2864-16,1 2-576 0</inkml:trace>
  <inkml:trace contextRef="#ctx0" brushRef="#br0" timeOffset="31322.72">32087 6974 30111 0,'0'0'1344'0,"-4"13"256"0,0 4-1280 0,3 3-320 0,0-3 0 0,1 2 0 0,0-3 896 15,0 0 96-15,0-2 32 0,0 1 0 0,0 5-336 0,-2 0-64 0,1-1-16 0,0 1 0 16,2-6-368-16,-1 0-80 0,0 1-16 0,1-1 0 16,1 0-144-16,0-2 0 0,1-3-160 0,-3-9 160 31,0 0-2496-31,0 0-416 0</inkml:trace>
  <inkml:trace contextRef="#ctx0" brushRef="#br0" timeOffset="31505.46">32122 6656 40479 0,'-10'-8'1792'0,"10"8"384"0,-12-4-1744 0,3 3-432 0,9 1 0 0,0 0 0 15,0 0 496-15,0 0 16 0,0 0 0 0,0 0 0 16,0 0-512-16,0 0-320 0,0 0 64 0,3 13 0 16,-3-13-2240-16,7 9-432 0,0 2-80 0</inkml:trace>
  <inkml:trace contextRef="#ctx0" brushRef="#br0" timeOffset="31880.22">32361 6872 27519 0,'0'0'1216'0,"0"0"256"0,4 11-1168 0,0 1-304 0,0-5 0 0,-4 3 0 0,0-10 848 0,-3 13 112 16,3-13 32-16,-4 13 0 0,-1-4 224 0,0 1 32 16,-1 1 16-16,0-1 0 0,-1 2 16 0,1 2 16 15,-2-1 0-15,2 2 0 0,-2 0-416 0,1 0-96 16,2 1-16-16,0 0 0 0,-2-2-512 0,3 1-96 0,-1-1-32 0,3 2 0 16,0-2-128-16,1 0 0 0,0-1 0 0,2 1 0 15,2-3 0-15,0-4 0 0,-3-7 0 0,8 9 0 16,0-1 0-16,1 0-144 0,0-3 144 0,3-1 0 15,0-4-192-15,2 0 64 0,2-3 128 0,-1 2-208 16,0-3 208-16,0 1-144 0,1-3 144 0,0-1-128 16,-1-1 128-16,0-1 0 0,-2 3 0 0,-2-5 0 15,1 2 0-15,-1 0 0 0,-4-1 0 0,0-1 0 16,-2-1 128-16,-1 1-128 0,-1-5 128 0,-2 2-128 16,0 1 128-16,-2-4-128 0,-2 0 160 0,-2-1-160 15,-4-2 128-15,0 2-128 0,-3 0 0 0,-1 3 144 16,0 2-144-16,0 3 0 0,0-1 144 0,0 2-144 15,0 1 0-15,1 3 128 0,2 1-128 0,1 2 0 0,1 0-256 16,8 2-112-16,-7-1-16 0,7 1-16 16,0 0-1920-16,0 0-384 0,0 0-80 0</inkml:trace>
  <inkml:trace contextRef="#ctx0" brushRef="#br0" timeOffset="32292.98">32671 7026 35935 0,'0'0'3200'0,"-6"13"-2560"15,-1-1-512-15,1 1-128 0,0 1 1536 0,2 0 272 0,-1-1 64 0,1-2 16 16,2 1-992-16,0 0-192 16,1-2-32-16,2-1-16 0,2 2-448 0,0-5-80 15,1 2-128-15,-4-8 176 0,6 9-176 0,-6-9 0 0,8 7 0 0,-8-7 0 16,10 0 0-16,1-3 0 0,-1 0 0 0,1-2 0 15,-2-1 0-15,0-1 128 0,-1 1-128 0,2-3 128 16,-1-1 240-16,-1 1 32 0,-1 0 16 0,0-3 0 16,1-1 16-16,-1-1 0 0,-1-3 0 0,1 0 0 15,-2-5-224-15,0 1-32 0,0-2-16 0,1 3 0 16,-1-2-160-16,0 2 0 0,2 2 0 0,-2 5 0 16,-1 0 0-16,0 3 0 0,-4 10 0 0,6-6 0 15,-6 6 192-15,0 0-64 16,12 0 0-16,-12 0 0 0,14 6 128 0,-1 0 0 0,0 5 16 0,-1-1 0 15,0 3-272-15,0 1 160 0,-1 2-160 0,1 4 128 16,0-2-128-16,-1 3 0 0,2 1 144 0,-1 3-144 16,-3-3 0-16,2 0 128 0,-1-1-128 0,1 0 0 0,-2-2 0 0,-4-8 0 15,0-1 0-15,0 1 0 16,1 0-1216-16,-1 1-320 0,1 0-64 0</inkml:trace>
  <inkml:trace contextRef="#ctx0" brushRef="#br0" timeOffset="42079.4">28525 8047 3679 0,'0'0'320'0,"0"0"-320"0,0 0 0 0,0 0 0 16,0 0 1024-16,6-8 144 0,-6 8 32 0,0 0 0 16,5-8-704-16,-5 8-144 0,0 0-32 0,0 0 0 15,4-9 592-15,-4 9 112 0,0 0 32 0,0 0 0 16,4-9 288-16,-4 9 64 0,0 0 16 0,0 0 0 16,0 0-128-16,0 0-16 0,2-9-16 0,-2 9 0 15,0 0-496-15,0 0-80 0,0 0-32 0,0 0 0 0,0 0-384 0,0 0-80 16,0 0 0-16,0 0-16 15,-9 1 80-15,0 2 32 0,0 1 0 0,0 1 0 16,0 0 288-16,-1 2 48 0,0 2 16 0,0-2 0 16,-1 0-112-16,-1 4-16 0,1 2 0 0,-2 1 0 0,0 0-64 15,-2 3-32-15,0 3 0 0,-2 1 0 0,0 4-160 0,-2 3-48 16,0 4 0-16,-1 1 0 0,1 4-208 0,-1 2 0 16,1 0 0-16,0 3 0 0,1 0 0 0,3-2 0 15,0 0 0-15,2 0 0 0,1-1 352 0,3-3-32 16,1 1 0-16,5-5 0 0,0 2 368 0,2-1 64 15,1-1 16-15,2 4 0 0,2-1-320 0,3 1-64 16,-1 2-16-16,5 1 0 0,2 0-368 0,1 3 144 16,2-3-144-16,2-1 0 0,1-2 128 0,4 2-128 0,0 3 0 15,2-2 0 1,0-4-768-16,1-1-192 0,-2-4-64 0,4-3 0 16,-2-1 128-16,-1-2 0 0,-3-3 16 0,-1-8 0 15,-2-2-768-15,0-3-144 0,-2-1-48 0,-3-5-10432 0</inkml:trace>
  <inkml:trace contextRef="#ctx0" brushRef="#br0" timeOffset="42673.28">28894 8351 4607 0,'0'0'400'0,"-1"-8"-400"15,1 8 0-15,-3-9 0 0,3 9 6000 0,0 0 1104 16,0 0 240-16,0 0 32 0,-9-5-5216 0,9 5-1056 15,-9-2-208-15,9 2-32 0,-10 6-464 0,1 0-80 16,-2 2-32-16,1 2 0 0,-2 2-288 0,-1 2 0 16,-1 1 0-16,-2-1-144 0,0-1 144 0,-1 3 224 15,0-2-48-15,0 3-16 0,-1 1 160 0,0 1 48 0,1-2 0 16,-1 0 0-16,-2-1-208 0,2 0-32 0,1-3-128 0,3 0 192 16,1 2-64-16,2-4-128 0,2 1 176 0,3-3-176 15,2-1 192-15,4 4-192 0,5 7 192 0,1-7-192 16,1-4 128-16,1-3-128 0,0 0 0 0,3-2 0 15,1-3 128-15,0-3-128 0,-1-8 0 0,1 3 0 16,1 5 0-16,2 2 0 0,-1 2 0 0,2 2 0 16,-1 1 0-16,2 1 0 0,0 3 0 0,0 2 0 15,-1 2 0-15,-1 1 0 0,1 1-128 0,-2 1 128 16,-1-1 0-16,-1 0 0 0,-1 2 0 0,-4 1 0 16,0 0 0-16,-3 0 0 0,-2 0 0 0,0 0-144 15,-2-2 144-15,-3 2 0 0,-1 0 0 0,-1 0 0 16,-3 0 0-16,-1 1 0 0,0-2 0 0,-2 0 128 15,0 2-128-15,-2-4 176 0,-3 2-176 0,0-2 192 0,-1 2-64 16,1-1-128-16,-1 0 192 0,1-1-64 0,0-1-128 0,2-1 0 16,0 0 0-16,1-1 128 15,2 0-448-15,2-5-112 0,-1-8-16 0,10 2 0 16,-10-4-2160-16,4 0-432 0,1-7-96 0</inkml:trace>
  <inkml:trace contextRef="#ctx0" brushRef="#br0" timeOffset="43597.33">29160 8430 14735 0,'0'0'1312'0,"0"0"-1056"0,0 0-256 0,0 0 0 15,0 0 1056-15,0 0 160 0,0 0 16 0,0 0 16 16,0 0-592-16,0 0-112 0,0 0-32 0,0 0 0 16,0 0 688-16,0 0 128 0,0 0 16 0,0 0 16 15,0 0 112-15,0 0 32 0,0 0 0 0,-9-1 0 16,9 1-160-16,0 0-48 0,0 0 0 0,0 0 0 15,0 0-560-15,0 0-112 0,0 0-32 0,0 0 0 16,0 0-384-16,0 0-80 0,0 0 0 0,0 0-128 0,0 0 368 0,0 0-48 16,0 0 0-16,0 0 0 15,-9 0 64-15,9 0 0 0,0 0 0 0,0 0 0 0,0 0-48 0,0 0 0 16,0 0 0-16,0 0 0 0,0 0-16 0,0 0-16 16,-9 1 0-16,9-1 0 0,0 0-48 0,0 0-16 15,0 0 0-15,0 0 0 0,0 0-112 0,0 0-128 16,0 0 176-16,-4 11-176 0,3-1 128 0,1-10-128 15,0 11 0-15,0-11 0 0,-3 10 0 0,3-10 0 16,0 0 0-16,-3 9 0 0,3-9 128 0,-1 12-128 16,5-2 0-16,-3-2 0 0,-1-8 256 0,0 0-64 15,-2 9-16-15,2-9 0 0,-4 10 128 0,0-1 16 16,1 1 16-16,2 0 0 0,0 2-336 0,1 1 0 0,0 2 0 16,0 2 0-16,1 1 0 0,2 0 0 0,-1-1 0 0,2 0 0 15,-1-3 0-15,-1 1 0 0,1-2 0 0,0 1 0 16,-1-1 0-16,-1 0 0 0,1 0 0 0,0-1 128 15,-2-2-128-15,2 2 128 0,-2 0-128 0,0-1 128 16,0 1-128-16,2-1 0 0,1 2 0 0,0 0 128 16,-2 0-128-16,1 1 176 0,1 2-176 0,0-3 192 15,-2 2-192-15,2 1 0 0,-1-2 144 0,2 1-144 16,-1-2 0-16,1-1 144 0,-2-2-144 0,1 0 0 16,-2 1 128-16,2-2-128 0,-1 1 0 0,0 1 0 15,-2 2 128-15,0-3-128 0,0 3 0 0,1 2 0 16,2 7 0-16,-3-3 0 0,-2-4 0 0,2 0 0 15,0-4 176-15,0-1-32 0,2 1 0 0,-2 0 0 16,1-3 0-16,0 1 0 0,-1-9 0 0,0 0 0 0,0 0-272 0,0 0-64 16,0 0-16-16,0 0 0 0,0 0 208 0,0 0 0 15,0 0 0-15,0 0 160 0,0 0-160 0,0 0 128 16,0 0-128-16,0 0 128 0,0 0 0 0,0 0-128 16,0 0 192-16,0 0-64 0,5-10 0 0,1 1-128 15,-1-2 192-15,0 1-64 0,2-2-128 0,-1-2 160 16,-1-3-160-16,3-3 160 0,1-3-160 0,2-2 128 15,-2 0-128-15,2-3 128 0,3-6-128 0,-1 0 0 16,0-3 0-16,1 1 128 0,2-1-128 0,-1 1 0 16,1-2 0-16,0 3 0 0,-1 2 0 0,1 1 0 15,-3-4 0-15,2 1 0 0,1 0 0 0,-2-3 0 16,2 0 0-16,-2 2 0 0,0-1 0 0,-3 6-176 0,1 2 176 0,-2 5-192 16,0 4-144-16,-1 4-48 0,-2 3 0 15,0 3 0 1,0 3-976-16,-7 7-208 0,0 0-32 0,0 0-16 15,0 0-1472-15,0 0-304 0,9 10-48 0</inkml:trace>
  <inkml:trace contextRef="#ctx0" brushRef="#br0" timeOffset="44335.2">29807 9003 32943 0,'-11'9'1456'0,"5"-1"304"0,-1 0-1408 0,2 2-352 0,0 2 0 0,1-1 0 0,1 2 528 0,2-3 48 16,1-10 0-16,0 9 0 0,1-3-240 0,-1-6-32 15,0 0-16-15,0 0 0 0,0 0 416 0,0 0 96 16,0 0 16-16,0 0 0 0,7-8 336 0,0 1 64 15,0-3 0-15,-1 1 16 0,0 0-192 0,2-1-32 16,0-3-16-16,2-2 0 0,1 0-336 0,-1-5-64 16,0-1-16-16,2-2 0 0,0-5-336 0,1-1-80 15,1-3-16-15,2 0 0 0,-2-1-144 0,1 2 0 16,-2-1 0-16,0 1 0 0,-2 1 0 0,1 0 0 0,-3 4 0 16,0 5 0-16,1 4 0 0,-5 4 0 0,0 0 0 0,0 4 0 15,0 0 0-15,1 2 0 0,-6 7 0 0,0 0 0 16,6-6-160-16,-6 6 160 0,0 0 0 15,0 0-144-15,0 0 144 0,12 5-192 0,-12-5 192 16,9 12-192-16,-1 1 192 0,-2 3-208 0,1 3 80 0,-2 1 128 16,-1 1-176-16,1-1 176 0,0 3-128 0,1-4 128 15,-1-3 0-15,-1 1 0 0,0-3 0 0,1 2 0 16,0-5 0-16,0 2 0 0,1-1 0 0,-1-3 0 16,1-2 0-16,-6-7 0 0,9 5 0 0,-9-5 0 15,13 3 128-15,-1-3-128 0,0-3 128 0,-2 0-128 16,1-2 128-16,-1 0-128 0,-1-3 160 0,2-2-160 15,-1-2 144-15,1 0-144 0,-1-1 128 0,0 0-128 16,1 0 128-16,-1-4-128 0,-1-1 0 0,2-2 128 16,-2-3-128-16,0 0 0 0,2-4 144 0,-2 3-144 15,-3-6 0-15,1-2 128 0,-1 2-128 0,2 2 0 0,-1 0 0 0,-1 7 0 16,-1 5 0-16,0 5 0 0,1-1 0 0,-2 6 0 16,-4 6 0-16,0 0-192 0,0 0 192 0,0 0-160 15,0 0 160-15,7 14-160 0,-1 2 160 0,-1 2-208 16,0 0 80-16,2 5 128 0,2 3-160 0,-3 0 160 15,-1-3 0-15,2 3-144 0,0 3 144 0,-1 0 0 16,-1-2 0-16,2 0-128 0,-1 1 128 0,-1-2 0 16,1 2 0-16,0 0 0 0,-1-1 0 0,1-2 0 15,-1 0 0-15,1-2 0 0,1-3 0 0,-1 3 128 16,2-3-128-16,-1-2 0 0,-1-4 0 0,2 1 0 16,0-2 0-16,-2-1 0 15,0-2-496-15,0-2-112 0,-6-8-32 0,0 0 0 16,0 0-1568-16,11 2-320 0,-11-2-64 0,0 0-15360 0</inkml:trace>
  <inkml:trace contextRef="#ctx0" brushRef="#br0" timeOffset="44948.21">30577 8021 10127 0,'-5'-6'896'0,"1"-2"-704"16,3-1-192-16,1-1 0 0,0 0 4224 0,3 0 832 15,0 0 144-15,3-1 48 0,-2 0-3392 0,1 2-688 16,0 1-128-16,3 4-16 0,2 1-160 0,-10 3-32 16,0 0 0-16,9-6 0 0,2 2 0 0,1 4-16 15,-1 3 0-15,0 1 0 0,-2 0-336 0,1 2-64 0,1 1-16 0,-3 1 0 16,-8-8-176-16,9 14-32 15,4 3-16-15,2 0 0 0,0 2-16 0,2 1 0 0,0 4 0 0,1-1 0 16,1 0 160-16,2 4 16 0,3-4 16 0,2 4 0 16,-3-1-32-16,2 2 0 0,0-1 0 0,0 3 0 15,-1 1-320-15,0 2 0 0,-5 4 0 0,2-1 128 16,1 1 0-16,-1-1 0 0,-2-2 0 0,-3-1 0 16,0-1-128-16,-2 2 0 0,-1-1 0 0,-2-2 0 15,-1 3 0-15,-2-2 0 0,-1 2 0 0,-1 4 0 16,-2 5 0-16,-1 5 0 0,-1 3 0 0,-2-5 0 15,-2-6 0-15,-2-6 192 0,-1-4-64 0,-1-2 0 16,1-2-128-16,-3-4 0 0,-1-1 0 0,-1 1 0 16,-2-3 352-16,0 1 0 0,-5-2 0 0,0 2 0 0,0-2-160 0,-2-1-16 15,-3-3-16-15,0 3 0 0,1-2-160 0,-3-1 128 16,-1 0-128-16,1-2 128 0,-2-2-272 16,0-2-64-16,1-1-16 0,0-2 0 15,2-2-2240-15,0-3-448 16,3-3-96-16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20:04:27.7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8738 5385 11967 0,'0'0'1072'0,"0"0"-864"16,0 0-208-16,0 0 0 0,2-10 1424 0,-2 10 240 15,4-8 64-15,-4 8 0 0,5-13-768 0,-1 5-160 0,-4 8-32 0,0 0 0 16,5-9-192-16,2 0-64 0,-7 9 0 0,8-7 0 15,-2 1-64-15,-6 6 0 0,9-4-16 0,-9 4 0 16,0 0-16-16,0 0 0 0,0 0 0 0,0 0 0 16,9 6 80-16,-9-6 16 0,0 0 0 0,6 13 0 15,-5-1 192-15,-1 1 64 16,0 0 0-16,-3 1 0 0,-3 2 128 0,-3 2 16 0,-2-1 16 0,0 3 0 16,-1-3-176-16,0 4-48 0,-2-2 0 0,-2 6 0 15,-1 2-192-15,0 3-32 0,-2-6-16 0,-1 3 0 16,-1 2-48-16,0-3-16 0,-1 1 0 0,0 2 0 15,3 1-128-15,0-3-16 0,4-1-16 0,-2-5 0 16,0 1-240-16,1-5 176 0,3 0-176 0,0 0 160 16,1-1-160-16,2-3 0 0,-1-4 0 0,2 0 128 15,0-2-1216 1,0-2-240-16,0-3-48 0,9-2-16 0,-8-2-1504 0,3-6-304 16,-2 0-64-16,3-2-9344 0</inkml:trace>
  <inkml:trace contextRef="#ctx0" brushRef="#br0" timeOffset="271.18">8258 5605 19231 0,'-3'-15'848'0,"1"5"176"0,2 10-816 0,-6-10-208 16,2-2 0-16,2 3 0 0,2 9 1296 0,0-9 224 15,0 9 32-15,0 0 16 0,6-12-688 0,0 5-144 16,-6 7-32-16,5-8 0 0,-5 8 0 0,9-6 0 16,-9 6 0-16,12-1 0 0,-2 1 192 0,0 3 48 15,1 1 0-15,1 2 0 0,1 2-112 0,1 1-32 16,0 2 0-16,2 2 0 0,1 1-304 0,2-1-64 0,2 1-16 0,2 2 0 15,0 2-96-15,2-2-32 16,0 1 0-16,1 2 0 0,2 4-80 0,0 0-16 0,-1-1 0 0,-1 2 0 16,0-1-192-16,0-1 144 0,2 0-144 0,-1-1 128 15,-1 0-128-15,1 1 192 0,1-2-192 0,-1-1 192 16,-1 0-192-16,3-2 0 0,-3 1 144 0,0-5-144 16,-1-1 0-16,-2-1 0 0,0 0 0 0,-1 2-11904 15,2-4-2368-15</inkml:trace>
  <inkml:trace contextRef="#ctx0" brushRef="#br0" timeOffset="3101.64">11877 6347 4607 0,'0'0'192'0,"0"0"64"0,-7 7-256 0,7-7 0 0,0 0 0 0,0 0 0 16,-7 5 1952-16,7-5 352 0,0 0 64 0,0 0 0 15,0 0-1856-15,0 0-384 0,0 0-128 0,0 0 0 16,0 0 0-16,0 0 0 0,0 0 0 0,0 0 0 15,0 0 0-15,-10 4 0 0,10-4 0 0,0 0 0 16,0 0 448-16,0 0 32 0,0 0 0 0,-6 5 0 16,6-5 608-16,0 0 112 0,0 0 16 0,0 0 16 15,0 0 0-15,0 0 0 0,0 0 0 0,0 0 0 16,0 0-224-16,0 0-48 0,0 0-16 0,5-9 0 16,-1 1-352-16,1 1-64 0,2-2-16 0,-1 2 0 15,1 0-96-15,-7 7-32 0,6-9 0 0,1 2 0 16,-7 7-112-16,6-6-16 0,1-3-16 0,-1 1 0 15,1 0-48-15,-2 2 0 0,0-1 0 0,-5 7 0 16,7-9 48-16,-1 2 0 0,-6 7 0 0,7-9 0 0,-3 1 112 16,-4 8 32-16,6-6 0 0,1-2 0 0,-7 8 96 0,6-9 32 15,0 2 0-15,-6 7 0 0,6-9-112 0,2 3-16 16,0 1 0-16,0-1 0 0,1 0-144 0,1-1-48 16,-1 1 0-16,3-1 0 0,1-1-192 0,0 1 128 15,1-2-128-15,1-1 0 0,0 1 128 0,1 0-128 16,-2 0 0-16,2 1 0 0,-2 2 0 0,1 0 0 15,-2 0 0-15,1 1 0 0,0-2 0 0,1 2 0 16,-2 0 0-16,2 1 0 0,1 1 128 0,0-1-128 0,-1-1 0 16,2 1 144-16,-1 2-144 0,1-1 128 0,0 0-128 0,0 1 128 15,-2 1-128-15,4-2 0 0,-1 0 144 0,1-1-144 16,1-1 0-16,2 1 0 0,2 0 0 0,-1 0 128 16,2-1-128-16,0 0 192 0,-1 0-64 0,3 1 0 15,-1-1-128-15,0 1 0 0,0 1 0 0,0 2 0 16,1-3 0-16,1 1 0 0,-2-1 0 0,1 2 0 15,0 0 0-15,1 1 144 0,-2 0-16 0,0 2-128 16,-1 0 144-16,1 1-144 0,0 0 0 0,-1 1 144 16,-2 0-144-16,1-1 0 0,-2 1 0 0,0-1 128 15,-1 0-128-15,0 0 0 0,-3 1 0 0,0 1 0 16,0 0 0-16,-1 0 0 0,-1-2 128 0,0 2-128 16,2 0 0-16,-1 1 160 0,-2 2-160 0,1-3 160 15,1 1-160-15,1 0 160 0,2 0-160 0,-2 2 160 16,-2-1-160-16,-1 0 192 0,1-1-192 0,0-1 192 15,-1 2-192-15,1 1 0 0,0-1 144 0,1 2-144 0,0 0 0 0,-1 0 128 16,1 1-128-16,2-1 0 0,-4 1 0 0,0-3 128 16,-1 2-128-16,0 0 0 0,-1-1 0 0,-1 0 0 15,0 0 0-15,-2-1 0 0,1 1 0 0,-1-1 0 16,-1 4 0-16,2-3 128 0,0 0-128 0,1 2 0 16,0 0 0-16,1-1 0 0,-1 0 0 0,-1 1 0 15,1-4 0-15,0 3 0 0,-2 0 0 0,1 1 0 16,-1-3 0-16,1 1 0 0,2 0 128 0,-3-1-128 15,0-2 160-15,1 0-160 0,-11-4 144 0,12 6-144 16,-1 0 128-16,0 0-128 0,-3 1 0 0,-2-1 0 16,-6-6 128-16,8 9-128 0,-2-2 0 0,-6-7 0 15,8 8 0-15,-8-8 0 0,8 6 128 0,-8-6 0 0,9 5 0 0,-9-5 0 16,0 0-128-16,9 4 192 0,-9-4-192 0,8 3 192 16,-8-3-192-16,0 0 0 0,9 0 0 0,-9 0 0 15,0 0 128-15,0 0-128 0,0 0 128 0,0 0-128 16,0 0 0-16,0 0 128 0,0 0-128 0,0 0 0 15,9 2 0-15,-9-2 0 0,0 0 0 0,0 0 0 16,0 0 0-16,0 0 0 0,0 0 0 0,8 7 0 16,-8-7 0-16,0 0 0 0,0 0 0 0,8 4 0 15,-8-4 0-15,0 0 0 0,0 0 128 0,0 0-128 16,0 0 0-16,8 2 0 0,-8-2 144 0,0 0-144 16,0 0 0-16,0 0 0 0,0 0 0 0,0 0 128 15,0 0-128-15,0 0 0 0,0 0 0 0,8-2 128 16,-8 2-128-16,0 0 0 0,0 0 0 0,8-4 0 0,-8 4 0 15,0 0 0-15,6-7 0 0,-6 7 0 0,0 0 0 0,8-5 0 16,-8 5 0-16,0 0 0 16,6-6 0-16,-6 6 144 0,8-5-144 0,-8 5 0 0,4-11 176 0,0 3-176 15,-1 0 160-15,-3 8-160 0,0-9 0 0,0 9 0 16,0-11 0-16,0-1 0 0,-4-1 0 0,1 1 0 16,1 0 0-16,-2-1 144 0,0-1-144 0,0-2 128 15,0 1-128-15,0-1 128 0,1-1-128 0,-1-1 0 16,-1-2 0-16,0 2 128 0,-1 1-128 0,0 3 0 15,1-1 0-15,-1 1 0 0,-1 1 0 0,1 0 0 16,-1 3 0-16,2-1 0 0,-2 2 0 0,7 9 0 16,0 0 0-16,0 0 0 0,-8-5 0 0,8 5-144 15,0 0 144-15,0 0-160 0,0 0 160 0,0 0-128 0,0 0 128 16,0 0-128-16,0 0 128 0,0 0 0 0,2 10 0 16,3 1-128-16,0 0 128 0,2 2-192 0,-1-1 192 0,3 2-192 15,2 1 192-15,-1 0 0 0,-1 2 0 0,2 0 0 16,0 0 0-16,3 0 0 0,-1-1 0 0,0 3-128 15,-2-3 128-15,1 1 0 0,0-1 0 0,-2-2-128 16,-1-1 128-16,-1-1-160 0,-1-2 160 0,1 2-160 16,-2-4 160-16,-6-8 0 0,5 12 0 0,-1-2 0 15,-4-10 0-15,3 10 0 0,-3-10 0 0,0 12 0 16,-2 0 0-16,2-12 0 0,-5 10 0 0,1 2 0 16,-1-4 0-16,0 1 0 0,-2-1 0 0,1 1 0 15,-3 0 0-15,0-1 0 0,0 2 0 0,-1-1 0 16,0 1 0-16,0-3 0 0,-1 1 0 0,1 1 0 0,-1 0 0 15,1-1 144-15,1 0-16 0,-2-1-128 16,0-2 0-16,0 0 0 0,1-4 0 0,-1-1 0 16,1-1-400-16,-2-5-96 0,0-4-16 0,-1-1-12096 15,-1-4-2416-15</inkml:trace>
  <inkml:trace contextRef="#ctx0" brushRef="#br0" timeOffset="3807.68">12775 4955 26607 0,'-5'-20'1168'0,"2"8"256"0,-2-1-1136 0,2 0-288 0,2 2 0 0,0-1 0 16,1 0 512-16,1 0 32 0,2 1 16 0,-1-1 0 15,0 2-288-15,-1 0-48 0,-1 0-16 0,0 0 0 16,0-2-64-16,-1-1-16 0,-1 2 0 0,-2 4 0 15,2-3 112-15,-2 4 16 0,-1 1 0 0,0 2 0 16,5 3 80-16,-11-1 32 0,1-1 0 0,-1 5 0 16,1 0-128-16,-2 2-32 0,0 4 0 0,-1 1 0 0,-1 5 0 15,-2 3 0-15,1-2 0 0,-2 5 0 0,-2 2 64 16,3 3 16-16,1 4 0 0,5-5 0 0,-2 0 16 0,3 1 0 16,1 0 0-16,3 2 0 0,1 1-144 0,3 1-32 15,-1-3 0-15,4 3 0 0,-1 0-128 0,3-1 0 16,0-2 144-16,1 0-144 0,0-1 0 0,4-3 0 15,2-2 0-15,2-1 128 0,1-2-128 0,2 0 128 16,1-2-128-16,2-6 128 0,0 1-128 0,0-4-240 16,1 0 64-16,-1-3 16 0,1 0-16 0,-1-4 0 15,2-6 0-15,0 3 0 0,-1-4 176 0,-1-1 0 0,-1-1 0 16,1-1 0-16,-4-7 0 0,2 1 128 0,-1 0-128 0,1-1 0 16,0-1 128-16,-3-1-128 0,-1-1 128 0,-1-1-128 15,-2-2 0-15,1 1 128 0,-2-4-128 0,-3 1 0 16,1-1 0-16,-2-2 0 0,-2 1 0 0,-2 1 128 15,-1 1-128-15,-1 0 0 0,-2 1 0 16,-1-3 128-16,-1 4-128 0,-3 1 0 0,-1 0 0 0,0 2 0 16,0 1 0-16,-3 2 128 0,-2 1-128 0,-1 0 0 15,1 3 128-15,0 2-128 0,-1 0 160 0,2 2-160 16,0 0 0-16,2 5 0 0,-1-3 0 0,0 4 0 16,0 0 0-16,1-1 0 0,-2 3 0 0,1-1 0 15,1 2 0-15,1 2-240 0,0 0 80 0,2 1 16 16,8-3-688-16,-9 6-144 15,1-2-32-15,8-4 0 16,0 0-2064-16,0 0-400 0,0 0-96 0</inkml:trace>
  <inkml:trace contextRef="#ctx0" brushRef="#br0" timeOffset="4237.22">13198 4465 14735 0,'0'0'1312'0,"-10"-6"-1056"0,0 4-256 0,0 0 0 15,0 2 2224-15,1 3 384 0,9-3 80 0,-10 5 0 16,-1 0-1920-16,2 2-384 0,0-2-64 0,0 4-32 16,1 2-160-16,2 0-128 0,-2 2 192 0,1 2-192 15,0 0 0-15,-3 2 0 0,-1 0 0 0,-1 3 0 16,-1-1 144-16,-1 6 32 0,-3 3 0 0,0 2 0 16,-2 4 528-16,0-2 96 0,-1 2 32 0,2 4 0 15,-1 1 144-15,-1 1 48 0,-1-2 0 0,0 3 0 16,0-1-304-16,1 3-48 0,-3 4-16 0,2 1 0 15,-1 4-240-15,0-1-48 0,1-1-16 0,0-2 0 16,1 0-160-16,-1-1-48 0,0-5 0 0,4-2 0 16,3-3-144-16,3-3 0 0,3-2 0 0,3-2 128 15,0-2-1792 1,2-4-352-16,2-5-80 0</inkml:trace>
  <inkml:trace contextRef="#ctx0" brushRef="#br0" timeOffset="6211.5">13623 4493 9839 0,'0'0'432'0,"0"0"96"0,0 0-528 0,0 0 0 0,10-2 0 0,-1-1 0 16,-9 3 240-16,0 0-64 0,11-3-16 0,-11 3 0 15,0 0-160-15,0 0 0 0,0 0 0 0,0 0 0 0,0 0 0 0,0 0 0 16,-3 9 0-16,3-9 0 0,-7 8 208 0,7-8 16 15,-7 7 0-15,0-2 0 0,7-5 928 16,-8 5 176-16,8-5 32 0,-8 3 16 0,8-3 16 0,0 0 0 16,-9 1 0-16,9-1 0 0,-9 1-496 0,9-1-80 15,0 0-32-15,0 0 0 0,0 0-400 0,0 0-96 16,0 0-16-16,-8 6 0 0,8-6-272 0,0 0 0 16,-7 8 128-16,7-8-128 0,0 0 0 0,-7 7 160 15,7-7-160-15,-7 9 128 0,7-9 16 0,-6 7 0 16,6-7 0-16,0 0 0 0,0 0 112 0,-7 7 32 15,7-7 0-15,0 0 0 0,-6 6-64 0,6-6-16 0,0 0 0 16,-7 10 0-16,7-10-32 0,0 0-16 0,0 0 0 0,0 0 0 16,0 0-160-16,-5 7 0 0,5-7 0 0,0 0 128 15,0 0-128-15,0 0 160 0,0 0-160 0,0 0 160 16,0 0 96-16,-5 10 32 0,5-10 0 0,0 0 0 16,-5 8 32-16,0 1 0 0,1 0 0 0,-2-1 0 15,6-8-128-15,-7 13-32 0,-1 3 0 0,-1-3 0 16,0 0-160-16,1 4 128 0,0-3-128 0,0 3 128 15,2 2-128-15,0 0 0 0,2-1 0 0,1 2 0 16,-1-1 0-16,2 2 0 0,0 1 0 0,0 5 0 16,1-1 0-16,0 1 0 0,-1 2 0 0,2 1 0 15,-1 0 0-15,1 1 0 0,1 0 0 0,1 3 0 0,-2-1 0 16,0 2 0-16,0 1 0 0,0 0 0 16,1-5 0-16,2 0 0 0,-1-1 0 0,2-2 0 0,0-2 0 15,1-3 0-15,2-2 0 0,1 0 128 0,-1-3-128 0,4-2 0 16,2-2 0-16,1-1 0 0,1-1 0 0,-1-2 0 15,2-3 0-15,-1-1 0 16,1 0-752-16,1-1-224 0,0-4-48 0,1 2-16 16,-1-1-2064-16,-1 2-416 15</inkml:trace>
  <inkml:trace contextRef="#ctx0" brushRef="#br0" timeOffset="6570.89">14032 4970 18431 0,'-4'-11'1632'0,"0"0"-1312"0,-1 2-320 0,2 3 0 15,3 6 3328-15,0 0 608 0,0 0 112 0,0 0 32 16,0 0-3264-16,0 0-656 0,0 0-160 0,0 0 0 16,0 0 0-16,-6 13 0 0,-3-2 0 0,1 5 0 15,-1 1-192-15,0 1 192 0,-2 0-160 0,-1 5 160 16,-2-3-128-16,-2 4 128 0,-2 1 0 0,0-2-144 16,0 3 144-16,-1 2 0 0,0-1 0 0,1 2 0 15,-2-5 160-15,0 3 64 0,1-3 16 0,1-2 0 16,1-2-112-16,1-2-128 0,0-3 176 0,3-2-176 0,0-2 0 0,3 0-144 15,1-1-16-15,1-6 0 16,8-4-2752-16,-9-2-544 0</inkml:trace>
  <inkml:trace contextRef="#ctx0" brushRef="#br0" timeOffset="6782.03">13705 5023 18431 0,'0'0'1632'15,"0"0"-1312"-15,0 0-320 0,10-2 0 0,1 4 2272 0,-1 1 384 16,0 4 80-16,1 1 16 0,1 0-2208 0,-1 2-544 16,0 3 0-16,0 3 0 0,1-1 0 0,1 4 0 0,-1 0 0 0,2-1 0 15,2 3 0-15,0 0 0 0,-1 0 0 0,2 1 0 16,0-4 128-16,4 1-128 0,2 0 0 0,2-4 0 16,0-2 144-16,0-2-144 0,1-2 0 0,0 1 144 31,-1-1-1680-31,-1-3-320 0,1-3-80 0</inkml:trace>
  <inkml:trace contextRef="#ctx0" brushRef="#br0" timeOffset="7255.7">14160 4427 23039 0,'-9'-11'2048'0,"-1"2"-1648"15,1 3-400-15,1 2 0 0,8 4 2864 0,0 0 480 16,0 0 112-16,0 0 0 0,0 0-2800 0,0 0-656 16,0 0 0-16,0 13 0 0,2-2 0 0,2 0 0 15,1-1 0-15,1 1-128 0,1-1 128 0,2 2 0 16,1 0 0-16,4 2-128 0,-1 0 128 0,1 2-160 15,-1-2 160-15,1 3-160 0,-1 0 160 0,0 0 0 16,-1 1 0-16,0 2 0 0,0-3 0 0,-1 3-128 16,1 0 128-16,1 5-192 0,1 3 192 0,1-2 0 15,-1 1 0-15,3 2-128 0,3 1 128 0,0 1-128 0,1 3 128 0,1-2-128 16,2-2 128-16,2 0 0 0,0 0 0 16,-1-2 0-16,-4-3 0 0,-4 1 0 0,-3-3 0 0,-2 3 128 15,-3 0-128-15,-4-1 0 0,-2-3 0 0,-3 0 128 16,-2 0-128-16,-2-1 0 0,-2 0 0 0,-3-3 128 15,0 1-128-15,0-2 0 0,-3 0 128 0,-4 0-128 16,-2-1 192-16,0 3-16 0,-2-5-16 0,-1-1 0 16,-2 0-160-16,-1-1 0 0,1-2 0 0,-1 1 128 15,1-5 32-15,2-2 0 0,0 1 0 0,2-1 0 16,0-1-304-16,2-2-64 0,2-1-16 0,2-2-15552 16</inkml:trace>
  <inkml:trace contextRef="#ctx0" brushRef="#br0" timeOffset="8705.92">15828 5333 14735 0,'-7'-3'1312'0,"-1"-1"-1056"16,0 2-256-16,8 2 0 0,-8-6 3056 0,8 6 544 15,-6-5 112-15,6 5 32 0,0 0-2528 0,0 0-496 16,-4-5-96-16,4 5-32 0,0 0-32 0,0 0-16 15,0 0 0-15,0 0 0 0,9-5-224 0,1 2-64 16,2-1 0-16,2 3 0 0,1 1 80 0,2 3 16 16,1 1 0-16,0 1 0 0,2 0-80 0,-1 0-16 15,2 2 0-15,3-3 0 0,0 1 0 0,1-1-16 16,0 0 0-16,1-2 0 0,1 0-80 0,2-1-16 0,1 0 0 0,-1 0 0 16,-3-1 48-16,-1 0 16 0,-1 0 0 0,1 2 0 15,0-1-16-15,-3 2-16 0,-1-2 0 16,0 2 0-16,0-1-176 0,-2 1 0 0,-1-2 144 0,1 2-144 15,-4-3 0-15,1 0 144 0,-2 1-144 0,-1-1 0 16,-1 0 128-16,-2 0-128 0,0 0 0 0,-1 1 0 16,-9-1 0-16,11 0 128 0,-11 0-128 0,0 0 0 15,0 0 160-15,0 0-160 0,0 0 128 0,0 0-128 16,0 0 128-16,0 0-128 0,0 0 0 0,0 0 128 16,0 0-128-16,0 0 0 0,0 0 144 0,0 0-144 15,0 0 0-15,0 0 128 0,-7 4-128 0,-2 0 0 16,-1-1 0-16,0-1 0 0,0 1 0 0,-1 1 0 15,1 1 0-15,-2 0 0 0,-2 0 0 0,-1 2 0 0,-2 1 0 16,-1 2 0-16,-2 2 0 0,0 0 0 0,-3-1 0 16,3 1 0-16,0-1 0 0,1 0 0 0,-1 2 0 0,2 2 0 15,-1-5 0-15,1 2 0 0,-1 2 0 0,0-2 0 16,1 0 0-16,-1 1 0 0,-1 0 0 0,0 0 0 16,2-1 0-16,-1-1 0 0,-4 0 0 0,1 2 0 15,0 0 0-15,1-1 0 0,2 1 0 0,2-2 0 16,0 1 0-16,3-2 0 0,0 0 192 0,3-3-16 15,0 1-16-15,2-3 0 0,9-5 48 0,-8 6 16 16,8-6 0-16,-6 6 0 0,6-6-80 0,0 0-16 16,-1 11 0-16,1-11 0 0,0 0 32 0,6 11 0 15,2-3 0-15,2 0 0 0,5 0-160 0,-1-2 160 0,0 1-160 0,5-2 160 16,0-1-160-16,5-1 192 0,3-2-192 0,2 3 192 16,-1-3-48-16,5 0 0 15,5-1 0-15,1 0 0 0,0 0-144 0,1 0 0 0,2 0 144 0,0 0-144 16,-3 0 0-16,-1 4 0 0,-3-1 0 0,-2 1 0 15,-3-3 0-15,-3 2 0 0,-2-1-160 0,-3 2 160 32,-3 0-1808-32,-2 1-256 0,0 1-48 0,-5 0-14816 0</inkml:trace>
  <inkml:trace contextRef="#ctx0" brushRef="#br0" timeOffset="12425.44">16508 6550 22175 0,'0'0'976'0,"0"0"208"0,0 0-944 0,0 0-240 0,0 0 0 0,0 0 0 0,0 0 720 0,0 0 112 16,0 0 0-16,0 0 16 0,0 0-640 0,0 0-208 15,0 0 128-15,0 0-128 0,0 0 0 0,0 0 160 16,0 0-160-16,0 0 128 0,-9 0 208 0,-2 0 48 16,1 0 0-16,-1 0 0 0,0-1 288 0,-3 0 64 15,1 1 16-15,-1-1 0 0,-2 1 224 0,0 0 48 16,0 1 16-16,-2-1 0 0,-2 0-272 0,2-1-48 15,0 1-16-15,-1 1 0 0,0 1-368 16,-1 1-80-16,1 1 0 0,0 0-16 0,-1 0-112 0,-1 0-128 16,1 0 176-16,2 0-176 0,0 2 304 0,-1-2-48 15,1 0-16-15,1 0 0 0,0-2 144 0,2 1 48 16,-1-2 0-16,3 2 0 0,1 0-160 0,2-1-16 16,1-1-16-16,-1 2 0 0,10-3-240 0,-10 0 128 0,1 1-128 15,9-1 0-15,-8 3 192 0,8-3-48 0,0 0-16 0,-6 5 0 16,6-5 32-16,-6 8 0 0,6-8 0 0,-5 10 0 15,1 0-32-15,4-10 0 0,0 0 0 0,-2 13 0 16,0-2-128-16,1 1 0 0,1-12 0 0,0 14 0 16,0-1 128-16,0-1 64 0,0-12 0 0,0 13 0 15,-1 2-48-15,1-2 0 0,0 0 0 0,0-2 0 16,0 5 160-16,1 0 16 0,0-5 16 0,2 4 0 16,0-2-80-16,0 2-32 0,1 1 0 0,0 1 0 15,1 0-224-15,1 1 128 0,-1 2-128 0,0 1 0 16,2 2 128-16,-2 1-128 0,0-1 0 0,0 2 0 15,-1 0 192-15,-1 3-64 0,-2 0-128 0,-1 2 192 16,-1 1-192-16,0 3 0 0,-1-3 0 0,1 4 0 16,-2-1 144-16,1 1-16 0,-2-1 0 0,1 1 0 15,-1-1 144-15,2-2 32 0,-1 0 0 0,2 1 0 0,1-1-48 16,0 1 0-16,1 1 0 0,0-1 0 0,1 0-112 0,-1 4-16 16,0-1-128-16,2 2 192 0,-2 1-64 0,0 0-128 15,-1-1 176-15,2 1-176 0,-1 0 128 0,0-2-128 16,-1-1 0-16,0 4 0 0,0 3 128 0,0 0-128 15,-1 1 0-15,0 4 0 0,-2 3 0 0,2-3 0 16,0-2 128-16,-1 0-128 0,1-1 128 0,1-1-128 16,-1 0 144-16,-1-1-144 0,2-2 240 0,0 2-48 15,0 2-16-15,0 0 0 0,0 5-176 0,0-6 160 16,2-1-160-16,-1-1 160 0,0 0-160 0,1-5 0 16,-2-1 0-16,1-1 128 0,0 3-128 0,3 2 192 15,-3 0-192-15,1 2 192 0,-1 1-192 0,2 0 192 0,-1 0-192 16,1 2 192-16,-2-1-192 0,2-1 0 0,-1-1 0 0,1-2 128 15,-2 0-128-15,2 2 0 0,-2-1 0 0,0 0 128 16,1 1-128-16,-2-2 0 0,0 2 0 16,1-4 128-16,2-3-128 0,-2-1 128 15,-1-1-128-15,1-2 128 0,1-1 48 0,-1 0 0 0,-1-4 0 0,1 0 0 16,0 0-176-16,1 0 0 0,-2-1 0 0,1 1 128 16,2 3-128-16,-2-2 0 0,-1 4 0 0,0 1 0 15,0 0 0-15,0-2 0 0,0 0 0 0,0-1 0 16,3 1 128-16,-3 0-128 0,-2-4 192 0,4 0-64 15,-2 0-128-15,1-1 0 0,0 0 0 0,-1-1 0 16,0 3 0-16,0 0 0 0,0-1 0 0,0 0 0 16,0-3 0-16,0 2 128 0,0 1-128 0,0 0 0 15,0-2 128-15,0 1-128 0,-1 1 0 0,1-2 128 0,0 3-128 16,-1-3 0-16,-1 1 144 0,2-1-144 0,0-2 0 16,0 1 0-16,0 2 0 0,0-2 128 0,0 4-128 0,0-4 0 15,-1 2 0-15,1 1 0 0,0 3 0 0,0-5 0 16,0 1 0-16,1 0 128 0,1-2-128 0,-1 2 0 15,0 1 0-15,2-1 0 0,-2-2 0 0,2 1 128 16,-1 1-128-16,1-2 0 0,1-1 0 0,0 2 128 16,-2-3-128-16,1-1 0 0,0 1 0 0,-1 0 128 15,1-3-128-15,-1 2 0 0,0 1 0 0,-2 1 128 16,0-1-128-16,1 2 0 0,-1 2 0 0,0 1 0 16,-1 2 0-16,-1-2 0 0,1-2 0 0,0 1 0 15,0 3 0-15,-1-4 128 0,0 1-128 0,0-3 0 16,1 0 0-16,0-1 0 0,-1 1 0 0,1-1 0 0,0-2 0 0,-1-1 0 15,1-1 0-15,0 0 0 0,0-2 0 0,-1 1 128 16,1 0-128-16,0 1 0 0,-5 2 0 0,4-1 128 16,1 1-128-16,-1 0 0 0,0 1 0 0,0-1 0 15,1 1 0-15,0-5 0 0,-2 2 0 0,0 0 0 16,2-2 0-16,0 0 0 0,0 0 0 0,1 0 128 16,0 0-128-16,-2 0 0 0,1-2 0 0,0 2 0 15,1-2 0-15,-2 0 0 0,2-1-144 0,0 1 144 16,0 1 0-16,0-1 0 0,-1 0 0 0,0-1 0 15,-1-1-128-15,1 2 128 0,1-2 0 0,-1 2 0 16,-3-4 0-16,3 0-144 0,-1 0 144 0,2-9 0 16,-1 11 0-16,1-11-128 0,-3 8 128 0,3-8 0 15,0 0 0-15,-1 10 0 0,1-10 0 0,0 0 0 16,0 0 0-16,0 0 0 0,-4 5 0 0,4-5 0 16,0 0 0-16,0 0 128 0,0 0-128 0,0 0 0 15,0 0 0-15,0 0 0 0,0 0 0 0,0 0 0 0,0 0 0 0,0 0 0 16,0 0 0-16,0 0 0 0,0 0 0 0,0 0 0 15,0 0 0-15,0 0 0 0,0 0 0 0,0 0 0 16,0 0 0-16,0 0 0 0,0 0 0 0,0 0 0 16,0 0 0-16,13 4 0 0,-13-4 0 0,0 0 0 15,15 1 0-15,-15-1 0 0,14 0 0 0,-14 0-128 16,16 0 128-16,-2-1 0 0,-1 0 0 0,0 0 0 16,0-1 0-16,0 1 0 0,-1-2-128 0,2 2 128 15,-1-3 0-15,2 3 0 0,-1-1-128 0,1-1 128 0,0 0 0 16,0 3 0-16,0 0 0 0,-1 0 0 15,0 0 0-15,2 0 0 0,0 0 0 0,2 0-128 0,0 0 128 0,1 0 0 16,-1 0 0-16,0-3 0 0,2 2 0 0,0 0 0 16,0 1 0-16,0-2 0 0,-2 2 0 0,0 0 144 15,-1 0-144-15,-3 0 0 0,-1 0 0 0,2 0-176 16,-1 0 176-16,-1 0 0 0,-1 0 0 0,-2 0 0 16,1 0 0-16,-2 2 0 0,-9-2 0 0,10 0 0 15,-10 0 0-15,12-2 0 0,-12 2 0 0,0 0 0 16,9-2 0-16,-9 2 0 0,0 0 0 0,0 0 128 15,9-4-128-15,-9 4 0 0,0 0 0 0,0 0 0 16,0 0 0-16,0 0 128 0,9-4-128 0,-9 4 0 16,0 0 0-16,0 0 0 0,0 0 0 0,0 0 0 15,0 0 0-15,10-4 0 0,-10 4 0 0,0 0 0 0,0 0 0 0,0 0 0 16,0 0 0-16,0 0 0 0,9-8 0 0,-3 0 0 16,-6 8 0-16,5-10 0 0,-1-2 0 0,0 1 0 15,0-1 0-15,0-1 0 0,-1 0 0 0,-1-2 0 16,2-3 0-16,-1 0 128 0,-1 0-128 0,1-1 0 15,0-3 0-15,-2-1 128 0,-1-2-128 0,2-2 128 16,1-3-128-16,-3-2 128 0,-1 2-128 0,-2-4 0 16,1 2 0-16,0 1 128 0,0-1-128 0,0 0 0 15,1 0 0-15,1 1 0 0,0-1 0 0,-1 0 0 16,-2 2 0-16,2 0 0 0,0-1 0 0,-1 0 0 16,1-3 0-16,1 1 0 0,0-1 128 0,-1 2-128 15,-2-1 128-15,2 1-128 0,-1 0 0 0,2 0 144 16,-1-2-144-16,0-4 0 0,-2-4 128 0,1-2-128 15,-1-3 0-15,2-5 0 0,-3-6 0 0,2 1 0 0,1 1 0 0,-3 0 0 16,0 3 0-16,2 0 0 0,-1 0 0 0,1 5 0 16,-2 1 0-16,1 2 0 0,0 2 0 0,-1 2 0 15,2 3 0-15,-1 4 160 0,-1 1-32 0,2 2 0 16,-2 2-128-16,1 3 0 0,1-1 0 0,-2-2 128 16,0 2-128-16,0-3 0 0,1-1 144 0,-2-3-144 15,0-3 0-15,0-1 0 0,-1-2 0 0,1 0 128 16,1-2-128-16,-1 0 0 0,-3 0 0 0,3 1 0 15,0-1 0-15,-2-1 0 0,1-1 0 0,2-3 128 16,1 1-128-16,2 2 0 0,0 1 0 0,-1 1 0 16,2 3 0-16,0 4 0 0,-1 2 0 0,1 2 0 15,1 3 0-15,-1 5 0 0,2 0 0 0,0 2 128 16,1 0-128-16,1-1 0 0,-2-3 0 0,1 4 0 16,-2-2 0-16,3-1 0 0,-1 2 0 0,-1-2 0 0,0 1 0 0,2-6 0 15,-2 2 0-15,1 0 0 0,-1-2 0 16,1 0 0-16,0-2 0 0,1 1 0 0,-1 0 0 0,1 1 0 15,-1 2 0-15,1-1 0 0,0 2 0 0,0 2 0 16,-3-4 0-16,2 3 0 0,-1 3 0 0,0-1 0 16,-2-1 0-16,0 1 128 0,0-2-128 0,0 0 0 15,0 2 0-15,0-1 0 0,-2 0 0 0,2 1 128 16,0 3-128-16,2-3 0 0,-4 3 0 0,1-1 128 16,1-1-128-16,-1 1 0 0,-1-1 0 0,1 1 0 15,-2-1 0-15,1 1 128 0,-1-1-128 0,2 1 0 16,1-3 0-16,0 2 128 0,-1 1-128 0,1-2 0 15,0-2 0-15,0-1 128 0,1-2-128 0,0-2 0 0,1 1 128 16,0 1-128-16,1 1 0 0,-1 2 144 0,1 2-144 16,2 3 0-16,6 4 128 0,-4 2-128 0,-1-2 0 0,-6-2 0 15,-7-5 144-15,2 3-144 0,2 1 0 0,1-1 144 16,-1 3-144-16,0 0 0 0,2 1 0 0,0 1 128 16,-2-2-128-16,2 2 0 0,-2 1 0 0,1-2 0 15,-1 0 0-15,6-1 0 0,3-2 0 0,-3 0 0 16,-7-5 0-16,-1 0 0 0,0 0 0 0,2 2 0 15,0-2 144-15,2 1-144 0,1 3 160 0,0-2-160 16,1 1 0-16,2-1 0 0,0 1 0 0,2 8 0 16,4 7 0-16,-3-2 0 0,0-4 0 0,-4-1 0 15,-2-1 0-15,3-4 0 0,-3 1 0 0,0 2 0 16,0-2 0-16,0 0 0 0,1 1 0 0,0-3 0 16,-1 1 0-16,2-3 0 0,-2 2 0 0,0-2 0 15,0-1 0-15,2-2 0 0,1-1 0 0,0 2 0 0,-1 1 0 0,1 0 0 16,-2 1 0-16,0 1 0 0,1 2 0 0,0 1 0 15,0 1 0-15,-1 1 0 0,-1 0 0 0,1 2 0 16,-1-2 0-16,-2-4 0 0,-6-5 0 0,3 3 0 16,2 2 0-16,2 5 0 0,-1 1 0 0,1-1 0 15,-2 1 0-15,2 1 0 0,-1 0 0 0,0 2 0 16,1-2 0-16,0 2 0 0,-1-1 0 0,1 1 0 16,0-3 0-16,-1 0 0 0,1 0 0 0,0 0 0 15,-2-2 0-15,2 1 0 0,-3 0 0 0,3-3 0 16,-1 4 0-16,1-3 0 0,0 2 0 0,1 1 0 15,0 0 0-15,0 2 0 0,0 1 0 0,0 1 0 0,0-1 0 16,0 10 0-16,0-9 0 0,0 2-128 0,0-3 128 0,0 10 0 16,0-7 0-16,-2-1 0 0,0 1 0 15,2 7 0-15,0 0 0 0,-3-9 0 0,3 9 0 16,-2-6 0-16,2 6 0 0,-4-10 0 16,0 3 0-16,4 7 0 0,0 0 0 0,0 0 0 0,-3-9 0 0,3 9 0 15,-2-10 0-15,0 3 0 0,2 7 0 0,-1-7-160 16,1 7 160-16,0 0 0 0,-1-10 0 0,1 10 0 15,0 0 0-15,0 0 0 0,-2-10 0 0,2 10 0 16,0 0 0-16,0 0 0 0,0 0 0 0,0 0 0 16,0 0 0-16,0 0-128 0,-6-6 128 0,6 6 0 15,0 0 0-15,0 0 0 0,0 0 0 0,0 0-128 16,-8-4 128-16,8 4 0 0,-8-5 0 0,8 5 0 16,0 0 0-16,0 0 0 0,0 0 0 0,-5-7 0 15,5 7 0-15,0 0 0 0,0 0 0 0,0 0 0 0,-5-6 0 0,5 6 0 16,0 0 0-16,0 0 0 0,0 0 0 0,0 0 0 15,-7-8 0-15,7 8 0 0,0 0 0 0,0 0 0 16,-8-4 0-16,8 4 0 0,0 0 0 0,-7-5 0 16,7 5 0-16,-10-1 0 0,1-3 0 0,9 4 0 15,0 0 0-15,-9-2 0 0,9 2 0 16,-9-1 0-16,9 1 0 0,0 0 0 0,0 0 0 0,-8-4 0 16,8 4 0-16,0 0 0 0,-8-2 0 0,8 2 0 15,-5-8-144-15,5 8 144 16,0 0-1760-16,3-9-288 0,1-1-48 0,4 1-13584 15,3-2-2736-15</inkml:trace>
  <inkml:trace contextRef="#ctx0" brushRef="#br0" timeOffset="30020.95">13148 5411 4607 0,'0'0'400'0,"0"0"-400"0,0 0 0 0,0 0 0 16,-4-7 2688-16,4 7 448 0,-4-7 80 0,4 7 32 15,0 0-1920-15,-1-11-384 0,1 11-80 0,0 0-16 16,0-9-384-16,0 9-80 0,0-8 0 0,0 8-16 15,0 0 16-15,0 0 0 0,0 0 0 0,0 0 0 16,0-8 304-16,0 8 64 0,0 0 16 0,0 0 0 16,0 0-160-16,0 0-32 0,4-7 0 0,-4 7 0 15,0 0 0-15,0 0 0 0,0 0 0 0,0 0 0 16,0 0-64-16,0 0 0 0,0 0-16 0,0 0 0 16,0 0 16-16,0 0 16 0,0 0 0 0,0 0 0 15,0 0-80-15,0 0-32 0,0 0 0 0,-7 7 0 16,7-7-176-16,0 0-48 0,-4 12 0 0,4-12 0 15,-1 11-192-15,1-1 144 0,0 0-144 0,1 2 128 0,1 1-128 0,-1 0 192 16,-1 2-192-16,0 0 192 0,0 4-192 16,0-1 0-16,-1 0 0 0,-1 3 128 0,1 1-128 15,0 0 0-15,-2 0 0 0,2 1 128 0,0 0-128 0,1-2 128 16,0-3-128-16,2-2 128 0,1-2-128 0,1-2-256 16,2-2 64-16,-6-10-15584 0</inkml:trace>
  <inkml:trace contextRef="#ctx0" brushRef="#br0" timeOffset="31722.48">13175 5369 8287 0,'0'0'368'0,"0"0"80"0,-11 4-448 0,0-4 0 0,2 3 0 0,0-2 0 15,0 0 3824-15,9-1 672 0,-9 0 144 0,9 0 32 16,0 0-2976-16,0 0-592 0,0 0-112 0,-3-7-32 15,3 7-304-15,3-10-64 0,2 3-16 0,1-1 0 16,1 0 48-16,-1 1 0 0,-6 7 0 0,7-6 0 0,-7 6-48 0,0 0-16 16,0 0 0-16,0 0 0 15,0 0 64-15,0 0 16 0,0 0 0 0,0 0 0 0,0 0 0 0,0 0 0 16,0 0 0-16,0 0 0 0,0 0-256 0,0 0-64 16,0 0 0-16,0 0 0 0,0 0-80 0,0 0-32 15,0 0 0-15,0 0 0 0,0 0-64 0,0 0-16 16,0 12 0-16,3-3 0 0,1 1-128 0,1 1 0 15,1-1 0-15,1 3 0 0,2 1 0 0,-1 1 128 16,-2 0-128-16,1 4 0 0,-1-1 192 0,-1 0-64 16,-1-1 0-16,0 3 0 0,0-3-128 0,-1 2 160 15,-2 2-160-15,0-3 160 0,1-2-160 0,0-2 128 16,1 1-128-16,1-1 128 0,0-1-128 0,1 0 0 16,2-1 144-16,0-2-144 0,1-2 0 0,0 0 128 0,1-2-128 0,2 1 0 15,-2-2 0-15,1 0 128 0,1 1-128 0,-1 0 0 16,-1 1 0-16,0-1 0 0,-1-1 0 0,-8-5 0 15,7 7-240-15,-1 3 48 0,-6-10 0 0,4 9 0 32,-1 2-368-32,-3-11-64 0,0 0-16 0,0 10 0 15,0-10-1600-15,0 0-320 0,0 0-64 0,0 0-12624 0</inkml:trace>
  <inkml:trace contextRef="#ctx0" brushRef="#br0" timeOffset="32017.92">13125 5648 18431 0,'0'0'1632'0,"-15"4"-1312"16,0 0-320-16,2 0 0 0,1 0 2016 0,12-4 336 15,0 0 64-15,0 0 16 0,0 0-1392 0,0 0-272 16,0 0-48-16,0 0-16 0,0 0-32 0,0 0-16 16,10-7 0-16,1 1 0 0,-2-1-464 0,2 2-192 15,5 1 176-15,1-1-176 0,1 1 0 0,2 2 0 16,-1-2 0-16,2 1 0 0,-1 2 0 0,1-1 0 16,0 1 0-16,-2 1 0 15,-1 1-1216-15,-1 2-304 0,-1 0-48 0</inkml:trace>
  <inkml:trace contextRef="#ctx0" brushRef="#br0" timeOffset="37793.65">17085 5700 5519 0,'0'0'496'0,"0"0"-496"0,0 0 0 0,0 0 0 0,0 0 3168 0,0 0 544 16,0 0 96-16,0 0 32 0,0 0-2432 0,0 0-464 16,4-7-112-16,-4 7 0 0,0 0-208 0,0 0-48 15,0 0 0-15,0 0 0 0,0 0-352 0,0 0-80 16,0 0-16-16,0 0 0 0,0 0 16 0,1 11 0 15,-3 2 0-15,-3 2 0 0,-2 4 416 0,-1 1 80 16,-1 3 0-16,-1 2 16 0,-2 1 160 0,-1 0 16 16,-1 2 16-16,-1-1 0 0,0 2-96 0,-1-2-32 15,2-1 0-15,1 0 0 0,-2 0-80 0,4 2-32 16,0-4 0-16,2 1 0 0,0-3-368 0,0 2-80 0,0-3-16 16,3-2 0-16,2-2-144 0,2-2-256 15,-1-2 64-15,3-3 16 16,0-10-1808-16,0 0-352 0,0 0-80 0,0 0-16 0</inkml:trace>
  <inkml:trace contextRef="#ctx0" brushRef="#br0" timeOffset="38096.78">17126 5715 6447 0,'0'0'576'0,"0"0"-576"0,0 0 0 0,0 0 0 16,0 0 4944-16,0 0 880 0,0 0 192 0,0 0 16 15,0 0-4432-15,0 0-896 0,0 0-192 0,0 0-16 0,0 0 80 0,0 0 0 16,4 10 16-16,-2 2 0 0,1 2-176 0,-3 2-32 16,0 1-16-16,0 2 0 0,0 1-368 0,0 1 144 15,0 0-144-15,0 3 0 0,1 1 224 0,2 0-64 16,-2 0-16-16,2 1 0 15,0-4-16-15,1 0 0 0,0 0 0 0,3-1 0 0,-2 0-128 0,3 0 0 16,0-2 0-16,-2 0 0 0,-1-2 0 0,1-3-320 16,-1 0 48-16,1-2 16 15,1-3-2096-15,-7-9-400 0</inkml:trace>
  <inkml:trace contextRef="#ctx0" brushRef="#br0" timeOffset="38309.9">16925 6120 33167 0,'0'0'2944'0,"0"0"-2352"0,0 0-464 0,0 0-128 16,12-6 2272-16,6 2 432 0,4 0 96 0,5 1 16 15,6 1-2272-15,2-1-544 0,3-1 0 0,2 0 0 16,3-1 0-16,0-1-240 0,0-2 48 0,0 1 0 31,2-1-2048-31,-1-1-416 0</inkml:trace>
  <inkml:trace contextRef="#ctx0" brushRef="#br0" timeOffset="49584.77">20133 7535 9215 0,'0'0'816'0,"-4"-9"-656"0,-1-2-160 0,-1 2 0 0,-1 1 4416 16,2 0 864-16,1-1 160 0,3 0 48 0,-1-1-3600 0,2-1-720 15,3 0-144-15,2-1-16 0,0 1-288 0,1 2-48 16,-1-1-16-16,1 2 0 0,0 2-240 0,-6 6-48 16,7-7-16-16,-7 7 0 0,8-5 96 0,-8 5 0 15,0 0 16-15,0 0 0 0,0 0 48 0,0 0 0 16,0 0 0-16,11 6 0 0,-11-6 0 0,5 13 0 15,-2 2 0-15,-1 2 0 0,1 2 48 0,-3 2 16 16,-2 1 0-16,0-1 0 0,1-1-192 0,-2 4-16 16,0 9-16-16,2 0 0 0,-2 0-32 0,1 4 0 15,0 3 0-15,0 6 0 0,1 5-96 0,1 9-32 16,0 9 0-16,1-5 0 0,0-2-192 0,3-3 0 16,-1-3 0-16,-2 5 0 0,0 3 0 0,1 1 128 15,-1 1-128-15,0-1 0 0,1-1 0 0,-1 1 128 0,-4 3-128 16,1 0 0-16,-1 6 0 0,0 0 0 0,-1 2 0 0,1-6 0 15,-1 1 192-15,1-4 0 0,-1-4 0 0,0 3 0 16,-1 2 176-16,1 0 16 0,1-3 16 0,1-1 0 16,-1-4-144-16,1 1-48 0,0 5 0 0,0-4 0 15,-1 2-80-15,1 0-128 0,-1 2 176 0,2-2-176 16,-1-3 160-16,1-2-160 0,0-1 128 0,1 0-128 16,-2-2 176-16,2 4-48 0,0-2-128 0,0-5 192 15,0-3 0-15,-1-5 0 0,0 1 0 0,1-6 0 16,-3-1-48-16,2-1-16 0,-2 1 0 0,2-2 0 15,-2-1-128-15,2-1 128 0,0 1-128 0,1-4 128 16,-3-2-128-16,1-1 0 0,0-2 144 0,0-1-144 16,-1-3 0-16,0-1 144 0,1-1-144 0,-1-1 0 0,-1-1 128 0,0 0-128 15,-1-2 0-15,0 1 0 0,-2-3 0 0,2 0 0 16,-1 0 0-16,0 0 0 0,1 0 144 0,1-1-144 16,0-2 0-16,1-2 144 0,-1-1-144 0,4-9 192 15,-6 10-192-15,4-4 192 0,2-6-16 0,0 0 0 16,-7 7 0-16,7-7 0 0,-6 6-48 0,-1-1-128 15,7-5 192-15,-6 9-64 0,-1-2-128 0,2 1 0 16,1 0 0-16,0-1 128 0,-2 0-128 0,2 2 0 16,0-2 0-16,0 2 0 0,4-9 0 0,-5 9 0 15,1-1 0-15,4-8 0 0,-3 10 0 0,3-10 0 16,-2 9 0-16,2-9 0 0,0 11 0 0,0-11 0 16,0 0 0-16,0 0 0 0,0 0 0 0,-3 10 0 0,3-10 0 15,-3 10 0-15,3-10 0 0,-2 11 0 0,-1-2 0 0,3-9 0 16,-4 10 0-16,0 2 0 0,4-12 0 0,-1 12 0 15,-2-3 0-15,3-9 0 0,0 0 0 0,0 9 0 16,0-9 0-16,0 0 0 0,0 0 0 0,0 0 0 16,0 0 128-16,0 0-128 0,0 0 128 0,12 5-128 15,-12-5 0-15,12 3 0 0,-12-3 128 0,12 0-128 16,-1-3 0-16,1 2 0 0,0 1 0 0,0 0 128 16,-12 0-128-16,15-2 0 0,0-1 0 0,0 2 0 15,1-5 0-15,-2 2 0 0,3 1 0 0,1-1 0 16,1 1 0-16,0-1 0 0,-1 2 0 0,2-1 0 15,1 2 0-15,-2-3 0 0,0 1 0 0,-1 3 0 16,1-3 0-16,-2 2 0 0,0 1 0 0,0 1 0 16,0 2 0-16,0-2 0 0,-1 2 0 0,1 0 0 0,0-1 0 0,0 1 0 15,-2 1 0-15,1 1 0 0,0 0 0 0,-2-1 0 16,0 0 0-16,-1 0 0 0,-1 1 0 0,0-1 0 16,0 0 0-16,-1 0 0 0,0 1 0 0,0-1 0 15,1 0 0-15,0-2 0 0,0 1 0 0,1 0 0 16,0-2 0-16,0-1 0 0,1 0 0 0,0-1 0 15,-1-1 0-15,2 1 0 0,-1-3 0 0,-1 2 0 16,-1-1 0-16,-2 2 0 0,-1-2 0 0,-9 3 128 16,11-4-128-16,-11 4 0 0,9-5 0 0,-9 5 128 15,8-5-128-15,-8 5 0 0,0 0 144 0,6-8-144 16,0 0 160-16,-6 8-160 0,5-9 128 0,-1 0-128 16,-2 0 0-16,-2 9 0 0,3-9 128 0,0-4-128 0,-1-2 0 15,1 1 0-15,-2 0 144 0,0-3-144 0,2-3 128 0,0 0-128 16,-2 0 160-16,1-3-160 0,0-1 192 0,0-1-192 15,1-1 160-15,-2-3-160 0,1-3 128 0,0-6-128 16,1-5 0-16,-1-8 0 0,1-3 0 0,0-4 0 16,-2-5 128-16,3 2-128 0,-2-4 128 0,1-3-128 15,-2-4 0-15,3-2 0 0,-1-6 0 0,0 2 0 16,-2-1 0-16,3 2 0 0,0-3 0 0,0-3 0 16,1 1 0-16,1-1 0 0,-1 4 0 0,3 1 0 15,0 2 0-15,-1 0 0 0,-1-6 0 0,2 2 0 16,-1-3-144-16,0 5 144 0,1 3 0 0,0-1 0 15,-1 2 0-15,0-3-128 0,0-3 128 0,-2 5 0 16,2 3 0-16,-2 7 0 0,0 5 0 0,-1 5 0 16,-3 1 0-16,2 6 0 0,-2 1 0 0,-1-1 0 0,-1 1-144 15,0 2 144-15,-1 4 0 0,0-1-144 0,-2 5 144 0,0-3 0 16,0 7 0-16,0-3 0 0,-1 4 0 0,0-2 0 16,1 3 0-16,0-1 0 0,1 1 0 0,1-6 0 15,0 1 0-15,2-3 0 0,0 1 0 0,2 4 0 16,0 0 0-16,1 0 0 0,1 0 0 0,0 2-160 15,-1-1 160-15,3 3 0 0,-1 2 0 0,1-1-128 16,0 0 128-16,-1 5 0 0,0 1 0 0,0 1 0 16,-1 3-128-16,0-1 128 0,-3 2 0 0,1-3 0 15,-2 5-128-15,0 1 128 0,0 2 0 0,0 0-128 16,-2-3 128-16,1 4 0 0,0 2-144 0,-1-1 144 16,1 0 0-16,-1 3-144 0,-1-3 144 0,2 5 0 15,1 6 0-15,-2-9 0 0,-2 1 0 0,1 1 0 16,3 7 0-16,0 0-128 0,0 0 128 0,0 0 0 0,-2-7 0 0,2 7-128 15,0 0 128-15,0 0 0 16,0 0 0-16,0 0-128 0,0 0 128 0,0 0 0 0,0 0-144 0,0 0 144 16,0 0 0-16,0 0 0 0,-12 5 0 0,12-5 0 15,-11 5 0-15,0 0 0 0,1 0 0 0,10-5 0 16,-12 6 0-16,3-1 0 0,-1-1 0 0,-1-3 0 16,1 2 0-16,-1 1 0 0,0-2 0 0,-1 1 0 15,-1-3 0-15,0 2 0 0,0 1 0 0,-2 0 0 16,1 1 0-16,-2 1 0 0,-1 1 0 0,2-3 0 15,-2 1 0-15,0-3 0 0,-1 0 0 0,1 1 0 16,-3-2 0-16,1 2 0 0,-2-2 0 0,0 0 0 16,0-2 0-16,1-1 0 0,0-1 0 0,0 0 0 15,-1 0 0-15,0 3 0 0,3 1 128 0,-1-1-128 0,0-3 0 0,2 3 0 16,2-1 0-16,0 1 0 0,1 0 0 16,-2 2 0-16,1 3 0 0,-1-3 0 0,2-1 0 0,-1 1 0 15,2 1 0-15,0 0 0 0,2 2 0 0,-1 0 0 16,0-1 0-16,3-1 0 0,9-2 0 0,-9 4 0 15,0-4 0-15,9 0 0 16,0 0-1056-16,0 0-144 0,-7-5-16 0,7 5-16 16,0 0-2176-16,0-8-432 0</inkml:trace>
  <inkml:trace contextRef="#ctx0" brushRef="#br0" timeOffset="50637.88">20459 5805 20383 0,'0'0'896'0,"0"0"192"0,0 0-864 0,-8 2-224 0,8-2 0 0,0 0 0 16,0 0 608-16,0 0 80 0,0 0 16 0,0 0 0 15,0 0-128-15,0 0-32 0,0 0 0 0,0 0 0 16,0 0-32-16,0 0-16 0,0 0 0 0,0 0 0 16,0 0 64-16,0 0 16 0,0 0 0 0,8 8 0 15,-8-8-64-15,12 5-16 0,0-1 0 0,-1 0 0 0,0-1-160 0,-1-1-16 16,1 2-16-16,0-2 0 0,1-1 80 0,0 0 0 15,1-1 16-15,0 0 0 0,1-1 112 0,1-2 32 16,2-1 0-16,1 2 0 0,-1-1-32 0,1 1 0 16,0-2 0-16,1 0 0 0,0-1-224 0,-1 1-48 15,-1 0-16-15,-1 0 0 0,-2 0-96 0,-2 1-128 16,-2 3 176-16,-10 0-176 0,0 0 144 0,11 2-144 16,-11-2 0-16,0 0 144 0,0 0-144 0,4 11 0 15,-4 0 0-15,-1 2 0 0,-3-3 128 0,-2 2-128 16,0 0 0-16,-2-1 128 0,-1 1-128 0,-1 0 0 15,-2 1 0-15,0 1 0 0,0 1 0 0,-2 3 0 16,-2-1 0-16,1 0 0 0,-2 0 0 0,-2 1 0 0,0 2 0 16,-1 0 0-16,1 1 0 0,1 3 0 0,-1-1 0 0,1 2 0 15,0 0 0-15,0-1 0 0,-1 0 0 0,2-1 0 16,2-3 0-16,2 0 0 0,1-2 0 0,3 0 0 16,1-1 0-16,3-3 0 0,2-1 0 0,3-2 0 15,0-11 0-15,5 13 0 0,3-1 0 0,3 1 128 16,3 4-128-16,-1-7 128 0,-3-10-128 0,2 1 128 15,3 5 0-15,0-4-128 0,2-3 192 0,1 1-64 16,1 2 0-16,1 1 0 0,3 0 0 0,0 1 0 16,-3-3-128-16,-1-1 0 0,-1 0 0 0,-2 2 128 15,0 1-128-15,-3 0 0 0,-3-1 0 0,-10-2 128 16,11 0-464-16,-11 0-112 0,10 2 0 0,-10-2-16 16,12 2-2112-16,-12-2-432 0,10 1-64 15</inkml:trace>
  <inkml:trace contextRef="#ctx0" brushRef="#br0" timeOffset="51148.98">21158 6225 35999 0,'0'0'1600'0,"0"0"320"0,-9 6-1536 0,0 6-384 0,1 5 0 0,1 1 0 0,4 3 448 0,-1 2 0 16,1 3 16-16,2 0 0 0,-1-1-464 0,1 1 0 15,0 0 0-15,1 2 0 0,0 0 0 16,0 1 0-16,0-3 0 0,1 2 0 0,-2-4 0 0,-1 2 0 16,1-1 0-16,0-3 0 0,0 1 0 0,-1-4 0 15,1 1 0-15,0-5 144 0,-2 1-144 0,0 0 0 16,1-1 0-16,1-3 128 0,1-12-128 0,0 0-272 16,0 0 64-16,0 0 16 15,0 0-1856-15,0 0-384 0,0 0-64 0,0 0-11504 0</inkml:trace>
  <inkml:trace contextRef="#ctx0" brushRef="#br0" timeOffset="51689.41">21115 6291 27647 0,'-3'-13'2448'0,"2"4"-1952"0,0 0-496 0,2 1 0 15,2 0 2480-15,2 2 400 0,1-1 64 0,5 1 32 16,1 0-2240-16,1 1-448 0,1-1-96 0,0-1 0 15,1 1-48-15,0 0 0 0,1 2 0 0,0 2 0 16,1-2-144-16,-1 3 0 0,0-2 0 0,0 3 128 16,-2 0-128-16,-1 3 0 0,-13-3 0 0,14 2 0 15,-14-2 0-15,12 7 0 0,-1 1 0 0,-5-1 0 16,-6-7 0-16,0 0 0 0,-2 15 0 0,-2-1 0 16,-2-1 0-16,1 1 0 0,-3-1 0 0,-1-2 0 15,-1 1 128-15,-2 2-128 0,0-2 0 0,1 1 128 16,-1-2-128-16,1 3 0 0,1-5 0 0,0 1 0 0,1-2 0 0,-1 1 128 15,3-5-128-15,1 2 0 0,0 2 0 0,6-8 0 16,-8 5 0-16,1 2 0 0,7-7 0 16,-6 4 0-16,6-4 0 0,0 0 0 0,0 0 0 0,0 0 0 15,-5 9-144-15,5-9 144 0,0 0-160 0,2 7 160 16,-2-7-128-16,7 9 128 0,-1 0 0 0,2-3-128 16,1 0 128-16,2-1 0 0,-1 0 0 0,2 0-160 15,0 3 160-15,-1-4 0 0,1 2 0 0,0 1 0 16,0-2 0-16,-2 2 0 0,0 1 0 0,1-2 0 15,-2 1 0-15,-1-1 0 0,-8-6 0 0,8 10 0 16,-2-2 0-16,1 0 0 0,-7-8 0 0,5 12 0 16,-1 0 0-16,-3-2 0 0,-1 0 0 0,-2 2 0 0,-2 0 0 15,-2 1 0-15,0 0 0 0,-3 1 0 0,-3-1 0 16,0 3 144-16,-1-2-144 0,0 1 0 0,-4 0 0 0,0 0 0 16,-1-2 0-16,0 0 128 0,0 1-128 0,-2-3 0 15,0-2 0-15,1-3 0 0,1-1 128 0,-1 1-128 31,2-6-384-31,0 0-96 0,2-3-32 0,1-2-10944 0,-2-4-2176 0</inkml:trace>
  <inkml:trace contextRef="#ctx0" brushRef="#br0" timeOffset="52779.91">18476 3727 13823 0,'0'0'1216'0,"0"0"-960"16,-8-3-256-16,8 3 0 0,0 0 1920 0,0 0 352 16,-2-8 64-16,2 8 16 0,1-10-1696 0,2 1-336 15,-1 1-64-15,-2 8 0 0,4-8-48 0,1 0 0 16,-1-1 0-16,0 1 0 0,-4 8 192 0,7-6 48 0,-7 6 0 16,0 0 0-16,4-7 464 0,-4 7 112 0,0 0 0 0,0 0 16 15,0 0-208-15,0 0-64 0,-9 7 0 0,-1-1 0 16,0 2-400-16,-2 2-96 0,-1 5-16 0,-2 3 0 15,-4 2-64-15,1-1-32 0,0 1 0 16,-2 1 0-16,-2 1 224 0,1 1 32 0,3 2 16 0,1 0 0 16,1 0 128-16,3 1 16 0,3-3 16 0,1 2 0 15,0 1-208-15,2 1-64 0,2-1 0 0,5 6 0 16,4 2-192-16,-1 5-128 0,-1 2 128 0,-2-2-128 16,-2-5 0-16,2 0 128 0,3-1-128 0,4-3 0 15,3-3 128-15,2-2-128 0,1-4 128 0,5-2-128 16,5-4 128-16,1-4-128 0,0-3 128 0,1-4-128 15,-1-4 128-15,2 0-128 0,2-4 160 0,0 0-160 0,1-5 160 16,0 0-160-16,-2-1 160 0,-1-1-160 16,-1-3 176-16,-1-2-176 0,-2-1 192 0,0 0-192 0,0-3 192 15,-1-1-192-15,-2-3 192 0,0-2-192 0,0-4 160 0,1-2-160 16,-2-4 128-16,0 2-128 0,-1 1 0 0,-1-3 0 16,-3 0 128-16,-3 1-128 0,-3 1 0 0,-2 0 0 15,-4 0 0-15,-2 1 128 0,-1 0-128 0,-6 1 0 16,-4 2 0-16,-2-1 0 0,-3 2 0 0,0 1 0 15,-3 3 0-15,1 1 0 0,-1 2 0 0,-2 3 192 16,-2 3-32-16,2 2 0 0,1-1 48 0,1 4 16 16,-3 0 0-16,4 1 0 0,1 2-224 0,1 3 128 15,1-2-128-15,3 1 0 0,0 0 0 0,2 1 0 0,4 1 0 16,0 0 0 0,-1 0-464-16,8 4-48 0,0 0 0 0,0 0 0 15,0 0-2096-15,0 0-416 0,-6 11-96 0</inkml:trace>
  <inkml:trace contextRef="#ctx0" brushRef="#br0" timeOffset="53208.57">18840 3285 17503 0,'1'-11'1552'0,"2"2"-1232"16,0 0-320-16,-3 9 0 0,0 0 2528 0,6-4 448 15,-6 4 96-15,0 0 0 0,0 0-2464 0,0 0-608 16,7 7 0-16,-5 4 0 0,-3 4 0 0,-3 4 0 16,-3 3 128-16,-2 6-128 0,-2 0 128 0,-5 8-128 15,-2 0 192-15,-3 7-64 0,-3 0 512 0,0 11 112 16,-2 4 16-16,-1 6 0 0,0-1 448 0,-2 3 112 0,-2 1 16 16,0 3 0-16,-3 1-224 0,1 0-32 0,2 2-16 15,1-1 0-15,3-4-496 0,1-3-112 0,0-5-16 16,3-5 0-16,4-3-256 0,3 0-48 0,3-2-16 15,5-4 0-15,4-3-128 0,7-1 0 0,5-1 0 0,1-9-176 32,-4-14-2128-32,6-3-448 0,3-1-64 0,0-6-13152 0</inkml:trace>
  <inkml:trace contextRef="#ctx0" brushRef="#br0" timeOffset="53704.65">19457 3277 22111 0,'0'0'1968'0,"0"0"-1584"0,-4-7-384 0,4 7 0 16,0 0 2064-16,0 0 336 0,-8 3 64 0,8-3 16 15,-8 4-1968-15,0 2-512 0,0 1 128 0,2 2-128 16,-1 1 0-16,1 3 0 0,-2 0 0 0,0 2 128 15,0 3 144-15,1 2 32 0,-2 1 0 0,-3 3 0 16,-1 4 288-16,0 2 64 0,-2 4 16 0,0 6 0 16,-2 8-32-16,2 4 0 0,5 12 0 0,-3-4 0 15,-4-6-176-15,-1-4-32 0,-2-5-16 0,3 0 0 16,2 6-80-16,2-1-16 0,2 1 0 0,2-2 0 16,1-1-128-16,3-3-48 0,2-4 0 0,3 0 0 15,3-7-144-15,1-2 0 0,2-4 0 0,4-2 128 16,1 0-128-16,4-3 0 0,-1 0 0 0,3-6 128 31,0-4-944-31,2-2-192 0,2-2-32 0,3-3-16 0,0-2-1712 16,1-3-352-16,1-1-64 0,2-1-5744 0,-2-3-1152 0</inkml:trace>
  <inkml:trace contextRef="#ctx0" brushRef="#br0" timeOffset="54187.58">19554 3818 23039 0,'0'0'2048'0,"0"0"-1648"16,0 0-400-16,2-8 0 0,-2 8 3504 0,9-6 608 0,3-1 128 0,2 0 32 15,0 1-3392-15,2 1-688 0,0 0-192 0,1-1 0 16,1 4 128-16,0-3-128 0,0 1 0 0,1 0 144 16,-3 4-144-16,0-3 0 0,-2 3 0 0,1 3 0 15,-1-2 0-15,-1 2-144 16,-1-1 144-16,-12-2 0 0,13 4 0 0,-3 1-128 16,-10-5 128-16,10 7 0 0,-10-7 0 0,0 0 0 15,6 9 0-15,-6-9 0 0,0 12 0 0,-3-2 0 16,-2 1 0-16,-4 0 0 0,-3 1 0 0,-2 2 0 15,-3 2 0-15,-1 2 0 0,-2 1 0 0,1-1 0 0,-2 1 0 16,0 1 0-16,-1-1 0 0,2 2 0 0,1-2-128 16,-1 0 128-16,1 1 0 0,0-1 0 0,4-1 0 0,2 1 0 15,1-4 0-15,2 2 0 0,0 0 0 0,3-1 0 16,0-3 256-16,3 0 0 0,3-1 0 0,2-1 0 16,2 0-128-16,-3-11 0 0,8 12-128 0,1-1 192 15,0-4-192-15,4-1 0 0,1 0 0 0,3-4 0 0,0 1 0 16,3-3-320-16,-1-1 64 0,1-1 0 15,-1 1-1840-15,1-2-352 16,-2-1-80-16,2-1-12192 0</inkml:trace>
  <inkml:trace contextRef="#ctx0" brushRef="#br0" timeOffset="54454.88">20008 4163 36863 0,'0'0'1632'0,"0"0"336"0,0 0-1584 0,-5 8-384 0,2 4 0 0,3 1 0 16,2 1 320-16,0 3-32 0,1 1 0 0,-1 3 0 16,2-2-288-16,-1 3 0 15,0 0 0-15,-1 1 0 0,1 2-128 0,1 1 128 0,-4-1 0 0,0-2-144 16,-2 1-16-16,1-3 0 0,-3 2 0 0,0-1 0 15,-1 1-96-15,0-5 0 0,2-3-16 0,-1 0 0 32,-1-3-336-32,1-2-64 0,4-10-16 0,0 0-9552 0,-4 8-1920 0</inkml:trace>
  <inkml:trace contextRef="#ctx0" brushRef="#br0" timeOffset="54971.78">19933 4109 28559 0,'-3'-13'2544'0,"3"13"-2032"0,-1-10-512 0,1 1 0 0,0 9 3520 0,7-6 624 16,4 1 112-16,1-1 32 0,2 1-3504 0,0 0-784 16,1 0 0-16,-1 2 0 0,2 2 0 0,-1 1-160 15,0 0 160-15,0 1-160 0,1 0-160 0,0 3-16 16,-1 0-16-16,0 1 0 15,-2 1-144-15,-3 0-16 0,-1 3-16 0,-1-2 0 0,-8-7 272 0,6 10 48 16,-6-10 16-16,4 13 0 0,-4-13 192 0,0 13-144 16,-1-1 144-16,-2 0-128 0,0-2 128 0,-3 2 0 15,0 1 128-15,-1-1-128 0,-2-2 0 0,-1 1 0 16,-2 0 0-16,2 2 0 0,-3 0 0 0,0 2 0 16,-1 0-144-16,0-3 144 0,-2 1-304 0,2-1 16 15,1-2 0-15,1 1 0 0,1-2 32 0,2-1 16 0,1-2 0 16,8-6 0-16,0 0 240 0,0 0 0 0,0 0 0 0,0 0 0 15,0 0 0-15,8 7 0 0,-1-3 0 0,6-3 0 16,2-1-128-16,0 0 128 0,1-1 0 0,2-1-144 16,3 0 144-16,0-1 0 0,1 2 0 0,0 1 0 15,0 1 0-15,1 2 0 0,-3-1 0 0,0 2 0 16,-2 0 0-16,1 1 0 0,-3 2-144 0,0 2 144 16,-3 1 0-16,-1 2 0 0,-3 0-144 0,-2 0 144 15,-2-1 0-15,-1 2 0 0,0-3 0 0,-2 1 0 0,-2 2 0 0,-1 0 0 16,0 0 128-16,-2 0-128 0,-1 0 144 15,0-2-144-15,-2 2 128 0,-1-3-128 0,1 2 0 0,-2 0 128 16,-1-2-128-16,-3-1 0 0,1 1-240 0,1-3-128 16,0 2-16-16,-1-2-16 15,1-3-2416-15,-1 0-496 0</inkml:trace>
  <inkml:trace contextRef="#ctx0" brushRef="#br0" timeOffset="55438.45">20008 3261 21183 0,'0'0'1888'0,"0"0"-1504"0,-6-5-384 0,6 5 0 0,0 0 3520 0,0 0 624 0,0 0 128 0,5 10 16 15,1 1-3392-15,2 1-672 0,3 1-224 0,-1 0 128 16,0 1-128-16,4 2 0 0,1 1 0 0,3-2-128 16,3 0 128-16,4 0 0 0,2 2 0 0,2 3 0 15,0 3 0-15,2 1 0 0,2-2 0 0,1 0 0 16,-2 1 0-16,2 4 0 0,0 1 0 0,-1 3 0 0,-2 5 0 0,-1-2 176 15,-4-2-48-15,-1 3 0 0,-4 3 240 0,-3-1 32 16,-3-1 16-16,-2 1 0 0,-3 2 112 0,-5 1 32 16,-4 2 0-16,-2 1 0 0,-2 1-80 0,-2-1-16 15,-3 0 0-15,-1-2 0 0,-1-2-304 0,-1-3-160 16,1-3 160-16,-1-3-160 0,3-3 176 0,-1-1-176 16,0-5 192-16,0 1-192 0,0-1 0 0,1-1 0 15,-1-2 0-15,0-2 0 16,-2-3-784-16,1-2-64 0,-2-1-16 0,-1-1 0 15,-2 0-1440-15,-4 3-272 0,0-2-64 0,-2 0-12320 0</inkml:trace>
  <inkml:trace contextRef="#ctx0" brushRef="#br0" timeOffset="57273.11">18007 5605 8287 0,'0'0'736'0,"0"0"-592"16,0 0-144-16,0 0 0 0,0 0 1760 0,0 0 320 16,0 0 64-16,0 0 16 0,0 0-1024 0,0 0-208 0,0 0-32 0,0 0-16 15,9-5 208-15,-9 5 64 16,10-6 0-16,1 0 0 0,-1 1 384 0,-1 0 64 15,-1 0 32-15,1 1 0 0,2-3-160 0,-1 1-48 0,-1-1 0 16,2 1 0-16,-2-2-480 0,3 0-112 0,1 0 0 16,1-2-16-16,2-2-144 0,1-1-32 15,1 0 0-15,1-1 0 0,4-2-240 0,1 0-48 0,2 1-16 0,2-2 0 16,-1 1-80-16,1 0-32 0,2 0 0 0,4-1 0 16,2 0-32-16,2 1-16 0,0-1 0 0,1 1 0 15,-1-1 16-15,-1 0 16 0,2 3 0 0,-1 2 0 16,0 3-208-16,0 1 0 0,-2 1 0 0,-2 3 0 15,-2 1 0-15,-2 3 0 0,-2 0 0 0,1 0 0 16,-3 3 0-16,-1 1 144 0,0-2-144 0,-2 3 128 0,0-1 0 16,2 2 0-16,0 0 0 0,0 1 0 0,-3 2-128 0,1 1 160 15,1-1-160-15,-1 2 160 0,1 0 16 0,2 1 0 16,0 1 0-16,-1 2 0 0,-3 2-32 0,0-2 0 16,-1 0 0-16,-2 1 0 0,-2 3-144 0,-1 0 160 15,0 0-160-15,-2-1 160 0,0-1-160 0,1 1 160 16,-4-2-160-16,1-2 160 0,-1 0-16 0,0 1 0 15,1-2 0-15,0 0 0 0,-2 0-16 0,2 1 0 16,-2 2 0-16,5-3 0 0,-2 0-128 0,0-1-176 16,-3-1 48-16,1 0 0 0,-2-1 288 0,-1 1 64 15,-2 0 16-15,-1-2 0 0,1 2-240 0,-6-1 176 16,-4 1-176-16,1 0 160 0,0 1-160 0,1-1 160 16,-1-1-160-16,1-1 160 0,2-9 16 0,0 0 0 15,-4 11 0-15,4-11 0 0,0 0 96 0,-3 11 32 16,3-11 0-16,0 0 0 0,0 0-80 0,0 0-16 15,0 0 0-15,0 0 0 0,0 0-208 0,0 0 176 16,0 0-176-16,0 0 160 0,0 0-160 0,0 0 0 16,0 0 144-16,0 0-144 0,0 0 0 0,0 0 128 0,0 0-128 15,0 0 0-15,0 0 0 0,0 0 144 0,0 0-144 0,0 0 0 16,0 0 160-16,0 0-160 0,0 0 128 16,0 0-128-16,-2-10 128 0,-1 1-128 0,0-2 0 0,1 1 128 15,-2 1-128-15,1-3 160 0,2-1-160 0,0 1 160 16,1-2-160-16,1 1 192 0,3 0-192 0,0 1 192 15,0 0-192-15,1 3 0 0,-1-2 0 0,1 3 0 16,-5 8 0-16,5-9 0 0,-5 9 0 0,0 0 0 0,7-6-144 16,-7 6 144-16,6-6 0 0,-6 6 0 15,0 0-176-15,0 0 176 0,0 0-160 0,11-5 160 0,-11 5 0 0,9-4-144 16,-9 4 144-16,10-4 0 16,-10 4 0-16,11-3 0 0,-11 3 0 0,10-5-128 0,-10 5 128 0,12-3 0 15,-3 1 0-15,-9 2 0 0,10-3 0 0,-10 3 0 16,9-2 0-16,-9 2 0 0,0 0 0 0,0 0 0 15,0 0 0-15,0 0-128 0,0 0 128 0,0 0 0 16,0 0 0-16,0 0 0 0,0 0 0 0,0 0 0 16,0 0 0-16,0 0 0 0,0 0 0 0,0 0 0 15,0 0 0-15,-10 0 0 0,10 0 0 0,-9 1 0 16,9-1 0-16,-11 0 0 0,4 0 0 0,-2 0 0 16,-1 0 0-16,1 1 0 0,-1-1 0 0,-1-1 0 15,1 0 0-15,0-1 128 0,-1 1-128 0,2 1 176 16,0 0-176-16,9 0 192 0,0 0-192 0,0 0 192 15,-7 6-192-15,7-6 192 0,0 0-192 0,-4 10 0 16,3-1 0-16,2-3 0 0,-1-6 0 0,4 11 0 0,-4-11-128 0,4 13 128 16,-1 0 0-16,-1-3 0 15,1 3 0-15,2 0 0 0,1 2-144 0,0-1 144 16,-1 0 0-16,0-1 0 0,1 4 0 0,-1-4 0 16,0 2 0-16,0 0 0 0,1 0 0 0,-1-1 0 0,0 0 128 0,0 1-128 15,-1-2 0-15,1-2 0 0,-1 0 0 16,0-3-160-16,-4-8 160 0,1 11 0 0,-1-11 0 0,0 11 0 15,0-11 0-15,-1 12 0 0,-1-2 0 16,2-10 0-16,-3 10 128 0,3-10-128 0,-8 8 128 0,0 1-128 16,-1-2 144-16,1-1-144 0,-1 0 192 0,0-1-192 15,-1-3 192-15,-1 0-192 0,-1-2 192 0,1 2-192 16,-1-2 224-16,2 3-64 0,-2-3-16 0,0-1 0 0,0-3-144 16,2 0 0-16,0-4 0 0,0 2 0 15,3-1-1360-15,1-1-368 0,1 0-64 0</inkml:trace>
  <inkml:trace contextRef="#ctx0" brushRef="#br0" timeOffset="64161">21959 7065 4607 0,'0'0'400'0,"0"0"-400"0,0 0 0 0,0 0 0 16,0 0 3696-16,0 0 656 0,0 0 128 0,0 0 16 15,1-7-2256-15,-1 7-448 0,1-10-80 0,-1 10-32 16,4-9-224-16,-4 9-48 0,5-9-16 0,0 3 0 16,-5 6-512-16,7-11-112 0,1 3 0 0,-2 2-16 15,1-1-224-15,1 2-32 0,-8 5-16 0,11-6 0 16,0-1-112-16,1 1-32 0,-1-1 0 0,1 1 0 16,1-1 112-16,0-1 32 0,0-1 0 0,1-1 0 15,0-1 16-15,1 0 0 0,1-2 0 0,2 1 0 16,2 0-80-16,-1 2-16 0,1-2 0 0,3 1 0 15,3-2-144-15,2 0-48 0,2-1 0 0,2 1 0 0,5 0-208 0,1 1 128 16,-1 3-128-16,1-1 0 0,-3-1 272 16,-1 2-32-16,0 0-16 0,0 1 0 0,-1 2-96 0,1 0 0 15,-1 3-128-15,1 0 192 0,2 2-192 0,-1 1 0 16,-3 2 128-16,1 2-128 0,-2 0 0 0,-2 3 0 16,-2-4 128-16,-2 3-128 0,-4 2 128 0,0-2-128 15,0 1 176-15,-1-1-176 0,-1 1 160 0,-1-1-160 16,-2 3 128-16,2 0-128 0,0 0 128 0,0 3-128 15,1 1 0-15,0 2 128 0,2-5-128 0,0 3 0 16,-3 1 0-16,2 1 128 0,1 0-128 0,1 4 160 16,0-5-160-16,-1 3 160 0,0 1-160 0,-2-2 192 0,1-1-192 15,-2 1 192-15,2 1-32 0,-4-1 0 0,1-1 0 0,0 2 0 16,0-1-160-16,0 2 0 0,-2-5 0 0,-1 2-176 16,0 0 176-16,1-2 0 0,0 2 0 0,0 2 0 15,-2-1 0-15,0 3 0 0,0-4 128 0,-2 1-128 16,0-3 0-16,-1 3 144 15,1 1-144-15,-1 1 0 0,-2-4 128 0,0 2-128 0,0 0 0 0,-2 2 0 16,-1-4 128-16,2 2-128 0,-2-1 0 0,0 0 0 16,-1-2 144-16,-1 0-144 0,-1-1 0 0,0-1 144 15,-1 0-144-15,0-1 0 0,-1-10 0 0,3 11 128 16,-3-11 0-16,3 9-128 0,-3-9 192 0,0 0-64 16,0 0-128-16,3 9 0 0,-3-9 0 0,0 0 128 15,0 0-128-15,0 0 128 0,0 0-128 0,0 0 128 16,0 0-128-16,0 0 192 15,0 0-192-15,0 0 192 0,0 0-64 0,0 0 0 0,0 0 0 0,7-7 0 0,-7 7 0 0,4-11 0 16,0 0 0-16,0 1 0 0,-2-1-128 0,1 0 128 16,-2-2-128-16,1 1 128 0,0-5-128 0,2 1 0 15,0-1 0-15,0-2 128 0,0-1-128 0,0-1 0 16,-2-5 0-16,1 3 128 0,-2 2-128 0,1 0 0 16,-1-2 0-16,0 2 0 0,0 0 0 0,1 3 0 15,-1 1 0-15,0 2 0 0,-1 2 0 0,2 3 0 16,-2 10 0-16,0 0 0 0,-2-9 0 0,2 9 0 15,0 0 0-15,0 0 0 0,0 0 0 0,-2-9 0 16,2 9 0-16,0 0 0 0,0 0-128 0,0 0 128 16,0 0 0-16,-11 0 0 0,11 0 0 0,-9 6-144 15,9-6 144-15,-5 11 0 0,1-2-144 0,1 1 144 0,2 2 0 16,1 1-144-16,0 3 144 0,0-1 0 0,1-1-144 16,1 2 144-16,0 0 0 0,1 3 0 0,2 2 0 15,0 1 0-15,1 1 0 0,-1-3 0 0,0 1 0 0,2-1 0 16,-1-2 0-16,1 0 0 15,0 1 0-15,1-4 0 0,0-2 0 0,0-1 0 0,0-2 0 0,-2 1 0 16,-1-3 0-16,-5-8 0 0,7 10 0 0,-7-10 0 16,7 8 0-16,-7-8 0 0,0 0 0 0,5 8 0 15,-5-8 0-15,0 0 0 0,0 0 0 0,5 9 0 16,-5-9 128-16,0 0-128 0,0 8 0 0,0-8 128 16,0 0-128-16,-4 9 0 0,4-9 0 0,-8 8 0 15,-1-2 0-15,-1 1 128 0,-2-1-128 0,-1-1 192 16,1-1-48-16,-2 2 0 0,-3-3 0 0,0 3 0 15,1-1 48-15,-1 1 0 0,0-3 0 0,0 0 0 16,-1-2 64-16,1 0 0 0,3 1 16 0,1-1 0 0,-1-4-48 16,-1 1-16-16,1-1 0 0,1 0 0 0,0 1-208 0,1-1 176 15,0 2-176-15,1-4 160 0,0-2-160 0,2 2 0 16,0-2 0-16,2 2 0 0,1 0-128 0,6 5-64 16,-5-7-16-16,5 7 0 15,-3-9-1360-15,4-1-272 0,3 2-48 0,3-1-12512 16,1 0-2512-16</inkml:trace>
  <inkml:trace contextRef="#ctx0" brushRef="#br0" timeOffset="66047.82">23217 4956 19583 0,'0'0'864'0,"0"0"176"0,0-8-832 0,1 0-208 0,0 1 0 0,-1 7 0 0,3-10 944 0,-3 10 144 16,4-9 16-16,-4 9 16 0,2-9-256 0,-2 9-48 16,0 0-16-16,0 0 0 0,2-9 32 0,-2 9 16 15,0 0 0-15,0 0 0 0,0 0-64 0,0 0-16 16,-9 3 0-16,-1 2 0 0,0 1-128 0,-2 5-48 15,-1 1 0-15,1 2 0 0,-2 2 16 0,0 0 0 16,-2 1 0-16,2 2 0 0,-2-2-176 0,0 2-48 16,1 3 0-16,-1 3 0 0,2 1-208 0,1 2-48 15,1 3-128-15,2 3 192 0,1 1-192 0,1 0 176 16,3-1-176-16,2 0 160 0,2 0-160 0,3-3 0 16,3-2 0-16,2-2 0 0,2-2 128 0,3 0-128 15,2-6 0-15,4 1 128 0,2-2-128 0,-1-2 0 0,2-3 144 16,0-1-144-16,1-5 128 0,2-1-128 0,-1-4 128 0,2 1-128 15,-1-3 128-15,0-4-128 0,4 1 160 0,0-3-160 16,2-1 160-16,3-1-160 0,3-1 160 0,4 0-160 16,-1 1 176-16,1-1-176 0,-1-1 192 0,-4 1-192 15,-2-3 144-15,-4 0-144 0,-3-1 0 0,-1-1 144 16,-6 1-144-16,-5-3 0 0,-2-1 0 0,-4 0 0 16,-3-1-128-16,-1 0 128 0,-3-2 0 0,-2-1 0 15,-3-3 0-15,-1-3 0 0,-4 3 0 0,0-4 0 16,-3 0 0-16,-2 0 0 0,-3 3-128 0,0 1 128 15,-1-1 0-15,-2 1-176 0,-2 1 176 0,0 1-128 16,-2 4 128-16,-1-1 0 0,-1 2 0 0,2 3-128 16,-1 1 128-16,0 3 0 0,0-3 0 0,3 3 0 15,4 4 0-15,0-1 0 0,-1 3 0 0,2 3 0 16,4 1 0-16,0 1 0 0,2 2 0 0,1 1 0 0,10-4-256 16,-9 6-112-16,3 0-16 0,6-6-16 15,-7 8-704-15,7-8-144 16,0 0-32-16,-1 10 0 0,1-10-1152 0,1 10-224 0,-1-10-48 0</inkml:trace>
  <inkml:trace contextRef="#ctx0" brushRef="#br0" timeOffset="66416.05">23786 4753 17503 0,'0'0'1552'0,"0"0"-1232"0,-10 0-320 0,1 0 0 0,9 0 3040 0,0 0 544 0,-8 5 128 0,8-5 0 16,-5 10-2784-16,1 2-560 0,1-4-112 0,-1 2-32 15,-1 2-96-15,0 1-128 0,0 1 176 0,-1 9-176 16,-1-1 256-16,-3 4-48 0,0 2-16 0,-2 5 0 15,-1-4 368-15,-2 3 64 0,-5 5 16 0,-2 5 0 16,-3 3-176-16,-4 3-16 0,-2 3-16 0,-1 1 0 16,-1-1-32-16,2-1 0 0,2-3 0 0,0 1 0 15,1 2 80-15,0-2 16 0,4-5 0 0,1 0 0 0,2-4-304 0,3 1-48 16,1-2-16-16,3-3 0 0,2-5-128 16,3-4 0-16,4-1 144 0,1-3-144 0,1-2-240 0,5-3-112 15,2-3-32-15,2-2 0 16,2-3-2544-16,1-4-512 0</inkml:trace>
  <inkml:trace contextRef="#ctx0" brushRef="#br0" timeOffset="67304.36">24321 4687 10127 0,'0'0'448'0,"0"-9"96"0,0 2-544 0,0 7 0 0,1-11 0 0,2 3 0 15,-3 8 4304-15,0 0 752 0,2-9 160 0,-2 9 32 16,2-9-3760-16,-2 9-736 0,0 0-160 0,0 0-16 16,0 0 0-16,0 0 0 0,0 0 0 0,-7 4 0 15,-2 1-112-15,0 3-16 0,-3 2 0 0,2 3 0 16,-2 3 80-16,0 4 16 0,-2 2 0 0,1 3 0 0,0 1 64 0,-1 1 16 15,-2 3 0-15,0 1 0 16,-1 2-176-16,-1-2-16 0,-2-1-16 0,1 4 0 0,-1 1-64 0,2 3-16 16,0 0 0-16,1 2 0 0,0 3-96 0,3 2-32 15,1-2 0-15,3 0 0 0,3 0-80 0,3-3-128 16,2-1 176-16,4-2-176 0,2-5 128 0,2 1-128 16,2-4 0-16,4-1 0 0,1 2 0 0,2-2-176 15,2-4 32-15,2 0 0 16,-1-2-368-16,1-4-80 0,2-2-16 0,1-2 0 15,1 1-1424-15,-1-4-272 0,0 0-64 0,-1-3-8080 16,-2-2-1616-16</inkml:trace>
  <inkml:trace contextRef="#ctx0" brushRef="#br0" timeOffset="67963.81">24400 5064 26655 0,'0'0'1184'0,"0"0"240"0,-5-5-1136 15,-1 1-288-15,-1-2 0 0,7 6 0 0,-5-7 1312 0,5 7 208 16,-5-6 32-16,5 6 16 0,0 0-224 0,0 0-32 16,0 0-16-16,0 0 0 0,-2-11-512 0,4 2-96 15,-2 9-32-15,0 0 0 0,9-4-400 0,1-2-64 16,3 2-32-16,-1 0 0 0,0 2 32 0,1 1 16 15,1-1 0-15,2 0 0 0,-1 1 80 0,2 1 16 16,0 0 0-16,-1 0 0 0,0-1-48 0,-1 1-16 0,1 0 0 0,0 1 0 16,-1 0-64-16,0 1-16 0,-2-2 0 0,0 2 0 15,-2 2-160-15,1-1 128 0,-2 1-128 0,1-2 128 16,-1 2-128-16,-1 3 0 0,-9-7 0 0,10 6 0 16,-10-6 0-16,9 5 0 0,-9-5 0 0,8 9 0 15,-8-9-192-15,3 12 48 0,-1 0 0 0,-4-2 0 16,-1 2-48-16,-3-1-16 0,0-1 0 0,-3 0 0 15,-3 2 208-15,-2-1-192 0,-3 0 192 0,0 4-192 16,0-2 192-16,-1 4 0 0,-2 2 0 0,-1-2 0 16,2 0 0-16,-1 3 0 0,0-1 0 0,1 2 0 15,-1-1 0-15,3-1 0 0,4 1 0 0,2-1 0 16,-4-1 0-16,4-1 0 0,0-2 0 0,5-2 0 16,0 0 0-16,4-1 0 0,0-2 0 0,2-1 0 15,0 0 0-15,0-9 0 0,7 9 0 0,3-1 0 16,1-4 0-16,-1 0 0 0,1-1 0 0,2-1 0 0,1 0 0 0,3 0-192 15,0 1 48-15,3 1 16 16,-1-2-544-16,2 1-96 0,-1 1-32 0,2-3 0 16,0 2-1536-16,-1-3-304 0,-2 0-64 0,-1 0-11648 15</inkml:trace>
  <inkml:trace contextRef="#ctx0" brushRef="#br0" timeOffset="68322.92">24909 5375 34095 0,'0'0'1504'0,"0"0"320"0,0 0-1456 0,0 0-368 0,0 0 0 0,-5 9 0 16,5-9 464-16,-3 13 32 0,3-4 0 0,0 4 0 15,1 0-224-15,1 1-32 0,-2 2-16 0,2 0 0 16,1 2-224-16,-1-3 128 0,1 1-128 0,1 4 0 16,-1 2 128-16,-1-1-128 0,1-2 0 0,-2 1 0 15,2-1 0-15,-2-2 0 0,0 0 0 0,-1-1 0 16,0-2 0-16,2-1 128 0,-2 0-128 0,0-13 0 15,0 0 0-15,0 13 0 0,0-13 0 0,0 0-160 16,0 0-1568-16,0 0-320 16,0 0-64-16</inkml:trace>
  <inkml:trace contextRef="#ctx0" brushRef="#br0" timeOffset="68831.3">24934 5367 23039 0,'0'0'2048'0,"0"0"-1648"16,0 0-400-16,1-11 0 0,2 2 3008 0,-3 9 528 16,6-6 112-16,2 2 0 0,2-3-2704 0,-10 7-560 15,0 0-96-15,12 0-32 0,0 0-256 0,-1 0 160 16,1 3-160-16,1 1 128 0,-1-2-128 0,1 4 0 0,0 0 0 0,0 3 0 16,-1-2 0-16,0 3 0 0,-2 1 0 0,-1-1 0 15,-1 2 0-15,-2-1 0 0,-2 0 0 0,-1 1 0 16,-3-1 0-16,-1 0 128 0,-2 1-128 0,-2-3 192 15,-2 0 0-15,0 0 16 0,-4 0 0 0,1 0 0 16,-3 0-32-16,0-4-16 16,0 2 0-16,-1 1 0 0,1-2-160 0,4 1 192 0,0-1-192 0,0 0 192 15,-1-3-192-15,1 0 0 0,9-3 0 0,-11 3-176 16,11-3 32-16,0 0 0 0,-8 6 0 0,8-6 0 16,0 0 0-16,0 0 0 0,0 0 0 0,0 0 0 15,0 0-80-15,0 0-16 0,0 0 0 0,0 0 0 16,11 2 240-16,-11-2 0 0,13 2 0 0,-2 1 0 0,0 1 0 0,-1 1 160 15,1-1 0-15,-1 0 0 0,1 1-160 16,-1-1 192-16,-10-4-192 0,14 5 192 0,-1 0-192 0,-1 2 0 16,-1-3 0-16,0 1 0 0,0 0 0 15,-1 2 0-15,1-1 0 0,-4 1 0 0,0 2 0 0,-7-9 0 16,4 10 0-16,-4-10 0 0,2 15 0 0,0-4 0 16,-4 1 224-16,-3 0-64 0,0 1 0 0,-1-4 0 15,-4-1 0-15,1 0 0 0,-1 1-160 0,-3 1 0 16,-2-1 0-16,-1-1 128 0,-3 0-304 0,1 0-64 15,-2 1-16-15,2-4 0 16,0 2-192-16,2-1-64 0,1-1 0 0,0-3 0 16,0-2-1616-16,0-2-336 0,2-2-64 0</inkml:trace>
  <inkml:trace contextRef="#ctx0" brushRef="#br0" timeOffset="69400.73">24977 4682 11055 0,'0'0'480'0,"0"0"112"0,0 0-464 0,-8 0-128 0,-1-1 0 0,9 1 0 0,0 0 3680 0,0 0 720 16,0 0 144-16,0 0 16 0,0 0-2608 0,0 0-528 16,0 0-96-16,0 0-32 0,0 0-512 0,6 13-96 15,2-4-32-15,0 4 0 0,-2 1-80 0,5 2-32 16,2 1 0-16,2 1 0 0,4 1-128 0,0-1-32 15,1-1 0-15,1 2 0 0,1 2-96 0,0 3-32 16,-1-2 0-16,1-1 0 0,-4 0-96 0,-1-2-32 16,-1 1 0-16,0-1 0 0,-2 3 80 0,0 1 16 15,-3-1 0-15,-1 1 0 0,-1 1 48 0,-1-1 16 0,-1 3 0 16,-4 0 0-16,0 3-16 0,0 0 0 16,-1 1 0-16,2-2 0 0,-4-2-64 0,0 0-16 0,-1 2 0 15,0-1 0-15,-1-1-192 0,2-1 0 0,-1-3 0 0,0 0 0 16,-1-1 0-16,1 0 0 0,1 1 0 0,-1-2 0 15,-1-3 128-15,1 2-128 0,0-4 0 0,0 0 144 16,-1 2-144-16,1-1 0 0,-2-2 144 0,2 1-144 16,0-1 0-16,1-1 0 0,1-1 0 0,-1-2 128 15,0 2-128-15,0-12 0 0,1 10 0 0,1 2 0 32,-2-2-512-32,0-10-112 0,0 12-16 0,-2-1-16 15,2-11-608-15,-4 13-112 0,0-4-32 0,4-9 0 0,0 0-2032 16,-9 6-400-16</inkml:trace>
  <inkml:trace contextRef="#ctx0" brushRef="#br0" timeOffset="70816.08">25293 6823 1839 0,'0'0'160'0,"-5"-7"-160"16,-1 1 0-16,-1-1 0 0,1 0 4176 0,-2 0 816 0,0 1 144 0,0 2 48 15,0-2-3376-15,1 2-656 0,-1 1-144 0,8 3-32 16,-9-7 64-16,1 2 16 0,1 1 0 0,7 4 0 15,-6-5 496-15,6 5 112 0,0 0 0 0,0 0 16 16,0 0-240-16,0 0-48 0,0 0-16 0,0 0 0 16,0 0-640-16,9-7-128 0,1 5-32 0,2-1 0 15,1 2-192-15,1 1-64 0,2 0 0 0,2 0 0 16,2 0-128-16,1 0-48 0,1 0 0 0,1 0 0 16,2 1-144-16,0-1 0 0,0 3 144 0,-1-6-144 15,1 0 0-15,1 2 0 0,2-4 0 0,-2 4 128 16,0-2-128-16,-1 2 128 0,-3 1-128 0,-1 1 128 15,-3 2-128-15,-4 0 128 0,-2 1-128 0,-2 2 128 16,-10-6-128-16,8 9 0 0,-3-1 0 0,-5-8 0 16,0 10 0-16,-2 0 0 0,-5 2 0 0,-1-1 0 15,-1 3 0-15,-2 0 0 0,-5-1 0 0,-1 2-128 16,-3-2 128-16,0 4-128 0,-4 0 128 0,1 0-128 0,-1-1 128 16,-1 1-160-16,2 2 160 0,-3-2-160 0,0 2 160 0,1-2 0 15,2 0 0-15,-1 3 0 0,-1-3 0 0,1 0-128 16,-1-2 128-16,1 1 0 0,1-3 0 0,1-1 0 15,1-1 0-15,3 1 0 0,3 0 0 0,3-1 0 16,2 1 0-16,5-3 0 0,0 2 0 0,2-1 0 16,3-10 0-16,1 13 0 0,3-1 128 0,3 0-128 15,1 1 160-15,2-4-160 0,3-1 192 0,1 0-64 16,1-1-128-16,3 0 192 0,2-1-192 0,-1 0 0 16,1-1 0-16,0-1 0 0,3-4 0 0,-1 0 0 15,0 0 0-15,0-2 0 0,0 0 0 0,0 1 0 0,1-1 0 0,-4 0 0 31,-3 0-368-31,-2-2-112 0,1 2-32 0,-2-2 0 16,-3 1-1808-16,-10 3-368 0,0 0-80 0</inkml:trace>
  <inkml:trace contextRef="#ctx0" brushRef="#br0" timeOffset="71382.52">26111 7313 5519 0,'0'0'240'0,"0"0"64"0,0 0-304 0,8-4 0 15,-8 4 0-15,0 0 0 0,0 0 4336 0,5-8 800 16,-5 8 176-16,0 0 16 0,1-9-3088 0,-1 9-608 0,-1-10-128 0,1 10-32 15,-4-12-336-15,-1 3-80 0,0 1-16 0,5 8 0 16,-11-9 64-16,2 4 16 0,0 0 0 0,0-1 0 16,9 6-144-16,-11-6-16 0,0 3-16 0,-1 3 0 15,0 0-496-15,2 3-112 0,-1 1-16 0,1 1 0 16,-1 0-160-16,1 3-32 0,0 0-128 0,0 4 192 16,1 1-192-16,0 2 0 0,0 0 0 0,1 3 0 15,2 1 0-15,0 2 0 0,0 0 0 0,2 1 0 16,1-2 0-16,3-1 0 0,0 0 0 0,3-1 0 15,1 0 0-15,1-1 0 0,0-3 0 0,3 1 0 16,1-2 144-16,2-3-144 0,-1 1 128 0,3-2-128 16,2-1 0-16,0-1 128 0,1-1-128 0,2-2 0 15,0-2-352-15,5 1-160 16,-1-2-16-16,0-1-16 0,0-1-1552 0,-1 0-304 16,-2-1-64-16,0 0-13392 0</inkml:trace>
  <inkml:trace contextRef="#ctx0" brushRef="#br0" timeOffset="77336.62">25327 8333 13823 0,'-19'-6'608'0,"7"3"128"0,-2-3-592 0,-1 1-144 0,0-1 0 0,0-1 0 15,2-3 2208-15,3 0 416 0,-1 1 64 0,4 2 32 16,0 0-1936-16,3 1-384 0,4 6-80 0,-2-7 0 15,2 7-192-15,-4-7-128 0,4 7 144 0,0 0-144 16,0 0 640-16,0 0 16 0,0 0 16 0,0 0 0 16,0 0 528-16,0 0 96 0,0 0 32 0,0 0 0 0,0 0 112 15,0 0 32-15,0 0 0 0,0 0 0 0,0 0-240 0,0 0-32 16,0 0-16-16,8 12 0 0,-2-1-288 0,-1 0-48 16,0 1-16-16,1 1 0 0,-2 0-320 0,-2 2-64 15,1 0 0-15,2 2-16 16,2 0-176-16,-1 3-16 0,-1 3-16 0,-2 1 0 0,-2 2-48 0,2 0-16 15,-2 1 0-15,2 6 0 0,-1-2 0 0,1 4 0 16,-3-4 0-16,1 3 0 0,1 0 0 0,-1 1 0 16,0 2 0-16,0 1 0 0,1 2-160 0,-1 2 192 15,-1 1-192-15,0-1 192 0,-1-2-48 0,-1 0 0 16,2 1 0-16,2-2 0 0,-1-1 48 0,-1 0 0 16,0 2 0-16,3-1 0 0,3 0-48 0,-1 0 0 0,-1 0 0 0,-2 4 0 15,-2 4 0-15,-2-4 0 0,0 2 0 0,0-1 0 16,0-3-144-16,-1-4 128 0,-1-1-128 0,-2-5 128 15,-6-4-128-15,2 2 0 0,2 2 144 0,1 0-144 16,2 2 0-16,1-2 128 0,0 1-128 0,2 2 0 16,-1-2 0-16,2-2 144 0,-1 0-144 0,1 0 0 15,1-3 0-15,0 0 0 0,0-3 0 0,0 1 0 16,0-3 0-16,0 2 0 0,-1-3 128 0,-1 2-128 16,1 0 0-16,1 2 0 0,-1 3 0 0,1-1 0 15,0 0 0-15,0 1 0 0,-1-1 0 0,-1 1 0 16,2 0 128-16,-1 2-128 0,-2 0 0 0,2-1 0 15,-2-3 0-15,5-1 0 0,0-2 0 0,1-1 0 16,-2-2 128-16,1-1-128 0,-2 1 0 0,1-2 0 16,-1 1 128-16,0-3-128 0,0 0 0 0,1 0 0 0,0 1 0 15,1-2 0-15,-2 0 0 0,0-2 0 0,0-2 0 0,0 1 0 16,0 0 128-16,1-2-128 0,2 1 0 0,-2-1 128 16,0-1-128-16,-1-9 0 0,0 0 128 0,0 0-128 15,2 8 0-15,-2-8 0 0,1 9 128 0,-1-9-128 16,0 0 0-16,0 11 0 0,0-11 128 0,0 11-128 15,0-11 0-15,-1 10 0 0,1-1 0 0,0-9 0 16,-2 11 0-16,2-11 0 0,0 0 0 0,0 10 0 16,0-10 0-16,0 0 0 0,0 0 0 0,0 0 0 15,0 9 0-15,0-9 0 0,0 0 128 0,0 0-128 16,0 0 0-16,0 0 0 0,0 0 0 0,0 0 0 16,0 0 128-16,0 0-128 0,0 0 0 0,0 0 0 0,2 7 0 0,-2-7 0 15,0 11 0-15,0-11 0 0,0 0 0 0,-2 8 0 16,2-8 0-16,0 9 0 15,0-9 0-15,0 8 0 0,0-8 0 0,0 0 0 0,0 0 0 16,0 0 0-16,0 0 128 0,0 0-128 0,0 0 0 0,0 0 0 16,0 0 0-16,0 0 0 0,0 0 128 0,0 0-128 15,0 0 0-15,0 0 0 0,0 0 0 0,0 0 0 16,12-7 0-16,0 3 0 0,-12 4 0 0,13-4 0 16,-13 4 0-16,14-1 0 0,-1-2 0 0,3 1 0 15,2 4 0-15,-4-2-144 0,-3-3 144 0,1 0 0 16,1 3 0-16,1 0-128 0,0 0 128 0,2 1 0 15,1 1 0-15,1 1 0 0,2-1 0 0,1 0-128 16,-2 1 128-16,5 0 0 0,0 0 0 0,0 1 0 16,1-1 0-16,-2 0 0 0,1-1 0 0,-1 1 0 15,-2-1 0-15,0 2 0 0,-2-1 0 0,0 0 0 0,-3-2 0 16,-1 1 0-16,-2 1 0 0,-1 0 0 0,-12-3 0 0,10 4 0 16,-10-4 0-16,10 4 0 0,-10-4 0 0,0 0 0 15,10 5 128-15,-10-5-128 0,9 2 0 0,-9-2 144 16,0 0-144-16,0 0 0 0,0 0 128 0,0 0-128 15,0 0 0-15,0 0 0 0,8 3 0 0,-8-3 0 16,0 0 0-16,0 0 0 0,0 0 144 0,0 0-144 16,0 0 0-16,0 0 144 0,0 0-144 0,0 0 0 15,0 0 144-15,0 0-144 0,0 0 128 0,0 0-128 16,-2-12 128-16,1 2-128 0,0-1 160 0,-2 1-32 16,0 1-128-16,2-3 192 0,0-2-48 0,-1-3-16 15,0-3 0-15,-1 1 0 0,2-2-128 0,-2-3 128 0,-1-2-128 16,1-1 128-16,-1-3-128 0,0-4 0 0,-2 0 0 0,0-1 0 15,-2-4 160-15,2 1-160 0,-2 0 192 0,0-1-192 16,1 0 0-16,-2 1 0 0,2 2 0 0,-1 2 0 16,-1-1 0-16,1 3 0 0,4 0 0 0,0 0 0 15,-1 4 0-15,-2-1 0 0,2 3 0 0,1 1 0 16,0-2 0-16,2-2 0 0,-2-3 0 0,-2 0 0 16,2 0 0-16,1-2-144 0,-3-3 144 0,0 1 0 15,1-1 0-15,1 1 0 0,-1-1 0 0,-1 1 0 16,2-2 0-16,0 3 0 0,2-1 0 0,-2 3 0 15,1 0 0-15,2-2 0 0,0-2 0 0,1 1 0 16,2 3 0-16,2 2 0 0,-1 1 0 0,-1 0-192 16,2 1 192-16,0 2 0 0,-1 0 0 0,1 2 0 15,0 1 0-15,-2 3 0 0,0 2 0 0,0-1 0 16,1 2 0-16,1 2 128 0,-2-2-128 0,0 1 0 0,-1-1 0 0,0 1 0 16,1 3 0-16,-1-3 0 0,1-2 0 15,0 0 0-15,-2-1 0 0,1 1 0 0,-1-2 0 0,0 0 128 16,0-2-128-16,1 0 0 0,1 1 0 0,-2 1 0 15,-2-1 0-15,2 0 0 0,2-1 0 0,-1 2 0 16,-1-1 0-16,1 3 0 0,1 2 0 0,-1 2 128 16,-2-5-128-16,1 2 0 0,1 0 0 0,0 1 0 15,-1 1 0-15,2 2 0 0,-2 1 0 0,1-4 0 16,0 2 0-16,0 1 0 0,1-2 0 0,-2 1 0 16,0-1 0-16,0-1 0 0,0 2 0 0,0-1 0 15,0 3 0-15,0-1 0 0,-2-1 192 0,2 1 0 16,-1 0 16-16,0-2 0 0,1 0-208 0,1-1-256 0,3-1 48 0,-1 1 16 15,-2 3 192-15,2 1 256 0,-2-2-48 0,1 2-16 16,0 2-192-16,-1 0-288 0,-1 1 64 16,3 1 16-16,-3-1 208 0,1 1 0 0,-1 2 0 0,3-1 0 15,-1 0 0-15,1 0 0 0,-3 8 0 0,2-10 0 16,0 2 0-16,-2 8 0 0,0-8-128 0,0 8 128 16,2-8 0-16,-2 8 0 0,0 0 0 0,4-9 0 15,-4 9 0-15,0 0 0 0,7-6 0 0,-7 6 0 16,0 0-128-16,5-6 128 0,-5 6 0 0,0 0-144 15,0 0 144-15,0 0 0 0,9-1 0 0,-9 1 0 16,0 0 0-16,0 0 0 0,0 0 0 0,0 0-128 16,0 0 128-16,0 0 0 0,8-3 0 0,-8 3 0 15,0 0 0-15,0 0 0 0,0 0 0 0,0 0 0 0,0 0 0 0,0 0 0 16,0 0 0-16,0 0 0 0,0 0 0 0,0 0 0 16,0 0 0-16,0 0 0 0,0 0 0 0,0 0 0 15,0 0 0-15,-12 2 0 16,12-2 0-16,-10 2 0 0,-1 4 0 0,2-6 0 0,0 2 0 0,9-2 0 15,-12 4 0-15,2-3 0 0,-1 5 0 0,1-4 0 16,-3 2 0-16,0-3 0 0,-1 1 0 0,-2-1 144 16,-4 0-144-16,1 2 0 0,-3 0 144 0,1 0-144 15,0 1 0-15,-1 2 144 0,-2-6-144 0,2 1 0 16,-1 4 144-16,1-4-144 0,-1-1 160 0,1 2-32 16,-1 2-128-16,2-3 192 0,1-1-192 0,3 0 144 15,0 0-144-15,3 0 128 0,1-1-128 0,3 1 0 16,2-6 0-16,8 6 0 0,-8-4 0 0,8 4 0 0,-4-7-192 0,4 7 192 31,3-12-1280-31,8 7-144 0,10 5-32 0,0-3 0 16,0-3-2192-16,4-7-448 0</inkml:trace>
  <inkml:trace contextRef="#ctx0" brushRef="#br0" timeOffset="79605.17">26549 9400 17503 0,'-17'-2'1552'0,"7"2"-1232"0,-4 0-320 0,3 2 0 16,0-2 3680-16,2 2 672 0,9-2 144 0,-9 5 32 15,9-5-2832-15,0 0-560 0,0 0-112 0,0 0-32 16,-1 9-400-16,1-9-80 0,0 0 0 0,9 9-16 16,1-1-64-16,3-1-16 0,2-1 0 0,0-1 0 15,4 0 144-15,0-1 16 0,-1-1 16 0,3 0 0 16,3-1-256-16,2-2-48 0,-1 0-16 0,3 0 0 0,2-1-16 0,2 1-16 15,-1-1 0-15,1-2 0 16,2-2-80-16,2 1-16 0,-1 0 0 0,1 1 0 0,3 2-144 0,2-2 192 16,0 0-192-16,4 0 192 0,0-4 0 0,2 3 16 15,0 1 0-15,-1-1 0 0,-3 1-208 0,0-2 144 16,-1 1-144-16,-1-3 128 0,0 1-128 0,-1 1 0 16,2-2 144-16,1 3-144 0,1 0 0 0,1 2 0 15,-2 0 0-15,0 2 0 0,-2 2 0 0,-2-1 0 16,1-1 0-16,-3 1 0 0,0-1 0 0,-2 3 0 15,-1 0 0-15,0-3 0 0,1-2 0 0,-1 1 0 16,-3 1 0-16,-2 0 128 0,-2 0 48 0,-2-3 16 0,-3 1 0 16,-2-2 0-16,-2 0 80 0,-4 0 32 0,-1 1 0 0,-1 1 0 15,-1-1-80-15,-11 3-16 0,0 0 0 0,10-2 0 16,-10 2-80-16,0 0-128 0,0 0 176 0,0 0-176 16,0 0 176-16,0 0-176 0,0 0 160 0,5-8-160 15,-5 8 224-15,0 0-48 0,-1-8-16 0,1 8 0 16,-7-9 32-16,-2 2 16 0,-2 1 0 0,-2 1 0 15,-2-1-16-15,-2 2-16 0,-2-2 0 0,-3 1 0 16,-3-2-48-16,0 2 0 0,0 1 0 0,-1-3 0 16,0 0-128-16,1-1 160 0,3 4-160 0,0-1 160 15,1 0-160-15,3 1 128 0,0 0-128 0,2 0 128 16,0 0-128-16,2-1 128 0,1 1-128 0,1 0 128 16,2 1-128-16,1 2 0 0,0 0 0 0,9 1 0 15,-10-2 0-15,10 2 0 0,-9 0 0 0,9 0 0 16,0 0 0-16,0 0 0 0,0 0-144 0,0 0 144 0,0 0 0 0,0 0-160 15,13 0 160-15,0 2-128 0,2 0 128 16,2 2 0-16,2 1-144 0,2-2 144 0,0 1-128 16,2 1 128-16,2-1-160 0,1 1 160 0,2 2-128 0,-2 2 128 15,0-3 0-15,-1 3-144 0,-1 1 144 0,-2 1 0 16,-1 0 0-16,-1 1 0 0,-2-1 0 0,-2 2 0 16,-2 0 0-16,-1 0 0 0,-1 0 0 0,-2 2 0 15,-3 0 0-15,-2 0 0 0,-1-1 0 0,-3 2 0 16,-3 1 0-16,-2 1 0 0,0 0 0 0,-4 2 0 15,-4 1 0-15,-1-1 0 0,-2 0 0 0,-2 1 0 16,-4 2 0-16,-3 1 0 0,-2 1 0 0,-2-2 0 16,-4 0 0-16,4-2 0 0,-2 2-144 0,1-5-112 0,3 0 0 15,1-4-15008-15,4-3-2992 16</inkml:trace>
  <inkml:trace contextRef="#ctx0" brushRef="#br0" timeOffset="80688.98">28993 5013 16575 0,'0'0'1472'0,"3"-10"-1168"15,1-2-304-15,1 3 0 0,0-3 2016 0,1 3 352 16,-1 0 64-16,-5 9 0 0,5-9-528 0,0 2-112 0,-5 7-32 0,0 0 0 16,0 0-240-16,0 0-48 0,0 0-16 0,0 0 0 15,0 0-304-15,0 0-64 0,7 12-16 16,-2 0 0-16,0 0-496 0,-2 1-80 0,-2 2-32 0,0 4 0 15,-1-2 0-15,-1 2 0 0,-2 3 0 0,1 2 0 16,-3 0-208-16,-3 1-64 0,-1 0 0 0,0 2 0 16,-5 3-48-16,3 2-16 0,-2-1 0 0,1-1 0 15,0-3-128-15,-1 1 0 0,0-2 144 0,1-1-144 16,1-1 160-16,-1 0-32 0,3-2-128 0,-2-1 192 16,2 0 64-16,0 0 0 0,-1-1 0 0,1 1 0 15,1-5-96-15,1 2-16 0,-1-1 0 0,2 0 0 16,-1-1-144-16,1-2 0 0,-2 0 0 0,2-1 0 15,0-1 0-15,1 0 0 0,1-2 0 0,2 2 0 16,-2-3 128-16,4-9-128 0,-6 11 0 0,3-4 128 0,3-7-128 16,0 0 128-16,0 0-128 0,0 0 128 0,0 0 32 0,0 0 0 15,0 0 0-15,14 4 0 0,0-6-160 16,2-1 128-16,2-1-128 0,3 0 128 0,2-1-128 0,0 0 0 16,-2 0 0-16,-1-1 0 0,1 1 0 0,-1 1 0 15,-2 0-192-15,-1 2 192 16,-3-2-752-16,-1 1-16 0,3 1-16 0,-4 0 0 15,-12 2-1968-15,13-4-384 0,-1-1-64 0,-2 1-8320 16,0 0-1664-16</inkml:trace>
  <inkml:trace contextRef="#ctx0" brushRef="#br0" timeOffset="80938.06">29270 5483 23951 0,'0'0'2128'0,"0"0"-1696"0,0 0-432 0,-9 8 0 15,2 1 4032-15,3 1 704 0,4 1 160 0,0 2 32 16,0 1-3712-16,0 3-720 0,0 2-160 0,0 2-16 16,0-2-192-16,0 0-128 0,-1 1 144 0,0-1-144 15,-1 1 0-15,1-1 0 0,0 0 0 0,-2-1 0 31,0-5-320-31,1 0-96 0,-1-1-32 0,3-12 0 0,-2 9-1856 16,2-9-384-16,0 0-80 0,0 0-12848 0</inkml:trace>
  <inkml:trace contextRef="#ctx0" brushRef="#br0" timeOffset="81120.75">29332 5242 40319 0,'0'0'1792'0,"0"0"352"0,0 0-1712 0,0 0-432 16,0 0 0-16,0 0 0 0,0 0 0 0,0 0-304 15,12 9 48-15,-2-3 16 16,-10-6-1600-16,12 3-320 0,-12-3-64 0,12 1-16 0</inkml:trace>
  <inkml:trace contextRef="#ctx0" brushRef="#br0" timeOffset="81523.69">29511 5551 25791 0,'0'0'2304'0,"-3"11"-1856"0,2-2-448 0,1 3 0 15,0 1 1984-15,3-1 288 0,-3-12 64 0,4 13 16 16,-1 1-1776-16,0-3-336 0,-3-11-80 0,0 11-16 16,0-11 240-16,-3 12 32 0,0-1 16 0,-3-2 0 15,1-1 192-15,-1-1 32 0,-1 0 16 0,1 1 0 16,6-8-32-16,-8 9-16 0,8-9 0 0,-7 5 0 15,7-5 0-15,0 0 0 0,0 0 0 0,0 0 0 16,0 0-96-16,0 0-16 0,0 0 0 0,0 0 0 16,0 0-128-16,4-12-16 0,1-1-16 0,2 0 0 0,2 0-96 0,0 0 0 15,2-4-16-15,0 0 0 0,1-4-240 0,0 2 176 16,-2-3-176-16,2 1 160 0,0 1-160 16,-1-1 0-16,1 2 0 0,-3 1 0 0,2 1 128 0,-1 2-128 15,-1 5 128-15,-1 2-128 0,0 3 0 0,-8 5 0 16,12-1 0-16,-1 4 0 0,0 4-128 0,-1 2 128 15,1 2 0-15,-1 2 0 0,2 2 0 0,0 1 0 16,-2-1-144-16,2 0 144 0,-1-1 0 0,2 1 0 16,0 0 0-16,1 1 0 0,-3 1 0 0,1-3 0 15,-2 0 0-15,1 1 0 0,-1-3 0 0,-1 2-192 16,-2 0 192-16,-1 2-160 16,1-2-304-16,-1 2-64 0,1-1-16 0,-2 1 0 15,0 0-2368-15,1-2-480 0,-1-1-80 0,1-1-13104 0</inkml:trace>
  <inkml:trace contextRef="#ctx0" brushRef="#br0" timeOffset="82067.36">30327 5815 7359 0,'0'0'320'0,"0"0"80"0,0 0-400 0,0 0 0 0,0 0 0 0,0 0 0 16,0 0 5680-16,0 0 1040 0,-5 9 224 0,5-9 32 16,-7 11-4400-16,3-1-880 0,4-10-176 0,-2 12-48 15,-1 0-640-15,3-12-128 0,0 13-16 0,0-3-16 16,0-10-544-16,0 11-128 0,0-11 0 0,3 11 0 15,-3-11-1424-15,0 0-320 0,0 0-64 16,0 0-9024-16,0 0-1808 0</inkml:trace>
  <inkml:trace contextRef="#ctx0" brushRef="#br0" timeOffset="82545.08">30961 5132 4607 0,'0'0'400'0,"0"0"-400"15,0-9 0-15,0 9 0 0,0 0 7392 0,0 0 1392 16,6-8 288-16,-6 8 48 0,5-8-6960 0,-5 8-1392 0,6-8-288 15,-6 8-48-15,4-7-32 0,-4 7 0 16,0 0 0-16,2-11 0 0,-2 11-128 0,3-9-16 0,-3 9-16 0,1-10 0 16,-1-1-112-16,0 11 0 0,-3-9-128 0,1 1 192 15,2 8-16-15,-5-9-16 0,-3 3 0 0,0 0 0 16,-1 5 192-16,0 1 32 0,-2 0 16 0,0 1 0 16,-4 5-144-16,1 0-16 0,1 5-16 0,-1 2 0 15,-2 1-224-15,2 3 0 0,-1 1 0 0,2 2 0 16,1 3 0-16,2 1 0 0,1-1 0 0,0 3 0 15,1 0 0-15,0 3 0 0,3 2 0 0,2-1 0 16,1-2 0-16,0 2 128 0,2 1-128 0,-1 0 0 16,0 2 0-16,1-1 0 0,1-3 0 0,0 1 0 0,1-1 0 15,-1 1 0-15,2 0 128 0,2-2-128 0,-1 2 0 16,2-5 0-16,1-3 0 0,2-1 0 0,1 0 0 16,2-3 0-16,0-2 0 0,1-3 0 15,1-3-672-15,2-2-80 0,2-3-16 0,0-1 0 16,2 0-1168-16,-1-1-240 0,1-1-64 0,0-2-8816 15,-4-1-1760-15</inkml:trace>
  <inkml:trace contextRef="#ctx0" brushRef="#br0" timeOffset="82876.84">31262 5055 26719 0,'0'0'2368'0,"-11"-4"-1888"0,4 2-480 0,7 2 0 15,0 0 3520-15,0 0 592 0,0 0 128 0,0 0 32 16,-4 10-3472-16,1 2-800 0,-1 2 0 0,3 0 0 16,1 2 0-16,-1 5 0 0,-3 2 0 0,1 3 0 15,2 3 0-15,-2 4 0 0,-1 2 0 0,2 1 0 16,0 0 0-16,0 1 128 0,-1 1-128 0,-1-1 0 15,0-3 128-15,2 1-128 0,-1-1 0 0,-1-2 0 16,0 2 0-16,3-5 0 0,-2 0 0 0,1-3 0 16,-1 0-176-16,2-1-80 0,1-3-32 0,0-1 0 15,1-2-752-15,2-2-160 0,-2-3-16 16,2-1-16-16,1-2-2416 0,-4-11-496 0</inkml:trace>
  <inkml:trace contextRef="#ctx0" brushRef="#br0" timeOffset="83327.97">31473 5584 15663 0,'0'0'1392'0,"0"0"-1120"16,-1-9-272-16,1 9 0 0,0 0 4288 0,0 0 816 15,0 0 144-15,0 0 48 0,-4-9-3552 0,4 9-704 16,-8-4-144-16,-1 4-16 0,0 3-336 0,-2 1-64 0,1 1-16 0,-1 3 0 15,1 2-464-15,0 3 0 0,-1-2 0 0,1 2 0 16,-1 0 0-16,2 0 0 0,0 0 0 0,1 1 0 16,2 2 320-16,1-2-48 0,1-1 0 15,1 0 0-15,3-13-48 0,0 15-16 0,3-2 0 0,2-3 0 16,-5-10-208-16,10 8 0 0,1-3 0 0,0-4 0 16,2-2 0-16,0-3 0 0,1-1 0 0,0-2 0 15,3 1-144-15,0-3 144 0,0-3 0 0,0 0-144 16,-2 1 144-16,1-1 0 0,0 0 0 0,-2 0 0 15,-1 3 0-15,-3-1 0 0,-2 2 0 0,-1 0 0 16,-7 8 0-16,5-9 128 0,-4 1-128 0,-1 8 0 16,0 0 0-16,0 0 144 0,0 0-144 0,0 0 0 15,-9 2 192-15,9-2-192 0,-9 7 192 0,2 3-192 16,1 0 368-16,1 2-48 0,1 1 0 0,1 1 0 16,1 2-48-16,2-1-16 0,0 0 0 0,2 0 0 0,1-2-256 0,1 0 0 15,1-1 0-15,1-1 0 0,-6-11 0 0,12 10-144 16,-1-2 16-16,-1-2 0 15,2 1-640-15,0-6-128 0,-2 0-32 0,2-1 0 16,1-1-2128-16,-2-3-416 0,0 0-96 0</inkml:trace>
  <inkml:trace contextRef="#ctx0" brushRef="#br0" timeOffset="83741.95">32070 5397 23951 0,'0'0'2128'0,"0"0"-1696"0,0 0-432 0,-8 6 0 16,-1 1 3072-16,0 1 512 0,-1 1 128 0,-3 1 0 15,-3 1-2368-15,-1-1-496 0,0 2-80 0,0 1-32 16,0 0-112-16,3-2-32 0,-1 1 0 0,4-1 0 16,-1-1-416-16,2 1-176 0,2 0 128 0,0-3-128 15,-1 2 0-15,2 0 0 0,2-4 0 0,5-6 0 16,0 0 0-16,0 0-176 0,0 0 48 0,0 0 0 15,0 0 128-15,0 0-192 0,0 0 192 0,0 0-192 16,0 0 192-16,11 5 0 0,-11-5 0 0,11 4-128 16,1-4 128-16,0 0 0 0,-1 0 0 0,1-2 0 15,0 0 0-15,1 2 0 0,1 2 0 0,2 0-128 16,0 2 128-16,-2 0 0 0,0 3 0 0,1-1 0 16,-2 3-160-16,-2-2 160 0,0 1-192 0,-3-1 192 0,-2 0 0 15,-2 3-128-15,-1 1 128 0,-3-1 0 0,-3 1 128 16,-1 0 96-16,-2 1 16 0,-4 1 0 0,1-1 112 15,0 0 32-15,-1-2 0 0,-1 2 0 0,-2-2-208 0,2 1-48 16,-2-1 0-16,1 2 0 0,0 1-128 0,0-3 0 16,1 1 0-16,-1-2 0 15,-1 0-384-15,1-1-96 0,0 0-32 0,2-1 0 16,-2 1-1920-16,3-1-384 0,9-7-64 0,0 0-12736 0</inkml:trace>
  <inkml:trace contextRef="#ctx0" brushRef="#br0" timeOffset="84174.97">32326 5381 30399 0,'0'0'2704'0,"0"0"-2160"0,0 0-544 0,0 0 0 16,0 0 2528-16,0 0 400 0,-9 7 80 0,2 2 0 15,1-3-2256-15,-5 3-464 0,-2 0-96 0,1 3 0 16,1 1-64-16,-4-1 0 0,-3 1 0 0,0 1 0 16,-2-1-128-16,3-1 0 0,0 0 0 0,0-2 128 15,2-2-128-15,2 0 0 0,2 0 0 0,2-2 0 16,1 1 0-16,8-7 128 0,0 0-128 0,0 0 128 16,0 0-128-16,0 0-272 0,0 0 64 0,9 1 16 15,2 0-128-15,-1 2 0 0,1-2-16 0,0-1 0 0,4 0 192 16,-2 0 144-16,1 0-192 0,0 0 192 0,2 2 0 15,-2 0 0-15,-1-1 0 0,1 2 0 0,-1 1 0 0,0 3-128 16,0 0 128-16,-3 4 0 0,-2-3 0 0,0 2 0 16,-2 2 0-16,1-2 0 0,-2 2 0 0,-1 0 0 15,0-1-128-15,-2 2 128 0,1 2 0 0,-3-2 0 16,-1-3 0-16,-3 5 0 0,0-1 0 0,-1 0 144 16,-2-1-144-16,-1 0 128 0,1 2 0 0,-3 0 0 15,1-3 0-15,0 1 0 0,1-1-128 0,-2 1-144 16,-2-1 144-16,0 1-208 15,1 1-1392-15,-2 2-288 0,-3-1-48 0</inkml:trace>
  <inkml:trace contextRef="#ctx0" brushRef="#br0" timeOffset="84403.71">32442 6073 51663 0,'0'0'2288'0,"0"0"464"0,1 12-2192 0,2-3-560 0,-3-9 0 0,4 12 0 16,-4-12 0-16,0 0 0 0,6 10 0 0,1-1-144 15,-7-9-1200 1,7 7-224-16,-7-7-48 0,11 3-12624 0,-11-3-2528 0</inkml:trace>
  <inkml:trace contextRef="#ctx0" brushRef="#br0" timeOffset="87593.64">28944 7455 22047 0,'0'0'976'0,"0"0"208"0,0 0-944 0,0 0-240 0,0 0 0 0,0 0 0 16,0 0 928-16,0 0 144 0,0 0 16 0,0 0 16 16,0 0 144-16,0 0 32 0,0 0 0 0,0 0 0 15,0 0-416-15,0 0-80 0,0 0-16 0,0 0 0 16,0 0-96-16,0 0-32 0,6-8 0 0,1 1 0 16,-1-1 16-16,2 1 0 0,1 1 0 0,-1-1 0 15,0-1-288-15,0 1-64 0,0-3-16 0,-1 1 0 16,0-1 448-16,1-2 96 0,-3-2 0 0,2 1 16 15,-1 0-16-15,1 0-16 0,-1 2 0 0,2-4 0 16,1-2-528-16,-1 0-96 0,-2 0-32 0,2 0 0 16,1-3-160-16,0 1 128 0,1-3-128 0,-3 1 128 0,1 1-128 15,0-1 0-15,-1-1 0 0,-1 0 128 0,1-2-128 0,-1 4 0 16,-1 0 0-16,1 1 0 0,-1-1 0 0,0 0 0 16,-2 2 0-16,-2 0 0 0,1 2 0 0,0 3 0 15,-1 0 0-15,-1 3 0 0,0 1 0 0,0 9 0 16,0-7 0-16,0 7 128 0,0 0-128 0,0 0 0 15,0 0 144-15,0 0-144 0,0 0 0 0,-3 13 0 16,1 1 0-16,-1 6 0 0,-1 4 0 0,3 0-128 16,-2 1 128-16,1 1 0 0,-1 2 0 0,3 0 0 15,0 3 0-15,2-2 128 0,1-1-128 0,0 0 0 16,1 0 0-16,0-1 0 0,1-1 0 0,0 0 0 16,2-4 0-16,1 2 0 0,-3-5 0 0,3 0 0 0,0-4 0 0,1-2 0 15,1 0 128-15,0-6-128 0,1-1 160 16,-1 0-160-16,1-3 256 0,-1-1-32 0,1-2-16 0,0-3 0 15,1-2 32-15,0 0 0 0,-2-2 0 0,2-2 0 16,-2-3-240-16,2-1 0 0,-1-2 0 0,-1-2 0 16,0-3 128-16,1 1-128 0,-1-2 0 0,1-3 144 15,-2-1-144-15,0 1 0 0,0-5 0 0,3 2 128 16,-2-3-128-16,1 0 0 0,-3-4 0 0,1 0 0 16,-2 3 0-16,3-1 0 0,-4 4 0 0,2-2 0 15,0 1 0-15,0 4 0 0,-2 4 0 0,1 3 0 16,-1 1-128-16,1 4 128 0,0 1 0 0,1 1 0 15,0-1 0-15,3 4 0 0,-1-1 0 0,0 4 0 16,0 1-176-16,-10 4 176 0,10-3-128 0,-10 3 128 16,12 2 0-16,-2 1 0 0,-10-3 0 0,11 12 0 15,-4 3 0-15,0 1 0 0,-2 7-160 0,-1 0 160 0,-1 2 0 0,-1 2 0 16,0 1 0-16,-2 2 0 0,0 1 0 0,0 0 0 16,1 0 192-16,-1 1-48 0,0-2-144 0,1-2 128 15,0 1-128-15,2-3 128 0,1-1-128 0,-1 0 0 16,-1-4 0-16,1 1 0 0,-1-1 0 0,0-2 0 15,-2-1 0-15,1 1 0 0,-1-1-176 0,0-2-64 16,1-2-16-16,-1-1 0 16,0-1-1056-16,2-2-224 0,-1-1-32 0,-1-9-16 15,0 0-1632-15,0 0-336 0</inkml:trace>
  <inkml:trace contextRef="#ctx0" brushRef="#br0" timeOffset="88329.21">30066 7159 29423 0,'0'0'1296'15,"0"0"288"-15,0 0-1264 0,0 0-320 0,0 0 0 0,0 0 0 0,0 0 896 0,0 0 128 16,0 0 32-16,0 0 0 0,0 0-224 0,0 0-32 16,0 0-16-16,0 0 0 0,0 0-304 0,0 0-64 15,0 0-16-15,-4 11 0 0,3 0 128 0,0 2 32 0,-2 2 0 0,1 0 0 16,0 1 0-16,0 2 0 15,-1 3 0-15,0-1 0 0,1-3-64 0,-1 2-16 0,-1 1 0 0,2 2 0 16,-1 0-304-16,1-1-176 0,0-3 192 0,2-2-192 16,0-3 144-16,3-1-144 0,1-3 0 0,1-1 144 15,-5-8 64-15,9 6 16 0,0-1 0 0,2-2 0 16,0-2-224-16,1-2 0 0,-1-2 0 0,0 1 0 16,2-5 0-16,0 1 176 0,0-2-176 0,0-1 160 15,0-3-160-15,0 0 0 0,-1-1 144 0,-1-1-144 16,-1-2 0-16,-1-2 0 0,-1 0 0 0,0 1 128 15,-2 1-128-15,0-1 0 0,-3 0 0 0,1 2 128 16,-1-1-128-16,-2 3 0 0,-1 3 0 0,0 10 128 16,0 0-128-16,0 0 0 0,-1-11-128 0,1 11 128 0,0 0 0 15,0 0-160-15,0 0 160 0,0 0 0 0,0 0-144 16,0 0 144-16,0 0 0 0,0 0-144 0,0 0 144 0,0 12-160 16,-3 0 160-16,2 1-160 0,0 2 160 0,-1 1 0 15,1 0 0-15,1-2-128 0,-1 2 128 0,0-1 0 16,1 1-144-16,1 1 144 15,-1-2-480-15,0 1-32 0,1-2 0 16,2-2 0-16,-3-12-336 0,5 11-80 0,-5-11-16 16,8 9 0-16,0 0-2080 0,-8-9-432 0,10 1-64 0</inkml:trace>
  <inkml:trace contextRef="#ctx0" brushRef="#br0" timeOffset="89515.14">30557 6720 22399 0,'0'0'992'0,"0"0"208"0,0 0-960 0,0 0-240 0,0 0 0 0,0 0 0 15,0 0 768-15,0 0 96 0,0 0 32 0,0 0 0 16,0 0 432-16,0 0 80 0,0 0 32 0,0 0 0 16,0 0-384-16,0 0-80 0,6 9-16 0,-1 4 0 15,0 1-320-15,1 6-80 0,-1 3-16 0,1 6 0 0,1-1-224 0,-1 2-32 16,1 1-16-16,1 3 0 0,0 1-144 0,-2 3-128 15,-1-2 144-15,3 2-144 0,-1-3 0 0,-3-1 128 16,-3 1-128-16,0-1 0 0,-1-1 0 0,-1 1 0 16,-3-2 0-16,0 1 0 0,-1-2-256 0,1-5-112 15,1-2-16-15,-1-5 0 16,-1 1-112-16,0-6-16 0,2 2-16 0,-1-3 0 16,2-4-1040-16,2-9-208 0,0 0-32 0,0 0-11600 0</inkml:trace>
  <inkml:trace contextRef="#ctx0" brushRef="#br0" timeOffset="90058.43">30928 6862 11967 0,'0'0'1072'0,"0"0"-864"16,0 0-208-16,0 0 0 0,0 0 4160 0,0 0 768 0,-4 10 176 0,-1 1 16 16,-2 2-3200-16,2 1-640 15,0 1-128-15,1 4-16 0,0 2-288 0,0 4-48 0,0 2-16 0,2-1 0 16,-2 4-464-16,1 2-112 0,2 0-16 0,0 1 0 16,-1 1-192-16,2-2 0 0,0 0 0 0,0-1 0 15,0-1 0-15,3-4 0 0,0 0 0 0,-1-3 0 31,1-2-608-31,1-1-160 0,0-6-48 0,-1-1 0 16,0-1-2640-16,-3-12-512 0</inkml:trace>
  <inkml:trace contextRef="#ctx0" brushRef="#br0" timeOffset="90256.77">30836 7188 28559 0,'0'0'2544'0,"0"0"-2032"16,0 0-512-16,0 0 0 0,0 0 3056 0,0 0 512 16,10 0 96-16,0 0 32 0,1 0-3008 0,1 1-688 15,1 2 0-15,1-3 0 16,-1-1-624-16,1 1-96 0,1-2-32 0,-1 4 0 16,0 0-2384-16,-1-1-464 0</inkml:trace>
  <inkml:trace contextRef="#ctx0" brushRef="#br0" timeOffset="90429.68">31112 7338 22111 0,'0'0'976'16,"1"14"208"-16,-1-1-944 0,2-1-240 0,1 2 0 0,1 1 0 0,2-2 3216 0,-1 0 608 0,-1 0 112 0,0-4 32 15,0 1-2864-15,-4-10-560 16,1 11-112-16,1-3-32 15,-2-8-1168-15,0 0-256 0,0 0-32 0,0 0-14688 0</inkml:trace>
  <inkml:trace contextRef="#ctx0" brushRef="#br0" timeOffset="90594.17">31182 6926 38351 0,'0'0'1696'0,"0"0"352"0,0 0-1632 0,0 0-416 0,0 0 0 0,0 0 0 0,0 0-128 0,0 0-128 16,2 13 0-16,2-3-10944 15,1 0-2192-15</inkml:trace>
  <inkml:trace contextRef="#ctx0" brushRef="#br0" timeOffset="90965.16">31495 7171 30351 0,'-5'-10'1344'0,"5"10"272"0,-5-11-1296 0,0 2-320 0,1 1 0 0,0-1 0 15,4 9 960-15,-7-9 112 0,1 1 16 0,-1 2 16 16,1 2-256-16,-1-1-48 0,-2 1-16 0,9 4 0 16,-10 2-416-16,0 2-96 0,1 3-16 0,2 0 0 15,-1 0-256-15,1 5 0 0,1 1 0 0,0 0 0 16,1 4 192-16,1 0 16 0,2 2 16 0,0 2 0 16,2 1 0-16,0-1 0 0,2 1 0 0,2-1 0 15,0 4 128-15,1-2 32 0,3 0 0 0,1-3 0 16,1 1-384-16,2-1 0 0,1-7 0 0,1 0 128 15,1-1-528-15,0-1-112 0,2-3 0 16,1 0-16-16,2-3-2096 0,0-2-432 0,-2-1-80 0,1-2-11120 16</inkml:trace>
  <inkml:trace contextRef="#ctx0" brushRef="#br0" timeOffset="91263.93">31914 6656 10127 0,'0'0'448'0,"-6"-6"96"0,1-5-544 0,5 11 0 0,0 0 0 0,0 0 0 16,0 0 6112-16,0 0 1120 0,0 0 208 0,-9 11 48 15,1 2-5664-15,2 5-1136 0,-2 1-240 0,3 7-32 16,-2 4-128-16,2 4-32 0,1 5 0 0,0 1 0 15,-1-1 128-15,1 0 32 0,1 0 0 0,2 0 0 16,1 0-272-16,-1 0-144 0,1-5 160 0,0 0-160 16,1-3 0-16,-1-2 0 0,0-3 0 0,1 3 0 15,2-3-176-15,0 0-128 0,-2-4-16 0,2-1-16 16,-1 0-496 0,2-3-112-16,0-2-16 0,1-3 0 0,0-3-2112 0,1-2-448 0</inkml:trace>
  <inkml:trace contextRef="#ctx0" brushRef="#br0" timeOffset="91753.65">32134 7116 6447 0,'-9'-4'576'15,"-2"2"-576"-15,1 2 0 0,0 2 0 0,-1 4 7408 0,1 3 1360 16,-2-1 288-16,0 2 48 0,1 2-7360 0,-2 2-1472 16,-3 2-272-16,2 1 0 0,-1 1-256 0,2 0 32 15,0 0 16-15,1 1 0 0,2-1 208 0,2-4 0 16,3 1-160-16,0-1 160 0,1-1 0 0,4-1 240 16,0-12-48-16,4 11 0 0,-4-11-64 0,6 8 0 0,-6-8-128 15,12 5 192-15,0-1-192 0,1-2 144 0,1-4-144 0,2 1 128 16,-1-4-128-16,2 0 0 0,2-2 0 0,-1-1 0 15,1-3 0-15,0 0-192 0,-2 1 32 0,0 1 16 16,-1-2 144-16,0 2-208 0,-5-1 80 0,-1-1 128 16,-1-1 0-16,-2-1 0 0,-3 0 0 0,-2 3 0 15,-1-1 0-15,-1 2 0 0,0 9 0 0,-3-7 192 16,3 7-64-16,-8-6-128 0,0 4 192 0,8 2-64 16,-12-3 160-16,3 6 32 0,0-2 0 0,9-1 0 15,-9 7 192-15,2-1 64 0,2 2 0 0,1 2 0 16,2 1-288-16,0 2-48 0,1 1-16 0,1 2 0 0,1-1-224 0,2 6 0 15,-2-1 0-15,3 1 0 0,1-3 0 16,2 3 0-16,-1-3 0 0,3 0 0 0,2-1-256 0,-1-1 48 16,1-3 16-16,-1 0 0 15,1-1-240-15,-1-2-32 0,0-1-16 16,1-1 0-16,-2-1-592 0,0-3-112 0,2-3-32 0,-1-2-10080 16,-10 1-2016-16</inkml:trace>
  <inkml:trace contextRef="#ctx0" brushRef="#br0" timeOffset="92221.04">32691 7090 35071 0,'0'0'1552'0,"-4"-6"320"0,4 6-1488 0,-5-8-384 0,5 8 0 0,0 0 0 15,-7-4 768-15,-1 3 96 0,-1 1 16 0,-1 2 0 16,-1 2-240-16,1 3-64 15,-2-3 0-15,-1 2 0 0,0 1-256 0,0 0-48 0,-1 3-16 0,-2-1 0 16,0 0-112-16,1 1-16 0,-1 1-128 0,2 2 192 16,1-3-64-16,0 2 0 0,0-2-128 0,2 1 192 15,2-5-192-15,3 1 0 0,6-7 128 0,-7 6-128 16,7-6 0-16,0 0 128 0,-5 7-128 0,5-7 0 16,0 0 0-16,0 0 0 0,0 0 0 0,0 13 0 15,0-13 0-15,2 12-160 0,2-2 160 0,-4-10-128 16,0 0 128-16,12 12 0 0,0-4 0 0,0-1 0 15,1 0 0-15,0-1-128 0,1 2 128 0,2-4 0 16,-1 1 0-16,1-1-128 0,-2 2 128 0,1-1 0 0,-2 0-176 16,0 0 176-16,-2 2-208 0,0-1 80 0,-1-1 128 0,-10-5 0 15,11 10 0-15,-11-10 0 0,7 11 0 0,-3 0 0 16,-2-1 0-16,-4 1 0 0,0-2 0 0,-2 0 176 16,-3-1-16-16,-2-1 0 0,-1 3 208 0,-1-1 32 15,0 0 16-15,-1 1 0 0,-1-1-112 0,-1 2-32 16,-1-2 0-16,2 1 0 0,0 0-272 0,1-3 160 15,1 0-160-15,0 1 128 0,2-1-368 0,1-1-80 16,8-6 0-16,-8 4-16 16,8-4-560-16,0 0-128 0,0 0 0 0,0 0-16 15,0 0-2464-15,-3-8-480 0</inkml:trace>
  <inkml:trace contextRef="#ctx0" brushRef="#br0" timeOffset="92647.61">33109 7114 22111 0,'0'0'1968'0,"0"0"-1584"0,0 0-384 0,-6-6 0 16,6 6 2880-16,-9 0 512 0,-1 0 80 0,1 2 32 15,-1-1-2672-15,-2 2-512 0,-1 1-128 0,-1 2 0 16,-2 3-64-16,-1-2 0 0,-1 2 0 0,0-1 0 15,-1 0 208-15,1-1 48 0,1 0 0 0,2 1 0 16,0-2 240-16,2 2 48 0,3-3 16 0,2-1 0 16,8-4-432-16,-8 5-64 0,8-5-32 0,0 0 0 0,0 0-288 0,0 0-64 15,0 0-16-15,0 0 0 16,0 0 0-16,12 4 0 0,-2-2 0 0,2-2 0 0,0 1 208 0,-1-1 0 16,1 0 0-16,0 1 0 0,1 2 0 0,-1 2 0 15,-1 0 0-15,1 2 0 0,0 1 0 16,1 1 0-16,-13-9 0 0,16 14 0 0,-3 0 0 0,-2 2 0 15,1-2 0-15,-12-14 0 0,11 20 192 0,-6-2-192 16,-5-18 192-16,4 21-192 0,-4-1 336 0,0-2-32 16,-3-4-16-16,-2 2 0 0,0-2 128 0,-3 2 32 15,0-3 0-15,-2 0 0 0,0 0-272 0,0 0-48 16,-3-1-128-16,0 1 192 16,-3 2-592-16,-2 0-128 0,-3 3-32 0,-5 0 0 15,-1 2-2016-15,-5-2-416 0,-5 3-80 0</inkml:trace>
  <inkml:trace contextRef="#ctx0" brushRef="#br0" timeOffset="93281.05">29816 8075 24879 0,'0'0'2208'0,"5"-10"-1760"0,2 3-448 0,-2 0 0 0,0 1 1744 0,-5 6 272 15,8-6 48-15,-8 6 16 0,0 0-1248 0,0 0-240 16,0 0-48-16,0 0-16 0,0 0 144 0,0 0 32 0,0 0 0 0,1 12 0 15,-2 5 16-15,-2 0 16 0,1 2 0 0,-1 2 0 16,-5 2-272-16,1 0-48 0,-1 4-16 0,-1 2 0 16,-2 0-144-16,1 3-16 0,-2 2-16 0,0 3 0 15,-2 1-224-15,0 1 144 0,-2-3-144 0,0 2 128 16,-2-2-128-16,2 0 0 0,-1-6 0 0,4-3 0 16,2-2 128-16,2-3-128 0,1-1 192 0,3-3-64 15,1 0 176-15,2-2 16 0,1-3 16 0,2-1 0 16,2-2-208-16,1 1-128 0,0-1 128 0,1-2-128 15,3-2 0-15,1 2 144 0,0 0-144 0,1 1 0 16,2-2 0-16,3-2 0 0,-4 1 0 0,2 0 0 16,2-2 128-16,0-2-128 0,4 1 0 0,0-3 0 0,2 0 0 0,1 0 0 15,0-4 0-15,3 1 0 0,0-2 0 0,1 0 0 16,0 0-128-16,-1-1 128 16,-3 1-768-16,0 1-48 0,-2-1-16 15,-2 1 0-15,-2 0-1968 0,-2 0-400 0,-1 2-64 0</inkml:trace>
  <inkml:trace contextRef="#ctx0" brushRef="#br0" timeOffset="93707.8">30233 8541 23951 0,'0'0'1056'0,"0"0"224"0,-12-1-1024 0,3 1-256 0,9 0 0 0,-9 3 0 15,9-3 2992-15,-10 5 528 0,2-1 128 16,0 2 0-16,0 2-2816 0,1 1-576 0,1-1-128 0,0 4 0 16,-2 1-128-16,0 1 176 0,3 2-176 0,-2 1 192 15,1 2-192-15,2-1 160 0,1 1-160 0,2-4 160 16,2 0-32-16,3-1-128 0,1 2 192 0,3-2-64 16,3-4-128-16,0-2 0 0,1-1 144 0,3-3-144 15,3-2 0-15,3 2 0 0,-2-6 0 0,1-2 0 16,-1-2 0-16,2-1 0 0,0-1-160 0,1-1 160 15,-1-3-224-15,0 2 64 0,-2-2 16 0,-2 3 0 16,-2-2 144-16,-2 1 0 0,-3 1 0 0,-3-3 0 16,-3 4 0-16,-4-2 144 0,-2-1 0 0,-2 0 0 15,-2-2 320-15,-3-2 64 0,-3 0 16 0,0-2 0 16,-1 2-192-16,-2 1-32 0,-2 1-16 0,-2 1 0 0,3-1-176 16,-1 3-128-16,0 1 144 0,2 2-144 0,2 3 0 15,1-1 0-15,3 4 0 0,9 1 0 16,0 0-400-16,0 0-176 0,0 0-48 0,0 0-11344 15,0 0-2288-15</inkml:trace>
  <inkml:trace contextRef="#ctx0" brushRef="#br0" timeOffset="94281.8">30766 8578 23951 0,'0'0'2128'0,"0"0"-1696"0,0 0-432 0,0 0 0 16,2-8 2416-16,-2 8 400 0,0-8 64 0,0 8 32 16,-3-6-1904-16,3 6-384 0,0 0-80 0,-6-7-16 15,-4 3 208-15,1 2 32 0,0 2 16 0,-1 2 0 16,-1-1-208-16,0 5-32 0,-1-1-16 0,-1 4 0 16,0 1-224-16,-2 2-48 0,0-1-16 0,0 2 0 15,0-3 64-15,2 0 16 0,1 1 0 0,2 1 0 16,2-3-144-16,1 1-32 0,2 1 0 0,1-2 0 15,4-9-144-15,0 0 0 0,0 10 0 0,4-1 0 16,3-1 0-16,0 0 0 0,-7-8 0 0,12 5 0 16,1-1 0-16,2-1 0 0,1-3 0 0,3 0 0 15,-1 0-160-15,2-4 160 0,2 1 0 0,0-3-144 16,0-2 144-16,0-1-160 0,-1 0 160 0,0 1-160 16,0-1 160-16,-2 0-192 0,1 1 192 0,-3-3-192 0,-2 2 192 15,-3 0-160-15,-1-1 160 0,-4 0-160 0,-1 3 160 0,-2-4 0 16,-2 3 0-16,-2-1 0 0,-1 0 0 0,-2 0 0 15,-1 0 0-15,-1 4 128 0,-3-2-128 0,1 1 128 16,-1-1-128-16,0 2 128 0,-1 4-128 0,1 1 128 16,0-2-128-16,8 2 128 0,-9 4 16 0,9-4 16 15,-9 5 0-15,9-5 0 0,-8 10-160 0,3 0 0 16,1-1 0-16,1 4 0 0,2 0 0 0,1 3 0 16,1-1 0-16,2 4 0 0,0-1 0 0,2 2 0 15,-1 2-128-15,1 0 128 0,1 0 0 0,4 1 0 16,0 2-144-16,2 0 144 0,1 0 0 0,-2 0 0 15,1-1-128-15,0 1 128 0,-4 0 0 0,-3 0 0 0,-2 1 0 16,-2 0 0-16,-1-1 0 0,0-1 0 0,-3 0 0 0,-1-1 0 16,-2-1 0-16,-3-1 128 0,-2 0-128 0,-2-3 0 15,-1 1 0-15,0-1 0 0,-5 0 0 0,1 2 0 16,-2-2 0-16,-2-1 0 0,-2 0 0 0,-1-3-160 31,-3-1-304-31,1-1-64 0,-2-2-16 0,3-2 0 16,1-3-656-16,2 1-128 0,0-6-16 0,3-3-10032 0,2-2-2000 0</inkml:trace>
  <inkml:trace contextRef="#ctx0" brushRef="#br0" timeOffset="94587">31039 8891 20271 0,'0'0'896'0,"0"0"192"0,0 0-880 0,0 0-208 0,0 0 0 0,8 6 0 0,5-1 5424 0,-2 1 1040 16,-1-1 192-16,-1 1 64 0,1 1-5440 0,-2-2-1072 15,-8-5-208-15,8 8 0 0,-8-8 0 0,5 10 0 16,-1-2 0-16,-4-8 0 0,0 0-224 0,0 0 16 15,3 12 0-15,-3-12 0 16,0 0-544-16,0 0-96 0,-2 10-32 0,2-10 0 16,0 0-1408-16,0 0-272 0,0 0-64 0,0 0-12672 0</inkml:trace>
  <inkml:trace contextRef="#ctx0" brushRef="#br0" timeOffset="95492.59">31640 8330 40895 0,'0'0'1808'16,"0"0"368"-16,0 0-1728 0,0 0-448 0,0 0 0 0,0 0 0 0,0 0 256 0,0 0-16 15,0 0-16-15,0 0 0 0,0 0 240 0,0 13 48 16,1-2 16-16,2 4 0 0,-1 6-288 0,2 2-64 16,0 2-16-16,0 3 0 0,-1 2-160 0,-1-2 0 15,2 2 0-15,0 2 0 0,-1 0 0 0,-2-2 0 16,-1 1 0-16,0 1 0 0,1-5 0 0,1 0 0 15,-2-2 0-15,0-1 0 0,0-1 0 0,1-2 0 0,0-3 128 16,3-1-128-16,-2-1 0 0,0-2 0 0,-1-1 0 16,1-1 0-16,-2-12 0 0,2 9-272 15,-2-9 32-15,0 0 16 16,0 0-624-16,0 0-128 0,0 0-32 0,0 0 0 16,-1-10-240-16,-2-1-48 0,1-3-16 0,1 0 0 15,-3-1 384-15,0-3 80 0,-3 0 16 0,2-3 0 0,0-1 560 0,0-4 112 0,-3-2 32 0,0 2 0 16,3-4 128-16,1-2 0 0,-1-2 160 0,1 0-160 15,1-3 336-15,2 3-16 0,-2-1-16 0,4 3 0 16,2-4 256-16,0 5 48 0,-1 2 16 0,1 5 0 16,1 0 80-16,1 5 32 0,3-1 0 0,0 2 0 15,1 1-256-15,0 3-48 0,-3-2-16 0,5 3 0 16,1 1-208-16,-1 3-32 0,0-3-16 0,-1 2 0 16,2-2-32-16,0 3-128 0,-2-1 192 0,2 3-64 0,-2 1 48 0,-1 2 0 15,2 2 0-15,-1 1 0 0,1 1 0 0,0 3 0 16,0 1 0-16,1-1 0 0,-1 7-176 0,1 1 0 15,0 2 0-15,2-1 128 0,-2 0-128 0,0 0 0 16,-2 1 0-16,-2 4 0 0,0-3 0 0,-2 3 128 16,-2 1-128-16,0-2 128 0,-4-2-128 0,-1 2 160 15,-2 2-160-15,-1-1 160 0,-2-1 48 0,0 0 16 16,1 1 0-16,-3-1 0 0,-2-3 128 0,0 0 32 16,-1 0 0-16,2 0 0 0,-4 2-128 0,0-2 0 15,-1 0-16-15,-2 0 0 0,-2-2-64 0,-1 1-16 16,2-1 0-16,-1 2 0 0,0 1-160 0,1 0 192 0,1 1-192 15,2-2 192-15,1-3-192 0,3 1 0 16,0-2 0-16,10-9 0 0,-3 9 0 0,3-9 0 0,-4 10 0 16,4 1 0-16,4 2 0 0,-1-4 0 0,1-1 0 0,2 2 0 15,0 2 144-15,2-2-144 0,2-3 160 0,1 2-160 16,0 1 0-16,4 1 0 0,-1-1 0 16,2 1 0-16,1-2 0 0,1-1 176 0,2-1-176 0,-2 0 160 15,-1-1-160-15,0 4 0 0,-2-4-192 0,1 1 192 16,-2-2-272-16,-1 0 64 0,0 0 16 0,-1 2 0 31,0-5-400-31,-2 2-80 0,-10-4-16 0,13 2 0 16,-2-2-592-16,-1-2-128 0,-10 2-32 0,13 0 0 0,-1-4-384 0,-2 2-80 0,0-1-16 15,-1-1 0 1,0 0 272-16,0 0 48 0,-9 4 16 0,10-4 0 0,-10 4-1200 16,9-2-240-16</inkml:trace>
  <inkml:trace contextRef="#ctx0" brushRef="#br0" timeOffset="95918.15">32241 8779 12895 0,'0'0'1152'0,"0"0"-928"16,0 0-224-16,5-8 0 0,-2-3 3200 0,-3 11 608 15,0 0 112-15,0 0 32 0,0 0-1584 0,2-9-304 16,-2 9-64-16,0 0-16 0,6-9-192 0,-6 9-64 16,0 0 0-16,7-5 0 0,-7 5-1088 0,11-3-240 15,-1 3-32-15,1-2-16 0,0-1-48 0,0 2-16 16,-1-5 0-16,2 3 0 0,0 0-128 0,-1 2-32 15,1-2 0-15,-1 2 0 0,-1-6-128 0,1 3 128 16,-2-1-128-16,0 1 128 0,-3-2 32 0,-6 6 0 16,7-7 0-16,-7 7 0 0,2-9-160 0,-2 1 160 15,0 8-160-15,-4-10 160 0,-1 1-160 0,-1 1 0 0,-3 0 0 0,-2 1 128 16,-1 2-128-16,-1 3 0 0,-2 2 144 0,-1 0-144 16,-1-3 0-16,2 6 0 0,-1-1 0 0,2 3 0 15,-1 3 0-15,1 1 0 0,0 1 0 0,0 0 0 16,3 2 0-16,0-1 0 0,2 1 0 0,1 1 0 15,2 0 0-15,2 4 0 0,0-1 0 0,1 5 0 16,2-4 128-16,1 2 16 0,1-2 0 0,2 1 0 16,1-1-144-16,0 2 0 0,1-2 0 0,0-1 0 15,1 3 0-15,1-5-192 0,2-2 64 0,2-2 128 16,1 1-720 0,1-2-32-16,1-1 0 0,2-2 0 0,2-2-1184 15,0-1-240-15,0-1-64 0,1-4 0 0,-1-1-336 0,-1-1-80 0,0-1-16 0,0 0 0 16,-4 2-896-16,0-3-176 0</inkml:trace>
  <inkml:trace contextRef="#ctx0" brushRef="#br0" timeOffset="96542.73">32825 8546 36223 0,'0'0'1600'0,"-10"-1"336"0,0 1-1552 0,0 0-384 16,0 0 0-16,-1 0 0 0,-1 0 448 0,1 0 16 15,-4 1 0-15,1 2 0 0,0 1 48 0,-1 2 0 0,-2 2 0 0,2 3 0 16,-1 0 96-16,2 1 32 0,-1 1 0 0,2 2 0 16,3 2-240-16,0-1-32 0,-1 1-16 0,2 2 0 15,0-4-160-15,2 4-48 0,3-1 0 0,2-1 0 16,2 0-144-16,4 0 0 0,0-4 0 0,1 0 0 15,1-2 0-15,5 1-144 0,1-1 144 0,1-4-208 16,1 0 16-16,2-3 0 0,-1 0 0 0,3-3 0 16,3-1 64-16,0-1 128 0,0-3-208 0,0 0 80 15,0 0-32-15,-2 0 0 0,0 0 0 0,-5-5 0 16,-1-1 160-16,-3-1 0 0,-1 1 0 0,-2 1-128 16,-3-4 128-16,-1 0-128 0,-3-2 128 0,0 1-128 15,-2-2 128-15,0-1 0 0,-2 2 128 0,-2-4-128 16,1 1 432-16,-1 1 16 0,-1-1 0 0,1 4 0 15,-1-2-64-15,2 3 0 0,-3 0 0 0,3 3 0 0,0 0-192 0,1 4-64 16,4 6 0-16,0 0 0 0,0 0-128 0,0 0 192 16,0 0-192-16,0 0 192 0,0 0-192 0,0 0 192 15,-4 10-192-15,3 5 192 0,1-2-192 0,2 4 128 16,2-2-128-16,1 2 128 0,1 1-128 0,-3 1-176 16,4 0 48-16,-1 1 0 0,1 1 128 0,0 1 0 15,-1 1 0-15,1-1-128 0,-1 1 128 0,1 0 0 16,-2 1 0-16,0 0 0 0,0 0 0 0,-2 2 0 15,-3 3 0-15,0-3 128 0,0-3-128 0,-1 1 144 16,-2-2-144-16,-1 1 160 0,-4 1-160 0,-1-2 0 16,-1-1 0-16,-1-2 128 0,2 1 480 0,0-6 96 15,0 1 0-15,-4-1 16 0,-4-4-720 0,-1 2-320 0,-2-2 32 0,-1 3 0 16,0 1-32-16,-1 0 0 0,-3-1 0 0,-1-1 0 31,0-1-544-31,3 0-112 0,1-2-32 0,2-3 0 16,4-2-128-16,3-1-16 0,3-4-16 0,10 1-10816 0,0 0-2160 0</inkml:trace>
  <inkml:trace contextRef="#ctx0" brushRef="#br0" timeOffset="96777.12">33061 9054 31327 0,'0'0'2784'0,"0"0"-2224"16,0 0-560-16,0 0 0 0,0 0 5472 0,0 0 992 16,0 0 192-16,0 0 32 15,0 0-5968-15,0 0-1184 0,0 0-240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1T18:19:30.624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20602 15198 864 0,'0'0'76'0,"0"0"-60"0,0 0-16 0,-7 3 0 0,4-3 73 0,3 0 12 15,0 0 3-15,0 0 0 0,0 0-18 0,0 0-3 16,0 0-1-16,0 0 0 16,0 0-6-16,-4 0 0 0,4 0-1 0,-3-10 0 15,3 10-7-15,0-3 0 0,0 3-1 0,0 0 0 0,0-6 9 16,0 6 1-16,0 0 1 0,0 0 0 16,0 0-1-16,0 0 0 0,0 0 0 0,0 0 0 0,0 0-27 15,0 0-6-15,-4 6 0 0,-3-3-1 0,4 7-4 0,3-10-1 16,-4 6 0-16,4-6 0 0,0 0-2 0,0 3-1 15,0 7 0-15,4-1 0 0,-1-3-3 0,1 4 0 16,-1 5 0-16,4-5 0 0,0 2-2 0,4-2-1 16,-4 5 0-16,3-5 0 0,1 9 15 15,3-4 2-15,0 1 1 0,0 3 0 0,4 0-31 0,0 0 0 16,-4 6 0-16,3-7 0 0,1 1 0 0,-4 0 0 16,0 0 0-16,4 3 0 0,-4-3 0 0,0-7 0 15,-3 4 0-15,-1-7 0 16,1 1-23-16,-1-1-7 0,-2-3-2 0,2-3 0 15,-3-3-76-15,0 0-15 0,-7 0-3 0,0 0-902 0</inkml:trace>
  <inkml:trace contextRef="#ctx0" brushRef="#br0" timeOffset="399.22">21153 15148 2304 0,'0'0'102'0,"-4"-4"21"0,4 4-99 0,-3-6-24 15,-1 6 0-15,4 0 0 0,0 0 12 0,0 0-4 16,0 0 0-16,0 0 0 15,0 0-34-15,0 0-7 0,0 0-2 0,0 0 0 0,0 6 15 0,0 7 2 16,0-4 1-16,0 1 0 0,-3 5 17 0,-1 4 16 16,-3 0-4-16,0 6 0 0,-4-6 57 0,1 6 11 15,-8 0 3-15,4 3 0 0,-4 1-43 0,4 5-8 16,-7 4-1-16,-4-4-1 0,4 10-7 0,0-6-2 16,0 6 0-16,-7-4 0 0,-1 1-21 15,5 3 0-15,-1 0 0 0,0-3 0 0,1 0 0 0,2-1 0 16,1-2 0-16,4 0 0 0,3-4-8 0,-1 1 8 0,1-7-8 15,4-3 8-15,3 0-10 0,-4-3 10 0,1-6-12 16,-1 2 12 0,4-8-121-16,-4-1-18 0,1 7-3 0</inkml:trace>
  <inkml:trace contextRef="#ctx0" brushRef="#br0" timeOffset="824.71">21608 15333 1555 0,'0'0'138'0,"0"0"-110"15,-4 3-28-15,-3 6 0 0,0-3 189 0,7-6 33 16,0 0 6-16,0 0 2 0,-7 7-162 0,7-7-33 16,0 0-7-16,0 0 0 0,0 0-12 0,0 0-3 0,11-7 0 15,-1 7 0-15,1-6-1 0,-1 6 0 0,4-3 0 16,1-3 0-16,-1 6 12 0,3-3 1 0,1-4 1 0,0 4 0 15,3-3-14-15,0 3-2 0,0-4-1 0,0 4 0 16,4-3-9-16,0 6 0 0,-1-6 0 0,-2 3 0 16,-1 3-27-16,-4 0 3 0,4-7 0 0,1 7 0 31,-5 0-12-31,1 0-3 0,-7 0 0 0,6 0 0 16,-6 0-22-16,-4 0-5 0,3 7-1 0,-3-7-621 0,-7 0-125 0</inkml:trace>
  <inkml:trace contextRef="#ctx0" brushRef="#br0" timeOffset="1183.05">21579 15715 2649 0,'0'0'58'0,"0"0"12"0,0 0 2 0,0 0 4 0,0 0-61 0,0 0-15 16,4-6 0-16,3-4 0 0,4 1 18 0,-1 0 1 0,4-1 0 0,0 1 0 15,8-7-31-15,2 7-7 0,-3-7-1 0,8 7 0 16,-5-4 7-16,8-3 1 0,3 7 0 0,-3 3 0 15,0-4 12-15,0 7 0 0,-1 3 12 0,1-6-12 16,-4 6 0-16,-3 0-17 0,0 0 1 0,-4 6 1 31,-3-6-23-31,-1 3-5 0,-3 4-1 0,0-4 0 16,-3 3-150-16,0-3-30 0,6 3-7 0,1 1-1 0</inkml:trace>
  <inkml:trace contextRef="#ctx0" brushRef="#br0" timeOffset="2327.96">22818 15191 1267 0,'0'0'112'0,"0"0"-89"15,-7 0-23-15,7 0 0 0,0 0 186 0,0 0 33 16,0 0 6-16,0 0 2 0,0 0-174 0,0 0-34 16,0 0-7-16,0 0-2 0,0 0-2 0,0 0-8 15,7 0 12-15,-7 0-4 0,0 0 19 0,0 0 3 16,7-3 1-16,-7 3 0 0,0 0 10 0,0 0 3 15,0 0 0-15,0 0 0 0,10 3-16 0,-10-3-2 0,4 10-1 0,3-1 0 16,0 1-8-16,-3 5-1 0,3 4-1 0,-4 0 0 16,-3 0 1-16,7 6 0 15,4 0 0-15,-4 3 0 0,-4 0-4 0,4 7-1 0,8-10 0 16,-5 3 0-16,-3-3-11 0,4-6 0 0,-1 0 0 0,4 0 0 16,1-4 8-16,-5 1-8 0,1-3 0 15,3-7 8-15,3-3-8 0,-2 6 0 0,-15-9 9 0,7 0-9 16,3 0 19-16,1 0-1 0,-4-9 0 0,0 6 0 15,-7-13-5-15,7 7-1 0,4-1 0 0,-8-5 0 16,-6 2-12-16,3-2 9 0,7-1-9 0,0 3 8 16,-4-2-8-16,-3 5 0 0,4 1 0 0,6 9 0 15,-3-3 0-15,-7 3 0 0,0 0 0 0,7 9 0 16,8 1 0-16,-5 2 0 0,-6-3 0 0,3 7 0 16,3-6 0-16,-3 5 0 0,0-5 0 0,0-1 0 15,-3 0 0-15,3 1 0 0,4-4 0 0,-4-3 0 0,3-3 0 0,1 0 0 16,-11 0 8-16,7 0-8 0,-7 0 12 15,7-3 0-15,4-3 0 0,-4 3 0 0,7-4 1 0,-7 1 1 16,-7 6 0-16,7-3 0 0,3-3 4 0,1 3 1 16,-11 3 0-16,0 0 0 0,3 0-11 15,5-7-8-15,-1 7 9 0,-7 0-9 0,0 0 16 0,0 0-4 16,10-3 0-16,-6-3 0 0,-4 6-1 0,3-3-1 16,4-3 0-16,0-4 0 0,-3-6 6 0,3 7 0 15,-4-10 1-15,5 7 0 0,2-10 0 0,1 3 0 16,-8-6 0-16,4 6 0 0,0-3-9 0,0-3-8 15,-3 6 12-15,-4-6-12 0,-4 6 8 0,8-6-8 16,3 0 0-16,-7 6 0 0,-7-3 0 0,7 0 0 16,7 13 0-16,-4-4 0 0,-6 4-15 0,3 3 0 15,0 6 0-15,0 0 0 16,11 0-83-16,-11 0-17 0,0 0-3 0,0 0-1 16,17 0-41-16,-10 6-9 0,-7-6-2 0,0 0-535 0,14-6-107 0</inkml:trace>
  <inkml:trace contextRef="#ctx0" brushRef="#br0" timeOffset="2732.58">23693 15646 2098 0,'14'0'46'0,"-14"0"10"0,0 0 1 0,0 0 3 0,10-6-48 0,-10 6-12 15,0 0 0-15,0 0 0 0,4-3 54 0,-4 3 9 16,10 0 1-16,-10 0 1 0,0 0-17 0,0 0-4 15,0 0-1-15,0 0 0 0,0 0-9 0,0 0-2 0,4 9 0 16,-4 7 0-16,3-4 7 0,-3 4 1 0,-7 3 0 0,7-3 0 16,0 2-23-16,0 1-4 0,-3 0-1 0,-1-3 0 15,4-4-12-15,0 4 0 0,-3 0 0 0,3-4 0 16,-4 4 0-16,8-7-12 0,-1 7 12 0,1-7-13 16,-4 4 13-16,3-7-9 0,1 4 9 15,-1-1-8 1,-3-9-105-16,8 6-21 0,-8-6-4 0,7 3-944 0</inkml:trace>
  <inkml:trace contextRef="#ctx0" brushRef="#br0" timeOffset="3202.04">24702 15289 1094 0,'0'0'48'0,"-4"0"11"0,-7-7-47 0,8 7-12 0,3 0 0 0,0 0 0 16,-7 0 204-16,7 0 40 0,0 0 7 0,-4-3 1 15,1-3-148-15,-1 6-31 0,4 0-5 0,-7 0-2 32,4 0-101-32,-4 0-20 0,-4 9-4 0,4-9-1 0,0 7 81 0,-4 2 16 0,1 0 3 0,-8 1 1 15,8-1 23-15,-5 1 5 0,-2 5 1 0,3-5 0 16,0 5-18-16,-1-2-3 0,1 3-1 0,0-1 0 15,0-2-37-15,4 6-11 0,-1-4 0 0,0 4 0 16,1 6 14-16,-1-6-2 0,4 6 0 16,0-3 0-16,0 3-12 0,0-6-16 0,-4 0 3 0,8 6 1 15,-4-9 12-15,3-4 0 0,-6 4-10 0,-1-7 10 16,4 1-46 0,-3-4-5-16,2-3-1 0,-2-3-684 0,-1 0-138 0</inkml:trace>
  <inkml:trace contextRef="#ctx0" brushRef="#br0" timeOffset="3467.65">24243 15245 2246 0,'0'0'200'0,"-7"6"-160"16,0-3-32-16,0-3-8 0,7 0 148 0,0 0 28 15,0 0 5-15,0 0 2 16,10 0-198-16,1 0-39 0,-11 0-8 0,11 6-2 15,-1-2 8-15,8 2 0 0,-1-3 1 0,1 6 0 0,-4 7 55 0,4-7 20 16,-1 7-1-16,-2-3 0 0,2 2 33 0,1 4 6 16,-4 9 2-16,4-6 0 0,-4 0-7 0,7 3-1 15,-7 4 0-15,7-4 0 0,-3 3-52 0,3-3-21 0,-3 0 1 16,-1-6 0 0,4 0-23-16,4 0-4 0,-7-1-1 0,3-2 0 15,0-7-106-15,-3 7-22 0,-4-6-4 0,3-1-840 0</inkml:trace>
  <inkml:trace contextRef="#ctx0" brushRef="#br0" timeOffset="3891.13">25255 15646 2466 0,'0'0'54'0,"0"0"11"0,-3 6 3 0,3-6 1 0,0 0-55 0,0 0-14 0,0 0 0 0,-4 10 0 31,4-10-38-31,0 9-10 0,0 1-3 0,0-1 0 0,-3 7 24 0,3-4 5 0,0 4 1 0,0 3 0 16,-4 0 45-16,4-1 10 0,-7 1 2 0,4 6 0 15,-1-6 56-15,4 6 11 0,-7-6 2 0,4 0 1 16,-4 3-75-16,3-3-15 0,8-7-4 0,-4-2 0 31,0-10-72-31,0 0-14 0,0 0-3 0,0 0-1072 0</inkml:trace>
  <inkml:trace contextRef="#ctx0" brushRef="#br0" timeOffset="4753.31">26451 15242 403 0,'0'0'36'0,"-7"3"-36"0,4-3 0 0,-8 0 0 15,4 0 384-15,7 0 71 0,0 0 13 0,0 0 4 16,0 0-376-16,0 0-76 0,0 0-20 0,0 0 8 15,0 0-8-15,0 0-10 0,0 0 10 0,11 0-13 16,-4 9 49-16,0-3 9 0,-4 4 3 0,4 2 0 16,-3-2 27-16,-1 12 5 0,1-3 2 0,0 6 0 15,-1 3-19-15,1 6-4 0,-1-2-1 0,4 9 0 16,-3-10-46-16,-1 10-12 0,1-7 0 0,-4-3 0 16,3 1 0-16,1-4 0 0,-1 0 0 0,-3-9-11 15,4 0-27 1,-4 3-6-16,0-10 0 0,3-2-1 15,-3-1-82-15,0-9-16 0,-3 6-3 0,3-6-856 0</inkml:trace>
  <inkml:trace contextRef="#ctx0" brushRef="#br0" timeOffset="4976.49">26081 15652 403 0,'0'0'36'0,"0"0"-36"16,0 0 0-16,0 0 0 0,0 0 547 0,0 0 102 15,0 0 21-15,0 0 4 0,3-6-541 0,8-10-108 16,7 7-25-16,3-3 0 0,0-4-17 0,7 0-6 16,8 4-1-16,-1-4 0 0,4 3 15 0,-1-2 9 15,-2-1-12-15,-1 7 12 0,-3 6 0 0,-1-4 0 16,-6-2 0-16,0 9 0 16,-4 0-34-16,-3 6 0 0,-1-3 0 0,-3 7 0 15,-3-1-96-15,3 7-19 0,0-7-4 0,0 7-847 0</inkml:trace>
  <inkml:trace contextRef="#ctx0" brushRef="#br0" timeOffset="5756.21">27302 15361 1900 0,'0'0'169'0,"0"0"-135"15,0 0-34-15,0 0 0 0,0 0 214 0,0 0 36 16,0 0 7-16,7 6 2 0,3-3-214 0,-3-3-45 16,4 6 0-16,-4-2-10 0,3-4-9 0,5 9-1 15,-8-9-1-15,0 9 0 0,3-2 21 0,-3 2 0 16,0 1 12-16,0-1-4 0,-3 0 2 0,3 7 0 16,0 0 0-16,0-4 0 0,0 7-2 0,0-3 0 0,0-1 0 15,-3-2 0-15,-1 3-8 0,4-4 0 0,-3 4 0 0,3 3 0 16,-3-1 0-16,-1-2 0 0,4 3 0 15,-3-3 0-15,3 2 8 0,-4-8 0 0,8-1 0 16,-4 7 0-16,0-7-8 0,0 1 0 0,4-7 0 16,-4 3 0-16,0 0 0 0,3-6-17 0,-3 0 4 0,4 4 1 15,-1-8 12-15,-2-2 0 0,-1 6 0 0,3 0 0 16,-3-9 8-16,0 9 0 0,0-6 1 0,4-4 0 16,-8 10 17-16,-3 0 3 0,7-9 1 0,-7 9 0 15,8-10-30-15,-8 10 0 0,3-3 0 0,-3 3 0 16,0 0 0-16,7-6-13 0,0 6 1 0,-7 0 0 15,0 0 12-15,4-10 16 0,6 10-3 0,-3-6-1 16,0 3-12-16,-7 3 0 0,0 0 0 0,7 0 0 16,1-6 0-16,-8 6 0 0,0 0 0 0,10 0 0 15,-3 0 0-15,-7 0 9 0,7 6-9 0,-7-6 8 0,0 0 0 16,7 3-8-16,0 3 12 0,0 1-4 0,-7-7-8 16,7 3 0-16,4 3 0 0,0-3 0 0,-4-3 0 0,3 0 0 15,1 0 0-15,-1-3 8 0,5-3 4 0,-5 6 1 16,1-10 0-16,-4 10 0 0,3-6 6 0,-3-3 1 15,4 6 0-15,-4-4 0 0,0-2-2 0,4 0 0 16,-4-1 0-16,3 4 0 0,-10-4-7 0,4 1-2 16,3 0 0-16,0-1 0 0,-4 1-9 0,-3-1 0 15,4 1 9-15,3-7-9 0,-3-2 0 0,-1-1 8 0,4-6-8 0,0 3 0 16,0-3 0-16,4 0 0 16,-8-1 0-16,4-2 8 0,0 3-20 0,1 3-4 15,-5-3-1-15,1 0 0 16,-1 6-24-16,1 0-5 0,-1 4-1 0,-3 2 0 15,-3-3-117-15,3 13-24 0,0 3-5 0,0 0-580 16,-7 3-116-16</inkml:trace>
  <inkml:trace contextRef="#ctx0" brushRef="#br0" timeOffset="6199.35">28198 15737 1821 0,'0'0'80'0,"0"0"18"0,0 0-78 0,0 0-20 15,0-3 0-15,0-3 0 0,3-4 108 0,4 7 19 16,-3-6 3-16,3-4 1 0,-4 4-68 0,4-1-14 15,0 1-2-15,4 0-1 0,-4 5-21 0,4-2-4 16,-1-3-1-16,4 2 0 0,0-2-11 0,-3 9-9 16,-4 0 12-16,4 0-12 0,3 0 0 0,-4 9 0 15,-3-2 0-15,0 2-9 0,-3 1 9 0,-4-1 0 16,-4 0 0-16,1 7-8 0,-1-7 8 0,-3 7-8 16,4-3 8-16,-8 2-8 0,1-5 8 0,3 9 0 15,-4-4 10-15,0-2-10 0,1 2 0 0,3-5 0 0,0 9 0 0,-4-10 0 16,8 7 0-16,-4-7 0 0,0 7 0 0,3-7 0 15,0 1 0-15,4-1 0 0,0 1 0 0,0-1 0 16,4 7 12-16,0-4-3 0,-1-2-1 0,1-4 0 16,-1 3-8-16,4 7 0 0,0-7 9 0,0 4-9 15,0-4 0-15,0 7-16 0,0-10 2 0,4 4 1 32,3-1-101-32,-3-6-20 0,-1-3-4 0,4 6-526 0,1-6-106 0</inkml:trace>
  <inkml:trace contextRef="#ctx0" brushRef="#br0" timeOffset="6666.16">29214 15298 1094 0,'0'0'97'0,"0"0"-77"0,0 0-20 0,0 0 0 15,0 0 324-15,0 0 62 0,0 0 12 0,0 0 2 16,7-6-331-16,0 3-69 0,0-4-8 0,0 4-5 31,-7 3-12-31,3-6-3 0,-3 6 0 0,0 0 0 0,0 0 19 0,0 0 9 0,0 0-10 0,0 0 10 16,0 0 28-16,0 0 12 0,-3 6 3 0,-4-3 0 15,0 7-15-15,0 5-2 0,0-5-1 0,-4 6 0 16,0-4 3-16,-3 10 1 0,0 0 0 0,-3 3 0 16,-1 3 12-16,0-3 3 0,1 4 0 0,-5-4 0 15,-2 3-20-15,3-3-4 0,-1 0-1 0,1-3 0 16,-3-3-19-16,2 6 0 0,5-9 0 0,3-7 0 15,3 10 0-15,-3-10 0 0,0 1 0 0,3-1 0 16,4-9-94 0,-3 6-22-16,-1-6-5 0,0-6-1 0,4 6-102 15,-3-9-20-15,-4-10-4 0,3 3 0 0</inkml:trace>
  <inkml:trace contextRef="#ctx0" brushRef="#br0" timeOffset="6900.28">28716 15260 2746 0,'0'0'122'0,"0"0"25"0,0 0-118 0,0 0-29 15,0 0 0-15,7 10 0 0,0-7 16 0,0 13-4 16,4-7 0-16,3 7 0 0,4-4-25 0,-1 4-6 16,4 3-1-16,1 0 0 0,-1-1 20 0,4 8-10 15,3 2 10-15,-4-3-8 0,1 0 18 0,3-6 4 0,-3 9 1 16,0-3 0-16,-4 0-7 0,4-3 0 0,-4-3-8 15,-4 6 12 1,1-9-46-16,0-7-10 0,-1 10-1 0,-3-10-1 16,1 1-172-16,-1-1-34 0</inkml:trace>
  <inkml:trace contextRef="#ctx0" brushRef="#br0" timeOffset="7359.72">29439 15762 1555 0,'0'0'138'0,"7"0"-110"15,0-9-28-15,4 9 0 0,0-6 182 0,3-4 31 16,3 7 7-16,5-6 0 0,-5-1-115 0,4 1-23 15,1-4-5-15,-1 4-1 0,0 6-22 0,0-7-5 16,4 4-1-16,-8-3 0 0,1 5-4 0,-4-2-2 16,4 6 0-16,-8 0 0 0,4 0-34 0,-6 10-8 15,-1-1 0-15,-4-3 0 16,4 7-24-16,-3-4-6 0,-4 7-2 0,0-7 0 0,-4 1 16 0,4 5 4 16,-3-5 0-16,-1-1 0 0,1 1 3 0,-1 5 1 15,-3-5 0-15,0-1 0 0,0 0 8 0,0 7-8 16,-4-6 8-16,1 2-8 0,3-2 8 0,-4 5 0 15,0-5 0-15,1 5 0 0,3-2 0 0,-4 3 0 16,4 2 0-16,-3-2 0 0,-1-3 0 0,4 2 0 0,3 1 0 16,1-4 0-16,-1-2 0 0,1 6 0 0,3-7 0 0,3 0 0 15,1 1-8-15,-1-1 0 0,1 1 0 0,-1-1 0 32,8 4-21-32,0-10-4 0,-1 6-1 0,1-9 0 0,3 6 11 15,0-3 3-15,-3-3 0 0,3 0 0 16,0 7-34-16,3-14-6 0,-2 7-2 0,2 0-649 0,1-3-129 0</inkml:trace>
  <inkml:trace contextRef="#ctx0" brushRef="#br0" timeOffset="8008.69">30720 15254 2386 0,'0'0'52'0,"0"0"12"0,0 0 1 0,0 10 3 0,0-1-55 0,0 7-13 15,0-16 0-15,7 9 0 0,-7 0 32 0,0 7 3 16,4-6 1-16,-4-1 0 0,0 0 0 0,0 1 0 16,-4 5 0-16,4-2 0 0,-4 3 0 0,4 3 1 15,-3-4 0-15,3 4 0 0,-4 6-21 0,4-6-4 16,-3 0 0-16,3 6-1 0,0-3-11 0,0-7 0 16,-4 11-12-16,4-8 12 0,-7 1-16 0,4 0 5 15,-1-3 1-15,-3-4 0 16,-3 4-56-16,3-7-11 0,3 1-3 0,-3-1 0 15,0-3-146-15,0-2-30 0</inkml:trace>
  <inkml:trace contextRef="#ctx0" brushRef="#br0" timeOffset="8202.27">30342 15599 1728 0,'0'0'153'0,"0"0"-122"0,0 0-31 0,0 0 0 16,0 0 326-16,11 3 59 0,3 4 12 0,4-7 3 15,3 0-319-15,7-7-63 0,7 4-18 0,8-3 0 16,-1-4-33-16,4 4-14 0,0-3-2 0,0-1-1 16,-4 1 29-16,-3 0 5 0,0-1 2 0,-8 1 0 15,1 2-17 1,-7-2-3-16,0 6-1 0,-1-6 0 0,1 2-91 0,0 4-18 16,-4-3-4-16,0 3-598 0,7-4-119 0</inkml:trace>
  <inkml:trace contextRef="#ctx0" brushRef="#br0" timeOffset="8825.06">31824 14853 2293 0,'-3'19'101'0,"3"-13"22"0,-4 3-99 0,1 7-24 0,-8-3 0 0,4 5 0 16,3 4 67-16,1 0 8 0,3 3 1 0,-4 4 1 16,4-4-62-16,0 9-15 0,0-6 0 0,4 7 0 15,3-7 0-15,-4 0 0 0,1 4 0 0,3-4 0 16,-7 0 0-16,4 0 0 0,3 4 0 0,-4-1 0 15,-3 0 0-15,0 1 0 0,0-1 0 0,-3 0 0 16,3-5 11-16,-4 2-11 0,1-3 10 0,-1 0-10 16,-3-6 34-16,3-10 1 0,1 7 0 0,3-7 0 15,0 1-35-15,0-10 0 0,0 0 0 0,0 0 0 16,0 0 16-16,0 0-3 0,0 0-1 0,3-10 0 16,1-5 0-16,0 5 0 0,-1-6 0 0,1-5 0 15,-1-5-3-15,4 1-1 0,-3 7 0 0,3-8 0 16,3 5-8-16,-6-5 0 0,3 17 0 0,0-7 0 15,0 7 0-15,0 0 8 0,0 5-8 0,0-2 8 16,0 0-8-16,4 3 0 0,-4 3 0 0,0-7-11 0,4 7 11 16,-1 0 0-16,1-3 0 0,3 3 0 0,-4 0-8 15,1 3 0-15,0-3 0 0,-1 7 0 0,1-4-4 16,-1 3 0-16,-3 4 0 0,0 5 0 0,0-2 12 16,4 2 0-16,-7 1 0 0,3 3 0 0,-4-7 0 15,1 10 0-15,-1-3 0 0,-3-6 0 0,0 2 0 0,0 1 0 16,0-6 0-16,0-1 0 0,-3 0 0 0,-1 1 16 15,4-1-3-15,-3 1 0 0,-1-1-4 0,1-3-1 16,-1 4 0-16,-3-7 0 0,0 3-8 0,0-3 0 16,0 3 0-16,-4 4 0 0,1-10 28 0,-1 6 3 15,-3-3 1-15,3-3 0 0,-3 7-20 0,0-7-4 0,0 0-8 16,-4 0 12 0,-3-7-40-16,0 7-9 0,0-9-2 0,-7-1-818 0,-4 4-164 0</inkml:trace>
  <inkml:trace contextRef="#ctx0" brushRef="#br0" timeOffset="10367.18">20641 17038 1267 0,'0'0'112'0,"0"0"-89"16,0 0-23-16,0 0 0 0,0 0 180 0,0 0 31 15,0 0 6-15,4 7 2 0,-4-7-139 0,7 3-28 16,0-3-6-16,0 9-1 0,0-2-23 0,0-4-5 15,3 6-1-15,1-3 0 0,0 4-8 0,-1 5-8 16,4-2 9-16,0 3-9 0,8 2 49 0,-1 1 4 16,0 0 1-16,4 6 0 0,-4 0-37 0,4 0-7 15,-4-3-2-15,-4 3 0 0,1-6-8 0,0 6 0 16,-1-6 0-16,-3 6 0 0,-3-12-18 0,0 2-6 16,-4 4 0-16,3-3-1 15,-3-7-82-15,0 1-16 0,0-1-3 16,0-3-826-16</inkml:trace>
  <inkml:trace contextRef="#ctx0" brushRef="#br0" timeOffset="10631.61">21280 16938 2142 0,'-7'13'95'0,"0"-7"19"0,-1-3-91 0,1 6-23 0,0 7 0 0,0-6 0 0,0 5 16 0,4-5-2 16,3 8 0-16,0 1 0 0,-4 6-14 0,4 4-12 16,-3-4 3-16,-1 3 0 15,1 0 9-15,-1-3 0 0,-3 3 0 0,0-2-8 0,0 2 33 0,0 6 7 16,-4-6 2-16,-3 7 0 0,0-1 39 0,0 4 8 16,-4 6 2-16,4 0 0 0,-3 0-51 0,-1 3-9 15,-3 6-3-15,7-9 0 0,-8-6-20 16,5 6-18-16,6-4 3 0,1-2 1 15,-1-10-40-15,0 4-8 0,4-11-2 16,0 5-666-16,7-8-134 0</inkml:trace>
  <inkml:trace contextRef="#ctx0" brushRef="#br0" timeOffset="11042.87">21763 17154 2487 0,'0'0'110'0,"-4"10"23"16,1-1-106-16,3-9-27 0,-4 7 0 0,4-7 0 0,0 0 31 0,0 0 1 15,0 0 0-15,0 0 0 0,4 3-32 0,-4-3 0 16,0 0 0-16,10 6 0 0,-2-3 0 0,2-3 0 16,1 6 0-16,3-6 0 15,0 0 0-15,4 0 0 0,6 0 0 0,1 0 0 0,3 0 0 16,-3-6 0-16,3 6 0 0,0 0 0 0,1-9 0 0,2 9 0 15,-3-3 0-15,4-4 0 0,-4 7-16 0,1-3-5 16,-1-3-2-16,-3 6 0 16,-1-10-54-16,1 10-11 0,0-3-3 0,-1-3-600 15,-2 6-120-15</inkml:trace>
  <inkml:trace contextRef="#ctx0" brushRef="#br0" timeOffset="11372.65">21876 17421 1900 0,'14'0'84'0,"-3"0"18"0,-4 3-82 0,-7-3-20 0,7 0 0 0,0 0 0 0,3 6 217 15,4-6 39-15,8 0 8 0,-1 4 2 16,3-4-239-16,1 0-48 0,3-4-10 0,1 4-1 16,-1 0-8-16,4-6 0 0,-1-3-1 0,-3 6 0 15,4-7 9-15,0 1 1 0,0-7 1 0,-1 10 0 16,1-4-16-16,0 7-3 0,3-3-1 0,1 6-656 15,-5 0-131-15</inkml:trace>
  <inkml:trace contextRef="#ctx0" brushRef="#br0" timeOffset="12430.41">23132 16991 1548 0,'-25'-6'68'0,"25"6"15"0,0 0-67 0,0 0-16 0,-7-3 0 0</inkml:trace>
  <inkml:trace contextRef="#ctx0" brushRef="#br0" timeOffset="13024.65">23149 16888 921 0,'0'0'82'0,"0"0"-66"0,0 0-16 0,0 0 0 0,0 0 239 0,0 0 44 16,0 0 9-16,0 0 1 0,0 0-158 0,0 0-32 16,0 0-7-16,7 9 0 0,0-2-43 0,-7-7-8 15,8 3-1-15,-8-3-1 0,-4 6-11 0,4-6-3 16,7 9 0-16,-3 1 0 0,3-1-21 0,-4-2-8 16,1 5 0-16,3 4 9 0,0 3-9 0,0-1 10 15,-7 7-10-15,7 4 10 0,3 2-10 0,-2 0 0 16,-5-6 0-16,-3 10-11 0,4-7 11 15,-1 0 8-15,1 4-8 0,3-10 11 0,-11 3 6 0,8 0 2 0,3-6 0 16,-4-4 0-16,-3-2 11 0,4 6 2 16,3-10 1-16,-4-3 0 0,1 4-20 0,-4-10-4 0,0 0-1 0,0 0 0 15,14 0-8-15,-3-6 0 0,-11 6 0 16,7-4 0-16,0-5 0 0,0 0 0 0,-4-7 0 16,1 3 0-16,-1-9 0 0,4 10 0 0,-3-7 0 0,-1 3 0 15,-3-2-9-15,0 2 9 0,4-3-12 0,3 10 12 16,-3 2-16-16,-4 7 3 0,0 0 1 0,7-3 0 15,3-3 12-15,-10 6-12 0,7 9 12 0,7-2-12 16,-3 2 12-16,0 1-12 0,-4 5 12 0,3-5-12 16,4-1 12-16,-3 0 0 0,-4 1 0 0,-4-1 0 15,5 1 9-15,-1-1-9 0,3 0 0 0,-3-2 9 16,-7-7-9-16,11 3 12 0,3 3-12 0,-3 4 12 0,-11-10-12 16,0 0 8-16,10 0-8 0,1 9 8 0,-11-9-8 0,0 0 8 15,10 0-8-15,1 6 8 0,6-6 2 0,-9 0 0 16,-8 0 0-16,7 0 0 0,7-6 13 0,-7 6 2 15,-7 0 1-15,3-3 0 0,4-3-2 0,0 2-1 16,-3-2 0-16,-4 6 0 0,0 0-12 0,3-6-3 16,5-4 0-16,2 7 0 0,-13-3 25 0,6-3 5 15,11-1 1-15,-7 1 0 0,-3-1-23 0,-1 1-5 16,4-7-1-16,4 4 0 0,0-10 4 0,-4 3 1 16,-7 0 0-16,3-6 0 0,4-3-6 0,-3 0-1 15,-4-1 0-15,0-2 0 0,0 9 0 0,0-9 0 16,3 9 0-16,-3-3 0 0,-3 0-19 0,3 6-4 15,0 0-1-15,0 3 0 16,-4 4-63-16,1-4-13 0,6 7-2 0,-3-1-1 16,7 10-113-16,-7 0-22 0,0 0-5 0,0 0-1 0</inkml:trace>
  <inkml:trace contextRef="#ctx0" brushRef="#br0" timeOffset="13623.83">23943 17440 2714 0,'-7'6'60'0,"7"-6"12"0,0 0 2 0,0 0 2 0,0 0-60 0,0-6-16 16,0-4 0-16,4 1 0 16,10-7-75-16,-7 7-17 0,3 0-4 0,1-7-1 15,10 6 18-15,-7-2 4 0,-3 2 1 0,-4-5 0 0,3 5 56 0,1 1 18 0,7 3-10 0,-8 3 10 16,-10 3 16-16,7 0 9 15,11 0 2-15,-4 0 0 0,-14 0 1 0,7 3 1 16,4 6 0-16,-1-3 0 0,-3-2-21 0,-3 2-8 0,-4-6 0 0,3 9 0 16,8 1 8-16,-8-4-8 0,-3-6 0 0,-3 9 0 15,3-9 0-15,-4 10-13 0,1-1 1 0,-4 1 0 32,-4 5-23-32,8-5-4 0,-4-1-1 0,0 0 0 0,-11 7 24 0,4-3 5 0,10-4 1 15,1 7 0-15,-8-7 18 0,4 10 3 0,-3-10 1 16,6 1 0-16,8-1 36 0,-8 1 7 0,-7 2 1 0,11-12 1 15,0 0-5-15,0 0-2 0,-3 13 0 0,-1-7 0 16,1 3-42-16,3-9-8 0,10 3 0 0,-10 13 0 16,-7-6 0-16,11-1-11 0,10 0 11 0,-7 7-10 15,0-7 10-15,4 1 0 0,3-1 0 0,0 1 0 16,-3-1 11-16,3 1-3 0,0-4 0 0,7 3 0 16,0 1-8-16,-3-4 0 0,-8-3 0 0,8-3 0 15,-4 0 0-15,4 0-12 0,-8 0 4 0,1 0 8 16,-4 0-110-16,4-9-14 15,3 9-4-15,-4-10-849 0</inkml:trace>
  <inkml:trace contextRef="#ctx0" brushRef="#br0" timeOffset="14113.91">24977 16879 345 0,'0'0'31'0,"0"0"-31"0,0 0 0 0,0 0 0 15,0-4 378-15,0-2 70 0,0 6 13 0,0-9 3 16,-4 9-415-16,4 0-83 0,4-10-17 0,-4 10-3 16,0 0 22-1,0 0 4-15,0 0 0 0,0 0 1 0,0 0 99 0,-7 10 19 0,0-1 4 0,0 1 1 16,-4 5-8-16,4-5 0 0,-4 2-1 0,1 10 0 15,-4 0 5-15,-4 0 0 0,4 0 1 0,-4 3 0 0,1 10-49 16,3-7-9-16,-8 0-3 0,5-3 0 0,-4 3-19 16,3-3-4-16,4 0-1 0,-4-3 0 0,-3-6-8 15,0 9 0-15,7-12 0 0,-4 6-11 0,0-4 11 16,1 4-13-16,3-10 5 0,0 7 8 0,-1-6-21 0,1-1 3 16,4-3 1-16,-1-3 0 15,1 4-25-15,3-7-5 0,-1 0-1 0,1 0 0 16,4-7-28-16,-1-2-7 0,1 6-1 0,-4-3-632 15,3-10-128-15</inkml:trace>
  <inkml:trace contextRef="#ctx0" brushRef="#br0" timeOffset="14372.22">24522 16885 2948 0,'0'0'65'0,"0"0"14"0,0 0 2 0,0 0 1 0,0 0-66 0,0 0-16 0,0 0 0 0,0 0 0 15,0 0 0-15,7 9 0 0,0-6 0 0,3 4 0 16,4 2-48-16,4 0-12 0,-7-2-4 0,3 2 0 31,10 4 21-31,-6-4 4 0,3 13 1 0,0-3 0 0,-3 0 61 0,0 9 12 0,-1-3 2 0,5 3 1 16,-1-3-22-16,-4 0-4 0,1-3 0 0,0 3-1 16,-1 4-2-16,-3-4 0 0,4 0 0 0,-7-3 0 15,3-3-23-15,0 6-5 0,-4 0-1 0,1-6 0 16,0 6-121-16,3-7-25 15,-4 1-5-15,4 0-531 0,-7-3-106 0</inkml:trace>
  <inkml:trace contextRef="#ctx0" brushRef="#br0" timeOffset="14711.18">25400 17465 1900 0,'0'0'169'0,"0"0"-135"0,0 9-34 0,-3 1 0 15,3-1 185-15,0 1 31 0,-4-1 5 0,4 0 2 16,-4 1-180-16,4-1-43 0,-3-3 0 0,3 10 0 31,0-6-25-31,0 2-9 0,-4-3-2 0,1 7 0 0,-1 3 18 0,-3-3 3 0,4-4 1 0,-1 4 0 16,-3 0-23 0,0-4-5-16,0-2-1 0,4-1 0 0,-4-3-93 0,3 4-18 15,-3-4-4-15</inkml:trace>
  <inkml:trace contextRef="#ctx0" brushRef="#br0" timeOffset="15704.37">25566 16458 806 0,'0'0'72'0,"0"0"-58"15,0 0-14-15,0 0 0 0,3-9 352 0,-3 3 67 16,7 3 13-16,-3-4 4 0,3 4-336 0,0-3-66 15,-3-4-14-15,3 7-2 0,3-3-18 0,1-3 0 16,-1 2 0-16,-3 4-9 0,4 3 9 0,0-6-10 16,-1 6 10-16,4-3-10 0,4-3 10 0,-4 6 0 15,4 0-9-15,-1 0 9 0,-3 0 0 0,4 0-9 0,-4 0 9 16,0 6 0-16,0-3-8 0,1 3 8 0,-1-3 0 0,-4 4 0 16,4 2 0-16,-3 0 0 0,0 1 0 0,-4 6 0 15,0-7 0-15,3 10 0 16,-6-4 0-16,3-2 0 0,0 3 24 0,-4 2 3 0,-3 8 0 15,4-1 0-15,-4-3-27 0,3-7 0 0,-6 10 8 0,3-6-8 16,-4 0 0-16,1 0 0 0,3 0 0 0,-7-4 0 16,3 4 0-16,1-3 0 0,-4-4 0 0,0-2 0 15,0 5 0-15,0 4 12 0,-4-9-12 0,-3 5 12 16,0-5-12-16,0 5 0 0,-4-5 0 0,7-1 0 16,-3 1 0-16,-3-7 0 0,-1 3 0 0,0-3 0 15,1 3 0-15,3-6 10 0,0 0-2 0,-1-6-8 16,-2 3 9-16,3 3-9 0,3-9 0 0,-3 2 9 15,7-2-9-15,-4 0 0 0,1-4 0 0,3-3 8 16,-4 7-8-16,8-1 0 0,-1-5 0 0,1 5 8 16,-1 4-8-16,4 3 0 0,0 3 0 0,0 0 0 0,0 0 8 15,0 0-8-15,7-9 8 0,-7 9-8 0,7-7 0 0,0 7 0 16,4-3 0-16,-1-3 0 0,1 3 0 16,3 3 0-16,-3-6 0 0,6 6 0 0,-3 0 0 0,4 0 0 15,0 6 0-15,-4-3 0 0,3 3 0 0,1-3 0 16,0 7 0-16,-1-1 0 0,1 4 0 0,-4-4 0 15,4 0 0-15,-1 4 0 0,-3-7 11 0,1 10-3 16,-1-7-8-16,0 1 12 0,0-1-4 0,-4 1-8 16,5-1 11-16,-5-6-11 0,4 10 8 0,0-10-8 0,-3 6 0 15,3-2 0-15,-3-4 0 0,-1 6 0 0,1-9-11 16,-1 0 11 0,5 6-28-16,-5-6 2 0,-3-6 0 0,4 6-730 15,-11 0-145-15</inkml:trace>
  <inkml:trace contextRef="#ctx0" brushRef="#br0" timeOffset="16590.88">26885 16875 1670 0,'0'0'148'0,"0"0"-118"0,0 0-30 0,4-6 0 16,-1-3 193-16,1-1 33 0,3 4 6 0,0 3 2 31,0-3-258-31,0 2-52 0,4 4-11 0,-8 0-1 16,-3 0 44-16,7 4 8 0,0 2 3 0,0 3 0 0,-7 1 72 0,4 9 14 0,-4-1 3 0,0 1 1 15,-4 6 0-15,1 0 0 0,3 4 0 0,-4 5 0 16,1 4-19-16,-1 6-4 0,4-10-1 0,-3 4 0 16,3 6-2-16,0-10-1 0,-4 1 0 0,4-7 0 31,0 6-50-31,-3-5-11 0,3-4-1 0,-4-3-1 0,4 3 7 16,-3-7 2-16,3-2 0 0,-4-6 0 15,1-1-51-15,3-9-9 0,-8 0-3 0</inkml:trace>
  <inkml:trace contextRef="#ctx0" brushRef="#br0" timeOffset="16839.18">26582 17271 2829 0,'0'0'62'0,"0"0"13"0,0 0 2 0,0 0 3 0,0 0-64 16,0 0-16-16,3-10 0 0,8 4 0 15,-4-4-56-15,11 1-16 0,3 0-2 0,0-4-1 16,4-3 12-16,10 1 3 0,4 5 0 0,0 1 0 0,-4-1 46 0,-3 1 14 16,-4 15 0-16,-3-3 0 0,-1-3 0 0,-3 10 0 15,-3-10 14-15,0 9-4 0,-4 1 18 0,-4-1 4 16,1-9 1-16,0 6 0 16,-1-2-53-16,1-4-10 0,-1 0-2 0,4-4-685 15,-3-2-137-15</inkml:trace>
  <inkml:trace contextRef="#ctx0" brushRef="#br0" timeOffset="17731.64">27714 16966 1440 0,'0'0'128'0,"0"0"-103"0,0 0-25 0,0 0 0 16,0 0 264-16,0 0 47 0,0 0 9 0,0 0 3 16,0 0-237-16,0 0-47 0,11 3-10 0,-1 4-1 15,5-1-20-15,-5-3-8 0,4 3 8 0,0-2-8 16,0 11 9-16,4-5-9 0,-4-1 10 0,0 10-10 16,0 6 20-16,1-6-1 0,-8 9-1 0,0-3 0 15,0-6-3-15,0 9-1 0,-4-3 0 0,1 3 0 16,-1-2-14-16,1-8 9 0,-4 7-9 0,0-6 8 15,0 0 13-15,0 0 3 0,3-3 0 0,1 2 0 16,-1-2-13-16,1-7-3 0,0 1 0 0,3-4 0 16,-4-3-8-16,-3-3 0 0,0 0 0 0,4 0 0 15,3 0 0-15,0-3 0 0,-4-3 0 0,1-4 0 16,-4 1 0-16,7 0 0 0,-4-1 0 0,1-5 8 16,-4 5-8-16,0 1 0 0,0 9 0 0,0-7 0 0,0 7 0 15,0 0 0-15,0 0 0 0,0 0 0 0,3 7 0 0,1 2 0 16,0 1-11-16,3 5 11 0,0-2-11 15,0 2 11-15,-4 4-13 0,4-3 5 0,0-4 8 0,0 4 0 16,4-6 0-16,-4-1 0 0,0 0 0 0,4 1 11 16,-4-1-3-16,0-9 0 0,3 6-8 0,-10-6 0 15,7 0 0-15,0 4 8 0,1-8 0 0,-8 4-8 16,0 0 12-16,10 0-4 0,-3-6 32 0,-7 6 7 16,4-9 1-16,-1 6 0 0,1-4-28 0,3-2-6 15,-4 0-1-15,4-1 0 0,-3 1 3 0,-1 2 1 0,1-2 0 0,3 0 0 16,-3-1-8-16,3 1-1 0,0 3-8 0,0-4 12 15,0 1-12-15,0-1-8 0,0-2 8 16,3-4-13-16,1 7 21 0,0-7 5 0,-4-3 1 16,7 0 0-16,0 4 4 0,-4-7 1 0,1-3 0 15,0 6 0-15,3-12-19 0,-4 9 0 0,-3-13 0 0,-3 10 0 16,-1-10-11-16,1 14-9 0,0-5-1 0,-1 1-1 16,-6 7-2-16,3-1 0 0,0 3 0 0,0 4 0 31,-4 2-84-31,0 1-18 0,-3 2-3 0,4 1-753 0,3 6-150 0</inkml:trace>
  <inkml:trace contextRef="#ctx0" brushRef="#br0" timeOffset="18088.72">28642 17415 2948 0,'0'0'131'0,"0"0"26"0,-3 9-125 0,3-9-32 15,0 10 0-15,0 5 0 0,0-5-9 0,3 5-8 0,1-2-2 0,3 3 0 32,-4-1-39-32,4 4-8 0,4 0-2 0,-8 6 0 15,1-3 32-15,3 9 7 0,-4-3 1 0,-3 1 0 0,0-10 28 0,0 6 0 0,0 3-8 0,0-9 8 16,-3 6-13-16,3-10 0 0,-4 4 0 0,1-3 0 31,-1-4-183-31,4-2-36 0</inkml:trace>
  <inkml:trace contextRef="#ctx0" brushRef="#br0" timeOffset="18518.82">29305 16922 288 0,'0'0'25'0,"0"0"-25"15,0 0 0-15,0 0 0 0,0 0 417 0,0 0 79 0,0 0 15 0,0 0 3 16,0 0-388-16,0 0-78 0,0 0-15 0,0 0-3 15,0 0-13-15,0 0-2 0,0 0-1 0,0 0 0 16,-3 10 38-16,3-1 7 0,-7 1 1 0,0-1 1 16,0 7-19-16,-4-7-4 0,0 7-1 15,-3 3 0-15,0-1-9 0,0 8-1 0,-4 2-1 0,1 0 0 16,-4-3-10-16,3 3-3 0,-3-3 0 16,0 4 0-16,0-1-13 0,3-3 9 0,0 0-9 0,-3-6 8 15,-4 0-8-15,8-4 0 0,6-2 0 16,-3 3 0-1,0-7-26-15,7 0-1 0,0-2 0 0,7-7 0 16,0 0-108-16,0 0-21 0,-11 3-5 0,11-3-877 0</inkml:trace>
  <inkml:trace contextRef="#ctx0" brushRef="#br0" timeOffset="18750.12">28868 16904 2718 0,'0'0'120'0,"0"0"25"0,-7 3-116 0,7-3-29 16,0 0 0-16,0 0 0 0,0 0 23 0,0 0-2 16,10 0 0-16,1 6 0 0,0-6-34 0,3 3-7 15,10 3-2-15,-2 4 0 0,-1-1 0 0,0 1 0 16,0 5 0-16,4 4 0 0,-1-3 22 0,5 3-9 16,-5-1 9-16,-2 11 0 0,-1 5-12 0,3-6 12 15,-2 7-12-15,-1-7 12 0,-4-3-24 0,1 3 3 16,0-6 0-16,-1 0 0 15,1-3-178-15,-4-3-35 0,4 3-7 0</inkml:trace>
  <inkml:trace contextRef="#ctx0" brushRef="#br0" timeOffset="19132.49">29880 17368 403 0,'4'15'36'0,"-4"-2"-36"16,-4-4 0-16,1 1 0 0,-1-1 641 0,1-3 122 15,3 10 24-15,-4-6 5 16,4-1-667-16,4 0-125 0,-4 1-40 0,7-1-1 16,-4 7-19-16,4-4-4 0,-3 4-1 0,3 3 0 0,-3 0 45 15,-4-1 10-15,0 8 2 0,-4 2 0 0,0 6 0 0,1-5 0 16,-1 5 0-16,-3-6 0 15,4 7-17-15,-1-10-3 0,1 3-1 0,-1-9-789 16,1 6-158-16</inkml:trace>
  <inkml:trace contextRef="#ctx0" brushRef="#br0" timeOffset="19773.77">30822 16879 2545 0,'0'0'112'0,"0"0"24"0,0 0-108 0,0 9-28 0,0-9 0 0,4 9 0 16,-4 1 95-16,3 5 13 0,4-5 4 0,-3-1 0 16,-1 10-112-16,1-3-23 0,-1 3-4 0,1 9-1 0,0 13 12 0,-1-13 1 15,-3 9 1-15,0-2 0 16,0-7 0-16,0 7 0 0,-3-7 0 0,-1-3 0 15,-3 3-21-15,3-6-4 0,1-3-1 16,-1-7 0-16,-3 4-46 0,0-6-10 0,0-1-1 0,7-9-962 16</inkml:trace>
  <inkml:trace contextRef="#ctx0" brushRef="#br0" timeOffset="19986.91">30625 17233 3380 0,'21'19'75'0,"-21"-19"15"0,0 0 3 0,0 0 1 0,0 0-75 0,0 0-19 0,10 0 0 0,5-7 0 31,2 4-87-31,8-12-21 0,7 5-4 0,-1-9 0 16,1-6-115-16,3-3-22 0,1 9-5 0,-1-6-1 15,0 9 143-15,1 7 28 0,-5 0 5 0,5-4 2 0,6 4 49 0,-10-1 9 0,-4 4 3 0,-3 0-759 16</inkml:trace>
  <inkml:trace contextRef="#ctx0" brushRef="#br0" timeOffset="20738.84">31849 16430 2422 0,'0'0'108'0,"-4"3"21"0,4-3-103 0,-3 10-26 16,3-10 0-16,-4 6 0 0,-3-3 56 0,7-3 5 16,0 0 2-16,0 0 0 15,0 0-77-15,0 0-15 0,0 0-3 0,0 0-1 0,0 0 33 0,0 0 0 0,4 16 12 0,-1-7-3 16,1-3 31-16,3 7 5 16,-4-7 2-16,1 10 0 0,-1-4-16 0,-3 7-3 0,4 0-1 0,-1 6 0 15,1-6-27-15,-4 6 8 16,0 0-8-16,0-6 0 0,0 9 0 0,-4-3 0 15,1 4 0-15,3-1 0 0,-7 3 0 0,3-3 0 0,1 1 0 16,-1-1 0-16,-3 6 0 0,4-6 0 0,-1 4 0 0,1-4 0 16,3 7 31-16,-4-14 1 0,4 5 0 0,4-8 0 15,-4 4-17-15,3-9-3 0,-3 3-1 0,4-4 0 16,-4-6 5-16,0-6 0 0,3 10 1 0,-3-10 0 16,0 0-7-16,0 0-2 0,0 0 0 0,0 0 0 15,4-6-8-15,3 2 0 0,-4-2 0 0,4-6 8 16,-3-4-8-16,-1-9 12 0,1 12-12 0,3-12 12 15,0 0-12-15,4 6 0 0,-4 0 0 0,3 4 0 0,1-4 0 16,0 10 0-16,-1-10-12 0,4 9 12 0,-3-5-12 16,3 5 12-16,-4 1-10 0,5-1 10 15,-5 1 0-15,4 0 0 0,0 2-8 0,1-2 8 0,-1 6-9 16,3-3 1-16,1-4 0 0,-4 7 0 0,4-3-8 16,-1 6-2-16,4 0 0 0,1 0 0 15,-1 9-10-15,0-3-3 16,-7 4 0-16,0 2 0 0,0-2 12 0,0 5 3 0,-3 4 0 0,-4-3 0 15,-3 3 16-15,-1 0 8 0,1-1-8 0,-1-2 12 0,-6 9 4 0,3-3 1 16,0 0 0-16,0-3 0 0,-7 0-7 0,0-1-2 16,-1-2 0-16,5-3 0 0,-1 2 1 0,-3-5 0 15,-3-1 0-15,3 1 0 0,0 5 1 0,-4-12 0 16,0 7 0-16,-6-4 0 0,3-6 3 0,-7 6 1 16,-1-2 0-16,1-4 0 0,0-4-5 0,-4-2-1 0,4 0 0 0,-3 3 0 31,-5-7-27-31,1-9-5 0,3-2-2 0,-3-8 0 15,0-5-176-15,-4 2-35 0</inkml:trace>
  <inkml:trace contextRef="#ctx0" brushRef="#br1" timeOffset="86894.28">2187 14739 1670 0,'0'0'148'0,"-10"-9"-118"0,3 6-30 0,0-3 0 0,-4-4 215 0,0 10 37 16,1 0 7-16,-1 0 1 0,1 10-203 0,-4-4-41 16,-1 6-8-16,1 4-8 0,-7 3 0 0,0 0-9 15,3 6-1-15,-6-6 0 0,-1-1 10 0,-7 4 0 16,-7 0 0-16,4-3 8 0,-11 12-8 0,7-9 0 15,-3 10 0-15,3-4-8 0,-7 0 8 0,8 0 0 16,-1 7 0-16,-7 9 0 0,7 9 0 0,-14 10 0 16,4 0 0-16,-1 9 0 0,5 0 31 0,6-3 5 0,0 9 0 0,14 4 1 15,1-1-26-15,6-2-11 0,11-7 8 16,7-10-8-16,7-5 0 0,11-4-11 0,-1-9 1 0,15-3 0 31,10-3-18-31,4-4-4 0,11-12-1 0,-8 0 0 0,11-10 17 0,0-12 3 0,11 0 1 0,3-9 0 16,7-10 12-16,-7 0 8 0,0 1 0 0,0-7-8 15,-7-4 16-15,4-5-3 0,-4-1-1 0,10-2 0 16,-10-4 12-16,0-6 3 0,-14-6 0 0,0-1 0 16,-4-2 5-16,-3 3 0 0,-14 2 1 0,3-2 0 15,-10-3-3-15,3-4-1 0,-10 4 0 0,-7-7 0 16,-1-6-15-16,-10 12-3 0,0-2-1 0,-10 6 0 16,-5 9-21-16,-6 0-4 0,0 6-1 0,-7 0 0 15,-4-2 16-15,0 8 10 0,-14-8-2 0,-3 2 0 16,-11 3 0-16,0 7-8 0,0 0 12 0,0 3-4 0,-7 6-8 15,4 3 0-15,-4 1 0 0,-7 5 0 16,-1 7-55 0,-6-3-9-16,7 6-3 0,0 9-1185 0</inkml:trace>
  <inkml:trace contextRef="#ctx0" brushRef="#br1" timeOffset="103761.42">1976 7508 1998 0,'-15'-19'88'0,"12"10"19"0,-8-7-86 0,1 1-21 0,10 2 0 0,-11-6 0 16,11-3 40-16,0 10 4 0,0 2 1 0,11 1 0 15,-11 9 0-15,3 0 0 0,-3 0 0 0,11 9 0 16,-1 4-15-16,-6 12-3 0,-4 3-1 0,0 7 0 16,-4 9 14-16,-10 9 2 0,-7 0 1 0,-4 4 0 15,-10 5-23-15,-4 7-5 0,4 10-1 0,-7-7 0 16,3 0-14-16,-10-3 0 0,-1-3 0 16,-10-3 0-16,-7-1 0 0,-7 7-8 0,-3-6 8 0,-1-7-13 15,7-2 21-15,8-4 4 0,-1-12 0 16,4-10 1-16,4-3-13 0,21-16 0 15,-1 1 0-15</inkml:trace>
  <inkml:trace contextRef="#ctx0" brushRef="#br1" timeOffset="103986.45">1362 7207 3261 0,'3'-9'72'0,"4"-1"14"0,-17 7 3 0,6 6 3 0,-13 16-73 16,2 16-19-16,1 9 0 0,-7 18 0 0,-4 1 0 0,1 15 0 15,-4 4 0-15,-1 6 0 0,1 3 0 0,3 9 0 0,4-3 0 16,7-9 0-16,0 3-11 0,14-3 11 0,0 0-12 0,14-7 12 16,18 1 0-16,7-4 0 0,10-12 0 0,11 3 0 31,11 3-36-31,-1-12-12 0,-3-4-4 0,14-3-877 0,15 1-176 0</inkml:trace>
  <inkml:trace contextRef="#ctx0" brushRef="#br1" timeOffset="127192.09">1722 12576 1728 0,'21'-25'153'0,"-18"15"-122"0,8-6-31 0,-8 7 0 0,4-3 73 0,4-4 9 0,3 0 2 0,-3 7 0 16,3-4-72-16,-4-2-12 0,8 8 0 0,-7-2-9 16,-1 6 9-16,4-4-10 0,-3 4 10 0,-1-3-10 15,1 6 10-15,-7 0 12 0,6 0-2 0,-10 0-1 16,4 0-20-16,3 6-4 0,-7 4-1 0,-7-1 0 16,3 7 16-16,-6 6 16 0,-5-3-3 0,-9 15-1 15,-1 1 7-15,-7 8 1 0,-6 4 0 16,-1 7 0-16,-7-1 5 0,0 0 2 0,-3 1 0 0,-1-1 0 15,-10-9 1-15,-7 9 1 0,4-6 0 0,3 3 0 16,0-6-5-16,3-6-2 0,15-4 0 0,0-5 0 16,10-1-7-16,0-3-2 0,7-6 0 0,4 0 0 15,7-10-13-15,0 0 8 0,4-2-8 0,-1-14 0 16,0 4-81-16,8-3-23 16,-8-16-4-16,-3-22 0 0</inkml:trace>
  <inkml:trace contextRef="#ctx0" brushRef="#br1" timeOffset="127477.12">991 12450 3063 0,'-10'-31'136'0,"6"18"28"0,-10-2-132 0,4 5-32 15,-1-5 0-15,-3 11 0 0,7-2 18 0,7 6-3 0,0 0-1 0,0 10 0 16,7 15-14-16,7 0 0 0,7 3-12 0,7 6 12 15,8 4-14-15,9 6 4 0,12 3 1 0,6 6 0 16,8 7 9-16,-8-4 0 0,8 4 0 0,3-4 0 16,-3 4 0-16,-1-4 0 15,4 7 0-15,0 3 0 0,-3-3 0 0,-4-7 0 0,-7-3-8 16,-11 1 8 0,1-7-72-16,-4 3-10 0,-11-12-2 0,-3-1-1187 0</inkml:trace>
  <inkml:trace contextRef="#ctx0" brushRef="#br1" timeOffset="165399.97">1757 9882 1094 0,'0'0'97'0,"0"-6"-77"0,3-4-20 0,4 7 0 0,-7-3 150 0,0 6 26 15,0 0 6-15,0 0 1 0,0 0-73 0,0 0-14 16,0 0-4-16,0 0 0 0,0 0-29 0,0 0-7 15,0 0 0-15,-7 6-1 0,4-3-44 0,3 7-11 16,-7-4 0-16,3 3 0 0,4 7 0 0,-3-3 0 16,-4 2-10-16,3-2 10 0,-6 9 0 0,-1 0 0 15,0 3 0-15,4 9 10 0,-10 4 38 0,3 6 7 16,-8 0 1-16,-2 3 1 0,-4 3 6 0,-8 3 1 16,-3 4 0-16,-6 5 0 0,-12 7-29 0,-3 4-6 15,0-1-1-15,7-10 0 0,-3 7-17 0,6-12-11 16,12 2 12-16,-5-5-12 0,8-7 8 0,7-3-8 15,3-7 0-15,4-2 0 0,7-16 0 0,0 6-17 16,3-7 1-16,1-8 1 16,6-4-101-16,4-6-21 0,0 0-4 0</inkml:trace>
  <inkml:trace contextRef="#ctx0" brushRef="#br1" timeOffset="165706.21">794 10196 864 0,'0'-19'38'0,"0"9"8"0,-7 4-37 0,7-3-9 0,-4-4 0 0,4 4 0 15,-10-4 152-15,6 4 29 0,4 6 6 0,0-7 1 0,0 4-63 0,4-3-12 16,-1-1-2-16,4 1-1 0,7-1-9 0,-3 4-1 16,3 3-1-16,0-3 0 0,7 6-28 0,4 0-6 15,0 9-1-15,6-3 0 0,5 4 2 0,-8 5 0 16,11-2 0-16,7 12 0 0,3 3-19 0,0-3-4 15,-3 13-1-15,0 3 0 0,0-1-11 16,-4 14-3-16,1-1 0 0,-8 10 0 0,0 0-2 0,0-1-1 16,-6 4 0-16,6-9 0 0,0-4-9 0,11 0-1 15,3 0-1-15,11 1 0 0,-7-1-14 0,14-6 11 0,-7-3-11 16,4 6 10 0,3-9-122-16,0 0-24 0,14-4-4 15</inkml:trace>
  <inkml:trace contextRef="#ctx0" brushRef="#br1" timeOffset="198178.97">10755 16504 403 0,'-14'6'36'0,"3"-3"-36"0,11-3 0 0,0 0 0 16,0 0 178-16,0 0 29 0,0 0 5 0,11-9 2 16,3 5-86-16,-4-2-18 0,-10-3-3 0,8-1-1 15,2-5-62-15,1 5-12 0,-1 1-2 0,-6-1-1 16,3 1-17-16,3 0-4 0,8-1-8 0,-11 4 12 16,-10 3-12-16,3 3 0 0,10-10 0 0,-3 4 0 15,-7 6 12-15,4 0-1 0,3-3 0 0,0-3 0 16,0 6 49-16,-7 0 11 0,-14 0 1 0,14 0 1 15,0 0-19-15,-7 0-4 0,-14 6-1 0,3-3 0 16,4-3-16-16,3 0-3 0,1 6-1 0,-4-2 0 16,-11-4 0-16,7 6 0 0,8-6 0 0,-4 3 0 15,-4 3-11-15,4-3-2 0,7 10-1 0,-4-4 0 16,1 4-15-16,-5-4 0 0,1 7 0 0,4 3 0 16,6-4-9-16,-6 4-5 0,-8 9-1 0,4 1 0 0,3 5 15 15,1-9 0-15,-8 10 0 0,0-7 0 0,1 6 0 16,-1 1 12-16,4-4-1 0,-7 1 0 0,-4-1-3 15,8-6-8-15,10 10 12 0,-4-7-4 0,-3 0 15 0,3 7 2 16,4-1 1-16,7 4 0 0,7-7-17 16,-7 0-9-16,0 1 10 0,7-4-10 0,11-3 10 15,-4-3-10-15,-7-3 10 0,4-3-10 0,6 2 24 16,-3-8 0-16,1 5-1 0,-5-5 0 0,-3-1-7 0,4-9-2 16,3 6 0-16,-4-2 0 0,-10-4-6 0,0 0-8 15,18 0 11-15,-7-4-11 0,-1-2 19 0,1-3-3 16,3 3-1-16,0-4 0 0,4-9 6 0,-4 1 2 15,0-8 0-15,4-2 0 0,6-6 2 0,-6-4 1 16,-4 0 0-16,-3-2 0 0,10 2-26 0,-4 4-11 0,5-4 1 0,-5-3 0 16,1 4 10-16,0-1 14 0,10-3-3 15,-7 10-1-15,-11-10-10 0,1 3 0 0,7 4 0 0,-8 6-11 16,1-7 22-16,-8 7 4 0,-3 3 1 16,4-3 0-16,-1 9-5 0,-3 0-1 0,-10-6 0 0,3 9 0 15,0 4-10-15,0-4 12 0,-11-3-12 0,0 4 12 16,4 2-12-16,4-3 0 0,-1 1 0 0,1 5 0 15,-15 1-12-15,14-1 3 0,8 1 0 0,-4 9 0 16,-7-9-7-16,3 9 0 0,11 0-1 0,-4 0 0 16,1 6-12-16,-4-3-3 0,-4 6 0 15,4-2 0-15,4 2-89 0,-1 4-19 0,-13 2-3 16,2 1-609-16,5-3-123 0</inkml:trace>
  <inkml:trace contextRef="#ctx0" brushRef="#br1" timeOffset="198636.73">10501 16780 2185 0,'-32'9'96'0,"22"-3"21"0,-5-3-93 0,1 4-24 0,7-4 0 0,-7 3 0 15,-7-3 31-15,14 3 1 0,14 1 1 0,-7-7 0 16,0 0-51-16,11 3-10 0,6 3-3 0,4-6 0 15,1 0 22-15,-1 0 9 0,-4 0-8 0,8 0 8 16,3 0-12-16,-3 0 4 0,-11 3 0 0,0 3 0 16,4-2 19-16,-1 5 4 0,-6-3 1 0,-4 4 0 15,-3-1 24-15,3 1 4 0,0 5 2 0,0-5 0 16,-7-1 19-16,0 0 4 0,0-9 1 0,7 10 0 16,-7-10-11-16,7 9-3 0,7-2 0 0,7-7 0 0,4 3-19 15,-4-6-4-15,-7 3-1 0,11-7 0 16,14 4-32-16,-4-3 0 0,-7-4 0 0,0 1 0 15,4 0-84-15,0-7-24 16,-4 7-5-16,0-10-690 0,-3 9-137 0</inkml:trace>
  <inkml:trace contextRef="#ctx0" brushRef="#br1" timeOffset="200247.73">11266 16911 1094 0,'0'0'97'0,"-3"3"-77"0,-8-3-20 0,4 0 0 16,0 0 171-16,4 0 30 0,-4 0 7 0,0-3 0 16,0-3-149-16,3-3-31 0,0 5-5 0,8-2-2 15,-4-3 10-15,0-1 1 0,7 4 1 0,-3-3 0 16,3 5 1-16,0-2 0 0,3-3 0 0,1 6 0 0,-1-4 0 0,5 7 0 15,-1 0 0-15,0 0 0 0,3 0 9 0,1 0 1 16,-4 0 1-16,7 7 0 0,-3-4-6 16,3-3-2-16,-3 6 0 0,-1-3 0 0,5-3-21 15,-5 6-5-15,1-2-1 0,-1-4 0 16,5 0-10-16,-5 0 0 0,1 0 0 0,3 0 0 16,-3 0-29-16,-1-4-2 15,5-2 0-15,-1-3 0 0,0-1-107 0,4 1-22 0,-1 3-4 0,-3-4 0 16,4 1 59-16,0 6 12 0,0-3 2 0,3 6-419 15,-4-4-84-15</inkml:trace>
  <inkml:trace contextRef="#ctx0" brushRef="#br1" timeOffset="200680.04">11228 17244 2206 0,'10'-10'98'0,"-10"10"20"0,0 0-94 0,0 0-24 16,7-3 0-16,0-3 0 0,-7 6 20 0,0 0-1 16,0 0 0-16,14 0 0 0,-3 6-19 0,0-3 0 15,-11-3-8-15,10 6 8 0,-3-2 0 0,7 2 0 16,-3-3 0-16,7-3 0 0,-4 6 0 0,7-6 0 15,4 0 0-15,-1 0 0 0,4-6 9 0,1 3 8 16,-5-3 2-16,5 6 0 0,2-10-4 0,-2 7-1 16,2-9 0-16,-2 8 0 0,-1-5-14 0,0 3-15 15,4-4 3-15,-4 10-685 16,-3-3-138-16</inkml:trace>
  <inkml:trace contextRef="#ctx0" brushRef="#br1" timeOffset="201824.77">13186 15663 576 0,'0'0'25'0,"-8"0"6"0,-2 0-31 0,-1 0 0 0,-3 0 0 0,4 0 0 0,-1-6 144 0,4 3 22 15,0-4 5-15,-4 7 1 16,4-9-206-16,4 6-41 16,3-6-8-16,3-1-1 0,-3 1 131 0,7-4 26 0,-3 4 6 0,3-1 1 0,4 1-17 0,-4 0-3 15,0-1-1-15,-4 10 0 0,-3 0 6 0,0 0 2 16,0 0 0-16,0 0 0 0,-10 0 10 0,-1 6 3 16,-3-2 0-16,-7-4 0 0,-4 9-38 0,-3-9-7 15,3 6-2-15,-3-3 0 0,-4 4-11 16,4-4-2-16,0-3-1 0,-1 0 0 0,1-3 16 0,0 3 3 15,3 0 1-15,-3-7 0 0,3-2 0 0,1 0 0 16,-1 5 0-16,4-2 0 0,0 0-18 0,0 6-3 16,3 6-1-16,-3-6 0 0,3 6-9 0,0-2-8 15,4 5 12-15,-7 7-12 0,4-7 0 0,-1 10 0 16,11-3 0-16,-7-4 0 0,-4 4 0 0,7 3 0 0,1 6 0 16,3-7 0-16,-4 1 15 0,4 0-1 15,0-3 0-15,4 3 0 0,-1-1-14 0,1-2 0 0,3 3 0 16,-4 0-10-16,4 0 10 0,4-4 0 0,-8 10 0 15,8-3 0-15,-1 10 0 0,1-4 0 0,3 6 0 0,-4 4 0 16,4 0 0-16,0 2 11 0,0 4-3 0,4-3 0 16,-8 3 3-16,5 9 0 0,2-3 0 0,1 4 0 15,-4 2-11-15,-4 4 0 0,1 2 0 0,-1 1 0 16,1-6 0-16,-4-4 0 0,-4 6 0 0,1-2 0 16,-4 6 0-16,3-4 0 0,-3-5 0 0,0 2 0 15,0-3 0-15,0 1 0 0,0-4 0 0,0-9 0 16,-4 2 0-16,4-8 8 0,7 9-8 0,-7-10 0 15,4 1 8-15,-4-4-8 0,0 10 8 0,0-3-8 16,3-1 0-16,-3-2 8 0,-4-1-8 0,4 1 0 0,0-7 0 16,0 6 0-16,-3-5 0 0,3-1 0 0,-1 3 0 15,-2-9 0-15,-1 3 8 0,1-6-8 0,-1 6 0 0,4-6 0 16,0 0 0-16,0-10 0 0,0 1 10 16,0-1-10-16,3 4 12 0,4-13-12 0,0 0 26 15,0 0-2-15,0 0 0 0,0 0 0 0,0 0 0 0,0 0 0 16,0 0 0-16,4 9 0 0,-4 0-12 0,0 1-4 15,3 2 0-15,1-5 0 0,-1 8-8 0,5-2 0 16,-1-4 0-16,3 1 0 0,-3 5 0 0,7-5 8 16,0-4-8-16,4-3 8 0,0 3 6 0,6-6 1 15,1 4 0-15,3-4 0 0,1-4-15 0,-1-2 11 16,4 6-11-16,3 0 10 0,-7-3-24 0,7-6-5 0,-6-7-1 16,-1 6-1257-16</inkml:trace>
  <inkml:trace contextRef="#ctx0" brushRef="#br1" timeOffset="203272.07">13260 15735 1497 0,'0'0'66'0,"0"0"14"0,0 0-64 0,0 0-16 0,0 0 0 0,0 0 0 0,0 0 170 0,0 16 30 15,-4-3 7-15,4 2 1 0,4 1-174 0,-4 3-34 16,-4-10 0-16,4 10-15 0,-3 0 15 0,3 0 13 15,0-4-2-15,-4 10-1 0,1-6-21 0,-1 9-4 16,0-9-1-16,1 13 0 0,-1-4 16 0,1 0 0 16,-4-3 0-16,3-6 10 0,-3 9 12 0,4-9 2 15,3 3 1-15,0 0 0 0,-4-3 23 16,1 3 4-16,-1-4 0 0,1 1 1 0,-4 0-24 0,7 0-5 16,-4 0 0-16,4-4-1 0,0-5-12 0,0-1-3 15,0-9 0-15,0 0 0 0,0 0-8 0,0 0 0 16,0 0 0-16,7 0 0 0,0-9 0 0,4-1 0 0,-1-5 0 15,1-4 0-15,-4 0 29 0,4-6 1 16,-1 3 0-16,1-9 0 0,3 2-22 0,-4-5-8 0,1-4 0 16,-4 4 0-16,4 6 0 0,-1-1 0 0,-3 4 0 0,4 10 0 31,-4 2-22-31,0 7-10 0,0 3-3 0,-7 3 0 0,14 0 35 0,-3 3 0 16,6 6 0-16,1 1 0 0,-4-4 0 0,4 10 0 0,3-4 0 0,0-3 0 15,0 7 0-15,-3-6 0 0,3 5 0 0,-3-2 0 16,-8-4 0-16,4 7 0 0,-3-7 0 0,0 10 0 15,-4-10 0-15,0 1 0 0,-7 6 0 0,7-1 0 16,-7-2 0-16,0-4 0 0,0 7 0 0,-4 3 0 16,1 0 0-16,-1-4 0 0,-3 4 0 0,-4-3 9 0,4-4-9 15,-7 4 0-15,-3 3 0 0,6-4 0 0,-3-2 0 16,3-7 0-16,-6 4 0 0,3-4 0 0,-4-3 0 0,4-3 0 16,-4 0 0-16,1 0 8 0,-5 0-8 0,5 0 0 15,-4 0-10-15,-1-3 10 0,5-3 8 0,-4 6 7 16,3-7 1-16,0 4 1 0,1 3-17 0,-1 0 0 15,0 0 0-15,4-6 0 16,0 6-38-16,7 0-5 0,-3 0-1 16,3 0-716-16,7 0-143 0</inkml:trace>
  <inkml:trace contextRef="#ctx0" brushRef="#br1" timeOffset="204022.81">12984 16823 2376 0,'0'0'52'0,"0"0"12"0,0 0 1 0,0 0 1 0,0 0-53 0,0 0-13 16,0 0 0-16,0 0 0 0,15 0-14 0,-5 0-6 15,1 0 0-15,-4 0-1 0,3 10 7 0,1-1 2 16,-4 1 0-16,0 5 0 0,4 4 12 0,-4 0-9 16,-4 0 9-16,1 6-8 0,-4 0 8 0,3 0 11 15,-3-3-3-15,0 3 0 0,0 3 8 0,-3-9 0 16,-1-3 1-16,4 3 0 0,0-4 0 0,4-5 0 16,-1-1 0-16,1-3 0 0,-1-3 7 0,4-3 0 15,0-9 1-15,4 0 0 0,0-7-11 0,-1 7-2 16,4-10-1-16,0 3 0 0,-3 4-3 0,3-4-8 15,0 3 12-15,0-2-4 0,-3 8-8 0,0-2-14 0,3 9 3 16,-4 0 1 0,-3 0-14-16,4 9-2 0,-4-2-1 0,0 2 0 0,0 7 15 15,-3 3 2-15,-4-1 1 0,3 1 0 0,4-3 9 0,-3-4 0 0,-1-2 0 16,1 2 0-16,-1-9 21 0,4 7 7 0,-7-10 0 0,0 0 1 16,0 0-10-16,7 0-3 0,4-3 0 0,-4-4 0 15,0 4 0-15,0-3 0 0,4 0 0 0,-4 3 0 16,0-7-16-16,0 4 10 0,3 6-10 0,-3 6 8 15,-7-6 0-15,8 3 0 0,-8-3 0 0,7 10 0 16,3-4 10-16,-6 3 2 0,-4-9 0 0,7 7 0 16,-7-7 1-16,0 0 1 0,7-7 0 0,-7 7 0 15,7-3 22-15,3-9 5 0,5 2 1 0,-5-8 0 16,1-8-18-16,-1 5-3 0,8-5-1 0,-4 1 0 16,4-3-18-16,-4 3-10 0,-4-6 10 0,1-1-10 15,3 4 0-15,-3-6 0 0,-4 5 0 0,3 4-10 16,-3-3-11-16,4 3-3 0,-8 6 0 0,1 0 0 15,0 10-28-15,-4 0-7 0,0 9-1 16,0 0 0-16,0 0-60 0,-8 3-13 0,5 3-3 0,-4 3-604 16,7 1-122-16</inkml:trace>
  <inkml:trace contextRef="#ctx0" brushRef="#br1" timeOffset="204706.63">13782 17030 806 0,'0'0'72'0,"0"0"-58"0,0 0-14 0,0 0 0 16,0 0 274-16,0 0 52 0,0 0 10 0,0 0 3 15,0 0-262-15,0 0-52 0,0 0-10 0,0 0-3 16,0 0-12-16,0 16 9 0,0-7-9 0,-4 1 8 15,1-1 16-15,3 7 4 0,-4-4 0 0,4 4 0 16,-7 3-28-16,4-3 0 0,-4 2 0 0,-1 8 0 16,5-8 0-16,-4 11 0 0,-4-4 0 0,4 3 0 15,-3-3-9-15,3 3 9 0,-4-3 0 0,4-6 0 16,0 6-12-16,0-12 12 0,3 2-12 0,4 4 12 16,0-9-136-1,0-10-20-15</inkml:trace>
  <inkml:trace contextRef="#ctx0" brushRef="#br1" timeOffset="205777.02">12861 17733 864 0,'0'-10'76'0,"4"-5"-60"0,-1-4-16 0,1 3 0 16,3-3 164-16,0 7 29 0,-4-13 7 0,8 9 0 15,-1-3-164-15,1 4-36 0,0 2 0 0,-4-3 0 16,0 7 23-16,0 6 9 0,0-3 1 0,-7 6 1 15,0-4 92-15,0 4 18 0,0 0 4 0,0 0 1 16,0 0-134-16,-4 13-27 0,1-4-6 0,3 1-1 16,0 5 30-16,0-5 5 0,0 6 2 0,3 2 0 15,4 1-8-15,0 0-2 0,0 0 0 0,0-4 0 16,1 1 4-16,2-3 0 0,-6 2 0 0,3-5 0 16,3 9 9-16,-6-1 3 0,3 1 0 0,0 6 0 15,-4-6 10-15,4-3 2 0,-3 3 1 0,0-1 0 16,3-8-27-16,-4 6-10 0,1-1 0 0,-1-2 9 15,4-4 0-15,-3 1 0 0,3-4 0 0,0-3 0 16,0-3-9-16,-4 0 0 0,5-3 0 0,-1-3 0 0,0 2 0 16,-4-5 0-16,4-7 8 0,-3 7-8 0,3-7 0 15,-4 7 0-15,4-4 0 0,-3 7 0 0,-1-3 0 0,4-1 0 16,-3 4 0-16,-4 6 0 0,0 0 0 16,0 0 0-16,4 6 0 0,-1 10 0 0,1-4 0 15,-1-2 0-15,-3 6 0 0,4 2 0 0,-1 1 0 0,1-3 8 16,-1 3 2-16,-3-4 0 0,4-2-10 0,-4 3 0 15,3-7 0-15,-3-9 0 0,0 9 30 0,0-9 4 16,4 10 1-16,-4-10 0 0,0 0-19 0,7 0-3 0,0-3-1 16,0-4 0-16,4-2 31 0,-4 0 5 0,0 2 2 0,0-5 0 15,3-4-19-15,-3 4-4 0,4-4-1 16,-4-3 0-16,0 3 10 0,0-2 1 0,0-1 1 16,-3 0 0-16,3-6-30 0,0 6-8 0,-4-6 0 0,4 9 0 15,0-6-8-15,1 3-7 0,-1 4-1 0,0 5 0 16,-4-5 2-16,1 2 0 0,-1-3 0 0,1 10 0 31,-4-3-25-31,3-1-5 0,-3 1 0 0,4 6-1 16,-4 3-137-16,3-6-27 0,1-4-6 0,3 1-1 0</inkml:trace>
  <inkml:trace contextRef="#ctx0" brushRef="#br1" timeOffset="206257.69">13655 18028 1094 0,'0'0'97'0,"0"0"-77"16,0 0-20-16,-4 0 0 0,1 0 340 0,-1 0 65 0,1-7 13 0,3 7 2 31,0 0-356-31,7-3-72 0,-4-3-15 0,8 3-2 16,-4-7-10-16,3 4-1 0,1 6-1 0,7-3 0 15,-4-3-1-15,0-4 0 0,0 10 0 0,-3 0 0 16,3 0 4-16,-4 7 1 0,1-4 0 0,-4-3 0 0,-4 9 20 0,-3 0 4 15,0-9 1-15,0 10 0 0,-7 6 19 0,0 2 4 0,-3-2 1 0,-1-3 0 16,-3 9 8-16,0-1 1 16,-4 8 1-16,4 2 0 0,-3-12-26 0,-1 6 0 0,0-3 0 15,1 3 0-15,-8 0 0 0,7-6-14 0,4 0 2 0,4-4 0 16,6-2 12-16,-3 3 16 0,0-1-3 0,3-5-1 16,8-1 4-16,-1 4 1 0,-6-7 0 0,3-3 0 15,3 10 5-15,-3-13 1 0,11 3 0 0,-4 3 0 16,4-3-23-16,-4-3 0 0,3 0 0 0,4 0 0 15,-3 0-102-15,7 0-15 16,-4 0-3-16,3 0-514 0,1-3-102 0</inkml:trace>
  <inkml:trace contextRef="#ctx0" brushRef="#br1" timeOffset="207480.34">13923 15582 345 0,'0'0'31'0,"0"-10"-31"0,-4-5 0 0,4-1 0 16,0 6 448-16,0 1 83 0,4-3 17 0,-1-4 3 16,-3 6-451-16,7 1-91 0,0 3-17 0,1-4-4 15,-1 7-10-15,-7 3-2 0,10 0 0 0,-3 0 0 16,-7 0 16-16,11 3 8 0,3 4-10 0,-3-4 10 15,3 3 0-15,0 3 0 0,-4 1 0 0,4-1 0 16,4 1 0-16,3-1 15 0,0 0-2 0,1-2 0 16,2-4 19-16,1 3 4 0,0 4 1 0,-1-10 0 15,1 0 9-15,0 0 2 0,-1-10 0 0,1 4 0 16,0-4-16-16,0 1-4 0,-1 6 0 0,1-3 0 16,-4-4-28-16,0 1 0 0,0 9 0 0,1-10 0 15,-1 10 8-15,-4 7-8 0,1-4 0 0,-7 6 9 16,3 1-18-16,-4-1-4 0,-3 7-1 0,0-7 0 15,0 10 14-15,1 0 0 0,-1-4 0 0,0 4 0 16,0-3 0-16,-4 3 0 0,4 0 0 0,-3-1 0 16,3 1 0-16,0 3 10 0,0-3-2 0,0 0 0 15,4 9-8-15,-4-3-11 0,3 3 3 0,1 1 0 0,-1 5 8 16,-3 10 0-16,1 0 0 0,2 9 0 16,-3 4 0-16,0 2 0 0,0 4 0 0,-7 0 0 0,0 9 0 15,4 0 0-15,-8 9 8 0,4 4-8 0,-3-13 0 16,-1 0 8-16,1-9-8 0,-1 9 0 0,1-9 0 0,3 0 0 15,0-1 0-15,-4-2-8 0,4-7 8 0,0-6 0 16,-3 3 0-16,3-3-8 0,-4-3 8 0,4-6 11 16,-3 6-3-16,3 0 0 0,-4 3-8 0,0-3 0 15,1 0-12-15,-1-7 12 0,1 7 18 0,-4 0 11 16,3-6 3-16,-3 6 0 0,4-4-32 0,-1-2 0 16,1 0 0-16,-1 5 0 0,1-2 8 0,-1-3 0 0,1 6-8 15,3-10 12-15,0-2-12 0,0 2 0 0,0-9 8 16,0 0-8-16,0-3 9 0,0-3-1 0,0 3 0 15,-4-9 0-15,4 5 5 0,0-8 1 0,-4 5 0 0,1-8 0 16,3-4 14-16,-4 6 2 0,1-2 1 0,-1-4 0 16,4-3-9-16,-7 6-2 0,0-3 0 0,0 3 0 15,0-6-11-15,4 10-9 0,-4-10 12 0,0 6-12 16,7-6 12-16,-8 3-4 0,1-3 0 0,0 6-8 16,7-6 0-16,0 0 0 0,-7 4 0 0,0-4 0 15,-3 0 32-15,3 0 0 0,3 0 0 0,-3 0 0 16,0-4-24-16,0 4-8 0,0-6 0 0,0 6 0 15,-4 0 12-15,4-3 0 0,0 3-1 0,0-6 0 16,0 6 1-16,0 0 0 0,3 0 0 0,-6 0 0 0,3 6-12 16,0-3 0-16,-4-3 0 0,1 6 0 0,-1-2 0 15,0 2 12-15,-3-3-12 0,0 6 12 16,4-9 1-16,-8 7 1 0,0-4 0 0,1 3 0 0,-1-6-14 16,-3 0-16-16,3 0 3 0,-6-6 1 15,2 3-67-15,-9-4-13 16,-8-2-2-16</inkml:trace>
  <inkml:trace contextRef="#ctx0" brushRef="#br1" timeOffset="-185371.62">16015 16707 172 0,'0'0'8'0,"0"0"1"0,0 0-9 0,0 0 0 0,0 0 0 0,0 0 0 16,0 0 26-16,0 0 3 0,0 0 1 0,0 0 0 16,0 0-3-16,0 0-1 0,0 0 0 0,0 0 0 15,0 0 148-15,0 0 30 0,0 0 5 0,0 0 2 16,0 0-55-16,0 0-12 0,3 0-1 0,-3-9-1 0,4 3-50 0,-4 6-11 15,3-3-1-15,1-4-1 0,-4 7-23 0,0 0-5 16,0 0-1-16,0 0 0 0,0 0 7 0,0 0 2 16,0 0 0-16,0 0 0 0,0 0-4 0,0 0-1 15,0 0 0-15,0 10 0 0,0-10-37 0,-7 6-7 16,7-6-2-16,0 0 0 0,-4 3-8 0,4-3 0 16,0 0 9-16,-3 13-9 0,3-13 0 0,0 0 0 15,-4 9 0-15,4-9 0 0,0 0 0 0,-3 9 0 16,3 1 0-16,-4-1 0 0,1 1 0 0,-1-1 0 15,1 7 0-15,-4-4 0 0,0 4 12 0,-1 3 4 16,-2 0 0-16,-4 6 1 0,3-6 19 0,-6-1 4 16,2 7 1-16,-2-6 0 0,-4 6-13 0,3-6-2 15,-3 6-1-15,0-6 0 0,3 6-16 0,-3-6-9 0,7-7 10 16,0 4-10-16,3 0 0 0,0-7 0 0,-3-6 0 16,0 4 0-16,7 2 0 0,-3-9 0 0,-1 6 0 15,-3-6-10 1,3 3-40-16,1-3-8 0,3 0-2 0,0 0 0 15,0 0-168-15,0 0-33 0</inkml:trace>
  <inkml:trace contextRef="#ctx0" brushRef="#br1" timeOffset="-185028.97">15577 16742 2620 0,'0'0'58'0,"-7"3"12"0,0-3 2 0,-3 0 1 0,-1 6-58 0,4-6-15 16,7 0 0-16,0 0 0 0,-7 10 0 0,7-10 0 15,0 0 0-15,0 0-10 0,0 0 10 0,0 0 0 16,0 0 0-16,0 0-8 0,7 0 8 0,-7 0 8 16,0 0-8-16,11 6 11 0,-1-3 18 0,1 3 4 15,-4-2 1-15,3 5 0 0,5 0-2 0,-1 7-1 16,0 0 0-16,0-4 0 0,-4 7-4 0,5-3-1 15,2 9 0-15,4-6 0 0,1 6-26 0,-5-3 0 0,4 3 0 16,-3 0 0-16,0 3 0 0,-1 0 0 16,1-3 0-16,-4 0 0 0,4-3 0 0,-4 3 0 0,0 1 0 15,-4-8 0 1,5 1-20-16,-1 0-10 0,-4-3-2 0,1-7 0 0,-4 7 7 0,0-13 1 0,0 6 0 0,4-2 0 31,-4-7-42-31,0 0-8 0,0 0-2 0,0-7-692 0,0 7-138 0</inkml:trace>
  <inkml:trace contextRef="#ctx0" brushRef="#br1" timeOffset="-179728.64">15599 16366 2253 0,'0'0'100'0,"0"0"20"0,0 0-96 0,0-7-24 16,0-2 0-16,0 3 0 16,0-4-96-16,3 7-25 0,4-3-5 0,-7 6-1 15,0 0 9-15,0-10 2 0,0 10 0 16,0 0 0-16,0 0 96 0,0 0 20 0,0 0 0 0,0 0 8 0,0 0 153 0,0 0 31 16,-7 7 5-16,7-7 2 0,0 0-83 0,-7 3-17 15,0 3-3-15,7-6-1 0,0 0-53 0,-4 3-10 16,4-3-3-16,0 0 0 0,0 0-21 0,0 0-8 15,0 0 0-15,0 0 9 0,0 0 2 0,0 0 0 16,7 10 0-16,1-10 0 0,2 6-11 0,1-6 0 16,-1 0 0-16,8 0-11 0,-4 0 11 0,4 0 14 0,-1 0-3 0,4 0-1 15,1 0-10-15,-5 0 0 16,4 0 0-16,-6 0 0 0,2 0 0 0,-3 0 0 16,0 0 9-16,-3 3-9 0,0-3 10 0,-4 6-2 0,0-6-8 0,0 0 12 15,-7 0-4-15,3 7-8 0,4-4 11 16,-7-3-11-16,7 0 10 0,0 0-10 0,1 6 8 15,-1-6-8-15,3 0 10 0,1 0-10 0,-4-6 12 0,3 6-12 16,4 0 15-16,-3-3-4 0,3-4-1 0,-3-2 0 16,3 9 0-16,-4-6 0 0,1-4 0 0,3 10 0 15,-3-3-2-15,-1-3 0 0,-3 3 0 0,0-4 0 16,-7 7 2-16,0 0 0 0,0 0 0 0,0 0 0 16,0 0 1-16,0 0 0 0,0 0 0 0,0 0 0 15,0 0 1-15,0 0 1 0,0 0 0 0,0 0 0 16,-7 0-1-16,7 0-1 0,-7 0 0 0,0-3 0 15,0-3 1-15,0-3 0 0,0-1 0 0,4 4 0 16,-4-3-12-16,-1-1 10 0,5 7-10 0,-4-6 10 0,0-4-10 16,0 4 0-16,0-1 0 0,0 7 8 0,-4-3-8 0,0 3 0 15,1 3 9-15,-1-7-9 0,1 7 0 0,-1 0 0 16,-3 0 0-16,3 7 0 0,1-4 0 0,-1-3 0 16,4 0 0-16,7 0 0 0,0 0 0 0,0 0 0 15,0 0-9-15,0 0 9 16,7 0-30-16,4-3-2 0,3-4 0 0,0-2 0 15,-3 6-28-15,3-3-7 0,0-1-1 0,-4 7 0 16,1 0-18-16,0 7-4 0,-4-7-1 0,-4 9-651 16,1 0-130-16</inkml:trace>
  <inkml:trace contextRef="#ctx0" brushRef="#br1" timeOffset="-179349.76">16297 16673 3178 0,'0'0'70'0,"-11"6"14"0,1-3 4 0,3-3 1 0,7 0-71 0,0 0-18 0,7 0 0 0,7 0 0 16,4 0-70-16,3 0-18 0,3-3-3 0,1-3-1 15,0 6-4-15,0-3-2 0,-1 3 0 0,4-7 0 16,-3 7 35-16,0 0 7 0,-7-3 2 0,3-3 0 0,0 6 54 0,-4 0 0 15,1 6 0-15,-4-3 8 0,-3-3-8 0,-1 10 0 16,-3-4 9-16,1-3-697 16,-8-3-140-16</inkml:trace>
  <inkml:trace contextRef="#ctx0" brushRef="#br1" timeOffset="-179084.43">16512 16902 2188 0,'11'0'195'0,"-4"0"-156"16,3-6-31-16,1 6-8 0,0-4 188 15,-1-2 36-15,1 6 7 0,-1-9 1 16,1 9-199-16,0-7-33 0,-1 4-20 0,1-3 2 16,-4 3-194-16,3-3-38 0</inkml:trace>
  <inkml:trace contextRef="#ctx0" brushRef="#br1" timeOffset="-177980.75">17599 15092 2455 0,'0'0'108'0,"0"0"24"0,-4 0-106 0,-3-9-26 15,7 9 0-15,0 0 0 0,-3 0 22 0,3 0-1 16,-7-6 0-16,3 3 0 15,-3 3-80-15,0-7-16 0,0 4-3 0,0-3-1 16,0 6 31-16,0-3 5 0,-4 3 2 0,1-6 0 0,-1-4 57 0,-3 7 11 16,-4-3 2-16,4 6 1 0,-3 0 36 0,-5 0 7 15,-6-3 2-15,3-4 0 0,1 7-35 0,3 0-6 16,-1-6-2-16,1 3 0 0,-3-3-23 0,2 3-9 16,1-4 0-16,4 4 9 0,-1-3 19 0,0 3 3 15,1-4 1-15,3 7 0 0,-1 0-32 0,1 0 0 0,-3 0 0 16,3 7 0-16,-1-4 0 0,1 6 0 0,0-2 0 15,0 2 0-15,4-6 12 0,-5 10-3 0,5-4-1 0,-4-6 0 16,7 7 3-16,-4-1 0 0,4 0 0 16,0-2 0-16,0 2-11 0,-4 7 0 0,8-13 0 15,-4 6 0-15,0 1 0 0,3 5 0 0,-3-5 0 0,7 5 8 16,0-2-8-16,-3 3 0 0,-1-1 0 0,4-2 8 16,4 6-8-16,-1-4 0 0,-3 10 0 0,4-3 0 15,3 3 0-15,-4 4 10 0,4 5-2 0,-3 1-8 16,-1 12 9-16,1 6-9 0,-1-3 0 0,-3 7 9 15,-3-4-9-15,-1 0 0 0,1 7 0 0,-1-4 0 16,1 7 0-16,-4 0 0 0,-4-1 0 0,4 7 0 16,0-6 0-16,0 3 0 0,0 3 0 0,0 3 0 0,7-9 0 0,-7 9 0 15,3-9 0-15,1 6 0 0,-4-13-10 0,3 4 10 16,-3-4 0-16,7 4-9 0,-3-4 9 0,-1 4 0 16,4 2 0-16,-3-8 0 0,-1 5 0 0,-3-8 0 15,3 2 0-15,1 0 8 0,-8-3-8 0,8-3 0 16,-4 7 0-16,0-4 8 0,0-3-8 0,-4 6 0 15,0-6 0-15,4-3 0 0,0 0 0 0,0 0 0 16,0-6 0-16,-3-4 0 0,3 1 0 0,0-7 0 16,-1 0 0-16,5-3 0 0,-4-6 0 0,0 0 0 15,7-4 0-15,-4 4 0 0,1-9 0 0,6-1 0 16,-3 7 0-16,4-7 0 0,-4 0 35 0,0 1 2 16,3-1 1-16,1 7 0 0,-4 3-27 0,3-4-11 15,-3-5 8-15,4-1-8 0,-4 7 8 0,0-3-8 0,0 2 0 16,0-5 8-16,-4 5-8 0,4-2 8 0,0 3-8 15,0-7 8-15,0 0 4 0,0 1 1 0,0-10 0 16,4 6 0-16,-4-6 28 0,7 3 6 0,0-3 1 0,4 0 0 16,3 0-15-16,0 0-2 0,7-9-1 0,0 9 0 15,0-3-17-15,4-4-3 0,0 7-1 0,-1-6 0 16,1 6 0-16,0 6 0 0,-4-6 0 0,-3 7 0 16,3-4-9-16,-7 3 0 0,0-3 0 0,0 7 8 15,-3-4-8-15,-1-3 0 0,1 6 0 0,-1-9 0 16,-2 0 0-16,-1 7 0 0,0-7 0 0,0 0 0 15,0 0-28 1,-7 0-8-16,3-10-2 0,4 1 0 0,-3-1-144 16,-1-5-29-16,1-32-5 0,-4-3-2 0</inkml:trace>
  <inkml:trace contextRef="#ctx0" brushRef="#br1" timeOffset="-177235.68">17567 15350 2084 0,'0'0'92'0,"0"0"20"0,-3 3-90 0,3-3-22 0,0 0 0 16,0 0 0-16,0 0 104 0,0 0 17 0,0 0 3 0,0 0 1 16,0 0-81-16,10 0-17 0,-3 0-3 0,0 0-1 15,0 0-23-15,-7 0 8 0,11 6-8 0,-4-3 0 16,0 3 9-16,0 4-9 0,-7 5 12 0,4-2-12 16,-1 12 28-16,-3 3-2 0,-7 7 0 0,3 9 0 15,-3 0-14-15,-3 0-4 0,3 3 0 0,-4-10 0 16,1 7-8-16,-1-9 0 0,4 2 0 0,0-2 0 15,3-10 0-15,4 3-12 0,0-9 0 0,4-3-1209 16</inkml:trace>
  <inkml:trace contextRef="#ctx0" brushRef="#br1" timeOffset="-173796.61">17761 16475 748 0,'0'0'67'0,"0"0"-54"16,0 0-13-16,0 0 0 0,0 0 245 0,0 0 47 15,0 0 8-15,0 0 3 16,7 0-265-16,-7 0-53 0,0 0-10 0,0 0-3 16,0 0 2-16,0 0 0 0,0 0 0 0,0 0 0 0,0 0 50 0,0 0 11 15,0 10 1-15,-7-1 1 0,0 1 42 0,0-1 8 16,0-3 1-16,-4-3 1 0,1 10-23 0,3-4-5 0,-4 1-1 16,4-1 0-16,-4-6-37 0,1 7-8 0,-4 5-2 0,3 4 0 15,-3-9 17-15,0 5 3 0,0 1 1 0,0-4 0 16,0 7-34-16,0-3 0 15,-1 3 0-15,1 0 0 0,-3-4 0 0,3 4 0 0,-4 0 0 0,4-3 0 16,-4 2 12-16,4 1-2 0,0-3 0 0,0-4 0 16,0 4-10-16,3 3 0 0,-7-3 0 0,4-7 0 15,0 0 0-15,4 1-11 0,-1-1 11 0,1-2-12 32,-1-4-32-32,4 3-6 0,7-6-2 0,0 0-655 0,0 0-131 0</inkml:trace>
  <inkml:trace contextRef="#ctx0" brushRef="#br1" timeOffset="-173436.65">17472 16431 288 0,'-11'-9'12'0,"11"9"4"0,0 0-16 0,0 0 0 16,0 0 0-16,0 0 0 0,0 0 270 0,0 0 51 15,0 0 11-15,0 0 1 16,0 0-352-16,0 0-70 0,0 0-15 0,0 0-2 0,0 0 142 0,0 0 29 0,0 0 6 0,0 0 1 16,0 0 96-16,0 0 19 15,-3 6 4-15,3-6 1 0,0 0-52 0,0 0-11 16,-4 3-1-16,4-3-1 0,4 10-83 0,-1-1-17 0,4 1-3 0,-3-1-1 16,3 4-23-16,0-1 0 0,3-2 0 15,1 5 8-15,0 4-8 0,3 0 0 16,-4 6 0-16,1 3 0 0,0-9 0 0,3 6-12 15,0 3 12-15,0-3-12 0,0 4 12 0,0-4 0 0,0 3 0 16,-3-3 0-16,-1-6 0 0,4 6 0 0,4-6 0 0,0 6 0 16,-4-13 0-16,7 4 0 0,0 3 0 0,7-3 0 31,8-4-65-31,-1-3-18 0,4 4-3 0</inkml:trace>
  <inkml:trace contextRef="#ctx0" brushRef="#br1" timeOffset="-172106.1">17691 17723 212 0,'0'0'9'0,"0"-15"3"0</inkml:trace>
  <inkml:trace contextRef="#ctx0" brushRef="#br1" timeOffset="-171764.1">17768 17535 921 0,'-7'13'82'0,"7"-13"-66"0,-3 0-16 0,-1 6 0 16,-3-3 300-16,0-3 56 0,3 6 11 0,4-6 2 15,0 0-273-15,0 0-56 0,0 0-10 0,0-6-2 16,7-6-28-16,-3 5-19 0,3-2 3 0,-3 9 1 16,-1-9 5-16,-3 9 1 0,0 0 0 0,0 0 0 15,0 0 17-15,0 0 4 0,-7 6 1 0,-4-3 0 16,-3 13 12-16,4-4 3 0,-8-2 0 0,4 15 0 16,-4 0-6-16,1 3-1 0,-1-3 0 15,0 3 0-15,-3-3 7 0,4 0 2 0,-1-3 0 0,0 4 0 16,1-8 13-16,3 1 2 0,-4 0 1 0,4-3 0 15,-4 2-27-15,1-8-6 0,-5 6-1 0,5-1 0 16,3-2-12-16,-4-4 9 0,-7 1-9 0,4-1 8 16,-4 7-8-16,4-1 0 0,-3-2 0 0,-5 3 0 15,5 2 0-15,-5 1-11 0,1 0 3 0,-4 12 0 16,1-2-27-16,3 5-5 16,-1-6 0-16,8-3-1 0,-4-3-3 0,8-6 0 15,3-7 0-15,3 1 0 0,4-4-16 16,7-6-3-16,0 0-1 0,7-16-976 0</inkml:trace>
  <inkml:trace contextRef="#ctx0" brushRef="#br1" timeOffset="-171350.92">17221 17510 864 0,'0'0'76'0,"0"0"-60"0,0 0-16 0,0 0 0 15,0 0 158-15,0 0 29 0,0 0 5 0,0 0 2 16,0 0-150-16,7-6-29 0,4 6-7 0,-4-3 0 16,0 3 9-16,4 0 3 0,3 0 0 0,0 0 0 15,0 0 25-15,-3 3 6 0,-8-3 1 0,4 6 0 16,4 4-5-16,-4-4-1 0,-4 3 0 0,1 1 0 15,3 2 7-15,-4-2 2 0,-3 5 0 0,0-5 0 16,0 5 22-16,0-2 5 0,0 3 1 0,4 2 0 16,-8-8-20-16,4 5-4 0,0 4-1 0,4 0 0 15,-1-9-41-15,1 5-8 0,0 4-1 0,3-3-8 16,3-4 8-16,1 10-8 0,3-9 0 0,0 6 0 16,4 6 0-16,-1-7 10 0,-3 8-10 0,0-8 8 0,1 7-8 15,-1-6 0-15,0 6 0 0,-4-3 0 0,1 3 0 16,-4 10 0-16,4 2 0 0,-8-2-11 0,4-10 11 15,-3-6 0-15,-1 9 0 0,1-9 0 16,-1-3-112-16,-3 2-20 0,0-8-4 16,0-1-948-16</inkml:trace>
  <inkml:trace contextRef="#ctx0" brushRef="#br1" timeOffset="-170577.8">18047 17347 1324 0,'0'0'118'0,"0"0"-94"16,0 0-24-16,0 0 0 0,0 0 215 0,0 0 38 15,0-6 8-15,0-4 2 0,3-5-206 0,1 12-41 0,-1-13-8 0,4 3-8 16,1 1 0-16,-1 2 0 15,0-2 0-15,3 2 0 0,-3-5 0 0,4-1 13 0,-1 7-4 16,5-1-1-16,-5 1 6 0,4-4 1 0,0-9 0 16,0 10 0-16,1-4 14 0,-1 7 3 0,0-1 1 0,0 4 0 15,-4 6-33-15,1-3-11 0,-11 3 0 0,0 0 0 16,0 0 11-16,11 9 16 0,-4 1-4 0,-4 9-1 16,1-10-25-16,-1 7-5 0,-3-7-1 0,0 7 0 15,-7-4 5-15,7-2 1 0,-3 5 0 0,-1 4 0 16,-3-3 14-16,0-4 0 0,0-2 0 0,3 6 0 15,-6 2 0-15,3-2 0 0,-4-7-10 0,1 10 10 16,3-9-11-16,-4 5 11 0,4-2-8 0,-4-1 8 16,4 1 0-16,-3-4 0 0,3 1 0 0,-4 5 0 15,1-5 0-15,2-1 0 0,-2 1 0 0,6-1 8 16,-3-3-8-16,4 4 0 0,-4-7 0 0,7-3 0 16,0 0 0-16,0 0 0 0,0 0 0 0,0 0 0 15,0 12 0-15,3-2 8 0,-3-10-8 0,0 3 0 0,4 6 0 16,-1 1 9-16,1-1-9 0,3-3 0 0,-7-6 0 15,7 4 0-15,0 8 0 0,0-2 0 0,0-7 30 16,0 3 2-16,0-3 1 0,-7-3 0 0,7 9-33 0,0-2 0 16,0 8 0-16,0-2 0 15,1-4-73-15,-5 1-15 0,4-1-4 0,-3-9 0 0</inkml:trace>
  <inkml:trace contextRef="#ctx0" brushRef="#br1" timeOffset="-168880.83">18064 15108 1630 0,'0'0'72'0,"0"0"16"0,0 0-71 0,0 0-17 16,-3-6 0-16,3 6 0 0,-4 0 168 0,4 0 31 15,0 0 5-15,0 0 2 0,0-10-114 0,0 10-22 0,4-9-5 0,-4 9-1 16,0 0-25-16,0 0-6 0,0 0-1 0,7 0 0 16,-7 0-32-16,11 9 0 0,-4-9 0 0,3 10 0 15,-3-4 0-15,4-3 0 0,-1-3 0 16,1 7 0-16,0-7 23 0,6 3-3 0,-3-3 0 15,0-3 0-15,4 3 19 0,0-7 3 0,3 7 1 0,-3-3 0 16,3-3-35-16,0 3-8 0,-3-4 0 0,3 7 0 16,-4-9 0-16,1 9 0 0,0 0 0 0,-8 0 0 15,1-6 14-15,-11 6-2 0,0 0-1 0,0 0 0 16,7 6 5-16,-7-6 0 0,0 0 1 0,0 0 0 16,10 0-8-16,-10 0-1 0,0 0-8 0,0 0 12 15,7 9-12-15,-3-2 0 0,3-4-9 0,-3 6 9 16,3-2 0-16,0-4 0 0,0 3 0 0,0 3 0 0,-4-2 0 15,1 2 0-15,3-6 0 0,0 13 0 16,0-7 0-16,0 1 0 0,-3-1 0 0,3 10 0 0,-4-10 0 0,1 7 0 16,-1 3 0-16,1 6 0 0,-1-3 0 15,-3 9 0-15,-3-3-8 0,3 7 8 0,0 3 0 0,-4-1 0 16,1 7 0-16,-1-3 0 0,1 3 0 0,-1-4 0 16,4 4 0-16,-3 0 0 0,-1 0 0 0,4 0 0 15,0 3 0-15,-3-3 0 0,3 9 0 0,-4-2 0 16,4-4 0-16,0 6 0 0,-4-6 0 0,4 6 0 15,-3-3 0-15,-1-3 0 0,1 7 19 0,-1-1-3 16,-3 0-1-16,4 1 0 0,-4-7 0 0,3 6 0 16,1-9 0-16,-1 0 0 0,1 0-15 0,-1 0 0 0,4-1 0 15,0-5 0-15,-3 0 0 0,3 6 0 16,0 0 8-16,3-1-8 0,-3-5 9 0,4 3-1 16,-8-4 0-16,8 7 0 0,-1-6-8 0,-3 6 8 15,0-10-8-15,4 10 8 0,-4-6-8 0,3 0 0 0,-3 5 0 0,-3-2 0 16,3-3 8-16,-4-1-8 0,4 4 0 15,0-13 8-15,0 10 0 0,0-7-8 0,0 1 12 0,0-7-4 16,4 3 2-16,-4-3 0 0,3 3 0 0,1-2 0 16,-4-1-10-16,3-3 12 0,-3 3-12 0,4-7 12 15,3 8-12-15,-4-8 10 0,1 7-10 0,-4-6 10 16,3 9-10-16,1-9 0 0,-1 3 0 0,-3-3 0 16,0 0 0-16,0 0 0 0,4 6 0 0,-4-13 0 15,-4 4 0-15,4 3 0 0,0 0 0 0,0-4 0 16,0 1 13-16,0-3 4 0,0-4 1 0,4 7 0 15,-4-7-18-15,4 0 0 0,-1 1 0 0,1-1 0 0,-1-2 8 16,1 2-8-16,-1-6 0 0,1 10 0 0,-1-10 0 16,1 6 0-16,-1 1 0 0,1-1 0 15,-1 0 0-15,1 7 0 0,-1-7 0 0,1 1 0 16,-1 6 0-16,-3-7 0 0,4 0-12 0,-4 7 3 0,4-3 9 0,-4-4 11 16,3 0-3-16,-3 1 0 0,0 2-8 0,4 1 12 15,-4-13-12-15,0 9 12 0,0-9-12 0,3 7 0 16,-3-7 0-16,0 0 8 0,0 0 4 0,0 9 0 15,0-9 0-15,0 0 0 0,0 0-12 0,0 0 0 16,-3 9 0-16,-1-9 0 0,4 0 0 0,-7 10 8 16,0-10-8-16,3 0 8 0,-3 6 0 0,0-3 0 15,-3-3 0-15,-1 6 0 0,4-2-8 0,-7 2 0 0,0-3 0 16,0 3 0-16,3-6 0 0,-3 3 0 0,0 4 0 0,0-7 0 16,3 0 0-16,-3 0 0 0,4 0 0 0,-5-7 0 15,1 4 0-15,0-3 0 0,0-3 0 0,-4-10-1042 16,-3 0-210-16</inkml:trace>
  <inkml:trace contextRef="#ctx0" brushRef="#br1" timeOffset="-162479.68">4336 17041 2077 0,'0'0'92'0,"-7"0"19"0</inkml:trace>
  <inkml:trace contextRef="#ctx0" brushRef="#br1" timeOffset="-161516.01">4389 16753 691 0,'0'0'61'0,"0"0"-49"0,0 0-12 0,0 0 0 15,0 0 281-15,0 0 54 0,0 0 10 0,0 0 3 0,7-7-264 0,-7 7-52 16,0-9-10-16,0-1-2 16,0 4-20-16,0 3 0 0,7-6 0 0,0 2-9 0,-4 7-3 0,8-3 0 15,-1-3 0-15,-6 3 0 0,-4 3 12 0,11-6-13 16,3 6 5-16,-4 0 8 0,4-4 0 0,4 4 0 16,-14 4 0-16,-4-4 0 0,0 0 55 0,0 0 18 15,0 0 4-15,0 0 1 0,0 0-70 0,0 0-8 16,-4 6-15-16,4-3 4 0,0-3 49 0,-7 9 10 15,3-2 1-15,-6-4 1 0,6 3-35 0,4-6-7 16,0 0-8-16,0 0 11 0,0 0-11 0,0 0 0 16,0 0 0-16,7 0 0 0,4 3 0 0,-4-3 0 15,-7 0 0-15,0 0 0 0,11-3 0 0,-11 3 0 16,0 0 9-16,0 0-9 0,0 0 13 0,0 0-1 16,0 0-1-16,0 0 0 0,0 0-3 0,0 0 0 15,0 0 0-15,0 0 0 0,0 0 8 0,0 0 0 16,0 0 1-16,0 0 0 0,0 0-17 0,0 0-9 0,0 0 1 0,3 9 0 15,-3-9 8-15,11 7 0 0,-11-7 8 0,3 3-8 16,-3-3 12-16,0 0-3 0,0 0 0 0,0 0 0 16,0 0 3-16,0 0 1 0,0 0 0 0,0 0 0 15,0 0-2-15,0 0-1 0,7-3 0 0,-7 3 0 16,0 0-10-16,0 0 8 0,0 0-8 0,0 0 8 16,0 0-8-16,0 0 8 0,0-7-8 0,4 7 8 15,-4 0-8-15,0 0 0 0,0 0 0 0,0 0-11 16,0 0 11-16,0 0 0 0,3-6 0 0,-3 6 0 15,0 0 0-15,7-3 0 0,-7 3 0 0,0 0 0 16,0 0 0-16,0 0 0 0,0 0 0 0,0 0 0 0,4-6 10 16,-4 6 1-16,0 0 0 0,0 0 0 0,0 0-3 0,7 0 0 15,-7 0 0-15,3-3 0 0,1 3-8 16,-4 0 12-16,0 0-12 0,0 0 12 16,4-7-12-16,-4 7 0 0,3-3 0 0,-3 3 0 0,0 0 0 0,0 0 0 15,0-6 0-15,0 6 0 0,0 0 9 0,0 0-9 16,0 0 10-16,0 0-10 0,0 0 0 0,0 0 0 15,0 0 0-15,0 0 0 0,0 0 0 0,0 0 9 16,0 0-9-16,0 0 8 0,0 0-8 0,0 0 0 16,0 0 0-16,0 0 0 0,-7 0 11 0,7 0-3 15,0 0-8-15,0 0 12 0,0 0-12 0,-7 6 0 16,-11-3 0-16,11 4 0 0,-10 2 0 0,3 0 0 16,3 10 0-16,-3-3 0 0,0 3 0 0,-7 0 0 15,6 9 0-15,1-3 0 0,-3 9 0 0,-1-5 0 16,0 5 0-16,1 4 0 0,3-4 0 0,-8 1 0 15,1 2 0-15,4-2 0 0,-4 2 9 0,6-2-9 0,-6-7 8 0,0 7-8 16,3-1 12-16,-3 1-4 0,7-7 0 16,-11 6 0-16,8-5-8 0,-1-4 0 0,-3-7 0 15,0 1 0-15,3 6 0 0,1-12 0 0,2 9 0 0,1-10 0 16,4 4 9-16,-1-6 0 0,4-1 0 0,0-3 0 16,4-3-17-16,3-3-4 0,-11 0-1 0,11 0 0 31,0 0-98-31,0 0-19 0,0-15-4 0,-7 5-1 0,3-9-85 15,4 7-18-15,4-4-3 0</inkml:trace>
  <inkml:trace contextRef="#ctx0" brushRef="#br1" timeOffset="-161110.84">3933 16859 2718 0,'18'-6'120'0,"-18"6"25"0,-10-3-116 0,10 3-29 16,0 0 0-16,10-7 0 0,-3 7 0 0,4 0 0 0,-1 0 0 0,1 0 0 31,3 10-41-31,-3-10-5 0,-1 9-1 0,1 1 0 0,-4-1 33 0,3 7 14 0,1 3-12 16,0-1 12-16,-1-2 0 0,1 3 0 0,3 0 0 0,-4 6 0 15,-2-6 37-15,2 6 15 0,8-6 4 0,-11 6 0 16,10-7-20-16,-10 1-3 0,11 6-1 0,-4-6 0 16,0 6 0-16,0-3-1 0,4 0 0 15,-7 0 0-15,6-3-31 0,4 6 0 0,-10-6 0 16,7 6 0-16,3 3 0 0,-7-9 0 0,4 6 0 0,-4-6 9 16,-4 0-9-16,4 3 0 0,-3-10 0 0,0-2 0 15,-11 5 0-15,7 1 0 0,0-7 0 0,3 1 0 16,-10-10-33-1,0 0-6-15,4 3-1 0,-4-3 0 0,0 0-117 16,0 0-24-16,0 0-5 0</inkml:trace>
  <inkml:trace contextRef="#ctx0" brushRef="#br1" timeOffset="-160181.25">3838 16558 1267 0,'0'0'112'0,"0"0"-89"0,0 0-23 0,0 0 0 0,0 0 111 0,0 0 17 15,0 0 4-15,7 10 1 0,4-10-108 0,-4 6-25 0,-7-6 0 0,18 3 0 16,-1-3 0-16,1 6 10 0,-11-12-10 15,3 6 12-15,12 0 28 0,-8 0 5 0,7-3 2 0,4 3 0 16,-11-6 24-16,7 6 5 0,4 0 0 0,-11-4 1 16,7-2-20-16,-7 6-4 0,7-9-1 0,-7 9 0 15,7-10-18-15,-6 10-4 0,6-6-1 0,-4 3 0 16,5-3-12-16,-8 6-2 0,7-4-1 16,-7-2 0-16,0 6-14 0,7 0 8 0,0-3-8 0,-3 3 0 15,0-6 8-15,-4 6-8 0,3 0 0 0,1 0 9 16,-7 0 2-16,3 0 0 0,0 0 0 0,7 0 0 15,-10 0-1-15,3-3 0 0,-11-4 0 0,4 1 0 16,0 3 13-16,0-3 2 0,-3 3 1 0,-4 3 0 16,7-7-6-16,-7 4-2 0,0-3 0 0,0 6 0 15,0-3-8-15,0 3-2 0,0-7 0 0,0 7 0 16,-7-9-8-16,3 6 0 0,4-3 0 0,-10-1 0 16,-1 4 0-16,1-3 0 0,3 6 0 0,-4-3 0 15,0-3 9-15,-3 2 0 0,4-2 0 0,-4 6 0 0,3 0-1 16,0-3-8-16,-3-3 12 0,4 3-4 0,-4-4-8 15,3-2 8-15,0 3-8 0,4 3 8 0,0-4-8 16,0 4 0-16,4-3 0 0,-8 3 0 0,8-4 12 0,3 7 0 16,0 0 0-16,0 0 0 15,0-9-40-15,0 9-8 0,0 0-2 0,0 0 0 16,0 0-13-16,0 0-2 0,0 0-1 0,0 0 0 16,0 0-158-16,-11 6-31 0</inkml:trace>
  <inkml:trace contextRef="#ctx0" brushRef="#br1" timeOffset="-159716.51">4964 16273 1612 0,'10'0'144'15,"-10"-10"-116"-15,0 10-28 0,-7-9 0 0,7 9 180 0,0 0 29 16,0 0 7-16,0 0 0 0,0 0-174 0,0 0-42 15,7 0 0-15,-7 0 0 0,0 0 0 0,0 0-12 16,0 0 1-16,11 9 1 0,-11 1 10 0,0 5-8 16,3-2 8-16,-3-4-8 0,4 7 8 0,-8 9 0 15,1-6 8-15,3 0-8 0,0 6 35 0,0 0 2 16,-11-3 1-16,11 3 0 0,-7 3-11 0,0-3-3 16,7 4 0-16,-7-1 0 0,3-3-15 0,-3 3-9 15,4-6 10-15,3 0-10 0,-11-3 0 0,8-4 0 16,3 4-8-16,0 0 8 15,0-3-40-15,-7-7 0 0,7 1-1 0,0-10 0 16,7 9-46-16,-7-9-9 0,0 0-1 0,0 0-1 16,3-3-130-16,1-7-25 0,-4-15-6 0,0 7-1 0</inkml:trace>
  <inkml:trace contextRef="#ctx0" brushRef="#br1" timeOffset="-159445.09">4812 16317 2174 0,'-4'-10'48'0,"1"10"9"0,-8-6 3 0,4 6 1 0,0 0-49 0,7 0-12 0,0 0 0 0,0 0 0 0,0 0 34 0,0 0 4 16,0 0 1-16,14 0 0 0,-3 0 5 0,-1 0 2 16,5 0 0-16,2 0 0 0,1 0-20 0,-4 0-4 15,7-3-1-15,-7 3 0 0,4-6 19 0,3 2 4 16,11-2 1-16,-4 6 0 0,-3-9-22 0,6 9-5 15,-6-10-1-15,0 10 0 0,3-6-17 0,-3 3 8 16,3-6-8-16,-3 2 0 16,-1 4 0-16,1-3-12 0,-7-4 0 0,-1 1 0 15,1 0-132-15,0 2-25 0,-4-2-6 16,0 6-869-16</inkml:trace>
  <inkml:trace contextRef="#ctx0" brushRef="#br1" timeOffset="-158398.15">5934 16426 115 0,'0'0'10'0,"0"0"-10"0,0 0 0 0,0 0 0 16,0 0 503-16,0 0 98 0,0 0 20 0,0 0 4 16,0 0-475-16,0 0-95 0,0 0-19 0,3-3-4 15,-3 3-47-15,0 0-9 0,0 0-1 0,0 0-1 0,0 0 14 0,0 0 2 16,0 0 1-16,0 0 0 0,0 10 9 0,-3 5-10 15,3-2 10-15,-14 3-10 0,3 2 10 0,0 1 0 16,-3 0 0-16,4 6 0 0,-8 3 11 0,0-3-3 16,-3 10 0-16,0-7 0 0,4 7-8 15,-8 2 0-15,-7 7 0 0,7 0 0 0,-3 0 11 16,3 3 9-16,-10 3 3 0,3-3 0 0,8-3-23 16,-1 3 9-16,4-6-9 0,3-3 0 0,8-1 14 0,-4-2-4 15,6 5-1-15,5-8 0 0,-4 2-1 0,7 1 0 16,0-7 0-16,0 0 0 0,7-3 4 0,-4-6 0 15,5 0 0-15,-1 3 0 0,3-10-4 0,1-2-8 16,-4-1 12-16,7-2-4 0,4-7-8 0,3 0 0 16,0 0 0-16,4-7 8 0,-1 7 28 0,5-9 4 15,-1-4 2-15,3-2 0 0,-6-4-23 0,3-6-5 0,1-4-1 16,-1-5 0-16,0-1-13 0,-10-2 9 0,6 9-9 16,-2-13 8-16,-1 3 3 0,-7 1 0 15,0-7 0-15,4 0 0 0,-4-3 5 0,-4-3 0 0,-3-4 1 0,0 1 0 16,-3 9 4-16,3-3 1 0,-7 9 0 0,0-2 0 15,0 11-2-15,0-5 0 0,0 6 0 0,-11-1 0 16,1-2-20-16,3 9 0 0,0-3 0 0,0 6 0 16,0 0 11-16,0 4-3 0,3-4 0 0,-3 3 0 15,3 7-20-15,-3-1-5 0,4 1-1 0,-1 0 0 16,1-7 4-16,-1 7 1 0,1-1 0 0,-4 7 0 31,3-3-42-31,-3-4-8 0,4 4-1 0,-1 3-778 0,-7-3-155 0</inkml:trace>
  <inkml:trace contextRef="#ctx0" brushRef="#br1" timeOffset="-158100.92">5652 17138 1670 0,'0'0'148'0,"0"0"-118"0,0 0-30 0,0 0 0 16,0 0 156-16,0 0 24 0,0 0 6 0,10 0 1 31,1 0-187-31,3 0-40 0,-4 0-6 0,1-3-2 0,0 3 48 0,-1 0 16 0,-10 0 0 0,11 0 0 16,3 3 53-16,-7-3 11 0,-7 0 1 16,0 0 1-16,10 6-7 0,-10-6-2 0,0 0 0 0,0 0 0 15,0 0-49-15,11 4-11 0,0-4-1 0,-11 0-1 16,0 0-11-16,10 6 0 0,1-6-12 0,-1-6 12 31,4 6-101-31,-3 0-13 0,7 0-2 0,-4-10-645 0,7 7-129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6T18:48:40.1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26010 18023 2066 0,'0'0'45'0,"0"0"10"0,0 0 1 0,0 0 3 0,0 0-47 0,0 0-12 0,7-4 0 0,-3-2 0 31,3-3-109-31,0 6-24 0,7-10-5 0,-7 4-1 0,4-1 110 0,-4 7 29 0,3-6-9 0,-3 2 9 16,-3 4 99-16,3-3 23 0,-3-3 5 0,-4 9 1 15,0 0-95-15,0 0-18 0,3 0-4 0,-3 0-1 16,-3-7 11-16,-4 7 3 0,-1 0 0 0,-2 0 0 16,-1 0 6-16,-3 7 2 0,-3-7 0 0,-1 3 0 15,-3-3-20-15,0 0-3 0,-4 6-1 0,0-6 0 16,-3 0-8-16,0 0 0 0,-8 0 0 0,1 0 0 16,-7 0 0-16,-4 0 0 0,-3 0 9 0,-1 0-9 15,-3 0 12-15,4 0-3 0,0-6 0 0,3 6 0 16,0 0 35-16,0 6 6 0,-3-6 2 0,3 0 0 15,-4 0 3-15,4 0 1 0,-3 0 0 0,3 0 0 16,-3 0-36-16,6-6-6 0,5 3-2 0,2 3 0 0,5 0 7 16,6 0 1-16,0-7 0 0,4 7 0 0,3 0 9 15,4 0 3-15,0-3 0 0,4 3 0 0,3-6-20 0,0 6-3 16,7 0-1-16,0 0 0 0,0 0-8 0,0 0 0 16,0 0 0-16,0 0-11 0,7 0 11 0,7 9 0 15,3-2 8-15,4 2-8 0,4 0 0 0,7-2 0 16,7-4 0-16,7 3 0 0,7 3 0 0,-1-5-10 15,5 2 1-15,-1 3 0 0,-3-2 9 0,0-4 0 16,0 6 0-16,4-9 0 0,-1 0 0 0,-3 0 0 16,7 0 0-16,-4 0 0 0,-6 0-10 0,-4 0-3 15,-4 0-1-15,0 0 0 0,-7 0 2 0,-3-3 0 16,-4-3 0-16,1-4 0 0,-5 4 12 0,-2 3-12 16,-1-3 12-16,-4-4-12 0,-3 7 3 0,1-3 1 15,-8 3 0-15,-4-4 0 0,-3 7 8 0,0 0 0 0,0 0 0 0,-3-3 0 16,-11-3 0-16,-1 0-12 0,-2 3 4 0,-1 3 0 15,-7-7 8-15,-6 7 0 0,-1 0 0 0,-3 0-8 16,-8-3 8-16,1 6 0 0,-11-3 0 0,4 0 0 16,-1 0 0-16,1 0 0 0,0 0 10 0,3 0-10 15,0 0 9-15,0 0-9 0,4 0 8 0,-1 0-8 16,-6 7 23-16,3-4-1 0,-7 9 0 0,0-2 0 16,0-1-3-16,4 0-1 0,-1-5 0 0,8 5 0 15,0 4-18-15,-1-10 0 0,8 6 0 0,0-3 0 16,7-2 0-16,-1 2 0 0,5-3 0 0,3-3 0 15,3 9 0-15,7-9 0 0,4 0 0 0,0 7 0 0,7-7 0 16,0 0 0-16,0 0 0 0,7 0 0 0,7 0 8 16,4 0-8-16,3 0 12 0,7 0-12 0,1 0 0 15,6-7 0-15,4 7 0 0,7-3-12 0,7-3 12 0,7 3 0 16,7-3-10-16,0 6 10 0,0-4 0 0,-4 4 0 16,4-6 0-16,4 6 0 0,6-9 12 0,-6 9-4 15,-1-3 0-15,-3-4 0 0,-7 7-8 16,-7-6 0-16,-3-3 0 0,-4-4 0 0,-11 7-8 0,0-4-4 15,-3 7-1-15,-4-3 0 16,-7-3-11-16,-3 2-3 0,-4 7 0 0,-3-3 0 0,-8-3 27 16,1 6 8-16,-4-3 0 0,-7 3 0 0,0 0-8 0,-8 0-12 15,-6-7 4-15,-7 14 0 0,0-7 8 0,-7 3 0 16,-11-3 0-16,-4 6 0 0,-13-3 0 0,-8 4 0 16,1 2 0-16,-8 0 0 0,0 1 0 0,-6 5 0 15,-11-5 0-15,-1-1-8 0,1 1 8 0,7-1 0 0,0 1 0 16,3-1 0-16,-3 0 12 0,10-2 5 0,4-4 1 0,7 3 0 15,11 3 1-15,10-2 0 0,3-7 0 0,8 3 0 16,3-3-8-16,8 0-2 0,6 0 0 0,0-3 0 16,11 3-1-16,7 0 0 0,0 0 0 0,0 0 0 15,11-10-22-15,10 4-5 0,11-3-1 0,14-7-863 16,21 7-173-16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20:07:14.774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2482 5723 29535 0,'0'0'1312'0,"0"0"272"0,0 0-1264 0,0 0-320 16,15 7 0-16,4 1 0 0,5 3 0 0,0-2 0 15,2-3 0-15,3 0 0 0,2 0-128 0,1 3 128 0,-1 0-208 0,2-2 80 16,1 1 128-16,2 1 0 0,2 1 0 0,5 2 0 16,2 2 0-16,4 2 0 0,0 1 0 0,1 0 0 15,-1 4 0-15,0 2 0 0,-2-1 0 0,-1 0 0 16,3-1 0-16,2 1 0 0,2 2 0 0,2 3 0 16,1 2 0-16,0 1 0 0,-5-1 0 0,1 1 0 15,-3 2 160-15,4 3 64 0,-4-1 16 0,5 2 0 16,3-1 0-16,3 1 0 0,1 1 0 0,0-1 0 15,1-1 0-15,-4-2 0 0,-2-3 0 0,3 0 0 16,2 0 32-16,5 4 16 0,1 2 0 0,1 1 0 16,-3-1 64-16,-1 2 16 0,0 3 0 0,0-4 0 15,1 0-16-15,3 1 0 0,2 0 0 0,1 1 0 16,-3-3-80-16,-2 2-16 0,-3 1 0 0,1 3 0 16,1 1-96-16,2 0-32 0,4 1 0 0,1 2 0 15,-2-2-128-15,-1 2 0 0,-1-3 144 0,2 0-144 16,1-3 128-16,3 2-128 0,2 1 128 0,-1-1-128 0,0 1 128 0,-1 2-128 15,0 2 160-15,3 0-160 0,1 1 192 0,3 1-64 16,1 2-128-16,-4-5 192 0,-3-5-64 0,-1 2-128 16,3 0 176-16,1 4-176 0,2 2 0 0,-2 4 0 15,-1-3 0-15,-1 1 0 0,-2-4 128 0,4 0-128 16,4 0 0-16,-1 3 0 0,0 0 0 0,-4 1 0 16,-6-1 0-16,4 2 0 0,3 3 144 0,3-2-144 15,1 1 0-15,-1-2 144 0,-3-1-144 0,0-1 0 16,0 1 0-16,5 0 0 0,3-1 0 0,0 6 0 15,-3 4 0-15,-1-2 0 0,0 0 0 0,3-3 128 16,3-2-128-16,-2-2 0 0,-2 1 0 0,-2 0 0 0,1-1 0 16,0 0 0-16,3 0 0 0,1 0 0 0,2-1 128 0,-3-1-128 15,-4-4 0-15,2 2 0 0,2-4 144 0,1 3-144 16,0 1 192-16,-1 1-16 0,-3 2-16 0,1 0 0 16,4 4 0-16,2 1 0 0,2 1 0 0,-4-2 0 15,-6-4-160-15,1 1 160 0,2 1-160 0,2 4 160 16,3 3-160-16,-1 1 160 0,-6 1-160 0,1-5 160 15,0-1-160-15,6-1 0 0,3-1 0 0,-3-1-176 16,-4 0 176-16,0 0 0 0,-1 2 0 0,5-4 0 16,2 3 0-16,0-3 0 0,-5 1 0 0,0-4 128 15,-1-4-128-15,3 1 0 0,2 1 0 0,-1 2 0 16,-4 1 0-16,0 2 0 0,-1-1 0 0,2 3 0 16,3-2 0-16,-1 1 128 0,-2-2-128 0,-5 3 0 15,-3-2 0-15,-1-2 0 0,3 3 0 0,0 2 0 16,-1 2 0-16,-1 0 0 0,-1-4 0 0,-3-3 128 0,2-2-128 0,2-1 0 15,-1 0 128-15,-1-2-128 0,-3-2 0 0,-2 1 0 16,-3 1 0-16,1-3 0 0,3 2 0 0,2 0 0 16,0-2 0-16,-2-1 128 0,-2 1-128 0,-1-4 0 15,-4-2 128-15,2 1-128 0,0-1 128 0,-1 1-128 16,-1-1 128-16,-3 1-128 0,-5 1 0 0,0-1 0 16,-5 0 0-16,1 0 0 0,-1-1 0 0,0 1 0 15,3-2 0-15,1 2 0 0,0-2 0 0,-2-1 0 16,-3-2 0-16,-1-1 0 0,0 0 0 0,1-1-320 15,0 0 64-15,4-2 16 16,0 0-2320-16,4-3-448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6T18:49:13.241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27072 5119 2361 0,'0'0'210'0,"0"0"-168"15,0 0-34-15,0 0-8 0,0 0 96 0,0 0 16 16,0 0 4-16,-3-10 1 16,-1 7-151-16,-3-3-30 0,-7-4-7 0,0 1-1 15,0 0-34-15,-7 2-7 0,-4-2-2 0,-3-4 0 16,-8-2 10-16,-9 5 1 0,-12-5 1 0,-6-4 0 15,-15 0 71-15,-7 3 13 0,-6 4 3 0,-12-4 1 0,-17 0 54 0,-3 13 10 16,-11-12 3-16,-11 5 0 0,-10 1 44 0,-7 6 8 16,-4-4 3-16,0-2 0 0,0 3-32 15,-3 6-7-15,-11-3 0 0,4-4-1 0,-1 4 1 16,4-3 1-16,4 6 0 0,0-3 0 0,-8 3-45 0,8-6-8 16,0 6-3-16,10 0 0 0,4 6-5 0,-1-3-8 15,1-3 11-15,7 6-11 0,3 4 0 0,8-1 0 0,6-6-10 16,4 10 10-16,0-1-12 0,7 4 12 0,15-7-12 15,-5 10 12-15,4-3-16 0,4-4 4 0,10 4 0 0,8 3 1 32,6 0-19-32,7-4-4 0,1 10-1 0,3-6 0 0,0 0 24 0,7 9 11 0,3-3-10 0,5 13 10 15,-1-4-15-15,10 10 3 0,1 0 1 0,3 0 0 16,0 3-4-16,1-3-1 0,2 3 0 0,1 6 0 16,3 10 16-16,0-3 0 0,1 2 0 0,-1 7 0 15,4-3 0-15,3 6 8 0,0 1 0 0,1 5-8 16,-1 0 14-16,7 4-4 0,-3 9-1 0,4-3 0 15,-5 9 1-15,5 3 0 0,-1 4 0 0,0-1 0 16,-3 4-10-16,4 9 12 0,-1 6-12 0,-3 4 12 0,3-1 16 0,-3 10 3 16,-4 6 1-16,4 3 0 0,-4 0-32 0,4 7 0 15,-3 9 0-15,-1 0 0 0,0 0 0 0,1 9 0 16,-1-6 0-16,0 13 0 0,0-4 0 0,1 7 0 16,3 6 0-16,-4-6 0 0,4-1 0 0,-4 1 14 15,4 9-4-15,0-3-1 0,-4-3 7 0,0 3 0 16,1 0 1-16,-5-3 0 0,5-3-9 0,-5 0-8 15,-6 6 9-15,7-13-9 0,0-3 28 0,0 1-1 16,-1-10 0-16,1 0 0 0,7-7 1 0,3 4 1 16,1-13 0-16,3 1 0 0,-1-1-4 0,8-13-1 15,4 1 0-15,3-13 0 0,7 4-11 0,7-7-2 16,4 0-1-16,3-10 0 0,11-5-10 0,-1-1 0 16,8 3 0-16,0-5 0 0,7-7 0 0,3 0 0 15,4-10 0-15,11-3 0 0,6 4 0 0,4-4 0 0,7 4 0 16,0-10 0-16,4-3 0 0,10-6 12 0,11-1 0 15,0-5 0-15,0 2-26 0,7-5-5 0,7 2-1 0,3-2 0 0,4-1 20 0,4-3 0 16,6-12 0-16,1 6 0 16,-1-7 11-16,8-5 5 0,14-1 2 0,-7-6 0 15,-11-6-18-15,17 0 0 0,12 3 8 0,-1-10-8 16,7 7 0-16,-3-13 0 0,-3 4 0 0,6-1 0 16,8 0 0-16,-5-9 0 0,5 7 0 0,-8-7 0 15,-6 0 8-15,10-7 0 0,-1 4 1 0,-2-3 0 16,-8-3-9-16,-7-1 0 0,-6 4 0 0,-5-13 0 15,-2 7 0-15,-5-10 0 0,-10 9 0 0,0-12 0 16,-3 0 10-16,-4-3 0 0,-4-7 0 0,-6-2 0 16,-8-7 5-16,0-10 1 0,8 7 0 0,-11-6 0 0,-8-7-6 15,-2 4-1-15,-5-13 0 0,5-3 0 0,-5-10-9 16,1-5 0-16,-7-1 0 0,-4-3 8 0,-3 0-8 16,3-13 12-16,-4-2-12 0,1 2 12 0,-4-9-12 0,-7-3-9 15,-4-3 9-15,-6-9-13 0,-4 2 13 16,-4-2 0-16,1-13 0 0,-1-1 0 0,-3-2 0 0,0-6 0 15,-7-1 0-15,-1-3-9 0,-2-9 9 0,-8-3 0 16,0 6-9-16,-7-3 9 0,0 0 0 0,-3-12 0 16,-7 5 0-16,-1-9 0 0,1 10 0 0,3-10 0 15,-7 1-14-15,0-10 5 0,0 3 9 0,0 3-8 0,-7 3 8 0,4-6-8 16,-8 6 8-16,1-9-8 0,-1 0 8 0,-7 3-8 16,-3-3 8-16,-3 9 0 0,-4 0 0 15,-8 0 0-15,-6-6 0 0,-4 4 0 16,-7-4 0-16,-3 12-8 0,-4-3-7 0,0-2-1 15,-3-1 0-15,-8 0 0 0,-6 7-4 0,-4-4-2 0,-8 13 0 16,5-3 0-16,-1-3 3 0,-3 9 1 0,-11 6 0 16,1 0 0-16,-8-2 18 0,4 11 12 0,-4 10-1 0,-7-6-1 15,-10 7-10-15,-1 8 0 0,8 4 0 0,-11 6 8 16,-7 0 0-16,3 9-8 0,4 16 12 16,4 0-4-16,-7 10-8 0,3 2 0 0,3 7 0 0,8 3 0 15,3 7 0-15,4 5-16 0,-4 4 3 0,11 9 0 16,3 6-210-1,7-3-41-15</inkml:trace>
  <inkml:trace contextRef="#ctx0" brushRef="#br0" timeOffset="1535.05">22945 2519 853 0,'-14'-6'37'0,"14"6"9"0,0-13-37 0,0 7-9 16,-7-3 0-16,-1-1 0 0,5 1 116 0,-1-1 20 0,4 4 5 0,-7-3 1 15,0-1-53-15,7 1-10 0,0 3-3 0,4 2 0 16,-4 4 3-16,0 0 0 0,0 0 0 0,0 0 0 15,3 0-14-15,-3 0-2 0,7 4-1 16,4 2 0-16,3 13-18 0,0 0-4 0,-3 6-1 0,-1 9 0 16,4-6-20-16,1 19-4 0,-5 4-1 0,4-8 0 15,-3 4-14-15,-1 4 9 0,5-4-9 16,-5 6 8-16,1 3 4 0,-1-2 0 0,1 5 0 0,-1-2 0 16,-2 2-1-16,-1-12 0 0,3 7 0 0,-3-10 0 15,0 0-11-15,4-10 8 0,-8 4-8 0,4-10 8 16,1-3-20-16,-1 0-4 0,-4-6 0 0,4-3-1 31,0-7-211-31,0-6-43 0</inkml:trace>
  <inkml:trace contextRef="#ctx0" brushRef="#br0" timeOffset="1975.96">22673 2005 1728 0,'-3'-3'153'0,"-5"3"-122"15,-2 0-31-15,-1-7 0 0,4 7 136 0,4-3 22 16,3 3 4-16,0 0 1 0,-7 0-83 0,7 0-16 16,0 0-3-16,7-6-1 0,0 6-33 0,7 0-7 0,4 0-2 0,6 6 0 15,4-3 13-15,8 4 2 16,-1-4 1-16,7 6 0 0,4-2-21 0,0 2-4 15,0 10-1-15,0-4 0 0,3 1-8 0,4 6 8 0,0-3-8 0,7 3 8 16,-4 0-8-16,1 3 0 16,-1 3 0-16,-6-3-11 0,-1 3 11 0,-7 1 0 15,-3-4 0-15,-4 3 0 0,1 6 0 0,-8-5 0 0,-3 5 0 16,-4 1 0-16,-4 9 0 0,-6-7 0 0,0 7 0 0,-8 0 0 16,-6 3 0-16,-1 3 0 15,1-12 0-15,-8 6 0 0,0-7 0 0,-3 7 0 0,0 0 8 16,0-6-8-16,-4 12 0 0,1-12 0 0,-1 5 0 0,-3 1 0 15,0-6 10-15,0 6-2 0,-4-3-8 0,-3-10 12 16,3 4-12-16,-3-1 0 0,-4-9 0 0,4-3 0 16,0 3 8-16,-1 3-8 0,1-12 0 0,4 3 9 15,-1 0-1-15,4-10 0 0,-1-3 0 0,5-3 0 16,-1 7-8-16,4-10 0 0,0-3 0 0,0-4 0 16,-4-2-24-16,11 0-11 0,0-4-1 0,0 4-1 15,0-7-193-15,7 0-38 0,0 7-8 0,4 0-646 16</inkml:trace>
  <inkml:trace contextRef="#ctx0" brushRef="#br0" timeOffset="2239.12">24119 3385 2538 0,'0'0'112'0,"0"0"24"0,0 9-109 0,-3 7-27 0,3-7 0 0,0 4 0 16,0 5 31-16,0-2 1 0,3 12 0 0,1-9 0 16,-4 6-16-16,0 3-4 0,0 4 0 0,0-1 0 15,-4 4-12-15,1-1 0 0,-1 4 0 0,1-4 0 16,-1-5 0-16,1 5-10 0,-1-9 0 0,4 3 0 31,-3-3-82-31,-1-6-17 0,4 0-3 0,4-3-610 0,-1-7-122 0</inkml:trace>
  <inkml:trace contextRef="#ctx0" brushRef="#br0" timeOffset="3286.22">24843 2726 1670 0,'-14'-9'148'0,"10"9"-118"0,-3-7-30 0,0-2 0 16,3 6 118-16,1-13 18 0,-1-3 3 0,4 4 1 16,0-4-68-16,4 0-14 0,3-6-2 0,0 6-1 15,4-9-14-15,6 9-2 0,4-9-1 0,4 3 0 16,3-10-38-16,8 7 0 0,6-6 0 0,-3 5-12 15,3-5 12-15,4-1 11 0,-4 1-3 0,8-4 0 16,-1 4-8-16,4-1 0 0,7-2 0 0,3 8 0 16,-3-5 0-16,4 9 0 0,-4-3 0 0,-4 9 0 15,4 0-11-15,0 3-1 0,4-3 0 0,-1 4 0 16,1 12 12-16,-1-13 0 0,4 7 0 0,-3 5 0 16,-4-2 0-16,0 6-10 0,7-3 10 0,0 3 0 0,3 0-11 15,1 3 11-15,-8-3-10 0,4 6 10 16,-3-2-9-16,-1 5 9 0,-3 7-8 0,4-4 8 15,-1 4-9-15,1 3 9 0,-4-4-10 0,-4 4 10 0,-3 0 0 16,0 0 0-16,-4 3 0 0,-6 0 0 0,3 3 0 0,-8-6 0 16,8-1 0-16,-7 1 0 0,3-3 0 0,-6 3 10 15,-5-4-10-15,1 1 12 0,0-3-12 0,-4 2 0 16,-7-2 9-16,1 3-9 0,-5-7 0 0,1 0 0 16,-4 7 0-16,0-7 0 0,-3 1 9 0,-1-4 4 15,1-3 1-15,-4 7 0 0,0-1-14 0,0-3 0 16,0-2 0-16,-7-4 0 0,0 0 9 0,0 0-1 0,0 0 0 15,0 0 0-15,0 0 7 0,0 0 1 0,0 0 0 16,0 0 0-16,0 0 24 0,0 0 6 16,0 0 1-16,4-10 0 0,-1 1-25 0,1-1-5 15,-4-5-1-15,0 2 0 0,3-3-8 0,-6-2-8 16,3-1 12-16,-7-6-12 0,3-4 15 0,-3 1-4 0,0-3-1 16,0 3 0-16,0 3-2 0,0-4-8 0,-4 4 12 15,1-3-4-15,-1 6 8 0,-3-3 2 0,3-3 0 0,1 6 0 16,3 3-18-16,-4 0-17 0,4 4 3 0,-4 2 1 15,8-3 13-15,-1 4-11 0,4-1 11 16,-3 4-10-16,3 6-3 0,3-4-1 0,1-2 0 0,-1 9 0 16,-3 0 14-16,0 0 0 0,11 0 0 0,0 0-9 15,-1 0-7-15,1 6-2 0,-1 4 0 16,4-7 0-16,1 6 18 0,-1 4-10 0,-4-1 10 0,4 4-8 16,0-3 8-16,1 2 0 0,-1 4 0 0,0-3 0 15,0 2-8-15,4 1 0 0,-4 10 0 0,3-4 0 0,4 3 8 16,-3-3-12-16,3 9 12 0,0-5-12 0,1-1 12 0,-5-3 0 15,4 3 0-15,-6-3 0 0,2 0 0 0,-3-3 0 16,-7 3 0-16,4 0 0 0,-4-15 0 0,-3 9 0 16,-4 0 10-16,-4-10-10 0,0 7 9 15,-3 2-9-15,0-2 8 0,-7-7-8 0,0 1 11 0,-4-1-3 16,-6 1-8-16,-1-1 12 0,0 7-12 0,-3-4 0 16,-4-5 0-16,1 8 0 0,-1-2 0 0,-3 3 0 15,-1-7 0-15,-2 0 0 16,-1 1-28-16,0-1-3 15,4 1 0-15,-1-4 0 0,5-3-197 0,2-3-39 16</inkml:trace>
  <inkml:trace contextRef="#ctx0" brushRef="#br0" timeOffset="3637.15">28603 2271 2487 0,'0'0'55'0,"0"0"11"0,0 0 2 0,0 0 2 0,0 0-56 0,0 0-14 0,0 0 0 0,0 16 0 0,-3-7 0 0,3 1 0 16,3 6 0-16,-3 2 0 0,0 4 0 0,4 3 0 16,-1 4 0-16,-3 5 0 0,4 10 0 0,-1-6 8 15,-3 15-8-15,4-3 12 0,-1-3-12 0,4 6 8 16,-3 1-8-16,0-1 0 0,-1 0 0 0,4 7 0 16,-3-4 0-16,-1 7 0 15,1-3-32-15,-1-7-7 0,1-6-1 0,-4 0 0 16,3-3-37-16,1-9-8 0,-1 2-2 0,1-2 0 15,-1-1-235-15,-3-6-47 0,7 7-10 0,-3-16-1 0</inkml:trace>
  <inkml:trace contextRef="#ctx0" brushRef="#br0" timeOffset="4110.06">28854 2021 2545 0,'-7'-10'56'0,"-4"1"11"0,0-7 2 0,1 7 3 0,-1-1-57 0,4 1-15 0,4 3 0 0,-4 2 0 16,3-2 14-16,4 6 0 0,0 0 0 0,0 0 0 16,0 0 6-16,0 0 2 0,0 0 0 0,0 0 0 15,0 0-22-15,11 0 0 0,-11 0 0 0,10 6 0 0,1-2 11 16,3 8 1-16,0-9 0 0,4 7 0 0,-1 5-12 15,5-5 0-15,-1 2 0 0,0 4 0 16,4 9 12-16,-1 0-4 0,5-3 0 0,2-3 0 0,5 12-8 16,2 1-11-16,8 2 3 0,0 1 0 0,3 2 8 15,1 7 11-15,-4 0-3 0,0 0 0 0,-4 3-8 16,-3 6 0-16,-8 7 0 0,1-7 0 0,-7 0-8 0,0-6-4 16,-4 7-1-16,0-1 0 0,-7-3 13 0,-3-3 0 15,-8 0 9-15,1-3-9 0,-4 6 0 0,-4-6 0 16,-3-3 0-16,0 3 0 0,-4-10 0 0,-3 1-20 15,0-7 4-15,-3 0 0 0,-5-2 16 0,-2-1 12 0,-4-7-1 16,-4 1-1-16,0-9 5 0,-3 5 1 0,-8-2 0 16,1-7 0-16,0 0 4 0,-1-2 2 0,1 2 0 15,7-6 0-15,-4-6-8 0,7 6-2 0,0-4 0 0,1-2 0 32,-5 6-31-32,5-6-6 0,2-4-2 0,5 7 0 15,-1-3-101-15,4-3-21 0,3 5-4 0,1-2-578 0,10-3-115 0</inkml:trace>
  <inkml:trace contextRef="#ctx0" brushRef="#br0" timeOffset="4566.08">29587 3482 1094 0,'-3'-10'97'0,"3"-2"-77"16,0-1-20-16,0-2 0 0,3-4 374 0,5 9 71 15,2-5 15-15,4-4 2 0,0 0-382 0,8 3-80 16,-1 7-10-16,3-10-5 0,5 7 15 0,2-4 8 15,5 10 0-15,-1-4-8 0,0 10 11 0,0 0-11 16,1 0 10-16,-5 0-10 0,-2 0 0 0,-1 7-16 16,-7 2 1-16,0-6 1 0,-7 10 6 0,-3-4 8 15,-4 4-13-15,-3 2 5 0,-8-2-3 0,-3 3 0 16,-7 2 0-16,-4 1 0 0,-6 3 11 0,-5 0 0 16,-10 3 8-16,-3 3-8 0,0-9 0 0,-4 13-20 15,4-4 4-15,-1 0 1 0,8-3 47 0,7 3 8 0,0 0 3 0,6-2 0 16,1-8 9-16,7 1 3 0,0 6 0 15,7-9 0-15,3 3-24 0,1-4-5 0,6 7-1 0,4-6 0 16,1 0-13-16,6-4-4 0,3 4 0 0,8-3 0 16,3 2-8-16,11 4 0 0,10-10 0 0,4 7 0 31,4 0-75-31,3 3-17 0,0-7-3 0,3 7-755 0,8-3-151 0</inkml:trace>
  <inkml:trace contextRef="#ctx0" brushRef="#br0" timeOffset="6904.54">26924 5589 2487 0,'0'0'110'0,"-4"-6"23"0,-3-4-106 0,7 10-27 16,0-3 0-16,0 3 0 0,4-6 21 0,3-3-1 16,4 5 0-16,-1-2 0 0,11 0-20 0,-3 6 0 15,7-3 0-15,-1 3 0 0,8 0 0 0,3-7 9 16,8 7-9-16,-1 0 10 0,4 0-2 0,3 0 0 0,1 0 0 16,-1 0 0-16,8 0 20 0,3 0 3 15,10 0 1-15,4 0 0 0,0 7-5 0,4-7-1 16,-4 3 0-16,11 3 0 0,6-6-6 15,5 0-2-15,-1 0 0 0,7 0 0 0,-3 0 2 0,10 0 0 16,8-6 0-16,-4 6 0 0,-8 0-20 0,5 0 0 0,6 0 0 16,-6 6 0-16,-5-6 0 0,-2 0 0 0,-8 0 0 15,4 6 0-15,-8-6 0 0,-2 4-9 0,-12-4 1 0,-6 0 0 16,-11 6 8-16,-7-6 11 0,-7 0-3 16,-8 0 0-16,-6 3-8 0,-4-3 0 0,-3 0 0 0,-7-3 0 15,-4 3 12-15,-4-6 3 0,4 6 1 0,-6 0 0 16,-8 0 25-16,0 0 6 0,0 0 1 0,0 0 0 15,0 0-48-15,0 0 0 0,0 0 0 0,0 0-13 16,0 0 13-16,0 0 0 0,0 0 12 0,0 0-12 16,0 0 12-16,-8 0-4 0,1 6 0 0,4-3-8 15,-8 6 8-15,4 1-8 0,0-1 0 0,0 1 0 0,0 5 0 16,0 4 0-16,3 0 0 0,1 3 0 0,-1 0 0 0,1 3 0 16,3 13 8-16,-4-4-8 0,4-6 0 15,0 13 0-15,4-3 0 0,-4-1 0 0,3 7 0 0,-3 0 0 16,0 6 0-16,7 4 0 0,-3 2 0 0,3 7 0 15,0 9 0-15,0-3 0 0,4 3-9 0,-4 6 9 16,3 4-8-16,1 9 8 0,3 6 0 16,0 3 0-16,0 7 0 0,0 6 0 0,1 6 0 0,-1 6 0 15,0 1 0-15,0 15 11 0,-4 3-11 0,1 4 0 16,0-1 0-16,-1 10 0 0,1-4 0 0,-1 7 0 16,1 3 0-16,-4-3 0 0,4 0 0 0,-1 0 0 15,-3 0 0-15,0 0 0 0,4 0 0 0,-4-6 0 0,-4-10 0 16,1 6 0-16,0 1 0 0,-1-7 0 0,-3 0 0 0,0 4 0 15,-3-1 0-15,-1 1 0 0,-3-10 0 0,0 9 8 16,-4 0-8-16,-3 1 0 0,-3-4 0 0,-5 0 0 16,1 7 9-16,-3-7-9 0,-1 0 10 0,4-3-10 15,-4 4 22-15,0-4-2 0,1-6 0 0,2-4 0 16,5 4-4-16,-4 0 0 0,6 0-1 0,1-10 0 16,4 4-15-16,-1-4 9 0,1-6-9 0,3-3 8 15,0 7-8-15,-1-7 8 0,5-7-8 0,-1 4 8 16,4-3-8-16,-3-3 8 0,-1-7-8 0,4-3 8 15,0-3-8-15,4 0 0 0,-4-6 0 0,3 0 0 16,1-6 12-16,-1-10-4 0,1 0 0 0,0-3 0 16,-1-7-8-16,4 1-9 0,-3 0 9 0,3-10-13 15,0 1 13-15,3-7 0 0,-3-4 0 0,4-8 0 0,0-1 8 16,-1-5-8-16,1-4 9 0,3-6-9 0,-4-1 11 16,5-2-11-16,-5-3 12 0,4-7-12 0,0 3 8 15,-3-2-8-15,3-4 0 0,4-3 0 0,-1-3 12 0,1-4-12 16,-4 1 12-16,-3-3-12 0,3-1 0 0,-4-2 0 15,1-4 0-15,3-3 0 0,-7 4 0 0,4 2 0 16,-4-9 0-16,0 3 0 0,-4 0 0 0,4 1 10 16,-3-8-10-16,3 8 12 0,-4-7-12 0,1 3 12 15,-4-3-12-15,4 6 12 0,-1-6-12 0,-3 6 0 16,0 3 0-16,0-3 0 0,-3 1 0 0,-1 2 0 0,-3-3 0 16,0 0 0-16,-4 4 0 0,1-4 12 0,-4 0-12 0,-4-6 12 15,-7 6-12-15,-3 0-9 0,0 4 9 0,-7-4-13 16,-4 6 13-16,-4-3 0 0,-2-2 0 0,-8 2 0 15,-4-3 8-15,-10 10-8 0,-10-7 0 16,-1 7 0-16,-3-10 0 0,-7 9 0 0,-1-5 0 16,-6 2 0-16,-7-6 21 0,0-3 11 15,-4 4 1-15,-7-4 1 0,-11 0-34 0,-3 0 0 0,7-10 0 16,-7 10 0-16,-10-3 0 0,6-3 0 0,8-3 0 0,-4 3 0 16,-4-1 0-16,4-5 0 0,7 6 13 0,0-7-4 15,8 1-9-15,-5 5 0 0,1-5 0 0,3 6 0 31,14 3-33-31,0 6-3 0,0 0 0 0,8 10 0 16,6 2-132-16,15 7-28 0,-43 0-4 0,56 0-2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6T18:49:41.017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6777 4313 172 0,'0'0'8'0,"7"0"1"0,7 0-9 0,-14 3 0 16,0-3 0-16,7 6 0 0,-7-6 161 0,0 0 31 15,0 3 5-15,4 10 2 0,-8-1-92 0,4-2-19 16,-3-1-3-16,-1 10-1 0,-3-3-19 0,-4 3-4 15,4-1-1-15,-10 14 0 0,3-4-35 0,-4 0-7 16,-3 7-2-16,-4 9 0 0,0 3 14 0,-3-4 2 16,-4 11 1-16,-3-1 0 0,0 7-2 0,-4 2-1 15,0 4 0-15,-3 6 0 0,-4 1-12 0,-3 5-2 16,-1 3-1-16,-6-2 0 0,-4 2-15 0,-4 7 9 16,4 0-9-16,0-3 8 0,0 2 21 0,-7 1 4 15,0 3 1-15,-3 3 0 0,-8 0 11 0,11 10 3 16,-10-4 0-16,10 7 0 0,-4 9-23 0,-7 0-4 15,1 0-1-15,3 9 0 0,-11 1-20 0,4-1 0 16,7 7 0-16,-11 3 0 0,0-4 0 0,4-2 0 0,-3 3 0 0,3 2 0 16,6 1 0-16,-6 6 0 0,4-9 0 0,-4-3 0 15,-1 6 0-15,5-4 0 0,-1 4 0 16,4-9 0-16,4 5 12 0,-5-5 0 0,1-1 1 0,0 1 0 16,4-4 9-16,-1-6 2 0,8 3 0 0,3-3 0 15,0-3-24-15,-7-3 0 0,7 6 0 0,-4 0 0 16,-3-3 0-16,4 3 0 0,3 0 0 0,0-7 0 15,0 7 0-15,0-9 0 0,0 0 0 0,0-1 0 0,0 1 0 16,3-7 0-16,-2-3 0 0,-1-6 0 0,7 3-12 16,3-3 4-16,1-3 0 0,-4-6 0 0,4-10 8 15,-1 0 0-15,1-3-9 0,-1-6 9 16,1-7 0-16,3 4 0 0,0-4 0 0,7-3 0 0,-3 1 0 16,3-1 0-16,1-9 0 0,2 0 0 0,1 0 0 15,0 0-11-15,-4-7 11 0,4 10-8 16,-1-3-40-16,1 6-7 0,0-6-1 15,-4-3-1-15,4 3-45 0,3 0-9 16,-3 0-1-16</inkml:trace>
  <inkml:trace contextRef="#ctx0" brushRef="#br0" timeOffset="804.47">349 13648 2131 0,'-10'0'189'16,"-1"3"-151"-16,8 3-30 0,3-6-8 0,0 0 24 0,3 10 4 16,8-1 1-16,3 1 0 15,10-1-81-15,-2-3-17 0,2 4-3 0,1-1-1 16,3 1 17-16,4-1 3 0,-4 0 1 0,4 7 0 16,7 0 14-16,7-4 3 0,0 7 1 0,3-3 0 0,0 3 22 0,-3-1 4 15,7-2 8-15,25 12-13 0,-4-3 13 0,0 4 0 16,0-1 0-16,7 3 0 0,-10-9 0 0,6 10 0 0,4-4 12 15,4 0-12-15,7 0 17 0,3 7-3 16,-7-7-1-16,11 3 0 0,3-2 10 0,1-1 1 0,9 6 1 0,-2-6 0 16,3 7-25-16,3-1 0 0,15-5-14 0,-11 8 5 15,3-2 9-15,11 6 0 0,4-4 0 0,-1 1 0 16,4 3 0-16,-7-1 0 16,8 1 0-16,-5-3 8 0,8 6 11 0,-4-7 2 0,11 4 1 15,-8-3 0-15,4-1-7 0,-3 4-2 0,0-3 0 0,6 6 0 16,5-1-3-16,-8 1-1 0,3 3 0 0,-2 0 0 15,9-3-9-15,-6 0 0 0,-4 0 0 0,4 0 0 16,3 3 0-16,0-3 0 0,-6 0 8 0,2 0-8 0,1 3 0 16,-4 3 0-16,-3-3 0 0,-1-3 0 15,1 0 0-15,-7 3 0 0,3-3 0 0,0 0 0 0,-11-7 0 16,4 7 10-16,4-3-10 0,-4-3 10 16,-7 6 23-16,4-7 5 0,-1 4 1 0,1-3 0 0,-8-1-16 15,1-2-3-15,3 2-1 0,0-2 0 16,-4-1-19-16,1 1 8 0,-1-4-8 0,-3 4 0 0,0-4 8 0,-7 0-8 15,-4 1 0-15,-3-1 0 0,-7 4-13 0,3-7-10 16,4 6-1-16,-4-9-1 16,-10 4-11-16,3-11-1 0,7 7-1 0,-3-6 0 15,-3 6-2-15,-5-6 0 0,-3 0 0 0,-3 0 0 16,3 3 4-16,-3-3 1 0,0-1 0 0,-11 1 0 16,0 0-15-16,-4-3-3 0,4 9-1 0,1-3 0 0</inkml:trace>
  <inkml:trace contextRef="#ctx0" brushRef="#br0" timeOffset="1510.78">11635 18226 748 0,'-36'-9'67'0,"22"3"-54"0,4-4-13 0,-4 1 0 0,-4-1 264 0,0 1 49 15,1-7 11-15,6-2 1 0,4 5-244 0,0-9-49 16,-7 10-9-16,7-14-3 0,7 1 4 0,-7 3 0 16,0-12 0-16,3 6 0 0,8-7-9 0,-1 1-2 15,4-1 0-15,-3-2 0 0,3 2-13 0,10-3 0 16,12-12 0-16,2 3 0 0,1 3 0 0,3-12 0 16,8-13 0-16,6 6 0 0,-3 0 0 0,10-6 0 15,4-6 0-15,4-3 0 0,3-4 0 0,4-6 0 16,-1 1 8-16,4 2-8 0,0-9 0 0,7-6 0 15,11-7 0-15,0 0 0 0,0-2 0 0,-1-14 8 0,8-2-8 16,3-7 0-16,8 7 8 0,-1-13-8 0,0-10 0 16,11-5 0-16,4 2 0 0,3-9 8 0,0-3-8 0,3-6 0 15,8-7 0-15,0-2 0 0,-1-1 0 0,8 6 0 16,3-12 26-16,0 7-1 0,0-11 0 0,0 1 0 16,-3 3-25-16,3 3 0 0,4-3 8 0,-4-3-8 15,-3 3 13-15,6-3 1 0,-2-3 0 0,-1-4 0 16,-7 10-6-16,4 3-8 0,6-3 11 0,-6-6-11 15,-4 0 9-15,4 0-9 0,-1-4 0 0,1 7 9 16,-8 3-9-16,1-3 0 0,7 0-12 0,-8-7 12 16,-6 13-23-16,6-6 3 0,-3 13 1 0,1-4 0 15,-8 6-5-15,3-2-2 16,1 6 0-16,-4 5 0 0,-7 5 2 0,-1-1 1 0,5 6 0 0,-8 3 0 16,-3 10 9-16,-7 0 2 0,0 3 0 0,-4 7 0 15,1 11-8-15,-8-2-2 0,-7 0 0 0,-7 12 0 0,-7 10 22 16,0 2 0-16,0 1-9 0,-7 9 9 0,-3 1-10 0,-4 11 2 15,-7 4 0-15,-4 3 0 0,-7 16-10 0,-3 0-2 16,-3 9 0-16,-5-3 0 16,1 3-77-16,-4 9-16 0,1-2-3 0</inkml:trace>
  <inkml:trace contextRef="#ctx0" brushRef="#br0" timeOffset="2105.65">20521 5680 1497 0,'-14'-9'133'0,"7"9"-106"0,0 0-27 0,-4-4 0 0,1-2 126 15,-1 6 20-15,1 0 4 0,-5-6 1 16,1 6-108-16,-3-3-22 0,3 3-4 0,-8-6-1 0,-2 2-16 0,-1-2 8 16,-7 3-8-16,-3-3 0 0,-7 3 11 0,-1-4-11 15,-3-2 10-15,-3 3-10 0,-4 2 0 0,0-2 0 16,-7 3 0-16,-7-3 0 15,-7 6-13-15,-7-10 4 0,-7 7 1 0,-7-3 0 0,-4-3-4 16,-7 5-1-16,-18-2 0 0,-3 0 0 0,-3 3 13 16,-8-4 0-16,-6 4 0 0,-11-3-9 0,-8-3 34 0,4 6 7 15,1-7 2-15,-8-2 0 0,-7 2 15 16,-7 1 3-16,-3-10 1 0,3 0 0 0,3-6-2 0,-6 6-1 16,-4 0 0-16,-7-6 0 0,0 0-6 0,-7 3-2 15,0-3 0-15,-4 0 0 0,4 3-32 0,-7-3-10 16,-11 6 0-16,0-6 0 0,-3 0 15 0,0 6-4 15,-7-6-1-15,-1 3 0 0,-2-3-10 0,2 6 0 16,1-6-10-16,0-3 10 0,-1 3 0 0,-3 3 0 16,4 0 0-16,-7 0 0 0,-1-3 13 0,8 0-4 15,0 3-1-15,0-3 0 0,-4 0-8 0,7-3 0 0,7 2 0 0,4 1 0 16,7-3 0-16,3 3 0 0,1 3 0 0,3-3 0 16,-1-3 0-16,12 3 8 0,7 6-8 0,3-6 0 15,7 6 0-15,3 3 0 0,5 4 8 0,6-4-8 31,11 13-130-31,3-6-28 0,0 2-6 0,11 1-896 0</inkml:trace>
  <inkml:trace contextRef="#ctx0" brushRef="#br0" timeOffset="2586.69">6089 5018 2134 0,'35'19'95'0,"-10"-9"19"0,10 8-91 0,15 14-23 15,10-1 0-15,10 4 0 0,11 2 0 0,15 4-8 16,9-3 0-16,12-4 0 15,6 4-37-15,8-13-7 0,10 3-2 0,4-3 0 0,17 0 34 0,7-3 6 0,4 3 2 0,0 3 0 16,14 4 12-16,0-1 0 0,14 1-10 0,7 5 10 16,0 1 0-16,7 12-9 0,8-3 9 15,6-3 0-15,11 9 0 0,-7-6 0 0,-8 7 0 0,15-4 0 16,11 3 0-16,-1 4 0 0,-3 5 0 0,0 1 0 16,7 0 8-16,7 6-8 0,4-7 11 0,-1 1-11 15,8 9 17-15,3-3-3 0,0-3-1 0,4 6 0 16,3-3 3-16,4 0 1 0,0-12 0 0,-1 5 0 15,5-8 4-15,-1 5 1 0,0-2 0 0,-3-4 0 16,0 0 8-16,0-6 2 0,-1 7 0 16,-2-4 0-16,-5-6-5 0,-6-7-1 0,3 7 0 0,-7-6 0 15,0 3-16-15,-3-4-10 0,-1 1 12 0,-6-4-12 16,-1 1 10-16,-6-1-10 0,-8-5 8 0,-10 5-8 16,4-6 0-16,-8 0-19 0,-3-2 3 0,-4-1 1 15,-7-7-160-15,-7-5-32 16</inkml:trace>
  <inkml:trace contextRef="#ctx0" brushRef="#br0" timeOffset="3261.4">3930 7768 2127 0,'-7'-25'94'0,"7"16"20"0,7 0-91 0,7-4-23 16,18-3 0-16,7 1 0 16,6 2-32-16,15-3-12 0,4 7-1 0,10-7-1 0,18 7 26 0,3 0 4 15,7 9 2-15,11 0 0 0,7 0 14 0,4 9 0 16,6-3 0-16,15 4 0 0,10-1 0 0,7 7 0 16,1-4 0-16,6 4 0 0,7 0 12 0,11 2 3 15,7 1 0-15,7 9 0 0,4-2 0 0,10 2 0 16,7 0 0-16,4 3 0 0,7-2-15 0,10 5-13 15,15-6 2-15,3 7 1 0,7-1 10 0,14-2 0 16,8 2 0-16,2 4 0 0,8 3 0 0,7-4 0 16,0-2 0-16,4 9 0 0,3 3 0 0,0-4 0 0,7-5 0 15,0 6 0-15,0 0 0 0,0 0 14 16,0 0-2-16,-4 0 0 0,-6 3-12 0,-1-3-18 0,1 3 4 0,-8 6 1 16,0 0 13-16,1 7 16 15,-1-4-3-15,-3-2-1 0,-4-1 10 0,1 0 2 0,-1 0 0 0,-7 7 0 16,-7-7-16-16,-3 4-8 0,-7-4 10 0,-8 0-10 15,-3 1 0-15,-3-10-13 0,-15 3 1 0,-10-3 0 32,0-4-26-32,-11-2-5 0,-7-4-1 0,-21-2-547 0,-10 2-109 0</inkml:trace>
  <inkml:trace contextRef="#ctx0" brushRef="#br0" timeOffset="3905.08">3556 9731 921 0,'0'-15'40'0,"0"12"10"0,4-4-40 0,6 7-10 0,1-3 0 0,13 3 0 16,5 0 237-16,13 3 46 0,0 4 9 0,18-4 1 15,7 3-236-15,11 10-47 0,3-7-10 0,11 4 0 16,7 2 14-16,6 4 4 0,15 0 1 0,7-3 0 0,11 12 7 15,-1-3 2-15,8 0 0 0,17 3 0 0,8 10-8 16,-4-4 0-16,13 1-1 0,-6 3 0 0,7-4-19 16,11 10 0-16,6 0 8 0,11-7-8 0,-3 7 0 15,17 3 0-15,4 7 0 0,3-4 0 0,4 6 0 16,14-2 0-16,11-1 0 0,13 0 0 0,4 1 0 16,8-1 0-16,2-6 0 0,8-3 0 0,7 0 0 15,4 0 0-15,6 3 0 0,0 3 0 0,1-3 0 0,-1-3 0 16,4 0 8-16,4 3-8 0,-1-3 0 15,1 6 8-15,-1-3-8 0,-3 3 0 0,-3-3 15 0,-4 6-4 16,-4 1-1-16,-3 2 0 0,-7-3-2 0,-4 1-8 0,-3-1 12 16,-4-3-4-16,-7-3-8 0,-3 7-16 0,-8-11 4 15,-6 11-998-15</inkml:trace>
  <inkml:trace contextRef="#ctx0" brushRef="#br0" timeOffset="4544.25">2060 12115 2250 0,'0'0'49'0,"0"0"11"0,7-3 1 0,4-4 3 0,3 4-52 0,11-3-12 0,10 6 0 0,14 0 0 15,11 0-11-15,14 0-5 0,11 0 0 0,10 0-1 16,11 9 1-16,14-9 0 0,4 10 0 0,17-4 0 15,14 6 16-15,4-2 17 0,6 6-3 0,5-7-1 16,6 7-13-16,8-4-8 0,10 10 8 0,10-3-13 16,1 0-2-16,10 6 0 0,4-3 0 0,3 3 0 15,4 3 15-15,3-3 0 0,11 3 0 0,0-2-9 16,14 8 9-16,7-6 0 0,7 10 0 0,7-4 0 16,11 1 23-16,3 2 0 0,8 4 0 0,2-3 0 15,1 0 4-15,11 2 1 0,-1-2 0 0,4 6 0 16,4-7-3-16,-8 1 0 0,-6 6 0 0,6 0 0 15,7 6 1-15,-3-3 0 0,-7-3 0 0,-3 9 0 0,-1 1-6 0,-3 2-2 16,-7-3 0-16,-7 1 0 0,-1 5-18 0,-10 4 0 16,-3-7 0-16,-11 7 0 0,-3-3 0 0,-15-4 0 15,-10-3 0-15,-11 1 0 16,-7-1-48-16,-6 0-14 0,-8-9-2 0,-18 3-647 16,-17 3-129-16</inkml:trace>
  <inkml:trace contextRef="#ctx0" brushRef="#br0" timeOffset="5122.64">1252 13673 2253 0,'50'3'100'0,"-26"-3"20"0,15 10-96 0,18-1-24 15,3 7 0-15,21 3 0 0,14-4 0 0,4 4 0 16,10 0 8-16,11 0-8 0,14-4-12 0,11 4-5 15,7 0-1-15,6-3 0 0,12 3 18 0,17-1 0 16,10-2 0-16,15-3 0 0,7 2 0 0,10 1 0 16,11-4 0-16,10 4 9 0,11 3 0 0,7 0 0 15,8-4 0-15,9 4 0 0,5 9 3 0,-1-2 0 0,7 2 0 16,11 6 0-16,4 10-12 0,10 3-11 0,3-6 3 0,11 6 0 16,4-3 8-16,0 9 0 0,-4 1 0 0,3-1 0 15,5 13 11-15,-1 3 1 0,-4 3 0 0,5-3 0 16,2 3-12-16,-2 0-9 0,-5 0 9 0,1 0-13 15,3 7 13-15,0-1 8 0,0-6 0 0,4-6-1027 16</inkml:trace>
  <inkml:trace contextRef="#ctx0" brushRef="#br0" timeOffset="8996.89">28794 4529 1162 0,'0'0'52'0,"3"-3"10"0,8-3-50 0,-4-4-12 15,-4 4 0-15,8 3 0 0,0-6 152 0,-4 2 27 16,0-2 5-16,3 6 2 0,-3-4-74 0,4-2-14 16,-4 9-3-16,-3-3-1 0,3-3-31 0,-7 6-7 15,0 0 0-15,7-7-1 0,-7 7-8 0,0 0-2 16,0 0 0-16,0 0 0 0,0 0-27 0,0 0-6 15,0 0 0-15,0 0-1 0,0 0-11 0,3 13 0 16,-6-1 0-16,3-2 0 0,-4 6 8 0,-3 2-8 16,-4 1 12-16,1 6-4 0,-4-6 20 0,-4 9 3 15,-3 4 1-15,-4 5 0 0,1-9-6 0,-1 10-1 0,-3 3 0 16,3-7 0-16,-3 4-14 0,3 0-3 16,0-13-8-16,8 9 12 0,-4-6-12 0,-1 1 0 0,8-4 0 15,-3-6 0 1,6 6-26-16,-3 0-2 0,0-3 0 0,0-13 0 15,0 7-131-15,3-7-26 0,0 1-6 0,1-4-499 16,-1-6-100-16</inkml:trace>
  <inkml:trace contextRef="#ctx0" brushRef="#br0" timeOffset="9267.92">28437 4466 2062 0,'0'0'92'0,"0"0"18"0,0 0-88 0,0 0-22 16,0 0 0-16,0 0 0 0,0 0 48 0,7 0 4 16,4 7 2-16,-4 2 0 0,0-6 1 0,0 7 0 15,0 5 0-15,4 4 0 0,-1 6-4 0,-2-6-1 16,2 6 0-16,1-3 0 0,3 13-13 0,0-1-2 16,0 1-1-16,0-1 0 0,0-3-21 0,4 4-4 15,0-1-1-15,3-5 0 0,-4 2-8 0,4-3 0 16,4 0 0-16,-4 1 0 0,4-11 0 0,-4 8 0 15,0-1-14-15,1-7 5 16,-1 1-19-16,0 0-3 0,-3-9-1 0,-1 5 0 16,1-5-144-16,-4-4-28 0,4 3-7 0</inkml:trace>
  <inkml:trace contextRef="#ctx0" brushRef="#br0" timeOffset="10416.4">29083 5034 1684 0,'0'0'37'0,"0"0"8"0,7-6 2 0,0 6 0 0,-7 0-38 16,7-7-9-16,-7 7 0 0,7-3 0 0,-7 3 76 0,7 0 14 16,-7 0 2-16,0 0 1 0,0 0-16 0,4 3-3 15,3 4-1-15,-4 2 0 0,-3 7-13 0,4-4-2 16,-4-2-1-16,0 5 0 0,0 4-33 0,3 0-8 15,-3 3 0-15,0 0-1 0,4-3-15 0,-4 6 0 16,0-6 0-16,4 6 0 0,-1-6 0 0,1-1-15 16,-1-2 5-16,1 3 1 15,3 0-42-15,-4-10-8 0,4-3-1 0,0 4-646 16,-3-4-129-16</inkml:trace>
  <inkml:trace contextRef="#ctx0" brushRef="#br0" timeOffset="11120.41">29136 4037 921 0,'0'0'82'0,"0"0"-66"0,0 0-16 0,7-6 0 15,-3-4 242-15,-1 1 45 0,4-1 9 0,0 1 1 16,0 6-164-16,4-13-33 0,-4 10-6 0,7-4-2 15,-3-2-24-15,3-4-6 0,3 7-1 0,1-7 0 16,0 4-11-16,3-4-2 0,0 0-1 0,-3 4 0 16,-1-4-19-16,4 7-3 0,1-7-1 0,-5 7 0 15,4-4-16-15,-3 4-8 0,-4-1 0 0,4 1 8 16,-8 2-8-16,4 1 0 0,-3 3 0 0,-4 3 0 16,0 0-9-16,-3 3-1 0,3 10 0 0,-7-4 0 15,0 4-7-15,-4 6-2 0,1 2 0 0,-8 1 0 16,4-3 19-16,-4 6-12 0,-3 4 12 0,-3-4-10 15,-1 0-10-15,-3 0-3 0,3-3 0 0,-3 3 0 16,0-6 14-16,0 9 9 0,3-6-12 0,0-3 12 16,1-1-12-16,3-5 4 0,3 3 8 0,4-7-13 15,-4 7 13-15,8-7 8 0,3-9 0 0,0 3-8 0,3 10 37 16,1-10 1-16,3 6 0 0,0 1 0 0,0 5-24 16,11-2-5-16,-1 0-1 0,5-1 0 0,2 4 7 15,1-4 1-15,3 4 0 0,0-7 0 0,4 7-8 16,0-3-8-16,0-4 11 0,3-3-11 15,4 4-55-15,0-1-17 0,3-9-4 0,0 10-716 16,4-10-142-16</inkml:trace>
  <inkml:trace contextRef="#ctx0" brushRef="#br0" timeOffset="14122.8">30787 5655 403 0,'0'0'17'0,"-7"0"5"0,0-3-22 0,0 3 0 0,0-6 0 0,0 6 0 0,0-4 440 0,0-2 84 15,-1 6 17-15,1 0 3 0,0-3-400 0,4-3-80 16,-1 3-16-16,4 3-3 0,-3-7-16 0,-4 7-3 16,7 0-1-16,-4-9 0 0,-3 9-25 15,0-6 0-15,4 6 0 0,-8-4 0 0,0 4 10 0,-3 4 0 16,-3-4 0-16,-5 6 0 0,-2-6 8 0,-8 9 2 15,-3-9 0-15,-4 10 0 0,-10-4-3 0,-4-3 0 16,0 3 0-16,-4-2 0 0,-3 2-1 0,-3 3-1 16,-4-3 0-16,-7-2 0 0,-7 2 13 15,3-3 4-15,7-3 0 0,-3 0 0 0,4 6-10 0,-4-6-2 16,-4 0 0-16,4 3 0 0,3-3-7 0,1 0-1 16,6 7-1-16,1-4 0 0,-4-3-11 15,3 9 0-15,-6-9 0 0,3 6 0 0,0-2 0 0,3 2 0 16,4 0 0-16,4-3 0 0,-1 7 0 0,-3-10 0 0,4 6 0 15,0-3 0-15,-1-3 0 0,1 6 0 0,3-2 0 0,3-4 0 16,4 0 0-16,4 0 0 0,0 0 0 0,7-4 0 16,3 4 9-16,0-6 3 0,0 6 1 0,4-3 0 15,0-3 7-15,3 3 0 0,0-4 1 0,1-2 0 16,-1-1-21-16,4 10 0 0,0-6-10 0,0 3 10 16,-4-3 0-16,4 6-8 0,3 0 8 0,0 0 0 15,1 0 0-15,-1 0 0 0,4 0 0 0,0 0 0 16,0 0 0-16,3 0 0 0,1 0 0 0,3 6 0 15,0-3 0-15,-4-3 0 0,4 0 0 0,7 0 0 16,0 0 12-16,-4 6-1 0,4-6 0 0,-7 0 0 16,4 10-11-16,-1-4 0 0,1-3 0 0,3-3 0 15,-4 10 0-15,1-1 0 0,3 1 0 0,-4 5 0 16,4 1 10-16,-3-4 0 0,-1 4 0 0,1-3 0 16,3 2 14-16,-4 4 4 0,0 0 0 0,1 6 0 15,3-6-15-15,-4 6-2 0,1-6-1 0,-1 6 0 16,4 3 2-16,-3-9 0 0,3 6 0 0,-4 3 0 15,1 4 0-15,-1-1 1 0,4 3 0 0,-3 1 0 0,-1-1 2 0,1 4 0 16,3-3 0-16,-4-1 0 0,1-3-3 0,-1 10-1 16,4-6 0-16,0-4 0 0,-3 3-3 0,3-5-8 15,0 5 12-15,0 1-4 0,0 2-8 0,0 7 10 16,-4-6-10-16,4 6 10 0,0 0-10 0,0 0 0 16,-3-1 0-16,3 4 0 0,-4-3 0 0,4 0 0 15,-4 10 0-15,1-10 0 0,-1 9 0 0,-3 0 0 16,4 4 8-16,-4 2-8 0,0-2 0 0,3-4 0 15,-6 6 9-15,3-5-9 0,3 2 0 0,0-2 9 16,1 8-9-16,-1-2 0 0,4-4 10 0,4 7-10 16,-1-3 8-16,5-4-8 0,-1 4 8 0,0 2-8 0,3 1 8 15,1 6-8-15,-1-3 0 0,1 3 0 0,3-3 0 16,-3-4 0-16,-1 7 0 0,1-6 0 16,3 9 8-16,-3 0-8 0,-1 1 0 0,1-5 0 0,-4 5 0 15,3-4 0-15,-6-4 0 0,3 8 0 0,0-4 0 16,0 9 0-16,-3-6 0 0,3 0 0 0,-4-6 0 0,1 3 0 15,-1 3 0-15,1 0 0 0,3 0 0 0,-4 4 0 16,4-10 0-16,0 3 0 0,4-4 0 0,0 4 0 16,-1-3 0-16,4 3 0 0,0 3 0 0,4-9 0 15,3 6 0-15,-3-3 0 0,-1-3 8 0,-2-1-8 16,-1 7 0-16,0 0 10 0,-4-3-10 0,-3 3 10 16,4-3-10-16,-4 3 0 0,-7-6-12 0,4-1 12 15,-4 11 0-15,0-4 0 0,-4-4 0 0,-3-2 8 16,0 6-8-16,0 0 0 0,-7-6 0 0,3 3 0 0,1-7 0 15,-1 7 0-15,0-3 0 0,1-1-11 0,3 1 11 0,0-3 0 16,-4-4 8-16,8 4-8 0,-1-4 0 16,1-2 0-16,-1 5 0 0,4-2 0 0,-3-4 0 0,3 6 0 15,3-5 0-15,-3-7-8 16,0 6 8-16,0-3 0 0,7-3 0 0,-7 7 0 0,-3-1 0 0,-1-6 0 16,1 6 0-16,3-3 0 0,-7-2 0 0,3 5 9 15,-3-9-9-15,0 3 9 0,0-3-9 0,0 0-8 16,-4-1 8-16,1 1-10 0,3 3 10 0,-1-3 0 0,-2 0 0 15,-1-6 0-15,4 3 0 0,-3-4 0 0,3-2 0 0,0-1 0 16,0-2 0-16,-1 2 0 0,5-6 0 0,-4 7 0 16,3-10 0-16,-3 9 0 0,4-5 0 0,-1 5 0 15,4-6 0-15,-3 7 0 0,-1-7 0 0,4 0 0 16,0 4 0-16,0-10 0 0,-3 3 0 16,3 3 0-16,0-12 0 0,-4 9 0 0,4-7 0 15,-3 1 0-15,-1 0 0 0,1 0 0 0,3-3 0 0,-8 2 0 16,5-2 0-16,-1-3 0 0,1 2 0 15,-1 4 0-15,1-3 0 0,-1-4 0 0,1 4 0 16,-1 3 0-16,1-4 0 0,-1-2 0 0,4 3 0 0,-3 3 0 16,3-10 0-16,0 7-8 0,0 2 8 0,0-2 0 15,0-3 0-15,3-4 0 0,1 7 0 0,-1-7-8 16,1 7 8-16,3-7 0 0,0 1 0 0,0-1 0 0,4 0 0 0,-1-2 0 16,1 2 0-16,3-6 0 0,0 7 0 0,4-4 0 15,3-3 0-15,0 3 0 0,7 1 0 16,0-4 0-16,4 3 0 0,0-3 0 0,0 7 0 15,3-4 0-15,-3-3 0 0,3 6 0 0,-3-2 0 16,-1 2 0-16,1 0 0 0,3 1 0 0,-6-4 0 16,6 4 0-16,0-7 0 0,4 6 0 0,3-3 0 15,4 4 0-15,4-4 0 0,-5-3-8 0,5 3 8 16,-8-6 0-16,4 4 0 0,0-4-8 0,0 0 8 0,3 0 0 16,4 0 0-16,7 0 0 0,7-4 0 0,-3-2 0 15,3 6 0-15,-4-9 0 0,-3 9 0 16,11-10 0-16,-1 4 0 0,4-3 0 0,7 6 0 0,-3-4 0 15,-4-2 0-15,0-1 0 0,0 1 0 0,0 0-8 0,7 2 8 16,-6-2-8-16,-1 0 8 0,-11-1 0 0,-3 1 0 0,-3-1 0 16,-5 4 0-16,-2-3-8 0,-1 6 8 0,-3-4 0 15,0-2 0-15,-4 6 0 0,-6-4 0 0,-1-2 0 16,-3 9 0-16,-4-9 0 0,0 2 0 0,-3 7 0 16,-4-9 0-16,0 9 0 0,-3-9 0 0,3 5 0 15,-7-5 0-15,0 3 0 0,0-4 0 0,-3 1 0 16,-1 3 0-16,1-4 0 0,0 1 0 15,-4 6 0-15,3-7 0 0,-3-2 0 0,-3 9 0 0,-1-7 8 16,1 1-8-16,-4-1 0 0,0 1 0 0,0-7 0 16,0 7 0-16,0-1 0 0,0-5 0 0,-4-4 8 15,1 10-8-15,3-7 0 0,0-3 0 0,-4 0 0 16,1 0 0-16,-1-6 0 0,1 7 0 0,3-8 0 16,-7-8 0-16,3 6 0 0,1-7 0 0,-1-2 0 15,-3-7 0-15,3-3 0 0,-3-3 0 0,4-4 0 16,-4 1 0-16,3-4 0 0,1-2 0 15,-1-4 0-15,4-9 0 0,-3 0 0 0,3 0 0 0,0 3 0 16,0-3 0-16,0-10 0 0,0 1 0 0,0-7 0 0,0 6 0 0,0 4-10 16,-4-4 10-16,1 1 0 0,3-10-8 0,-7 3 8 15,0 0 0-15,-1 7 0 0,1-7 0 0,-3 6 0 16,-1-9 0-16,1-3 0 0,-1 3 0 0,1 1-8 16,2-5 8-16,-2 5 0 0,-4-8 0 0,3 1 0 15,4 3 0-15,0 0 0 0,-4-6 0 0,4 2 0 16,0-2 0-16,0-3 0 0,4 2 0 0,-4 4 0 15,-4-10 0-15,4 7 0 0,-3-7 0 0,-1 1 0 16,0 9 0-16,4-1 0 0,-3-8 0 0,-1 5 0 16,8 4 9-16,-4-3-9 0,3 3 0 0,0-4 0 15,1-2 0-15,3 6 0 0,0-4 0 0,3 4 0 0,1 0 0 16,0-3 0-16,3-7 0 0,0 10 0 0,0-4 0 16,3 4 0-16,4-9 8 0,-3 8-8 0,-7 1 0 15,6 3 8-15,-3-3-8 0,0-7 0 0,0 4 0 16,0 0 0-16,0 2 0 0,0 1-14 0,-3 0 2 0,-1 0 0 15,-3 0 12-15,0 6 0 16,4 3 0-16,-4 3 0 0,-4-3 9 0,4 1 2 0,4-1 0 0,-4 6 0 16,0 1-11-16,0 2 0 0,0-2 0 15,-4 2 0-15,4 4 8 0,0 3 0 0,-3-3 0 16,3 9 0-16,0-3-8 0,0 6 0 0,0 0 0 0,0 1 0 16,0-1-9-16,3 0 9 0,5 1-12 0,-5 8 12 15,4 1-16-15,0 0 3 0,4-1 1 0,-4 7 0 0,0-3-10 16,0 3-2-16,-4 3 0 0,5 10 0 15,-1-10-56-15,-4 12-11 0,1 1-2 0,-1 3-1 16,1 0-158-16,-4 12-32 0,3-31-7 0,-10 12-1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6T18:50:27.157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1757 7163 2246 0,'-11'-3'200'0,"8"-3"-160"16,-8-4-32-16,4 1-8 0,4 0 79 0,3-1 14 16,0 4 3-16,0 3 1 0,10-3-77 0,-6 2-20 15,6 8 0-15,4-4 0 0,8 6 0 0,2 3 0 16,1 7 0-16,7-4 0 0,3 4 0 0,4 9 0 15,0-3 0-15,6 3 0 0,1 3 0 0,4 4 0 0,10-1 0 16,3 10 0-16,8-3 0 0,3 5 0 16,3 1-12-16,-3 0 12 0,4 3 0 0,14-3 8 0,-8 10 1 15,12 2 0-15,-1 4 6 0,4 2 1 16,7 1 0-16,-1 0 0 0,5 9 12 0,3-9 2 0,3 9 1 16,4 0 0-16,0 6-9 0,0-6-2 15,10 0 0-15,5 7 0 0,-1-7-8 0,7 9-1 0,3-2-1 0,1 9 0 16,10-7 12-16,-7 10 2 0,15-3 1 15,-8 9 0-15,7 3-9 0,-3 7-3 0,3-3 0 0,4 5 0 16,-7 7-1-16,7 0 0 0,-11 0 0 16,7 7 0-16,0-4-3 0,-3 3-1 0,0-3 0 0,0 7 0 15,-1-1-8-15,1 1 0 0,-11 2 0 0,4 1 0 16,3-7 11-16,-3 3-3 0,3 4-8 0,0-7 12 16,0 4 0-16,1-1 0 0,2 1 0 0,1-4 0 0,-4-6 1 0,1 3 0 15,9-3 0-15,-6 6 0 0,0-12 2 16,0 6 0-16,10 7 0 0,0-7 0 0,-3-7 5 15,0 7 0-15,-7 0 1 0,7 0 0 0,3 7-5 16,0-7 0-16,-3-7-1 0,-4 7 0 0,-10 7-15 0,10-7 0 16,1-6 8-16,-5 2-8 15,-2 4 0-15,-1-6 11 0,0-3-11 0,-3-4 10 0,-1-2-10 0,-2-1 8 16,-1 3-8-16,0-5 8 0,-4-7-8 0,5-10 0 16,-5 1 9-16,1-1-9 0,7 4 0 15,-8-10 0-15,-3 4 0 0,0-7 8 0,4-10-8 0,-7 1 12 16,-4-3-4-16,0 2 0 0,-4-5-8 15,-6 2 0-15,-4-5-11 0,-7-1 11 0,-11-6-14 0,0-3 3 16,-6 0 1-16,-8-6 0 16,-7-4-146-16,-14-6-28 0,-7 7-7 0</inkml:trace>
  <inkml:trace contextRef="#ctx0" brushRef="#br0" timeOffset="4766.76">19858 8198 3045 0,'0'0'67'0,"-7"9"13"0,-4 4 4 0,4 0 2 0,-3 5-69 0,-1 4-17 0,4 7 0 0,0-1 0 15,0 9 0-15,3 4-9 0,-3 3 1 0,7-3 0 16,-3 3 8-16,3 0-8 0,3 0 8 0,-3-1-8 15,4 1 8-15,-1-6-13 0,1 6 5 0,-1 9 8 16,1-6-14-16,-1 3 5 0,-3-3 1 0,4-3 0 16,-4-6-39-16,0 6-7 0,0-3-2 15,-4-4 0-15,1-2-118 0,-1-7-24 16,-3 6-5-16,4-5-813 0</inkml:trace>
  <inkml:trace contextRef="#ctx0" brushRef="#br0" timeOffset="5352.38">19935 10133 2944 0,'0'0'131'0,"0"0"26"0,0 0-125 0,0 0-32 16,0 0 0-16,0 0 0 0,0 9 17 0,0 7-2 15,4-4-1-15,0 10 0 0,-1 0-24 0,4 3-5 16,-7 1-1-16,4 2 0 0,-1 9 16 0,1 4 0 16,-4-3 0-16,3 9 0 0,-3 6 0 0,4-3 0 15,-8 4 0-15,8-7 0 0,-4 6 0 0,0-3-14 16,0-3 1-16,0 6 0 15,0-5-14-15,0 5-2 0,3 0-1 0,1 0 0 16,-4-2-116-16,3-4-23 0,4-3-5 0,-3-7-893 0</inkml:trace>
  <inkml:trace contextRef="#ctx0" brushRef="#br0" timeOffset="5719.55">19988 12281 1785 0,'0'0'79'0,"-3"9"17"0,-1 1-77 0,1-1-19 15,-1 0 0-15,1 10 0 0,6-3 326 0,1 3 62 16,6 0 12-16,-3 6 2 16,4-6-357-16,0 9-71 0,-1 0-14 0,1 6-4 15,-1 1-36-15,-3 3-7 0,4 5-1 0,-7 1-1 16,3 0 17-16,-7-6 4 0,0 6 1 0,-4 0 0 15,1 0-71-15,-5-7-14 0,1 4-4 0,4-3-496 16,-8-1-99-16</inkml:trace>
  <inkml:trace contextRef="#ctx0" brushRef="#br0" timeOffset="6191.13">20115 14165 3333 0,'0'0'73'0,"-3"4"15"0,-1 8 4 0,1-2 2 0,3 2-75 0,3 4-19 15,-3 3 0-15,4-1 0 16,-1 8-27-16,1 8-9 0,-1-6-1 0,-3 7-1 16,4 2-6-16,-4-2-2 0,0 2 0 0,0 7 0 15,0 0-8-15,0 3-2 0,0 13 0 0,0-4 0 0,0 4 30 0,-4-4 6 0,1 4 0 0,-1 3 1 16,1-7 8-16,-1 7 2 0,1 6 0 0,-1-6 0 31,4-1-143-31,-3-8-28 0,3-1-5 0,0 0-2 16,0-9-114-16,0 3-23 0</inkml:trace>
  <inkml:trace contextRef="#ctx0" brushRef="#br0" timeOffset="6656.46">20249 16461 1440 0,'0'34'64'0,"-3"-24"12"0,3 5-60 0,-4-2-16 0,-3 3 0 0,0 3 0 16,4-1 364-16,-1 1 69 0,1 3 15 0,3-3 2 15,-7 0-386-15,3 0-78 0,1-1-15 0,-1-2-3 16,1 0-95-16,-1-4-18 0,0-2-4 0,8 5-1010 16</inkml:trace>
  <inkml:trace contextRef="#ctx0" brushRef="#br0" timeOffset="9660.17">23216 8625 288 0,'0'0'12'0,"0"-10"4"0,0 4-16 0,0-4 0 15,-3 7 0-15,3-6 0 0,0 3 428 0,0-4 82 16,0 10 17-16,0 0 3 0,0 0-354 0,0 0-70 0,0 0-14 0,0 0-4 16,0 0-17-16,0 0-4 0,0 0-1 15,0 0 0-15,0 0-41 0,-4 10-8 0,-3-1-1 16,-3 0-1-16,3 13-3 0,-11-3-1 0,4 3 0 15,-11 3 0-15,0 0-11 0,-3 4 0 0,0-1 0 0,-7 6 0 16,-8-6 0-16,-2 7 0 0,6-1 11 0,-4 4-11 16,-6 3 0-16,10-10 0 0,-3 4 0 0,10-7 0 15,0-3 0-15,1 3 0 0,-1-12 0 0,7 3 0 32,8-4-173-32,-1-5-28 0,-3-10-6 0</inkml:trace>
  <inkml:trace contextRef="#ctx0" brushRef="#br0" timeOffset="9911.08">22719 8581 3304 0,'0'0'73'0,"0"0"15"0,0 0 4 0,7 15 0 0,7-2-74 0,0 3-18 16,-3 9 0-16,6-3 0 0,5 3-8 0,-1 0-6 15,-7 9-1-15,0-6 0 0,4 7 5 0,-1 3 1 16,1-4 0-16,-4 4 0 0,0 2-2 0,0-8 0 16,4 9 0-16,-1-13 0 15,-2 0-19-15,2 0-4 0,1-3-1 0,0-6 0 16,-4 0-54-16,0-3-11 0,3 2-3 0,-3-8 0 16,4-1-79-16,-4-2-16 0,4 2-3 0</inkml:trace>
  <inkml:trace contextRef="#ctx0" brushRef="#br0" timeOffset="10291.82">23569 9148 2822 0,'-7'3'251'0,"0"7"-201"15,-4 5-40-15,1-2-10 0,-1 12 145 0,8-6 27 16,3 12 6-16,0-3 1 16,3 1-211-16,8-1-43 0,-4 3-8 0,7 1-1373 0</inkml:trace>
  <inkml:trace contextRef="#ctx0" brushRef="#br0" timeOffset="12004.07">19262 4608 2016 0,'0'0'179'0,"0"0"-143"0,0 0-36 16,0 0 0-16,0 0 163 0,0 0 25 0,0 0 6 0,0 0 1 16,0 0-140-16,0 0-28 0,0 0-6 15,-4 9-1-15,1 0 20 0,-1 10 3 0,-3-3 1 0,-4 3 0 16,1 15-26-16,-4 1-5 0,-4 2-1 0,-3 1 0 16,-4 6-2-16,-3 0-1 0,-4 9 0 0,-7 0 0 15,1-6-9-15,-5 16 10 0,-3-3-10 0,1 6 10 16,-5-4-10-16,-3 4 0 0,-3-9-10 0,-1 5 10 15,-3 1-20-15,4-3 3 0,3-4 0 0,4-3 0 32,3-9-23-32,11 0-4 0,3-9 0 0,7-7-1 0,4-3-211 0,3-13-41 15,-3 4-9-15,21-16-2 0</inkml:trace>
  <inkml:trace contextRef="#ctx0" brushRef="#br0" timeOffset="12272.72">18352 4620 3430 0,'0'0'76'0,"-4"6"15"0,0 1 3 0,4 2 2 0,0 4-76 0,4 2-20 16,3-5 0-16,7 18 0 0,7 0-16 0,0 7-6 15,4 5-2-15,3-2 0 0,-3 9 32 0,7-3 5 16,0 6 2-16,-1 3 0 0,1 4-15 0,3-4 0 15,1 10 0-15,-1-10 0 0,0 1 0 0,4-1 0 16,3-6 8-16,1-3-8 0,3 0 0 0,3-10 0 0,-3 4 0 16,-4-7 0-16,4-3-12 0,-4 1-6 0,-3-1-1 0,3-3 0 31,-6-6-71-31,-1 0-14 0,-3-4-4 0,3 4-1267 0</inkml:trace>
  <inkml:trace contextRef="#ctx0" brushRef="#br0" timeOffset="13728.55">19787 6922 1972 0,'0'0'88'0,"0"0"17"0,4 0-84 0,3-3-21 16,-7 3 0-16,3-10 0 0,1-5 52 0,-1 5 7 16,-3 1 1-16,0 2 0 0,0-2-42 0,-3 6-8 15,-1-3-2-15,-3-4 0 0,-7 7-8 0,-3-3 0 16,-5 6 9-16,-6-10-9 0,-7 10 9 0,-4-6-9 15,-10 3 12-15,-1-3-12 0,1 6 0 0,-7 0 0 16,-4-3 0-16,-4 6 0 0,-10-3 36 0,0 0 9 16,-7 0 3-16,3 0 0 0,1 6-7 0,-1-3-1 0,-3 3 0 15,-4 4 0-15,-3-4-15 0,7 4-3 16,0-1-1-16,3 3 0 0,0-2-13 0,1 6-8 0,-1-7 8 16,8 7-8-16,3-4 0 0,3 4 0 0,8 3 0 15,3-4 0-15,3-2 0 0,8 9 0 0,-4-10 9 0,7 4-9 16,4 3 20-16,0 0-4 0,7 0 0 0,-1-4 0 15,12 10 7-15,-1-6 1 0,4 6 0 0,3-3 0 16,4 9-3-16,4-2 0 0,-1-1 0 0,8 6 0 16,-1 4-21-16,1-3 0 0,-1 8 0 0,4 1 0 15,4 0 0-15,-4 3 0 0,4-3 0 0,3 10 0 16,-4 2 0-16,1 4 0 0,-4 2 0 0,0 10 0 16,4 0 16-16,-8 1 4 0,4 5 2 0,-7 4 0 15,0 8-11-15,0 8-3 0,4-4 0 0,-4 0 0 16,-4 12 3-16,4 1 0 0,4 9 0 0,3-3 0 0,3-3 4 15,-3 6 1-15,8 6 0 0,-1 3 0 16,0-5-5-16,0 5-1 0,4 7 0 0,-1 3 0 16,1-10 2-16,-4 7 1 0,0 3 0 0,0 6 0 0,-3-6-4 15,-4-1-1-15,0 11 0 0,3 2 0 0,-3-3-8 16,-3 1 12-16,0-4-12 0,-1 3 12 0,-3 0 0 16,0 4 0-16,4-11 0 0,-4 11 0 0,0-4 0 0,3 0 1 15,1-9 0-15,-1 0 0 0,4 12-3 0,0-12-1 16,-3 0 0-16,6 0 0 0,1 6-9 0,3-6 0 15,0-3 0-15,0-4 8 0,0 4-8 0,1-7 0 16,-1 1 0-16,0-1 0 0,-4 1 0 0,4-1 0 16,-3-3 8-16,0 1-8 0,-4 2 0 0,-4-6 0 15,1-3 0-15,-1 0 0 0,-6 0 0 0,-1-3 0 16,-3-3 0-16,4-3 8 0,-1-7-8 0,1 3 0 0,-1-5 0 16,4-7 8-16,7-1-8 0,-3-2 0 0,-1-6 0 15,4-10 0-15,0 0 12 0,0-3 1 0,0 0 0 16,0-6 0-16,0-7-13 0,1-3 0 0,2-5 0 15,1-5 0-15,-8 1 0 0,4-3 0 0,-3-3 0 16,-1-4 0-16,1-2 0 0,-4 2 0 0,-4 1 0 0,1-7 0 16,3 6 0-16,0-9 0 0,-4 0 0 0,1-3 0 15,3 3 0-15,0-6 0 0,-4 6 0 0,4-12 0 16,-3 9 0-16,3-10 0 0,-4 7 0 0,4-3 0 16,0-7 8-16,0 1-8 0,0 5 0 0,4-11 0 15,-4 5 8-15,0-3-8 0,3 4 0 0,-3-1 0 16,7-3 12-16,-7 4-3 0,0-10-1 0,4 3 0 15,3 6-8-15,-4-2 0 0,1 2 0 0,3-3 0 16,0-3 0-16,0 7 12 0,0-1-2 0,0 1 0 16,4-1 0-16,3 4 0 0,-4-1 0 0,5-3 0 0,-1 1 6 15,0-1 2-15,3 7 0 0,1 0 0 0,0-7-6 0,3 4 0 16,4 2-1-16,-1-5 0 0,5 8-2 0,2-8 0 16,5 6 0-16,2-1 0 0,8-2 0 0,0 6 0 15,3-13 0-15,1 10 0 0,-4-4-6 0,3-2-3 16,0-4 0-16,1-3 0 0,3-3-17 0,-4 6-3 15,-3-3-1-15,-4-3 0 16,-10-9-125-16,-4 0-25 0</inkml:trace>
  <inkml:trace contextRef="#ctx0" brushRef="#br0" timeOffset="23113.21">2836 4931 2919 0,'-10'0'64'0,"-4"-4"14"0,-4 4 2 0,11 4 2 0,-4 2-66 0,4 3-16 0,4 4 0 0,-1 9 0 0,4 0 0 0,4 12-12 15,6 1 1-15,1 12 1 16,3 3-13-16,7 6-2 0,-3 7-1 0,7 0 0 16,6-4-2-16,5-2 0 0,-1 5 0 0,4 7 0 15,-4 0 12-15,4-3 3 0,0 6 0 0,3 1 0 0,4-4 13 16,-4 12 0-16,4 1-10 0,3 2 10 0,1 7 0 0,-4 0 8 16,-1 6 0-16,1 4 0 0,4 5 18 0,-1 1 3 15,-3 0 1-15,3-1 0 0,4 1-3 16,4 9-1-16,6 0 0 0,-3 0 0 0,7 0-5 15,-7 0-1-15,4 6 0 0,3-12 0 0,0 0-4 0,10 3 0 16,8 3-1-16,-7 0 0 0,-1-7 1 16,8-2 0-16,3 9 0 0,7 0 0 0,-3-3-7 0,7 3-1 15,-11-6 0-15,7 6 0 0,8 0-8 0,-8 0 0 16,7 0 0-16,0 6 0 0,1 4-10 0,-1-7 10 0,7 3 0 16,-10-3-9-16,0 10 33 0,3-10 6 0,1 3 2 15,-1-3 0-15,7-3-32 0,-3 7-16 0,-4-7 1 0,8-7 1 16,3 7 14-16,0-9 10 0,-1 6-2 0,8-13 0 15,-3 1 1-15,3 2 0 0,-4-2 0 0,1-11 0 16,3 8-9-16,-1-7 12 0,1 3-12 0,0-3 12 16,0 0-12-16,0 6 8 0,4-3-8 0,-1 0 8 15,-10-6 2-15,7 9 0 0,3 3 0 0,-3-3 0 16,-3-6-10-16,3 7 8 0,7-11-8 0,0 11 8 16,-7-7-8-16,7-4 0 0,3-5 0 0,-6-1 8 15,-1-2-8-15,1-7 0 0,6 6 0 0,1-6 0 16,-11 1 0-16,7-11 10 0,0 1-1 0,7 0 0 0,0-4-9 15,0-2 0-15,-7 5 0 0,3-2 0 0,1 3 0 16,-1-7 0-16,-6 4 11 0,3-4-11 0,3 4 9 0,-3-7-9 16,-7 0 8-16,0 4-8 0,7 2 13 0,-7-2-2 15,-7-4-1-15,7 1 0 0,0-11-10 0,0 4 0 16,0 4 0-16,-4-14 8 0,4 1 0 0,-3-4 0 16,-1 1 0-16,1-7 0 0,-1 3-8 0,4-2 12 15,3-10-12-15,1 6 12 0,-11-7-12 0,7 1 12 16,3 0-12-16,-3-3 12 0,-7-4-1 0,0 4 0 15,3-7 0-15,-3-2 0 0,0 5-11 0,-4-2 0 0,-6-4 0 16,-1 3 0-16,4-2 0 0,-7-4 0 16,-4-3 0-16,0 6-11 0,-10-3 11 0,7-3 0 0,-1-3 0 15,1 3 0-15,-11 3 0 0,0-6 0 16,-10-3 8-16,-1 3-8 0,1-4 0 0,-4-8 0 0,-4 5 0 0,-3-2-8 16,-3-4 8-16,-4-3-12 0,-7 3 12 15,0-2-12 1,-8 2-13-16,1 3-3 0,-7-2-1 0,-4 5 0 15,0-2-10-15,-7-1-1 0,-3 4-1 0,0-1 0 16,-8 1-135-16,1-4-28 0,-8-2-4 0</inkml:trace>
  <inkml:trace contextRef="#ctx0" brushRef="#br0" timeOffset="25579.93">27859 8402 1645 0,'0'0'72'0,"0"0"16"0,0 0-70 0,0 0-18 0,0 0 0 0,0 0 0 16,0 0 85-16,0 0 14 0,0 0 2 0,0 0 1 16,0 0-30-16,0 0-5 0,0 0-2 0,0 0 0 15,-7 0-34-15,7 0-7 0,-7 6-2 0,0-3 0 16,3 7 25-16,-3 5 5 0,0 4 0 0,-4 0 1 15,1 0 3-15,-4 6 0 0,-4 3 0 0,1-3 0 16,-5 3-36-16,1 7-8 0,-11-7 0 0,1 7-1 16,2-1-11-16,-2 1 10 0,-1-7-10 0,0 9 10 15,0 4-10-15,4-3 0 0,-4-4 9 0,4 1-9 16,-3-7 0-16,6 0-8 0,-3 1 0 0,3-4 0 16,4 0-77-16,0-6-15 0,3-1-4 15,0-2 0-15,4-7-53 0,0 1-11 16,0-10-3-16,3 0-717 0</inkml:trace>
  <inkml:trace contextRef="#ctx0" brushRef="#br0" timeOffset="25817.7">27199 8474 403 0,'0'0'36'0,"0"0"-36"0,-3-9 0 0,3-1 0 15,0 1 504-15,3-1 95 0,4 4 18 0,0 6 4 16,0-3-473-16,4 3-96 0,0 0-18 0,3 3-4 15,0 3-19-15,0 10-11 0,0-3 12 0,0 5-12 16,4 7 21-16,-1 1-2 0,-3-4-1 0,1 9 0 16,2-3 11-16,-3 0 3 0,0 1 0 0,1 2 0 15,-5-3-32-15,1 0-13 0,-1 1 1 0,1 5 0 16,-1-9-7-16,-2 10-1 0,2-7 0 0,-3 6 0 31,0-9-65-31,0 4-14 0,4-7-2 0,-1 3-677 0,1 0-135 0</inkml:trace>
  <inkml:trace contextRef="#ctx0" brushRef="#br0" timeOffset="26072.2">28018 9104 1843 0,'0'0'164'0,"-4"3"-132"0,-3 7-32 0,0-4 0 0,3 4 243 0,1-1 41 16,-1 0 9-16,4 1 2 0,0 5-245 0,0-2-50 15,-3 3 0-15,3-7-16 0,0 10 16 0,3-3-12 16,-3 2 12-16,0 1-10 0,4-3-3 0,-4 3-1 16,3-4 0-16,1-2 0 15,-4 3-94-15,4 2-20 0,-4-8-3 0,3 5-618 16,-3-15-124-16</inkml:trace>
  <inkml:trace contextRef="#ctx0" brushRef="#br0" timeOffset="27855.55">27750 7768 921 0,'0'0'82'0,"0"0"-66"0,3-9-16 0,1 6 0 0,3-3 248 0,0-4 47 16,0 4 9-16,0 3 1 0,0-3-205 0,3-4-40 16,-3 7-9-16,4-3-2 0,0-4-1 0,-1 1 0 15,-3 3 0-15,7-4 0 0,-3 7 13 0,3-6 3 16,-3-1 0-16,6-5 0 0,-3 5-20 0,1 4-3 15,-1-3-1-15,0-1 0 0,0 7-23 0,0-3-5 16,0-4 0-16,-3 1-1 0,3 9-11 0,-4-6 8 16,-3 6-8-16,0 0 8 0,-7 0-8 0,8 6 0 0,-1 3 0 15,-7 1 0-15,0-1 0 0,0 1 0 0,-4 5 0 16,-3-5 0-16,0 8 0 0,0 1 0 0,-4-3 0 0,1 3 0 16,-1 0 0-16,1-4 0 0,3 4 0 0,-4 0 0 15,0 0 0-15,1-4 0 0,-1 4 0 0,1 0 0 16,-1 3 0-16,4-3 0 0,-4-7 0 0,4 4 0 15,0 3 0-15,4-10 0 0,-4 1 0 0,3-1 0 16,4 0 0-16,-3-2 0 0,3 2 0 0,0 0 0 16,3-2 0-16,-3 2 0 0,4-6 0 0,-4-3 0 15,3 7 0-15,1 2 0 0,-1-3 0 0,1-3 0 16,-1 7 0-16,4-4 0 0,0 3 0 0,0-5 0 16,1 5 0-16,2-9 0 0,-3 6 0 0,0 4 0 15,4-10 0-15,-1 6 12 0,-3-3-4 0,4-3 0 16,-4 6-8-16,4-2 0 0,-4-4 0 0,0 0 0 15,-7 0-27-15,10 0-1 0,-10 0 0 0,7 6 0 16,-7-6-148-16,0 0-31 0,0 0-5 0,0 0-782 16</inkml:trace>
  <inkml:trace contextRef="#ctx0" brushRef="#br0" timeOffset="34376.65">30716 8339 230 0,'0'0'20'0,"0"0"-20"0,4-3 0 0,3-3 0 16,-4-4 395-16,-3 10 74 0,8 0 15 0,-8 0 4 15,7-6-303-15,-7 6-60 0,0 0-12 0,0 0-2 16,0 0-31-16,0 0-5 0,0 0-2 0,0 16 0 16,-4 3-26-16,-3-1-6 0,0 14-1 0,-4-1 0 15,-6 0-22-15,-1 1-5 0,4 9-1 0,-7-7 0 16,0-3 16-16,-1 10 4 0,-2-9 0 0,-4 2 0 16,-1 7-20-16,-2-4-4 0,-1 1-8 0,-7 6 12 15,0 0-12-15,0-6 8 0,1 5-8 16,2-8 0-16,5 3 0 0,-1-4 0 0,7-6 0 0,0-3 0 15,1 0-32-15,6-12-7 16,-3 3-1-16,7-7 0 0,0 0-100 0,3-9-20 16,-3 0-4-16</inkml:trace>
  <inkml:trace contextRef="#ctx0" brushRef="#br0" timeOffset="34631.32">30081 8562 2988 0,'0'0'66'0,"0"0"14"0,0 0 2 0,0 0 1 0,11 0-67 0,3 0-16 0,0 6 0 0,7-3 0 15,-3 7 0-15,0-1 0 0,3 0-11 0,0 7 11 16,0 3 0-16,-3 0 0 0,3 6 0 0,0 0 0 16,0-3 0-16,0 9 0 0,-3-9 0 0,0 10 0 15,-1-11 0-15,-3 11 0 0,-3-10 0 16,3 9 0-16,0-3 0 0,0-3 0 0,0-3 0 0,1 3 0 31,-1 1-40-31,0-4-5 0,3-1-1 0,-2-2 0 16,-5 3-141-16,4-6-28 0,0 3-5 0,0 0-804 0</inkml:trace>
  <inkml:trace contextRef="#ctx0" brushRef="#br0" timeOffset="34942.75">30984 9136 1324 0,'0'0'59'0,"0"0"12"0,-3 15-57 16,3-5-14-16,0-1 0 0,0 7 0 0,0 0 312 0,0-4 59 16,7 7 12-16,0-3 2 0,0-7-308 0,0 10-61 0,-3-4-16 0,-1 4 0 31,8-3-27-31,-8-4-8 0,1 4-1 0,-1-3-1 0,1 2 15 0,-4 1 3 0,0-7 1 16,0 1 0-1,0-1-76-15,3 1-15 0,-3-10-3 0,0 0-894 0</inkml:trace>
  <inkml:trace contextRef="#ctx0" brushRef="#br0" timeOffset="35579.24">31514 7533 1094 0,'0'0'48'0,"0"0"11"0,0 0-47 0,3-6-12 15,4 3 0-15,4-3 0 0,-1 6 328 0,1-10 64 16,3 10 13-16,4-6 3 0,-4 6-292 0,3-3-59 16,-2-4-11-16,2 7-2 0,-3 0-26 0,4-3-5 15,-4 3-1-15,0-6 0 0,0 6 0 0,0 0 0 16,1 0 0-16,-1 0 0 0,-4 0-3 0,1 0-1 0,-4 6 0 0,3-3 0 16,-2 4-8-16,-8-7 0 0,0 0 0 15,0 9 0-15,-4 1 0 0,-3-1 0 0,0 0 0 16,-7 1 0-16,0-1-14 0,-4 7-5 0,-3-7-1 0,0 7 0 31,0-3-15-31,-4-4-3 0,0-3-1 0,4 4 0 0,0-1 25 0,7 0 5 16,0-9 1-16,-1 10 0 0,5-10 8 0,3 6 0 0,7-6 0 0,0 0 8 15,0 0-8-15,0 0 0 0,0 0 0 0,0 0 0 16,0 0 0-16,0 0 0 0,0 0 0 0,10 3 0 16,5-3 0-16,2 7 0 0,-3-4 0 0,0 3 0 15,8-3 0-15,-1 3 14 0,0 4-2 0,4-1 0 16,-1-3-12-16,1 4-13 0,3-1 2 0,0 1 1 15,-3 5 34-15,3-5 6 0,-7 2 2 0,4-2 0 16,-4 5-32-16,1 4-10 0,-5-3 0 0,1 3 0 16,-8-1 28-16,-3 1 6 0,-7-3 0 0,-3 12 1 15,-1-9 25-15,-3 6 5 0,0-6 1 0,-3 6 0 0,-8-6-25 16,4 9-5-16,0-6-1 0,0 0 0 16,-7-3-25-16,3 6 0 0,-3-6 0 0,0 6 0 0,-4 0 0 0,-3 3 0 15,3-3 0-15,-7 3 0 16,0 10-90-16,-3-4-20 0,-4 4-4 0,-6 3-723 15,-5-4-145-15</inkml:trace>
  <inkml:trace contextRef="#ctx0" brushRef="#br0" timeOffset="38280.65">1178 4482 2304 0,'0'0'51'0,"0"0"10"0,0 0 3 0,7 3 0 0,4 4-52 0,7-4-12 0,-4 6 0 0,0-3 0 16,0 4 9-16,4-1-1 0,-11 1 0 0,10 5 0 15,-3-12 10-15,0 13 2 0,1-7 0 0,2 7 0 16,-10-3 2-16,11 2 1 0,-4 1 0 0,0-3 0 0,-3 2-23 16,10 4 0-16,-7-3 0 0,0 6-8 0,0-7 19 0,4 4 4 15,-4 6 1-15,0-6 0 0,0 0-16 0,4 6 9 16,-4-6-9-16,0 6 8 15,7 0 8-15,-10-3 2 0,3 6 0 0,0 7 0 16,7-10 14-16,-7 9 4 0,0-6 0 0,4 10 0 0,-4-3-15 0,4-1-2 16,-1 4-1-16,1 2 0 0,3-2-8 15,0 0-2-15,4 3 0 0,-7-4 0 0,3 1 19 0,4-4 3 16,-4 1 1-16,3 2 0 0,1-2-31 0,-4 3 8 16,4 2-8-16,-7-2 0 0,3 0 9 0,4 5-1 15,-4 1 0-15,3 0 0 0,1 3-8 0,0-3 0 16,-1 0 9-16,1 0-9 0,0 3 11 0,7 3-3 15,-8-3 0-15,5 7 0 0,2-1-8 0,-3 0 10 16,8 0-10-16,-4-9 10 0,3 10-10 0,0-7 0 0,-7 3 9 0,11-3-9 16,3 3 0-16,-6-3 8 0,6 6-8 0,0-6 0 15,4 7 0-15,-3-4 8 0,2-3-8 0,1-3 0 16,-7 3 0-16,0 3 0 0,3 7 0 0,-3-4 8 16,-4 6-8-16,4-2 0 0,3 2 0 0,1-2 8 15,-1 2-8-15,-3-2 9 0,7 6-9 0,-7-4 10 16,6 4-10-16,-6 0 12 0,0-4-12 0,7-2 12 15,-4-4 0-15,8 0 0 0,-12-6 0 0,8 7 0 16,4-4-4-16,6 3-8 0,-6 0 12 0,-1-6-4 16,4 7-8-16,0-7 10 0,-4 6-10 0,1-9 10 0,-5 6-1 15,8-3 0-15,4 7 0 0,-4-1 0 16,3 0-9-16,1 0 10 0,-5 1-10 0,-2 2 10 16,-1-2-10-16,4 5 0 0,-3-6 0 0,-1 4 0 15,7-4 0-15,1 7 0 0,-4-4 8 0,0 4-8 16,3-4 0-16,-3-2 0 0,0-1 0 0,3-9 0 0,-3 3 0 15,7 3 0-15,4-3 8 0,-1 3-8 0,4-3 0 16,-3 7 10-16,3-4-10 0,-7-3 10 0,0 0-10 0,3-3 12 16,4 0-12-16,-3 6 12 0,6-3-12 15,-10 0 10-15,0 6-10 0,-7 0 10 0,0 1-10 0,-3 5 0 16,2-2 0-16,5-4 0 0,-4 0 0 0,3 7 0 16,1-7 8-16,-1 4-8 0,-3-4 0 0,0 0 0 0,0 7 9 0,3-13-9 15,-3 6 0-15,7 1 8 0,0-7-8 0,4 3 0 16,-1-3 10-16,-3 3-2 15,-3-3-8-15,3 6 12 0,-4 1-12 0,4-1 11 16,0-6-11-16,3 6 10 0,1 1-10 0,-4-1 8 16,0-3-8-16,-4-3 8 0,-3 6-8 0,0-6 0 0,4 7 9 15,-1-4-9-15,4-3 9 0,0 3-9 16,0-3 12-16,0-3-12 0,-4-6 12 0,4 6-12 0,0-10 12 0,0 10-12 16,4-6 10-16,-1-4-10 0,4 4 8 0,0 3-8 15,-3-1 8-15,-1 1-8 0,1-3 0 0,-4-4 8 16,3 4-8-16,4 3 8 0,-3-4-8 0,3 1 8 15,-4 3-8-15,-3-1 0 0,0 4 0 0,0 0 8 16,-3 0-8-16,6 0 0 0,4 3 0 0,-3-3 0 16,3 0 0-16,-4-7 0 0,-6 7 0 0,3-3 0 15,3-3 0-15,1-1 0 0,-1 4 8 0,1-3-8 16,-8-4 0-16,4 4 0 0,7-10 0 0,-3 7 8 16,-11-1-8-16,7-6 0 0,7 1 0 0,-4 2 0 15,1-9 0-15,-4 12 0 0,3-9 8 0,-3 1-8 16,4-5 8-16,-8 11 0 0,-3-10 0 0,3 3 0 15,11 3-8-15,-3 0-14 0,-11-3 3 0,7 0 1 0,-4 4 20 16,1-4 4-16,-1 3 1 0,1-9 0 0,3 6-15 0,0-6 8 16,3 0-8-16,1-1 0 0,-1 7 0 15,-3-6 8-15,-4-3-8 0,1 3 0 0,-1 0 0 16,1-1 0-16,6 4 0 0,-3-9 0 0,0 12 8 0,4-6-8 16,-8 0 0-16,4 3 0 0,-3-1 0 0,-5-2 0 15,8 3 0-15,0-3 0 0,4 0 0 0,-4 6 0 0,3-6 0 16,-3 0 0-16,0-1 0 0,-3 1 0 15,6-3 0-15,-3 0 0 0,7-4 0 0,0 4 0 0,4-4 8 16,-1 4-8-16,-3 3 0 0,0-3 9 0,1-7-9 16,-1 7 8-16,3-4 0 0,1 4-8 0,-4-4 12 0,0 4-4 15,0 3-8-15,-4-10 0 0,1 7 0 16,3-7 0-16,0 10 0 0,3-9 8 0,1-1-8 0,-4 7 8 16,0-7-8-16,-4 0 0 0,4 1 0 15,1-1 0-15,2-2 0 0,1 2 0 0,-4-6 0 16,0 3 0-16,-4 4 0 0,1-4 0 0,3-3 0 0,0 7 0 15,0-4 0-15,0-3 12 0,0-3-12 16,0 9 12-16,-7-9-12 0,-4 7 0 0,1-7 0 0,-1 9 0 16,1 1 0-16,3-4 0 0,-4 3 0 0,4 1 0 15,-4-7 0-15,1 6 0 0,-4 4 8 0,0-4-1 16,0 1-7-16,0 2 0 0,-4-3-10 0,7 1 10 0,1 2 0 0,-1 1 0 16,-3-4 0-16,0 7 8 0,-7 3-8 0,3-10 0 15,-6 7 0-15,3-4-8 16,-4-2 8-16,0 6 0 0,4-1 0 0,0-2 0 0,-4-4 0 15,1 7 0-15,-1 3 0 0,-3-10 0 0,0 7 0 0,-1 3 0 16,-6-1 0-16,-4 1 0 0,4 6 0 0,-4-6 0 16,1 6 0-16,-5-6 0 0,1 6 0 0,0 3 0 15,3 1 0-15,-3-4 0 0,3 0 0 0,-4 0 0 16,5 3 0-16,-5 0 8 0,5-3-6 0,-5 4-2 16,1-1 0-16,0-3 0 0,-1 3 0 0,-2-3 0 15,-1 3 0-15,0 1 0 0,-4-4 0 0,1 3 0 16,3 6 0-16,-3 1 0 0,-4 3 0 0,0-4 0 15,4 4 0-15,-4 6 0 0,0-4 0 0,0-2 0 16,4 6 0-16,-4-6 0 0,0 5 0 0,0-5 0 0,4 3 0 0,-1-4 0 16,1 1 0-16,0 3 0 0,-1-4 0 0,4 7 0 15,1-6 0-15,-1 6 0 0,0-10 0 0,0 4 0 16,0-3 0-16,4 2 0 0,-4 4 0 0,-3-7 0 16,3 4 0-16,0 6 0 0,-3 3 0 0,3-3 0 15,-3 3 0-15,-1-3-8 0,4 6 8 0,-3-3-10 16,0-3 10-16,-1 3 0 0,1 6 10 0,0-9-2 15,3 9-8-15,-4 1 0 0,1-1 0 0,0 0 0 16,3 1 0-16,-4-1 0 0,1-6 0 0,3-3 0 16,0 0 0-16,1 0 0 0,-5 0 0 0,4 0 0 15,-6-1 0-15,2-5 0 0,4 6 0 0,-3 0 0 16,0-6 0-16,3-4 0 0,-7 4 0 0,4-4 0 0,-4 4 0 16,0-4 0-16,0-6 0 0,0 7 0 15,0-1 0-15,4 1 0 0,-8 3 0 0,4-4 0 0,1 4 0 16,-5 2 0-16,1-8 0 0,-4 2 0 0,3 1 0 15,1-7 0-15,-1 0 0 0,1 4 0 0,-4-14 0 0,4 11 0 16,-1-11 0-16,-3-2 0 0,4 3 0 0,0 0 0 16,-1-4 0-16,4-5 0 15,-3-1-38-15,3 7-1 0,0-7 0 16,7-5 0-16,7-4-152 0,1-4-30 0,2-5-7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2/8/2023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701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208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49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568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2/8/2023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503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411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440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34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825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1947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063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64335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82653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42713716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27102739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156430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2/8/2023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2/8/2023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26.png"/><Relationship Id="rId5" Type="http://schemas.openxmlformats.org/officeDocument/2006/relationships/customXml" Target="../ink/ink16.xml"/><Relationship Id="rId4" Type="http://schemas.openxmlformats.org/officeDocument/2006/relationships/image" Target="../media/image25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customXml" Target="../ink/ink2.xml"/><Relationship Id="rId4" Type="http://schemas.openxmlformats.org/officeDocument/2006/relationships/image" Target="../media/image26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customXml" Target="../ink/ink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customXml" Target="../ink/ink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customXml" Target="../ink/ink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customXml" Target="../ink/ink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34.png"/><Relationship Id="rId2" Type="http://schemas.openxmlformats.org/officeDocument/2006/relationships/customXml" Target="../ink/ink2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4.xml"/><Relationship Id="rId5" Type="http://schemas.openxmlformats.org/officeDocument/2006/relationships/image" Target="../media/image33.png"/><Relationship Id="rId4" Type="http://schemas.openxmlformats.org/officeDocument/2006/relationships/customXml" Target="../ink/ink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ustomXml" Target="../ink/ink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png"/><Relationship Id="rId4" Type="http://schemas.openxmlformats.org/officeDocument/2006/relationships/customXml" Target="../ink/ink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7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customXml" Target="../ink/ink28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9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customXml" Target="../ink/ink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customXml" Target="../ink/ink3.xml"/><Relationship Id="rId7" Type="http://schemas.openxmlformats.org/officeDocument/2006/relationships/customXml" Target="../ink/ink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customXml" Target="../ink/ink4.xml"/><Relationship Id="rId4" Type="http://schemas.openxmlformats.org/officeDocument/2006/relationships/image" Target="../media/image260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customXml" Target="../ink/ink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customXml" Target="../ink/ink3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customXml" Target="../ink/ink3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customXml" Target="../ink/ink3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5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ustomXml" Target="../ink/ink36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customXml" Target="../ink/ink3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customXml" Target="../ink/ink38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customXml" Target="../ink/ink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customXml" Target="../ink/ink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customXml" Target="../ink/ink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customXml" Target="../ink/ink10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youtube.com/watch?v=3liCbRZPrZ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customXml" Target="../ink/ink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customXml" Target="../ink/ink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2310075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Feature Engineering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Linear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659011"/>
            <a:ext cx="6667500" cy="500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8450" y="6300788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2650" y="3602111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4264" y="1239948"/>
            <a:ext cx="2927350" cy="12365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Goal: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Learn y =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f(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+ 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where f(.) is a polynomial basis function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82664" y="4668373"/>
            <a:ext cx="1860636" cy="2022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true “unknown” target function is linear with negative slope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gaussian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noise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7C5E009-CEDE-9D49-8366-425CB41EA148}"/>
              </a:ext>
            </a:extLst>
          </p:cNvPr>
          <p:cNvGraphicFramePr>
            <a:graphicFrameLocks noGrp="1"/>
          </p:cNvGraphicFramePr>
          <p:nvPr/>
        </p:nvGraphicFramePr>
        <p:xfrm>
          <a:off x="1682664" y="2476500"/>
          <a:ext cx="804672" cy="1906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336">
                  <a:extLst>
                    <a:ext uri="{9D8B030D-6E8A-4147-A177-3AD203B41FA5}">
                      <a16:colId xmlns:a16="http://schemas.microsoft.com/office/drawing/2014/main" val="76531971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873953376"/>
                    </a:ext>
                  </a:extLst>
                </a:gridCol>
              </a:tblGrid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8736947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0713430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0233421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9599683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7240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0992D3C-00E3-4348-AC65-12D74B6B70D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390557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Linear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659011"/>
            <a:ext cx="6667500" cy="500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8450" y="6300788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2650" y="3602111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4264" y="1239948"/>
            <a:ext cx="2927350" cy="12365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Goal: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Learn y =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f(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+ 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where f(.) is a polynomial basis function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82664" y="4668373"/>
            <a:ext cx="1860636" cy="2022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true “unknown” target function is linear with negative slope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gaussian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noise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6835F12-00B6-2A42-A9D9-59B53C34C15A}"/>
              </a:ext>
            </a:extLst>
          </p:cNvPr>
          <p:cNvGraphicFramePr>
            <a:graphicFrameLocks noGrp="1"/>
          </p:cNvGraphicFramePr>
          <p:nvPr/>
        </p:nvGraphicFramePr>
        <p:xfrm>
          <a:off x="1682664" y="2476500"/>
          <a:ext cx="804672" cy="1906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336">
                  <a:extLst>
                    <a:ext uri="{9D8B030D-6E8A-4147-A177-3AD203B41FA5}">
                      <a16:colId xmlns:a16="http://schemas.microsoft.com/office/drawing/2014/main" val="76531971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873953376"/>
                    </a:ext>
                  </a:extLst>
                </a:gridCol>
              </a:tblGrid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8736947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0713430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0233421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9599683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7240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30468E5-8D74-46C4-BEA5-829D4BBF18C2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716478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Linear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659011"/>
            <a:ext cx="6667500" cy="500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8450" y="6300788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2650" y="3602111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4264" y="1239948"/>
            <a:ext cx="2927350" cy="12365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Goal: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Learn y =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f(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+ 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where f(.) is a polynomial basis function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82664" y="4668373"/>
            <a:ext cx="1860636" cy="2022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true “unknown” target function is linear with negative slope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gaussian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noise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329088C-9599-4946-B062-9DAA3CC2054E}"/>
              </a:ext>
            </a:extLst>
          </p:cNvPr>
          <p:cNvGraphicFramePr>
            <a:graphicFrameLocks noGrp="1"/>
          </p:cNvGraphicFramePr>
          <p:nvPr/>
        </p:nvGraphicFramePr>
        <p:xfrm>
          <a:off x="1682664" y="2476500"/>
          <a:ext cx="1207008" cy="1906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336">
                  <a:extLst>
                    <a:ext uri="{9D8B030D-6E8A-4147-A177-3AD203B41FA5}">
                      <a16:colId xmlns:a16="http://schemas.microsoft.com/office/drawing/2014/main" val="76531971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873953376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2521395069"/>
                    </a:ext>
                  </a:extLst>
                </a:gridCol>
              </a:tblGrid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8736947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0713430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0233421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9599683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7240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F8A041A-2B07-42E5-B978-DC4959FBD003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763220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Linear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659011"/>
            <a:ext cx="6667500" cy="500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8450" y="6300788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2650" y="3602111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4264" y="1239948"/>
            <a:ext cx="2927350" cy="12365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Goal: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Learn y =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f(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+ 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where f(.) is a polynomial basis function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82664" y="4668373"/>
            <a:ext cx="1860636" cy="2022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true “unknown” target function is linear with negative slope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gaussian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noise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3CB9376-C404-6D45-BC00-FBF1D6DED5A6}"/>
              </a:ext>
            </a:extLst>
          </p:cNvPr>
          <p:cNvGraphicFramePr>
            <a:graphicFrameLocks noGrp="1"/>
          </p:cNvGraphicFramePr>
          <p:nvPr/>
        </p:nvGraphicFramePr>
        <p:xfrm>
          <a:off x="1682664" y="2476500"/>
          <a:ext cx="1609344" cy="1906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336">
                  <a:extLst>
                    <a:ext uri="{9D8B030D-6E8A-4147-A177-3AD203B41FA5}">
                      <a16:colId xmlns:a16="http://schemas.microsoft.com/office/drawing/2014/main" val="76531971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873953376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2521395069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711741587"/>
                    </a:ext>
                  </a:extLst>
                </a:gridCol>
              </a:tblGrid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3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8736947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3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0713430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3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0233421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3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9599683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3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7240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992A853-1162-4697-9EFA-E075338746DA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690369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Linear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659011"/>
            <a:ext cx="6667500" cy="500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8450" y="6300788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2650" y="3602111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4264" y="1239948"/>
            <a:ext cx="2927350" cy="12365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Goal: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Learn y =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f(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+ 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where f(.) is a polynomial basis function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82664" y="4668373"/>
            <a:ext cx="1860636" cy="2022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true “unknown” target function is linear with negative slope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gaussian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noise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C7624AA-1EEC-454E-AA29-710982ECC973}"/>
              </a:ext>
            </a:extLst>
          </p:cNvPr>
          <p:cNvGraphicFramePr>
            <a:graphicFrameLocks noGrp="1"/>
          </p:cNvGraphicFramePr>
          <p:nvPr/>
        </p:nvGraphicFramePr>
        <p:xfrm>
          <a:off x="1682664" y="2476500"/>
          <a:ext cx="2011680" cy="1906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336">
                  <a:extLst>
                    <a:ext uri="{9D8B030D-6E8A-4147-A177-3AD203B41FA5}">
                      <a16:colId xmlns:a16="http://schemas.microsoft.com/office/drawing/2014/main" val="76531971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873953376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2521395069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395875948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711741587"/>
                    </a:ext>
                  </a:extLst>
                </a:gridCol>
              </a:tblGrid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5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8736947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5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0713430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5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0233421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5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9599683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5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7240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35CA989-61B9-410A-BF83-1078AD740EEC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209075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Linear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659011"/>
            <a:ext cx="6667500" cy="500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8450" y="6300788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2650" y="3602111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4264" y="1239948"/>
            <a:ext cx="2927350" cy="12365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Goal: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Learn y =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f(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+ 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where f(.) is a polynomial basis function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82664" y="4668373"/>
            <a:ext cx="1860636" cy="2022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true “unknown” target function is linear with negative slope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gaussian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noise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B8F7EAF-437F-DF42-9678-3332DB493810}"/>
              </a:ext>
            </a:extLst>
          </p:cNvPr>
          <p:cNvGraphicFramePr>
            <a:graphicFrameLocks noGrp="1"/>
          </p:cNvGraphicFramePr>
          <p:nvPr/>
        </p:nvGraphicFramePr>
        <p:xfrm>
          <a:off x="1682664" y="2476500"/>
          <a:ext cx="2011680" cy="1906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336">
                  <a:extLst>
                    <a:ext uri="{9D8B030D-6E8A-4147-A177-3AD203B41FA5}">
                      <a16:colId xmlns:a16="http://schemas.microsoft.com/office/drawing/2014/main" val="76531971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873953376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2521395069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395875948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711741587"/>
                    </a:ext>
                  </a:extLst>
                </a:gridCol>
              </a:tblGrid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8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8736947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8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0713430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8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0233421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8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9599683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8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7240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EDF33AB-56B6-4E4D-AF47-590570115BB6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B269453-D737-F3CA-0832-CA4440278359}"/>
                  </a:ext>
                </a:extLst>
              </p14:cNvPr>
              <p14:cNvContentPartPr/>
              <p14:nvPr/>
            </p14:nvContentPartPr>
            <p14:xfrm>
              <a:off x="3441600" y="1878840"/>
              <a:ext cx="531360" cy="5526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B269453-D737-F3CA-0832-CA444027835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32240" y="1869480"/>
                <a:ext cx="550080" cy="571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57329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Linear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659011"/>
            <a:ext cx="6667500" cy="500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8450" y="6300788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2650" y="3602111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4264" y="1239948"/>
            <a:ext cx="2927350" cy="12365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Goal: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Learn y =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f(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+ 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where f(.) is a polynomial basis function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82664" y="4668373"/>
            <a:ext cx="1860636" cy="2022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true “unknown” target function is linear with negative slope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gaussian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noise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60762A1-D3CB-2D44-8F75-45345395AC90}"/>
              </a:ext>
            </a:extLst>
          </p:cNvPr>
          <p:cNvGraphicFramePr>
            <a:graphicFrameLocks noGrp="1"/>
          </p:cNvGraphicFramePr>
          <p:nvPr/>
        </p:nvGraphicFramePr>
        <p:xfrm>
          <a:off x="1682664" y="2476500"/>
          <a:ext cx="2011680" cy="1906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336">
                  <a:extLst>
                    <a:ext uri="{9D8B030D-6E8A-4147-A177-3AD203B41FA5}">
                      <a16:colId xmlns:a16="http://schemas.microsoft.com/office/drawing/2014/main" val="76531971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873953376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2521395069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395875948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711741587"/>
                    </a:ext>
                  </a:extLst>
                </a:gridCol>
              </a:tblGrid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8736947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0713430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0233421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9599683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7240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BD23F1F-7972-48EE-8249-C7484488BB8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22818FB-E496-4E8E-AC4F-46DA76CA9D71}"/>
                  </a:ext>
                </a:extLst>
              </p14:cNvPr>
              <p14:cNvContentPartPr/>
              <p14:nvPr/>
            </p14:nvContentPartPr>
            <p14:xfrm>
              <a:off x="5087160" y="2428200"/>
              <a:ext cx="3509280" cy="28962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22818FB-E496-4E8E-AC4F-46DA76CA9D7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77800" y="2418840"/>
                <a:ext cx="3528000" cy="2914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05698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rial" charset="0"/>
              </a:rPr>
              <a:t>Over-fitting</a:t>
            </a:r>
          </a:p>
        </p:txBody>
      </p:sp>
      <p:pic>
        <p:nvPicPr>
          <p:cNvPr id="107522" name="Content Placeholder 3" descr="Figure1.5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6"/>
          <a:stretch/>
        </p:blipFill>
        <p:spPr>
          <a:xfrm>
            <a:off x="3551013" y="1464630"/>
            <a:ext cx="4892794" cy="383381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A5AD71-96FD-45AA-A40A-BFF673AE26BD}"/>
              </a:ext>
            </a:extLst>
          </p:cNvPr>
          <p:cNvSpPr txBox="1"/>
          <p:nvPr/>
        </p:nvSpPr>
        <p:spPr>
          <a:xfrm>
            <a:off x="406400" y="6444734"/>
            <a:ext cx="3724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William Cohen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A6E6CB2-2552-6F75-0991-70232FB5A71C}"/>
                  </a:ext>
                </a:extLst>
              </p14:cNvPr>
              <p14:cNvContentPartPr/>
              <p14:nvPr/>
            </p14:nvContentPartPr>
            <p14:xfrm>
              <a:off x="4823640" y="1455840"/>
              <a:ext cx="3708720" cy="42436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A6E6CB2-2552-6F75-0991-70232FB5A71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14280" y="1446480"/>
                <a:ext cx="3727440" cy="426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57059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3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189" y="1600201"/>
            <a:ext cx="6715125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41394" y="2077826"/>
            <a:ext cx="648929" cy="38935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811" y="2136819"/>
            <a:ext cx="213593" cy="3680909"/>
          </a:xfrm>
          <a:prstGeom prst="rect">
            <a:avLst/>
          </a:prstGeom>
        </p:spPr>
      </p:pic>
      <p:sp>
        <p:nvSpPr>
          <p:cNvPr id="10854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rial" charset="0"/>
              </a:rPr>
              <a:t>Polynomial Coefficients   </a:t>
            </a:r>
            <a:endParaRPr lang="en-GB">
              <a:latin typeface="cmmi1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CB8F0B-EE83-4CD1-A237-54CD0CAA6CC2}"/>
              </a:ext>
            </a:extLst>
          </p:cNvPr>
          <p:cNvSpPr txBox="1"/>
          <p:nvPr/>
        </p:nvSpPr>
        <p:spPr>
          <a:xfrm>
            <a:off x="406400" y="6444734"/>
            <a:ext cx="3724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William Cohen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EB74DEB-8481-1108-9A88-BFBD6C563FFD}"/>
                  </a:ext>
                </a:extLst>
              </p14:cNvPr>
              <p14:cNvContentPartPr/>
              <p14:nvPr/>
            </p14:nvContentPartPr>
            <p14:xfrm>
              <a:off x="7305120" y="1221840"/>
              <a:ext cx="3325320" cy="52646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EB74DEB-8481-1108-9A88-BFBD6C563FF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95760" y="1212480"/>
                <a:ext cx="3344040" cy="5283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68461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Linear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659011"/>
            <a:ext cx="6667500" cy="500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8450" y="6300788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2650" y="3602111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4264" y="1239948"/>
            <a:ext cx="2927350" cy="12365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Goal: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Learn y =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f(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+ 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where f(.) is a polynomial basis function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8F6068F-2911-2F4C-9414-28F0FA0EA949}"/>
              </a:ext>
            </a:extLst>
          </p:cNvPr>
          <p:cNvGraphicFramePr>
            <a:graphicFrameLocks noGrp="1"/>
          </p:cNvGraphicFramePr>
          <p:nvPr/>
        </p:nvGraphicFramePr>
        <p:xfrm>
          <a:off x="1682664" y="2476500"/>
          <a:ext cx="2011680" cy="190675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02336">
                  <a:extLst>
                    <a:ext uri="{9D8B030D-6E8A-4147-A177-3AD203B41FA5}">
                      <a16:colId xmlns:a16="http://schemas.microsoft.com/office/drawing/2014/main" val="76531971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873953376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2521395069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395875948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711741587"/>
                    </a:ext>
                  </a:extLst>
                </a:gridCol>
              </a:tblGrid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8736947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0713430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0233421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9599683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72408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664927F-3B1F-A647-A1D7-5D06A25126B9}"/>
              </a:ext>
            </a:extLst>
          </p:cNvPr>
          <p:cNvSpPr txBox="1"/>
          <p:nvPr/>
        </p:nvSpPr>
        <p:spPr>
          <a:xfrm>
            <a:off x="8310282" y="997097"/>
            <a:ext cx="2195878" cy="32521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With just N = 10 points we overfit!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But with N = 100 points, the overfitting (mostly) disappears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Takeaway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: more data helps prevent overfitting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EEB9BB-F779-4284-819F-11F7F6D25A9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032411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Poll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6645535" cy="2039539"/>
          </a:xfrm>
        </p:spPr>
        <p:txBody>
          <a:bodyPr/>
          <a:lstStyle/>
          <a:p>
            <a:r>
              <a:rPr lang="en-US" dirty="0"/>
              <a:t>Linear regression. What is linear about it?</a:t>
            </a:r>
          </a:p>
          <a:p>
            <a:r>
              <a:rPr lang="en-US" dirty="0"/>
              <a:t>Select all that apply.</a:t>
            </a:r>
          </a:p>
          <a:p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Always fits a linear (or affine) shape to the data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Linear objective function with respect to the input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Linear objective function with respect to the parameters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None of the above</a:t>
            </a:r>
          </a:p>
        </p:txBody>
      </p:sp>
      <p:pic>
        <p:nvPicPr>
          <p:cNvPr id="6" name="Picture 1" descr="Price (회 &#10;8 ">
            <a:extLst>
              <a:ext uri="{FF2B5EF4-FFF2-40B4-BE49-F238E27FC236}">
                <a16:creationId xmlns:a16="http://schemas.microsoft.com/office/drawing/2014/main" id="{2A72E03A-13A0-41F5-8659-ED9024BDE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705" y="367131"/>
            <a:ext cx="4883891" cy="253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D8D4913-9D64-4149-A1EE-7D7885D20E1D}"/>
                  </a:ext>
                </a:extLst>
              </p14:cNvPr>
              <p14:cNvContentPartPr/>
              <p14:nvPr/>
            </p14:nvContentPartPr>
            <p14:xfrm>
              <a:off x="9142941" y="3152717"/>
              <a:ext cx="2496960" cy="2041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D8D4913-9D64-4149-A1EE-7D7885D20E1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33581" y="3143357"/>
                <a:ext cx="2515680" cy="20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DAB0A9C-5530-4CDE-EDBC-DFD7E5CC8406}"/>
                  </a:ext>
                </a:extLst>
              </p14:cNvPr>
              <p14:cNvContentPartPr/>
              <p14:nvPr/>
            </p14:nvContentPartPr>
            <p14:xfrm>
              <a:off x="398880" y="2408400"/>
              <a:ext cx="735480" cy="7927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DAB0A9C-5530-4CDE-EDBC-DFD7E5CC840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9520" y="2399040"/>
                <a:ext cx="754200" cy="811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17035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Linear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659011"/>
            <a:ext cx="6667500" cy="500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8450" y="6300788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2650" y="3602111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4264" y="1239948"/>
            <a:ext cx="2927350" cy="12365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Goal: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Learn y =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f(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+ 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where f(.) is a polynomial basis function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10282" y="997097"/>
            <a:ext cx="2195878" cy="32521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With just N = 10 points we overfit!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But with N = 100 points, the overfitting (mostly) disappears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Takeaway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: more data helps prevent overfitting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82664" y="4668373"/>
            <a:ext cx="1860636" cy="2022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true “unknown” target function is linear with negative slope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gaussian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noise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07AB7BA-70C1-1544-95E9-669912C826E1}"/>
              </a:ext>
            </a:extLst>
          </p:cNvPr>
          <p:cNvGraphicFramePr>
            <a:graphicFrameLocks noGrp="1"/>
          </p:cNvGraphicFramePr>
          <p:nvPr/>
        </p:nvGraphicFramePr>
        <p:xfrm>
          <a:off x="1682664" y="2476500"/>
          <a:ext cx="2011680" cy="419485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02336">
                  <a:extLst>
                    <a:ext uri="{9D8B030D-6E8A-4147-A177-3AD203B41FA5}">
                      <a16:colId xmlns:a16="http://schemas.microsoft.com/office/drawing/2014/main" val="76531971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873953376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2521395069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395875948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711741587"/>
                    </a:ext>
                  </a:extLst>
                </a:gridCol>
              </a:tblGrid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8736947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0713430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0233421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9599683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60944426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62910312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30785443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49985623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70838475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12132716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0.9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(1.5)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7715206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186B9BE-76E4-4444-A54A-4D3EA3A66CFC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2855DB8-26AF-9BFD-A320-5B171DBAED87}"/>
                  </a:ext>
                </a:extLst>
              </p14:cNvPr>
              <p14:cNvContentPartPr/>
              <p14:nvPr/>
            </p14:nvContentPartPr>
            <p14:xfrm>
              <a:off x="3369240" y="1968120"/>
              <a:ext cx="512280" cy="4633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2855DB8-26AF-9BFD-A320-5B171DBAED8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59880" y="1958760"/>
                <a:ext cx="531000" cy="482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423947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Deal with Real-world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Politician Voting Classification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28526B3-B539-4410-B3CA-DDFEF4831397}"/>
                  </a:ext>
                </a:extLst>
              </p14:cNvPr>
              <p14:cNvContentPartPr/>
              <p14:nvPr/>
            </p14:nvContentPartPr>
            <p14:xfrm>
              <a:off x="557640" y="926280"/>
              <a:ext cx="11493360" cy="3165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28526B3-B539-4410-B3CA-DDFEF483139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8280" y="916920"/>
                <a:ext cx="11656800" cy="396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FF10257-AB71-6C94-26E7-1D8303491E64}"/>
                  </a:ext>
                </a:extLst>
              </p14:cNvPr>
              <p14:cNvContentPartPr/>
              <p14:nvPr/>
            </p14:nvContentPartPr>
            <p14:xfrm>
              <a:off x="880200" y="2231280"/>
              <a:ext cx="11310840" cy="42472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FF10257-AB71-6C94-26E7-1D8303491E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0840" y="2221920"/>
                <a:ext cx="11329560" cy="426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593152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Deal with Real-world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SPAM Classification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1893744-25FC-4573-A24F-64611430CFBE}"/>
                  </a:ext>
                </a:extLst>
              </p14:cNvPr>
              <p14:cNvContentPartPr/>
              <p14:nvPr/>
            </p14:nvContentPartPr>
            <p14:xfrm>
              <a:off x="840240" y="1422720"/>
              <a:ext cx="7085880" cy="2477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1893744-25FC-4573-A24F-64611430CFB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0880" y="1413360"/>
                <a:ext cx="7104600" cy="505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3537AFF-1ADE-66B0-7E73-DB5E23773F3D}"/>
                  </a:ext>
                </a:extLst>
              </p14:cNvPr>
              <p14:cNvContentPartPr/>
              <p14:nvPr/>
            </p14:nvContentPartPr>
            <p14:xfrm>
              <a:off x="808920" y="2332800"/>
              <a:ext cx="10445040" cy="42552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3537AFF-1ADE-66B0-7E73-DB5E23773F3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9560" y="2323440"/>
                <a:ext cx="10463760" cy="427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469073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Deal with Real-world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SPAM Classification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1893744-25FC-4573-A24F-64611430CFBE}"/>
                  </a:ext>
                </a:extLst>
              </p14:cNvPr>
              <p14:cNvContentPartPr/>
              <p14:nvPr/>
            </p14:nvContentPartPr>
            <p14:xfrm>
              <a:off x="840240" y="1422720"/>
              <a:ext cx="7085880" cy="2477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1893744-25FC-4573-A24F-64611430CFB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0880" y="1413360"/>
                <a:ext cx="7104600" cy="505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3537AFF-1ADE-66B0-7E73-DB5E23773F3D}"/>
                  </a:ext>
                </a:extLst>
              </p14:cNvPr>
              <p14:cNvContentPartPr/>
              <p14:nvPr/>
            </p14:nvContentPartPr>
            <p14:xfrm>
              <a:off x="808920" y="2332800"/>
              <a:ext cx="6909120" cy="42552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3537AFF-1ADE-66B0-7E73-DB5E23773F3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9560" y="2323440"/>
                <a:ext cx="6927840" cy="427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A2485F2-F2B4-6FC8-BB1F-8B173F8288D7}"/>
                  </a:ext>
                </a:extLst>
              </p14:cNvPr>
              <p14:cNvContentPartPr/>
              <p14:nvPr/>
            </p14:nvContentPartPr>
            <p14:xfrm>
              <a:off x="2542680" y="771480"/>
              <a:ext cx="9215280" cy="47948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A2485F2-F2B4-6FC8-BB1F-8B173F8288D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33320" y="762120"/>
                <a:ext cx="9234000" cy="481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733304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Deal with Real-world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Predicting Rating from Written Movie Review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82C1404-D444-4749-84D0-DEA452D5BE67}"/>
                  </a:ext>
                </a:extLst>
              </p14:cNvPr>
              <p14:cNvContentPartPr/>
              <p14:nvPr/>
            </p14:nvContentPartPr>
            <p14:xfrm>
              <a:off x="1077480" y="1058400"/>
              <a:ext cx="10611360" cy="5140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82C1404-D444-4749-84D0-DEA452D5BE6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68120" y="1049040"/>
                <a:ext cx="10630080" cy="515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966DDB0-9395-8D8F-A64D-91A47AF7F789}"/>
                  </a:ext>
                </a:extLst>
              </p14:cNvPr>
              <p14:cNvContentPartPr/>
              <p14:nvPr/>
            </p14:nvContentPartPr>
            <p14:xfrm>
              <a:off x="3059685" y="1922625"/>
              <a:ext cx="122760" cy="2322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966DDB0-9395-8D8F-A64D-91A47AF7F78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50325" y="1913265"/>
                <a:ext cx="141480" cy="25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999631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Deal with Real-world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Images: Handwritten Digits</a:t>
            </a:r>
          </a:p>
        </p:txBody>
      </p:sp>
      <p:pic>
        <p:nvPicPr>
          <p:cNvPr id="4" name="Picture 2" descr="Image result for mnist dataset">
            <a:extLst>
              <a:ext uri="{FF2B5EF4-FFF2-40B4-BE49-F238E27FC236}">
                <a16:creationId xmlns:a16="http://schemas.microsoft.com/office/drawing/2014/main" id="{7687FAFC-417E-4F09-8E58-A71776C1E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420" y="1986547"/>
            <a:ext cx="5088481" cy="407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B3EA7EB-4D18-4B74-A944-460ABFB4EDD4}"/>
                  </a:ext>
                </a:extLst>
              </p14:cNvPr>
              <p14:cNvContentPartPr/>
              <p14:nvPr/>
            </p14:nvContentPartPr>
            <p14:xfrm>
              <a:off x="780480" y="1549080"/>
              <a:ext cx="6098400" cy="43088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B3EA7EB-4D18-4B74-A944-460ABFB4EDD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1120" y="1539720"/>
                <a:ext cx="9149040" cy="432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1824D75-56E1-EC1C-AE94-A115CA8A873F}"/>
                  </a:ext>
                </a:extLst>
              </p14:cNvPr>
              <p14:cNvContentPartPr/>
              <p14:nvPr/>
            </p14:nvContentPartPr>
            <p14:xfrm>
              <a:off x="2496960" y="3399480"/>
              <a:ext cx="2289960" cy="4802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1824D75-56E1-EC1C-AE94-A115CA8A873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87600" y="3390120"/>
                <a:ext cx="2308680" cy="49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047605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Deal with Real-world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Images: Face Recognition</a:t>
            </a:r>
          </a:p>
        </p:txBody>
      </p:sp>
      <p:pic>
        <p:nvPicPr>
          <p:cNvPr id="4" name="Picture 2" descr="Image result for face dataset">
            <a:extLst>
              <a:ext uri="{FF2B5EF4-FFF2-40B4-BE49-F238E27FC236}">
                <a16:creationId xmlns:a16="http://schemas.microsoft.com/office/drawing/2014/main" id="{2484F9FF-F02A-45DC-BB8D-8BA8FC4B77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8" t="-1" b="62425"/>
          <a:stretch/>
        </p:blipFill>
        <p:spPr bwMode="auto">
          <a:xfrm>
            <a:off x="5805350" y="1325100"/>
            <a:ext cx="5981838" cy="502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82CF51B-5E47-0546-E43A-BAAF4A2781CF}"/>
                  </a:ext>
                </a:extLst>
              </p14:cNvPr>
              <p14:cNvContentPartPr/>
              <p14:nvPr/>
            </p14:nvContentPartPr>
            <p14:xfrm>
              <a:off x="6254640" y="1556280"/>
              <a:ext cx="1255320" cy="12610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82CF51B-5E47-0546-E43A-BAAF4A2781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45280" y="1546920"/>
                <a:ext cx="1274040" cy="127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702990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Deal with Real-world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Images: Animal Classification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FC744BC-1F41-4548-983B-3A83103E4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47" y="1601269"/>
            <a:ext cx="10515600" cy="450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6A0551-0DB0-4F5A-9AAD-5ABCDB594F84}"/>
              </a:ext>
            </a:extLst>
          </p:cNvPr>
          <p:cNvSpPr txBox="1"/>
          <p:nvPr/>
        </p:nvSpPr>
        <p:spPr>
          <a:xfrm>
            <a:off x="357431" y="6306203"/>
            <a:ext cx="9966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ImageNet</a:t>
            </a:r>
          </a:p>
        </p:txBody>
      </p:sp>
    </p:spTree>
    <p:extLst>
      <p:ext uri="{BB962C8B-B14F-4D97-AF65-F5344CB8AC3E}">
        <p14:creationId xmlns:p14="http://schemas.microsoft.com/office/powerpoint/2010/main" val="40481740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Deal with Real-world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Images: Animal Classification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EA0AB4-3A17-42DF-9C9D-B9F39AC65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2315" y="1758328"/>
            <a:ext cx="11287369" cy="37844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D8A651-F6B8-46EF-B1E5-6190C0D61D75}"/>
              </a:ext>
            </a:extLst>
          </p:cNvPr>
          <p:cNvSpPr txBox="1"/>
          <p:nvPr/>
        </p:nvSpPr>
        <p:spPr>
          <a:xfrm>
            <a:off x="357431" y="6306203"/>
            <a:ext cx="9966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https://jakevdp.github.io/PythonDataScienceHandbook/05.14-image-features.html</a:t>
            </a:r>
          </a:p>
        </p:txBody>
      </p:sp>
    </p:spTree>
    <p:extLst>
      <p:ext uri="{BB962C8B-B14F-4D97-AF65-F5344CB8AC3E}">
        <p14:creationId xmlns:p14="http://schemas.microsoft.com/office/powerpoint/2010/main" val="10119269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Deal with Real-world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Preview: Neural Networks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3D9CCA-2B67-4F53-AB60-297B9A419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560" y="2137340"/>
            <a:ext cx="7826905" cy="26242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B04936-B7E5-4421-9AD2-412E5A7D0E3A}"/>
              </a:ext>
            </a:extLst>
          </p:cNvPr>
          <p:cNvSpPr txBox="1"/>
          <p:nvPr/>
        </p:nvSpPr>
        <p:spPr>
          <a:xfrm>
            <a:off x="357431" y="6306203"/>
            <a:ext cx="9966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https://jakevdp.github.io/PythonDataScienceHandbook/05.14-image-features.html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77AF360-0CB1-4D38-BAD3-E6329FD61F42}"/>
                  </a:ext>
                </a:extLst>
              </p14:cNvPr>
              <p14:cNvContentPartPr/>
              <p14:nvPr/>
            </p14:nvContentPartPr>
            <p14:xfrm>
              <a:off x="4689000" y="1436760"/>
              <a:ext cx="2880" cy="3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77AF360-0CB1-4D38-BAD3-E6329FD61F4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91960" y="1306440"/>
                <a:ext cx="9829440" cy="2150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74752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Poll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6645535" cy="2039539"/>
          </a:xfrm>
        </p:spPr>
        <p:txBody>
          <a:bodyPr/>
          <a:lstStyle/>
          <a:p>
            <a:r>
              <a:rPr lang="en-US" dirty="0"/>
              <a:t>Linear regression. What is linear about it?</a:t>
            </a:r>
          </a:p>
          <a:p>
            <a:r>
              <a:rPr lang="en-US" dirty="0"/>
              <a:t>Select all that apply.</a:t>
            </a:r>
          </a:p>
          <a:p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Always fits a linear (or affine) shape to the data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Linear objective function with respect to the input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Linear objective function with respect to the parameters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None of the above</a:t>
            </a:r>
          </a:p>
        </p:txBody>
      </p:sp>
      <p:pic>
        <p:nvPicPr>
          <p:cNvPr id="6" name="Picture 1" descr="Price (회 &#10;8 ">
            <a:extLst>
              <a:ext uri="{FF2B5EF4-FFF2-40B4-BE49-F238E27FC236}">
                <a16:creationId xmlns:a16="http://schemas.microsoft.com/office/drawing/2014/main" id="{2A72E03A-13A0-41F5-8659-ED9024BDE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705" y="367131"/>
            <a:ext cx="4883891" cy="253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D8D4913-9D64-4149-A1EE-7D7885D20E1D}"/>
                  </a:ext>
                </a:extLst>
              </p14:cNvPr>
              <p14:cNvContentPartPr/>
              <p14:nvPr/>
            </p14:nvContentPartPr>
            <p14:xfrm>
              <a:off x="9142941" y="3152717"/>
              <a:ext cx="2496960" cy="2041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D8D4913-9D64-4149-A1EE-7D7885D20E1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33581" y="3143357"/>
                <a:ext cx="2515680" cy="20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FEF40D9-57A4-ED82-8D45-B5B89965CA6B}"/>
                  </a:ext>
                </a:extLst>
              </p14:cNvPr>
              <p14:cNvContentPartPr/>
              <p14:nvPr/>
            </p14:nvContentPartPr>
            <p14:xfrm>
              <a:off x="276840" y="2586600"/>
              <a:ext cx="11363040" cy="41544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FEF40D9-57A4-ED82-8D45-B5B89965CA6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7480" y="2577240"/>
                <a:ext cx="11381760" cy="417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5DECD6B-07B4-3DB3-01D5-65E9730E2407}"/>
                  </a:ext>
                </a:extLst>
              </p14:cNvPr>
              <p14:cNvContentPartPr/>
              <p14:nvPr/>
            </p14:nvContentPartPr>
            <p14:xfrm>
              <a:off x="8704440" y="6446160"/>
              <a:ext cx="695160" cy="615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5DECD6B-07B4-3DB3-01D5-65E9730E240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695080" y="6436800"/>
                <a:ext cx="713880" cy="80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85915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Deal with Real-world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Preview: Neural Networks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3D9CCA-2B67-4F53-AB60-297B9A4191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-50000"/>
                    </a14:imgEffect>
                  </a14:imgLayer>
                </a14:imgProps>
              </a:ext>
            </a:extLst>
          </a:blip>
          <a:srcRect r="49659"/>
          <a:stretch/>
        </p:blipFill>
        <p:spPr>
          <a:xfrm>
            <a:off x="592560" y="2137340"/>
            <a:ext cx="3940171" cy="26242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B04936-B7E5-4421-9AD2-412E5A7D0E3A}"/>
              </a:ext>
            </a:extLst>
          </p:cNvPr>
          <p:cNvSpPr txBox="1"/>
          <p:nvPr/>
        </p:nvSpPr>
        <p:spPr>
          <a:xfrm>
            <a:off x="357431" y="6306203"/>
            <a:ext cx="9966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https://jakevdp.github.io/PythonDataScienceHandbook/05.14-image-features.html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8855BCC-A4AF-86F2-529A-23AAF7A86105}"/>
                  </a:ext>
                </a:extLst>
              </p14:cNvPr>
              <p14:cNvContentPartPr/>
              <p14:nvPr/>
            </p14:nvContentPartPr>
            <p14:xfrm>
              <a:off x="3371760" y="1361880"/>
              <a:ext cx="7098480" cy="33613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8855BCC-A4AF-86F2-529A-23AAF7A8610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62400" y="1352520"/>
                <a:ext cx="7117200" cy="3380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40167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Deal with Real-world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Politician Voting Classification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28526B3-B539-4410-B3CA-DDFEF4831397}"/>
                  </a:ext>
                </a:extLst>
              </p14:cNvPr>
              <p14:cNvContentPartPr/>
              <p14:nvPr/>
            </p14:nvContentPartPr>
            <p14:xfrm>
              <a:off x="557640" y="926280"/>
              <a:ext cx="11638080" cy="3945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28526B3-B539-4410-B3CA-DDFEF483139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8280" y="916920"/>
                <a:ext cx="11656800" cy="3963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669727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Deal with Real-world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SPAM Classification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1893744-25FC-4573-A24F-64611430CFBE}"/>
                  </a:ext>
                </a:extLst>
              </p14:cNvPr>
              <p14:cNvContentPartPr/>
              <p14:nvPr/>
            </p14:nvContentPartPr>
            <p14:xfrm>
              <a:off x="840240" y="1422720"/>
              <a:ext cx="7085880" cy="5040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1893744-25FC-4573-A24F-64611430CFB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0880" y="1413360"/>
                <a:ext cx="7104600" cy="5058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331944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Deal with Real-world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Predicting Rating from Written Movie Review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82C1404-D444-4749-84D0-DEA452D5BE67}"/>
                  </a:ext>
                </a:extLst>
              </p14:cNvPr>
              <p14:cNvContentPartPr/>
              <p14:nvPr/>
            </p14:nvContentPartPr>
            <p14:xfrm>
              <a:off x="1077480" y="1058400"/>
              <a:ext cx="10611360" cy="5140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82C1404-D444-4749-84D0-DEA452D5BE6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68120" y="1049040"/>
                <a:ext cx="10630080" cy="5158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408431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Deal with Real-world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Images: Handwritten Digits</a:t>
            </a:r>
          </a:p>
        </p:txBody>
      </p:sp>
      <p:pic>
        <p:nvPicPr>
          <p:cNvPr id="4" name="Picture 2" descr="Image result for mnist dataset">
            <a:extLst>
              <a:ext uri="{FF2B5EF4-FFF2-40B4-BE49-F238E27FC236}">
                <a16:creationId xmlns:a16="http://schemas.microsoft.com/office/drawing/2014/main" id="{7687FAFC-417E-4F09-8E58-A71776C1E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420" y="1986547"/>
            <a:ext cx="5088481" cy="407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B3EA7EB-4D18-4B74-A944-460ABFB4EDD4}"/>
                  </a:ext>
                </a:extLst>
              </p14:cNvPr>
              <p14:cNvContentPartPr/>
              <p14:nvPr/>
            </p14:nvContentPartPr>
            <p14:xfrm>
              <a:off x="780480" y="1549080"/>
              <a:ext cx="9130320" cy="43088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B3EA7EB-4D18-4B74-A944-460ABFB4EDD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1120" y="1539720"/>
                <a:ext cx="9149040" cy="4327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194736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Deal with Real-world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Images: Face Recognition</a:t>
            </a:r>
          </a:p>
        </p:txBody>
      </p:sp>
      <p:pic>
        <p:nvPicPr>
          <p:cNvPr id="4" name="Picture 2" descr="Image result for face dataset">
            <a:extLst>
              <a:ext uri="{FF2B5EF4-FFF2-40B4-BE49-F238E27FC236}">
                <a16:creationId xmlns:a16="http://schemas.microsoft.com/office/drawing/2014/main" id="{2484F9FF-F02A-45DC-BB8D-8BA8FC4B77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8" t="-1" b="62425"/>
          <a:stretch/>
        </p:blipFill>
        <p:spPr bwMode="auto">
          <a:xfrm>
            <a:off x="5805350" y="1325100"/>
            <a:ext cx="5981838" cy="502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1E62045-6BFF-403B-ADC9-9BE34FEE7D9A}"/>
                  </a:ext>
                </a:extLst>
              </p14:cNvPr>
              <p14:cNvContentPartPr/>
              <p14:nvPr/>
            </p14:nvContentPartPr>
            <p14:xfrm>
              <a:off x="6556680" y="2227680"/>
              <a:ext cx="823680" cy="4968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1E62045-6BFF-403B-ADC9-9BE34FEE7D9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47320" y="2218320"/>
                <a:ext cx="842400" cy="515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258592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Deal with Real-world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Images: Animal Classification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FC744BC-1F41-4548-983B-3A83103E4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47" y="1601269"/>
            <a:ext cx="10515600" cy="450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6A0551-0DB0-4F5A-9AAD-5ABCDB594F84}"/>
              </a:ext>
            </a:extLst>
          </p:cNvPr>
          <p:cNvSpPr txBox="1"/>
          <p:nvPr/>
        </p:nvSpPr>
        <p:spPr>
          <a:xfrm>
            <a:off x="357431" y="6306203"/>
            <a:ext cx="9966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ImageNet</a:t>
            </a:r>
          </a:p>
        </p:txBody>
      </p:sp>
    </p:spTree>
    <p:extLst>
      <p:ext uri="{BB962C8B-B14F-4D97-AF65-F5344CB8AC3E}">
        <p14:creationId xmlns:p14="http://schemas.microsoft.com/office/powerpoint/2010/main" val="8714021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Deal with Real-world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Images: Animal Classification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EA0AB4-3A17-42DF-9C9D-B9F39AC65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2315" y="1758328"/>
            <a:ext cx="11287369" cy="37844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D8A651-F6B8-46EF-B1E5-6190C0D61D75}"/>
              </a:ext>
            </a:extLst>
          </p:cNvPr>
          <p:cNvSpPr txBox="1"/>
          <p:nvPr/>
        </p:nvSpPr>
        <p:spPr>
          <a:xfrm>
            <a:off x="357431" y="6306203"/>
            <a:ext cx="9966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https://jakevdp.github.io/PythonDataScienceHandbook/05.14-image-features.html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FB150F0-FF69-4FAF-ACEA-A059133E973C}"/>
                  </a:ext>
                </a:extLst>
              </p14:cNvPr>
              <p14:cNvContentPartPr/>
              <p14:nvPr/>
            </p14:nvContentPartPr>
            <p14:xfrm>
              <a:off x="6642000" y="1872360"/>
              <a:ext cx="4930920" cy="3598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FB150F0-FF69-4FAF-ACEA-A059133E973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32640" y="1863000"/>
                <a:ext cx="4949640" cy="361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994865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Deal with Real-world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Preview: Neural Networks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3D9CCA-2B67-4F53-AB60-297B9A419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560" y="2137340"/>
            <a:ext cx="7826905" cy="26242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B04936-B7E5-4421-9AD2-412E5A7D0E3A}"/>
              </a:ext>
            </a:extLst>
          </p:cNvPr>
          <p:cNvSpPr txBox="1"/>
          <p:nvPr/>
        </p:nvSpPr>
        <p:spPr>
          <a:xfrm>
            <a:off x="357431" y="6306203"/>
            <a:ext cx="9966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https://jakevdp.github.io/PythonDataScienceHandbook/05.14-image-features.html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77AF360-0CB1-4D38-BAD3-E6329FD61F42}"/>
                  </a:ext>
                </a:extLst>
              </p14:cNvPr>
              <p14:cNvContentPartPr/>
              <p14:nvPr/>
            </p14:nvContentPartPr>
            <p14:xfrm>
              <a:off x="2101320" y="1315800"/>
              <a:ext cx="9810720" cy="2131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77AF360-0CB1-4D38-BAD3-E6329FD61F4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91960" y="1306440"/>
                <a:ext cx="9829440" cy="2150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318654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Deal with Real-world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Preview: Neural Networks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3D9CCA-2B67-4F53-AB60-297B9A4191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-50000"/>
                    </a14:imgEffect>
                  </a14:imgLayer>
                </a14:imgProps>
              </a:ext>
            </a:extLst>
          </a:blip>
          <a:srcRect r="49659"/>
          <a:stretch/>
        </p:blipFill>
        <p:spPr>
          <a:xfrm>
            <a:off x="592560" y="2137340"/>
            <a:ext cx="3940171" cy="26242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B04936-B7E5-4421-9AD2-412E5A7D0E3A}"/>
              </a:ext>
            </a:extLst>
          </p:cNvPr>
          <p:cNvSpPr txBox="1"/>
          <p:nvPr/>
        </p:nvSpPr>
        <p:spPr>
          <a:xfrm>
            <a:off x="357431" y="6306203"/>
            <a:ext cx="9966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https://jakevdp.github.io/PythonDataScienceHandbook/05.14-image-features.html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94CB433-0EC2-49C6-87EA-E573F443589C}"/>
                  </a:ext>
                </a:extLst>
              </p14:cNvPr>
              <p14:cNvContentPartPr/>
              <p14:nvPr/>
            </p14:nvContentPartPr>
            <p14:xfrm>
              <a:off x="2966760" y="1170720"/>
              <a:ext cx="8952840" cy="35071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94CB433-0EC2-49C6-87EA-E573F443589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57400" y="1161360"/>
                <a:ext cx="8971560" cy="3525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25615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099" y="346692"/>
            <a:ext cx="10515600" cy="627812"/>
          </a:xfrm>
        </p:spPr>
        <p:txBody>
          <a:bodyPr/>
          <a:lstStyle/>
          <a:p>
            <a:r>
              <a:rPr lang="en-US" dirty="0"/>
              <a:t>Linear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Regression on simple linear dataset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3481BC-961C-448B-B0ED-94D41F2B9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783" y="2079764"/>
            <a:ext cx="4890419" cy="32809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4067A7-C13A-48D7-B47F-F0B97BC70103}"/>
              </a:ext>
            </a:extLst>
          </p:cNvPr>
          <p:cNvSpPr txBox="1"/>
          <p:nvPr/>
        </p:nvSpPr>
        <p:spPr>
          <a:xfrm>
            <a:off x="2746829" y="5377363"/>
            <a:ext cx="1199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5896F2-0A19-4BC9-9D5F-93F0B1387216}"/>
              </a:ext>
            </a:extLst>
          </p:cNvPr>
          <p:cNvSpPr txBox="1"/>
          <p:nvPr/>
        </p:nvSpPr>
        <p:spPr>
          <a:xfrm rot="16200000">
            <a:off x="20433" y="3633594"/>
            <a:ext cx="1473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50B06D0-459F-4226-A1EE-25971A715C7C}"/>
                  </a:ext>
                </a:extLst>
              </p14:cNvPr>
              <p14:cNvContentPartPr/>
              <p14:nvPr/>
            </p14:nvContentPartPr>
            <p14:xfrm>
              <a:off x="893520" y="2060280"/>
              <a:ext cx="5230800" cy="3033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50B06D0-459F-4226-A1EE-25971A715C7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4160" y="2050920"/>
                <a:ext cx="5249520" cy="305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90440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Non-linear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Linear regression on polynomial data?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4067A7-C13A-48D7-B47F-F0B97BC70103}"/>
              </a:ext>
            </a:extLst>
          </p:cNvPr>
          <p:cNvSpPr txBox="1"/>
          <p:nvPr/>
        </p:nvSpPr>
        <p:spPr>
          <a:xfrm>
            <a:off x="3346904" y="5863003"/>
            <a:ext cx="1199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5896F2-0A19-4BC9-9D5F-93F0B1387216}"/>
              </a:ext>
            </a:extLst>
          </p:cNvPr>
          <p:cNvSpPr txBox="1"/>
          <p:nvPr/>
        </p:nvSpPr>
        <p:spPr>
          <a:xfrm rot="16200000">
            <a:off x="20433" y="3633594"/>
            <a:ext cx="1473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29EEE5F-6C3C-4B40-B973-622F959BB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82" y="1859129"/>
            <a:ext cx="5941232" cy="400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445B85DD-A58F-4BDA-9C46-9775B7D248C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426697" y="2032097"/>
              <a:ext cx="2306334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53167">
                      <a:extLst>
                        <a:ext uri="{9D8B030D-6E8A-4147-A177-3AD203B41FA5}">
                          <a16:colId xmlns:a16="http://schemas.microsoft.com/office/drawing/2014/main" val="3312284455"/>
                        </a:ext>
                      </a:extLst>
                    </a:gridCol>
                    <a:gridCol w="1153167">
                      <a:extLst>
                        <a:ext uri="{9D8B030D-6E8A-4147-A177-3AD203B41FA5}">
                          <a16:colId xmlns:a16="http://schemas.microsoft.com/office/drawing/2014/main" val="253071883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636672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44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466904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-3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316042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-1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944006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233980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909555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2.5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97692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617430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35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2884787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445B85DD-A58F-4BDA-9C46-9775B7D248C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28819299"/>
                  </p:ext>
                </p:extLst>
              </p:nvPr>
            </p:nvGraphicFramePr>
            <p:xfrm>
              <a:off x="7426697" y="2032097"/>
              <a:ext cx="2306334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53167">
                      <a:extLst>
                        <a:ext uri="{9D8B030D-6E8A-4147-A177-3AD203B41FA5}">
                          <a16:colId xmlns:a16="http://schemas.microsoft.com/office/drawing/2014/main" val="3312284455"/>
                        </a:ext>
                      </a:extLst>
                    </a:gridCol>
                    <a:gridCol w="1153167">
                      <a:extLst>
                        <a:ext uri="{9D8B030D-6E8A-4147-A177-3AD203B41FA5}">
                          <a16:colId xmlns:a16="http://schemas.microsoft.com/office/drawing/2014/main" val="253071883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26" t="-1639" r="-100526" b="-8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058" t="-1639" r="-1058" b="-8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36672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44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466904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-3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316042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-1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944006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233980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909555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2.5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97692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617430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35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2884787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47645A7-02C8-3058-EFDB-515199D78156}"/>
                  </a:ext>
                </a:extLst>
              </p14:cNvPr>
              <p14:cNvContentPartPr/>
              <p14:nvPr/>
            </p14:nvContentPartPr>
            <p14:xfrm>
              <a:off x="6826320" y="631440"/>
              <a:ext cx="4170960" cy="52102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47645A7-02C8-3058-EFDB-515199D7815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16960" y="622080"/>
                <a:ext cx="4189680" cy="522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62622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Non-linear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Regression on simple linear dataset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3220206-E2CF-4BE1-B12B-4DB307D90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4"/>
          <a:stretch/>
        </p:blipFill>
        <p:spPr bwMode="auto">
          <a:xfrm>
            <a:off x="266349" y="1598424"/>
            <a:ext cx="6549654" cy="470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8">
                <a:extLst>
                  <a:ext uri="{FF2B5EF4-FFF2-40B4-BE49-F238E27FC236}">
                    <a16:creationId xmlns:a16="http://schemas.microsoft.com/office/drawing/2014/main" id="{D4DCE656-2B35-4F6A-A277-95442633354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426696" y="2032097"/>
              <a:ext cx="3546102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82034">
                      <a:extLst>
                        <a:ext uri="{9D8B030D-6E8A-4147-A177-3AD203B41FA5}">
                          <a16:colId xmlns:a16="http://schemas.microsoft.com/office/drawing/2014/main" val="3312284455"/>
                        </a:ext>
                      </a:extLst>
                    </a:gridCol>
                    <a:gridCol w="1182034">
                      <a:extLst>
                        <a:ext uri="{9D8B030D-6E8A-4147-A177-3AD203B41FA5}">
                          <a16:colId xmlns:a16="http://schemas.microsoft.com/office/drawing/2014/main" val="2530718834"/>
                        </a:ext>
                      </a:extLst>
                    </a:gridCol>
                    <a:gridCol w="1182034">
                      <a:extLst>
                        <a:ext uri="{9D8B030D-6E8A-4147-A177-3AD203B41FA5}">
                          <a16:colId xmlns:a16="http://schemas.microsoft.com/office/drawing/2014/main" val="229846401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636672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44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16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466904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-3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316042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-1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944006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233980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909555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2.5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6.25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97692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617430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35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2884787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8">
                <a:extLst>
                  <a:ext uri="{FF2B5EF4-FFF2-40B4-BE49-F238E27FC236}">
                    <a16:creationId xmlns:a16="http://schemas.microsoft.com/office/drawing/2014/main" id="{D4DCE656-2B35-4F6A-A277-95442633354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85848336"/>
                  </p:ext>
                </p:extLst>
              </p:nvPr>
            </p:nvGraphicFramePr>
            <p:xfrm>
              <a:off x="7426696" y="2032097"/>
              <a:ext cx="3546102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82034">
                      <a:extLst>
                        <a:ext uri="{9D8B030D-6E8A-4147-A177-3AD203B41FA5}">
                          <a16:colId xmlns:a16="http://schemas.microsoft.com/office/drawing/2014/main" val="3312284455"/>
                        </a:ext>
                      </a:extLst>
                    </a:gridCol>
                    <a:gridCol w="1182034">
                      <a:extLst>
                        <a:ext uri="{9D8B030D-6E8A-4147-A177-3AD203B41FA5}">
                          <a16:colId xmlns:a16="http://schemas.microsoft.com/office/drawing/2014/main" val="2530718834"/>
                        </a:ext>
                      </a:extLst>
                    </a:gridCol>
                    <a:gridCol w="1182034">
                      <a:extLst>
                        <a:ext uri="{9D8B030D-6E8A-4147-A177-3AD203B41FA5}">
                          <a16:colId xmlns:a16="http://schemas.microsoft.com/office/drawing/2014/main" val="229846401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15" t="-1639" r="-201546" b="-8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515" t="-1639" r="-101546" b="-8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0515" t="-1639" r="-1546" b="-8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36672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44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-4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16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466904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-3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316042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-1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944006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233980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909555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2.5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6.25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97692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617430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35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2884787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0B05DBF-DE84-CB82-5554-2B13C16B4042}"/>
                  </a:ext>
                </a:extLst>
              </p14:cNvPr>
              <p14:cNvContentPartPr/>
              <p14:nvPr/>
            </p14:nvContentPartPr>
            <p14:xfrm>
              <a:off x="117000" y="1347120"/>
              <a:ext cx="10966680" cy="5214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0B05DBF-DE84-CB82-5554-2B13C16B404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640" y="1337760"/>
                <a:ext cx="10985400" cy="5233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4408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Non-linear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Polynomial feature map for linear regression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3481BC-961C-448B-B0ED-94D41F2B9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904" y="2876358"/>
            <a:ext cx="4890419" cy="32809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4067A7-C13A-48D7-B47F-F0B97BC70103}"/>
              </a:ext>
            </a:extLst>
          </p:cNvPr>
          <p:cNvSpPr txBox="1"/>
          <p:nvPr/>
        </p:nvSpPr>
        <p:spPr>
          <a:xfrm>
            <a:off x="2701950" y="6173957"/>
            <a:ext cx="1199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5896F2-0A19-4BC9-9D5F-93F0B1387216}"/>
              </a:ext>
            </a:extLst>
          </p:cNvPr>
          <p:cNvSpPr txBox="1"/>
          <p:nvPr/>
        </p:nvSpPr>
        <p:spPr>
          <a:xfrm rot="16200000">
            <a:off x="-24446" y="4430188"/>
            <a:ext cx="1473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E61A105-50D8-940B-2D8D-70789738C969}"/>
                  </a:ext>
                </a:extLst>
              </p14:cNvPr>
              <p14:cNvContentPartPr/>
              <p14:nvPr/>
            </p14:nvContentPartPr>
            <p14:xfrm>
              <a:off x="424080" y="1613520"/>
              <a:ext cx="11093760" cy="53571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E61A105-50D8-940B-2D8D-70789738C96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4720" y="1604160"/>
                <a:ext cx="11112480" cy="537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13E633F-A342-8853-11D8-4CD0D45A4863}"/>
                  </a:ext>
                </a:extLst>
              </p14:cNvPr>
              <p14:cNvContentPartPr/>
              <p14:nvPr/>
            </p14:nvContentPartPr>
            <p14:xfrm>
              <a:off x="372240" y="1464840"/>
              <a:ext cx="11683080" cy="5365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13E633F-A342-8853-11D8-4CD0D45A486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2880" y="1455480"/>
                <a:ext cx="11701800" cy="5384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88193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Non-linear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3877026" cy="5671080"/>
          </a:xfrm>
        </p:spPr>
        <p:txBody>
          <a:bodyPr/>
          <a:lstStyle/>
          <a:p>
            <a:r>
              <a:rPr lang="en-US" dirty="0"/>
              <a:t>Polynomial feature map for linear classification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621483-F289-4544-AB8B-C392DA14E9F8}"/>
              </a:ext>
            </a:extLst>
          </p:cNvPr>
          <p:cNvSpPr/>
          <p:nvPr/>
        </p:nvSpPr>
        <p:spPr>
          <a:xfrm>
            <a:off x="552099" y="6167049"/>
            <a:ext cx="4799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https://www.youtube.com/watch?v=3liCbRZPrZA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FF9780-D316-490B-B6A9-40B85BD54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796" y="948139"/>
            <a:ext cx="7691494" cy="51006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B108D98-067D-C47C-A2B5-A09F914D74AD}"/>
                  </a:ext>
                </a:extLst>
              </p14:cNvPr>
              <p14:cNvContentPartPr/>
              <p14:nvPr/>
            </p14:nvContentPartPr>
            <p14:xfrm>
              <a:off x="821520" y="1889280"/>
              <a:ext cx="9012600" cy="44244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B108D98-067D-C47C-A2B5-A09F914D74A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2160" y="1879920"/>
                <a:ext cx="9031320" cy="4443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38330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Maps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4709908" cy="5671080"/>
          </a:xfrm>
        </p:spPr>
        <p:txBody>
          <a:bodyPr/>
          <a:lstStyle/>
          <a:p>
            <a:r>
              <a:rPr lang="en-US" dirty="0"/>
              <a:t>Two ways to think about it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1EF01DF-24B5-4414-8B42-95AC96084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32" y="2409198"/>
            <a:ext cx="5138593" cy="346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307D1CE-9C2B-4FC0-A403-BEF850B2B0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4"/>
          <a:stretch/>
        </p:blipFill>
        <p:spPr bwMode="auto">
          <a:xfrm>
            <a:off x="6663277" y="2226236"/>
            <a:ext cx="5208355" cy="373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1D6F76E-C1E5-4EBE-95B5-A9B670D28D49}"/>
                  </a:ext>
                </a:extLst>
              </p14:cNvPr>
              <p14:cNvContentPartPr/>
              <p14:nvPr/>
            </p14:nvContentPartPr>
            <p14:xfrm>
              <a:off x="952920" y="2252880"/>
              <a:ext cx="10691280" cy="3621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1D6F76E-C1E5-4EBE-95B5-A9B670D28D4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3560" y="2243520"/>
                <a:ext cx="10710000" cy="3640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8826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begin{tabular}{l|rrrr}&#10;&amp; $M = 0$ &amp; $M = 1$ &amp; $M = 3$ &amp; $M = 9$ \\ \hline &#10;$w_{ 0}^{\star}$ &amp;        0.19  &amp;       0.82  &amp;       0.31  &amp;       0.35 \\&#10;$w_{ 1}^{\star}$ &amp;    &amp;      -1.27  &amp;       7.99  &amp;     232.37 \\&#10;$w_{ 2}^{\star}$ &amp;    &amp;   &amp;     -25.43  &amp;   -5321.83 \\&#10;$w_{ 3}^{\star}$ &amp;    &amp;   &amp;      17.37  &amp;   48568.31 \\&#10;$w_{ 4}^{\star}$ &amp;    &amp;   &amp;   &amp; -231639.30 \\&#10;$w_{ 5}^{\star}$ &amp;    &amp;   &amp;   &amp;  640042.26 \\&#10;$w_{ 6}^{\star}$ &amp;    &amp;   &amp;   &amp; -1061800.52 \\&#10;$w_{ 7}^{\star}$ &amp;    &amp;   &amp;   &amp; 1042400.18 \\&#10;$w_{ 8}^{\star}$ &amp;    &amp;   &amp;   &amp; -557682.99 \\&#10;$w_{ 9}^{\star}$ &amp;    &amp;   &amp;   &amp;  125201.43 \\&#10;\end{tabular}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211"/>
  <p:tag name="PICTUREFILESIZE" val="2751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3878</TotalTime>
  <Words>1282</Words>
  <Application>Microsoft Office PowerPoint</Application>
  <PresentationFormat>Widescreen</PresentationFormat>
  <Paragraphs>420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Arial</vt:lpstr>
      <vt:lpstr>Calibri</vt:lpstr>
      <vt:lpstr>Calibri Light</vt:lpstr>
      <vt:lpstr>Cambria Math</vt:lpstr>
      <vt:lpstr>Candara</vt:lpstr>
      <vt:lpstr>cmmi10</vt:lpstr>
      <vt:lpstr>Wingdings</vt:lpstr>
      <vt:lpstr>Office Theme</vt:lpstr>
      <vt:lpstr>1_Office Theme</vt:lpstr>
      <vt:lpstr>  10-315 Introduction to ML  Feature Engineering</vt:lpstr>
      <vt:lpstr>Previous Poll</vt:lpstr>
      <vt:lpstr>Previous Poll</vt:lpstr>
      <vt:lpstr>Linear Data</vt:lpstr>
      <vt:lpstr>Non-linear Data</vt:lpstr>
      <vt:lpstr>Non-linear Data</vt:lpstr>
      <vt:lpstr>Non-linear Data</vt:lpstr>
      <vt:lpstr>Non-linear Data</vt:lpstr>
      <vt:lpstr>Feature Maps</vt:lpstr>
      <vt:lpstr>Example: Linear Regression</vt:lpstr>
      <vt:lpstr>Example: Linear Regression</vt:lpstr>
      <vt:lpstr>Example: Linear Regression</vt:lpstr>
      <vt:lpstr>Example: Linear Regression</vt:lpstr>
      <vt:lpstr>Example: Linear Regression</vt:lpstr>
      <vt:lpstr>Example: Linear Regression</vt:lpstr>
      <vt:lpstr>Example: Linear Regression</vt:lpstr>
      <vt:lpstr>Over-fitting</vt:lpstr>
      <vt:lpstr>Polynomial Coefficients   </vt:lpstr>
      <vt:lpstr>Example: Linear Regression</vt:lpstr>
      <vt:lpstr>Example: Linear Regression</vt:lpstr>
      <vt:lpstr>How Do We Deal with Real-world Problems</vt:lpstr>
      <vt:lpstr>How Do We Deal with Real-world Problems</vt:lpstr>
      <vt:lpstr>How Do We Deal with Real-world Problems</vt:lpstr>
      <vt:lpstr>How Do We Deal with Real-world Problems</vt:lpstr>
      <vt:lpstr>How Do We Deal with Real-world Problems</vt:lpstr>
      <vt:lpstr>How Do We Deal with Real-world Problems</vt:lpstr>
      <vt:lpstr>How Do We Deal with Real-world Problems</vt:lpstr>
      <vt:lpstr>How Do We Deal with Real-world Problems</vt:lpstr>
      <vt:lpstr>How Do We Deal with Real-world Problems</vt:lpstr>
      <vt:lpstr>How Do We Deal with Real-world Problems</vt:lpstr>
      <vt:lpstr>How Do We Deal with Real-world Problems</vt:lpstr>
      <vt:lpstr>How Do We Deal with Real-world Problems</vt:lpstr>
      <vt:lpstr>How Do We Deal with Real-world Problems</vt:lpstr>
      <vt:lpstr>How Do We Deal with Real-world Problems</vt:lpstr>
      <vt:lpstr>How Do We Deal with Real-world Problems</vt:lpstr>
      <vt:lpstr>How Do We Deal with Real-world Problems</vt:lpstr>
      <vt:lpstr>How Do We Deal with Real-world Problems</vt:lpstr>
      <vt:lpstr>How Do We Deal with Real-world Problems</vt:lpstr>
      <vt:lpstr>How Do We Deal with Real-world Problems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Patrick Virtue</cp:lastModifiedBy>
  <cp:revision>136</cp:revision>
  <dcterms:created xsi:type="dcterms:W3CDTF">2020-05-18T13:01:09Z</dcterms:created>
  <dcterms:modified xsi:type="dcterms:W3CDTF">2023-02-08T18:13:22Z</dcterms:modified>
</cp:coreProperties>
</file>