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9.xml" ContentType="application/inkml+xml"/>
  <Override PartName="/ppt/notesSlides/notesSlide16.xml" ContentType="application/vnd.openxmlformats-officedocument.presentationml.notesSlide+xml"/>
  <Override PartName="/ppt/ink/ink10.xml" ContentType="application/inkml+xml"/>
  <Override PartName="/ppt/notesSlides/notesSlide17.xml" ContentType="application/vnd.openxmlformats-officedocument.presentationml.notesSlide+xml"/>
  <Override PartName="/ppt/ink/ink11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12.xml" ContentType="application/inkml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9" r:id="rId3"/>
  </p:sldMasterIdLst>
  <p:notesMasterIdLst>
    <p:notesMasterId r:id="rId63"/>
  </p:notesMasterIdLst>
  <p:sldIdLst>
    <p:sldId id="2261" r:id="rId4"/>
    <p:sldId id="2352" r:id="rId5"/>
    <p:sldId id="2481" r:id="rId6"/>
    <p:sldId id="2327" r:id="rId7"/>
    <p:sldId id="2332" r:id="rId8"/>
    <p:sldId id="398" r:id="rId9"/>
    <p:sldId id="340" r:id="rId10"/>
    <p:sldId id="2333" r:id="rId11"/>
    <p:sldId id="2480" r:id="rId12"/>
    <p:sldId id="2483" r:id="rId13"/>
    <p:sldId id="2338" r:id="rId14"/>
    <p:sldId id="2255" r:id="rId15"/>
    <p:sldId id="2484" r:id="rId16"/>
    <p:sldId id="2335" r:id="rId17"/>
    <p:sldId id="2336" r:id="rId18"/>
    <p:sldId id="2235" r:id="rId19"/>
    <p:sldId id="2485" r:id="rId20"/>
    <p:sldId id="399" r:id="rId21"/>
    <p:sldId id="2236" r:id="rId22"/>
    <p:sldId id="2237" r:id="rId23"/>
    <p:sldId id="2238" r:id="rId24"/>
    <p:sldId id="2239" r:id="rId25"/>
    <p:sldId id="2240" r:id="rId26"/>
    <p:sldId id="2488" r:id="rId27"/>
    <p:sldId id="2242" r:id="rId28"/>
    <p:sldId id="823" r:id="rId29"/>
    <p:sldId id="824" r:id="rId30"/>
    <p:sldId id="2241" r:id="rId31"/>
    <p:sldId id="2245" r:id="rId32"/>
    <p:sldId id="2246" r:id="rId33"/>
    <p:sldId id="2243" r:id="rId34"/>
    <p:sldId id="2486" r:id="rId35"/>
    <p:sldId id="2487" r:id="rId36"/>
    <p:sldId id="2244" r:id="rId37"/>
    <p:sldId id="831" r:id="rId38"/>
    <p:sldId id="2263" r:id="rId39"/>
    <p:sldId id="2267" r:id="rId40"/>
    <p:sldId id="2266" r:id="rId41"/>
    <p:sldId id="354" r:id="rId42"/>
    <p:sldId id="355" r:id="rId43"/>
    <p:sldId id="356" r:id="rId44"/>
    <p:sldId id="357" r:id="rId45"/>
    <p:sldId id="358" r:id="rId46"/>
    <p:sldId id="359" r:id="rId47"/>
    <p:sldId id="360" r:id="rId48"/>
    <p:sldId id="361" r:id="rId49"/>
    <p:sldId id="2248" r:id="rId50"/>
    <p:sldId id="2249" r:id="rId51"/>
    <p:sldId id="839" r:id="rId52"/>
    <p:sldId id="840" r:id="rId53"/>
    <p:sldId id="841" r:id="rId54"/>
    <p:sldId id="842" r:id="rId55"/>
    <p:sldId id="843" r:id="rId56"/>
    <p:sldId id="844" r:id="rId57"/>
    <p:sldId id="846" r:id="rId58"/>
    <p:sldId id="378" r:id="rId59"/>
    <p:sldId id="379" r:id="rId60"/>
    <p:sldId id="847" r:id="rId61"/>
    <p:sldId id="849" r:id="rId62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19" autoAdjust="0"/>
    <p:restoredTop sz="79774" autoAdjust="0"/>
  </p:normalViewPr>
  <p:slideViewPr>
    <p:cSldViewPr snapToGrid="0">
      <p:cViewPr>
        <p:scale>
          <a:sx n="98" d="100"/>
          <a:sy n="98" d="100"/>
        </p:scale>
        <p:origin x="38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3T16:33:15.669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11183 1889 1843 0,'0'0'81'0</inkml:trace>
  <inkml:trace contextRef="#ctx0" brushRef="#br0" timeOffset="547.04">11268 1124 2343 0,'-7'-3'52'0,"0"-10"10"0,-4 7 2 0,4-3 2 0,0 6-53 0,3 3-13 0,-10-10 0 0,7 1 0 0,7 9 8 0,-7 0-8 16,-7-3 11-16,0-7-11 0,7 10 0 0,0-6 0 15,3 0 0-15,-3-1 0 0,-7 4 8 0,11-6-8 16,3 9 0-16,0-9 0 0,-7 5 49 0,3-2 7 15,1 3 0-15,3 3 1 0,0 0-4 0,0 0-1 16,-8 0 0-16,1 0 0 0,7 0-35 0,-7 13-7 16,-7-4-2-16,-3 3 0 0,6 17-8 0,-3-4 0 15,-4 6-12-15,-10 0 12 0,0 10-10 0,-4 0 10 16,7 0 0-16,-3 3-9 0,-7 0 9 0,10-1 0 16,4 17 0-16,0-13 0 0,3 3 0 0,4 0-10 15,4-6 10-15,2 0 0 0,8 0-10 0,4-6 10 16,0-4-8-16,-1-2 8 0,11 5 0 0,0-12 0 15,-3 10 0-15,3-16 0 0,4 3 0 0,6 0 0 16,1-7 0-16,-4-2 11 0,0-4-1 0,8-6 0 0,6 4 0 16,-3-14 0-16,-1 4 6 0,5-12 2 0,2 2 0 15,1-9 0-15,-7 9-5 0,3-15-1 0,-3 3 0 0,0-3 0 16,3-7 8-16,-3 4 0 0,-11-10 1 0,4 1 0 16,3-1 12-16,-7-3 3 0,-7 3 0 0,-3-6 0 15,-4 3-2-15,-4 3 0 0,4 1 0 16,-7-1 0-16,-10 6-6 0,3-5-2 0,3-1 0 0,-6 10 0 15,-5-4-15-15,1 4-3 0,4-1-8 0,3 10 12 16,-4-9-12-16,1 9 0 0,-5 3 0 16,8 0 0-16,0 10-13 0,0-7-3 0,-3 7 0 0,-1 0 0 15,8 5-60-15,3 4-13 0,-7 4-3 16,-4 5 0-16,4 0-64 0,3 7-12 16,4 0-4-16,-3 6-597 0,-1-4-120 0</inkml:trace>
  <inkml:trace contextRef="#ctx0" brushRef="#br0" timeOffset="1084.01">11561 1482 1324 0,'0'0'118'0,"0"0"-94"0,-8-4-24 0,8-2 0 0,0 6 217 0,0-3 39 16,-3-6 8-16,3 9 2 0,7-10-213 0,-7 10-42 15,-4-3-11-15,4 3 0 0,0 0 45 0,0 0 7 16,0 0 2-16,0 0 0 0,0 0-34 0,0 0-8 15,11 3 0-15,-4 7-1 0,-3-1-11 0,3 4 0 0,0 5 0 16,0-2 0-16,0 0 0 0,-4 6 0 16,-3 0 0-16,0 9 0 0,4-6 0 0,-4 0 0 0,-7 0 0 15,3 10 0-15,8-10 0 0,-4 0 0 0,-7 6 0 16,0-9 0-16,3 10 0 0,4-10 0 16,4 6 0-16,-4-6 0 0,-4-3 8 0,4 3 0 0,7-10 0 0,0 1 0 15,-3 5 7-15,3-5 1 0,4-4 0 16,3-5 0-16,0 11 19 0,3-15 4 0,-3 3 1 0,1-6 0 15,6 3-18-15,-4-9-3 0,1-1-1 0,0 1 0 16,3 0-10-16,-4-4-8 0,1 0 9 16,-4-5-9-16,0-1 22 0,4 3-2 0,-4-12 0 0,0 6 0 15,-3 0 4-15,3 0 1 0,0-9 0 0,4 3 0 16,-4-4-6-16,0 7-2 0,0-6 0 0,-3 9 0 16,3-6-6-16,-4 2-2 0,1 8 0 0,-4-1 0 15,0 6-9-15,-4 4 8 0,1-1-8 0,0 4 8 16,-4 6-8-16,0 0 8 0,0 0-8 0,0 0 8 15,0 0-17-15,-4 13-4 0,-3-4-1 0,3 4 0 0,1-1 14 16,-4 7 0-16,0 6 0 0,0-6-9 0,7 9 9 0,-4-3 0 16,4 3 0-16,4-6 0 15,6 4 0-15,-3-5 0 0,0 11 0 0,4-13 0 0,3 9 9 0,-3-3-9 16,6 3 12-16,1-6-12 0,0 0 0 0,-1 0 0 16,4 0-12-16,-3 0 3 15,3 0-17-15,-7-6-3 0,4 6-1 0,0-13 0 16,-1 3-114-16,-3-2-22 0,4-10-5 0,-4 0-967 0</inkml:trace>
  <inkml:trace contextRef="#ctx0" brushRef="#br0" timeOffset="1376.14">12485 923 2818 0,'0'0'125'0,"0"0"26"0,0 0-121 0,3 0-30 0,8 7 0 0,0-1 0 16,-1 3 17-16,8 7-2 0,-1 6-1 0,-3 3 0 15,1 6-14-15,-5 7 0 0,1-3-12 0,-4 5 12 16,3 1-10-16,-3 3 10 0,4-9-8 0,0 15 8 16,-8-10 0-16,4 7 0 0,-3 7 0 0,-4-1 0 15,0-3-14-15,0 4-7 0,3-4-2 0,-3 3 0 16,4-12-28-16,-1-4-5 15,1 11-2-15,-1-14 0 0,-3-3-14 0,4 4-2 0,-1-16-1 16,-3 9 0-16,0-6 3 0,0-10 1 0,-3 1 0 16,3-13-873-16</inkml:trace>
  <inkml:trace contextRef="#ctx0" brushRef="#br0" timeOffset="1575.55">12368 1344 2534 0,'0'0'225'0,"0"0"-180"0,0 0-36 0,0 0-9 16,0 0 174-16,0 0 33 0,0 0 6 0,11-3 2 16,3-4-155-16,7 7-32 0,7 0-5 0,4-3-2 15,4-3-6-15,9 3-2 0,1-4 0 16,4 4 0-16,3-6-13 0,3 6 0 0,0-7 0 0,8 4 0 31,-4-6-198-31,10 8-36 0</inkml:trace>
  <inkml:trace contextRef="#ctx0" brushRef="#br1" timeOffset="4716">11102 2877 2016 0,'0'-12'89'0,"-4"8"19"0,-10 4-87 0,7-9-21 0,4 3 0 0,-4-7 0 0,-4 10 136 0,0 3 24 16,8-6 4-16,3 6 0 0,0 0-140 0,0 0-24 15,-7-3-15-15,7 3 3 0,0 0 12 0,0 0-11 0,0 9 11 16,0 7-10-16,0-7 10 0,7 10-8 0,-4 0 8 0,1 3-8 15,-4 9 17-15,7 0 4 0,0 1 1 0,-3 5 0 16,-4 10 18-16,0 7 4 0,0-1 1 16,3 10 0-16,1-7-37 0,-4 7 0 0,-7 6 0 15,0-3 0-15,3 0 0 0,-3 9 0 0,-11-16 0 16,8 4 0-16,6 0-12 0,-6-10 0 0,-8 0 0 16,4-2 0-16,0-4 20 0,3-3 3 0,1-13 1 15,-1 7 0 1,-7-7-132-16,8-9-27 0,10-10-5 0,0-2 0 0</inkml:trace>
  <inkml:trace contextRef="#ctx0" brushRef="#br1" timeOffset="9248.01">11049 2767 633 0,'0'0'56'0,"0"0"-44"0,0 0-12 0,0 0 0 16,0 0 352-16,0 0 68 0,0-6 13 0,0 6 3 15,11-6-260-15,-11 6-52 0,0 0-10 0,0 0-2 16,0 0-65-16,0 0-13 15,0 0-2-15,0 0-1 0,-11 0-23 0,7 6-8 0,4-6 0 0,-10 0 9 16,-4 0-9-16,3 0 0 0,11 0 9 0,-3 0-9 16,-11 6 27-16,3-6 1 0,4 0 0 0,7 0 0 15,0 0 10-15,0 0 2 0,-14 0 1 0,7 0 0 16,7 0-14-16,0 0-3 0,0 0-1 0,0 0 0 16,0 0-7-16,3 3-2 0,1 7 0 0,-1-1 0 15,-6 1 0-15,13-1 0 0,5 4 0 0,2-4 0 16,-3 7-6-16,4-1 0 0,0-2-8 0,3-1 12 15,7 7-12-15,-3-6 0 0,-1 6 8 0,1-1-8 16,0 4 0-16,3-6 11 0,4 3-11 0,3 3 10 16,4 0-10-16,0 0 0 0,-8-3 0 0,1 3-11 0,0 6 11 0,-7 3 0 15,3 0 0-15,0-5 0 0,4 5 0 0,-8-3 0 16,-6 3 0-16,0-5-8 0,-8 5 8 0,1-3 0 16,-8-3 0-16,1 7 0 0,-4-1 0 0,3 0 0 15,-3 1 0-15,-3-1 8 0,-8 0-8 0,8-2 0 16,-1-4 0-16,1 6 0 0,-4-3 0 0,3-3 8 15,1-3-8-15,-1 7 0 0,1-17 0 0,-4 7 0 16,-4-3 0-16,0 2 8 0,8-5-8 0,-11 3 11 16,-7-4-11-16,-1 1 12 0,5-4 4 0,-11 4 0 15,-1-4 1-15,-2 4 0 0,-5-13-9 0,1 9-8 16,3-3 12-16,-7-6-12 0,-3 3 14 0,7-3-4 16,0 7-1-16,3-4 0 0,-7-3-9 0,7 0 0 15,4 0 0-15,3 0 0 0,11 0 0 0,-3 3 0 0,-5-3-10 16,8 0 10-16,7 0-14 0,-3 0 3 0,-4 0 1 15,3 0 0 1,4 0-23-16,3 0-5 0,-3 0-1 0,-3 0 0 16,3 0-101-16,7 0-20 0,0 0-4 0,0 0-675 0,0 0-135 0</inkml:trace>
  <inkml:trace contextRef="#ctx0" brushRef="#br1" timeOffset="9824.84">12104 3507 403 0,'0'0'36'16,"-4"0"-36"-16,-6-3 0 0,3-3 0 0,0 6 476 0,3 0 88 15,1 0 17-15,3 0 4 0,0 0-406 0,0 0-82 16,0 0-16-16,0 0-3 0,0 0-47 0,0 0-10 15,0 0-1-15,0 0-1 0,-4 6-19 0,0-3 0 16,-3 10 0-16,4-4 0 0,-8 4-9 0,4-4 9 16,-3 10-8-16,3-6 8 0,-4 9 0 0,4-4 0 15,0 4 0-15,0 0 0 0,3 6 0 0,-3-6 0 16,4 10 0-16,3-7-8 0,0 3 38 0,0 3 8 16,0-5 2-16,0 5 0 0,3-12-40 0,4 3 0 15,-3-4 0-15,3-5 0 0,-4 0 0 0,5 2 9 0,-1-2-9 16,-4-10 10-16,4 6-2 0,4-9-8 0,-4 0 12 0,3 0-4 15,1-9 5-15,7 6 1 0,-4-7 0 0,7-2 0 16,0-7-14-16,4 0 0 0,-1 4 0 0,1-7 0 16,0 0 0-16,0-3 0 0,-4-1 0 0,0-2 0 15,0 3 0-15,0 3 0 0,-3-6 0 0,-1 3 0 16,-2 6 30-16,-5 0 0 0,1 4 0 0,-8 5 0 16,4-5-17-16,-3 8-3 0,-1 1-1 0,-3 6 0 15,0 0 2-15,0 0 0 0,0 0 0 0,0 0 0 16,0 0-11-16,-3 9 0 0,-1-5 0 0,4 11 0 15,-3-12 0-15,3 10 0 0,0 3 0 0,-4-1 0 16,4 4 0-16,0 0 0 0,-3 3 0 0,3 3 0 16,0 0 0-16,-4 0 0 0,4 3-9 0,0-3 9 0,0 7 0 15,0-4 0-15,-3-3 0 0,3 3 0 16,0-3 0-16,3-3 0 0,1-3 0 0,-1 0 0 0,-3-3 0 16,4-7 0-16,3 0-8 0,-4-2 8 15,4-4-64-15,0 0-10 0,1-6-2 0,2-7-832 16,4 7-168-16</inkml:trace>
  <inkml:trace contextRef="#ctx0" brushRef="#br1" timeOffset="10245.54">12654 3843 2782 0,'0'0'124'0,"0"0"24"0,0 0-118 0,0 0-30 16,0 0 0-16,4-6 0 0,3 2 17 0,3 1-2 0,4-3-1 0,1 3 0 15,-1-3-14-15,7 3-18 0,-4 3 4 0,5-10 1 16,-1 1 13-16,3 6 0 0,1-4 0 0,0-2 0 16,0 3 0-16,-1-4 0 0,1 1 0 0,0-1 0 15,-4 1 10-15,0 6 2 0,-3-10 0 0,-4 4 0 16,3-1 16-16,-3 1 3 0,-3-3 1 0,0-4 0 16,-1 3-9-16,-3 4-2 0,0-7 0 0,-3 1 0 15,-4-7-11-15,3 6-2 0,1-3-8 0,-4-3 12 16,-4 0-12-16,1 0-18 0,-4 3 4 0,-4 1 1 15,1-1 13-15,-4 6-12 0,-4 4 12 0,0-1-12 16,-3 7 24-16,-4 3 6 0,4 0 1 0,-3 10 0 16,-5 2 13-16,1 1 2 0,0-4 1 0,0 13 0 0,-1-3-27 15,1 0-8-15,4 3 0 0,-1 3 0 16,7 3 9-16,1 0-1 0,2 1-8 0,5 2 12 0,-1 6-12 16,11-2 0-16,0-4 8 0,4 7-8 0,6-4 20 15,1 1 0-15,7-4 1 0,-1 1 0 0,4-1 9 0,8-3 2 16,-5-3 0-16,8-3 0 0,0-3-32 0,0 0 0 15,3-3 0-15,4-1 0 16,-1-12-72-16,5 7-21 0,3-7-4 0,0-6-1317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20T14:39:36.0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11529 5800 1922 0,'-18'-7'85'0,"18"7"18"0,4-6-83 0,-4 6-20 0,0 0 0 0,0 0 0 16,0-3 52-16,-4-3 7 0,4 3 1 0,-7-7 0 16,-3 7-8-16,2-3 0 0,8 6-1 0,-10-3 0 15,-8-4-38-15,4 4-13 0,4 0 9 0,-8-3-9 16,-3 3 11-16,0-4-3 0,-4 4-8 0,4-3 12 16,-8 6-12-16,1-3 8 0,-11 3-8 0,4-3 0 15,0-4 38-15,-7 7 2 0,-11-3 0 0,3-3 0 16,1 3 0-16,-1-3 1 0,-2 6 0 0,2-7 0 15,-6 1 5-15,6 6 1 0,1-9 0 0,-7 9 0 16,-12 0-12-16,9 0-3 0,-1 0 0 0,0 0 0 16,3 6-32-16,-3-3 0 0,4-3 0 0,-4 13 0 15,-4-13 0-15,4 9 0 0,4-3 0 0,3 4 0 0,-4-4 0 16,8 0 0-16,3 4 0 0,4-7 0 0,-4 6 0 16,0-6 0-16,4 7 0 0,-1-4 0 0,5-3 0 0,2-3 0 15,5 3 0-15,-1 4 0 0,4-4 0 16,-4 3-9-16,7-3-1 0,1 3 0 0,2 1 10 0,5-7 14 15,-1 9-3-15,4-3-1 0,0-3-10 0,3 7 0 16,1-7 0-16,3 6-11 0,3 1 11 0,-3 2 0 16,4-2 0-16,-1 2-8 0,0 4 8 0,1 0 0 15,3-7 0-15,-4 10 0 0,4-7 0 0,0 7 0 16,-7-6 12-16,7 6-4 0,0-1-8 0,-3-2-12 0,3 3 4 0,0 3 0 16,-4-10 8-16,4 10 9 0,-3-3-1 15,3 3-8-15,0 0 8 0,0 6-8 0,0-3 0 0,0 7 0 16,0-1 0-16,0 10 0 0,0 0 0 0,0-1 0 15,0 4 0-15,-4 0 0 0,4 0 0 16,0 6 0-16,-3-6 0 0,3 6 0 0,-4-6 0 0,1 0 0 16,3 3 0-16,-4 0-12 0,1-6 1 0,-1 3 1 15,1-3 10-15,3-4 0 0,-4 1 0 16,1-7 0-16,-1 7 0 0,4-4 0 0,0-2 0 0,0-1 0 16,0-3 8-16,-4-3-8 0,4 4 8 0,0-4-8 15,-3-3 8-15,-1 0-8 0,1 3 8 0,3-3-8 16,-4-7 8-16,1 7-8 0,-4-3 10 0,3 3-10 15,-3-3 8-15,0 0-8 0,0-4 0 0,4 1 0 16,-5 0 10-16,-2-7-10 0,3 4 10 0,0-4-10 16,0 0 15-16,3 1-3 0,-3-7-1 0,7 6 0 0,-7 1-2 15,7-10 0-15,0 0 0 0,0 0 0 0,0 0 16 0,0 0 3 16,0 0 1-16,0 0 0 0,0 0-29 0,0 0 8 16,0 0-8-16,0 0 0 0,7 3 0 0,-3 6 0 15,3-9 8-15,0 10-8 0,3-10 0 0,-3 9 0 16,8-6 8-16,-1 4-8 0,3-4 0 0,-3 6 0 15,8-9 8-15,-1 10-8 0,0-7 0 0,7 3 0 16,0-3 0-16,4 3 0 0,3-3 0 0,8-3 0 16,-12 7 8-16,12-4-8 0,3 0 0 0,-4-3 9 15,4 0-9-15,-4-3 8 0,8 0-8 0,-8-4 0 16,7 4 0-16,4-3 8 0,0 6 0 0,4 0 0 16,-5-3 0-16,1 3 0 0,-3 0-8 0,-4 0 0 15,0-6-12-15,-1 12 12 0,1-3 0 0,4-3 0 0,-5 0 0 16,-2 0 0-16,-4 6 0 0,6-3 0 0,5-3 0 15,-4 0 0-15,-7 7 0 0,6-4 0 16,1 0 0-16,0-3 8 0,4 0-8 0,-5 0 0 16,1-3 0-16,4-7 0 0,10 10 0 0,-4 0 0 0,-10-3 0 0,3-3 0 15,-3 6 8-15,-4 0-8 0,-3-9 8 0,0 9-8 16,-4-3 0-16,4-1 0 0,-4-2 0 0,-3 6 0 16,-14 0 0-16,10-3 0 0,4 3 0 0,-7-6 0 15,-1 6 0-15,1 0 10 0,0-3-10 0,-1 3 10 16,-3 0-10-16,8-7 0 0,-8 7 0 0,4 0 0 15,-4 0-8-15,3 0 8 0,1-3 0 0,-4 3 0 16,4 0 0-16,-4-3 0 0,0-3 0 0,-3 6 0 16,3 0 0-16,0 0 0 0,0-3 0 0,1-4 0 15,-5 7 0-15,4 0 0 0,1 0 8 0,-5 0-8 16,-3 0 0-16,-3 0 0 0,-1 0 0 0,1 0 0 0,0 0 0 16,-1 7 0-16,1-7 0 0,-1 0 0 0,1 0 0 15,3 0 0-15,0 0 0 0,0 0 0 0,-3 0 0 0,7 0 0 16,-4-7 0-16,0 7 0 0,0 0 0 15,0 0 0-15,0 0 0 0,-3-3 0 0,-1 3 0 16,1 0 0-16,-1-6 8 0,-3 6-8 0,4 0 0 0,-4 0 12 16,-7 0-12-16,7 0 12 0,4 0-12 0,-8 0 0 15,-3 0 0-15,7-3 0 0,0 3 0 0,0 0 0 16,-3-3 0-16,-4 3 0 0,7-7 8 0,-3 7 0 16,-1-9 0-16,1 6 0 0,-1-7 0 0,1 1 0 0,3 0 0 0,-4-4 0 15,1 4 6-15,-1-1 1 16,1-2 0-16,-1-7 0 0,-3 6-5 0,4-9-1 0,-1 4 0 15,1-4 0-15,-4 0 1 0,3-3 0 0,-3 3 0 0,0-3 0 16,0 3-10-16,0-10 12 0,0 10-12 0,-3-3 12 16,-1 3-12-16,1-3 0 0,-4 0 0 15,3 3 8-15,-3-6-8 0,4 6 0 0,-8 0 0 0,4-3 0 16,0 0 0-16,-4-6 0 0,4-1 0 0,-3 4 0 16,6-3 0-16,-6-7 0 0,6 7 0 0,-3-1 0 15,0 1 0-15,4 0 0 0,-1-4 8 0,0 4-8 16,-3 2 0-16,4 4 0 0,-1-3 0 0,1 3 8 15,-4-3-8-15,3 6 0 0,1 0 0 0,-1 3 0 16,1-3 0-16,-1 0 0 0,-3 3 0 0,4-3 0 16,-1 1 0-16,-3 8 0 0,-4-15 0 0,4 15 0 0,0-6 0 15,0 7 0-15,0-10 0 0,-3 3 0 16,-1-3 0-16,4 0 0 0,3 3 0 0,1-3 0 16,-1 0 0-16,1 1 0 0,3-5 0 0,3 1 0 0,-3 3 0 0,0 0 0 15,0 0 0-15,4 4 0 0,3-4 0 0,-7 0 0 16,7 9 0-16,-3-6-11 0,-1 4 11 0,1-1 0 15,-4 7 10-15,3-7-10 0,-3 7 0 0,4-1 0 16,-8 1 0-16,1-1 0 0,-1 4 0 0,4 0 0 16,0-4 0-16,0 10 0 0,-3-9 0 0,-1 6 0 15,4 3 0-15,0-10 0 0,-4 1 0 0,4 6 0 16,0 3 0-16,0 0 0 0,0-6 0 0,0 6 0 16,4-7 0-16,0-2 0 0,-1 3 0 0,4-4 0 15,-7 7 0-15,0 3 0 0,0-9 0 0,4-1 0 0,-4 7 0 0,0 3 0 16,0 0 0-16,0 0 0 0,0 0 0 0,0 0 0 15,-7 0 0-15,0 0-12 16,-4 3 12-16,4-3-10 0,-7 10 10 0,3-4 0 16,-3-3-9-16,0 0 9 0,-4 4 0 0,4-4 0 0,-3 3 0 0,-1-3 8 15,0 10-8-15,-3-13 0 0,0 0 0 16,0 6-11-16,0-3 11 0,-1-3 0 0,1 6 8 0,-3-3-8 16,-1-3 0-16,0 7 0 0,4-7 0 0,-4 0-8 15,-3 3 8-15,0-3 0 0,-4 0 0 0,0 0-8 16,1 0 8-16,-1 0 8 0,-3 0-8 0,-4 3 11 15,-3 3-47 1,-4-3-8-16,3 7-3 0,-6-1-965 0,-18 4-192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20T14:42:52.2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21960 4887 460 0,'0'0'20'0,"0"0"5"0,0 0-25 0,0 0 0 0,0 0 0 0,7 0 0 16,1 0 157-16,-8 0 27 0,0 0 4 0,0 0 2 16,7 0-104-16,-7 0-21 0,0 0-4 0,0-9-1 15,-4-1 3-15,1 10 0 0,-1-9 0 0,-7 9 0 16,1 0-32-16,-1-3-7 0,4-4 0 0,-3 7-1 15,-8 0 9-15,0 0 1 0,4 0 1 0,-3 0 0 16,-5-3-17-16,-2 6-3 0,-1-3-1 0,0 0 0 0,-3 7 15 0,-7-4 4 16,0-3 0-16,-1 6 0 0,-3-3 17 15,4-3 4-15,-7 0 1 0,3 0 0 0,-3 0-10 16,-4 0-3-16,-4 0 0 0,1 0 0 0,0 0-14 16,-4 3-3-16,3-3-1 0,5 0 0 0,-5-3-23 0,4 3 0 15,-7 0 0-15,4 0 8 0,-4-3-8 0,0-3 0 16,-3 12 0-16,3-3 0 0,-4-3 0 0,1 0 0 15,3 3 0-15,-3 4-8 0,-1 2 8 0,-3-9 0 16,0 3 8-16,-3 10-8 0,-1-13 10 0,4 9-2 16,0 1-8-16,4-4 12 0,-4-3 8 0,0 0 0 15,-4 7 1-15,4-10 0 0,0 6-6 0,4-3-2 16,-1 3 0-16,5-3 0 0,6 0 10 0,0-3 1 0,4 7 1 16,-1-4 0-16,-3-3-2 0,4 0-1 0,-4 0 0 0,7 0 0 15,4 0-10-15,-4 0-1 0,4 6-1 0,3 0 0 16,0-6-10-16,1 0 0 0,-1 7 0 0,4-4-11 15,-4 3 11-15,4-6 8 0,3 3-8 0,0-3 11 16,1 13-11-16,3-13 0 0,-1 6-12 0,1-3 12 16,4 3 0-16,-1-2 8 0,4 2 2 0,0-3 0 15,0 0-10-15,-1 3 0 0,5-2 0 0,-1 2 8 16,1-3 3-16,-1-3 0 0,4 0 0 0,0 9 0 16,7-9 0-16,-7 0 0 0,-4 4 0 0,4-4 0 15,7 0-11-15,0 0 0 0,-7 6 0 0,0-3 0 16,7-3 8-16,-7 0 0 0,0 6 0 0,-3 0 0 15,10-6-8-15,-4 0 8 0,4 0-8 0,-7 7 8 16,-4-7 0-16,11 0-8 0,0 0 12 0,0 0-4 16,0 0 0-16,0 0 0 0,0 0 0 0,0 0 0 0,0 9-8 0,0 1 0 15,0-10 9-15,4 6-9 0,-1 3 0 0,4-2 8 16,-7-4-8-16,4 9 0 0,-4-6 0 0,4 4 9 16,-1-4-9-16,1 4 0 0,-1 5 0 0,-3-2 0 15,0-4 0-15,4 1 0 0,-4 5 0 0,-4 1 0 16,4 0 0-16,0 6 0 0,0 6 0 0,-3-6 0 15,3 0 0-15,-4 9 0 0,4-9 0 0,0 9 0 16,0 1 0-16,0-1 0 0,0 4 0 0,0-4 0 16,0 0 0-16,0 10 0 0,0-3 0 0,4-4 0 15,-1 1 0-15,-3 2 10 0,0-2-10 0,4-4 0 16,-4 4 0-16,3-4 0 0,1-3 0 0,-4-6 0 16,3 13 0-16,-3-17 12 0,0 4-12 0,0 0 8 15,-3 7-8-15,-1-4 8 0,1-10-8 0,-1 1 10 16,1 6-10-16,-1-3 10 0,1 3-10 0,-1-3 8 0,-3-7-8 15,3 7 8-15,1-7 0 0,-1-2 0 0,-3-1 0 16,4 1 0-16,-1-7 2 0,1 9 0 0,3-12 0 0,0 7 0 16,0-7 2-16,0 0 0 0,0 0 0 0,0 0 0 15,0 0 1-15,0 0 1 0,0 0 0 0,0 0 0 16,0 0 2-16,0 0 0 0,0 0 0 0,0 0 0 16,0 0-8-16,0 0-8 0,0 0 11 0,0 0-11 15,0 0 8-15,0 0-8 0,0 0 0 0,0 0 0 16,7 0 0-16,-7 0 0 0,7 0 0 0,3 0 0 15,1-7 0-15,-4 7 0 0,0 0 0 0,4 0 0 16,3 0 8-16,3 0-8 0,5 0 0 0,2 0 0 16,8-3 12-16,0 3-12 0,3 0 12 0,4-3-12 15,0-3 0-15,7 6 0 0,-1 0 0 0,8 0 0 0,7-3 0 16,0 3 0-16,11 0 0 0,-8 0 0 16,1 0 0-16,3 0 0 0,3 3 0 0,1-3 0 0,7 0 0 0,-4 0 0 15,3 0 0-15,-3 6 0 0,0-6 0 0,8 0 0 16,-5 3 0-16,8-3 0 0,0 0 8 0,-4 0-8 15,0 0 0-15,0 0 0 0,7-3 9 0,-3-3-1 16,-1 6-8-16,-2 0 12 0,-5-10-12 0,4 10 0 16,-3-3-9-16,3-3 9 0,4 3 0 0,-4 0 0 15,-3-4 0-15,-1 4 0 0,4-3 0 0,-3 0 0 16,3 0 0-16,-3-4 0 0,-4 7-12 0,-7-3 3 16,0 3 1-16,-4-1 0 0,-6-2 8 0,3 3 11 0,3-3-3 15,-3 6 0-15,-7 0-8 0,-4 0 0 0,4 0 0 16,-3 0 0-16,-4 0 0 0,-11 0-9 0,0-3 9 15,-3 3-13-15,0 0 13 0,-4 0 16 0,-3-7-3 16,-4 14-1-16,3-7-12 0,-6 0 0 0,0 0 0 16,-4 0 0-16,-4-7 0 0,1 7 0 0,7 0 0 15,-8 0 0-15,-10 0 0 0,7 0 0 0,4 0 0 16,-1 0 0-16,-2-3 0 0,-1 3 0 0,0 0 0 0,3 0 0 16,1 0 0-16,-4 0-8 0,-7 0 8 0,0 0-13 15,10 0 13-15,1 0 0 0,-11 0 0 0,0 0 0 16,0 0 0-16,7-3 0 0,-7 3 13 0,0 0-4 15,0 0-9-15,0-6 0 0,4-4 0 0,-4 1-11 16,-4 3 11-16,4-4 16 0,4 1-4 0,-4-4-1 16,-4-2-2-16,1 2 0 0,3-6 0 0,0 4 0 15,-4-7 2-15,4 0 0 0,-4-3 0 0,8-7 0 0,3 4-11 16,-3-10 12-16,-11 7-12 0,-1-3 12 0,12 2-12 0,-4-5 0 16,-4-1 9-16,-3 0-9 0,7 4 0 0,-3-7 0 15,-1 7 0-15,1 2 0 0,-1-9 0 0,1 1 0 16,6 5 0-16,1-6 0 0,-4 1 0 0,0 8 0 15,0 1 0-15,3 0 0 0,4-1 0 0,-3 7 0 16,-4-3 0-16,7 3 0 0,4 6 0 0,-4 0 0 16,-7 4 0-16,0 5 0 0,7-6 0 0,-4 4 0 15,1 3 0-15,-1 5 8 0,-3-5-8 0,4 0 0 16,-1 5-11-16,4-2 11 0,-7 6 0 0,0 0 0 0,4-3-8 16,3-6 8-16,-3 9 0 0,-1-10 0 15,-3 10 0-15,4-3 0 0,3-3 0 0,-7 6 0 16,0 0 0-16,3 0 0 0,4-13 0 0,-7 13 0 0,0 0 0 15,0 0 0-15,4 0 0 0,-4 0 0 0,0 0 0 0,-7-3 0 16,0 3-8-16,0 0 8 0,7 0 0 0,-7-6-9 16,-8 6 9-16,5 0 0 0,3 0 0 0,0 0 0 15,-7 0 0-15,3-3 0 0,4 3 0 0,3-7 0 16,4 7 0-16,-10 0 0 0,-4 0 0 0,3-12 0 16,-3 12 0-16,0-3 0 0,-7-4 0 0,0 7 8 15,-1-3-8-15,-2 3 0 0,-1-3 0 0,-3 3 8 16,-4 0-8-16,4 0 0 0,-7 3 0 0,-4-3 0 15,-11-3 0-15,5 3 0 0,-1 3-11 0,-4 0 11 16,-3-3 0-16,0 0 0 0,4 0 0 0,3 0 10 16,0 0-10-16,-3 0 0 0,-8-3 0 0,1 0 0 0,7-3 0 15,-8 6 0-15,1-9 0 0,3 9 0 0,3-10 0 16,1 10 0-16,7-3 0 0,-4-6 0 0,4 9 0 16,-1-10 0-16,1 1 0 0,-4 9 0 15,-3-6-58-15,-1 12-14 0,-6-6-2 0,-1 6-1386 16</inkml:trace>
  <inkml:trace contextRef="#ctx0" brushRef="#br0" timeOffset="23481.75">20676 4323 673 0,'0'0'29'0,"0"0"7"0,0 0-28 0,0 0-8 0,4-7 0 0,3 1 0 15,-7 6 30-15,10 0 5 0,-2-3 1 0,2-3 0 0,1-4 19 16,-1 7 4-16,1-6 1 0,-1 6 0 16,-2-4 0-16,2-5 0 0,-6 9 0 0,-1-7 0 0,4 1-6 0,-3-1-1 15,-4 7 0-15,3-12 0 0,-3 15-33 0,-3-13-6 16,3 10-2-16,-7-6 0 0,0-1-12 0,0 1 0 15,-4-1 8-15,0-2-8 0,1 2 17 0,-4 1 1 16,3 9 0-16,-3-6 0 0,0-1 21 0,-7 7 4 16,0 0 1-16,-4 0 0 0,0 7-8 0,4-4 0 15,-4 0-1-15,1 6 0 0,2-2-23 0,1 5-12 16,0-2 12-16,0 2-12 0,0 7 14 0,3-3-4 16,-3-1-1-16,3-2 0 0,4-1-9 0,-3 10 10 15,6-12-10-15,0 2 10 0,1 4-10 0,3 0 8 16,0-10-8-16,0 6 8 0,7-2-8 0,0-1 0 15,0-6 0-15,3 7 0 0,4-1 9 0,4 1 3 0,-1-10 1 16,1 3 0-16,0-3-4 0,3 0-1 16,3 0 0-16,-3 0 0 0,4 0 10 0,0-3 2 0,3-4 0 15,-3 1 0-15,3-3-11 0,0-7-1 0,0 10-8 16,0-4 12-16,4-5 8 0,-4 2 0 0,0 10 1 16,-3-16 0-16,0 10-13 0,-4 6-8 0,0-10 8 0,0-3-8 15,3 7 8-15,-2 3-8 0,-1-4 8 0,-4 1-8 16,4 3 0-16,-3-1 0 0,0 1 0 0,-4 3 0 15,-4-3 0-15,-3 6 11 0,7-3-3 0,-7 3 0 16,0 0-8-16,0 0 10 0,0 0-10 0,0 0 10 16,0 0-10-16,0 0 10 0,0 0-10 0,0 0 10 15,-3 9-10-15,-1-6 0 0,-3 10 0 0,4-13 0 16,-4 15 0-16,-1-12 8 0,1 7-8 0,-3 2 0 16,-4-2 0-16,3 9 0 0,1-4 0 0,-5 4 0 0,-2 9 11 15,-4-6-3-15,-1 10-8 0,-2-7 12 0,-1 3-12 0,4 3 0 16,-4 1 0-16,8-1 0 0,-5-6 10 15,5 6-10-15,-1 1 10 0,4-1-10 0,3 1 9 0,1-4-9 16,3-3 8-16,0 3-8 0,3-3 8 0,1-3-8 16,3-3 0-16,0 0 8 0,3-7-8 0,4 7 10 15,4-9-10-15,3-4 10 0,4 0-10 0,6-3 12 16,8-3-12-16,7 0 12 16,0-3-132-16,10-3-25 0,64-7-6 0,-32-9-1 0</inkml:trace>
  <inkml:trace contextRef="#ctx0" brushRef="#br0" timeOffset="26805.77">16030 12350 1083 0,'0'0'48'0,"-3"-3"10"16,-4-3-46-16,3 3-12 0,-3 0 0 0,4-4 0 0,-1 7 74 0,4 0 13 15,-4-3 2-15,1-3 1 0,-1 6-2 0,4 0 0 16,-7-3 0-16,0 3 0 0,0-6-3 0,0 6-1 16,0 0 0-16,0 0 0 0,-3 0-37 0,-1 6-8 15,-3-3-2-15,0-3 0 0,0 6-2 0,-1-3-1 16,5 4 0-16,-4-4 0 0,3 0-11 0,-3 3-3 15,4-3 0-15,-1-3 0 0,0 0 27 0,4 7 5 16,0-7 0-16,7 0 1 0,-7-7-1 0,7 7 0 16,0 0 0-16,0 0 0 0,0 0-20 0,0 0-4 15,0 0 0-15,7 0-1 0,0-3-2 0,4 3 0 16,-1-6 0-16,1 6 0 0,3 0-13 0,4 0-4 16,6 0 0-16,5 0 0 0,6 6 1 0,0-3 0 15,4-3 0-15,3 0 0 0,4 0 2 0,4-3 0 0,6-3 0 16,4 3 0-16,0 0 2 0,4-4 1 0,-1 7 0 15,-3-9 0-15,0 9 2 0,3-13 1 0,5 10 0 16,-1-3 0-16,3-3 1 0,1 5 0 0,-8 1 0 0,1-3 0 16,-4-3 1-16,3-1 0 0,-3 4 0 15,0-3 0-15,-3-1-4 0,-5 1-1 0,5-1 0 0,-4 1 0 16,-4 6-6-16,-3-7 0 0,-4 1-8 0,1 9 12 16,-4-9-12-16,-1 9 0 0,-2-4 0 0,-1 1 0 15,0 3 0-15,-3 0 0 0,-7 3 0 0,3-3 0 16,-3 4 0-16,3-4 0 0,-7 0 0 0,4 6 0 15,-4-3 0-15,0-3 0 0,0 0 0 0,-7 6 0 16,4-6-55-16,-4 3-10 16,-3-3-3-16,-1 0-1347 0</inkml:trace>
  <inkml:trace contextRef="#ctx0" brushRef="#br0" timeOffset="43893.33">15088 15514 403 0,'0'0'36'0,"0"0"-36"0,-7 0 0 0,0-3 0 16,0-3 204-16,0 3 35 0,4-3 6 0,3 6 2 15,-7 0-188-15,-1 0-38 0,1 0-7 0,0 0-2 16,0 0-12-16,0 0-8 0,0 0 8 0,0 6-13 0,0-3 13 0,-4-3 10 16,4 0-2-16,0 9 0 15,0-9 51-15,0 10 9 0,0-7 3 0,0-3 0 0,0 6 16 0,4-3 3 16,-4-3 1-16,7 0 0 0,0 0 22 0,0 0 5 16,0 0 1-16,0 0 0 0,0 0-14 0,0 0-2 15,0 0-1-15,0 0 0 0,0 0-58 0,0 0-11 16,10 0-2-16,-3 0-1 0,4 0-22 0,-1 0-8 15,1 0 0-15,-1 0 9 0,1 0-9 0,3 7 0 16,-3-4 0-16,-1-3 0 0,1 6 0 0,3-3 0 16,-3 0 8-16,3-3-8 0,0 0 27 0,0 7 0 15,0-4 0-15,7-3 0 0,0 0 3 0,4 0 1 16,3 0 0-16,1 0 0 0,-1 0 15 0,4 0 3 16,-1 0 1-16,5 0 0 0,-1 0-22 0,0 0-4 15,0 0 0-15,4 0-1 0,-4 0-15 0,8 0-8 16,-4 0 10-16,-1 0-10 0,5 0 8 0,3 0-8 0,-4 0 0 15,4 0 9-15,0 0-9 0,0 0 10 0,-4 6-10 16,-3-6 10-16,3 0-10 0,-3 0 0 0,7 0 0 16,-4 0 0-16,4 0 0 0,0 0 0 0,3 0 0 0,0 0 0 15,1-6 8-15,-4 6 0 0,0 6 0 0,-4-12 0 16,0 6 4-16,1 0 0 0,-1-3 0 0,4-4 0 16,0 7-3-16,-4 0 0 0,0-3 0 0,-3 3 0 15,3 0-1-15,-3 0-8 0,-3 3 12 0,-5-3-4 16,1 0 0-16,3 0 0 0,-6 0 0 0,2 0 0 15,1 7-8-15,0-7-11 0,0 3 3 0,-1-3 0 16,1 0 8-16,3 0 0 0,-3 6 0 0,-4-6 0 16,8 0 0-16,-5 0 9 0,1 0-1 0,0 0-8 0,0-6 8 15,-4 6-8-15,0 0 0 0,0 0 0 0,0 0 0 16,-3-3 0-16,0-4 0 0,0 7 0 0,-4 0 29 16,0 0 3-16,4-3 0 0,-4 3 0 0,0 0-32 15,-3 0-16-15,-1 0 1 0,-3 0 1 0,4 0 14 16,-4 0 0-16,0 0 0 0,0 0-9 0,4 0 9 15,0 0 0-15,-4-3 0 0,3 3 0 0,-3 0 0 16,1-6 0-16,2 6 0 0,1 0 0 0,-1-3 0 0,1-4 9 16,3 7-1-16,-3-3-8 0,0-3 10 0,3 6-10 15,-4-3 8-15,4-7-8 0,1 10 0 0,-5-3 0 16,4-3 8-16,-3 6-8 0,3-3 0 0,-3 3 8 16,0 0-8-16,-4 0 8 0,0 0-8 0,-4 0 0 15,1 3-12-15,-4-3 12 16,0 0-48-16,-7 0-1 0,0 0-1 0,0 0-992 0,4 9-198 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20T14:47:38.4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11049 7139 403 0,'0'0'36'0,"0"0"-36"0,0 0 0 0,-7 0 0 16,0-4 185-16,7 4 31 0,-4-9 5 0,-3 9 2 16,-7-3-142-16,4-3-28 0,10 6-5 0,0 0-2 15,-7-3-19-15,7 3-4 0,0 0-1 0,3-7 0 16,-3 7-8-16,0 0-2 0,0 0 0 0,11-3 0 16,3 0 1-16,-4-3 0 0,-10 6 0 0,14 0 0 15,8 0-2-15,-5 0-1 0,8 0 0 0,-4 0 0 16,4 0 9-16,3 0 1 0,7 0 1 0,-3 0 0 15,3 0-5-15,4 0 0 0,18 0-1 0,-1 0 0 16,1 0 4-16,2 0 1 0,5 0 0 0,-1 0 0 16,-3 0-3-16,4 0 0 0,-4 0 0 0,0 0 0 15,0 0-9-15,-4 0-8 0,-3 0 9 0,4 0-9 16,-8 0 8-16,-3 0-8 0,3 0 0 0,-3 6-548 16,4-6-113-16</inkml:trace>
  <inkml:trace contextRef="#ctx0" brushRef="#br0" timeOffset="454.17">14485 7371 1152 0,'0'0'102'0,"0"0"-82"0,-3 0-20 0,3 0 0 0,0 0 104 0,0 0 17 16,10-3 3-16,4-4 1 0,7 7-83 0,4 0-17 16,3 0-3-16,4 0-1 15,7 7-5-15,7-7 0 0,7 3-1 0,3-3 0 0,1 6-15 0,6-3 9 16,4 3-9-16,7-3 8 0,0-3-8 0,7 4 0 15,1-4 0-15,-1 9 8 0,3-9-26 0,5 6-6 16,2-6 0-16,-20 0-1 0</inkml:trace>
  <inkml:trace contextRef="#ctx0" brushRef="#br0" timeOffset="4379.64">5860 9679 288 0,'0'0'25'0,"0"0"-25"0,-7-4 0 0,7 4 0 16,-4-6 267-16,4 6 48 0,0-9 9 0,7-1 3 15,-3 7-239-15,10-6-47 0,-7-1-9 0,10 7-3 16,-2-6-17-16,6-1-4 0,-4 1-8 0,8-3 12 15,-4 2-12-15,0 7 0 0,4-6 0 0,0-1 0 16,3 7 0-16,4-3 14 0,3-4-4 0,-10 10-1 16,10-3 17-16,-7 0 3 0,4-3 1 0,-4 6 0 15,4 0-6-15,-4-3 0 0,4-4-1 0,3 4 0 16,0 3 7-16,-3-6 2 0,4 6 0 0,6 0 0 0,0 0-8 16,4 0 0-16,0 0-1 0,0 0 0 0,0 0-9 0,3 0-2 15,-3-3 0-15,3 0 0 0,4-4-12 0,-3 7 0 16,-1 0 8-16,4 0-8 0,-4-3 0 0,-6-3 0 15,10 3 8-15,-15-6-8 0,1 9 0 0,3 0 8 16,-10-4-8-16,0-2 0 0,0 6 10 0,3 0-10 16,-3-3 10-16,-1-3-10 0,-2 6 0 0,-1 0 8 15,4-7-8-15,-4 1 0 0,0 6 0 0,0 0 0 16,-3-3 8-16,3-3-8 0,-10-4 8 0,3 10 0 16,0-3-8-16,-3 0 12 0,-4-3 18 0,0 3 3 15,-3-4 1-15,-1-2 0 0,1 6-18 0,-4 0-3 0,-7 3-1 16,7-7 0-16,-7-2 16 0,0-4 2 0,0 4 1 0,0 0 0 15,-7 2-3-15,0-2 0 0,0 3 0 16,-4-4 0-16,-3-2-18 0,0 2-10 0,-4 1 10 16,4 6-10-16,-7-7 0 0,0 1 0 0,3 6 0 0,-10-7 0 15,7 10 0-15,0-3 0 0,0-3 0 0,-1 6-10 16,1 0 10-16,0 0 0 0,3 0 0 0,1 0 0 16,-1 0 0-16,4 0 0 0,0 0 0 0,0 0-8 15,3 6 8-15,1-3 0 0,-1-3 0 16,4 7 8-16,7-7-8 0,0 0 0 0,0 0 0 0,4 6 0 15,-1 3-10-15,4 1-3 0,4-7-1 0,-1 3 0 16,8-3 14-16,3 7 0 0,0-10 0 0,4 9 0 16,-4-6 8-16,7-3-8 0,-3 10 0 0,0-10 0 15,-1 9 8-15,-2-9-8 0,2 10 0 0,-10-7 0 16,4 6-22-16,-4-3-8 16,0-3-2-16,-7 7 0 0,4-7 32 0,-4 6 0 0,0 1 0 0,0-1 0 0,-3 1 20 0,-1-1 9 15,-3-3 3-15,4 4 0 16,-4 5-32-16,0-8-12 0,0-7 1 0,-4 9 0 0,4-9 19 0,-3 10 3 15,-4 2 1-15,-1-3 0 0,-2 1 8 0,3-1 3 16,-4-6 0-16,-3 7 0 0,4 2 3 0,-8-2 1 16,0-1 0-16,1 1 0 0,-1 2 0 0,-3-2 0 15,0 2 0-15,3-3 0 0,-7 10-27 0,1-6 8 16,-1-1-8-16,0 7 0 16,4-6-56-16,-4 6-16 0,-3-7-3 0</inkml:trace>
  <inkml:trace contextRef="#ctx0" brushRef="#br0" timeOffset="8897.62">13554 9036 403 0,'0'0'36'0,"0"0"-36"16,-7 0 0-16,7 0 0 0,-4 0 35 0,4 0 0 16,0 0 0-16,0-10 0 0,-3 7 4 0,3 3 1 15,0 0 0-15,0 0 0 0,0 0-7 0,-4-6-1 16,1 3 0-16,3 0 0 0,0 3 17 0,0 0 3 16,-11-7 1-16,4 4 0 0,0 3-9 0,-4-6-3 15,1 12 0-15,-1-6 0 0,-3 3-17 0,3-3-4 16,-3-3-1-16,4 3 0 0,-4-6 3 0,0 6 1 15,-1 0 0-15,-2 0 0 0,3-3 14 0,-4-3 3 16,0 2 1-16,-3 4 0 0,0-3-5 0,0-3-2 16,-4 6 0-16,0 0 0 0,4 0-20 0,-3-3-4 15,-5 3-1-15,1 0 0 0,-4 0-9 0,1 0 0 16,2 3 0-16,-2-3 0 0,2 0 0 0,-2-3 0 0,-1 3 0 16,0-6 0-16,-3 6 0 0,0 0 0 0,-1 0 0 15,-2-3 0-15,-1 3 15 0,0-7 1 0,0 4 0 0,0 3 0 16,1-3 21-16,-1-3 5 0,3-4 1 0,1 10 0 15,0-3-11-15,0-6-3 0,-1 9 0 0,1-3 0 16,-4-4-20-16,0 4-9 0,4-3 8 16,-4 6-8-16,1 0 8 0,2-3-8 0,-2 3 8 0,2 0-8 15,-3 0 8-15,1 0-8 0,-1-3 8 0,4 3-8 16,-8 3 0-16,4-3 8 0,4-3-8 0,-4 3 0 16,-10 3 10-16,3-3-10 0,11 0 12 0,0 0-12 15,-1 0 11-15,4 0-11 0,-6 0 10 0,2 0-10 16,8 0 21-16,-4 0-1 0,-3 3-1 0,-4-3 0 15,4 0-6-15,0 0-1 0,-4 6 0 0,4-3 0 16,3-3-12-16,-3 7 8 0,-1-4-8 0,5 6 0 0,-8-6 0 16,4 4 0-16,6-4 0 0,1 6 0 0,0-6 0 15,3 4 0-15,1-4 0 0,-1 3 0 0,4-3 0 16,-4 6 0-16,-3-5 0 0,3 2 0 0,7-3 0 16,-6 6 0-16,-5 1 0 0,-2-7 0 0,3 6 0 0,-1 1 0 15,1 2 0-15,-4-2 9 0,1-1-9 16,2 1 0-16,5-7 0 0,-1 6 0 0,0 4 0 0,1-4 0 15,6-3 0-15,-3-3 0 0,3 7 0 0,0-7 0 16,1 6 10-16,-1 1-10 0,4-1 18 0,-4-6-3 16,4 7-1-16,0-1 0 0,0-6-14 0,0 7 0 15,0-1 0-15,3 4 0 0,1-7 0 0,3 3 0 16,0 1 0-16,3-4 0 0,-3 3 0 0,0 1-8 16,3-1 8-16,1 4-13 0,-1-4 13 0,1 4 0 0,3-4 0 15,0 1 0-15,0-1 0 0,3 3 0 0,-3 1 0 0,0-4 0 16,0 4 0-16,0 3 0 0,-3-4 0 15,3 1 0-15,0 2 0 0,0 1 0 0,0 0-10 0,0-1 10 16,0-2 0-16,3 6 0 0,-3-7 0 0,7 7 0 16,-3-6 9-16,3-4-9 0,0 10 10 0,4-7-10 15,-1 1 11-15,4-4-11 0,0 7 12 0,-3-10-12 16,0 10 21-16,3-3-2 0,0-4-1 0,0 4 0 16,0-1-18-16,4-2-19 0,-4 2 4 0,3 7 1 15,-2-7 22-15,6 4 4 0,-4-3 0 0,1-1 1 16,0 7-13-16,3-6 0 0,0 5 0 0,4 1 0 15,-11-3-9-15,11 3-2 0,-1-7 0 0,4 7 0 16,-6-6 11-16,6 5 0 0,-3-5 0 0,3-4 0 0,3 4 0 16,1 3 9-16,-7-4-9 0,3 1 0 0,4-4 13 15,-4 0-4-15,-3 4-1 0,3-4 0 0,7 1-8 0,-3 2 0 16,0-9 9-16,0 13-9 0,-8-6 0 0,12-4 9 16,-1 10-9-16,4-4 0 0,-1 1 12 15,1-1-12-15,0-2 12 0,-4-1-12 0,1 0 0 0,2 1 0 16,1-7 0-16,11 6-9 0,6 1 9 0,0-7 0 15,-3-3 0-15,0 9 0 0,4-9 0 0,-1 0 8 16,-3 7-8-16,4-7 8 0,-5 3-8 0,8-3 0 16,-3 0 0-16,3 0 0 0,0 3 0 0,-4 3 0 15,-3-6 0-15,0 3 0 0,-7-3 8 0,3 0 0 16,1 6 0-16,-1-6 0 0,4 0-8 0,-4 0 0 0,4 0 0 0,-3 0-8 16,-4-6 8-16,3 6 0 0,-3-3 0 15,0 3 8-15,0-9-8 0,7-1 0 0,-1 1-8 0,5 3 8 16,-4-10 0-16,0 7 9 0,3-4 0 15,-3 0 0-15,-4-5-9 0,1 5 0 0,-4-6 0 0,3 4 0 16,-3-11 0-16,-4 11 0 0,1-4 8 0,-5 0-8 16,-2 3 0-16,-5 1 10 0,1-7-10 0,-4 0 10 15,1 3 24-15,-5-3 5 0,1 6 1 0,-4-2 0 16,-7-4-12-16,0 3-1 0,1-3-1 0,-5 0 0 16,1 0 0-16,-8 3 0 0,4-3 0 0,-3 0 0 15,-1-6-10-15,-3 6-1 0,0-9-1 0,0-1 0 16,-3 7-6-16,-1-3 0 0,-6-3-8 0,-1 9 12 15,4-10-12-15,-4 7 8 0,-3-3-8 0,-3 6 0 16,3-6 0-16,-4 6 0 0,0 0 0 0,1-3 0 16,-1-3 12-16,0 9-3 0,4-3-1 0,0 6 0 0,0-2-8 15,-4-1 0-15,4-3 0 0,-3 9 0 0,3-6-8 16,-1 4 8-16,1-1 0 0,0 3 0 0,0-5-12 0,0 8 3 16,0-2 0-16,0 2 0 15,0-2-81-15,0 2-16 0,-1 1-3 16,1 6-1013-16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20T14:14:07.7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27587 14050 1353 0,'14'-13'60'0,"-7"13"12"0,4-9-57 0,0 9-15 16,-1-9 0-16,1 5 0 0,3 1 15 0,0-3 0 15,0 6 0-15,-3-3 0 0,-1-3-15 0,-10 6-18 16,0 0 4-16,0 0 1 16,0 0-13-16,0 0-2 0,-7 0-1 0,0 0 0 0,4 0 49 0,-4 0 9 0,-8 0 3 0,5 0 0 15,-1 0 67-15,1 6 13 0,-4-3 4 0,3-3 0 16,-3 0-47-16,3 6-9 0,-3-3-1 0,4-3-1 15,-1 4-14-15,0 2-2 0,1-3-1 0,-1-3 0 16,-3 9-18-16,7-2-4 0,-3-4-1 0,-5 0 0 16,5 6-9-16,-8 1-1 0,4-1-8 0,-4 4 12 15,-3-4 5-15,-3 4 1 0,-5 5 0 0,-2-5 0 0,-5 6-6 0,1-7-2 16,0 7 0-16,-1-6 0 16,-2-4 10-16,-1 10 1 0,4-3 1 0,3-1 0 15,-3 1 4-15,6 3 1 0,5-7 0 0,-5 4 0 0,5-3-11 0,-1-1-1 16,0 1-1-16,1 2 0 0,2-2-14 0,-2-1 0 15,-1-2 8-15,4 2-8 16,3-2 0-16,-3-1 0 0,0 1 0 0,3-1 0 0,1 0 8 0,-1-2 0 16,-3 2-8-16,0-3 12 15,3-3 1-15,0 7 0 0,-3-7 0 0,7 6 0 16,-3-9 0-16,2 10 0 0,1-10 0 0,4 0 0 16,-4 6 4-16,3-3 1 0,4-3 0 0,0 0 0 15,0 0-6-15,0 0-2 0,7 0 0 0,-7 0 0 0,3 0-10 0,-3 0 0 16,0 0 0-16,7 0 0 0,-3 0 0 0,3 0 0 15,-7 0 0-15,-1 0 0 0,5-3 11 0,3 3 3 16,0 0 1-16,0 0 0 0,-4-6 12 0,4 6 2 0,0 0 1 0,0 0 0 16,0-10-30-16,4 7 0 15,-1-6 0-15,1-1 0 0,3 1 11 0,0 6-11 0,0-6 12 0,4-1-12 16,-4 1 0-16,3-4 0 16,-3 1 0-16,4 2 0 0,-7-2 8 0,3 2-8 15,0-2 0-15,-4 2 0 0,1 1 0 0,-1-1 0 0,1 1 0 0,-1 0 0 16,-3-1 0-16,0 10 0 0,0-3 0 0,0-6-12 15,0 9 12-15,-3-3 0 0,3 3 12 0,0 0-12 16,0-7 0-16,0 7 0 0,-4-6 0 0,4 6 0 16,0 0 0-16,0 0 0 0,0 0 0 0,0 0 0 15,-7 0 0-15,0 3-9 0,-3 0 9 0,-1 7 0 16,4 2 0-16,-7 4 0 0,0-4 9 0,0 1-9 16,-4 3 0-16,0-1 0 0,1 1 0 0,-1 0 0 15,-3-7 0-15,0 10 0 0,3-3 0 0,0-1 0 16,-3 1 0-16,0 0 0 0,0-1 9 0,3 4-9 15,1-6 14-15,-1 9-3 0,0-7-1 0,4 1 0 0,4 3-10 0,3-7 0 16,0 4 0-16,-1-3 0 16,8-1 0-16,4 1 12 0,3-4-2 0,-3 1 0 15,3-1-10-15,3-6 8 0,8 3-8 0,0-3 8 16,3-3 13-16,3 0 3 0,8-3 0 0,-4-3 0 16,8 6-12-16,-1-6-1 0,7 0-1 0,1-4 0 0,6 1-10 15,4 2 12-15,0-2-12 0,0 0 12 16,3-1-93-16,-3-2-19 0,-4 2-3 0,1 1-1218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18T15:15:06.79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6713 8113 2354 0,'0'0'104'0,"0"0"22"0,0 0-101 0,0 0-25 0,0 0 0 0,11-6 0 15,3 6 24-15,-3 0-1 16,3-3 0-16,3 3 0 0,1-6 1 0,7 6 0 16,-8 0 0-16,5 0 0 0,2 0-24 0,8-7 0 15,-7 7-10-15,-1-3 10 16,5 3-35-16,-1 0 0 0,4-6 0 0,-4 6 0 15,0 0-34-15,0 0-7 0,4 0-2 0,-4-3 0 16,-3 3-182-16,0 0-36 0</inkml:trace>
  <inkml:trace contextRef="#ctx0" brushRef="#br0" timeOffset="273.76">6964 8349 2563 0,'0'0'113'0,"7"0"24"0,0-4-109 0,4-2-28 16,3 6 0-16,0 0 0 0,0 0-13 0,4 0-8 15,3 0-2-15,-4 0 0 16,1 0-45-16,0 0-10 0,-1 0-2 0,4 6 0 16,4-2-116-16,-4-4-23 0,15 6-5 0,-8-3 0 0</inkml:trace>
  <inkml:trace contextRef="#ctx0" brushRef="#br0" timeOffset="7521.78">8597 7919 1105 0,'0'0'24'0,"0"0"4"0,0 0 2 0,4 0 2 0,-1-6-32 0,4 3 0 16,-7-4 0-16,7 4 0 0,-7-6 58 0,4 2 5 0,3 7 1 0,-4-9 0 16,5 9-26-16,-1-3-5 0,0-3-1 0,3-4 0 15,1 10 0-15,-1-6-1 0,1 6 0 0,0-3 0 16,-1-3-31-16,-3 6 0 0,0 0 0 0,0-4 0 15,-7 4 12-15,0 0 8 0,0 0 3 0,0 0 0 16,0 0 33-16,0 0 8 0,-7 10 0 0,0-7 1 16,-7 3 3-16,0 4 1 0,0-1 0 0,-4 0 0 15,1-2-23-15,-5 2-5 0,1 1-1 0,-3-1 0 16,2 0-22-16,-2 1-5 0,-1-1-1 0,0-3 0 16,1-2 10-16,-1 5 2 0,0-9 0 0,1 6 0 15,-1 4-8-15,0-4-2 0,4-3 0 0,0 6 0 16,-4-2-1-16,0-4 0 0,8 6 0 0,-8-9 0 15,4 7-13-15,7 2 0 0,-11-9 0 0,11 9 0 16,-4-9 0-16,4 10 0 0,0-10 0 0,4 6 0 16,-1-3 12-16,0 3-3 0,8-2-1 0,-11-4 0 15,7 0-8-15,0 9 8 0,7-9-8 0,0 0 8 16,-4 0 0-16,4 0 0 0,0 0 0 0,0 9 0 16,0-9-8-16,0 13 8 0,7-4-8 0,0-5 8 0,4 5 0 15,-1-3 0-15,5-3 0 0,2 4 0 0,8-4 20 16,-4 3 3-16,4-6 1 0,3 6 0 0,4-3-18 15,6-3-3-15,-2 7-1 0,-8-4 0 0,7-3-10 16,-3 6 0-16,3-6 0 0,-3 3 0 0,0-3 0 0,0 7 0 16,-4-4 0-16,0-3 8 0,0 6-8 0,0-3 0 15,-3-3 0-15,3 6 0 0,-6-3 0 0,-1 4 0 16,0 2 9-16,0-3-9 0,-3-2 8 0,-4 5-8 16,0-3 10-16,-4 4-10 0,-2-1 0 0,-1-3 0 15,-4 4 0-15,-3-1 0 0,-3 1 12 0,-4-1-3 16,3 0-1-16,-7 10 0 0,1-9-8 0,-8 8 8 15,1-8-8-15,-1 5 8 0,-7-5-8 0,1 6 8 0,-5-4-8 16,1 4 8-16,-4-1-8 0,4-2 0 0,-4-4 0 16,-3 7 8-16,3 0-8 0,-6-4 0 0,-1 7 0 15,3-3 0-15,-6 3 0 0,3-4 0 0,0-2 0 16,1 9 0-16,-1-3 0 0,4-7 0 0,3 10 0 16,0-9 0-16,4 5 0 0,-4-2 0 0,4 0 0 0,3-4 0 15,4 4 0-15,0-3 0 0,3 2 0 0,1 1 0 16,2-4 0-16,1 4-11 0,4 0 11 0,6-4-8 15,-3-2 8-15,4 5 0 0,-1-5 0 0,8 6 0 16,6-4 0-16,-3-2 8 0,4-1-8 0,7-3 0 16,-1 4 0-16,8-1 0 0,0 0 0 0,-1 1-8 15,8-1 24-15,0-3 6 0,7 4 1 0,-1-1 0 16,5-2-12-16,3-4-3 0,-4 6 0 0,4-3 0 16,-4-2-8-16,4 2 8 0,-4-3-8 0,1 3 8 0,-1-6-8 15,-3 0 0-15,3 0 0 0,-3 0 0 0,0-6 0 16,0 3 0-16,-1-3 8 0,1 6-8 0,-7-4 0 0,0-2 0 15,-4 6 0-15,0 0 0 16,-3 0-26-16,-4-3-7 0,0 3-2 0,-3 0 0 16,-4 3-146-16,-4-3-30 0,-3 6-5 0,-7-6-828 0</inkml:trace>
  <inkml:trace contextRef="#ctx0" brushRef="#br0" timeOffset="8045.16">8075 9302 1562 0,'0'0'34'0,"0"0"7"0,0 0 2 0,0 0 1 0,0 0-35 0,0 0-9 15,0 0 0-15,0 0 0 0,0 0 22 0,0 0 2 16,-7 3 1-16,4 3 0 0,-5 4 15 0,5-1 2 16,-4-3 1-16,7 4 0 0,-14-7-18 0,10 6-3 15,-3 1-1-15,0 2 0 0,0-2-2 0,0-1-1 16,0 4 0-16,0 2 0 0,7 1 3 0,-11-3 1 16,8-4 0-16,-1 7 0 0,-3 2-2 0,4-2 0 15,-1-3 0-15,1 2 0 0,-1 1 19 0,4-3 3 16,-3 2 1-16,3-5 0 0,0 5-34 0,0-2-9 15,0-4 0-15,3 7 0 0,1-7 0 0,3 7 0 16,-4-7 0-16,8 1 0 0,-4-1 0 0,0 1 0 0,0-1 0 16,4-3 0-1,-1-3-28-15,-3-3-4 0,4 7-1 0,3-7 0 16,-7 0-116-16,4-7-23 0,-4 7-5 0,3-9-1 0</inkml:trace>
  <inkml:trace contextRef="#ctx0" brushRef="#br0" timeOffset="8222.84">8019 9223 2300 0,'0'-3'51'0,"0"3"10"0,-4-6 3 0,4 6 0 0,0-9-52 0,0 6-12 0,4-4 0 0,-1-2 0 0,4 3-13 0,-3 6-6 15,3-10-1-15,3 10 0 16,1-3-163-16,0-3-33 0</inkml:trace>
  <inkml:trace contextRef="#ctx0" brushRef="#br0" timeOffset="8437.84">8287 9515 1209 0,'7'-6'108'0,"-7"3"-87"0,0-4-21 0,3 4 0 16,11-3 276-16,-10 6 52 0,3-6 9 0,0 3 3 16,4 3-287-16,-1-7-53 0,1 7-18 0,3-9 0 15,0 9 18-15,4-3 0 0,-4 3 0 0,7-6 9 32,-3 2-131-32,6 4-26 0,-3-6-6 0,1 3-750 0</inkml:trace>
  <inkml:trace contextRef="#ctx0" brushRef="#br0" timeOffset="8646.32">8329 9597 1900 0,'-7'3'169'0,"7"-3"-135"16,4 12-34-16,-1-2 0 0,1-1 105 0,3 1 15 15,0-7 2-15,0 3 1 0,10 3-101 0,-10-2-22 16,4-4 0-16,7-3 0 16,-4 6-92-16,3-6-16 0,1-6-4 0,3 6-812 0</inkml:trace>
  <inkml:trace contextRef="#ctx0" brushRef="#br0" timeOffset="8891.44">8876 9393 2444 0,'0'0'108'0,"0"0"23"0,0 0-105 0,0 6-26 0,-4 3 0 0,1 1 0 16,3 6 14-16,0-4-2 0,-4-2-1 0,4 8 0 16,-3-2-11-16,3 3 0 0,0 0 0 0,-4 3 0 15,4 0-16-15,-3 3-6 0,-1 0-1 0,4-3 0 31,-7 0-5-31,0 0 0 0,4-7-1 0,-1 4 0 16,-3 0-23-16,3-3-4 0,4-7 0 0,-7 10-1 16,4-10-124-16,3 1-25 0,0-10-5 0,0 0-1 0</inkml:trace>
  <inkml:trace contextRef="#ctx0" brushRef="#br0" timeOffset="9648.44">8019 7812 1400 0,'0'0'31'0,"0"0"6"0,0 0 2 0,0 0 0 0,0 0-31 0,0 0-8 0,0 0 0 0,0 0 0 16,3 0 73-16,8-9 14 0,-4 3 2 0,0 3 1 16,0-4-44-16,0 4-9 0,0-6-1 0,4 2-1 15,-4-2 4-15,0 0 1 0,7-1 0 0,-7 1 0 16,0-1 5-16,4-5 2 0,-4 5 0 0,3 1 0 16,1-7-13-16,-4 4-2 0,3-4-1 0,5 0 0 15,-5 4-5-15,1-4-1 0,3-3 0 0,-4 0 0 16,4-6 3-16,-6 7 0 0,2-8 0 0,8 5 0 15,-11-5 3-15,10 1 1 0,-2 7 0 0,-1-8 0 16,3 8 4-16,-3-7 2 0,-3 6 0 0,7 6 0 16,-4-2-30-16,-4-1-8 0,1 6 0 0,0 1 0 15,-1 6 0-15,1-3 0 0,-11 6 0 0,7 0 0 0,0 9 0 16,3-9 0-16,-6 9 0 0,-1 1 0 0,1 6 0 0,3-1 0 16,-7 4 0-16,4 0 0 0,-1 0 0 0,1 6 0 15,-1-6-8-15,1 6 8 0,3-7 0 0,-4 8 14 16,4-5-2-16,0-5 0 0,0 9-12 0,4-6-13 15,-4-6 2-15,0 2 1 0,0-5 10 0,0 5 14 16,7-5-3-16,-10-1-1 0,3-6-10 0,0 4 0 16,0-1-10-16,0-3 10 0,-7-3 0 0,11 6 0 15,-1-6 13-15,-3 0-4 0,0 0 7 0,0-6 0 16,0 6 1-16,1 0 0 0,-1-9 8 0,0 9 2 16,3-10 0-16,-3 4 0 0,4-3 1 0,-4 5 1 0,3-11 0 0,-2 5 0 15,2-5-8-15,4 2-1 0,-7-6-1 0,4-3 0 16,-1 3-10-16,1-2-1 0,3-5-8 0,0 8 12 15,-3-7-12-15,3-1 0 0,0-2 0 0,0 3 0 32,-3 3-15-32,-1-9-9 0,8 9-1 0,-4-9-1 15,4 2-130-15,-4 1-27 0,3 3-5 0</inkml:trace>
  <inkml:trace contextRef="#ctx0" brushRef="#br0" timeOffset="10604.02">10386 8029 1454 0,'21'-10'64'0,"-21"10"14"0,-7-3-62 0,14-3-16 0,4-4 0 0,-1 10 0 16,-10 0 34-16,0 0 4 0,7-9 1 0,4 9 0 15,-1-3 16-15,-10 3 3 0,0 0 1 0,0 0 0 16,11 3-34-16,-11-3-6 0,-4 9-2 0,1 1 0 15,6-1 15-15,-6 1 2 0,-1 5 1 0,-3 1 0 0,0-3 1 0,-3 12 1 16,3 0 0-16,-4-3 0 16,-7 3-7-16,4 3-2 0,0 7 0 0,4-7 0 15,-8 6-5-15,0 1-2 0,1 2 0 0,-1-2 0 0,4-1-3 16,0 1-1-16,-4-7 0 0,4 7 0 0,3-7-17 16,1 0 8-16,-4-3-8 0,3 0 0 0,1-3 0 15,-1 3 0-15,0 0 0 0,1-6 0 16,3 0-110-16,0 0-19 0,3-4-4 15,1-5-784-15</inkml:trace>
  <inkml:trace contextRef="#ctx0" brushRef="#br0" timeOffset="11046.58">10502 8587 1839 0,'-10'-6'81'0,"10"6"18"0,0 0-79 0,0 0-20 0,0 0 0 0,0 0 0 16,-7 0 0-16,7 0 0 0,0 0 8 0,0 9-8 15,-7-3 0-15,-1 4 0 0,1-1 0 0,7 1 0 16,0 5 0-16,-3-2 0 0,-11 2 0 0,3 4-9 16,4 0 9-16,0 0 0 0,-11 3 0 0,1 0 0 15,6-3 0-15,4 6 9 0,0-7-1 0,4 8-8 16,-4-8 8-16,3 7-8 0,8-9 0 0,-4-3 0 15,3 6 20-15,4-4-4 0,7-5 0 0,4-1 0 16,-1-3 2-16,1-3 0 0,-4-3 0 0,7 7 0 0,8-14-6 0,-5 7 0 16,-3-3-1-16,1-3 0 15,6-7-11-15,-3 1 0 0,-4-1 0 0,0-2 0 16,0 2 8-16,0-3-8 0,0 1 0 0,-6-4 8 0,-5 0-8 16,4 0 8-16,0 1-8 0,-3-4 8 0,-8 3-8 0,1 6 10 15,-1-12-10-15,-3 9 10 0,0 4 3 0,-3-4 1 16,-4-3 0-16,3 4 0 0,-3 5 25 0,-3 1 5 15,-4 6 0-15,3-7 1 0,-3 4-30 0,3 0-7 16,-6 3 0-16,-1 3-8 0,4 0 0 0,0 0 0 16,3 0 0-16,-3 0 0 0,0 0-20 0,3 3 3 15,11-3 0-15,0 0 0 16,-7 0-133-16,7 0-26 0,0 0-6 0</inkml:trace>
  <inkml:trace contextRef="#ctx0" brushRef="#br0" timeOffset="11677.95">11328 8662 1036 0,'-7'0'92'0,"7"0"-73"0,0 0-19 0,0 0 0 16,0 0 189-16,-7-3 35 0,3-3 6 0,4 6 2 15,0 0-159-15,0 0-31 0,-11 0-6 0,4-3-2 0,7 3-21 0,-7-7-4 16,-7 7-1-16,4 7 0 0,-4-7-8 0,3 3-11 16,4 3 3-16,-7 3 0 15,0-5 8-15,0 8 11 0,7-2-3 0,-4-1 0 0,-3 3-8 0,3-5 0 16,8 2 0-16,-1 7 0 0,1-4 0 0,-1-2 0 16,-3-1 0-16,7 7 0 0,7-7-11 15,-3 1-7-15,-4-4-2 0,3 3 0 0,8 1 32 0,-1-1 5 16,-3-3 2-16,4-2 0 0,0 2-10 0,3-6-1 15,3 0-8-15,-3 0 12 0,1 0-12 0,-1-6 0 16,7 2 0-16,0-2 0 0,-3 0 0 0,-4-4 0 16,3 7 0-16,5-6 9 0,-1 3-9 0,-4-4 8 15,-3 1-8-15,1-1 8 0,2-5 0 0,-3 5 0 16,-7 1 0-16,0-4 0 0,4-2 5 0,-4 5 1 16,0 1 0-16,-7 0 0 0,-3-1-6 0,3 4-8 15,3-4 11-15,-3 10-11 0,-7 0 11 0,7 0-11 0,0 0 10 16,0 0-10-16,0 0 0 0,0 0 8 0,0 0-8 0,0 10 0 15,7-1 16-15,-7 1 1 0,-10 5 0 0,3-5 0 16,7 5-17-16,-8-2 0 0,-2 6 0 0,3-4 0 16,-4 4 0-16,4 0 0 0,4 0 0 0,-4 6 0 15,-8 0 0-15,8 0 0 0,7-3 0 0,-3 3 0 16,-8 10 0-16,1-7 0 0,6-3 0 0,1 3 0 16,-1 0 16-16,1 1 7 0,-4 2 1 0,7-3 0 15,3 0-1-15,-6-2 0 0,-4 2 0 0,-1-3 0 16,5 3-10-16,-1 0-1 0,-3-3-1 0,0 4 0 15,-7-4 5-15,4 3 0 0,-1-3 1 0,-3-6 0 16,-4 6 1-16,-3 0 0 0,0-6 0 0,0 0 0 16,-4-4-10-16,-7-2-8 0,4 3 12 0,0-7-12 15,0 0-14-15,-4 1-10 0,-7-1-1 16,4-9-1-16,7 0-190 0,-4-9-37 16</inkml:trace>
  <inkml:trace contextRef="#ctx0" brushRef="#br0" timeOffset="12408.38">12153 8731 2142 0,'0'0'95'0,"0"0"19"0,0 0-91 0,0 0-23 0,11 0 0 0,-1 10 0 15,-3-1 17-15,0-3-1 0,1 4 0 0,-1 2 0 16,0 4 0-16,-4 0 0 0,1 2 0 0,-1 1 0 15,-3 0-29-15,0 0-7 0,4 6 0 0,-4 0-1 16,-4 3 21-16,4-3 0 0,-3 3 0 0,-1 1 0 16,1-4 18-16,-1 3-2 0,1-3 0 0,-1 0 0 15,1-3 1-15,-1 3 0 0,0-6 0 0,1 6 0 16,-1-6 0-16,1 0 0 0,3-10 0 0,-4 7 0 16,1-7 17-16,-1 1 3 0,-3-1 1 0,4 0 0 15,-1 1-26-15,4-10-4 0,-3 6-8 0,-1-3 11 0,-3-6 0 16,4-3 0-16,3 6 0 0,-7-3 0 0,-1-4-3 15,1-2-8-15,4-10 12 0,-1 4-4 0,1-4 11 0,-1 0 1 16,4-6 1-16,0-3 0 0,-3-7-10 0,3 1-3 16,3 2 0-16,1-8 0 0,6 2-8 0,-3-6 10 15,1 6-10-15,2-6 10 0,1 1-2 0,-1 5 0 16,4-3 0-16,-3 4 0 0,3-1-8 0,0-3 0 16,0 10 0-16,0-4-11 0,-3 1 11 0,3-1 0 15,-3 7 0-15,3 3 0 0,-4-3 0 0,1 3 0 16,3 12 0-16,0-6 0 0,0 4 0 0,0-1-8 0,1 7 8 15,2-1-8-15,4 1-4 0,4-1-1 0,0 10 0 16,-1-6 0-16,1 6 4 0,0 0 1 0,-1 6 0 0,1 4 0 16,-4-1-4-16,1 1-1 0,-5 5 0 0,-3-2 0 15,0 2 13-15,-7 1 10 0,-3-3-2 16,3 6 0-16,-3 2-8 0,-4-2 0 0,-4-6 0 0,0 2 8 16,1 4-8-16,-4 0 8 0,0-3-8 0,-4 3 8 15,4-1-8-15,-3-2 0 0,-1-6 0 0,-3 8 0 16,0-8 0-16,3 5 8 0,1-5-8 0,-8-1 0 15,4 1 0-15,-4-1 8 0,4 0-8 0,-3-2 0 16,2-4 0-16,-2 3 0 0,3-6 0 0,0 0-11 16,-1 0-33-16,5-9-6 15,-4 2-2-15,3-2-700 0,1 0-141 0</inkml:trace>
  <inkml:trace contextRef="#ctx0" brushRef="#br0" timeOffset="12837.16">13554 7508 1670 0,'0'0'148'0,"0"-6"-118"0,0-4-30 0,0 10 0 16,0-3 84-16,0 3 10 0,0 0 2 0,0 0 1 15,0 0-61-15,0 0-13 0,0 0-3 0,0 0 0 16,0 0-1-16,0 0-1 0,0 0 0 0,-4 3 0 16,1 7-18-16,-1-1 0 0,-3 4 0 0,0-1-9 15,0 4 9-15,0-3 0 0,0 2 0 0,-7 4-8 16,3 6 8-16,-3-6 9 0,0 9-1 0,0 4-8 16,-4-1 38-16,-3 3 1 0,3 7 0 0,-3 0 0 15,0 3 10-15,3 0 3 0,-3 0 0 0,4 3 0 16,-1 3-27-16,4-3-5 0,0-3 0 0,0 9-1 15,3-9-6-15,4 9-1 0,-4-6 0 0,8-3 0 16,3 0-4-16,-4 0-8 0,8 0 11 0,-1-6-11 16,1-4 0-16,3 1 0 0,4-7 0 0,-1 0-9 15,4-3 9-15,4 0 0 0,0-3 0 0,3 0 0 16,-4-3-28-16,8-7-3 16,0 4-1-16,3 0 0 0,4-4-54 0,-1-2-11 0,-2-1-3 15,6 1 0-15,0 5-96 0,-3-5-19 16,-4-4-4-16,-7-3-1 0</inkml:trace>
  <inkml:trace contextRef="#ctx0" brushRef="#br0" timeOffset="13333.73">14305 8170 1425 0,'0'0'63'0,"0"0"13"0,0 0-60 0,-7 6-16 0,0-3 0 0,0 4 0 0,7-7 96 0,-7 3 17 15,0-3 3-15,0 9 1 0,0-9-26 0,0 6-6 16,0 4-1-16,3-1 0 0,-6 1-43 0,6-1-9 15,-7 0-1-15,4 7-1 0,-3 0-19 0,-1-4-11 16,-3 7 12-16,-4 3-12 0,-3 0 8 0,4-3-8 16,-5 6 0-16,-2 3 0 0,3-3 0 0,-4 3 0 15,0 4 0-15,1-10 0 0,-5 3 9 0,1 3-9 16,3-9 0-16,1 6 9 0,3-6-9 0,-1-4 8 16,1 4-8-16,4-9 8 15,2 5-27-15,1-12-5 0,4 7-2 0,-1-4-643 16,4 0-129-16</inkml:trace>
  <inkml:trace contextRef="#ctx0" brushRef="#br0" timeOffset="13560.56">13589 8305 1785 0,'0'0'159'0,"0"0"-127"0,0 0-32 0,0 0 0 16,7 6 262-16,4 3 46 0,6 1 10 0,1 5 2 15,0-2-254-15,3 3-50 0,0 2-16 0,4 1 8 16,-1 6-8-16,1-6 0 0,0 6 0 0,-1 0 0 16,1-3-11-16,0 3-3 0,-1-6-1 0,5 6 0 15,-5-6-4-15,1 0-1 0,7 0 0 0,-4-10 0 16,0 7-116-16,4-7-23 0,0 1-5 0,3-4-572 16,0-3-116-16</inkml:trace>
  <inkml:trace contextRef="#ctx0" brushRef="#br0" timeOffset="17015.68">14877 7417 1843 0,'0'0'164'0,"-7"3"-132"0,0 4-32 0,-1 2 0 15,1-6 156-15,0 13 25 0,4 3 5 0,-4-1 1 16,3-2-156-16,4 9-31 0,0-3 0 0,0 13-13 16,0-7 13-16,4 6-9 0,3 10 9 0,-4 0-8 15,4 3 8-15,-3 3 0 0,7 7 8 0,-4-4-8 16,-4 7 0-16,1-4-12 0,-1-2 2 0,1-1 0 16,-1 0 10-16,-3 0 12 0,0-6-2 0,-3 7-1 15,-1-1-9-15,1 0 0 0,-1-9 0 0,1 0 0 16,-1-9 0-16,1 2 0 0,-5-2 0 0,5-1 0 15,-4-9-8-15,3-3-1 0,4 3 0 0,-3-6 0 16,-4-9-135 0,3 5-26-16,4-12-6 0,0-3 0 0</inkml:trace>
  <inkml:trace contextRef="#ctx0" brushRef="#br0" timeOffset="17519">15586 7837 1785 0,'0'-6'159'0,"0"-3"-127"0,0-1-32 0,-4 10 0 15,4 0 86-15,0-9 11 0,0 9 3 0,-3 0 0 16,-1-6-56-16,4 6-12 0,0 0-1 0,0 0-1 15,0 0-8-15,0 0-2 0,0 0 0 0,-3 6 0 16,-4 0-20-16,3 4-8 0,1 2 0 0,-5-2 0 16,5 8 8-16,-4 7 0 0,-4 1 0 0,4-1 0 15,-3 6 0-15,-1 0 0 0,-3-2 0 0,3 5 0 16,-3-6 0-16,0 7 8 0,0-7 0 0,0 0 0 16,3 7 8-16,1-7 1 0,-1-3 1 0,4 3 0 15,0-3-8-15,4 4-2 0,-1-11 0 0,8 4 0 16,-4-3 9-16,7-6 2 0,-4-4 0 0,4 7 0 15,0-10-19-15,4-3 0 0,-1 3 0 0,5-6 0 16,-5 0 13-16,1-6-4 0,3-3-1 0,0-1 0 16,-4 4 1-16,5-13 0 0,-1 7 0 0,0-10 0 15,-4 3 6-15,5 0 1 0,-1-6 0 0,0 3 0 0,-4-9-5 16,4 9-1-16,1-13 0 0,-5 10 0 16,4-3-10-16,-3 0 12 0,-1-7-12 0,1 1 12 0,0 6-12 0,-8 2 0 15,4-2 9-15,-3 3-9 0,-4 3 0 16,3-3 8-16,-6 0-8 0,-1 6 0 15,-3 4 0-15,4-4-13 0,-8 0 1 0,4 10 1 16,-4-7-20-16,1 6-4 0,-1 1-1 0,1 6 0 16,-5-3-130-16,5-4-26 0,-1 10-6 0</inkml:trace>
  <inkml:trace contextRef="#ctx0" brushRef="#br0" timeOffset="17765.27">15441 8123 2383 0,'0'0'52'0,"0"0"12"0,0 0 1 0,7 3 2 0,0 6-54 0,0-2-13 0,-7-7 0 0,7 9 0 16,0-3 15-16,0-3 0 0,0 4 0 0,4-4 0 16,-4-3 5-16,4 6 2 0,-1-3 0 0,1-3 0 15,-1 7-22-15,1-7 0 0,0 3 0 0,3-3 0 16,0-3-16-16,-4 3-4 0,5-7 0 0,2 4-1 31,-3-3-42-31,0 3-8 0,-3-4-1 0,3-2-1 0,4 0-139 0,-4-1-28 0,3 1-6 16,-2-7-1-16</inkml:trace>
  <inkml:trace contextRef="#ctx0" brushRef="#br0" timeOffset="18187.5">15642 7242 2005 0,'0'0'88'0,"-7"0"20"0,0-4-87 0,4 4-21 0,3 0 0 0,0 0 0 15,0 0 33-15,0 0 3 0,0 0 0 0,0 0 0 16,7-6-23-16,3 6-4 0,1 0-1 0,3 0 0 15,4 10-8-15,-1-4 0 0,4 3-10 0,-3 4 10 16,0-4 19-16,3 7 9 0,0 3 3 0,0 0 0 16,4 6-8-16,-1-7-2 0,1 8 0 0,0 2 0 15,0-3 4-15,-4 12 1 0,-4-2 0 16,5-1 0-16,-1 4-14 0,-4-3-2 0,1 2-1 0,-4 4 0 16,4 3 11-16,-4-3 1 0,0-1 1 0,0-2 0 15,-3 0 9-15,-1 6 1 0,1-4 1 0,-4-2 0 16,-4 0-3-16,4-4-1 0,-3 1 0 0,-4 2 0 15,0-2 2-15,-4-1 0 0,4 1 0 0,-7-4 0 16,0 4-2-16,0-1 0 0,-3-6 0 0,-4 7 0 16,3-7-29-16,-7 6 0 0,1-5 0 0,-4 2 0 15,-1-3 0-15,-6-3 0 0,0-3 0 0,-7 3-10 16,6-6-70 0,-2 0-13-16,2-3-3 0,-2-7-723 0,3-3-144 0</inkml:trace>
  <inkml:trace contextRef="#ctx0" brushRef="#br0" timeOffset="23241.29">6773 10490 2152 0,'0'0'48'0,"-10"0"9"0,10 0 3 0,0 0 0 0,0 0-48 0,0 0-12 0,0 0 0 0,0 0 0 15,0 0 0-15,0 0 0 0,0 0 0 0,0 0 0 16,0 0 0-16,3 0 0 0,4 7 0 0,4-4 0 15,3-3 0-15,-3 6 0 0,3-3 0 0,0-3 0 16,7 6-11-16,-10-6 11 0,6 0-8 0,1 4 8 16,0-4 0-16,3 0 0 0,-11 6 0 0,8-6-8 15,-4 0 8-15,4 0 0 0,-4 0 0 0,0 6 0 16,0-3-11-16,4-3 0 0,-4 0 0 0,7 0 0 0,-11 0-5 16,8 0 0-16,-4 0-1 0,4 0 0 15,-4 0-19-15,0 0-3 0,0 6-1 16,4-2 0-16,-8-4 1 0,5 0 0 0,-5 0 0 15,4 9 0-15,-3-3-119 0,-8-3-24 0</inkml:trace>
  <inkml:trace contextRef="#ctx0" brushRef="#br0" timeOffset="23606.56">6858 10776 2127 0,'0'0'94'0,"0"0"20"0,-11 0-91 0,11 0-23 0,-7 0 0 0,7 0 0 15,0 0 32-15,0 0 3 0,0 0 0 0,0 0 0 16,0 0-44-16,0 0-9 0,0 0-2 0,11 0 0 16,0 0 20-16,-4 0-8 0,7 0 8 0,-4 0 0 15,4 0-15-15,1-3 4 0,-1 3 1 0,0-7 0 16,3 7 10-16,1-3 0 0,0-3 8 0,3 0-8 16,0 2 0-16,0 4 0 0,4-6 0 0,0 3 0 0,-4-3 0 15,7 3-18-15,4-4 3 0,-4 7 1 16,0-3-104-16,4-3-21 0,-4 6-4 15,-3 0-1-15</inkml:trace>
  <inkml:trace contextRef="#ctx0" brushRef="#br0" timeOffset="29754.24">8791 10327 1267 0,'0'0'112'16,"0"0"-89"-16,0 0-23 0,0 0 0 15,0 0 35-15,0 0 2 0,0 0 1 0,0 0 0 0,0 0 2 0,0 0 0 16,0 0 0-16,0 0 0 0,-7 3 0 0,0-3 1 16,-3 0 0-16,2 0 0 0,1 0-11 0,0 0-2 15,0 0-1-15,0 7 0 0,-7-4 8 0,0-3 1 16,0 0 1-16,3 0 0 0,-3 6-10 0,-3-6-3 15,2 3 0-15,-2 3 0 0,-1 1 0 0,1-4 0 16,-5 3 0-16,-2-3 0 0,3 4 16 16,-1-4 4-16,-9 6 0 0,2-9 0 0,5 6-29 0,-8 4-6 15,7-10-1-15,1 6 0 0,2-3-8 0,5-3 0 16,-8 0 0-16,4 10 0 0,7-10 0 0,-11 6-9 16,11-3 9-16,-4 3 0 0,4-3 0 0,0-3 8 15,4 7 0-15,2-4 1 0,-2-3-9 0,3 0 0 16,-4 6 0-16,4-6 0 0,0 10 10 0,7-10 0 15,0 0 0-15,-3 0 0 0,3 0 0 0,0 0 0 0,0 0 0 16,0 9 0-16,0-9-2 0,0 9-8 0,0-9 12 0,7 7-4 16,3-4 20-16,1 3 4 0,-1-3 1 15,1 3 0-15,7-6-11 0,3 4-2 0,0-4-1 16,0 0 0-16,0 0-2 0,4 0 0 0,0 0 0 0,6-4 0 16,-9 4-9-16,6 0-8 0,0 0 9 15,0-6-9-15,-3 12 8 0,0-6-8 0,-1-6 0 0,-2 6 9 16,2 0-9-16,-3 0 8 0,1 0-8 0,-5 6 8 15,8-6 8-15,-4 0 2 0,7 0 0 0,-7 0 0 16,1 0-6-16,-1 4-2 0,0-4 0 0,-3 6 0 16,-1-6-2-16,1 0 0 0,-4 6 0 0,4-3 0 15,-8 3-8-15,4-2 0 0,-3 2 0 0,-1-6-11 16,-2 0 11-16,-8 0 0 0,7 9 0 0,-7-9 0 0,0 0 0 0,3 3 0 16,-3-3 0-16,0 10 0 15,0-10 0-15,-7 6 0 0,0 4 0 0,-4-1 0 0,-3 0 0 0,4-2 9 16,-1-4-9-16,-6 6 10 0,-1-3-10 15,0-2 12-15,-6 2-12 0,2 3 12 0,-2 1-12 0,-1-1 0 16,0 0 0-16,-3 1 0 0,0-1 0 0,3 7 0 16,-3-7 0-16,3 1 8 0,-3-1-8 0,3 7 0 15,1-7 0-15,-1 1 0 0,-3 5 0 0,3-2 0 16,4-7 0-16,-4 4 0 0,0 5 0 0,1-5 0 16,3 2 0-16,-1-2 0 0,5 5 0 0,-8-5 0 15,4-1 0-15,7 1 0 0,-7-1 0 0,3 7-11 16,4-7 11-16,0 0-8 0,-4 1 8 0,8-1 0 15,-1 7 0-15,0-7 0 0,1 1 0 0,3-1 0 16,0 1 0-16,0-1 0 0,3 7 0 0,-3-7 0 16,4-3 8-16,3 4-8 0,-4-7 0 0,4 6 8 15,0-9-8-15,0 7 0 0,4 2 0 0,-1 0 9 0,-3-9-9 16,4 10 0-16,3-4 13 0,-4 3-4 0,4-5-1 0,4 5 0 16,-4-3 0-16,0-6 0 0,4 3 0 0,-4 4 0 15,3-1 8-15,1-6 0 0,3 3 1 0,0-3 0 16,0 0-5-16,4 0-2 0,3 0 0 0,-3 0 0 15,3 0 1-15,0 0 0 0,7 0 0 0,4 0 0 16,0 0-11-16,-1 0 8 0,5 0-8 0,-5 0 8 16,1 0-8-16,3 0 0 0,-6 0 9 0,2 0-9 15,5 0 0-15,-5 0 0 0,1 0 0 0,0 0 0 16,0 6 0-16,-4-3 0 0,-3-3 0 0,3 7 0 16,-7-4 0-16,0-3 0 0,0 6 0 0,0-3 0 0,-3 4 0 15,0-4 0-15,-1 3 0 0,-3 0 0 16,4-3 0-16,-4 4-10 0,0-4 10 0,4-3 0 0,-4 6-23 15,0-3 3-15,0-3 0 0,0 0 0 16,1 0-133-16,-1-3-27 16,3-3-4-16</inkml:trace>
  <inkml:trace contextRef="#ctx0" brushRef="#br0" timeOffset="32624.76">8604 11553 1659 0,'0'0'73'0,"0"0"16"0,-7 0-71 0,0 0-18 15,0 0 0-15,7 0 0 0,-3 7 12 0,-4-7 0 16,7 0-1-16,-8 0 0 0,8 0-11 0,-7 9 0 15,0-9 0-15,0 6 0 0,0-3 0 0,4 7 0 16,-1-4 0-16,-3 4 0 0,4-7 0 0,-4 6-11 16,3-3 11-16,-3 4-8 0,0-1 24 0,3 7 6 15,-10-4 1-15,4-2 0 0,-1 5 36 0,-3 1 7 16,3-3 2-16,1 2 0 0,3 1-28 0,0-3-6 16,-7 5-1-16,7-2 0 0,-1 0-33 0,5-4 0 15,-1-2 0-15,4 5 0 0,4-5-9 0,-1-1-9 0,1 1-2 0,3-1 0 31,0-3-41-31,4-3-9 0,-1 4-2 0,4-7 0 16,1-7-11-16,6 7-2 0,-11-3-1 0,4-3-625 0</inkml:trace>
  <inkml:trace contextRef="#ctx0" brushRef="#br0" timeOffset="32850.32">8675 11371 2476 0,'-18'-9'110'0,"15"3"22"0,-8 3-105 16,4-4-27-16,0-2 0 0,0 9 0 0,0-6 13 0,7 6-2 16,0 0-1-16,0 0 0 15,0 0-39-15,0 0-8 0,0 0-2 0,0 0 0 16,7-3-118-16,0 3-24 0,4-7-5 0</inkml:trace>
  <inkml:trace contextRef="#ctx0" brushRef="#br0" timeOffset="36923.11">10608 10246 1206 0,'0'0'53'0,"0"0"11"0,0 0-51 0,0 0-13 15,0 0 0-15,0 0 0 0,0 0 54 0,0 0 8 16,0 0 2-16,-7 0 0 0,-4 3-25 0,11-3-5 16,0 0-1-16,0 0 0 0,-10 0 11 0,6 0 3 15,4 0 0-15,0 0 0 0,0 0-12 0,-3 9-3 16,-4-2 0-16,7-7 0 0,0 12-12 0,0-6-4 15,-11 4 0-15,8 5 0 0,-1-2 13 0,1-4 3 16,-1 7 0-16,-3 0 0 0,0-4 0 0,-4 7 0 16,1-3 0-16,-4 9 0 0,-4-3 9 0,0 3 3 15,4 0 0-15,0 0 0 0,0 6-16 0,-4 1-2 16,1-1-1-16,-1 1 0 0,8-4-7 0,-5 0-2 16,1 0 0-16,-3-3 0 0,10 0-16 0,-4-3 10 0,-3 3-10 15,3-6 8-15,4-3 1 0,4 3 0 0,-4 0 0 16,0-4 0-16,0 4-1 0,0 0-8 0,3-10 12 0,0 7-4 15,-3 3-8-15,4-4-14 0,-1-2 3 0,1 3 1 16,-4-1-9-16,3-2-1 0,1 3-1 0,-1-7 0 31,4 7-18-31,-3-7-3 0,-1 4-1 0,4-7 0 0,0-6-38 16,0 0-8-16,-3 3-2 0,3-3-517 0,0 0-104 0</inkml:trace>
  <inkml:trace contextRef="#ctx0" brushRef="#br0" timeOffset="37525.18">10650 10863 1425 0,'0'0'63'0,"0"0"13"0,-3 0-60 0,3-6-16 15,0 6 0-15,0 0 0 0,0 0 24 0,0 0 1 0,0 0 1 0,0 0 0 16,3-3-26-16,-3 3 0 0,0 0 0 0,0 0 0 16,0 0 13-16,0 0 1 0,0 0 0 0,0 0 0 15,0 0-14-15,0 0 0 0,-3 3 0 0,-8 7 0 16,1 2 14-16,-1 1 6 0,8-4 2 0,-8 1 0 15,-3 5 36-15,3-5 7 0,4 8 2 0,0-2 0 16,0 3-21-16,0 0-4 0,0-4-1 0,3 4 0 16,4 0-41-16,-3 0 0 0,-4-3 0 15,7 2 0-15,3-2 0 0,1-3 0 0,-4-4 0 0,0 7 0 16,7-7 0-16,0 7 0 0,0-13 0 0,0 6 0 16,-7-9 0-16,7 7 0 0,4-7 0 0,-1 3 8 15,-10-3-8-15,7 0 0 0,8-3 0 0,-1-4 0 16,-4 4 0-16,4-3 0 0,-3-4 10 0,0 1-10 15,6 0 26-15,-3-1-2 0,-7-5 0 0,7 5 0 16,-3 1-4-16,0-1-2 0,-1-5 0 0,-6 5 0 0,3 1-9 16,-4-4-1-16,4-2-8 0,-3 5 12 0,-1-5-12 15,4 5 8-15,-7-2-8 0,0-4 0 0,-3 7 12 16,-1-7-3-16,8 6-1 0,-4 1 0 0,-4-10-8 0,4 13 0 16,-7-7-10-16,4 4 10 0,3 0 19 0,-4-1 9 15,-6-2 3-15,-1 8 0 0,8-5-2 0,-8 3 0 16,0 3 0-16,4-4 0 0,-7 7-29 0,7-3 8 15,0-3-8-15,-3 6 0 0,-5 0-12 0,8 0-4 16,7 0-2-16,0 0 0 16,-10 0-87-16,3 0-18 0,7 0-3 0,0 0-507 15,0 0-102-15</inkml:trace>
  <inkml:trace contextRef="#ctx0" brushRef="#br0" timeOffset="38267.78">11426 10926 1785 0,'-21'-6'79'0,"21"6"17"0,4-9-77 0,-4 9-19 0,-11-4 0 0,4-2 0 0,0 3 88 0,7 3 13 15,0 0 3-15,-3-6 1 16,-8 6-143-16,8-3-29 0,3 3-5 0,0 0-2 16,-15 0-6-16,5 0-2 0,10 0 0 0,0 0 0 0,-7 0 48 0,-4 3 10 15,-3-3 1-15,3 0 1 0,11 0 37 0,-10 6 7 16,-4-3 2-16,0 3 0 0,0-2 28 0,-1 5 7 16,-2 0 1-16,3 7 0 0,0-7-4 0,-4 1 0 15,7-1 0-15,-3 1 0 0,0 5-39 0,4 1-8 16,10-7-1-16,0 4-8 0,3-7 8 0,1 10-8 15,-4-7 0-15,3 1 0 0,4-7 0 0,-3 6 10 16,-1-2-10-16,4 2 8 0,7 0-8 0,-3-2-17 16,0-4 4-16,-1-3 1 0,4 6 12 0,-3-6 0 15,3 0 0-15,-3 0 0 0,-1-6 0 0,4 6 0 16,0-10 0-16,0 7 0 0,-6-9 0 0,6 9 0 0,0-4 0 16,0-2 0-16,0 6 0 0,-3-7 0 0,-1 1 0 15,8 3 0-15,-1-4 0 0,-6 4 15 0,-4-3-2 16,0-1 0-16,11 7 9 0,-11-3 2 0,-4-4 0 15,1 7 0-15,-1-3-24 0,-3 6 0 0,0 0 0 0,0 0 0 16,-10-6 0-16,10 6 0 0,10 0 0 0,-10 0-8 16,0 0 8-16,0 0-12 0,4 6 12 0,3 3-12 15,-3 1 12-15,-1-4 11 0,-3-6-3 0,4 9 0 16,3-5 14-16,-7-4 2 0,-7 9 1 0,7 7 0 16,3-7 1-16,-3 0 0 0,0 1 0 0,-7-1 0 15,0 7-9-15,7 0-1 0,0-4-1 0,0 7 0 16,-11-3-15-16,8 2 0 0,6-2 8 0,1 3-8 15,-8-3 0-15,4 2 0 0,4-5 0 0,-1 9 0 16,5-3 0-16,-8 0 0 0,-4-4 0 0,0 4 0 16,12 0 9-16,-8 0-1 0,-8 0 0 0,-2-1 0 15,-1-2 8-15,4 3 2 0,0 0 0 0,-3-4 0 0,-5 4 1 16,1 0 0-16,4-3 0 0,-1-7 0 0,-10 10 8 0,3-10 1 16,8 1 1-16,-4-1 0 0,0 0-7 0,-4 7-2 15,4-6 0-15,0-4 0 0,0 3-10 16,-4 1-2-16,-3-10-8 0,-4 9 12 0,11-3-12 0,-4-3 0 15,-6 4 0-15,3-4 0 16,3-3-25-16,0 0-5 0,1 0-1 0,-1 0 0 16,-7 0-77-16,8 0-16 0,13 0-4 0,-6-10-918 0</inkml:trace>
  <inkml:trace contextRef="#ctx0" brushRef="#br0" timeOffset="42658.23">13035 10177 115 0,'0'0'10'0,"0"0"-10"0,0 0 0 0,0 0 0 15,0 0 36-15,0 0 6 0,0 0 1 0</inkml:trace>
  <inkml:trace contextRef="#ctx0" brushRef="#br0" timeOffset="43638.16">13010 10152 115 0,'0'0'0'0,"0"0"10"0,0 0-10 0,0 0 0 0,-7 0 0 0,4-3 0 15,-4 3 264-15,7 0 52 0,-7-7 9 0,3 7 3 16,-3-3-163-16,7 3-32 0,-3-6-6 0,3 6-2 0,-7 0-38 0,7 0-8 16,0 0-2-16,0 0 0 0,-4-3-33 0,4 3-6 15,0 0-2-15,0 0 0 0,-7-7-19 0,7 7-4 16,-4-6-1-16,1 3 0 0,3 3 4 16,-7-6 1-16,0 6 0 0,3-3 0 0,-3-4-17 15,0 7 0-15,-3 0 0 0,-1 0 0 0,0 0 8 16,1 0 0-16,-1 7 1 0,-3-7 0 0,0 3 4 0,0-3 1 15,0 0 0-15,0 0 0 0,0 0 0 0,-4 6 0 16,4-6 0-16,0 0 0 0,-4 9 2 0,0-9 1 16,1 0 0-16,-1 10 0 0,-3-10 3 0,0 9 1 15,0-2 0-15,3-4 0 0,-3 6-13 0,3-3-8 16,1 4 8-16,-1-4-8 0,0-3 0 0,1 7 0 0,6-4 0 16,-3-3 0-16,0 3 0 0,0-3 0 0,3 4 0 15,1-4 0-15,3-3 0 0,-4 6 0 0,4-6 0 0,7 0 0 16,-7 3 0-16,-4 3 8 0,4-6-8 15,7 0 0-15,0 0 0 0,-3 0 9 0,-4 10-9 0,7-10 0 16,0 0 18-16,0 0-3 0,0 0-1 0,-7 0 0 16,7 0-2-16,0 0 0 0,0 0 0 0,0 9 0 15,0-9 5-15,0 0 1 0,3 10 0 0,4-4 0 16,0-3-2-16,4-3 0 0,-1 0 0 0,8 6 0 16,0-6-8-16,-1 3-8 0,1-3 9 0,7 0-9 15,-1 0 12-15,1 0-3 0,-4 7-1 0,4-7 0 16,0 0-8-16,-1 6 0 0,5-3 0 0,-5-3 0 15,1 0 0-15,0 10 8 0,-1-10 0 0,1 0 0 16,0 6-8-16,-4-3 0 0,7-3 0 0,-3 6 8 16,3-3 4-16,0-3 1 0,4 0 0 0,-4 7 0 15,0-4 2-15,1-3 0 0,-1 0 0 0,0 6 0 16,-3-6-15-16,-1 9 0 0,-2-9 0 0,2 7 0 0,-6-4 0 16,3-3 0-16,-3 9 0 0,-4-9 0 0,0 10 0 0,-3-4 0 15,-1-3 0-15,-3 3 0 0,0-2 0 0,0 2-10 16,-7-6 2-16,0 6 0 0,0-3 8 0,-3 7 8 15,3-4-8-15,-4 3 11 0,-3-6-2 0,0 7 0 16,-3-4 0-16,3 4 0 0,-4-1-9 0,0-3 0 16,-6 4 0-16,-1-1 0 0,0-6 0 0,1 7 0 15,-4 2 0-15,-4 1 0 0,0-7 0 0,-3 3 0 16,0 1 0-16,0-1-11 0,-4 1 11 0,4 5 0 16,-4-5 0-16,4 2 0 0,-4-2 0 0,4 5 0 15,-4-5 0-15,0-1 0 0,4 0 0 0,-4 1 0 16,4-4 0-16,0 4 0 0,3-1 0 0,0 0 12 15,1 1-4-15,-5-1 0 0,8 1-8 0,0-4 0 0,0 3 0 16,0 1 0-16,3-1 0 0,0-3 0 0,4-3 0 0,0 7 0 16,0-4 0-16,4 4 0 0,-1-1 0 0,0 0 0 15,1-2 0-15,3 2 0 0,0 0 0 0,3 1 0 16,-3-1 0-16,0 1 0 0,0 5 0 0,3-5 0 16,1-1 0-16,-1 1 0 0,1-1 0 0,3 0 0 15,0-2 11-15,0-4-3 0,0-3 0 0,3 9 0 16,-3-9 0-16,7 7 0 0,1-4 0 0,-1 3 0 15,3 3-8-15,1-9 8 0,-4 7-8 0,7-4 8 16,0-3-8-16,0 6 0 0,0-3 0 0,4-3 0 16,0 6 9-16,6-2 7 0,-3-4 0 0,1 9 1 15,-1-9 0-15,0 0 0 0,4 6 0 0,-4-6 0 0,3 3-17 16,1-3 0-16,-4 0 0 0,0-3 0 0,1 3 0 0,2 0 0 16,-2 0 0-16,-1 0 0 0,-4 0 0 0,4-6 0 15,1 6 0-15,-1 0 0 0,0-3-8 0,-3-3 8 16,-1 2-13-16,1-2 5 0,-4 3-12 0,4-3-3 15,-1 6 0-15,-3-3 0 16,1-4-85-16,2 7-18 0,-10-3-3 0,4-3-1 16,-1 6-74-16,-3-6-14 0,0 3-3 0</inkml:trace>
  <inkml:trace contextRef="#ctx0" brushRef="#br0" timeOffset="44521.1">12428 11312 345 0,'0'0'31'0,"0"0"-31"16,0 0 0-16,-7 0 0 0,0 0 317 0,7 0 58 15,-3-3 11-15,3 3 2 0,0 0-287 0,0 0-57 16,-7 0-12-16,7 0-3 0,0 0 13 0,0 0 2 15,0 0 1-15,0 0 0 0,0 0-22 0,0 0-5 16,0 0-1-16,0 0 0 0,0 0-17 0,0 0 0 16,3 9 0-16,1 1 0 0,-1-1 0 0,1 7 0 15,-1-4 8-15,1 7-8 0,-4-3 28 0,3 3 0 16,4-1-1-16,-7 4 0 0,0 0-3 0,0 3 0 16,0 0 0-16,0-3 0 0,-3 0-9 0,-1 0-3 15,1 3 0-15,-4 4 0 0,3-4-12 0,-3-7 9 0,0 8-9 16,0-8 8-16,4 1-8 0,-4-3 0 0,-1-4 0 0,-2 4 8 15,3-7-8-15,0 1 0 0,0-1 0 16,3 1 0 0,-3-4-24-16,4 3-9 0,3-9-3 0,0 0-634 0,0 0-127 0</inkml:trace>
  <inkml:trace contextRef="#ctx0" brushRef="#br0" timeOffset="45777.51">12781 11550 403 0,'0'0'36'0,"0"0"-36"16,0 0 0-16,0 0 0 0,0 0 179 0,0-6 29 16,0 6 5-16,4-9 2 0,-1 5-168 0,1-2-34 15,-1-3-13-15,1 2 11 0,3 4-3 0,-4-3-8 16,4-3 12-16,-3 9-4 0,-4 0-8 0,3-10 8 16,5 7-8-16,-8-3 8 0,0 6-8 0,0 0 0 15,0 0 0-15,0 0-11 0,-4-3 28 0,4 3 6 16,0 0 1-16,-7-7 0 0,0 7 4 0,0 0 2 0,0 0 0 15,0 0 0-15,7 0 10 0,0 0 1 0,-7 0 1 16,7 0 0-16,0 0-12 0,-7 0-2 0,0 0-1 0,7 0 0 16,0 0 7-16,0 0 2 0,-7 0 0 0,7 0 0 15,-4 0-22-15,-3 0-4 0,0 7-1 0,0-4 0 16,0-3-9-16,0 6 0 0,0-3 0 0,-4 7 0 16,4-4-9-16,-4-3-1 0,1 6 0 0,3 4 0 15,0 0 10-15,-4-4 0 0,1-3 0 0,3 4 0 16,-4-1 11-16,4 0-3 0,0 1 0 0,0-4 0 15,-4-3 9-15,1 7 2 0,-1-1 0 0,0-3 0 16,4 4 1-16,-3-1 0 0,3 1 0 0,0-4 0 16,-4 3-3-16,4-6 0 0,-4 4 0 0,8 2 0 15,-4-3-8-15,3-3-1 0,-3-3-8 0,7 0 12 16,-7 7-12-16,7-7 9 0,-3 3-9 0,3-3 8 16,-11 6-8-16,4-3 0 0,7-3 9 0,-3 7-9 0,-5-7 0 15,8 0 8-15,0 0-8 0,0 0 0 0,-7 3 0 16,7-3 9-16,0 0-9 0,0 0 0 0,0 0 19 0,0 0-3 15,-7-3-1-15,7 3 0 0,0 0 1 0,0 0 1 16,0 0 0-16,0 0 0 0,0-7-7 0,4-2-2 16,-4 9 0-16,3-3 0 0,-3 3-8 0,4-7 10 15,-1-2-10-15,-3 9 10 0,0 0-10 0,0 0 8 16,8 0-8-16,-8 0 8 0,0 0-8 0,0 0 0 16,3-9 0-16,4 9 0 0,-7 0 0 0,0 0 8 15,11 0-8-15,-8-7 8 0,8 7-8 0,-11 0 0 16,0 0 0-16,0 0 0 0,7-3 0 0,-7 3 12 15,0 0-2-15,0 0 0 0,0 0 6 0,0 0 2 16,7-6 0-16,-7 6 0 0,0 0-3 0,0 0-1 0,11 6 0 16,-8-3 0-16,-3-3-14 0,11 7 8 0,-4-4-8 0,0 3 0 15,3 3 17-15,-3 1-2 0,-3-4-1 16,3 4 0-16,0-7-14 0,0 6 0 0,4-3 0 0,-11-6 0 16,7 10 0-16,3-4 9 0,-3-3 1 0,0 7 0 15,4-4-10-15,-4-3 8 0,-7-3-8 0,7 6 8 16,-7-6-8-16,7 3 0 0,0 4 9 0,-7-7-9 15,0 0 0-15,0 0 0 0,11 3-10 0,-11-3 10 16,7 6-38-16,-7-6-1 16,0 0 0-16,10 0 0 0,1 0-113 15,-11 0-24-15,0 0-4 0,7 0-695 0</inkml:trace>
  <inkml:trace contextRef="#ctx0" brushRef="#br0" timeOffset="46090.78">12756 11660 2012 0,'0'0'89'0,"0"0"19"0,0 0-87 0,-3-3-21 0,3-3 0 0,0 6 0 16,0 0 22-16,0-10 0 0,7 7 0 0,-3-3 0 31,6-4-50-31,-6 10-9 0,6-6-3 0,-3 6 0 0,4-3 25 0,-4 3 5 0,3-6 1 16,-2 6 0-16,2 0-8 0,1 0-2 0,-4-3 0 0,3 3 0 31,-6 0-34-31,3 0-7 0,0 3-2 0,0-3 0 16,-7 0-37-16,7 0-7 0,0 6-2 0,0-3 0 15,-7-3-19-15,7 0-4 0,4 0-1 0,-4 0 0 16,3 0 48-16,-2 0 8 0,2 0 3 0</inkml:trace>
  <inkml:trace contextRef="#ctx0" brushRef="#br0" timeOffset="46361.52">12735 11785 403 0,'0'0'36'0,"0"0"-36"16,0 0 0-16,11 0 0 0,-1 0 276 0,1 0 49 16,3 0 10-16,0 0 1 0,0 0-281 0,0 0-55 15,4 0-15-15,0-3-1 16,-1 3-20-16,-2 0-5 0,2 0-1 0,-3-6 0 15,0 6-59-15,0 0-12 0,11 0-3 0,-11-3 0 0</inkml:trace>
  <inkml:trace contextRef="#ctx0" brushRef="#br0" timeOffset="46705.97">13254 11491 2372 0,'-11'9'105'0,"4"-3"22"16,4-3-102-16,-1 13-25 0,-3-6 0 0,7 8 0 0,-3-2 0 0,3 3-16 16,0 0 3-16,0-4 0 15,0 10-16-15,0-3-3 0,0 0-1 0,0 0 0 16,0-3-7-16,0-3-2 0,0 3 0 0,0-4 0 16,0-2-25-16,3 2-5 0,-3-5 0 0,0-1-1 15,4 1-114-15,-4-10-22 0</inkml:trace>
  <inkml:trace contextRef="#ctx0" brushRef="#br0" timeOffset="47387.43">12802 9365 864 0,'0'0'38'0,"0"0"8"15,-3 0-37-15,-4 0-9 0,3 0 0 0,4 0 0 0,-3 3 192 0,-4 3 37 0,3-6 7 0,4 0 2 16,0 0-209-16,0 0-41 0,0 0-9 0,0 0-2 15,0 0 23-15,-3 9 0 0,3-9-9 0,0 0 9 16,0 0 0-16,0 0 9 0,0 10-1 0,0-10 0 16,0 0 8-16,0 9 0 0,0 1 1 0,0-4 0 15,0 3 13-15,-4 7 2 0,1-3 1 0,3 2 0 16,-4 4-5-16,0 0 0 0,1 6-1 0,-1 3 0 16,-3 0-15-16,4-3-2 0,-1 4-1 0,-3-4 0 15,4 3-9-15,-1 3 0 0,1-9 9 0,3 3-9 16,-4 0 14-16,4-6-2 0,-3 0 0 0,3 0 0 15,0 0-32-15,3-4-6 16,-3-5-2-16,0 5 0 0,0-5-98 0,0-10-20 0,0 0-4 16,0 0-1-16</inkml:trace>
  <inkml:trace contextRef="#ctx0" brushRef="#br0" timeOffset="47968.07">13166 9402 518 0,'0'0'46'0,"0"0"-37"0,0 0-9 0,0 0 0 16,0 0 304-16,0 0 60 0,0 0 11 0,0 0 2 16,0 0-316-16,0 0-61 0,0 0-16 0,0 0-2 15,-7 6-1-15,3 4 0 0,-3-1 0 0,0 1 0 16,0-1 8-16,-4 7 2 0,1-4 0 0,-1 4 0 16,-3-7 9-16,0 10 0 0,0-3 0 0,0 0 0 15,-4-4 0-15,0 7 12 0,1-3-2 0,-1-1-1 16,1-2 19-16,2-4 4 0,-6 7 1 0,4-7 0 0,3 1 10 15,-4-1 1-15,4 1 1 0,0-4 0 16,-4-3-25-16,4 3-6 0,3 4-1 0,-3-10 0 0,0 9-13 16,4-9 8-16,2 9-8 0,-2-9 0 0,-1 0 0 15,4 0 0-15,0 0 0 0,7 0 0 0,-7-3 0 16,7 3 0-16,-3 0 0 0,3 0 0 0,0 0 0 16,0 0 0-16,-7-6 0 0,7 6 0 0,0 0 19 0,0 0-3 15,0 0 0-15,0 0 0 0,0 0-3 0,0 0-1 16,0 0 0-16,7 9 0 0,0-2 0 0,0-4-1 15,3 6 0-15,1-2 0 0,-1-4 5 0,5 3 0 16,2 3 1-16,-3-2 0 0,4 2-5 0,-4 0-2 16,4 1 0-16,-1-1 0 0,1 4-10 0,0 2 12 0,-1 1-12 15,4 3 12-15,-6-3-12 0,2 2 0 16,1-5 0-16,-4 6 0 0,0-3 0 0,4 2 0 0,-4-2 0 16,0 0 0-16,-4-4-10 0,1 4 10 0,0-7-13 15,3 7 5 1,0-3-38-16,0-4-7 0,0-3-2 0,0 4-917 0</inkml:trace>
  <inkml:trace contextRef="#ctx0" brushRef="#br0" timeOffset="48974.43">14362 10613 864 0,'0'0'76'0,"0"0"-60"0,0 0-16 0,0 0 0 15,0 9 99-15,0 0 17 0,0 1 3 0,0-1 1 16,7 7-69-16,-4-4-14 0,-3-2-2 0,4 12-1 15,-1-3 23-15,1-1 5 0,-1 1 1 0,1 0 0 16,-1 6-6-16,-3 3-1 0,0-3 0 0,0 10 0 0,-3-7-4 0,-1 7-2 16,-3-1 0-16,4-2 0 0,-4 8-32 0,0-8-6 15,3 8-2-15,-3-11 0 0,0 5 6 0,0-6 0 16,3-3 1-16,4-6 0 0,-3 0 1 0,3 0 0 16,-4 0 0-16,4-4 0 0,0 1-1 0,0-3 0 15,0-7 0-15,0 3 0 16,0-9-49-16,0 0-9 0,0 0-3 0,0 0-912 15</inkml:trace>
  <inkml:trace contextRef="#ctx0" brushRef="#br0" timeOffset="49432.86">14298 10622 1785 0,'0'-9'159'0,"0"-1"-127"0,-3-5-32 0,-1 5 0 16,4 4 100-16,4-4 13 0,-1 1 3 0,1 0 1 16,-1-1-101-16,1 1-16 0,-1-1-11 0,4 1 2 15,0 0 9-15,0-1 0 0,0-5 0 0,0 5 0 16,4 4-13-16,3-7 2 0,-3 4 1 0,3 3 0 16,0-4 10-16,4 1 0 0,-4-1 10 0,0 4-10 15,0 3 0-15,4-3 0 0,-4-4 0 0,0 10 0 16,0-3 10-16,0 3-10 0,0 0 10 0,0 3-10 15,-3-3 25-15,-1 7-1 0,1-4 0 0,-4 6 0 16,4-3-24-16,-1 4 0 0,-3-1-14 0,0 7 5 16,0-4 9-16,0-2 9 0,-3 6-1 0,0 2-8 15,-1 1 0-15,1-3 0 0,-4 3 0 0,0-4 0 16,0 4 0-16,0-3 0 0,-4-4 0 0,1 7 10 16,-1-3-10-16,0 0 0 0,1-4 0 0,-1-3 0 0,-3 7 8 15,4-6 0-15,-4 5 0 0,0-5 0 0,-4-1-8 0,4 0 0 16,-4 1 0-16,1-1 0 0,-1 1 0 0,1-4 0 15,-1-3 11-15,1 6-11 0,-5-2 12 0,1-4-3 16,0-3-1-16,4 6 0 0,-4-6-8 0,3 0 0 16,-3 0 0-16,3 0 0 15,4-6-28-15,0 6-8 0,0-10-2 0,0 7 0 16,4-6-163-16,3 0-33 0,-4-17-6 0,4 1-2 0</inkml:trace>
  <inkml:trace contextRef="#ctx0" brushRef="#br0" timeOffset="49923.94">15628 9731 1594 0,'0'0'35'0,"0"0"7"0,0 0 2 0,0 0 1 0,0 0-36 0,0 0-9 0,0 0 0 0,0 0 0 0,0 0 0 16,0 0 0-16,0 0 0 0,0 0 0 0,0 0 24 0,0 0 4 16,-7 0 0-16,3 7 0 0,-6-4 0 0,3 6 0 15,-4 1 0-15,1-1 0 0,-1 7-13 0,1 3-3 16,-8-1 0-16,4 7 0 0,-4 4 16 0,0-4 4 15,-3 9 0-15,0-5 0 0,0 8 9 0,-4 4 3 16,1-7 0-16,-1 4 0 0,-3 6-4 16,3-6 0-16,4-1 0 0,0 7 0 0,-4 0-16 15,4 0-3-15,0 6-1 0,7-9 0 0,-1 9-4 0,1-12 0 16,4 6-1-16,-1-1 0 0,4 1-5 0,4-6-1 16,-1-4 0-16,0 4 0 0,1-3-9 0,3 2 0 15,0-2 0-15,0-7 0 0,3 6 18 0,1 1 2 0,0-7 0 16,6 7 0-16,-3-7-32 0,4 3-7 0,-1-3-1 15,8 1 0-15,-4-4 7 0,7-3 1 0,-3 0 0 0,0-4 0 16,3 1-11-16,0 0-1 0,0-10-1 0,4 7 0 31,3-6-31-31,-3-1-7 0,-1-3-1 0,1-3 0 16,0 4-144-16,-1-4-28 0,22-3-7 0,-14 0-1 0</inkml:trace>
  <inkml:trace contextRef="#ctx0" brushRef="#br0" timeOffset="51817.9">14425 7634 1609 0,'0'0'71'0,"0"0"15"0,0 0-69 0,0 0-17 15,-7 0 0-15,7 0 0 0,-7 0 34 0,7 0 3 16,-4 0 1-16,4 0 0 0,-7 6-27 0,7-6-11 16,-7 3 8-16,0 3-8 0,-3-3 0 0,6 4 8 15,-3 2-8-15,0-6 0 0,-4 7 0 0,4-1-16 16,0 4 3-16,-3-1 0 0,-1-2 4 0,1 5 1 0,3-5 0 0,0 5 0 15,-1-5 8-15,1 2 0 0,0-2 0 0,4 2 0 16,3 1 0-16,-4-4 0 16,4 1 0-16,0-1 0 0,0-3-9 0,4 4 0 0,-1-1 0 0,1 0 0 31,3-2-15-31,0-4-4 0,4 3 0 0,-1-3 0 16,1-3-17-16,-1 7-4 0,1-4-1 0,3-3-382 0,-3 0-76 0</inkml:trace>
  <inkml:trace contextRef="#ctx0" brushRef="#br0" timeOffset="52038.4">14538 7311 1324 0,'0'0'118'0,"-4"-10"-94"15,-3 1-24-15,0 3 0 0,0-4 212 0,0 10 37 16,7 0 8-16,-3-6 2 16,3 6-228-16,0 0-46 0,0 0-9 0,0 0-1 15,0 0-108-15,0 0-22 0,0 0-4 0</inkml:trace>
  <inkml:trace contextRef="#ctx0" brushRef="#br0" timeOffset="52997.75">16140 10613 1980 0,'0'0'88'0,"0"0"17"0,0 0-84 0,0 0-21 15,0 0 0-15,0 0 0 0,0 0 10 0,0 0-2 16,0 0-8-16,0 9 12 0,-4-6-20 0,-3 7-5 15,3-4-1-15,-3 10 0 0,0-7-6 0,0 3 0 16,-3 4-1-16,-1 0 0 0,1-4 12 0,-5 4 9 16,1 3-12-16,0-3 12 0,-3-4 13 0,-1 4 10 15,0-4 1-15,-3 4 1 0,0 3 11 0,-4-4 1 0,4-5 1 0,0 9 0 16,0-4-21-16,0-2-4 0,-1-4-1 0,5 7 0 16,3-7-12-16,-4 7 0 0,0-3 0 15,4-1 0 1,0 1-32-16,4-4 1 0,-1 1 0 0,4-1 0 15,0-3-38-15,3-6-8 0,4 0-2 0,0 0 0 16,0 0-117-16,0 0-23 0</inkml:trace>
  <inkml:trace contextRef="#ctx0" brushRef="#br0" timeOffset="53253.21">15861 10757 2286 0,'0'0'101'0,"0"0"21"0,0 0-98 0,0 0-24 16,0 0 0-16,0 0 0 0,0 0 27 0,10 6 0 16,-2-3 0-16,2 7 0 0,1-4-27 0,-1 3 0 15,4 1 8-15,-3-1-8 0,3 1 0 0,0-1 0 16,0 0 0-16,0 7-11 0,-3-7 11 0,3 7 0 16,0-3 8-16,0 2-8 0,-3-2 0 0,0-4 0 15,3 7-10-15,-4-7 10 0,1 7-27 0,3-6 2 16,-4-1 0-16,1 0 0 15,3-2-35-15,-3-4-6 0,3 3-2 0,-4-3 0 16,5-3-136-16,-5-3-27 0</inkml:trace>
  <inkml:trace contextRef="#ctx0" brushRef="#br0" timeOffset="53799.71">16743 9926 403 0,'0'0'36'0,"0"0"-36"0,0 0 0 0,0 0 0 0,0 0 270 0,0 0 47 16,-7-6 10-16,7 6 1 0,0 0-248 0,-7 0-49 15,3-4-11-15,4 4-1 0,0 0-19 0,-7 0 0 16,0 4 0-16,0-4 0 0,-4 6 0 0,8-3 0 15,-4 3 8-15,0-3-8 0,-4 4 20 0,4 2 0 16,0 1 0-16,0-1 0 0,0 7 19 0,0-7 4 16,0 0 1-16,0 7 0 0,0-3 4 0,0-4 0 15,0 7 1-15,-4 3 0 0,4-4-11 0,0-2-2 0,-4 2-1 0,1 4 0 16,3-3-12-16,0-4-3 16,-4 4 0-16,8-6 0 0,-4 5-11 0,-1-2-9 15,5-4 12-15,-1 4-12 0,4-4 0 0,0 1 0 0,4-7 0 16,-4-3 0-16,3 9-20 0,5-3 0 0,-8-6-1 0,7 10 0 31,0-4-9-31,0-3-2 0,-7-3 0 0,10 6 0 16,-3-2-5-16,0 5-2 0,4-9 0 0,-4 6 0 15,0-6-17-15,0 3-4 0,4-3-1 0,-4 0 0 16,-7 0-119-16,7 0-23 0,7-3-5 0,-14 3 0 0</inkml:trace>
  <inkml:trace contextRef="#ctx0" brushRef="#br0" timeOffset="54001.51">16796 9543 2228 0,'-7'-15'99'0,"3"11"20"0,1-2-95 0,-4 3-24 16,7-3 0-16,-4-4 0 0,4 10 16 0,0 0 0 15,0 0-1-15,0 0 0 16,0 0-72-16,0 0-15 0,0 0-2 0,0 0-557 16,0 0-111-16</inkml:trace>
  <inkml:trace contextRef="#ctx0" brushRef="#br0" timeOffset="54651.18">16831 11111 518 0,'-7'0'46'0,"3"-6"-37"0,-6 6-9 0,6 0 0 16,-3 6 297-16,7-6 58 0,-7 3 11 0,7-3 2 15,0 0-308-15,0 0-60 0,4 10-15 0,-1-4-1 16,1 3 16-16,3 4-12 0,3-7 12 0,1 10-10 16,0-7 10-16,-4 4 0 0,3-4 0 0,1 1 0 15,-1 5 0-15,1-5 9 0,-4-1-1 0,0 7-8 16,-3-7 0-16,-1 7 0 0,-3-4 0 0,0-2 0 15,4 6 26-15,-8-7-2 0,-3 10 0 0,0-10 0 16,0 7-24-16,-4-7 0 0,1 7 0 0,3-3 0 16,-4-4-24-16,4 0 4 0,0 1 0 0,0-4-521 15,-4 3-104-15</inkml:trace>
  <inkml:trace contextRef="#ctx0" brushRef="#br0" timeOffset="55176.1">17480 10597 2674 0,'-3'-3'59'0,"-1"-3"12"0,1-1 2 0,3 7 3 0,0 0-61 0,0 0-15 0,0 0 0 0,10-3 0 15,-3-3-16-15,4-4-5 0,-1 10-2 0,1-3 0 16,0-3 11-16,3 6 3 0,-4-3 0 0,1 3 0 16,-1 0-3-16,5 0 0 0,-5 0 0 0,1-6 0 15,-1 6 4-15,1 0 0 0,-4 0 0 0,-7 0 0 16,0 0 8-16,10 6 0 0,-2-3 0 0,-8-3 0 16,0 0 0-16,0 0 0 0,0 0 0 0,3 6 0 15,-3 4 0-15,0-1 0 0,-3 1 0 0,-1-1 0 16,-3 7 0-16,0-4 0 0,0-2 0 0,0 5 0 15,-4 1 0-15,1-4-12 0,-1 4 12 0,-3-6-12 16,3 8 12-16,1-8 0 0,-4 5 0 0,0-5-8 16,3 6 8-16,-3-7 0 0,0 3 10 0,3-2-10 15,1-4 0-15,3 4-13 0,-1-1 1 0,1 0 0 0,-3-2 12 16,3-4 13-16,-4 6-2 0,4-3-1 0,0 4 2 16,-4-4 0-16,4 4 0 0,4-7 0 0,-4 6-12 0,0 1 12 15,3-1-12-15,4-3 12 0,-3 4-12 0,3-4 0 16,0-6 9-16,10 3-9 0,-3 6 0 15,4-9 0-15,3 7 0 0,0-4 0 0,0-3 0 16,0 0 0-16,4 0 0 0,0-3 0 0,-1 3 0 16,4 0-13-16,-3 0 5 0,0-7 8 15,-1 7-56-15,1 0-4 0,0 0-1 0,-4 0 0 16,3-3-164-16,-2-3-33 0,13 3-6 0,-4-3-2 0</inkml:trace>
  <inkml:trace contextRef="#ctx0" brushRef="#br0" timeOffset="55582.43">18232 10142 1209 0,'0'0'108'0,"0"0"-87"15,0 0-21-15,0 0 0 0,0 0 101 0,0 0 16 16,0 0 3-16,0 0 1 0,0 0-93 0,0 0-20 16,0 0-8-16,0 0 8 0,0 0-8 0,0 0 0 15,-7 7 0-15,3-4 0 0,0 6 0 0,1-3 0 16,-4-3 0-16,3 10 0 0,-3-4 12 0,0 4 6 15,0-4 2-15,0 1 0 0,0-4 16 0,0 3 4 16,-4 7 1-16,4-6 0 0,4 2 2 0,-4-6 0 16,0 4 0-16,3 5 0 0,1-5-22 0,-1-1-4 15,4 1-1-15,-3-1 0 0,6 0-16 0,-3 1 0 16,4-1 0-16,-1-2 0 16,4-4-32-16,-3 3-11 0,-4-6-1 0,10 3-1 15,-3-3-137-15,-7 0-27 0,15 0-6 0,-15 0-1 0</inkml:trace>
  <inkml:trace contextRef="#ctx0" brushRef="#br0" timeOffset="55809.05">18373 9822 2098 0,'0'0'93'0,"-4"-3"19"0,-3-3-89 0,0-3-23 0,4 5 0 0,3 4 0 16,-8-6 54-16,8 6 6 0,0 0 2 0,0 0 0 15,0 0-71-15,0 0-15 0,0 0-2 0,0 0-1 16,8 10-105-16,-1-1-22 0,0-3-4 0,0-3-672 16</inkml:trace>
  <inkml:trace contextRef="#ctx0" brushRef="#br0" timeOffset="58603.64">18754 9800 1324 0,'-7'-9'118'0,"7"9"-94"0,0-6-24 0,-4-4 0 16,4 1 91-16,0 0 13 0,4-1 4 0,-1 1 0 16,4 2-88-16,0-2-20 0,0 0 0 0,4 2 0 15,-1-2 37-15,5 6 9 0,-5-3 2 0,1 2 0 16,3-2 8-16,-4 6 3 0,1 0 0 0,0 6 0 16,-1-2-26-16,-3 5-5 0,0-3 0 0,0 13-1 15,-3 0-14-15,-4 6-2 0,0 3-1 0,-4 7 0 16,1 9 2-16,-8-1 0 0,4 5 0 0,-7 11 0 0,4-2 13 0,-8 2 3 15,4-2 1-15,3 2 0 0,-3-2 19 0,3 5 3 16,1 1 1-16,3-3 0 0,0 2-20 0,0-5-3 16,3-4-1-16,1 0 0 0,-1-9-9 0,1 0-3 15,3 3 0-15,0-3 0 0,3-9-16 0,1 2 0 16,-1 4 0-16,1-3 0 0,-1-4 0 0,1-6 0 16,-1 1 0-16,1-4 0 15,-1-7-27-15,1 1-9 0,-1-3-1 0,4 3-1 16,-3-10-118-16,0 1-23 0,-1-1-5 0,1-3-469 15,3 4-95-15</inkml:trace>
  <inkml:trace contextRef="#ctx0" brushRef="#br0" timeOffset="59140.7">19547 10183 2314 0,'-7'-13'103'0,"4"10"21"0,-4 3-100 0,0 0-24 0,-4 0 0 0,8 3 0 15,-4 4 0-15,0-7 8 0,-1 9-8 0,1 1 0 16,0-1 0-16,-3 0 0 0,3 7-14 0,0-7 5 0,-4 10-3 15,0-3-1-15,1 3 0 0,-1 6 0 16,-3-3 13-16,4 3 0 0,-1 3-10 0,0 3 10 0,-3 1 0 16,4 2 12-16,3-5-2 0,-4 5 0 0,-3 1-2 0,3-1 0 15,1-6 0-15,3 0 0 0,0-2-8 0,0-1 0 16,3-3 0-16,-3 0 0 0,7-10 0 0,0 7 13 16,0-3-3-16,4-7-1 0,-1 0 9 0,8 1 2 15,-4-1 0-15,3-3 0 0,-3-2 7 0,8-4 1 16,-5 6 1-16,4-6 0 0,-3 0-10 0,3-6-3 15,-3 2 0-15,3-2 0 0,-4 3 0 0,4-6 0 16,-3 2 0-16,-1-2 0 0,1-7 16 0,0 7 2 16,-1-4 1-16,-3-2 0 0,4 2-15 0,-1-9-4 15,1 3 0-15,0 1 0 0,-1-8-5 0,1-2-2 16,3 3 0-16,-7-3 0 0,0 0-9 0,4-7 0 16,-4 1 0-16,3-4 0 0,1 4 0 0,-1-4 0 15,-6-3 0-15,7 4 0 0,-4-1-13 0,-4-3-2 16,1 4 0-16,-1 2 0 0,1 4-3 0,-1-1-1 0,-3 1 0 0,-3 6 0 31,-1 0-28-31,1 0-5 0,-4 6-2 0,0 0 0 16,-4 3-93-16,4 7-18 0,3-4-4 0,-3 7-779 0</inkml:trace>
  <inkml:trace contextRef="#ctx0" brushRef="#br0" timeOffset="59428.99">19350 10515 2574 0,'0'0'56'0,"0"0"12"0,0 0 3 0,0 0 1 0,3 10-57 0,1-1-15 15,-1 1 0-15,5-1 0 0,-5 0-16 0,4 1-7 16,0-4-1-16,0-3 0 0,0 4 24 0,0 2 0 15,4-9 0-15,3 6 0 16,-3-6-40-16,3 3-4 0,3-3-1 0,-3 0 0 16,4-3 12-16,0-3 2 0,-1 6 1 0,1-9 0 15,-4 9-10-15,4-10-3 0,-1 4 0 0,-2 3 0 16,-1-4-77-16,0-2-15 0,-4 0-3 0,4-1-1 0</inkml:trace>
  <inkml:trace contextRef="#ctx0" brushRef="#br0" timeOffset="59979.03">19710 9336 1036 0,'-21'-6'92'0,"10"6"-73"0,0-3-19 0,1-3 0 0,-1 6 254 0,1 0 47 16,3 0 10-16,0 0 1 0,7 0-240 0,0 0-48 16,-4 6-9-16,4-6-3 0,0 0-2 0,0 0-1 15,-4 9 0-15,1 1 0 0,6 2 3 0,1-5 1 16,0 8 0-16,3-2 0 0,0 2-13 0,0-2 11 15,0 9-11-15,7-9 10 0,-4 5 10 0,5 7 1 16,-1 0 1-16,7 1 0 0,-4-4 10 0,5 6 1 16,-5 3 1-16,4-3 0 0,1-3-2 0,2 4 0 15,-3-1 0-15,4 6 0 0,0 1 3 0,3 2 0 0,-3-2 0 16,-1-1 0-16,5 4-22 0,-5 0-4 16,1 6-1-16,-4-4 0 0,-3-2-8 0,0 9 0 0,-1-6 9 15,-3 3-9-15,-3-7 15 0,-1 10-2 0,1-3 0 16,-7-3 0-16,6 0-13 0,-10 3 0 0,0-4 0 0,0-2 0 15,0 6 28-15,-7-6 4 0,4-4 0 0,-5 1 0 16,5-1-32-16,-4-3 0 0,0 4 0 0,-4-7-10 16,4 7 10-16,-3-7 11 0,-4 3-3 0,-1-2 0 15,1-1 6-15,0-9 1 0,-3 6 0 0,2 0 0 16,-2-6-3-16,-1-1-1 0,4 1 0 0,-4 0 0 16,1-3-11-16,3-7 0 0,0 7 0 0,-1-7 0 15,1-6-12-15,0 4-4 0,0-4 0 0,0-3-1 16,3-3-147-1,1-4-30-15,-1 4-6 0</inkml:trace>
  <inkml:trace contextRef="#ctx0" brushRef="#br0" timeOffset="64484.49">6904 13222 345 0,'0'0'31'0,"0"0"-31"0,0 0 0 0,-4 6 0 0,-3-6 199 0,0 0 33 16,4 3 8-16,3-3 0 0,-11-3-190 0,11 3-38 15,0 0-12-15,0 0 0 0,0 0 56 0,0 0 5 16,0 0 2-16,0 0 0 0,0 0 33 0,0 0 8 15,0 0 0-15,0 0 1 0,0 0-18 0,0 0-4 16,11 0-1-16,-4 0 0 0,3-6-44 0,8 6-9 16,-11 0-1-16,11 0-1 0,-8 0-14 0,8 0-2 15,0 0-1-15,3 0 0 0,0 0-10 0,4 0-17 16,-1-4 4-16,4 4 1 0,-3-6 12 0,0 6 0 0,10-3 0 16,-3-3 0-16,-4-4 0 0,4 10 0 0,-4-9 12 15,4 0-12 1,-7 2-16-16,-1-2-11 0,4 6-1 0,-10-4-1 15,3 7-44-15,0-3-9 0,-10-3-2 0,3 6-777 0</inkml:trace>
  <inkml:trace contextRef="#ctx0" brushRef="#br0" timeOffset="64785.09">7183 13344 2462 0,'0'0'109'0,"0"0"23"0,-7-6-106 0,7 6-26 0,7-10 0 0,-7 7 0 0,3-3 13 0,4 3-2 16,7-4-1-16,-3 1 0 0,3 3-10 0,4-3 0 15,-1 6 9-15,1-3-9 0,3-4 0 0,0 7-8 16,0 0 0-16,4-3 0 0,0-3 8 0,-1 6 0 15,1 0 0-15,0 0 0 0,3-3-19 0,-3 3 2 16,3 0 0-16,4-6 0 0,-8 6-1 0,1 0 0 16,3 0 0-16,1 0 0 15,2 0-90-15,-6 0-19 0,3 0-3 0</inkml:trace>
  <inkml:trace contextRef="#ctx0" brushRef="#br0" timeOffset="67747.06">9003 12783 1094 0,'0'0'97'0,"0"0"-77"0,0 0-20 0,0-10 0 15,3 4 140-15,-3-3 24 0,0 9 4 0,4-10 2 16,-4 10-138-16,3-3-32 0,-3 3 0 0,0 0 0 16,0 0 0-16,0 0 0 0,0-9 0 0,0 9 0 15,0 0 17-15,0 0 2 0,0 0 0 0,0 0 0 16,0 0 41-16,0 0 8 0,-7-7 1 0,0 1 1 15,-3 3-2-15,3 3 0 0,-4 0 0 0,-3 3 0 16,0-3-25-16,0 6-6 0,-4-6-1 0,4 7 0 16,-7-4-9-16,-4 6-3 0,4-9 0 0,-4 10 0 15,-3-4-11-15,3-3-2 0,-6 6-1 0,2-2 0 16,1 2 2-16,-4-3 0 0,4-3 0 0,0 4 0 0,3-4-12 16,-3 3 8-16,0-3-8 0,3 7 8 0,-3-10-8 15,3 6 0-15,4-6 9 0,0 9-9 0,-4-9 0 16,8 7 0-16,3-4 0 0,-1 3 0 0,-2-3 0 15,3-3 8-15,0 6-8 0,6-2 0 16,-6 2 13-16,4-3-1 0,3 3-1 0,-4-6 0 0,4 3-2 0,0 4 0 16,0 2 0-16,3-9 0 0,-3 9-9 0,0-9 0 15,4 7 9-15,-4-4-9 0,7-3 0 0,-4 6 9 16,4-6-9-16,0 0 0 0,0 0 24 0,0 0-3 16,0 0 0-16,0 0 0 0,0 0-4 0,0 0-1 15,4 3 0-15,3-3 0 0,3 7 1 0,1-4 0 16,0-3 0-16,3 0 0 0,0 0-5 0,3 6 0 15,-2-3-1-15,6 3 0 0,0-6-11 0,0 7 0 0,4-4 9 16,-1-3-9-16,-6 9 0 0,7-9 8 0,-1 6-8 0,5-2 0 16,-5-4 10-16,1 0-2 0,0 6-8 0,3-3 12 15,0-3-1-15,4 6-1 0,0-6 0 0,3 0 0 16,0 0-2-16,1 3-8 0,-1-3 12 0,-3 7-4 16,3-7-8-16,0 0 10 0,-7 6-10 0,-3-3 10 15,0-3-10-15,-4 6 12 0,0-3-12 0,-3-3 12 16,-4 10-4-16,0-4 0 0,0-3 0 0,-3 4 0 15,-1-4-8-15,-3 3 0 0,4 3 0 0,-8-9 8 16,4 10-8-16,-7-10 0 0,0 0 0 0,4 9 8 16,3-3-8-16,-7-6 0 0,0 0 9 0,0 4-9 15,0-4 10-15,-7 9-2 0,0-3-8 0,0-3 12 16,-4 4-3-16,1-7-1 0,-1 9 0 0,1-9 0 0,-5 9-8 16,-2-2 0-16,-1 2 0 0,-3-6 0 0,0 7 0 15,3-4 0-15,-10 3 0 0,3 1 0 0,-3-1 0 0,0 7 0 16,-4-7 0-16,4 7 0 0,0-3 0 15,-4 5 0-15,4-2 0 0,-1 0 0 0,1-4-8 0,0 7 8 16,3-3 0-16,1 3 0 0,-1-4 0 0,0-2 0 16,4 2 0-16,-4 4 0 0,1 0 0 0,2-3 0 15,1-1 0-15,0-2 0 0,3 3 0 0,-3-4 0 16,0 4 0-16,4 0 0 0,-1-4 0 0,4 4 0 16,-7-1 0-16,6-2 0 0,-2 6 0 0,3-10 0 15,-4 7 0-15,0 0 0 0,4-4 0 0,0-2 0 16,4 2 0-16,-1 1 0 0,-3-7 0 0,7 6 0 0,0-2 0 15,0-4 0-15,0 4 0 0,3-4 0 16,4-3 0-16,-3 6 0 0,-1 1 0 0,4-10 10 16,0 0-10-16,0 0 10 0,4 9-10 0,3-3 12 0,-7-6-12 15,7 0 12-15,3 10-4 0,4-4-8 0,-3-3 12 0,7-3-4 16,-1 6-8-16,5-2 8 0,2-4-8 0,1 0 8 16,0 0-8-16,3 0 0 0,7 0 0 0,-3 6 8 15,0-12-8-15,-1 12 12 0,-2-6-12 0,2 0 12 16,-2 0-12-16,2-6 0 0,-6 6 0 0,3 0 0 15,4 0 0-15,-4-4 0 0,-3 4 0 0,3-6 0 16,-3 6 0-16,-1 0 0 0,1 0 0 0,0 0 0 16,-7-3 0-16,-1 3 0 0,1 3 0 0,-1-3 0 15,-6 0 0-15,3 0 0 0,-3 0-8 0,3 6 8 16,-4-2-21-16,5-4 0 0,-8 0 0 0,3 0 0 16,1 0-30-16,-1 0-5 15,-3 0-2-15,4 0 0 0,-4 6-26 0,0-6-6 0,0-6-1 16,-7 6 0-16,7 6-28 0,0-3-5 0,-7-3-2 0,7 0 0 15,-7 0-67-15,4 9-14 0,-4-9-2 0,7 10-315 16,-7-10-62-16</inkml:trace>
  <inkml:trace contextRef="#ctx0" brushRef="#br0" timeOffset="68334.89">8386 14219 1746 0,'0'0'77'0,"-4"0"16"0,4-6-74 0,0 6-19 16,-4 0 0-16,4 0 0 0,0 0 21 0,-3 0 1 15,3 0 0-15,-4 0 0 0,-6 6-22 0,3-6 0 16,3 3 0-16,4-3 0 0,-3 6 0 0,3-6 0 16,-7 3 0-16,7-3 0 0,0 0 0 0,-7 7 0 15,3 2 0-15,-3 0 0 0,4 1 27 0,-1-1 1 16,0 7 0-16,-3-7 0 0,0 7 16 0,-3-3 3 15,3 2 1-15,-4 1 0 0,1-4-4 0,2 7-1 16,-2-3 0-16,-1 0 0 0,1-4-20 0,3 4-4 16,-4 3-1-16,8-10 0 0,-1 7-18 0,1-4 0 0,-1 4 0 0,4-7 0 15,4 1-8-15,-1-1 8 0,1 1-13 0,-1-4 5 32,4-3-25-32,4 3-5 0,-4 1-1 0,3-4 0 15,4-3-41-15,-3-3-9 0,3 3-2 0,0-7-490 0,0 7-99 0</inkml:trace>
  <inkml:trace contextRef="#ctx0" brushRef="#br0" timeOffset="68540.75">8431 14140 403 0,'-7'-18'17'0,"7"8"5"0,0 4-22 16,-3-4 0-16,-1 1 0 0,1 0 0 0,3-1 119 0,0 1 19 15,-4 3 4-15,1 2 1 0,3 4-51 0,0 0-9 16,0 0-3-16,-7-6 0 0,-4 6-25 0,4 0-6 16,7 0-1-16,0 0 0 0,0 0-48 0,0 0 0 15,0 0-12-15,0 0-592 0</inkml:trace>
  <inkml:trace contextRef="#ctx0" brushRef="#br0" timeOffset="68798.23">8618 14360 2286 0,'0'0'50'0,"0"0"10"0,0 0 3 0,0 0 1 0,0 0-51 0,0 0-13 0,0 0 0 0,11-6 0 16,0 6-43-16,-1 0-11 0,4-7-2 0,0 4-1 15,0-3-19-15,4 3-3 0,3-3-1 0,0 6 0 16,1-4-114-16,-5-2-23 16</inkml:trace>
  <inkml:trace contextRef="#ctx0" brushRef="#br0" timeOffset="69053.02">8537 14479 2019 0,'0'0'89'0,"0"0"19"0,0 0-86 0,0 0-22 15,0 0 0-15,0 0 0 0,0 0 14 0,7 6-2 16,4-3 0-16,-1-3 0 0,1 0-26 0,0 0-6 0,3-3 0 0,0 3-1 16,0 0 8-16,0 0 1 0,4-6 1 0,-1 6 0 31,1 0-29-31,0 0-5 0,-1 0-2 0,4-3-501 0,-3 3-101 0</inkml:trace>
  <inkml:trace contextRef="#ctx0" brushRef="#br0" timeOffset="69317.72">9088 14203 2548 0,'0'0'113'0,"0"0"23"0,-7 0-108 0,-1 0-28 0,5 6 0 0,-1-2 0 0,1 5 11 0,-1 7-3 16,1-7-8-16,3 7 12 0,0-4-12 0,0 4-8 16,0 3 8-16,-4-4-13 15,1-2-15-15,-1 12-2 0,1-6-1 0,-1-3 0 16,1 2-21-16,-1 1-5 0,-6-3-1 0,6 3 0 16,0-4-54-16,-3-2-10 0,4-4-2 0,-1-2-461 15,4-7-92-15</inkml:trace>
  <inkml:trace contextRef="#ctx0" brushRef="#br0" timeOffset="70557.23">8460 12632 975 0,'0'0'43'0,"0"0"9"0,0 0-41 0,0 0-11 16,0 0 0-16,0 0 0 0,0 0 92 0,0 0 16 0,0 0 3 0,0 0 1 16,0 0-50-16,0 0-10 0,0 0-1 0,0 0-1 15,0 0-10-15,0 0-3 0,0 0 0 16,0 0 0-16,0 0 12 0,7 0 3 0,3-3 0 0,-3-3 0 16,-7 6-3-16,7-3 0 0,0-4 0 0,-3-2 0 15,3 3 6-15,-3 6 1 0,-1-10 0 0,-3 10 0 16,4-3 4-16,-1-6 2 0,4 2 0 0,-3-2 0 15,-4 0-42-15,3-1-9 0,1 4-2 0,-1-4 0 16,4 1 4-16,-7 0 1 0,4-7 0 0,-1 7 0 16,1-4-4-16,3 4-1 0,-3-7 0 0,3 0 0 15,-4 7-1-15,4-10 0 0,0 6 0 0,7-2 0 16,-7-4-8-16,4 0 10 0,0-3-10 0,-4 3 10 16,3 7-10-16,4-4 0 0,-7 1 0 0,0 2 0 15,0 4-10-15,1 2 10 0,-8 7 0 0,0 0-9 16,0 0 9-16,0 0-8 0,0 0 8 0,0 0-8 15,3 10 8-15,1-1-12 0,-4 1 12 0,3 5-12 16,-3-5 12-16,0 8 0 0,0-2-9 0,0 3 9 0,0-3 0 16,4 2-9-16,-1 1 9 0,-3 0 0 0,4-3 0 0,6 3-8 15,-10-4 8-15,7-2 0 0,0 2 0 0,0-5 0 16,4 6 0-16,-4-7 0 0,0 0 0 0,7 1 0 16,-10-7 0-16,3 3 9 0,3-6 3 0,-3 0 0 15,1 0 0-15,-1-6 0 0,0 6 18 0,3-10 4 16,-6 1 1-16,6 0 0 0,-3-1-16 0,4 1-3 15,0-7-1-15,-1-3 0 0,1 7-6 0,-1-4-1 16,1-3 0-16,-1 0 0 0,1-2-8 0,3-1 0 16,-3-4 0-16,-1-2 0 15,4 3-31-15,-3 0-1 0,3-3-1 0,-7 9 0 16,7 0-39-16,-3-6-8 0,-1 9-2 0,1 4-669 0,3-4-133 16</inkml:trace>
  <inkml:trace contextRef="#ctx0" brushRef="#br0" timeOffset="72547.66">10308 12792 2030 0,'-7'-16'90'0,"7"16"18"0,-3-9-86 0,3 6-22 16,0 3 0-16,0 0 0 0,-7-10 20 0,7 10 0 16,0 0 0-16,0 0 0 0,-4-6-20 0,4 6 0 15,0 0 0-15,0 0 0 0,4 6 0 0,-1 4 0 16,-6-1-8-16,3 1 8 0,0 8 0 0,0 1 0 0,0-3 0 0,0 3 8 16,-8 9 1-16,1-3 1 15,7 3 0-15,-3 7 0 0,-8-1 12 0,1 4 2 16,3 3 1-16,0-4 0 0,-4 7 2 0,-3-6 0 15,0 6 0-15,0 0 0 0,0-1-11 0,-1-5-3 16,1 0 0-16,0-4 0 0,4 1-1 0,-4 2 0 16,-1-2 0-16,1-7 0 0,4-3-12 0,-1 3-15 0,1-3 3 15,3 1 1 1,-1-8-46-16,1 1-10 0,7 0-1 0,-3-10-918 0</inkml:trace>
  <inkml:trace contextRef="#ctx0" brushRef="#br0" timeOffset="72877.6">10770 13319 2102 0,'0'0'93'0,"0"0"19"0,0 0-89 0,-3 15-23 16,-8-2 0-16,4-4 0 0,7 4 14 0,-3 0-2 16,-4 2 0-16,0-2 0 0,-1 2-12 0,1-5 0 15,0 9 0-15,0-4 0 0,0 1 0 0,0-3 0 16,4 5 0-16,-4-2 0 0,-4 3 0 0,4 0 0 16,7-1 0-16,-4-2 0 0,4 9 0 0,-7-12 0 15,4 2 0-15,-1 4 0 0,8-3-16 0,-8-3-4 16,1 2 0-16,-1-5 0 15,8-1-70-15,-4 0-14 0,-4 1-4 0,4-1 0 16,-3 4-73-16,3-10-15 0,0-3-4 0,-4 9 0 0</inkml:trace>
  <inkml:trace contextRef="#ctx0" brushRef="#br0" timeOffset="73609.09">10841 13372 403 0,'-11'0'36'0,"4"0"-36"15,7 0 0-15,-3-3 0 0,-4-3 292 0,0-1 52 16,0 7 11-16,3-3 1 0,4 3-260 0,0 0-53 16,-11-6-11-16,11 6-1 0,0 0-31 0,0-3 0 15,0-3-13-15,0 6 4 0,-3-4 34 0,3 4 7 16,0 0 2-16,-4-6 0 0,-6-3 19 0,6 9 4 15,4 0 1-15,0 0 0 0,0 0-3 0,0 0-1 0,0 0 0 0,0 0 0 16,-7 0-21-16,-3 9-4 16,-1 1-1-16,4-1 0 0,3 0-28 0,-3 7 0 0,-3-6-8 0,-4 5 8 15,7-2 0-15,0 9 8 0,-8-10 0 0,5 7 1 16,-4 6-9-16,0-9 0 0,7 3 0 16,0-1 0-16,-8-2 0 0,5-3 0 0,6 2 0 0,1 4 0 15,-1-9 20-15,4 5 3 0,0-2 0 0,4-7 0 16,6 3-7-16,-3 7-2 0,-7-6 0 0,8 2 0 15,2-6 8-15,4 10 2 0,-7-7 0 0,4 1 0 16,-1-1-24-16,5 1 9 0,-1-1-9 0,0 1 0 16,-7-1 8-16,3-3-8 0,8-3 0 0,-4 4 0 15,-3-4 8-15,-1-3-8 0,4 0 0 0,4 0 0 16,-4 0 12-16,0-3-12 0,-3-4 12 0,3 4-12 16,4-3 20-16,-4-3-4 0,-4 2 0 0,-3-2 0 15,11-1 14-15,-7 1 2 0,-1 0 1 0,-3-1 0 0,-3 1-7 16,3-7-2-16,3 4 0 0,-6-4 0 0,-4-3-12 0,0 3-4 15,11-2 0-15,-4-1 0 0,-7 0-8 0,3 0 8 16,1 3-8-16,-1-2 8 0,1 2-8 0,-4-3 0 16,-4 3 9-16,8 7-9 0,-1-3 0 0,-6-4 0 15,-8 6 0-15,1-5 0 0,6 5 0 0,-3 7 0 16,-4-6 0-16,-3 3-8 0,-3-4 8 0,2 7 0 16,5-3 0-16,-1-4 0 0,-6 4-13 0,6 3-1 15,8 3 0-15,-1-6 0 16,-7 6-33-16,8-4-6 0,3 4-2 0,0 0 0 15,0 0-163-15,0 0-33 0,0 0-6 0</inkml:trace>
  <inkml:trace contextRef="#ctx0" brushRef="#br0" timeOffset="74318.97">11677 13382 2235 0,'0'0'49'0,"0"0"11"0,-4-4 1 0,4 4 2 0,0 0-51 0,-7-6-12 0,0-3 0 0,4 9 0 0,-4-7 0 0,7 7 0 16,-7-3 8-16,0-3-8 0,-7 6 0 0,3-3 0 15,11 3 0-15,-14 0 0 0,-4 0 0 0,1 0-8 16,-1 0 8-16,0 3 0 0,4-3 0 0,-7 9 0 15,-4 7 0-15,4-6 0 0,3-1 16 0,1 0-2 16,-8 7-1-16,8 0 0 0,-1-4 1 0,4 4 0 16,-4-4 0-16,4 4 0 0,0-6-14 0,3 5 0 15,4-2 8-15,4 2-8 0,-4-5 0 0,7-1 0 16,3 7 8-16,4-7-8 0,-3-6 0 0,6 10 0 16,-3-10 0-16,8 7 0 0,2-10 0 0,-3 0 0 15,0 6 0-15,4-12 0 0,10 6 8 0,-10 0-8 16,-4-4 0-16,0-2 0 0,4 3 8 0,-1-3-8 15,-2-1 0-15,-1-2 9 0,-7 6 17 0,3-6 3 16,4 2 1-16,-3-2 0 0,-8-1-6 0,5 1-2 16,2 0 0-16,-3-1 0 0,0-5-4 0,4 5-1 15,-8-6 0-15,8 7 0 0,0-3-8 0,-8-4-1 0,1 6-8 0,-1 1 12 16,8-7-12-16,-4 13 0 0,-7-3 0 16,3-3 0-16,-3 9-11 0,0 0 11 0,0 0-10 0,0 0 10 15,0 0-10-15,0 0 10 0,0 0-10 0,0 0 10 16,-10 9-9-16,3 0 9 0,3 7-8 0,1-7 8 15,-4 7 0-15,-1-3 0 0,1-4 12 0,0 7-4 16,7 3 1-16,-3-4 1 0,-4-2 0 0,7 9 0 16,0-3 8-16,3 2 2 0,-3 5 0 0,0-8 0 15,4 7-20-15,-1 4 0 0,4-4 0 0,0 0 0 16,-3 3 0-16,3 0 0 0,4-3 0 0,-1 4-9 16,-3-1 9-16,0-3 0 0,-3 3 0 0,3-3 8 15,0 3 0-15,-4-2 1 0,-3 2 0 0,0-3 0 16,4 0-9-16,-8-3 0 0,-3 9 0 0,0-9 0 15,-3 3 0-15,-1 0 0 0,-3-3 0 0,-7 3-11 16,0-6 11-16,0 6 16 0,6-6-4 0,-6 0-1 0,-10 6 3 16,2-9 1-16,8-4 0 0,0 4 0 0,-4 0-5 15,1-4-1-15,-1-2 0 0,4-1 0 0,0 0-9 0,3-2-9 16,-3-7 9-16,3 0-13 16,8 0-83-16,-1 0-17 0,-7-10-3 0,4 10-1027 0</inkml:trace>
  <inkml:trace contextRef="#ctx0" brushRef="#br0" timeOffset="75741.53">13060 12773 172 0,'0'0'8'15,"0"0"1"-15,0 0-9 0,0 0 0 0,0 0 0 0,0 0 0 0,0 0 253 0,0 0 49 16,0 0 10-16,0 0 1 0,0 0-221 0,0 0-45 16,0 0-9-16,0 0-2 0,0 0-19 0,0 0-4 15,0 0-1-15,0 0 0 0,0 0 27 0,0 0 5 16,0 0 0-16,-7 3 1 0,0 4 6 0,-4-7 1 16,1 6 0-16,-1-3 0 0,0 3 11 0,1-3 2 15,-4-3 1-15,0 10 0 0,-1-10-30 0,1 9-7 16,-3-9-1-16,3 10 0 0,-4-10-16 0,-3 6-4 15,3 3-8-15,1-2 12 0,-1-4-4 0,-3 6-8 16,0-3 11-16,-4-2-11 0,0 5 25 0,0-3-1 16,-3 4-1-16,4-1 0 0,-5 0-12 0,1-2-3 15,0-4 0-15,3 6 0 0,4-9 11 0,0 10 1 16,7-10 1-16,0 6 0 0,0-6-1 0,3 0 0 16,4 3 0-16,7-3 0 0,0 0-5 0,-7 0-2 0,7 0 0 15,0 0 0-15,0 0-5 0,0 0-8 0,0 0 11 0,0 0-11 16,0 0 0-16,7 6 0 0,0 1 0 0,0-4 0 15,4-3 0-15,3 6 0 0,3-3 0 0,1-3 0 16,-4 0 0-16,0 0 0 0,7 6 0 0,-3-6 0 16,3 4 8-16,0-4-8 0,1 0 0 0,-5 6 0 15,4-6 10-15,-3 3-10 0,3-3 8 0,0 6-8 16,0-6 15-16,1 3-3 0,-5-3 0 0,1 7 0 16,3-7-12-16,0 6 9 0,-3-3-9 0,3-3 8 15,0 0-8-15,-3 6 0 0,3-3 0 0,0-3 0 16,-3 0 0-16,-1 7 8 0,1-7-8 0,-4 3 8 15,0-3 1-15,-3 0 0 0,-1 0 0 0,1 0 0 0,-4 6 1 16,0-3 0-16,-7-3 0 0,0 0 0 0,7 10-2 0,-3-4-8 16,-8 3 12-16,-3-2-4 0,0 2-8 0,0 0 0 15,-4 1 0-15,1-7 8 0,-4 6-8 0,0 4 0 16,0-4 0-16,-4 1 8 0,0-1-8 0,-3 1 0 16,3-1 0-16,-3 0 8 0,0 1-8 15,0-1 8-15,-4 1-8 0,4-1 8 0,-4 0-8 0,1-2 0 16,-4 2 0-16,-1 1 0 0,1-1 0 0,3 0 0 15,1 1 0-15,-1 5 0 0,-3-8 0 0,3 2 0 16,4 0 0-16,0 1 0 0,-4-7 0 0,7 6 0 16,1 4 0-16,3-4 0 0,-4 1 0 0,0-7 0 15,4 6 0-15,4 1 0 0,-1-4 0 0,4 3 0 16,0-2 0-16,0-4 0 0,3 6 0 0,1-2 0 16,-4-4 8-16,3 3-8 0,4-6 12 0,0 3-2 0,0-3-1 0,-3 6 0 15,3-6 1-15,0 10 0 0,0-1 0 0,3-3 0 16,-3-6 5-16,4 4 1 0,6 5 0 0,1 0 0 15,0-2-16-15,3-4 11 0,0-3-11 0,7 6 10 16,7-6-10-16,0 3 0 0,-3-3 9 0,7 0-9 16,0-3 9-16,3 3-9 0,0 0 12 0,-3 0-12 15,0 0 10-15,-1-6-10 0,-2 6 8 0,-5-3-8 16,5 3 8-16,-5-7-8 0,4 7 0 0,-6 0 8 16,2 0-8-16,-3 0 0 0,1-3 0 0,-1 3 0 15,0 0-16-15,0 0-8 16,-3 0-1-16,-1-6-1 0,5 6-10 0,-8 6-3 15,0-6 0-15,-7 0 0 0,3 0-149 0,1 3-31 0,0-3-5 16</inkml:trace>
  <inkml:trace contextRef="#ctx0" brushRef="#br0" timeOffset="76382.67">12435 13764 1652 0,'0'0'36'0,"0"0"8"0,0 0 2 0,0 0 0 16,0 0-37-16,0 0-9 0,0 0 0 0,7 0 0 0,-7 0 11 0,8-6 0 15,2 6 0-15,-3 0 0 0,0 0 22 0,-7 0 5 16,7 0 1-16,-7 0 0 0,7 0 18 0,-7 0 4 15,0 0 1-15,7 6 0 0,0 4-23 0,-3-1-5 16,-4 7-1-16,0-4 0 0,0 4-18 0,0-1-4 16,0-2-1-16,0 6 0 0,-4-3-10 0,4 2 10 15,0 1-10-15,-3-3 10 0,3 3 4 0,0-4 1 16,0-2 0-16,-4 3 0 0,4 2-15 0,0 1 0 16,0-3 0-16,0 3 0 0,4-1 0 0,-4-2 0 0,0 3 0 15,0 0 0-15,0-4-13 0,0 11-6 0,-4-14-1 16,1 7 0-1,-1 6-40-15,1-6-9 0,-4-3-2 0,3 2 0 16,-6 1-15-16,6-3-3 0,-3-7-1 0,0 1-435 0,0-1-87 0</inkml:trace>
  <inkml:trace contextRef="#ctx0" brushRef="#br0" timeOffset="76896.53">12756 13933 2055 0,'0'0'45'0,"-7"4"10"0,0 2 1 0,-3-6 2 0,-1 0-46 0,1 6-12 16,-8-3 0-16,7-3 0 0,1 10 0 0,-1-10 0 15,1 6-10-15,-1-3 10 16,0 6-28-16,-3-9 0 0,4 10 0 0,-1-4 0 0,1-3 3 0,-1 4 1 16,4 2 0-16,0 0 0 0,-4-2 24 0,1 2 0 15,-4-6 0-15,3 7-8 0,0-4 8 0,-3 3 12 16,4 1-2-16,-1-1-1 0,-3 0 11 0,3-2 3 0,-3 2 0 16,4-6 0-16,-1 4-7 0,4 2-2 0,-3-9 0 0,3 6 0 15,-1-3-14-15,8-3 11 0,0 0-11 16,0 0 10-16,0 0-10 0,0 0 10 0,0 0-10 15,0 0 10-15,0 0-10 0,0 0 0 0,0 0 0 0,8-3 0 16,2-3 0-16,-3 6 0 0,0 0 0 0,4 6 0 16,-4-3 0-16,3-3 0 0,5 7 0 0,-5-4 8 15,-3 6-8-15,4-3 12 0,-1-2-12 0,-3 2 12 16,0 3-2-16,4 1 0 0,0-10 0 0,-1 9 0 16,1-3 24-16,-4-2 5 0,3 2 1 0,-3 3 0 15,4-9-26-15,-4 10-5 0,4-10-1 0,-4 6 0 16,-7-6-8-16,3 3 0 0,-3-3 0 0,7 6 0 15,-7-6 0-15,7 3 0 0,0 4 0 0,-7-7 0 16,0 0-36 0,0 0-10-16,4 3-2 0,-4-3 0 0,0 0-100 0,0 0-21 15,0 0-4-15,7 6-1 0</inkml:trace>
  <inkml:trace contextRef="#ctx0" brushRef="#br0" timeOffset="77199.75">12735 14059 2160 0,'0'0'96'0,"0"0"19"0,0 0-92 0,0 0-23 0,0 0 0 0,0 0 0 16,11 0 0-16,3-6 0 0,-3 2-12 0,-4 4 4 15,7 0-8-15,-4 0 0 0,4 0-1 0,1 0 0 16,-5 0-3-16,8 0-1 0,-4 0 0 0,4 0 0 31,-1-6-6-31,1 6-1 0,-1-3 0 0,1 3 0 0,0-6 4 0,-4 6 1 0,0-3 0 0,0 3 0 16,0 0 12-16,-7-7 3 0,-7 7 0 0,0 0 0 31,11 0-45-31,-11 0-9 0,0 0-2 0</inkml:trace>
  <inkml:trace contextRef="#ctx0" brushRef="#br0" timeOffset="77463.72">12778 14175 1854 0,'0'0'82'0,"0"0"17"0,0 0-79 0,0 0-20 15,0 0 0-15,7 6 0 0,0-3 19 0,3 4 0 16,-3-4 0-16,4-3 0 0,-4 6-19 0,4-6 10 16,-4 0-10-16,3 3 8 0,-3-3 14 0,4 6 2 15,-4-6 1-15,0 0 0 0,-7 0-25 0,7 0 0 16,0 0 0-16,0 0 0 16,-7 0-36-16,7 0-13 0,0 0-3 0,0 4 0 15,0-4-155-15,7 0-275 0,-6 0 236 0</inkml:trace>
  <inkml:trace contextRef="#ctx0" brushRef="#br0" timeOffset="77730.75">13254 13980 2404 0,'0'0'53'0,"-7"7"11"0,0 2 3 0,0 1 0 0,0-1-54 0,0 7-13 0,0-4 0 0,3 10 0 16,0 0-22-16,1-6-7 0,-1 3-2 0,1-1 0 0,3 1 16 0,0 3 3 15,-4-3 1-15,4-6 0 16,0 5 11-16,0-2 0 0,0 3 0 0,0-3 0 0,0-7 0 0,0 10 0 16,0-13 0-16,0 3 0 15,0-5-20-15,0-4-4 0,0 0-2 0,0 0 0 16,0 0-154-16,0 0-30 0,0-19-6 0,7-9-2 0</inkml:trace>
  <inkml:trace contextRef="#ctx0" brushRef="#br0" timeOffset="78416.39">12735 12124 1335 0,'0'0'29'0,"0"0"7"0,0 0 0 0,-7 0 2 0,4 0-30 0,3 0-8 15,-11 0 0-15,11 0 0 0,0 0 0 0,0 0 0 0,-3 6 0 0,3-6 0 16,0 0 0-16,0 0 11 0,0 0-11 0,0 0 12 15,0 0 11-15,0 0 2 0,0 0 1 0,-7 3 0 16,7-3 19-16,0 0 4 0,0 0 1 0,0 10 0 16,0 6 13-16,0-7 2 0,0 0 1 0,3 1 0 15,-3 5-8-15,0-5-2 0,4 9 0 0,-4 0 0 16,0-4-19-16,-4 4-4 0,1 6-1 0,3 0 0 16,-4-3-11-16,-3 3-2 0,3 0-1 0,1 4 0 15,-1-4-18-15,1-3-16 0,-1 3 4 0,4 3 0 16,-3-6 20-16,3 0 5 0,-4-3 1 0,4-4 0 15,0 4-14-15,0 0 0 0,0-3 0 0,-3-7 0 16,-1 0 0-16,1 7 0 0,3-13 0 0,-4 7 0 16,1-1-16-16,-1-3-2 0,1 4-1 0,-1-1 0 15,4-9-117-15,0 0-23 16,0 0-5-16,0 0-642 0</inkml:trace>
  <inkml:trace contextRef="#ctx0" brushRef="#br0" timeOffset="78973.19">13039 12184 1728 0,'0'0'153'0,"0"0"-122"0,0-7-31 0,0 7 0 16,-7-3 107-16,7 3 15 0,-4-6 3 0,4 6 1 31,0 0-142-31,0 0-29 0,0 0-6 0,0 0-1 16,0 0-2-16,0 0-1 0,-7 0 0 0,0 6 0 16,3 4 3-16,-3-7 0 0,0 6 0 0,0 1 0 0,-3 5 36 0,3-5 16 0,0-1-12 0,-4 7 12 15,0-7 0-15,1 7 0 0,-1-4 0 0,4-2 0 16,-7-1 40-16,4 4 8 0,-1-1 3 0,-3-2 0 15,3-1 17-15,1 1 3 0,-1-4 1 0,-3 9 0 16,3-5-38-16,1 2-7 0,-4-2-2 0,3-1 0 16,-3 4-25-16,3-1 0 0,4-2 0 0,-3-1 0 15,-1 1 0-15,4-4-11 0,0 3 11 0,0-2-12 16,3-4 12-16,-3 6 0 0,7-9 0 0,-3 6 0 16,3-6 0-16,-7 3 0 0,7-3 0 0,0 0 0 0,-4 7 0 15,4-7 0-15,0 0 0 0,0 0 0 0,0 0 9 16,4 3-9-16,-4-3 12 0,3 6-12 0,4-3 25 0,4 4-1 15,0-7-1-15,3 6 0 0,-4-3 9 16,8 3 3-16,0-3 0 0,-4-3 0 0,3 7 5 16,1-4 2-16,0 3 0 0,-1-3 0 0,1 3-34 15,0-2-8-15,-4 2 0 0,3 3 0 0,1-9-14 0,-4 10-5 16,0-4-1-16,0-3 0 0,0 3 7 0,-3-3 1 16,-4 7 0-16,0-4 0 0,-7-6-10 0,7 10-2 15,0-1 0-15,0 0 0 16,-3 1-89-16,3-1-19 0,3 1-3 0,1-1-745 0</inkml:trace>
  <inkml:trace contextRef="#ctx0" brushRef="#br0" timeOffset="83942.75">14485 13203 345 0,'0'0'31'0,"0"0"-31"0,0 0 0 0,0 0 0 16,0 0 122-16,0 0 18 0,0 0 4 0,0 0 1 15,0 0-106-15,0 0-22 0,0 0-4 0,0 0-1 16,4 0 53-16,-1-10 11 0,-3 10 1 0,7 0 1 16,-7 0 20-16,4-9 4 0,-1 3 1 0,-3 6 0 15,0 0-3-15,0 0 0 0,4 0 0 0,-4 0 0 16,0 0-24-16,0 0-6 0,0 0-1 0,0 0 0 16,0 0-36-16,0 0-7 0,-4 6-2 0,-3 13 0 0,0-10-24 0,0 7 0 15,0-4 0-15,0 10 0 0,3-3 10 0,-3 0-10 16,0 0 12-16,-3 6-12 0,-1-6 15 0,1 0-4 15,-1 6-1-15,0 0 0 0,1-3 30 0,-1-4 7 16,1 8 1-16,-1-8 0 0,0 1-29 0,4 3-6 16,0-3-1-16,0-7 0 0,4 4-4 0,-1 0-8 15,1-4 11-15,3-2-11 0,0-4-9 0,0-6-9 16,0 0-2-16,0 0 0 16,7 0-120-16,3 0-25 0,-3 0-5 0</inkml:trace>
  <inkml:trace contextRef="#ctx0" brushRef="#br0" timeOffset="88151.6">14291 13231 802 0,'0'0'36'0,"0"0"7"0,0 0-35 0,-3 0-8 0,-5 0 0 0,1 0 0 0,0 6 28 0,4-6 3 16,-4 3 1-16,0-3 0 0,0 7-16 0,0-7-2 15,0 9-1-15,-1-9 0 0,5 6 72 0,-4-2 15 16,0 2 2-16,7-6 1 0,0 0 10 0,0 0 3 16,-7 9 0-16,3-6 0 0,-3 4-29 0,7-7-6 15,0 0-1-15,0 0 0 0,0 0-32 0,0 0-6 16,0 0-2-16,0 0 0 0,0 0-22 0,7 0-5 15,-7 0-1-15,11-7 0 0,-1 7-1 0,-3 0-1 16,4-3 0-16,-4-3 0 0,4-3 4 0,-4 5 1 16,0-5 0-16,3-4 0 0,1 10-7 0,-4-6 0 15,4 3-8-15,-1-4 12 0,1-2-12 0,-1-4 11 16,1 10-11-16,-4-4 10 0,4 7-10 0,-1-6 10 16,1 2-10-16,-1 4 10 0,1-3-10 0,-4 3 0 15,0-3 0-15,0 6-11 0,4-7 11 0,-4 4 0 16,3 3 0-16,1 0 0 0,-4-6 8 0,4 6-8 0,-1-3 8 15,1-3-8-15,-1 2 8 0,1 4-8 0,-1-6 10 16,-2 6-10-16,-1-3 8 0,0 3-8 0,3 0 0 0,-3 0 0 16,-7 0 0-16,7 3 8 0,0-3-8 0,-3 6 0 15,3-2 0-15,-7-4 0 0,3 9 0 0,5-3 0 16,-5 4 0-16,-3-1 8 0,4 0-8 0,-1 1 0 16,1-1 17-16,-1 1-2 0,1-1-1 0,-1 7 0 15,1-7-14-15,-1-3 8 0,1 7-8 0,-1-4 0 16,-3 4 0-16,0 0 0 0,4-4 0 0,3 0 0 15,-7 7 0-15,3-7 17 0,1 1-3 0,0-1-1 16,3 1-1-16,0-1-1 0,0-9 0 0,0 6 0 16,3 4-2-16,-3-4 0 0,0-3 0 0,0 3 0 15,4-2-9-15,0-4 8 0,-4 0-8 0,0 6 8 16,3-6 2-16,-3 0 0 0,4 0 0 0,0-6 0 0,-1 6-10 16,4-10 0-16,-3 10 0 0,-1-9 0 0,5 9 16 15,-5-10 4-15,4 4 0 0,-3-3 1 0,3-1-21 0,0 1 0 16,-3 6 0-16,-1-10 0 0,1 4-15 0,-1-1-7 15,1 7-2-15,-4-3 0 16,4-3-1-16,-11 9-1 0,7 0 0 0,-7 0 0 16,7-10-7-16,-7 10-2 0,7 0 0 0,-7 0 0 15,10-3-102-15,-10 3-21 0,7-6-4 0</inkml:trace>
  <inkml:trace contextRef="#ctx0" brushRef="#br0" timeOffset="88712.28">14771 13344 230 0,'0'0'20'0,"0"0"-20"15,0 0 0-15,0 0 0 0,0 0 353 0,0 0 67 16,0 0 12-16,0 0 4 16,0 0-405-16,0 0-81 0,0 0-16 0,0 0-3 0,0 0 43 0,0 0 9 15,0 0 1-15,0 0 1 0,0 0 43 0,0 0 8 16,0 0 1-16,0 0 1 0,0 0 23 0,0 3 5 16,-4 6 1-16,4-9 0 0,-3 13-21 0,-4-10-4 15,3 7-1-15,-3-4 0 0,4 3-7 0,-4-6-2 0,-1 4 0 0,8-7 0 16,-3 9 4-16,-4-6 1 0,0 10 0 0,0-4 0 15,0-6-4-15,3 7-1 0,-3-1 0 0,4-3 0 16,-8 4-4-16,4-1 0 0,0 1-1 0,3-1 0 16,-3 0-27-16,4 1-20 0,-1-1 3 0,1 4 1 15,-1-4 25-15,1 1 6 0,-1-1 1 0,4-6 0 32,-3 6-37-32,3-9-7 0,0 7-2 0,-4 2 0 15,4 1-41-15,-3-1-8 0,3-9-1 0,-4 6-575 0,1 4-114 0</inkml:trace>
  <inkml:trace contextRef="#ctx0" brushRef="#br0" timeOffset="90043.11">15042 13557 806 0,'0'0'72'0,"0"0"-58"0,-7 3-14 0,4 7 0 16,-1-1 292-16,4 0 56 0,-3-2 12 0,3 8 1 16,0-2-277-16,0-4-56 0,3 7-12 0,-3 0-1 15,4 3-15-15,-4-7 0 0,0 13 0 0,0-6 0 0,0 0 0 16,0 6 0-16,-4-6 0 0,4 0 0 0,-7 6 0 0,4-7 0 15,-1-2 0-15,-3 3 0 0,4 0 0 0,-4-4 0 16,3-5-8-16,1 6 8 0,-1-7 0 0,0 3 0 16,-3-5 0-16,4-4 0 15,3-3-91-15,0 0-14 0,0 0-3 0,0 0-737 0</inkml:trace>
  <inkml:trace contextRef="#ctx0" brushRef="#br0" timeOffset="90442.52">15423 13642 1209 0,'0'0'53'0,"-7"6"12"0,-3-6-52 0,-4 9-13 0,3-2 0 0,-3-4 0 15,3 6 178-15,-3 1 33 0,0-1 6 0,4-3 2 31,-4-2-219-31,3 8-59 0,0-9-4 0,1 7-1 0,-4-1 42 0,-4 0 8 0,7 7 2 0,-3-6 0 16,-3 8 32-16,3-8 6 0,3-1 2 0,-3 7 0 16,0-7 15-16,0 1 3 0,3-1 1 0,0 0 0 15,-3 1-9-15,0-4-2 0,0 4 0 0,4-4 0 16,-5 3-5-16,1-6-2 0,0 4 0 0,0-4 0 0,4 3-4 16,-5-3-1-16,5 3 0 0,3-6 0 15,-4 0 3-15,8 0 0 0,-4 0 0 0,3 0 0 16,4 0-5-16,0 0-1 0,0 0 0 0,0 0 0 15,0 0-21-15,7-6 0 0,4 3 0 0,-1 3 0 16,1-6-12-16,3 6-8 0,0 0 0 0,0 6-1 0,4-3 13 16,0 3 8-16,3-6-10 0,0 10 10 0,4-10-19 0,3 9 3 15,-4-2 0-15,1-4 0 16,0 6-42-16,3 0-8 0,-3-2-2 0,-1 2 0 16,5 1-96-16,-5-4-19 0,-2 3-4 0</inkml:trace>
  <inkml:trace contextRef="#ctx0" brushRef="#br0" timeOffset="91385.87">16937 12748 403 0,'0'0'36'0,"7"-9"-36"0,4 6 0 0,-4-4 0 15,0 1 264-15,3 3 45 0,1-7 10 0,-4 1 1 0,3 0-248 0,-3 2-49 16,1-5-11-16,-1-1-1 0,0 4-1 0,-4-4 0 15,1-2 0-15,-1 5 0 0,-3-5-2 0,4 5 0 16,-4-2 0-16,0-4 0 0,0 7 24 16,-4-7 5-16,4 3 1 0,-3-2 0 0,-1 5 5 0,1-5 1 15,3 5 0-15,-4-2 0 0,1-4 3 0,-4 7 1 16,-1-1 0-16,5 4 0 0,-4-4-19 0,0 7-3 16,-4-3-1-16,1 6 0 0,-1 0-12 0,1 0-2 15,-5 6-1-15,1-3 0 0,0 7-10 0,0 6 0 16,-4-1 0-16,4 4 0 0,0 0 0 0,4 0 0 15,-4 6-9-15,3 3 9 0,0 0 0 0,1 7-8 16,-1-7 8-16,1 13 0 0,3-4 0 0,-4 7 0 16,4-6 0-16,-4 6 9 0,4 0 2 0,-3 0 0 0,3-1 0 15,-4 4 0-15,4-3 9 0,-4 0 1 0,1 3 1 16,3-3 0-16,-4-3 16 0,4 0 3 0,-3-1 1 16,-1-2 0-16,0 0-13 0,1-4-2 0,3-6-1 0,-4 7 0 15,1-7-26-15,-1 4 0 0,4-11 0 0,-4 5 0 16,4 2 0-16,-3-13 0 0,-1 4 0 0,4-9 0 15,-4-1-11-15,4 1-1 0,-7 2 0 0,4-9 0 32,-1-3-150-32,1-3-30 0,-1-3-7 0,-3 0-738 0</inkml:trace>
  <inkml:trace contextRef="#ctx0" brushRef="#br0" timeOffset="91658.52">16277 13237 1267 0,'0'0'112'0,"0"0"-89"15,0 0-23-15,7 0 0 0,0 3 260 0,7-3 47 16,-3 0 9-16,7 0 3 0,-1-3-251 0,4 3-51 16,8 0-9-16,-1 0-8 0,4 0 17 0,3 0-1 15,-3-6-1-15,-1 6 0 0,1-3-15 0,-4 3 0 16,-3-6 0-16,7 6 0 0,-7 0-16 0,3 0-5 15,-4 0-2-15,-2 0 0 16,-1 6-21-16,-4-3-4 0,1-3 0 0,-4 0-1 16,0 0 10-16,0 0 3 0,-3 0 0 0,3 0 0 15,-3 0-29-15,3-3-6 0,0-3-1 0,0 2 0 0</inkml:trace>
  <inkml:trace contextRef="#ctx0" brushRef="#br0" timeOffset="93173.36">16884 14059 1278 0,'0'0'56'0,"0"0"12"0,0 0-54 0,0 0-14 0,0 0 0 0,0 0 0 16,0 0 100-16,0 0 16 0,0 0 4 0,0 0 1 16,0 0-52-16,0 0-10 0,0 0-3 0,0 0 0 15,0 0-7-15,0 0-1 0,0 0-1 0,0 0 0 16,0 0-20-16,11 0-4 0,6-10-1 0,-3 4 0 15,-3 3 2-15,3-6 0 0,4-1 0 0,-1 1 0 16,1-4-24-16,0 4-15 0,-1-4 3 0,4-2 0 0,-3 5 12 16,0-9 10-16,-4 10-2 0,3-7 0 15,1-2 8-15,-4 2 0 0,4-3 1 0,-4 0 0 0,0 0 4 16,0 1 1-16,0-1 0 0,-3-3 0 0,-1 3-9 0,4 0-1 16,-3 0-1-16,3 4 0 0,0-4-11 0,-3 3 0 15,-1 7 0-15,1-4 0 0,-4 4 0 0,0-1 0 16,0 1 0-16,0 3 0 0,-7 6 0 0,0 0 10 15,0 0-10-15,0 0 10 0,0 0 2 0,0 0 0 16,0 0 0-16,0 0 0 0,0 0-12 0,0 0-16 16,-7 6 4-16,0 3 1 0,4 1 11 0,-4 2-13 15,3 4 5-15,1 3 8 0,-1-3-9 0,0-4 9 16,4 4 0-16,0 3 0 0,0-1 0 0,4-2 0 16,0 3 0-16,-1 0 0 0,1-4 0 0,-1 4 0 0,1-3 0 15,-1-4 0-15,1 4 0 0,-1-6 0 0,4 5 0 0,-3-2 0 16,-1-4 0-16,4-3 0 0,0 4 0 0,0-1 0 15,-3 1 0-15,3-4 0 0,0-3 8 0,-7-3-8 16,7 6 8-16,-7-6-8 0,7 3 11 0,4 4-11 16,-4-4 14-16,-7-3-4 0,0 0-1 0,7 0 0 15,0 0-1-15,-7 0-8 0,0 0 12 0,7 0-4 16,0 0 6-16,-7 0 1 0,0 0 0 0,0 0 0 16,0 0-5-16,0 0-1 0,7 0 0 0,4 0 0 15,-11 0-9-15,0 0 0 0,7-3 0 0,0-4 8 16,0 7-8-16,-7 0 0 0,7 0 0 0,-7 0 8 15,3 0 4-15,-3 0 0 0,0 0 0 0,8-3 0 0,-8 3-4 16,0 0-8-16,0 0 12 0,0 0-4 0,0 0 12 16,0 0 3-16,7-6 0 0,-4 6 0 0,1-9 4 0,3 9 1 15,-4-10 0-15,1 7 0 0,-4-3 4 0,3-4 0 16,1 1 1-16,-1 0 0 0,-3-7-17 0,4 7-3 16,-1-7-1-16,1-3 0 0,-4 6-2 0,3-2-1 15,-3-4 0-15,0 3 0 0,4-2-9 0,0 2 0 16,-1-3 0-16,1 0 0 0,-1 4 0 0,1 2 0 15,-1-3-9-15,1-3 9 0,3 4-12 0,0 2 12 16,0-2-12-16,0 2 12 0,0-3-27 0,0 7 2 16,4 0 0-16,-1-7 0 15,-3 6-42-15,4 4-8 0,-4-3-1 0,3 6-1 16,-2-4-132-16,-1 4-27 0,0-3-4 0</inkml:trace>
  <inkml:trace contextRef="#ctx0" brushRef="#br0" timeOffset="94465.78">18803 12347 1112 0,'0'0'49'0,"0"0"11"0,0 0-48 0,0 0-12 0,0 0 0 0,0 0 0 15,0 0 14-15,0 0 1 0,0 0 0 0,0 0 0 16,0 0-15-16,0 0 0 0,-3 0 0 0,3 0 0 0,0 0-11 0,0-10 2 16,-4 7 0-16,4 3 0 0,-4-6 9 0,4 6-8 15,-3-3 8-15,-4-4-8 0,7 7 8 0,-7 0 0 16,0 0 0-16,0-6 0 0,0 6 44 0,0 0 4 15,0-3 0-15,0 3 1 0,-4 3 54 0,0-3 10 16,4 0 3-16,0 0 0 0,0 6-17 0,0-6-3 16,-3 7-1-16,2-4 0 0,1 3-53 0,-3 4-10 15,-1-1-3-15,1 4 0 0,-1-4-21 0,-3 7-8 16,0 2 0-16,0 8 9 0,0 2-9 0,-4-3 0 16,4 12 0-16,-4 4 0 0,-3-3 0 0,3 9 0 15,-3-3 9-15,0 9-9 0,0-3 29 0,0-3 2 16,3 7 0-16,1-1 0 0,-1 0 9 0,0 4 3 15,1-4 0-15,2 0 0 0,5 1-3 0,-1-1 0 0,1 0 0 16,3-3 0-16,0-3-20 0,3 0-4 0,-3 7 0 0,4-4-1 16,-1-6 4-16,0 0 1 0,1-3 0 0,3 2 0 15,0-2-32-15,0-9-7 0,3 2-1 0,1-6 0 16,0 4 20-16,3-10-10 0,0 3 10 0,3-7-8 31,4-2-24-31,0 3-4 0,4-10 0 0,7 7-1 16,-1-7-151-16,5 1-31 0</inkml:trace>
  <inkml:trace contextRef="#ctx0" brushRef="#br0" timeOffset="101136">19353 13363 1440 0,'0'0'128'0,"0"0"-103"16,0 0-25-16,0 0 0 16,0 0-111-16,0-10-27 0</inkml:trace>
  <inkml:trace contextRef="#ctx0" brushRef="#br0" timeOffset="101394.64">19368 13334 518 0,'0'0'23'0,"0"0"5"0,0 0-28 0,0 0 0 15,0 0 0-15,-4 10 0 0,4-10 264 0,-7 3 48 0,3 3 10 16,4-6 2-16,0 0-181 0,-3 0-36 0,-4 3-7 0,7-3-2 15,0 0-38-15,0 0-8 0,0 0-2 16,0 0 0-16,0 0-27 0,0 0-6 16,0 0-1-16,0 0 0 0,-4 7-16 0,-3-7 8 0,4 9-8 0,-4-3 0 15,-4 4 18-15,0-1-3 0,1-6-1 0,-4 13 0 16,0-7 2-16,-4 10 1 0,0-3 0 0,-6 3 0 16,3 0-3-16,-4-1-1 0,0-2 0 0,0 9 0 15,1-3-2-15,-4-6-1 0,6 9 0 0,-2-6 0 16,3-1-10-16,-1 1 0 0,5-3 0 0,-1-3 0 15,4 2 0-15,0 1 0 0,3-4 0 0,1-2 0 16,-1-1-17-16,1 4-6 0,2-10-1 0,1 3 0 16,4-3-150-16,3-3-30 0,-7-3-7 0</inkml:trace>
  <inkml:trace contextRef="#ctx0" brushRef="#br0" timeOffset="101686.66">18888 13435 864 0,'0'0'38'0,"0"0"8"0,-4-10-37 0,4 1-9 16,0 9 0-16,0 0 0 0,0-6 296 0,0 6 58 15,0 0 11-15,0 0 3 0,4 0-292 0,-4 0-59 16,0 0-17-16,10 0 8 0,1 0 3 0,-1 6 0 16,1 3 0-16,0 1 0 0,-1-1 21 0,1 1 4 15,-1-1 0-15,1 0 1 0,3 7-5 0,-3 0-2 16,3-4 0-16,-4 4 0 0,4 0-30 0,-3-4 0 15,3-2 0-15,4 5 0 0,-4 4 14 0,4-9-3 16,-4 8-1-16,3-8 0 0,1 5-10 0,0-5 0 16,3 6 0-16,-4-7 0 0,1 0 0 0,-4 1 0 0,4-10 0 15,-1 9 0 1,-2-3-44-16,2-2 0 0,-3 2-1 0,0-6 0 16,1 3-157-16,-1-3-31 0</inkml:trace>
  <inkml:trace contextRef="#ctx0" brushRef="#br0" timeOffset="102285.75">19837 12729 1094 0,'0'0'48'0,"0"0"11"16,0 0-47-16,0 0-12 0,0-6 0 0,0 6 0 0,0 0 130 0,0 0 24 0,0 0 5 0,0 0 1 16,0 0-144-16,0 0-28 0,-7 6-5 0,3 4-2 15,-3-1 11-15,4-3 8 0,-5 4-12 0,1-1 12 16,0 1 0-16,0 5 0 0,0-5 12 0,-3 2-3 16,-1 4 19-16,1 0 3 0,-1-4 1 0,0 4 0 15,1-4 18-15,-1 4 4 0,1-7 1 0,3 7 0 16,-1-3-22-16,5-4-4 0,-1 7-1 0,1-7 0 15,6 1-15-15,1-1-3 0,-1 0-1 0,5-2 0 0,-1 2-9 16,3-3 0-16,1-3 0 0,-1 4 0 16,-3-4-44-16,4-3-10 0,0 6-2 0,-1-6-519 15,-3 0-103-15</inkml:trace>
  <inkml:trace contextRef="#ctx0" brushRef="#br0" timeOffset="102528.63">19893 12469 1324 0,'-3'-6'118'0,"-1"3"-94"0,1-4-24 0,3-2 0 16,-4 9 328-16,4 0 62 0,0 0 12 0,0 0 2 31,0 0-363-31,0 0-73 0,7-3-14 0,0-3-3 16,-7 6-25-16,7 0-5 0,-7 0-1 0,0 0 0 0,0 0-16 15,4 9-3-15,-1 0-1 0,1 1-828 0</inkml:trace>
  <inkml:trace contextRef="#ctx0" brushRef="#br0" timeOffset="103549.4">20461 12535 576 0,'-10'0'51'0,"10"0"-41"0,-4-10-10 0,0 7 0 15,1-3 324-15,-1 3 64 0,1-3 12 0,-1-4 2 16,4 1-322-16,-3 3-64 0,3 2-16 0,0-2 0 15,0-3 10-15,3 6-2 0,-3-4 0 0,0 7 0 0,0 0 39 16,0 0 7-16,0 0 2 0,0 0 0 0,0 0-26 0,0 0-5 16,0 0-1-16,0 10 0 0,-3 9-9 15,-1-4-3-15,4 10 0 0,-3 4 0 0,-1 8 13 0,1-2 3 16,-4 9 0-16,3 3 0 0,1 3-16 0,-4-3-4 16,3 3 0-16,-3-3 0 0,3 6 12 0,-3 1 1 15,0 2 1-15,0 4 0 0,4-4-4 0,-4 4-1 16,3-13 0-16,-3 6 0 0,4-9 0 0,-4 0 0 15,-1 0 0-15,5-7 0 0,-4 7-17 0,0-3 0 16,0-10 0-16,3 4 0 0,-3-1 0 0,4-5 0 16,-1-1 0-16,1-3 0 0,3 0 0 0,0-6 0 15,0 0 0-15,3-4 0 16,1-2-155-16,-1 3-34 0,4-7-7 0,-3 0-814 0</inkml:trace>
  <inkml:trace contextRef="#ctx0" brushRef="#br0" timeOffset="104772.13">20405 14253 1591 0,'0'0'70'0,"0"0"15"0,7-9-68 0,0 3-17 0,-4-4 0 0,4 1 0 0,0 3 48 0,4-4 7 15,0 1 1-15,-4-1 0 0,3 1-6 0,1-1-1 16,3-5 0-16,4 5 0 0,-4-8 8 0,0 8 2 16,3-6 0-16,1 4 0 0,-4-4-3 0,4-3-1 15,-4 4 0-15,4 2 0 0,3-2-14 0,3-4-2 16,-6-6-1-16,3 6 0 0,0-6-21 0,4-3-4 15,0 2-1-15,-4-2 0 0,0 0-12 0,-3-6 9 16,3 8-9-16,-3-2 8 0,-1 0-8 0,-3 0 0 16,0-4 9-16,4 14-9 0,-4-11 13 0,-3 11-1 15,-1-1-1-15,1 3 0 0,-4-3 8 0,4 4 1 16,-4 5 1-16,0-6 0 0,-4 7-9 0,4 0-3 16,-3 6 0-16,-1-7 0 0,1 4-9 0,-4 6 8 0,0 0-8 15,0 0 8-15,0 0-8 0,0 0 0 16,0 0 0-16,-7 9 0 0,-4 1-8 0,4 5-4 0,-3-5-1 15,-1 9 0-15,-3 6 13 0,0-7 0 0,-4 8 9 0,4-5-9 16,0 11 0-16,0-10 0 0,0 3 0 0,3 0 0 16,1-6 0-16,2 0 0 0,1-4 0 15,0-2 0-15,4 3 0 0,3-7 0 0,0 7 0 0,0-7 0 16,0 0 12-16,3 1-3 0,1-4-1 0,-1-3 0 16,-3-3-8-16,4 10 0 0,-4-10 0 0,0 0 0 15,7 0 0-15,-7 0 0 0,7 6 0 0,-7-6 8 16,11-6-8-16,-4 6 8 0,0 0-8 0,3-4 8 15,-3-2-8-15,0-3 10 0,0 3-10 0,4-4 10 16,-4 7-10-16,4-6 10 0,3-7-10 0,-4 7 10 16,1-7-10-16,3 3 8 0,4-2-8 0,-4-4 8 15,3 0-8-15,1 0 0 0,-4-6 0 0,4 9 8 16,-4-2-8-16,0-1 10 0,0 3-10 0,0-3 10 0,-7 7-10 16,4-4 0-16,0 0 0 0,-1 4 0 0,-3-4 0 0,0 0 13 15,0 4-3-15,0-4-1 0,-3-3 3 16,3 10 0-16,-4 0 0 0,1-1 0 0,3 1-12 15,-3 3 0-15,-4 6 9 0,0 0-9 0,0 0 0 0,0 0 0 16,0 0 0-16,0 0 0 0,0 0 0 0,0 0-10 16,-4 6 10-16,-3 3-10 0,0 1 10 0,0 2 0 15,3 4-9-15,-6 9 9 0,3-6 0 0,-4 0 0 16,4 9 0-16,0-3 0 0,0 0 8 0,3-6 7 16,1 6 1-16,-1-3 0 0,1 0-16 0,-1-3 0 15,4-7 0-15,0 4 0 0,0 3-10 0,7-4-5 0,-7-2-1 16,4 3 0-16,-1-7 24 0,1 7 5 0,-4-7 1 0,3 0 0 31,-3 1-35-31,0-4-7 0,0 3-2 0,4-5 0 16,0 2-76-16,-4-6-15 0,0 0-3 0,3 3-640 0,1 3-128 0</inkml:trace>
  <inkml:trace contextRef="#ctx0" brushRef="#br0" timeOffset="105112.93">21477 13780 633 0,'0'0'28'0,"0"0"6"0,-3 3-34 0,-1-3 0 15,4 0 0-15,-3 6 0 0,-1 4 373 0,0-1 68 16,4-6 14-16,0 13 2 0,0-7-375 0,0 1-82 16,4 5 0-16,-4-2-12 0,4-4 12 0,-4 7 0 15,-4 3 0-15,4-4 0 0,-4 4 0 0,4-3 0 0,-7-4 0 16,4 4 0-16,-4 3 8 0,3-3-8 16,-3-4 9-16,4-2-9 0,-4 5 12 0,3-5-4 0,1 5-8 0,-1-12 12 15,1 7-25-15,3-10-6 0,0 0-1 0,0 0 0 31,0 0-130-31,0 0-26 0,0 0-6 0,0-10-621 0</inkml:trace>
  <inkml:trace contextRef="#ctx0" brushRef="#br0" timeOffset="105559.25">21745 13783 806 0,'0'0'36'0,"0"0"7"15,0 0-35-15,0 0-8 0,-3 6 0 0,3-6 0 0,0 0 256 0,0 0 50 16,-7 3 10-16,0 7 1 16,3-4-282-16,1-3-57 0,-8 3-11 0,4 4-3 0,-7-1 36 0,7-3 0 15,0 4 0-15,-7-1 9 0,-1-6 38 0,-2 7 7 16,3-4 2-16,0 4 0 0,3-1-14 0,-7 0-2 15,4 1-1-15,-3-1 0 0,3-3 0 0,-1 4 0 16,-2-4 0-16,-1 4 0 0,4-7-19 0,-4 3-4 16,1 3-1-16,3-6 0 0,0 4-3 0,3-4-1 15,0 3 0-15,1-6 0 0,3 0 7 0,0 3 2 16,7-3 0-16,0 0 0 0,0 0-20 0,0 0 0 16,0 0 0-16,0 0 0 0,0 0 0 0,3 7 0 15,4 2 0-15,0 0 0 0,4-2 0 0,3-4 0 0,-3 6 0 16,3-3 0-16,0-2 8 0,0 2 4 0,4 3 0 15,-4-2 1-15,3-4-13 0,1 3 8 0,0-3-8 16,-1 6 0-16,-6-2 11 0,3 2-11 0,4 1 12 0,-8-1-12 16,1 0 0-16,-4 1 0 0,0-1-12 0,3-3 3 15,-3 4-3-15,1-1-1 0,-1-2 0 0,0-4 0 32,7 3-169-32,-7-3-34 0,-7-3-6 0</inkml:trace>
  <inkml:trace contextRef="#ctx0" brushRef="#br0" timeOffset="109867.93">23185 12820 1821 0,'0'0'80'0,"0"0"18"0,-4 0-78 0,4 0-20 0,0 0 0 0,0 0 0 0,0 0 14 16,0 0-1-16,-3-3 0 0,3 3 0 0,0 0-13 0,0 0 0 15,0 0 0-15,0 0 0 0,0 0 17 0,0 0 7 16,0 0 2-16,0 0 0 0,0 0 46 0,-4 3 10 16,-3-3 2-16,0 0 0 0,-4 6-16 0,1-2-4 15,-1-4 0-15,-3 6 0 0,0-6-16 0,-7 0-3 16,3 9-1-16,-3-2 0 0,-7-4-12 0,-1 3-4 15,5-3 0-15,-4 7 0 0,-1-4-20 0,1-3-8 16,-7 3 0-16,7-3 0 0,3 4 27 0,0-1-1 16,-3-3 0-16,3-3 0 0,4 6 1 0,0-3 0 15,0-3 0-15,0 7 0 0,3-7-15 0,0 3-4 16,4-3 0-16,-7 0 0 0,3 0-8 0,4 0 0 16,4 0 9-16,-4 6-9 0,0-6 11 0,-1 0-3 15,12 3 0-15,-4-3 0 0,0 7-8 0,7-7 0 16,0 0 0-16,0 0 8 0,0 0 2 0,7 3 0 0,-7-3 0 15,7 6 0-15,3 3-10 0,5-9 12 0,-5 10-12 0,8-10 12 16,-1 6-4-16,5-3 0 0,-1-3 0 0,3 0 0 16,-2 6-8-16,6-6 0 0,7 4 0 0,-3-4 0 15,-4 6 18-15,4-6 2 0,3 3 0 0,0-3 0 16,1 0-20-16,-8 6 0 0,4-3 0 0,-4 4 0 16,0-7 0-16,-7 6 0 0,0-3 0 0,-3-3 0 15,0 6 0-15,-4-3 0 0,3-3 0 0,-6 7 0 16,3-7 0-16,-3 3 0 0,3-3 0 0,-7 6 0 15,4-6 0-15,-1 0 12 0,-3 0-3 0,0 3 0 16,0-3-9-16,-7 0 0 0,0 0 0 0,0 0 0 16,0 0 0-16,0 0 0 0,0 0 0 0,0 0 0 15,0 10 0-15,-3-4 0 0,-4 3 0 0,0 1 0 16,0-1 0-16,-8 1 0 0,5 5 0 0,-8-5 0 0,1 5 0 16,-5-2 0-16,1 3 0 0,0-4 0 0,-7 4 0 15,3 3 0-15,0-10 0 0,-3 7 0 0,-7 3 0 0,0-1 0 16,6-2 0-16,1 3 0 0,0 0 0 0,-4-1 0 15,1 4 0-15,-1-3 0 0,7 0 0 0,0 0 0 16,-3-3 0-16,3 2 0 0,8-2 0 0,-4 3 0 16,-4-7 0-16,4 4 0 0,0 3 0 0,3 0 0 15,-3-4 0-15,3 1 0 0,1-3 0 0,2 2 0 16,5-2 0-16,-1 2 0 0,-6 1 0 0,10-3 0 16,3 2 0-16,4-5 0 0,0-1 0 0,4 7 8 0,-4-7-8 15,7 4 0-15,7-7 13 0,0 4-2 0,-4-1-1 0,5-3 0 16,2-3 2-16,4 4 0 0,4-4 0 15,3 3 0-15,-3-6-4 0,7 0 0 0,3 0 0 0,4 0 0 16,3-6-8-16,0 6-14 0,-6 0 3 16,6 0 1-16,4 0 10 0,0 0 0 0,-7 0 0 0,-1-3 0 15,-2 3 0-15,-1 0 0 0,0-7 0 0,-3 7 0 16,0 0 0-16,0 0 0 0,-1-3 0 0,1 3 0 16,0-6 0-16,-4 6 0 0,0 0 0 0,0-3 0 31,1 3-24-31,-1 0-5 0,-3 3-2 0,-4-3 0 0,0 0-77 15,-3 0-16-15,3 0-4 0,-7 6 0 0,0-6-128 0,-3 3-25 16,-11-3-6-16,0 0-1 0</inkml:trace>
  <inkml:trace contextRef="#ctx0" brushRef="#br0" timeOffset="110409.95">23717 13767 403 0,'0'0'17'0,"0"0"5"15,0 0-22-15,0 0 0 0,0 0 0 0,0 0 0 16,-3 7 408-16,-4-1 76 0,3-3 16 0,4-3 4 16,0 0-360-16,-3 6-71 0,-4-3-14 0,3 7-3 0,4-1 7 0,-7-3 1 15,3 4 1-15,4-1 0 0,-3 1-17 0,3-1-4 16,-4 0-1-16,4 1 0 0,-3 6-28 0,-1-1-6 16,1-2-1-16,-1 2 0 0,1 4-8 0,3 0 0 15,-7 0 0-15,3 6 0 0,-3-6 0 0,4 6 0 16,-4 3 0-16,-1-3 0 0,1 0 0 0,0-3 0 15,0 3 0-15,4-6 0 0,-1 0 0 0,1 6-17 16,3-9 4-16,-4 3 1 16,4-4-84-16,0-2-16 0,4-7-3 0,-4 3-1 15,3-5-81-15,-3-4-17 0,0 0-3 0,0 0-1 0</inkml:trace>
  <inkml:trace contextRef="#ctx0" brushRef="#br0" timeOffset="110860.96">23925 13996 1497 0,'0'0'133'0,"0"0"-106"0,0 0-27 0,0 0 0 15,0 0 120-15,0 0 18 0,0 0 4 0,0 0 1 31,0 0-169-31,0 0-34 0,-3 10-6 0,-4-10-2 0,0 9 68 0,-4 0 19 0,1-2 1 0,-5-4 0 16,1 3 43-16,0-3 9 0,-3 3 1 0,-1-2 1 16,-3 2-5-16,3 0-1 0,1-3 0 0,2 4 0 15,-2-4-5-15,-1-3-2 0,4 9 0 0,-4-9 0 0,4 6-16 16,4-3-3-16,-4 4-1 0,-1-4 0 0,5 3-33 0,-1-3-8 16,1 4 0-16,-1-7 0 0,4 9 0 0,0-9 0 15,4 6 0-15,3-6 0 0,-4 3 0 0,4-3 0 16,0 0 0-16,0 0 0 0,0 0 0 0,0 0 0 15,4 7 0-15,3 2 0 0,3-6 8 0,-3 7 0 16,0 2 0-16,4-9 0 0,3 7-8 0,-3-1 8 16,3 1-8-16,0-4 8 0,0 3-8 0,4-6 0 15,-1 4 0-15,8 2 0 0,-4 0 8 0,4-9-8 16,3 10 12-16,-3-10-4 0,-1 9-8 0,1-9 0 16,-4 7 0-16,0 2 0 0,1-9 0 0,-1 6 0 15,-4-3 0-15,-3 4 0 0,1-4-11 0,-5 6-7 16,-3-3-2-16,0-2 0 15,0 2-91-15,-3 3-18 0,-4-9-4 0,0 0-592 0,0 0-119 0</inkml:trace>
  <inkml:trace contextRef="#ctx0" brushRef="#br0" timeOffset="111443.49">24049 12281 518 0,'0'0'46'0</inkml:trace>
  <inkml:trace contextRef="#ctx0" brushRef="#br0" timeOffset="111879.65">23880 12168 1152 0,'0'0'102'0,"-8"0"-82"0,1-9-20 0,0 9 0 0,7 0 205 0,-7-4 37 16,7 4 7-16,0 0 2 0,0 0-195 0,0 0-38 16,0 0-8-16,0 0-2 0,0 0 0 0,0 0-8 15,0 0 12-15,7 10-4 0,-7-1 16 0,7 1 4 16,0-1 0-16,4 0 0 0,-7 7 21 0,6-3 5 0,1 6 1 15,-1-4 0-15,8 4-14 0,0-3-2 0,3 2-1 16,3 8 0-16,1-4-10 0,0-1-3 0,3 1 0 16,-3 10 0-16,7-4-1 0,-1 0-1 0,1 10 0 0,3-4 0 15,1 4 4-15,-1 6 1 0,4-3 0 16,3 3 0-16,-3-4-4 0,0 4 0 0,-4 0 0 0,0 6 0 16,0-9-6-16,-3 9-2 0,-4-3 0 0,-3-3 0 15,-4 6-7-15,0-3-1 0,-3 0-8 16,-4 7 12-16,4-10-12 0,-8 6 0 0,-3-6 8 0,4-4-8 15,-4 4 20-15,0 0 0 0,-3-3 1 0,-4 0 0 16,0 12 1-16,-4-3 0 0,1-6 0 0,-1-6 0 16,-3-1-4-16,-4 7-1 0,1-9 0 0,-1-1 0 15,1-5 2-15,-4 8 0 0,0-5 0 0,-4-4 0 16,0 9-9-16,4-8-2 0,-7 2 0 0,3-9 0 16,-3 3-8-16,0 3 0 0,-4-3-10 0,4-6 10 15,-7 6-15-15,7-6 3 0,-4 0 1 0,0-3 0 16,-3-1-25-16,3-2-4 0,1 2-2 15,3-5 0-15,-4 2-86 0,4 1-16 0,3-4-4 0,0 1-1 16,8-7-87-16,-1 6-16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20T14:14:54.8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10111 15135 673 0,'0'0'29'0,"-4"-3"7"0,4-4-28 0,-3 4-8 0,3-6 0 0,0 6 0 16,0 3 30-16,3-6 5 0,1 6 1 0,3-10 0 15,-4 10-13-15,4-3-3 0,0-6 0 0,0 9 0 16,0 0 10-16,0-4 2 0,-3-2 0 0,3 6 0 16,4-3 46-16,-11 3 10 0,0 0 1 0,3-6 1 15,4 6-14-15,-7 0-2 0,0 0-1 0,0 0 0 16,0 0-9-16,0 0-3 0,0 0 0 0,0 0 0 15,0 0-37-15,0 0-7 0,0 0-1 0,0 0-1 0,-3-3 14 0,-1 0 3 16,-3-4 1-16,0 7 0 0,-4 0-4 0,4 0-1 16,-7-3 0-16,7 3 0 0,-3-6-12 0,-4 6-4 15,3 0 0-15,0 0 0 0,4 0 7 0,-3 0 1 16,3-3 0-16,0 3 0 0,7 0-1 0,0 0 0 16,0 0 0-16,0 0 0 0,0 0-19 0,0 0 0 15,0 0 0-15,0 0 0 0,0 0 0 0,7 0 0 16,0 0 0-16,0 0 0 0,3 0 0 0,1 0 0 15,0-7 0-15,-1 7-9 0,4-3-7 0,-3 3-2 16,3 0 0-16,-3-3 0 0,-1-3 4 0,1 6 1 16,3-3 0-16,-7-4 0 0,3 7 13 0,1-3-11 15,0 0 11-15,-4-3-10 0,-7 6 10 0,7 0 0 16,0-9 0-16,0 9 0 0,-7 0 0 0,3-4 12 16,-3 4-2-16,4-6-1 0,-1 3 34 0,-3 3 6 0,0-9 2 15,0 9 0-15,4 0-7 0,-4 0-2 0,0 0 0 0,0 0 0 16,0 0-6-16,0 0 0 0,0-10-1 0,0 10 0 15,0 0-19-15,0 0-3 0,7 0-1 0,-7 0 0 16,0 0-12-16,7-3-16 0,4 3 3 0,-1 0 1 16,-10 0 12-16,11 3 15 0,6-3-3 0,5 0-1 0,-1 0-19 0,-4 6-4 15,-2-2-1-15,6-4 0 16,7 0 21-16,0 0 4 0,-3 0 0 0,3 0 1 16,4 0-13-16,3 0 0 0,0 0 0 0,8-4 0 15,-4-2 12-15,10-3-4 0,11 6-8 0,0-7 12 16,-4 10-4-16,8-9 0 0,3 9-8 0,0 0 12 15,-4-10-12-15,4 7 0 0,4 3 0 0,-1 0 0 16,5 3 0-16,-5 4 0 0,-6-7 0 0,-1 3 0 0,-6-3 10 0,-1 0-10 16,-3 0 10-16,-4 6-10 15,-6-3 0-15,-8-3 0 0,-3 0 0 0,-4 6 0 16,-7-2 12-16,-3-4-3 0,-8 0-1 0,-3 0 0 0,-7 0-8 0,0 0-11 16,-14 0 3-16,0 0 0 0,-4 0 8 0,-3 0 0 15,-7 0 0-15,-4 0 0 0,-3 3 0 0,0-3-8 16,-4 0 8-16,0 0-8 0,0 0 8 0,-3 0 0 15,-7 0 8-15,3 0-8 0,0 0 10 0,-3 0-2 16,6 6-8-16,-3-3 12 0,0-3-12 0,8 6 8 16,2-6-8-16,1 4 0 0,0-4 0 0,0 6 8 15,3-6-8-15,0 3 0 0,-3 0 0 0,3-3 0 16,0 0 0-16,4 6 0 0,7-2 0 0,0 2 0 0,-4-3 0 16,0-3 0-16,11 0 0 0,0 6 0 0,-7-3 0 0,7 0 0 15,0-3 0-15,7 0 0 0,-4 0 0 0,4 0 0 16,-4 0 0-16,11 0 0 0,0 0 0 0,0 0 0 31,0 0-37-31,0 0-1 0,0 0 0 0,15 0 0 16,-5-3-90-16,4 3-17 0,0-3-4 0,11 3-1 15,3-6-59-15,-3 6-12 0,14-3-3 0,-4-3 0 0</inkml:trace>
  <inkml:trace contextRef="#ctx0" brushRef="#br0" timeOffset="1479.97">10859 15028 1792 0,'0'0'80'0,"0"0"16"0,0 0-77 0,0 0-19 0,0 0 0 0,0-9 0 16,7 6 55-16,-4-4 7 0,-3 7 2 0,4-3 0 16,6 0-41-16,-3-3-8 0,4 6-2 0,-4-3 0 0,0-3-1 0,7 6 0 15,0 0 0-15,0 0 0 16,-10 0 14-16,10 0 2 0,4 0 1 0,-4 0 0 16,-11 0 9-16,8 0 2 0,-1 9 0 0,1-9 0 15,0 9 21-15,-4-6 5 0,-7-3 1 0,3 10 0 16,4-1-27-16,-3 4-4 0,-11-4-2 0,7 4 0 0,0-4-21 0,-4 10-4 15,1-6-1-15,-4-1 0 0,-4 7-8 16,4 0 0-16,3-7 0 0,-6 10 0 16,-1-3 0-16,1-6 0 0,10 9 8 0,-4-1-8 15,-3-2 0-15,4 0 10 0,-1 0-10 0,4 3 10 16,4 3-2-16,-8-3-8 0,0 0 12 0,1-3-4 0,6 3-8 16,-6-4 12-16,-1 1-12 0,4-3 12 0,7-7 10 0,-3 10 2 15,-8-9 1-15,1 2 0 0,-1-9-4 0,4 7-1 16,4-1 0-16,-4 0 0 0,-11-5 0 0,11-4-1 15,0 0 0-15,4 0 0 0,-4 0 9 0,0 0 3 16,0 0 0 0,0 0 0-16,3 9-16 0,-3-9-3 0,0 0-1 0,0 0 0 0,11 0-11 0,-11 0 0 15,0 0 0-15,0 0 0 0,0 0 0 0,0 0 0 16,0 0 0-16,0 0 0 0,-11 0 0 0,11 0 0 16,0 0 8-16,0 0-8 0,0 0 0 0,0 0 0 15,15 6 9-15,2-3-9 0,4-3 0 0,-3 4 8 0,-7-4-8 0,3 0 0 16,10 0 0-16,-6 6 8 0,7-6-8 0,-1 0 0 15,8 0 0-15,0 0 8 0,0 0-8 0,3 0 0 16,7-6 0-16,4 6 0 0,3 0 0 0,1-4 8 16,3 4-8-16,0 0 9 0,0-3-9 0,3 3 10 15,1-6-10-15,-1 6 0 0,0-3 0 0,1-3-11 16,-1 6 11-16,4 0 0 0,0 0 0 0,-3 0 0 16,-1-4 0-16,4 4 0 0,0-6 0 0,7 3 0 15,4 3 0-15,-1 0 11 0,1-3-11 0,-1 3 12 16,-3 0-12-16,4-6 0 0,-1 6-10 0,-3 0 10 15,-3-3 0-15,-1-4 0 0,-3 7 0 0,-3 0 0 16,-4 0 0-16,-4 0 0 0,-3-3 0 0,0 3 0 16,-7 0 0-16,3 0 0 0,-3-3 0 0,0 3 0 15,-8-6 0-15,-2 6 0 0,-5 0 0 0,5 0 0 16,-5 0 0-16,1 0 0 0,-7 0 0 0,3 0 0 0,0 6 0 0,-3-6 0 16,-1 0 0-16,-3 0 0 0,0 0 0 0,1 3 0 15,-1-3 0-15,0 3 0 0,0-3 0 0,-4 0 0 16,1 0 0-16,0 0 0 0,-1 0 0 0,1 7 0 15,-4-7 12-15,0 0-12 0,0 0 8 0,-7 0-8 16,7-7 0-16,-7 7 0 0,0 0 0 0,7 0 0 16,0 0 0-16,0 0 0 0,-7 0 14 0,7-3-4 15,0 3-1-15,0-3 0 0,0-3-9 0,4 6 0 16,-4 0 0-16,7-3 0 0,0-4 0 0,0 7 8 16,0-9-8-16,4 9 0 0,-4-3 0 0,4-7 0 15,0 10 0-15,-4-3 0 0,-4-3 0 0,4 3 0 16,-3-3 0-16,-1 6 0 0,1-4 0 0,-4-5 0 0,0 9 0 0,0-9 0 15,-3 9 8-15,-4 0-8 0,0-4 8 0,3-5-8 16,-3 6 18-16,-3-3-2 0,3-4 0 0,-7 4 0 16,0-3-16-16,0-1 0 0,-4 1 0 0,4-4 0 15,0 4 0-15,0-1 0 0,-7 1 0 0,3 0 0 16,-6-4 9-16,-1 4-9 0,0-1 0 0,1 4 9 16,-1-3-9-16,-3-1 0 0,0 1 0 0,-1-1 0 15,1 1 0-15,4-1 0 0,-5-2 0 0,5 3 0 16,3 5 0-16,-4-5 0 0,8 0 0 0,-1 5 8 15,0-2-8-15,4 0 0 0,0 0 0 0,0-4 8 16,4 7-8-16,3 3 0 0,0 0 0 0,0 0 0 16,0 0 0-16,0 0 0 0,0 0 0 0,0 0 0 15,0 0 0-15,10 0-11 0,1 3 3 0,3-3 0 16,0 10 8-16,0-4 0 0,0 0 0 0,0 4 0 16,4-1 0-16,0 4 0 0,-4-4 0 0,3 3 0 0,1-2 0 0,0-1 0 15,-1 4 0-15,-3-4 0 0,4 1-16 0,-4-1 0 16,0 4-1-16,0-4 0 0,-3 4 17 0,0-4 0 15,-1 3 0-15,-3-2 0 0,0 6 0 0,4-4 0 16,-8-2 0-16,4 2 0 0,0 1 0 0,-3-4-8 0,0 4 8 0,-4 2 0 16,3-2 0-16,-6-1 0 15,-1 1 0-15,0-4 0 0,4 10 0 0,-3-6 0 16,-4-4 0-16,0 4 0 0,-4 2 0 0,1-2 0 16,-4-1 8-16,-1-2-8 0,1 2 16 0,-3-2-4 15,3 2 0-15,-4-2 0 0,4-1-3 0,0 4-1 16,0-4 0-16,0 4 0 0,6-4-8 0,-2 0 0 0,3 1 0 0,0-1 8 31,0-6-54-31,0 13-11 0,3-10-3 0,-3 4-1408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18T15:20:58.456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27725 9785 864 0,'0'0'76'0,"0"0"-60"0,0 0-16 0,0 0 0 16,10-3 167-16,-3-10 30 0,1 4 7 0,2 9 0 15,-10 0-136-15,0 0-28 0,7-10-6 0,0 7-1 16,-7 3 13-16,0-9 2 0,0 9 1 0,0-7 0 16,-7-2 24-16,0 9 5 0,-3-6 1 0,-5 6 0 15,1 0-12-15,-3 0-3 0,-8 0 0 0,0 0 0 16,1 6-12-16,-1-6-4 0,-3 0 0 0,-1 6 0 16,-2-3 1-16,2-3 0 0,-2 10 0 0,-1-10 0 15,0 6-26-15,-3-6-6 0,-4 3-1 0,4-3 0 16,0 7-2-16,-4-7-1 0,-4 0 0 0,1 0 0 15,3 3 2-15,4-3 0 0,0 0 0 0,3-3 0 16,0 3 0-16,4 0 0 0,0-7 0 0,3 7 0 16,-3 0-15-16,0 0 9 0,3 0-9 0,0-3 8 15,-3 3-8-15,7 0 0 0,-4 0 9 0,4 0-9 0,0 0 0 16,3 0 0-16,1 0 0 0,2 0 8 16,-2 0-8-16,3 0 8 0,0 0-8 0,3 0 8 0,4 0 0 15,-4 0 0-15,4 0 0 0,7 0 0 0,0 0-8 0,0 0 11 16,-7-6-11-16,7 6 12 0,0-3-12 0,0-4 12 15,4-2-12-15,3 0 12 0,-4 2-12 0,8-2 0 16,3 0 9-16,4-1-9 0,-1 1 0 16,1-7 8-16,3 7-8 0,0-4 0 0,4 4 0 0,0-1 0 15,-4-5 0-15,4 5 0 0,-4 4 0 0,0-7 0 16,-3 7 0-16,-1-3 0 0,1-1 0 0,-4 1 0 16,-3-1 0-16,3 1 0 0,-4 3 0 0,-3-4-16 15,0 7 4-15,0-3 0 0,-7 6 20 0,0 0 3 16,0 0 1-16,0 0 0 0,0 0-12 0,0 0 0 0,0 0 0 15,-7 9 0-15,4 1 0 0,-4-4 0 0,-4 7 0 0,1-4 0 16,-1 7 0-16,-3 3 0 0,0-4 0 0,-4 4 0 16,-3 0-9-16,0-3 9 0,0 2-12 0,-4 1 12 15,0-3 0-15,1 3 0 0,-1-1 0 0,0-2 0 16,0-3 0-16,4 2 0 0,0 1 0 0,0-3 0 16,0-4 0-16,3 0 0 0,4 1 0 0,3 2 0 15,1 1 0-15,3-7 0 0,0 4 0 0,0-1 0 16,3 0 0-16,1 1-8 0,3-1 8 0,0 7 0 15,3-7 0-15,1 1 0 0,-1-1 0 0,8 1 0 16,-1-1 0-16,1 0 0 0,7 1 0 0,-1-1 0 16,1-3-20-16,3 4 4 0,4-1 0 0,-1-3 0 15,5 4-170 1,-1-1-34-16</inkml:trace>
  <inkml:trace contextRef="#ctx0" brushRef="#br0" timeOffset="858.55">28423 9757 2178 0,'0'0'48'0,"-3"0"9"0,-4 3 3 0,0 3 1 0,0 10-49 0,3-4-12 0,1 7 0 0,-1 0 0 0,4 6 0 0,-3 0 0 15,3 3-12-15,0 0 12 0,0 7 0 0,3-1 0 16,-3 1 0-16,4 3 9 0,-1-10 14 0,-3 6 2 15,0 1 1-15,0-7 0 0,0-3 12 0,0 3 2 16,0-3 1-16,-3 4 0 0,3-4-1 0,-4 0 0 16,1-3 0-16,3-3 0 0,-8 6-24 0,5-7-4 15,-1-2-2-15,-3 3 0 0,4-10 19 0,-1 7 4 16,1-13 1-16,-1 7 0 0,4-10-34 0,0 0 0 16,0 0 0-16,0 0 0 0,0 0 16 0,0-10-3 15,-3 7-1-15,3-13 0 0,3-2 4 0,-3-8 0 16,4-2 0-16,-1 0 0 0,-3-7-7 0,4-2-1 0,-4-7 0 15,3-6 0-15,-3 3-8 0,0 0 0 0,-3-3 0 16,3 2 8-16,0-2-8 0,0 6 0 0,-4-3-12 0,1 10 12 16,3-4 0-16,0 3 0 0,0 1 0 15,3-4 12-15,1 10-12 0,3-1 0 0,0 4 0 0,0 3 0 16,0 3 0-16,4 0 0 0,-1 9 0 0,1-2 0 16,3-4-14-16,0 3 2 0,0 7 0 0,4 0 0 15,-1-1 12-15,1 10-11 0,0-3 11 0,3 6-10 16,0-3 10-16,4 10-13 0,-1-4 5 0,1 3 8 15,-4 1-11-15,4-1 11 0,-4 7-8 0,-3-4 8 16,3 4 0-16,-3 3 0 0,-4 0 0 0,-4-1 0 16,1-2 0-16,-1 3 0 0,1 0-12 0,-4-4 4 15,-3 4 8-15,-1 0 0 0,-3-3 0 0,-3-1 0 16,3-2 0-16,-4 6 8 0,-3-4-8 0,0-5 11 16,-4 5-11-16,4-2 0 0,-10 3 0 0,3-1 0 15,-1-2 8-15,-6-4 0 0,0 1 0 0,0 5 0 0,-4-5 2 16,1-1 0-16,2 1 0 0,-2-1 0 0,-1-3-10 15,4-6 8-15,0 3-8 0,3-3 8 0,-3 0-16 0,0 0-4 16,7-3-1-16,-1-3 0 16,1-3-131-16,4-1-25 0,-1 1-6 0,4-1-887 15</inkml:trace>
  <inkml:trace contextRef="#ctx0" brushRef="#br0" timeOffset="1278.08">29711 8784 1209 0,'0'0'53'0,"0"-6"12"0,0-3-52 0,0 9-13 0,-4 0 0 0,4 0 0 16,0 0 184-16,0 0 35 0,-3 0 6 0,3 0 2 16,-7 0-159-16,-4 9-32 0,1-3-7 0,-1 13-1 15,1-3-12-15,-5 3-4 0,1 0 0 0,-3 9 0 16,-1-3 16-16,0 9 4 0,-3 1 0 0,4 2 0 16,-5 1-13-16,1 6-3 0,-3-6 0 0,2 12 0 15,-6-3-3-15,3 3-1 0,1 3 0 0,3-6 0 0,-1 4-4 16,5-4 0-16,-1 6-8 0,1-6 12 0,-1 3 7 15,4-3 1-15,3-3 0 0,4 0 0 0,0 0-20 0,4 0 0 16,3-7 0-16,0 7 0 0,7-6 0 16,0 6 0-16,7-10 0 0,3 4 0 15,1-10-25-15,3 4-3 0,4-11 0 0,0 5 0 16,-1-1-40-16,5-7-9 0,-1-2-2 0,-4-3 0 16,5 2-86-16,-8-5-18 0,21-1-3 0,-14 1-1 0</inkml:trace>
  <inkml:trace contextRef="#ctx0" brushRef="#br0" timeOffset="1867.39">29672 9578 1958 0,'-3'-6'174'0,"-4"2"-139"15,3-2-35-15,1 6 0 0,3 0 144 0,0 0 21 16,-4-3 5-16,4 3 1 0,0 0-130 0,7-6-25 15,4 3-6-15,3-4-1 0,0-2-9 0,7 3 0 16,0 2 0-16,4-2 0 0,0-3 0 0,3 9 0 16,0-10 0-16,0 10 0 0,0 0 0 0,1-3 0 15,-5 3 0-15,-2 3 0 0,-1-3 0 0,-4 0 0 16,-3-3 0-16,1 3 0 0,-5 3 0 0,1-3 0 16,-1 7 0-16,-10-7 0 0,0 0 0 0,7 3 0 15,-7-3 0-15,0 0 0 0,0 0 0 0,7 0 0 16,-7 0 0-16,0 9 0 0,0 1 0 0,-3-4 0 15,-4 3 0-15,0 1 0 0,0-1 0 0,-4 1 0 0,-3-4 0 16,0 3 0-16,-4 1 0 0,-6 5 0 16,-1-2 0-16,-3 3 0 0,-4-4 0 0,0 4 0 15,4 3 0-15,-4-4 0 0,4-2-8 0,3 2 8 0,4 4 0 16,0-9 0-16,7 5 0 0,0 1 0 0,3-3 0 16,8-4 0-16,-4 7 0 0,7-7 0 0,3 0 0 0,1 1 0 15,3-1 9-15,3 1-9 0,-3-4 10 0,4 3-10 16,3-2 0-16,4-4 8 0,-1 6-8 0,4-3 0 15,1-2 0-15,-1 2-12 0,3-3 3 0,1 3 0 16,0-6-7-16,0 3 0 0,3-3-1 0,0 7 0 31,0-7-99-31,0 0-19 0,-3-7-4 0,3 7-845 0</inkml:trace>
  <inkml:trace contextRef="#ctx0" brushRef="#br0" timeOffset="2807.88">30843 8963 1036 0,'-3'-9'46'0,"3"9"10"0,0-6-45 0,-4 6-11 0,4-4 0 0,0 4 0 15,0 0 216-15,0 0 40 0,0 0 9 0,4 10 2 0,3 9-210 0,-4-1-41 16,4 7-16-16,-3 4 11 0,0-4-11 0,3 12 0 15,0-2 9-15,0 3-9 0,0 2 19 0,0-2-1 16,3 0 0-16,-3 5 0 0,1 1 6 0,-5-6 0 16,1 6 1-16,-1 0 0 0,4 0-5 0,-3-7 0 15,-4 4-1-15,0-6 0 0,7-4-1 0,-7 0 0 16,-4-2 0-16,1-4 0 0,3 3-1 0,3-9 0 16,1 6 0-16,-4-3 0 0,0-7-17 0,3 4 0 15,1 0 8-15,3-3-8 16,-7-1-77-16,3-5-19 0,4-1-4 0,-3-6-859 0</inkml:trace>
  <inkml:trace contextRef="#ctx0" brushRef="#br0" timeOffset="3317.9">31778 9383 1036 0,'0'0'46'0,"0"0"10"0,0 0-45 0,0 0-11 16,-3-9 0-16,3 9 0 0,0 0 238 0,0 0 46 15,0 0 8-15,0 0 3 0,-4 9-239 0,-3-2-48 16,4 2-8-16,-4 4 0 0,-1 2-8 0,-2 1 8 16,-1-3-8-16,1 5 8 0,-1 7 0 0,-3-6 8 15,0-3 0-15,0 9 0 0,-4-3 10 0,4-6 2 16,-7 2 1-16,3 8 0 0,4-14 2 0,-3 10 0 0,-1-9 0 16,4 2 0-16,0-2-23 0,0 2 0 0,3 1 0 0,0-6 0 31,4-1-40-31,-3 0-8 0,6-9-3 0,-3 10 0 15,7-10-107-15,0 0-22 0,0 0-4 0</inkml:trace>
  <inkml:trace contextRef="#ctx0" brushRef="#br0" timeOffset="3548.56">31425 9349 2170 0,'0'0'96'0,"0"0"20"0,0 0-92 0,0 0-24 0,0 0 0 0,0 0 0 15,8 9 22-15,-1 1 0 0,3 5 0 0,4 4 0 0,0 0-22 16,4 6-18-16,3-6 3 0,-3 6 1 0,3 3 14 16,0-3 0-16,0 4 0 0,0-4 0 15,4-7 0-15,-4 8 0 0,-3-8 0 0,0 7 0 0,3-6 0 0,-4 0 8 16,-2 0-8-16,-1-3 0 0,0-7 0 0,0 10 0 16,4-10-10-16,-4 7 10 15,0-7-102-15,0 1-13 0,0 5-2 0,0-5-739 0</inkml:trace>
  <inkml:trace contextRef="#ctx0" brushRef="#br0" timeOffset="4993.01">31803 8687 979 0,'0'0'87'0,"0"0"-70"0,0 0-17 0,0 0 0 15,0 0 150-15,0 0 26 0,0 0 6 0,0 0 1 16,0 0-112-16,0 0-23 0,0 0-4 0,7 7 0 15,-3-4-28-15,6 6-6 0,1 7-1 0,-1-7 0 16,1 10 5-16,3 0 1 0,0 0 0 0,4 12 0 16,-1-9-7-16,5 12 0 0,2 1-8 0,1 3 12 15,0-4-12-15,-1 10 8 0,1-6-8 0,0 5 0 16,-1 1 8-16,-2 0-8 0,-1 3 0 0,0-3 0 16,-3 6 9-16,-4-3-9 0,3-3 8 15,1-6-8-15,-4 12 11 0,0-12-3 0,0-1-8 0,0 4 12 16,-3-3-2-16,-4-4-1 0,0 1 0 0,0-7 0 15,-3 6 5-15,-1-5 1 0,1 5 0 0,-4-6 0 16,0 7 3-16,0-7 1 0,-4 7 0 0,1-1 0 16,-4 4-128-16,-4 6-26 15,-3 3-5-15,-4-3-660 0</inkml:trace>
  <inkml:trace contextRef="#ctx0" brushRef="#br0" timeOffset="32929.28">15677 13629 1555 0,'0'0'68'0,"0"0"16"0,-7 0-68 0,4-6-16 15,-8 6 0-15,8-3 0 0,3 3 14 0,0 0-1 16,-7-6 0-16,0 6 0 0,7 0-13 0,0 0 0 15,-7 0 0-15,7 0 0 0,0 0 0 0,0 0 0 16,0 0 0-16,-7 0 0 0,3 0 16 0,4 0 0 16,0 0 0-16,0 0 0 0,0 0 21 0,0 0 5 15,0 0 1-15,0 0 0 0,0 0-11 0,0 0-3 16,0 0 0-16,0 0 0 0,0 0 7 0,0 0 2 16,0 0 0-16,0 0 0 0,7 0 14 0,0-4 4 15,4 4 0-15,-1 0 0 0,-3-6-31 0,4 6-5 0,0 0-2 0,-1 0 0 16,1 0 22-16,3-3 5 0,-4 3 1 0,4 0 0 15,1 0-30-15,-1-6-7 0,0 6-1 16,0 0 0-16,4 0 2 0,-4 0 0 0,3 0 0 16,-3 0 0-16,8 0-10 0,-8 0 12 0,3 0-12 15,1 0 12-15,0-7 5 0,-1 7 2 0,-3-3 0 0,8 3 0 16,-5 0 1-16,1 0 1 0,3 0 0 0,-3-6 0 16,3 6-7-16,0-3-2 0,0-3 0 0,0 3 0 15,4 3-12-15,-4 0 8 0,4-7-8 0,0 7 0 16,-1 0 9-16,1-3-9 0,-7 3 8 0,3 0-8 15,0 0 9-15,0 0-9 0,4 3 10 0,-4-3-10 16,0 0 0-16,4 0 0 0,-4 0 0 0,0 0 0 16,0 0 0-16,4 0 0 0,-4 0 0 0,0 0 0 15,0 0 12-15,4 0-3 0,0 0-1 0,3 0 0 16,0-3-8-16,4 3 8 0,0-6-8 0,0 6 8 0,3 0-8 16,-3-3 8-16,-4 3-8 0,4 0 8 0,-4-7-8 0,0 7 8 15,0 0-8-15,-3 7 8 0,0-7 10 0,-1 3 2 16,1-3 0-16,0 0 0 0,-4 6-20 15,4-3-16-15,-1-3 4 0,4 0 0 0,4 0 12 0,-4-3 0 16,1 3 0-16,2-6 0 0,5 6 0 0,-1-3 16 16,-3-4-3-16,3 7-1 0,-3-6 0 15,0 3-1-15,-1 3 0 0,1-6 0 0,0 6-11 0,-4-3 10 16,4-4-10-16,-4 7 10 0,4-3-10 0,-4 3 0 16,7-6 0-16,-3 6 8 0,0 0-8 0,-1-3 0 15,1 3 0-15,3 0 0 0,-3 0 0 0,0 0 0 0,-4 0 0 16,4 0 0-16,0-6 0 0,-1 6 0 0,1 0 0 15,3 0 0-15,1 0 0 0,-1-4 0 0,0-2 8 16,4 6-8-16,0 0 0 0,3 0 8 0,-3 0-8 0,0-3 8 16,0 3-8-16,-1 0 0 0,1 0 9 15,0 0-9-15,-4 3 0 0,4-3 0 0,0 0 0 0,0 0 8 16,0 6-8-16,-1-6 0 0,1 4 0 0,4-4 0 16,-1 0 0-16,-3 0 0 0,-1 0 0 0,1 0 0 15,-3 0 0-15,2 0 0 0,-2 0 0 0,6 0 0 16,0 0 8-16,1 0-8 0,6 0 10 0,0-4-10 15,-3 4 13-15,4-6-3 0,-4 6-1 0,-1 0 0 16,1 0-9-16,0 0 0 0,-4 0 0 0,4 0 8 16,4-3-8-16,-1 3 0 0,-3 0 0 0,3 3 0 15,1-3 0-15,-1 0 0 0,-3 0 8 0,0 0-8 16,-4 6 0-16,4-6 0 0,0 0 0 0,3 0 0 16,1-6 0-16,-1 6 0 0,4 0 0 0,0 0 0 0,0 0 9 15,-4 0-9-15,4-3 10 0,-3 3-10 0,-1 0 8 16,4 0-8-16,3-6 0 0,-3 6 9 0,4 0-9 0,-4 0 0 15,-1 0 0-15,1 0 8 0,-7 0-8 0,4 0 0 16,-5 0 0-16,5 0 0 0,-1 0 8 0,-3 0-8 16,-4 0 8-16,4 0-8 0,7 0 8 0,-3 0-8 15,-5 0 0-15,-2 0 8 0,-1 0-8 0,4 0 8 16,-4 0-8-16,1-7 8 0,-1 7-8 0,0 0 8 16,8 0-8-16,-1 0 8 0,-10-3-8 0,3 3 0 15,4 0 9-15,-4 0-9 0,-3 0 10 0,-3 0-2 16,-1 3-8-16,-3-3 12 0,3-3-12 0,-7 3 0 0,-3 0 0 15,3 0 0-15,4 0 0 0,-8 0 14 16,1 0-4-16,-7-6-1 0,-1 6 0 0,1 0 0 0,7-3 0 16,-11-3 0-16,-4 6 3 0,5-3 1 0,2 3 0 0,-3-7 0 15,0 7-13-15,-3-3 0 0,3-3 0 16,0 6 0-16,-3 0 0 0,-1 0 0 0,1 0 0 0,-4-3 0 16,4 3 0-16,-4 0 0 0,-7 0 0 0,0 0 0 31,7 3-86-31,0-3-23 0,-4 9-5 0,-3-9-1 0</inkml:trace>
  <inkml:trace contextRef="#ctx0" brushRef="#br0" timeOffset="44992.54">19925 11205 288 0,'10'-3'25'0,"1"-6"-25"0,0 2 0 0,3-2 0 15,0 6 273-15,0-3 50 16,0-4 9-16,0 4 3 0,4 6-269 0,-4-3-54 0,0-3-12 15,0 6 0-15,-3 0 0 0,-4-4-12 0,-7 4 4 0,0 0 0 16,0 0 8-16,0 0 0 0,0 0 0 0,0 0 0 16,0 0 14-16,-7 0 5 0,-4 0 1 0,1-6 0 15,-1 6 52-15,-3 6 10 0,-4-12 2 0,1 6 1 16,-1 0-12-16,0 0-2 0,-3 0-1 0,0 6 0 16,0-6-26-16,0 4-6 0,-4-4-1 0,0 0 0 15,1 6-25-15,-5-3-4 0,-2-3-8 0,-1 0 11 16,-3 6-11-16,3-6 0 0,-7 0 0 0,0 3 8 15,0 4-8-15,1-1 0 0,-1-3 0 0,0-3 0 16,4 0 8-16,-4 0-8 0,-3 0 0 0,3 0 8 16,0-9 11-16,0 9 1 0,0-7 1 0,-3 4 0 15,3 3-7-15,4 0-2 0,0-6 0 0,-1 6 0 16,5 0 0-16,2 0-1 0,1-3 0 0,0 3 0 16,0 0-11-16,0 0 0 0,-1 0 9 0,1 3-9 15,3-3 0-15,1 0 0 0,-1 6 0 0,0-6 0 0,4 0 0 16,-4 10 0-16,1-10 0 0,-1 9 0 0,4-9 0 0,0 9 0 15,3-9 0-15,-3 7 0 16,3-4 0-16,1-3 0 0,3 6 0 0,3-6 0 0,0 0 0 16,4 0 8-16,7 0-8 0,0 0 8 0,0 0 8 0,0 0 1 15,0 0 1-15,0 0 0 0,0 0-1 0,0 0 0 16,4-6 0-16,-1-4 0 0,4 1-8 0,0 6-1 16,1-10-8-16,2 4 12 0,1 0-12 0,3-1 11 15,0 1-11-15,0-1 10 0,0 1-10 0,4 0 8 16,-4-1-8-16,4 1 8 0,-4-7-8 0,3 0 0 15,1 7 0-15,0-10 0 0,-1 0 0 0,1 4 8 0,3 2-8 16,-3-3 0-16,3-2 22 0,-4 8-1 0,1-5 0 16,-7 5 0-16,3 1-21 0,-4-1-20 15,1 1 4-15,-4 3 1 0,0 2 15 0,-7 4 0 0,0 0 0 0,0 0 0 16,0 0 0-16,0 0 0 0,0 0 0 0,-3 10-9 16,-5-1 9-16,-2-2-8 0,-1-4 8 0,-3 6-8 15,0 1 8-15,-4-1 0 0,1 0 0 0,-4 4 0 16,-4-1 0-16,0-2 0 0,1 6 0 0,-1-7 0 15,0 7 0-15,4-4 0 0,0 4 0 0,0-7 0 16,0 10 0-16,-1-10 0 0,-2 7 0 0,6-3 0 16,-3 2 0-16,0 4 8 0,3-3-8 0,4-4 0 15,0 4 0-15,3 0 0 0,1-4 0 0,3-2 0 16,0 5 0-16,3-5 0 0,0 5 0 0,4-2 8 16,4-7 0-16,0 13 0 0,3-10 0 0,3 1 0 0,1-1 16 15,3 1 3-15,0 2 1 0,4-2 0 0,3-1-5 16,0 0-1-16,4 1 0 0,-4-7 0 0,0 6-13 15,4-2-9-15,-1 2 12 0,5-3-12 0,-5-2 20 0,1 5-4 16,0-3 0-16,3-3 0 16,-3 4-35-16,-1 2-7 0,1 0-2 0,-4 1 0 15,-3-1-108-15,3 1-23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18T15:22:35.93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5172 7242 748 0,'0'0'33'0,"-4"-4"7"0,1 4-32 0,-8-6-8 0,1 6 0 0,2 0 0 16,5 0 320-16,-1 0 63 0,-6 6 12 0,10-6 2 15,0 0-317-15,0 0-64 0,0 0-16 0,0 0 0 16,0 0 0-16,0 0 0 0,0 0 0 0,0 0 0 16,10 4 0-16,1-4 0 0,3 0 0 0,4 0 0 15,-1 0 0-15,-3 0 8 0,8 0-8 0,-5-4 12 16,8-2 8-16,-4 6 2 0,0-6 0 0,4 3 0 16,0 3-3-16,-8-6-1 0,12 2 0 0,-12-2 0 15,4 3-10-15,4-3-8 0,3 3 9 0,1 3-9 16,-5-7 0-16,1 7 0 0,0-9 0 0,-8 9 0 15,1 0-12-15,7 0-8 0,-11-3-1 0,7 3-1 16,-11-6-60-16,8 6-12 16,-4 0-2-16,-3 0-522 0,3 0-104 0</inkml:trace>
  <inkml:trace contextRef="#ctx0" brushRef="#br0" timeOffset="360.52">5225 7518 2070 0,'0'0'92'0,"0"0"18"0,3 0-88 0,8-10-22 0,-8 4 0 0,4 6 0 16,4-3 27-16,3 3 1 0,-3-7 0 0,3 7 0 16,-4-3-4-16,1-3-1 0,3 6 0 0,0 0 0 15,0-3-23-15,4 3 0 0,0-6-12 0,3 6 4 16,-7 0 8-16,7-3 0 0,4 3 0 0,-4 0 0 16,4 3 0-16,-1-6 0 0,1-4 0 0,0 7 0 15,-4 0-8-15,3 0 8 0,1 0-8 0,0 0 8 16,0 0-12-16,-4 0 2 0,0 0 1 0,0 0 0 31,-3-6-99-31,3 6-19 0,0-3-4 0,-3 3-705 0</inkml:trace>
  <inkml:trace contextRef="#ctx0" brushRef="#br0" timeOffset="5517.52">7140 6680 115 0,'18'-3'10'0,"-15"3"-10"0,-3 0 0 0,7-6 0 16,1 3 268-16,2 3 52 0,-10 0 11 0,0 0 1 15,0 0-237-15,0 0-48 0,0 0-10 0,0 0-1 16,0 0 8-16,-3 3 3 0,-4 6 0 0,-1 1 0 16,5-4-27-16,-4-3-4 0,0 3-2 0,3 4 0 15,-10-4-14-15,4-3 8 0,-1 7-8 0,0-4 0 16,-3-3 16-16,0 6-4 0,-3-2 0 0,-1-4 0 15,-3 9 10-15,0-8 2 0,3 5 0 0,-10 0 0 16,0 1 4-16,-1-1 0 0,1 4 1 0,-4-4 0 16,1 1-5-16,2 2 0 0,-2-3-1 0,2 1 0 15,1 6-7-15,3-7-2 0,8 0 0 0,-8 1 0 16,7-1-14-16,4-3 11 0,-3 4-11 0,6-1 10 0,4-2 2 16,0-4 0-16,0 6 0 0,3-3 0 0,4-6 4 0,0 0 2 15,0 0 0-15,0 0 0 0,4 3 9 0,3 4 1 16,7 2 1-16,-3-3 0 0,6-2-13 0,1 5-4 15,0-3 0-15,3-3 0 0,0 7-12 0,0-4 0 16,0-3 0-16,4 3 0 0,0 4 8 0,-1-4-8 16,-6-3 0-16,7 4 0 0,-8-4 0 0,1 3 0 15,0-3 0-15,-4 7 0 0,0-10 0 0,0 0 8 16,-7 6-8-16,4-6 0 0,-1 9 0 0,-3-9 0 16,0 0 0-16,-7 0 0 0,11 10 0 0,-11-10 0 0,0 0 0 15,0 0 0-15,7 0 0 0,-7 0 0 0,0 0 8 0,0 0-8 16,0 0 0-16,0 0 0 0,0 0 0 0,0 0 0 15,0 9 11-15,0-3-11 0,-7 4 12 0,0-7-12 16,0 3 12-16,-4 4-12 0,1-4 12 0,-1-3-12 16,4 6 8-16,-11-2-8 0,8-4 0 0,-4 3 0 15,0-3 11-15,-1 3-2 0,-2-2 0 0,3 2 0 16,-4 3-9-16,4 1-17 0,-4-1 4 0,1 0 1 16,-1 1 12-16,0-1 15 0,-3 7-3 0,7-7-1 15,-11 10-11-15,4-9 0 0,7 5 0 0,-4 1 0 16,1-4 0-16,-1 4 0 0,1-6 0 0,2 5 0 15,5-2 0-15,-4-4 0 0,3 7 0 0,1-7 0 16,3 1 0-16,-1-1 0 0,1 7 0 0,4-7 0 16,3 1 9-16,-7-1 0 0,7 0 0 0,0 1 0 15,0-1 3-15,7 1 0 0,-7-4 0 0,10 3 0 0,-6 1 0 16,7-1 0-16,3-3 0 0,0-2 0 0,3 5 4 16,-6-9 0-16,10 6 1 0,0-3 0 0,4 4-5 0,-4-7 0 15,4 0-1-15,3 0 0 0,0 0 10 0,1 0 3 16,2 0 0-16,-6 0 0 0,3 0-24 0,4-7 0 15,-7 7 0-15,-1-3 0 0,1 3-8 0,3-6-7 16,1 6-1-16,-5-3 0 16,1-3-8-16,3 6-3 0,4-4 0 0,-7-2 0 15,-8 6-161-15,8-3-33 0,-4-3-7 0,0 6 0 0</inkml:trace>
  <inkml:trace contextRef="#ctx0" brushRef="#br0" timeOffset="6315.45">6484 8123 1094 0,'0'0'48'0,"-7"0"11"0,3 3-47 0,-6 3-12 15,-1-3 0-15,4 4 0 0,0-4 112 0,-3 3 20 16,3 3 4-16,0 1 0 0,-1-4-105 0,5-3-22 15,-8 7-9-15,4-1 8 0,4-3-8 0,-1 4 0 16,-3-1-12-16,4 1 12 0,-4-1 0 0,3 0 0 16,4-2 0-16,-3 2 0 0,3 0 0 0,0 1 0 15,0-1 0-15,0 7 0 0,0-7 0 0,0 1 0 16,3-1 0-16,1 1 0 0,3-1 0 0,-4 0 0 16,4 1 0-16,0-4 0 15,4 3-44-15,-4-2-7 0,4-4-1 0</inkml:trace>
  <inkml:trace contextRef="#ctx0" brushRef="#br0" timeOffset="6541.81">6569 7928 806 0,'0'0'72'0,"-7"-3"-58"0,3 3-14 0,-6-6 0 16,3 6 234-16,-1-6 44 0,8 6 9 0,-7 0 1 15,4 0-233-15,3 0-47 0,0 0-8 0,0 0 0 16,0 0-61-16,0 0-7 0,0 0-2 0,0 0-674 16</inkml:trace>
  <inkml:trace contextRef="#ctx0" brushRef="#br0" timeOffset="6792.4">6703 8186 1900 0,'0'0'84'0,"-7"-7"18"0,7 7-82 0,0 0-20 0,0 0 0 0,0 0 0 16,0 0 117-16,7-3 19 0,-4-3 4 0,8-4 1 16,-1 10-130-16,5-9-27 0,6 3-4 0,-11 3-2 31,15-4-97-31,-11 7-19 0,4-3-4 0,3-3-462 0,-3 3-93 0</inkml:trace>
  <inkml:trace contextRef="#ctx0" brushRef="#br0" timeOffset="7010.42">6646 8295 1555 0,'0'0'138'0,"-3"0"-110"15,-8 0-28-15,11 0 0 0,0 0 77 0,0 0 11 16,0 0 1-16,0 0 1 0,11 0-70 0,-1 0-20 15,5 0 9-15,-1 0-9 0,7 0 0 0,-11 0 0 16,8 0 0-16,0 0 0 0,-4 0 0 0,3 0-8 16,1 0 0-16,-4 0-548 15,0 0-108-15</inkml:trace>
  <inkml:trace contextRef="#ctx0" brushRef="#br0" timeOffset="7233.56">7183 8098 1440 0,'0'0'64'0,"0"0"12"0,0 0-60 0,0 0-16 0,0 0 0 0,0 0 0 16,-11 6 197-16,4 3 37 0,0 1 7 0,7 2 2 15,-7 10-199-15,3-3-44 0,4 0 0 0,-7 0 0 16,7 6 0-16,-3-6 0 0,3 6 0 0,3-3-9 31,4-4-133-31,-7 8-26 0,0-11-6 0</inkml:trace>
  <inkml:trace contextRef="#ctx0" brushRef="#br0" timeOffset="7936.44">6689 6662 172 0,'0'0'16'0,"-4"-4"-16"0,1-2 0 0,-1-3 0 16,-3 2 464-16,7-2 89 0,0 0 19 0,0-1 3 15,0 1-462-15,7-7-92 0,-7 7-21 0,4-4 0 16,3-3-30-16,-4-2-7 16,8-1-2-16,-8-6 0 0,4 6 9 0,4-6 2 0,3 6 0 15,-7-6 0-15,11 6 3 0,-8-6 1 0,-3 6 0 0,4 0 0 0,-4 1 14 16,4 8 10-16,-4 1-12 0,0-1 12 0,-4 1 0 0,1 3 9 15,-4 6 1-15,0 0 0 0,0 0 14 0,0 0 4 16,0 0 0-16,7 9 0 0,0 1-20 0,-4 5-8 16,1-2 8-16,-4 2-8 0,0 4 12 0,7 0-4 15,-7 6 0-15,0-6 0 0,0 0-8 0,4 6 0 16,-1-9 0-16,-3 2 0 0,4 1 0 0,-1-3 0 16,8-4 0-16,-11 4 0 0,3-7 0 0,1 1 0 15,3-1 9-15,-4 1-9 0,4-4 23 0,-7-6 0 16,0 0 0-16,11 3 0 0,-4-3 25 0,4 0 6 15,-4-3 1-15,0-3 0 0,3 3-5 0,-3-4-1 16,4-2 0-16,-4-4 0 0,0-2 1 0,4-1 0 0,-4-3 0 16,3 0 0-16,1 1-40 0,3-8-10 0,-3 1 0 15,-1-3 0-15,1 0 8 0,-1 0 0 0,1-4 0 0,-1 10 0 16,5-9-25-16,-8 9-6 0,0-3-1 16,3 0 0-1,1 6-116-15,-4 0-23 0,4 4-5 0,-4 5 0 0</inkml:trace>
  <inkml:trace contextRef="#ctx0" brushRef="#br0" timeOffset="11282.78">8269 6724 864 0,'0'0'76'0,"0"0"-60"0,-3-9-16 0,3 9 0 0,0 0 297 0,0 0 57 15,-7-3 11-15,7 3 3 0,-4 0-294 0,0 3-58 16,4-3-16-16,-10 9 0 0,3 1 0 0,3 8 0 16,1-2 0-16,-4 9-12 0,0-3 12 0,-4 3 0 15,1 10 0-15,-5-1 0 0,5-6 0 0,-1 10 0 16,-3 3 0-16,0-10 0 0,0 10 8 0,-4-3 3 15,4-4 1-15,0 1 0 0,0-4-12 0,0 3 10 16,0-8-10-16,3 8 10 0,1-6-10 0,2-3 10 16,-2-6-10-16,10 0 10 0,-7 0-26 0,7-4-6 15,0-5-1-15,7-1-631 16,-7-2-126-16</inkml:trace>
  <inkml:trace contextRef="#ctx0" brushRef="#br0" timeOffset="11723.81">8467 7223 1209 0,'-11'-6'53'0,"8"6"12"0,-4 0-52 0,-1 0-13 0,1 0 0 0,0 6 0 16,0-6 242-16,-3 9 46 0,3 1 8 0,-4-1 3 15,0 0-264-15,4 1-53 0,-7-4-10 0,4 13-3 16,-4-3 15-16,3 2 2 0,4-5 1 0,-4 9 0 16,4-3 0-16,-3 6 0 0,3-3 0 0,3-3 0 15,1 6 13-15,-1-7 0 0,1-2-10 0,-1 3 10 16,4-3 0-16,4-4-11 0,-1 4 11 0,4-7-8 0,4 1 8 16,-8-1-8-16,8 1 8 0,-1-10-8 0,1 9 8 0,3-9 0 15,0 0 0-15,7 0 0 0,-10 0 0 16,3-3 0-16,4-3 0 0,-1-4 0 0,-2 7 0 0,-1-6 0 15,0-4 0-15,3 4 11 0,-10-1-11 0,8 1 0 16,-5-4 0-16,-3-2 8 0,0-1-8 0,0 3 0 16,0-5 9-16,0 2-9 0,-3-3 0 15,-1 3 0-15,1-2 0 0,-4 2 0 0,0 3 0 0,-4-2 8 16,1-1-8-16,-1 3 0 0,1-2 11 0,-1 5-3 16,-6-2 0-16,3-4 0 0,0 10 1 0,0-4 0 15,0 7 0-15,-1-3 0 0,1-3-22 0,4 5-5 0,-1-2-1 16,-3 0 0-1,7 6-171-15,0 0-34 0,-7-9-8 0,7 9 0 0</inkml:trace>
  <inkml:trace contextRef="#ctx0" brushRef="#br0" timeOffset="12504.89">9066 7207 1036 0,'0'0'46'0,"0"0"10"0,0-3-45 0,0-3-11 16,-3-4 0-16,3 10 0 0,0 0 149 0,0 0 28 16,-4-9 6-16,1 0 1 0,-1 2-120 0,4 7-24 15,-7-3-5-15,0 3-1 0,0 0-34 0,0 0 0 16,-4 0 0-16,1 3 0 0,-4 4 0 0,0-1 0 15,-4-3-10-15,4 6 10 0,-7 1-24 0,0-1 2 0,-1 7 1 16,1-7 0-16,4 10 37 0,-1-10 8 0,0 7 2 0,4 0 0 16,0-4 8-16,0 4 2 0,3-7 0 0,4 4 0 15,4 3-12-15,-1-7-3 16,1 0 0-16,3 1 0 0,0-4-13 0,0-6-8 0,7 10 10 0,0-4-10 16,3-3 0-16,5 3 8 0,2-3-8 0,-6-3 0 15,10 0 0-15,-3 0 0 0,3-3 8 0,0-3-8 16,0 3 0-16,4-3 0 0,-8-4 8 0,8 4-8 15,-7 3 0-15,-1-7 9 0,-2 1-9 0,-1 0 8 16,0-7-8-16,0 6 0 0,-4 4 9 0,1-6-9 16,-4-4 19-16,4 7-1 0,-4-7 0 0,-4 6 0 15,1 1 6-15,-1 0 2 0,-3-1 0 0,4 1 0 16,-4 3-6-16,-4-4-2 0,1 10 0 0,3 0 0 0,0 0-6 0,0 0 0 16,0 0-1-16,-4-3 0 0,4 3-11 15,0 0 10-15,-7 0-10 0,0 0 10 0,0 3-10 16,0-3 0-16,0 10 0 0,0 5 0 0,0-5 0 15,0 5 0-15,-4-2 0 0,4 9 0 0,0-3 0 16,0-1 0-16,0 1 0 0,3 9 0 0,4-2 0 0,-3 2 0 16,-1-3 0-16,4 0 0 0,0-3 0 0,-3 9 0 15,3-9 0-15,0 3 0 0,-4 4 0 0,1-4 0 16,-4 3 10-16,0-3-10 0,-4 3 31 16,4-3-1-16,-3 3 0 0,-1 1 0 0,-3 2-14 0,-4-3-4 15,4 0 0-15,-4-9 0 0,1 13 6 0,-8-10 1 16,0 9 0-16,4-9 0 0,-7 3-4 0,0 3-1 15,0-9 0-15,-4 3 0 0,4-3-14 0,-1 0 11 0,-2-4-11 16,2-2 10 0,-2-7-30-16,2-3-7 0,8-3-1 0,-3 0-744 0,6-9-150 0</inkml:trace>
  <inkml:trace contextRef="#ctx0" brushRef="#br0" timeOffset="14687.12">10276 6662 1533 0,'0'0'68'0,"0"0"14"0,0 0-66 0,0 0-16 0,0 0 0 0,0 0 0 15,0 0 27-15,0 0 1 0,0 0 1 0,0 0 0 16,0 0-29-16,-3 0 0 0,-8 6 0 0,1-3 0 16,3-3 12-16,-4 0-4 0,1 0-8 0,-1 0 12 15,-3 0 4-15,0 6 1 0,3-6 0 0,-3 0 0 16,-4 3 16-16,4-3 3 0,-3 7 1 0,-1-7 0 15,0 3 18-15,1-3 3 0,-4 6 1 0,-1-6 0 16,1 3-33-16,0 3-6 0,-4 1-2 0,1-4 0 16,-1 6 15-16,0-9 3 0,1 10 1 0,2-4 0 15,1-3-17-15,4 3-4 0,-1-3-1 0,4-3 0 16,-4 7-15-16,8-4 9 0,-4 3-9 0,3 0 8 16,0-2-8-16,4-4 0 0,0 6 0 0,0-3 8 15,7-3-8-15,0 0 10 0,0 6-10 0,0-6 10 16,-3 3-2-16,6 7-8 0,1-4 12 0,3 3-4 15,0 1 5-15,3-4 1 0,5-3 0 0,-1 4 0 0,3 2 2 16,4-6 1-16,4 3 0 0,0-3 0 0,0 4-3 16,3 2-1-16,3-9 0 0,-2 10 0 0,2-10 1 15,5 9 0-15,-5-9 0 0,1 6 0 0,0-6 1 16,-4 0 0-16,0 0 0 0,4-6 0 0,0 12-1 16,0-12 0-16,-4 6 0 0,-3 0 0 0,-1 0-5 0,5 0-1 15,-5-3 0-15,-3 3 0 0,1 0-8 0,-8 3 0 16,0 3 9-16,-4-3-9 0,-10-3 9 0,4 7-9 15,6-4 12-15,-2 3-12 0,-8-6 0 0,0 0 0 16,0 9 0-16,0 1 0 0,3-1 0 0,-6 1 0 16,-12-4 0-16,8 3 0 0,0 1 0 0,-7-1 0 15,-7 1 0-15,0 5 0 0,-7-5 0 0,3-1 0 16,-3 7 0-16,3-4 0 0,-7-2 0 0,4-1 0 0,3 7 0 0,-3-1 0 16,-4-2 0-16,4-4 0 0,0 7 0 0,0 0 0 15,-1-4 0-15,1 4 0 0,4-3 0 0,-5 2 0 16,5-5 0-16,2 5 0 0,-2-2 0 0,6 3 0 15,-3-7 0-15,3 7 0 0,1-4 0 0,3 4 0 16,3-7 0-16,0 7 0 0,-3-7 0 0,4 1 0 16,3-1 0-16,0 1 0 0,3-1 0 0,1 0 0 15,-1 1 8-15,1-1-8 0,3-3 0 0,0 4 0 16,0-10 8-16,3 9-8 0,1 1 0 0,-1-1 0 16,-3-9 14-16,4 9-4 0,-1 1-1 0,4-4 0 15,4 4 4-15,-1-4 1 0,1-3 0 0,0 6 0 16,3-2 2-16,3-4 0 0,1 3 0 0,3-3 0 15,0-3-7-15,0 6-1 0,4-2 0 0,3 2 0 0,-3-6-8 16,0 0 0-16,3 3 0 0,-3-3 0 0,3 6 0 16,-3-6 0-16,3 0 0 0,-4-6 0 0,8 6-23 0,0-3 3 15,0 3 1-15,-4-6 0 16,4 6-30-16,3-4-7 0,-3-2 0 0,-4 6-1 16,-7 0-106-16,4 0-21 0,3 0-4 0,-7-3-486 15,-7 3-98-15</inkml:trace>
  <inkml:trace contextRef="#ctx0" brushRef="#br0" timeOffset="15831.99">9761 7953 900 0,'0'0'40'0,"0"0"8"0,0 0-39 0,0 0-9 0,0 0 0 0,0 0 0 15,0 0 90-15,4-6 16 0,-1-3 3 0,-3 9 1 16,0 0-12-16,0 0-2 0,0 0-1 0,0 0 0 16,0 0 15-16,0 0 3 0,0 0 1 0,0 0 0 15,0 0-39-15,0 0-8 0,0 0-2 0,0 0 0 16,0 0-51-16,0 0-14 0,7 9 0 0,-7 1 0 15,0-1 0-15,0 0 0 0,0 13 0 0,0-9 0 16,-3 6 11-16,3 6-3 0,-4-6-8 0,4-1 12 16,-3 8-12-16,-1-8 9 0,1 7-9 0,3 1 8 0,-7-8 0 15,3 7 0-15,1-3 0 0,-1 0 0 16,1-3 4-16,3 3 0 0,-4-6 0 0,1 9 0 0,-1-6-12 16,4-1 8-16,-3 1-8 0,3-3 8 0,0-3-19 15,3 2-4-15,-3-5-1 0,4-4 0 16,-1 3-156-16,1-6-31 0,-4-3-6 15</inkml:trace>
  <inkml:trace contextRef="#ctx0" brushRef="#br0" timeOffset="16240">9980 8251 1724 0,'0'0'76'0,"0"0"16"0,-3 0-73 0,-4 0-19 0,7 0 0 0,-8 0 0 15,1 0 32-15,0 7 2 0,7-7 1 0,0 0 0 16,-7 3-35-16,4 3 0 0,-8 3 0 0,4-2 0 16,0-4 0-16,0 3 0 0,0-3 0 0,0 4 0 15,7-7 0-15,-7 9 0 0,0-6 0 0,0 3 10 16,-4 4-10-16,4-10 0 0,0 9 0 0,-4-3 0 15,1-2 0-15,-1 5 0 0,1-3 0 0,-1-3 0 16,1 4 0-16,2 2 12 0,-6 0-2 0,7-2 0 16,0-4 2-16,0 6 1 0,0-2 0 0,4-4 0 0,3-3 11 15,0 0 3-15,0 0 0 0,0 0 0 0,3 9-15 0,-3-9-4 16,4 6 0-16,-1-2 0 0,-3-4-8 0,7 6 0 16,0 3 0-16,0-9-11 0,0 10 11 0,0-10 0 15,-7 0 0-15,8 6 0 0,2-3 0 0,-3-3 0 16,0 6 0-16,4-6 0 0,-4 3-12 0,0-3 0 15,-7 0 0-15,11 0 0 16,-1 7-41-16,-3-7-9 0,7 0-2 0,0 0-489 16,0 0-99-16</inkml:trace>
  <inkml:trace contextRef="#ctx0" brushRef="#br0" timeOffset="16464.54">10224 8349 864 0,'0'0'76'0,"0"0"-60"0,0 0-16 0,0 0 0 16,7-4 268-16,3-2 50 0,-6 6 10 0,6-9 3 15,4 9-317 1,-3 0-63-16,0-7-13 0,-1 7-2 0,4-3-92 0,-3 3-19 0,14-6-3 15,-25 6-1-15</inkml:trace>
  <inkml:trace contextRef="#ctx0" brushRef="#br0" timeOffset="16688.3">10153 8411 172 0,'0'0'8'0,"-4"0"1"0,-3 7-9 0,0-4 0 16,0-3 0-16,7 0 0 0,0 0 372 0,-3 9 73 16,-1-3 15-16,4-6 2 0,0 0-355 0,0 0-71 15,7 4-15-15,0 8-2 0,0-9-19 0,0 7 0 16,4-10 8-16,0 6-8 0,-1-3 0 0,1 3 0 16,-1-3-11-16,4-3 11 15,1 0-54-15,2 0-4 0,-3 0-1 0,0 0-722 0</inkml:trace>
  <inkml:trace contextRef="#ctx0" brushRef="#br0" timeOffset="16932.79">10566 8204 2487 0,'0'0'110'0,"0"0"23"0,0 0-106 0,0 0-27 0,0 0 0 0,0 0 0 16,7 10 14-16,-7-1-2 0,-4 7-1 0,4-4 0 0,4 4-11 0,-1 3-16 16,-3 0 4-16,-3-4 1 15,3 14-27-15,3-11-6 0,1 7 0 0,-4 1-1 16,-4-8-27-16,8 1-6 0,3 0-1 0,-4 0 0 16,-6-4-87-16,3 1-18 0,3-6-3 0,1-7-1 0</inkml:trace>
  <inkml:trace contextRef="#ctx0" brushRef="#br0" timeOffset="17491.93">9948 6019 806 0,'0'0'36'0,"0"0"7"0,0 0-35 0,0 0-8 15,0 0 0-15,0 0 0 0,0 0 145 0,0 0 27 16,0 0 6-16,0 0 1 0,0 0-102 0,11 0-20 16,-11 0-4-16,0 0-1 0,11 9 0 0,-11-9-1 15,7 6 0-15,3-3 0 0,-6 7-24 0,-1-1-5 16,1 1-1-16,-4 5 0 0,-4-5-11 0,4 9-2 16,0-4-8-16,0 4 12 0,-7 6-12 0,4 0 0 15,-1 3 0-15,4 1 0 0,-3-4 0 0,-1 3 0 16,1-3 0-16,-1 3 0 0,4 1 0 0,-4-4 9 15,4 0-9-15,0-3 8 0,4 0-8 0,-4-4-16 0,0 1 4 0,4-6-555 16,-1 2-111 0</inkml:trace>
  <inkml:trace contextRef="#ctx0" brushRef="#br0" timeOffset="17953.71">10262 6009 1796 0,'-7'0'40'0,"7"0"8"0,0 0 1 0,0 0 1 16,-3 7-40-16,-1-4-10 0,-3 6 0 0,7 0 0 15,-3 1-24-15,3-1-6 0,-7 1-2 0,3 5 0 0,1-5 32 0,-1 5 0 16,-3-2 0-16,3 3 0 0,-3-7 0 0,4 7 12 16,-4-4-1-16,0-2 0 0,0 5 8 0,-4 1 1 15,4 3 1-15,0-3 0 0,-7-4-10 0,3 7-3 16,-3-3 0-16,0-1 0 0,3-2 4 0,-3 3 0 16,0-7 0-16,4 0 0 0,3 1-4 0,0-1 0 15,-4-3 0-15,7-2 0 0,4-4-8 0,0 0 8 16,0 0-8-16,0 0 8 0,0 0 4 0,0 0 0 15,0 0 0-15,0 0 0 0,0 0 6 0,0 0 2 16,0 0 0-16,0 0 0 0,0 0-10 0,0 0-2 0,0 0 0 0,0 0 0 16,0 0-8-16,0 9 0 0,4 0 0 0,3-2 0 15,-3 2 0-15,-4-9 8 0,7 9-8 0,0-2 8 16,-7-7-8-16,10 9 0 0,-3-6 0 0,4 7 0 16,-4-4 0-16,4-3 0 0,3 3 0 0,-7 4 0 31,3-10-22-31,-3 9-6 0,4-3-2 0,-1-2-566 0,1 2-112 0</inkml:trace>
  <inkml:trace contextRef="#ctx0" brushRef="#br0" timeOffset="24391.6">11261 7213 1321 0,'0'0'58'0,"0"0"13"0,0 0-57 15,0 0-14-15,0 0 0 0,0 0 0 0,0 0 67 0,0 0 10 16,0 0 3-16,0 0 0 0,0 0-52 0,0 0-9 15,0 0-3-15,0 0 0 0,0 0 0 0,0 0-1 16,7-6 0-16,-7 6 0 0,0 0-1 0,0 0 0 16,0 0 0-16,3 10 0 0,8-1 18 0,-4 7 4 15,-7-7 1-15,0 10 0 0,7-3-2 0,-4 2-1 16,-6 1 0-16,3 6 0 0,-4 3-11 0,4-2-3 16,-3-1 0-16,-1 3 0 0,1 0 0 0,-4 0 0 15,10 7 0-15,-3-10 0 0,-7 3-12 0,7-3-8 16,0 3 10-16,0-9-10 0,7 6 8 0,-7 0-8 15,0-6 0-15,4 0 9 0,3 0-9 0,-4 0 0 0,-6-4 9 16,3 1-9-16,7-3 12 0,-7-4-1 0,0-3-1 16,0 4 0-16,0-1-10 0,0-9 0 0,0 0-12 15,0 0 12-15,-7 6 0 0,7-6 0 0,0 0 0 16,0 0 0-16,0 0 12 0,-4-9 1 0,1-7 0 0,3 1 0 16,3 5 7-16,-6-9 2 0,-1 1 0 0,1-1 0 15,6-6 1-15,-3 6 0 0,-3-6 0 16,-1-3 0-16,4 2-23 0,0-8-8 0,0 6 0 15,0-7 0-15,0-2 8 0,0 2 0 0,4 1 0 0,-4-4 0 16,0 10-12-16,3-7 4 0,4 1 0 0,0 6 0 16,-3-1 8-16,3 4-10 0,-3 0 10 0,3-3-10 15,3 9 10-15,-3-6-8 0,-3 6 8 0,3 4-8 16,3-4 8-16,1 6-10 0,-4-3 10 0,4 1-10 0,-4 5 2 16,3-2 0-16,8 2 0 0,-8 4 0 0,1-3 8 0,3 9-12 15,4 0 12-15,-1 0-12 0,-2 0 0 0,-1 9 0 16,3-3 0-16,1-2 0 0,3 5 4 15,-3 0 0-15,-4 1 0 0,4-1 0 0,-4 7 16 0,0-7 4 16,-7 10 1-16,3-3 0 0,-3-7-13 0,0 10 0 16,-3 0 0-16,-4-3 0 0,0 2 0 0,-4 1 0 15,1-3 0-15,-1 3 0 0,-6-1 0 16,3-2 0-16,-4 3 0 0,1-3 0 0,-4-4-9 0,3 4 9 16,-3 0 0-16,3-4-9 0,-3-3 17 0,-7 7 4 15,0-6 1-15,3-1 0 0,1 0-3 0,-1 1-1 16,-7-1 0-16,0-3 0 0,8-2-9 0,3-4 10 15,-4 0-10-15,0-4 10 0,1 4-10 0,3-6 0 0,7-3 0 0,-4 6 0 32,-3-7-33-32,3-5-9 0,8 5-2 0,3-6 0 15,-7 7-132-15,7-10-28 0,0 10-4 0,3-7-2 0</inkml:trace>
  <inkml:trace contextRef="#ctx0" brushRef="#br0" timeOffset="24907.38">12333 6527 1609 0,'0'0'71'0,"0"0"15"0,0 0-69 0,0 0-17 16,0 0 0-16,0 0 0 0,0 0 16 0,0 0 0 16,0 0 0-16,0 0 0 0,0 0-30 0,0 0-6 15,0 0-2-15,0 9 0 0,4 0 13 0,-4-2 9 16,0-7-12-16,-4 3 12 0,1 6-16 0,-1 1 3 16,1-4 1-16,-1 3 0 0,-7 1 28 0,4-1 7 15,-3 1 1-15,-1-1 0 0,1 0 35 0,-1 7 7 16,-3-6 2-16,0 5 0 0,-4-2-8 0,1-4 0 15,-1 7-1-15,0 3 0 0,-3-1-5 0,0-2-1 16,0 3 0-16,3 6 0 0,4 0-30 0,-7 3-7 16,7 1 0-16,-7 5-1 0,6 1-7 0,-2-4 0 0,3 3-8 15,0 1 12-15,-1 3-12 0,5 2 9 0,3-5-9 0,3 2 8 16,1-2-8-16,-1-7 0 0,1 10 0 16,3-4 0-16,3-6 0 0,-3 4 0 0,4-4 0 0,-1-6 0 15,4 3 0-15,4 0 0 0,-4-6-9 16,4 6 9-16,3-6-9 0,-4 0 9 0,4-4-13 15,1-2 5-15,-1 3-2 0,3 2 0 0,1-8 0 0,-4 6 0 32,7-7-41-32,-3 7-8 0,3-4-1 0,-3-2-1 15,-1 5-34-15,1-5-6 0,-4 5-2 0,0-5 0 16,0 2-86-16,-3-5-18 0,6 2-3 0,1 0-1 0</inkml:trace>
  <inkml:trace contextRef="#ctx0" brushRef="#br0" timeOffset="25525.73">12799 7141 2041 0,'0'0'90'16,"0"0"19"-16,0 0-87 0,0 0-22 0,-4-6 0 0,4 6 0 0,0 0 29 0,-7 0 2 15,4 0 0-15,3 0 0 0,0 0-31 0,-7 6-12 16,0-3 1-16,0 7 0 0,-4-4 11 0,4 4 0 16,0-1 0-16,-4 0 8 0,-3 7-8 0,0-3 0 15,-4 2 0-15,4 4-8 0,-3 0 8 0,-1 3 0 16,-3 0 0-16,0-3 0 0,-4 6 11 0,0-7 4 15,1 8 1-15,-1-1 0 0,0-7 1 0,4 8 1 16,0-8 0-16,3 1 0 0,1 0-18 0,6-3 0 16,-3-4 0-16,7-2 0 15,0-4-89-15,3 3-22 0,4-9-4 0,0 0-477 16,0 0-96-16</inkml:trace>
  <inkml:trace contextRef="#ctx0" brushRef="#br0" timeOffset="25792.88">12361 7223 1670 0,'0'0'148'0,"0"0"-118"0,0 0-30 0,0 0 0 16,0 0 136-16,0 0 20 0,0 0 5 0,0 0 1 16,7 9-121-16,4-3-24 0,0 4-5 0,-1-1 0 15,1 4 3-15,-1-4 1 0,4 7 0 0,1 3 0 16,-5 0-16-16,4-4 9 0,0 10-9 0,4-6 8 0,-4 9-8 15,4-9 0-15,-1 6 0 0,1 0 0 0,0-6 0 0,-1 6 0 16,-3-6 0-16,4-6 0 0,-4 2-20 16,0 4 0-16,-3-9 0 0,-1 5 0 15,1-5-32-15,0-1-5 0,-1-3-2 0,1-3 0 16,-1 7-88-16,-3-10-17 0,-7 0-4 0,11 0-1 16</inkml:trace>
  <inkml:trace contextRef="#ctx0" brushRef="#br0" timeOffset="26291.96">13155 6715 1580 0,'0'0'70'0,"0"0"14"0,-3 0-67 0,3 0-17 16,0 0 0-16,-7 0 0 0,-1 0 36 0,5 6 3 16,3-6 1-16,-7 3 0 0,0-3-40 0,0 6-12 15,7-6 0-15,0 0 0 0,-4 4 12 0,-3-4 0 16,4 6 10-16,-1-3-10 0,1 6 0 0,-4-2-12 16,-1-4 1-16,1 9 0 0,0-2 11 0,0-1 0 15,0 4 0-15,0-4-8 0,0 7 21 0,0-7 5 16,4 1 1-16,-4 5 0 0,-4-5 13 0,7 5 2 15,1-2 1-15,-1 3 0 0,1-4-24 0,3 1-11 16,0-1 10-16,-4-2-10 0,8-1 0 0,-4 0 0 16,0-9 0-16,3 7 0 15,-3-7-36-15,0 0-6 0,0 0-2 0,7 9 0 16,-7-9-30-16,0 0-6 0,7 10-2 0,-7-10 0 16,0 0-80-16,0 0-16 0</inkml:trace>
  <inkml:trace contextRef="#ctx0" brushRef="#br0" timeOffset="26594.38">13254 6351 2455 0,'0'0'54'0,"-4"-3"11"0,1-3 3 0,3 6 0 0,0 0-54 0,0 0-14 16,0 0 0-16,0 0 0 15,0 0-141-15,0 0-31 0,0 6-7 0,0 3-732 0</inkml:trace>
  <inkml:trace contextRef="#ctx0" brushRef="#br0" timeOffset="27141.1">13335 7599 1785 0,'0'0'159'0,"0"0"-127"15,0 0-32-15,0 0 0 0,0 0 86 0,0 10 11 16,4-1 3-16,-1 7 0 0,1-7-84 0,3 7-16 0,0-4 0 16,-4 4-9-16,1 3 9 0,3-4 0 0,3 4 0 0,-3 0 0 15,-3-3-8-15,3 3 8 0,0-1-8 0,-3 1 8 16,-1 0-9-16,1 3 9 0,-4-3-10 0,0 0 10 15,-4-1-10-15,1 1 10 0,-1-3-10 0,-3 3 10 16,0-1-12-16,-4-2 12 0,1-3-13 0,-4 2 5 31,0 1-29-31,-4-3-6 0,4-4-1 0,-7 0-536 0,3 4-108 0</inkml:trace>
  <inkml:trace contextRef="#ctx0" brushRef="#br0" timeOffset="27695.12">13808 7179 2214 0,'0'0'98'0,"0"0"20"0,-4-3-94 0,-3-3-24 16,7 6 0-16,0 0 0 0,0 0 12 0,0 0-3 16,0 0 0-16,4-10 0 0,-4 10-9 0,7 0-16 15,-7 0 4-15,7-6 1 0,0 3 11 0,3 3-13 16,1-7 5-16,3 7 8 0,-3 0 0 0,-1-3 0 16,1 3 0-16,3-6 0 0,-7 6-9 0,4 0 9 15,-4 0-12-15,3 0 12 0,-3 0 0 0,-7 0 0 0,0 0 0 16,0 0 0-16,0 0 0 0,7 6-8 0,-3-3 8 0,-4 7 0 15,0-10 0-15,0 9 0 0,-4 4-8 0,1-1 8 16,-1-5 0-16,1 2 0 0,-1 4-8 0,-3-7 8 16,4 3-14-16,-1 1 1 0,-3-1 0 0,4-3 0 15,3 4 4-15,-4-1 1 0,1 1 0 0,-1-1 0 16,0-3 8-16,1 4-8 0,-1-1 8 0,1-6-8 16,-4 13 8-16,3-7 0 0,-6 1 0 0,3 5 0 15,-4-5 0-15,0-1 0 0,1 10 0 0,-1-3 0 16,1-4 0-16,-1-2-13 0,4 5 5 0,4-5 8 15,-1-1 0-15,4 0 0 0,0-9 9 0,4 10-1 16,-1 6-8-16,1-7 0 0,-4-9 0 0,7 6 0 16,0 4 0-16,3-7 8 0,1 3-8 0,-1-3 8 15,1 3 0-15,-4-6 0 0,4 4 0 0,-1-4 0 16,1 0-8-16,-1 6 9 0,-2-6-9 0,2 0 10 0,-3 0-28 16,0 0-6-16,-7 0 0 0,11 0-1 15,-4 0-159-15,0 0-32 0,7-10-7 16,4 4-1-16</inkml:trace>
  <inkml:trace contextRef="#ctx0" brushRef="#br0" timeOffset="28088.57">14372 6749 1350 0,'0'0'60'0,"0"0"12"0,0 0-58 0,0 0-14 0,-3 3 0 0,-1 4 0 15,-3 2 14-15,4 1 0 0,-5 5 0 0,5-5 0 16,-1 2-14-16,1 4 0 0,-1-7 8 0,-6 7-8 16,3-4 0-16,3-2 0 0,-3 6 0 0,0-1-10 15,0-2 10-15,4 2 0 0,-5-5 0 0,5 6 0 16,-1-4 0-16,-3-3 0 0,7 1 0 0,-3 2 0 0,3-2 0 16,-4-1 0-16,4-9 0 0,0 0 0 0,4 10-13 0,-1-7 2 15,-3-3 1-15,0 0 0 16,11 6-47-16,-11-6-10 0,14 9-1 0,-14-9-1 15</inkml:trace>
  <inkml:trace contextRef="#ctx0" brushRef="#br0" timeOffset="28284.62">14372 6542 2012 0,'-3'-15'89'0,"-1"8"19"0,1 4-87 0,3-3-21 0,-4 3 0 0,4-3 0 15,0-4 0-15,0 1 0 0,0 9 0 0,0 0 0 32,4 0-79-32,-4 0-13 0,0 0-4 0</inkml:trace>
  <inkml:trace contextRef="#ctx0" brushRef="#br0" timeOffset="32937.68">14778 6652 172 0,'0'0'16'0,"0"0"-16"16,0 0 0-16,-7-6 0 0,7 6 363 0,-7-3 69 0,7 3 15 0,-7 0 2 16,7 0-346-16,-7 3-70 0,0 3-13 0,0 4-4 15,-1-1-16-15,1 7 0 0,0 2 0 0,4 1 0 16,-8 9 0-16,4 7 0 0,4-7 0 0,-4 13 0 15,-4-3 8-15,4 5 8 0,0 1 2 0,0-6 0 16,0 6 13-16,-4-6 2 0,4 5 1 0,4 1 0 16,-8-6-25-16,4 6-9 0,0 0 0 0,0-3 9 15,0-4-1-15,-4 1-8 0,4-4 12 0,0 4-4 16,4-7-8-16,-4-3 0 0,3-9 0 0,1 6 0 31,3-6-97-31,0 0-22 0,0-3-4 0</inkml:trace>
  <inkml:trace contextRef="#ctx0" brushRef="#br0" timeOffset="33465.07">14933 6994 1594 0,'0'0'71'0,"0"0"14"0,0 0-68 0,0-3-17 15,0 3 0-15,0 0 0 0,0 0 48 0,0 0 5 16,0 0 2-16,0 0 0 0,0 0-43 0,0 0-12 0,0 0 0 0,-3 3 0 16,-1 9 0-16,1-2 0 0,-5-1 0 0,5 4-12 15,-4 2 12-15,0 1 0 0,0 3 0 0,0 0 0 16,0 0 0-16,0 6 14 0,0-6-3 0,-1 9-1 15,1-9 4-15,0 6 1 0,0 3 0 0,0-3 0 16,0 0-15-16,4-6 9 0,-1 6-9 16,1-3 8-16,3-6-8 0,3 2 0 0,1-2 0 0,-4-3 8 15,7 2 0-15,3-5-8 0,4-1 12 16,-3 0-4-16,3-2 0 0,0-7 0 0,0 0 0 0,4-7 0 16,-4 4-8-16,0-3 0 0,0-3 0 0,0-1 0 15,4 1 0-15,-4-1 8 0,-3-5-8 0,3-4 0 16,0 3 9-16,-3 4-9 0,-1-7 10 0,1-3-10 15,-4 3 13-15,3 0-3 0,-3-6-1 0,0 6 0 16,-3-3 3-16,3 1 1 0,-3-1 0 0,-1-3 0 16,1 9-13-16,-1-3 0 0,1 0 0 0,-4 0-10 15,-4 4 10-15,1 2 0 0,-1-3 10 0,1 1-10 16,-1 2 8-16,1 4-8 0,-5-7 0 0,1 7 0 0,0 2 0 16,4-2-10-16,-4 0 0 0,3-1 0 15,-3 7-71-15,4-3-15 0,3 6-2 0,-4-3-1 16,1-4-8-16,3 7-1 0,0 0-1 0,0 0 0 0</inkml:trace>
  <inkml:trace contextRef="#ctx0" brushRef="#br0" timeOffset="33690.08">14926 7232 1670 0,'0'0'148'0,"0"0"-118"0,0 0-30 0,0 0 0 16,0 0 116-16,0 0 16 0,0 0 4 0,0 10 1 16,4-1-114-16,-1-3-23 0,1 4 0 0,3-1-10 15,-4 1-6-15,4-1 0 0,0 0-1 0,4-2 0 32,-1 2-49-32,5-6-10 0,-1-3-1 0,3 6-1 15,1-6 8-15,3-6 2 0,-3 6 0 0,3-9-664 0</inkml:trace>
  <inkml:trace contextRef="#ctx0" brushRef="#br0" timeOffset="34202.15">15155 6552 230 0,'-14'-7'10'0,"11"7"2"0,-8 0-12 0,1 0 0 0,2 0 0 0,1 0 0 15,0 0 323-15,4 0 61 0,3 0 13 0,0 0 3 16,0 0-304-16,0 0-60 0,0 0-12 0,0 0-2 16,0 0-6-16,0 0 0 0,0 0-1 0,7 10 0 15,3-10 11-15,1 6 2 0,3-3 1 0,0 7 0 16,0-4 16-16,4-3 3 0,3 10 1 0,0-1 0 16,-7-2-25-16,8-1-6 0,2 7-1 0,-2 3 0 15,2-1-17-15,1 7 8 0,0 4-8 0,-1-1 0 16,1 6 11-16,-4 1-11 0,0 2 10 0,-3-2-10 15,0 9 19-15,-1-7-3 0,-3-2 0 0,-3 6 0 16,-4-10 3-16,0 10 0 0,-3-10 0 0,-4 10 0 16,0-7 5-16,0-2 0 0,-4 9 1 0,4-10 0 15,-7 3-6-15,0 1-2 0,0-7 0 0,-4 4 0 16,1-4-9-16,-1-3-8 0,1-3 12 0,-1 3-12 16,0 0 15-16,-3-3-4 0,-3 0-1 0,3 0 0 15,-4-3-35-15,0 6-7 16,1-6-2-16,-5 6-688 0,1 0-138 0</inkml:trace>
  <inkml:trace contextRef="#ctx0" brushRef="#br0" timeOffset="57674.36">18352 7079 576 0,'0'0'51'0,"0"0"-41"0,0 0-10 0,0 0 0 15,0 0 96-15,0 0 16 0,0 0 4 0,0 0 1 16,7-7-92-16,-7 7-25 0,7 0 8 0,-7 0-8 16,7 0 21-16,-7 0 1 0,7-9 0 0,0 9 0 15,0 0 38-15,0-3 7 0,0-4 1 0,4 7 1 16,-4 0 27-16,0 0 4 0,3-6 2 0,1 3 0 16,-1 3-16-16,5 0-3 0,-1-6-1 0,3 6 0 15,4 0-42-15,1 0-9 0,2-3-2 0,1 3 0 0,3-7-17 16,4 7-4-16,0-3-8 0,3-3 12 0,0 6-4 15,1-9-8-15,-1 5 11 0,0-8-11 16,4 2 9-16,-4 7-9 0,0-3 0 0,4-3 9 0,-3 6-9 16,-1-4 8-16,-3 4-8 0,-1-3 8 0,-6 3-8 0,3-4-9 15,-7 7 9-15,1-6-13 16,-5 6-15-16,-3 0-4 0,-3 0 0 0,-1 0 0 16,1 0-136-16,0 6-27 0</inkml:trace>
  <inkml:trace contextRef="#ctx0" brushRef="#br0" timeOffset="58535.8">18411 7342 691 0,'0'0'30'0,"0"0"7"0,-7-3-29 15,0 3-8-15,-3 3 0 0,3 3 0 0,7-6 217 0,-4 0 43 16,-3 7 8-16,7-7 1 0,0 0-215 0,0 0-43 16,0 3-11-16,0-3 0 0,0 0 0 0,0 0 0 15,4 9 0-15,6-9 8 0,1 6 6 0,-1-6 1 16,1 0 0-16,0 0 0 0,6 0 19 0,-3 0 4 16,4 0 1-16,0-6 0 0,3 6 17 0,0 0 4 15,4-3 1-15,-1-3 0 0,5 6-10 0,-1-3-3 16,0-4 0-16,0 7 0 0,0-6-23 0,1 6-5 15,2-3 0-15,1 3-1 0,0 0-19 0,-4 0 8 16,7-6-8-16,-3 6 0 0,-4-4 0 0,4 4 0 16,-7-6 0-16,3 6 0 0,0-3 0 0,-3-3-11 15,-4 6 2-15,0-3 0 16,-3-4-99-16,-4 7-19 0,0 0-4 0,0-9-759 0</inkml:trace>
  <inkml:trace contextRef="#ctx0" brushRef="#br0" timeOffset="66277.52">20602 6784 1098 0,'0'0'48'0,"0"0"11"0,0 0-47 0,0 0-12 0,0 0 0 0,0 0 0 15,0 0 0-15,0 0 12 0,0 0-12 0,0 0 12 16,0 0-12-16,0 0 0 0,0 0 0 0,0 0 8 16,0 0 12-16,0 0 1 0,0 0 1 0,0 0 0 15,0 0 39-15,0 0 8 0,-3-6 2 0,-4 6 0 16,0 0-3-16,-4 0 0 0,0 0 0 0,1 6 0 15,-1-6-19-15,1 3-4 0,-4-3-1 0,-1 6 0 16,-2-3-24-16,3 4-4 0,-7-4-2 0,3 6 0 16,0-3-5-16,-3 1-1 0,0 2 0 0,-7 1 0 0,-1-1-8 15,1-6 10-15,-3 13-10 0,-1-7 10 0,0 7-10 16,0-4 12-16,-3-2-12 0,0 5 12 0,6-5 0 16,-2 6 1-16,3-7 0 0,3 0 0 0,4 1 19 15,-1-7 3-15,5 3 1 0,-1 4 0 0,4-4-12 16,0-3-1-16,0-3-1 0,3 6 0 0,1-3-11 0,6 7-3 15,-3-10 0-15,7 0 0 0,0 0-8 0,0 0 10 16,0 6-10-16,4 3 10 0,-1 1-10 0,4-1 10 16,4-2-10-16,-1-4 10 0,5 3-10 0,2-3 0 15,1-3 0-15,3 6 8 0,4-2-8 0,3-4 0 16,0 0 9-16,7 6-9 0,-6-6 0 0,2 0 0 16,1 0 0-16,-4 0 8 0,1 0-8 0,-1 0 0 15,-4 0 8-15,1 0-8 0,0 0 15 0,-4 0-2 16,0 0 0-16,0 0 0 0,-3 0 3 0,-4 0 1 0,0 0 0 0,0 0 0 15,0 0 3-15,-3 0 0 0,0 0 0 0,-4 0 0 16,3 3-20-16,-3-3 0 0,-7 0-13 0,0 0 5 16,7 6 8-16,-7-6 0 0,0 0 0 0,0 0 8 15,0 0-8-15,0 0 0 0,0 0 8 0,0 0-8 16,0 0 10-16,-3 10-2 0,-4-4-8 0,3-3 12 16,-6 6-2-16,-1-2-1 0,0-4 0 0,1 3 0 15,-4-3-9-15,0 4 0 0,-4 2 0 0,4 0 0 16,-7-2 0-16,3 2 0 0,-3-6 0 0,-4 13 0 15,4-7 0-15,0 1 0 0,-4-1 0 0,4-3 0 16,0 7 0-16,0-7 0 0,0 4 0 0,-1-1 0 16,-2 0 0-16,-1 1 0 0,4 5 0 0,-4-5 0 15,0-1 0-15,4 7 0 0,0-7 0 0,-4 4 0 16,4 3 0-16,0-1 0 0,0-2 0 0,0 2 0 0,0-2 0 16,-1 3 0-16,1-1 0 0,4-2 0 0,-5-4 0 0,8 7 0 15,-3-7 0-15,3 1 0 0,-1 5 0 0,1-5 0 16,7-1 0-16,0 7 0 0,-3-3 0 0,3-4 0 15,0 0 0-15,0 7 0 0,7-7 0 0,0 1 0 16,0-1 0-16,7-2 0 0,-4 2 0 0,8 0 0 16,-4 1 0-16,3-1 0 0,1 1 0 0,7-1 12 15,-1-3-12-15,4 4 12 0,1-4-12 0,-1-3 10 16,7 3-10-16,-3-3 10 0,3 4-10 0,4-7 0 16,3 3 9-16,0-3-9 0,7 0 0 0,1 0 9 15,-4 0-9-15,3-3 0 0,0 3 10 0,4 0-10 0,-7-7 8 16,0 7-8-16,-4-3 8 0,0-3-8 0,1 6 0 15,-5-3 8-15,1-3-8 0,-4 6 8 0,1 0-8 16,-5-10 8-16,1 10-8 0,-7-6-9 0,3 6 9 16,-4-3-13-1,-3-3-21-15,1 6-4 0,-5 0-1 0,-3-4 0 16,-7 4-213-16,0 0-42 0,0 0-9 0,0 0-1 0</inkml:trace>
  <inkml:trace contextRef="#ctx0" brushRef="#br0" timeOffset="66937.16">19759 8251 864 0,'0'0'38'0,"0"0"8"16,0 0-37-16,0 0-9 0,-3 0 0 0,3 0 0 0,0 0 219 0,0 0 41 16,-7 0 9-16,7 0 2 0,0 0-207 0,-8 7-42 15,1-4-8-15,4 3-2 0,-4 3-12 0,0 7 0 16,0-6 0-16,-4 2 0 0,1 4-12 0,-1 3-3 15,4-1 0-15,-7-2 0 0,3 0 15 0,1-4 0 16,-4 4-10-16,3-3 10 0,4 2 0 0,0 4-11 16,-4-10 11-16,8 7-8 0,-4 0 16 0,3-7 4 15,1 4 1-15,3-4 0 0,-4-3-13 0,8 4 8 16,-4-10-8-16,3 9 0 0,8 1 0 0,-4-4 0 16,3-3-11-16,1 3 11 15,0-3-140-15,3-3-21 0</inkml:trace>
  <inkml:trace contextRef="#ctx0" brushRef="#br0" timeOffset="67154.52">19816 8104 172 0,'0'0'8'0,"0"0"1"0,0 0-9 0,0 0 0 0,0 0 0 0,0 0 0 16,0 0 346-16,0 0 67 0,0 0 14 0,0 0 2 15,0 0-374-15,0 0-75 0,0 0-16 0,0 0-689 16</inkml:trace>
  <inkml:trace contextRef="#ctx0" brushRef="#br0" timeOffset="67436.78">19879 8339 1209 0,'0'0'108'0,"0"0"-87"0,0 0-21 0,0 0 0 16,0 0 186-16,0 0 33 0,7 0 6 0,4-3 2 16,-1 3-200-16,4-6-40 0,0 6-8 0,4 0-2 15,-4-7 7-15,7 7 0 0,-6-3 1 0,6 3 0 32,0 0-38-32,-4 0-8 0,1 0-2 0,3 0 0 15,0 0-16-15,-3 0-3 0,0 0-1 0,-4 0-573 0</inkml:trace>
  <inkml:trace contextRef="#ctx0" brushRef="#br0" timeOffset="67657.1">19879 8546 403 0,'0'0'17'0,"0"0"5"0,0 0-22 0,0 0 0 16,0 0 0-16,0 0 0 0,11 0 398 0,-1 0 75 16,4 0 15-16,4 0 4 15,0 0-420-15,3 0-84 0,0 0-17 0,4 0-3 16,-4 0-130-16,3 0-26 0,15-3-4 0,-3-3-2 0</inkml:trace>
  <inkml:trace contextRef="#ctx0" brushRef="#br0" timeOffset="68783.03">20098 6636 864 0,'0'0'76'0,"0"0"-60"0,0 0-16 0,0 0 0 0,0 0 155 0,0 0 28 15,0 0 5-15,0-3 2 16,-4-3-142-16,4 3-29 0,0 3-6 0,4-6-1 0,-1 2-12 0,-3 4 0 15,0 0 0-15,0-6 0 0,4-3 0 0,-1 6 8 16,-3-4-8-16,0 7 0 0,0-6 36 0,4 3 2 16,3-3 0-16,-4-4 0 0,-3 1 12 0,0 6 2 15,8-7 1-15,-5-2 0 0,1 2 2 0,-1 1 0 16,4 0 0-16,4-10 0 0,-1 3-23 0,-3 4-4 16,4-4 0-16,0-3-1 0,-1 0-17 0,4 0-10 15,-3-6 12-15,3 10-12 0,-3-4 8 0,3 0-8 16,-4 0 0-16,1 0 0 0,-1 4 14 0,-3 5-4 15,0-5-1-15,4 5 0 0,-7 1-18 0,-1 6-4 16,-3 3-1-16,0 0 0 0,0 0 14 0,0 0 0 16,0 0 0-16,0 0 0 0,0 0 0 0,0 0-12 15,4 3 12-15,-4 12-12 0,3-5 4 0,-3 9 8 0,0-4-13 0,0 4 5 16,4 0 8-16,-4 0 0 0,7 0 0 16,-4-4-8-16,1 14 8 0,-1-11 0 0,4 7 0 0,0-6-8 15,-3 0 8-15,3 6 0 0,0-9 0 0,0-4 0 16,0 4 0-16,0 0 0 0,0-7 0 0,0 4 0 15,0-7 0-15,-3-3 0 0,-4-3 0 0,0 0 0 16,0 0 11-16,0 0-3 0,0 0 0 0,0 0 0 16,0 0 21-16,0 0 4 0,7 6 1 0,-7-6 0 15,7-6 2-15,0 3 0 0,-3-3 0 0,3 6 0 16,-4-10-8-16,4 7-2 0,-3-3 0 0,3-4 0 16,-4 1-3-16,1 0-1 0,3-1 0 0,-3 1 0 15,3-1-6-15,0-5-2 0,0 5 0 0,0-5 0 16,0 2-14-16,3-3 9 0,-3 1-9 0,0 2 8 15,1-6-8-15,-1 4 0 0,7-4 0 0,-4 0 0 16,-3 0 0-16,4-3 0 0,3 0 0 0,-3-3 0 0,-4 6 0 16,3-6 8-16,1 7-8 0,-1-7 0 15,5 3-38-15,-1-4-13 0,3 1-2 0,-3 0-718 16,4-3-143-16</inkml:trace>
  <inkml:trace contextRef="#ctx0" brushRef="#br0" timeOffset="85525.01">21840 6787 576 0,'-10'0'51'0,"10"0"-41"16,3 0-10-16,-3 0 0 0,0 0 200 0,7-9 37 15,-3 5 8-15,7-2 2 0,-1-3-154 0,-3 2-30 16,-7 7-7-16,7 0 0 0,4-9-10 0,-1 9-2 16,-10 0 0-16,0 0 0 0,8-9-21 0,-1 9-5 15,-7 0-1-15,0 0 0 0,0 0 19 0,0 0 3 16,0 0 1-16,0 0 0 0,0 0-14 0,0 0-2 15,0 9-1-15,-4 0 0 0,4-2 14 0,-7 8 3 16,3-2 1-16,1-4 0 0,3 7-15 0,-4 0-3 16,1 3-1-16,-4-1 0 0,3 7 6 0,1-3 2 15,-8 10 0-15,1-1 0 0,-1 0-6 0,0 1-2 0,1 2 0 0,-4 1 0 16,-7 2-13-16,3-2-9 0,4 3 12 16,0-4-12-16,-4 1 9 0,0-1-9 15,4-6 0-15,0 7 9 0,-3-7-9 0,-1 0 8 0,4-3-8 16,0 3 8-16,3-2-8 0,1-1 0 0,-8-7 9 15,7 1-9-15,1 0 0 0,-4 0 0 0,3-3 0 0,0-1 8 16,1-2-8-16,-1 3-10 0,4-4 10 0,0 4-13 31,0-7-35-31,0 1-8 0,7-1 0 0,-3-3-1 0,3-6-135 16,0 0-28-16,3 0-4 0</inkml:trace>
  <inkml:trace contextRef="#ctx0" brushRef="#br0" timeOffset="86058.25">22013 7395 864 0,'-14'-3'38'0,"14"3"8"0,0 0-37 0,0 0-9 16,-3-6 0-16,3 6 0 0,0 0 224 0,0 0 44 16,3-3 8-16,-3 3 1 0,0 0-220 0,0 0-44 0,0 0-13 0,0 0 0 15,0 0 0-15,0 0 0 0,0 0 0 0,0 0 0 16,0 9 13-16,-3 1-3 0,-4 5-1 0,0-2 0 16,3 2-9-16,-3-2 10 0,-4 9-10 0,1-3 10 15,3 0-10-15,-4-1 8 0,-3 1-8 0,0-3 8 16,3 3 14-16,1 0 2 0,3-4 1 0,0 4 0 15,0-3-25-15,3-4 0 0,8 4 0 0,3 0 0 16,-4-4 0-16,4-2 0 0,4-1 12 0,3-3-4 16,0-6-8-16,4 10 8 0,-4-10-8 0,0 0 8 15,7 0-23-15,-3 0-5 0,-1-10 0 0,-2 4-1 16,6-3 21-16,-4 5 12 0,1-5-2 0,-4 0 0 16,0-7-10-16,0 7 0 0,4-1 0 0,-7-6 8 15,-4 4-8-15,0-4 0 0,3 1 0 0,1 2 0 16,-8-3 20-16,4-3 6 0,-3 4 1 0,3-4 0 15,0 0-6-15,-7-6-1 0,0 6 0 0,0 0 0 16,4 4-12-16,-8-4-8 0,-3 0 10 0,0 3-10 16,0 7 8-16,0-3-8 0,0-4 0 0,-4 10 9 0,-3 2-9 15,0-2 0-15,3 6 0 0,1 0 0 0,-4 0-26 16,3 0 2-16,4 6 1 0,3-6 0 16,-3 4-107-16,0 2-22 0,0 3-4 0,4 1 0 0</inkml:trace>
  <inkml:trace contextRef="#ctx0" brushRef="#br0" timeOffset="87013.67">22666 7392 1796 0,'-11'-9'40'0,"11"9"8"0,0 0 1 0,0-7 1 0,-7-2-40 0,7 6-10 16,-3-3 0-16,3 6 0 0,7-3 0 0,-4-4 10 16,-6-2-10-16,3 9 10 0,0 0-10 0,0-6 0 0,-4 2 0 0,1-2 0 15,-4 3 0-15,3-3 0 0,4 6-12 0,-3-3 12 16,-11 3 0-16,3 0 0 16,4 0 0-16,-4 3 0 0,-3 3 0 0,-3 3 0 0,-1 1 0 0,-3-1 0 15,7 10 0-15,-7-10 18 0,-1 7-3 0,5-6-1 16,3 8 9-16,0-2 1 0,-4-3 1 15,4 2 0-15,0 4-7 0,7-3-2 0,3-4 0 0,-3 4 0 16,-4 3-16-16,8-4 0 0,6-5 0 0,4 6 0 16,-7-4 0-16,8-2 0 0,2-4 0 0,4-3 0 15,-3 3 0-15,3-3 0 0,0 4-11 0,7-7 11 16,-3 0-9-16,3 0 9 0,-7-7 0 0,4 4-9 16,-1-3 9-16,5-3 0 0,-8-1 0 0,0 1 0 15,0-1 16-15,0 1-2 0,0-1 0 0,-3-5 0 16,-4 5 17-16,0-2 3 0,3-1 1 0,-3 4 0 15,1-4-11-15,-5 4-1 0,4-7-1 0,4 7 0 16,-8-1-14-16,1 1-8 0,-1 0 8 0,1 2-8 16,-1-2 0-16,-3 0 0 0,-7 2 0 0,7 7 0 0,0 0 0 15,0 0 0-15,-7-3-11 0,7 3 11 0,0 0 0 16,0 0 0-16,-7 0 0 0,-3 10 10 0,-1-10 1 0,4 9 0 16,7-9 0-16,0 9 0 0,-4 1-11 0,1-1 0 15,-1 7 0-15,8 3 0 0,-1-4 0 0,1 4 0 16,-4 0 0-16,3 0 0 0,5 0 0 0,-1 6 0 15,-4-6 0-15,1 6 0 0,6 3 0 0,-3-3 0 16,0 0 0-16,0-3 0 0,-7 3 0 0,4 3 0 16,6-3 0-16,-6 4 0 0,-4-4 0 0,0 3 0 15,7-3 0-15,-7 0 0 0,-7 3 0 0,0-3 13 16,0-3 0-16,3 3 0 0,1-6 9 0,-4 6 2 0,-4-6 0 16,1 6 0-16,-1-12-3 0,0 9 0 0,-3-3 0 15,0-7 0-15,0 4-4 0,-4 3-1 0,1-4 0 0,-4-2 0 16,0 2-6-16,-4 1-2 0,4-3 0 0,-8-4 0 15,-6 7-8-15,0-7 0 0,10 1 0 16,-3-4 0-16,-4-3-8 0,4 3-1 0,-4-3 0 0,4-3 0 31,3 0-75-31,1-3-16 0,-1 3-2 0,4-6-584 0,7-3-117 0</inkml:trace>
  <inkml:trace contextRef="#ctx0" brushRef="#br0" timeOffset="93202.4">23703 6865 403 0,'0'0'36'0,"0"0"-36"0,4-6 0 0,-4 6 0 15,3-3 52-15,-3 3 3 0,4-6 1 0,-1 3 0 16,4-4-26-16,-3-2-5 0,-4 9-1 0,3-10 0 0,4 10 40 0,-3-6 8 16,-4 3 2-16,0 3 0 0,7-6 6 0,-7 6 0 15,4 0 1-15,-1-3 0 0,-3 3 3 0,7-7 0 16,-3 4 0-16,-4 3 0 0,0 0-5 0,0 0-1 16,0 0 0-16,0 0 0 0,0-6-13 0,3 3-2 15,-3 3-1-15,4-6 0 0,-4 6-9 0,0 0-1 16,0-4-1-16,3-2 0 0,-3 6-24 0,0 0-5 15,0-6-1-15,0 6 0 0,0 0-3 0,0 0-1 16,0 0 0-16,0 0 0 0,0 0-17 0,0 0 0 16,0 0 0-16,0 0 0 0,0 0 8 0,0 12-8 15,-3 1 0-15,3-4 0 0,0 1 0 0,0 5-16 16,-4 1 4-16,1-3 0 0,3 5 12 0,-4-2 15 16,1 3-3-16,-4 6-1 0,-4-6-1 0,4 9 0 15,-4-3 0-15,1 3 0 0,-1-3 8 0,1 4 2 16,-5-1 0-16,5 6 0 0,-4-8-10 0,3 8-2 0,1 0 0 15,-5-2 0-15,5-1-8 0,-1-9-9 0,4 10 9 0,0-11-13 16,0 5 13-16,0-8 0 0,4 1 0 0,-4 6 0 16,3-9 10-16,4-4-10 0,-7-2 8 0,7 6-8 15,-4-7 0-15,4 0 0 0,-3 1 0 0,3-4 0 16,-4-3-13-16,4-3-8 0,0 0-2 0,0 10 0 31,-3-4-32-31,3 3-6 0,-4-2-2 0,1-4 0 0,3-3-92 16,-4 9-18-16,1-3-4 0,-1-2-370 0,4-4-73 0</inkml:trace>
  <inkml:trace contextRef="#ctx0" brushRef="#br0" timeOffset="93738.31">24045 6972 172 0,'0'0'16'0,"0"0"-16"0,0-6 0 0,0 3 0 15,0 3 257-15,4-7 49 0,-4 7 10 0,0 0 1 16,3-9-233-16,1-1-48 0,3 4-8 0,0-3-3 16,-7 9-1-16,7-3 0 0,0-7 0 0,0 4 0 15,-7 6-4-15,7-3 0 0,-3-3-1 0,-4 6 0 16,7-10 30-16,-7 10 7 0,0-9 0 0,0 9 1 16,0 0 19-16,0 0 3 0,0 0 1 0,-7 0 0 15,7 0-20-15,0 0-4 0,-4 0-1 0,-3 3 0 16,4 3-37-16,-4 4-7 0,3-1-2 0,1 0 0 15,-1 7-9-15,1 0 8 0,3-4-8 0,-4 7 8 16,0 0-8-16,4 6 12 0,-7-6-12 0,4 6 12 16,3 3-12-16,-7-3 8 0,3 3-8 0,-3-2 8 15,0 8-8-15,0-6 12 0,-7 0-12 0,3 4 12 0,1-4-12 16,-4 0 12-16,0-3-12 0,3-3 12 0,0 3-12 16,1 0 0-16,3-6 0 0,-4 0 8 0,1 0-8 0,3-3 10 15,3-7-10-15,1 7 10 0,-5-4-10 0,5-2 0 16,-1-4 0-16,1 3 8 15,3-9-99-15,0 0-20 0,0 0-4 0,0 0-1 16,0 0-84-16,0 0-18 0,0 0-3 0,0 0-1 0</inkml:trace>
  <inkml:trace contextRef="#ctx0" brushRef="#br0" timeOffset="94265.95">23488 6793 1432 0,'-14'-6'64'0,"7"6"12"0,-4-3-60 0,1-3-16 0,3 2 0 0,-4-2 0 0,0 6 56 0,4-6 8 16,0 3 1-16,4 3 1 0,-4-7-1 0,7 7 0 16,0 0 0-16,0 0 0 0,0 0-12 0,0 0-2 15,0 0-1-15,0 0 0 0,7 0-25 0,0-3-5 16,3-3 0-16,-3 6-1 0,8 0 13 0,-1 0 4 15,0 0 0-15,3 6 0 0,1-3-6 0,3-3-1 16,0 0 0-16,4 0 0 0,3 7 13 0,1-7 2 16,2 0 1-16,5 0 0 0,2-7-15 0,-2 7-3 15,6 0-1-15,-7-3 0 0,4 3-16 0,-4 0-10 16,1 0 12-16,-1-6-12 0,-3 6 14 0,-4 0-4 16,0 0-1-16,-3 0 0 0,-1 0-9 0,-2-3 0 15,2-3 0-15,-2 6 0 0,-5-4 0 0,4-2 0 16,0 6 0-16,-3-9 0 0,3-1 16 0,0 4-3 15,1 3 0-15,-1-3 0 0,3-4-24 0,-2 1-5 16,-5 0 0-16,1 5-1 16,3-8-20-16,-3 9-4 0,-1-4-1 0,-3 4 0 15,4-3-112-15,-7 6-22 0,-1 0-5 0,1 0-763 0</inkml:trace>
  <inkml:trace contextRef="#ctx0" brushRef="#br0" timeOffset="96006.74">23421 8123 115 0,'0'0'10'0,"0"0"-10"0,-7 0 0 0,7 0 0 15,-7-6 79-15,7 6 13 0,0 0 4 0,0 0 0 16,0 0-60-16,0 0-11 0,0 0-2 0,0 0-1 16,-4 0 32-16,4 0 6 0,0 0 2 0,4-10 0 15,-1 1 42-15,4 2 9 0,0 4 2 0,-3-3 0 16,7-3-21-16,-1 5-4 0,-3-2-1 0,-3-3 0 15,-4 9-5-15,7-3-2 0,-7 3 0 0,0 0 0 16,0 0-5-16,0 0-1 0,0 0 0 0,0 0 0 16,0 0-19-16,0 0-4 0,0 0-1 0,0 0 0 15,0 0-34-15,10 9-7 0,-6-6-2 0,-1 7 0 16,4 5-9-16,-3-5 10 0,3 9-10 0,-3-4 10 16,-1-2-10-16,4 9 10 0,0-3-10 0,-3-7 10 15,-1 13-10-15,1-6 0 0,-1 0 9 0,1 6-9 16,-1-6 0-16,-3-1 0 0,0 8 0 0,-3-8 8 0,3 4-8 15,-4-3-10-15,4 0 10 0,0 0-13 16,-3-4-11-16,3-2-1 0,-4 3-1 16,4-1 0-16,-3-2-34 0,3-4-6 0,-4 1-2 0,4-1-849 15</inkml:trace>
  <inkml:trace contextRef="#ctx0" brushRef="#br0" timeOffset="96487.42">23816 8233 864 0,'0'0'76'0,"-7"0"-60"0,7 0-16 0,-7 0 0 16,3 0 176-16,4 0 33 0,-7 0 7 0,7 0 0 16,-7 6-143-16,0-3-29 0,0-3-5 0,0 0-2 15,4 6-13-15,-4-3-4 0,-1-3 0 0,1 0 0 16,-3 7-5-16,3-4-2 0,0 3 0 0,-4 3 0 16,4-2 7-16,-3-4 0 0,2 6 1 0,-2 1 0 15,-1-4 4-15,1 3 1 0,-4-6 0 0,7 10 0 16,-4-4-10-16,0-5-1 0,1 5-1 0,-4 0 0 15,3 1-14-15,1-4 0 0,2 3 8 0,5-9-8 0,-4 10 0 0,7-10 8 16,0 0-8-16,0 0 0 0,0 0 17 0,0 0-2 16,0 0-1-16,0 0 0 0,0 0-2 0,0 0 0 15,0 0 0-15,10 0 0 0,1 0 3 0,0 0 0 16,-1 6 0-16,1-3 0 0,-1 4-15 0,1-4-16 16,3 3 3-16,0 3 1 0,-3 1-8 0,-1-1 0 15,1 1-1-15,0-4 0 0,-1 3 5 0,1 1 0 16,-1-1 1-16,1 0 0 0,-1 1-7 0,1-1-2 15,0-2 0-15,-1-4 0 16,1 6-30-16,-4-3-6 0,3-2-2 0,-3 2-500 16,4 0-100-16</inkml:trace>
  <inkml:trace contextRef="#ctx0" brushRef="#br0" timeOffset="96821.89">23950 8377 345 0,'0'0'15'0,"0"0"4"0,0 0-19 0,0 0 0 16,-3-10 0-16,3 10 0 0,0 0 361 0,0 0 69 15,0 0 14-15,0 0 2 0,7 0-341 0,0-9-68 16,0 9-13-16,3-9-4 16,1 9-20-16,-1-10 0 0,1 10 0 0,0-3 0 0,3-3 0 0,0 6 0 15,0-7 0-15,0 4 0 0,4 3 0 0,-4 0 0 16,3-6 0-16,-2 6 0 16,2 0-20-16,-3 0-8 0,0 0-1 0,4 0-1 15,-7 0-154-15,3 0-30 0,3 0-6 0,-17 0-2 0</inkml:trace>
  <inkml:trace contextRef="#ctx0" brushRef="#br0" timeOffset="97079.08">24017 8483 403 0,'0'0'36'0,"0"0"-36"0,0 0 0 0,0 0 0 16,0 0 224-16,0 0 37 0,0 0 8 0,7 7 2 15,-7-7-167-15,7 3-34 0,0 3-6 0,4-6-2 16,-11 0-16-16,10 6-3 0,-2-6-1 0,2 3 0 16,1-3-18-16,-1 0-3 0,1 0-1 0,-1 0 0 15,1 0-38 1,0 0-8-16,-4 0-2 0,3 0-496 0,1 0-99 0</inkml:trace>
  <inkml:trace contextRef="#ctx0" brushRef="#br0" timeOffset="97365.43">24469 8189 1324 0,'0'0'118'0,"0"0"-94"0,0 0-24 0,-7 6 0 15,3 3 84-15,4 1 12 0,-7 5 2 0,7-2 1 16,-3 3-58-16,3 2-11 0,-4 1-2 0,4 0-1 16,0-3-15-16,0 9-4 0,0-6 0 0,0 6 0 15,0-3 4-15,4-3 1 0,-4 6 0 0,3-7 0 16,-3 7-13-16,7-6 0 0,-7 0 8 0,4-3-8 15,3-1 0-15,-4-2-13 0,1-4 2 0,-1-2-534 16,4 2-107-16</inkml:trace>
  <inkml:trace contextRef="#ctx0" brushRef="#br0" timeOffset="99346.02">23872 6154 633 0,'0'0'56'0,"0"0"-44"15,0 0-12-15,0 0 0 0,0 0 157 0,0 0 30 16,0-4 5-16,0 4 2 0,0-6-103 0,4 6-21 0,-4 0-4 0,0-9-1 16,0 9-1-16,0 0 0 15,4-10 0-15,-4 10 0 0,3 0-18 0,-3 0-4 0,0 0-1 16,0 0 0-16,7-6 15 0,-7 6 2 0,0 0 1 0,0 0 0 15,0 0-29-15,7 6-6 0,-3 4 0 16,-1-1-1-16,-3 1 0 0,4-1 0 0,-4 0 0 0,0 7 0 16,0 0-8-16,0-4-2 0,0 4 0 0,0 3 0 15,-7 0 7-15,3-1 2 0,1 7 0 0,-1-6 0 16,1 6-22-16,-1-6 9 0,4 0-9 0,-3 0 0 16,-1 3 0-16,0-10 0 0,4 4 0 0,-3 3 0 31,3-10-15-31,0 7-9 0,3-7-3 0,-3 1 0 0,4-7-86 15,-4-3-18-15,-4 12-3 0,4-12-485 0,4 3-97 0</inkml:trace>
  <inkml:trace contextRef="#ctx0" brushRef="#br0" timeOffset="99775.17">24169 6106 460 0,'0'0'20'0,"0"0"5"0,0 0-25 0,0 0 0 15,0 0 0-15,-7 4 0 0,0 2 245 0,7-6 44 16,-4 9 9-16,1-2 2 0,-1 2-240 0,-3-6-48 16,7 7-12-16,-3-4 0 0,-5-3 0 0,5 6 0 15,-4-2 0-15,3 2 8 0,-3 0 14 0,0 1 2 16,-3 5 1-16,3-11 0 0,0 5 7 0,-4 4 2 0,0-10 0 0,1 6 0 15,-4 1 12-15,3-1 2 0,-7 0 1 0,4-2 0 16,0 2-7-16,0-9-2 0,0 9 0 0,0 1 0 16,3-4-18-16,-3-3-4 15,7 7-1-15,-3-10 0 0,-1 9-17 0,4-3 10 0,7-6-10 0,0 0 8 16,-7 0-8-16,7 0 8 0,0 0-8 0,0 10 8 16,7-1 13-16,-4-3 3 0,-3-6 0 0,4 4 0 15,3 2-4-15,4-3 0 0,-1 3 0 0,4-3 0 16,-3 4 4-16,7-7 0 0,-1 3 0 0,1 3 0 15,7 0-4-15,-4-3 0 0,3-3 0 0,-2 0 0 16,-5 10-20-16,4-10-15 0,1 6 3 0,-5-3 0 16,1-3-15-1,-4 7-2-15,0-4-1 0,0 3 0 0,-3 3-42 0,-4-2-9 0,3-4-2 16,-6 6-873-16</inkml:trace>
  <inkml:trace contextRef="#ctx0" brushRef="#br0" timeOffset="108034.2">25449 7204 1378 0,'0'0'61'0,"0"0"13"0,0 0-59 0,0 0-15 15,0 0 0-15,7-6 0 0,-7 6 34 0,0 0 4 16,0 0 1-16,8 0 0 0,-1 0-10 0,-7 0-1 16,0 0-1-16,0 0 0 0,7 9 9 0,-4-9 1 15,-3 0 1-15,4 10 0 0,-4 5 6 0,0-5 0 16,0 5 1-16,-4-2 0 0,1 12-27 0,-4-6-6 15,3 0 0-15,1 6-1 0,-5 0-11 0,5 0 0 16,-4-3 0-16,7 3 0 0,-4-6 0 0,1 9 0 16,-1-12 0-16,1 2 0 0,-1 1 0 0,4-3-16 15,0 0 4-15,0-4 1 16,4-2-56-16,-1-1-11 0,-3-3-2 0,0-6-691 0</inkml:trace>
  <inkml:trace contextRef="#ctx0" brushRef="#br0" timeOffset="108405.88">25696 7270 1566 0,'0'0'69'0,"0"0"15"0,0 0-68 0,0 0-16 16,0 0 0-16,0 0 0 0,0 0 54 0,0 0 7 16,-7 6 2-16,4-3 0 0,3-3-26 0,-4 13-5 15,1-4 0-15,-1 1-1 0,1 2-23 0,-1 4-8 16,4 0 0-16,-3-4 0 0,3 7 0 0,0-3 0 15,-4 2 0-15,1-2 0 0,3-3 0 0,-4 2 0 16,0 4 0-16,1 0 0 0,-1-3 0 0,1-1 8 16,-1-2-8-16,4-4 0 0,-3 7-10 0,-1-7-5 15,1 1-1-15,-1-1 0 16,4-9-152-16,0 0-32 0</inkml:trace>
  <inkml:trace contextRef="#ctx0" brushRef="#br0" timeOffset="108976.4">25259 7311 403 0,'0'0'36'0,"0"0"-36"0,0 0 0 0,0 0 0 0,0 0 242 0,0 0 42 15,0 0 8-15,0 0 1 0,0 0-181 0,0 0-37 16,0 0-7-16,0 0-2 0,0 0-13 0,0 0-2 16,0 0-1-16,7-7 0 0,0 7-8 0,0-3-2 15,0-3 0-15,0 3 0 0,0-3 1 0,4-4 0 16,-1 4 0-16,1 3 0 0,-4-4-17 0,7-2-4 15,-3 0-1-15,-1-1 0 0,4 1-6 0,-3-1-1 16,3 1 0-16,0 0 0 0,-7-7-12 0,4 7 8 16,3-1-8-16,-3 1 0 0,-1-1 8 0,1-5-8 15,-1 5 0-15,4 1 9 0,-3 3-9 0,0-4 0 16,-4 1 0-16,3 6 0 0,1-4 0 0,-4 4 0 16,0-3 0-16,0 6 0 0,0-3 0 0,-7 3 0 0,0 0 0 15,11 3 0-15,-11-3-11 0,7 0 3 0,3 9 0 16,-3-9 0-16,-7 0 8 0,7 10 12 0,0-4-2 15,-7-6-1-15,7 3-9 0,1 7 0 0,-5-4 0 0,4 3 0 16,-3-3 0-16,-4-6 0 0,7 10 0 0,0-1 0 16,-4 1 0-16,4-1 0 0,-3-6 0 0,3 10 0 15,-4-10 0-15,5 6 0 0,-5 1 0 0,1-1 0 16,-1 1 0-16,4-4 0 0,-3-3 0 0,3 3 0 16,-7-6 0-16,7 6 0 0,0-2 0 0,3 5 0 15,-3-9 0-15,1 6 0 0,-8-6 0 0,10 0 0 16,-3 0-16-16,-7 0-3 0,7 0 0 0,0 0 0 15,-7 0-122-15,0 0-25 16,0 0-5-16</inkml:trace>
  <inkml:trace contextRef="#ctx0" brushRef="#br0" timeOffset="109625.18">25954 7492 518 0,'0'0'46'0,"0"0"-37"16,0 0-9-16,0 0 0 0,0 0 212 0,-4 0 40 15,1-3 8-15,3 3 1 0,0 0-144 0,0 0-29 16,0 0-5-16,0 0-2 0,0 0-44 0,0 0-9 16,0 0-1-16,-4 3-1 0,4 7-6 0,-3-4-2 15,3 10 0-15,0-4 0 0,-4-2 5 0,1 5 1 16,3-5 0-16,0 9 0 0,-4-4-4 0,1 4 0 16,-1-3 0-16,4 3 0 0,-3-7-20 0,-1 7 9 15,1 3-9-15,-5-3 0 0,5 0 0 0,-1-1 0 16,-3 1 0-16,0 6 0 0,0-6-12 0,-3 0-8 0,-1-3-3 15,1 2 0 1,2-2-21-16,1-6-5 0,0 5-1 0,0-5 0 16,4-7-138-16,-4 6-27 0</inkml:trace>
  <inkml:trace contextRef="#ctx0" brushRef="#br0" timeOffset="110044.97">26113 7649 1209 0,'0'0'108'16,"0"0"-87"-16,0 0-21 0,0 0 0 0,-7 3 56 0,7-3 8 15,0 0 0-15,-7 7 1 0,7-7-47 0,0 0-10 16,-8 3-8-16,8-3 12 0,0 0-12 0,-7 9 0 15,0-2 0-15,0-7-11 0,-3 3 35 0,-1 3 8 16,4-3 0-16,0 3 1 0,-4 1 29 0,-3-4 6 16,4 6 0-16,-1-9 1 0,1 10-9 0,-5-10-1 15,8 9-1-15,-3-9 0 0,-1 6-26 0,1-3-6 16,-1 4-1-16,8-1 0 0,-5-3-14 0,8-3-3 16,-3 6-8-16,3-6 12 0,-7 0-12 0,7 0 0 0,0 0 0 15,0 0 0-15,0 3 0 0,0-3 0 0,3 10-8 0,-3-4 8 16,0-6 0-16,7 10 0 0,1-7 0 0,-1 9 0 15,0-9 0-15,3 7 0 0,1-1 0 0,3-3 0 16,0 4 0-16,0-1-8 0,4-6 8 0,-4 10 0 16,0-10-14-16,0 6 4 0,0-2 1 0,0-4 0 31,-3 6-20-31,0-9-4 0,-1 0-1 0,1 0 0 16,-1 7-102-16,-3-4-21 0,-7-3-4 0,14-3-1 0</inkml:trace>
  <inkml:trace contextRef="#ctx0" brushRef="#br0" timeOffset="114403.98">26271 6589 518 0,'0'0'46'0,"0"0"-37"0,0 0-9 0,0 0 0 16,0 0 134-16,0 0 25 0,0 0 5 0,0 0 0 15,0 0-84-15,0 0-16 0,0 0-4 0,0 0-1 0,0 0 7 0,0-6 2 16,0 6 0-16,4-3 0 16,-4 3 2-16,0-6 1 0,0 6 0 0,0 0 0 0,0 0-2 0,0 0 0 15,0 0 0-15,0 0 0 0,0 0-18 0,7-10-4 16,-7 10-1-16,7-3 0 0,0-3-14 0,0 6-2 16,0-10-1-16,4 10 0 0,-4-3-2 0,3-3-1 15,1 0 0-15,0 3 0 0,-1-4-11 0,1 7-3 16,-1-3 0-16,1-3 0 0,-1 6-12 0,1 0 0 15,-4 0 8-15,0 0-8 0,4 0 0 0,-11 0 0 16,0 0 0-16,0 0 0 0,7 0 0 0,-7 0 0 16,7 9 0-16,-7-9 0 15,0 0-24-15,0 0-2 0,0 0 0 0,3 7 0 0,-3-7 14 0,4 3 2 16,-4-3 1-16,0 0 0 0,0 0 9 0,0 0 0 16,0 0-9-16,0 0 9 0,0 0 0 0,0 12 0 0,0-12 0 15,0 0 0-15,0 0 0 0,0 3-9 0,0-3 9 16,-4 10 0-16,4-10-24 0,-7 9 1 0,0-2 1 0,4-4 0 31,-8 3-11-31,4 3-3 0,0-9 0 0,0 10 0 0,-4-4 17 0,4-3 3 0,0 3 1 0,0-2 0 16,0 2 15-16,0-3 0 0,0 6 0 0,0-2-9 15,0-7 9-15,3 9-12 0,-3-3 12 0,4-2-12 16,-4 5 12-16,3-3 0 0,1-3 0 0,-1 4 8 16,1-4-8-16,-1 3 0 0,4-6 0 0,0 9 0 15,-3-2 0-15,3-7-8 0,0 3 8 0,0 6 0 16,0-9 0-16,3 6 8 0,1 4 0 0,3-7 0 15,-7-3-8-15,3 9 9 0,4-2-9 0,4-7 10 16,-4 3-10-16,0 3 0 0,0 0 0 0,0-2 0 16,4-4 0-16,-4 6 0 0,0-6 0 0,3 3-11 15,-10-3-38-15,7 0-8 16,4 0-2-16,-4 0-519 0,0 0-104 0</inkml:trace>
  <inkml:trace contextRef="#ctx0" brushRef="#br0" timeOffset="115800.17">26652 6643 748 0,'0'0'67'0,"0"0"-54"16,0 0-13-16,0 0 0 0,0 0 190 0,0 0 35 15,0 0 7-15,0 0 2 0,0 0-136 0,0 0-27 16,0 0-6-16,0 0-1 0,0 0-45 0,0 0-10 16,0 0-1-16,0 0-8 0,0 0 11 0,0 0-11 15,0 0 10-15,0 0-10 0,-3 9 20 0,3 1-1 16,-4-1-1-16,4-3 0 0,-3 7 7 0,-1-4 2 0,1 4 0 0,3-1 0 15,0-2-27-15,-4-1 0 0,4 7 0 0,0-7 0 16,0 10 0-16,-3-10 0 0,3 1 0 0,0 5 0 31,0-5-22-31,0-1-6 0,-4 1-2 0,4-1 0 16,0 0-33-16,0 1-6 0,0 2-2 0,0 1 0 16,0-7-47-16,-3 4-10 0,3-1-1 0,0-6-479 0</inkml:trace>
  <inkml:trace contextRef="#ctx0" brushRef="#br0" timeOffset="116194.84">26811 6730 172 0,'0'0'8'0,"0"0"1"0,0 0-9 0,0 0 0 16,0 0 0-16,0 0 0 0,0 0 225 0,0 0 43 15,0 0 9-15,0 0 2 0,0 0-214 0,0 0-42 16,-7 4-9-16,4-4-2 0,3 0 16 0,-11 6 4 16,4-3 0-16,0-3 0 0,0 9 0 0,0-9 0 15,-4 7 0-15,4-4 0 0,0 3 6 0,-4 4 2 16,4-1 0-16,-3-3 0 0,3 4-29 0,0-7-11 16,0 6 8-16,0-3-8 0,-4 4 0 0,7-4 0 15,-3-3 0-15,0 4 0 0,0-4 0 0,4 3 0 0,-4-3 0 16,7-3 0-16,-4 9 0 0,4-9 0 15,-7 7 0-15,7-7 0 0,0 0 0 0,0 3 0 16,0-3 0-16,0 0 0 0,0 0 26 0,0 0 6 0,0 0 2 0,11 6 0 16,-4-6-7-16,0 0-2 0,3 6 0 0,1-2 0 15,0-4-25-15,-1 0 0 0,-3 0 8 0,4 0-8 16,-1 0-16-16,1 6-4 0,0-6-2 0,-1 3 0 31,-3-3-44-31,4 6-9 0,-4-6-1 0,0 0-393 0,0 3-79 0</inkml:trace>
  <inkml:trace contextRef="#ctx0" brushRef="#br0" timeOffset="116711.3">27023 6257 806 0,'0'0'72'0,"0"0"-58"0,0 0-14 0,0 0 0 16,0 0 116-16,0 0 21 0,0 0 4 0,0 0 1 15,3-6-117-15,-3 6-25 0,0 0 0 0,0 0 0 16,0 0-12-16,0 0 3 0,0 0 0 0,0 0 0 16,0 0 9-16,0 0 0 0,0 0 0 0,0 0 0 15,0 0 29-15,-10 0 8 0,3 0 2 0,0 9 0 16,-4-9 9-16,4 6 1 0,0 4 1 0,0-1 0 15,3 1-25-15,-3-1-5 0,0 0 0 0,4 7-1 16,-4-3-7-16,3-4 0 0,1 4-1 0,-1-1 0 16,4 4-11-16,0-4 0 0,-3 4 0 0,3-7 8 15,0 10-8-15,0-9 0 0,0 5 0 0,0-5 0 16,0 5 0-16,0-5 0 0,0 2 0 0,0-5-11 16,0 2-5-16,0 0 0 0,3 1-1 0,-3-10 0 0,0 0-3 15,4 6-1-15,-4-6 0 0,7 3 0 16,0 4-27-16,-7-7-6 15,7 0-1-15,3 0-581 0</inkml:trace>
  <inkml:trace contextRef="#ctx0" brushRef="#br0" timeOffset="117015.37">27174 6448 345 0,'0'0'31'0,"0"0"-31"0,-7 0 0 0,7 0 0 15,0 0 308-15,0 0 56 0,0 0 12 0,0 0 1 16,0 0-307-16,0 0-62 0,0 7-8 0,-3 2-9 15,3 0 17-15,0 1 3 0,0-1 1 0,0-9 0 16,0 10-22-16,-4-1-4 0,4 0-1 0,0-2 0 31,0-7-61-31,0 0-12 0,0 0-2 0,0 0-562 0</inkml:trace>
  <inkml:trace contextRef="#ctx0" brushRef="#br0" timeOffset="117203.33">27217 6295 1825 0,'0'0'80'0,"0"0"18"0,0 0-78 0,0 0-20 16,0 0 0-16,0 0 0 0,0 0 12 0,0 0 0 16,0 0-1-16,0 0 0 0,0 0-24 0,0 0-5 15,0 0-1-15,0 0 0 16,0 0-87-16,0 0-18 0,0 0-3 0,0 0-543 0</inkml:trace>
  <inkml:trace contextRef="#ctx0" brushRef="#br0" timeOffset="117611.61">27259 6241 1105 0,'0'0'48'0,"0"0"12"0,0 0-48 0,0 0-12 0,0 0 0 0,0 0 0 15,0 0 60-15,0 0 9 0,7 7 3 0,-3-4 0 0,-1-3 6 0,8 6 2 16,-4-3 0-16,-4-3 0 0,4 6-26 0,1-2-5 15,2 5-1-15,-3-3 0 0,0-3-33 0,0 4-7 16,0 8-8-16,0-12 11 0,0 7-11 0,1-1 0 16,-1 1 0-16,-4 5 8 0,1-5-8 0,3-1 0 15,-4 1 0-15,1 5 0 0,-1-5 0 0,1 8 0 16,-4-8 0-16,0 6 0 0,0-7 0 0,0 7 0 16,0-4 0-16,0-2 0 0,-4-1 0 0,1 7 0 15,-1-7-9-15,1 7 9 0,3-7-14 0,-4 1 1 16,-3-1 0-16,4-6 0 15,-4 10-11-15,3-10-3 0,-7 6 0 0,8-3 0 16,-4-2-37-16,-4 2-7 0,4-3-1 0</inkml:trace>
  <inkml:trace contextRef="#ctx0" brushRef="#br0" timeOffset="121846.32">28004 6778 1191 0,'0'0'52'0,"0"0"12"0,0 0-51 0,0 0-13 16,0 0 0-16,0 0 0 0,0 0 35 0,0 0 4 0,0 0 1 0,0 0 0 15,0 0-31-15,3-4-9 0,-3 4 0 0,0 0 0 16,4-6 0-16,-4 6 0 0,0 0 0 15,0 0 0-15,0 0 0 0,3-9 10 0,-3 9-10 0,0 0 8 16,0-7 42-16,0-2 8 0,0 9 2 0,0-3 0 16,0 3 13-16,0-6 3 0,-3-4 1 0,3 7 0 15,0 3-12-15,-4-6-2 0,4 6-1 0,-3-3 0 16,-1-4-37-16,4 7-7 0,0-9-2 0,-4 3 0 16,1 3-16-16,3-4 0 0,0 7 8 0,0-3-8 15,0-3 0-15,0-3 0 0,0-1 0 0,0 4 0 16,0 3 0-16,0-4 0 0,0-2 8 0,0 6-8 15,0-3 0-15,0 2 0 0,0-2 0 0,0-3 0 16,-4 6 13-16,4 3-4 0,0-7-1 0,0 7 0 16,-3-6 8-16,3 6 2 0,-4-3 0 0,4 3 0 15,0 0-5-15,0 0-1 0,0 0 0 0,0 0 0 16,0 0-12-16,-3 0 0 0,-4 0 0 0,0 3 0 16,0 3 8-16,3 4-8 0,-3-4 0 0,0 3 0 0,0 1 0 15,3 2 8-15,-3-2-8 0,0 6 0 16,0 2 10-16,-3-2-1 0,3 3 0 0,0 6 0 0,-4-3-9 15,4 9 0-15,-4-3 0 0,1 1 0 0,-1 5 16 16,-3 1-1-16,3-1-1 0,-3 4 0 0,4-1-4 0,-1-2-1 16,1 3 0-16,-1-4 0 0,0 1 9 0,4 2 2 15,-3 4 0-15,-1-10 0 0,4 4-20 0,0-1 0 16,0 4 0-16,-4-4 0 0,1 1-11 0,-4 2 1 16,3-5 0-16,1-1 0 0,-1-6 10 0,0 4 0 15,4-4 0-15,-3-7-8 0,3 1-8 0,0 6 0 16,-4-6-1-16,4-3 0 15,0-7-47-15,3 10-8 0,-3-10-3 0,4 1-584 0,-4-1-117 16</inkml:trace>
  <inkml:trace contextRef="#ctx0" brushRef="#br0" timeOffset="122225.98">27407 7439 2016 0,'0'0'89'0,"-7"-3"19"0,0-3-87 0,4 3-21 16,3 3 0-16,0 0 0 0,0 0 76 0,0 0 10 16,0 0 2-16,0 0 1 0,3-7-73 0,4 4-16 15,0-3 0-15,0 6 0 0,4-3 0 0,0-3 0 16,3 6 0-16,-4 0 0 0,8 0 16 0,0-7 7 16,-1 4 1-16,4 3 1 0,8 0-13 0,-5 0-4 15,-3-6 0-15,4 6 0 0,-4-3-8 0,4-4-11 16,-4 7 3-16,0-3 0 15,-3-3-80-15,0 6-16 0,-4-3-4 0,0-3-543 16,0 6-109-16</inkml:trace>
  <inkml:trace contextRef="#ctx0" brushRef="#br0" timeOffset="123099.92">27739 8035 345 0,'0'0'15'0,"0"0"4"0,0 0-19 0,0 0 0 0,0 0 0 16,0 0 0-16,-4-6 313 0,4 3 59 0,0 3 12 0,4-7 3 15,-1 7-293-15,1-3-58 0,0-3-12 16,-1 6-3-16,1-10 6 0,3 10 1 0,-7-3 0 0,7-3 0 16,-4-3 32-16,1 9 8 0,3-10 0 0,-4 4 1 15,4 3-9-15,-3-7-1 0,-1 4-1 0,4-3 0 16,-3 6-5-16,3-7-1 0,-3-2 0 0,6 2 0 16,-6-2-6-16,3-4-2 0,0-3 0 0,0 4 0 15,0 5-28-15,0-9-7 0,0 4-1 0,-3 5 0 16,3-9-8-16,0 7 8 0,0-4-8 0,-4 7 8 15,1-7-8-15,-1 13-12 0,4-3 2 0,-7-4 1 16,0 10 9-16,0 0 0 0,7-6 10 0,-7 6-10 16,0 0-10-16,0 0-8 0,0 0-2 0,0 0 0 15,0 0 20-15,0 0-12 0,0 0 12 0,4 6-10 16,-4-6 10-16,7 10 0 0,0-4 0 0,-3 3 0 16,-1-5 0-16,1 5 0 0,-4 7 0 0,0-7 0 15,3 7 0-15,1-4 9 0,-1 4-9 0,-3 0 0 16,4-4 10-16,-1 7-10 0,1-3 8 0,-1-1-8 0,1-2 0 15,3 3 8-15,-4-1-8 0,5-2 0 0,-5-4 0 16,4 7 8-16,-3-7-8 0,3 1 0 0,0-1 8 0,0 0-8 16,-4-9 0-16,4 10 8 0,-3-4 4 0,3-3 0 15,0-3 0-15,-7 0 0 0,0 0 2 0,7 7 1 16,0-7 0-16,0 0 0 0,-7 0 2 16,7 0 1-16,-7 0 0 0,7-7 0 0,0 7 0 0,-3 0 0 15,-4 0 0-15,10-3 0 0,-6-3-8 0,3 3-2 16,-3-4 0-16,-4 7 0 0,3-9-8 0,1 6 12 15,-1-3-12-15,1-4 12 0,-1 4-4 0,1-3 0 16,-1-1 0-16,1 1 0 0,-1-1-8 0,-3-5 0 0,4 5 0 16,3-9 8-16,-7 7-8 0,3-4 10 0,4 1-10 0,-7-4 10 15,4 0-10-15,0 3 0 0,-1-3 0 16,1 1 0-16,-4 2 0 0,0 3 0 0,0-2 0 0,0 5 0 16,3-5 0-16,-3 5 0 0,4 7 0 0,-1-3-11 31,-3 3-13-31,0 3-4 0,0 0 0 0,0 0 0 15,0 0-44-15,0 0-8 0,0 0-3 0,0 0 0 16,0 0-119-16,0 0-24 0,0 0-5 0</inkml:trace>
  <inkml:trace contextRef="#ctx0" brushRef="#br0" timeOffset="123853.89">28963 6561 288 0,'0'0'12'0,"0"0"4"0,0 0-16 0,4-6 0 0,-4-4 0 0,0 7 0 0,3-3 212 15,-3 6 39-15,0-9 8 0,0 9 1 0,0-7-157 0,0 7-32 16,4-9-7-16,-4 9 0 0,0 0-17 0,0 0-3 16,0 0-1-16,0 0 0 0,0 0 1 0,0-3 1 15,0 3 0-15,0 0 0 0,0 0 8 0,0 0 2 16,0 0 0-16,0 0 0 0,0 0-11 0,-7 3-3 16,3 3 0-16,1 4 0 0,-8-1-2 0,4 0-1 15,0 7 0-15,0 3 0 0,-4 0-13 0,1 6-2 16,-4-3-1-16,-1 9 0 0,1-3-6 0,-7 7 0 15,0-1-1-15,0 4 0 0,3 6-1 0,-3 0 0 16,3 3 0-16,-3-3 0 0,0 0 4 0,0 0 1 16,3 3 0-16,1-3 0 0,-1-1-19 0,4 1 8 15,3-6-8-15,1 6 0 0,-1-7 12 0,4-2-12 16,0-1 12-16,3 4-12 0,4-10 12 0,-3 7-4 0,3-10 0 0,0 3-8 16,3 0 12-16,1-3-12 0,-1 1 12 0,5-1-12 15,-1-3 0-15,0-4-16 0,3 7 2 0,1-6 0 31,-1-3-38-31,5 3-8 0,-1 0-2 0,0-10 0 16,0 7-110-16,0-7-21 0,0 0-5 0,-3 1-1 0</inkml:trace>
  <inkml:trace contextRef="#ctx0" brushRef="#br0" timeOffset="124447.07">29270 7163 115 0,'0'0'10'0,"0"0"-10"0,0 0 0 0,0 0 0 16,0 0 345-16,0 0 67 0,0 0 14 0,0 0 2 15,0 0-296-15,0 0-60 0,0 0-12 0,-7 7-3 0,0-7 16 0,0 9 3 16,0 0 1-16,-4-2 0 0,-3 2-13 15,3 4-2-15,-3-4-1 0,4 7 0 0,-4 2-37 0,0-2-7 16,-4 9-1-16,4-3-1 0,-4-6-15 0,4 9 0 16,0-3 8-16,0 0-8 0,0 0 0 0,3-7 8 15,1 4-8-15,-1 0 0 0,0-3 0 0,1-7 0 16,-1 7-13-16,4-4 4 16,-3-2-102-16,3-1-20 0,-1-3-4 15,1 4-1-15,4-7-47 0,3-3-9 0,0 0-3 0,-18-3 0 0</inkml:trace>
  <inkml:trace contextRef="#ctx0" brushRef="#br0" timeOffset="124697.74">28893 7295 172 0,'-8'-9'16'0,"8"9"-16"0,-3-7 0 0,3 4 0 16,0 3 418-16,0 0 81 0,0 0 16 0,0 0 3 15,7-6-383-15,-7 6-77 0,7-3-15 0,0 3-3 16,4 0-16-16,-1 0-2 0,-3 0-1 0,0 3 0 15,0 3-21-15,0-3 0 0,4 10 0 0,-4-1 0 16,0-2 19-16,0 5-1 0,0 4 0 0,0 0 0 16,0-3-18-16,0 3 10 0,1-4-10 0,-1 4 8 15,0 0-8-15,-4 0 0 0,4-4 0 0,0-2 0 16,0 3-16-16,0-1-4 0,-3-2-2 0,3-4 0 16,0 1-37-1,0-1-7-15,0 4-2 0,0-4 0 0,0-6-104 16,4 3-20-16,-4-2-5 0</inkml:trace>
  <inkml:trace contextRef="#ctx0" brushRef="#br0" timeOffset="125732.33">29602 6724 864 0,'0'0'38'0,"0"0"8"16,0 0-37-16,0 0-9 0,0 0 0 0,0 0 0 0,0 0 156 0,0 0 28 15,0 0 7-15,0 0 1 0,0 0-168 0,0 0-34 16,0 0-6-16,0 0-2 0,-4 0 6 0,4 0 2 16,0 0 0-16,0 0 0 0,0 0 10 0,0 0 0 15,-7 0 8-15,7 0-8 0,-4 6 34 0,4-6 2 16,0 0 1-16,-7 4 0 0,0 5 13 0,0 0 2 15,4-2 1-15,-4 2 0 0,3 1-19 0,1 5-4 16,-4-2-1-16,3 2 0 0,1 4-21 0,-1-3-8 16,1-4 0-16,-1 4 0 0,0 0 0 0,4-4 0 15,-3-2 0-15,3 5 0 0,-4-5-16 0,4-1 3 16,0-2 1-16,0 2 0 0,0-9 12 0,4 3 0 16,-4-3 0-16,0 9-9 0,0-9 9 0,3 7 0 0,-3-7 0 15,0 0 0-15,8 9 8 0,-8-9 3 0,0 0 1 16,3 10 0-16,4-4-4 0,-7-6 0 0,0 0 0 15,7 3 0 1,-7-3-48-16,7 6-9 0,-7-6-3 0</inkml:trace>
  <inkml:trace contextRef="#ctx0" brushRef="#br0" timeOffset="125995.63">29679 6536 1555 0,'0'0'138'0,"0"0"-110"15,0 0-28-15,0 0 0 0,-3-6 123 0,3 6 19 16,-4-3 4-16,4 3 1 0,0 0-104 0,0 0-21 15,0 0-4-15,0 0-1 16,0 0-60-16,0 0-12 0,0 0-2 0,0 0-544 16,0 0-109-16</inkml:trace>
  <inkml:trace contextRef="#ctx0" brushRef="#br0" timeOffset="128017.39">30043 6467 403 0,'0'0'36'0,"0"0"-36"15,0 0 0-15,0 6 0 0,3 4 240 0,1-1 40 16,-4 1 9-16,0 5 2 0,3-5-163 0,-3 8-32 16,4-2-6-16,-4 3-2 0,0 0-52 0,0 6-12 15,3-6-1-15,-3 9-1 0,0-3-12 0,0 9-2 16,-3 4-8-16,3 0 12 0,-7 12 0 0,3-3-1 16,-3 6 0-16,0 1 0 0,-4 5-3 0,1 4-8 15,-4 0 12-15,3 2-4 0,-3 4-8 0,3-6 10 16,4-6-10-16,0-4 10 0,0-3 8 0,4-3 2 15,-1-3 0-15,1-6 0 0,-1 2 10 0,1-2 2 16,3-10 1-16,0 7 0 0,0-10-20 0,0-6-4 16,0 6-1-16,0-6 0 0,0-1-23 0,0-2-5 0,-4-7 0 15,4 4-612-15,-3-7-121 0</inkml:trace>
  <inkml:trace contextRef="#ctx0" brushRef="#br0" timeOffset="129637.43">30099 8189 979 0,'0'0'87'0,"0"0"-70"15,0 0-17-15,0 0 0 0,0 0 156 0,0 0 27 16,0 0 5-16,0 0 2 0,0 0-154 0,4-3-36 0,-4-7 0 0,3 4 0 16,4-4 0-16,0 1 0 0,0 0-10 0,0 2 10 15,0-5 20-15,4 2 10 0,-4-5 2 0,7-1 0 16,-3-3 22-16,3 0 5 0,0 1 1 0,4-1 0 16,-4-6-28-16,0 0-4 0,3 6-2 0,1-9 0 15,0 2-16-15,-1-2-10 0,-3 0 12 0,1-3-12 16,-5 2 10-16,1 1-10 0,-1 3 8 0,-3-3-8 15,4 9 8-15,0-6-8 0,-4 6 8 0,0 0-8 16,0 4 0-16,-4-4 0 0,1 9 0 0,-1-5 0 16,1 5 0-16,-1 1 0 0,4 6-10 0,-3-3 10 15,-4 6-12-15,0 0 12 0,0 0-13 0,0 0 5 16,0 0 8-16,0 0 0 0,0 0-9 0,0 0 9 16,0 0 0-16,0 0 0 0,0 0 0 0,0 9 8 15,-4 7-8-15,4 2 8 0,-7-5-8 0,4 12 8 16,-1-6 4-16,4 3 0 0,-3 0 0 0,-1 3 0 15,1-6-4-15,-1 9 0 0,4-6 0 0,-3-3 0 16,3 0-8-16,0-1 0 0,3-8 0 0,1 5 0 0,3-2 8 16,-4-7-8-16,4 4 12 0,0-4-4 0,0-3 11 15,0-3 1-15,1 0 1 0,2 0 0 16,1-3 0-16,-1-3 0 0,-3-1 0 0,4 4 0 0,-4-6-1 16,4-1 0-16,-4 1 0 0,0 0 0 0,0-7-8 0,0 0-3 15,0 7 0-15,0-4 0 0,0-2-9 0,0-1 0 16,0-3 0-16,-3 7 0 0,3-4-16 0,0 0 4 15,-4-3 0-15,1 7 1 0,-1-4 11 0,1 1-13 16,-4 5 5-16,3-2 8 0,-3-1 0 0,4 0 0 16,-1 7 0-16,-3-3 0 0,4-1 0 0,-1 1-9 15,1 9 9-15,-4 0 0 0,0 0-22 0,0 0 2 16,0 0 1-16,0 0 0 0,0 0 4 0,4 9 1 0,-4 1 0 16,7-1 0-16,-7 7 14 0,3-7-11 0,-3 7 11 15,4-3-10-15,-4 2 10 0,0-5 0 0,-4 8 0 16,4-8 0-16,0 6 0 0,-3-4 0 0,3 4 0 0,0-1 0 15,-4-2 0-15,1-4 0 0,3 7 0 0,0-7 0 32,-4 1-24-32,4-1-8 0,4-2-3 0,-4 2 0 15,0-9-136-15,0 0-27 0,0 0-6 0,0 0 0 0</inkml:trace>
  <inkml:trace contextRef="#ctx0" brushRef="#br0" timeOffset="129921.05">30766 7794 1890 0,'0'0'84'0,"0"0"16"0,0 0-80 0,0 0-20 16,0 0 0-16,0 9 0 0,0 0 33 0,0 7 3 15,0-3 0-15,0-4 0 0,0 7-28 0,0 2-8 16,0-2 0-16,0-3 0 0,-4 9 0 0,4-10 0 16,0 7-8-16,0-3 8 0,0 2-10 0,0-2 10 15,0-3-10-15,0 2 10 16,0 1-36-16,0-3-2 0,0-4 0 0,0-3 0 16,0-6-103-16,0 0-21 0</inkml:trace>
  <inkml:trace contextRef="#ctx0" brushRef="#br0" timeOffset="130297.3">31013 7768 230 0,'0'0'10'0,"0"0"2"0,0 0-12 0,0 0 0 0,0 10 0 0,-4-1 0 16,4-2 223-16,-3 2 41 0,-1 7 9 0,-3-4 2 0,4-2-195 15,-5 5-38-15,1 1-8 0,-3-4-2 16,3 4 10-16,0-3 2 0,-4 2 0 0,4 1 0 0,-3-3 8 0,-5-4 3 16,5 7 0-16,-4-7 0 0,3 7-9 0,1-7-2 15,-1 1 0-15,0-7 0 0,1 9-14 0,-1-9-3 16,4 7-1-16,0-10 0 0,4 6 8 0,3-6 2 16,-4 3 0-16,4-3 0 0,0 0-21 0,0 0-4 15,0 0-1-15,0 0 0 0,0 0-10 0,0 0 0 16,0 0 0-16,7 0 0 0,0 6 0 0,4-2 0 15,-4 5 0-15,0-3 0 0,3-6 0 0,-3 10 15 16,4-1-4-16,0-3-1 0,-1-2-10 0,1 2 8 16,-1 3-8-16,5-6 8 0,2 4-8 0,-3 2-11 15,0-9 3-15,0 9 0 16,4-2-40-16,-4-4-7 0,0-3-1 0,0 6-1 16,-3-3-139-16,0-3-28 0,3 0-6 0,-14 0-1 0</inkml:trace>
  <inkml:trace contextRef="#ctx0" brushRef="#br0" timeOffset="131247">31962 6884 403 0,'0'0'36'0,"0"0"-36"0,0 0 0 0,0 0 0 15,0-9 288-15,-4 9 50 0,1-7 10 0,-1 7 3 16,1-3-199-16,-4-3-39 0,-1 6-8 0,1 0-1 16,0 0-46-16,-3 0-9 0,3 9-1 0,-4-9-1 15,1 7-33-15,-1 2-6 0,-3-3-8 0,0-2 11 16,3 11-11-16,-3-5 0 0,0-1 0 0,0 0 0 16,-4 7 0-16,1-6 0 0,-1 2 8 0,-3-3-8 15,0 1 21-15,3 2-1 0,-3-2 0 0,3-1 0 16,0-6 5-16,1 7 1 0,3-4 0 0,3-3 0 15,-3 3-2-15,3-6-1 0,4 10 0 0,7-10 0 16,0 0-2-16,0 0 0 0,-3 6 0 0,3-6 0 0,0 0 2 16,0 10 0-16,3-7 0 0,1 6 0 15,7 1-14-15,-4-4-9 0,3-6 12 0,4 9-12 0,-3-3 18 16,3-2-3-16,0-4-1 0,0 6 0 16,-3-3-14-16,6-3 9 0,1 0-9 0,0 6 8 0,-1-6-8 15,1 3 8-15,-4-3-8 0,4 0 8 0,-8 0-8 0,4 0-11 16,-3 0 3-16,3 7 0 0,-3-7 8 0,-1 3 0 15,1-3 0-15,-8 0 0 0,-3 0 9 0,7 6-9 16,-7-6 12-16,0 0-12 0,0 0 0 0,0 10 0 16,0-1 0-16,-7 0-9 0,4 1 9 0,-8-1-10 15,4 1 10-15,0-1-10 0,-7 3-8 0,3 1-2 0,1-4 0 16,-4 1 0-16,0-1 8 0,0 7 0 0,-1-7 1 16,1 7 0-16,0-3 11 0,0 2 0 0,0 1 0 0,-4-4 0 15,4-2 0-15,-3 6 0 0,2 2 0 0,1-2 0 16,-3-3 0-16,-1 2 0 0,4 4 0 0,0 0 0 15,0-3 0-15,3 2 8 0,-3-2-8 0,3-3 8 16,1 2-8-16,-1-5-8 0,4 5 8 16,4-11-12-16,6 5 12 0,-3 0 0 0,0 4 0 0,4-10 0 15,3 6 9-15,0-2 4 0,-4-4 1 0,4 3 0 16,1-3 5-16,2 4 1 0,4-7 0 0,0 3 0 16,4 3-20-16,-4-6 0 0,7 0 0 0,-3 3 0 15,3-3 0-15,-3 6 0 0,3-6 0 0,-3 0 0 16,-1 0-29-1,4 0-10-15,-7 0-1 0,4 7-1 0,-4-7-27 16,-3 3-4-16,-1-3-2 0,-3 0 0 0,-7 0-106 0,0 0-20 0,0 0-5 16,0 0-1-16</inkml:trace>
  <inkml:trace contextRef="#ctx0" brushRef="#br0" timeOffset="131625.97">32127 7703 2314 0,'0'0'103'0,"0"0"21"0,0 0-100 0,0 0-24 0,0 0 0 0,-3 9 0 16,3 0 0-16,-4 4 0 0,4-7-14 0,-3 10 5 16,-1-4 9-16,4 7 0 0,-3-3 0 0,-1 3 0 15,1 6-10-15,-1-6 0 0,4-1 0 0,-3 1 0 16,-1 3-8-16,1 0-2 0,3-3 0 0,-4 3 0 15,1-3-8 1,-4 0-1-16,3-4-1 0,1-2 0 0,-1 6-22 0,0-10-4 0,-3-3 0 0,4 4-524 16,3-10-104-16</inkml:trace>
  <inkml:trace contextRef="#ctx0" brushRef="#br0" timeOffset="131977.09">32269 7778 2005 0,'0'0'88'0,"-7"9"20"0,-1-2-87 0,5 2-21 16,-4 0 0-16,0 7 0 0,0-3 0 0,0 2 0 0,-4 1 0 0,4-4 0 16,-3 4 0-16,-1-3-12 0,0-1 2 0,4 1 0 15,-3-4 10-15,-1 1 0 0,-3-1 0 0,3 0 0 16,-3 4 8-16,4-10 1 0,-4 6 0 0,0-2 0 15,-4-4 6-15,7 3 1 0,1-3 0 0,3-3 0 16,7 0-8-16,0 0-8 0,0 0 11 0,0 0-11 16,0 0 23-16,0 0-3 0,7 7 0 0,0-4 0 15,7 3-10-15,-4 3-2 0,5-9-8 0,-1 10 12 16,0-1 4-16,3-3 0 0,-2-2 0 0,2 5 0 16,-3-3-16-16,4 4 11 0,-4-4-11 0,0-3 10 15,0 3-10-15,-3-2 0 0,3-4 0 0,0 6 0 16,-3-6-17-16,-1 3-6 0,-3-6-1 0,4 6 0 15,-1-3-110 1,-2 0-22-16,-8 0-5 0</inkml:trace>
  <inkml:trace contextRef="#ctx0" brushRef="#br0" timeOffset="132555.37">32212 6445 1152 0,'0'0'51'0,"0"0"10"0,0 0-49 0,0 0-12 0,0 0 0 0,0 0 0 16,-3-6 114-16,3 6 20 0,0 0 4 0,0 0 1 15,0 0-89-15,0 0-18 0,0 0-3 0,0 0-1 16,0 0 16-16,7 9 2 0,-4 1 1 0,4 5 0 15,0-5 1-15,0 9 1 0,4-1 0 0,0-2 0 16,3 9-5-16,0-3-2 0,3 3 0 0,5 3 0 16,-1 7-28-16,7-7-6 0,-3 7 0 0,3-1-8 15,0 4 0-15,0-4 0 0,1 4 0 0,-5 3 0 0,4-4 12 16,-3-2-4-16,0 2 0 0,0-2-8 16,-4 3 35-16,0 2 0 0,-7-2 0 0,0 0 0 15,-3 5-5-15,-1 1-1 0,1 0 0 0,-8 0 0 0,8 0-14 16,-8-6-3-16,1-1-1 0,-4 4 0 0,4-3-2 15,-8-10 0-15,0 6 0 0,-3 1 0 0,0-1-9 0,-3 1 0 16,-4-4 0-16,0 1 0 0,-1-1 0 0,-6-6 0 16,0 3 0-16,0 4 0 0,3-10 28 0,-3 3 3 15,4-7 1-15,-1 8 0 16,-3-8-47-16,3-2-9 0,4-3-1 0,0-4-1 16,0-3-115-16,0-3-23 0,3-3-5 0,-3-3-1 0</inkml:trace>
  <inkml:trace contextRef="#ctx0" brushRef="#br0" timeOffset="133509.59">32678 6232 172 0,'0'0'8'0,"0"0"1"0,0 0-9 0,0 0 0 0,0 0 0 0,0 0 0 0,-4 0 308 0,4 0 60 16,0 0 12-16,0 0 3 0,0 0-231 0,0 0-47 16,-3 3-9-16,3-3-1 15,0 0-15-15,0 0-4 0,0 0 0 0,0 0 0 16,0 0-14-16,0 0-3 0,7-3-1 0,3 3 0 0,1 0-21 0,0 0-4 15,-1-6-1-15,4 6 0 0,-3 0-32 0,3-4 0 16,-3 4 0-16,3-6 0 0,-4 6 0 0,4-3 0 16,-3-3 0-16,3 6 0 0,-3 0 0 0,-1 0 0 15,1-3 0-15,-1 3-9 0,-10 0 9 0,7-7 0 16,-7 7 0-16,0 0 0 0,11 0 0 0,-11 0 9 16,0 0-9-16,0 0 0 0,0 0 8 0,0 0-8 15,0 0 0-15,0 0 0 0,-4 10 0 0,1-1 0 16,-1 1 0-16,-3-4 0 0,-3 3-20 0,3 1 1 0,-4-1 1 15,1 1 0-15,-5-1-3 0,5 0-1 0,-4 7 0 16,3 0 0-16,1-7 6 0,-5 1 0 0,5-1 1 16,-4-6 0-16,7 10 15 0,-4-4 0 0,1-6 9 15,3 7-9-15,3-1 0 0,-3 0 0 0,3-2 0 16,4-7-10-16,-3 9 10 0,3 0 0 0,0-9 10 16,0 10-10-16,0-10 0 0,3 9 0 0,-3-9 0 0,7 10 0 15,1-1 0-15,-1-3 0 0,0 4 0 0,0-4 0 16,-7-6 0-16,7 3-13 0,0 7 1 0,0-4 0 15,-7-6-8-15,10 3 0 0,-10-3-1 0,7 6 0 32,-7-6-39-32,8 3-8 0,-8-3-2 0,10 7 0 0,-10-7-150 15,4 0-29-15,-4 0-7 0,14 0 0 0</inkml:trace>
  <inkml:trace contextRef="#ctx0" brushRef="#br0" timeOffset="133860.19">33002 6420 1036 0,'0'0'92'0,"0"0"-73"16,0 0-19-16,0 0 0 0,0 0 177 0,0 0 32 0,0 9 7 0,4 1 0 16,-1-1-113-16,1 1-23 0,-4-1-5 0,3 7-1 15,-3-7-56-15,4 7-18 0,0-7 10 0,-4 1-10 16,0 5 0-16,3-2 8 0,1-4-8 0,-4 1 0 16,0-1 10-16,-4 7-10 0,4-7 12 0,-3 7-12 15,3-7 0-15,-4 1-9 0,-3-1-1 0,3 7 0 31,-3-7-14-31,4 4-2 0,-1-7-1 0,1 3 0 16,-4 1-133-16,3-1-26 0</inkml:trace>
  <inkml:trace contextRef="#ctx0" brushRef="#br0" timeOffset="134217.21">33151 6527 1360 0,'0'0'60'0,"0"0"13"0,0 0-58 0,0 0-15 15,0 0 0-15,0 0 0 0,0 9 12 0,-8 0 0 16,5 1 0-16,-4-4 0 0,3-3 17 0,-6 7 3 16,6-4 1-16,-6 3 0 0,3 1-16 0,-4-4-3 15,4 3-1-15,-4-5 0 0,4 5 11 0,0-9 3 16,4 9 0-16,-1-9 0 0,-3 7-7 0,0 2-2 15,-3-9 0-15,2 10 0 0,1-4-6 0,-3-3-2 16,-1 3 0-16,1-3 0 0,3 4-10 0,0-4 0 16,7-3 0-16,0 0 0 0,0 0 16 0,0 0 2 0,0 0 0 0,0 0 0 15,0 9 22-15,7-3 4 0,0 4 0 16,3-10 1-16,1 9-19 0,-1-9-4 0,1 0-1 0,0 6 0 16,-1-2-13-16,1-4-8 0,-1 6 8 0,1-3-8 31,0-3-18-31,3 9-8 0,-4-9-2 0,1 7 0 15,-1-7-47-15,1 9-9 0,-8-9-3 0,-3 0 0 0</inkml:trace>
  <inkml:trace contextRef="#ctx0" brushRef="#br0" timeOffset="134717.62">33270 5859 288 0,'0'0'12'0,"0"0"4"0,0 0-16 0,0 0 0 0,0 0 0 0,0 0 0 16,0 0 252-16,0 0 47 0,0 0 9 0,0 0 3 16,-7 6-225-16,0-3-45 0,0 3-9 0,0-2-1 15,4-4 5-15,-8 6 2 0,4 3 0 0,0-2 0 16,0-4 2-16,0 6 0 0,0 0 0 0,0 1 0 15,0-1-26-15,0-2-5 0,0 2-1 0,3 7 0 16,-3-7-8-16,4 0 8 0,-1 1-8 0,0 6 8 16,1-4-8-16,3-3 0 0,-4 1 0 0,4 6 0 15,-3-7 0-15,3 10 0 0,3-10 0 0,1 1 0 16,-1-1 0-16,5 7 10 0,-5-7-10 0,4 1 10 16,0-1-10-16,0 0 0 0,0-2 0 0,0-4 8 15,-3 3-19-15,3 3-4 0,0-9-1 0,-7 0 0 16,7 7-20-16,-7-7-4 0,11 0 0 15</inkml:trace>
  <inkml:trace contextRef="#ctx0" brushRef="#br0" timeOffset="135138.37">33380 6056 1324 0,'0'0'59'0,"0"0"12"0,0 0-57 0,0 0-14 0,0 0 0 0,0 0 0 16,0 0 161-16,0 0 30 0,0 0 5 0,0 0 2 15,3 7-153-15,1-4-30 0,-1 3-7 0,1 3 0 16,-4-9-8-16,0 10 0 0,3-1 0 0,-3-3 0 0,0-6-18 15,0 10 2-15,0-10 0 0,0 0 0 16,0 3-20-16,0-3-4 0,0 0-1 0,0 0 0 16,0 0-114-16,0 0-22 0,0 0-5 0,0 0-1 0</inkml:trace>
  <inkml:trace contextRef="#ctx0" brushRef="#br0" timeOffset="135369.31">33422 5947 921 0,'0'0'40'0,"0"0"10"0,0 0-40 0,0 0-10 0,0 0 0 0,0 0 0 15,0 0 167-15,0 0 31 0,0 0 6 0,0 0 2 16,0 0-150-16,0 0-29 0,0 0-7 0,0 0 0 15,0 0-20-15,0 0 0 0,0 0-13 0,0 0 5 32,0 0-25-32,0 0-5 0,0 0-1 0</inkml:trace>
  <inkml:trace contextRef="#ctx0" brushRef="#br0" timeOffset="135789.91">33510 5887 1497 0,'0'0'133'16,"0"0"-106"-16,0 0-27 0,4-3 0 0,-4 3 125 0,7-6 20 16,-4 2 4-16,5-2 1 0,-8 6-78 0,7 0-15 0,0-3-3 0,-7 3-1 15,10 0-36-15,-3 0-7 16,-7 0-2-16,7 3 0 0,-7-3-8 0,7 6-12 0,0-2 2 0,-3 5 1 16,3 4 19-16,-3-1 4 0,3-3 1 0,-4 1 0 15,1 6-1-15,3-1 0 0,-4-2 0 0,1 2 0 16,-4-2 1-16,3 3 0 0,1 2 0 0,-4-2 0 15,-4-3-5-15,4 2-1 0,-3 4 0 0,-1-3 0 16,1 0 9-16,-4-4 2 0,0 4 0 0,0-4 0 31,3 4-40-31,-3-7-7 0,-4 7-1 0,4-3-1 16,0 2-21-16,0-5-4 0,0 5-1 0,-3-2 0 0,3-4-94 16,-1-2-19-16,-2 2-4 0</inkml:trace>
  <inkml:trace contextRef="#ctx0" brushRef="#br0" timeOffset="143315.22">18281 10152 1519 0,'0'0'67'0,"-4"0"14"0,-3 0-65 0,0 6-16 0,0-3 0 0,0-3 0 16,0 6 20-16,7-6 1 0,-3 0 0 0,3 0 0 15,0 0 5-15,0 0 1 0,0 0 0 0,0 0 0 0,0 0 25 16,0 0 6-16,0 0 1 0,0 0 0 0,0 0 9 0,0 0 3 16,0 0 0-16,0 0 0 0,7 10-20 0,3-4-4 15,1-3-1-15,-4-3 0 0,3 6-30 0,5-2-7 16,-1-4-1-16,0 0 0 0,0 0-8 0,0 6 0 15,4-6 0-15,3-6 8 0,0 6-8 0,0 0 0 16,4 0 0-16,3-4 0 0,0 4 8 0,4-6-8 16,0 6 8-16,0 0-8 0,-1 0 0 0,-2 0 0 15,-1 0-12-15,0 0 12 0,-3 0-14 0,-1 0 5 16,1 0 1-16,-4 0 0 16,0 0-18-16,-3 0-3 0,3 0-1 0,-7 6 0 15,0-2-106-15,-3-4-22 0,0 6-4 0,-1-3-1 0</inkml:trace>
  <inkml:trace contextRef="#ctx0" brushRef="#br0" timeOffset="143712.47">18355 10330 1209 0,'0'0'108'0,"0"0"-87"15,0 0-21-15,0 0 0 0,-7 0 246 0,7 0 45 16,0 0 9-16,0 0 1 0,0 0-244 0,0 0-49 15,0 0-8-15,0 0 0 0,0 0 0 0,11 7-11 16,-4-4 11-16,7-3-8 0,0-3 8 0,0 3 0 16,7-7 0-16,0 4 0 0,4-3 0 0,0 3 0 15,-1-3 8-15,5 2-8 0,-1-2 8 0,0 3-8 16,4-3 10-16,0 6-10 0,-8 0 0 0,8 0-10 16,-4 0 0-16,-3 0 0 15,3 0-26-15,0 0-6 0,-3 6-1 0,0-3 0 16,-1-3-41-16,1 6-8 0,-4-2-1 0,4-4-475 15,-4 0-96-15</inkml:trace>
  <inkml:trace contextRef="#ctx0" brushRef="#br0" timeOffset="144857.87">20429 9666 921 0,'0'0'82'0,"0"0"-66"15,-7 0-16-15,7 0 0 0,-7 3 163 0,7-3 29 0,0 0 5 0,0 0 2 16,-3 0-164-16,3 0-35 0,-7 0 0 0,7 0 0 16,-4 0 0-16,1 6 0 0,-4-6 0 0,0 0 0 15,-1 0 0-15,5 0 0 0,-4 0 0 0,-4 0 0 16,1 0 37-16,3 0 9 0,-7 3 2 0,-1-3 0 16,-2 0 4-16,-4 0 0 0,3 6 1 0,-3-2 0 15,3 2-14-15,-3-3-3 0,-4-3-1 0,-3 6 0 16,0 4-7-16,-4-7-2 0,7 3 0 0,-3 3 0 15,7-2-4-15,-4-4-1 0,1 3 0 0,2-3 0 16,1 4-5-16,4-4 0 0,-1 3-1 0,0-6 0 16,4 9-3-16,0-9-1 0,0 10 0 0,0-10 0 15,0 9-11-15,3-9 10 0,1 6-10 0,3-2 10 16,-4-4-10-16,4 6 10 0,0-3-10 0,7-3 10 16,0 0 9-16,0 0 1 0,0 0 1 0,0 0 0 15,0 0-12-15,0 0-9 0,0 0 12 0,0 0-12 16,7 6 12-16,0-3-12 0,0 4 12 0,4-7-12 0,-1 9 13 15,1-9-4-15,6 6-1 0,-2-3 0 0,-1-3-8 0,3 7 0 16,1-4 0-16,0-3 0 0,3 6 0 0,0-3 0 16,-3-3 0-16,3 7 0 0,-4-4 0 0,1-3 0 15,3 6 0-15,-7 3 0 0,0-9 0 0,4 10 0 16,0-10 0-16,-1 9 0 0,1-3 0 0,-4-2 0 16,4 2 0-16,-4-3 0 0,3-3 0 0,-2 6 8 15,2-6-8-15,-3 3 0 0,0 4 0 0,1-4 0 16,-1 3 8-16,-4-6-8 0,4 6 8 0,-3-2-8 15,0 5 12-15,-4-3-4 0,3-3-8 0,-6 7 0 16,3-4 0-16,-4-3 8 0,4 10-8 0,-3-4 0 0,-4-9 0 0,-4 3 0 16,1 7 0-16,-1-1 0 0,-3 0 0 15,0-2 0-15,-3 2 0 0,-1 1 8 0,-3-4-8 16,0-3 8-16,0 3-8 0,-4-3 8 0,0 7-8 0,1-10 8 16,-1 6 0-16,-3 3-8 0,3 1 12 0,-6-4-4 15,2 4 2-15,-2-1 0 0,-1-6 0 0,0 6 0 16,1 7-10-16,3-6 0 0,-4-1 0 0,0 0 0 15,0 7 0-15,4-7 0 0,0 1 0 0,0 6 0 16,0-7 0-16,0 0 0 0,-1 1 14 0,1 5-4 16,0-2-10-16,0-4 0 0,-4 7 0 0,4 0 0 15,7-4 0-15,-4-2 0 0,1 5 0 0,-1-5 0 16,0 5 0-16,4-2 0 0,-3 3 0 0,3-7 0 16,3 10 0-16,0-10 0 0,1 7 0 0,-1-7 0 15,4 7-17-15,0-3 4 0,4-4 1 0,-1 0 0 16,4 1 12-16,0-1 0 0,4-2 0 0,3 2 0 0,3 0 0 15,4-2 12-15,0-4-3 0,4 6 0 0,0-9 0 16,6 0 0-16,1 6 0 0,3-6 0 0,4 4-1 16,0 2 0-16,0-6 0 0,-1 0 0 0,5 0-8 15,-1 0 0-15,0 0 0 0,0 0 0 0,-3 6 0 0,3-6 0 16,4 0 0-16,-7 0 0 0,3 3 0 0,-3-3 0 16,-4 7 0-16,4-4 0 0,-4 3 0 0,0-3 0 15,-6-3 0-15,2 9 0 0,-3-9 0 0,-3 10 0 16,0-10 0-16,-4 6 0 0,0-3-14 0,0 4-8 15,-3 2-2-15,-1-3 0 16,-3-3-156-16,0 7-32 0</inkml:trace>
  <inkml:trace contextRef="#ctx0" brushRef="#br0" timeOffset="147876.14">20500 8179 1090 0,'0'0'48'0,"0"0"11"0,0 0-47 0,0-9-12 0,0 9 0 0,0-3 0 15,0-4 34-15,3-2 5 0,1 3 1 0,-4 3 0 16,4-7-29-16,3 4-11 0,-4-3 8 0,1 5-8 15,-4 4 13-15,7-6-2 0,-4 3-1 0,-3 3 0 16,0 0 22-16,0 0 4 0,0 0 0 0,7-6 1 16,-7 6 11-16,0 0 3 0,0 0 0 0,0 0 0 15,0 0 1-15,0 0 0 0,0 9 0 0,-3 1 0 16,-1-1-32-16,1 0-7 0,-1 1-1 0,1 2 0 0,-1 1-12 0,1-4 0 16,3 7 0-16,-4-7 0 0,1 10 0 0,-1-3 0 15,4 3 0-15,-4-4 0 0,4 4 0 16,-3 3 0-16,3-6-8 0,-4 9 8 0,4-3 0 0,0 3 0 15,0-6 0-15,0 6 0 0,0-6 0 16,0 6 0-16,0-7 0 0,0 1 0 16,4 0-119-16,-4-3-17 0</inkml:trace>
  <inkml:trace contextRef="#ctx0" brushRef="#br0" timeOffset="149201.19">19622 11036 979 0,'0'0'87'0,"0"0"-70"16,0 0-17-16,0 0 0 0,0 0 140 0,0 0 24 15,0 0 4-15,0 0 2 0,0 0-122 0,0 0-25 0,0 0-5 0,0 0-1 16,0 0 2-16,0 0 0 0,0 0 0 0,-8 0 0 15,-2 6 0-15,-1-3 0 0,11 4 0 0,-7 2 0 16,0 0 12-16,0 1 2 0,0 6 1 16,-4-1 0-16,1-2-18 0,-1 6-3 0,1-4-1 0,-1 4 0 15,4-3 5-15,0-4 1 0,0 4 0 0,3 3 0 16,1-4-27-16,3-2-6 0,0-4-1 0,0 7 0 16,0-7 16-16,3 1-11 0,5-1 11 0,-1 7-10 31,3-10-46-31,1-3-10 0,3 7-2 0,0-10 0 0</inkml:trace>
  <inkml:trace contextRef="#ctx0" brushRef="#br0" timeOffset="149396.43">19681 10929 2055 0,'-14'-12'91'0,"7"6"19"0,-3-4-88 0,-1 7-22 15,8-3 0-15,-4-4 0 0,-4 7 10 0,4-3-2 16,7 6-8-16,0 0 12 16,3-6-46-16,-3 6-10 0,0 0-1 0,0 0-1 15,11-4-57-15,-4 4-11 0,-7 0-2 0,11 0-619 0</inkml:trace>
  <inkml:trace contextRef="#ctx0" brushRef="#br0" timeOffset="149634.4">19805 11196 2228 0,'0'0'99'0,"0"0"20"0,0 0-95 0,0 0-24 0,0 0 0 0,0 0 0 15,11 0-15-15,3-3-7 0,0-4-2 0,3 7 0 16,-2-3-136-16,2-3-28 16,1 6-6-16,3-3-1 0,-3-3-65 15,-1-1-12-15</inkml:trace>
  <inkml:trace contextRef="#ctx0" brushRef="#br0" timeOffset="149858.84">19752 11371 1670 0,'0'0'74'0,"0"0"15"0,0 0-71 0,0 0-18 15,0 0 0-15,7 0 0 0,0 4 89 0,4-4 15 16,-1 0 2-16,4 0 1 15,1 0-168-15,2 0-34 0,-3-4-6 0,4-2-2 16,0 3-122-16,3-3-25 0</inkml:trace>
  <inkml:trace contextRef="#ctx0" brushRef="#br0" timeOffset="150102.2">20281 11152 2012 0,'0'0'44'0,"-3"6"10"0,-1 10 2 0,1-4 0 0,-1 4-45 0,4-3-11 0,-3 2 0 0,-1 4 0 0,4 0 0 0,4-3 0 16,-1-1 0-16,-3-2-11 15,-3 3-17-15,3 2-4 0,0-8-1 0,0 5 0 16,-4-2-18-16,4-7-3 0,0 4-1 0,0-1 0 15,0-9-9-15,0 0-1 0,0 0-1 0</inkml:trace>
  <inkml:trace contextRef="#ctx0" brushRef="#br0" timeOffset="150826.26">19883 9590 403 0,'0'0'17'0,"0"-3"5"0,3 3-22 0,-3 0 0 0,0-6 0 0,0 3 0 15,0-3 294-15,0 6 54 0,0 0 12 0,4-4 1 0,-4-2-268 0,3-3-53 16,-3 6-12-16,4-4-1 0,-4-2 21 0,0 9 5 15,3-6 1-15,1-4 0 0,-1 1-8 0,1-4-2 16,3-2 0-16,-4 8 0 0,4-5-20 0,0-4-5 16,1 4-1-16,-1-4 0 0,0 6-9 0,3-5-1 15,-3 2-8-15,4-2 12 0,-1 5-12 0,1-6 0 16,0-2 0-16,-1 8 0 0,1-5 10 0,-1 2 2 16,-3-3 1-16,0 7 0 0,-3 0-13 0,3 2 0 15,-3-2 8-15,-1-1-8 0,-3 10 12 0,0 0-1 16,7 0 0-16,-7 0 0 0,0 0-11 0,0 0 0 15,0 0 9-15,4 10-9 0,3-1 0 0,-4 1 8 16,4 5-8-16,-3 1 0 0,3-3 0 0,0-4 0 16,0 13 0-16,-3-10 0 0,6 7 0 0,1-3 0 15,-8 0 0-15,4-4-8 0,0 4 8 0,0 0 0 0,-3-4 0 16,3-6 0-16,-3 4 0 0,3-1 0 0,-7-9 0 0,0 0 0 16,0 0 16-16,7 3-2 0,-7-3 0 15,0 0 0-15,7 0 29 0,-7 0 5 0,7 0 2 0,0-3 0 16,3-3-8-16,-6 3-2 0,3-7 0 0,0 4 0 15,0-3-25-15,0-1-6 0,0-5-1 0,4 5 0 16,-1-9-8-16,1 4 8 0,0 5-8 0,-4-9 8 16,3 1-8-16,1-1 0 0,-1 9 0 0,1-5 0 15,-4-4 0-15,4 3 0 0,-1-3 0 0,-3 1 0 16,0 2 0-16,0 3 0 0,0-2 0 0,0 2 0 16,-3-2 0-16,3 5 0 0,0-6 0 0,0 7 0 15,0 0-82 1,0-1-18-16,4 1-4 0,3-1-652 0,0 4-129 0</inkml:trace>
  <inkml:trace contextRef="#ctx0" brushRef="#br0" timeOffset="152397.34">21908 9697 230 0,'0'0'20'0,"0"0"-20"16,0 0 0-16,0 0 0 0,7-3 301 0,-4-3 56 16,1 2 11-16,3-2 3 0,-4-3-291 0,8 6-57 15,-4-4-12-15,0-2-3 0,-7 9-8 0,7-6 8 16,4 3-8-16,-4-4 8 0,-7-2 11 0,0 9 1 16,7 0 1-16,-7 0 0 0,0 0 39 0,0 0 8 15,-4-10 2-15,4 10 0 0,0 0-24 0,-3 0-5 16,-15-3-1-16,7 3 0 0,-3 3-7 0,0-3-1 15,-3 0-1-15,-5 7 0 0,1-4 2 0,4-3 1 16,2 6 0-16,-6-3 0 0,-7 4 2 0,7-7 0 16,7 3 0-16,-4-3 0 0,-3 0-14 0,0 6-2 15,3-6-1-15,-3 3 0 0,0 3-5 0,0-6-1 16,-1 7 0-16,1-4 0 0,0-3-5 0,-4 9-8 0,4-9 11 16,-3 6-11-16,-1-2 0 0,0 2 0 15,1-3 0-15,-1-3 0 0,0 6 0 0,4-3 0 16,-4-3 0-16,4 7 0 0,0-4 11 0,3 3-11 0,1-6 10 15,3 9-10-15,3-2 0 0,0-4 8 0,4 3-8 0,0-3 0 16,0 4 26-16,4-4 2 0,3-3 1 0,0 0 0 16,3 6-21-16,1 3-8 0,3 1 0 0,0-10 0 15,0 9 0-15,3-3 8 0,1-2-8 0,3 2 0 16,-3-3 0-16,3-3 0 0,4 6 0 0,-1-3 0 16,1 4 12-16,-1-7 0 0,1 3 0 0,3 3 0 15,-3 0-12-15,3-3 0 0,0 7 0 0,0-10 0 16,4 9 0-16,0-2 0 0,-4-4 0 0,4 3 0 15,3-3 0-15,-3 3 0 0,-4 4 0 0,-4-4 0 0,1-3 0 16,0 7 0-16,3-4 0 0,-4-3 0 0,-13 3 8 16,7 4-8-16,3-10 11 0,-4 9-11 15,-10-9 0-15,4 10 0 0,6-4 0 0,1-3 0 16,-8 6 8-16,1 1-8 0,0-1 0 0,-1-3 0 0,4 4 0 16,-3-1 0-16,-8-3 0 0,1-2 0 0,6 5 0 0,-6-3 13 15,-4 4-2-15,-4-1-1 0,-3 1-10 0,0-1 0 16,3 0 0-16,-3 1 0 0,-7 5 0 0,0-5 0 15,3-1 0-15,-3 1 8 0,-4 5-8 0,-3-5 0 16,3-1 0-16,-3 1 0 0,3-1 0 0,-3 0 0 16,0 7 8-16,-4-7-8 0,0 1 0 0,1-1 10 15,-5 1-10-15,1 5 10 0,-4-5-10 0,4 5 0 16,3-2 0-16,1 3-11 0,2-7 11 0,1 7 0 0,3-4 0 16,4-2-8-16,4-1 8 0,-1 7 0 0,0-1 0 15,8-2 0-15,-1-4 0 0,4 7 0 0,-4 0 0 0,4-4-8 16,4 4 8-16,-1-3-12 0,4 2 12 0,0-5-12 15,4 5 12-15,-1-2 8 0,4 3-8 0,1-7 11 16,2 0-11-16,1 7 10 0,6-13-10 0,1 7 10 16,3-4-10-16,4 3 0 0,3 1 9 0,4-10-9 15,0 6 11-15,6-6-3 0,1 3 0 0,4 3 0 16,-1-6 0-16,0 0 0 0,1 0 0 0,-1 0 0 16,0-6-8-16,1 6 0 0,-5-3 9 0,8 3-9 15,-3 0 0-15,-1-6 0 0,-3 6 0 0,-4 0 8 16,-3 0-8-16,-1 0 0 0,1 0 0 0,-4 0 0 15,-6 0 0-15,-5 0 0 0,4 0 0 0,-7 6 0 16,1-6-20-16,-8 3 0 0,3-3 1 0,1 6 0 16,-8-3-37-16,-3-3-7 0,0 0-1 0,7 10-1 15,-3-1-161-15,-4 4-32 0,-4-10-6 0</inkml:trace>
  <inkml:trace contextRef="#ctx0" brushRef="#br0" timeOffset="153266">21082 11168 1548 0,'0'0'68'0,"0"0"15"0,0 0-67 0,0 0-16 0,4-10 0 0,-4 10 0 0,3-6 11 0,-3 6-2 15,7-3 0-15,-7 3 0 0,7-6 17 0,0 6 3 16,-7 0 1-16,7 6 0 0,-3-3 18 0,3 3 3 16,0 4 1-16,-4 5 0 0,1-2-2 0,0-4 0 15,-1 13 0-15,-3-3 0 0,0 0-24 0,0 0-5 16,0 9-1-16,0-9 0 0,-3 6-12 0,3 0-8 15,-4 0 8-15,0-3-8 0,1-3 0 0,-1 6 8 16,-3-6-8-16,4-4 0 0,3 4-14 0,-4-3-7 16,1-4-2-16,-1 4 0 15,1-7-147-15,3 1-30 0,0-10-5 0,0 16-2 16</inkml:trace>
  <inkml:trace contextRef="#ctx0" brushRef="#br0" timeOffset="153688.49">21389 11365 2023 0,'0'0'89'0,"-7"0"19"0,7 0-86 0,-7 6-22 0,0-2 0 0,0 2 0 16,7-6-69-16,-7 3-19 0,0-3-3 0,0 6-1 15,-1 4 44-15,-2-4 9 16,3-3 2-16,-4 3 0 0,-3-2 37 0,4 5 0 0,-1 0 0 0,0-2 0 16,-3-4 19-16,7 3 11 0,-7 3 2 0,0 1 1 0,0-4 10 15,3 4 1-15,1-7 1 0,-1 3 0 0,1-3 6 0,-1 3 1 16,4-6 0-16,0 10 0 0,7-10-36 0,-7 0-8 16,3 6 0-16,4-6-8 0,0 0 8 0,0 0-8 15,0 0 0-15,0 0 0 0,0 0 0 0,0 0 10 16,0 0-10-16,0 0 8 0,0 0 0 0,0 0 0 15,7-6 0-15,4 6 0 0,0 0-8 0,-1 0 8 16,1 0-8-16,3 0 8 0,-4 0-8 0,4 0 0 16,1 6 0-16,2-3 8 0,-6-3-8 0,3 6 0 15,0-2-10-15,-3 2 10 0,-1-3 0 0,-3 3 0 16,4-3-8-16,-1 4 8 0,-3 2-13 0,1 0 0 16,-5-2 0-16,4 2 0 15,-3-6-70-15,3 7-13 0,-7-10-4 0,3 9-712 0</inkml:trace>
  <inkml:trace contextRef="#ctx0" brushRef="#br0" timeOffset="153933.34">21569 11409 979 0,'0'0'43'15,"0"0"9"-15,0 0-41 0,0 0-11 0,0 0 0 0,0 0 0 16,0 0 292-16,10-3 57 0,-10 3 11 0,11 0 3 16,0-6-311-16,-1 6-63 0,1 0-12 0,-1 0-2 15,-3 0-43-15,4 0-8 0,3 0-1 0,-3 0-1 16,3 0-11-16,-4 0-3 0,1 0 0 0,-4 0 0 16,-7 0-3-16,0 0-1 0,0 0 0 0,11 0-510 15</inkml:trace>
  <inkml:trace contextRef="#ctx0" brushRef="#br0" timeOffset="154122.46">21544 11506 1843 0,'0'0'164'0,"0"0"-132"0,0 0-32 0,0 0 0 15,0 0 104-15,7 10 15 0,4-10 2 0,-1 6 1 31,1-3-152-31,3-3-30 0,4 0-7 0,3 0-1 16,4 6 1-16,-4-12 0 0,0 6 0 0,0 0 0 16,7 0-97-16,1-3-19 0,6-3-4 0,-3-1-1 0</inkml:trace>
  <inkml:trace contextRef="#ctx0" brushRef="#br0" timeOffset="154369.25">22052 11246 864 0,'-7'0'76'0,"0"3"-60"0,4 3-16 0,-1-2 0 0,4 5 376 0,0 7 73 16,-7-7 15-16,7 10 2 0,3-3-382 0,1-1-76 16,-4-2-8-16,-4 6-16 0,1-1 16 0,3 4-11 15,-4-3 11-15,1 0-10 16,-4 0-29-16,3-3-5 0,4 2-2 0,0 1 0 15,-7-3 4-15,4-4 1 0,-1-5 0 0,4 2 0 16,4 0-36-16,-4-9-7 0,-7 0-2 0,7 0-794 0</inkml:trace>
  <inkml:trace contextRef="#ctx0" brushRef="#br0" timeOffset="154963.16">21586 8938 864 0,'0'0'76'0,"0"0"-60"0,-10 6-16 0,6-2 0 15,1 2 96-15,-1-3 17 16,1 3 3-16,-4 4 1 0,3-1-73 0,1-3-16 0,3-6-2 0,0 3-1 15,-4 7 40-15,4-1 8 0,0-9 2 0,4 10 0 16,-1 2 0-16,-3-2 0 0,4-1 0 0,3 0 0 16,-4 1-27-16,-3 9-6 0,0-4-1 0,0 7 0 15,4 3-29-15,-8 0-12 0,1 1 11 0,-4 2-11 16,3 0 0-16,-3 6 0 0,0-5 0 0,0-1 0 16,0 3 0-16,3-3 8 0,1-2-8 0,-1-4 0 31,-3 3-22-31,4-7-7 0,3 1-2 0,0-3 0 15,-4 3-149-15,4-10-31 0</inkml:trace>
  <inkml:trace contextRef="#ctx0" brushRef="#br0" timeOffset="155453.13">21978 8982 1555 0,'0'0'68'0,"0"0"16"0,0 0-68 0,0 0-16 16,-7 6 0-16,7-6 0 0,0 0 8 0,0 0-8 16,-4 10 12-16,-3-7-12 0,0 3 0 0,0-3 0 15,7-3 0-15,-7 6 0 0,-3 4 0 0,3-1 0 16,7-9 0-16,-7 10 0 0,-4-1 8 0,4 1 0 15,-4 5 1-15,1-5 0 0,3-1 37 0,-4 7 7 0,-7-7 2 16,1 1 0-16,6-1 5 0,-3 0 2 0,-3 7 0 0,-5-7 0 16,5 1-50-16,-1-1-12 0,4 1 0 0,0-4 0 15,-4-3 10-15,8 6-1 0,3-2 0 16,0-4 0-16,-1-3 3 0,1 6 0 16,7-6 0-16,0 0 0 0,0 0-12 0,-7 3 0 0,0-3 0 0,7 0 0 15,0 0 0-15,-3 7 0 0,-4 2 0 0,3-3 0 16,1-3 0-16,-1 7 0 0,-3-4 0 0,4-3 0 15,-1 7 8-15,4-10 0 0,0 0 0 0,4 6 0 16,-8 3 12-16,4-9 1 0,14 7 1 0,-3-4 0 16,-1 3 14-16,4-3 4 0,8-3 0 0,2 6 0 15,1-6-4-15,-4 3 0 0,0-3 0 0,4 7 0 16,7-7-28-16,-8 3-8 0,-2 6 0 0,-1-2 0 16,0 2 0-16,4 0 0 0,-8 1 0 0,4-1 8 15,-6 1-54-15,2-1-10 0,4 7-3 16,-3-7-642-16,-4 7-129 0</inkml:trace>
  <inkml:trace contextRef="#ctx0" brushRef="#br0" timeOffset="160274.25">23167 10108 874 0,'0'0'39'0,"0"0"8"0,0 0-38 0,0 0-9 0,0 0 0 0,0 0 0 16,0 0 68-16,0 0 12 0,0 0 3 0,0 0 0 15,0 0-11-15,0 0-1 0,0 0-1 0,0 0 0 0,0 0 33 0,0 0 6 16,0 0 2-16,0 0 0 0,0 0-20 0,0 0-4 16,0 0-1-16,0 0 0 0,0 0-44 15,0 0-9-15,0 0-1 0,0 0-1 0,0 0-11 0,0 0-1 16,0 0-1-16,0 0 0 0,0 0 4 0,11 0 1 15,-11 0 0-15,7-10 0 0,-7 10-5 0,0 0-1 16,7 0 0-16,-7 0 0 0,0 0 2 0,0 0 0 16,7-3 0-16,-7 3 0 0,0 0 1 0,0 0 0 15,0 0 0-15,0 0 0 0,7-6 0 0,-7 6 1 16,0 0 0-16,0 0 0 0,0 0-3 0,0 0-1 16,0 0 0-16,0 0 0 0,7 0-2 0,-7 0-1 15,7-9 0-15,-7 9 0 0,0 0-6 0,0 0-8 16,7 0 11-16,-7 0-11 0,7-10 13 0,-7 10-4 15,11 0-1-15,-11 0 0 0,7 0-8 0,0-3 0 0,0-3 0 0,-7 6 8 16,10 0-8-16,-3 0 0 0,4 0 0 16,0 0-11-16,-1 0 11 0,4 0 0 0,0 0 0 15,0 0 0-15,1 0 0 0,-1 0 0 0,0 0 0 0,0 6 0 16,0-6 0-16,4 3 0 0,-1-3 0 0,1 0 0 16,0 0 0-16,-4 0 0 0,0 0 0 0,0 6 8 15,4-2-8-15,-4-4 0 0,-4 0 0 0,4 0-8 16,-3 6 8-16,3-3 0 0,-7-3 8 0,4 0-8 15,-1 0 0-15,1 0 0 0,-11 0 0 0,7 6 0 16,-7-6 0-16,0 0 0 0,0 0 0 0,0 0 0 16,3 3 0-16,-3-3 0 0,0 0 8 0,0 10-8 15,-3-4 9-15,-1 3-9 0,-3 1 12 0,0-1-12 16,0 1 0-16,0-1 0 0,0-3 0 0,-4 4 0 16,1-1-9-16,-4 1 9 0,0-1-8 0,0 0 8 15,-1 1-8-15,-2 5 8 0,-1-5-8 0,-3 6 8 0,0-4 0 16,0-3-8-16,3 7 8 0,-3-6 0 0,0-1-8 0,3 7 8 15,-3-7-8-15,0 0 8 0,3 1 0 16,0-1 0-16,4-2 0 0,0-4 8 0,4 6-8 16,-1-3 0-16,4 4-8 0,0-4 8 0,0-3 0 0,3 7 0 15,4-10 0-15,0 9-8 0,-3 0 8 0,3 1 0 16,3-4-9-16,-3 4 9 0,7-4 0 0,-3-3 0 16,3 6 0-16,4-2 0 0,-1-4 0 0,1 6 0 15,3-9 0-15,0 6 0 0,0-6 0 0,4 4 0 16,3-4 0-16,-3 0 8 0,3 0-8 0,3 0 0 15,-2 0 0-15,-1-4 0 0,-4 4 0 0,5 0 0 16,-5 0 0-16,1-6 0 0,-4 6-13 0,0 0-2 0,-3 0 0 0,3 0 0 31,-4 0-43-31,4 0-9 0,-3 0-1 0,0-3-1 16,-4 3-182-16,0 0-36 0</inkml:trace>
  <inkml:trace contextRef="#ctx0" brushRef="#br0" timeOffset="162117.67">23851 10434 288 0,'0'0'25'0,"0"0"-25"16,0 0 0-16,0 0 0 0,0 0 222 0,0 0 39 15,0 0 8-15,0 0 2 0,0 0-154 0,0 0-30 16,0 0-7-16,0 0 0 16,0 0-25-16,0 0-5 0,0 0-1 0,0 0 0 0,0 0-17 0,0 0-4 15,-3 9-1-15,3 1 0 0,0-1-14 0,0 10-2 16,0-3-1-16,3-4 0 0,4 4 10 0,-3 3 1 16,-1-4 1-16,1-2 0 0,-4 9-22 0,3-3 9 15,5-7-9-15,-5 4 0 0,-3 3 60 0,4-4 4 16,-4-2 2-16,0 3 0 15,0-7-102-15,0 7-21 0,0-4-4 0,-4-2-1 16,4 2 25-16,-3-2 5 0,-1-1 0 0,-3 0-531 16,0-6-106-16</inkml:trace>
  <inkml:trace contextRef="#ctx0" brushRef="#br0" timeOffset="163439.07">24028 10572 403 0,'0'0'36'0,"0"0"-36"0,0 0 0 0,0 0 0 0,0 0 137 0,0 0 21 15,0 0 4-15,0 0 1 0,7-3-79 0,-7 3-16 16,0 0-4-16,0 0 0 0,0 0-51 0,0 0-13 16,0 0 0-16,0 0 0 0,0 0 0 0,0 0 0 15,0 0 0-15,0 0 0 0,0 0 28 0,0 0 4 16,0 0 0-16,0 0 0 0,0 0-10 0,7-7-2 15,-4 7 0-15,-3 0 0 0,0 0-20 0,0 0 9 16,0 0-9-16,7-3 0 0,-7 3 12 0,0 0-12 16,0 0 12-16,7-6-12 0,-7 6 23 0,0 0-3 15,0 0 0-15,0 0 0 0,4-3-6 0,-4 3-2 16,0 0 0-16,0 0 0 0,0 0 8 0,0 0 0 0,0 0 1 0,0 0 0 16,0 0 18-16,0 0 3 0,4-6 1 0,-4 6 0 15,0 0-8-15,0 0-2 0,0 0 0 0,0 0 0 16,0 0-8-16,0 0-1 0,0 0-1 0,0 0 0 15,0 0-13-15,0 0-2 0,0 0-8 0,0 0 12 16,0 0-12-16,0 0 0 0,0 0 0 0,0 0 0 16,-4-4 0-16,4 4 0 0,0 0 0 0,0 0 0 15,0 0 0-15,0 0 0 0,0 0 0 0,0 0 0 16,0 0 9-16,0 0-1 0,0 0 0 0,4-6 0 16,-1 6 7-16,-3 0 1 0,0 0 0 0,0 0 0 15,0 0-7-15,0 0-1 0,0 0 0 0,0 0 0 16,0 0-8-16,0 0 0 0,4-9 0 0,-4 9 8 15,0 0-8-15,0 0 0 0,0 0 0 0,0 0 0 0,0 0 0 16,0 0 10-16,0 0-10 0,0 0 10 16,0 0 9-16,0 0 1 0,0 0 1 0,0 0 0 0,0 0 3 0,0 0 0 15,0 0 0-15,0 0 0 0,0 0-7 0,0 0-1 16,0 0 0-16,0 0 0 0,0 0-7 0,0 0-1 16,0 0-8-16,0 0 12 0,0 0-4 0,0 0 0 15,0 0-8-15,0 0 12 0,-4 6-12 0,-3-3 8 16,3-3-8-16,-3 0 0 0,0 6 12 0,0-2-4 15,0 2-8-15,0-3 12 0,-3 3-3 0,-1-3-1 16,4 4 0-16,-4-4 0 0,1 3-8 0,-1 4 0 16,1-1 0-16,-1-3 0 0,4-3 0 0,0 4 0 15,0 2 0-15,0-6 0 0,3 3 0 0,4-6 0 16,-7 0 0-16,7 0 0 0,0 0 0 0,0 0 0 0,0 0 0 16,0 0 0-16,0 0 0 0,0 0 0 0,0 0 0 15,4 10 0-15,-1-1 12 0,1 1-2 0,-1-4-1 0,1-3 0 16,3 6-1-16,0-2-8 0,0 2 12 0,-3-6-4 15,3 10-8-15,-4-4 0 0,4 1 9 0,0-1-9 16,4-6 0-16,-1 7 0 0,-3-4 0 0,8 3 0 16,-5 1 0-16,4-10 0 0,0 9 0 0,-3-9 0 15,3 6 0-15,0-3 8 0,-3-3-8 0,-1 7 8 16,4-4-8-16,-3-3-10 0,0 0 10 0,-4-3-13 16,-7 3-77-16,7 0-15 0,-7 0-3 15,10-7-581-15,-3 7-116 0</inkml:trace>
  <inkml:trace contextRef="#ctx0" brushRef="#br0" timeOffset="164077.1">24137 9452 1220 0,'0'0'54'0,"0"0"11"0,0 0-52 0,0 0-13 16,0 0 0-16,0 0 0 0,-3 4 46 0,-1 5 6 16,-3 0 2-16,3-2 0 0,-3 2-10 0,4 0-1 15,-4 1-1-15,0-1 0 0,0 1-24 0,0-1-5 16,0 7-1-16,-4-1 0 0,0-2 16 0,1 3 4 15,-1-1 0-15,1-2 0 0,-1 3-2 0,4-7 0 16,-4 10 0-16,4-4 0 0,4-2-18 0,-1 3-4 16,-3-1-8-16,7-2 12 0,0 6-12 0,0-4 0 15,4-5 0-15,-1 5 0 0,1-2 0 0,-1-4 0 16,4 1 0-16,0 5 0 0,1-5-12 0,-1-4 12 16,3 7-12-16,4-7 12 15,-3-3-33-15,-1 3 0 0,5 1 0 0,-1-4-488 0,-4 3-98 16</inkml:trace>
  <inkml:trace contextRef="#ctx0" brushRef="#br0" timeOffset="164337.41">24331 9731 921 0,'0'0'82'0,"0"0"-66"16,-3 7-16-16,3-7 0 0,0 0 210 0,-4 3 38 15,4-3 8-15,-3 9 2 0,-1 1-205 0,4-10-41 16,0 0-12-16,0 0 0 0,-4 6 0 0,4-6 0 16,0 0 0-16,0 0 0 0,0 0 0 0,0 9-13 15,0-9 4-15,0 0 1 16,0 0-52-16,4 7-9 0,-4-7-3 0,0 0-665 0</inkml:trace>
  <inkml:trace contextRef="#ctx0" brushRef="#br0" timeOffset="164513.12">24384 9528 2170 0,'0'0'96'0,"-7"0"20"0,7 0-92 0,0 0-24 0,0 0 0 0,0 0 0 16,0 0-16-16,0 0-7 0,0 0-1 0,0 0-1 31,0 0-85-31,0 0-17 0,0 0-3 0,0 0-664 0</inkml:trace>
  <inkml:trace contextRef="#ctx0" brushRef="#br0" timeOffset="164903.76">24433 9437 1213 0,'-17'-3'53'0,"17"3"12"0,0 0-52 0,0 0-13 15,0 0 0-15,0 0 0 0,0 0 35 0,0 0 4 16,0 0 1-16,0 0 0 0,0 0-6 0,10 3-1 16,1-3 0-16,0 9 0 0,-4-9 16 0,7 10 3 15,-4-4 1-15,4-3 0 0,0 3-7 0,-3-3-2 16,3 7 0-16,4 2 0 0,-1 1-19 0,-2-7-4 16,-1 3-1-16,3 1 0 0,-3 9-10 0,-3-4-2 15,3-2-8-15,-7 3 12 0,0-1-12 0,0-2 11 16,0 6-11-16,-3-4 10 0,-4 1-10 0,-4 3 0 0,1-7 0 15,-1 10 8-15,1-3 0 0,-4-6-8 0,0 2 12 16,0 4-4-16,0 0-8 0,-1-3 10 0,-2-1-10 0,3-2 10 16,-4-4-23-16,4 7-5 0,0-7-1 0,-3 1 0 31,3-1-141-31,-4 1-28 0,-7 5-5 0,8-5-2 0</inkml:trace>
  <inkml:trace contextRef="#ctx0" brushRef="#br0" timeOffset="167561.44">25541 9597 921 0,'0'0'82'0,"0"0"-66"16,0 0-16-16,0 0 0 0,0 0 133 0,0 0 23 15,0 0 5-15,0 0 1 0,0 9-126 0,0-9-26 16,0 9-10-16,0 1 8 0,0-10 1 0,0 6 0 16,0 4 0-16,-3-1 0 0,-4 0 35 0,3 1 6 15,-3 5 2-15,3-2 0 0,-6 3 4 0,-1 2 0 16,8 1 1-16,-8 6 0 0,1 4-29 0,-5 5-5 15,5-6-2-15,-1 13 0 0,-3-3-21 0,0-1 0 16,0 4 0-16,0-3 0 0,3-1 0 0,-3-2 0 16,0-1 0-16,0 1 8 0,3-7-8 0,1 0 8 15,-1-3-8-15,4 0 8 0,-3-3-8 0,6-6 0 0,-3 9 8 16,-4-12-8-16,8 2 0 0,-1 4-18 0,1-9 3 16,-1 5 1-1,1-5-146-15,-1-1-28 0,-3 1-7 0,7-10-497 0</inkml:trace>
  <inkml:trace contextRef="#ctx0" brushRef="#br0" timeOffset="168011.76">25703 10114 1630 0,'0'0'72'0,"-3"-6"16"0,3 6-71 0,0 0-17 15,-4 0 0-15,-3-3 0 0,4-4 0 0,-4 7 0 16,0 7-11-16,0-7 11 0,0 3 0 0,-4-3 0 16,4 6 12-16,-4-3-3 0,-3 3 56 0,0 4 11 15,4 6 3-15,-5-4 0 0,1-3-10 0,0 7-1 16,4 3-1-16,-5 0 0 0,1-4-43 0,0 4-8 16,4-3-1-16,3-4-1 0,-4 4-4 0,0 0-1 15,8-4 0-15,-4 4 0 0,3-7-9 0,1 7 0 16,3-6 0-16,0 2 8 0,3-6-8 0,1 4 0 15,3-1 0-15,0-3 0 0,0-2 0 0,4 2 8 16,-8-3 2-16,8-3 0 0,-4 0-10 0,3 0 0 16,1 0 0-16,3-3 8 0,-3-3-8 0,-1-4 0 15,4 7 0-15,0-3 0 0,-3-4 0 0,0 1 8 0,3 0-8 16,-4-1 8-16,1-6-8 0,-4 7 8 0,4-7-8 16,-8 7 8-16,4 0 0 0,-7-4 0 0,0 0 0 0,0 4 0 15,-3 0-8-15,-1-1 10 0,1 1-10 0,-5-1 10 16,5 1-10-16,-4 3 0 0,0-4-12 0,-4 7 12 15,1-3-13-15,-1 3 5 0,1-3 8 0,-1 2-13 32,4-2-25-32,0 6-5 0,0 0-1 0,7 0 0 15,0 0-172-15,0 0-36 0,0 0-6 0,0 0-2 0</inkml:trace>
  <inkml:trace contextRef="#ctx0" brushRef="#br0" timeOffset="168931.54">26144 10205 403 0,'0'0'17'0,"0"0"5"15,-3-3-22-15,-1-3 0 0,1 2 0 0,3 4 0 16,-7-6 399-16,7 6 75 0,-4-3 15 0,1-3 3 0,3-1-386 15,-4-2-78-15,-3 6-15 0,4-3-3 16,-4-4-10-16,-1 7-9 0,1-3 9 0,0 6-13 0,-7-3 13 16,0 3-12-16,4 3 12 0,-5 3-12 0,1-3 12 0,-3 7-9 15,3-1 9-15,-4 7-8 0,4-7 8 0,0 10-8 16,-4-3 8-16,4-4-8 0,3 4 8 0,1 3 0 16,-1-4 10-16,4-5-10 0,0 9 10 15,4-4-10-15,-1-5 10 0,1-1-10 0,3 0 8 0,0 7-8 16,3-13 0-16,1 7 9 0,-1-4-9 0,4-3 0 15,4 3 9-15,-1-6-9 0,1-6 17 0,-1 6-1 16,5-3 0-16,-1-3 0 0,0 3-16 0,3-4 0 16,-6 4 0-16,3-6 0 0,4 2 0 0,-4-2 0 15,-4 3 0-15,1-4-9 0,0 1 9 0,-4 0 16 16,3 5-4-16,1-5-1 0,-8 3-3 0,1-4-8 0,-1 1 12 16,1 3-4-16,-4-4-8 0,0 1 0 0,0 6 0 0,0 3 0 15,-4-7 0-15,4 7 10 0,0 0-2 0,0 0-8 16,0 0 8-16,0 0-8 0,0 0 0 0,0 0 0 15,0 0 0-15,0 0 0 0,-3 10-10 0,3-10 10 16,-4 9-9-16,4-2 9 0,0 2 0 0,4 0 0 16,-1-6 0-16,-3 13-8 0,4-6 8 0,3 5 0 15,-3-2 0-15,3 2 0 0,-4 4-8 0,4 0 8 16,0-3 0-16,0 9 0 0,-3-3 0 0,-4 3 0 16,3 0 0-16,-3 0 0 0,0-3 0 0,-3 6 0 15,-1-3 0-15,-3 4 0 0,0-4 0 0,0 3 0 16,-3-3 9-16,-1 3-1 0,0-6 0 0,1 0 0 15,-4-3 8-15,0 6 0 0,-1-6 1 0,5 0 0 16,-8 6-5-16,1-6 0 0,-1-1-1 0,-3 7 0 16,0-6-3-16,-1 3-8 0,-6-3 12 0,4 0-4 0,-8-7-8 15,4 4 10-15,-4 0-10 0,0-4 10 0,-3-2-26 16,0 2-6-16,-1-2-1 0,1-1 0 16,-7-6-108-16,6 3-21 0,1-2-5 0,3-8-455 15,4 4-90-15</inkml:trace>
  <inkml:trace contextRef="#ctx0" brushRef="#br0" timeOffset="169828.57">27051 9016 1249 0,'0'0'55'0,"0"0"12"0,0 0-54 0,0 0-13 0,0 0 0 0,0 0 0 16,0 0 83-16,0 0 13 0,0 0 4 0,0 0 0 15,0 0-38-15,-7 4-7 0,3 2-2 0,-3 3 0 16,4 1-4-16,-4-1-1 0,0 1 0 0,0-4 0 15,0 9-13-15,-4-2-3 0,0 6-1 0,1-3 0 16,-4 12-10-16,0-9-1 0,0 6-1 0,-4 3 0 16,4 6-5-16,-4-5-1 0,1 11 0 0,-5-2 0 15,1 6 3-15,-4 3 0 0,1 6 0 0,-1-3 0 0,0-3-1 16,1 4 0-16,-1-4 0 0,0 6 0 0,4 0 11 0,-4-6 2 16,4 7 1-16,-3-1 0 0,6-3-16 0,0-3-3 15,4 6-1-15,0-6 0 0,4-3 7 0,-1 7 2 16,4-8 0-16,3-2 0 0,1 3-3 0,-1 0-1 15,4 0 0-15,4-6 0 0,-1 5-4 0,4-2-1 16,-3-3 0-16,7-4 0 0,-1 1-9 0,4-4 0 16,-3-6 9-16,3 10-9 0,4-7 0 0,-4 0 0 15,0-3 0-15,3 4 8 0,5 2-8 0,-1-3 0 16,3 0 0-16,-2 1 0 0,-5-4-12 0,4 3-8 16,1-3 0-16,-1 3-1 15,-4-3-50-15,5-6-9 0,-5 0-3 0,1-3 0 16,-1 2-98-16,1-2-20 0,0-7-4 0,-1 1-584 0</inkml:trace>
  <inkml:trace contextRef="#ctx0" brushRef="#br0" timeOffset="170323.72">27203 9960 864 0,'0'0'76'0,"0"0"-60"16,0 0-16-16,0 0 0 0,0 0 155 0,0 0 28 16,0 0 5-16,7-6 2 0,-4 0-126 0,4 3-24 0,-3-4-6 15,-4 7-1-15,3-3 12 0,-3 3 3 0,0 0 0 0,0 0 0 16,0 0 37-16,0 0 8 0,0 0 2 0,0 0 0 15,0 0-8-15,0 0-2 0,-3 10 0 0,-1-1 0 16,-3 1-68-16,0 8-17 0,0-8 0 0,0 12 0 16,0 0 0-16,0-4 0 0,0 8 0 0,3-1 0 15,-3-7 0-15,0 11 0 0,4-4 0 0,-4 3 0 32,3-9-27-32,1 6-9 0,-4 0-1 0,3-6-1 15,1 0-32-15,3-4-6 0,0-2-2 0,0 9 0 16,-4-10-14-16,1-2-4 0,3 5 0 0,0-5-728 0</inkml:trace>
  <inkml:trace contextRef="#ctx0" brushRef="#br0" timeOffset="170624.9">27510 9926 1324 0,'0'0'59'0,"-7"3"12"0,0 3-57 0,-1 4-14 15,1-1 0-15,-3 1 0 0,3 8 114 0,-4-2 20 16,1 9 4-16,-1-3 1 0,-3 3-97 0,3 0-19 16,1-3-4-16,-1 3-1 0,-3 3-18 0,3-2 0 15,1-1 8-15,-1 0-8 0,1-3 0 0,-1-4 0 16,1 8 8-16,2-8-8 0,1 1 0 0,4 3 0 0,-4-9 0 15,3 2 0-15,-3 1 0 0,7-3 0 0,-3-7 0 16,3 3 0 0,3-6-152-16,-3-3-27 0,0 0-5 0,0 0-2 0</inkml:trace>
  <inkml:trace contextRef="#ctx0" brushRef="#br0" timeOffset="170963.61">26945 10045 403 0,'-3'-3'17'0,"3"3"5"0,-4-6-22 0,1 2 0 0,-1-2 0 0,1 6 0 0,-1-9 249 0,4 9 46 15,0-3 9-15,0-4 1 0,4 1-121 0,-1 3-25 16,-3-3-5-16,7 3-1 0,0-4-51 0,4-2-10 15,-1 0-3-15,4 5 0 0,1-2-36 0,2-3-7 16,1-1-2-16,3 4 0 0,-3-3-10 0,6 5-2 16,1-2-1-16,7-3 0 0,0-1-31 0,-1 4 0 15,5 3 0-15,-1-6 0 0,0 2 0 0,-3-2 0 16,0 9 0-16,-4-10 0 0,-3 10 0 0,-1-3 0 16,1-3 0-16,-4 6 0 0,-3-6 0 0,-1 3 0 15,-3 3-13-15,1 0 4 16,2-7-96-16,-6 7-19 0,-4 0-4 0,-4 0-570 15,-3 0-114-15</inkml:trace>
  <inkml:trace contextRef="#ctx0" brushRef="#br0" timeOffset="171526.31">27605 10302 1209 0,'0'0'108'0,"0"0"-87"0,0 0-21 0,0 0 0 16,0 0 166-16,0 0 29 0,0 0 5 0,0 0 2 15,0 0-116-15,0 0-23 0,0 0-5 0,0 0-1 16,0 0-16-16,0 0-3 0,0 0-1 0,0 16 0 16,0-7-9-16,0 4-1 0,0-4-1 0,3 7 0 15,-3 3-13-15,0 0-2 0,0 2-1 0,0 1 0 16,4 4-10-16,-4-8 0 0,-4 7 0 0,4-6 8 15,0 6-8-15,0-3 0 0,-3 3 0 0,-1 0 0 16,-3-6-11-16,4 6 3 0,-1-6 0 0,1-3 0 16,-1-4-23-1,1 7-4-15,-1-13-1 0,4 4 0 0,0-10-156 16,0 0-32-16</inkml:trace>
  <inkml:trace contextRef="#ctx0" brushRef="#br0" timeOffset="171876.49">27859 10399 1699 0,'0'0'75'0,"0"0"16"0,0 0-73 0,0 0-18 16,0 0 0-16,0 0 0 0,0 0 25 0,0 0 2 16,-4 10 0-16,-3-4 0 0,0 3-27 0,0 1 0 15,4-7 0-15,-8 6 0 0,0 7 24 0,-3-6 0 0,0-1 0 0,0 0 0 16,-3 7 24-16,-1-3 4 15,-3-1 0-15,-4 1 1 0,7 2 3 0,-6-2 0 0,3-4 0 16,-1 7 0-16,5-7-21 0,3 7-4 0,-1-7-1 0,1 1 0 16,4-1-19-16,3-2-11 0,0 2 12 0,0-6-12 15,7 6 0-15,0-9 0 0,0 7 0 0,3-4 0 16,1 3 0-16,3 4 0 0,0-10 0 0,3 9-9 16,4-9 9-16,1 6 0 0,-1-3 0 0,0 4 0 15,7-7 0-15,0 3 0 0,-3 3 0 0,3-3 0 16,4 3-16-16,-4-6 1 0,0 10 1 0,0-10 0 31,0 9-25-31,-3-2-5 0,0-4 0 0,-4 6-1 0,0-3-34 16,-4-3-6-16,1 7-2 0,0-4-504 0,-11-6-101 0</inkml:trace>
  <inkml:trace contextRef="#ctx0" brushRef="#br0" timeOffset="172949.93">28811 9572 1036 0,'0'0'46'0,"0"0"10"0,0-10-45 0,0 7-11 0,-3-6 0 0,3-4 0 0,0 13 243 15,3-3 46-15,1-7 10 0,-1 4 1 0,1-3-225 0,-4-1-46 16,7 1-9-16,-7 3-1 0,4-4-2 0,-1 1 0 15,1-4 0-15,-4 4 0 0,3 0-17 0,-3-7 0 16,0 10 0-16,4-4 0 0,-4 1 18 0,0-1 3 16,-4 1 1-16,4 0 0 0,0 2-6 0,-3-2 0 15,-4 6-1-15,3-4 0 0,-3 4-15 0,0-3 11 16,0 3-11-16,-4-3 10 0,1 6-10 0,6 0 0 16,-6 0 0-16,3 0 0 0,-1 0-10 0,-2 0 10 15,3 6-13-15,0-3 5 0,0 6 8 0,0-2 0 16,0 2 0-16,0 1-8 0,-1 8 8 0,1-2-12 15,0 3 12-15,-3 6-12 0,3-3 12 0,0 3-10 16,-4 13 10-16,4-4-10 0,-4 10 10 0,1-6 0 16,-1 6-9-16,4-1 9 0,-3 1 0 0,-1 3 0 15,4 7 0-15,0-10 0 0,-4 9 0 0,8-9 0 0,-4 0 0 16,7 3 0-16,-4-6-12 0,4-7 1 0,-3-3 1 16,3 1 0-1,3-4-37-15,-3-3-7 0,0-3-2 0,0-3 0 16,0 3-141-16,0-10-29 0</inkml:trace>
  <inkml:trace contextRef="#ctx0" brushRef="#br0" timeOffset="173167.27">28402 10089 2404 0,'0'0'53'0,"0"0"11"0,4-9 3 0,-1-1 0 0,1 7-54 0,3-3-13 0,-7 6 0 0,10-10 0 0,1 1 16 0,3-1 1 16,-3 1 0-16,3 0 0 0,0-7-17 0,0 10 0 16,0-7 0-16,4 7 0 0,-4-7-16 0,3 1 4 15,1 2 0-15,3 1 0 16,-3 6-26-16,3-3-5 0,0 2-1 0,-3 4-644 16,3 0-128-16</inkml:trace>
  <inkml:trace contextRef="#ctx0" brushRef="#br0" timeOffset="173904.56">28469 10826 2314 0,'0'0'51'0,"0"0"10"0,0 0 3 0,0 0 1 0,0 0-52 0,0 0-13 0,4-6 0 0,3-4 0 16,0 10 8-16,0-6-8 0,3-4 11 0,1 7-11 16,0-3 10-16,-1-3-10 0,4-1 8 0,0 1-8 15,1-7 16-15,-1 7-3 0,3-1 0 0,1-8 0 16,-4 2 12-16,4 3 3 0,-4-5 0 0,3-4 0 0,-2 3-6 0,-1 0-1 15,0-6 0-15,0 6 0 0,-4-3-8 0,5 0-1 16,-5-6-1-16,1 9 0 0,3 0-11 0,-4 0 0 16,1 4 0-16,-4-1 0 0,4 4 0 0,-4 2 0 15,0 1-9-15,0 2 9 0,3-2-12 0,-6 9 12 16,-4 0-12-16,0 0 12 0,11 0-10 0,-11 0 10 16,0 0-8-16,0 0 8 0,7 3 0 0,-4 3 0 15,1 4 0-15,-1 6 0 0,1-7 0 0,-1 0 0 16,-3 1 0-16,4-1 0 0,-1 7 0 0,-3-4 0 15,4 4 0-15,-1 3-8 0,1-3 8 0,-1-4 0 16,4 4 0-16,-3 3-8 0,3-4 8 0,0-2 8 16,-3 3-8-16,3 2 11 0,3-2-3 0,-6-7 0 15,3 7 0-15,-4-3 0 0,4 2 2 0,0-2 0 16,1-4 0-16,-5 7 0 0,1-7 1 0,3 1 0 0,0-1 0 16,0-3 0-16,-4 4 1 0,4-1 0 0,-3 1 0 15,3-4 0-15,0-3-1 0,-7-3 0 0,3 9 0 0,5-2 0 16,-8-7 5-16,0 0 0 0,3 3 1 15,-3-3 0-15,0 0 0 0,0 0 0 0,0 0 0 0,0 0 0 16,0 0-1-16,0 0-1 0,0 0 0 0,0 0 0 16,0 0 8-16,0 0 1 0,4-3 1 0,-1-4 0 15,-3-2-3-15,4 0-1 0,-4-1 0 0,0 1 0 16,-4-7-8-16,4-3-1 0,0 1-1 0,-3 2 0 16,3-6-11-16,0-3 10 0,0 0-10 0,0 3 10 15,0-3-10-15,3 0 0 0,-3 6 0 0,0 0 0 16,0-6 0-16,0 9 0 0,4 4 0 0,-1-4-11 15,-3 3 3-15,4-2 0 0,3 5 0 0,-4 1 0 16,1 0-15-16,3-7-2 16,-4 6-1-16,4 1 0 0,1 3-22 0,-1-4-4 0,0 7 0 0,0-3-1 15,0-3-12-15,0-1-3 0,0 7 0 0,-4-3 0 16,4-4-130-16,0 4-26 0,1 6-6 0</inkml:trace>
  <inkml:trace contextRef="#ctx0" brushRef="#br0" timeOffset="174358.75">30007 9133 921 0,'0'0'82'0,"0"0"-66"0,-3-7-16 0,3-2 0 16,-4-1 249-16,4 7 47 0,0 3 8 0,4-6 3 15,-4-3-246-15,0 9-49 0,0 0-12 0,0 0 0 16,0 0-15-16,0 0-5 0,-7 6-2 0,0-3 0 15,0 6 22-15,-8 10 0 0,-2 3-9 0,3 0 9 0,-4 3 0 16,-3 3 9-16,-4 7-1 0,1-1 0 0,-5 10 25 0,1 0 5 16,0 3 1-16,-4 7 0 0,7-1 0 0,1 0 0 15,-1 4 0-15,0-7 0 16,4 3-18-16,0 0-3 0,3 1-1 0,1-1 0 0,6 0-17 16,-3 1 10-16,3-7-10 0,1 0 8 0,3 3-8 0,3-6 0 15,-3-7 0-15,7 1 8 0,0 3-8 0,0-13 0 16,4 7-10-16,3-7 10 15,3 0-46-15,5-3-3 0,-1 3-1 0,7-3 0 16,0-6-130-16,7 0-25 0,0 0-6 0</inkml:trace>
  <inkml:trace contextRef="#ctx0" brushRef="#br0" timeOffset="174770.96">30286 9782 1670 0,'0'0'148'0,"0"0"-118"15,0 0-30-15,0 0 0 0,0 0 140 0,0 0 21 16,-11 3 5-16,4 6 1 0,0 1-139 0,-3-1-28 16,-4 7 0-16,-1 2-8 0,1 8 8 0,-7-1-13 15,0 3 5-15,0 0 8 0,0 10 9 0,-4-4 10 16,4 1 1-16,-4-1 1 0,-3 4-5 0,0-4-2 15,-1-5 0-15,5 5 0 0,-1-6-14 0,4-3 0 16,-4 0-12-16,8-6 12 16,2-6-52-16,1 2-3 0,4 4-1 0,6-9 0 15,-3-4-185-15,7-6-38 0,0 0-7 0,0 0-2 0</inkml:trace>
  <inkml:trace contextRef="#ctx0" brushRef="#br0" timeOffset="174989.59">29912 9863 2372 0,'0'0'105'0,"0"0"22"0,0 0-102 0,0 0-25 0,0 0 0 0,0 0 0 16,0 0 54-16,0 0 6 0,11 3 0 0,3 7 1 15,-4-10-18-15,4 9-4 0,-3 4-1 0,7-1 0 16,-4 4-23-16,3-4-5 0,-2 10-1 0,2-3 0 16,1 3-9-16,-1 3 0 0,1 0 0 0,0 4 0 15,-1-11 0-15,5 7 0 0,-5 1 0 0,1-5 0 16,-1 5-29-16,5-8-8 15,-1 1-2-15,0 3 0 0,0-9-101 0,0 2-20 0,-3 4-4 16,0-9-513-16,-1 5-103 0</inkml:trace>
  <inkml:trace contextRef="#ctx0" brushRef="#br0" timeOffset="176174.55">30716 10722 403 0,'0'0'17'0,"0"10"5"0,-3-4-22 0,-1 3 0 0,4-5 0 0,0-4 0 16,0 0 269-16,0 12 50 0,0-12 9 0,0 0 3 16,4 3-176-16,-4-3-35 0,0 0-8 0,10 10 0 15,-3-10-17-15,4-3-3 0,0-4-1 0,-1 4 0 16,1-3-28-16,3-4-6 0,0 4-1 0,-3-3 0 15,3-4-17-15,-4-2-4 0,4 5-1 0,-3-6 0 16,0 4-2-16,-1-7-1 0,8-3 0 0,-4 10 0 16,-3-13-11-16,-1 9-3 0,4-12 0 0,-3 3 0 15,3 3-17-15,4-10 10 0,-8 4-10 0,4-6 8 16,0 5-8-16,0 1 0 0,1-6 0 0,-5-1 0 0,4 7 0 16,-3 0 0-16,-4-7 0 0,3 10 0 0,-2-3 0 15,-1 3 0-15,-4-3 0 0,4 9 0 0,-3 3 0 0,-4-3-11 16,3 10 3-16,1-1 0 0,-4 1 8 0,0 9 0 15,0 0 0-15,0 0 0 0,0 0-12 0,0 0 0 16,0 16 0-16,-4-4 0 0,4 7 0 0,-3 6 0 16,3-6 0-16,-4 6 0 0,4 0 12 0,0-3 0 15,-7 3 0-15,7-6 0 0,0 0 0 0,0-4-12 16,4 4 12-16,-1 0-12 0,1-10 12 0,-1 7 8 16,1-6-8-16,3-1 11 0,0-3-11 0,0-3-12 15,0 4 2-15,4-4 1 0,-1-6 9 0,4 3-8 0,-3-7 8 16,3 7-8-16,0-3 0 0,0-3 0 0,0-3 0 15,0-4 0-15,1-3 8 0,-5 7 0 0,4-7 0 16,-3-3 0-16,-1-6 0 0,1 7-12 0,0-1 12 16,-1-6-12-16,1 3-6 0,-4-3-2 0,0 0 0 15,-4-1 0-15,4 4 8 0,-3 4 2 0,-1-4 0 0,-3 9 0 16,0 4 10-16,4-7 0 0,-4 10-9 0,0 6 9 16,0 0 0-16,0 0 8 0,0 0 0 0,0 0 0 15,0 0-8-15,4 6 0 0,-1 4 0 0,-3 5-11 16,0-2 11-16,-3 2 0 0,6 4 0 0,-3 6 0 15,0-6 0-15,0 6 0 0,0-3 0 0,0 3-8 16,-3 0 0-16,-1 0 0 0,0-3 0 0,1-6 0 16,3 3 8-16,-4 6 0 0,4-13 0 0,0 10 0 15,0-9 0-15,0-4-8 0,4 7 8 0,-1-7-8 16,1 1-85-16,0-1-17 0,-1 1-3 0,-3-10-549 16,0 0-110-16</inkml:trace>
  <inkml:trace contextRef="#ctx0" brushRef="#br0" timeOffset="176454.45">31669 10330 1958 0,'0'0'174'0,"0"0"-139"0,0 10-35 0,3 5 0 16,1-5 86-16,-4 9 10 0,3-4 3 0,1 4 0 16,-4 0-99-16,4 0 0 0,-8 3-19 0,4 0 3 15,-4-3-4-15,1 6-1 0,3-7 0 0,-7 1 0 16,3 6 6-16,-3-6 2 0,4-3 0 0,-8 3 0 31,4-1-28-31,-3-2-6 0,2 3-1 0,1-3 0 16,-3-4-40-16,3-2-8 0,-4 5-1 0,8-5-426 0,3-4-85 0</inkml:trace>
  <inkml:trace contextRef="#ctx0" brushRef="#br0" timeOffset="177006.55">31933 10409 403 0,'0'0'36'0,"0"0"-36"0,0 0 0 0,-3 0 0 16,-4 0 228-16,0 6 38 0,0-3 8 0,-4-3 2 16,4 6-123-16,-3-2-24 0,-1 2-5 0,4 3 0 15,-4-6-28-15,4 7-6 0,0-4-1 0,0 4 0 16,0-1-41-16,0 0-8 0,0 7-1 0,0-7-1 16,0 1-26-16,0 5-12 0,-4-5 10 0,4 2-10 15,-3-2 12-15,-1-4-3 0,-3 4-1 0,0-1 0 16,0 0 26-16,0 1 5 0,-1-1 1 0,-2-9 0 15,3 6-32-15,0 4-8 0,7-10 0 0,-4 9 0 16,4-9 0-16,7 0 0 0,0 0 0 0,0 0 0 31,0 0-28-31,0 0-8 0,0 0 0 0,7 7-1 0,4-4 8 0,-4 3 1 16,0-3 1-16,0 3 0 0,3-3 27 0,-3-3 0 0,4 7 0 0,0-4-8 16,-4-3 8-16,3 0-13 0,-3 6 5 0,4-6 8 0,-11 0 0 15,10 0 18-15,1 0-2 0,-4 3 0 0,4 4-8 0,-4-7-8 16,-7 0 9-16,7 0-9 0,3 6 0 0,-10-6 0 15,0 0 0-15,7 3 0 16,0-3-15-16,-7 0-9 0,0 0-1 16,0 0-1-16,0 0-162 0,0 0-33 0,0 0-7 0,0 0 0 0</inkml:trace>
  <inkml:trace contextRef="#ctx0" brushRef="#br0" timeOffset="177709.19">32484 9741 345 0,'0'0'15'0,"3"-10"4"0,1 7-19 0,-1-3 0 0,4 0 0 0,-3 3 0 16,-1-7 331-16,1 4 62 0,0-3 13 0,-1 5 2 16,4-2-300-16,-3 3-60 0,-1-6-12 0,-3 2-2 15,4-2 28-15,-4 9 6 0,0-6 0 0,0 6 1 16,-4-3-13-16,4 3-4 0,0 0 0 0,0 0 0 0,0 0-12 0,-7 0-4 16,-3 0 0-16,-1 3 0 15,4 3-26-15,-4-3-10 0,-3 3 0 0,0 4 9 0,0-4-9 0,0 3 0 16,3-5 0-16,1 2 0 0,-4-3 0 0,3 6 0 15,0 1 0-15,-3-4 0 0,4 3 0 0,-4 1 0 16,3-4 0-16,-3 4 0 0,3-7 0 0,-3 3 0 16,7 3 0-16,-3 1 0 0,-1-4 0 0,4-3 0 15,0 7 0-15,3-1 0 0,1-3 0 0,-1 4 0 16,1-1 0-16,3-3 0 0,3 4 0 0,1-1 0 16,3-6 0-16,0 7 0 0,4-4 0 0,3-3 0 15,3 3 0-15,1 4 0 0,0-10-8 0,6 0 8 16,1 0 0-16,3 6 0 0,0-6 0 0,1 0-9 15,-1-6 9-15,0 6 0 0,0 0 0 0,-3 0 0 16,-4 0 0-16,0 0 0 0,-3 0 0 0,-4 0 0 16,-7 0 0-16,4 0 0 0,-4 6-11 0,-7-6 11 0,0 0-10 15,0 0 10-15,-4 9 0 0,-3 1 0 0,0-7 0 16,-7 6 10-16,0 1-10 0,0 2-11 0,0-2 3 0,-4-1 0 16,0 4 8-16,1-4 11 0,-8 4-3 0,4-1 0 15,3-6-8-15,-3 7 0 0,0-7 0 0,3 10 0 16,-3-3 0-16,3-4 0 0,1 0 0 0,-1 7 0 15,4 0-9-15,0-4-4 0,0-2-1 0,0-1 0 16,7 0 14-16,0 4 0 0,0-10 0 0,7 7 0 16,0-10 0-16,3 9 0 0,-3-3 0 0,0-6 0 15,7 10 0-15,0-1 0 0,4-6 0 0,-4 3 0 16,3 1 0-16,1-4 0 0,0 3 0 0,-4-3 0 16,3-3-8-16,-3 7 8 0,4-4 0 0,-4 3-9 15,4-3-31-15,-1-3-5 0,1 0-2 0,-1 6 0 16,-3-6-121-16,4 3-24 0,3 4-4 0,0-7-2 0</inkml:trace>
  <inkml:trace contextRef="#ctx0" brushRef="#br0" timeOffset="178060.86">32882 10255 1785 0,'0'0'79'0,"0"0"17"0,0 0-77 0,0 0-19 0,0 0 0 0,0 0 0 16,0 10 230-16,-3-1 42 0,3 0 9 0,0 1 2 15,-4 9-230-15,4-10-45 0,4 10-8 0,-8-4 0 16,4 11-12-16,-7-8 4 0,4 7 0 0,-1-3 0 16,-3 10 8-16,4-4 0 0,-8-9 0 0,4 9 0 15,-4-3-8-15,1 3 0 0,-1-3 0 0,1-6 0 16,-4 0-29-16,3 0-6 0,0-3-1 0,1-7 0 16,-1 7-102-16,4-4-21 0,0-6-4 0</inkml:trace>
  <inkml:trace contextRef="#ctx0" brushRef="#br0" timeOffset="178421.7">33002 10456 1785 0,'0'0'159'15,"0"0"-127"-15,0 0-32 0,0 0 0 0,-7 0 160 0,4 6 27 16,-4-6 5-16,3 3 0 0,-3 4-168 0,-3-1-33 15,3 3-7-15,-1 1-2 0,-2 2 5 0,-1-6 1 0,-3 4 0 0,4-1 0 16,-5 1 12-16,1-1 0 0,4 0 0 0,-4 1 0 16,0-4 0-16,-1-6 0 0,1 10 0 0,4-10 0 15,-1 9 0-15,1-9 0 0,-1 6 0 0,4-3 10 16,7-3-10-16,0 0 0 0,0 0 0 0,0 0 0 16,0 0 0-16,0 0 0 0,0 0 0 0,0 0-11 15,3 7 11-15,1-4 0 0,3 6 0 0,-3-3 0 16,-4-6 24-16,7 4 6 0,3 2 2 0,-3 3 0 15,0-2-32-15,0-4 0 0,0 6 0 0,1-3 0 16,-1 4 12-16,3-7-3 0,1 3-1 0,-1-3 0 16,-3 4-8-16,7-7 0 0,-3 6 0 0,3-3 0 15,-3-3-32 1,3 0-9-16,0 6-2 0,0-6 0 0,0 0-128 0,0 0-25 0,-3-6-6 0,3 3-1 16</inkml:trace>
  <inkml:trace contextRef="#ctx0" brushRef="#br0" timeOffset="178865.96">32893 9035 1670 0,'-11'0'148'0,"4"0"-118"0,0-3-30 0,4-3 0 16,3 6 129-16,0 0 20 0,0 0 4 0,-4 9 1 15,4 1-101-15,4-1-20 0,-1 7-4 0,4-1-1 16,0 4-28-16,4 0 0 0,3 0 0 0,0 6 0 15,4-3 0-15,-4 9 8 0,7-2-8 0,-7-1 0 16,0-3 0-16,4 9 8 0,0-5-8 0,3 8 0 16,0-2 0-16,0 2 0 0,0 7 0 0,11 10 0 15,-4-1 12-15,1 0 2 0,-5 0 1 0,1 1 0 16,-4-7 10-16,0 3 3 0,-3 3 0 0,-4-6 0 16,0 7-28-16,-3-10 0 0,-1-1 0 0,-6-5 0 15,-1 3 8-15,1-4-8 0,-4-2 8 0,-4-7-8 16,-3 7 0-16,-3-7 0 0,-1 0 8 0,-3 7-8 15,-4-7 0-15,1-3 0 0,-4 0 0 0,-4 0 0 16,4-3-97-16,-4-3-19 0,0-3-3 16</inkml:trace>
  <inkml:trace contextRef="#ctx0" brushRef="#br0" timeOffset="179442.67">32928 8483 1947 0,'-3'-3'43'0,"-1"-3"9"0,-3-3 1 0,4 5 2 0,-1-2-44 0,4 6-11 0,0 0 0 0,0 0 0 16,0 0 0-16,0 0 12 0,0 0-12 0,0 0 12 16,0 10 16-16,0 5 3 0,4-2 1 0,-1 9 0 15,4-3 24-15,4 3 6 0,-1 3 1 0,12 3 0 16,2 6-11-16,-6-9-3 0,7 4 0 0,-1 5 0 15,5 1-23-15,2 2-5 0,8 7-1 0,0 0 0 16,3 0-2-16,11 19-1 0,-7-10 0 0,0 0 0 0,0 1 8 16,-4-7 2-16,-7 6 0 0,1 0 0 0,-8 1-27 15,0 2 0-15,-7-3 0 0,0 1 0 0,-3-1 0 0,-4 0 0 16,0-3 0-16,-3-3 0 0,-4 7 24 0,0-10 0 16,-4 9 0-16,-3-6 0 0,-3 3-12 0,-1-6-4 15,1 0 0-15,-4-3 0 0,0 0 20 0,0-4 3 16,0 1 1-16,-4 3 0 0,4-4-12 0,0 1-3 15,0-4 0-15,0 7 0 0,-4-10-4 0,1 4-1 16,3-1 0-16,-4 1 0 0,0-7-12 0,-3 7 0 16,0-7 8-16,0 6-8 0,-4-5 0 0,4-1 0 15,-3-3 0-15,-1 0 0 0,0-3 0 0,1 3 0 0,-4-6 8 0,-1 6-8 16,-2-6 0-16,-4 0-20 0,-1-4 4 0,-2 4 0 31,-5 0-90-31,1-3-18 0,0-7-3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18T15:26:17.41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17724 7010 1778 0,'0'0'39'0,"0"0"8"0,0 0 1 0,0 0 3 0,0 0-41 0,0 0-10 0,0 0 0 0,0 0 0 15,0 0 0-15,0 0 12 0,7 0-12 0,3 0 12 16,4 0-12-16,0 0 10 0,-3 0-10 0,7 0 10 16,-1-4 1-16,1-2 0 0,3 6 0 0,0 0 0 15,0-6 11-15,1 3 2 0,6 3 1 0,0 0 0 16,-3 0 3-16,3 0 0 0,-3-7 0 0,-1 7 0 16,5 0-13-16,-5 0-3 0,-3-9 0 0,4 9 0 15,-4 0-12-15,0-3 8 0,-3-3-8 0,-4 6 0 16,4-3 0-16,-4-4-12 0,4 4 1 0,-4-3 0 15,-4 6-141-15,4-3-28 0,-3-4-5 16,-4 7-545-16</inkml:trace>
  <inkml:trace contextRef="#ctx0" brushRef="#br0" timeOffset="289.7">17688 7323 2145 0,'0'0'47'0,"0"0"9"0,-3 0 3 0,3 0 2 0,-7 6-49 0,7-6-12 0,0 0 0 0,0 0 0 16,0 0 0-16,7 10 0 0,0-10 8 0,3 9-8 15,8-9 8-15,0 7-8 0,3-14 11 0,0 7-11 16,7 0 11-16,4 0-11 0,0 0 10 0,7-6-10 15,-1 3 19-15,5-3-3 0,-1 2 0 0,0 4 0 16,1-6-16-16,-5 3-19 0,1-6 4 0,0 2 1 16,-4 4-1-16,1-3 0 0,-1 3 0 0,-3-3-628 15,3-1-125-15</inkml:trace>
  <inkml:trace contextRef="#ctx0" brushRef="#br0" timeOffset="4171.49">20966 6652 115 0,'0'0'10'0,"0"0"-10"15,0 0 0-15,0 0 0 0,0 0 376 0,0 0 74 16,0-9 14-16,0 9 4 0,0 0-369 0,0 0-74 16,0 0-14-16,0-7-3 0,0 4-8 0,0 3 12 15,0-6-4-15,0 6 0 0,0 0 0 0,-7-3 0 16,-1 3 0-16,-2-6 0 0,3 6 26 0,-7 0 6 16,0 0 0-16,0 6 1 0,-4-3-4 0,0 3-1 15,-3-3 0-15,-4 4 0 0,1-4 6 0,-1 3 1 0,4 4 0 0,0-4 0 16,-4-3-10-16,0 6-1 15,1-2-1-15,2-4 0 0,1 3-7 0,0 3 0 16,3-2-1-16,1-4 0 0,3 6-12 0,-4-3-3 0,4-2 0 16,0 2 0-16,3-3-8 0,1 6 0 0,-1-2 0 0,0-7 0 15,4 9 0-15,0 1 0 0,0-10 9 0,0 9-9 16,4-3 0-16,3-6 0 0,0 0 0 0,0 3 8 16,-4 7-8-16,8-4 12 0,-4-3-4 0,7 3 0 15,0 4 0-15,0-10 1 0,0 9 0 0,4-2 0 16,3-4 10-16,0 3 1 0,3-3 1 0,1-3 0 15,7 6-7-15,-1-3-2 0,5-3 0 0,-1 0 0 16,0 7-3-16,4-7-1 0,0 0 0 0,-4 9 0 16,4-9-8-16,-4 10 0 0,-4-10 0 0,5 9 0 15,-5-9 0-15,-2 6 0 0,-1-3 0 0,-4 4 0 16,5-4 8-16,-5 3-8 0,1-3 0 0,-1 3 8 0,1 4-8 16,0-10 0-16,-4 9 0 0,0-2 8 15,0-4-8-15,-3 6 8 0,-1-3-8 0,-3-3 8 0,0 4-8 16,-7-7 0-16,4 9 0 0,-4-9 0 0,-4 10 0 15,1-1 0-15,-4 0 0 0,0 1 0 0,-7-4 9 0,-4 3-9 16,4 7 10-16,-7-6-10 0,3-1 9 0,-3 0-9 16,0 1 8-16,-4-1-8 0,4 1 8 0,-4 5-8 15,-3-5 0-15,0-1 8 0,3 1-8 0,-3 8 0 16,-4-2 9-16,0-3-9 0,8 2 0 0,-5 4 0 16,1 0 0-16,3-3-8 0,-3 2 8 0,7 1 0 15,-4 6 0-15,8-6-8 0,-1 0 8 0,0-3 0 16,4 2 0-16,-3-2 0 0,6-3 0 0,-3 9 0 0,3-10 0 15,1 7 0-15,-1-3 0 0,1-1 0 0,3-2 0 16,-4 2 0-16,0-5 0 0,4 9 0 0,0-10 0 0,0 1-8 16,4-1 8-16,-1 7 0 0,4-7 8 0,-3 0-8 15,6-2 15-15,1 2-2 0,-1-6 0 0,1 4 0 16,3 2 3-16,3-9 0 0,1 9 0 0,0-9 0 16,3 7-1-16,0-4 0 0,7-3 0 0,-3 6 0 15,6-6-3-15,1 3-1 0,3-3 0 0,0 0 0 16,4 0-11-16,0 0 0 0,3-3 0 0,-3 3 0 15,3 0 0-15,-3-6 0 0,3 6 0 0,-3 0 0 16,0-3 0-16,0-4-17 0,-4 7 4 0,4 0 1 16,-1-9-12-16,1 9-3 15,0 0 0-15,0-6 0 0,-1 3-57 0,-2 3-12 16,2-7-3-16,-6 7-1087 0</inkml:trace>
  <inkml:trace contextRef="#ctx0" brushRef="#br0" timeOffset="5462.92">22024 7198 288 0,'0'0'25'0,"0"0"-25"0,-7-3 0 0,7 3 0 0,0 0 203 0,0 0 35 16,-7 0 7-16,3 3 2 0,4-3-156 0,0 0-31 15,-3 0-7-15,-4 6-1 0,-4-6 15 0,8 3 2 16,3-3 1-16,-7 0 0 0,-4 0-8 0,7 0-2 16,4 0 0-16,0 0 0 0,-7 0 12 0,7 0 1 15,0 0 1-15,0 0 0 0,0 0-11 0,0 0-3 16,0 0 0-16,0-3 0 0,11-3-14 0,-4 3-3 16,-7 3-1-16,4-7 0 0,3 7-10 0,3-3-3 15,-3-3 0-15,4 6 0 0,-11 0-13 0,10-3-2 16,8 3-1-16,0 0 0 0,-4 0-5 0,0 0 0 15,11 0-8-15,-1 0 12 0,-3-6-12 0,4 6 11 16,0 0-11-16,0 0 10 0,-1 0-10 0,1 0 0 0,-7 0 9 16,-1 0-9-16,4 0 0 0,-3 0 0 15,-7-7 0-15,-1 7 8 0,1 0-8 0,-4 0 8 0,3 0-8 0,-10 0 8 16,0 0 5-16,0 0 2 0,0 0 0 0,0 0 0 16,0 0 3-16,0 0 1 0,0 0 0 0,0 0 0 15,0 0-11-15,0 0-8 0,0 0 12 0,0 0-12 16,4 13 8-16,-4-4-8 0,-11 1 0 0,4 2 0 15,4-2 0-15,-8 5 0 0,-6-5-12 0,-1-1 3 16,0 7 9-16,-3-4-12 0,-4 4 12 0,-3 0-12 16,-4-4 12-16,4 4 0 0,7 3 0 0,0-1 0 15,-4-2 0-15,4 0 0 0,3-4 0 0,1 4 0 16,3-3 0-16,0 2 0 0,-1-5 8 0,5-1-8 16,3 7 0-16,3-7 0 0,-6 1 0 0,6 5 8 15,4-5-8-15,0 2 0 0,-3-6 0 0,3 4 0 0,-4-1 0 0,8 1 0 16,3-1 0-16,0 1 0 0,-7-10 0 0,3 9 8 15,11-3-8-15,-3-6 0 0,-4 3 10 0,4 4-2 16,-1-7-8-16,8 6 12 0,-1-6 0 0,1 0-1 16,-4 0 0-16,4 0 0 0,3-6-11 0,0 6 10 15,-7 0-10-15,7 0 10 0,-3 0-10 0,3 0 0 16,-3 0 0-16,-4 0 0 16,-3 0-36-16,3 0-10 0,10 0-2 0,-10 0 0 15,-3-7-150-15,3 7-30 0,7-3-7 0</inkml:trace>
  <inkml:trace contextRef="#ctx0" brushRef="#br0" timeOffset="6368.39">22719 7671 691 0,'14'0'61'0,"-14"0"-49"16,0 0-12-16,0 0 0 0,0 0 187 0,0 0 34 15,0 0 7-15,0 0 2 0,0 0-164 0,0 0-33 16,11-3-6-16,-11 3-2 0,0 0-1 0,0 0-1 15,10 0 0-15,-10 0 0 0,0 0-14 0,0 10-9 16,-3-7 12-16,-1 12-12 0,4-5 9 0,-7 9-9 16,-7-4 0-16,3 4 9 0,1 0 7 0,-4 0 2 15,-4 6 0-15,0-6 0 0,4 6-1 0,4-7 0 0,-4 8 0 16,-1-8 0-16,1 1 34 0,7 0 6 0,0-3 2 16,4 2 0-16,-4-2-35 0,7-6-8 0,0 5 0 0,3-5-1 15,4 2-15-15,0-2-16 0,-3-4 3 0,6-3 1 31,5 3-55-31,-1-6-10 0,0 0-3 0,-4 0-486 0,4 0-98 0</inkml:trace>
  <inkml:trace contextRef="#ctx0" brushRef="#br0" timeOffset="6577.85">22853 7492 2448 0,'0'0'54'0,"0"0"11"0,-11-3 3 0,8-3 0 0,3 6-55 0,0 0-13 15,0 0 0-15,0 0 0 0,-4 0 0 0,4 0 0 16,0 0-12-16,0 0 12 16,0 0-44-16,0 0-3 0,7 0 0 0,4 0-644 15,-4 0-129-15</inkml:trace>
  <inkml:trace contextRef="#ctx0" brushRef="#br0" timeOffset="15068.72">23657 6734 630 0,'0'0'28'0,"0"0"5"0,0 0-33 0</inkml:trace>
  <inkml:trace contextRef="#ctx0" brushRef="#br0" timeOffset="15414.87">23756 6715 1072 0,'0'0'48'0,"0"0"9"0,0 0-45 0,0 0-12 0,0 0 0 0,0 0 0 16,0 0-12-16,7-3-4 0,0-4 0 0,0 1-1 31,0 3-69-31,0 3-14 0,4-6-2 0,-4 3-1 0,0-4 86 0,-3 4 17 0,3-3 0 0,-7 6 0 16,3-3 166-16,-3 3 27 0,0 0 6 0,7-6 1 15,-7 6-36-15,0 0-6 0,0 0-2 0,0 0 0 16,0 0-47-16,0 0-9 0,0 0-3 0,0 0 0 16,0 0-40-16,0 0-8 0,0 0-1 0,0 0-1 15,-3 9-15-15,3 7-4 0,0-4 0 0,-4 10 0 16,1 0-2-16,-1 3-1 0,-3 3 0 0,0 7 0 16,-4 2-7-16,1 4-2 0,-4-3 0 0,0 6 0 0,-1 3-1 15,1-6-1-15,-3 2 0 0,-1-5 0 0,0 6-14 16,4-6 9-16,-3 6-9 0,3-7 8 0,-1-2-8 15,5-1 12-15,-4 1-12 0,3-7 12 0,1 0-12 0,-1-3 0 16,4-6 0-16,-4 6 0 0,4-12 0 16,0 9-17-16,0-10 4 0,4-2 1 15,-4 5-184-15,3-5-36 0,-3-10-7 16</inkml:trace>
  <inkml:trace contextRef="#ctx0" brushRef="#br0" timeOffset="15857.65">24074 7257 2404 0,'-11'0'53'0,"4"0"11"0,-4-6 3 0,4 6 0 0,-3 0-54 0,3 0-13 0,-4 6 0 0,4-3 0 16,-4-3 0-16,-3 7-18 0,0-4 4 0,4 3 1 15,-1 4-4-15,0-10-1 0,1 9 0 0,-4 7 0 16,3-7 18-16,-3 0-8 0,7 1 8 0,-4 9 0 16,1-10 16-16,3 10 9 0,-4-10 3 0,8 7 0 15,-1 3 4-15,1 0 0 0,3-4 1 0,3 4 0 16,4-3-21-16,0-7-4 0,-3 10 0 0,3-10-8 16,0 7 8-16,3-7-8 0,5 1 0 0,-1-7 0 15,3 3 0-15,1 4 0 0,3-10 0 0,0 6-9 16,4-12 1-16,0 6 0 0,-1 0 0 0,1-10 0 0,-4 4-8 15,0-3-2-15,-3-1 0 0,3 1 0 16,-7-1 18-16,0-8 0 0,-3 2 0 0,0 3 0 0,-1-5 0 0,-3 2 0 16,0-3 11-16,-7 3-11 0,4-9 8 0,-8 13-8 15,4-7 0-15,-7 3 0 0,0-3 0 0,0 4 0 16,-3 5 8-16,-1-2-8 0,0-1-10 0,-3 10-6 16,0-6 0-16,0 2-1 15,0 4-19-15,3 3-4 0,-3-6-1 0,4 6 0 16,-4 0-163-16,7 0-33 0,-11 0-7 0,18 0 0 0</inkml:trace>
  <inkml:trace contextRef="#ctx0" brushRef="#br0" timeOffset="16450.22">24656 7358 1382 0,'0'0'61'0,"0"0"13"0,0 0-59 0,0 0-15 0,0 0 0 0,0 0 0 16,7-3 124-16,-7 3 23 0,3-7 4 0,-3 7 1 16,4-9-113-16,-4 9-23 0,0 0-4 0,0-6 0 15,-4 2 21-15,1-2 5 0,-1-3 1 0,-3 9 0 16,-3-3 21-16,-1-4 4 0,0 7 0 0,-3 0 1 16,0 0-7-16,-7 7-2 0,3-4 0 0,-6 6 0 15,2-3-23-15,-2 4-5 0,-1-1 0 0,4 1-1 0,3-1-6 0,-3 7-1 16,3-7 0-16,1 10 0 15,3-10-31-15,3 7-6 0,4-3-2 0,4 2 0 0,-1-5 19 16,4 5 0-16,4-5 0 0,-1-1 0 0,4 1-11 16,4-4 11-16,-1-3-10 0,4 3 10 0,1-3-10 15,6-3 10-15,-4-3-10 0,1-3 10 0,3 6 0 0,-3-3 0 16,3-3 0-16,-3-4 0 0,-4 10 0 16,0-6-9-16,0-4 9 0,-7 7 0 0,4-3 0 0,-4-3 0 15,0-1 0-15,0 4 0 0,-4 3 0 0,1-7 0 16,-1 4 9-16,-3 6-9 0,0 0 9 0,0 0-9 15,0-9 0-15,0 9 9 0,0 0-9 0,0 0 0 16,0 0 0-16,0 0 0 0,0 0 0 0,0 0 0 0,0 0-9 16,0 0 9-16,0 0 0 0,4 9-8 0,-1 7 8 15,1-7 0-15,-4 1-8 0,3 5 8 0,1-2 0 16,3 3 0-16,-3-1 0 0,3 4 0 0,-4-6 0 0,1 9 0 16,3-4 0-16,-4 1 0 0,4 0 0 0,-3 0 0 15,-1 0 0-15,1 3 0 0,-4 0 0 0,3-7 0 16,-3 10 0-16,-3-3 0 0,-1 0 0 0,1 0 0 15,-1-3 8-15,-3 3-8 0,-3-3 11 0,3-7-11 16,-4 13 26-16,0-6-2 0,-3 0 0 0,0-3 0 16,-3-1-24-16,-1-2 0 0,-7 3 0 0,1-1 0 15,-1-2 0-15,-3-4 0 0,-1 1-9 0,-2-1 9 16,-1 0-42 0,0-2-2-16,4 2 0 0,0-9 0 0,-1 0-207 0,5 0-41 15</inkml:trace>
  <inkml:trace contextRef="#ctx0" brushRef="#br0" timeOffset="16940.84">25770 6323 1440 0,'0'0'128'0,"0"0"-103"0,-3-3-25 0,3 3 0 16,0 0 118-16,0 0 18 0,0 0 4 0,0 0 1 15,0 0-71-15,0 0-14 0,0 0-4 0,0 0 0 16,0 0-11-16,0 0-2 0,0 0-1 0,-7 3 0 16,3 6 2-16,-3 1 0 0,-3 5 0 0,3-5 0 15,-7 9 8-15,-1-1 3 0,-2 7 0 0,-4 4 0 16,-4 2 0-16,0 0 0 0,-3 4 0 0,-4-1 0 16,0 10-20-16,-3 0-4 0,0 3-1 0,3 7 0 15,-3 5-12-15,0-2-2 0,6-4-1 0,1 0 0 16,3 0-11-16,1-5 0 0,3 5 9 0,3 0-9 0,4-3 12 15,3-3-1-15,1 4-1 0,-1-11 0 0,8 4-10 16,-1 0 0-16,4 0 0 0,0-6-11 0,7-4 11 16,0 1 0-16,4 2-9 0,-1-5 9 15,1-4-30-15,3 0-2 0,0 0 0 16,4-3 0-16,-1-6-108 0,1 6-23 0,3-6-4 0,4-3-568 16,0-4-113-16</inkml:trace>
  <inkml:trace contextRef="#ctx0" brushRef="#br0" timeOffset="17328.84">25933 7198 2898 0,'-14'-10'128'0,"14"10"27"0,0 0-124 0,0 0-31 0,-7 0 0 0,7 0 0 0,0 0 8 0,-8 10-8 15,5-1 0-15,-1 1 0 16,1 5-18-16,-1 1-10 0,1 3-1 0,-1 0-1 0,-3 9 6 0,4 0 2 16,-4 3 0-16,3-2 0 15,-3-1-13-15,-3 0-2 0,2 3-1 0,1-9 0 16,0 3-10-16,4-6-3 0,-4 6 0 0,0-9 0 16,0-3 3-16,0 2 0 0,0 1 0 0,3-4-634 15,0-5-126-15</inkml:trace>
  <inkml:trace contextRef="#ctx0" brushRef="#br0" timeOffset="17581.34">26123 7170 1728 0,'0'0'76'0,"0"0"16"0,0 0-73 0,0 0-19 0,0 0 0 0,0 0 0 16,0 0 148-16,-3 9 27 0,-1 0 5 0,-3 1 0 15,4 9-136-15,-1-4-27 0,-3 4-5 0,3 0-2 16,-6 6 13-16,6 0 2 0,-3-3 1 0,4 3 0 16,-4 0-26-16,3 0 8 0,4-3-8 0,-3 3 0 15,-1 0 8-15,1-6-8 0,3-3 0 0,0-4 8 16,3 7-8-16,-3-9-16 0,4-1 4 0,-1 4 1 16,1-4-145-1,-4-9-28-15,7 3-7 0,-7-3-1 0</inkml:trace>
  <inkml:trace contextRef="#ctx0" brushRef="#br0" timeOffset="18045.73">25785 7276 2599 0,'-8'-6'57'0,"8"6"12"0,-7-3 3 0,4-4 0 0,-4 4-57 0,7 3-15 16,0-6 0-16,0 6 0 0,0 0 0 0,0 0-15 15,-4 0 3-15,4 0 1 0,0-9 11 0,0 9 0 16,4-10 8-16,3 4-8 0,-4 3 36 0,4-7 4 16,1 4 0-16,2-3 0 0,1-1-2 0,3 1 0 15,3 0 0-15,-2-1 0 0,2 1 5 0,1-1 1 16,-1-5 0-16,5 5 0 0,-1-5-23 0,0 2-4 0,0-3-1 0,0 4 0 16,-3-4-6-16,3 7-2 15,-3-1 0-15,-1-5 0 0,1 5-8 0,-4 4-14 0,0 3 3 0,0-4 1 16,-3 7 10-16,0 0 0 0,-1 0 0 0,1 7 0 15,-1 2-8-15,-3 1 0 0,4-1 0 16,0 0 0-16,-8 1 8 0,4 5-12 0,0 1 12 16,-3-3-12-16,-1-4 12 0,1 7 0 0,-1-1 0 0,1-2 0 15,-4-4 0-15,3 1 0 0,4-4 0 0,-7 4 0 16,4-1 0-16,-1-3 0 0,-3-6 0 0,4 3 0 16,-4-3 0-16,3 10 8 0,-3-10-8 0,4 0 0 15,3 9 0-15,0-9 8 0,0 6-8 0,0-2 0 16,0-4 11-16,4 6-3 0,-1-6 0 0,1 3 0 15,0 3-8-15,3-6-11 0,-4 0 3 0,1 6 0 16,3-2-8-16,-3 2-2 0,-1-3 0 0,1-3 0 16,-1 0-35-16,1 0-7 0,-4 0-2 15,-7 0 0-15,0 0-142 0,11 0-29 0,-4-3-6 0,-7 3-1 0</inkml:trace>
  <inkml:trace contextRef="#ctx0" brushRef="#br0" timeOffset="19483.04">26405 7543 403 0,'0'0'17'0,"0"0"5"0,0 0-22 0,0 0 0 16,7-7 0-16,-3 4 0 0,0-3 186 0,3-3 33 0,0 2 6 0,0 4 2 16,-4-3-131-16,4 6-27 0,-3-10-5 0,3 7 0 15,-4-3 9-15,-3 6 3 0,4-3 0 0,-4 3 0 16,7-6-9-16,-7 6-2 0,0 0 0 0,0 0 0 15,0 0-14-15,0 0-3 0,4 0-1 0,3 9 0 16,-7 0-17-16,0 1-3 0,0 6-1 0,0-1 0 16,-4-2-10-16,1 6-3 0,-1 3 0 0,4-4 0 15,-4-5-13-15,1 12 11 0,-1-9-11 0,1 3 10 16,-1-1-10-16,1 1 0 0,-4 0 0 0,3-3 0 16,-3 2 0-16,4 1 8 0,3-3-8 0,-4 0 0 15,1-4 0-15,-1-2 0 0,1-1 0 0,3 0-11 16,0-2-134-1,0-7-27-15,0 0-6 0</inkml:trace>
  <inkml:trace contextRef="#ctx0" brushRef="#br0" timeOffset="20203.59">26695 7580 1602 0,'0'0'35'0,"0"0"7"0,0 0 2 0,0 0 1 0,-4 10-36 0,-3-4-9 16,4-3 0-16,-1 7 0 15,-3-1-28-15,0-3-7 0,0-3-1 0,3 4-1 0,4-7 15 0,-7 9 3 16,0-3 1-16,4-3 0 0,-1 4 72 0,4-7 14 16,-7 3 4-16,-3 3 0 0,3-3 20 0,-4-3 4 0,4 7 0 0,0-4 1 15,0 3-34-15,0-6-7 16,0 3-2-16,0 3 0 0,3-6-32 0,-3 10-6 0,0-10-2 0,0 6 0 15,3-3-28-15,4-3-6 0,-7 0 0 0,7 0-1 16,0 0 21-16,0 0-9 0,0 0 9 0,-3 10 0 16,-1-10-16-16,4 0 4 0,0 0 1 0,0 0 0 15,0 0 11-15,0 0 12 0,0 0-2 0,0 0-1 16,0 0 13-16,0 0 2 0,0 0 1 0,0 0 0 16,0 0-11-16,0 0-2 0,0 0-1 0,0 0 0 15,0 0-1-15,0 0 0 0,0 0 0 0,0 0 0 16,0 0-2-16,0 0-8 0,11 6 12 0,-11-6-4 15,0 0 1-15,0 0 0 0,0 0 0 0,7 0 0 16,-7 0 15-16,0 0 2 0,0 0 1 0,0 0 0 16,7 3-3-16,-7-3 0 0,0 0 0 0,0 0 0 15,11 0-10-15,-11 0-2 0,0 0-1 0,0 0 0 16,0 0-11-16,0 0 0 0,0 0 9 0,0 0-9 0,0 0 0 16,7 0-8-16,-7 0 0 0,0 0 0 0,0 0 8 0,0 0 9 15,7 0-1-15,-7 0-8 0,0 0 0 0,0 0-14 16,0 0 1-16,7 6 0 0,0-6 13 0,-7 0 0 15,0 0-10-15,0 0 10 0,0 0 0 0,0 0 0 16,0 0 0-16,0 0 0 0,0 0 0 0,0 0 13 16,0 0-1-16,0 0-1 0,0 0 16 0,0 0 3 15,0 0 1-15,0 0 0 0,0 0-14 0,0 0-2 16,0 0-1-16,0 0 0 0,0 0-5 0,7 3-1 16,0 4 0-16,3 2 0 0,-10-9 0 0,0 0 0 15,8 0 0-15,-1 9 0 0,0-2-8 0,3-4 12 0,-3 3-12 16,0-3 12-16,0 4-12 0,4-7 0 0,-11 0 0 0,7 9 8 15,4-9-8-15,-1 6 0 16,-3-3 0-16,0-3-11 0,-7 0 11 0,7 10 0 0,0-10 0 16,-3 6 8-16,-4-6-8 0,7 3 9 0,-7-3-9 0,4 6 10 15,-4-6-10-15,0 0-11 0,0 0 3 0,0 0 0 32,0 0-20-32,7 4-3 0,-7-4-1 0,0 0 0 15,0 0-146-15,0 0-30 0,0 0-5 0</inkml:trace>
  <inkml:trace contextRef="#ctx0" brushRef="#br0" timeOffset="24378.1">27792 6859 1785 0,'0'0'159'0,"0"-3"-127"0,3-3-32 0,-3-4 0 15,7 1 119-15,-3-1 17 0,3-5 4 16,4 5 1-16,-1-2-92 0,1-4-18 0,-1 0-4 0,4-2-1 0,-3 5 11 0,0-9 3 16,-4 10 0-16,3-7 0 0,1-6-16 15,-4 9-4-15,0-6 0 0,0 0 0 0,0 0 20 0,-3-3 3 16,-1 0 1-16,1 6 0 0,-1-9-21 0,-3 9-4 16,0-6-1-16,0 0 0 0,-3 6-3 0,-1 0-1 15,1 4 0-15,-4 5 0 0,-1-2 5 0,-2 2 1 16,-1 4 0-16,1 6 0 15,-4 6-42-15,3 4-8 0,-7-1-2 0,1 10 0 0,3 0 32 0,-4 9 0 16,0-3-8-16,1 10 8 0,-4-1-8 0,3-3 8 16,0 10-13-16,1-3 5 0,-8-1 8 0,7 7 0 15,1 0 8-15,-1 0-8 0,-3 9 0 0,3-6 8 16,1 4-8-16,-1-4 0 0,4-3 0 0,0-1 9 16,0-5-9-16,3 3 0 0,-3-3 0 0,7-4 0 0,0-6 0 15,0 7 0-15,3-7 0 0,-3-3-9 0,4-6 1 16,3 0 0-16,-4 6-13 0,4-16-3 0,0 10 0 0,0-10 0 31,0-2-152-31,0-7-30 0,0 0-6 0,0 0-782 0</inkml:trace>
  <inkml:trace contextRef="#ctx0" brushRef="#br0" timeOffset="24613.65">27139 7144 518 0,'0'0'46'0,"0"0"-37"0,0 0-9 0,0 0 0 0,0 0 506 0,7-3 99 16,4-3 20-16,3 3 4 0,4-3-483 0,6-4-97 15,1 1-19-15,7 3-4 0,-4-4-17 0,7 1-9 16,1-1 10-16,2 1-10 0,1-10 0 0,0 10 0 16,7-7-8-16,0 3 8 15,0-2-45-15,-4 5-3 0,-3 1 0 0,-4 0 0 16,0-1-120-16,-7 4-24 0,-3 3-4 0,-4-4-806 0</inkml:trace>
  <inkml:trace contextRef="#ctx0" brushRef="#br0" timeOffset="25279.08">27404 8063 1969 0,'0'0'43'0,"0"0"9"0,0 0 1 0,0 0 3 0,0 0-44 0,0 0-12 0,0 0 0 0,0 0 0 16,3-9 33-16,4 6 5 0,-3-4 1 0,3-2 0 15,0 3 12-15,4-4 2 0,-1 1 1 0,1-1 0 16,3-8-2-16,0 8-1 0,0-5 0 0,0 5 0 15,4-2-25-15,-1-4-5 0,1 0-1 0,0-3 0 16,-4 1-4-16,4 2-2 0,-1-3 0 0,1 0 0 16,-1 4 9-16,-2-4 1 0,-1 0 1 0,-4 0 0 0,1 4-7 0,-1 2-2 15,1-3 0-15,0 1 0 16,-1 2 2-16,-3 4 0 0,0-7 0 0,0 7 0 16,0-1-6-16,0 4 0 0,-3-3-1 0,3-1 0 15,-3 7-11-15,-1-3 0 0,1-4 0 0,-4 10 0 0,0-6 0 16,0 6 0-16,0 0 0 0,3-3 0 0,-3 3 0 0,0 0 0 15,0 0 0-15,0 0 0 0,0 0 0 0,7 9 0 16,-3-2 0-16,3 5 0 0,-4-2 0 0,4-1 0 16,-3 7 0-16,-1 2 0 0,1-2 0 0,-1-3 0 15,5 2-9-15,-1 4 9 0,0-9 0 0,0 5 0 16,0-5 0-16,-4 8 0 0,4-8 0 0,0-1 0 16,4 1 0-16,-4 2 0 0,0-9 0 0,0 7 0 0,0-1 8 15,0-3-8-15,0-2 20 0,-3 2-3 16,-1-3 0-16,4 3 0 0,0 4 3 0,1-1 1 0,-5-3 0 15,4-3 0-15,-7-3-5 0,4 10-2 0,3-4 0 16,-4-3 0-16,4 4-6 0,-3-7 0 0,-1 3-8 16,-3-3 12-16,0 0-2 0,7 6-1 0,-7-6 0 0,0 0 0 15,0 0 2-15,0 0 0 0,0 0 0 0,4-9 0 16,-4 9 6-16,3-7 2 0,-6-2 0 0,3-4 0 16,0-2-8-16,0-1-2 0,-4-3 0 0,4 0 0 15,-3-6-9-15,3 6 0 0,3-6 0 0,-3 3 8 16,0-3-8-16,4 0-12 0,-1-3 2 0,1 9 1 15,-4-6-10-15,3 6-1 0,-3 0-1 0,4 4 0 16,-4 2-24 0,4-2-5-16,-4-1-1 0,0 6 0 0,0 1-167 0,0 0-34 15,0-1-6-15</inkml:trace>
  <inkml:trace contextRef="#ctx0" brushRef="#br0" timeOffset="25732.75">29154 6172 1324 0,'0'0'118'0,"0"0"-94"0,0 0-24 0,0 0 0 16,-4 7 192-16,1 2 35 0,-5 7 6 0,1-4 2 16,0-2-169-16,-3 5-34 0,-1 4-6 0,1 0-2 15,-5 6-4-15,-2 0-2 0,3 3 0 0,-4 1 0 16,0-1 22-16,-6 6 5 0,-1 1 1 0,0-1 0 15,1 4-8-15,-5-4-2 0,-2 13 0 0,2-3 0 16,-2 0-4-16,3 10-2 0,-1-4 0 0,5-3 0 16,-1 6-14-16,0-6-2 0,4 6-1 0,3-9 0 15,4 6-13-15,0-2 9 0,4-1-9 0,3 6 8 16,7-9-8-16,0 0 0 0,0 6 0 0,3-9-11 16,4-1-3-16,4-2-1 0,-4-4 0 0,3 4 0 15,4-10-50-15,-3 7-11 0,7-7-1 16,-4 7-1-16,-4-10-110 0,4 3-23 0,1 3-4 0,-5-3-1 15</inkml:trace>
  <inkml:trace contextRef="#ctx0" brushRef="#br0" timeOffset="28643.3">29528 7091 1324 0,'0'0'118'0,"0"0"-94"16,0-3-24-16,0-3 0 0,0-4 217 0,0 7 39 16,3-3 8-16,-3 6 2 0,0 0-198 0,0 0-39 0,7-3-8 15,-7 3-1-15,0 0 8 0,7 3 1 0,0 6 1 0,-3 1 0 16,-1 9 6-16,1-4 2 0,-8 4 0 16,1 6 0-16,-1 0-10 0,-3 3-3 0,-7 1 0 0,0-1 0 15,0 6-8-15,-7-5-1 0,-4 5-1 0,0 1 0 16,-3-7-15-16,0-3 0 0,-4 3-12 15,0-3 12-15,1 3-20 0,2-9 2 0,1-3 1 16,0 0 0 0,3-4-108-16,8-6-22 0,-5-2-4 0,8 2-877 0</inkml:trace>
  <inkml:trace contextRef="#ctx0" brushRef="#br0" timeOffset="28839.42">29274 7204 1670 0,'0'0'148'0,"0"0"-118"0,0 0-30 0,0 0 0 0,14 3 212 0,-4-3 36 16,4 0 7-16,4 10 1 0,0-4-210 0,3-3-46 15,-4 3 0-15,5 4 0 0,-1 5 0 0,-7-5 0 16,0-1 0-16,0 7 0 0,-3-4 0 0,-1 7-11 16,-3-3 11-16,0 3-8 15,-3-1-187-15,-4-2-37 0,0 3-7 0</inkml:trace>
  <inkml:trace contextRef="#ctx0" brushRef="#br0" timeOffset="29590.35">30282 7859 1555 0,'0'0'68'0,"0"0"16"0,-7-3-68 0,7 3-16 0,0 0 0 0,0 0 0 15,4-6 164-15,3 3 28 0,0-7 7 0,0 4 1 16,0-3-113-16,4 6-23 0,-1-7-4 0,4-2 0 15,8 2-32-15,-1 1-7 0,-4-4-1 0,1-2 0 0,3 5 20 16,0-5 3-16,-3 2 1 0,0-3 0 0,-1-2-26 0,1 2-5 16,-4-3-1-16,0 0 0 15,0-6-3-15,-3 6-1 0,-1-6 0 0,1 6 0 0,0-9 4 16,-1 3 0-16,-3-3 0 0,4 0 0 0,-4-4-12 0,0 4 0 16,4 3 0-16,-4 6 0 0,-4 0 0 0,4 1 0 15,-3 2 0-15,-1 6 0 0,1 1 15 0,-1 0 1 16,1-1 0-16,-4 10 0 0,0 0-26 0,0 0-5 15,0 0-1-15,0 0 0 0,0 0 16 0,3 16 0 16,-3-4 0-16,0-2 10 0,-3 12-10 0,-1-3 0 16,1-1 0-16,-1 11-11 0,1-11 11 0,-4 8 0 15,3 2 0-15,1-9 0 0,-4 6-8 0,3-7 0 16,4-2 0-16,-4 3 0 0,1 0 8 0,3-4 11 16,0-5-3-16,0-1 0 0,0 7-8 0,3-13 0 0,-3-3 0 15,0 0 0-15,4 10 0 0,-4-10 0 0,0 0 0 0,11 0 0 16,-4 0 0-16,3-4 0 0,1-2 8 0,-1-3-8 15,1-1 8-15,0 1-8 0,-1-7 0 16,1 4 8-16,-4-4-8 0,3-3-9 0,1 3 9 0,0-2-13 16,-4-7 13-16,3 6 0 0,-3 0 0 0,4-6 0 15,-8 6 0-15,8-6 0 0,-4 6 0 0,0 0 0 16,4-6 0-16,-4 13 13 0,0-4-4 0,0-3-1 16,0 10-8-16,-4 3-12 0,1-4 2 0,-1 7 1 15,4-3 9-15,-7 6 0 0,0 0 0 0,0 0 0 16,0 0 0-16,4 6 0 0,3-3 0 0,-3 7 0 15,-8-1 0-15,4 7 0 0,4-1 0 0,-4-2 0 16,3 9 0-16,-6 0 0 0,-1-3 0 0,4 6 0 0,0-7 0 16,0-2 0-16,-3 3 0 0,3 0 0 0,7 0 0 15,-4-4 0-15,-3 4 0 0,0-3 0 0,7-7 0 16,0 10-15-16,0-10 4 0,0 1 1 16,0-1-31-16,0-3-7 0,0-2 0 15,4 2-1-15,-4-6-221 0,4 0-44 0,6-6-9 0,-3 2-1 16</inkml:trace>
  <inkml:trace contextRef="#ctx0" brushRef="#br0" timeOffset="31060.86">32152 6730 979 0,'0'0'87'0,"0"0"-70"0,0 0-17 0,0 0 0 16,0 0 232-16,0 0 42 0,0 0 9 0,0 0 1 16,0 0-184-16,0 0-36 0,0 0-8 0,0 0-2 15,0 0 30-15,0 0 5 0,0 0 2 0,0 0 0 16,0 0-16-16,0 0-3 0,-7 0-1 0,-7 0 0 16,0 4-46-16,-4 2-9 0,4-3-1 0,-7 6-1 15,0-2 17-15,0-4 3 0,-4 9 1 0,0-8 0 16,1 5-16-16,2 0-3 0,1 1-1 0,0-1 0 15,3-3-15-15,1 4 8 0,3-1-8 0,0 1 0 16,3-1 0-16,0 0 0 0,1 1 0 0,6 2 0 16,-3 1 0-16,0-4 0 0,0 1 0 0,4-1 0 15,-1 4 0-15,4-4 0 0,-3 1 0 0,3-1 0 16,0 0 0-16,0-6 0 0,0 7 0 0,0-4 0 0,0 4 0 16,0-10 0-16,0 0 0 0,7 6 0 0,-4-3 0 15,4 6 0-15,0-2 0 0,0-4 0 0,-7-3 0 0,11 0 0 16,-1 0 0-16,1 0 0 0,3 0 0 0,0 0 0 15,0 0 0-15,0 0 0 0,4 0 0 0,0-3 0 16,3 3 0-16,-3 0 0 0,-1 0 0 0,-3 0 0 16,4 0 0-16,0 0 0 0,-4 0 0 0,0 0 0 15,0 3 0-15,0-3 0 0,-3 0 0 0,-4 6 0 16,-7-6 0-16,7 0 0 0,0 3 0 0,-7-3 0 16,0 0 0-16,0 0 0 0,0 13 0 0,-4-10 0 15,1 6 0-15,-8 1 0 0,4-1 0 0,-3 1 0 16,2-4 0-16,-6 9 0 0,-3-2-12 0,-1-4 12 15,-3 1-12-15,3 6 12 0,-3-1-11 0,0-2 11 16,0-4-10-16,3 7 10 0,-3 3 0 0,3-1 0 0,1-2-8 0,-1 3 8 16,0 0 0-16,1 0 0 0,3 3 12 0,0-10-12 15,3 7 0-15,0-3 0 0,1-7 0 0,3 7 0 16,0-4 0-16,3-2 0 0,-3 5 0 0,4-5 0 16,-1-1 0-16,4-3 0 0,0 4 0 0,0-10 0 15,4 3-11-15,-1 3 1 0,4 4 0 0,0-10 0 16,4 9 10-16,3-9 0 0,-4 0 0 0,8 0 0 15,0 0 0-15,-1 0 0 0,8 0 0 0,-4 0 0 16,4 0 0-16,3-3 0 0,0 3 0 0,4 0-8 16,-4 0 8-16,1 3 0 0,-5-3 8 0,1 0-8 15,-4 9-54-15,0-9-15 16,-7 7-3-16,-3-4-1 0,0-3-135 0,-11 0-28 16</inkml:trace>
  <inkml:trace contextRef="#ctx0" brushRef="#br0" timeOffset="32079.66">29439 7295 345 0,'0'0'31'0,"0"0"-31"0,0 0 0 0,0 0 0 0,0 0 151 0,0 0 24 16,0 0 5-16,0 0 0 0,0 0-110 0,0 0-22 15,-3 0-5-15,3 0-1 0,-4-9 30 0,4 9 5 16,-3 0 2-16,-4 0 0 0,7 0 12 0,0 0 2 16,0 0 1-16,0 0 0 0,0 0-9 0,0 0-1 15,0 0-1-15,0 0 0 0,0 0-29 0,0 0-6 16,0 0 0-16,0 0-1 0,10 0-7 0,-3 6-2 16,-7-6 0-16,11 3 0 0,-1-3-6 0,1 9 0 15,-4-2-1-15,4-4 0 0,-4 6-23 0,0-3-8 16,3 4 0-16,-3-1 9 0,1 1-9 0,-5-1 0 15,4 0 0-15,0 7 8 0,0-6-8 0,-3 8 0 0,3-2 9 16,-4-3-9-16,1 9 0 0,-1-4 8 0,1-5-8 16,-4 3 0-16,3 2 0 0,1-2 0 0,-4-3 0 15,3 2 8-15,-3-5-8 0,4-1 0 0,-4 1 0 0,0-1 0 32,0-3-24-32,0-6-2 0,4 10-1 0,-4-10 0 15,0 0-109-15,0 0-21 0,0 0-5 0</inkml:trace>
  <inkml:trace contextRef="#ctx0" brushRef="#br0" timeOffset="32494.14">29968 6545 864 0,'0'0'76'0,"0"0"-60"15,0 0-16-15,-7 0 0 0,-3 0 184 0,10 0 33 16,0 0 7-16,0 0 2 0,-4 0-154 0,-3 10-32 0,7-10-5 0,-3 6-2 15,-1 4-21-15,4-1-4 0,-3 0 0 0,-1 1-8 16,1-1 13-16,3 7-4 0,-4-7-1 0,1 1 0 16,-1 9-8-16,4-4 12 0,-3-2-12 0,-1 2 12 15,0 4-4-15,1-9-8 0,-1 8 12 0,4-8-4 16,-3 2-8-16,3 1 0 0,0-4 0 0,0 1 8 16,0-4-8-16,0 3 12 0,0-2-12 0,0-7 12 15,3 3-12-15,-3-3-17 0,0 0 4 0,0 0 1 31,7 9-164-31,-7-9-32 0,0 0-6 0,15-9-2 0</inkml:trace>
  <inkml:trace contextRef="#ctx0" brushRef="#br0" timeOffset="32740.82">30025 6276 2116 0,'-4'-6'47'0,"1"6"9"0,3 0 3 0,0 0 0 0,0 0-47 0,0 0-12 16,0 0 0-16,0 0 0 0,0 0 0 0,0 0 0 15,0 0 0-15,0 0 0 0,10-4 0 0,-2-2 0 16,-8 6 0-16,0 0 0 15,7 0-80-15,-7 0-12 0,10 0-3 0,-3 0-748 0</inkml:trace>
  <inkml:trace contextRef="#ctx0" brushRef="#br0" timeOffset="33267.57">31076 7546 345 0,'0'0'31'0,"4"-3"-31"15,-1-4 0-15,1-2 0 0,-1 0 226 0,1 9 39 16,-4 0 8-16,3-10 2 0,1 4-195 0,3 6-38 15,0-3-8-15,-7 3-2 0,0 0 52 0,0 0 9 0,7-7 3 0,-3 7 0 16,-4 0-17-16,0 0-3 0,0 0-1 0,10 0 0 16,-10 0-6-16,4 10-1 0,-4-10 0 0,3 6 0 15,1 4-32-15,-1 5-6 16,-3-2-2-16,0 2 0 0,-3-5-28 0,3 9 8 0,-4-10-8 0,1 10 0 16,-1-3 0-16,-3 2 0 0,7 1 0 0,-3-3 0 15,-1 3-9-15,-3 0-2 0,3-4 0 0,1 4 0 31,-1 0-45-31,1-3-10 0,-1 2-2 0,1-2 0 16,-1-7-112-16,1 4-22 0,-1-4-5 0,1 4-298 0,3-10-60 16</inkml:trace>
  <inkml:trace contextRef="#ctx0" brushRef="#br0" timeOffset="33569.07">31224 7662 1526 0,'0'0'68'0,"0"0"13"0,0 0-65 0,0 0-16 16,0 0 0-16,0 0 0 0,0 0 30 0,-3 0 2 15,-4 6 1-15,0-6 0 0,0 3-1 0,0 4 0 16,0-7 0-16,0 3 0 0,-1 3-6 0,-2-3-2 16,3 3 0-16,0 4 0 0,-4-4-4 0,1-3 0 15,-1 7-1-15,-3-1 0 0,3-3 19 0,4 4 4 16,0-4 1-16,0-3 0 0,4 6-27 0,3-9-6 15,-4 7-1-15,4-7 0 0,0 0 0 0,4 9 0 16,-1-6 0-16,4 4 0 0,0 2-9 0,0-9 0 16,0 9 0-16,0-2 0 0,4-4 0 0,0 3 0 15,-1-3 0-15,1-3 0 0,3 6-15 0,-4-6 2 0,5 4 0 0,-1 2 0 32,0-3-45-32,0-3-9 0,0 6-1 0,-3-6-788 0</inkml:trace>
  <inkml:trace contextRef="#ctx0" brushRef="#br0" timeOffset="33993.01">32350 7395 1785 0,'0'0'159'0,"0"0"-127"15,0 0-32-15,0 0 0 0,0 0 111 0,0 0 16 16,0 0 3-16,0 0 1 0,0 13-109 0,0-13-22 0,0 12 0 0,0-2 0 16,0-1 0-16,0 7 0 0,0-7 12 0,0 10-4 15,-4-3 8-15,1-4 2 0,-1 4 0 16,1 3 0-16,-4-4-10 0,3 4-8 0,-3-3 9 0,3-3-9 16,1 2 0-16,-4-5 8 0,3 8-8 0,1-8 0 15,-1-1-17-15,1 1-7 0,-1-4 0 0,1 3-1 31,-1 1-118-31,4-10-23 0,0 0-5 0,0 0-663 0</inkml:trace>
  <inkml:trace contextRef="#ctx0" brushRef="#br0" timeOffset="34394.65">32526 7499 403 0,'0'0'17'0,"0"0"5"0,0 0-22 0,0 0 0 15,0 0 0-15,0 0 0 0,0 0 288 0,0 0 52 16,-3 9 12-16,-1-6 1 0,1 4-239 0,-8 2-48 16,4-9-10-16,-4 9-1 0,4-2 21 0,-3-4 4 15,-1 6 0-15,-3-9 1 0,3 6-35 0,1 4-7 16,-1-7-2-16,1 3 0 0,-4 4-8 0,3-10-1 15,4 9-1-15,-4-3 0 0,1-2-1 0,3 2 0 16,0-3 0-16,0 3 0 0,3 4-10 0,4-4-3 16,0-6 0-16,-3 3 0 0,3-3-13 0,0 9 9 15,-4 1-9-15,4-10 8 0,4 6-8 0,-1 4 0 16,-3-7 0-16,4 6 0 0,-4-3 0 0,7 4 0 0,-7-10 0 0,3 9 0 16,4-3 0-16,-7-6 0 15,7 4 0-15,7-4 0 0,-3 6 0 0,0-3 8 0,3-3-8 16,-4 0 8-16,1 0-8 0,-1 6 0 0,5-6 0 15,-5 0 0-15,4 10-11 0,-3-10-1 0,-4 6 0 0,0-3 0 32,7 3-105-32,-3-3-22 0,-1 7-4 0,-3-4-1 0</inkml:trace>
  <inkml:trace contextRef="#ctx0" brushRef="#br0" timeOffset="35014.97">32322 6188 345 0,'0'0'15'0,"0"0"4"0,0 0-19 0,0 0 0 0,0 0 0 0,0 0 0 16,0 0 140-16,0 0 25 0,0 0 5 0,0 0 1 16,0 0-63-16,0 0-13 0,0 0-3 0,0 0 0 15,0 0 11-15,0 0 1 0,0 0 1 0,7 9 0 16,0 1 7-16,-4-4 2 0,8-3 0 0,-1 7 0 16,4-4-28-16,1 3-6 0,2 1 0 0,1 5-1 15,3-2-31-15,0 3-5 0,0 2-2 0,0 1 0 16,8 6-20-16,-1 0-4 0,4-3-1 0,-1 13 0 15,5-7-5-15,-5 7-2 0,-2-7 0 0,-1 6 0 16,0 1 25-16,-3-7 5 0,3 7 1 0,-3 2 0 16,-1-2-31-16,1 5-9 0,0-8 0 0,-4 9 0 15,-3 2 12-15,-4-2-12 0,0 3 12 0,-4-3-12 16,-6 3 8-16,-1-3-8 0,-3 2 0 0,-3 8 0 0,-4-4 0 0,-4 3 0 16,1-3 0-16,-1 0 0 0,1-3 0 0,-5 0 0 15,5-10-9-15,-4 10 9 0,3-9 0 0,1 2 0 16,-1-2 0-16,4-7 0 15,-4 6-28-15,4-5 0 0,-3-1 0 0,3-3 0 16,0 3-160-16,0-9-32 0,0-3-6 0</inkml:trace>
  <inkml:trace contextRef="#ctx0" brushRef="#br0" timeOffset="35826.05">32710 5931 1134 0,'0'0'50'0,"-4"-3"10"0,-3-4-48 0,7 7-12 0,0-3 0 0,-4-3 0 15,-3 3 115-15,7-3 20 0,0 6 4 0,-3-10 1 16,3 10-20-16,0 0-3 0,0 0-1 0,0 0 0 16,0 0-26-16,0 0-6 0,0 0 0 0,0 0-1 15,0 0-23-15,0 0-5 0,3 0-1 0,-3 0 0 16,11 0 4-16,0 7 1 0,3-4 0 0,-4 3 0 16,8 3-31-16,0 1-7 15,-1 2-1-15,4 4 0 0,4 0-6 0,7 2-2 0,-4 1 0 0,0 0 0 16,0 0-12-16,1 6-16 0,2 0 3 0,5 3 1 15,-1 7 21-15,-3 2 5 0,-1-2 1 0,15 12 0 16,-10 6 1-16,-1-9 1 0,-10 9 0 0,-1-9 0 16,1 3-17-16,-7-3-17 0,-1 0 3 0,-3 6 1 0,-3-3 21 15,0 7 4-15,-1-7 0 0,-6 3 1 0,3 3-13 16,-4-6 11-16,1 3-11 0,-4-3 10 0,0 1-10 16,0 5 12-16,-4-9-12 0,4 9 12 0,-3-3-12 0,-1-3 8 15,1 0-8-15,-1 3 8 0,-3-3-8 16,4-3 8-16,-1-6-8 0,-3 6 8 0,0-3-8 0,0-4 8 15,0 7-8-15,-4 0 8 0,4-6-8 0,-7 6 12 16,0-7-12-16,0-2 12 0,-4 2 18 0,-3 4 4 16,-4-6 1-16,-3-4 0 0,-4 4-27 0,8-7-8 15,-1 3 0-15,-7-3 0 0,0 7 0 0,-3-7 0 16,-4 7 0-16,8-7 0 16,-5 9-63-16,-6-2-16 0,7-1-3 0</inkml:trace>
  <inkml:trace contextRef="#ctx0" brushRef="#br0" timeOffset="43392.64">32262 1566 1440 0,'-4'-10'64'0,"4"10"12"0,4-6-60 0,-4 6-16 0,0 0 0 0,0-3 0 16,-4-3 110-16,0 3 19 0,4 3 4 0,-3 3 1 16,-8 6-31-16,4-3-7 0,-7 1 0 0,0-4-1 15,0 16-23-15,-7-13-5 0,-4 3-1 0,0 7 0 16,-6-3-10-16,-1 12-1 0,0-13-1 0,0 13 0 15,-3 0-10-15,0-6-1 0,0 9-1 0,3-3 0 16,-3 10-14-16,3-1-4 0,-3 4 0 0,3 6 0 16,-3 3-8-16,-1-3-1 0,1 9-1 0,0 1 0 15,-1 5-14-15,5-9 11 0,-1 4-11 0,0-1 10 16,4 6-10-16,7-11 8 0,0-5-8 0,3 8 8 16,0-11-8-16,4 11 0 0,4-14 0 0,-1-2 0 15,8-1 0-15,-5-6 0 0,5 7 0 0,-1-16 0 0,4 9 8 16,-3-9-8-16,-1 3 0 0,4-10 8 0,-3 7-8 0,3-3 10 15,-4-7-10-15,4 10 10 0,-3-10-2 0,3 1 0 16,0-4 0-16,-4 3 0 0,4-2 2 0,0-7 0 16,0 0 0-16,0 0 0 0,-3 3-2 0,3-3 0 15,0 0 0-15,0 0 0 0,0 0 0 0,-7 0 0 16,0 0 0-16,7 0 0 0,0 0-8 0,-7-10 0 16,-1 7 9-16,5-3-9 0,3 6 0 0,-4-6 8 15,-3-4-8-15,4 1 0 0,-1-4 0 0,1-2 0 16,-1 5 0-16,4 1 0 0,-3-7 0 0,3-3 0 15,0 1 0-15,0 2 0 0,-4-6 0 0,4 0 0 16,-3 3 0-16,3-3 0 0,-4 0 0 0,4 0 0 0,-3 0 0 16,-1 0 8-16,4-3-8 0,-3 10 0 15,-1-4 0-15,1 0 0 0,3 3 0 0,-4 4 0 0,4 2 0 0,-4-5 0 16,4 12 0-16,0-4 0 0,-3-2 0 0,3 9 0 16,0 0 0-16,0 0-10 0,0 0 10 0,0 0 0 15,-4 9-12-15,1 1 12 0,-1-1-12 0,1 10 12 16,3 3-14-16,-4 6 4 0,4-3 1 0,0 3 0 15,4 1 9-15,-4 5 0 0,3-6 0 0,-3 1 0 16,4-4 0-16,-4 9 8 0,3-15 0 0,1 9 0 16,-1-12 1-16,-3 3 1 0,4 9 0 0,3-19 0 15,-7 7 3-15,4 0 1 0,-4-4 0 0,3-2 0 16,4-4 2-16,-3-3 0 0,-4-3 0 0,10 6 0 16,-3-3 4-16,0-6 2 0,4-3 0 0,0 3 0 15,3-3-1-15,3-4 0 0,1-2 0 0,7-4 0 0,-1-3-4 16,5-6-1-16,2-3 0 0,1-7 0 0,3 7-7 15,1-13-1-15,6 1-8 0,-3-1 12 16,3-6-37-16,4-3-8 0,0 3-2 16,7 3-989-16,10 0-199 0</inkml:trace>
  <inkml:trace contextRef="#ctx0" brushRef="#br0" timeOffset="48229.47">399 4332 1324 0,'0'0'118'0,"0"0"-94"16,10-7-24-16,-6 4 0 0,6 3 74 0,1 0 10 16,0-6 3-16,-4 3 0 0,10 3-40 0,-3 0-8 15,0-6-2-15,-3 12 0 0,3-6-19 0,0 9-4 16,-3-9-1-16,6 3 0 0,-2 10-13 0,-1-10 0 16,-4 6 0-16,1 1 0 0,-4-1 0 0,3 7 0 0,1-7 0 15,0 10 0-15,3-3 0 0,-4-4 0 16,4 4 0-16,4-7 0 0,-4 7 0 0,0-3 0 0,7-4 0 15,-3 7 0-15,7 3 0 0,3-13 0 16,-3 3 0-16,10 7 0 0,-7-4 0 0,4 4 0 0,-4-3 0 16,-3-4 9-16,-4 4 7 0,4-1 2 0,-11-2 0 15,7 5 0-15,-7-5 7 0,-3 5 2 0,-1-5 0 16,1-1 0-16,-8 4-12 0,1-4-3 0,3 4 0 0,-3-4 0 16,3 4-12-16,-7-13 11 0,3 9-11 0,-3-9 10 15,0 0-2-15,0 6-8 0,0-6 12 0,0 0-4 16,0 0 0-16,0 0-8 0,0 0 12 0,0 0-4 15,11 0 2-15,-8 0 0 0,4 0 0 0,-3-6 0 16,-1-3 2-16,4 9 1 0,-3-10 0 0,-4 1 0 16,7-1 5-16,-7 4 1 0,4-3 0 0,-4-1 0 15,0 1-3-15,-4-1-1 0,4-2 0 0,0-4 0 16,-7 7 9-16,7-7 1 0,-4 7 1 0,4-1 0 16,0-5-2-16,0 5-1 0,-7-2 0 0,7 2 0 0,0-5-23 0,0 5 0 15,0-5 0-15,0 5 0 0,7 1 0 16,-7-1-13-16,4 1 3 0,3 0 1 0,-7-1 9 0,4 1 16 15,3-1-4-15,-4 1-1 0,-3 3-24 0,0-4-5 16,0 10-1-16,0 0 0 0,0 0 19 0,0 0-12 16,0-9 12-16,0 9-10 0,0 0 10 0,0 0-13 15,0 0 5-15,0 0 8 0,-3 9-18 0,-4-9 4 16,3 10 1-16,-3-4 0 0,3-3-1 0,4 6 0 16,0 1 0-16,4-1 0 0,-4 1 14 0,7-1 0 15,4-3 0-15,-8 4 0 0,1-1-12 0,3 1 1 16,3-1 0-16,-6 0 0 0,6 4 11 0,-6-4 8 0,3 1-8 15,-4 2 11-15,8-2-11 0,-7 5-12 0,3 1 2 16,-7-3 1-16,3 2 9 0,-6 1 0 0,-4-7 0 0,3 4 0 16,1-4 0-16,-8 1 0 0,4 5 0 0,3-5 8 15,-6 9 4-15,-4-13 2 0,3 3 0 0,-3 1 0 16,3-1-1-16,1 1 0 0,-1-4 0 0,-3 3 0 16,4-6 1-16,-1 7 0 0,-3-4 0 0,3-6 0 15,1 9-2-15,3-9-1 0,-11 7 0 0,11-4 0 16,-4-3-27-16,1 6-4 0,-1-6-2 0</inkml:trace>
  <inkml:trace contextRef="#ctx0" brushRef="#br0" timeOffset="50850.56">13423 3262 1850 0,'0'0'40'0,"0"0"9"0,-3 0 2 0,-4-9 1 0,3 9-41 0,4 0-11 16,-7-3 0-16,7 3 0 0,-3-7 48 0,3 7 7 15,0 0 1-15,0 0 1 0,0 0-2 0,0 0-1 16,0 0 0-16,0 0 0 0,0 0-30 0,10 0-5 15,1-9-2-15,3 9 0 0,3-6 14 0,1 6 2 16,7-10 1-16,-1 10 0 0,5-3-4 0,2-3-1 16,-2 6 0-16,2 0 0 0,5 0-16 0,-1 0-3 15,0 0-1-15,1 0 0 0,-5 0 2 0,1 0 0 16,-4 0 0-16,0 0 0 0,1 0-11 0,-5 0 0 0,-2-9 9 16,2 9-9-16,-6 0 8 0,0 0-8 0,-4 0 8 0,3 0-8 15,1 0 16-15,-8 0 0 16,1 9-1-16,0-9 0 0,-1 0 0 0,-3 6 0 0,-7-6 0 15,0 0 0-15,4 3-15 0,-4-3 11 0,-4 10-11 0,4 2 10 16,-3 1-1-16,-4-4 0 0,3 7 0 0,-6-7 0 16,-1 1-1-16,0 9-8 0,-3-4 12 0,0-2-4 15,-3 9-8-15,-1-3 8 0,0-7-8 0,-3 10 8 16,0-3-8-16,0 3 8 0,-7 3-8 0,3 0 8 16,-3-6-8-16,-1 0 0 0,-6-1-12 0,7 8 12 15,0-8 0-15,3 1 0 0,-3 3 0 0,0-3 0 16,3-7 0-16,0 10 0 0,4 0 0 0,3-6 0 15,1 0 0-15,-1-4 0 0,4 4 8 0,3-3-8 0,4-4 8 16,-3 3-8-16,3-2 8 0,3-7-8 0,1 6 12 16,-4-2-4-16,7 2 0 0,-4-9 0 0,4 0-8 15,0 16 12-15,0-16-12 0,0 0 12 0,0 0-4 0,0 0 0 16,0 0 0-16,4 3 0 0,-4-3 10 0,7 6 2 16,0-3 0-16,-7-3 0 0,7 7-8 0,0-4-2 15,0 3 0-15,3-3 0 0,-2-3 10 16,-1 6 3-16,0-2 0 0,3 5 0 0,4-9-6 0,0 6-1 15,1 4 0-15,-1-10 0 0,3 9 0 0,1-9-1 16,7 9 0-16,-1-9 0 0,1 7-6 0,3-4-1 16,-3 3 0-16,3-6 0 0,0 0-8 0,1 0 8 15,-5 0-8-15,5 0 8 0,-1 0-8 0,0 0 0 0,-3 0 0 16,6 0 8-16,-2 0-8 0,2-6 0 0,-6 3-10 16,3 3 10-1,-3-7-33-15,0 7-1 0,-4 0 0 0,4 0 0 16,-1 0-123-16,-3 0-25 0,1-9-5 0</inkml:trace>
  <inkml:trace contextRef="#ctx0" brushRef="#br0" timeOffset="62789.37">723 8725 2070 0,'0'0'45'0,"0"0"10"0,0 0 1 0,0 0 3 0,0 0-47 0,0 0-12 0,0 0 0 0,4 0 0 15,-4 0 0-15,0 0 0 0,0 0-10 0,7 6 10 16,-4-6 0-16,-3 0 0 0,4 6 0 0,6-2 0 16,1 2 0-16,0-3 0 0,-8 3 0 0,15-3 0 15,-4-3 0-15,0 0 0 16,0 7 0-16,7-7 0 0,0 0 0 0,-3 0 0 0,3-7 0 0,4 7 0 15,-4-3 0-15,-3-3 0 0,10 6 0 0,-10-3 0 16,3-3 0-16,3 2 0 0,-2-2 0 0,-5 6 0 31,4-6-109-31,-6 6-19 0,-1 0-4 0,-4 0-1 0</inkml:trace>
  <inkml:trace contextRef="#ctx0" brushRef="#br0" timeOffset="63090.04">797 9045 2098 0,'0'0'93'0,"0"0"19"0,0 0-89 0,0 0-23 16,11-3 0-16,-8-4 0 0,15 7 0 0,-11 0 0 15,4 0 0-15,3 0 0 0,-4-9 0 0,8 9 0 16,-4 0 0-16,0 0 0 16,0 0-28-16,4-6-9 0,-4 2-3 0,4 4 0 15,3 0-28-15,0 0-7 0,-3 0-1 0</inkml:trace>
  <inkml:trace contextRef="#ctx0" brushRef="#br0" timeOffset="64984.28">2247 8170 1494 0,'0'0'66'0,"4"-3"14"0,3-4-64 0,-7 7-16 0,0 0 0 0,3-3 0 16,1-3 0-16,-4 6 0 0,0 0 0 0,0 0 0 15,0 0 11-15,0 0 2 0,0 0 1 0,0 0 0 16,0 0-14-16,0 0 0 0,0 0 8 0,-4 9-8 16,-6-9 28-16,6 7 2 0,-6-4 1 0,-1 3 0 15,-3-3 11-15,3 4 2 0,-3-4 1 0,-3-3 0 0,2 0 1 16,1 6 0-16,0-3 0 0,-7-3 0 0,7 6 5 0,0-6 1 16,-7 3 0-16,0 4 0 0,3-7-13 15,-3 0-3-15,7 0 0 0,-8 0 0 0,1 6-12 16,7-6-2-16,0 0-1 0,0 0 0 0,-4 3-21 15,8-3 8-15,-4 0-8 0,3 0 0 0,-3 0 0 0,10 0 0 16,-6 10 0-16,3-10 0 0,3 0 0 0,-6 0 0 16,-1 6 0-16,8-6 0 0,-1 3 0 0,-7-3 0 15,4 6 0-15,-3-6 0 0,6 3 0 0,-6-3 8 16,6 7-8-16,-6-7 0 0,-1 3 13 0,7 3-1 16,4-6-1-16,-7 0 0 0,4 0 4 0,3 0 1 15,0 0 0-15,0 0 0 0,0 0 1 0,0 0 1 16,0 9 0-16,0 1 0 0,3-4-18 0,4 4 10 15,-3-7-10-15,3 12 8 0,0-5-8 0,0 5 0 16,-3 4 0-16,3-6 0 0,-4 12 0 0,-3-6 0 0,11 6-9 16,-11 3 9-16,3-3 0 0,4 3 0 15,-3 1-8-15,-4 2 8 0,0-3 0 0,0 0 0 0,0-3 0 0,7 10 0 16,-7-13 0-16,0 3 0 0,-7 3 0 16,7 4 0-16,0-4 14 0,0 0-3 0,-4 0-1 0,4 4 0 15,0-10 3-15,-7 12 1 0,4-6 0 0,-8 7 0 16,8-7-6-16,-8 3 0 0,1-2-8 0,6-1 12 15,-7 0-12-15,1 3 0 0,-1-9 0 0,1 3 0 16,6 0 8-16,-6-6-8 0,6 0 0 0,-3 0 9 16,3-3-9-16,4-1 0 0,-7-2 9 0,7-4-9 15,0 7 11-15,0-13-3 0,0-3 0 0,0 0 0 16,7 6 6-16,-7-6 1 0,11 7 0 0,-4-7 0 0,4 3 1 0,-1-3 0 16,1 0 0-16,-1-3 0 0,5-4-8 0,-5 7 0 15,8 0-8-15,-1 0 12 0,-2 0-12 16,-1 0 9-16,0-6-9 0,3 6 8 0,1-3-8 0,3 3-17 15,0 0 4-15,-7 0 1 0,8-6 12 0,-8 6 16 16,7-4-3-16,-7 4-1 0,0-6-12 16,0 6 0-16,-3 0 0 0,-1 0 0 0,1-3-9 15,0 3-5-15,-8 0-1 0,8 0 0 16,-1 0-27-16,-6-6-6 0,6 6 0 0,1 0-1 16,0 0-26-16,-8-3-5 0,8-4 0 0,-1 4-1 15,4-3-11-15,-3-3-3 0,3 2 0 0,-3 4 0 16,3-3-100-16,-4-4-20 0,15-8-4 0,-14 8-1 0</inkml:trace>
  <inkml:trace contextRef="#ctx0" brushRef="#br0" timeOffset="65273.27">1782 9010 1612 0,'-11'-9'72'0,"7"6"14"0,4-4-69 0,-7 4-17 0,14-3 0 0,-7 6 0 16,0-3 202-16,4-3 37 0,7 2 7 0,-1-2 2 0,1 0-196 16,3 3-40-16,0 3-12 0,7-6 8 15,-7 2-8-15,7-2 0 0,4 6 0 0,-7 0 0 16,10-3 0-16,-10 3-12 0,6 0 4 0,1 0 0 15,-4 0-20-15,4 0-3 0,0 0-1 0,-1 0 0 16,-3 0-35-16,4 0-7 0,-4 3-2 0,-3-3-581 16,0 0-117-16</inkml:trace>
  <inkml:trace contextRef="#ctx0" brushRef="#br0" timeOffset="66050.84">2491 9214 1267 0,'0'0'112'0,"0"0"-89"16,0 0-23-16,0 0 0 0,0 0 127 0,0 0 21 15,0 0 4-15,0 0 0 0,0 0-116 0,0 0-24 16,10-3-12-16,1-3 12 0,-8 6 8 0,8-3 3 15,-1-4 0-15,5 7 0 0,-1-6 0 0,3 6 0 16,-3-3 0-16,-3 3 0 0,3 0 10 0,7 0 3 0,-7-6 0 0,1 6 0 16,-1 0-9-16,3 0-2 0,-3 0 0 0,-3 0 0 15,-4 0-3-15,0 0-1 0,4 0 0 0,-1 6 0 16,-10-6-21-16,4 3 9 0,-4-3-9 0,0 6 0 16,0-6 9-16,0 10-9 0,-4-1 0 0,-6 0 9 15,3 1-9-15,-4-1 0 0,4 1 0 0,-4 5 0 16,-3-5 0-16,-3 5 0 0,3-5 0 0,-1 6 0 15,-6-4 0-15,7-3 0 0,0 10 0 0,-7-9 0 16,7 5 0-16,-7-5 0 0,6 9 0 0,-6-4 0 16,7 1-9-16,-7-3 9 0,3 5 0 0,1-2 0 15,3-7 0-15,0 10 0 0,3-9 0 0,7 5 0 16,-6-5 8-16,10-1-8 0,0 1 0 0,0-1 0 16,3-3 26-16,4 4-1 0,-3-7 0 0,7 3 0 15,-1 3 0-15,-3-9 0 0,11 7 0 0,-4-4 0 16,-3-3-25-16,3 6 0 0,0-3 0 0,3-3 0 0,-3 0 0 0,-3 7 0 15,7-4 0-15,3-3 0 0,-7 0 0 16,7 6 0-16,4-12 0 0,-4 6-11 16,-3 0-14-16,3 0-3 0,0-3-1 0,4 3 0 15,-11 0-16-15,7 0-3 0,-7 0-1 0,7 0 0 16,-14 0-136-16,4 0-27 0</inkml:trace>
  <inkml:trace contextRef="#ctx0" brushRef="#br0" timeOffset="66469.5">3161 9089 2163 0,'0'0'96'0,"0"0"20"0,0 0-93 0,0 0-23 0,0 0 0 0,0 0 0 0,0 0 0 15,0 9 0-15,0 0 0 0,0 1 0 0,0 6 0 0,-7 2-10 16,3-2 10-16,4 3-13 0,0 0 13 0,0 6 10 15,-3-6-2-15,3-1 0 0,0 7 19 0,0 1 3 16,0-5 1-16,0 5 0 0,-7-1-7 0,7-3-2 16,0 3 0-16,0 3 0 0,0 3-14 0,-4-3-8 15,4-2 10-15,-7 2-10 0,7-9 8 0,-3 6-8 16,3-3 0-16,-11-7 9 0,8 4-17 0,3-3-4 16,-8-4-1-16,5 4 0 15,3 0-86-15,-7-4-17 0,3-2-3 0,4-4-501 16,0-6-100-16</inkml:trace>
  <inkml:trace contextRef="#ctx0" brushRef="#br0" timeOffset="66879.69">3676 9296 1324 0,'0'0'118'0,"0"0"-94"0,0 0-24 0,0 0 0 0,0 0 119 0,0 0 19 16,0 0 4-16,-11 0 1 0,11 0-115 15,-7 0-28-15,7 0 0 0,-7 0 0 0,7 0 23 0,-10 6-2 16,10-6 0-16,-11 9 0 0,11 1 7 0,-10-1 2 16,6 0 0-16,-7 7 0 0,4-6-17 0,0 8-3 15,-3-2-1-15,-8-3 0 0,11 2-1 0,-11 4 0 16,4-3 0-16,0-4 0 0,0 13 16 0,-4-6 4 16,1-3 0-16,-1 3 0 0,0 6-10 0,-3-13-2 15,7 10 0-15,-7-9 0 0,7 6-16 16,0-10 8-16,3 7-8 0,-3-7 0 15,4 1-23-15,2-4-11 0,5-3-2 0,3-3-610 16,0 0-122-16</inkml:trace>
  <inkml:trace contextRef="#ctx0" brushRef="#br0" timeOffset="67132.53">3366 9321 2703 0,'0'0'120'0,"0"0"24"0,0 0-115 0,0 0-29 0,0 0 0 0,10 0 0 16,1 9 9-16,-4-3-9 0,3-3 8 0,1 7-8 15,3-1 0-15,-3 1 0 0,3 5 0 0,3 1 0 16,-10-3-16-16,11 2-6 0,-4 4-1 0,-3 0 0 31,-1 0-8-31,4 6-1 0,-3-6-1 0,-4 6 0 0,4-6-24 0,-1 6-5 16,-3-7-1-16,0 1 0 0,0-3-13 0,4 3-4 0,-7-10 0 0,6 7 0 15,-10-7 7-15,11 1 1 0,-11-10 0 0,3 9-477 16,4-3-95-16</inkml:trace>
  <inkml:trace contextRef="#ctx0" brushRef="#br0" timeOffset="67705.42">4138 9176 230 0,'0'0'20'0,"0"0"-20"0,0 0 0 0,0 0 0 15,-3-6 450-15,3 6 86 0,0 0 16 0,0 0 4 16,-7 10-464-16,3-4-92 0,0-3-20 0,-3 10-3 16,4-4 7-16,-8 0 2 0,8 4 0 0,-8-4 0 15,4 7 2-15,-3-7 0 0,2 10 0 0,-2-3 0 16,-4 3 12-16,3-1 0 0,-6 8 0 0,2-8 0 16,5 7 0-16,-4-6 0 0,3 6 0 0,4-3 0 15,-3 0 19-15,-1-3 6 0,-3 0 2 0,3 0 0 16,4 6 3-16,4-13 1 0,3 4 0 0,-4 0 0 15,-3-4-16-15,7-2-3 0,7-1-1 0,-7 4 0 16,0-4-3-16,0-9 0 0,7 3 0 0,0 7 0 0,-7-10-8 16,11 0 12-16,3 6-12 0,-3-6 12 15,-1 0-12-15,-6-6 12 0,6 6-12 0,1 0 12 0,3-4 0 16,-3-2 1-16,-4 3 0 0,3-3 0 0,-3-4 2 0,4 4 0 16,3 3 0-16,-11-3 0 0,4-4 1 0,1 1 0 15,-1-1 0-15,3 1 0 0,-10-7-8 0,11 7 0 16,-11 0-8-16,7-1 12 0,0-2-12 15,-7-4-10-15,3 0 2 0,4-3 0 0,-7 1-4 16,4-1 0-16,-4 0 0 0,0-3 0 0,4 3-6 0,-4 0-2 16,0 1 0-16,0-1 0 0,-4 3 6 0,4-3 1 15,0 4 0-15,0 2 0 0,-4-3-7 0,4 7 0 16,-7-7-1-16,7 7 0 16,-3-1-15-16,3 7-4 0,0-6 0 0,-7 3 0 15,7-4-78-15,0 4-16 0,0 6-3 0</inkml:trace>
  <inkml:trace contextRef="#ctx0" brushRef="#br0" timeOffset="67984.31">3951 9528 1785 0,'0'0'159'0,"0"0"-127"16,0 0-32-16,0 0 0 0,4 9 102 0,-4 7 14 16,3-7 4-16,4-3 0 0,-7 4-99 0,0-10-21 15,4 3 0-15,6 6 0 0,1-2-16 0,3-4-1 16,0 3 0-16,4-6 0 16,-4 0-14-16,0 0-2 0,7 0-1 0,-7 0 0 15,7-9-1-15,-6 9 0 0,6-10 0 0,-7 4 0 16,0 3-148-16,-3-3-29 0,10-13-7 0,-7 9-1 0</inkml:trace>
  <inkml:trace contextRef="#ctx0" brushRef="#br0" timeOffset="70517.6">5260 7809 1638 0,'0'0'36'0,"0"0"7"0,0 0 1 0,0 0 3 0,0 0-38 0,0 0-9 16,0 0 0-16,0 0 0 0,0 0 44 0,0 0 6 15,0 0 2-15,-4-6 0 0,1 0 2 0,3 6 1 16,0 0 0-16,0 0 0 0,0-3-21 0,-4-4-4 16,4 7-1-16,0 0 0 0,0 0-3 0,0 0-1 15,0 0 0-15,0-3 0 0,-7-3-2 0,7 6-1 16,-3-3 0-16,-8 3 0 0,1-7-2 0,-1 7-1 16,0 7 0-16,-6-7 0 0,3 0-2 0,-11 3 0 15,4 3 0-15,-4-3 0 0,0-3 0 0,1 7 0 16,-1-4 0-16,4 3 0 0,-4-6-8 0,4 9-1 0,-4-9-8 15,4 7 12-15,4-4-12 0,-5-3 11 0,8 6-11 16,0-3 10-16,-4 3-10 0,4-2 0 0,0 5 0 0,0-3 0 16,-3-6 12-16,2 10 0 0,1-4 0 0,4-3 0 15,-1 3-2-15,1-3 0 0,-1 7 0 0,4-4 0 16,0 4-10-16,3-7 8 0,-6 3-8 0,6 0 8 16,-3-3-8-16,4 7 0 0,3-10-12 0,0 0 12 15,0 0 0-15,0 6 20 0,-7-3-3 0,7-3 0 16,0 10-5-16,0-10 0 0,0 9-1 0,0-3 0 15,0 4 1-15,0-1 0 0,0-9 0 0,7 16 0 16,-7-4-12-16,3-2 0 0,4 5 0 0,-7 4 0 16,4-3 0-16,-1-4 10 0,4 4-2 0,-7 9-8 15,4-6 12-15,3 0-12 0,-7 0 12 0,0 6-12 0,3 3 0 16,1 3 0-16,-4 1 0 0,0-1 0 0,0 0 0 0,0 10 0 16,0-9 0-16,-4 2 0 0,4 0 0 0,-3 4 0 15,3-7 0-15,0-2 0 0,0 5 13 0,0-6-4 16,0 1-1-16,0-4 0 0,0 3 4 0,0 0 1 15,0 4 0-15,0-4 0 0,0 0 8 0,0-3 2 16,0 0 0-16,0 3 0 0,0-9-23 0,0 9 0 16,0-3 0-16,0 1 0 0,0-4 0 0,-7-7-8 15,7 10 0-15,0-6 0 0,0 0 8 0,-4 0 0 16,4-4 0-16,0-5 8 0,0 6-8 0,-7-4 9 16,4-3-9-16,3-2 10 0,-4-4-10 0,4-3 10 15,0 9-10-15,0-2 10 0,0-7 4 0,0 0 1 0,0 9 0 16,0-3 0-16,-7-3-15 0,7-3 9 0,0 0-9 0,-3 10 8 15,3-4-8-15,-7 3 0 0,7-9 0 0,0 4 8 16,-4 2-8-16,4-6 0 0,0 0 0 0,0 0 8 16,0 9-8-16,0-9 10 0,0 0-10 0,4 10 10 15,3-4 3-15,-7-6 1 0,3 3 0 0,4 6 0 16,0-9-2-16,11 7 0 0,-11-4 0 0,11-3 0 16,-8 0 0-16,15-3-1 0,-7 3 0 0,6-7 0 15,4 4-3-15,11-3-8 0,-3-3 12 0,6 6-4 16,0-4-8-16,4-2 0 0,-4 3 0 0,1 2 8 15,6-5-8-15,-10 3 0 0,0-4 0 0,3 10 0 16,-7-9-17-16,1 9-3 0,-1-6 0 0,-3 6-924 16,3 0-186-16</inkml:trace>
  <inkml:trace contextRef="#ctx0" brushRef="#br0" timeOffset="74797.87">5944 8151 1152 0,'18'-6'51'0,"-11"3"10"0,0-4-49 0,4 7-12 0,-1-9 0 0,1 6 0 15,3-3 28-15,-3 2 2 0,-1-2 1 0,1 6 0 16,-1-3-13-16,4 3-2 0,-14 0-1 0,0 0 0 0,4 0-4 0,-4 0-1 16,0 0 0-16,0 0 0 15,0 0-10-15,0 0 12 0,0 0-12 0,0 3 12 16,0 7 28-16,0-10 7 0,0 0 1 0,-4 9 0 0,-3 0 12 0,-3-2 4 16,3-7 0-16,-4 9 0 0,1-9 10 0,-1 9 2 15,-3-9 1-15,0 10 0 0,-4-4-17 0,4-3-3 16,-4 4-1-16,8-4 0 0,-15 3-30 15,14-3-6-15,-10 3-2 0,7-3 0 0,0 4-10 0,-4-7-8 16,4 9 12-16,0-9-12 0,0 10 16 0,-4-10-3 16,4 9-1-16,4-3 0 0,-8-3-12 0,8 4 0 15,-8-4 0-15,0 3 0 0,4 3 0 0,4 1-10 16,-5-1 10-16,-2-2-8 0,6-4 8 0,-3 6 16 16,4-3-4-16,2-6-1 0,-2 10 9 0,-4-4 3 15,10-3 0-15,-3 3 0 0,-3-2-12 0,3 2-3 0,7-6 0 16,-7 3 0-16,-1 3-8 0,5-3 0 0,3-3 9 15,0 0-9-15,-11 7 15 0,11-7-2 0,-7 3 0 0,7-3 0 16,0 0-1-16,0 0 0 0,0 0 0 0,0 12 0 16,0-12-3-16,0 10-1 0,4-7 0 0,3 6 0 15,0-2-8-15,4-4 0 0,3 3 9 0,-4-3-9 16,1 3 18-16,6-2-1 0,-2 2 0 0,2 0 0 16,8-3-17-16,-7 3 0 0,3-2-11 0,3-4 11 15,-2 0 0-15,-1 6 16 0,0-3-2 0,0-3 0 16,-3 6-14-16,-1-3 0 0,4-3 0 0,-3 7 0 15,0-7 0-15,-4 0 0 0,7 0 0 0,-3 0 9 16,-1 0-9-16,8 0 0 0,-7 0 0 0,3 0 8 16,0 0 0-16,-7 0-8 0,4 0 12 0,-1 0-4 15,-6 3-8-15,3 3 0 0,-3-6 0 0,-8 6 0 0,4-3 0 16,-7-3 0-16,0 0 0 0,0 0 0 0,7 7 0 0,-7-7 0 16,0 3 0-16,0-3 0 0,0 9 12 0,0-9-4 15,0 10 0-15,-3-1 0 0,-8-3-8 0,8 4 0 16,-8-1 0-16,0-3 8 0,-3 4-8 0,0-7 8 15,4 6-8-15,-8 1 8 0,0 2-8 0,1-2 0 16,-4-1 0-16,3 1 0 0,-3 2 0 0,0-6 0 16,-1 10 8-16,-2-3-8 0,3-4 0 0,-1 0 0 15,-2 7 0-15,-1 0 0 0,-3-4 0 0,3 7 0 16,-3-3 0-16,7 0 0 0,0-4 0 0,-4 4 0 16,7-1 0-16,1-2 0 0,2-4 0 0,-2 1 0 15,6-1-12-15,4 7 12 0,-3-7-8 0,-1 1 8 16,8-1 0-16,-5 1 0 0,5-4 0 0,3 3 0 15,-7 1 0-15,3-4 0 0,1 3 0 0,-1 1 0 16,4 2 0-16,0-6 0 0,-3 10 0 0,3-6 0 0,3-1 0 0,1 4 0 16,-1-7-9-16,1 3 9 0,6 1 0 0,-2-4 0 15,-1-3 0-15,3 3 0 0,1-3 0 0,3 4 0 16,3-7 0-16,1 3 9 0,-4-3-9 0,4 0 12 16,7 0-12-16,-8 0 0 0,4 0 0 0,1 0 8 15,-1 0-8-15,3-3 0 0,1-4 0 0,0 7-11 16,-1 0 11-16,5-3 0 0,2-3 0 0,-6 6 0 15,10-3-19-15,-6-3-1 0,2 6-1 0,-2 0 0 16,2 0-15 0,5 0-2-16,-12 6-1 0,12-3 0 0,-12 3-16 15,5-3-3-15,2-3-1 0,-6 7 0 0,-4-7-15 16,0 3-3-16,-3-3-1 0,-4 0-913 0</inkml:trace>
  <inkml:trace contextRef="#ctx0" brushRef="#br0" timeOffset="75866.92">7285 8204 1461 0,'0'0'64'0,"0"0"15"0,0-6-63 0,0 6-16 0,3-3 0 0,-3 3 0 16,4-6 0-16,-4 6 0 0,3-3 0 0,-3 3 0 15,8-7 0-15,-8 7 0 0,-8-3 10 0,8 3-2 16,-7-6-8-16,0 6-12 0,4 0 4 0,-8-3 0 16,-3 3 21-16,4 0 5 0,-1 0 1 0,-3 3 0 15,3-3 15-15,-3 6 3 0,4-6 1 0,-8 3 0 16,0 4 14-16,-3-4 2 0,3-3 1 0,1 6 0 16,-4-3-2-16,3 3 0 0,-3-3 0 0,0 4 0 0,3 2-20 15,-3 1-4-15,0-10-1 0,3 9 0 0,4 0-5 0,-7-9-2 16,0 7 0-16,3 2 0 0,0-3-5 15,1-3 0-15,-4 7-1 0,3-4 0 0,0-3-15 0,-3 4 8 16,7-4-8-16,-4 3 0 0,8-3 0 0,-8 3 0 16,11-6 0-16,-3 10 0 0,2-10 8 0,1 0 4 15,7 0 2-15,0 0 0 0,0 0 10 0,0 9 1 16,0-9 1-16,0 0 0 0,0 0-5 0,0 0-1 16,0 10 0-16,7-4 0 0,1-3-11 0,2 3-9 15,4-3 12-15,0-3-12 0,4 0 11 0,0 7-11 0,3-7 10 16,-4 0-10-16,1 0 0 0,0 3 8 0,-1-3-8 15,1 6 0-15,0-6 0 0,-1 6 0 0,-3-3 0 16,4 4 0-16,-7-4 0 0,6 6 0 0,-6-9 0 16,3 10 0-16,0-4 0 0,4-3 0 0,-8 3 0 0,8-6 9 15,-4 4-1-15,4 2-8 0,-8 0 12 0,8-3-4 16,-1-3 4-16,-2 0 1 0,2 0 0 0,1 6 0 16,-8-2-13-16,5-4 8 0,-8 6-8 0,3-3 0 15,1-3 9-15,-1 6-9 0,-10-6 8 0,7 3-8 16,-7-3 0-16,4 7 8 0,-4-7-8 0,-4 9 0 15,1 0 11-15,-1 1-3 0,1-1-8 0,3 1 12 16,-11 5-12-16,1-5 0 0,-1-1 0 0,1 1 0 16,-1-1 0-16,4 0 8 0,-11 1-8 0,4 2 9 15,0-2-9-15,0-1 12 0,0 1-12 0,-4-1 12 16,1 0-12-16,6 7 0 0,-14-6 0 0,8 2 0 16,-1-3 0-16,-3 7 0 0,7-6 0 0,-11 5 0 0,0-2 0 0,8 2 0 15,-1 1 11-15,-3-3-11 0,7 2 0 0,-4-5 0 16,4-1 0-16,3 1 0 15,4-1 12-15,-3 0-3 0,3 1-1 0,0-1 0 0,3-3-8 16,-3 10-11-16,7-6 3 0,-7 2 0 0,0-2 8 0,3-4-10 16,1 3 10-16,-1 1-10 0,-6 8 10 0,3-8 0 15,0 5 8-15,3 1-8 0,-3-3 0 0,0-4 0 16,0 1 0-16,3-1-8 0,-3-3 8 0,0 4 16 16,4-1-4-16,3-9-1 0,0 0 3 0,0 0 1 15,0 0 0-15,0 0 0 0,0 0 5 0,0 0 2 16,0 0 0-16,3 6 0 0,4-3-7 0,4 4-2 0,3-4 0 15,-3 3 0-15,3-3-5 0,3-3-8 0,5 7 11 16,-1-4-11-16,-4 3 8 0,5 0-8 16,2-3 0-16,-3 4 0 0,4-4 0 0,0-3 0 0,3 6 0 15,0-6 0-15,0 3 0 0,4-3 0 0,-4 0 0 0,1 0 0 16,-1 0 0-16,0 6 0 0,4-6 0 0,-4 4 0 16,4-4 8-16,-7 0-8 0,-1 6 0 15,1-6 0-15,-4 0 0 0,4 0 0 0,-1 0 0 16,-9 0 0-1,2 0-83-15,1 0-17 0,0 0-3 0,-1 0-708 0,1-6-141 0</inkml:trace>
  <inkml:trace contextRef="#ctx0" brushRef="#br0" timeOffset="87720.76">8114 8292 1152 0,'0'0'102'0,"-7"-6"-82"0,7 6-20 0,-7 0 0 16,0-3 172-16,7 3 29 0,0 0 7 0,0 0 0 16,-4-7-117-16,4 7-24 0,0 0-5 0,0 0-1 0,0 0-13 0,7 0-4 15,-7 0 0-15,11-3 0 0,-4-3-31 0,-7 6-13 16,10 0 11-16,1 0-11 0,0 0 11 0,-1 0-11 15,1 6 12-15,-4-6-12 0,3 0 14 16,-2 3-4-16,-1-3-1 0,3 0 0 0,-3 0 16 0,4 0 3 16,3 0 1-16,-4 7 0 0,1-7 3 0,3-7 0 15,4 7 0-15,-1-3 0 0,5-3 6 0,-1 6 2 16,3 0 0-16,-2-6 0 0,2 3-26 0,-2-4-5 16,-1 7-1-16,3 0 0 0,-6-3-8 0,0 3 0 15,-1-6 0-15,1 6 0 0,0 0 0 0,-4 0 0 16,-4-3 0-16,1 3 0 0,-4 0 0 0,3 0 0 15,1 0-12-15,0 0 12 0,-4 0 0 0,3 0 0 16,-3 0 0-16,0 0 0 0,0 0 0 0,1 0 0 0,-1 0 0 16,3 0 0-16,-3 0 0 0,-7 0 0 0,7 0 8 0,-7 0-8 15,0 0 0-15,11 3 0 0,-4-3 0 0,-7 0 0 16,7 6 0-16,-7-6 0 0,0 0 0 0,3 10 0 16,1-1 0-16,-4-3 0 0,0-6 0 0,0 13 0 15,0-4 0-15,-4 1 0 0,1-1 0 16,-1 0 0-16,1 7 0 0,-4-6 0 0,0-1 0 15,3 0 0-15,-10 7 0 0,4-7 0 0,-5 1 0 0,1 6 0 16,-3-4 0-16,-1-2 8 0,0 5-8 0,4 1 8 16,-14-4-8-16,7 4 8 0,-4 3-8 0,1-3 8 15,-5-4-8-15,5 4 8 0,-5 3-8 0,-2-1 8 16,2 4-8-16,-2-3 0 0,2-6 0 0,5 6 0 16,-1 3 0-16,0-4 0 0,1 1 0 0,6-3 0 15,-3-4 0-15,7 7 0 0,-4-9 0 0,4 5 0 0,0-5 0 16,7 5 0-16,-7-5 0 0,7-1 0 0,0 1 0 15,0-1 0-15,3 0 0 0,1 1 0 0,-1-1 0 0,4 1 0 16,0 2 0-16,0-2 0 0,0-10 14 0,0 3-2 16,0 6-1-16,4 1 0 0,-1-1 1 0,1-3 1 15,-1 4 0-15,1-1 0 0,3-9-1 0,0 6 0 16,7-3 0-16,-11 4 0 0,8-4 4 0,3-3 1 16,0 9 0-16,4-9 0 0,-1 0 3 0,1 0 0 15,7 0 0-15,-1 0 0 0,-6 6-4 0,7-6-1 16,3 0 0-16,0 0 0 0,0 0-6 0,1 0-1 15,-5 4 0-15,5 2 0 0,-5-6-8 0,1 0 0 16,0 0 0-16,-1 0 0 0,-2 0 0 0,2-6 0 0,-3 6 0 16,-3-4 0-16,3 4 0 0,0 0 0 15,-3 0-9-15,3 0 9 0,-3 0-24 0,3 0 3 0,-3 0 0 0,-1 0 0 32,1 0-4-32,0 0-1 0,-1 0 0 0,4 0 0 15,1 0-10-15,-5 0-1 0,1 0-1 0,-1-6 0 16,8 6-112-16,-14 0-22 0,3 0-5 0</inkml:trace>
  <inkml:trace contextRef="#ctx0" brushRef="#br0" timeOffset="89551.33">9267 8803 752 0,'0'0'33'0,"-7"0"7"0,0 0-32 0,-3 7-8 0,-1-4 0 0,1-3 0 16,3 0 13-16,-4 0 1 0,4 0 0 0,0 0 0 15,7 0 78-15,0 0 16 0,0 0 4 0,0 0 0 16,-7 0 16-16,7 0 4 0,0 0 1 0,0 0 0 0,0 0-52 0,0 0-10 16,0 0-3-16,0 0 0 0,0 0-14 0,0 0-3 15,0 0-1-15,3 6 0 0,1 3-28 0,-1 1-6 16,-3-1 0-16,0 10-1 0,0-3-15 0,-3 2 11 16,-1 1-11-16,1 10 10 0,-4-8-10 0,3 8 0 15,4-7 0-15,-3 3 0 0,-4 0 17 16,3-6 2-16,-3-1 0 0,4 1 0 0,3 3-11 0,-4-9-8 15,0 6 9-15,1-4-9 0,3-5 12 0,0 5-4 16,-4-2-8-16,4-4 12 0,4 1-12 0,-4 2-15 16,0-9 3-16,0 7 1 15,0-4-129-15,3 3-27 0,-3-9-5 0,0 0-392 16,0 0-78-16</inkml:trace>
  <inkml:trace contextRef="#ctx0" brushRef="#br0" timeOffset="90004.12">9465 9010 1566 0,'0'0'69'0,"-7"-3"15"0,0-3-68 0,0 6-16 0,0 0 0 0,-4 0 0 15,1 6 12-15,3-3-2 0,0-3 0 0,3 6 0 0,-3-6-10 0,0 4 0 16,0 2 0-16,0 3 0 0,0 1 0 0,0-4 8 16,-4-3 0-16,1 3 0 0,-1-2 16 0,4 2 2 15,-4-3 1-15,1 3 0 0,3 0 5 0,-4-2 0 16,0 2 1-16,1-3 0 0,-4 6-12 0,3-2-2 16,1-4-1-16,-1-3 0 0,0 9-3 0,1-9-1 15,-1 7 0-15,4-7 0 0,0 3 3 0,0 3 1 16,0-6 0-16,4 6 0 0,3-6 7 0,0 0 2 15,0 0 0-15,0 0 0 0,0 0-9 0,0 0-2 16,0 0 0-16,3 10 0 0,-3-10-16 0,4 9 0 16,3 0 0-16,0 1 0 0,-4-1 0 0,8-2 0 15,-4 2 0-15,0 0 0 0,4 1 0 0,-4-7 0 16,3 6 0-16,-3 1 0 0,4 2 0 0,-4-9 0 0,-4 7 0 16,8-1 0-16,-4-3 12 0,4-2 9 0,-4 2 2 15,7-3 0-15,-4 3-23 0,4 1 0 16,-3-4 0-16,0-3 0 0,3 0 0 0,0 0 9 0,7 0-9 15,-3 0 0 1,3 0-120-16,0 0-32 0,-3 0-5 0,3 0-2 0</inkml:trace>
  <inkml:trace contextRef="#ctx0" brushRef="#br0" timeOffset="93720.72">9493 7286 633 0,'0'0'56'0,"0"0"-44"0,0 0-12 0,0 0 0 15,0 0 158-15,0 0 30 0,0 0 5 0,0 0 2 16,-7 0-150-16,4 9-29 0,-1-3-7 0,1-3-1 16,3 4-8-16,-11-4 0 0,8 6-12 0,-1-3 12 15,-3 4 0-15,0-1 0 0,0 1 0 0,0-4 0 16,0-3 20-16,3 6 12 0,1 1 3 0,-11 6 0 16,3-7 8-16,0 7 1 0,4-4 1 0,-3 4 0 15,3 3-15-15,-7-1-3 0,3-2-1 0,0 3 0 16,-3 6-5-16,4-6-1 0,-4 0 0 0,7 0 0 0,-1-4-20 15,5 4 0-15,-4 0 0 0,7-3 0 0,0-4 12 16,3 4 0-16,1-1 1 0,-4-5 0 16,3-1 7-16,5 1 2 0,-1 5 0 0,-4-5 0 0,8-7-10 15,-8 6-1-15,4 1-1 0,0-4 0 0,4 3-10 16,0-2-12-16,-4-4 2 0,7 3 1 0,-7-3-10 0,0 3-1 16,3-2-1-16,1-4 0 15,3 6-36-15,0-3-7 0,-7-3-2 0,4 0-442 16,3 0-88-16</inkml:trace>
  <inkml:trace contextRef="#ctx0" brushRef="#br0" timeOffset="93984.1">9754 7587 1152 0,'0'0'102'0,"0"0"-82"0,-3 0-20 0,3 0 0 16,-7 3 160-16,3-3 27 0,-3 6 5 0,4-3 2 15,-4 3-154-15,3-2-30 0,-3 5-10 0,3-3 0 16,-6 4 0-16,3-4 0 0,0 3 0 0,0 1 0 16,3-1-18-16,-3-6 1 0,0 4 0 0,0 2 0 15,3 0-35-15,1 1-6 0,-1-4-2 16,1-3 0-16,3-3-96 0,0 0-20 0</inkml:trace>
  <inkml:trace contextRef="#ctx0" brushRef="#br0" timeOffset="94186.63">9758 7376 2296 0,'0'-12'102'0,"0"12"21"0,0 0-99 0,0 0-24 0,0 0 0 0,3-6 0 15,-3 6-15-15,4-3-8 0,-4 3-1 0,0 0-1 32,0 0-141-32,7 0-28 0,4 3-6 0</inkml:trace>
  <inkml:trace contextRef="#ctx0" brushRef="#br0" timeOffset="94619.12">9959 7232 1720 0,'0'0'76'0,"0"0"16"0,7-9-73 16,-7 9-19-16,0 0 0 0,0 0 0 0,0 0 27 0,0 0 1 16,0 0 1-16,0 0 0 0,11 0-20 0,-11 0-9 15,0 0 8-15,0 0-8 0,10 9 24 0,-3 1 0 16,0 5 0-16,-3-2 0 0,-1-4-5 0,1 7-2 15,3 0 0-15,0-4 0 0,0 4-2 0,4 3-1 16,-1 6 0-16,4-6 0 0,-3-1-2 0,3 7 0 16,-3 1 0-16,3-5 0 0,0 5-1 0,-4-8-1 15,1 1 0-15,-4 6 0 0,0 0-2 0,-3-6 0 16,-4 9 0-16,0-9 0 0,-4 13 0 0,-3-10 0 0,0 3 0 16,-4-7 0-16,1 8 12 0,-4-8 3 0,0 7 0 15,-4-6 0 1,0 0-48-16,1 0-10 0,3-10-1 0,-1 7-1 15,1 0-115-15,-3-7-22 0,-29 4-5 0,14-13-1 0</inkml:trace>
  <inkml:trace contextRef="#ctx0" brushRef="#br0" timeOffset="96610.99">10940 8389 1728 0,'-7'0'153'0,"7"0"-122"0,0 0-31 0,0 0 0 15,0 0 80-15,0 0 11 16,0 0 1-16,0 0 1 0,10 10-84 0,-10-10-9 0,-3 9-17 0,3 4 4 15,7-4 13-15,-7 7 0 0,-7 3 0 0,0-1 0 16,-4 7 0-16,4 1 0 0,0 2 0 0,-4 0 0 16,-6 7 0-16,3-1 0 0,7 1 0 0,-4-4 0 15,-7 10 10-15,4-4-2 0,4-9 0 0,-5 13 0 16,1-3-8-16,0-4 8 0,0 1-8 16,7-7 8-16,0 0-8 0,0-3 0 0,0-6 0 15,3 6 0 1,4-12-27-16,0 3-10 0,0-1-3 0,0-2 0 15,4-4-144-15,7-3-30 0</inkml:trace>
  <inkml:trace contextRef="#ctx0" brushRef="#br0" timeOffset="97037.47">11158 8910 1209 0,'0'0'108'0,"0"0"-87"16,0 0-21-16,0-10 0 0,0 10 288 0,0-6 54 15,-3 6 10-15,3 0 3 0,0 0-284 0,0 0-57 16,0 0-14-16,-7 0 0 16,0 0-23-16,0 6-7 0,0 4-2 0,0-1 0 0,-11 1 8 0,7 5 2 15,1-2 0-15,3 9 0 0,-7-3 2 0,-4-1 1 16,0-2 0-16,8 3 0 0,3-6 19 0,0 2-10 16,-4 4 10-16,11-10-8 0,7 7 16 0,-7-6 3 15,-3-1 1-15,3 0 0 0,7 1-12 0,-7-10 0 16,3 0 0-16,-3 0 0 0,0 0-11 0,0 0-1 15,18 6 0-15,-4-6 0 0,0-6 12 0,0 6 8 0,0-3-8 0,0-4 11 16,0-2-11-16,4 3 10 0,-7 3-10 0,3-4 10 16,3-2 4-16,-2-4 1 0,-5 4 0 15,1-7 0-15,6 7-15 0,-6-1 0 0,0-5 0 0,-8 5 0 16,1 1 0-16,3-1 0 0,0-5 8 0,-4 12-8 16,-3 3 13-16,-3-7-3 0,3-2-1 0,0 0 0 15,-7-1 5-15,0 4 1 0,3 3 0 0,1-3 0 16,3 6-15-16,-4-10 0 0,-7 7 0 0,4-3 0 15,0-4 0-15,0 10 0 0,0-9 0 0,-3 9 0 16,3-6-18-16,-1 2-3 0,8 4-1 0,0 0 0 16,-7 0-126-16,7 0-24 0,0 0-6 0,0 0-672 15</inkml:trace>
  <inkml:trace contextRef="#ctx0" brushRef="#br0" timeOffset="97644.12">11670 8935 1324 0,'0'0'59'0,"0"0"12"0,0 0-57 0,0 0-14 15,0 0 0-15,0 0 0 0,0 0 143 0,0 0 25 16,-7-6 6-16,7 6 1 0,0 0-140 0,0 0-35 16,-7 0 0-16,0-3 0 0,7 3 0 0,0 0 0 15,-11 3 0-15,1-3 0 0,-5 6-11 0,1-3 1 16,11 7 0-16,-11-1 0 0,-7 3 10 0,3-2 0 0,7-1 0 15,1 1 0-15,-8-1 0 0,0 0 0 0,4 7 0 16,4-6-8-16,3-1 8 0,-4 0 0 0,1-5 0 16,2 5 0-16,8-9 32 0,0 0 4 0,-7 6 2 0,0 4 0 15,0-1-14-15,7-9-2 0,11 6-1 16,-1 4 0-16,-10-10-6 0,8 3-2 0,13 3 0 0,-7-3 0 16,-4-3-2-16,5 7-1 0,6-7 0 0,0 0 0 15,0 0-2-15,0 0-8 0,-3-7 12 0,3 7-4 16,0 0 8-16,-3-3 0 0,-4-3 1 0,0 3 0 15,4-4-17-15,-8-2-9 0,1 6 1 0,-1-3 0 16,-3-4 8-16,1 1 9 0,-1 3-1 0,0 2-8 16,0-5 13-16,-4 3-4 0,1-4-1 0,-1 1 0 15,-3 9 0-15,4-10-8 0,-1 4 12 0,-3 6-4 16,0 0-8-16,0 0 0 0,0 0 0 0,0 0 8 16,0 0-8-16,0 0-11 0,4 0 3 0,3 6 0 0,0-2 8 15,0 2-10-15,-7-6 10 0,4 9-10 0,3 7 10 16,-4-3 0-16,1-4-9 0,-4 7 9 0,3-1 0 15,1-2-9-15,-1 3 9 0,1-1 0 0,-4-2 0 0,0 6 0 16,3-4 0-16,-3 4 0 0,0 0 0 16,0 0 0-16,0 3 0 0,0-4 0 0,0 1 0 0,0 0 0 15,-3 0 0-15,-1 6 0 0,1-6 0 16,-4 6 0-16,0 3 0 0,0-9 0 0,3 6 9 0,-7 0-1 16,1-6 0-16,-1 0 0 0,-3 6 3 0,0-6 0 15,0-1 0-15,0-2 0 0,0-3-11 0,-4 2 12 16,-7 1-12-16,4-3 12 0,4-4-12 0,-5-3 0 15,-6 4 0-15,3-7 0 16,8-3-29-16,-1 0-5 0,-6 0-1 0,2-3-647 0,5-4-130 16</inkml:trace>
  <inkml:trace contextRef="#ctx0" brushRef="#br0" timeOffset="99409.52">12605 7696 1263 0,'0'0'56'0,"0"0"12"0,0 0-55 0,0 0-13 0,3 0 0 0,-3 0 0 16,7-9 76-16,-3 3 13 0,3 3 3 0,-7 3 0 16,7-7-46-16,-7 7-9 0,11 0-1 0,-4 0-1 15,-7 0-11-15,0 0-3 0,7 0 0 0,-7 0 0 16,10 7-10-16,-10-7-3 0,0 0 0 0,4 9 0 16,-4-9 7-16,0 9 1 0,0 1 0 0,-4-1 0 15,-6 7 18-15,3-7 4 0,-7 10 1 0,3 0 0 16,-3 0-21-16,-4 6-4 0,1-6-1 0,-5 12 0 15,1-3 16-15,-3 0 3 0,2 10 1 0,-2 3 0 16,-1-4-5-16,4 1-2 0,0 3 0 16,3 3 0-16,-3-4-9 0,3 11-1 0,1 5-1 0,-1-3 0 15,4 7-4-15,3-4-1 0,1-2 0 0,-1-1 0 16,4 0-1-16,0 1 0 0,0-1 0 0,3-3 0 16,4 3 11-16,0-6 3 0,4 1 0 0,-1 2 0 15,4-6-23-15,4-1 0 0,0-2 0 0,-1-6-12 16,4 6 12-16,0-10 0 0,1 3 10 0,2 1-10 15,1-7 0-15,-1 0 0 0,1 4-13 0,3-4 4 16,0-3-31-16,1-3-7 0,-5 3-1 16,4-6 0-16,4 0-59 0,-4-4-12 0,-3 1-2 15,3-3-483-15,-7-4-97 0</inkml:trace>
  <inkml:trace contextRef="#ctx0" brushRef="#br0" timeOffset="99792.25">12929 8599 1094 0,'0'0'97'0,"-3"-3"-77"0,-1-3-20 0,1 3 0 16,-1-3 98-16,4 6 16 0,-3 0 3 0,3 0 1 16,-4-10-63-16,4 10-13 0,-3 0-2 0,3 0-1 15,0 0 21-15,0 0 5 0,0-9 1 0,0 9 0 16,0 0-19-16,0 0-4 0,0 0-1 0,0 0 0 16,-7 9-12-16,3 1-2 0,1 5-1 0,-1-2 0 15,-3 3 3-15,3 2 1 0,-3 1 0 0,0 6 0 16,4 3-31-16,-4-6 0 0,0 0 0 0,0 3 0 15,0 1 0-15,3-5 0 0,-3 1 0 0,3-3 0 16,1 0-28 0,-1 0-4-16,1-3-2 0,3-4 0 0,-4-2-41 0,4 5-8 0,4-9-1 15,-4-6-496-15,0 0-98 0</inkml:trace>
  <inkml:trace contextRef="#ctx0" brushRef="#br0" timeOffset="100037.32">13085 8534 1728 0,'0'0'153'0,"0"0"-122"0,0 0-31 0,-4 3 0 16,-3 6 144-16,0 7 24 0,3-1 4 0,1-2 0 16,-4 6-144-16,3 6-28 0,4-6 0 0,-3 6-13 15,-4 0 13-15,3-6 0 0,1 9-10 0,-1-9 10 16,1 6 0-16,-1 0 0 0,1-6-9 0,-1 9 9 31,0-9-32-31,1 6-4 0,-1-6 0 0,-3-4 0 16,4-2-21-16,-1 3-5 0,1-1-1 0,-1-2 0 15,1-4-13-15,3-3-2 0,0 4-1 0,0-10-708 0</inkml:trace>
  <inkml:trace contextRef="#ctx0" brushRef="#br0" timeOffset="100520.34">12689 8684 2239 0,'-10'-16'99'0,"6"16"21"0,1-6-96 0,-1-3-24 16,1 6 0-16,-1-4 0 0,4-2 23 0,0 6 0 15,4-7 0-15,-1-2 0 0,8 2-35 0,-4 7-8 16,7-12 0-16,-3 5-1 0,3 1 21 0,-4-1 0 15,4-5 0-15,4 5 0 0,-4-2 9 0,4-4-9 16,-4 0 10-16,4 4-10 0,-4-4 11 0,0 7-11 16,0-7 12-16,0 7-12 0,-3-1 15 0,3 1-4 15,-4-1-1-15,1 7 0 0,-4-3 10 0,-4 0 3 16,8 6 0-16,-11 0 0 0,0 0-3 0,7-3-1 0,0 3 0 16,0 0 0-16,4 0-11 0,-4 0-8 15,0 0 12-15,0 3-12 0,4 3 0 0,-4 3 0 0,0-2 0 16,0 2-12-16,0 4 12 0,0 2 0 0,3 1 9 0,-6 3-9 15,3 0 14-15,-4-1-3 0,1 1-1 0,0 0 0 16,-1 3-2-16,1-3-8 0,3-7 12 0,-4 4-4 16,4 3-8-16,0-3 0 0,0-7 0 0,4 0 0 15,-4 1 12-15,4-1-2 0,-1 1-1 0,1-10 0 16,-1 6 1-16,1-3 0 0,3-3 0 0,-3 0 0 16,-1 0 10-16,4 0 3 0,0-3 0 0,-3-3 0 15,3 3-23-15,-3-4 0 0,-1 4 0 0,1-3 0 16,-1-4 0-16,1 4 0 0,0 3 0 0,-1-3 0 15,-3 3-30-15,4-4-10 16,-8-2-3-16,4 9 0 0,-3-9-70 0,-4 9-15 16,7 0-2-16,-3-10-550 0,-1 10-111 0</inkml:trace>
  <inkml:trace contextRef="#ctx0" brushRef="#br0" timeOffset="100943.33">13543 8919 1555 0,'0'0'138'0,"-7"0"-110"0,0 10-28 0,0-4 0 16,3 7 113-16,1 2 18 0,-4 1 3 0,3 3 1 15,-3-1-103-15,4 11-21 0,-1-10-11 0,1 6 12 0,-4 3-4 0,3-3 0 16,-3 0 0-16,4-3 0 16,-5 3-8-16,5-6 0 0,-4 6 0 0,3-6 8 0,1 0-8 15,-1-4 0-15,1 4 0 0,-1-3 0 16,1-4-42-16,3-2-4 0,-4 5-1 0,4-5-545 16,4-10-108-16</inkml:trace>
  <inkml:trace contextRef="#ctx0" brushRef="#br0" timeOffset="101281.66">13688 9117 1497 0,'0'0'133'0,"-4"0"-106"0,-3-3-27 0,-3-4 0 15,-1 4 193-15,0 3 34 0,1 0 6 0,3 3 2 16,-4-3-201-16,1 7-34 0,3-4-19 0,-4 6 3 15,0-2 4-15,-3 2 0 0,4 0 1 0,-4 7 0 32,0-3-31-32,-1-4-6 0,1 7-2 0,0-7 0 15,0 0-6-15,0 7-2 0,0-6 0 0,0-1 0 0,3 0 42 0,1 1 16 0,-1-4-11 0,0-3 11 16,4 3 0-16,0-2 12 0,4 2-1 0,3-6 0 16,0 0 24-16,0 0 5 0,-4 0 0 0,4 0 1 15,4 9-23-15,-1 1-5 0,4-4-1 0,0-3 0 16,4 6 11-16,-4 1 1 0,4-1 1 0,-1-2 0 15,1 2-16-15,-1 0-9 0,4 7 10 0,-3-7-10 16,0 1 0-16,-1-1-13 0,1 1 1 0,3-1 0 16,0-3-96-16,-3-2-20 15,-1 5-3-15,4-9-685 0</inkml:trace>
  <inkml:trace contextRef="#ctx0" brushRef="#br0" timeOffset="102158.56">14464 8323 806 0,'0'0'36'0,"0"0"7"0,7-3-35 0,0-3-8 0,-3-3 0 0,3 6 0 16,0-7 174-16,3 4 33 0,-3-4 6 0,0 1 2 16,0 0-155-16,0-1-30 0,1-5-6 0,2 5-2 15,-3-6 6-15,0 4 2 0,4-4 0 0,-4-3 0 16,-4 4 3-16,1 2 1 0,6-6 0 0,-2-3 0 16,-5 4 2-16,1-4 0 0,-1-3 0 0,1-1 0 15,-1 8-5-15,1-1-1 0,-4 3 0 0,-4-3 0 16,4 4-8-16,-3 5-2 0,-4 7 0 0,0-3 0 15,-4 3-5-15,0-4-2 0,1 7 0 0,-1 7 0 16,-3-4-13-16,4 6 8 0,-5 1-8 0,5 5 0 16,-1 1 0-16,-3 3 0 0,4 0 0 0,2 9 0 15,-2-3 0-15,3 3 0 0,-4 0 0 0,1 7 0 16,3-1-10-16,-4 10-2 0,4 0 0 0,0 3 0 16,0 3 20-16,-4-3 4 0,4 7 1 0,-3-1 0 0,3 0-13 15,-4 1-13-15,4-7 2 0,0-3 1 0,-4-4 10 16,1 1-13-16,3-6 5 0,-4-1 8 15,1 1-35-15,2-7 1 0,1-3 0 0,-3-3 0 16,3 3-11-16,0-6-3 0,-4 0 0 0,4-4 0 16,0 1-80-16,0-7-16 0,-4-5-3 0,1 5-1 0</inkml:trace>
  <inkml:trace contextRef="#ctx0" brushRef="#br0" timeOffset="102347.71">13991 8769 2386 0,'0'0'52'0,"0"0"12"0,4-10 1 0,3 1 3 0,3 0-55 0,4-1-13 0,4 1 0 0,-4 2 0 16,7-5 0-16,-3 3 0 0,7-7-9 0,-1 6 9 15,-2 4 0-15,2-3 18 0,-3-1-2 0,4 1-1 16,3 0-15-16,-3-1 0 0,0 1 0 0,-1 2 0 16,1-2-10-16,0 6-5 0,-8-3-1 0,5 2 0 31,-5-2-92-31,-3 6-20 0,0 0-3 0,1 0-788 0</inkml:trace>
  <inkml:trace contextRef="#ctx0" brushRef="#br0" timeOffset="103019.88">14397 9446 2224 0,'0'0'49'0,"0"0"11"0,0-3 1 0,-4-3 1 0,4-4-50 0,0 1-12 15,0-1 0-15,4 1 0 0,-4 0-16 0,3-7-5 0,4 7-2 0,-3-7 0 16,3 6 23-16,4-2 0 0,-4-4 0 0,0 7 0 15,3-7 0-15,1 7-9 0,-1-4 9 0,5-2 0 16,-8-1 20-16,7 6 10 0,-4-2 2 0,1-4 1 16,0 1-33-16,-1 2 0 0,1-3 0 0,3 1 0 15,-4-4 14-15,1 6 6 0,-4-2 0 0,0-4 1 16,4 3-9-16,-4 7-1 0,0-4-1 0,0 1 0 16,-4 2-10-16,1 7 0 0,-4-3 0 0,0 6 8 15,0 0-19-15,0 0-4 0,0 9-1 0,0 1 0 16,0 5 7-16,-4 1 1 0,4 3 0 0,0 0 0 15,-3-4 8-15,3 4 0 0,0-6 0 0,0 2 0 16,0 4 0-16,0-3 0 0,0 0 8 0,0-4-8 16,0 4 8-16,0-4-8 0,0-5 8 0,0 2-8 15,3 0 10-15,1 1-2 0,-1-1-8 0,1 1 12 0,-4-10 2 16,7 6 0-16,0 3 0 0,0-2 0 16,0-4 14-16,0 6 2 0,-7-9 1 0,7 6 0 15,4-3-21-15,-4-3-10 0,-7 0 10 0,3 7-10 0,8-4 15 16,-11-3-3-16,0 0-1 0,0 0 0 0,0 0-3 0,0 0-8 15,7 0 12-15,-7 0-4 0,0 0 11 0,7-3 1 16,0-4 1-16,-3 4 0 0,3-3 9 0,0-3 2 16,-4-1 0-16,4 1 0 0,0 3-8 0,-3-7-2 15,3-3 0-15,0 7 0 0,0-7 6 0,0-3 2 16,0 7 0-16,4-10 0 0,-1 3-18 0,1 0-3 16,0-6-1-16,-1 3 0 0,-3-3-8 0,4 0 0 15,-1 6 9-15,1-6-9 0,-4 3 0 0,4 3-13 16,-1-2 1-16,-3 2 1 15,-3 0-15-15,3 3-3 0,0 4-1 0,-4 2 0 16,1-5-19-16,-1 5-4 0,-3 4-1 0,4-4 0 16,-4 10-139-16,0 0-28 0,0 0-6 0,0 0-1 0</inkml:trace>
  <inkml:trace contextRef="#ctx0" brushRef="#br0" timeOffset="103534.52">15776 7928 806 0,'0'0'72'0,"0"0"-58"16,0 0-14-16,0-9 0 0,0 3 161 0,4 3 30 16,-4 3 5-16,3-7 2 0,-6 4-138 0,6-3-28 15,-3 6-6-15,0 0-1 0,0 0-7 0,0 0-2 16,0 0 0-16,0 0 0 0,0 0-16 0,0 0 10 0,-7 6-10 15,-3-3 8-15,-1 7 14 0,0 2 2 16,1 1 1-16,-8 2 0 0,1 4-2 0,-1 0-1 0,0 9 0 0,-3 4 0 16,-4-1 6-16,1 4 0 15,-1-1 1-15,-3 4 0 0,3 6 15 0,-3-1 4 0,-4 1 0 0,4 10 0 16,0-7-19-16,3 12-3 0,0-5-1 0,4-1 0 16,4-6-12-16,-1 6-2 0,4-3-1 0,0-3 0 15,3-3-2-15,4 0 0 0,0-6 0 16,0 0 0-16,7-4-8 0,0 0 12 0,7 1-12 0,4-7 12 15,-4 0-12-15,7-2 0 0,3-8-12 0,5 7 12 16,-1-12-48 0,7 3-3-16,0-1 0 0,4-2 0 15,-4-4-57-15,4 1-11 0,-4 2-2 0,0-9-427 0,1 7-86 0</inkml:trace>
  <inkml:trace contextRef="#ctx0" brushRef="#br0" timeOffset="103882.51">16168 8537 2293 0,'0'0'50'0,"0"0"10"0,0 0 3 0,-4 0 2 0,4 0-52 0,0 0-13 0,-3 0 0 0,-4 0 0 16,0 9 0-16,-4-3 0 0,0-2 8 0,1 11-8 15,-4-5 0-15,0 8 0 0,-4-2 0 0,-3 3 0 16,0 0 0-16,0 6 0 0,-4-6 0 16,-3 6 0-16,3-6 0 0,0 9 0 0,4-9 0 0,-4 6 0 15,-3-7 0-15,0-2 0 0,7 3 0 0,-4 0 0 31,4-10-16-31,3 7-8 0,1-7-3 0,-1 1 0 16,4-1-172-16,3-9-34 0,-13 0-7 0,9-3-2 0</inkml:trace>
  <inkml:trace contextRef="#ctx0" brushRef="#br0" timeOffset="104088.8">15642 8634 1324 0,'0'0'118'0,"0"0"-94"16,0 0-24-16,0 0 0 0,0 0 268 0,11-3 50 15,-1 3 10-15,1-6 1 0,0 6-252 0,3 6-50 16,3-3-11-16,-3-3-1 0,0 9 9 0,1-2 1 16,2 2 1-16,-3 0 0 0,0 7-18 0,4-3-8 15,-4 5 8-15,4-2-8 0,-1 9-12 0,-2-3-8 16,-1-6-2-16,0 9 0 16,0-6-96-16,0 6-19 0,-7-6-4 0,4-1-1 15,3 11-78-15,-4-10-15 0,15 15-3 0,-7-6-1 0</inkml:trace>
  <inkml:trace contextRef="#ctx0" brushRef="#br0" timeOffset="104921.32">16510 9114 172 0,'0'0'16'0,"0"0"-16"16,0 0 0-16,0 0 0 0,0 0 302 0,0 0 58 16,0 0 11-16,0 0 2 0,0 0-189 0,7 0-37 15,0 3-8-15,-7-3-2 0,7 0-51 0,-7 0-10 16,4 0-3-16,6-3 0 0,-3 3-21 0,0-7-4 15,0 4 0-15,1-3-1 0,2 3-15 0,1-3-4 16,-4-4 0-16,3 4 0 0,1-3-12 0,-1-1-2 16,5-2-1-16,-5-4 0 0,1 0 1 0,-1 4 0 0,4-7 0 15,1-6 0-15,-5 6-14 0,4-6-15 0,0 0 3 16,0 3 1-16,1-3 35 0,-5 0 6 0,4 6 2 0,-3-6 0 16,-1 6-32-16,1 0 0 0,0 3 0 15,-4-2 0-15,3 8 0 0,-6 1-21 0,-1-1 3 0,-3 10 1 16,0 0 17-16,0 0 0 0,0 0 0 0,0 0 0 15,-3 16 0-15,-4-3-13 0,0 5 4 0,0 4 1 16,-4-3 0-16,0 0 0 0,1 0 0 0,-1 6 0 16,4-3 8-16,0 3 0 0,-3-6 0 0,3 6 0 15,-1-6 0-15,5 0 0 0,-1-4 0 0,4 4 0 16,0-3 0-16,7-4 11 0,-3-2-3 0,3 2 0 16,0-9-8-16,0 7 0 0,4-4 0 0,-1-6 0 15,4 0-13-15,-3-6 5 0,3 6 8 0,4 0-13 16,-4-10 2-16,4 7 1 0,-4-9 0 0,0 2 0 15,3 1 1-15,-2-1 0 0,-1-8 0 0,0 2 0 16,0-3 9-16,0 0 0 0,-3 0 0 0,-1-6 0 16,4 7 0-16,-3-8 0 0,-1 8 0 0,-3 5 0 0,1-3 0 0,-1 10 0 15,0-3-8-15,-7 9 8 0,0 0-13 0,0 0 2 16,0 0 1-16,0 0 0 0,-4 9 10 0,1 7 8 16,-1 0-8-16,-3-4 11 0,3 4-11 0,1 3 12 15,-4-4-12-15,3-2 12 0,1 2-3 0,-1 4 0 16,4 0 0-16,0-3 0 0,0-1-9 0,4-2 0 15,-1 3 0-15,1-4 8 0,-4-6-8 0,3 4 10 16,1 6-10-16,-1-7 10 0,5-6-10 0,-1 7-17 16,-4-4 4-16,4 3 1 15,0 1-88-15,0-10-18 0,0 9-3 0,0-9-558 0,4 0-111 16</inkml:trace>
  <inkml:trace contextRef="#ctx0" brushRef="#br0" timeOffset="105685.76">18115 8336 1976 0,'0'0'88'0,"0"0"17"0,0 0-84 0,0 0-21 15,0 0 0-15,0 0 0 0,0 0 16 0,0 0-2 16,0 0 0-16,0 0 0 0,0 0-14 0,-10 3 0 16,-1-3 0-16,-3 6 0 0,-4-2 0 0,1 5 0 15,-5-3 0-15,-2-3 0 0,-1 4 0 0,-7 2-18 16,4 0 4-16,-4-2 1 0,4-4 30 0,-4 3 7 15,1-3 0-15,-1 4 1 0,4-7 22 0,-4 3 4 16,4 3 1-16,-1-3 0 0,5-3-13 0,-1 0-3 16,4 6 0-16,3-6 0 0,4 0-6 0,4 0-2 15,-1 4 0-15,4 2 0 0,7-6-28 0,0 0 0 0,0 0 0 16,7 0 0-16,0 9 0 0,4-9 0 16,3 6 0-16,0-2 0 15,0 5-17-15,4-3-10 0,-1-3-1 0,-3 4-1 0,4 2 29 0,-4-3-9 16,0-3 9-16,-3 7 0 0,3-1 0 0,0-2 0 0,-3-4 0 0,-1-3 0 15,4 6 0-15,-3-3 0 0,-1 3 0 0,1-6 0 16,0 4 8-16,-4 2 1 0,3-6 0 0,1 6 0 16,-4-6 0-16,0 3 0 0,4-3 0 0,-4 0 0 15,-7 0 1-15,0 0 0 0,0 0 0 0,7 10 0 16,-7-10-10-16,0 0 0 0,3 9 0 0,-6 0-11 16,-1 1 19-16,1 2 4 0,-8-2 1 0,0-1 0 15,-3 4-13-15,0-4 0 0,-3-3 0 0,2 4 0 16,-6-1 0-16,4 1 0 0,-5-4 0 0,1 3 0 0,0-6 0 15,3 7 0-15,-3-4 0 0,4 4 0 0,-1-1 0 16,-3 0 0-16,0-2 0 0,0 2 0 16,6 0 0-16,1 1 0 0,0-1 0 0,0 7 0 0,4-4 0 15,-5-2 0-15,5 6 0 0,3-7 0 0,0 7 0 0,3-4 0 16,4 4 0-16,4-7 0 0,-1 7 0 0,4-7 0 16,0 1 0-16,0-7 0 0,4 9 15 0,-4-2 0 15,7-1 0-15,4 1 0 0,-1-1-7 0,1-6-8 16,3 3 11-16,4 4-11 0,-4-1 8 0,0-9-8 15,4 10 0-15,0-10 0 0,-1 6 0 0,-2-3-16 16,6-3 2-16,-7 0 0 16,4 0-16-16,-4 0-3 0,0 0-1 0,0 0 0 15,-3-3-12-15,-1 3-2 0,-3 0-1 0,-3-6 0 16,0 6-164-16,-1-3-33 0,4-7-6 0,-14 10-2 0</inkml:trace>
  <inkml:trace contextRef="#ctx0" brushRef="#br0" timeOffset="106328.17">18009 7778 828 0,'0'0'36'0,"-3"0"8"0,-4-3-35 0,7 3-9 0,-4-7 0 0,1 7 0 15,3 0 60-15,0 0 11 0,-7-9 1 0,7 9 1 16,0 0-29-16,0 0-7 0,0 0-1 0,0 0 0 15,0 0 20-15,3 9 4 0,-3 1 1 0,4-1 0 16,3 7 8-16,-4 3 2 0,4 0 0 0,0 6 0 16,4-7-9-16,0 17-2 0,3-7 0 0,0 7 0 15,3-1-1-15,5 4-1 0,-5-4 0 0,8 4 0 16,0 6-23-16,-1-10-5 0,5 10-1 0,-1 0 0 16,0 0-2-16,0 3-1 0,0-3 0 0,-3 3 0 15,-4-3-18-15,0 0-8 0,-3 3 8 0,0-3-8 16,-4 0 16-16,-4 0-1 0,1-1-1 0,-4 4 0 15,0-6 12-15,-3-3 2 0,-1 0 1 0,1 2 0 16,-8-2-17-16,1-4-3 0,3-5-1 0,-7 5 0 16,0-6-8-16,-4 1 0 0,0-4 0 0,1 0 0 0,-1-6 0 15,-3 6 0-15,3-7 0 0,-3 1 0 16,-3 0-23-16,3-10-3 0,0 7-1 16,-1-6 0-16,1-1-116 0,0 0-23 0,0-2-5 15,-4-7-730-15</inkml:trace>
  <inkml:trace contextRef="#ctx0" brushRef="#br0" timeOffset="107278.62">18013 7634 230 0,'3'-10'10'0,"-3"10"2"0,4-6-12 0,-4-3 0 0,0-1 0 0,3 7 0 16,1-3 223-16,-1-4 41 0,-3 4 9 0,0 6 2 15,0 0-235-15,0 0-40 0,-7-3-23 0,7 3 3 16,0 0 20-16,0 0 0 0,-7 0-8 0,7 0 8 16,-7 9 33-16,7-9 11 0,0 0 1 0,0 0 1 15,0 10 41-15,4-4 8 0,3 3 1 0,3-5 1 0,-2 5-12 16,6-3-2-16,-4 4-1 0,8-1 0 0,-4 0 2 0,4 7 0 16,3-6 0-16,0 8 0 0,0-2-35 0,4 3-6 15,-4 0-2-15,0 9 0 0,4 6-12 0,3-5-2 16,-3 5-1-16,3 4 0 0,4 6-4 0,-1-1-1 15,5-2 0-15,-1 0 0 0,0 9-1 0,1-3 0 16,-1 3 0-16,0-3 0 0,0 7 0 0,1-1 0 16,-8 0 0-16,0 4 0 0,0-4-20 0,-6 0 0 15,-5-9 0-15,-3 10 0 0,4-10 21 0,-7 9 3 16,-1 0 1-16,-3 0 0 0,-3 1-5 0,-4-7-2 16,0 6 0-16,-4-9 0 0,-3 0 3 0,0 0 1 15,-4 0 0-15,1 0 0 0,-8-7-22 0,1 10 0 0,-1-6 0 0,0-3 0 16,-3-1 0-16,0-2 0 0,-4-7 0 0,4 7 0 15,-4-10-8-15,4 0-7 0,0-3-1 0,0-7 0 16,0 4-1-16,3-3-1 0,4-7 0 0,0 1-828 16,0-1-166-16</inkml:trace>
  <inkml:trace contextRef="#ctx0" brushRef="#br0" timeOffset="113774.89">19590 6420 1364 0,'7'-16'60'0,"-7"7"13"0,0 0-58 0,3-1-15 0,-3-2 0 0,4-4 0 31,3 7-29-31,0-7-9 0,-3-3-2 0,6 3 0 0,4-2 23 0,0-1 4 0,0 3 1 0,1 7 0 16,-5-4 12-16,1 7 0 0,-1-4 0 0,-3 1 10 16,-3 9 34-16,-4 0 6 0,0 0 2 0,0 0 0 15,0 0 9-15,0 0 3 0,0 0 0 0,0 9 0 16,3-2-20-16,-6 2-3 0,3-6-1 0,-4 7 0 15,-3-4-16-15,0 3-4 0,-3 1-1 0,3-4 0 16,-4 3-19-16,0 1 0 0,-3-7 0 0,0 6 0 16,0-2 12-16,-4 2-4 0,-3-9 0 0,0 9-8 15,-4-2 24-15,1 2-1 0,-4 1-1 0,-1-7 0 0,1 6 30 16,0 7 5-16,0-7 2 0,-1 10 0 16,-2-10-3-16,-1 7 0 0,0-7 0 0,0 7 0 15,4-3-37-15,3 2-8 0,-3-5-2 0,7 5 0 0,7-5 3 16,0-7 1-16,0 6 0 0,3 1 0 0,4 2-13 0,0-2 0 15,0-7 0-15,3 6 0 0,4-9 0 0,0 7 0 16,4 2 0-16,0-6 0 0,-4-3-14 0,3 13 1 16,4-10 0-16,4 6 0 0,3 1 36 0,-4-1 7 15,5 0 2-15,-1-2 0 0,7 2-19 0,0 1-3 16,0-1-1-16,4-3 0 0,3 4 8 0,0-1 2 16,4-6 0-16,-4 13 0 0,8-7-11 0,-1-3-8 15,4 4 9-15,3-7-9 0,-7 6 21 0,4-2-1 16,0 2-1-16,0-3 0 0,-4-2-5 0,0 5-1 0,0-3 0 15,-3-3 0-15,-4 4-13 0,4-4 0 0,-7 6 0 0,0-3 0 16,-1 4 9-16,-3-10-1 0,1 9 0 0,-5-9 0 16,1 10-8-16,-4-4 0 0,0-3 0 0,-7-3 0 15,4 6 0-15,-11-6 0 0,0 0-10 0,0 0 10 16,0 0 0-16,0 3 0 0,-4 7 0 0,1-4 0 16,-8 4 0-16,1-1 0 0,-5 0 0 0,5-2-9 15,-8-4 9-15,1 6-12 0,-5-3 12 0,1 4-12 16,0-4 12-16,0-3-8 0,-4 7 8 0,4-4-8 15,-4-3 8-15,1 6 0 0,-1-2 0 0,-3 2 0 16,-1 1 0-16,5-1-10 0,-1 0 10 0,0 1 0 16,1-4 0-16,3 10 0 0,-1-7 0 0,1 1 0 15,0-1 0-15,3 0 0 0,1 1 0 0,3-1 0 16,-4 1 0-16,4-1 12 0,-4 7 0 0,4-7 0 0,0 1-12 0,0 5-18 16,0-2 4-16,0-4 1 0,3 7 21 0,-3-1 4 15,3-2 0-15,-3 6 1 0,4-3-13 0,-1 2 0 16,1-8 0-16,3 5 0 0,-1-2 0 0,5 3 0 15,-1 2 0-15,4-8 0 0,0 6 0 0,0-7 0 16,4 0 0-16,-1 7 0 0,5-7 0 0,-1 1-10 16,0-1 10-16,3-2-8 0,4-4 17 0,0 6 4 15,-3 0 1-15,7-2 0 0,-4-4-14 0,3 3 0 16,5 4-9-16,-1-4 9 0,3-3 0 0,5 6 0 16,-1-2 0-16,4-4 10 0,-1-3-2 0,1 6 0 15,7-3 0-15,-4 3 0 0,4-2-8 0,0 2 8 16,0-6-8-16,-4 0 8 0,4 9-8 0,-4-9 0 15,0 0 0-15,1 0 0 0,-1 0 0 0,4 0-11 0,-8 0 1 16,5 7 0 0,-5-4-114-16,-2-3-24 0,-5 0-4 0,1 6-920 0</inkml:trace>
  <inkml:trace contextRef="#ctx0" brushRef="#br0" timeOffset="118018.11">18475 7652 57 0,'0'0'0'0,"0"0"0"0,0 0 0 0,0 0 0 0,0 0 212 0,0 0 36 16,0 0 8-16,0 0 2 0,0 0-182 0,0 0-37 16,0 0-7-16,0 0-2 0,0 0 1 0,-7 0 0 15,7 0 0-15,0 0 0 0,-4 0 16 0,4 0 3 16,0 0 1-16,0 0 0 0,0 0 21 0,0 0 5 15,0 0 1-15,0 0 0 0,0 0-3 0,0 0-1 16,0 0 0-16,0 0 0 0,0 0-30 0,0 0-5 16,0 0-2-16,0 0 0 0,0 0-12 0,0 0-2 15,0 0-1-15,0 0 0 0,0 0 4 0,0 0 1 16,0 0 0-16,0 0 0 0,0 0-14 0,0 0-2 16,7 7-1-16,1-4 0 0,2-3 1 0,1 6 0 0,-8-3 0 0,8-3 0 15,-1 7 0-15,4-7 0 0,1 0 0 0,-1 3 0 16,3-3-11-16,1 6 0 0,0-6 9 15,-1 0-9-15,1 0 30 0,0 0 2 0,3 3 0 0,0-3 0 16,0 6-32-16,0-6 0 0,0 0 0 16,1 0-10-16,-1 0 18 0,0 0 3 0,-3 0 1 0,3 7 0 15,0-4-4-15,0-3-8 0,-3 0 12 0,-1 9-4 16,-3-9-8-16,4 6 0 0,0-2 0 0,-8 2 8 16,1-3-8-16,-1 3 0 0,1 4 0 0,-4-10 0 15,-7 0 8-15,11 9-8 0,-4-9 0 0,0 6 8 16,-7-6-8-16,0 0 12 0,0 0-12 0,10 3 12 15,-3-3 10-15,0 0 2 0,-7 0 1 0,11 0 0 0,0-3-1 16,-4-3-1-16,-7 6 0 0,7 0 0 0,0-9-11 16,-7 9-3-16,3 0 0 0,-3 0 0 0,0 0-9 0,7-10 0 15,-7 10 0-15,0 0 0 0,0 0 0 0,0 0 0 16,7 0 0-16,-7 0 0 0,0 0 0 0,0 0 0 16,0 0 0-16,0 0 0 0,0 0 0 0,0 0 0 15,7 10 0-15,-3-4 0 0,3-3 8 0,-3 6-8 16,-1 1 12-16,1-4-4 0,-1 4-8 0,-3-7 12 15,4 9-12-15,-1 1 12 0,1-4-12 0,-1 1 0 16,1 5 0-16,-1 1 0 0,4-4 28 0,-3 7 3 16,-1 6 1-16,1-6 0 0,0 9-32 0,-1 4 0 15,-3 2 0-15,4-2 0 0,-4 2 12 0,0 4-4 16,0 6-8-16,0-4 12 0,-4-2-12 0,1 9 0 16,-1-3 0-16,4 0 0 0,-4-6 0 0,1 5 8 15,-1-2-8-15,4-3 0 0,-3-1 15 0,3 4 0 16,0-3 0-16,0-4 0 0,0-5 1 0,0 8 1 0,3-2 0 15,-3-7 0-15,4 6-7 0,-4-5-2 0,3 2 0 16,-3 3 0-16,0-2-8 0,0-1 12 0,0 1-12 0,0 2 12 16,-3-6-12-16,-1 7 0 0,1-7 9 0,-4 3-9 15,3-2 8-15,1-1-8 0,-4 0 8 0,0 3-8 16,0-2 8-16,0-1-8 0,-1-3 10 0,5 3-10 16,-4-9 11-16,3-3-11 0,-3 9 12 0,7-7-12 15,0 1 12-15,0 0-4 0,-3-3 0 0,3-4-8 16,3 4 15-16,-3-7-4 0,0 7-1 0,0-6 0 15,4-1-10-15,-1 0 12 0,1 1-12 0,-4-4 12 16,0-6-1-16,3 9 0 0,1 1 0 0,-1-7 0 0,-3-3-11 16,0 0 0-16,4 9 0 0,-4-9 0 0,7 7 0 15,-7 2 0-15,0-9 0 0,0 0 0 16,7 9 0-16,-7-9 0 0,0 0 0 0,4 7 0 0,-4-7 0 16,0 0 0-16,0 0 0 0,7 3 0 0,3-3 12 15,-6 6-4-15,-4-6 0 0,0 0 0 0,10 0-8 0,-10 0 0 16,7 0 0-16,-7 0 0 0,0 0 0 0,0 0 0 15,11 0 0-15,-11 0 0 0,0 0 0 0,0 0 0 16,0 0 0-16,0 0 0 0,0 0 0 0,0 0 0 16,0 0 0-16,0 0 0 0,0 0 8 0,0 0-8 15,0 0 12-15,0 0-4 0,0 0 8 0,0 0 0 16,0 0 1-16,0 0 0 0,-11 3-7 0,4 4-2 16,-7-4 0-16,4-3 0 0,-8 0 6 0,0 6 1 15,-3-6 0-15,-3 0 0 0,-1 0 0 0,-3 0 0 0,-1 0 0 16,-2 0 0-16,-1 0-4 0,0 0-1 0,0-6 0 0,4 6 0 15,0 0-10-15,3 0 0 0,1-3 9 0,6-4-9 32,7 7-50-32,1 0-14 0,10 0-4 0,10-3-1480 0</inkml:trace>
  <inkml:trace contextRef="#ctx0" brushRef="#br0" timeOffset="119513.67">568 11550 115 0,'0'0'10'0,"0"0"-10"0,0 0 0 0,0 0 0 0,0 0 196 0,-4 0 38 16,4 0 7-16,-7 3 2 0,-3-3-134 0,10 0-26 15,-4 0-6-15,4 0-1 0,-7 0-20 0,7 0-4 16,0 0 0-16,0 0-1 0,0 0 0 0,0 0 0 15,0 0 0-15,0 0 0 0,0 0-11 0,0 0-1 16,0 0-1-16,0 0 0 0,11 7-16 0,-1-7-3 16,5 3-1-16,2 3 0 0,-3 0-18 0,4-3 10 15,3-3-10-15,-7 0 8 0,7 0-8 0,4-3 0 16,-4 3 0-16,4 0 0 0,0 0 12 0,-1 0-4 16,-3 0 0-16,8-6 0 0,-5 6 1 0,1-6 0 15,0 3 0-15,-4 3 0 0,0 0-9 0,-3 0 10 16,3 0-10-16,-7-7 10 0,7 7-10 0,-7 0 0 0,7 0-10 15,-6 0 10 1,-1 0-52-16,3 0-4 0,-3 0 0 0</inkml:trace>
  <inkml:trace contextRef="#ctx0" brushRef="#br0" timeOffset="119841.93">596 11898 1980 0,'0'0'88'0,"0"0"17"0,0 0-84 15,0 0-21-15,0 0 0 0,0 0 0 0,11 0 8 0,-1 0-8 16,1 0 10-16,3-6-10 0,-3 6 0 0,3 6 0 16,0-6 0-16,-4 0 0 0,8 3-13 0,-4-3-6 15,0 0-1-15,7 0 0 16,-3 0-6-16,3 0-2 0,4 0 0 0,0 0 0 16,6-3 1-16,-2 3 0 0,-5-6 0 0,8 3 0 15,-7-3-7-15,-1 6-2 0,1-10 0 0</inkml:trace>
  <inkml:trace contextRef="#ctx0" brushRef="#br0" timeOffset="141727.31">2462 11177 403 0,'0'0'17'0,"0"0"5"0,0 0-22 0,0 0 0 16,0-9 0-16,0 9 0 0,0 0 306 0,0 0 57 15,-7 0 11-15,7 0 2 0,0 0-300 0,0 0-61 16,0 0-15-16,0 0 0 0,0 0 0 0,0-10 0 0,0 10-12 0,0 0 12 15,0 0-12-15,0-6 4 0,0 6 8 0,0 0-13 16,0-9 13-16,0 9-9 0,-3 0 9 0,-8-4-8 16,4 4 28-16,0 0 5 0,-3 0 2 0,-1 4 0 15,-3-4-3-15,-4 0 0 0,4 6 0 0,0-3 0 16,-7 3 22-16,3-3 4 0,-3 4 1 0,-4 2 0 16,4-3 1-16,4-3 1 0,-5 7 0 0,-2-4 0 15,10-3-36-15,-8 7-7 0,-2-4-2 0,3 3 0 16,6-2-8-16,-9-4 0 0,3 6 0 0,3 1 0 15,-3-1 0-15,-4-3 0 0,0 4 0 0,4-1 8 16,0 0 0-16,3-2 0 0,-3 2 0 0,0-6 0 16,3 4 5-16,-3 2 1 0,7-9 0 0,0 9 0 15,-4-2 1-15,4-4 0 0,4-3 0 0,-1 0 0 16,8 0 7-16,3 0 2 0,0 0 0 0,0 0 0 16,0 0 7-16,0 0 1 0,10 6 1 0,4-3 0 0,-3-3-19 15,3 6-4-15,7-6-1 0,4 4 0 0,0 2 0 16,-1-3 0-16,1-3 0 0,7 6 0 0,-8-6-9 0,5 3 0 15,2 4 0-15,-6-7 0 0,0 0 0 16,3 0 0-16,-3 6 0 0,3-3 0 0,-11-3 0 0,5 0 0 16,-1 0 0-16,-4 0 0 0,5 0 0 0,-8 0 0 15,0 0 0-15,3 6 0 0,-2-6 0 16,-5 4 0-16,-6-4 8 0,6 6-8 0,1-3 0 0,3-3 8 16,-10 0-8-16,6 0 8 0,-3 6-8 0,-7-6 12 15,0 0-12-15,4 3 12 0,-4-3-12 0,0 0 0 16,0 0 0-16,0 7 0 0,-4 2-8 0,4 0 8 0,-7 1 0 0,4-1 0 15,-8 1 0-15,-3-1 0 0,3 0 0 0,-3 4 0 16,-7-4 0-16,7 1 0 0,-7 2 9 0,0-5-9 16,3 8 0-16,-3-5 0 0,0-1 0 15,3 1 8-15,-3-1-8 0,0 0 0 0,3-6 0 0,-3 10 8 16,0-10-8-16,3 7 0 0,4-1 0 0,-7 0 0 16,10-2 0-16,-10 2 0 0,7 0 0 15,0 1 0-15,-11 6 0 0,11-4 0 0,-7-2 0 0,7 5 0 16,-7-5 0-16,-1 5 0 0,5-2 0 0,-4 2 0 15,-4 1 0-15,4-3 0 0,3 2 0 0,-3 1 0 16,0-3 0-16,7 2 0 0,-11-5 0 0,11 9 0 16,-4-10 0-16,4 0 0 0,0 1 0 0,0-1 8 15,3 7-8-15,1-7 0 0,-1-2 0 0,8-4 0 16,-8 6 0-16,11 0 0 0,0-2 0 0,0-4 0 0,-4 3 0 0,8 4 0 16,-1-1 0-16,8 0 0 0,0 1 0 15,-1-4 11-15,11 3-11 0,-6 1 12 16,2-1-12-16,11 1 12 0,-3-4-12 0,3-3 12 15,4 6-12-15,-4-2 0 0,8-4 0 0,-8 3 8 0,4 4 0 16,3-4 0-16,0-3 0 0,0-3 0 0,4 6 1 0,0-3 0 16,3-6 0-16,-3-3 0 0,0 6 2 0,3-3 0 15,1-3 0-15,2-4 0 0,-6 10-1 0,4-9 0 16,-5 2 0-16,-2 4 0 0,-1-3-10 0,0 3 0 16,-10-3 0-16,0-4 0 15,-1 10-27-15,-3-3-7 0,-3-3-2 0,0 0 0 16,-4 6-139-16,-4-4-28 0,1 4-5 0,-7-6-835 0</inkml:trace>
  <inkml:trace contextRef="#ctx0" brushRef="#br0" timeOffset="142851.51">1722 12764 518 0,'-4'-16'23'0,"4"16"5"0,-7-9-28 0,7 9 0 0,-4-10 0 0,4 4 0 16,0 6 280-16,0 0 50 0,-7-3 10 0,7 3 3 0,0 0-267 0,0 0-52 15,0 0-12-15,0 0-1 0,0 0-24 0,0 0-5 16,-3 3-1-16,-1 3 0 0,-3 4 11 0,4-4 8 15,-8 3-12-15,1 4 12 0,-1 3 0 0,0-1 0 16,4-2 0-16,-3 6 0 0,-1 3 12 0,1-4 2 16,-4 1 1-16,3 0 0 0,0 0 7 0,1 0 2 15,-1 6 0-15,8-6 0 0,-1-1-12 0,-6 7-3 16,10-6 0-16,0-3 0 0,-8 9-9 0,8-6 0 16,0-7 0-16,8 4 0 0,-8 3 0 0,3-3-14 15,4-7 2-15,-3 7 0 16,6-7-149-16,1-6-30 0</inkml:trace>
  <inkml:trace contextRef="#ctx0" brushRef="#br0" timeOffset="143076.34">1831 12472 2282 0,'-4'-9'101'0,"4"9"21"0,-7 0-98 0,7 0-24 0,0 0 0 0,0 0 0 16,0 0 0-16,0 0 0 0,0 0 0 0,0 0 0 16,0 0-50-16,0 9-9 0,7-3-1 0,-7 4-578 15,0-1-115-15</inkml:trace>
  <inkml:trace contextRef="#ctx0" brushRef="#br0" timeOffset="143617.46">2057 12892 2300 0,'0'0'51'0,"0"0"10"0,0 0 3 0,0 0 0 0,0 0-52 0,0 0-12 15,0 0 0-15,0 0 0 0,0 0 0 0,0 0 0 16,0 0 0-16,10-3-10 0,1 3 10 0,-4-6 0 16,4 6 8-16,3-9-8 0,3 5 0 0,1-2-16 15,3-3 2-15,-7-7 1 16,7 13-23-16,4-7-5 0,-4 4-1 0,-7-3 0 15,7 9-50-15,-13-3-11 0,9 3-1 0,-10-7-726 0</inkml:trace>
  <inkml:trace contextRef="#ctx0" brushRef="#br0" timeOffset="143800.17">1937 13068 1670 0,'0'0'148'0,"0"0"-118"0,0 0-30 0,0 0 0 16,0 0 118-16,0 0 18 0,14 0 3 0,-4 3 1 31,5 3-140-31,-1-6-25 0,3 0-7 0,-3 7 0 16,1-7-17-16,-1 3-3 0,7-3-1 0,0 0-808 0</inkml:trace>
  <inkml:trace contextRef="#ctx0" brushRef="#br0" timeOffset="144039.53">2681 12748 2332 0,'0'0'52'0,"0"0"10"0,0 10 2 0,-7 5 1 0,4 4-52 0,3 0-13 15,-4 0 0-15,-3 6 0 0,3 3 0 0,-3-3-12 16,4 3 3-16,-8-3 0 16,1 4-54-16,-1 2-10 0,-3-3-3 0,3-6 0 15,4 3-32-15,-3-6-6 0,-1 3-2 0,4-10-415 0,0 7-83 0</inkml:trace>
  <inkml:trace contextRef="#ctx0" brushRef="#br0" timeOffset="144805.07">1986 11045 921 0,'-10'-9'40'0,"10"9"10"0,0 0-40 0,0 0-10 0,-4 0 0 15,4 0 0-15,0 0 203 0,0 0 38 0,0 0 8 0,0 0 2 16,0 0-201-16,0 0-40 0,0-9-10 0,0 5 0 16,0 4 0-16,4-9 0 0,3 0 0 15,-4 2 0-15,1-2 8 0,3 0-8 0,-4-1 12 0,4 1-4 16,4 2 8-16,-8-5 0 0,1-4 1 0,3 10 0 15,4-7 15-15,-8 4 4 0,1-7 0 0,3 7 0 16,-4-7 12-16,4 4 4 0,4-4 0 0,-8-3 0 16,8 3-9-16,-7 4-2 0,6-4 0 0,-6-3 0 15,3 4-15-15,3 2-3 0,-6-2-1 0,3-1 0 16,-4 6-12-16,-3-2-2 0,4 6-8 0,3-4 12 16,-7 10-12-16,0 0 0 0,0 0 0 0,0 0 0 15,0 10 0-15,3-1 0 0,-3 7-12 0,8-4 12 16,-8 4 0-16,3 3 0 0,-3-4 12 0,0 4-3 15,11 6-19-15,-11-6-4 0,3 0-1 0,4 0 0 16,-3 0 15-16,6-4 16 0,-6 4-3 0,3-3-1 16,-4-7-12-16,8 10 0 0,-7-10 0 0,6 1 0 15,-3-1 0-15,-3-2 0 0,6-4 8 0,-6 3-8 0,3-6 0 16,-4 0 0-16,8 0 0 0,0-6 0 0,-1 3 20 16,-6-4 4-16,6-2 0 0,-6 6 1 0,3-13 11 0,3 7 3 15,-6-7 0-15,7 7 0 0,-1-10-27 0,-6 0-4 16,6 3-8-16,-6-3 11 0,3 1-11 0,-4 2 0 15,8-3 0-15,-8 0 8 0,5 4-8 0,-8 2 10 16,3-3-10-16,4 4 10 0,-7-4-10 0,4 10 0 16,-4-4-10-16,0 7 10 0,0-6-24 0,0 9 0 15,0 0 1-15,0 0 0 16,0 0-136-16,0 0-27 0,0 0-6 0,10 3-796 0</inkml:trace>
  <inkml:trace contextRef="#ctx0" brushRef="#br0" timeOffset="145948.44">4240 11161 864 0,'0'0'76'0,"0"0"-60"0,0 0-16 0,0 0 0 16,0 0 206-16,0 0 38 0,0 0 8 0,-10 7 2 15,10-7-195-15,-7 6-39 0,0-3-8 0,0 3-2 16,3-3 9-16,-6 7 1 0,-1-4 1 0,7-3 0 15,-6 4-11-15,-4-7-2 0,7 3-8 0,-4 3 12 16,1-6 22-16,2 6 4 0,-2-3 1 0,-1-3 0 16,-3 0 13-16,4 0 4 0,-5 0 0 0,-6 0 0 15,7 0-1-15,-3 0 0 0,-1 0 0 0,4 0 0 16,-7 0-14-16,-4 0-2 0,4 0-1 0,-4 0 0 16,0 0-18-16,1 7-3 0,-1-7-1 0,0 3 0 15,1-3-8-15,-1 0-8 0,0 0 12 0,4 0-12 16,-4 0 11-16,1 0-11 0,3 0 10 0,-4 6-10 15,4-6 12-15,-4 0-3 0,0 3-1 0,4-3 0 16,3 0 2-16,4 0 0 0,-3 6 0 0,3-6 0 16,3 4 0-16,0-4 0 0,4 0 0 0,-3 0 0 15,-1 0-10-15,8 6 12 0,3-6-12 0,0 0 12 16,-11 3-12-16,11-3 8 0,0 0-8 0,0 0 8 16,-7 6-8-16,7-6 8 0,0 0-8 0,0 10 8 0,0-10-8 15,7 9 0-15,-3 0 0 0,3-2 0 0,0-4 0 0,10 3 12 16,-3-3-12-16,1 4 12 0,6-7-12 0,-4 3 0 15,5 3 0-15,2-6 0 0,1 0 8 0,0 9-8 16,-1-9 0-16,1 7 8 0,-4-4-8 0,4 3 0 16,-4-6 0-16,0 3 8 0,4 3-8 0,0-2 0 15,-8-4 0-15,4 6 0 0,1-3 0 0,2 3 0 16,-10-3 0-16,8 4 0 0,2 2 0 0,-6-3 0 16,-8-2 0-16,8 5 0 0,-11 0 0 0,11-2 0 15,-11 2 0-15,3 0 0 0,-2 1 16 0,-1-1 2 0,3 1 0 16,-3-1 0-16,-3-3-18 0,3 4 0 0,-4-1 0 0,1 1 0 15,-4 5 0-15,-4-5 0 0,4-10 0 16,-3 9 0-16,3 0 0 0,-7 7-17 0,-4-6 3 16,-3 2 1-16,3 4 13 0,-3 3 0 0,-7-4 0 0,-4 4 0 15,8 0 0-15,-15 0 0 0,7-4 0 0,1 4 0 16,-8-3 0-16,7-4 0 0,8 10 0 0,-8-9 0 16,0 6 0-16,4-10 0 0,7 7 0 0,-11-7 0 15,15 7 0-15,-11-4 0 0,6-5 0 0,-6 12 0 16,0-10 8-16,3 7 4 0,-3-4 0 0,0 4 1 15,3 0-13-15,-3 2-18 0,-3-5 4 0,2 3 1 16,-2 2 13-16,-1 1 0 0,7-3 0 0,-3 0 0 16,-3-4 0-16,9-3 0 0,-2 7 0 0,10-6 0 15,-4-1 0-15,1 0 0 0,3 1 0 0,3-4 0 16,4-6 0-16,0 0 8 0,0 0 0 0,4 9-8 0,6-5 13 16,8 2-4-16,-4 0-1 0,3-3 0 0,5-3-8 0,2 10 8 15,8-10-8-15,-7 6 8 0,3-3-8 0,7 3 0 16,1-2 0-16,-5 2 0 0,8-3 0 0,-4 3 0 15,1-6 0-15,-1 6 0 0,0-2 0 0,8-4 0 16,-1 6 0-16,-3-6 0 0,0 3 0 0,3-3 8 16,-3 0-8-16,-1 6 0 0,-2-3 0 0,-1-3 0 15,-3 0 0-15,-8 7 0 0,1-7 0 0,0 3 0 16,-8-3-8-16,5 0 8 16,-1 0-80-16,-11 0-11 0,5 6-2 0,-1-6-728 15,-4 3-146-15</inkml:trace>
  <inkml:trace contextRef="#ctx0" brushRef="#br0" timeOffset="146443.41">3471 12632 1036 0,'0'0'92'0,"0"0"-73"16,0 0-19-16,0 0 0 0,-10 9 268 0,10-2 51 16,0 2 9-16,0 1 3 0,0 5-269 0,3-2-54 0,4 2-8 0,-7-2 0 15,4 3 0-15,6 3 0 0,-10-1-8 16,11 7 8-16,-11-6 0 0,4 6 0 0,-1-6 0 0,-3 6 0 15,0 3 0-15,-3 1 0 0,-1-4 0 0,-3 9 0 16,3-6 0-16,-10 1 0 0,4 5 0 0,-1-6 0 16,-3 4 12-16,3-10-12 0,1 3 12 0,6 0-12 15,-6-6 0-15,3 0 0 0,3-1 0 0,1-8 0 16,-4 5-22-16,7-5-2 0,-4-4 0 0,4-6-621 16,0 0-125-16</inkml:trace>
  <inkml:trace contextRef="#ctx0" brushRef="#br0" timeOffset="146868.25">3711 13024 1720 0,'0'0'76'0,"0"0"16"0,0 0-73 0,0 0-19 16,0 0 0-16,0 0 0 0,0 0 27 0,0 0 1 15,0 6 1-15,-10-3 0 0,3-3-20 0,3 10-9 16,-3-4 8-16,7-6-8 0,-4 3 0 0,1 7 0 16,3-4 0-16,-7 3 0 0,3-2 0 0,4-4 0 15,-7 6 0-15,0-9 0 0,0 10 0 0,4-4 10 16,-8-3 1-16,1 3 0 0,-1 4 33 0,0-4 8 16,-3-3 0-16,0 6 1 0,0-2 1 0,-7-4 0 15,7 3 0-15,-4-3 0 0,4 4-31 0,0-4-7 16,3 3 0-16,1-3-1 0,-1-3-15 0,4 6 11 15,7 4-11-15,-7-4 10 0,7-6-10 0,-4 9-9 0,4 1 9 16,4-7-13-16,-4-3 1 0,7 6 0 0,0 4 0 16,4-4 0-16,-4-3 12 0,3 7-11 0,-6-10 11 0,6 6-10 15,1-3 10-15,-7-3 0 0,6 6 0 0,-6-3 0 16,6 4 0-16,-3-4 0 0,7 3 0 0,-3-6 0 16,-4 3 0-16,4 3 0 0,-1 1 0 0,1-4 0 15,3-3 0-15,0 6 0 0,4-3 0 0,-8-3-8 16,15-3-36-1,-11 3-8-15,0 0 0 0,7 0-576 0,-7-6-116 0</inkml:trace>
  <inkml:trace contextRef="#ctx0" brushRef="#br0" timeOffset="147135.19">3933 13106 2480 0,'-10'-10'110'0,"10"10"22"0,0 0-105 0,0 0-27 16,0 0 0-16,0 0 0 16,0 0-34-16,7 0-12 0,4 0-2 0,3 0-1 0,-4 0 34 0,1 0 15 15,3 0-12-15,0 0 12 16,0 0-36-16,4 0 0 0,-4-3 0 0,4-3 0 15,-1 6 0-15,1 0 0 0,-1-3 0 0,-2-4 0 16,-1 1-118-16,0 3-23 0,-4 3-5 0,1-6-534 0</inkml:trace>
  <inkml:trace contextRef="#ctx0" brushRef="#br0" timeOffset="147330.71">3810 13294 2080 0,'0'0'92'0,"0"0"20"0,0 0-90 0,0 0-22 0,0 0 0 0,11 0 0 15,3 6 0-15,0-3 0 0,7 3 0 0,-7-6-8 16,7 0-10-16,-3 7-2 0,3-7 0 0,0 0 0 16,-3-7-58-16,7 7-12 0,-4 0-2 0,3 0-702 15</inkml:trace>
  <inkml:trace contextRef="#ctx0" brushRef="#br0" timeOffset="147601.76">4434 12861 2484 0,'0'0'110'0,"0"0"22"0,0 3-105 0,-7 7-27 0,4-1 0 0,-1 7 0 16,4 2 0-16,-7 1 0 0,7-3 8 0,-3 12-8 15,3-3 0-15,0 3 0 0,0-9 0 0,0 13 0 32,0-1-33-32,0-6-9 0,0 0-2 0,0-6 0 15,-7 6-25-15,7-3-6 0,0-6-1 0,0 3 0 16,-4-10-20-16,1 0-5 0,3 1-1 0,0-4-446 0,0-6-88 0</inkml:trace>
  <inkml:trace contextRef="#ctx0" brushRef="#br0" timeOffset="148159.16">3736 10346 1594 0,'0'0'71'0,"0"0"14"0,0 0-68 0,0 0-17 0,0 0 0 0,0 0 0 16,0 3 13-16,7 3-1 0,0 4 0 0,-7-10 0 15,0 9 15-15,11-2 2 0,-11-4 1 0,10 6 0 16,-6-3-8-16,-1 4-2 0,4-1 0 0,-3 7 0 16,3-4-5-16,-7 7-2 0,3 3 0 0,1 0 0 15,-4 3 7-15,7 0 2 0,-7-3 0 0,0 10 0 0,0-4-6 0,0 0-2 16,0-3 0-16,0 3 0 0,0-3-14 15,0 1 0-15,4-5 0 0,3-2 0 16,-7 6 9-16,0-6-9 0,0-3 8 0,3 9-8 0,4-12 0 16,-7 5 0-16,0-2 0 0,0 3-599 15,4-3-113-15</inkml:trace>
  <inkml:trace contextRef="#ctx0" brushRef="#br0" timeOffset="148602.26">4195 10562 1897 0,'0'0'41'0,"0"0"9"0,0 0 2 0,0 0 2 0,10-9-43 0,-10 9-11 0,0 0 0 0,4 0 0 15,-4 0 0-15,0 0-14 0,0 0 3 0,0 0 1 16,7 6 2-16,-7 4 0 0,0-1 0 0,0 1 0 15,-11 8 8-15,11-8 0 0,-10 5 0 0,2-5 0 16,1 9 0-16,-3-10 0 0,-1 10 0 0,1-10 0 16,-1 4 11-16,1-1-3 0,-5-2 0 0,5-1 0 15,-4 7 13-15,3-7 3 0,-3 1 0 0,0-4 0 16,0 3 11-16,-4-6 2 0,8 4 1 0,3-4 0 16,-11-3-4-16,11 6-1 0,-4-6 0 0,1 3 0 15,-1 4-16-15,0-7-3 0,1 0-1 0,6 6 0 16,4-6-13-16,0 0 0 0,0 0 0 0,0 0 0 15,0 0 0-15,0 0 0 0,0 3 0 0,4 6 0 0,3 1 0 16,-4-1 0-16,8-3 0 0,0 4 0 0,3-1 15 0,7 1 0 16,-7-1 0-16,11 1 0 0,-4-1-7 0,4 7 0 15,-1-7-8-15,1 0 12 0,0 7-12 0,-1-6 0 16,-2 5 8-16,2-2-8 0,-3-4 0 0,4 1 0 16,0-1 8-16,-8 7-8 0,5-7 0 15,-1 0-8-15,-4-2 8 0,5 2-13 16,-1 1-35-16,-7-1-6 0,7-3-2 0,-10 4-921 0</inkml:trace>
  <inkml:trace contextRef="#ctx0" brushRef="#br0" timeOffset="150947.16">5838 11356 172 0,'0'0'16'0,"0"0"-16"0,0 0 0 0,0 0 0 16,4-3 161-16,3-4 30 0,-3 4 5 0,-1-3 2 16,-3 6-157-16,4-6-31 0,3 3-10 0,-7 3 0 15,0 0 16-15,7-7-3 0,-7 7 0 0,3-3 0 16,-3 3 55-16,0 0 12 0,0 0 1 0,0 0 1 16,0 0 26-16,0 0 4 0,0 0 2 0,0 0 0 15,0 0-17-15,0 0-3 0,0 0-1 0,0 0 0 16,-3 0-31-16,-8 0-6 0,4 0-2 0,0 0 0 15,0 3-18-15,-4-3-4 0,4 0-1 0,-3 7 0 16,-4-7-10-16,3 0-1 0,1 0-1 0,-12 3 0 16,8-3 9-16,0 6 3 0,-4-6 0 0,1 0 0 15,-1 0 1-15,1 0 1 0,-5 0 0 0,1 0 0 0,4 0-1 16,-5 0-1-16,1 0 0 0,4 0 0 0,-8 0-19 16,4-6-3-16,7 6-1 0,-8 0 0 0,5 0-8 15,6 0 0-15,1-3 0 0,-4 3 8 0,3 0 0 16,0 0 0-16,4 0 0 0,7 0 0 0,-7 0-8 0,0 0 8 15,4 0-8-15,3 0 8 0,0 0 8 0,0 0 2 16,-7 3 0-16,7-3 0 0,0 0-10 0,-7 6-8 16,7-6 12-16,0 6-12 0,0-6 8 0,-7 3-8 15,3 7 0-15,4-10 0 0,0 6 0 0,0 3 0 16,0 1 0-16,0-1 0 0,0 1 0 0,0-1 0 16,0 1 10-16,0 5-10 0,4-5 0 0,-4 8 0 15,0-2 0-15,0 3 0 0,0 0-14 0,0 9 5 0,0-9 1 16,0 12 0-16,-4-3 8 0,4 1 0 0,0-4 0 0,-7 9 0 15,3-6 0-15,1 1 0 0,3-4 0 16,-4 3 0-16,1-3 11 0,-1 3 4 0,4-9 1 16,-7 6 0-16,4 0-7 0,-4-3-1 0,3 3 0 0,1 3 0 15,3-2 0-15,-7-1-8 0,3-3 12 16,-3 3-4-16,0 0-8 0,0 0 0 0,-4-3 0 16,8 3 0-16,-11 0 0 0,7-6 0 0,3 0 0 0,-10-1 0 15,7-2 9-15,3 3-9 0,-3-10 10 0,4 7-10 16,-4-3 12-16,3-7-3 0,1 3-1 0,3 1 0 15,0-1 1-15,0-9 0 0,0 0 0 0,0 6 0 16,0-6 1-16,0 0 0 0,0 0 0 0,0 10 0 16,0-10 2-16,0 0 1 0,0 0 0 0,0 0 0 15,3 3-13-15,-3-3 11 0,11 6-11 0,-8-3 10 0,-3-3-10 16,7 0 0-16,4 7 0 0,3-7 8 0,-3 0-8 0,3 0 8 16,0-7-8-16,7 7 8 0,-10 0-8 0,6-3 10 15,4 3-10-15,1 0 10 0,-5 0-10 0,1-6 0 16,0 6 0-16,3 0 0 0,0 0 0 0,4 0 0 15,-8 0 0-15,8 0 0 0,-4 6 0 0,4-6 0 16,-1 3 0-16,8-3 0 0,-7 0 0 0,0 7 0 16,-4-7 0-16,3 6 0 0,1-6-12 0,-7 3 3 15,-1-3 0-15,1 0 0 16,-4 0-33-16,4 0-6 0,-8 0-2 0,4 0 0 16,-10 0-125-16,-4 0-25 0,0 0-4 0,0 0-900 0</inkml:trace>
  <inkml:trace contextRef="#ctx0" brushRef="#br0" timeOffset="151283.2">5338 11936 2131 0,'-11'-9'189'0,"11"9"-151"0,-4-10-30 0,4 10-8 0,-3 0 148 0,3 0 28 16,0 0 5-16,0 0 2 15,0 0-167-15,0 0-34 0,0 0-6 0,7 0-2 0,4 0 10 16,-4 0 1-16,7 6 1 0,0-2 0 0,-4-4 14 0,12 9-12 16,-8-9 12-16,7 9-12 0,-4-9 12 0,5 7-12 15,-8-4 12-15,7-3-12 0,-7 0 12 0,7 6 0 16,-7-6-10-16,7 0 10 0,-6 0-8 0,-1 0 8 15,7 0-10-15,-3 0 10 16,-1-6-40-16,8 6-1 0,-8-3-1 0,8-4 0 16,0 4-38-16,3-3-8 0,-3 6-2 0,-1-3-574 15,-2-3-114-15</inkml:trace>
  <inkml:trace contextRef="#ctx0" brushRef="#br0" timeOffset="152397.37">6163 12337 345 0,'0'0'15'0,"0"0"4"0,0 0-19 15,0 0 0-15,0 0 0 0,0 0 0 0,0 0 343 0,0 0 65 16,0 0 12-16,11 0 4 0,-4 0-340 0,3 7-67 16,1-7-17-16,3 0 0 0,4 0 13 0,-8 0-1 15,4 0 0-15,0 0 0 0,1-7 16 0,-1 7 2 16,-4 0 1-16,1 0 0 0,-1 0-22 0,1-3-9 15,0 3 8-15,-1 0-8 0,4-6 12 0,-7 6-2 16,4 0-1-16,-1 0 0 0,1 0 7 0,3-3 0 16,-3 3 1-16,3 0 0 0,-4 3-8 0,1-3-1 15,0 0-8-15,-1 0 12 0,-3 0-12 0,4 0 8 16,-4 9-8-16,-7-9 0 0,3 0 11 0,-3 0-11 16,7 10 12-16,-7-1-12 0,0-9 20 0,0 10-2 15,-7-4-1-15,4 3 0 0,-8 1-17 0,4-1 0 16,0 0-13-16,-7 1 5 0,7-1 8 0,-4-2 0 0,8 2 0 15,-11 0 0-15,3 1 0 0,1-4 0 0,-1-3 0 16,0 7 0-16,1-1 0 0,-4-3 0 0,0 4 0 16,0-1 0-16,3 0 0 0,-7 1 11 15,-3-4-3-15,11 4 0 0,-12-1-8 0,8-3 0 0,0-3 0 16,4 4 0-16,-1-4 0 0,0 3 0 0,8-3 0 0,-4 7 0 16,-4-10 0-16,4 6 0 0,0 3 0 0,4-9 0 15,-4 10-9-15,3-1 9 0,-3-3-12 0,3-3 12 16,4-3 0-16,-3 10 0 0,3-4 12 0,-7-3-3 15,7-3-9-15,-4 7-11 0,-3-1 3 0,7-6 0 16,-3 3 19-16,3-3 4 0,0 0 1 0,-4 9 0 16,1-2-2-16,3-7 0 0,0 0 0 0,0 9 0 15,0-6-1-15,0-3 0 0,0 0 0 0,7 10 0 16,3-10 11-16,1 6 3 0,3 3 0 0,-3-9 0 16,6 7-11-16,1-4-3 0,-4-3 0 0,4 6 0 0,-1-3-13 0,1-3 8 15,0 6-8-15,-4-2 0 0,0 2 0 0,0-3 0 16,4-3 0-16,-11 6 0 0,3-3 0 0,1 4 0 15,-4-7-8-15,7 9 8 16,-14-9-47-16,3 0-2 0,-3 0-1 0,8 9 0 16,-8-9-140-16,3 7-28 0,-3-7-6 0</inkml:trace>
  <inkml:trace contextRef="#ctx0" brushRef="#br0" timeOffset="152940.6">6766 12303 403 0,'0'0'17'0,"0"0"5"0,0-10-22 0,-3 1 0 16,3 0 0-16,0 5 0 0,0-2 328 0,0-3 60 15,3 3 13-15,4-4 3 0,-7 7-313 0,0 3-63 16,4-6-12-16,-4 6-2 0,0 0-14 0,0 0 11 16,0 0-11-16,0 0 10 0,0 0 18 0,0 0 3 15,0 0 1-15,0 0 0 0,0 0 12 0,0 0 2 16,0 0 1-16,3 9 0 0,-3 1 10 0,0-1 3 16,-3 7 0-16,3-1 0 0,-4-2-5 0,4 2-1 15,0 4 0-15,0 0 0 0,0 6-19 0,0-6-4 16,0 6-1-16,0 3 0 0,7 1-10 0,-3-4-1 15,-1 9-1-15,1-6 0 0,3 7-18 0,-3-7 0 0,-1 7 0 16,4-1 0-16,4-6 0 0,-8 1 0 0,4-4-8 16,0 0 8-1,-3-3-32-15,3 0 0 0,0-10 0 0,0 7 0 16,0-10-96-16,-3 7-19 0,3-7-4 0,-4 1-1 16,4-4-41-16,-3-3-9 0,-4-3-2 0</inkml:trace>
  <inkml:trace contextRef="#ctx0" brushRef="#br0" timeOffset="153347.01">7528 12435 1922 0,'0'0'42'0,"0"0"9"0,0 0 1 0,0 0 3 0,0 0-44 0,0 0-11 16,0 0 0-16,0 0 0 0,-3-7 0 0,3 7 0 15,0 0 0-15,0 0 8 0,-4-3 16 0,-3 3 2 16,7 0 1-16,-7 0 0 0,0 3-27 0,-4 4 0 15,4-1 0-15,-3-3 0 0,-4 6 15 0,3 7-3 16,-3-3 0-16,-4 2 0 0,1 4 10 0,-4 0 2 16,-4 6 0-16,0 3 0 0,4-3 8 0,-7 10 3 0,0-7 0 0,3 6 0 15,-3-5-26-15,3-1-9 0,4 3 0 0,0-9 9 16,-1 3-9-16,12-6 0 0,-8 0 0 0,8-10 8 16,3 7-8-16,0-7 0 0,7-9 0 0,0 0-11 31,0 0-171-31,0 0-34 0,10-18-8 0,4 2 0 0</inkml:trace>
  <inkml:trace contextRef="#ctx0" brushRef="#br0" timeOffset="153587.94">7147 12400 288 0,'0'0'25'0,"0"0"-25"0,0 0 0 0,0 0 0 0,0 0 542 0,0 0 103 16,0 9 21-16,4 1 4 0,3 6-534 0,-4-1-106 15,4-2-22-15,1 6-8 0,-1-4 0 0,0 10 0 16,0-6 0-16,3 6 0 0,1-3 0 0,-1 3 0 16,5 0 0-16,-8-3-8 0,10 3-11 0,-6 4-1 15,-8-4-1-15,8-6 0 16,0-1-36-16,-1 4-7 0,4-9-2 0,-3-4 0 16,-4 1-30-16,10-1-7 0,-9-3-1 0,9-6 0 15,-10 7-74-15,7-7-15 0,0-7-3 0</inkml:trace>
  <inkml:trace contextRef="#ctx0" brushRef="#br0" timeOffset="154053.7">7895 12391 1785 0,'0'0'159'0,"0"0"-127"0,-3 0-32 0,3 0 0 15,0 0 162-15,0 0 26 0,0 0 6 0,-7 0 1 16,0 9-179-16,-1-3-35 0,5 4-7 16,-4-1-2-16,-4 7 15 0,4-4 2 0,0 7 1 0,-3 0 0 15,3 6-1-15,-4-6 0 0,-3 6 0 0,3 0 0 16,-3-6 11-16,4 0 0 0,-1-1 0 0,0 1 0 16,1 3 0-16,-1-3 0 0,4-6 0 0,0-4 0 15,0 7 14-15,4-7 2 0,-1 7 0 0,4-7 0 0,0 1 0 0,0-4 1 16,0-6 0-16,4 3 0 15,3 6-6-15,0-9-2 0,3 7 0 0,1-4 0 0,3-3-9 0,4-3 8 16,-4-4-8-16,3 7 8 0,5-9 0 0,-5 0 0 16,-3 2 0-16,4 4 0 0,0-6-8 15,-4-1 0-15,3 1 0 0,1 0 0 0,-11-7 0 0,4 6 10 16,-1 1 1-16,-3-7 0 0,0 4 5 0,-3-4 2 16,3 0 0-16,0 4 0 0,-7-4 11 0,7 1 3 15,-7 2 0-15,0-3 0 0,0 7-44 0,0-7-9 16,0 7-2-16,0-4 0 15,0-2-13-15,-4 5-2 0,1-5-1 0,3 5 0 16,0 1-16-16,-7-1-3 0,0 1-1 0,3 0 0 16,-3 2 9-16,0 4 2 0,0-3 0 0,0 3 0 15,0 3-26-15,0 0-5 0,-4 0-1 0,4 0 0 16,0 3-105-16,-3-3-22 0,3 6-4 0</inkml:trace>
  <inkml:trace contextRef="#ctx0" brushRef="#br0" timeOffset="154298.13">7708 12623 1094 0,'0'0'97'0,"0"0"-77"0,0 0-20 0,0 0 0 16,0 0 238-16,0 0 44 0,0 0 9 0,0 0 1 15,0 0-205-15,0 0-42 0,0 0-8 0,14 6-1 16,-3-3-24-16,3-3-12 0,-3 0 12 0,-1 6-12 0,4-3 0 15,0-3 0-15,1 7 0 0,-1-7 0 0,-4 3 0 16,4-3 0-16,4 0 0 0,-7 6 0 16,3-6-36-16,0-6-5 0,0 6-1 0,0-3 0 15,0-4-128-15,-3 4-26 0,3-3-4 0,0 3-2 0</inkml:trace>
  <inkml:trace contextRef="#ctx0" brushRef="#br0" timeOffset="155920.37">8841 10954 403 0,'10'-3'17'0,"-10"3"5"0,0 0-22 0,4-6 0 0,-1-3 0 0,-3 9 0 15,4-7 164-15,-4 7 28 0,0 0 5 0,0 0 2 16,3-3-131-16,-3 3-25 0,0 0-6 0,0 0-1 16,4-9 27-16,-4 9 5 0,0 0 0 0,0 0 1 15,0 0 0-15,0 0 0 0,0-6 0 0,-7-4 0 16,-4 7 13-16,11-3 2 0,0 6 1 0,-14 0 0 16,4-3-25-16,-5-4-4 0,-6 7-2 0,4 0 0 15,-5 0-23-15,1 7-5 0,-7-4-1 0,0-3 0 16,3 6 13-16,-3-3 2 0,0 3 1 0,3-2 0 15,-3-4-22-15,0 9-5 0,-1-9-1 0,-2 6 0 16,2-6 1-16,-2 10 0 0,9-10 0 0,-9 6 0 0,6-3-14 16,4-3 9-16,-4 9-9 0,7-9 8 15,-6 7 2-15,6-7 0 0,1 3 0 0,2-3 0 0,5 0 11 16,3 0 3-16,0 0 0 0,7 0 0 0,0 0-10 0,0 0-2 16,0 0 0-16,0 0 0 0,0 0-12 0,0 0 0 15,0 0 0-15,0 0 0 0,3 9 0 0,8 1 0 16,-11-4 0-16,10 3 0 0,-3 7 0 0,4-3 0 15,-4-4 0-15,4 7 0 0,3-7 0 0,-11 0-8 16,4 7 8-16,0-3-10 0,0 2 10 0,-3 4 0 16,0 0 0-16,-4-3 0 0,3 9 0 0,-3-6 0 15,4 9 0-15,-4-9 0 0,0 12 0 0,0-3 0 16,3 0 0-16,-3 7 0 0,4-7 0 0,-4 10 9 16,0 3-9-16,3-4 0 0,-3-2 11 0,0 2-11 15,0 4 10-15,0-3-10 0,4-1 11 0,-4 4-11 0,-4-3 12 16,4-4-12-16,4 4 8 0,-4-1-8 0,0-2 0 0,-4 3 0 15,1 2 10-15,3-11-10 0,-4 5 8 0,4 1-8 16,-3-7 8-16,3 6-8 0,3-6 8 0,-3 7-8 16,0-13 14-16,0 3-2 0,0 0-1 15,4-6 0-15,-4 6 0 0,3-6 0 0,1 6 0 0,3-6 0 16,-7 0-1-16,-7-1 0 0,7 1 0 0,0-3 0 16,0 3-2-16,0-4 0 0,-4 4 0 0,4 0 0 15,0-10-8-15,-3 7 0 0,3-3 0 0,-4-4 0 16,4 4 0-16,0-13 15 0,0 0-1 0,-3 3 0 15,3-3-2-15,0 0 0 0,0 0 0 0,-4 9 0 16,4-9 15-16,0 0 2 0,0 0 1 0,0 0 0 16,0 0-30-16,0 0 0 0,-3 9 0 0,3-9 0 0,0 0 0 15,0 0 8-15,0 0-8 0,0 0 0 0,0 0 0 0,3 10 0 16,4-4 0-16,-7-6 0 0,0 0 12 0,7 3-4 16,4 4-8-16,3 2 12 0,0-9-12 0,0 0 0 15,4 6 8-15,-4-3-8 0,3-3 0 0,5 0 0 16,-5 0 0-16,1 0 0 0,3 0 0 0,-3 7 0 15,3-7 0-15,-3 0 0 0,3-7-12 0,-4 7 4 16,1 0 8-16,0 0-13 16,-1 0-33-16,-3-3-6 0,0 3-2 0,1 0 0 15,-5-6-108-15,4 6-22 0,-7 0-4 0,4-3-580 16,-4-3-117-16</inkml:trace>
  <inkml:trace contextRef="#ctx0" brushRef="#br0" timeOffset="156844.13">8964 11506 864 0,'-14'0'76'0,"14"0"-60"15,-7 0-16-15,0 3 0 0,3 4 56 0,-3-7 9 16,0 6 2-16,7-6 0 0,0 0-39 0,0 0-7 0,-7 3-1 16,7-3-1-16,0 0 34 0,0 0 7 0,0 0 2 0,0 0 0 15,-14 0-11-15,14 0-3 0,0 0 0 16,0 0 0-16,-3-3 12 0,3 3 1 0,0 0 1 0,0 0 0 15,0 0 1-15,0 0 0 0,0 0 0 0,0 0 0 16,0 0 11-16,0 0 2 0,0 0 1 0,0 0 0 16,7 0-19-16,3-6-4 0,1 6-1 0,3-7 0 15,0 7-23-15,7-3-5 0,-3 3-1 0,6-6 0 16,-2 6-12-16,6-3-4 0,0-3 0 0,0 3 0 16,4-4 4-16,0 4 0 0,3-3 0 0,0 6 0 15,-3-3-22-15,-4 3-4 0,1 0-1 0,-1 0 0 16,0-7 15-16,-3 7 0 0,-4 7 0 0,0-7 0 15,-3 3 32-15,-4-3 0 0,0 0 0 0,-4 6 0 16,-2-3-32-16,-1 4 0 0,-7-7 0 0,7 3 0 16,-4 6 0-16,-3-9 0 0,0 6 0 0,0 4 0 15,0-10 0-15,0 9 0 0,-3 1 0 0,-4-1 0 0,-4 0 0 16,0-2 0-16,-3 2 0 0,-3 0 0 0,-4 7 0 16,3-6 0-16,-7 2 0 0,-3 4 0 0,0 3 0 15,0-1 0-15,-1 7 0 0,1-6 0 0,-4 0 0 0,4 3-14 16,3-3 1-16,1-7 0 0,3 10 13 0,3-9 0 15,0 3 0-15,4-7 0 0,-3 10 0 0,2-10 0 16,1 7 0-16,0-4 0 0,7-2 0 0,-11 6 0 16,4-1 0-16,0-2 0 0,0 2 10 0,0 1 2 15,3-3 0-15,-3 5 0 0,4-2-20 0,-1 0-4 16,4-4-1-16,0-2 0 0,4-1 27 0,-1-3 6 16,4 4 0-16,4-1 1 0,-4-9 3 0,17 10 0 15,-10-4 0-15,7-3 0 0,8 6 5 0,-5-2 2 16,4-4 0-16,0 9 0 0,1-8-31 0,2 5 8 0,1 0-8 15,0-2 0-15,3-4 0 0,0 3 0 0,4 3 0 16,0-5 0-16,-1 2 0 0,5 0 0 0,-8-3 0 0,4 4 0 16,-8-4 0-16,5 3 0 0,-1-3 0 0,0-3 0 15,0 0-10-15,-3 6-2 0,0-6 0 0,-1 0 0 32,5 0-12-32,-15 0-4 0,3-6 0 0,1 6 0 15,0 0-74-15,-8 0-15 0,1 0-3 0,-4 0-1 0,-7 0-123 16,7 0-25-16</inkml:trace>
  <inkml:trace contextRef="#ctx0" brushRef="#br0" timeOffset="157271.79">9892 12184 2300 0,'0'0'51'0,"0"0"10"0,0 0 3 0,0 0 0 0,0 0-52 0,3 9-12 0,1 0 0 0,-4 1 0 15,0 6 0-15,-4-4 0 0,4 4 0 0,-3 3 0 16,3-1 14-16,-4-2 0 0,1 9 0 0,-1-6 0 16,1 0-14-16,-1 6 0 0,-3-6 0 0,4 0 0 15,-1 9 11-15,1-9-11 0,3 3 12 0,0-4-12 16,-4 1 0-16,4 0 0 0,-3 0 0 0,3-10 0 15,0 7-10-15,0 3-9 0,3-10-1 0,-3 0-1 16,0 1-62-16,0-10-12 0,0 0-2 16,4 6-526-16,-4-6-105 0</inkml:trace>
  <inkml:trace contextRef="#ctx0" brushRef="#br0" timeOffset="157679.31">10234 12337 1094 0,'0'0'48'0,"0"0"11"0,0 0-47 0,0 0-12 16,0 0 0-16,0 0 0 0,-3 7 240 0,3-4 45 16,-4 6 10-16,4 1 1 0,-3-4-238 0,-1 3-48 15,0 1-10-15,-3 5 0 0,4-5 0 0,-4-1 0 0,0 1-11 0,-4-1 11 16,1 10-12-16,-1-10 2 15,-3 1 1-15,-4 5 0 0,1 1 9 0,-5-4 0 0,1-2-9 16,-3 6 9-16,-5-7 0 0,1 0 0 0,3 7 0 0,1-13 8 16,6 7 30-16,0-10 6 0,4 6 0 0,4-6 1 15,-1 0 21-15,11 0 4 0,0 0 1 0,0 0 0 16,0 0-54-16,0 0-17 0,0 0 10 0,11 0-10 16,-1 0 0-16,4 0-9 0,1 3 0 0,-1-3 0 15,-4 6 9-15,4-6-8 0,4 7 8 0,-4-4-8 16,0 6 8-16,4-3 0 0,-4-3 10 0,4 7-10 15,-1-1 0-15,-3 4 0 0,4-4 0 0,3 1 0 16,0-1 0-16,1-6 0 0,-1 7 0 0,0-4 0 16,11-3-10-16,-8 3-8 0,-3 1-2 0,4-4 0 15,0 3-91 1,0-3-18-16,-1-3-4 0,-3 6-511 0,-6-2-101 0</inkml:trace>
  <inkml:trace contextRef="#ctx0" brushRef="#br0" timeOffset="158367.79">10513 10980 518 0,'0'0'46'0,"3"0"-37"0,8-7-9 0,-11 7 0 0,0 0 136 0,0 0 24 15,3-3 6-15,-3 3 1 0,0 0-127 0,0 0-26 16,0 0-5-16,0 0-1 0,0 0-8 0,0 0 0 16,0 0-12-16,0 0 12 0,0 0 10 0,0 0 10 15,0 0 1-15,0 0 1 0,0 0 61 0,0 0 12 16,0 0 2-16,-3 3 1 0,-4-3-26 0,0 7-4 16,7-7-2-16,-7 9 0 0,-4 0-41 0,1 1-8 15,6 5-1-15,-3-2-1 0,-4-4 25 0,4 7 4 16,0-7 2-16,0 7 0 0,4-3-31 0,-8 9-7 15,-3-4 0-15,0 1-8 0,7 0 10 0,-4 6-10 16,-6-6 8-16,-1 0-8 0,7 6 0 0,-3-6 0 0,4-4 0 16,-1 4 0-16,1-6 0 0,6 2 0 0,4-5 0 15,-4 5 0-15,1-5 23 0,3-1-1 0,3 1 0 16,5-1 0-16,-1 1-22 0,0-1 8 0,3-3-8 0,4-3 0 16,4-3 0-16,0 7 0 0,-8-7 0 0,8 0-8 31,3 0-38-31,0 0-7 0,-3 0-2 0,3-7 0 15,-3 7-112-15,3-3-22 0,-4-3-5 0,-2 6-1 0</inkml:trace>
  <inkml:trace contextRef="#ctx0" brushRef="#br0" timeOffset="158997.34">10770 11221 403 0,'-10'0'36'0,"6"0"-36"16,4 0 0-16,0 0 0 0,0 0 349 0,0 0 63 15,0 0 13-15,0 0 3 0,0 0-296 0,0 0-60 16,0 0-11-16,-3 9-2 0,3-2-34 0,0-4-6 16,3 6-2-16,4 1 0 0,0-1-17 0,0 7-11 15,0-7 2-15,-3 0 0 16,-4 1-39-16,3 6-8 0,1-7-2 0,0 0 0 15,-8 1-58-15,4-1-11 0,7 1-2 0,-7-1-618 0</inkml:trace>
  <inkml:trace contextRef="#ctx0" brushRef="#br0" timeOffset="159214.34">10929 11042 1900 0,'-21'-6'169'0,"21"6"-135"0,-4-9-34 0,4 9 0 16,0 0 92-16,0 0 11 0,-7 0 2 0,7 0 1 16,0 0-195-16,0 0-39 0,0 0-8 0,0 0-2 15,0 0-66-15,7 0-14 0,-7 0-2 0,0 0-1 0</inkml:trace>
  <inkml:trace contextRef="#ctx0" brushRef="#br0" timeOffset="160526.31">11049 10961 518 0,'0'0'46'0,"0"0"-37"0,0 0-9 0,0 0 0 15,11-7 166-15,-11 7 31 0,0 0 7 0,0 0 0 16,0 0-145-16,0 0-30 0,0 0-5 0,0 0-2 16,-7 0-11-16,7 0-3 0,0 0 0 0,0 0 0 15,0 0 7-15,0 0 1 0,0 0 0 0,0 0 0 16,0 0 16-16,0 0 3 0,0 0 1 0,0 0 0 15,10 0-10-15,1 7-2 0,-11-7 0 0,7 9 0 0,0-6 16 16,3 4 4-16,-3 2 0 0,1 0 0 16,2-2-15-16,1 2-2 0,-1 0-1 0,-3 4 0 0,0-4-9 0,0 7-1 15,4 0-1-15,-7 3 0 0,3-1-15 16,-4-2 8-16,4 3-8 0,-3 0 0 0,-1 6 22 16,-3-6-2-16,-3-1 0 0,3 1 0 0,7 0-20 15,-7-3-20-15,-4 2 4 0,1-8 1 0,-1 6 15 0,1-7 0 16,-1 0 0-16,1 1 0 0,-4-1-9 0,3 1 1 15,0-1 0-15,-3-3 0 16,-7-3-20-16,4 4-4 0,6 2-1 0,-6-9 0 16,-1 10-143-16,-3-10-29 0,-14 9-6 0,14-9-1 0</inkml:trace>
  <inkml:trace contextRef="#ctx0" brushRef="#br0" timeOffset="161484.37">11187 10848 1612 0,'-4'0'144'0,"1"-3"-116"15,-5-4-28-15,5 4 0 0,3 3 95 0,0 0 13 16,-7-6 2-16,7 6 1 0,0 0-96 0,0 0-15 16,0 0-12-16,-7 0 3 0,0 0 9 0,3 0-10 15,4 0 10-15,0 0-10 0,-7 6 10 0,7-6-10 16,0 0 10-16,0 0-10 0,-3 3 10 0,3-3 0 15,7 7 10-15,3-4-10 0,1 3 32 0,-1-3 1 16,5-3 0-16,-1 0 0 0,3 6 11 0,1-6 1 16,-7-6 1-16,3 6 0 0,10 0-22 0,-2 0-4 15,-5-3 0-15,1 3-1 0,-1 0-19 0,5 0 10 16,-1 3-10-16,-4-3 8 0,-10 0-8 0,8 0 0 16,-1 0 0-16,0 6 0 0,-4-6 0 0,-3 4 0 15,1-4 11-15,2 6-11 0,4-6 19 0,-7 0-3 0,-7 0 0 16,0 0 0-16,11 6 5 0,-1-3 1 0,-10-3 0 15,0 0 0-15,4 7-8 0,-4-7-2 0,3 9 0 0,-6 0 0 16,-1 1 1-16,4-1 0 0,4 1 0 0,-1-1 0 16,-6 10-1-16,-1-3-1 0,4-1 0 0,0-2 0 15,4 6-11-15,-1-1 0 0,-3 7 0 0,8-6 8 16,-1 6-8-16,-4 4 0 0,-3-4-10 0,4 9 10 16,6-6 0-16,-3 1 0 0,-3 5 0 0,-1-6 0 15,1 7 0-15,3-1 0 0,0 4 0 0,0-4 0 16,-7 4 0-16,4 3 0 0,3-4 8 0,-4 1-8 15,-3 6 10-15,0-10-2 0,-3 4 0 0,3 3 0 16,0-4 9-16,-4-2 2 0,-6 3 0 0,2-4 0 16,8 4 0-16,-3-4 0 0,-8 1 0 0,1-1 0 0,10-6-4 15,-4 10-1-15,-3-7 0 0,0-2 0 0,-3-1-2 16,6 0 0-16,8 3 0 0,-8-2 0 16,-3-4-12-16,3 3 9 0,11-6-9 0,-7 3 8 0,0 0-8 15,-3 0 8-15,6-3-8 0,1-3 8 0,3 6-8 0,0 0 0 16,-7-6 0-16,4 6 0 0,6-6 12 0,-3 0 0 15,-3-1 0-15,-4 1 0 0,3 3-12 0,1-9 0 16,-1 6 0-16,-3-4 0 0,-3 4 0 0,3-3 0 16,3-7 0-16,-6 1 0 0,-4 5 0 0,7-5 0 15,0-1 0-15,3-6 0 0,-6 7 0 0,3-1 16 16,0-3 0-16,0 4-1 0,0-10 1 0,0 9 1 16,-4-3 0-16,4-6 0 0,7 4 15 0,-7-4 2 0,-7 9 1 15,7-9 0-15,0 0-27 0,-3 6-8 0,-1-3 0 16,1 4 0-16,-4-1 16 0,0-3-3 0,7-3-1 15,-7 6 0-15,-4-3 4 0,0-3 0 0,11 0 0 0,-7 0 0 16,-3 0 3-16,-1 0 1 0,1 0 0 0,3 0 0 16,7 0-2-16,-11 0 0 0,-10 0 0 0,3 0 0 15,8-3-7-15,2-3-2 0,-9 6 0 16,-1 0 0-16,4 0-9 0,4 0 0 0,-5 0 0 0,1 0 0 16,0 0 0-16,0 0-14 0,7-3 2 0,-4 3 0 31,1-6-64-31,-1 6-12 0,11 0-2 0,-7 0-1 0,0-7-95 15,0-2-19-15,4 6-4 0</inkml:trace>
  <inkml:trace contextRef="#ctx0" brushRef="#br0" timeOffset="163021.56">12887 11337 1152 0,'0'0'102'0,"-4"-9"-82"16,4-1-20-16,0 1 0 0,-3 2 205 0,-1-2 37 15,1 6 7-15,-1-3 2 0,4 6-193 0,-7 0-38 0,7 0-8 0,0 0-2 16,-3 0-22-16,-8 0-5 0,4 0-1 0,0 9 0 31,7-9-11-31,-3 0-3 0,-5 9 0 0,5 1 0 0,-4-1 32 0,3 1 0 0,1 5 0 0,-1 4 0 16,1 0 26-16,-4 3 11 0,0 6 3 0,0 0 0 15,0 10 19-15,-4 3 4 0,0 3 1 0,-3 3 0 16,0-3 0-16,-3 3 0 0,-5 3 0 0,5-3 0 16,-4-3-40-16,3 3-7 0,-3 3-1 0,-4-3-1 15,0-3-6-15,4 0-1 0,0-7 0 0,0 7 0 16,0-3-8-16,0-9 0 0,-1 2 9 0,8-9-9 15,0 3 0-15,4-3-12 0,-1-6 2 0,7 0 0 16,-3-3-99 0,4-7-20-16,3 1-4 0,0-1-549 0,0-9-110 0</inkml:trace>
  <inkml:trace contextRef="#ctx0" brushRef="#br0" timeOffset="163456.41">12869 11999 2080 0,'0'0'92'0,"0"0"20"0,-7 0-90 0,4 0-22 16,-8 0 0-16,4 6 0 0,-3-3 27 0,2 6 1 16,-2-2 0-16,-1 2 0 0,-3 10-28 0,4-10 0 15,-1 7 0-15,-3 3-11 0,0 0 11 0,0-1 0 0,3-2 0 0,4 3-8 16,-4 6 8-16,1-6 0 0,3 6 0 0,0-6-8 15,3 0 8-15,1-4 0 16,-1 4 0-16,4-10 0 0,-3 10 0 0,6-9 0 0,1-1 0 0,-1 1 0 16,1-4 0-16,-1 3 0 0,-3-9 0 0,7 6 0 15,4-2 8-15,3-4-8 0,-3 0 10 0,-1-4-10 16,4-2 18-16,0 6-2 0,1-9-1 0,-5 3 0 16,4-4-3-16,0 1-1 0,-3-1 0 0,3 1 0 15,0-1 6-15,0-5 2 0,0 2 0 0,1-6 0 16,-5-2-3-16,4 8 0 0,-7-3 0 0,4-3 0 15,-4 1-6-15,3 2-2 0,-6-3 0 0,3 3 0 16,-7 4-8-16,4-4 0 0,-4 7 9 0,-4-1-9 16,1 1 0-16,-5 0 0 0,1 2-10 0,-3 4 10 15,-1-3-27-15,1 6 2 0,-4 0 0 0,-1 0 0 16,5 0-47 0,-4 0-10-16,3 6-2 0,1-6 0 0,3 3-129 0,7-3-27 0,0 0-4 0,0 0-2 15</inkml:trace>
  <inkml:trace contextRef="#ctx0" brushRef="#br0" timeOffset="164112.31">13607 12061 1947 0,'0'0'86'0,"-7"-3"18"0,0 3-83 0,-4-6-21 0,0 6 0 0,1 0 0 15,-1 0 27-15,1 0 1 0,-4 0 0 0,3 0 0 16,0 0-28-16,-3 6 0 0,0-3-12 0,0 4 12 16,0-4-13-16,0 3 5 0,3-3 8 0,-3 3-13 15,0 4 13-15,0-4 0 0,3 4 0 0,1-1 0 16,-4 0 0-16,3 1 0 0,0 9 0 0,1-10 0 16,-1 7 14-16,1-7 6 0,-1 10 0 0,4-10 1 15,-4 7 1-15,4-3 0 0,4 2 0 0,3-5 0 16,-4 5 6-16,4-2 0 0,4-7 1 0,3 3 0 15,-4 1-29-15,5-1-8 0,2-9-1 0,1 10 0 16,-1-10 9-16,1 6 0 0,-1-6 8 0,1 0-8 16,3-6 8-16,-3 6-8 0,-1-3 10 0,1-4-10 15,3 4 14-15,-7-3-3 0,4-4-1 0,-4 10 0 16,0-9 8-16,0 3 2 0,-4-4 0 0,1 7 0 16,-1-3 4-16,1-3 0 0,-4-1 1 0,3 1 0 15,-3 3-14-15,0-4-3 0,4 7-8 0,-4-6 12 0,0 2-12 16,3-2 0-16,-3 9-12 0,0 0 12 0,0-10-10 15,0 10 10-15,0 0-8 0,0 0 8 0,0 0 0 0,-7 4 0 16,0 2 0-16,0-6 0 0,0 9 11 16,4 1 4-16,-4-1 1 0,0 1 0 0,-4-4-2 0,8 9 0 15,-5-2 0-15,1-4 0 0,4 7-14 0,-1-7 0 16,1 7 0-16,-1-3 0 0,4 6 0 0,-3-4 0 16,3 1 0-16,0-4 0 0,3 7 0 0,1-3 0 15,-4 3 0-15,3 0 0 0,1 6 0 0,-1-7 0 16,-3 8 0-16,0-1 0 0,4-3 0 0,-4 9 0 0,3-9 0 15,-3 9 0-15,-3-3 0 0,3 1 0 0,-4-4 0 16,4 0 0-16,-7 3 0 0,4-9 0 0,-8 9 0 16,4-3 0-16,0 0 9 0,-7-3-1 0,3-3 0 15,-6 6 0-15,3-6 4 0,-4 3 1 0,-3-3 0 16,0 0 0-16,3-7 8 0,-3 4 2 0,0 3 0 0,-4-10 0 16,0 0-23-16,4 4 0 0,-4-10 0 0,4 3 0 31,-3-6-40-31,-1-6-5 0,4 6-2 0,0-9 0 15,-1-1-214-15,5 1-43 0</inkml:trace>
  <inkml:trace contextRef="#ctx0" brushRef="#br0" timeOffset="164658.96">14651 11042 288 0,'0'0'25'0,"0"-6"-25"0,3-3 0 0,-3 5 0 16,-3-2 438-16,3 6 82 0,0 0 17 0,0 0 3 16,0 0-437-16,0 0-88 0,0 0-15 0,-7 0-8 15,0 10-2-15,-4-1 0 0,1 7 0 0,-5-1 0 16,1 4 10-16,-3 6-8 0,-1 3 8 0,-3 1-8 15,0-1 8-15,0 6 0 0,-4 4 0 0,0 3-8 16,-3-4 23-16,0 10 5 0,-4 7 0 0,4-1 1 16,-4 0 23-16,4 7 4 0,3-4 0 0,-3 7 1 15,0-3-14-15,3 6-3 0,0 3-1 0,4 0 0 16,3-4-18-16,-3-2-3 0,7 0-1 0,0-10 0 16,7 0-9-16,0-9 0 0,3 0 9 0,4-6-9 15,0 6 0-15,8-16 0 0,-1 6 0 0,0 1 0 16,3-7 0-16,4-3 0 0,4 0-10 0,3-6 10 15,0 0-34-15,4-3 0 0,0-4 0 16,10-2 0-16,-3-4-2 0,7 3 0 0,-4-2 0 16,0-4 0-16,0 3-52 0,1-6-10 0,-8 0-2 0,4-6-517 15,-4 6-103-15</inkml:trace>
  <inkml:trace contextRef="#ctx0" brushRef="#br0" timeOffset="164971.64">15106 12024 1555 0,'0'0'68'0,"0"0"16"0,0 0-68 0,-7 9-16 0,3 1 0 0,-3-1 0 16,4 10 211-16,-4-4 38 0,0 4 8 0,0 0 2 31,0 0-259-31,-4 6-46 0,0-6-12 0,1 6-2 0,-1 0 38 0,-3 3 8 0,4-3 2 0,-5-3 0 16,1 10 12-16,4-10 0 0,-1 3 0 0,4-7-9 16,-3-2 9-16,2 3 0 0,5 0 0 0,-1-10 0 15,1 1-17-15,-1-4-8 0,4-6-2 0,0 0-616 16,0 0-123-16</inkml:trace>
  <inkml:trace contextRef="#ctx0" brushRef="#br0" timeOffset="165241.15">15261 11970 2487 0,'0'0'110'0,"0"0"23"0,-7 4-106 0,0 2-27 16,4 3 0-16,-5 1 0 0,5 5 11 0,-4-5-3 16,-4 9-8-16,4-1 12 0,0 7-12 0,0-6-10 0,0 6 2 15,0-6 0-15,4 9-9 0,-5-9-2 0,5 6 0 0,-1 4 0 16,-3-8-1-16,4-2 0 0,3 0 0 0,-4 0 0 31,1 0-14-31,-1-10-3 0,1 7-1 0,3-1 0 16,-7-2-7-16,3-7-2 0,1 4 0 0,3-10 0 15,0 0-18-15,0 0-4 0,0 0-1 0,0 0-766 0</inkml:trace>
  <inkml:trace contextRef="#ctx0" brushRef="#br0" timeOffset="165686.51">14799 12077 2415 0,'0'0'53'0,"0"0"11"0,0 0 3 0,0 0 1 0,0 0-55 0,7 0-13 15,4 0 0-15,-4-6 0 0,3 6 0 0,1-3 0 16,-4-4 0-16,4-2 0 0,-1 9 19 0,1-9 1 16,-1 5 0-16,1-2 0 0,-1-3-20 0,5 2 0 15,-1-2 0-15,0 0 0 0,0-4 0 0,0-3 0 16,0 7 0-16,0 0 0 0,0-7 0 0,0 7 0 15,-3-10 0-15,3 9 0 0,0-5 13 0,-3 2-1 16,3-3 0-16,-3 1 0 0,3 5-12 0,3 1 0 0,-6-1 0 0,3 1 0 16,-3 3 0-16,-1 3-8 0,4 3 8 0,-7 0-13 15,4 0 13-15,-4 9 0 0,4-9 0 0,-4 9-9 16,0 1 9-16,-4-1 0 0,4 1 8 0,-3-1-8 16,3 1 12-16,-4 5-1 0,-3-5-1 0,4-1 0 15,-4 0 14-15,3 1 2 0,1 2 1 0,-1-2 0 16,-3-1-6-16,4 1-1 0,-4-7 0 0,7 6 0 15,-3-3-10-15,3 4-2 0,0-1-8 0,3-9 12 16,-3 10-12-16,4-10 8 0,-1 6-8 0,1-6 0 16,0 0 8-16,3 0-8 0,0 0 0 0,0 0 0 15,-3 0 0-15,-1-6-13 0,4 6 1 0,-3-10 0 32,-1 10-144-32,-3-9-29 0,4 3-6 0,0 2-825 0</inkml:trace>
  <inkml:trace contextRef="#ctx0" brushRef="#br0" timeOffset="166418.94">16637 11575 403 0,'0'0'17'0,"0"0"5"0,0 0-22 0,0 0 0 0,0 0 0 0,0 0 0 0,0 0 189 0,-4 3 34 15,4-3 6-15,0 0 2 16,0 0-207-16,0 0-42 0,0 0-8 0,0 0-2 0,0 0 28 16,0 0 0-16,0 0 0 0,0 0 0 0,8-3 40 0,2-3 12 15,-3-3 4-15,0 2 0 0,0 4 57 0,0-3 12 16,0-3 3-16,-3-1 0 0,3 7-40 0,-3-10-7 16,-1 4-1-16,4 0-1 0,-3-1-31 0,-1 1-5 15,-3-1-2-15,4-5 0 0,-4 5-30 0,0-2-11 16,3-4 0-16,-3 0 9 0,0 7-22 0,-3-10-5 15,-1 7-1-15,1-4 0 0,-8 0 5 0,4 4 1 16,0 2 0-16,-4-5 0 0,1 5 13 0,3 4 10 16,-7 3-2-16,-1-3 0 0,1 6 14 0,0 9 2 0,-3-3 1 0,-1 4 0 15,0-1-2-15,1 7-1 0,-4-4 0 0,3 13 0 16,0-6-6-16,1 6-2 0,3 4 0 0,-1 5 0 16,-2 1-14-16,6-1 0 0,1 4 0 0,-1 6 0 15,-7-7 9-15,4 7 3 0,0 3 0 0,-3-3 0 16,-1 0-12-16,-3 9 0 0,0-9 0 0,-1 3 0 15,1 3 0-15,4-3-17 0,-5-3 4 0,5-9 1 16,-1 2 12-16,0-2 0 0,4-7 0 0,0-3 0 16,4 0-12-16,-4-6 3 0,3 0 1 0,0-10 0 31,1 7-101-31,-1-13-20 0,1 3-4 0</inkml:trace>
  <inkml:trace contextRef="#ctx0" brushRef="#br0" timeOffset="166601.84">15991 11955 2948 0,'11'-10'131'0,"-4"7"26"0,0-3-125 0,7-3-32 16,-3 5 0-16,6-2 0 0,1-3 12 0,7-1-3 16,-4 1-1-16,7 3 0 15,4-7-35-15,0-3-7 0,3 7-2 0,-3-7 0 16,3 7-87-16,0-4-17 0,1-2-4 0,-5 8-613 15,1-5-123-15</inkml:trace>
  <inkml:trace contextRef="#ctx0" brushRef="#br0" timeOffset="167454.29">16136 12936 403 0,'0'0'36'0,"0"0"-36"0,0 0 0 0,0 0 0 0,0 0 337 0,-3-3 61 16,-1-6 12-16,8 2 2 0,-4 4-300 0,3-3-61 15,1-3-12-15,3-7-3 0,3 7-12 0,-3-1-4 16,4-9 0-16,-1 4 0 0,5 2-4 0,2-6-2 15,-3-6 0-15,4 10 0 0,3-4-14 0,0-6 0 16,-3 6 0-16,0 0 0 0,-4-6 8 0,0 6-8 16,0 0 0-16,0-6 9 0,-3 13 20 0,-1-4 4 15,-3-3 1-15,0 3 0 0,-3 7 15 0,-1-3 3 16,1-1 1-16,-1 4 0 0,1-1-17 0,-1 7-3 16,-3-3-1-16,0-4 0 0,4 1-23 0,0 6-9 0,-4 3 0 15,0 0 9-15,0 0-9 0,0 0 0 0,3-6 9 0,-3 6-9 16,11 6 0-16,-4-3-10 0,0 6 1 15,3 1 0-15,-6-1 9 0,3 7 0 0,0 0 0 0,0-4 0 16,-3 7 0-16,3-3 0 0,-4 2 0 0,1-2 0 16,-1-3 0-16,-3 9 0 0,4-10 0 0,-4 7 0 15,0-10 0-15,0 7 0 0,3 0 0 0,1-4 0 16,-4-2 0-16,3-1 11 0,1 7-3 0,-1-7 0 16,1-3-8-16,-1 4 0 0,4-7 0 0,-3 6 0 15,3-2 28-15,-3 2 3 0,3 0 1 0,-4-2 0 16,1-4-20-16,3 3-3 0,-7-6-1 0,3 3 0 15,-3-3-8-15,0 0 0 0,0 0 0 0,0 0 0 16,0 0 12-16,0 0 0 0,0 0 0 0,0 0 0 16,0 0 25-16,0 0 6 0,0 0 1 0,0 0 0 15,0 0-21-15,0 0-4 0,0 0-1 0,0 0 0 16,0-3-3-16,0-6-1 0,0 2 0 0,0-5 0 16,4-1 14-16,-4 4 4 0,0 0 0 0,0-4 0 0,0-3-20 0,0 1-4 15,0 2-8-15,0-3 12 0,0-2 0 0,0-1-1 16,0-6 0-16,0 6 0 0,0 0-11 0,3 0 0 15,1-6 0-15,-4 9 8 0,3-2-8 0,1-7 0 16,-1 6 0-16,4 0 0 0,-3-6 0 0,3 6 0 16,0 0 0-16,-3 4 0 0,6 2-11 0,-6-3-1 15,3 7 0-15,0-7 0 16,0 7-22-16,-4-1-5 0,1 1-1 0,-4 6 0 16,0 3-73-16,0 0-15 0,0 0-4 0,0 0 0 15,0 0-109-15,0 0-23 0</inkml:trace>
  <inkml:trace contextRef="#ctx0" brushRef="#br0" timeOffset="168542.43">17611 11133 748 0,'7'-9'33'0,"-7"9"7"0,3-3-32 0,4-4-8 0,-3-2 0 0,3 0 0 15,-4 2 132-15,-3 4 25 0,4-3 5 0,-4 6 1 16,0 0-124-16,0 0-25 0,0 0-5 0,0 0-1 15,-7 0 4-15,0 6 0 0,0-3 0 0,-4 4 0 16,1-4 3-16,-1 9 1 0,-3 1 0 0,0-4 0 16,0 7 24-16,-4-4 4 0,0 13 2 0,1-6 0 15,-1 6 17-15,1 4 3 0,-5 5 1 0,-2-6 0 16,-5 7 7-16,5 2 2 0,-4 7 0 0,-4 0 0 16,4 6-34-16,-1-3-6 0,1 13-2 0,0-7 0 0,0-2-21 15,3-1-4-15,4 3-1 0,3-6 0 0,1 3 18 16,2-3 3-16,5-3 1 0,3 3 0 0,3 6 6 15,1-2 0-15,6-7 1 0,4-1 0 0,4-5-37 16,-1 0 0-16,8-4 0 0,3 1 0 16,4-7-54-16,3 0-6 0,0-3 0 0,8 0-1 15,6-6-83-15,4 0-16 0,0 0-3 0,3-10-697 0</inkml:trace>
  <inkml:trace contextRef="#ctx0" brushRef="#br0" timeOffset="169214.81">19177 11158 1555 0,'0'0'138'0,"0"0"-110"0,7-6-28 0,-7 6 0 15,4 0 97-15,-1 0 15 0,-3 0 2 0,0 0 1 16,0 0-95-16,7 0-20 0,-7 0 0 0,11 0 0 16,-11 0 0-16,3 0 0 0,-3 0 0 0,11 6 10 15,-1 4 3-15,1-1 1 0,0 0 0 0,3 1 0 16,0 6 20-16,0-1 4 0,4 4 1 0,-1 0 0 16,8 0 2-16,-4 9 1 0,7-3 0 0,-3 3 0 15,3-3-7-15,4 4-2 0,-4 5 0 0,0 1 0 16,-3-1-8-16,3 4-1 0,-3-1-1 0,0-2 0 15,-8 2-23-15,1 7 0 0,0-9 0 0,-8 2-12 16,-6 7 12-16,3 0 12 0,-7 0-2 0,-4 0-1 16,4 0-9-16,-3-6 0 0,-4-1 0 0,0 4 0 15,0-7 0-15,0-2 0 0,-1-7-10 0,1 3 10 16,0-3-16-16,4-6 2 0,-4 0 1 0,3-4 0 16,-6 1-91-16,3-3-17 0,3-4-4 15,1 1-530-15,-4-4-105 0</inkml:trace>
  <inkml:trace contextRef="#ctx0" brushRef="#br0" timeOffset="172260.15">19463 10942 1818 0,'0'0'80'0,"0"0"17"0,0 0-77 0,0 0-20 15,0 0 0-15,7-6 0 0,0-4 24 0,3 4 2 16,1 6 0-16,0-3 0 0,-4-3-26 0,7 6 0 16,0-4 0-16,-4 4 0 0,-2-6 0 0,-1 6 0 15,-7 0 0-15,10 6 0 0,1-6 0 0,-1 4 18 16,-3-4-2-16,0 6 0 0,4-3 38 0,0 3 7 15,-4 4 2-15,3 5 0 0,4-5 17 0,-3 2 4 16,3 4 1-16,0 3 0 0,-3 0-54 0,3-4-11 16,0 13-3-16,0-9 0 0,0 6-3 0,0 4-1 15,0-4 0-15,1 3 0 0,2-3-5 0,-3 3-8 16,0-3 11-16,4 10-11 0,-4-7 12 0,0 0-4 16,0 0 0-16,0 7-8 0,4 6 12 0,-4-10-12 0,0 4 12 0,0 5-12 15,-3-2 14-15,0 0-4 0,-1 2-1 0,-3-2 0 16,0 6-9-16,-3-7 0 15,-1 1 0-15,-3 6 8 0,0-3 0 0,-3-4 0 0,-1 10 0 0,4-6 0 16,-3-3-8-16,3-4 12 0,-4 4-12 0,1-4 12 16,3 4 6-16,-4-3 2 0,1-1 0 0,-1 4 0 15,1-13-7-15,-1 3-1 0,1 7 0 0,-1-7 0 16,-7-3-12-16,8 3 8 0,-8 0-8 0,1 7 0 16,-1-10 8-16,1 3-8 0,-5 0 0 0,1-3 9 15,0 4-17-15,0-4-4 0,-3 0-1 0,-1-6 0 16,0-4-15-1,4-2-4-15,-4 2 0 0,1-5 0 0,3-1-16 0,0-2-4 16,0-4-1-16,-1-3 0 0,5-3-91 0,3-4-19 0,-4-2-3 16</inkml:trace>
  <inkml:trace contextRef="#ctx0" brushRef="#br1" timeOffset="184051.68">25040 11622 748 0,'0'0'67'0,"0"0"-54"0,0 0-13 16,0 0 0-16,7 0 220 0,-7 0 40 0,0 0 9 0,0 0 2 15,0 0-191-15,0 0-39 0,-7-6-7 0,7 6-2 16,0 0-4-16,-3 0-2 0,-8 0 0 0,0 0 0 15,4 6 14-15,-3-6 4 0,-1 0 0 0,1-6 0 16,-4 6 8-16,3 0 1 0,-3 0 1 0,0 0 0 16,0 0-14-16,0 0-4 0,-1 0 0 0,1 0 0 15,-3 0-6-15,-1 6-2 0,4-6 0 0,-7 10 0 16,3-4-16-16,-3-3-3 0,3 3-1 0,-3-2 0 16,4 5-8-16,-1-3 8 0,-3-3-8 0,0 4 8 15,3-4 2-15,-3 3 0 0,3 0 0 0,0-3 0 16,-3 4-10-16,4-4 12 0,-5 3-12 0,8-3 12 15,-3-3-4-15,3 7 0 0,3-4 0 0,0-3 0 16,1 0 7-16,-1 0 1 0,1 0 0 0,3 6 0 16,0-3-2-16,7-3 0 0,-7 0 0 0,7 0 0 15,0 0-6-15,0 0 0 0,-8 0-8 0,8 0 12 0,0 0-3 16,0 0-1-16,0 0 0 0,0 0 0 0,0 0 0 0,0 0 0 16,0 0 0-16,0 0 0 0,0 0 1 0,0 0 0 15,0 0 0-15,0 0 0 0,0 0-1 0,0 0 0 16,0 0 0-16,0 0 0 0,0 0-8 0,0 0 10 15,0 0-10-15,0 0 10 0,0 0-1 0,4 6 0 16,-4-6 0-16,0 0 0 0,0 0 2 0,0 0 0 16,0 0 0-16,0 0 0 0,4 10-3 0,-4-10 0 15,0 0 0-15,3 9 0 0,-3-9-8 0,7 10 10 16,0-4-10-16,0-3 10 0,-7-3-10 0,7 9 8 16,-7-9-8-16,7 7 8 0,0-4-8 0,4 3 12 0,-11-6-12 15,0 0 12-15,0 0-12 0,4 9 12 0,-1 1-12 16,-3-1 12-16,0 1-12 0,-3-4 0 0,6 3 0 15,-6 7 0-15,-1-3 0 0,4-4 0 16,0 7 0-16,0 3 0 0,0-4 0 0,0 4 0 0,0-6 0 16,0 12 0-16,4-7 0 0,-4 8 0 0,-4-8 0 0,4 1 0 15,-4 6 0-15,4-6-11 0,-3 6 3 0,-1 0 0 16,1-3 8-16,-4 3 12 0,3 4-2 0,1-4-1 16,-4-7-9-16,0 7-14 0,3-6 3 0,-3 0 1 15,4-3 10-15,-5 3 16 0,5-4-4 0,-1-2-1 16,1 3 9-16,-1-7 1 0,1 7 1 0,-1-7 0 15,1 0-22-15,3 1 0 0,-4-7 0 0,4 3 0 16,0-6 0-16,-3 10 0 0,-4-4 0 0,3-3 0 16,4-3 0-16,-3 6 9 0,-4-6-1 0,7 0-8 15,-4 3 8-15,4-3-8 0,0 0 0 0,0 0 0 0,-7 0 8 0,7 0-8 16,0 0 12-16,0 0-12 0,0 0 12 0,0 0-12 16,0 0 12-16,0 0-12 0,0 0 8 0,0 0-8 15,0 0 0-15,0 0 0 0,0 0 0 0,0 0 0 16,0 0 0-16,0 0 0 0,0 0 0 15,0 0 0-15,0 0 0 0,0 0 0 0,0 0 0 0,0 0 0 16,0 0 0-16,11 7 0 0,-1-7 0 0,4 0 8 16,0 0-8-16,4 0 0 0,0-7 8 0,-1 7-8 15,-3-3 0-15,4 3 0 0,3-6 8 0,4 6-8 16,-7-3 0-16,3-3 0 0,3 6 0 0,-2-3 0 16,-5-4 0-16,1 7 0 0,3-6 0 0,-3 3 0 15,-1 3 0-15,-3 0 0 0,4 0 0 0,-4-6 0 0,4 6 0 16,-4 0-12-16,0-4 0 0,-3 4 0 0,3-6 0 15,0 6 0 1,-4 0-24-16,5-3-4 0,-8-3 0 0,3 6-1 16,4 0 12-16,-3-3 2 0,-1-4 1 0,-3 7 0 15,1-3-38-15,-1-3-7 0,-4 3-1 0,4-3-1 16,-7 6-94-16,4-10-18 0,-1 4-4 0,-3-4-823 0</inkml:trace>
  <inkml:trace contextRef="#ctx0" brushRef="#br1" timeOffset="184408.37">24493 12187 1591 0,'0'0'70'0,"-3"0"15"0,3 0-68 0,0 0-17 16,-7-3 0-16,7 3 0 0,0 0 0 0,0 0 0 16,0 0 0-16,0 0 0 0,0 0 24 0,0 0 0 15,0 0 1-15,0 0 0 0,0 0 73 0,10 0 14 16,-3-7 4-16,4 7 0 0,3 0-7 0,-3 0-1 16,6 0 0-16,-3 0 0 0,1 0-60 0,-1 0-13 15,3 0-3-15,-3 0 0 0,8 0-32 0,-8 0 0 0,0 0 0 0,3 0 0 16,1 0 0-16,-4 0 0 15,0 0 0-15,4 0 0 0,-4 0-12 0,0 0-10 0,4 0-2 16,-4 0 0 0,0 0-147-16,0 0-29 0,0 7-7 0,0-4-703 0</inkml:trace>
  <inkml:trace contextRef="#ctx0" brushRef="#br1" timeOffset="186573.27">25178 12419 1602 0,'0'0'71'0,"-4"0"14"0,1-3-68 0,3 3-17 16,-4 0 0-16,4 0 0 0,0 0 39 0,0 0 4 15,-3-7 1-15,3 7 0 0,0 0-2 0,0 0 0 16,0 0 0-16,0 0 0 0,0 0-5 0,0 0-1 15,0 0 0-15,10 7 0 0,-10-7 1 0,14 0 0 0,-3 3 0 16,3-3 0-16,-3 0-5 0,3 0 0 16,0 0-1-16,-4 0 0 0,5 0-10 0,-1 0-1 0,3 6-1 15,-3-6 0-15,4 0-11 0,0 0-8 0,-1 0 12 16,4 0-12-16,-3 0 8 0,3 0-8 0,-3 0 0 0,-4-6 0 16,0 6 0-16,0 0 0 0,4 0 0 15,-8-3 0-15,1 3 8 0,0 0-8 0,-4 0 0 0,-7 0 0 16,0 0 0-16,0 0 0 0,0 0 0 0,0 0 0 15,7 3 0-15,-7-3-9 0,0 6 1 0,-4 4 0 16,1-1-8-16,-8 0 0 0,1 1-1 0,-1-1 0 16,4 1 17-16,-7 5-10 0,-4-5 10 0,1-1-8 15,-1 7 8-15,0-4-13 0,1 4 5 0,-1-7 8 16,-3 10-14-16,3-9 5 0,1 5 1 0,-1 4 0 16,0-3 8-16,1-4 0 0,2 4 0 0,1 0 0 15,0-4 0-15,4-2 0 0,-4-1 0 0,7 4 0 16,-1-4 15-16,1 0 5 0,0 1 0 0,4-7 1 0,-1 3 1 15,4-3 0-15,-3 10 0 0,3-13 0 0,0 0-11 16,3 3-3-16,4 6 0 0,0 1 0 16,0-4-8-16,1-3 0 0,-1 7 0 0,3-4 0 15,1 3-9-15,-4-2 9 0,3-4-12 0,-3 6 12 16,4-3-42-16,0 4-2 0,-1-7 0 0,-3 3 0 16,4-3-132-16,-1 4-28 0,-6 2-4 0</inkml:trace>
  <inkml:trace contextRef="#ctx0" brushRef="#br1" timeOffset="187103.81">25749 12293 1497 0,'0'0'66'0,"0"0"14"0,0 0-64 0,0 0-16 16,0 0 0-16,0 0 0 0,-3-3 18 0,3 3 0 16,0 0 0-16,0 0 0 0,0 0 18 0,0 0 3 15,-7-6 1-15,7 6 0 0,0 0 32 0,0 0 6 16,-7 9 2-16,3 1 0 0,1-4-16 0,-1 3-4 15,1 1 0-15,3-1 0 0,0 7-13 0,0-3-3 16,0 2-1-16,3 4 0 0,-3 0-23 0,4 6-5 0,-4-6-1 0,0 6 0 16,0 3 5-16,0 7 1 15,0-1 0-15,-4 4 0 0,4-4-32 0,-3 4-7 0,-1 3-1 0,0-10 0 16,1 3 3-16,-1 1 0 16,1-7 0-16,-1 0 0 15,1 4-8-15,-1-10-2 0,-3 3 0 0,4 0 0 16,-1-6-23-16,1 6-5 0,-1-6-1 0,1-1-579 0,-1-2-116 0</inkml:trace>
  <inkml:trace contextRef="#ctx0" brushRef="#br1" timeOffset="188664.77">26240 12551 172 0,'0'0'8'0,"0"0"1"0,0 0-9 0,0 0 0 15,0-10 0-15,0 10 0 0,0-6 323 0,0 6 62 16,0 0 13-16,0-3 2 0,0-4-323 0,0 7-65 16,3-3-12-16,-3-3 0 0,0-3 0 0,0 9 12 15,0 0-1-15,0 0-1 0,-3 0 50 0,3 0 9 16,0 0 3-16,0 0 0 0,0 0-5 0,0 0-1 16,0 0 0-16,0 0 0 0,-4 0-28 0,-6 9-6 0,2 0 0 15,-2 7-1-15,-1 3-16 0,-3 0-3 0,-3 6-1 0,-1 0 0 16,0-3-11-16,4 3-12 0,-7 3 2 15,0-3 1-15,-4 4 9 0,4-4 0 0,3 0 0 0,1-3 0 16,-1-7 0-16,4 4 11 0,0 0-3 0,3-10 0 31,1 7-31-31,-1-7-6 0,0 1-2 0,4-1-626 0,0-9-126 0</inkml:trace>
  <inkml:trace contextRef="#ctx0" brushRef="#br1" timeOffset="188907.14">25947 12551 2480 0,'0'0'110'0,"0"0"22"0,0 0-105 0,0 0-27 16,3 6 0-16,4-3 0 0,0 6 11 0,4 1-3 16,-4-1-8-16,0 1 12 0,4-1-12 0,-1 7 0 15,-3-1-9-15,0-2 9 0,4 3 0 0,0-1 0 16,-4-2 8-16,0 6-8 0,0 6 0 0,0-6 0 15,0-1 0-15,0 7 0 16,0-6-24-16,0-3-12 0,4 3-3 0,-4-4 0 16,0 4-21-16,3-3-4 0,-3-4 0 0,4 4-599 15,0-3-119-15</inkml:trace>
  <inkml:trace contextRef="#ctx0" brushRef="#br1" timeOffset="189188.16">26420 12986 2487 0,'0'0'110'0,"-8"4"23"0,1 2-106 0,4 3-27 0,-1 1 0 0,1 5 0 16,-1-5-24-16,4 2-11 0,-3 4-1 0,-1 3-1 16,1-4-43-16,3-2-9 0,-4 3-2 0,1-7 0 15,-1 10-20-15,1-10-4 0,-1 7-1 0,4 0 0 16,4-7-60-16,-4 0-13 0,0 1-3 0,0-10 0 0</inkml:trace>
  <inkml:trace contextRef="#ctx0" brushRef="#br1" timeOffset="190836.57">26850 12463 403 0,'0'0'17'0,"0"0"5"0,0 0-22 0,0 0 0 0,0 0 0 0,0 0 0 15,7-10 164-15,-7 10 28 0,0 0 5 0,4-3 2 16,-4 3-158-16,0 0-31 0,0-6-10 0,0 6 0 16,0 0 49-16,0 0 5 0,0 0 1 0,0 0 0 15,0 0 33-15,0 0 6 0,0 0 2 0,0 0 0 16,0 0-36-16,0 0-6 0,0 0-2 0,-4 9 0 16,0 1 1-16,1-4 0 0,-4 7 0 0,3-4 0 15,1 7-17-15,-4-7-3 0,3 10-1 0,-3-3 0 16,-3 2-5-16,3 1-2 0,-4 6 0 0,0 0 0 15,1 4-17-15,-4-4-8 0,3-3 0 0,-3 3 8 16,3 0-8-16,4-6 0 0,0-1 0 0,4 1 0 16,-4-9 0-16,7 5 10 0,-4-5-10 0,4 5 10 15,4-11-10-15,-4-4 0 0,3 9 0 0,-3-9 0 16,7 0 0-16,4 6 0 0,3-6 9 0,-3 0-9 16,3-6 8-16,0 6-8 0,0-9 10 0,4 5-10 0,-4-2 9 15,0-6-9-15,3-4 8 0,-2 6-8 0,2-5 8 16,1 2-8-16,-8-2 0 0,4-1 8 0,1-3 0 0,-1-6-8 15,-4 6 12-15,1 0-4 0,-1 1 1 0,-2-1 0 16,-1-6 0-16,0 6 0 0,-4 0 0 0,1 3 0 16,-1-2 0-16,1-1 0 0,-4 3 6 0,-4-3 1 15,1 10 0-15,-1-7 0 16,-3 7-57-16,0-1-11 0,0-2-3 0,0 6 0 16,0-4-22-16,0 4-5 0,0 6-1 0,-4-10 0 15,8 10-62-15,-4-3-13 0,0-3-2 0,-1 6-1 0</inkml:trace>
  <inkml:trace contextRef="#ctx0" brushRef="#br1" timeOffset="191093.84">26769 12685 1209 0,'0'-3'53'0,"0"3"12"0,0 0-52 0,0 0-13 0,0 0 0 0,0 0 0 16,0 0 244-16,0 0 45 0,7 0 10 0,-4 3 1 15,4 4-244-15,0-7-48 0,4 3-8 0,-4-3 0 16,4 0 0-16,-4 6 0 0,3-6 0 0,-3 0 0 16,4 3 0-16,0-3 0 0,-1 0 0 0,-3 0 0 15,4 0-125-15,-1 0-22 0,-3-3-4 0,0 3-709 16</inkml:trace>
  <inkml:trace contextRef="#ctx0" brushRef="#br1" timeOffset="192994.24">27993 11196 1767 0,'0'0'78'0,"0"0"17"0,0 0-76 0,0 0-19 0,0 0 0 0,0 0 0 15,-4-3 64-15,1-4 8 0,-1 4 3 0,4 3 0 16,-3-6-18-16,-1 6-3 0,1-9-1 0,-4 9 0 16,3-7 2-16,-3 4 0 0,0-3 0 0,0 6 0 15,-4-3-7-15,1-3-2 0,-1 6 0 0,-3 0 0 16,0 0-18-16,-4 0-4 0,1 0-1 0,-1 0 0 16,-7 6-12-16,1-3-3 0,3-3 0 0,-4 6 0 15,0 4-8-15,-3-4 8 0,3-3-8 0,4 6 8 16,0 1-8-16,0-1-11 0,0-2 3 0,3-4 0 15,0 3 8-15,1 3 0 0,3 1 0 0,-1-4 0 0,5-3 0 16,-1 3 0-16,4-2 0 0,-3 2-8 0,3-3 8 16,7-3 0-16,0 0 0 0,-7 6-8 0,7-6 8 0,-8 3 0 15,8-3 0-15,0 0 0 0,-3 13-8 0,3-13 8 16,0 9-8-16,0 1 8 0,0-1 0 0,0 1-10 16,3-1 10-16,1 0 0 0,0 7 0 0,-1-3 0 15,1-4 0-15,-1 7 0 0,-3 3 0 0,4 6 0 16,-1-7 0-16,4 8 0 0,-3-5 0 0,-1 5 0 15,1 2 0-15,-1 6 0 0,1-6 0 0,-1 7 0 16,1-1 0-16,-1-5 0 0,-3 5 0 0,4-6 0 16,0 7 0-16,-4-7 0 0,0 7 0 0,0-10 0 15,0 9 0-15,3-2 0 0,-3 2 0 0,0 1 9 16,0-7-9-16,0 6 8 0,-3 1-8 0,-1-1 0 0,0-6 0 16,4 1 0-16,-3-1 8 0,-1-3-8 0,4 0 0 15,0-6 8-15,-3 0 1 0,3 0 0 0,0-4 0 0,0 4 0 16,0-3-9-16,0-7 0 0,0 7 0 0,0-7 0 15,3-6 0-15,1 7 8 0,-4-10-8 0,3 9 8 16,-3-9 0-16,8 10 0 0,-1-10 0 0,3 6 0 16,-3-6 4-16,7 3 0 0,0 3 0 0,4-6 0 15,-4 0-3-15,4 0 0 0,7 0 0 0,-4 0 0 16,0 0-9-16,0 0 0 0,0 0 0 0,-3 0 0 16,-1 7 0-16,1-4 0 0,-4-3 0 0,0 0 0 15,-3 0-16-15,-1 6-1 0,-10-6-1 0,8 3 0 16,-8-3-34-16,10 0-8 0,-10 0 0 0,0 0-1 15,0 0-96-15,0 0-19 0,7 0-4 0,-7 0-772 16</inkml:trace>
  <inkml:trace contextRef="#ctx0" brushRef="#br1" timeOffset="193753.36">28138 11481 2199 0,'-7'-9'97'0,"7"9"21"0,-8-3-94 0,1-4-24 0,0 4 0 0,0-3 0 16,0 6 13-16,0 0-1 0,0 0-1 0,0 0 0 15,4 0-11-15,-5 0 0 0,8 0 0 0,0 0 0 16,0 0 0-16,0 0 0 0,-3 9 12 0,3-9-4 16,0 0 28-16,0 0 6 0,0 0 1 0,0 0 0 15,0 0-7-15,3 7 0 0,-3-7-1 0,8 3 0 16,2 3 12-16,1-3 2 0,3-3 1 0,0 0 0 15,0 0-27-15,4-3-6 0,-1 3-1 0,4-6 0 16,1 6-6-16,2-3-2 0,-2-4 0 0,2 7 0 0,1-3-8 16,3-3 0-16,-7 6 0 0,4 0 0 0,-4 0 0 0,0 6 0 15,0-3 0-15,1-3 0 0,-5 0 0 16,4 7 0-16,-3-4 0 0,3-3 0 0,-3 6 0 0,0-3 0 16,-1-3-8-16,-3 7 8 0,4-7 0 0,-4 3 0 15,-3-3 0-15,3 0 0 0,-4 6-12 0,-3-3 12 16,4-3-10-16,-11 0 10 0,0 0-14 0,0 0 3 15,3 6 1-15,-3-6 0 0,-3 10-2 0,-1-1-1 16,-3 7 0-16,0-4 0 0,-7-2-7 0,0 5 0 16,-4-5-1-16,-3 9 0 15,0-4-12-15,-4 4-3 0,1 6 0 0,-8-6 0 16,0 9 4-16,-3-3 0 0,-4-6 0 0,0 9 0 0,1-3 14 0,-5 4 3 16,1-4 1-16,0 0 0 0,3-6 14 0,3 9 0 0,5-9 9 15,2 0-9-15,1 6 31 0,4-7 0 0,2-2 0 0,1 3 0 16,7 0-3-16,0-4 0 0,3 1 0 0,1-3 0 15,3 2-16-15,0-5-4 0,3-1-8 0,1 7 12 16,3-7 5-16,3 1 1 0,1-7 0 0,-1 3 0 16,4 3 9-16,0-5 1 0,4 2 1 0,3 0 0 15,0-3-12-15,4-3-2 0,3 0-1 0,4 0 0 16,-1 0 1-16,8 0 0 0,3-3 0 0,-3-3 0 16,-4 6-15-16,1-6 0 0,2 2 0 0,1 4 0 15,-4 0 0-15,1 0 0 0,-8-6 0 0,0 6 0 16,0 6-20-1,0-6-9-15,-7 0-3 0,0 10 0 0,-3-10-100 0,3 9-21 0,-7-9-4 16,4 7-558-16,-11-7-111 0</inkml:trace>
  <inkml:trace contextRef="#ctx0" brushRef="#br1" timeOffset="194237.47">28861 12115 1882 0,'0'0'84'0,"0"0"16"0,0 0-80 0,0 0-20 0,0 0 0 0,0 0 0 16,0 0 45-16,0 0 5 0,0 0 1 0,3 9 0 16,1 0-18-16,-1-2-3 0,4 8-1 0,-3-2 0 0,-4 6-5 0,3 0 0 15,1 6-1-15,0-6 0 0,-4 6-23 0,3 0 0 16,-6-7 0-16,3 11 8 0,-8-10-8 0,5 6 12 16,-1-7-4-16,-3 1 0 0,4 3-8 0,-4-3 0 15,3-6 0-15,-3 2 0 16,0 1-31-16,4-7-10 0,-4 1-3 0,3-7-607 15,4-3-121-15</inkml:trace>
  <inkml:trace contextRef="#ctx0" brushRef="#br1" timeOffset="194605.54">29154 12184 576 0,'0'0'25'0,"0"0"6"0,0 0-31 0,0 0 0 0,-4 3 0 0,-3-3 0 16,0 6 309-16,3 3 56 0,-3-5 11 0,4 8 3 16,-8-2-323-16,4-1-65 0,0 4-13 0,-3-7-2 15,2 9 12-15,-2-2 2 0,-4-4 1 0,3 1 0 16,-3 5 34-16,0-5 7 0,-4 9 2 0,4-10 0 16,-3 7 22-16,2-7 5 0,1 7 1 0,0-4 0 15,-3-2-19-15,3-1-4 0,-1 7-1 0,1-7 0 16,-3 1-26-16,6-1-4 0,4 1-8 0,0-4 11 15,0 3-3-15,7-9 0 0,-7 7 0 0,7-7 0 16,0 0 2-16,0 0 0 0,0 0 0 0,7 3 0 16,7-3-10-16,-3 6 0 0,-1-3 0 0,8-3 0 0,-1 0 0 0,1 0 12 15,3 0-12-15,-3 0 12 16,3 0-12-16,-3 6 0 0,3-3 0 0,0-3 0 0,-3 7-15 16,-1-4 5-16,1-3 1 0,0 6 0 15,-4-3-40-15,0 4-8 0,-4-1-2 0,1-3 0 16,0-3-117-16,-4 9-24 0,-7-9-5 0,0 0-546 15</inkml:trace>
  <inkml:trace contextRef="#ctx0" brushRef="#br1" timeOffset="195325.22">29154 11052 921 0,'0'0'82'0,"0"0"-66"0,0 0-16 0,0 0 0 16,0 0 225-16,0 0 42 0,0 0 8 0,0 0 1 15,0 0-212-15,0 0-44 0,0 0-8 0,0 0-1 16,0 0-11-16,0 0 0 0,-7 0 0 0,-1 6 8 16,1-3-8-16,-3 6 0 0,-1 7 0 0,1-3 8 15,-1 2-8-15,0 4 0 0,1 0 0 0,-1-3 0 16,1 9 0-16,-1-6 0 0,1-1 8 0,3 1-8 15,-1 0 0-15,5-3 8 0,-1 2-8 0,4-2 0 16,-3-3 0-16,3 2 0 0,3 1 0 0,1-3 0 16,-1-4 0-16,5 0-9 0,-5 7 9 0,4-6-10 15,0-4-24-15,4 3-5 16,-1-6-1-16,4 7 0 0,-3-4-26 0,3-6-6 0,4 9 0 16,-4-9-1-16,4 7-45 0,-1-7-9 0,11 0-1 0,-3-7-1 15</inkml:trace>
  <inkml:trace contextRef="#ctx0" brushRef="#br1" timeOffset="195552.24">29362 11284 1267 0,'0'0'112'0,"0"0"-89"0,0 0-23 0,0 0 0 16,0 0 157-16,0 0 27 0,0 0 6 0,0 0 1 15,0 0-158-15,0 0-33 0,0 0 0 0,0 0 0 32,-7 6-42-32,7-6-1 0,0 0 0 0,-4 9 0 15,4-9-12-15,0 3-2 0,0-3-1 0,0 10 0 16,0-10-38-16,0 9-7 0,0-9-1 0,0 0-1 0</inkml:trace>
  <inkml:trace contextRef="#ctx0" brushRef="#br1" timeOffset="195746.07">29408 11139 1998 0,'0'0'88'16,"-4"-6"19"-16,-3 3-86 0,7 3-21 0,0 0 0 0,0 0 0 0,-7 0 31 0,7 0 1 16,0 0 1-16,0 0 0 0,0 0-24 0,0 0-9 15,0 0 0-15,0 0 9 16,0 0-51-16,0 0-10 0,0 0-3 0,0 0 0 15,11 0-113-15,-4 3-24 0,-7-3-4 16,0 0 0-16</inkml:trace>
  <inkml:trace contextRef="#ctx0" brushRef="#br1" timeOffset="196122.61">29503 10970 403 0,'0'0'17'0,"0"0"5"0,-7 0-22 0,7 0 0 0,0 0 0 0,0 0 0 16,0 0 272-16,0 0 51 0,0 0 9 0,0 0 3 16,0 0-268-16,0 0-54 0,0 0-13 0,0 0 0 15,0 0 14-15,0 0 0 0,0 0 0 0,10 3 0 16,-3 4 26-16,0 2 4 0,1 0 2 0,-1 1 0 15,3 5-19-15,-3-2-4 0,4 3-1 0,-1 2 0 16,1-2-8-16,0-3-2 0,-1 2 0 0,4 4 0 16,-3-3-4-16,3-7-8 0,0 10 11 0,-3-3-11 15,3-4 8-15,-4 4-8 0,4 3 0 0,-3 0 0 16,-7-4 0-16,3 4-12 0,-7-3 1 0,-4 3 1 16,1-4-10-16,-5 4-1 0,1-6-1 0,-3 2 0 15,3-5 10-15,-4 9 3 0,-3-10 0 0,0 0 0 0,3 1 1 16,1 2 0-16,-4-2 0 0,3-7 0 15,-3 6-141-15,3-2-28 0,-10-4-6 16,4-3-1-16</inkml:trace>
  <inkml:trace contextRef="#ctx0" brushRef="#br1" timeOffset="197021.9">29662 10983 2372 0,'-11'-3'105'0,"11"3"22"0,-4-7-102 0,4 7-25 0,0 0 0 0,0 0 0 15,0 0 11-15,0 0-3 0,0 0-8 0,0 0 12 16,0 0-12-16,4-3 0 0,3-3 0 0,4 3-10 0,-4-4 10 0,3 7 0 16,1 0 0-16,3-3-8 0,4-3 8 15,-1 6 0-15,4 0 10 0,1 0-10 0,-1 0 8 0,3 0-8 16,1 0 0-16,0 0 0 0,0 0 8 0,-1 0-8 15,-3 0 0-15,1 0 9 0,-1 0 1 16,-7 6 0-16,3-3 0 0,-2-3 0 0,-1 0-2 0,-4 0 0 16,1 0 0-16,-1 7 0 0,-10-7-8 0,7 0 0 15,-7 0 0-15,11 3 0 0,-11-3 9 0,0 0-9 16,0 0 10-16,0 0-10 0,0 0 10 0,7 6-10 16,-3-3 10-16,-1 7-10 0,-3 5 15 0,0-5-3 15,-3-1-1-15,3 7 0 0,-4 3-3 0,1-1 0 16,-1 1 0-16,1 6 0 0,-1 4-8 0,0 2 0 15,1 0 9-15,-1 4-9 0,1-1 0 0,-1 1 0 0,1 2 0 16,-1 7 0-16,1 0 0 0,3 0 0 0,0 0 0 16,3 3 0-16,1-3 0 0,-4 3 0 0,3-3 0 15,1 0 0-15,-1 0-8 0,-3-7 8 0,0 7-8 0,0-6 8 16,4 6 0-16,-4-10 0 0,-4 4 12 0,4 3-4 16,-3-4-8-16,-1-2 0 0,4 2 0 0,-3-2 8 15,-1-7-8-15,1 7 0 0,-1-7 0 16,1 3 0-16,-4-9 0 0,3 9 0 0,-3-9 0 0,4 4 0 15,-1-1 22-15,1-3 10 0,-5 0 1 0,5-4 1 16,-1-5-21-16,4 3-4 0,-3 2-1 0,-1-2 0 16,1-3-8-16,3-4 8 0,0 4-8 0,0-4 8 15,0-9 0-15,0 9 0 0,0 1 0 0,3-7 0 16,-3-3 4-16,0 6 0 0,0 4 0 0,0-10 0 16,4 6-12-16,-4-6 0 0,0 3 0 0,0-3 0 15,0 0 0-15,3 9 0 0,-3-9 0 0,4 7 0 0,-4-7 0 16,3 3 0-16,-3-3 0 0,0 0 0 0,0 0 28 0,0 0 3 15,0 0 1-15,0 0 0 0,0 0-20 16,0 9-3-16,4 1-1 0,-4-10 0 0,0 0 12 0,0 0 1 16,0 0 1-16,0 0 0 0,0 6 16 0,0-6 3 15,0 0 1-15,-4 9 0 0,1-2-13 0,-1-4-2 16,-3 3-1-16,0-3 0 0,-3-3 3 0,3 6 1 16,-7-2 0-16,3-4 0 0,0 6-30 0,-3-3 0 15,-3 3 0-15,-1-6 0 0,0 3 0 0,-3-3 0 16,4 7 0-16,-5-1 0 0,1-3 0 0,4-3 0 15,-1 0 0-15,0 6 0 0,1-6-15 0,-1 3 4 16,4-3 1-16,3 0 0 16,1-3-106-16,-1-3-22 0,1 3-4 0,6-10-1208 0</inkml:trace>
  <inkml:trace contextRef="#ctx0" brushRef="#br1" timeOffset="198717.91">23820 14488 748 0,'0'0'67'0,"0"0"-54"0,0 0-13 0,0 0 0 16,0 0 251-16,0 0 47 0,0 0 10 0,0 0 1 15,0 0-227-15,0 0-46 0,0 0-8 0,0 0-3 16,0 0-1-16,10 0-1 0,-3 0 0 0,4 0 0 15,-1 0-8-15,1 7-2 0,3-7 0 0,4 0 0 16,-1 3-13-16,5-3 9 0,-1 0-9 0,0 9 8 16,4-9-8-16,-1 0 0 0,-3 0 0 0,4 0 0 15,0 0-11-15,-1 0 3 0,-2 0 0 0,2 0 0 32,1 0-16-32,0 0-4 0,-1 0 0 0,1-3 0 0,3 3-8 15,1-6-3-15,-5 6 0 0,4 0 0 0,-3 0-93 16,-4 0-18-16,22-3-4 0,-15-4-1 0</inkml:trace>
  <inkml:trace contextRef="#ctx0" brushRef="#br1" timeOffset="199081.9">23851 14780 1976 0,'0'0'88'0,"0"0"17"0,-3 0-84 0,3 0-21 0,0 0 0 0,0 0 0 15,0 0 12-15,0 0-1 0,10 0-1 0,4 0 0 16,-3 0 8-16,3-6 2 0,0 6 0 0,7 0 0 16,4 0 11-16,0 0 2 0,0 0 1 0,-1-3 0 15,4-4-16-15,1 7-3 0,-5 0-1 0,1 0 0 32,0 0-34-32,-4 0-8 0,4 0 0 0,-1 7-1 0,1-4-143 0,3-6-29 15,-3 3-6-15,3-7-1 0</inkml:trace>
  <inkml:trace contextRef="#ctx0" brushRef="#br1" timeOffset="201804.36">25619 13864 1800 0,'0'0'80'0,"0"0"16"0,0 0-77 0,0 0-19 0,0 0 0 0,0 0 0 16,0 0 40-16,0 0 4 0,0 0 0 0,0 0 1 15,-7 0-23-15,-4 0-5 0,1 0-1 0,-1 7 0 16,11-7 5-16,-7 3 1 0,-7-3 0 0,0 0 0 16,0 6 23-16,-4-3 5 0,0 4 1 0,1 2 0 15,-1-9-11-15,0 6-3 0,-6-3 0 0,2 7 0 16,5-4 2-16,-1-3 0 0,-3 3 0 0,3-6 0 0,4 10 5 0,-3-4 0 16,-1-3 1-16,0 4 0 15,1-4-36-15,-1 6-9 0,0-3 0 0,1-3 0 0,-1 7 0 0,1-4 0 16,-1-3-10-16,-3 4 10 0,7 2 0 0,-4-3 20 15,0-3-4-15,4 4 0 0,-3-4 6 0,2 3 1 16,5-3 0-16,-4 3 0 0,0-2-23 16,3 2 8-16,8 0-8 0,-8-3 0 0,4 4 0 0,0-4 0 15,7-3 0-15,0 0 0 0,-7 6 16 0,7-6-2 16,0 0 0-16,0 0 0 0,0 0 7 0,0 0 2 16,0 0 0-16,7 3 0 0,3 3-7 0,1-3-2 15,0-3 0-15,-1 7 0 0,8-7-5 0,-1 3-1 16,1 3 0-16,7-6 0 0,-8 0-8 0,8 3 0 0,-4 4 0 15,0-7 0-15,-3 0 0 0,3 6 0 16,-3-3 0-16,0 6 0 0,-1-9 0 0,1 10 8 0,-4-4-8 0,0-3 0 16,4 3 10-16,-4-2-10 0,0 2 12 0,4 0-12 15,-1-3 8-15,4 4-8 0,-3-4 0 0,3 3 0 16,0-6 0-16,1 3 0 0,-1-3 0 0,-4 0 0 16,1 0 8-16,-4 0-8 0,-3 0 0 0,3 6 0 15,-7-6 0-15,3 4 8 0,-6-4-8 0,-4 0 0 16,0 0 8-16,0 0-8 0,0 0 0 0,0 0 0 15,0 0 0-15,0 0 0 0,0 0 0 0,0 0 0 16,7 6 0-16,-7-6 0 0,0 0 0 0,4 9 0 16,-4 1 19-16,-4-4-3 0,0 3-1 0,1-6 0 15,-4 7-15-15,0-1 0 0,-4-2 0 0,4 2 0 16,-3 0-14-16,-1 7-2 0,0-3-1 0,-3-4 0 16,-3 7 17-16,-1-7 0 0,0 7 0 0,1-4 0 15,-4 4-9-15,3 3 9 0,-7-4 0 0,4 4-9 0,-4-3 9 16,4 3 0-16,-3-7 0 0,-5 4 0 0,1 3-13 15,0-4 2-15,-7 4 1 0,3 0 0 0,0 0 10 0,-3-3 11 16,0 2-3-16,-1 7 0 0,1-6-8 0,3 0 0 16,4-3 0-16,0 3 0 0,3-4 0 0,0 4 0 15,4-6 0-15,4 2 0 0,-1 4 0 0,4-3-11 16,0-4 3-16,0 4 0 0,0-7 8 0,3 10 11 16,4-3-3-16,-4 0 0 0,4-4-8 0,-3 4 0 15,3-4 0-15,3 4 0 0,-3 0 0 0,3-4 0 0,1-2 0 16,3-1 0-16,0 7 0 0,0-7 0 0,0-3 9 15,7 4-9-15,-3-1 10 0,-1-6-2 0,4 4-8 0,0-4 12 16,4 3 4-16,3 0 0 0,-4-3 0 0,5-3 0 16,2 0 0-16,4 0 0 0,1 0 0 0,2 0 0 15,8-3-3-15,3-3 0 0,-3 6 0 0,7 0 0 16,3-6-2-16,0 3-1 0,4 3 0 0,-3 0 0 16,-1 0-10-16,4-7 0 0,-4 7 0 0,4 0 0 15,0-3 0-15,0-3 0 0,3 6 8 0,-3 0-8 16,3 0 0-16,-3 0 0 0,-3 0 0 0,-1 0 0 15,-7 0 0-15,1 0 0 0,-1 0 9 0,-3 0-9 16,-1 0 0-16,-2 0-10 0,-1 0 1 0,0 0 0 16,0 0-14-16,0 0-2 15,-6 0-1-15,-1-3 0 0,0 3-87 0,-3-6-18 16,-4 6-3-16,0-4-736 0,-7-2-147 0</inkml:trace>
  <inkml:trace contextRef="#ctx0" brushRef="#br1" timeOffset="207502.28">24620 15755 172 0,'0'0'8'0,"0"0"1"0,0 0-9 0,0 0 0 0,0 0 0 0,0 0 0 15,0 0 91-15,-7 0 16 0,7 0 3 0,-7 0-298 16</inkml:trace>
  <inkml:trace contextRef="#ctx0" brushRef="#br1" timeOffset="208043.71">24567 15743 115 0,'0'0'10'0,"0"0"-10"0,0 0 0 0,0 0 0 16,0 0 190-16,0 0 36 0,0 0 7 0,0 0 2 16,0 0-105-16,0 0-21 0,0 0-4 0,0 0-1 0,0 0-33 0,0 0-7 15,0 0-2-15,0 0 0 0,0 0 10 0,0 0 1 16,0 0 1-16,0 0 0 0,0 0-5 0,0 0-1 15,0 0 0-15,0 0 0 0,0 0-23 0,0 0-5 16,0 0 0-16,0 0-1 0,11-6-15 0,-4 6-4 16,0-7 0-16,4 7 0 0,-1 0-20 15,1-3 9-15,-4 6-9 0,7-3 0 0,-3 0 11 16,6 0-11-16,-6 0 10 0,3 0-10 0,0 0 12 0,0 0-4 16,0 7-8-16,-3-7 12 0,3 0-12 0,-3 6 11 15,3-3-11-15,-4-3 10 0,-3 6-10 0,4-3 0 16,-11-3 0-16,7 7 8 0,-7-7 5 0,7 3 1 15,-3-3 0-15,3 6 0 0,-7-6 11 0,0 0 3 16,0 0 0-16,0 0 0 0,0 0-16 0,0 0-2 16,0 0-1-16,3 13 0 0,-3-13-9 0,0 6 0 0,0-6 0 15,-3 9 0-15,-4 1 0 0,3-1 0 0,-3-3 0 0,-4 4 0 16,1-7 0-16,-1 6 0 0,1-2 0 16,-4 2 0-16,-1 0 0 0,1 1 0 0,-3-1 0 15,3 1 0-15,-4-1 0 0,-3 4 0 0,3-1 0 0,-3-3 0 16,0 1 0-16,0-1 0 0,-4 7 0 0,-3-7 0 15,7 7 0-15,-1-7 0 0,1 1 0 0,4-1 0 16,-1 7 0-16,4-7 0 0,0 1 0 0,7-1 0 16,-7-6 0-16,6 10 0 0,1-10 0 0,4 6 0 15,-4 1-10-15,3-1 10 0,1 1 0 0,3-10-9 16,3 6 9-16,1 3 0 0,-1 1 0 0,4-1 0 16,4 1 0-16,0-1 0 0,-1-3 0 0,1 4 8 15,3-4-8-15,4-3 0 0,-4 6 0 0,3-2 0 16,1-4 0-16,0 3 8 0,-1-3-8 0,-3 4 0 0,4-7 0 15,-4 3 0-15,0 3 0 0,-3-3 0 0,-1 3-8 16,1-6-7-16,-4 7-1 0,4-4 0 16,-1-3-71-16,-3 0-14 0,-7 0-3 15,7 0-1-15,-7 0-123 0,11 0-25 0,-11 0-5 0,0 0-1 0</inkml:trace>
  <inkml:trace contextRef="#ctx0" brushRef="#br1" timeOffset="-210783.83">24952 16128 1152 0,'0'0'102'0,"0"0"-82"0,0 0-20 0,0 0 0 15,0 0 146-15,0 0 25 0,0 0 5 0,4-6 0 16,3 3-129-16,0-3-27 0,0 3-4 0,-7 3-2 16,3-7 53-16,4 4 10 0,-3-3 3 0,-4 6 0 15,0 0 9-15,0 0 3 0,0 0 0 0,7 6 0 16,-7-6-44-16,7 3-9 0,-4 7-2 0,1-1 0 15,-4 1-11-15,0-1-2 0,-7 7-1 0,3-1 0 16,4-2-11-16,0 9-1 0,-3-3-1 0,-1-7 0 16,4 13-10-16,0-6 0 0,-3 0 0 0,3-3 0 15,0 9 0-15,0-6 0 0,-4-1 8 0,1 1-8 16,-1 0-28 0,1 3-8-16,-1-3-2 0,1-7 0 0,-4 4-21 0,3 3-4 15,1-10-1-15,-1 7 0 0,-3-7-150 0,0 1-30 16,7-4-7-16</inkml:trace>
  <inkml:trace contextRef="#ctx0" brushRef="#br1" timeOffset="-210352.99">25192 16273 1562 0,'0'0'34'0,"0"0"7"0,0 0 2 0,0 0 1 0,0 0-35 0,0 0-9 0,0 0 0 0,0 0 0 16,-4 6 60-16,-3-3 11 0,4 3 1 0,-4-2 1 15,3 2 17-15,-3-3 3 0,0 3 1 0,0-3 0 16,-4 4-46-16,4 2-10 0,-3 0-2 0,-1-2 0 16,4 2-28-16,-3-6-8 0,-5 4 0 0,5 2 0 15,-4-6 16-15,3 10 0 0,-3-10-1 0,3 6 0 16,-3 1 2-16,4-1 1 0,-4-3 0 0,0 4 0 15,-1-4 2-15,5-3 0 0,-8 6 0 0,8-2 0 16,3-4-12-16,-4 3-8 0,4-3 9 0,0-3-9 16,0 7 11-16,7-7-11 0,0 0 12 0,0 0-12 15,0 0 22-15,0 0-2 0,0 0-1 0,0 0 0 16,0 3-19-16,3 3 0 0,1 3 0 0,3 1 0 16,0-1 0-16,4-3 0 0,-1 4 0 0,1-1 0 15,3 1-9-15,0-1 9 0,-3 7-8 0,-1-7 8 16,4 1-20-16,0-1 2 0,-3 0 0 0,3 1 0 15,0-1-15-15,0 1-3 0,-3-1-1 16,-1-3 0-16,5 4-23 0,-5-10-5 0,1 9-1 16,-4-9-598-16,-7 0-119 0</inkml:trace>
  <inkml:trace contextRef="#ctx0" brushRef="#br1" timeOffset="-209663.47">25770 15790 345 0,'0'0'15'0,"0"0"4"0,0 0-19 0,0 0 0 16,0-6 0-16,0 6 0 0,0-10 233 0,0 10 43 15,0 0 9-15,0 0 2 0,0 0-154 0,0-3-30 16,4-3-7-16,-4 6 0 0,0 0 13 0,0 0 3 16,0 0 1-16,0 0 0 0,0 0-42 0,0 0-9 15,0 0-2-15,0 0 0 0,0-10-9 0,0 10-3 16,0 0 0-16,0 0 0 0,0 0-19 0,0 0-4 15,0 0-1-15,-7 0 0 0,-4 0 7 0,4 7 1 16,0-7 0-16,-3 3 0 0,3 3-32 0,0-3 0 0,-4 7 0 16,0-4 0-16,4 3 0 0,-3 1 0 0,-1-1 0 0,1 0 0 15,-1 1 0-15,0 6 0 16,-3-1 0-16,4-2 0 0,-4 2 0 0,3-5 0 0,0 9 0 16,1-4 0-16,6-2 0 0,-3 3 0 0,0-7 0 15,0 10 0-15,4-10 0 0,-1 7 0 0,4 0 0 0,0-4 0 16,-3-2 0-16,3 5 0 0,0-5 0 0,3-1 0 15,1 0 0-15,-1 1 0 0,-3-1 0 0,4 1 0 32,3-4-21-32,-4 3-11 0,4 1-1 0,-3-1-1 0,3-3 22 0,0 4 4 0,4-7 8 0,-1 3-13 15,-3-6-2-15,4 3 0 0,3 4 0 0,-4-7 0 16,1 6-15 0,3-3-3-16,-3-3-1 0,3 0 0 0,-4 0-96 15,5 0-19-15,-8-3-4 0,3 3-464 0,1 0-93 0</inkml:trace>
  <inkml:trace contextRef="#ctx0" brushRef="#br1" timeOffset="-209263.41">25545 16041 1594 0,'0'0'71'0,"0"0"14"0,0 0-68 0,0 0-17 0,0 0 0 0,0 0 0 16,10 6 69-16,1-3 11 0,-1-3 1 0,1 0 1 15,0 6-9-15,3-2-1 0,-4-4-1 0,4 0 0 16,0 6-28-16,4-6-6 0,0 3-1 0,-4-3 0 16,4 0-24-16,-1 0-12 0,4 6 10 0,-7-6-10 15,4 0 0-15,0 0-10 0,-4 0 0 0,0-6 0 16,0 6-116-16,0 0-23 15,-3-3-5-15</inkml:trace>
  <inkml:trace contextRef="#ctx0" brushRef="#br1" timeOffset="-208222.87">26412 15558 2394 0,'0'0'52'0,"0"0"12"0,-3-6 1 0,3 6 3 0,-4 0-55 0,4 0-13 0,0 0 0 0,0 0 0 0,-3-4 0 0,3 4-16 15,-7-6 3-15,0 6 1 0,0 0-2 0,3 0 0 16,-3 0 0-16,-3 0 0 0,3 0 14 0,-4 6 0 16,4-2 0-16,-4 2 10 0,1-6-2 0,-1 3 0 15,1 3 0-15,-1 0 0 0,-3-2 0 0,0 2 0 16,0-3 0-16,0 6 0 0,-1-2 10 0,1-4 2 16,-3 3 0-16,3-3 0 0,-1 3-8 0,1 4 0 15,4-10-1-15,-1 9 0 0,1-9-11 0,-1 7 0 16,11-7 0-16,0 0 8 0,0 3 2 0,0-3 0 15,0 9 0-15,4-3 0 0,-1-2 1 0,4 2 0 16,4-3 0-16,-1 3 0 0,1 0-2 0,3-2 0 16,-3 5 0-16,3-9 0 0,3 6-9 0,-3-3 0 15,-3 4 9-15,3-4-9 0,0-3 0 0,0 0 0 16,-3 6 0-16,-1-3 0 0,1-3 0 0,0 7 0 0,-4-7 0 16,0 6 0-16,-7-6 0 0,0 0 0 15,0 0 0-15,7 3 0 0,-7-3 24 0,0 0 6 0,0 0 2 16,0 0 0-16,0 0-32 0,0 0 0 0,0 0 0 0,0 0 0 31,-4 6-20-31,1-3-9 0,-1 7-3 0,-3-4 0 0,0-3 32 0,0 7 0 0,0-10 0 0,0 6 0 16,0 3 0-16,-4-9 0 0,4 10 0 0,0-10 0 15,-3 9 0-15,6-9 0 0,-3 6 0 0,0-3 0 16,0 4-16-16,7-7 4 0,0 0 0 0,0 0 0 16,0 0-1-16,0 0 0 0,0 0 0 0,0 0 0 15,0 0 5-15,0 0 8 0,0 0-13 0,0 0 5 16,0 0 8-16,7 3 11 0,-7-3-3 0,0 0 0 15,4 6-8-15,-1-3 0 0,-3-3 0 0,7 7 0 16,-7-7 0-16,4 9 0 0,3-9 0 0,0 9 0 16,0-2 0-16,0-4 0 0,0 3 0 0,-4-3 0 0,4 3 0 15,-3-2 0-15,0 2 0 0,-1 3 0 0,4 1 0 16,-7-10 0-16,4 6 0 0,-1-3-11 0,-3 6 11 0,0 1 12 16,0-4-2-16,0 4-1 0,0-10 4 0,-3 9 1 15,-1 0 0-15,-3 1 0 0,0-1-2 16,3 1-1-16,-3-4 0 0,0 3 0 0,0 1-11 0,0-1 12 15,-3-3-12-15,-1 7 12 0,4-7-12 16,0 4-17-16,-4-1 4 0,1 7 1 0,-1-7 12 0,4 4 16 16,0-4-3-16,0 7-1 0,0-7-20 0,0 1-5 15,3 5-1-15,1-5 0 0,-1 5 14 0,1-2 0 16,3-4 12-16,-4 7-12 0,4-7 0 0,-3 7 0 16,-1-3 0-16,4 2 0 0,0-5 0 0,0 8 0 15,0 1 0-15,0-3 0 0,0 3 0 0,0-4-20 0,0-2 2 16,0 3 1-16,0-1-2 0,0-2 0 0,4-4 0 15,-1-2 0 1,1-4-15-16,3 3-3 0,0-6-1 0,4 0 0 16,-1 0-86-16,4 0-18 0,0-6-3 0,0 3-754 0</inkml:trace>
  <inkml:trace contextRef="#ctx0" brushRef="#br1" timeOffset="-207763.35">26645 15862 2314 0,'0'0'51'0,"0"0"10"0,0 0 3 0,0 0 1 0,0 0-52 0,0 0-13 15,-7-3 0-15,7 3 0 0,0 0 0 0,0 0-10 16,-10 3 2-16,3-3 0 0,7 0 8 0,-7 9 0 15,-8-2 0-15,5 5 0 0,-1 4 22 0,1 0 0 16,-1 2 0-16,1 1 0 0,-1 0 8 0,0 6 2 16,1-6 0-16,-1 0 0 0,4 6-20 0,0-6-3 15,-3 6-1-15,6-3 0 0,0-7-8 0,1 4-9 0,-1 0 9 0,4-3-13 16,4 2 13-16,3-8 0 16,-3-1 0-16,6 7 0 0,4-7 10 0,4-2-2 0,-4-4 0 0,4 3 0 15,-1-3 0-15,1-3-8 0,3-3 12 0,0-3-4 16,-3 3-8-16,-1-4 0 0,1-2 0 0,3 0 8 15,-3-1-8-15,-4-6 8 0,0 7-8 0,-3-10 8 16,-1 4 4-16,1 2 0 0,-4-9 0 0,0 9 0 16,0-5 12-16,-3-7 4 0,-1 6 0 0,-3-6 0 15,0 6-16-15,-3 0-4 0,-4-6 0 0,-1 6 0 16,1 3-8-16,0-2 0 0,-3 2 0 0,-4 7 0 31,3-1-31-31,-3 1-8 0,0-1-1 0,0 10-1 16,0-9-82-16,-4 9-16 0,4 0-3 0,3 0-1 0,1 0-29 15,-1 0-5-15,-3 6-2 0</inkml:trace>
  <inkml:trace contextRef="#ctx0" brushRef="#br1" timeOffset="-207289.48">26899 16345 1998 0,'0'0'88'0,"0"0"19"0,0 0-86 0,0 0-21 0,0 0 0 0,7 9 0 16,-3 1 28-16,-1-1 0 0,8 7 1 0,-4-7 0 15,0 7-29-15,0-7 0 0,4 10 0 0,-1-3 0 16,-3-4 0-16,0 7 11 0,1 3-2 0,-1-9 0 16,-4 5 18-16,1-2 3 0,-8 3 1 0,4 0 0 0,-3-4-8 0,-1 4-2 15,-7-3 0-15,4-4 0 0,-3 4-33 0,-1 0-6 16,4-4-2-16,-7-2 0 16,3-1-82-16,-3-3-17 0,4 1-3 0,-1-7-467 15,-3 0-94-15</inkml:trace>
  <inkml:trace contextRef="#ctx0" brushRef="#br1" timeOffset="-206962.9">27280 15950 2368 0,'0'0'52'0,"0"0"12"0,-3 3 1 0,3-3 1 0,-4 6-53 0,1 4-13 0,-1-1 0 0,-3 0 0 15,7 1 0-15,-3 5 0 0,-1-5 0 0,4 6 0 16,0-4 9-16,0 7-9 0,-3-3 8 0,3-1-8 15,0-2 0-15,0 6-11 0,-4-4 1 0,4 4 0 16,0 0-6-16,-3-3 0 0,-1-1-1 0,4-2 0 16,-4-4-48-16,4 7-10 0,-3-7-1 0,3 1-865 15</inkml:trace>
  <inkml:trace contextRef="#ctx0" brushRef="#br1" timeOffset="-205940.51">27450 15702 1267 0,'0'0'112'0,"0"0"-89"0,0 0-23 0,0 0 0 16,0 0 234-16,-4-3 42 0,4 3 9 0,0 0 2 16,0-6-209-16,0 6-42 0,0 0-8 0,0 0-1 15,0 0 5-15,0 0 2 0,0 0 0 0,0 0 0 0,0 0-3 16,0 0-1-16,0 0 0 0,0 0 0 16,0 0 16-16,0 0 3 0,0 0 1 0,0 0 0 0,0 0-3 15,0 0-1-15,0 0 0 0,0 0 0 0,0 0-18 0,0 0-3 16,0 0-1-16,0 0 0 0,0 0 8 0,7-4 2 15,-7 4 0-15,11 0 0 0,-11 0-22 0,0 0-12 16,0 0 12-16,7-6-12 0,3 6 0 0,-3 0 0 16,-7 0 0-16,8 0 0 0,-8 0 10 0,10-6-10 15,-3 3 8-15,4 3-8 0,-4 0 0 0,0 0 0 16,3 0 0-16,-3 0 0 0,-7 0 0 0,11 0 0 16,0 3 0-16,-1 3 0 0,-10-6-9 0,11 6 9 15,-1-2 0-15,5-4 0 0,-8 9 0 0,3-9 0 16,-3 9 0-16,0-9 0 0,4 7 0 0,-11-7 0 15,0 0 0-15,0 0 0 0,3 3 0 0,-3-3 0 0,0 0 0 0,0 0 0 16,0 9 0-16,-3 4 0 0,-4-4 0 16,0 1 0-16,-4-7 0 0,1 6 8 0,-1-3-8 15,0-2 0-15,-3 2 8 0,4 3-8 0,-1-2 0 16,1-4 9-16,-1 6-9 0,0-3 0 0,4-3 0 0,0-3 0 16,0 7 0-16,0-4-12 0,7-3 4 0,-3 6 8 15,3-3-14-15,0 4 5 0,0-7 1 0,3 9 0 31,1 0-19-31,3-2-3 0,0-4-1 0,0 3 0 0,0-3 31 0,3 3-9 0,1-2 9 0,0-4 0 16,-4 6-8-16,3-6 8 0,1 3-8 0,-4 3 8 16,0 1 0-16,-3-4 0 0,3 3 0 0,-7-6 0 15,3 3 0-15,-3-3 0 0,0 0 0 0,0 6 11 16,0 4-11-16,-3-7 12 0,3-3-12 0,-4 6 12 16,-3 4-12-16,0-4 0 0,0-3-12 0,0 6 12 0,-4-2-12 15,4-4 12-15,4 3-10 0,3-6 10 0,-7 3 0 0,7-3 0 16,0 0 0-16,0 0 0 0,0 0 0 15,0 0 0-15,0 0-11 0,3 6 11 0,4-2-20 16,-3 2 4-16,-4-6 0 0,7 9 0 0,0-2 7 0,3-4 9 16,1 6-13-16,0-9 5 0,-4 10 8 0,3-4 0 15,1 3 0-15,3 1-8 0,-4-4 8 0,1 3 0 16,3 1 0-16,-3 2 0 0,-1-2 0 0,4-1 0 16,-3 7 8-16,0-1-8 0,3-2 10 0,-4 3-2 15,-3 2-8-15,4 1 12 0,-4-3-12 0,4 3-8 16,-4 0 8-16,0-4-13 0,-4 4 13 0,1-3 0 15,-1-4 0-15,-3 4 0 0,-3 3 0 0,3-4 16 0,-7-2-3 16,3 3-1-16,-6 2-4 0,-5-2-8 0,5-6 11 0,-8 8-11 16,1-8 0-16,-5 5-14 0,-6-2 1 0,0-4 0 31,-4 7-36-31,-3-6-7 0,-4 5-2 0,-3-5-786 0,0-7-158 0</inkml:trace>
  <inkml:trace contextRef="#ctx0" brushRef="#br1" timeOffset="-204233.47">27436 14460 403 0,'0'0'17'0,"0"0"5"0,0 0-22 0,0 0 0 0,0 0 0 0,0 0 0 16,-8 0 308-16,5-6 58 0,-4 6 11 0,7 0 3 15,-7-3-224-15,7 3-44 0,-4 0-8 0,4 0-3 16,0 0-22-16,-7 0-5 0,4 0-1 0,3 0 0 16,0 0-19-16,0 0-4 0,0 0-1 0,0 0 0 15,-7 0-11-15,7 0-2 0,0 0-1 0,0 0 0 16,0 0 1-16,0 0 36 0,0 0-36 16,0 0-8-16,0 0-2 0,0 0 0 0,0 0 0 15,10 3-6-15,-3-3-2 0,0 6 0 0,4-6 0 16,3 0-7-16,-3 3-2 0,3 4 0 0,3-7 0 0,-2 0-9 0,2 6 0 15,4-6 9-15,0 3-9 0,-3-3 0 16,3 6 0-16,4-3 0 0,0-3 8 0,-4 7-8 0,-4-4 0 16,1-3 0-16,0 0 0 0,-1 6 0 0,1-3-8 15,-4-3 8-15,-3 0-8 0,3 0 0 0,-4 0 0 16,-10 0 0-16,0 0 0 0,0 0 0 0,0 0 0 16,0 0 0-16,0 0 0 0,0 0 8 0,0 0 0 15,0 0-9-15,0 0 9 0,0 0-11 0,0 0 3 16,-7 7 0-16,4 2 0 0,-4-3-8 0,-4-3 0 15,1 7-1-15,-1-4 0 0,-3-3 5 0,0 3 0 16,0-2 1-16,-4 5 0 0,4-3 11 0,0 1 0 0,-4 2 0 16,1-6-8-16,2 6 8 0,-2 1 0 0,-1-1 0 15,4 1 0-15,-4 5 0 0,1-5 0 16,3 5 0-16,-4-5-8 0,-3 9-8 0,3-4 0 16,4 4-1-16,-4-6 0 0,1 2 6 0,-1 4 2 0,8-9 0 15,-4 5 0-15,3-5 18 0,0-1 4 0,4 7 1 0,-3-7 0 16,6 1-14-16,-3-1 9 0,4 0-9 0,-1-2 8 15,4-4 0-15,0-3 0 0,4 9 0 0,-4-2 0 16,7-4 0-16,0 3 0 0,-4 3 0 0,8-9 0 16,-4 7-8-16,3-4 0 0,-2-3 0 0,2 6 0 15,4-3 11-15,-3-3 0 0,3 0 0 0,-4 0 0 16,8 0 8-16,-4 0 1 0,4 0 1 0,0-3 0 16,-1 3-42-16,4-6-9 15,0 6-2-15,4 0 0 0,-4 0 32 0,1 0 0 0,-1 0 0 0,3 0 0 16,-2 0-20-16,-5 0-5 15,1 0-1-15,-4 6 0 0,-3-3-59 0,3 3-12 16,-14-6-3-16,7 4 0 0,3 2-104 0,-3-3-20 16,-7-3-5-16,4 9-1 0</inkml:trace>
  <inkml:trace contextRef="#ctx0" brushRef="#br1" timeOffset="-203152.31">28138 14833 921 0,'0'0'40'0,"0"0"10"0,0 0-40 0,0 0-10 0,0 0 0 0,0 0 0 16,0 0 160-16,0 0 29 0,0 0 7 0,0 0 0 16,0 0-141-16,0 0-29 0,0 0-6 0,0 0 0 15,0 0 42-15,0 0 9 0,0 0 1 0,0 0 1 16,-4 0 11-16,4 0 3 0,0 0 0 0,-3 10 0 15,3-7-25-15,-4 6-5 0,4 1-1 0,0 5 0 16,0-5-34-16,4 6-7 0,-4-7-2 0,0 7 0 16,0-4-5-16,0 7-8 0,0-3 11 0,-4 2-11 15,0 1 0-15,1 0 0 0,-4 6 0 0,3-6 0 32,1 6-20-32,-4 0-10 0,3-6-2 0,-3 6-1 15,0-3-54-15,0-6-10 0,4 3-3 0,-1-4 0 0,0-5-78 0,1-1-16 16,-4 0-3-16</inkml:trace>
  <inkml:trace contextRef="#ctx0" brushRef="#br1" timeOffset="-202701">28413 14880 633 0,'0'0'56'0,"0"0"-44"16,-7 0-12-16,3 0 0 0,-3 0 168 0,0 7 31 15,0-7 6-15,0 3 2 0,0 3-156 0,3-3-31 0,-6 4-7 0,3-4-1 16,0 3 80-16,0-3 16 0,0 3 4 0,-1 1 0 16,1-4-7-16,0 6-1 0,-3-3 0 0,3 4 0 15,0-7-26-15,3 6-6 0,-6-2 0 16,3 2-1-16,-4-3-26 0,4-3-5 0,3 7 0 0,1-1-1 15,-4-2-29-15,-4-4-10 0,4 6 0 0,-3-3 9 16,2 4-9-16,-2-4 0 0,-1-3 0 0,1 3 0 16,-1-2 10-16,4 2-10 0,0-3 12 0,0-3-12 15,3 6 16-15,4-6-4 0,0 0-1 0,0 0 0 16,-3 3-3-16,3-3-8 0,0 0 12 0,0 0-4 16,0 0-8-16,0 0-16 0,0 0 4 0,3 7 1 15,-3-7 11-15,4 9-8 0,3 0 8 0,0 1-8 16,0-4-5-16,0-3-1 0,0 7 0 0,0-4 0 15,4-3 14-15,-1 3 0 0,-2 4 0 0,2-4 0 16,4-3 14-16,-3-3-1 0,-1 6 0 0,1-6 0 16,3 0-27-16,-3 4-6 0,-1-4 0 0,1 0-1 15,-1 0-155 1,-3 0-32-16,-7 0-5 0,0 0-2 0</inkml:trace>
  <inkml:trace contextRef="#ctx0" brushRef="#br1" timeOffset="-198539.03">28984 14746 576 0,'0'0'51'0,"0"-7"-41"16,0-2-10-16,0 6 0 0,0-3 279 0,4-4 53 15,-4 1 12-15,3-1 1 0,1 4-281 0,-1-3-64 16,1 5 0-16,-4 4 0 0,3-6 0 0,-3 6 15 15,4-9-3-15,-4 9 0 0,7 0 64 0,-7 0 13 16,0 0 3-16,0 0 0 0,0 0-18 0,0 0-3 16,0 0-1-16,0 0 0 0,7 6-26 0,-3 3-4 0,-1 1-2 0,1 6 0 15,-4 2-11-15,-4 1-3 0,4 6 0 16,-3 4 0-16,3-1-6 0,0 0-2 16,-4 6 0-16,4-5 0 0,-3 11-3 0,-1-11-1 0,0 8 0 15,1-2 0-15,3 2 0 0,-4-2 0 0,1-1 0 0,3 1 0 16,-4-1-12-16,1-2 0 0,-1 2 0 15,1-6 0-15,-1 7 0 0,1-10 0 0,-1 0 0 0,1-3 0 16,-4-3 0-16,3 3 0 0,-3-10 0 0,3 4 0 16,1-7-13-16,-4 1-6 0,7-4-1 0,-4-3 0 15,4-3-34 1,-7 0-7-16,0-9-2 0,0-1 0 0,4 1-27 16,-1-7-6-16,1-2 0 0,-1-8-1 0,4-2-9 0,0 0-2 15,4-6 0-15,3-1-461 0,-4-3-93 0</inkml:trace>
  <inkml:trace contextRef="#ctx0" brushRef="#br1" timeOffset="-198155.98">28984 14761 748 0,'0'0'33'0,"-3"-12"7"0,-1 2-32 0,1 1-8 15,3-4 0-15,-4 4 0 0,4-7 219 0,0 7 41 16,0 3 9-16,0-4 2 0,4 1-140 0,-1-1-28 16,1 1-6-16,-1 0-1 0,4 2-13 0,-3-2-3 15,3-1-1-15,0 7 0 0,0-6-25 0,0 3-5 16,4-4-1-16,-4 4 0 0,3-3-17 0,1 5-4 15,-1-2-1-15,5 3 0 0,-5-3-12 0,1 3-2 16,-1-4-1-16,4 7 0 0,-3-3 0 0,0-3 0 16,-1 6 0-16,1 0 0 0,3 0-3 0,-4 6 0 0,5-3 0 15,-1 7 0-15,0-4-8 0,-4 3 0 0,4-5 0 16,-3 5 0-16,3 4 12 0,0-1-4 0,0-3 0 16,-3 1 0-16,3 6-8 0,-7-7 0 0,0 7 0 0,-3-7 0 15,3 4 0-15,-7-4 0 0,-4 7 0 0,1-7 0 16,-1 7 0-16,-3-4 0 0,0-2 0 0,-4 5 0 15,4-5 0-15,-7 6 0 0,4-7 0 0,-4 7 8 16,-4-4-8-16,0 7 0 0,4-10 0 0,-3 7 0 16,-5 0 0-16,5-4 0 0,-1-2-9 0,4-1 9 15,-4 7 0-15,4-10 0 0,0-3-8 0,0 7 8 16,3-4-12-16,-3-3 2 0,4-3 0 0,-1 0 0 31,4 0-35-31,0-3-7 0,0 3-2 0,0-10 0 0,3 4-119 0,4-6-24 16,0-1-5-16</inkml:trace>
  <inkml:trace contextRef="#ctx0" brushRef="#br1" timeOffset="-197641.72">30011 13908 1724 0,'0'0'76'0,"0"0"16"0,0 0-73 0,0 0-19 0,0 0 0 0,0 0 0 16,0 0 32-16,0 0 2 0,0 0 1 0,0 0 0 16,0 0 16-16,0 0 3 0,0 0 1 0,0 10 0 15,-7-1 9-15,0 1 1 0,3 2 1 0,-6-2 0 16,-1 2-4-16,0-3-1 0,1 7 0 0,-1 0 0 16,-3-4-14-16,0 7-3 0,0 6-1 0,-4-6 0 15,1 6-15-15,-5 3-4 0,5-3 0 0,-4 10 0 16,0 3-24-16,-1-1 0 0,1 7 0 0,0 0 0 15,0 0-8-15,0 3 8 0,0 6 0 0,3-9 0 16,0 0 0-16,4 0 0 0,4 0 0 0,-1 3 0 0,4-6 0 16,0 3 13-16,3-4 0 0,4-5 0 0,0 6-13 15,4-10 9-15,-1 3-9 0,1 1 8 0,3-1-8 16,-4-2-16-16,1 2 4 0,3-2 1 16,-3-1-29-16,3-6-7 0,0 3-1 0,0-9 0 15,0 6-36-15,0-6-8 0,7 0-2 0,-3-3 0 16,-1-1-116-16,4-5-23 0,0-7-5 0,4 3-1 0</inkml:trace>
  <inkml:trace contextRef="#ctx0" brushRef="#br1" timeOffset="-191181.11">30095 14495 230 0,'0'0'20'0,"0"0"-20"0,0 0 0 0,0 0 0 16,-3 3 187-16,3-3 33 0,0 0 6 0,0 0 2 16,0 0-154-16,0 0-30 0,0 0-7 0,0 0-1 15,0 0 16-15,-7 0 4 0,3 0 0 0,4 0 0 16,0 0 30-16,0 0 6 0,0 0 2 0,-7 0 0 15,4 0-10-15,3 0-3 0,0 0 0 0,0 0 0 16,0 0-13-16,0 0-2 0,0 0-1 0,0 0 0 0,0 0-19 16,0 0-4-16,0 0-1 0,0 0 0 0,0 0-2 15,0 0-1-15,0 0 0 0,0 0 0 0,0 0-17 0,0 0-3 16,0 0-1-16,0 0 0 0,7 0-2 0,3 0-1 16,-3 0 0-16,4 0 0 0,0 0-5 0,-1 0-1 15,4 0 0-15,-3 0 0 0,3 0-8 0,0 0 0 16,4 0 0-16,-1 0 0 0,-2 0 0 0,-1 0 0 15,0 0 0-15,0 0 0 0,4 0 12 0,-4 0 1 16,0-3 0-16,0 3 0 0,-4 0-13 0,1 0 0 16,-4 0 0-16,4 0 0 0,-1 0 0 0,1 0 0 15,-8 0 0-15,-3 0 0 0,11-7 0 0,-4 7 0 16,-7 0 0-16,0 0 0 0,0 0 0 0,0 0-12 16,0 0 3-16,0 0 0 0,0 0 9 0,0 0 0 0,-7 7-9 0,-4-4 9 15,4 6 0-15,-3-2 0 0,-4 2 0 0,-1 0 0 16,-2 1-11-16,-1-1 3 0,1 1 0 0,-5-1 0 15,5 7 8-15,-1-7 0 0,0 7 0 0,4-7 0 16,-3 1 0-16,3 8-8 0,0-8 8 0,-1 5 0 16,-2-2 0-16,3 3 0 0,0 3 0 0,-1-4 0 15,-2-2 0-15,6 9-12 0,-3-10 2 16,4-2 0-16,-1-1 10 0,4 4 0 0,-4-4 0 0,4-6-8 16,4 7 8-16,-1-1 0 0,1-9 0 0,-1 9 0 15,4-2 0-15,0 2 0 0,0-9 10 0,0 6-10 16,4-3 0-16,-4-3 8 0,7 10-8 0,-4-4 0 15,8-3 0-15,-4-3 11 0,3 7-11 0,5-4 10 16,-1-3-10-16,0 0 0 0,0 0 0 0,4 0 8 16,-1 0-8-16,4 0 0 0,1-3 0 0,2 3 0 15,-3 0-15-15,-3-7-5 0,3 7 0 0,-3 0-1 16,-4 0-114-16,-3 7-22 0,-4-4-5 16,3-3-502-16,-10 0-101 0</inkml:trace>
  <inkml:trace contextRef="#ctx0" brushRef="#br1" timeOffset="-189129.72">30607 14837 345 0,'0'0'31'0,"0"0"-31"0,0 0 0 0,0 0 0 0,0 0 257 0,0 0 46 16,0 0 9-16,0 0 1 0,0-10-149 0,0 10-31 15,0 0-5-15,0 0-2 0,4-3-32 0,-4 3-6 16,0 0-2-16,0 0 0 0,0 0-44 0,0 0-9 16,0 0-1-16,0 9-1 0,3 4-11 0,-3 3-3 15,0-7 0-15,0 10 0 0,-3 0-17 0,3-4 10 16,-4 4-10-16,4 0 8 0,-7 0-8 0,7 3 0 16,-4-10 0-16,4 4 0 0,-3 3 0 0,3 0 0 15,-7-4 0-15,7-2 0 16,-4 2-49-16,-3 1-3 0,4-3 0 0,-1-4 0 15,1 4-124-15,-1-10-24 0,1 6-6 0</inkml:trace>
  <inkml:trace contextRef="#ctx0" brushRef="#br1" timeOffset="-188663.61">30759 14887 1126 0,'0'0'50'0,"0"0"10"0,0 0-48 0,0 0-12 0,0 0 0 0,0 0 0 15,0 0 12-15,0 0-1 0,0 0 0 0,0 0 0 16,0 0-11-16,0 0 0 0,0 0 0 0,0 0 0 0,0 0 48 16,3 3 8-16,1 6 2 0,-1 1 0 0,1-4 18 15,-4 3 3-15,0 1 1 0,-4-1 0 0,4 1-16 16,-3-1-4-16,-1 0 0 0,-3 1 0 0,4 5-16 0,-4-5-4 15,0-1-1-15,-4 1 0 0,0-1-17 0,4 4-3 16,0-10-1-16,-3 6 0 0,-1 1-5 0,4-1-1 16,-4 0 0-16,1-2 0 0,3-4-4 0,-4 3 0 15,4 3-8-15,0-2 12 0,0-4-12 0,4 3 0 16,-5-3 0-16,5 4 0 0,-1-4 0 0,4-3 0 16,0 0 0-16,-3 0 0 0,3 0 0 0,0 0 0 15,0 0 0-15,0 0 0 0,0 0 0 0,0 0 0 16,0 0 8-16,0 0-8 0,0 0 8 0,0 0-8 15,0 0 0-15,7 6 9 0,0-3-9 0,-7-3 0 16,11 6 0-16,-4 1 8 0,3-4-8 0,-3-3 0 0,4 0 0 16,-4 6 0-16,4-3 0 0,-1-3 0 0,-3 6 0 15,4-2 0-15,-1 2-9 0,1-3 9 0,3-3-12 0,-3 9 12 32,-4-9-37-32,3 7-1 0,4-4 0 0,-3 3 0 15,-4 4-148-15,0-10-30 0,-7 0-5 0,0 0-2 0</inkml:trace>
  <inkml:trace contextRef="#ctx0" brushRef="#br1" timeOffset="-186411.91">31306 13962 2041 0,'0'0'90'0,"0"0"19"0,0 0-87 15,0 0-22-15,0 0 0 0,0 0 0 0,0 0 41 0,0 0 4 16,0 0 1-16,0 0 0 0,0 0 2 0,0 0 1 16,0 0 0-16,7 9 0 0,0 7-5 0,-4-4-2 15,1 10 0-15,-1 0 0 0,1 10-17 0,-1-4-3 16,1 9-1-16,-4 7 0 0,3 0 7 0,-3 10 2 15,0-1 0-15,0 3 0 0,0 4-21 0,0-4-9 16,0 7 8-16,0 6-8 0,0-6 12 0,-3-1-4 16,3 1 0-16,0 0 0 0,-4-4 0 0,1-2-8 15,-1-4 12-15,1 0-4 0,3-2-8 0,-4-4 10 16,1-3-10-16,-1-7 10 0,4-2-10 0,0-1 0 16,0-6-10-16,0-2 10 15,0-8-131-15,4-5-20 0,-4 3-4 0,3-7-927 0</inkml:trace>
  <inkml:trace contextRef="#ctx0" brushRef="#br1" timeOffset="-184309.05">31979 14604 115 0,'0'0'0'0,"0"0"10"0,0 0-10 0,0 0 0 0,0 0 0 0,0 0 0 16,0 0 279-16,0 0 53 0,0 0 12 0,0-3 1 15,0 3-169-15,0-6-35 0,0 6-6 0,0 0-2 16,0 0-28-16,0 0-5 0,0 0-2 0,0 0 0 16,0 0-13-16,0 0-2 0,0 0-1 0,-3 6 0 15,-8-3-21-15,4 7-4 0,-3-1-1 0,-1 7 0 16,4 0-24-16,-7-4-6 0,0 7-1 0,0 6 0 15,-1 0-17-15,1 0-8 0,0 4 0 0,-3-4 8 16,3 3-8-16,-4-6 0 0,4 9 0 0,-4-9 0 16,0 3 0-16,1-6 0 0,3 6-10 0,0-6 10 15,0-3-37-15,-1-7-2 16,5 0 0-16,-1 1 0 0,4-1-150 0,0-9-31 0,0 0-5 16</inkml:trace>
  <inkml:trace contextRef="#ctx0" brushRef="#br1" timeOffset="-184066.97">31595 14630 1555 0,'0'0'138'0,"0"0"-110"15,-11 0-28-15,11 0 0 0,0 0 179 0,0 0 30 16,0 0 7-16,0 0 0 0,0 0-161 0,0 0-33 16,0 0-6-16,0 0-2 0,0 3 47 0,4 9 10 15,-1-2 1-15,4-1 1 0,-3 4-28 0,3-4-5 16,3 13-2-16,1-3 0 0,0 0-26 0,3 6-4 0,-4-3-8 15,4 0 11-15,4 6-11 0,-4-9 0 0,0 9 0 0,4-3 0 16,-4-6 0-16,0 9 0 0,0-9 0 16,-3 6-11-1,-1-6-27-15,1-4-6 0,3 4 0 0,-3 0-1 16,-4-10-119-16,3 7-23 0,1-7-5 0,-4 1-784 0</inkml:trace>
  <inkml:trace contextRef="#ctx0" brushRef="#br1" timeOffset="-183239.83">32325 13924 230 0,'0'0'20'0,"0"0"-20"15,0 0 0-15,0 0 0 0,0 0 56 0,0 0 6 16,0 0 2-16,0 0 0 0,0 0 37 0,0 0 8 16,11-6 2-16,-11 6 0 0,0 0 27 0,0 0 6 15,0 0 0-15,0 0 1 0,0 0-41 0,0 0-8 16,0 0-1-16,0 0-1 0,0 0-14 0,0 0-4 15,0 0 0-15,0 0 0 0,0 0-40 0,-7 9-9 0,3-3-2 16,-3 4 0-16,0 6-14 0,0-4-3 0,0 4-8 0,0-4 12 16,-4 10-12-16,4 0 0 0,0-6 8 15,-4 12-8-15,4-9 0 0,0 6 0 16,0 0 0-16,0-6 0 0,0 6 0 0,4-3 11 0,-1 3-11 16,1-6 10-16,3-3-10 0,-4 2 0 0,4 1 9 15,4-3-9-15,-4-4 0 0,3 4 8 0,1-7-8 0,3 1 0 16,0-4 0-16,0-3-12 0,0 4 2 0,0-7 0 31,0 0-59-31,4 0-12 0,-4 0-3 0</inkml:trace>
  <inkml:trace contextRef="#ctx0" brushRef="#br1" timeOffset="-182961.03">32445 14140 2048 0,'0'0'91'0,"0"0"18"0,0 0-87 0,0 7-22 15,-4 2 0-15,1-6 0 0,3 3 16 0,0 4-2 16,0-1 0-16,0 7 0 0,0-7-14 0,0 1 0 15,0-1 0-15,0 1 0 0,0-1 0 0,0 0 9 16,-4 1-9-16,4-1 8 0,-3-2-16 0,3-7-4 16,0 0-1-16,0 9 0 15,0-9-154-15,0 0-30 0</inkml:trace>
  <inkml:trace contextRef="#ctx0" brushRef="#br1" timeOffset="-182779.89">32491 13980 1267 0,'0'0'112'0,"0"0"-89"0,-7-3-23 0,7 3 0 15,0-6 252-15,0 6 45 0,0 0 10 0,0 0 1 16,3-3-243-16,1-3-49 0,-4 6-16 0,3 0 10 16,-3 0-10-16,7-10 0 0,0 10-12 0,4 0 12 15,-11 0-102-15,7-9-13 0,4 9-2 0</inkml:trace>
  <inkml:trace contextRef="#ctx0" brushRef="#br1" timeOffset="-182433.46">32576 13874 345 0,'0'0'31'16,"0"0"-31"-16,0 0 0 0,-4-3 0 0,0-4 334 0,4 7 61 0,0 0 12 0,0 0 2 16,0 0-288-16,0 0-57 0,0 0-12 0,0 0-3 15,0 0-11-15,0 0-2 0,0 0-1 0,0 0 0 16,8 10-10-16,2-4-1 0,-6 4-1 0,3-4 0 16,0 3-7-16,0 1-2 0,-4 2 0 0,4-2 0 15,0 5-5-15,0 4-1 0,1-10 0 0,-1 10 0 16,-4-3-8-16,8 9 0 0,-4-6 9 0,0 0-9 15,0 6 0-15,0-6 8 0,-4 6-8 0,5-7 0 16,-5 1 0-16,1 0 9 0,-1 0-9 0,1 3 0 16,-4-3 11-16,0 0-11 0,0-1 10 0,-4-2-10 15,1-3-8-15,-4 2-8 0,-1 4-2 0,-2-10 0 16,-1 7-171 0,-3-6-35-16,-14 8-6 0,7-8-2 0</inkml:trace>
  <inkml:trace contextRef="#ctx0" brushRef="#br1" timeOffset="-179462.3">32833 15031 806 0,'0'0'36'0,"0"0"7"0,0 0-35 0,0 0-8 15,0 0 0-15,0 0 0 0,0 0 223 0,0 0 42 16,0 0 9-16,0 0 2 0,0 0-174 0,4 3-34 16,-1 3-8-16,1 4 0 0,3 5 5 0,-4-2 2 0,1-4 0 15,-1 7 0-15,1 3-34 0,-1 0-6 0,1 6-2 0,-4 0 0 16,3-6-2-16,-6 9-1 0,-1-9 0 0,1 6 0 15,-1 3-6-15,-3-3 0 0,4 3-1 0,-8-3 0 16,1 1-15-16,-1-5 8 0,0 5-8 16,-3-1 0-1,0-7-70-15,-4 8-20 0,4-4-4 0</inkml:trace>
  <inkml:trace contextRef="#ctx0" brushRef="#br1" timeOffset="-178935.26">33302 14363 1324 0,'0'0'118'0,"0"0"-94"0,0 0-24 0,0 0 0 0,0 0 173 0,0 0 31 15,0 0 5-15,0 0 2 0,0 0-132 0,0 0-27 16,0 0-4-16,0 0-2 0,0 9 16 0,-3 7 3 16,-1 3 1-16,1 0 0 0,-4 6-26 0,0 3-6 15,-4 0-1-15,0 7 0 0,-3-1-1 0,0 1-1 16,0 2 0-16,0 7 0 0,-4-6-20 0,4-4-11 16,7 1 12-16,-3-1-12 0,-1-2 8 0,0 2-8 15,1-2 0-15,3-4 0 0,0-6 0 0,-4 12 0 16,8-9-8-16,-4-6 8 0,7 0 0 0,0 0 0 0,0-4 0 15,3 4 0-15,4-9 0 0,-3-1 0 0,-4-3 0 0,7 4 0 16,-4-1 0-16,8-3 10 0,-1-2-10 0,4-4 12 16,1 0-2-16,6 0 0 0,0-4 0 15,-3-2 0-15,3 3 5 0,-4-3 1 0,1-4 0 0,-4 4 0 16,0-3 9-16,-3-1 3 0,-1 1 0 0,1-10 0 16,-7 3-17-16,3 4-3 0,-4-7-8 0,1-6 12 15,-1 6 0-15,-3-6 0 0,0-3 0 0,0 0 0 16,0-4-12-16,-3 4 0 0,-1-6 0 0,1 5 0 15,-1 1 0-15,1-6 0 0,-1 9 0 0,-3-4-10 16,7 4 1-16,-4-3 0 0,4 3 0 0,0 6 0 16,0-6-4-16,4 6-1 0,-4 0 0 0,7 1 0 15,-3-1-28-15,-1 3-6 16,1-3 0-16,-1 4-1 0,1 2-98 16,-1-3-19-16,-3 7-4 0</inkml:trace>
  <inkml:trace contextRef="#ctx0" brushRef="#br1" timeOffset="-178602.07">33062 14808 1555 0,'0'0'138'15,"0"0"-110"-15,0 0-28 0,0 0 0 0,0 7 167 0,7 2 28 0,-3-6 5 0,3 7 2 16,0-1-162-16,0 0-32 0,4-2-8 0,-4 2 0 16,0 0 0-16,3 1 0 0,-3-1 0 0,4-2 0 15,0 2 0-15,-1-6 0 0,1 3 0 0,-1-6 0 16,4 7 0-16,1-4 0 0,2-3 9 0,-3 0-9 31,0 0-31-31,-3 0-10 0,3-3-3 0,0-4 0 0,-3 1-129 0,-1-3-27 0,1 6-4 16,0-7-2-16</inkml:trace>
  <inkml:trace contextRef="#ctx0" brushRef="#br1" timeOffset="-178184.7">33355 13968 979 0,'-14'-9'87'0,"11"2"-70"16,-5-2-17-16,1-1 0 0,4 4 184 0,-4 3 34 15,3-3 6-15,4 6 2 0,0-10-118 0,0 10-24 16,0 0-5-16,0 0-1 0,0 0-26 0,7 0-6 0,-7 0-1 15,7 0 0-15,0 0-7 0,1 0-2 0,2 10 0 0,-3-1 0 16,4-3 7-16,-4 10 1 0,3-3 0 0,1 5 0 16,0-2-8-16,3 12-2 0,-4-9 0 0,4 13 0 15,0-4-6-15,1 6-2 0,-1-6 0 0,0 10 0 16,3 6-18-16,1-9-8 0,-4 12 8 0,4-4-8 16,-1 1 12-16,-2 0-2 0,-1 3-1 0,0 3 0 15,-4-3 3-15,1-3 1 0,-4 10 0 0,0-10 0 16,-3 9-13-16,-1-6 0 0,-6 3 0 0,-1-3 0 15,-3 3 26-15,0-9 6 0,-4 3 0 0,1 6 1 16,-4-12-33-16,3 6 0 0,-3 0-15 0,0-7 5 16,3-2 10-16,1 2 0 0,-1-2 0 0,1-7 0 15,-1 7 0-15,0-7 0 0,4-3 0 0,-3 3 0 16,-1-3-60-16,4-6-9 16,0 6-3-16</inkml:trace>
  <inkml:trace contextRef="#ctx0" brushRef="#br1" timeOffset="-173629.78">23689 17734 1461 0,'0'0'64'0,"0"0"15"0,0 0-63 0,0 0-16 0,0 0 0 0,7 0 0 15,0 0 45-15,4-6 7 0,-4 6 0 0,3 0 1 16,1 0 12-16,0-3 3 0,-1-4 0 0,1 7 0 15,3 0-11-15,0-3-1 0,0 3-1 0,0-6 0 16,0 6-24-16,0 0-5 0,4 0-1 0,0 0 0 16,-4 0-13-16,7 0-2 0,-7 0-1 0,4 0 0 15,-1 0-9-15,1 6 12 0,0-3-12 0,-4-3 12 16,3 0-12-16,-3 7 0 0,-3-7 0 0,3 3-11 16,-3-3-7-16,-1 0-2 0,1 0 0 0,-1 0 0 31,1 0-44-31,0 0-8 0,-1-3-3 0,1-4 0 15,-4 7-104-15,0 0-21 0,7-3-4 0,-14 3 0 0</inkml:trace>
  <inkml:trace contextRef="#ctx0" brushRef="#br1" timeOffset="-173135.93">23689 18032 1692 0,'0'0'75'0,"11"-3"15"0,-4 3-72 0,3-6-18 0,1 6 0 0,3 0 0 16,0 0 26-16,0 0 2 0,0 0 0 0,0 0 0 16,1-4 20-16,-1 4 4 0,0 0 0 0,0 0 1 15,0 0-11-15,0 0-2 0,4 4-1 0,-1-4 0 16,1-4-1-16,3 4 0 0,-3 0 0 0,3 4 0 16,0-4-12-16,4 0-2 0,-4 0-1 0,0 0 0 0,-3 6-12 15,3-6-3-15,-3 3 0 0,-1-3 0 16,1 0-30-16,-4 0-6 0,0 0-2 0,0 0-994 15</inkml:trace>
  <inkml:trace contextRef="#ctx0" brushRef="#br1" timeOffset="-167258.43">25086 17747 115 0,'0'0'0'0,"0"0"10"0,0 0-10 0,0 0 0 0,11 0 0 0,-4-4 0 16,0-5 331-16,-7 9 64 0,0 0 13 0,0 0 2 16,0 0-258-16,0 0-51 0,0 0-10 0,0 0-3 15,0 0-38-15,0 0-8 0,0 9-2 0,-4-5 0 16,4 5 13-16,0-3 3 0,-7 4 0 0,4-4 0 16,-1-3-29-16,1 6-6 0,-4 1-1 0,3-1 0 0,0 1 19 15,1 5 3-15,-1-5 1 0,1 5 0 0,-1-5-23 0,-3 9-4 16,4-1 0-16,-1 1-1 0,-3 6-2 15,0 0 0-15,0 1 0 0,0-4 0 0,0 12-13 16,0-6 8-16,0-3-8 0,3 4 0 0,1-4 0 0,-1 3 0 16,-3 0 0-16,4-3 0 0,-4 0 9 15,3-6-9-15,4 9 8 0,-3-9-8 0,-1 3 0 0,1-9 0 16,3 5 0-16,0-2 0 0,0-7-11 0,-4 1 11 16,4-1-8-16,0-9 8 0,0 0-20 0,0 0 0 15,0 0 1-15,0 0 0 16,-4 7-86-16,-3-4-18 0,-3-6-3 0,3-7-1 15,0 4-81-15,3-7-16 0,-3-2-3 0</inkml:trace>
  <inkml:trace contextRef="#ctx0" brushRef="#br1" timeOffset="-166618">25072 17627 1209 0,'-11'0'108'0,"8"0"-87"0,-8-6-21 0,4 3 0 0,0-3 127 0,-3 6 21 15,6-3 4-15,0-4 0 0,-3-2-108 0,7 9-23 16,0-9-4-16,0 2-1 0,0-2 40 0,4-1 8 16,-1 7 2-16,5-6 0 0,-1-7-6 0,3 10-2 15,-3-3 0-15,7 5 0 0,0-5 2 0,1 3 0 16,-5-4 0-16,4 1 0 0,4 3-40 0,-4 2-8 16,0-5-2-16,4 0 0 0,-4-1-2 0,0-5 0 15,0 5 0-15,4 1 0 0,-4-1 10 0,3 4 2 16,1-3 0-16,-4 6 0 0,4-4-20 0,-4 7 10 15,4 0-10-15,-1 0 8 0,-3 0-8 0,4 10 0 16,3-10 0-16,0 9 0 0,1 0 0 0,-1 7 0 16,-4-6 0-16,1-1 0 0,0 10-14 0,-1-4 5 0,-6 1 1 0,3-3 0 15,-3 6 18-15,-1-4 4 16,-3 4 1-16,0-3 0 0,0-4-15 0,-3 4 0 0,-4 3 0 0,0-10 0 16,0 7 21-16,-7-1-1 0,0-2-1 0,0 3 0 15,0-4-19-15,-4-2 8 0,0 5-8 0,-3 1 0 16,0-3 10-16,0-4-10 0,-4 4 8 0,-3-1-8 15,4-3 8-15,-1 1-8 0,0-4 8 0,-3 4-8 16,0-7 0-16,3 3 0 0,1 3 0 0,-1-9 0 16,-3 7 0-16,3-4 0 0,1-3 8 0,-5 6-8 15,5-6 0-15,-4 0 12 0,0 0-12 0,-1 0 12 16,1 0-12-16,4-6 0 0,-1 6 0 0,4 0 0 16,0-3 0-16,3 3 0 0,1-7 8 0,2 4-8 15,-2-3 0-15,6 6-11 0,1-6 3 0,3 6 0 16,-4-3-32-16,4 3-5 0,4-7-2 15,-1-2 0-15,4 6-62 0,-3-4-13 0,7-2-2 16,-4 9-569-16,3-9-114 0</inkml:trace>
  <inkml:trace contextRef="#ctx0" brushRef="#br1" timeOffset="-166100.55">26300 17007 2160 0,'0'0'48'0,"0"0"9"0,0 0 3 0,0 0 0 0,0 0-48 0,0 0-12 0,0 0 0 0,0 0 0 15,0 0-23-15,0 0-6 0,-4 6-2 0,4-6 0 16,-7 9 31-16,3-9 0 0,1 10 8 0,-4-4-8 16,0-3 24-16,0 3-1 0,0 4-1 0,0-7 0 15,0 9 13-15,-4 1 2 0,0-4 1 0,1 1 0 0,-1 5-8 16,-3 1-2-16,0 3 0 0,0 0 0 0,-4 6 0 0,1-3 0 15,-4 3 0-15,-1 9 0 0,1 1-11 16,0-4-2-16,-4 10-1 0,4-3 0 0,0-1 8 16,0 7 2-16,3-9 0 0,1 2 0 0,-5 4 1 0,8-3 1 15,0-1 0-15,0 4 0 0,3-13-11 0,4 10-3 16,-3 6 0-16,6-10 0 0,1 4-12 0,-1-4 0 16,1 1 0-16,3-1 0 0,0-5 0 15,0-1 0-15,0-3 0 0,3 3 0 0,4-9 0 0,-3 0-10 16,3-4 2-16,3 4 0 0,-2-3-12 0,6-7-3 15,0 7 0-15,3-7 0 16,1-5-84-16,3 2-17 0,7-3-3 0,1-3-1 16,2 0-36-16,-2-3-8 0,6 3-2 0</inkml:trace>
  <inkml:trace contextRef="#ctx0" brushRef="#br1" timeOffset="-164696.25">26416 17515 115 0,'0'0'10'15,"0"0"-10"-15,0 0 0 0,0 0 0 0,0 0 266 0,0 0 51 16,0 0 11-16,0 0 1 0,0 0-178 0,0 0-36 16,-7 0-7-16,7 0-2 0,0 0-9 0,0 0-1 15,0 0-1-15,-4 0 0 0,4 0-27 0,0 0-6 16,0 0-1-16,-3 6 0 0,-1-3-18 0,4-3-4 16,0 0-1-16,0 12 0 0,4-8-9 0,-4-4-1 15,0 0-1-15,7 9 0 0,4-3-14 0,-1-3-2 16,1-3-1-16,-1 7 0 0,1-7 6 0,3 0 2 15,4 0 0-15,-1-7 0 0,-3 7-10 0,8-3-8 16,-5 3 9-16,4-6-9 0,-3 6 8 0,0 0-8 16,-4-3 0-16,0 6 9 0,0-3-9 0,-3 0 0 15,-1 0 0-15,-3 0 0 0,0 6 0 0,-7-6 0 16,0 0 0-16,0 0 0 0,0 0 0 0,0 0 0 16,0 0 0-16,0 0 0 0,0 0 0 0,-7 10 0 15,0-7 0-15,0 6 0 0,0-9 0 0,-4 7 0 16,4 2 0-16,-3-9 8 0,-4 6-8 0,0-3 0 0,-1 4 0 0,1-4 0 15,0 3 0-15,-3 3-11 0,-1-5 11 0,-3 5-8 16,3 7-9-16,-3-7-2 0,-4 7 0 0,4-7 0 16,0 1 2-16,3 8 0 0,1-8 0 0,3-1 0 15,-4 1 17-15,7-1 0 0,-3 4 11 0,4-4-11 16,-1-6 13-16,4 6-4 0,0 1-1 0,0-1 0 16,3-2-8-16,-3-4 8 0,7-3-8 0,0 12 8 15,0-12-8-15,0 0 8 0,0 0-8 0,4 10 8 16,3-7 2-16,-7-3 0 0,7 9 0 0,0-3 0 15,4-2-10-15,-1 2 0 0,1-3 9 0,3 3-9 16,-4 4 0-16,5-4 0 0,2-3 0 0,-3 6 0 16,4-2-20-16,0-4 0 0,-1 6 1 0,1 1 0 15,0-4-125-15,-1 0-26 0,1-3-5 16,-4 4-464-16,4-4-93 0</inkml:trace>
  <inkml:trace contextRef="#ctx0" brushRef="#br1" timeOffset="-164389.58">26836 17747 921 0,'0'0'82'0,"0"0"-66"0,0 0-16 0,0 0 0 16,0 0 308-16,0 0 59 0,0 0 11 0,0 9 2 15,-4 4-301-15,4-4-61 0,-3 0-18 0,3 1 8 16,-4 2 12-16,4 4 3 0,0 0 0 0,-3-4 0 16,3 7 13-16,0 6 4 0,0-6 0 0,0 6 0 15,0 0-20-15,0-3-3 0,0 3-1 0,0-6 0 16,0 6-16-16,0-6 0 0,0 0-8 0,0-4 8 16,0 4-14-16,0-3 3 0,0-4 1 0,0-5 0 31,0 2-101-31,3 0-20 0,-3-9-4 0,0 0-1 0,0 0-64 15,0 0-14-15</inkml:trace>
  <inkml:trace contextRef="#ctx0" brushRef="#br1" timeOffset="-163978.42">27047 17825 748 0,'0'0'33'0,"0"0"7"16,0 0-32-16,0 0-8 0,0 0 0 0,0 0 0 0,4 9 229 0,-4-9 44 15,-7 0 9-15,7 0 2 0,0 10-196 0,-4-4-40 16,-3-3-7-16,0 3-1 0,0-2 38 0,4 2 8 16,-4-3 2-16,3 3 0 0,-6-6-23 0,3 10-4 15,-1-4-1-15,-2-3 0 0,3 3-25 0,0-3-6 16,-4 7-1-16,4-1 0 0,0-2-12 0,0 2-2 16,-4-3-1-16,4 4 0 0,0-1-13 0,4 0 0 0,-8-5 0 15,8 2 0-15,-4-3 0 0,3 3 0 0,-3 4 0 16,7-10 0-16,0 0 0 0,-3 6 0 0,3-3 0 0,0-3 0 15,0 0 0-15,0 0 0 0,-4 10 0 0,4-4 0 16,0-6-9-16,0 0 9 0,4 3 0 0,-1 6-9 16,-3-2 9-16,4 2 0 0,-4 0 0 0,3-2-8 15,1 2 8-15,-4-6 0 0,0-3 0 0,3 10 0 16,1-4 0-16,3-3 0 0,-4 3 0 0,-3-6 0 16,7 0 0-16,0 7 0 0,4-4 0 0,0-3 0 15,-1 9 0-15,1-9 0 0,6 0 0 0,-3 6 0 16,1-2-23-16,-5-4 1 0,4 0 0 0,0 6 0 15,4-3-67 1,-7-3-14-16,-4 6-2 0,3-6-1 0,4 3-10 0,-7-3-3 16,0 0 0-16,1 0-431 0,-1-3-86 0</inkml:trace>
  <inkml:trace contextRef="#ctx0" brushRef="#br1" timeOffset="-163694.98">27347 17718 633 0,'0'0'56'0,"0"0"-44"0,0 0-12 0,0 0 0 16,0 0 384-16,0 0 74 0,0 0 15 0,0 0 3 15,0 0-384-15,0 0-76 0,0 0-16 0,0 0 0 16,7-9 0-16,0 9 12 0,1-6-1 0,2 3-1 15,1 3 15-15,-1 0 3 0,4-7 1 0,-3 7 0 16,7 0-11-16,-1 7-2 0,-3-7-1 0,0 0 0 16,4 0-27-16,-4 3-4 0,0-3-2 0,0 6 0 31,-3-6-108-31,3 0-22 0,0 6-4 0,-3-3-486 0,-1-3-98 0</inkml:trace>
  <inkml:trace contextRef="#ctx0" brushRef="#br1" timeOffset="-163391.33">27351 17872 806 0,'0'0'72'0,"0"0"-58"16,0 0-14-16,0 0 0 0,0 0 314 0,0 0 60 16,7 0 12-16,4 0 2 0,-1 6-322 0,1-6-66 15,-1 0-11-15,1 0-3 0,-4 0 14 0,7 0 0 16,0 0 12-16,0 0-12 0,0 0 16 0,4 0-3 16,0 0-1-16,-1 7 0 0,1-14-12 0,3 7 0 15,4 0 0-15,-4 0 0 16,4 0-131-16,-1 0-22 0,-3 0-5 0,1-6-1 0</inkml:trace>
  <inkml:trace contextRef="#ctx0" brushRef="#br1" timeOffset="-163096.3">28004 17511 2545 0,'0'0'56'0,"0"0"11"0,0 0 2 0,0 0 3 0,0 10-57 0,-4-1-15 16,4 1 0-16,0-1 0 0,0 0 0 0,0 7 0 16,0-3 0-16,0 2-10 0,-4 4 10 0,1-3 11 15,-1 3-3-15,4 6 0 0,-3-6 8 0,-1 6 0 16,1-3 1-16,-1 3 0 0,4 0-17 0,-3 3 0 15,-1-3-8-15,4-3 8 0,-3 9-12 0,3-9 3 16,3 0 1-16,1-3 0 16,-4-6-148-16,3 2-28 0,4 4-7 0</inkml:trace>
  <inkml:trace contextRef="#ctx0" brushRef="#br1" timeOffset="-162556.03">28487 16997 345 0,'0'0'31'0,"0"0"-31"15,0 0 0-15,0 0 0 0,0 0 361 0,0 0 67 16,0 0 12-16,0 0 4 0,0 0-319 0,0 0-63 16,0 0-13-16,0 0-2 0,0 0-6 0,0 0-1 15,0 0 0-15,7 6 0 0,-7 4 30 0,3-1 6 16,1 1 0-16,-4 5 1 0,3-2 0 0,-3 9 0 16,0 0 0-16,0 3 0 0,0 3-36 0,0 7-7 15,-3 2-2-15,3 7 0 0,0 0-12 0,0 6-2 16,-4-3-1-16,4 6 0 0,-3-5-5 0,3 2-2 15,-4-3 0-15,4-3 0 0,-3 3-10 0,-1-3 0 0,1 6 0 16,-1-3 8-16,1-3-8 0,-1 0 0 0,-3-1 0 0,4-5 8 16,-1 0-8-16,-3-4 0 0,3 1-10 0,-3-7 10 31,0 3-66-31,4-9-7 0,-1 3-2 0,1-6 0 16,-4 0-122-16,7-10-25 0,-4 7-5 0,8-7-1 0</inkml:trace>
  <inkml:trace contextRef="#ctx0" brushRef="#br1" timeOffset="-162074.93">29263 17681 460 0,'0'0'41'0,"0"0"-33"0,0 0-8 0,0 0 0 16,0 0 245-16,0 0 47 0,0-7 10 0,0-2 2 16,3 6-215-16,-3-3-42 0,0 6-9 0,0 0-2 15,0 0 41-15,0 0 8 0,0 0 2 0,0 0 0 16,0 0 2-16,0 0 1 0,0 0 0 0,-7 6 0 16,0 3-38-16,-3 4-7 0,-1 3-1 0,-3 2-1 15,0 1-3-15,-4 6 0 0,1-6 0 0,-1 9 0 16,0-3-10-16,1 4-2 0,-1 2-1 0,0-3 0 15,1-3-27-15,-1-3 0 0,1 3 0 0,-1 0 0 16,0-3-13-16,1-6-8 0,-1 0-2 0,4-4 0 16,0 4-82-16,0-7-17 15,-4-2-3-15,4-4-1 0,3-3-103 0,4 0-21 16,-10-10-4-16,17 10-1 0</inkml:trace>
  <inkml:trace contextRef="#ctx0" brushRef="#br1" timeOffset="-161859.08">28878 17753 2401 0,'0'0'106'0,"0"0"22"0,0 0-102 0,0 0-26 16,0 0 0-16,0 0 0 0,0 0 25 0,0 0 0 15,7 0 0-15,4 0 0 0,0 3-5 0,-1 3 0 0,1 4-1 0,-1-1 0 16,1 0 3-16,3 1 1 16,-3 6 0-16,-1 2 0 0,4-2-2 0,0 3 0 15,-3 6 0-15,0-3 0 0,3 3-21 0,-4-6 0 16,1 0 0-16,-1-4 0 15,1 4-43-15,-4-9-13 0,4 8-2 0,-1-8-1 16,1-4-104-16,-1 3-21 0,-2 1-4 0,2-1-440 0,-3-9-89 16</inkml:trace>
  <inkml:trace contextRef="#ctx0" brushRef="#br1" timeOffset="-161473.1">29566 17028 864 0,'0'0'76'0,"0"0"-60"15,0 0-16-15,0 0 0 0,0 0 214 0,0 0 40 16,0 0 8-16,0 0 2 0,0 0-202 0,0 0-40 15,0 0-8-15,-3 4-2 0,-4 2 22 0,0-3 4 16,0 6 1-16,3 1 0 0,-3-4 7 0,0 10 2 16,0-4 0-16,3-2 0 0,-3 5-8 0,0 4 0 15,0-3-1-15,4-4 0 0,-4 14 6 0,3-11 2 16,-6 4 0-16,2 0 0 0,1 0-39 0,4-1-8 16,-4-2 0-16,3 3 0 0,1 0 0 0,3-10 0 15,-4 7 0-15,4-7 0 0,4 1 0 0,-1 5 0 16,4-12 0-16,0 4 0 0,0-4-13 0,4 3-9 15,0-6-2-15,-1 0 0 16,1 6-48-16,-1-6-11 0,1-6-1 0,0 0-1 16,-1 3-135-16,1-4-28 0,3-5-4 0,0 3-2 0</inkml:trace>
  <inkml:trace contextRef="#ctx0" brushRef="#br1" timeOffset="-161200.22">29764 17135 1152 0,'0'0'51'0,"0"0"10"0,-11 3-49 0,4 3-12 15,0-2 0-15,4 5 0 0,-4-3 210 0,3-3 39 16,4-3 8-16,-3 7 2 0,3-7-206 0,0 9-41 15,0-9-12-15,3 10 0 0,-3-10 8 0,0 9-8 16,0-9 0-16,0 0 0 0,4 6 0 0,-1 4 0 16,-3-10 0-16,0 0 0 15,0 3-52-15,0-3-3 0,0 0-1 0,0 0-814 0</inkml:trace>
  <inkml:trace contextRef="#ctx0" brushRef="#br1" timeOffset="-160967.45">29806 16941 1440 0,'0'0'128'0,"-3"0"-103"0,-1-7-25 0,-3 4 0 15,4-3 180-15,3 6 30 0,0 0 6 0,0 0 2 16,0-3-202-1,0 3-41-15,0 0-8 0,0 0-2 0,0 0-23 0,0 0-5 16,0 0-1-16,0 0 0 0,0 0 12 16,0 0 1-16,0 0 1 0,0 0 0 15,0 0-13-15,0 0-2 0,0 0-1 0,3 3-618 0</inkml:trace>
  <inkml:trace contextRef="#ctx0" brushRef="#br1" timeOffset="-160573.85">29940 16916 1324 0,'0'0'118'0,"0"0"-94"15,0 0-24-15,0 0 0 0,-3-4 194 0,3 4 34 16,0 0 8-16,0 0 0 0,0 0-170 0,0 0-34 0,3-6-8 0,-3 6 0 16,11-3-15-16,-4 3-9 0,3 3 12 0,1-3-12 15,3 10 19-15,-7-4-3 0,4 3-1 0,-1 1 0 16,1-1-15-16,0 10 11 0,-1-3-11 16,1 2 10-16,-4-2-10 0,3 3 0 0,1 0 0 0,-4 0 0 15,-3-1 0-15,3 1 0 0,-4 6 0 0,1-6-11 16,-4 0 11-16,0 6 14 0,0-6-3 0,0 6-1 15,0-6-10-15,-4-1 0 0,1-2 0 0,-1 3 0 16,1 0 0-16,-5 0 0 0,5-4 0 0,-4 1 0 16,0-4-20-16,0 4-4 0,3 0 0 0,-6-7 0 15,3-6-131 1,-4 7-26-16,0-1-6 0,-3-3-1 0</inkml:trace>
  <inkml:trace contextRef="#ctx0" brushRef="#br1" timeOffset="-160061.78">30222 18164 1670 0,'0'0'148'0,"0"0"-118"0,0 0-30 0,0 0 0 16,0 0 132-16,0 0 20 0,8 0 4 0,-1 3 0 16,-7-3-122-16,7 6-25 0,-4 3-9 0,1 1 0 15,3-1 24-15,-7 1-1 0,3 5-1 0,-3-5 0 16,0 5 5-16,0 4 1 0,-3 0 0 0,-1 6 0 15,-3-6-8-15,0 6-2 0,4-3 0 0,-8 3 0 0,4 10-9 0,0-10-1 16,-4-3-8-16,1 3 12 0,3-6-12 0,0-1 8 16,-4 1-8-16,4-3 0 15,0 3-36-15,0-4-14 0,0-5-2 0,0-1-1 16,3 1-82-16,-3-4-16 0,7-6-3 0</inkml:trace>
  <inkml:trace contextRef="#ctx0" brushRef="#br1" timeOffset="-159522.36">30960 17380 2178 0,'0'0'96'0,"0"0"20"0,0 0-92 0,0 0-24 0,-7-3 0 0,7 3 0 16,0 0 56-16,0 0 6 0,-7 0 2 0,-4 0 0 15,4 3-32-15,0-3-5 0,-4 6-2 0,1-3 0 16,-1 6 3-16,-3-2 0 0,4 8 0 0,2-2 0 16,-6 6 4-16,4-4 0 0,3 14 1 0,-4-4 0 15,-3 0-20-15,3-3-4 0,1 9-1 0,-4 1 0 16,3 2-8-16,-3-6 0 0,0 7-10 0,3-7 10 15,1 6 0-15,3-8 0 0,0 2 0 0,0-3 10 16,3 3-10-16,1-3 0 0,3-6 0 0,0 0 0 0,0-4 0 16,0-5 8-16,7-1-8 0,0-2 8 15,-4-4-8-15,8 3 0 0,-1-3 0 0,4-6 0 0,1-3 8 16,-1-4 0-16,3 1 0 0,-3 3 0 0,4-7-8 16,3-6 0-16,-3-3 0 0,3 3 0 0,0 1 11 0,0-7 0 15,-6-4 0-15,2 4 0 0,-3-3 16 0,0 3 3 16,-3 3 1-16,0-3 0 0,-1-3-19 0,1 3-3 15,-4 0-1-15,0 3 0 0,0-3 0 0,-4-1 0 16,4 8 0-16,-3-1 0 0,0 0-8 0,-4 0 0 16,3-3 0-16,-3 10 0 0,0-4 0 0,-3-3 0 15,3 10 0-15,-8-7-11 0,8 7 0 0,-3-1 0 0,-4 1 0 16,3 3 0 0,-3 2-35-16,0-2-7 0,4 6-2 0,-4-3 0 15,-4-3-5-15,8 6-2 0,3 0 0 0,0 0 0 16,-8-3-96-16,8 3-19 0,0 0-4 0</inkml:trace>
  <inkml:trace contextRef="#ctx0" brushRef="#br1" timeOffset="-159280.78">30755 17674 2487 0,'0'0'55'0,"0"0"11"15,0 0 2-15,0 0 2 0,0 0-56 0,0 0-14 0,0 0 0 0,7 7 0 0,0-4 0 0,0 3 0 16,-7-6 0-16,7 3 0 0,0 4 13 0,-7-7 0 16,8 0 0-16,-1 9 0 0,0-3-13 0,3-3 8 15,-10-3-8-15,11 7 0 0,-4-4 0 0,7 3 0 16,-3-3-8-16,3-3 8 16,0 6-53-16,0-6-4 0,4 0-1 0,-1-6 0 15,1 6-121-15,3-3-24 0,-3-3-5 0,3-4-612 0</inkml:trace>
  <inkml:trace contextRef="#ctx0" brushRef="#br1" timeOffset="-158836.83">31006 16843 1324 0,'-14'-3'118'0,"6"-3"-94"0,5 0-24 0,3-4 0 15,-4 1 132-15,1 0 21 0,-1-1 5 0,4 1 1 16,0 2-116-16,0 4-23 0,0-3-5 0,4-3-1 16,-1 6 34-16,1-4 6 0,-1-2 2 0,5 9 0 15,2-10 14-15,-3 10 3 0,4 0 1 0,-1 0 0 16,1 0-18-16,0 10-3 0,3-4-1 0,3-3 0 15,1 7-9-15,3 5-3 0,4 4 0 0,-4 6 0 0,7 0-22 16,0 4-5-16,1 5-1 0,2-3 0 16,5 13 1-16,-1-9 0 0,-3 2 0 0,3 7 0 15,0 0 15-15,-3 6 2 0,0-3 1 0,-8 0 0 0,5 7-21 16,-8-4-10-16,0-3 10 0,-3 6-10 0,-4-9 10 16,0 3-10-16,-4 7 10 0,-3-11-10 0,1 8 8 0,-1-4-8 15,-7-3 0-15,0 3 0 0,0-4 12 0,-4 1-3 16,1 0-1-16,-8 3 0 0,0-3-8 0,-3 0 0 15,-3-6 0-15,-5 3 0 0,-2-7 0 0,-4-3 0 16,-1 4 0-16,-2-10 0 0,2 3-22 0,-2-9 3 16,2 6 1-16,5-9 0 15,-5-7-189-15,5-6-37 0</inkml:trace>
  <inkml:trace contextRef="#ctx0" brushRef="#br1" timeOffset="-154575.52">543 15272 1407 0,'0'0'62'0,"0"0"14"0,0 0-61 0,0 0-15 15,0 0 0-15,0 0 0 0,0 0 48 0,0 0 6 16,0 0 2-16,0 0 0 0,0 0 54 0,0 0 11 16,0 0 3-16,0 0 0 0,0 0-4 0,0 0 0 15,11 0 0-15,-1 0 0 0,5-6-38 0,-1 6-8 16,10-3-2-16,-2 3 0 0,2-6-48 0,1 3-11 15,3-7-1-15,7 4-1 0,-3 3-11 0,3-3 0 16,-6-4 0-16,13 1 0 0,-10 2-11 0,3-2-7 16,-3 9-2-16,-8-9 0 15,1 9-136-15,0-4-28 0,-4-2-6 0</inkml:trace>
  <inkml:trace contextRef="#ctx0" brushRef="#br1" timeOffset="-154193.99">607 15479 1638 0,'0'0'72'0,"0"0"16"0,0 0-71 16,0 0-17-16,0 0 0 0,0 0 0 0,0 0 63 0,0 0 9 16,0 0 1-16,0 0 1 0,0 0 27 0,0 0 6 15,0 0 1-15,0 0 0 0,10-3-31 0,-6-3-5 16,6 6-2-16,1 0 0 0,3-3-42 0,-3 3-8 15,10 0-1-15,-7 0-1 0,7 0-8 0,4 0-2 16,0 3 0-16,-1-3 0 0,1 0-8 0,14 0-14 16,-4 0 3-16,0 0 1 15,-3 0-31-15,3 0-7 0,1-3 0 0,-1-3-1 16,-3 6-97-16,3-4-19 0,0-2-4 0</inkml:trace>
  <inkml:trace contextRef="#ctx0" brushRef="#br1" timeOffset="-153092.65">2427 14667 115 0,'0'0'10'0,"7"0"-10"16,0 0 0-16,-3 0 0 0,3 0 169 0,-7 0 32 15,0 0 7-15,0 0 0 0,0 0-46 0,0 0-10 0,0 0-1 16,0 0-1-16,0 0-24 0,0 0-5 0,0 0-1 0,0 0 0 16,0 0-4-16,0 0-2 0,0 0 0 0,0 0 0 15,0 0-66-15,0 0-12 0,0 0-4 0,-7 6 0 16,-4-6 2-16,-3 4 0 0,0-4 0 0,0 6 0 15,-7-3-22-15,7 3-4 0,-11 1 0 0,4-4-8 16,0 6 17-16,3-3-3 0,-14-2-1 16,7 5 0-16,1 0-1 0,-1-2-1 0,0 2 0 0,1 7 0 15,-8-7-11-15,4 1 0 0,3-1 0 0,-7 0 8 16,4 7-8-16,-4-3 0 0,4-4 0 0,-4 7 0 16,4-7 0-16,3 7 0 0,4-7 0 0,-3 4-11 15,2-4 11-15,8 4 0 0,-7-4 8 0,7 0-8 16,0 1 0-16,3-1 9 0,1 1-9 0,6-7 0 15,-3 3 16-15,4 3-4 0,3-9-1 0,0 10 0 16,0-10 5-16,10 6 0 0,-6 4 1 0,6-7 0 16,1 3 0-16,-1-3 0 0,8 3 0 0,3 1 0 0,0-4 13 15,4-3 2-15,0 0 1 0,0 6 0 0,10-3-11 0,-7-3-2 16,4 0-1-16,3 0 0 0,-7 0-6 16,4 0-1-16,-4 0 0 0,4 6 0 0,3-6-12 0,4 4 8 15,-4-4-8-15,4 6 0 0,-4-3 8 0,4 3-8 16,4-3 0-16,-8 4 0 0,0-4 0 0,4 3 0 15,-11 0 0-15,7-3 0 0,-3 4 0 0,-7-4 0 16,0 3 0-16,6 4 0 0,-6-7 8 0,0 3-8 16,-1-3 0-16,1 3 0 0,0 4 0 0,-4-1 0 15,-3-3 0-15,3-2 0 0,-11 5 0 0,4 0 0 16,-3-2 0-16,0 2 0 0,-4-3 0 0,0-2 0 16,-4 5 0-16,-3-9 0 0,-3 9 8 0,3 1-8 15,-11-4 0-15,1 3 0 0,-5 1 8 0,1-1-8 0,-10 1 0 16,2 5 0-16,-2-5 0 0,-1-1 0 0,-7 10 0 15,4-10 0-15,-4 7 0 0,4-7-10 0,-7 7 10 0,3-3-12 16,0-4 12-16,-3 7 0 0,0-7 0 0,0 7 0 16,-1-4 0-16,1 4 0 0,-4 0 0 0,4-4-8 15,3 7 8-15,-3-3 0 0,7-7 0 0,-8 10 0 16,5-3 0-16,2-4 0 0,-6 4 0 0,7 3 0 16,-4-10 0-16,4 7 0 0,-4 3 0 0,4-1 0 15,0-2 0-15,3 3 0 0,7-3 0 0,-6-4 0 16,3-2 0-16,-4 5 0 0,14-5 0 0,-3 5 0 15,0-2 0-15,-4-4 0 0,15 7 9 0,-8-7-9 0,8 1 13 16,-8-1-4-16,11 1-1 0,-7 5 0 0,7-5-8 16,7-4 0-16,-7 3 0 0,0-6 0 15,4 7 24-15,3-4 5 0,3 4 2 0,-3-1 0 16,4-3-31-16,3-3 0 0,7 4 0 0,-7-4 0 0,8 6 15 0,2-9-3 16,1 6-1-16,7-2 0 0,-8 2-11 0,12-6 0 15,-8 9 0-15,7-9 8 0,-3 0-8 0,-4 7 0 16,7-7 0-16,1 0 0 0,-1 0-11 0,-7 0-1 15,4 0 0-15,-4-7 0 16,4 7-22-16,-7 0-5 0,-1-6-1 0,-3 6 0 16,-3-3-91-16,3 3-18 0,-7-6-4 0,8 2-651 15,-8-2-129-15</inkml:trace>
  <inkml:trace contextRef="#ctx0" brushRef="#br1" timeOffset="-151939.95">4096 14702 403 0,'0'-10'36'0,"14"1"-36"15,-11 3 0-15,8-4 0 0,0 7 130 0,-8-3 19 16,4-4 4-16,-7 10 1 0,4-3-65 0,-4 3-13 16,0 0-2-16,0 0-1 0,0 0 33 0,0 0 6 15,0 0 2-15,0 0 0 0,0 0-29 0,0 0-5 16,0 0-2-16,0 0 0 0,0 0-3 0,-4 3-1 0,-6 7 0 0,-5-1 0 15,5 1-7-15,-4-1-2 0,-7 7 0 0,-1-7 0 16,5 7-21-16,-4-4-5 0,-15-5-1 0,12 8 0 16,-12-2-9-16,12-4-1 0,-12 7-1 0,12-7 0 15,-8 10-6-15,4-3-1 0,3-4 0 0,0-2 0 16,1 5-10-16,-1-5-2 0,0-1-8 0,4 7 12 16,-4-7-12-16,1 1 8 0,-8-1-8 0,7 1 0 15,4-1 0-15,3-3 0 0,-3-3 0 0,7 7 0 16,0-4 19-16,3 3-3 0,-3-2 0 0,7-4 0 15,7-3-4-15,-3 9-2 0,-8-2 0 0,11-7 0 16,-3 3-2-16,3-3 0 0,0 0 0 0,-7 6 0 16,7-6 10-16,0 0 2 0,0 0 0 0,0 9 0 15,0-9-11-15,0 0-1 0,10 7-8 0,-6-4 12 16,6 6 0-16,4-9 0 0,-3 10 0 0,3-4 0 0,4-3 4 16,-1-3 1-16,1 9 0 0,7-2 0 0,-8-7-17 15,5 9 0-15,2-3-13 0,-3-3 5 0,4 7 18 0,-4-10 4 16,4 9 1-16,0-2 0 0,-8-4-15 0,4 3 0 15,4-6 0-15,0 3 0 0,-4 3 20 0,4 4-3 16,-4-10 0-16,4 9 0 0,-1-3-17 0,-6-2-12 16,3 2 1-16,0-3 1 0,4 6 10 0,-11-2 16 15,7-7-4-15,-10 9-1 0,3-3-2 0,0 4 0 16,0-7 0-16,4 6 0 0,-11 1-9 0,3-4 0 16,1 3 0-16,0-2 0 0,-8 2 0 0,4 1 0 15,-7-7 0-15,4 6 8 0,3-3-8 0,-7-3 12 0,0 7-12 16,-7-4 12-16,3 10-12 0,-3-7 12 0,4 1-12 0,-8-1 12 15,0 0-12-15,-3 1 0 0,0-1 0 16,4 1 0-16,-12-1 0 0,5 0 0 0,-1-2 0 0,1 8 0 16,-8-2 0-16,4-4 0 0,-4 1 0 15,0 5 0-15,1-5 0 0,-1 6 0 0,0-4 8 0,-3-2-8 16,3 5 0-16,8-5 0 0,-8 5 0 0,0-2 0 16,4-4 0-16,-4 7 0 0,1 0 0 0,-1 2 0 15,0-5 0-15,-6 9 0 0,2-3 0 0,-2 0 0 16,2-1 0-16,-2 1 0 0,2 0 0 0,-2 6 0 15,6-6 0-15,0-3 0 0,4 2 0 0,3 1 8 16,1-3-8-16,3 0 0 0,0-4 0 0,-1 4-11 16,8-4 11-16,-3 4 0 0,6-7 8 0,-6 1-8 15,6-1 0-15,-3 7 0 0,4-7 0 0,3 1-8 16,0-1 8-16,0-3 0 0,0-6 0 0,0 10 0 0,0-10 10 16,10 3-2-16,4 3-8 0,0-3 12 0,8-3-12 0,2 7 11 15,1-7-11-15,10 0 10 0,1 0-10 0,9 0 12 16,-2 0-12-16,3-7 12 0,3 4-12 0,7 3-14 15,-10 0 3-15,7 0 1 0,4 0 10 16,3 0 0-16,-11 3 0 0,4 4-8 0,0-7 0 0,0 0 0 16,-4 0 0-16,-3 6 0 15,-7-6-37-15,3 0-7 0,-3 0-2 0,-4 0 0 16,0 0-98-16,1-6-20 0,-1 6-4 0,-7-7-1009 0</inkml:trace>
  <inkml:trace contextRef="#ctx0" brushRef="#br1" timeOffset="-151281.25">5352 15561 1152 0,'0'0'102'0,"0"0"-82"0,0 0-20 0,0 0 0 16,7 0 188-16,3 0 34 0,-10 0 6 0,0 0 2 15,0 0-174-15,7 6-36 0,-3-6-6 0,3 10-2 16,0-1 34-16,-7 0 6 0,0 1 2 0,4 5 0 16,-4 4-3-16,-4 0-1 0,4 0 0 0,0 12 0 15,-7-2-14-15,0-1-4 0,3 6 0 0,-3 4 0 16,0 6-4-16,-3 0-2 0,3 0 0 0,-4 3 0 15,0-3-2-15,4-1-1 0,0 8 0 0,0-4 0 16,-3 0 4-16,3 3 1 0,-4-6 0 0,0 3 0 16,1-10-20-16,-1 7-8 0,8-9 8 0,-11-1-8 15,14 4 10-15,-11-10-10 0,-3 7 12 0,7-10-12 0,3 3 0 16,-3-3 0-16,4-6 0 0,-8 0 0 0,8-10-13 16,-4 7-7-16,-4-10 0 0,4-3-1 15,0-3-144-15,-4 0-29 0,1-9-6 16,3-1-820-16</inkml:trace>
  <inkml:trace contextRef="#ctx0" brushRef="#br1" timeOffset="-150827.47">5405 15636 1209 0,'0'-9'108'0,"3"-4"-87"15,8 4-21-15,-1-4 0 0,1-2 212 0,3 5 37 0,0 1 8 0,7-7 2 16,-10 7-170-16,6-1-33 0,-2 1-8 0,2-1 0 15,-6 4 15-15,3-3 3 0,-4 6 1 0,5-4 0 16,-12 4-29-16,8-3-6 0,-4 6 0 0,-7 0-1 16,0 0-18-16,7-9-3 0,-7 9-1 0,0 0 0 15,0 0-9-15,10 0 0 0,-10 0 0 0,7 0 0 16,8 0 0-16,-12 0 0 0,8 0 0 0,-1 6 0 16,1-3 9-16,-1-3-9 0,5 6 10 0,-5-3-10 15,8 7 8-15,-4-4-8 0,4 3 0 0,-8 1 9 16,8-1 0-16,-4 1 0 0,3-1 0 0,1 1 0 15,0-1-9-15,-8 7 0 0,4-7 9 0,-3 7-9 16,-7-7 0-16,3 10 0 0,-4-3 0 0,1 2 8 16,-8 1-8-16,1 0 8 0,-1 0-8 0,-3 3 8 15,-4 0-8-15,1-3 0 0,-1 6-8 0,1-7 8 16,-1 1 0-16,4 3 0 0,-11-3 0 0,4-6 8 16,-3 2-8-16,6 4 0 0,-10-10 0 0,7 7 0 15,-11-6 0-15,0-1 0 0,1 0 0 0,3-2 0 0,-4-4 0 16,0 3 0-16,0-6 0 0,-6 3 0 0,6-3 0 0,0-3-8 15,1 3 8-15,2 0-12 16,-2-6-12-16,3 3-2 0,3-4-1 0,-3-2 0 16,7 0-19-16,-7-1-4 0,3 4-1 0,7-4 0 15,-10 1-37-15,7 0-8 0,0 6-2 0,7-4-580 16,-4-2-116-16</inkml:trace>
  <inkml:trace contextRef="#ctx0" brushRef="#br1" timeOffset="-150216.28">6943 14316 1267 0,'10'-6'56'0,"-10"6"12"0,7-10-55 0,4 10-13 15,-4-3 0-15,4-3 0 0,-4 6 144 0,0 0 27 16,-7 0 5-16,7 0 0 0,-7 0-107 0,3 9-21 16,1 1-5-16,-8-1-1 0,4 1 10 0,-7-1 1 15,4 7 1-15,-8 2 0 0,-3-2-23 0,3 3-5 16,-3 0-1-16,-3 6 0 0,-1 3 14 0,-7-3 2 15,4 3 1-15,-4 7 0 0,1-1-2 0,-8 4-1 0,-3 0 0 16,3 6 0-16,4 6 3 0,-4-3 1 0,-3 0 0 16,3 6 0-16,0 0 1 0,0 1 0 0,4-1 0 15,4 0 0-15,-5 7-27 0,5-4-5 0,2 7 0 16,1-10-1-16,0 1-11 0,3-1 0 0,4-9 0 0,4 3 8 16,-1 3-8-16,1-3 0 0,3 3 0 15,0-3 0-15,3-3 0 0,-3-6 0 0,7 6-10 0,0-10 10 16,0 1-12-16,7-7 12 0,-3 0-13 15,3-3 5 1,-4 4-39-16,8-4-7 0,-1-7-2 0,1 1 0 16,3-3-80-16,4-7-17 0,3 10-3 0,3-9-1 15,1-1-69-15,7-3-14 0,28-3-2 0,-7-3-1 0</inkml:trace>
  <inkml:trace contextRef="#ctx0" brushRef="#br1" timeOffset="-149584.87">6833 15238 403 0,'0'0'17'0,"0"0"5"0,11 0-22 0,3 0 0 0,-10-3 0 0,6-3 0 16,1 6 426-16,-1 0 81 0,4 0 16 0,-3 0 3 15,0 0-373-15,3 0-74 0,-7 6-15 0,3-3-4 16,1-3-35-16,-4 0-7 0,4 6-2 0,3-3 0 16,-4 4-6-16,4-4-2 0,-3-3 0 0,3 6 0 15,0-3-8-15,0 3 0 0,4 1 0 0,-8-4 0 16,5 6 8-16,-8-9-8 0,3 7 8 0,1-4-8 16,-4 3 26-16,-4-3 0 0,-3-3 0 0,4 9 0 15,-4-2-26-15,0 2 0 0,-7 7 8 0,0-7-8 0,-4 4 0 16,1 2 0-16,-4 1 0 0,-1-3 0 0,-2 5 0 15,-1-2 0-15,-3 0 0 0,0-4 0 16,0 4 0-16,-1-7 0 0,1 10 0 0,-3-9 0 0,6 5 0 16,-7-5 0-16,1-1 0 0,-1 7 0 0,7-7 0 15,-3 1 0-15,0-7 0 0,3 12 0 0,4-5 0 0,4-1 0 16,-5 1 0-16,5-1 0 0,6 1 0 0,-6-1 12 16,3 3-12-16,0 1 12 0,3-4 1 0,4 1 1 15,0 6 0-15,0-1 0 0,0-5-2 0,0 2-1 16,4-2 0-16,-1 5 0 0,8-5-11 0,-8-1 0 15,4 0 0-15,4 1 0 0,3-4 12 0,-7 4-4 16,11-10 0-16,-8 9 0 0,4-9-22 0,4 0-5 16,0 0-1-16,-4 0 0 15,0 0-96-15,4-9-19 0,-4 2-4 0,0-2-961 0</inkml:trace>
  <inkml:trace contextRef="#ctx0" brushRef="#br1" timeOffset="-149258.47">7278 15683 1440 0,'0'0'128'0,"0"0"-103"15,0 0-25-15,0 0 0 0,0 0 196 0,0 0 35 16,3 6 6-16,4 4 2 0,-3-1-191 0,-1 1-39 16,-3 2-9-16,0 4 0 0,-3 3 43 0,-1 0 6 15,-3 3 2-15,4-1 0 0,-4 5-31 0,3 2-7 16,-10 0-1-16,7 3 0 0,4-9-4 0,-12 10-8 16,5-10 11-16,-1 3-11 0,1 0 9 0,-1 0-9 15,1-3 0-15,-1-3 9 0,4-4-19 0,0 4-4 16,3-9-1-16,-3 5 0 15,4-5-145-15,-1-1-30 0,4-9-6 0</inkml:trace>
  <inkml:trace contextRef="#ctx0" brushRef="#br1" timeOffset="-148863.83">7645 15718 1497 0,'0'0'133'0,"0"0"-106"0,-7 3-27 0,0 3 0 16,-4-3 118-16,0 10 18 0,4-4 4 0,-10 1 1 15,3 2-108-15,-4-2-21 0,0 5-12 0,-3 4 12 16,4 0 3-16,2-3 1 0,-9 2 0 0,-1-2 0 16,7-3 7-16,-3 9 1 0,0-10 1 0,-4 7 0 15,4-3-13-15,0 2-2 0,0-8-1 0,-4 5 0 16,0-5-9-16,1 9 0 0,3-10 0 0,-1 1 0 15,5-1 0-15,-1-3 8 0,8 4 0 0,-1-10 0 16,0 6 15-16,8-3 2 0,-4-3 1 0,7 0 0 0,0 0-14 16,0 0-2-16,0 0-1 0,0 0 0 0,7 9-9 0,3 1 12 15,5-4-12-15,-5-3 12 0,8 3 8 0,-1-2 3 16,5-4 0-16,-1 6 0 0,0-3-3 0,4 3-1 16,-1-6 0-16,1 7 0 0,0-4-11 0,-1-3-8 15,-2 6 9-15,-1-3-9 0,3 3 0 0,-6-2 0 16,0-4 0-16,-1 6 0 15,-3-3-39-15,-3-3-1 0,0 0 0 0,-4 6 0 16,-7-6-148-16,0 0-31 0,0 0-5 0,0 0-2 0</inkml:trace>
  <inkml:trace contextRef="#ctx0" brushRef="#br1" timeOffset="-148515.99">7842 15495 1400 0,'0'0'62'0,"0"0"13"0,11 0-60 0,6 0-15 0,-2 0 0 0,2 0 0 0,-3 0 91 0,4 0 15 16,3 0 3-16,-3 0 1 0,-1 0-14 0,5 0-4 15,-1 0 0-15,0 0 0 0,0-6-32 0,0 6-8 16,0 0 0-16,1 0-1 0,-1 0-35 0,-4 0-8 16,1 0 0-16,0 0-8 0,-4 6 0 0,-7-6 0 15,0 3 0-15,-7-3 0 16,0 0-95-16,0 0-13 0,0 0-2 0,0 0-811 15</inkml:trace>
  <inkml:trace contextRef="#ctx0" brushRef="#br1" timeOffset="-148242.41">7842 15614 2131 0,'0'0'189'0,"4"0"-151"0,3 0-30 0,0 6-8 15,0-6 87-15,4 0 16 0,-1 7 3 0,4-4 1 16,-10-3-92-16,3 6-15 0,0-3-10 0,0-3 2 16,4 7 8-16,-4-4 0 0,0-3 0 0,3 6 0 15,1-3 0-15,3-3 0 0,-7 6 0 0,7-2 0 16,-3-4 0-16,3 0 0 0,0 0 0 0,0 0 0 15,4 0-72-15,-4 0-12 0,7-4-2 0,-3-2-598 16,-1 3-120-16</inkml:trace>
  <inkml:trace contextRef="#ctx0" brushRef="#br1" timeOffset="-147665.29">8685 14924 2124 0,'0'0'47'0,"0"0"9"0,0 0 3 0,0 0 0 0,0 0-47 0,0 0-12 16,0 10 0-16,0-1 0 0,-3 1 0 0,3-1 10 15,-4 7-10-15,-3 2 10 0,7 1 26 0,-7 0 6 16,0 6 1-16,0 10 0 0,0-7 4 0,0 13 1 15,-4-1 0-15,4 4 0 0,0 0-5 0,0 0-1 16,0 0 0-16,4 0 0 0,-4-6-14 0,3-4-2 16,1 1-1-16,-4-7 0 0,3 0-15 0,0 0-10 15,1-3 12-15,3 4-12 0,-4-4 0 0,1-7 0 16,-1 8 0-16,4-8 0 16,0-2-72-16,-7-3-22 0,4-7-4 0,-1 3-652 15,1 1-130-15</inkml:trace>
  <inkml:trace contextRef="#ctx0" brushRef="#br1" timeOffset="-146734.66">9243 14604 1249 0,'0'0'55'0,"0"0"12"0,0 0-54 0,0 0-13 0,-4 7 0 0,4-7 0 15,-3 9 69-15,3 1 11 0,-4-1 3 0,4 0 0 16,-7 7-7-16,4-3 0 0,3 9-1 0,0 0 0 15,0 3 2-15,0 3 1 0,3 0 0 0,1 7 0 16,-4-1-6-16,0 4-2 0,3 6 0 0,-3-4 0 16,4 1-20-16,-4 9-4 0,0-3-1 0,0 7 0 15,0-1-9-15,-4-3-3 0,4 7 0 0,-3-7 0 16,-1-3-15-16,4 6-3 0,-3-6-1 0,-1 3 0 16,4-3 9-16,-3-3 1 0,-4 3 1 0,3 3 0 15,-3-3-9-15,0-3-3 0,0-6 0 0,-4 3 0 16,1-7-13-16,3-2 0 0,0-1 8 0,-4-9-8 15,0 3 0-15,1 0 0 0,-1-6-12 0,4 0 12 16,-3 0-171 0,3-10-27-16,-1 0-6 0</inkml:trace>
  <inkml:trace contextRef="#ctx0" brushRef="#br1" timeOffset="-146304.25">9867 15379 1152 0,'0'0'102'0,"0"0"-82"0,7 3-20 0,-7-3 0 16,7 0 104-16,-3 6 17 0,-4-6 3 0,3 7 1 15,-3-7-73-15,4 3-14 0,-1 6-3 0,-3 1-1 16,0-1 49-16,-3 0 9 0,-1-2 3 0,-3 8 0 16,0-2-11-16,-3 3-1 0,-1-7-1 0,-3 10 0 15,-4-3-14-15,-3 2-2 0,0 1-1 0,0 0 0 16,0 0-25-16,-4 6-4 0,0-6-2 0,1 0 0 15,-1 6-18-15,0 3-4 0,-3-6-1 0,3 0 0 16,1-3-3-16,-1 3-8 0,0-4 12 0,1-5-4 16,2 3-8-16,5-7-9 0,3 7 9 0,3-7-13 15,0-6-27 1,8 3-4-16,-4-6-2 0,7 0 0 0,0 0-221 16,-7-9-44-16,-4-16-9 0,15 0-1 0</inkml:trace>
  <inkml:trace contextRef="#ctx0" brushRef="#br1" timeOffset="-146088.22">9553 15486 2624 0,'0'0'58'0,"0"0"12"0,0 0 2 0,0 0 1 0,4 3-58 0,-1 6-15 16,4 7 0-16,-3-7 0 0,3 1 24 0,-4-1 1 16,5 7 1-16,-1-1 0 0,0-2-16 0,-4 6-10 0,8-4 12 15,-4 11-12-15,0-4 12 0,0-1-12 0,3 1 12 0,1-3-12 16,-4 6 0-16,4-6 0 0,-1 0 0 0,1 3 0 31,-1-3-35-31,1-7-1 0,0 4 0 0,-1 0 0 16,1-4-82-16,-1-2-17 0,1-4-3 0,0 3-1 15,-4-9-97-15,3 0-20 0</inkml:trace>
  <inkml:trace contextRef="#ctx0" brushRef="#br1" timeOffset="-145375.86">10439 14692 864 0,'-18'0'38'0,"18"0"8"0,4 0-37 0,-4 0-9 16,-7 10 0-16,-4-4 0 0,7 3 172 0,-3 1 33 15,-3-1 7-15,-1 1 0 0,-3 5-126 0,0-2-26 16,3 3-4-16,1 2-2 0,-8 1-11 0,8 0-3 15,-1 0 0-15,-3 6 0 0,3-6 11 0,-3 3 1 16,4 0 1-16,-4-4 0 0,-1 7-25 0,1-6-4 16,0 6-2-16,4-6 0 0,-5 0-22 0,5 6 8 15,-1-6-8-15,1 0 0 0,3-4 0 0,0 10 8 16,0-3-8-16,3-6 0 0,1 3 0 0,3 0 0 16,0-4 0-16,3 4 8 0,1 0-8 0,3-10 8 15,3 7-8-15,4-6 8 16,-3-1-35-16,3 0-6 0,4-2-2 0,-4-4 0 15,7-3-79-15,-3 0-16 0,3 0-3 0</inkml:trace>
  <inkml:trace contextRef="#ctx0" brushRef="#br1" timeOffset="-145111.96">10562 14996 2178 0,'0'0'48'0,"0"0"9"16,0 0 3-16,0 10 1 0,-7-1-49 0,11 1-12 0,-1 5 0 0,-3-5 0 0,-10-1 0 0,6 1 0 15,8-1 8-15,-4 0-8 0,-7 1 0 0,3-4 0 16,4 3 0-16,0 1 0 15,-4-4-24-15,4-6-2 0,-7 3 0 0,7-3 0 16,0 0-85-16,0 0-17 0,-10 7-3 0,3-7-663 0</inkml:trace>
  <inkml:trace contextRef="#ctx0" brushRef="#br1" timeOffset="-144916.87">10672 14749 1670 0,'0'0'148'0,"0"0"-118"0,0 0-30 0,0 0 0 16,0 0 95-16,0 0 13 0,0 0 2 0,0 0 1 31,0 0-185-31,0 0-37 0,0 0-7 0,0 0-682 0</inkml:trace>
  <inkml:trace contextRef="#ctx0" brushRef="#br1" timeOffset="-144487.37">10693 14551 1576 0,'0'0'35'0,"0"0"7"0,0 0 2 0,0 0 0 0,0 0-36 0,10 6-8 16,4-2 0-16,-7 2 0 0,1-3 78 0,-1 3 14 0,3 4 2 0,4 5 1 15,-3-2-27-15,-4 3-4 0,3-1-2 0,5-2 0 16,2 6-31-16,-3 6-7 0,-3-6 0 0,3-1-1 16,4 7-5-16,-4-6-1 0,-4 6 0 0,-3 4 0 15,0-4-17-15,1 3 8 0,-1-3-8 0,-7 3 0 16,-7-3 14-16,3 0-4 0,8-3-1 0,-8 3 0 16,-7-6-9-16,1 0 0 0,6 6 0 0,1-6 0 15,-4 0 0-15,-4-4 0 0,-3 4 0 0,7-3 0 31,0-4-35-31,0 4-5 0,-7-6-2 0,3-1 0 16,4-3-178-16,-3-3-36 0,-19 7-8 0,8-10 0 0</inkml:trace>
  <inkml:trace contextRef="#ctx0" brushRef="#br1" timeOffset="-141889.05">7662 14398 172 0,'0'0'16'0,"0"0"-16"0,4 0 0 0,6-7 0 16,5 4 97-16,-5-3 17 0,1 6 3 0,-1-3 1 15,-3 3-14-15,4-7-4 0,-4 7 0 0,0 0 0 16,-3-3 13-16,-4 3 3 0,0 0 0 0,0 0 0 15,0 0-46-15,0 0-9 0,0 0-1 0,0 0-1 16,-4 3-21-16,-3-3-4 0,-4 7-1 0,1-4 0 16,-1 3-22-16,1-3-11 0,-1 4 10 0,4-4-10 15,-7 3 22-15,3 3-2 0,-3 1 0 0,4-1 0 16,-1 1 7-16,-3-4 1 0,3 3 0 0,-3 1 0 16,4 5 11-16,-1-2 2 0,-3-4 1 0,3 7 0 0,1 3-26 15,-1-10-4-15,1 7-2 0,-1 3 0 0,0-4-10 16,4-2 0-16,-7 6 0 0,4 3 0 0,-1-4 0 0,-3 1 0 15,7-3 0-15,3 3 0 0,-10-7 0 0,11 10 0 16,-4-9 0-16,7 3 0 0,-4-4 0 0,4 4 8 16,0-1-8-16,4-5 8 0,-1 2-8 0,1-5 0 15,-1 8 0-15,4-5 0 0,0-7 0 0,-7 6 0 16,11 1 0-16,-4-4 0 0,4-3 0 0,-1 3-14 16,1-6 3-16,-1 7 1 15,1-7-18-15,3 0-4 0,-3 0-1 0,-1 0 0 16,4-7-43-16,-3 7-9 0,3 0-2 0,-7 0-437 0,0 0-87 0</inkml:trace>
  <inkml:trace contextRef="#ctx0" brushRef="#br1" timeOffset="-141575.6">7828 14576 1378 0,'0'0'61'0,"0"0"13"0,0 0-59 0,0 0-15 0,0 0 0 0,0 0 0 0,0 0 98 0,0 0 17 16,0 0 3-16,-3 10 1 0,-4-10-84 0,3 9-17 15,1-3-3-15,-1 4-1 0,-7-7 5 0,4 6 1 16,4 1 0-16,-1 2 0 0,4-2 5 0,0-1 2 15,-7 4 0-15,7-7 0 0,0 3-27 0,0 1 0 16,-3-1 0-16,-1 1 0 16,4-10-34-16,0 9-12 0,0-9-2 0,0 9-1 15,0-9-127-15,0 0-24 0,0 0-6 0,0 0-1 0</inkml:trace>
  <inkml:trace contextRef="#ctx0" brushRef="#br1" timeOffset="-141397.58">7828 14479 1209 0,'0'0'53'0,"0"0"12"0,0 0-52 0,0 0-13 0,0 0 0 0,0 0 0 16,0 0 133-16,0 0 24 0,-3 0 5 0,3 0 1 15,0 0-259-15,0 0-51 16,0 0-10-16</inkml:trace>
  <inkml:trace contextRef="#ctx0" brushRef="#br1" timeOffset="-140948.87">7930 14282 1652 0,'0'0'36'0,"0"0"8"0,0 0 2 0,0 0 0 0,0 0-37 0,0 0-9 0,0 0 0 0,8-7 0 16,2 7 0-16,1 0 0 0,-1 0 0 0,1 0 0 16,3 7 14-16,-3-7 1 0,3 9 0 0,0-3 0 15,0 4 2-15,0-1 1 0,0 0 0 0,0 1 0 16,4 2-18-16,-8 4 10 0,5 3-10 0,-1 0 8 16,-4 3-8-16,1 0 8 0,-4-4-8 0,0 7 8 15,0 1 7-15,-3 2 1 0,-1-3 0 0,-3 3 0 16,4-3 20-16,-4 0 4 0,0-3 0 0,3 3 1 15,-3 4-16-15,4-11-3 0,-4 7-1 0,0 1 0 16,0-8-21-16,0 1 9 0,0 0-9 0,-4-3 0 16,4 2 0-16,-3-8 0 0,-1 9 0 0,-3-10 0 15,0 4-60-15,0-4-12 16,0 0-2-16,-7 1-778 0</inkml:trace>
  <inkml:trace contextRef="#ctx0" brushRef="#br1" timeOffset="-139358.25">11659 14978 1562 0,'0'0'69'0,"0"0"15"0,0 0-68 0,0 0-16 15,0 0 0-15,0 0 0 0,0 0 14 0,0 0-1 16,0 0 0-16,0 0 0 0,0 0-4 0,0 0-1 16,-7 0 0-16,7 0 0 0,0 0 29 0,-7 3 6 15,-3 3 1-15,3 3 0 0,7-9-20 0,-7 10-4 16,-4-1-1-16,-3 1 0 0,3-1 24 0,-3 7 5 15,4 3 0-15,-5-1 1 0,-2-2 7 0,-1 9 2 16,8-6 0-16,-1 9 0 0,-3 0-41 0,0-2-8 16,0 2-1-16,7 6-8 0,0 1 16 0,-1-1-4 0,-6 1-1 0,4-4 0 15,6 0-11-15,-3 1 0 0,-3-1 0 0,-1-3 8 16,8 1-8-16,-1-1 0 0,-3-3 0 0,0 3 0 16,0-3 8-16,0-6-8 0,7 0 0 0,0 6 8 15,-4-9 2-15,1-4 0 0,10 7 0 0,-4-3 0 16,4-7 15-16,-3 0 3 0,6 1 1 0,5-10 0 15,2 6 12-15,-3-6 3 0,0-6 0 0,8 6 0 16,6-10 5-16,-3 1 2 0,-4 0 0 0,0-10 0 16,7 3-24-16,-3-3-5 0,-4-6-1 0,0 3 0 15,0-3-1-15,0-3 0 0,4 0 0 0,-7-4 0 16,-1-2-11-16,1 6-9 0,-4-7 12 0,-3 7-12 16,3-7 0-16,-4-2 0 0,-3 2 0 0,1-2 0 15,-1 2 0-15,-4 1 0 0,-3 6-10 0,4-7 10 16,-4 7-35-16,0 3 1 0,-4-4 0 15,4 4 0-15,-3 3-70 0,-4-3-13 16,3 10-3-16,0-4-1 0,-3 0-80 0,0 10-16 0,4-7-3 16,-4 7-1-16</inkml:trace>
  <inkml:trace contextRef="#ctx0" brushRef="#br1" timeOffset="-139009.81">11328 15520 115 0,'0'0'10'0,"0"0"-10"0,0 0 0 0,0 0 0 16,0 0 391-16,0 0 76 0,7 3 15 0,-7-3 3 16,0 0-362-16,0 0-73 0,10 7-14 0,1-4-4 15,3 3 8-15,4-3 2 0,-4-3 0 0,7 6 0 16,4-2 5-16,-1-4 1 0,-2 6 0 0,6-6 0 16,3 3-24-16,-2-3-5 0,-5 6-1 0,1-6 0 15,0 0-18-15,-1-6 0 0,-2 6 0 0,-5-3 0 16,1 3-23-16,0-6-11 0,-4 2-2 0,0-2-645 15,-4-3-129-15</inkml:trace>
  <inkml:trace contextRef="#ctx0" brushRef="#br1" timeOffset="-138438.68">11680 14084 1944 0,'0'0'86'0,"0"0"18"15,0 0-84-15,8 3-20 0,-1 6 0 0,3-2 0 0,4 2 52 16,0 1 7-16,1 8 1 0,2 1 0 0,4 3-5 0,0 0-1 15,4 3 0-15,3 10 0 0,8-7-18 0,-5 10-4 16,5 2-1-16,3-2 0 0,3 0-4 0,4 12-1 16,-4-3 0-16,-3 3 0 0,0 3-5 0,-1 1-1 15,-2 2 0-15,-5-3 0 0,5 1 0 0,-4-1-1 16,-1 0 0-16,-3 1 0 0,8-1 11 0,-4 0 2 16,-4 0 1-16,3 4 0 0,-2-4 3 0,-1 7 0 15,0-7 0-15,-7 0 0 0,-3 4-20 0,-4-4-3 16,-3 7-1-16,-4-4 0 0,-4 13-3 0,1-3-1 15,-4-6 0-15,-4 2 0 0,1-8-8 0,-4-1 0 16,-4-6 0-16,-3 0 8 0,0 3-8 0,-4-6 0 16,1-6 0-16,-8-4 0 0,0 4 0 0,-3-4 0 0,0 1-14 15,0-7 5 1,-4-3-78-16,0-6-15 0,0-10-3 0,4 7-721 0,-4-13-144 16</inkml:trace>
  <inkml:trace contextRef="#ctx0" brushRef="#br1" timeOffset="-136476.18">13504 14576 1850 0,'0'0'82'0,"0"0"17"0,0 0-79 0,0 0-20 15,0 0 0-15,0 0 0 0,0 0 65 0,0 0 10 16,0 0 1-16,11 10 1 0,-8-1-26 0,1 0-6 15,3-2-1-15,-7 5 0 0,4-2-20 0,-4 5-5 16,-4 4-1-16,4 0 0 0,-3 6-9 0,-5 3-1 16,1 4-8-16,0-1 12 0,-3 4 8 0,-1 8 2 15,-3-5 0-15,3 6 0 0,-3-3-4 0,0 3-1 16,4-4 0-16,-4 4 0 0,-1 6-5 0,1-6 0 16,0 3-1-16,4-3 0 0,-4 0-11 0,-1-6 0 15,1 6 0-15,0-7 8 0,0-2-8 0,0-1 0 0,0 1 9 16,0-4-9-16,3 4 0 0,1-7 0 15,-1 6 0-15,0-8 0 0,1 2-18 0,3-3-5 16,0 0-1-16,0-3 0 16,3-6-56-16,1-1-12 0,-1-2-3 0</inkml:trace>
  <inkml:trace contextRef="#ctx0" brushRef="#br1" timeOffset="-135917.45">13624 15479 1587 0,'0'0'70'0,"0"0"15"0,0 0-68 16,0 0-17-16,0 0 0 0,0 0 0 0,-3-9 25 0,3 9 2 16,0 0 0-16,0 0 0 0,-4 0 13 0,4 0 2 15,0 0 1-15,0 0 0 0,0 0-20 0,0 0-4 16,-7 0-1-16,0 9 0 0,4 1-9 0,-4-1-1 16,-4 7-8-16,4-7 12 0,0 10 4 0,0-3 0 15,0-1 0-15,0-2 0 0,0 3-4 0,0-4 0 0,3 4 0 16,-3 3 0-16,3-10-1 0,1 7-1 0,-4 3 0 0,3-10 0 15,4 7-2-15,-3-7-8 0,3 1 12 16,3-1-4-16,1 0 6 0,-1 1 1 0,1-1 0 0,-1-3 0 16,5-2 10-16,-1 2 3 0,3-6 0 0,1 0 0 15,-1 0-28-15,1 0-12 0,3 0 0 0,-3-6 1 16,3 2 19-16,0-2 3 0,3-3 1 16,1-1 0-16,0 7-12 0,-1-6 0 0,-3 3 0 0,1-4 8 15,-5 1-8-15,4 2 8 0,-3-2-8 0,-4 0 8 16,0-1 0-16,-3 1 0 0,-1 3 0 0,-3-7 0 15,4 4 2-15,-8-7 0 0,1 6 0 0,-1-5 0 16,0 2 0-16,1-2 0 0,-4-1 0 0,0 7 0 16,0-10-10-16,-4 9 0 0,-3-9 0 0,3 4 0 15,1 5-12-15,-4 1 1 0,3-4 1 0,4 1 0 16,-3 2-34-16,3 10-6 0,-4-9-2 0,4 9 0 16,0 0-24-16,3-3-4 0,-6 6-2 0,3-3-503 15,7 0-101-15</inkml:trace>
  <inkml:trace contextRef="#ctx0" brushRef="#br1" timeOffset="-135258.39">14150 15639 1630 0,'0'0'72'0,"0"0"16"0,0 0-71 0,0 0-17 0,3-3 0 0,1-6 0 16,3 2 0-16,0-2 0 0,-3 3 0 0,-1-4 0 16,1 1 0-16,-4 0 0 0,3-1 0 0,-6 4 0 15,-1-3 17-15,1 5 0 0,-1-2 0 0,1 3 0 16,-4-3 28-16,-1 3 6 0,1 3 1 0,-3 0 0 16,-1 0-25-16,-3 0-5 0,0 3-1 0,0 6 0 15,0-3-6-15,-4 4-2 0,1-1 0 0,2 1 0 16,-2 5 18-16,3-2 3 0,0-4 1 0,3 7 0 15,-3 3 7-15,3 0 2 0,1 2 0 0,-1-2 0 16,1 0-26-16,6 0-5 0,0-3-1 0,1-4 0 16,3 4-12-16,3 3 9 0,1-10-9 0,3 0 8 15,0 1-8-15,4-4 0 0,3-6 0 0,3 3 0 16,1-6 0-16,0 3 0 0,3-6 0 0,0-4 0 0,0 1 0 16,4 0 15-16,-4-10-4 0,0 9-1 0,0-5-10 0,-3 5 10 15,-4-2-10-15,4-4 10 0,-4 0 11 16,0 7 3-16,-3-4 0 0,-1-2 0 0,-3-1-15 15,4 7-9-15,-8-10 12 0,-3 9-12 0,4-5 0 16,-4 5 0-16,0 7 0 0,-4-3 0 0,1-3 8 0,-4 9-8 16,3-10 9-16,4 10-9 0,-7 6 0 0,7-6-16 15,0 0 1-15,-7 4 1 0,4 5 5 0,-1 0 1 16,1 1 0-16,3-4 0 0,0 3 8 0,0 7 0 16,0-3 0-16,0-4 0 0,3 7 0 0,-3 3 0 15,0-1 0-15,7 1 0 0,-7 6 13 0,0 0-1 16,-3 1-1-16,3 2 0 0,-4 0-11 0,4 0-9 0,-3 4 9 15,-1-4-13-15,-3 0 13 0,0 0 0 0,-4 4 0 16,1-4 0-16,-4-3 17 0,0 3-3 0,-1-9-1 16,-2 9 0-16,-1-3 2 0,0 0 0 0,1-3 0 15,-4 3 0-15,3 0-3 0,-3-6-1 0,3 6 0 0,-3-6 0 16,-4-6-11-16,1 2 12 0,-1 1-12 0,-7-3 12 16,4-4-23-16,-7 7-4 0,3-7-1 0,-3 0 0 31,3 7-43-31,0-6-9 0,0-7-1 0,1 3-1 15,-1 3-148-15,4-9-30 0</inkml:trace>
  <inkml:trace contextRef="#ctx0" brushRef="#br1" timeOffset="-134277.06">15466 14488 867 0,'0'0'38'0,"0"0"9"0,0 0-38 0,7-3-9 16,0-3 0-16,-7 6 0 0,0 0 29 0,0 0 4 0,0 0 1 0,7 0 0 15,-7 0 7-15,0 0 2 16,0 0 0-16,0 0 0 0,0 0-19 0,0 0-4 0,0 0-1 0,0 0 0 16,0 0 28-16,0 0 5 0,0 0 2 0,-7 9 0 15,3-2 11-15,1 2 3 0,-4-6 0 0,0 7 0 16,0-4 5-16,-4 3 2 0,4 1 0 0,0-1 0 16,0 1-27-16,-4-4-4 0,1 3-2 0,-1 7 0 15,1-4-4-15,-5 4-1 0,1-6 0 0,0 8 0 16,0-2-9-16,0 3-3 0,3 0 0 0,-3 6 0 15,0-6-3-15,0 9-1 0,-4 0 0 0,4 7 0 16,-7-1-5-16,0 4 0 0,3 2-1 0,1-2 0 16,-1 6 14-16,-3-6 3 0,3 5 1 0,1 8 0 15,3-11 12-15,-1 11 3 0,1-4 0 0,0-3 0 16,0-1-48-16,0 4 0 0,-4-3 0 0,1 0 0 16,3 0 0-16,-4 0 8 0,0 0-8 0,1-6 12 15,-1 6-12-15,4-7 8 0,0 7-8 0,0-9 0 0,3 2 11 16,1 4-11-16,6-10 12 0,-3 1-12 0,3-4 13 15,1 0-4-15,3-3-1 0,0 3 0 0,0-3-8 0,3-6 10 16,5 0-10-16,-1 0 10 0,7 3-10 0,-4-3-9 16,4 0 9-16,0-7-13 0,4 4 13 0,3-1-12 15,-3-2 12-15,3 3-12 0,-3-7 0 0,3 0 0 16,4 1 0-16,-4-1 0 16,0 1-96-16,0-4-18 0,4 3-4 0,-1-9-1 15,-2 7-41-15,-1-4-8 0,0-3-1 0,0 0-635 0</inkml:trace>
  <inkml:trace contextRef="#ctx0" brushRef="#br1" timeOffset="-133815.56">15603 15354 1602 0,'0'0'71'0,"-3"6"14"0,3 4-68 0,0-1-17 15,-4 7 0-15,4 3 0 0,0-7 76 0,0 7 12 16,-3 6 3-16,3-6 0 0,-7 6-43 0,3 0-8 15,1-6-1-15,-4 0-1 0,0 9-26 0,3-6-12 16,-3 0 10-16,0-3-10 0,-4 6 0 0,1-7 0 16,3-2 0-16,0 0 0 0,-4-4-10 0,4 7-8 0,0-9-2 0,0-1 0 31,0 4-58-31,3-10-12 0,-3 3-2 0,0-3-1 0</inkml:trace>
  <inkml:trace contextRef="#ctx0" brushRef="#br1" timeOffset="-133527.56">15734 15476 1864 0,'0'0'83'0,"0"0"17"0,0 0-80 0,0 0-20 15,0 0 0-15,0 10 0 0,0-7 8 0,-4 12-8 16,4-5 9-16,0-1-9 0,-3 7 0 0,-1-3 0 16,1 2 0-16,3 1 0 0,-4 3 0 0,1-7 8 15,-1 10-8-15,-3-3 0 0,4 0 13 0,-1 0-3 16,-3-1-1-16,4-2 0 0,-5 3-9 0,5-3 0 16,-1-4 0-16,1-2 8 0,-4-1-20 0,3 4-5 15,1-10-1-15,-1 6-543 16,-3 0-109-16</inkml:trace>
  <inkml:trace contextRef="#ctx0" brushRef="#br1" timeOffset="-133018.68">15406 15514 518 0,'0'0'46'0,"0"0"-37"0,0 0-9 0,0 0 0 16,7-10 321-16,-4 4 63 0,8 3 12 0,-4-3 2 15,0 6-321-15,4-10-64 0,-1 7-13 0,-3-3 0 0,0 3 15 0,4-3 5 16,0-4 0-16,-4 1 1 0,3 2 7 0,1-2 2 15,-1 0 0-15,1-1 0 0,0 1-2 0,-4-7 0 16,3 7 0-16,-3-1 0 0,4 1-5 16,-1 0-2-16,-3-1 0 0,0 1 0 0,1 2-10 0,-1 4-3 15,3-3 0-15,-6-3 0 0,-4 9-8 0,7 0 0 16,-7 0 0-16,3 0 0 0,-3 0 0 0,0 0 0 16,0 0 0-16,11 0 0 0,-8 6-9 0,4-3 9 15,-7-3 0-15,8 9 0 0,-1-2 0 0,-4 2 0 16,1 1 0-16,3 5 0 0,0-5 0 0,-4-1 0 15,1 7 0-15,3-4 0 0,-4 4 13 0,4-4 3 16,-3 4 1-16,-1 0 0 0,-3-4 0 0,4-2 0 16,3 5 0-16,-3-5 0 0,-1-1-17 0,8 7 8 15,-8-7-8-15,8 1 0 0,-4-7 9 0,0 9-9 16,0-8 0-16,0 5 9 0,4-9 1 0,-1 6 0 16,1-3 0-16,3-3 0 0,0 0-10 0,0 0 0 0,4 0 0 15,-4-3-11 1,4-3-94-16,-1 6-19 0,-3-9-4 0,7-1-532 0,-3 1-105 0</inkml:trace>
  <inkml:trace contextRef="#ctx0" brushRef="#br1" timeOffset="-132192.29">17149 14865 403 0,'0'0'36'0,"0"0"-36"0,10-3 0 0,-3 3 0 0,4-7 316 15,-4-2 57-15,3 6 11 0,1-3 3 0,0-4-275 0,-4 7-54 16,0-3-11-16,-4-4-3 0,-3 10-3 0,7-6-1 16,-7-3 0-16,4 6 0 0,-4-7 4 0,0 4 0 15,0-4 0-15,0 1 0 0,0 0-16 0,0 2-4 16,0-2 0-16,0 0 0 0,0-1-24 0,0 1 0 16,0-7 0-16,0 7 0 0,0 5 9 0,0-5-9 15,0 3 10-15,0-4-10 0,-4 1 0 0,4 3 0 16,0 6 0-16,-3-3 0 0,-4 3 0 0,3 0-8 15,-6 0 8-15,3 0-10 0,-4 9 10 0,-3-3-12 16,3 4 12-16,-3-1-12 0,0 0 12 0,-4 1 0 16,4-1-9-16,-3 7 9 0,-1-3 0 0,0 5 0 15,1 4 0-15,-1 0 0 0,-3 3 0 0,3 4 0 16,1-4 0-16,3 9 0 0,-4-6 20 0,4 7 3 16,3-7 0-16,1 10 0 0,-1-4 1 0,0 4 0 15,1 6 0-15,-4-4 0 0,7-2-16 0,-7 6-8 0,3 3 8 16,-3-3-8-16,3 0 0 0,1-7 0 0,-4 7 0 15,7-9 0-15,-4-1 13 0,0 1 2 0,4-7 0 0,-3 7 0 16,-1-7-6-16,1 0-1 0,3-3 0 0,-4 3 0 16,0-3-8-16,1-6 0 0,3 0 0 0,-4 0 0 31,1-3-26-31,2-7-7 0,-2 0-2 0,-1 1-706 0,1-4-142 0</inkml:trace>
  <inkml:trace contextRef="#ctx0" brushRef="#br1" timeOffset="-131941.16">16475 15479 2160 0,'0'0'48'0,"0"0"9"0,7-3 3 0,3 3 0 0,1-6-48 0,3-3-12 15,0-1 0-15,4 4 0 0,3 3 29 0,-3-4 4 16,3-2 1-16,0 0 0 0,0 6-15 0,-3-7-3 15,6 1-1-15,-2-4 0 0,2 10-15 0,-3-6 0 16,1 2 0-16,-1-2 0 0,0 6 0 0,0-3-10 16,-3 6 2-16,-1-4 0 15,-6-2-51-15,3 6-9 0,0 0-3 0,0 0 0 16,0 0-77-16,4 0-15 0,-4 0-3 0,0 0-1 0</inkml:trace>
  <inkml:trace contextRef="#ctx0" brushRef="#br1" timeOffset="-131155.79">16856 16066 864 0,'0'0'76'0,"0"0"-60"0,0 0-16 0,0 0 0 0,0 0 98 0,0 0 17 16,0 0 3-16,0 0 1 0,0 0-45 0,0 0-9 15,0 0-1-15,0 0-1 0,0 0 7 0,0 0 2 16,10 0 0-16,-3 0 0 0,4 0 3 0,0-6 1 16,-4 6 0-16,0-4 0 0,3-2-16 0,1-3-2 15,-4 6-1-15,3-10 0 0,-2 4-18 0,6-1-4 16,-4-2-1-16,4-4 0 0,-3 0-3 0,-1 4-1 15,5-4 0-15,-5-3 0 0,1 4-18 0,-1 2-3 16,1-3-1-16,0-2 0 0,-1 2-8 0,1-3 0 16,-4 10 0-16,3-10 0 0,1 9 0 0,-4 1 0 15,-4 0 0-15,5 2 0 0,-1-2 0 0,-7 9 0 16,0 0 0-16,0 0 0 0,0 0 0 0,0 0-11 16,0 0 3-16,3 9 0 0,4 1 8 0,-7-1 0 15,0 7 0-15,4 0 0 0,-4 2 0 0,0-5 11 0,0 9-3 16,0-3 0-16,0-7-8 0,0 7 8 0,0 3-8 0,0-3 8 15,0 0-8-15,0-1 12 0,0 1-12 0,0-3 12 16,3 3-12-16,-3 0 0 0,0-4 0 0,4 4 8 16,-4-3-8-16,3-4 0 0,1-2 0 0,-4 5-11 15,3-5 31-15,1-1 5 0,3 1 2 0,-4-1 0 16,5-3 1-16,-5-3 1 0,-3-3 0 0,7 7 0 16,-7-7-29-16,7 9 0 0,-7-9 0 0,7 6 0 15,-7-6 9-15,0 0-9 0,0 0 8 0,0 0-8 16,0 0 8-16,0 0-8 0,4 3 8 0,-4-3-8 15,0 0 11-15,3 10-3 0,-3-10-8 0,4 6 12 16,-4-6-12-16,0 0 0 0,7 3 8 0,-7-3-8 0,7 7 12 16,-7-7-1-16,0 0 0 0,7 0 0 15,-7 0 11-15,11 0 2 0,-11 0 1 0,7 0 0 16,-7 0-5-16,7-7-2 0,3 7 0 0,-6-9 0 0,3 6-2 16,-4-7-1-16,1 1 0 0,-1-4 0 0,1 4-6 15,-4 0-1-15,0-10 0 0,0 3 0 0,0-3-8 16,0 7 12-16,0-4-12 0,0-3 12 0,-4 0-12 0,4-6-14 15,-3 10 3-15,3-4 1 0,-4 6 10 0,4-2-13 16,0-1 5-16,0 3 8 0,0-2-12 0,4 5 12 16,3-5-10-16,-4 5 10 0,8-2-14 0,0 2 3 15,-1-5 1-15,1 5 0 0,3 1-6 0,0-1 0 16,0 1-1-16,-3-7 0 16,3 7-19-16,-4-1-4 0,5 1-1 0,-1 0 0 15,-4 2-126-15,1-2-25 0,-1 0-4 0,-3 2-843 0</inkml:trace>
  <inkml:trace contextRef="#ctx0" brushRef="#br1" timeOffset="-130564.58">18270 14614 1094 0,'0'0'97'0,"0"0"-77"0,0 0-20 0,0 0 0 15,0 0 86-15,0 0 14 0,0 0 2 0,0 9 1 16,-3-2-60-16,-4 8-12 0,0-2-3 0,-4-4 0 15,1 10 36-15,-5 6 6 0,1-6 2 0,0 12 0 16,-7-2-7-16,3-1-1 0,1 6 0 0,-4-6 0 16,3 7-27-16,-7 3-5 0,1-4-2 0,2 4 0 15,1 6-14-15,4-1-2 0,-5-5-1 0,1 6 0 16,4 0 3-16,-5 6 0 0,5-9 0 16,3 3 0-16,-4 6 5 0,4-12 2 0,0 5 0 0,3-5 0 15,-3 6-2-15,7-10 0 0,-3 4 0 0,6 6 0 16,-3-9 3-16,7 2 1 0,0-2 0 0,0-7 0 15,7 6-10-15,0-9-3 0,7 1 0 0,0-5 0 16,7-5-12-16,1 3 9 0,2 0-9 0,5-10 8 16,2 7-8-16,1-7 0 0,3 1-10 0,-3-1 10 15,3-3-60-15,-3-2-7 16,0 5-1-16,-4-9 0 0,4 0-146 0,-4-3-30 0,21-7-5 0,-3-5-2 16</inkml:trace>
  <inkml:trace contextRef="#ctx0" brushRef="#br1" timeOffset="-129871.14">19611 14802 172 0,'18'0'16'0,"-18"0"-16"16,0 0 0-16,0 0 0 0,7 0 265 0,0 0 51 16,0-3 9-16,0 3 3 0,-7 0-211 0,7 0-41 15,3 0-9-15,-3 0-2 0,4 0-22 0,0 0-5 16,-1 0-1-16,1 3 0 0,-11-3-6 0,14 6-2 16,-3 4 0-16,3-1 0 0,-4-3 6 0,1 7 1 15,-1-4 0-15,-3 7 0 0,4 3 15 0,-4-3 3 16,4-4 1-16,-4 13 0 0,0-6-8 0,0 0-2 0,3 6 0 0,-3-6 0 15,1 6-11-15,2 3-2 0,4-3-1 16,-3 10 0-16,-1-7-2 0,1 9 0 0,0-2 0 0,3-1 0 16,-4 4-7-16,1 6-2 0,-4-10 0 0,3 4 0 15,1 3 10-15,-4-10 2 0,-3 4 0 0,3-1 0 16,0 1-10-16,0-7-2 0,0 0 0 0,-4-3 0 16,1 3-6-16,-4-2-2 0,0 2 0 0,0-9 0 15,0 6-12-15,-4-7 0 0,4 1 0 0,-7-3 0 16,4 3-16-16,-4-4-2 0,3-2-1 0,-3 0 0 15,4-4-141 1,-8-6-29-16,8 3-6 0,-8-6-836 0</inkml:trace>
  <inkml:trace contextRef="#ctx0" brushRef="#br1" timeOffset="-129119.71">19865 14369 864 0,'0'0'76'0,"0"0"-60"0,-4 3-16 0,4-3 0 0,0 0 92 0,0 0 15 16,-7 0 3-16,7 0 1 0,-3 10-67 0,3-10-12 15,-4 0-4-15,4 0 0 0,0 0 29 0,-3 9 6 16,3-9 1-16,0 0 0 0,-4 7-6 0,4-7-1 15,0 0 0-15,4 9 0 0,-1-3 8 0,1 4 2 16,3-7 0-16,0 6 0 0,4 1-3 0,3-1-1 16,0 0 0-16,3 7 0 0,5 0-29 0,2-4-6 15,1 10 0-15,0-3-1 0,3 3-8 0,0 3-2 16,0 0 0-16,1 3 0 0,-1 1 8 0,0 5 2 16,-3-6 0-16,-1 13 0 0,-2-6 3 0,-1 2 1 15,3 1 0-15,-6 3 0 0,0-1 3 0,-1 1 1 16,1-3 0-16,-4 6 0 0,4 3-12 0,-4 3-3 15,0-3 0-15,-4-3 0 0,5 9 7 0,-8-9 1 0,3 0 0 16,-3 0 0-16,4-7-16 0,-4 11-2 16,0-8-1-16,-3 4 0 0,3 3 1 0,-4-3 0 0,-3 3 0 0,-3 6 0 15,-4-2-10-15,3 2 10 0,-7 0-10 0,1-6 10 16,-1 7-10-16,1-7 0 0,-4 3 0 0,-1-3 0 16,5-3 0-16,-8 0 10 0,1 0-2 0,2-1-8 15,1-5 12-15,-3-3-4 0,-1-7 0 0,4 6-8 16,-4-5 0-16,4-4 0 0,4-7 0 0,-8 1 0 31,4 0-93-31,-4-10-19 0,8 4-4 0,-8-10-1128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20T14:17:49.1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7987 13225 403 0,'0'0'36'0,"0"0"-36"0,0 0 0 0,0 0 0 0,0 0 179 0,0 0 29 15,0 0 5-15,0 0 2 0,0 0-163 0,0 0-32 16,0 0-6-16,7 0-2 0,-7 0 16 0,7 0 4 16,0-9 0-16,-3 6 0 0,3-4-32 0,-4 4 0 15,4 0 0-15,-3-3 0 0,-1 3 25 0,-3 3-1 16,0 0 0-16,4-7 0 0,-4 4 18 0,0 3 3 15,0 0 1-15,0 0 0 0,-4-3 7 0,-3-3 2 16,0 6 0-16,0 0 0 0,-3 6-5 0,-5-3-1 16,1 0 0-16,-3-3 0 0,-8 7-22 0,0-4-5 15,-6 3-1-15,-1-3 0 0,0-3 7 0,0 0 0 16,-10 0 1-16,3 0 0 0,0 0 18 0,-3 0 3 0,3 0 1 0,0 0 0 16,4-3 5-16,0-3 2 0,3 6 0 15,0-3 0-15,1-4-9 0,2 7-1 16,8-3-1-16,-3 0 0 0,2-3-31 0,8 6-7 15,-7 0-1-15,3 6 0 0,1-3-8 0,3-3 8 0,3 0-8 0,1 3 8 16,-1-3-8-16,4 0-14 0,-4 7 3 0,11-7 1 31,0 0-22-31,0 0-5 0,0 0-1 0,11 9 0 0,-1-6 17 0,12 7 3 0,6-7 1 0,0 6 0 16,11-3 17-16,3-2 0 0,1-1 0 0,2 3 0 16,8-3 0-16,4-3 9 0,-1 0-9 0,8 0 12 15,-1 6-12-15,-3-2 10 0,0-4-10 0,-3 0 10 16,-4 9-10-16,-4-9 8 0,-3 3-8 0,0-3 8 0,-8 6-8 0,1-2 0 15,-3-4 0-15,-8 0 0 0,-7 0 0 0,-3 6 0 16,-4-6 0-16,0 3 0 0,-14-3-15 0,0 0 5 16,0 0 1-16,0 0 0 0,-18 0 17 0,4-3 3 15,-11-3 1-15,-3 6 0 0,0-4-3 16,0-2 0-16,-4 6 0 0,-3-3 0 0,3-6 15 16,-10-1 4-16,-1 7 0 0,1-3 0 0,-4 3-10 0,0-1-2 15,0-2 0-15,4 6 0 0,-4-3-16 0,4-3 0 16,3 12 0-16,4-6 0 0,-1 3 0 0,5-3 0 15,2 0 0-15,1 0 0 0,7 6 0 0,3 1 0 16,-3-1-8-16,7-3 8 0,0-3-16 0,10 6 2 16,-6-6 1-16,10 0 0 0,0 0 3 0,0 0 1 15,0 0 0-15,0 0 0 0,10 4 9 0,5-4 0 16,2 0 0-16,11 0 0 0,-3 0 8 0,-4 0-8 16,11 0 10-16,3 0-10 0,1-4 0 0,2-2 0 0,5 6 0 15,-1 0 0-15,4 0 0 0,-4 0 0 0,-6 0 0 16,2 0 0-16,-6 0 0 0,0 0 0 0,-7 0 0 0,-1 0 0 15,-6 0 10-15,-4 0-1 0,0 0 0 0,-7-3 0 16,-7 3-9-16,0 0 0 0,0 0-12 0,0 0 12 16,0 0 0-16,0 0 21 0,0 0-2 0,-7 0-1 15,0-6 3-15,-7 6 1 0,0 0 0 0,-4 0 0 16,-6-3 5-16,-1-1 1 0,-10 4 0 0,3-6 0 16,-3 6-12-16,-1 0-1 0,-6 6-1 0,3-6 0 15,-3 4-4-15,-1-4-1 0,1 3 0 0,0 3 0 16,-1-3-1-16,1-3-8 0,3 10 12 0,0-10-4 15,-3 9-18-15,7-6-4 0,7-3-1 0,3 6 0 16,0-2-81 0,4 2-17-16,7-3-3 0</inkml:trace>
  <inkml:trace contextRef="#ctx0" brushRef="#br0" timeOffset="9300.94">31824 10660 288 0,'-14'-19'12'0,"3"16"4"0,4-9-16 0,-3-4 0 0,-4 3 0 0,0-5 0 15,-1 2 301-15,1-3 58 16,0-3 11-16,-3 3 2 0,-1-3-261 0,0 4-53 0,1-4-10 0,-1 9-3 16,-3-6-29-16,0 4-5 0,-4-4-2 0,0 0 0 15,1 6-9-15,-1-5 0 0,-3 5 0 0,-1 0 0 16,-2-2 0-16,-1 2 0 0,0 1 0 0,0-7 0 16,1 6 0-16,-5 1-11 0,-2-4 3 0,-1 4 0 15,-7-1 8-15,4 1 0 0,3-4-9 0,-7 3 9 16,-3 1 9-16,3 2 7 0,3-8 0 0,1 8 1 15,0-2 1-15,-1-7 0 0,-2 6 0 0,2 1 0 16,-3-1-5-16,-3-3-1 0,-4 4 0 0,-3 3 0 16,-1-4-12-16,1 4 0 0,3-1 0 0,-4-2 0 15,1 2 0-15,-4 7 0 0,-4-6 0 0,1-1 0 16,-4 7 0-16,0-3 0 0,7 3 0 0,0-4 0 16,-4 7 0-16,1-3 0 0,-8 0 0 0,1-3 0 0,-1 6 0 0,1-3 0 15,3-4 0-15,3 7 0 0,-3-3 0 0,4-3 0 16,-8 3 0-16,1-6 0 0,-1 9 0 0,0-4 0 15,1-2 0-15,3 6 0 0,3-3 19 0,-3 3 1 16,-7-6 0-16,-3 6 0 0,-1 6-20 0,7-3 10 16,1-3-10-16,-1 10 8 0,-3-4-8 0,-3 0 0 15,-12 0 9-15,12 4-9 0,-4-1 0 0,0-3 0 16,-4 4 0-16,-3 9 8 0,-1-7-8 0,1 7 0 16,0-10-11-16,3 7 11 0,1-6 0 0,-1 5 0 15,0 1 0-15,-3 0 0 0,0-1 0 0,3 7 0 16,4-6 0-16,-3 0 10 0,-1 2-10 0,4-5 0 15,0 9 0-15,7-6 0 0,-1-1 0 0,5 4 18 16,-4-6-3-16,3 5-1 0,-3 1 5 0,4-3 1 16,-4 6 0-16,7-3 0 0,3 9 3 0,1-3 1 0,-8-3 0 0,0 9 0 15,-3 1-35-15,0-1-6 0,0 0-2 0,4 7 0 16,-4-4 19-16,-1 1 0 0,-2 3-8 0,3-4 8 16,-7-3 0-16,3 4 0 0,11-4 0 15,0 1 0-15,3-1 0 0,1 0 0 0,-1 1 0 0,1 5 0 16,-1-2 0-16,4-1 0 0,0-2 0 0,8 8 0 15,-1-2 0-15,3 0 0 0,1 2 0 0,-1 1 0 16,-2-6 20-16,6 12-1 0,-4-3-1 0,1 0 0 16,0 9-18-16,3 0 0 0,0-3 0 0,3 4 0 15,5-1 0-15,-5-3 0 0,5-3 0 0,-5 6 0 16,4-2 0-16,-3 2 12 0,0 0-1 0,-1 1 0 16,-2-4-11-16,6 0-11 0,7-3 3 0,0 6 0 15,-3-6 19-15,3 0 4 0,11-3 1 0,-4 6 0 0,4-6 2 16,4 10 1-16,-1-4 0 0,4 3 0 15,0 0-2-15,3 1 0 0,-7-1 0 0,8-3 0 0,-1 0-6 16,1 7-2-16,-1-4 0 0,-3 10 0 0,3-10-9 0,1 10 12 16,-4-10-12-16,3 10 12 0,-6-10-3 0,6 1 0 15,4-1 0-15,-4 0 0 0,-3 7-1 0,7-10 0 16,4-3 0-16,3 3 0 0,-4 0 2 0,4-3 0 16,0-3 0-16,7 6 0 0,4-6 0 0,-4-3 0 15,-7 9 0-15,3-3 0 0,8 3-10 0,-4-6-12 16,-4 10 2-16,5-1 1 0,-5-3 17 0,4 3 4 15,-3 1 1-15,-4 5 0 0,-4-2-13 0,8 5 8 16,-1-2-8-16,1 3 0 0,-8-4 0 0,4 4 0 0,0-3 0 16,4-4 0-16,-4 7 15 0,0-10 3 0,-4 10 1 0,4-4 0 15,4-2-19-15,-1-4 10 0,-3 7-10 0,0-7 8 16,4-9 7-16,-1 9 1 0,1-3 0 0,-1 1 0 16,1 2-7-16,3-6-1 0,-4 6 0 0,4 1 0 15,-7-4-8-15,8 3 0 0,-1-9 0 0,0 6-11 16,0 3 11-16,-4 1 0 0,4-1 0 0,0 7 0 15,0-4 0-15,0-3 0 0,-7 1 0 0,11-1 0 16,-4-3 0-16,0 4 0 0,-3-11 0 0,3 4 0 16,0 0 0-16,3 1 0 0,-3-1 0 0,0-4 0 15,1 4 0-15,2-3 0 0,1-3 0 0,-4-6 0 16,0 5 0-16,3-5 0 0,1 6 0 0,3-10 0 16,-3 10 0-16,3-7 0 0,0 7 0 0,0-6 0 15,4 5 0-15,-4-8 0 0,0 8 0 0,0-5 0 16,7-4 0-16,-7 7 0 0,-7-4 0 0,4-2 0 15,7-4 0-15,-8-3 14 0,1 6-3 0,-1 1-1 0,-3-10-10 16,4 6 0-16,0-3 0 0,-1-3-11 0,1 0 11 16,-1 3 0-16,4-3 0 0,0-6 0 0,-3 2 0 0,3 4 0 15,0-3 0-15,4-6 0 0,-4 9 8 0,0-7-8 16,4 1 8-16,-4-6-8 0,4 2-8 0,-1-3-7 16,-3 4-1-16,4-4-818 15,3 7-164-15</inkml:trace>
  <inkml:trace contextRef="#ctx0" brushRef="#br0" timeOffset="10791.16">30716 10262 345 0,'-3'0'31'0,"-8"-3"-31"16,4-7 0-16,-3 10 0 0,3-9 184 0,-4 6 30 15,4-3 6-15,0 2 2 0,0-5-156 0,0 6-31 16,3-3-7-16,1 2 0 0,-1-2-13 0,1 0-3 15,3 0 0-15,0-4 0 0,0 7-12 0,0 3 11 16,3-9-11-16,-3 9 10 0,4-10 2 0,-4 10 0 16,7 0 0-16,0-3 0 0,-7 3 14 0,7-6 3 15,0 6 1-15,4 0 0 0,-1 0 9 0,1-3 1 0,3 3 1 0,0-3 0 16,4-4-4-16,-4 7-1 0,7 0 0 0,-4 0 0 16,8 0 1-16,0 7 0 0,0-7 0 0,-1 3 0 15,1 0-1-15,3-3 0 0,-3 9 0 0,3-9 0 16,0 10-9-16,1-1-3 0,-1-6 0 0,0 7 0 15,0-1-12-15,0-6-4 0,1 7 0 0,2-4 0 16,8-3 1-16,0 6 0 0,7 1 0 0,7-7 0 16,-4 6 19-16,4 4 3 0,0-4 1 0,0 1 0 15,-7-1-5-15,3 0-1 0,-3 1 0 0,3 2 0 16,1-2 10-16,-4 2 1 0,3 1 1 0,-3 3 0 16,-4-1-21-16,1-2-4 0,-5 6-1 0,-2 3 0 15,-5-4-3-15,1 1-1 0,0-3 0 0,3 3 0 16,4 0-8-16,0-4 8 0,3 4-8 0,4 0 8 15,0-7 0-15,0 10 0 0,0-9 0 0,-1 6 0 16,1-7-8-16,-3 4 0 0,-5-4 0 0,5 1 0 16,-4-4 16-16,3 4 0 0,0-4 1 0,-10-2 0 15,0-1-17-15,3 3 0 0,-7 1 8 0,4-4-8 0,-4 0 0 0,0 4-14 16,-3-1 2-16,3 0 1 16,-6 1-198-16,-8-1-40 0</inkml:trace>
  <inkml:trace contextRef="#ctx0" brushRef="#br0" timeOffset="24447.57">33390 16737 835 0,'0'0'36'0,"0"0"9"0,4-9-36 0,-4 9-9 0,3-10 0 0,-3 7 0 15,0 3 15-15,0 0 1 0,0 0 0 0,0 0 0 16,0 0 100-16,0-9 21 0,-3 9 4 0,3 0 1 16,0 0-20-16,-7-3-4 0,7 3-1 0,0 0 0 15,0 0-26-15,0 0-6 0,0 0-1 0,0 0 0 0,0 0-38 0,0 0-8 16,0 0-2-16,0 0 0 0,-4-6-26 0,4 6-10 16,-7 0 0-16,7 0 9 0,-7 0 5 0,-3 6 1 15,3-3 0-15,0-3 0 0,-4 0 13 0,4 3 4 16,-4 3 0-16,-3-3 0 0,4 4 2 0,-4-4 1 15,-4 3 0-15,4-3 0 0,-4 0 5 0,4 7 2 16,-4-10 0-16,4 9 0 0,-3-2-28 0,6-4-6 16,4 0 0-16,-4 3-8 0,-6-3 0 0,3 3 0 15,-4-2 0-15,0 8 0 0,-3-2 0 0,-7-1 0 16,3 4 0-16,1 5 0 0,-5-5 0 0,5 3 0 16,-1-4 0-16,-3 1 0 0,-4-1 12 0,4 4-12 0,-7-4 12 0,3-2-12 15,0-1 14-15,0 4-4 0,4-10-1 0,0 6 0 16,0 1-1-16,3-7-8 0,0 6 12 15,4 1-4-15,0-1-8 0,3-6 0 0,4 7 0 0,-3-4 0 16,2-3 0-16,1 6 0 0,0-5 0 0,0 2 0 16,0-3 0-16,7 3 0 0,-7-3 0 0,3 1 0 15,1 2 0-15,-1-3 0 0,0-3 0 0,1 6 0 0,-1-3 8 0,1 4-8 16,-1-4 12-16,4 0-4 16,-4 3-8-16,1-3 0 0,3 4-12 0,0-4 12 15,-4-3 8-15,4 6 10 0,4-3 2 0,-1-3 0 16,-3 0-12-16,4 0-8 0,-1-3 12 0,4 3-12 15,0 0 12-15,-4-6-12 0,1 6 12 0,3-3-12 16,0-4 12-16,0-2-4 0,0 6 0 0,3-7-8 16,1 7 8-16,-4-6-8 0,4-1 0 0,-1 1 0 15,1 0 8-15,-1-4-8 0,-3 4 0 0,4-1 0 0,3-2 0 16,-4 2 0-16,4-2 0 0,-3-7 0 0,3 9 0 0,0-2 0 16,0-7 0-16,0 3 0 0,4-2 0 0,-1 8 0 15,1-5 0-15,-1-1 0 0,-3 6 0 0,4-2 0 16,-4 3 0-16,-3-4 0 0,3 10 0 0,0-7 0 15,-7 10 0-15,3-6 0 0,-3 6 0 0,0 0 0 16,0 0 0-16,0 0 0 0,0 0 0 0,0 0 0 16,0 0 0-16,-7 10 0 0,0-1 0 0,0 4 0 15,0 2 0-15,-4 1 0 0,4-7 0 0,-3 4 0 16,-1 6 0-16,1-7 0 0,-1 7 0 0,4-6 0 16,-4 5 0-16,1-5 0 0,-1 6 0 0,4-7 0 15,-3 7 0-15,-1-6 0 0,4 5 0 0,-4 1 0 16,-3-3 0-16,7 0 0 0,-3-1 0 0,3-5 0 15,-4 8 0-15,7-5 0 0,-3-4 11 0,4 4-2 0,-1-4 0 16,4 4 0-16,0-4-9 0,0 1 8 0,4-7-8 0,-1 6 8 16,1 1 3-16,3-4 0 0,0 0 0 15,-3-6 0-15,6 7-11 0,4-7 0 0,0 0 0 0,4 0 0 16,-4-7 31-16,4 7 1 0,3-3 0 0,4 0 0 16,-1-3-32-16,1-4-10 0,10 1 0 0,-3 6 0 31,3-7-62-31,1 10-13 0,-1-9-3 0,-7 9 0 0</inkml:trace>
  <inkml:trace contextRef="#ctx0" brushRef="#br0" timeOffset="77933.14">5394 17120 403 0,'0'0'36'0,"0"0"-36"16,0 0 0-16,0 0 0 0,0 0 50 0,0 0 3 15,0-3 1-15,0 3 0 0,0 0-54 0,0 0-20 16,0-10 1-16,0 7 0 0,0 3 49 0,0 0 10 0,0 0 1 0,0 0 1 16,0-6 61-16,0 6 12 0,0-3 2 0,0 3 1 15,-7-6-15-15,3 2-3 0,1 4-1 0,-1-3 0 16,-3 3-15-16,0 0-2 0,4 0-1 15,-11 0 0-15,7 3-22 0,3-3-5 0,-10 0-1 0,7 0 0 16,-4 0-8-16,1 4-1 0,-4-4-1 0,-1 0 0 16,1 0 17-16,-3 0 3 0,3 0 1 0,-8 0 0 15,5 0-30-15,3 0-6 0,-11 0 0 0,7 0-1 16,1 6-13-16,-1-6-2 0,0 0-1 0,8 0 0 16,-4 0-1-16,3 3 0 0,-3-3 0 0,3 0 0 15,4 6 6-15,4-3 0 0,-11-3 1 0,14 0 0 16,0 0-5-16,0 0-2 0,0 0 0 0,-7 10 0 15,3-7 18-15,4-3 4 0,0 0 1 0,0 0 0 16,4 9-13-16,3-2-4 0,0-4 0 0,3 3 0 16,1-3 7-16,-4 0 1 0,7-3 0 0,0 6 0 15,11-6 0-15,0 0 0 0,6-6 0 0,-2 6 0 0,6 0-13 16,-3 0-3-16,3-3 0 0,4 3 0 0,-4 0-8 0,7-3 0 16,4-3 0-16,4 6 0 0,3 0 0 0,-4 0 0 15,0 0 0-15,1 0 0 0,-4 9 0 0,-1-9 0 16,-2 3 0-16,3-3 0 0,-1 6 0 0,1-2 0 15,4-4 0-15,-1 0 0 0,0 6 12 0,1-3 3 16,-1-3 1-16,1 3 0 0,3 3-3 0,-4-2 0 16,-3-8 0-16,7 4 0 0,7 0 12 0,0 0 3 15,0 0 0-15,0 4 0 0,-4-4-28 0,4 0 0 16,0 0 0-16,-7 0 0 0,7 0 0 0,0 0 0 16,0 0 0-16,-4 0 0 0,4 0 0 0,0 0 0 15,0 0-12-15,-10 9 12 0,3-9 0 0,3 0 0 0,0 0 0 0,4 0 0 16,0 0 9-16,0 0 3 0,0 0 1 15,0 0 0-15,-7 0-13 0,4 0 9 0,-1-9-9 0,4 9 8 16,0-4 2-16,0-2 0 0,7 3 0 16,-3 3 0-16,-1 0-10 0,-7 0 0 0,1 0 0 15,-1-3 8-15,-3 3-8 0,4-6 0 0,-4 6 0 16,0 0 0-16,3 0 0 0,-3 0 0 0,0 0 8 0,-4 6-8 16,-3-3 0-16,0-3 0 0,3-3 0 0,-3-3 8 15,4 6-8-15,-1 0 12 0,0-4-12 0,-3-2 12 16,4 6-12-16,-5-3 0 0,1 3 0 0,-3-3 0 15,-1-3 8-15,0 6 0 0,4-10 0 0,0 10 0 16,3-3 0-16,-3-3-8 0,4 6 12 0,-4 0-4 16,-1-3-8-16,-2 3 0 0,-4 0 0 0,-1 0 0 15,-2 0 9-15,2 0 7 0,-2 0 0 0,3 0 1 16,3 0-27-16,-7 0-6 0,4 0 0 0,0 0-1 0,7 0 17 0,-1 0 0 16,-9 0 0-16,3 3 0 0,-4-3 0 0,7 0 0 15,-3 0 8-15,-4 0-8 0,1 0 0 0,2-3 0 16,8 3 0-16,-11 0 0 0,-6 0 0 0,2 0 0 15,8 0 0-15,-3 0 0 0,-5 0 0 0,1 0 0 16,3 0 0-16,-3 0 0 0,0-3 0 0,-4 6 0 16,-3-3 0-16,3 0 0 0,0 0 0 0,0 0 0 15,-3 0 0-15,3 0 0 0,4-3 0 0,0 3 0 16,-4 0 0-16,4 0 0 0,-4 0 0 0,4 3 0 16,3-3 0-16,0 0 0 0,-3 3 0 0,0-3 0 0,0 0 0 15,-1 0 0-15,1 0 0 0,-4 0 0 0,0 0 0 16,4 0 0-16,-4-3 0 0,1 3 0 0,-1-3 0 0,4-4 0 15,-4 7 10-15,4-3-1 0,-8-3 0 0,5 6 0 16,-8 0-9-16,3 0 0 0,1-3 0 16,0 3 0-16,-4 0 0 0,0 0 8 0,-7 0-8 0,4 0 0 15,-4 0 0-15,0 0 0 0,0-6 8 0,-3 6-8 16,-1 0 0-16,1 0 0 0,0 0 0 0,-4-4 0 16,3 4 0-16,-3 0 0 0,0 0 0 0,4 0 0 15,-4-3 8-15,0 3-8 0,4 0 0 0,-4-6 8 16,0 6 0-16,3 0 0 0,-3 0 0 0,0-3 0 15,0 3-8-15,-3-6 0 0,-4 6 0 0,3 0 0 16,5 0 8-16,-8 0 0 0,0 0 0 0,0 0 0 16,7-4-8-16,-7 4 0 0,3 0-10 0,-3 0 10 0,0 0 0 15,0 0 0-15,0 0 0 0,0 0 0 16,0 0 0-16,0 0 0 0,0 0-10 0,4-9 10 0,-4 9-16 0,0 0 4 16,3-3 0-16,-3 3 1 15,4-6-89-15,-4 2-19 0,0 4-3 0</inkml:trace>
  <inkml:trace contextRef="#ctx0" brushRef="#br0" timeOffset="108988.11">1302 7308 403 0,'0'0'36'0,"0"0"-36"0,-4 0 0 0,4 0 0 16,0 0 178-16,-10 0 29 0,-1-6 5 0,11 6 2 15,0-7-126-15,0 7-26 0,4-9-5 0,3 0-1 0,-4-4-36 0,8 4-7 16,-1-1-1-16,4-2-1 0,1 2-11 0,2-2 0 15,-3 2 0-15,7-2 0 0,-6-7-10 0,2 10 10 16,1-13 0-16,0 9-9 0,3-6 9 0,-7-3 9 16,7 7-1-16,-7-4-8 0,7 0 10 0,4-3-10 15,-11 0 8-15,7-6-8 0,4 6 8 0,-4-9-8 16,4 9 8-16,-8-3-8 0,8-4 0 16,-4 4 8-16,4-3-8 0,-4 3 0 0,4 0 12 0,0 0-2 15,-1-3-1-15,-3 6 0 0,4 0-9 0,-11 3 0 16,7 3 0-16,-7 0 0 0,-3 4 12 0,3-1 11 15,-3 1 1-15,-1 2 1 0,-6 1-17 0,3 0-8 16,-4 5 0-16,-3-2 8 0,4-3 9 0,-4 9 2 0,0 0 0 16,0 0 0-16,-4 0-11 0,1 0-8 0,-8 0 9 15,4 0-9-15,-3 0 8 0,-4 0-8 16,3 0 0-16,-3 0 0 0,0 6 20 0,-7-3-3 0,3-3 0 0,-3 6 0 16,0-2 11-16,-4 2 1 0,0-3 1 0,-3 0 0 15,-4 7-17-15,4-1-3 0,-4 0-1 0,4-6 0 16,3 7-9-16,-3 2 0 0,11-5 0 0,-5-4 8 15,8 3-8-15,4-3 0 0,-1-3 0 0,8 7 0 0,3-7 0 0,0 0 8 16,0 0-8-16,0 0 0 16,0 0 0-16,14 3 0 0,-4-3 0 0,1-3 0 15,3-4-15-15,7 7 2 0,-3-3 0 0,3-6 0 16,7 2 0-16,0-5 0 0,1 2 0 0,-5 1 0 16,1 3-6-16,7-10-1 0,-8 10 0 0,5-10 0 0,2 7 20 15,-6-4 0-15,3 1 0 0,-3-7 0 16,0 9 0-16,-4-5 0 0,0-1 0 0,4 4-10 0,-4-7 10 0,-7 12 0 15,11-8 8-15,-11 5-8 16,7 7 0-16,-7-6 9 0,0-1-9 0,4 7 0 0,-4 3 20 16,-11-6-4-16,-3 6 0 0,0 0 0 0,0 0-7 0,0 0-1 15,0 0-8-15,0 0 12 0,0 0 9 0,0 0 2 16,0 0 0-16,0 0 0 0,-3 9 17 0,-8-2 3 16,1-4 1-16,-1 3 0 0,1 0 2 0,-5 1 1 15,1-4 0-15,0 3 0 0,-3-3-24 0,10 3-5 0,-11-2-1 0,4-1 0 16,0 3-17-16,3-3 0 15,-3 7 8-15,0-4-8 0,-4 0 0 0,8 4 0 16,-4-1 0-16,-1 3 0 0,1-2 0 0,4 2-12 16,-4-2 12-16,3-1-12 0,0 4 12 0,-3-7 0 0,4-3 9 0,-1 7-9 15,8-10 0-15,-4 6 0 0,-4-3-11 0,11-3 11 0,-3 0 0 0,-1 0 0 16,-3 0 9-16,3 0-1 16,4 0-8-16,0 0 0 0,0 0 0 0,0 0 0 15,0 0-8-15,0 0-4 0,4-9 0 0,7 5 0 31,-8-2-18-31,8 3-4 0,3-3-1 0,-4-1 0 16,1 1 6-16,3-3 1 0,-3-1 0 0,-1 7 0 0,4-6 18 0,-3-1 10 0,-1-2-10 0,5 3 10 16,-5-4 0-16,4 0 0 0,-3-2 0 0,-1 8 0 15,1-2 0-15,0 0 0 0,-4-1 12 0,0 1-12 16,3-1 19-16,1 10-3 0,-4-9-1 0,4 6 0 16,3 0-15-16,-4-4 0 0,11 7 8 0,-10-3-8 15,7-3 0-15,-1 6 0 0,-3-3 0 0,-3 0 0 0,3 3 0 0,0-6 0 16,-3 6 0-16,-1-4 0 0,1-2 16 15,-11 6-4-15,0 0 0 0,0 0 0 0,0 0 8 0,0 0 2 16,0 0 0-16,0 0 0 0,0 0-7 0,-11 0-2 16,-3 6 0-16,-3-2 0 0,-1 5-13 0,-3-6 8 15,0 6-8-15,3 1 0 0,-7 2 0 0,-6 4 0 16,2-3 0-16,-6-1 0 0,3 1 0 0,-3 6 0 16,7-7 0-16,-8 7 0 0,5-7 0 0,3 4 0 15,-4-3 0-15,4-1 0 0,3 1 0 0,0-4 8 16,4-3-8-16,7-2 0 0,-7 5 0 0,7-6 9 15,3 3-9-15,0-2 8 0,8-4-8 0,3 0 0 16,0 0 9-16,0 0-9 0,0 0 0 0,0 0 0 16,0 0 0-16,10-10 0 0,5 7 0 0,-5-6 0 15,11-1 0-15,-3 1-12 0,14-4 12 0,-8 4-12 0,1-4 12 0,0 4-12 16,0-1 12-16,-1-2-10 0,1 3 10 0,0-1-10 16,-1 7 10-16,-3-6 0 0,1-1 0 0,-5 1-8 15,1-4 8-15,-4 10 0 0,-3-6 0 0,3 2 0 16,-4 1 8-16,4-3-8 0,-3 2 10 0,3-2-10 15,-3 3 15-15,3-1-3 0,-4-5-1 0,4 3 0 16,1 5-11-16,2-2 0 0,-3-3 9 0,-3 9-9 16,0-3 0-16,-4-1 0 0,0 4 0 0,3 0 0 15,-10 0 0-15,4 4 0 0,3-1 0 0,-4 6 0 16,-3 1 0-16,0 2 0 0,0-3 0 0,-3 10 0 16,-8 0 13-16,4-3-1 0,-3 12-1 0,3-3 0 15,-4 3 3-15,-3-3 1 0,3 4 0 0,-6-7 0 0,10 0-6 16,-4-1-1-16,0 1 0 0,11-3 0 15,-10 3-8-15,10-3 0 0,0 0 0 0,7-3 0 16,-4 2-61-16,1 1-15 0,6 6-2 0</inkml:trace>
  <inkml:trace contextRef="#ctx0" brushRef="#br0" timeOffset="114123.16">6191 17245 345 0,'-7'0'31'0,"0"0"-31"15,4-3 0-15,-8-3 0 0,-3 3 164 0,3-7 26 16,1 10 6-16,-1-3 0 16,-3-3-196-16,0 6-26 15,-28-3-12-15,13 3-2 0</inkml:trace>
  <inkml:trace contextRef="#ctx0" brushRef="#br0" timeOffset="115396.04">5489 17261 1227 0,'-24'6'54'0,"13"1"12"0,-3-4-53 0,3-3-13 0,1 6 0 0,-4-3 0 15,7-3 20-15,-4 3 2 0,0-6 0 0,4 3 0 16,0 0 3-16,7 0 1 0,-3-3 0 0,-8-3 0 16,8 6 30-16,-8-3 7 0,11 3 1 0,-7-7 0 15,0 7 8-15,3-3 1 0,4 3 1 0,0 0 0 16,-3-9-24-16,3 9-5 0,0 0-1 0,0 0 0 0,0 0-23 16,0 0-5-16,3 0 0 0,4-10-1 0,4 10-3 0,0 0 0 15,-4-3 0-15,10-3 0 16,-6 6 1-16,7 0 0 0,3 0 0 0,-4-3 0 0,4 3-1 0,4 0 0 15,7 0 0-15,-7 0 0 0,-1 0-12 0,5 0 8 16,-1 0-8-16,4 0 0 0,-4 0 28 0,0-3-1 16,0 3 0-16,0 0 0 0,1 0 6 0,-1-7 2 15,0 7 0-15,4 0 0 0,0 0-11 0,-1 0-1 16,5-3-1-16,2-3 0 0,-2 6-5 0,-1-3-1 16,7-3 0-16,1 6 0 0,-8 0-8 0,0 0-8 15,4-4 12-15,0 4-12 0,-4 0 16 0,4 0-4 16,3 0-1-16,1 0 0 0,2 0 0 0,5-3 0 15,-4 6 0-15,3-3 0 0,0 4 1 0,4-4 1 16,-3 0 0-16,-8 6 0 0,11-3-13 0,-7-3 0 16,3 0 0-16,4 6 0 0,4-3 0 0,-8-3 0 0,7 7 0 0,-3-4 0 15,4 0 0-15,-8-3 0 0,1 0 0 16,6 6 0-16,-3-6 0 0,3 3 0 0,4-3 0 0,-7 7 0 16,0-4 0-16,0-3 0 0,0 0 0 0,0 6 0 15,7-6 14-15,-7 0 3 0,14 3 1 0,-7-3 0 16,7 0-2-16,-4 0 0 0,1 3 0 0,-1-3 0 15,-3 0-16-15,7 0 8 0,-7 7-8 0,0-4 0 16,4-3 0-16,-1 9 0 0,1-9 0 0,-8 9 0 16,1-5 0-16,-1 2 10 0,1-3-10 0,3 10 12 15,0-7-12-15,-1-3 0 0,5 3 0 0,-4-3-11 16,0 4 21-16,0-4 4 0,-4-3 1 0,4 0 0 16,0 0-15-16,4-3 0 0,3-4 0 0,0 7 0 15,-4-9 16-15,1 9-4 0,-4-9 0 0,7 9 0 16,3-4 0-16,-3-5 0 0,-3 6 0 0,-1-3 0 15,1 2-12-15,-1-2 9 0,-3 3-9 0,0 0 8 0,0-3-8 0,-3 6 0 16,-1-3 0-16,-3-4 0 0,-3 7 0 0,-1-3 12 16,7 0-12-16,-6-3 12 0,-4 6-12 0,-4-3 0 15,7-4-10-15,-3 4 10 0,4-3 20 0,-5 3 9 16,5-7 3-16,3 10 0 0,0-3-14 0,0-3-2 16,-8 6-1-16,-2-3 0 0,-4-3-15 0,-1 6 9 15,-2 0-9-15,-1-4 8 0,0 4-8 0,-3 0 0 16,0-3 0-16,-4 3 0 0,0 0 0 0,0 0 0 15,-6 0 0-15,-1 0 0 0,3 3 0 0,-2-3 0 16,-8 0 0-16,3 4 0 0,-3-4 0 0,1 0 8 16,-1 0-8-16,0 0 0 0,-4 0 10 0,1 0-10 0,0 0 12 0,-1-4-12 15,-10 4 8-15,7 0-8 0,0 0 0 0,-7 0 0 16,0 0 0-16,0 0 0 16,0 0 0-16,0 0-9 0,0 0 9 0,0 0 0 0,0 0 0 15,0 0 0-15,0 0 0 0,0 0-8 0,0 0 8 0,0 0 0 16,0 0-9-16,-7 4 9 0,-3-4-10 0,-5 9 10 15,1-9-9-15,-3 9 9 0,-1-2-8 0,0-4 8 16,1 0 0-16,-1 6-10 0,-7-9 10 0,4 10 0 16,0-10 0-16,0 6 0 0,-4-3 0 0,4 0 0 15,-4-3 0-15,4 0 0 0,-3 0 0 0,-1 0 0 16,0 0 0-16,-3 0 0 0,-4 0 0 0,0 0 0 16,-3 0 0-16,0 0 0 0,-11 0 0 0,4 0 0 15,3 0 0-15,-3 0 0 0,-4 0 0 0,0 0 0 16,4-3-10-16,-1 3 10 0,-3 3-8 0,-7-3 8 15,-3 0-10-15,0 7 10 0,3-4-12 0,0-3 12 16,-11 6-9-16,8-3 9 0,-1-3 0 0,1 0-9 0,-11 0 9 0,0 0 0 16,0 0 0-16,-4 3 0 0,4-3 0 0,-3 6 0 15,3-2 0-15,-4-4 0 0,0 0 0 0,1 0 0 16,-4 0-9-16,3 6 9 0,1-6-9 0,-1 0 9 16,4 0-12-16,-3 0 12 0,3 0-16 0,-11 3 4 15,0-3 1-15,4 9 0 0,4-5 11 0,-4-4-12 16,0 6 12-16,-4-3-12 0,0 6 12 0,1-2 0 15,3-4 0-15,0 0-8 0,3 6 8 0,0 1 0 16,-3-10 8-16,7 9-8 0,-7-6 0 0,11-3 0 16,-8 7 0-16,11-7-8 0,4 0 8 0,-4 0 0 15,7 0 0-15,-7 0 0 0,0 0 0 0,0-7 0 16,0 4 0-16,0-3 8 0,0 3-8 0,4-7 0 0,-1 7 0 0,4-6 0 16,0-1 0-16,7 1 0 0,-10 0 0 0,7-4 8 15,-1 4-8-15,1-1 0 0,3 4 0 0,0 0 0 16,4-4 0-16,-1 7 0 0,5-6 0 0,-5 9 0 15,8-10 0-15,-4 10 0 0,4-3 0 0,-4-3 0 16,4 6 0-16,3 0 0 0,0 0 0 0,-3 0 0 16,3 6 0-16,4-3-12 0,-4-3 4 0,8 0 0 31,-5 10-86-31,5-10-17 0,-4 6-3 0,3-3-719 0,0-3-144 0</inkml:trace>
  <inkml:trace contextRef="#ctx0" brushRef="#br0" timeOffset="118874.86">13409 16919 403 0,'0'0'36'0,"0"0"-36"0,0 0 0 0,0 0 0 16,0 0 84-16,0 0 9 0,0 0 3 0,0 0 0 15,0 0-20-15,0 0-4 0,0 0-1 0,0 0 0 16,0 0-7-16,0-6-2 0,0 0 0 0,0 6 0 16,4-4-3-16,-4 4-1 0,3-6 0 0,-3 6 0 15,0 0 0-15,0 0 0 0,0 0 0 0,0 0 0 16,0 0 11-16,0 0 3 0,0 0 0 0,0 0 0 16,4-9-11-16,-4 9-1 0,0 0-1 0,0 0 0 15,0 0-23-15,0 0-4 0,0 0 0 0,0 0-1 0,0 0-23 16,0 0-8-16,0 0 0 0,0 0 0 0,0 0 0 0,0 0 0 15,0 0 0-15,0 0-10 0,0 0 10 0,0 0 0 16,3 9 0-16,4 1-8 0,-7-10 8 0,4 9 0 16,-1-6 0-16,-3 7 0 0,0 2 0 0,4 4 0 15,-4-4 0-15,0 1 0 0,-4 9 13 0,4-3-1 16,0 3-1-16,0 9 0 0,0-9-11 0,0 9 0 16,0 1 0-16,4-1 8 0,-4 0-8 0,3 1 0 15,-3-1 0-15,4-3 0 0,-1 4 0 16,1-7 0-16,-1 3 0 0,1-6 0 0,-4-6 11 0,7 2-3 15,-3-5-8-15,-1 3 12 0,1-10 8 0,-4 3 2 16,3 1 0-16,-3-10 0 0,0 0 9 0,0 0 1 0,0 0 1 0,0 0 0 16,0 0 11-16,0 0 1 0,0 0 1 0,0 0 0 15,0 0-11-15,4-3-3 0,3-4 0 0,-4 4 0 16,-3 3-20-16,7-9-12 0,-3 6 12 0,-4-4-12 16,0 7 0-16,0 0 0 0,0 0 0 0,3-9 0 15,1 6 0-15,-4 3 0 0,3-3 0 0,-3 3 0 16,0 0 0-16,0 0 0 0,0 0 0 0,0 0-9 15,0 0 9-15,4-7 0 0,-4 7 0 0,0 0 8 16,0 0 3-16,0 0 1 0,4-3 0 0,-4 3 0 16,7-6-3-16,0 6 0 0,0-3 0 0,0 3 0 15,0-6-9-15,3 6 0 0,1-4 9 0,0 1-9 16,-1-3 0-16,4 6 0 0,0 0 0 0,4 0 0 16,-4 6 0-16,4-6-13 0,3 3 1 0,0 1 1 15,4-4 11-15,-1 6 0 0,1-3 0 0,0 6 0 0,3 1 0 16,0-7 0-16,1 3 0 0,2-3 0 0,1-3 0 15,7 0 0-15,3 0 0 0,4-3 0 0,3-3 24 0,4 3 6 16,4 3 2-16,-1-3 0 0,1-4-32 0,-1 4 0 16,1-3 0-16,3 6 0 0,3-3 0 0,1-3 0 15,-1 6 0-15,1 0 0 0,-5 0 0 0,1 6 0 16,0-6 0-16,0 3 0 0,11-3 0 0,-4 0 0 16,0 0 0-16,4-3 0 0,-4 3 0 0,0-6 0 15,0 6 0-15,0-4 0 0,7 1 0 0,0-3 0 16,7 3 0-16,-3-3 0 0,-4 2 0 0,3-5 12 15,1 6 0-15,3-3 0 0,4-4-12 0,-1 10-10 16,-2-3 2-16,-5-6 0 0,8 9 8 0,-4-3 0 16,7-4 0-16,-3 7-8 0,-4 0 8 0,0-3 0 0,-3 3 0 15,3 3 0-15,-4-3 0 0,5 7 0 0,-1-4 0 16,-7 0 0-16,0 3 0 0,-4-6 0 0,1 3 0 16,0-3 0-16,-1 0 0 0,1 0 0 0,-1 0 0 0,1 0 0 15,-1 0 0-15,1 0 0 0,3 0 0 0,0 0 0 16,4-3 0-16,-4 3 0 0,3 0 0 0,1 3 0 15,-4 4 11-15,4-4-3 0,-4 3 0 0,3-3 0 16,-3 0-8-16,-7 7 0 0,-7-4 0 0,0-3 0 16,-10 3 0-16,-1 1-11 0,1-7 3 0,-5 6 0 15,-2-6 8-15,-1 0 0 0,-3 3 0 0,0-3 0 16,-4 6 0-16,0-3 9 0,-7-3-1 0,4 0-8 16,0 10 0-16,-4-10 0 0,0 0 0 0,4 0 0 0,-4 3 9 0,8-3-9 15,-5 0 0-15,5 0 9 0,3 0-9 0,3 0 0 16,0 0 0-16,1 0 0 0,-1 0 0 0,0 0 0 15,-3 6 0-15,-4-3 0 0,-3-3 0 0,0 0 0 16,0 0 0-16,-4 0 0 0,0 0 0 0,-3 0 0 16,3 0 0-16,0 0 0 0,-3 0 0 0,-1 0-9 15,1 0 9-15,-4 0 0 0,1 0 0 0,-5 0 0 16,1 0 0-16,-4 0 0 0,0 0 0 0,0 0 0 16,-3 0 9-16,-1-3-9 0,1-3 0 0,-1 3 8 15,1 0-8-15,0-4 0 0,-1-2 12 0,-3 9-4 16,4-3 0-16,-1-3 0 0,1 6-8 0,0-7 0 15,-1-2 0-15,-3 3 0 0,4 2 12 0,-1-5-4 16,-3 0 0-16,1-1 0 0,-5-2 25 0,4 2 5 16,0 1 1-16,-3-4 0 0,-1 1-19 0,1-1-3 0,-1-2-1 0,1 2 0 15,-1-6-3-15,1 7-1 0,-1-7 0 0,-3 6 0 16,4-5-3-16,-4-4-1 0,3 6 0 0,-3-3 0 16,0 0-8-16,0-3 8 0,0 4-8 15,-3-4 8-15,3 0-8 0,-4 9 0 0,4-9 0 0,-3 3 0 16,-1 7 0-16,1-7-19 0,3 6 3 0,-4-5 1 15,1 8 15-15,-1-2 0 0,1 2 0 0,-1-2 0 32,4-1-60-32,-3 4-13 0,-4-1-3 0,0 1-854 0,-4 6-171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20T14:36:14.0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16563 7264 518 0,'-21'-19'46'0,"14"16"-37"16,-7-6-9-16,3-1 0 0,4 7 141 0,0-6 27 16,0-1 4-16,0 1 2 0,3 6-126 0,-3-7-24 15,4 10-6-15,-4-9-1 0,0 6-17 0,0-3 0 16,-1 6 0-16,-2-4 0 0,3 4 0 0,-7-3-11 0,0-3 2 0,-1 6 0 15,1 0 9-15,0 0 12 0,0-3-2 0,-3-3-1 16,-1 6 42-16,0 0 8 0,1-4 1 0,-5 4 1 16,8-6-15-16,0 6-3 0,-3 6-1 0,2-6 0 15,1 0-2-15,0 0 0 16,0 0 0-16,0 4 0 0,0-4 11 0,0 6 1 0,-7-3 1 0,7 3 0 16,-8-3-9-16,5 1-1 0,-4 5-1 0,-1 0 0 15,-2-2-22-15,-1-1-5 0,4 3-1 0,0 1 0 16,-1-4-5-16,8-3-1 0,-3 0 0 0,6 4 0 15,4-4-8-15,0-3 8 0,0 0-8 0,7 0 8 16,0 0 20-16,0 0 3 0,0 0 1 0,0 0 0 16,11 0 3-16,6 0 1 0,4-3 0 0,8-4 0 15,2 7-10-15,1 0-2 0,3 0 0 0,8-3 0 16,-4 6-12-16,10-3-4 0,4-3 0 0,3 3 0 0,4 3-8 0,4-3 0 16,-1 0 0-16,-3 7 0 0,0-7 0 0,4 0 0 15,3 3 0-15,7-3 0 0,0 0 0 0,7 0 0 16,-3 0 0-16,6 0 0 0,8-10 0 0,0 10 0 15,-1-6 0-15,5 0 0 0,-8 3 0 0,0-4 0 16,-3-2 0-16,3 6 0 0,4-7 0 0,-8 7 0 16,1-6 11-16,0 3-11 0,-4-1 0 0,3 1 0 15,-6 3 0-15,3-3 0 0,-3 2 0 0,-1 4 0 16,-6-6 0-16,0 3 0 0,-4 3 0 0,0-3 0 16,-4-3 0-16,1 6 0 0,-8 0 0 0,1 0 0 15,-8 0 0-15,-7 0 0 0,-3 0 8 0,-7-3-8 16,-4-4 0-16,-3 7 9 0,-4 0-9 0,-3 0 0 15,-4-3 9-15,-4 3-9 0,-3 0 0 0,-7 0 0 0,0 0 0 0,0 0-755 16,-10-3-150-16</inkml:trace>
  <inkml:trace contextRef="#ctx0" brushRef="#br0" timeOffset="22874.2">18673 15104 1389 0,'0'0'61'0,"0"0"14"0,0 0-60 0,-4 0-15 15,-3 0 0-15,0 0 0 0,0-4 40 0,0 4 6 16,3 0 1-16,-6 0 0 0,3 4-55 0,-4 2-12 16,4-3-1-16,0-3-1 0,3 0 35 0,-3 3 7 0,0 3 2 0,0-3 0 15,7-3 70-15,-3 0 15 0,-8 0 2 0,4 0 1 16,7 0 1-16,-7 0 0 15,-4-3 0-15,-3 3 0 0,4 0-29 0,-4-6-6 16,0 3 0-16,-4 3-1 0,0 0-37 0,-3 0-7 16,-4 0-2-16,1 0 0 0,-1 0-29 0,-3 0 0 15,-4 0 0-15,0 0 0 0,-3 0 0 0,-4 9 0 0,0-6 0 0,-3-3 0 16,3 10 0-16,0-4 0 0,4 0 11 0,-4 4-11 16,4-4 18-16,3 4-3 0,1-4-1 0,-1 3 0 15,0 1-14-15,4-1 9 0,0-6-9 0,3 7 8 16,-3-1 0-16,-1-6 0 0,5 3 0 0,-4-2 0 15,-4 5 20-15,7-3 3 0,0 0 1 0,-3-6 0 16,0 7-32-16,-4-4 0 0,0 3 0 0,1-3 0 0,3 4 0 0,-1-4 0 16,1 0 0-16,3-3 0 15,-3 0 12-15,3 6-4 0,4-3-8 0,-3-3 12 16,-1 0-12-16,4 0 0 0,-4 0 0 0,7 0 0 0,-3 7 0 16,4-4 0-16,2-6 0 0,1-4 0 0,0 7 0 0,4 0 0 15,-1 0 0-15,1 0 9 0,6-3-9 16,-3-3 8-16,3 6-8 0,-3 0 8 0,7-3-8 15,-3 0 10-15,3 3-10 0,0 0 10 0,3-7 1 0,4-2 0 16,-3 9 0-16,3-10 0 16,0 7-11-16,4-6 0 0,-1 0 9 0,4 5-9 0,4-5 0 0,0 0 0 15,-1-4 0-15,4 4 0 0,-3-4 0 0,3 1 0 16,-3-4 0-16,3 3 0 0,0 1 0 0,-3-4 0 16,-1 4 0-16,1 2 0 0,0-2 0 0,-4-1 0 15,0 1 0-15,0 2 0 0,0 1 0 0,-3-1 12 16,3 1-4-16,0-1 0 0,-3 7-8 0,3-6-13 15,0 0 3-15,3 5 1 0,1-2 9 0,-4 0 16 16,-3 0-4-16,-1 2-1 0,4-2-11 0,1 3 0 16,-5-3 0-16,1 6 0 0,-4 0-11 0,3 0 3 0,-10 0 0 15,0 0 0-15,0 0 8 0,0 0 11 0,0 0-3 0,0 0 0 16,-7 6-8-16,0 3 0 0,-3-5 0 16,-1 8 0-16,-7-2 0 0,-3-1 0 0,0 0 0 0,-4 4 0 15,1-4 0-15,-1 4-11 0,0 3 11 0,1-4-8 16,2 1 8-16,-2-1 0 0,-1 4 0 0,0-1-8 15,4 4 8-15,-3-6 0 0,-5 9 0 0,5-3 0 16,-5 3 0-16,5 0 0 0,-5-7 0 0,5 1 0 16,6-7 0-16,1 4 0 0,6-4 0 0,-3 7 0 15,3-10 24-15,4 10 6 0,4-10 2 0,3 4 0 16,0 5-20-16,7-2-4 0,3-1-8 0,4 1 12 16,4 3-12-16,3-1 0 0,0 1 0 0,8 0 0 15,-1-7 0-15,0 10 0 0,4-7 0 0,7 1 0 0,-4 6 0 0,7-7 0 16,4-2 0-16,-4 2 0 0,1-2 0 15,-1 5 0-15,0-2-13 0,1-1-1403 16</inkml:trace>
  <inkml:trace contextRef="#ctx0" brushRef="#br0" timeOffset="111679.37">8484 15386 1094 0,'0'-10'97'0,"7"1"-77"15,-7 0-20-15,0-4 0 0,0 4 272 0,0-1 50 16,0 7 10-16,0-6 3 0,0-1-227 0,0 10-44 15,-7-9-10-15,0 6-2 0,-3 3-25 0,-4-3-6 16,-4-4-1-16,0 14 0 0,-6-4-20 0,2 0 8 0,-2-3-8 0,-12 0 0 16,5 9 11-16,-5-2-3 0,1-4 0 0,0 9 0 15,-4 4 20-15,-3 0 4 0,3-1 1 0,-7 1 0 16,-7 6-6-16,0-3-2 0,-3 3 0 0,-1 6 0 16,-3-3-2-16,0 3-1 0,4-3 0 0,0-3 0 15,6 6-3-15,-3-6-1 0,7 10 0 0,0-10 0 16,-3 9-2-16,14 0-1 0,0-9 0 0,-1 10 0 15,-3-1-15-15,4 0 0 0,7 1 0 0,-4-1 0 16,8 0 0-16,-1-2 0 0,4-4 0 0,-4 6 0 16,0 1 0-16,4-1 0 0,0-3 0 0,-4 7 0 15,4-4 0-15,0 3 0 0,0-2 0 0,-4 9 0 16,0-7 0-16,4 4 0 0,7-4 0 0,-7 7 0 16,7-7 0-16,-4-2 0 0,11-1 8 0,-7 1-8 15,7-1 0-15,3 0 8 0,-3 1-8 0,4 2 0 16,3-3 0-16,0 1 0 0,0-1 8 0,0 1-8 0,0-1 0 0,3-3 0 15,4-3 0-15,-7 7 0 0,7-11 0 0,1 8 0 16,2-7 0-16,1 0 0 0,3 0 0 0,-4-4 0 16,4 1 0-16,1-3 0 0,6 3 0 0,-11-1 0 15,15-2 0-15,-7 3 0 0,6-6 0 0,-2-4 0 16,2 7 0-16,1-10 0 0,0 3 0 0,-1 1 0 16,5 2 0-16,-1-5 0 0,0-4 0 0,4 6 0 15,-4-6 0-15,0 3 0 0,0-2 11 0,1 2-11 16,-1-3 12-16,0-3-12 0,-7 6 0 0,0-6 0 15,1 0 0-15,-5 0 0 0,-3-6 0 0,0 6 8 16,1 0-8-16,-5 0 0 0,1-9 9 0,-1 9-9 16,1-4 0-16,-1-5 9 0,-2 6-9 0,2-3 10 0,-3-4-10 0,0 7 10 15,4-6-10-15,-4-1 0 0,3 7 9 0,-10-6-9 16,7-1 9-16,-3 7-9 0,3-6 12 0,-7-1-12 16,7 1 19-16,-7 0-3 0,0-1-1 0,0-2 0 15,-7 2 4-15,4 4 1 0,-5-10 0 0,1 7 0 16,0-4-3-16,-3 1 0 0,-1-1 0 0,-3-2 0 15,-4 2 10-15,1 0 1 0,-1 1 1 0,-7-4 0 0,4 4-29 0,-3-7-16 16,-5 9 1-16,8-2 1 16,-3-1 14-16,2 1 0 0,8 2 0 0,-7 1 0 15,3 0 0-15,8-1 0 0,-1 7 0 0,1-3 0 16,3 0 0-16,0-1 16 0,7 7-3 0,0 0-1 16,0 0-33-16,0 0-7 0,0 0-2 15,0 0 0-15,0 0 6 0,7 7 0 0,0-1 1 0,3-6 0 16,1 9 9-16,-1 1 2 0,8-10 0 0,-4 9 0 15,4-6 4-15,7 7 8 0,-1-1-13 0,1 0 5 16,3 1 8-16,0-7 0 0,4 9 0 0,-7-5-8 0,3 2 8 0,0 1 0 16,0-4 0-16,-3 3 0 0,-4 1 0 0,1 2 0 15,-5 4 0-15,1-4 0 0,-4 1 0 0,0 0 0 16,-3 5 0-16,-1-5 0 0,-3 6 0 0,0-7 8 16,0 7 0-16,-7 3 0 0,-7-9 4 0,0 12 2 15,0-10 0-15,-3 7 0 0,-5-3-2 0,1 9-1 16,0-6 0-16,-3 0 0 0,-5-6-11 0,1 9 8 15,0-3-8-15,0-6 8 0,-4 2-8 0,1 1 0 16,-1-6 0-16,0 6 0 0,0-4 0 0,1-5 0 16,-1 5 0-16,0-2 0 0,4-1-15 0,4-2-5 0,-5-1 0 0,1 1-1 31,4-7-53-31,3 9-10 0,-1-5-3 0,5-4 0 16,-1-3-62-16,1 6-13 0,6-6-2 0</inkml:trace>
  <inkml:trace contextRef="#ctx0" brushRef="#br0" timeOffset="112738.82">9387 16759 1555 0,'-3'-9'138'0,"3"6"-110"0,0-4-28 0,0 1 0 16,0 0 120-16,0-4 18 0,0 7 4 0,0-3 1 0,-4 3-115 0,4-6-28 16,-3 9 0-16,-1-4 0 0,-6-2 9 0,3 3-9 15,-7 0 8-15,3-3-8 0,-7 6 43 0,4 0 3 16,-3-10 1-16,-1 10 0 0,-3 0 28 0,0-9 5 16,3 9 2-16,-3-7 0 0,0 1-2 0,-1-3-1 15,1 6 0-15,0-7 0 0,0 1-9 0,-4-1-2 16,4-2 0-16,-4 3 0 0,1-1-32 0,-1 7-8 15,-7-6 0-15,4 5-1 0,0 4-18 0,-4 0-9 16,0 4 10-16,1 5-10 0,-5 0 0 0,1 4 0 16,3-1 0-16,1 7 0 0,2 3-11 0,-6 0 11 15,3 0-10-15,4 6 10 0,3 4 0 0,1-7-9 16,-5 6 9-16,8 1 0 0,4 8 0 0,-5-2 0 16,5 0 0-16,3 9 0 0,0-4 0 0,0 5 0 0,-1 2 0 15,5-6 0-15,3 9 0 0,7-3 0 0,0 3 0 0,0-9-8 16,0 6 8-16,0-6-8 0,10 7 8 0,4-8-8 15,4-2 0-15,0-6 0 0,6 5 0 0,1-8 0 16,3-1-1-16,4-3 0 0,3-6 0 0,1 0 0 16,6-9 9-16,7 6 0 0,4-10 0 0,0-3-8 15,14 4 8-15,-14-10 0 0,4 0 0 0,-4-3 0 16,-1-4 11-16,-6 4-3 0,4-6 0 0,-4-4 0 16,-4 1-8-16,0-4 10 0,1 0-10 0,-5-6 10 15,-2-3 2-15,-1 3 0 0,0-9 0 0,-3 6 0 16,-4-13-2-16,-3 4 0 0,0-7 0 0,-4 0 0 15,0-6 0-15,4-3 0 0,-15-3 0 0,4 3 0 16,0-4 5-16,0 1 1 0,-3-4 0 0,0 4 0 0,-1 0-5 0,-3 0-1 16,0-4 0-16,-3 10 0 0,-1 3-2 0,1 3-8 15,-4 4 12-15,-4 2-4 0,-3 4 4 0,0 0 1 16,-3-1 0-16,-4 1 0 0,-1 6-3 0,-6-3-1 16,0 6 0-16,-7 0 0 0,-4-7-9 0,-7 14 10 15,1-1-10-15,-12 4 10 16,-6-1-30-16,-1 7-5 0,-6 6-2 0,-8 0 0 15,-10 0-181-15,-7 9-36 0</inkml:trace>
  <inkml:trace contextRef="#ctx0" brushRef="#br0" timeOffset="127834.71">5454 10864 1555 0,'0'0'138'0,"0"-13"-110"0,0 4-28 0,0 6 0 15,0-7 155-15,0 1 25 0,0 0 6 0,-7 5 1 16,0 1-127-16,0-3-26 0,3 3-5 0,-6-3-1 16,-4 6-28-16,7 0 0 0,-4 0 0 0,0 0 0 0,4-3 0 15,-3 3 0-15,-4-7-11 0,3 7 11 0,-3 0 13 16,3 0 11-16,-13-3 1 0,6 3 1 0,0-9 20 15,-6 9 4-15,-8-3 1 0,4-4 0 0,-8 4-12 0,1-3-3 16,0 6 0-16,-4 0 0 16,-7-3-19-16,4 3-4 0,0-3-1 0,-4 3 0 0,0-7-1 15,0 7-1-15,-7 0 0 0,4 0 0 0,-1 0 2 0,4 0 0 16,-3 0 0-16,3 7 0 0,7-4-4 0,-3-3-8 16,0 3 12-16,6-3-4 0,1 0 4 0,0 6 1 15,-8-6 0-15,1 0 0 0,0 0 3 0,3 3 0 16,4-3 0-16,-4 7 0 0,4-4-7 0,-4-3-1 15,4 9 0-15,3-6 0 0,4-3-8 0,-4 7 0 16,4-4 0-16,3 6 0 0,0-3 8 0,-3 1-8 16,3-1 8-16,1 3-8 0,6 4 10 0,-7-4-10 0,-3 4 12 15,3-1-12-15,8-2 0 0,-4 12 0 0,-1-3 0 16,5-7 0-16,-8 10 0 0,7 6 0 0,1-6 0 16,3 0 0-16,-7 0 0 0,6 0 0 0,-2-3 0 0,-1 3 0 15,0 0 0-15,4 0 0 0,0-3 0 0,0 2 0 16,4-2 0-16,-5-6 0 0,5 6 0 0,-4-7 0 15,3 1 9-15,1 6-1 0,-5-7-8 0,8 4 12 16,4-4-4-16,-8 1-8 0,8-1 11 0,-4 4-11 16,3 0 0-16,-3-7 0 0,7 10 0 15,0-6-9-15,0 5 9 0,0 1 16 0,7-3-4 0,-3 6-1 16,3-3-11-16,-4-1 0 0,1-2 9 0,6 9-9 16,-3-9 0-16,1 6 0 0,2 0 0 0,8 3 0 15,-11-9 0-15,10 5 0 0,-2-2 0 0,-5 3 0 16,4-3 19-16,7-6-1 0,-6 9 0 0,-1-7 0 15,7 1-18-15,-4-4 0 0,5 7 8 0,-1-6-8 0,-4-4 0 16,5 10 0-16,2-10 0 0,1 4 0 0,-4 0 0 0,4 5 0 16,0-5 0-16,6 3-9 0,-6-1 9 0,0 4 0 15,3-6 8-15,4 5-8 0,-4-5 0 0,7 9 0 16,0-13 0-16,1 4 0 0,-1 6 0 0,4-7 0 16,3 4 0-16,-3 0 0 0,0-7 0 0,0 10 0 15,3-7 0-15,-7-2 0 0,0-1 0 0,1 1 0 16,3-7 10-16,-4 3-10 0,0 0 9 0,0-6-9 15,1 10 8-15,2-10-8 0,8 6 8 0,-3-3-8 16,2-3 0-16,1 6 8 0,0-3 0 0,-11-3-8 16,8 0 12-16,-1 0-4 0,-7 0-8 0,4 0 0 0,0 0 0 15,0 0 0-15,-7 0 0 0,3 0 0 0,0 0 0 16,0 4 0-16,-6-4 0 0,6 0 0 16,-3 0 0-16,-1 0 0 0,-2 6 0 0,-1-6 0 0,4 0 0 15,-8 0 0-15,12-6 0 0,-8 6 0 0,4 0 0 0,3-4 8 16,7 4-8-16,1-9 0 0,-8 9 0 0,7 0 8 15,0-3-8-15,-6-3 10 0,3 3-10 0,-4-4 10 16,-7 4-10-16,7-6 0 0,-3-1 0 0,0 1 0 16,-4-4 0-16,4 1 0 0,0-7 8 0,-1 6-8 15,1 1 23-15,-4-4-1 0,0 1 0 0,4-4 0 16,0 0-22-16,-4-3 9 0,4 0-9 0,0 3 0 16,-4 7 0-16,0-7 0 0,-3-3 0 0,0 9 0 15,-1-5 12-15,-6 2-12 0,3 0 12 0,0-6-12 16,-3 10 0-16,-1-7 0 0,8-3 0 0,-14 9 0 0,6-9 12 15,-2 4-4-15,2-4 0 0,-3 0-8 0,-3 0 8 16,-1 0-8-16,8-6 0 0,-7 6 0 0,3-3 0 0,-4-1 0 16,-3 1 0-16,0-3 0 0,11 3 0 0,-11-3 0 15,4 3 0-15,-1-3 0 0,1 2 0 0,-1-2 0 16,1 6 0-16,-7-6 0 0,3 6 0 16,-4-3 0-16,1-3 0 0,-4 3 0 0,-4-4 0 0,1 8 0 15,-1-5 0-15,1 1 0 0,-8-6 0 0,0 6 0 16,-6-3 0-16,3-4 0 0,3 10 0 0,-14-3 0 15,4-3 0-15,-3 6 0 0,-1 0 0 0,-10 0 0 16,3-6 0-16,-3 6 0 0,-1-3 0 0,-3-3 0 16,-3 6-8-16,-4-10 8 0,0 7 0 0,1-3 0 15,-1 0-8-15,3 3 8 0,-6 6 0 0,3-3 0 0,-3-3 9 0,-4 6-9 16,3 0-12-16,-3 7-9 0,-6-7-2 0,-9 10 0 31,5 5-27-31,-1-5-6 0,5 9 0 0,-1 6-1 16,0 1-176-16,-11 11-35 0</inkml:trace>
  <inkml:trace contextRef="#ctx0" brushRef="#br0" timeOffset="129270.15">4830 12940 2358 0,'0'0'52'0,"0"-10"10"0,-8 1 2 0,5 3 3 0,3-4-54 0,-4 1-13 0,4 0 0 0,0-1 0 15,0 1 0-15,0 6 9 0,4-7-9 0,-1 1 8 16,-3 9 26-16,0 0 5 0,0 0 1 0,0 0 0 16,0 0-26-16,0 0-5 0,0 0-1 0,0 0 0 15,0 9 14-15,8 1 2 0,-8 2 1 0,0 1 0 16,0 2 5-16,-8 1 1 0,8 3 0 0,0 0 0 15,-3 3-13-15,-1 3-2 0,4-6-1 0,-3 12 0 16,3-3-5-16,0 3-1 0,-4 1 0 0,4 2 0 16,0 1-1-16,4 2-8 0,-4-2 12 0,3 9-4 15,1-7-8-15,7 4 10 0,-8-3-10 0,4 3 10 0,7 3 8 16,-3-4 2-16,-4-2 0 0,11-4 0 0,-4 1-12 0,7 6-8 16,-7-10 12-16,7 4-12 0,4 2 18 0,-8-2-3 15,1-4-1-15,-4 10 0 0,11-7 2 0,-4 7 0 16,4-3 0-16,-1-1 0 0,1 1-16 0,3-4-8 15,4 4 8-15,-7 0-13 0,3-1 31 0,4-2 6 16,-4-4 2-16,7-3 0 0,1-3-7 0,-1 7-2 16,0-4 0-16,4-3 0 0,3-3-9 0,-7 0-8 15,1 6 9-15,-4-6-9 0,3 0 15 0,-3 0-3 16,-4 0-1-16,-4 3 0 0,5 0-3 0,-5-3 0 0,1 0 0 16,0 0 0-16,-1-3 4 0,1 9 0 0,3-3 0 0,-3-3 0 15,0 0-12-15,3 6 0 16,-3-6 0-16,-1 0 0 0,-6 0 0 0,7 0 0 0,-4-3 0 0,4 3 0 15,-1-3 0-15,1 0 0 0,0-4 9 16,-4 4-9-16,4-6 11 0,-1 8-3 0,1-5 0 0,0 0 0 16,-4 0 0-16,0-1 0 0,0-5 0 0,4 8 0 15,-1-5-8-15,1 6 10 0,-7-4-10 0,3 1 10 16,0-3-2-16,-3-1 0 0,3 4 0 0,0-4 0 16,-10 1-8-16,3 0 0 0,0-4-10 0,-3 3 10 15,3-2 0-15,-7-1 0 0,7-2 0 0,-11-1 0 16,4 0 0-16,4-3 10 0,-4 4-10 0,0-4 8 15,0 3 0-15,4-3 0 0,-4-3 0 0,3 3 0 16,-3-3-8-16,0 6 12 0,4-2-12 0,0-4 12 0,3 6-12 0,-11-3 0 16,8-3 0-16,-4 9 8 15,0-5-8-15,0-4 0 0,4 6 0 0,-4-3 0 0,-7-3 0 16,7 0 0-16,-7 0 0 0,7 9 0 0,-7-9 0 0,0 0 0 16,0 0 0-16,0 0 0 0,3 4 8 0,-3-4-8 15,0 0 12-15,0 0-4 16,7 0 1-16,-7 0 0 0,7-4 0 0,4-5 0 0,-11 6-9 0,4-7 10 15,-1 1-10-15,-3-4 10 0,0 1-10 0,0-4 8 16,0 4-8-16,-3-7 8 0,-1 3-8 0,-3 1 0 16,0-1 9-16,3 0-9 0,-6 4 0 0,3-7 8 15,-4 6-8-15,1 1 0 0,-1-7 0 0,-3 10 0 0,3-4 0 16,-3 4 0-16,0-4 0 0,0 4 0 0,3-1 0 16,1 1 0-16,-1-4 0 0,4 10 0 0,0-6 0 0,0 2 0 15,3 1 0-15,-3 0 0 0,4-4 0 0,3 10 0 16,0 0 0-16,0 0 0 0,0 0 0 0,0 0 0 15,0 0 0-15,0 0 0 0,0 0 0 0,0 0 0 16,0 0 0-16,7 10-12 0,0-1 12 0,4 1-12 16,-4-1 12-16,7 7-12 0,-4-1 12 0,1 1-12 15,3 3 12-15,-7 3-12 0,11-10 12 0,-11 7-12 16,3 0 12-16,1-6 0 0,-4 9 0 0,4-10 0 16,-4 7 0-16,0-7 0 0,0 7 0 0,0-6 0 15,0 3 0-15,0-4 0 0,0 1 0 0,-7-4 0 16,7 4 0-16,-3 5 0 0,3-8 0 0,0 2 0 15,-4-2 0-15,1 2 0 0,-1-2 0 0,1 2 0 0,-1-2 0 16,1-1 0-16,-1 4 0 0,-3-4 0 0,0 4 0 16,4-4 0-16,-8 0 0 0,4 4 0 0,-3-7-11 0,-1-3 11 15,1 7-13-15,-1-1 5 0,1 1 18 0,-4-7 4 16,0 6 1-16,0-6 0 0,0 7-7 0,3-1 0 16,-10-9-8-16,3 9 12 0,1 1-12 0,-4-1 9 15,3-6-9-15,-3 10 8 0,0-4-8 16,-4 1 0-16,4 2 0 0,-7 4 0 0,7-3 0 0,-11-10 0 15,4 12 0-15,0-2 8 16,-4-1-44-16,-3 1-10 0,-7 6-2 0,-8-7-997 16,-10 7-200-16</inkml:trace>
  <inkml:trace contextRef="#ctx0" brushRef="#br0" timeOffset="143852.67">19763 17898 846 0,'-11'-4'37'0,"0"4"8"0,1-6-36 0,-4 6-9 0,0 0 0 0,-4 0 0 15,-3 0 32-15,3-3 5 0,4-3 1 0,-4 6 0 16,-3 0 32-16,0 0 6 0,0 0 2 0,-4-3 0 16,4 3 5-16,-4 0 1 0,1-7 0 0,6 7 0 15,-3 0-16-15,0 0-4 0,3 0 0 0,0 0 0 16,1 0-17-16,3 0-4 0,3-3-1 0,-3 3 0 15,3 0-16-15,4 0-3 0,0 0-1 0,7 0 0 16,-7 0-22-16,7 0 0 0,0 0 0 0,0 0 0 16,0 0 0-16,0 0 0 0,0 0 0 0,0 0 0 15,14 3 27-15,0 4 1 0,4-7 0 0,7 0 0 16,0 0 6-16,10 0 2 0,0-7 0 0,7 7 0 16,1 0-25-16,6 0-11 0,1 0 10 0,-1-3-10 15,4 3 20-15,0-3-3 0,0 3 0 0,3 0 0 16,1 0 20-16,3-6 4 0,-1 6 1 0,1-3 0 15,4-4-24-15,-4 7-5 0,0 0-1 0,0-3 0 0,0-3 0 16,-4 3 0-16,1 3 0 0,-1-3 0 16,4-4-12-16,-3 7 0 0,-4 0 0 0,-8-9 0 0,-2 9 0 0,-1 0 0 15,-7 0 0-15,1 0 0 0,-5-3 0 0,1 0 0 16,-4 3 0-16,-3 0 0 0,0 0 0 0,-1 0 9 16,1 3-9-16,-7-3 8 0,-1 0-8 0,-3-3 0 15,1 3 0-15,-5 0 0 0,1 3 0 0,-11-3 8 16,0 0-8-16,0 0 8 0,0 0 20 0,0 0 3 15,0 0 1-15,0 0 0 0,0 0-32 0,-11 0 0 16,1 3 0-16,-1-3 0 0,-7-3 0 0,1 3 0 0,-8 0 0 16,4 0 0-16,-4 0 0 0,-3-3 0 15,-4-4 0-15,0 7 0 0,-3 0 12 0,-4-3-3 0,-6-3-1 0,-1 3 0 16,-7-3-8-16,0 6 8 0,-7-3-8 0,3 3 8 16,-3-4 7-16,4 4 1 0,-8-6 0 0,1 6 0 15,-8 0-8-15,1 0 0 0,-1 6-8 0,4-2 12 16,7-4-12-16,-3 0 0 0,3 0 0 0,0 3 0 15,0-3 0-15,0 0 0 0,3 6 0 0,8-6 0 16,0 3 0-16,10-3 0 0,0 0 0 0,7 0 0 16,4 6 0-16,3-6 0 0,8 3 0 0,-1-3 0 15,1 0 9-15,6 7-9 0,7-4 8 0,4-3-8 16,0 0 0-16,0 0 0 0,7 3-14 0,8-3 5 16,2 0 9-16,11 0 0 0,8 0 8 0,10 0-8 0,3 0 10 0,7 0-2 15,4 0-8-15,4 0 12 0,-1 0 8 0,4-3 0 16,4 3 1-16,7 0 0 0,-1-3-21 0,1 3 0 15,-8 0 0-15,4 0 0 0,-3 0 0 0,0 0 0 16,3 0 0-16,-7 0 0 0,3 0 0 0,-10 0-8 16,0 0 0-16,-10-7 0 0,-5 7 8 0,-2 0 11 15,-8 0-3-15,0 0 0 0,-3 0-8 0,-7-3 0 16,-1 3 0-16,-6-6 0 0,0 6 15 0,-4 0 4 16,-7 0 1-16,-7 0 0 0,0 0-4 0,0 0-1 15,0 0 0-15,-7-3 0 0,-7-3-15 0,-4 6 0 16,-3 6 8-16,0-6-8 0,-7-6 0 0,-4 6 0 15,-4 6 0-15,-2-3 0 0,-12-3 8 0,-3 6-8 16,0-6 11-16,-3 3-11 0,0-3 19 0,3 7-3 0,0-4-1 0,-4 0 0 16,1-3 1-16,-4 6 1 0,0-3 0 15,-4-3 0-15,-3 7-17 0,7-4 10 0,7-3-10 0,1 3 8 16,6 3-8-16,0-6 0 0,4 3 0 0,-1-3 8 16,1 7-8-16,3-7 0 0,4 3 0 0,7-3 0 15,-1 0 0-15,5 0 0 0,6 6 0 0,4-3 0 16,3-3 0-16,4 3-12 0,7-3 4 0,0 0 8 15,11 7-15-15,6-4 5 0,8 6 1 0,7-9 0 16,7 10 9-16,3-7-10 0,7 3 10 0,4-3-10 16,4-3 10-16,10 9 0 0,7-9 0 0,0 0 0 15,0 0 0-15,0 0 0 0,-3 0 0 0,3 0 0 16,0-3 0-16,0-3 0 0,0 6 0 0,-3-3 0 16,-8-3 0-16,-3 6 0 0,-7-7 0 0,0 1 0 0,-4 3 0 0,-6-3 0 15,-5 3 8-15,-6-4-8 0,-4 4 0 0,-6-6 8 16,-8 9-8-16,0-10 0 0,-11 7 12 0,-3 3-3 15,0 0 0-15,-7-6 0 0,-10 3-9 0,-8-7 10 16,-3 10-10-16,-4-3 10 0,-7 3-10 0,-3-6 0 16,-8 12 0-16,-6-3 0 0,-4-3 0 0,-7 0 0 15,-4 7 0-15,4-4 0 0,0 0 10 0,-3 6 0 16,-4-2 0-16,0-4 0 0,-7 3 4 0,-1-3 1 16,8 0 0-16,-3 7 0 0,3-10-7 0,-4 6-8 15,0-3 11-15,1 7-11 0,3-7 20 0,0 6-2 16,7 0-1-16,-4 1 0 15,-3-7-89-15,-7 6-19 0,-7 1-3 0</inkml:trace>
  <inkml:trace contextRef="#ctx0" brushRef="#br0" timeOffset="150270.1">16196 16273 1659 0,'0'0'73'0,"-7"-3"16"0,7 3-71 0,-4-6-18 0,-6 6 0 0,6-3 0 15,4 3 34-15,0 0 3 0,-10 0 1 0,6 0 0 16,4 0-28-16,0 0-10 0,0 0 0 0,0 0 9 15,0 0-9-15,0 0 10 0,4 3-10 0,6 6 10 16,1-6 8-16,10 4 2 0,0-4 0 0,7-3 0 16,8 6 11-16,-4-3 2 0,-4-3 1 0,3 0 0 0,1 0-26 0,4 6-8 15,-8-2 0-15,0-4 0 16,0 0 13-16,-3 0-1 0,0 3 0 0,-1-3 0 16,-3 0 24-16,-3 6 4 0,0-6 0 0,-1 0 1 15,-6 3-2-15,0-3-1 0,3 0 0 0,-4 0 0 16,1 0-16-16,-8 0-3 0,-3 0-1 0,11 0 0 15,-1 6-1-15,-6-2 0 0,-4-4 0 0,0 0 0 0,7 0-17 0,-7 0-11 16,0 0 2-16,0 12 0 0,0-6 9 0,-3 4 0 16,-1 2 0-16,0 1 0 0,-6-1 0 0,3 7 0 15,-4-6 0-15,1 6 0 0,-1-1 0 0,1 4 0 16,-1-3 0-16,-3 3 0 0,3 3 0 0,1-3 0 16,-1 9 0-16,0 1 0 0,1-1 0 0,3 1 11 15,-4 8-3-15,8 4 0 0,-4-3-8 0,3 12 8 0,-3-9-8 0,4 9 8 16,-1-2-8-16,4-7 0 15,0 9 0-15,0-6 0 0,0 0 8 0,0 0 0 16,4 0 0-16,-4 6 0 0,0-3-8 0,0-6 0 16,3 0 0-16,-3 3 0 0,0-9 0 0,0 3-16 0,0-1 4 0,0-5 1 15,4 3 11-15,-1-4 0 0,-3-6 0 0,4 4 0 16,-4 2 9-16,3-2 1 0,1-11 0 16,-1 11 0-16,1-1-10 0,3-3 0 0,-4-2 0 15,4 5 0-15,-3-9 0 0,3 0 0 0,0 0-10 0,0-3 10 16,0 2 0-16,0-2 0 0,4-6 0 0,-4 6 0 15,0-7 0-15,-4 1 0 0,5 2 0 0,-5-5 0 16,4-4 8-16,-3 4 0 0,-4-10 1 0,0 0 0 16,0 0 17-16,0 0 3 0,0 0 1 0,0 0 0 15,0 0 9-15,0 0 1 0,0 0 1 0,0 0 0 16,0 0 2-16,0 0 0 0,-4 6 0 0,4-6 0 16,-7 3-27-16,4 6-6 0,3-9-1 0,-11 3 0 15,0 4 2-15,1-4 0 0,-4 6 0 0,0-6 0 16,-4 7 1-16,-3-1 0 0,-7 1 0 0,-1-1 0 15,-6 0 5-15,3 1 2 0,1-4 0 0,-5 4 0 16,1-1-10-16,0-9-1 0,3 3-8 0,0 3 12 16,4-12-107-16,7 3-21 0,-22-10-5 15,22-15-1-15</inkml:trace>
  <inkml:trace contextRef="#ctx0" brushRef="#br0" timeOffset="158695.37">24031 16424 1036 0,'0'0'92'0,"0"0"-73"15,0 0-19-15,0-13 0 0,0 10 149 0,0-3 27 0,0-4 4 0,4 4 2 16,-4 0-138-16,-4-4-28 0,4 7-6 0,0-6-1 16,-3 6-9-16,3-4 8 0,-7-2-8 0,0 6 8 15,0-6 23-15,3 9 4 0,-3-10 1 0,-4 7 0 16,1-3 19-16,-1 6 4 0,4-3 1 0,-3-1 0 15,-1 4-6-15,-3 0-1 0,-4-6 0 0,-3 6 0 16,-4 0-15-16,4 0-3 0,-3 0-1 0,-1 0 0 16,0 6-11-16,-3-6-3 0,0 0 0 0,-1 0 0 15,1 4-5-15,-4-4-2 0,1 0 0 0,-1 0 0 16,-3-4 8-16,3-2 2 0,-3 6 0 0,-1 0 0 16,5 0 8-16,-1-3 1 0,0-3 1 0,0 6 0 15,1 0-33-15,2 0 0 0,-2 0 0 0,-1 6 0 16,4-3 0-16,-8-3 0 0,1 0-8 0,-4 0 8 15,4 0 0-15,-4 0 0 0,4 6 9 0,-4-2-9 16,0-8 11-16,4 4-11 0,3-6 12 0,1 6-12 16,-1 0 18-16,4 0-3 0,3 0-1 0,4 0 0 15,0-3-2-15,3 3 0 0,0 0 0 0,8-6 0 0,-1 6 16 0,1 0 4 16,-5 0 0-16,8 0 0 0,7 0-32 16,-7-3 0-16,-3-4-13 0,-1 7 4 0,4 0 9 0,4 0 0 15,-8 0 0-15,0 0 0 0,-3 0 0 0,7 0 0 16,0 7 0-16,-3-7 0 0,-4 0 0 0,-1 3 0 15,15-3 8-15,-7 0-8 0,-3 0 10 0,-1 6-2 16,4-3-8-16,7-3 12 0,0 0-1 0,-7 0-1 16,-4 6 0-16,11-6 0 0,0 0 2 0,0 0 1 15,-10 4 0-15,6-1 0 0,4-3-3 0,0 0-1 16,-7 0 0-16,0 6 0 0,-3-3-9 0,6-3 8 16,4 0-8-16,-7 6 8 0,-3-2-8 0,-1-4 0 15,11 0 0-15,-7 9 8 0,0-6-8 0,0 3 8 0,3-3-8 0,4-3 8 16,0 0 7-16,-3 10 1 15,-4-7 0-15,3 6 0 0,8 1-16 0,-8-1 0 0,1 1 0 16,-4-7 0-16,7 12 0 0,-4-8 0 0,4 2 0 16,-4 7 0-16,-3-10 0 0,4 10-20 0,3-4 4 0,-4-2 0 15,-6 2 16-15,6 1 0 0,1-4 0 0,-1 4 0 16,1 2 8-16,-1 1 0 0,1-6-8 0,3 8 12 16,0 1-12-16,0-3 9 0,-4 3-9 0,8-7 8 15,-1 10-8-15,-3-3 0 0,0 3 0 0,4-3 0 16,-4 3 0-16,3 0 0 0,1 0 8 0,-1 0-8 15,-6-1 0-15,6-2 0 0,4 3 0 0,-3 0 0 16,-8 6 0-16,4-3 0 0,4 1 8 0,-1-1-8 16,-3-3 0-16,0 6 0 0,0-3 0 0,4-3 0 15,-1 6 0-15,1-6 8 0,-8 0-8 0,4 6 0 0,4-3 8 16,-4-3-8-16,0 0 0 0,-4 6 8 0,4-6-8 0,0 0 8 16,0 0-8-16,0 6 8 0,-3-2-8 15,3-8 0-15,3 4 9 0,1 0-9 0,-8 0 9 0,4-3-9 16,4-6 12-16,-1 5-12 0,1 1 14 0,-4-6-4 15,0-1-1-15,0 4 0 0,7-3 6 0,-3-1 1 16,-11 1 0-16,7 5 0 0,7-5-16 0,-7-4 0 16,0 10 0-16,-4-6 0 0,1 6 0 0,3-7 0 15,7-2 0-15,-7 2 0 0,-4-3 0 0,4 4 8 16,7-4-8-16,-3 1 0 0,-8 2 0 0,8-2 0 0,-1 2 0 16,1-2 0-16,-1-1 0 0,1 1 8 15,-4-7-8-15,3 6 0 0,1 7 0 0,-4-16 0 0,-4 6 0 16,-3 3 0-16,7-9 0 0,0 10 0 0,-3-1 0 0,-1-6 0 15,-3 7 8-15,4 2-8 0,-1-5 0 0,-3 2 0 16,0 0 8-16,0-2-8 0,7-7 0 16,-7 6 0-16,0 3 8 0,3-5-8 0,1 2 0 0,-1 0 0 15,1 0 11-15,-1-3-11 0,1 4 12 0,3-7-12 16,0 0 0-16,0 0 0 0,-4 6 0 0,1 0 0 16,3-6 0-16,0 0 0 0,-4 3 0 0,4-3 0 15,-3 7 0-15,3-7 12 0,0 0-1 0,0 0 0 16,-8 3-11-16,8-3 0 0,0 0 0 0,0 0 0 15,0 0 8-15,0 0-8 0,0 0 0 0,0 0 8 16,0 0-8-16,0 0 0 0,0 0 9 0,0 0-9 16,11 0 0-16,0 0 8 0,-11 0-8 0,0 0 0 15,10 0 0-15,-3 0 0 0,0 0 0 0,-7 0 0 0,0 0 0 0,11 0 0 16,-1 0 0-16,1 0 0 16,-11 0 0-16,11 0 0 0,3-3 0 0,3 3 8 0,-10-7-8 15,8 7 8-15,-5-3-8 0,8 3 8 0,6-9-8 0,-2 9 0 16,-5 0 8-16,4-3-8 0,8-4 0 0,-1 7 0 15,-7-3 0-15,4 3 8 0,-1 0-8 0,1-6 0 16,0 6 0-16,-4 0 0 0,0 0 0 0,4-3 0 16,3-6 0-16,0 9 0 0,-7 0 0 0,4 0 0 15,3-4 0-15,4-2 0 0,0 6 0 0,0 0 0 16,-1 0 0-16,1 0 0 0,0 0 0 0,0-3 0 16,-4 3 0-16,0-6 0 0,0 6 8 0,1-3 1 15,-1 3 0-15,4-4 0 0,-1-2-9 0,5 6-11 0,2-9 3 16,5 9 0-16,-1 0 8 0,0 0 0 0,1-3 0 15,-5 3 0-15,1 0 0 0,-3 0 11 0,-5 0-3 0,5-7 0 16,-5 7-8-16,5 0 0 0,-5 0 0 16,5 0 0-16,-1-3 0 0,4 3-11 0,0 3 3 0,-4-3 0 15,4 0 8-15,-1 0 0 0,-2 7 0 0,3-7 0 16,-8 3 0-16,5-3 11 0,-1-3-3 0,0 3 0 16,4 0-8-16,3-7 0 0,4 4 0 0,7 3 8 15,-4-3-8-15,1 3-11 0,-1-6 3 0,-3 6 0 16,0 0 8-16,-4-3 11 0,-3-4-3 0,3 7 0 15,-3 0-8-15,4 0 0 0,6-3 0 0,-7 3-11 16,1 0 11-16,-1 0-8 0,0 0 8 0,-3 0-8 16,0-6 8-16,-4 12 0 0,0-6 0 0,-3 0 0 0,0 3 0 15,7-3 0-15,-4-3 0 0,7 3 0 0,4 0 0 0,0 3 0 16,-7-6 0-16,7 3 0 0,-4 0 0 0,0-6 0 16,1 3 0-16,-4 3 0 15,-1 0 9-15,1 0-9 0,3 0 12 0,-3 0-12 0,0 0 0 16,3 0 0-16,1-3 0 0,-1 3-12 0,-3 0 12 15,0 0 0-15,-4 3 0 0,0 0 0 0,1 6 0 0,-5-9 0 16,1 0 0-16,0 0 10 0,-4 7-10 0,0-4 0 16,0-3 0-16,1 0 8 0,-1 0-8 0,4 0-11 15,-1 0 3-15,-2 0 0 0,-1 0 8 0,-3 0 0 16,3 0 0-16,0 0-8 0,0 0 8 0,0 0 0 16,1 0 8-16,-5 0-8 0,1 0 0 0,0 0 0 15,-4 0 0-15,0 0 8 0,4 0-8 0,-4 0 0 16,0-3 0-16,0 3 0 0,0-7 0 0,1 14 0 0,2-7 0 15,1 0 0-15,-4 0 0 0,4 0 0 0,-4 3 0 16,0-3 0-16,4-3 0 0,-4 3 0 0,4 3 0 0,-4-3 0 16,4-3 0-16,-4 3 0 0,-4 3 0 0,5-3 0 15,-1 0 0-15,0 0 0 0,-3 0 0 0,-1 0 0 16,1 0 0-16,-1 0 0 0,1 0 0 0,-4-3 0 16,4 3 0-16,-8 0 0 0,5-7 0 0,-1 7 0 15,-4-3 8-15,4 3-8 0,0 0 8 0,1-6-8 16,-5 3 0-16,1 3 0 0,3-3 0 0,0 3 0 15,0-7 0-15,-3 4 0 0,3-3 0 0,-4 6 0 16,4 0 0-16,1 0 0 0,-5-3 0 0,1 3 0 16,-1 0 0-16,1-3 0 0,-4-4 0 0,4 7 0 15,-1-3 0-15,-3-3 0 0,0 6 0 0,4-9 0 16,-8 9 8-16,8-3-8 0,-4-7 8 0,0 10-8 16,0-9 0-16,0 6 0 0,0-4 0 0,0 7 0 0,0-6 11 0,-7 6-3 15,0 0 0-15,4-6 0 0,3-4-8 16,-7 10 0-16,7 0 0 0,-4-9-11 0,1 6 11 0,-4 3 0 15,7-10 0-15,-7 10 8 0,4-9-8 0,-4 6 0 16,3-7 8-16,-3 10-8 0,4-9 8 0,-1 0-8 16,-3 6 8-16,4-7-8 0,-1 1 8 0,1-4-8 15,-4 4 10-15,3-1-10 0,-3-2 8 0,4-1-8 16,-1-6 0-16,1 1 9 0,-4 5-9 0,3-6 10 16,1-6-10-16,-1-3 10 0,1 3-10 0,-1-6 0 15,1-7 0-15,0 3 0 0,3 1 0 0,-4-4 10 16,1 4-10-16,-1-1 10 0,1-2-10 0,-1 5 0 15,1 1 0-15,-1 0 0 0,-3-1 0 0,4 1 0 0,-1 0 0 0,1-4 0 16,-1 4 0-16,-3-1-11 0,4 1 11 0,-1 0-8 16,1-1 8-16,0 7 14 0,-1-3-3 0,1-3-1 15,-4 9-10-15,3-10-17 0,-3 10 4 0,0 0 1 16,0 0 12-16,0 0 0 0,4 0 0 0,-4 4-9 16,0-1 9-16,0 0 0 0,0 3 0 0,0-2-8 15,0-1 8-15,-4 6 0 0,4 1-9 0,0-1 9 16,-3-3 0-16,3 4 0 0,0 2-9 0,-4 1 9 15,1 6 0-15,3-6 0 0,-4-1-8 0,0 1 8 16,4 9 0-16,-3-3 0 0,-1-7-8 0,1 7 8 16,-1-3 0-16,1 3 0 0,-1-4 0 0,-3 4 0 15,7 3-16-15,-7-3 1 0,0-3 0 0,0 6 0 16,-4 0 15-16,1-3 0 0,-1-4 0 0,1 7 0 0,-1 0 0 0,1 0 16 16,-5 0-3-16,-2 0-1 0,-1 0-12 0,-3 0-16 15,0 0 3-15,-4 0 1 0,-3 0 12 0,3 7 16 16,-7-7-3-16,4 0-1 0,-3 3-12 0,2-3-16 15,1 0 3-15,-4 0 1 0,4 0 12 0,-4 0 10 16,4 0-2-16,-4 0 0 0,1 0-8 0,-8 0-11 16,-4 0 3-16,5-3 0 0,-1-4 8 0,0 7 16 15,-3 0-4-15,-1 7-1 0,1-7-11 0,3 3 0 16,-3-3 0-16,3 0 0 0,0 6 0 0,-3-3-14 16,0-6 2-16,-1 3 0 0,-3 0 12 0,1 0 0 15,-1 0 12-15,-4 0-12 0,4 0 0 0,1 0 0 0,2 0 0 16,-3-6-12-16,-3 6 12 0,0 0 16 15,-1-10-3-15,1 10-1 0,-8-3-12 0,5 3 0 16,-5-6 0-16,4 6 0 0,4-3 0 0,-4 3-16 0,0 0 3 0,0 0 1 16,-3-3 12-16,-1 3 0 0,1-7 0 0,3 7 0 15,0-3 0-15,3 3 0 0,1-6 0 0,7 6 0 16,-1 0 0-16,1 0 16 0,0-3-3 0,-1 0-1 16,-6-3-12-16,7 6 0 0,-4 0 0 0,3-10 0 15,1 10 0-15,-4 0-16 0,7-3 3 0,1 6 1 16,-1-3 12-16,4 0 0 0,-4 0 0 0,-7 0 0 15,4 0 0-15,-4 6 16 0,3-6-3 0,-2 4-1 16,-1-4-12-16,0 0 0 0,0 6 0 0,4-3 0 16,3 0 0-16,4-3-16 0,-4 0 3 0,3 0 1 15,5 0 12-15,-5 0 0 0,1 0 0 0,0 0 0 16,7 0 0-16,-1-3 0 0,8 0 0 0,-3-3 10 16,6-4-116-16,-3 1-23 15,0-4-5-15</inkml:trace>
  <inkml:trace contextRef="#ctx0" brushRef="#br0" timeOffset="196910.09">1238 17415 806 0,'0'0'36'0,"0"0"7"0,0 0-35 0,0 0-8 0,4-4 0 0,6-2 0 16,-6 0 206-16,14 0 39 0,-11 3 8 0,10-4 2 15,1-2-205-15,3 6-41 0,0 3-9 0,-3-3 0 16,7 3 12-16,-4-7 1 0,3 7 1 0,1 0 0 16,0 0 24-16,7 0 5 0,-4-3 1 0,7-3 0 15,0 6 6-15,1 0 2 0,9 0 0 0,-6 0 0 16,7-3-2-16,0 3 0 0,-4-3 0 0,8-4 0 15,-4 7 2-15,-1-3 1 0,5-3 0 0,-1 6 0 16,8 0-29-16,3-3-7 0,-7-3-1 0,7 6 0 16,-1 0-16-16,-2 0 0 0,3 0 8 0,-11 0-8 15,8 0 0-15,3 0 0 0,-7 0 0 0,3 0 0 16,-3 0 0-16,3 6 0 0,4-3 8 0,-10-3-8 16,-1 0 0-16,8 6 0 0,-8-3 0 0,0-3 0 0,1 7 0 15,6-4 13-15,-6 0-4 0,6 6-1 0,-3-9 1 16,-4 7 0-16,-3-4 0 0,4-3 0 0,-5 9-9 0,5-6 0 15,-1-3 0-15,-3 7-11 0,0-4 19 0,0-3 3 16,3 6 1-16,-10-6 0 0,7 0-12 0,-11 3-17 16,4-3 4-16,-4 0 1 0,1 0 32 0,-1 0 6 15,-7 0 2-15,4 3 0 0,3-3-10 0,-7 0-2 16,4 6 0-16,-4-6 0 0,4-6-7 0,3 6-1 0,-6 0-8 0,2 0 12 16,1 0-12-16,-4-6 0 15,4 0 0-15,-4 3 0 0,-3-4 0 0,0 7 0 16,-8-3 0-16,4 3 0 0,1-9 9 0,-8 9-9 15,0-10 8-15,0 10-8 0,4-9 37 0,-8 9 3 0,-3-3 0 0,0 0 0 16,4-4-19-16,-11 7-3 0,0-9-1 0,0 9 0 16,0-3 0-16,0-7 0 0,0 1 0 0,-7 0 0 15,3 5-8-15,-6-5-1 0,6-3-8 0,-6 2 12 16,-8 1-12-16,4-1 8 0,-4-2-8 0,1 2 0 16,-8-8 0-16,0 11 8 0,0-8-8 0,-3 2 0 15,-4 4 18-15,4-4 1 0,-4 1 0 0,4-4 0 0,-7 3-19 16,3 4 0-16,4 0 0 0,3 2-9 15,-6-2 18-15,6-1 4 0,4 1 1 0,3 0 0 16,-3-1-5-16,7 7-1 0,0-6 0 0,-4 6 0 16,7-4-8-16,4 4 0 0,-3-3 0 0,-1 6 0 15,8-3 0-15,3 3-11 0,0 0 3 0,0 0 0 16,0 0-8-16,0 0 0 0,7 3-1 0,3 6 0 0,4-9 6 16,4 10 2-16,-7-4 0 0,13-3 0 15,-6 0 9-15,7 7 0 0,-1-4 0 0,5 0-8 16,2 4 8-16,-2-1 0 0,-1 0 0 0,-3 1 0 15,6-1 0-15,-6 4 0 0,0-4 0 0,-1 1 0 0,-2 2 0 0,2-9 0 16,1 7 0-16,-7-1 0 0,-1 4 0 0,1-4 0 16,-1 0 0-16,1 1 0 0,-4-1 0 0,4 4 0 15,-8-1 0-15,5-2 0 0,-5 9 0 0,-3-7 0 16,0 7 0-16,-3-3 0 0,3 2 17 0,-7 1-1 16,0-6 0-16,0 9 0 0,-7-4-8 0,3-5-8 15,-3 6 12-15,0 0-12 0,-3-4 18 0,-1 4-3 16,0 0-1-16,1-3 0 0,-1 2-14 0,4-5 0 15,-10 6 0-15,6-7 0 0,4 7 0 0,-11-6 0 16,11-1 8-16,-10-2-8 0,6 5 0 0,4-8 0 0,-11 2 0 16,4 7 0-1,0-10-94-15,0 3-18 0,-11 1-4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0208" y="686405"/>
            <a:ext cx="4497586" cy="342748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587" y="4342192"/>
            <a:ext cx="5484317" cy="41154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0208" y="686405"/>
            <a:ext cx="4497586" cy="342748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587" y="4342192"/>
            <a:ext cx="5484317" cy="41154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0208" y="686405"/>
            <a:ext cx="4497586" cy="342748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587" y="4342192"/>
            <a:ext cx="5484317" cy="41154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D4D076-2022-4984-92AB-46A17DF77CA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3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26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595B6-90E4-445C-B860-2C89A09B1A4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3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004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AFF184-7DA3-46A4-810C-E920B2BD00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927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958A43-35C7-4314-BAE4-EF42D2B409E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3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59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3A9E2C-614F-4634-AA29-3AEEBA426710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3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894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957C11-280E-4CCA-A466-E788AA79B8D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3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501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0DC367-90D2-48D1-94BA-6BEF28EF2EA8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3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70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B5DD37-A1A7-4D06-8398-3E29B387882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1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529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DA3AE3-DC27-48CB-B787-84C4A66A2F0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3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741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FDA26B-42D9-447B-B41B-7F8F3569E00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24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5E32C4-B22B-431D-A892-E5FC0977565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1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32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730631-9D47-4153-B676-BF3E93468195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065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2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587" y="4342192"/>
            <a:ext cx="5484317" cy="41154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0208" y="686405"/>
            <a:ext cx="4497586" cy="342748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587" y="4342192"/>
            <a:ext cx="5484317" cy="41154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0208" y="686405"/>
            <a:ext cx="4497586" cy="342748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587" y="4342192"/>
            <a:ext cx="5484317" cy="41154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0208" y="686405"/>
            <a:ext cx="4497586" cy="342748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587" y="4342192"/>
            <a:ext cx="5484317" cy="41154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0208" y="686405"/>
            <a:ext cx="4497586" cy="342748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587" y="4342192"/>
            <a:ext cx="5484317" cy="41154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2E84-880C-44D9-9F83-88774DFE733A}" type="datetime1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43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172201"/>
            <a:ext cx="2844800" cy="365125"/>
          </a:xfrm>
        </p:spPr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24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4EFD-11CD-43C5-BA76-30414D9FE705}" type="datetime1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57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1F677-3A70-40A5-AAE5-1E9CF9677497}" type="datetime1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78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3230-D369-4C66-8FE7-501AA20810BA}" type="datetime1">
              <a:rPr lang="en-US" smtClean="0"/>
              <a:pPr/>
              <a:t>4/14/2023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6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D0D4-C2EB-41C0-A066-DB72D1B1A087}" type="datetime1">
              <a:rPr lang="en-US" smtClean="0"/>
              <a:pPr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421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7C632-DE55-4A03-9E33-19119DB84121}" type="datetime1">
              <a:rPr lang="en-US" smtClean="0"/>
              <a:pPr/>
              <a:t>4/14/2023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22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013B-A83F-4E2E-BA12-A6D551188EFA}" type="datetime1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29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71327-E8AB-4508-996F-869D21ECD8A9}" type="datetime1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25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0728F-6DB4-4B8C-B58B-87128BCB0777}" type="datetime1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90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C436-E371-4D0F-9496-D9F1567672D6}" type="datetime1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147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 i="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351338"/>
          </a:xfrm>
        </p:spPr>
        <p:txBody>
          <a:bodyPr/>
          <a:lstStyle>
            <a:lvl1pPr marL="347663" indent="-347663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2400" b="0" i="0">
                <a:latin typeface="Helvetica Light" charset="0"/>
                <a:ea typeface="Helvetica Light" charset="0"/>
                <a:cs typeface="Helvetica Light" charset="0"/>
              </a:defRPr>
            </a:lvl1pPr>
            <a:lvl2pPr marL="573088" indent="-338138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22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808038" indent="-347663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20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 marL="1033463" indent="-338138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1257300" indent="-336550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16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511102"/>
            <a:ext cx="2743200" cy="365125"/>
          </a:xfrm>
          <a:prstGeom prst="rect">
            <a:avLst/>
          </a:prstGeom>
        </p:spPr>
        <p:txBody>
          <a:bodyPr/>
          <a:lstStyle/>
          <a:p>
            <a:fld id="{37481D86-9D0E-3944-83BB-432BC5CB5C17}" type="datetime1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57763" y="6511102"/>
            <a:ext cx="1920240" cy="365125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en-US"/>
              <a:t>© Eric Xing @ CMU, 2005-2020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33968" y="6511102"/>
            <a:ext cx="460513" cy="365125"/>
          </a:xfrm>
          <a:prstGeom prst="rect">
            <a:avLst/>
          </a:prstGeom>
        </p:spPr>
        <p:txBody>
          <a:bodyPr/>
          <a:lstStyle/>
          <a:p>
            <a:fld id="{07AEA02C-82F2-584F-9D59-3DE262609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2131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458277"/>
          </a:xfrm>
        </p:spPr>
        <p:txBody>
          <a:bodyPr anchor="b"/>
          <a:lstStyle>
            <a:lvl1pPr>
              <a:defRPr sz="3375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168019"/>
            <a:ext cx="10515600" cy="1921635"/>
          </a:xfrm>
        </p:spPr>
        <p:txBody>
          <a:bodyPr/>
          <a:lstStyle>
            <a:lvl1pPr marL="0" indent="0">
              <a:buNone/>
              <a:defRPr sz="1350" b="0" i="0">
                <a:solidFill>
                  <a:schemeClr val="accent2">
                    <a:lumMod val="20000"/>
                    <a:lumOff val="8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60722E28-9863-CF46-B40D-866DA57BC3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111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708E79-587E-1C4C-BE19-E880AEEA3836}" type="datetime1">
              <a:rPr lang="en-US" smtClean="0"/>
              <a:t>4/14/2023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23BE37-A135-8C47-B04C-CBC1DDC81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57763" y="6511102"/>
            <a:ext cx="1920240" cy="365125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© Eric Xing @ CMU, 2005-2020</a:t>
            </a:r>
            <a:endParaRPr lang="en-US" alt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18CFA924-49FF-C542-A2BC-A34E05797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968" y="6511102"/>
            <a:ext cx="46051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AEA02C-82F2-584F-9D59-3DE262609F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23B355-DD42-6746-A1C7-2E00DDC140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599" y="237655"/>
            <a:ext cx="4010568" cy="64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36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198"/>
            <a:ext cx="12192000" cy="3733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780829"/>
            <a:ext cx="10515600" cy="2852737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374763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E4323C4-CA66-5A47-8F97-41BA42804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57763" y="6511102"/>
            <a:ext cx="1920240" cy="365125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en-US"/>
              <a:t>© Eric Xing @ CMU, 2005-2020</a:t>
            </a:r>
            <a:endParaRPr lang="en-US" alt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9E1BA8F-BF47-3D40-8C6E-FA5B75DEE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968" y="6511102"/>
            <a:ext cx="460513" cy="365125"/>
          </a:xfrm>
          <a:prstGeom prst="rect">
            <a:avLst/>
          </a:prstGeom>
        </p:spPr>
        <p:txBody>
          <a:bodyPr/>
          <a:lstStyle/>
          <a:p>
            <a:fld id="{07AEA02C-82F2-584F-9D59-3DE262609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644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 i="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181600" cy="4351338"/>
          </a:xfrm>
        </p:spPr>
        <p:txBody>
          <a:bodyPr/>
          <a:lstStyle>
            <a:lvl1pPr marL="292100" indent="-292100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2200" b="0" i="0">
                <a:latin typeface="Helvetica Light" charset="0"/>
                <a:ea typeface="Helvetica Light" charset="0"/>
                <a:cs typeface="Helvetica Light" charset="0"/>
              </a:defRPr>
            </a:lvl1pPr>
            <a:lvl2pPr marL="515938" indent="-258763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20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752475" indent="-292100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 marL="976313" indent="-280988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16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1201738" indent="-280988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14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BB48C27-BE7C-3941-B9F3-A4D4717F28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11102"/>
            <a:ext cx="2743200" cy="365125"/>
          </a:xfrm>
          <a:prstGeom prst="rect">
            <a:avLst/>
          </a:prstGeom>
        </p:spPr>
        <p:txBody>
          <a:bodyPr/>
          <a:lstStyle/>
          <a:p>
            <a:fld id="{226BF496-9F26-5F45-86EC-4A24FC0ED785}" type="datetime1">
              <a:rPr lang="en-US" smtClean="0"/>
              <a:t>4/14/2023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6DC4629-3C8A-F646-AC38-BB37FB931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57763" y="6511102"/>
            <a:ext cx="1920240" cy="365125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en-US"/>
              <a:t>© Eric Xing @ CMU, 2005-2020</a:t>
            </a:r>
            <a:endParaRPr lang="en-US" alt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BFB6B21-4106-4949-915C-692B2CB0D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968" y="6511102"/>
            <a:ext cx="460513" cy="365125"/>
          </a:xfrm>
          <a:prstGeom prst="rect">
            <a:avLst/>
          </a:prstGeom>
        </p:spPr>
        <p:txBody>
          <a:bodyPr/>
          <a:lstStyle/>
          <a:p>
            <a:fld id="{07AEA02C-82F2-584F-9D59-3DE262609F6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A347B1B-EA3D-8B43-B7D0-731D2330F23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2556" y="1600200"/>
            <a:ext cx="5181600" cy="4351338"/>
          </a:xfrm>
        </p:spPr>
        <p:txBody>
          <a:bodyPr/>
          <a:lstStyle>
            <a:lvl1pPr marL="292100" indent="-292100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2200" b="0" i="0">
                <a:latin typeface="Helvetica Light" charset="0"/>
                <a:ea typeface="Helvetica Light" charset="0"/>
                <a:cs typeface="Helvetica Light" charset="0"/>
              </a:defRPr>
            </a:lvl1pPr>
            <a:lvl2pPr marL="515938" indent="-258763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20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752475" indent="-292100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 marL="976313" indent="-280988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16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1201738" indent="-280988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14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61255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 i="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981CC02-03B9-F845-A7C8-75962F088E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11102"/>
            <a:ext cx="2743200" cy="365125"/>
          </a:xfrm>
          <a:prstGeom prst="rect">
            <a:avLst/>
          </a:prstGeom>
        </p:spPr>
        <p:txBody>
          <a:bodyPr/>
          <a:lstStyle/>
          <a:p>
            <a:fld id="{CAFCBD0F-29EA-D949-83F3-4C0486F2FC6F}" type="datetime1">
              <a:rPr lang="en-US" smtClean="0"/>
              <a:t>4/14/2023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B8254E7-58C0-5848-8656-E333BB433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57763" y="6511102"/>
            <a:ext cx="1920240" cy="365125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en-US"/>
              <a:t>© Eric Xing @ CMU, 2005-2020</a:t>
            </a:r>
            <a:endParaRPr lang="en-US" alt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67E93DA-951F-E14B-8EBF-D39937295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968" y="6511102"/>
            <a:ext cx="460513" cy="365125"/>
          </a:xfrm>
          <a:prstGeom prst="rect">
            <a:avLst/>
          </a:prstGeom>
        </p:spPr>
        <p:txBody>
          <a:bodyPr/>
          <a:lstStyle/>
          <a:p>
            <a:fld id="{07AEA02C-82F2-584F-9D59-3DE262609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792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  Eric Xing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2006-2011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70ADC6-CE19-4300-8EBE-7AC2ADD77F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3779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11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11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  Eric Xing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2006-2012</a:t>
            </a: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316BF4-0C06-46C4-8F64-4CF8DA863C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6797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26C99-B8A0-4159-ACE9-6809AE1AFDB3}" type="datetime1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26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69844"/>
            <a:ext cx="10515600" cy="842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9912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8588" marR="0" lvl="0" indent="-128588" algn="l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575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Helvetica Light" charset="0"/>
              </a:rPr>
              <a:t>Click to edit Master text styles</a:t>
            </a:r>
          </a:p>
          <a:p>
            <a:pPr marL="385763" marR="0" lvl="1" indent="-128588" algn="l" defTabSz="514350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Helvetica Light" charset="0"/>
              </a:rPr>
              <a:t>Second level</a:t>
            </a:r>
          </a:p>
          <a:p>
            <a:pPr marL="642938" marR="0" lvl="2" indent="-128588" algn="l" defTabSz="514350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125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Helvetica Light" charset="0"/>
              </a:rPr>
              <a:t>Third level</a:t>
            </a:r>
          </a:p>
          <a:p>
            <a:pPr marL="900113" marR="0" lvl="3" indent="-128588" algn="l" defTabSz="514350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Helvetica Light" charset="0"/>
              </a:rPr>
              <a:t>Fourth level</a:t>
            </a:r>
          </a:p>
          <a:p>
            <a:pPr marL="1157288" marR="0" lvl="4" indent="-128588" algn="l" defTabSz="514350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Helvetica Light" charset="0"/>
              </a:rPr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BEADCA7-E14F-3A40-B9BC-E99249895F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111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fld id="{B1422EE5-B2EE-3840-B23F-684D259BA97A}" type="datetime1">
              <a:rPr lang="en-US" smtClean="0"/>
              <a:t>4/14/2023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F190F6E-D1A6-9F4B-B82C-CD258D2922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57763" y="6511102"/>
            <a:ext cx="1920240" cy="365125"/>
          </a:xfrm>
          <a:prstGeom prst="rect">
            <a:avLst/>
          </a:prstGeom>
        </p:spPr>
        <p:txBody>
          <a:bodyPr/>
          <a:lstStyle>
            <a:lvl1pPr algn="r">
              <a:defRPr sz="600"/>
            </a:lvl1pPr>
          </a:lstStyle>
          <a:p>
            <a:r>
              <a:rPr lang="en-US"/>
              <a:t>© Eric Xing @ CMU, 2005-2020</a:t>
            </a:r>
            <a:endParaRPr lang="en-US" alt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422AA21-D776-0946-9438-9F610A271E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3968" y="6511102"/>
            <a:ext cx="460513" cy="365125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fld id="{07AEA02C-82F2-584F-9D59-3DE262609F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EF7A53-B314-164E-B3BE-2F5BA495F68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684668" y="6347803"/>
            <a:ext cx="4318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9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</p:sldLayoutIdLst>
  <p:hf hd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b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128588" marR="0" indent="-128588" algn="l" defTabSz="514350" rtl="0" eaLnBrk="1" fontAlgn="auto" latinLnBrk="0" hangingPunct="1">
        <a:lnSpc>
          <a:spcPct val="90000"/>
        </a:lnSpc>
        <a:spcBef>
          <a:spcPts val="563"/>
        </a:spcBef>
        <a:spcAft>
          <a:spcPts val="0"/>
        </a:spcAft>
        <a:buClrTx/>
        <a:buSzTx/>
        <a:buFont typeface="Arial"/>
        <a:buChar char="•"/>
        <a:tabLst/>
        <a:defRPr sz="1575" b="0" i="0" kern="1200">
          <a:solidFill>
            <a:schemeClr val="tx1"/>
          </a:solidFill>
          <a:latin typeface="Helvetica Light" charset="0"/>
          <a:ea typeface="Helvetica Light" charset="0"/>
          <a:cs typeface="Helvetica Light" charset="0"/>
        </a:defRPr>
      </a:lvl1pPr>
      <a:lvl2pPr marL="385763" marR="0" indent="-128588" algn="l" defTabSz="514350" rtl="0" eaLnBrk="1" fontAlgn="auto" latinLnBrk="0" hangingPunct="1">
        <a:lnSpc>
          <a:spcPct val="90000"/>
        </a:lnSpc>
        <a:spcBef>
          <a:spcPts val="281"/>
        </a:spcBef>
        <a:spcAft>
          <a:spcPts val="0"/>
        </a:spcAft>
        <a:buClrTx/>
        <a:buSzTx/>
        <a:buFont typeface="Arial"/>
        <a:buChar char="•"/>
        <a:tabLst/>
        <a:defRPr sz="1350" b="0" i="0" kern="1200">
          <a:solidFill>
            <a:schemeClr val="tx1"/>
          </a:solidFill>
          <a:latin typeface="Helvetica Light" charset="0"/>
          <a:ea typeface="Helvetica Light" charset="0"/>
          <a:cs typeface="Helvetica Light" charset="0"/>
        </a:defRPr>
      </a:lvl2pPr>
      <a:lvl3pPr marL="642938" marR="0" indent="-128588" algn="l" defTabSz="514350" rtl="0" eaLnBrk="1" fontAlgn="auto" latinLnBrk="0" hangingPunct="1">
        <a:lnSpc>
          <a:spcPct val="90000"/>
        </a:lnSpc>
        <a:spcBef>
          <a:spcPts val="281"/>
        </a:spcBef>
        <a:spcAft>
          <a:spcPts val="0"/>
        </a:spcAft>
        <a:buClrTx/>
        <a:buSzTx/>
        <a:buFont typeface="Arial"/>
        <a:buChar char="•"/>
        <a:tabLst/>
        <a:defRPr sz="1125" b="0" i="0" kern="1200">
          <a:solidFill>
            <a:schemeClr val="tx1"/>
          </a:solidFill>
          <a:latin typeface="Helvetica Light" charset="0"/>
          <a:ea typeface="Helvetica Light" charset="0"/>
          <a:cs typeface="Helvetica Light" charset="0"/>
        </a:defRPr>
      </a:lvl3pPr>
      <a:lvl4pPr marL="900113" marR="0" indent="-128588" algn="l" defTabSz="514350" rtl="0" eaLnBrk="1" fontAlgn="auto" latinLnBrk="0" hangingPunct="1">
        <a:lnSpc>
          <a:spcPct val="90000"/>
        </a:lnSpc>
        <a:spcBef>
          <a:spcPts val="281"/>
        </a:spcBef>
        <a:spcAft>
          <a:spcPts val="0"/>
        </a:spcAft>
        <a:buClrTx/>
        <a:buSzTx/>
        <a:buFont typeface="Arial"/>
        <a:buChar char="•"/>
        <a:tabLst/>
        <a:defRPr sz="1013" b="0" i="0" kern="1200">
          <a:solidFill>
            <a:schemeClr val="tx1"/>
          </a:solidFill>
          <a:latin typeface="Helvetica Light" charset="0"/>
          <a:ea typeface="Helvetica Light" charset="0"/>
          <a:cs typeface="Helvetica Light" charset="0"/>
        </a:defRPr>
      </a:lvl4pPr>
      <a:lvl5pPr marL="1157288" marR="0" indent="-128588" algn="l" defTabSz="514350" rtl="0" eaLnBrk="1" fontAlgn="auto" latinLnBrk="0" hangingPunct="1">
        <a:lnSpc>
          <a:spcPct val="90000"/>
        </a:lnSpc>
        <a:spcBef>
          <a:spcPts val="281"/>
        </a:spcBef>
        <a:spcAft>
          <a:spcPts val="0"/>
        </a:spcAft>
        <a:buClrTx/>
        <a:buSzTx/>
        <a:buFont typeface="Arial"/>
        <a:buChar char="•"/>
        <a:tabLst/>
        <a:defRPr sz="1013" b="0" i="0" kern="1200">
          <a:solidFill>
            <a:schemeClr val="tx1"/>
          </a:solidFill>
          <a:latin typeface="Helvetica Light" charset="0"/>
          <a:ea typeface="Helvetica Light" charset="0"/>
          <a:cs typeface="Helvetica Light" charset="0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11.png"/><Relationship Id="rId12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26.png"/><Relationship Id="rId10" Type="http://schemas.openxmlformats.org/officeDocument/2006/relationships/image" Target="../media/image14.png"/><Relationship Id="rId4" Type="http://schemas.openxmlformats.org/officeDocument/2006/relationships/image" Target="../media/image25.pn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1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160.png"/><Relationship Id="rId7" Type="http://schemas.openxmlformats.org/officeDocument/2006/relationships/image" Target="../media/image20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0.png"/><Relationship Id="rId4" Type="http://schemas.openxmlformats.org/officeDocument/2006/relationships/image" Target="../media/image1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160.png"/><Relationship Id="rId7" Type="http://schemas.openxmlformats.org/officeDocument/2006/relationships/image" Target="../media/image20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0.png"/><Relationship Id="rId4" Type="http://schemas.openxmlformats.org/officeDocument/2006/relationships/image" Target="../media/image170.png"/><Relationship Id="rId9" Type="http://schemas.openxmlformats.org/officeDocument/2006/relationships/image" Target="../media/image2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0.png"/><Relationship Id="rId7" Type="http://schemas.openxmlformats.org/officeDocument/2006/relationships/image" Target="../media/image29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1" Type="http://schemas.openxmlformats.org/officeDocument/2006/relationships/customXml" Target="../ink/ink2.xml"/><Relationship Id="rId5" Type="http://schemas.openxmlformats.org/officeDocument/2006/relationships/image" Target="../media/image270.png"/><Relationship Id="rId10" Type="http://schemas.openxmlformats.org/officeDocument/2006/relationships/image" Target="../media/image32.png"/><Relationship Id="rId4" Type="http://schemas.openxmlformats.org/officeDocument/2006/relationships/image" Target="../media/image260.pn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5" Type="http://schemas.openxmlformats.org/officeDocument/2006/relationships/image" Target="../media/image41.png"/><Relationship Id="rId4" Type="http://schemas.openxmlformats.org/officeDocument/2006/relationships/customXml" Target="../ink/ink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6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5" Type="http://schemas.openxmlformats.org/officeDocument/2006/relationships/image" Target="../media/image49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4.png"/><Relationship Id="rId7" Type="http://schemas.openxmlformats.org/officeDocument/2006/relationships/customXml" Target="../ink/ink8.xml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customXml" Target="../ink/ink7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160.png"/><Relationship Id="rId7" Type="http://schemas.openxmlformats.org/officeDocument/2006/relationships/image" Target="../media/image20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0.png"/><Relationship Id="rId4" Type="http://schemas.openxmlformats.org/officeDocument/2006/relationships/image" Target="../media/image17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3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5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64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8.bin"/><Relationship Id="rId7" Type="http://schemas.openxmlformats.org/officeDocument/2006/relationships/image" Target="../media/image68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7.emf"/><Relationship Id="rId5" Type="http://schemas.openxmlformats.org/officeDocument/2006/relationships/oleObject" Target="../embeddings/oleObject9.bin"/><Relationship Id="rId10" Type="http://schemas.openxmlformats.org/officeDocument/2006/relationships/customXml" Target="../ink/ink9.xml"/><Relationship Id="rId4" Type="http://schemas.openxmlformats.org/officeDocument/2006/relationships/image" Target="../media/image66.emf"/><Relationship Id="rId9" Type="http://schemas.openxmlformats.org/officeDocument/2006/relationships/image" Target="../media/image69.e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1.emf"/><Relationship Id="rId5" Type="http://schemas.openxmlformats.org/officeDocument/2006/relationships/oleObject" Target="../embeddings/oleObject12.bin"/><Relationship Id="rId10" Type="http://schemas.openxmlformats.org/officeDocument/2006/relationships/customXml" Target="../ink/ink10.xml"/><Relationship Id="rId4" Type="http://schemas.openxmlformats.org/officeDocument/2006/relationships/image" Target="../media/image70.emf"/><Relationship Id="rId9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5.emf"/><Relationship Id="rId11" Type="http://schemas.openxmlformats.org/officeDocument/2006/relationships/image" Target="../media/image87.png"/><Relationship Id="rId5" Type="http://schemas.openxmlformats.org/officeDocument/2006/relationships/oleObject" Target="../embeddings/oleObject15.bin"/><Relationship Id="rId4" Type="http://schemas.openxmlformats.org/officeDocument/2006/relationships/image" Target="../media/image74.emf"/><Relationship Id="rId9" Type="http://schemas.openxmlformats.org/officeDocument/2006/relationships/customXml" Target="../ink/ink1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8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8.e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80.emf"/><Relationship Id="rId4" Type="http://schemas.openxmlformats.org/officeDocument/2006/relationships/image" Target="../media/image77.emf"/><Relationship Id="rId9" Type="http://schemas.openxmlformats.org/officeDocument/2006/relationships/oleObject" Target="../embeddings/oleObject20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7" Type="http://schemas.openxmlformats.org/officeDocument/2006/relationships/customXml" Target="../ink/ink1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3.e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82.emf"/><Relationship Id="rId9" Type="http://schemas.openxmlformats.org/officeDocument/2006/relationships/image" Target="../media/image9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tags" Target="../tags/tag6.xml"/><Relationship Id="rId7" Type="http://schemas.openxmlformats.org/officeDocument/2006/relationships/image" Target="../media/image85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84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2.e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71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74B64-477C-4588-89B1-C8EA0B2E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63B94-3E3B-4E0A-A042-6E54FE899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Cool stuff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Expectation-Maximization algorithm</a:t>
            </a:r>
          </a:p>
          <a:p>
            <a:pPr marL="917575" lvl="2" indent="-457200"/>
            <a:r>
              <a:rPr lang="en-US" sz="2800" dirty="0"/>
              <a:t>Gaussian mixture models for clustering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Kernels</a:t>
            </a:r>
          </a:p>
          <a:p>
            <a:pPr marL="917575" lvl="2" indent="-457200"/>
            <a:r>
              <a:rPr lang="en-US" sz="2800" dirty="0"/>
              <a:t>Linear regression</a:t>
            </a:r>
          </a:p>
          <a:p>
            <a:pPr marL="917575" lvl="2" indent="-457200"/>
            <a:r>
              <a:rPr lang="en-US" sz="2800" dirty="0"/>
              <a:t>Support vector machines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Duality</a:t>
            </a:r>
          </a:p>
          <a:p>
            <a:pPr marL="917575" lvl="2" indent="-457200"/>
            <a:r>
              <a:rPr lang="en-US" sz="2800" dirty="0"/>
              <a:t>Support vector machines</a:t>
            </a:r>
            <a:endParaRPr lang="en-US" sz="3600" dirty="0"/>
          </a:p>
          <a:p>
            <a:pPr marL="917575" lvl="2" indent="-457200"/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280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3FEC4-9495-BC2F-D2C9-914EF5ADD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Models: Supervised vs Unsupervised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315FD-7EB8-1C87-21DE-04E671546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Discriminant analysis vs Gaussian mixture models</a:t>
            </a: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85A1374B-FA34-F6D9-04A6-65918C81F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132" y="1538285"/>
            <a:ext cx="3781430" cy="3781430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9B3627F1-A64D-E5D4-4DF0-6C1034ADC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895" y="1538285"/>
            <a:ext cx="3781430" cy="378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83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099" y="160552"/>
            <a:ext cx="10515600" cy="627812"/>
          </a:xfrm>
        </p:spPr>
        <p:txBody>
          <a:bodyPr/>
          <a:lstStyle/>
          <a:p>
            <a:r>
              <a:rPr lang="en-US" dirty="0"/>
              <a:t>Generative Model: Supervised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760907"/>
            <a:ext cx="6188944" cy="759173"/>
          </a:xfrm>
        </p:spPr>
        <p:txBody>
          <a:bodyPr/>
          <a:lstStyle/>
          <a:p>
            <a:r>
              <a:rPr lang="en-US" dirty="0"/>
              <a:t>MLE: Discriminant analysis</a:t>
            </a:r>
          </a:p>
          <a:p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9B4FE096-570E-B5B7-1B3F-E952253B4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849" y="2445552"/>
            <a:ext cx="4254885" cy="42548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44FFBEE-9FE6-86CA-C0DD-4CA4FC47601D}"/>
                  </a:ext>
                </a:extLst>
              </p:cNvPr>
              <p:cNvSpPr txBox="1"/>
              <p:nvPr/>
            </p:nvSpPr>
            <p:spPr>
              <a:xfrm>
                <a:off x="7461398" y="837228"/>
                <a:ext cx="4423053" cy="1608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𝐶𝑎𝑡𝑒𝑔𝑜𝑟𝑖𝑐𝑎𝑙</m:t>
                    </m:r>
                    <m:d>
                      <m:d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𝒩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44FFBEE-9FE6-86CA-C0DD-4CA4FC4760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1398" y="837228"/>
                <a:ext cx="4423053" cy="16083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F4524A98-6712-A39B-FA5B-ADB8AFD270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678" y="1335620"/>
                <a:ext cx="3884177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1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1" i="0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𝐲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∣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F4524A98-6712-A39B-FA5B-ADB8AFD27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78" y="1335620"/>
                <a:ext cx="3884177" cy="9383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1808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099" y="160552"/>
            <a:ext cx="10515600" cy="627812"/>
          </a:xfrm>
        </p:spPr>
        <p:txBody>
          <a:bodyPr/>
          <a:lstStyle/>
          <a:p>
            <a:r>
              <a:rPr lang="en-US" dirty="0"/>
              <a:t>Generative Model: Supervised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760907"/>
            <a:ext cx="6188944" cy="759173"/>
          </a:xfrm>
        </p:spPr>
        <p:txBody>
          <a:bodyPr/>
          <a:lstStyle/>
          <a:p>
            <a:r>
              <a:rPr lang="en-US" dirty="0"/>
              <a:t>MLE: Discriminant analysis</a:t>
            </a:r>
          </a:p>
          <a:p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9B4FE096-570E-B5B7-1B3F-E952253B4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849" y="2445552"/>
            <a:ext cx="4254885" cy="42548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44FFBEE-9FE6-86CA-C0DD-4CA4FC47601D}"/>
                  </a:ext>
                </a:extLst>
              </p:cNvPr>
              <p:cNvSpPr txBox="1"/>
              <p:nvPr/>
            </p:nvSpPr>
            <p:spPr>
              <a:xfrm>
                <a:off x="7461398" y="837228"/>
                <a:ext cx="4423053" cy="1608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𝐶𝑎𝑡𝑒𝑔𝑜𝑟𝑖𝑐𝑎𝑙</m:t>
                    </m:r>
                    <m:d>
                      <m:d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𝒩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44FFBEE-9FE6-86CA-C0DD-4CA4FC4760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1398" y="837228"/>
                <a:ext cx="4423053" cy="16083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2C401231-DFF6-39A7-9B3E-0110AC137B0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069775" y="2095091"/>
                <a:ext cx="6608495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∏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p>
                                <m:e>
                                  <m:r>
                                    <a:rPr lang="en-US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sSup>
                                    <m:sSupPr>
                                      <m:ctrlPr>
                                        <a:rPr lang="en-US" sz="18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1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800" b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𝐱</m:t>
                                              </m:r>
                                            </m:e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18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e>
                                              </m:d>
                                            </m:sup>
                                          </m:sSup>
                                          <m: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sz="1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1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18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e>
                                              </m:d>
                                            </m:sup>
                                          </m:sSubSup>
                                          <m: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=1∣</m:t>
                                          </m:r>
                                          <m: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  <m: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</m:d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8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8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18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18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8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2C401231-DFF6-39A7-9B3E-0110AC137B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69775" y="2095091"/>
                <a:ext cx="6608495" cy="9383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9F1370D2-C10C-AE75-E30F-1408B1C05E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039808" y="3082338"/>
                <a:ext cx="7957168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∏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8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18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1800" b="0" i="1" smtClean="0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>
                                                  <m:d>
                                                    <m:d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00B05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US" sz="1800" i="1">
                                                          <a:solidFill>
                                                            <a:srgbClr val="00B05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e>
                                                  </m:d>
                                                </m:sup>
                                              </m:sSubSup>
                                              <m:r>
                                                <a:rPr lang="en-US" sz="18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=1</m:t>
                                              </m:r>
                                            </m:e>
                                          </m:d>
                                          <m: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 </m:t>
                                          </m:r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1800" b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𝐱</m:t>
                                                  </m:r>
                                                </m:e>
                                                <m:sup>
                                                  <m:d>
                                                    <m:d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e>
                                                  </m:d>
                                                </m:sup>
                                              </m:sSup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∣</m:t>
                                              </m:r>
                                              <m:sSubSup>
                                                <m:sSubSup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1800" b="0" i="1" smtClean="0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>
                                                  <m:d>
                                                    <m:d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e>
                                                  </m:d>
                                                </m:sup>
                                              </m:sSubSup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=1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9F1370D2-C10C-AE75-E30F-1408B1C05E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39808" y="3082338"/>
                <a:ext cx="7957168" cy="9383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3E74BDF6-94A1-E72F-3A10-31AE60C18A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072050" y="4069585"/>
                <a:ext cx="10249911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∏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8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  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begChr m:val="|"/>
                                                  <m:endChr m:val="|"/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sz="1800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Σ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den>
                                              </m:f>
                                            </m:sup>
                                          </m:sSup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den>
                                              </m:f>
                                              <m:sSup>
                                                <m:sSup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d>
                                                    <m:d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sSup>
                                                        <m:sSupPr>
                                                          <m:ctrlP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pPr>
                                                        <m:e>
                                                          <m:r>
                                                            <a:rPr lang="en-US" sz="1800" b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𝐱</m:t>
                                                          </m:r>
                                                        </m:e>
                                                        <m:sup>
                                                          <m:d>
                                                            <m:dPr>
                                                              <m:ctrlPr>
                                                                <a:rPr lang="en-US" sz="1800" i="1">
                                                                  <a:solidFill>
                                                                    <a:srgbClr val="7030A0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dPr>
                                                            <m:e>
                                                              <m:r>
                                                                <a:rPr lang="en-US" sz="1800" i="1">
                                                                  <a:solidFill>
                                                                    <a:srgbClr val="7030A0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𝑖</m:t>
                                                              </m:r>
                                                            </m:e>
                                                          </m:d>
                                                        </m:sup>
                                                      </m:sSup>
                                                      <m: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−</m:t>
                                                      </m:r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1800" b="1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𝝁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𝑘</m:t>
                                                          </m:r>
                                                        </m:sub>
                                                      </m:sSub>
                                                    </m:e>
                                                  </m:d>
                                                </m:e>
                                                <m:sup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</m:sup>
                                              </m:sSup>
                                              <m:sSubSup>
                                                <m:sSubSupPr>
                                                  <m:ctrlPr>
                                                    <a:rPr lang="en-US" sz="1800" b="0" i="1" smtClean="0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1800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Σ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1800" b="0" i="1" smtClean="0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−1</m:t>
                                                  </m:r>
                                                </m:sup>
                                              </m:sSubSup>
                                              <m:d>
                                                <m:d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p>
                                                    <m:sSup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sz="1800" b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𝐱</m:t>
                                                      </m:r>
                                                    </m:e>
                                                    <m:sup>
                                                      <m:d>
                                                        <m:dPr>
                                                          <m:ctrlP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𝑖</m:t>
                                                          </m:r>
                                                        </m:e>
                                                      </m:d>
                                                    </m:sup>
                                                  </m:sSup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800" b="1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𝝁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3E74BDF6-94A1-E72F-3A10-31AE60C18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72050" y="4069585"/>
                <a:ext cx="10249911" cy="9383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C302F367-816D-FACE-4BD5-0E4F703967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15303" y="1164925"/>
                <a:ext cx="3884177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1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US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1" i="0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𝐲</m:t>
                                      </m:r>
                                    </m:e>
                                    <m:sup>
                                      <m:r>
                                        <a:rPr lang="en-US" sz="18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8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18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∣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C302F367-816D-FACE-4BD5-0E4F70396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5303" y="1164925"/>
                <a:ext cx="3884177" cy="9383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4BEAB7B4-46CC-1ECC-BF03-D65CF66FB0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853001" y="5885376"/>
                <a:ext cx="10249911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nary>
                            <m:naryPr>
                              <m:chr m:val="∑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sz="1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sz="1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1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bSup>
                                  <m:r>
                                    <a:rPr lang="en-US" sz="1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  <m:d>
                            <m:dPr>
                              <m:ctrlP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80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800" b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𝐱</m:t>
                                              </m:r>
                                            </m:e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e>
                                              </m:d>
                                            </m:sup>
                                          </m:sSup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 b="1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𝝁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bSup>
                                    <m:sSubSupPr>
                                      <m:ctrlP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Σ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800" b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𝐱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1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𝝁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4BEAB7B4-46CC-1ECC-BF03-D65CF66FB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53001" y="5885376"/>
                <a:ext cx="10249911" cy="9383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89E0161A-2AC3-1A85-FA6D-62C18A445D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853001" y="4980507"/>
                <a:ext cx="10249911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log</m:t>
                          </m:r>
                          <m:nary>
                            <m:naryPr>
                              <m:chr m:val="∏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∏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8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  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begChr m:val="|"/>
                                                  <m:endChr m:val="|"/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sz="1800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Σ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den>
                                              </m:f>
                                            </m:sup>
                                          </m:sSup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den>
                                              </m:f>
                                              <m:sSup>
                                                <m:sSup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d>
                                                    <m:d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sSup>
                                                        <m:sSupPr>
                                                          <m:ctrlP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pPr>
                                                        <m:e>
                                                          <m:r>
                                                            <a:rPr lang="en-US" sz="1800" b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𝐱</m:t>
                                                          </m:r>
                                                        </m:e>
                                                        <m:sup>
                                                          <m:d>
                                                            <m:dPr>
                                                              <m:ctrlPr>
                                                                <a:rPr lang="en-US" sz="1800" i="1">
                                                                  <a:solidFill>
                                                                    <a:srgbClr val="7030A0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dPr>
                                                            <m:e>
                                                              <m:r>
                                                                <a:rPr lang="en-US" sz="1800" i="1">
                                                                  <a:solidFill>
                                                                    <a:srgbClr val="7030A0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𝑖</m:t>
                                                              </m:r>
                                                            </m:e>
                                                          </m:d>
                                                        </m:sup>
                                                      </m:sSup>
                                                      <m: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−</m:t>
                                                      </m:r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1800" b="1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𝝁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𝑘</m:t>
                                                          </m:r>
                                                        </m:sub>
                                                      </m:sSub>
                                                    </m:e>
                                                  </m:d>
                                                </m:e>
                                                <m:sup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</m:sup>
                                              </m:sSup>
                                              <m:sSubSup>
                                                <m:sSubSup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1800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Σ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−1</m:t>
                                                  </m:r>
                                                </m:sup>
                                              </m:sSubSup>
                                              <m:d>
                                                <m:d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p>
                                                    <m:sSup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sz="1800" b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𝐱</m:t>
                                                      </m:r>
                                                    </m:e>
                                                    <m:sup>
                                                      <m:d>
                                                        <m:dPr>
                                                          <m:ctrlP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𝑖</m:t>
                                                          </m:r>
                                                        </m:e>
                                                      </m:d>
                                                    </m:sup>
                                                  </m:sSup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800" b="1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𝝁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89E0161A-2AC3-1A85-FA6D-62C18A445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53001" y="4980507"/>
                <a:ext cx="10249911" cy="93838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6074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3FEC4-9495-BC2F-D2C9-914EF5ADD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88526"/>
            <a:ext cx="10515600" cy="627812"/>
          </a:xfrm>
        </p:spPr>
        <p:txBody>
          <a:bodyPr/>
          <a:lstStyle/>
          <a:p>
            <a:r>
              <a:rPr lang="en-US" dirty="0"/>
              <a:t>Generative Models: Supervised vs Unsupervised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315FD-7EB8-1C87-21DE-04E671546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675571"/>
            <a:ext cx="10515600" cy="2039539"/>
          </a:xfrm>
        </p:spPr>
        <p:txBody>
          <a:bodyPr/>
          <a:lstStyle/>
          <a:p>
            <a:r>
              <a:rPr lang="en-US" dirty="0"/>
              <a:t>Discriminant analysis vs Gaussian mixture models</a:t>
            </a: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85A1374B-FA34-F6D9-04A6-65918C81F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81" y="1118077"/>
            <a:ext cx="2892540" cy="2892540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9B3627F1-A64D-E5D4-4DF0-6C1034ADC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601" y="1118077"/>
            <a:ext cx="2781687" cy="27816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75A559D3-E278-5E18-286F-A651A617E2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40630" y="4806439"/>
                <a:ext cx="6608495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</m:e>
                          </m:nary>
                        </m:e>
                      </m:func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                 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75A559D3-E278-5E18-286F-A651A617E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630" y="4806439"/>
                <a:ext cx="6608495" cy="9383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6D402159-E67F-4C74-9F02-BA724B0477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99411" y="3876273"/>
                <a:ext cx="3884177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1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(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∣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6D402159-E67F-4C74-9F02-BA724B0477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9411" y="3876273"/>
                <a:ext cx="3884177" cy="9383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776D07FD-926C-462F-D550-34932C03FC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721808" y="4826913"/>
                <a:ext cx="6608495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∏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  <m:e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000" b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𝐱</m:t>
                                              </m:r>
                                            </m:e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en-US" sz="2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e>
                                              </m:d>
                                            </m:sup>
                                          </m:sSup>
                                          <m: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en-US" sz="2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e>
                                              </m:d>
                                            </m:sup>
                                          </m:sSubSup>
                                          <m: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=1∣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</m:d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0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0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776D07FD-926C-462F-D550-34932C03F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21808" y="4826913"/>
                <a:ext cx="6608495" cy="9383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06846BA0-03ED-ABD0-9EB7-940C33E638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691841" y="5814160"/>
                <a:ext cx="7957168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∏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0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sz="2000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2000" b="0" i="1" smtClean="0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>
                                                  <m:d>
                                                    <m:dPr>
                                                      <m:ctrlPr>
                                                        <a:rPr lang="en-US" sz="2000" i="1">
                                                          <a:solidFill>
                                                            <a:srgbClr val="00B05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rgbClr val="00B05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e>
                                                  </m:d>
                                                </m:sup>
                                              </m:sSubSup>
                                              <m:r>
                                                <a:rPr lang="en-US" sz="20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=1</m:t>
                                              </m:r>
                                            </m:e>
                                          </m:d>
                                          <m: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 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sz="20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2000" b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𝐱</m:t>
                                                  </m:r>
                                                </m:e>
                                                <m:sup>
                                                  <m:d>
                                                    <m:dPr>
                                                      <m:ctrlPr>
                                                        <a:rPr lang="en-US" sz="20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e>
                                                  </m:d>
                                                </m:sup>
                                              </m:sSup>
                                              <m:r>
                                                <a:rPr lang="en-US" sz="2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∣</m:t>
                                              </m:r>
                                              <m:sSubSup>
                                                <m:sSubSupPr>
                                                  <m:ctrlPr>
                                                    <a:rPr lang="en-US" sz="20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2000" b="0" i="1" smtClean="0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>
                                                  <m:d>
                                                    <m:dPr>
                                                      <m:ctrlPr>
                                                        <a:rPr lang="en-US" sz="20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e>
                                                  </m:d>
                                                </m:sup>
                                              </m:sSubSup>
                                              <m:r>
                                                <a:rPr lang="en-US" sz="2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=1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06846BA0-03ED-ABD0-9EB7-940C33E638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91841" y="5814160"/>
                <a:ext cx="7957168" cy="9383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B708E00E-ABD8-63FB-CF04-81B25EFC9A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2664" y="3896747"/>
                <a:ext cx="3884177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1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1" i="0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𝐲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∣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B708E00E-ABD8-63FB-CF04-81B25EFC9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664" y="3896747"/>
                <a:ext cx="3884177" cy="9383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3758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3FEC4-9495-BC2F-D2C9-914EF5ADD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88526"/>
            <a:ext cx="10515600" cy="627812"/>
          </a:xfrm>
        </p:spPr>
        <p:txBody>
          <a:bodyPr/>
          <a:lstStyle/>
          <a:p>
            <a:r>
              <a:rPr lang="en-US" dirty="0"/>
              <a:t>Generative Models: Supervised vs Unsupervised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315FD-7EB8-1C87-21DE-04E671546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675571"/>
            <a:ext cx="10515600" cy="2039539"/>
          </a:xfrm>
        </p:spPr>
        <p:txBody>
          <a:bodyPr/>
          <a:lstStyle/>
          <a:p>
            <a:r>
              <a:rPr lang="en-US" dirty="0"/>
              <a:t>Discriminant analysis vs Gaussian mixture models</a:t>
            </a: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85A1374B-FA34-F6D9-04A6-65918C81F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81" y="1118077"/>
            <a:ext cx="2892540" cy="2892540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9B3627F1-A64D-E5D4-4DF0-6C1034ADC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601" y="1118077"/>
            <a:ext cx="2781687" cy="27816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75A559D3-E278-5E18-286F-A651A617E2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40630" y="4806439"/>
                <a:ext cx="6608495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1" i="0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𝐱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kumimoji="0" lang="en-US" sz="20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kumimoji="0" lang="en-US" sz="20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,</m:t>
                                      </m:r>
                                      <m:sSubSup>
                                        <m:sSubSupPr>
                                          <m:ctrlP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(</m:t>
                                          </m:r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=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1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∣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𝜃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 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75A559D3-E278-5E18-286F-A651A617E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630" y="4806439"/>
                <a:ext cx="6608495" cy="9383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7861A931-C486-3B3E-1687-851709F89E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43001" y="5793686"/>
                <a:ext cx="7957168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(</m:t>
                                          </m:r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=1</m:t>
                                      </m:r>
                                    </m:e>
                                  </m:d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1" i="0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𝐱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kumimoji="0" lang="en-US" sz="20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kumimoji="0" lang="en-US" sz="20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∣</m:t>
                                      </m:r>
                                      <m:sSubSup>
                                        <m:sSubSupPr>
                                          <m:ctrlP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(</m:t>
                                          </m:r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=1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7861A931-C486-3B3E-1687-851709F89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001" y="5793686"/>
                <a:ext cx="7957168" cy="9383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6D402159-E67F-4C74-9F02-BA724B0477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99411" y="3876273"/>
                <a:ext cx="3884177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1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(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∣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6D402159-E67F-4C74-9F02-BA724B0477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9411" y="3876273"/>
                <a:ext cx="3884177" cy="9383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776D07FD-926C-462F-D550-34932C03FC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721808" y="4826913"/>
                <a:ext cx="6608495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∏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  <m:e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000" b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𝐱</m:t>
                                              </m:r>
                                            </m:e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en-US" sz="2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e>
                                              </m:d>
                                            </m:sup>
                                          </m:sSup>
                                          <m: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en-US" sz="2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e>
                                              </m:d>
                                            </m:sup>
                                          </m:sSubSup>
                                          <m: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=1∣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</m:d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0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0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776D07FD-926C-462F-D550-34932C03F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21808" y="4826913"/>
                <a:ext cx="6608495" cy="9383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06846BA0-03ED-ABD0-9EB7-940C33E638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691841" y="5814160"/>
                <a:ext cx="7957168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∏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0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sz="2000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2000" b="0" i="1" smtClean="0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>
                                                  <m:d>
                                                    <m:dPr>
                                                      <m:ctrlPr>
                                                        <a:rPr lang="en-US" sz="2000" i="1">
                                                          <a:solidFill>
                                                            <a:srgbClr val="00B05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rgbClr val="00B05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e>
                                                  </m:d>
                                                </m:sup>
                                              </m:sSubSup>
                                              <m:r>
                                                <a:rPr lang="en-US" sz="20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=1</m:t>
                                              </m:r>
                                            </m:e>
                                          </m:d>
                                          <m: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 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sz="20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2000" b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𝐱</m:t>
                                                  </m:r>
                                                </m:e>
                                                <m:sup>
                                                  <m:d>
                                                    <m:dPr>
                                                      <m:ctrlPr>
                                                        <a:rPr lang="en-US" sz="20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e>
                                                  </m:d>
                                                </m:sup>
                                              </m:sSup>
                                              <m:r>
                                                <a:rPr lang="en-US" sz="2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∣</m:t>
                                              </m:r>
                                              <m:sSubSup>
                                                <m:sSubSupPr>
                                                  <m:ctrlPr>
                                                    <a:rPr lang="en-US" sz="20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2000" b="0" i="1" smtClean="0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>
                                                  <m:d>
                                                    <m:dPr>
                                                      <m:ctrlPr>
                                                        <a:rPr lang="en-US" sz="20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e>
                                                  </m:d>
                                                </m:sup>
                                              </m:sSubSup>
                                              <m:r>
                                                <a:rPr lang="en-US" sz="2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=1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06846BA0-03ED-ABD0-9EB7-940C33E638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91841" y="5814160"/>
                <a:ext cx="7957168" cy="9383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B708E00E-ABD8-63FB-CF04-81B25EFC9A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2664" y="3896747"/>
                <a:ext cx="3884177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1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1" i="0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𝐲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∣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B708E00E-ABD8-63FB-CF04-81B25EFC9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664" y="3896747"/>
                <a:ext cx="3884177" cy="93838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4386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3FEC4-9495-BC2F-D2C9-914EF5ADD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199630"/>
            <a:ext cx="10515600" cy="627812"/>
          </a:xfrm>
        </p:spPr>
        <p:txBody>
          <a:bodyPr/>
          <a:lstStyle/>
          <a:p>
            <a:r>
              <a:rPr lang="en-US" dirty="0"/>
              <a:t>Generative Models: Supervised vs Unsupervised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315FD-7EB8-1C87-21DE-04E671546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770998"/>
            <a:ext cx="10515600" cy="2039539"/>
          </a:xfrm>
        </p:spPr>
        <p:txBody>
          <a:bodyPr/>
          <a:lstStyle/>
          <a:p>
            <a:r>
              <a:rPr lang="en-US" dirty="0"/>
              <a:t>Discriminant analysis vs Gaussian mixture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75A559D3-E278-5E18-286F-A651A617E2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45828" y="2106516"/>
                <a:ext cx="6608495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1" i="0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𝐱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,</m:t>
                                      </m:r>
                                      <m:sSubSup>
                                        <m:sSubSup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(</m:t>
                                          </m:r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=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1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∣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𝜃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 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75A559D3-E278-5E18-286F-A651A617E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828" y="2106516"/>
                <a:ext cx="6608495" cy="9383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7861A931-C486-3B3E-1687-851709F89E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48199" y="3093763"/>
                <a:ext cx="7957168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(</m:t>
                                          </m:r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=1</m:t>
                                      </m:r>
                                    </m:e>
                                  </m:d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 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1" i="0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𝐱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∣</m:t>
                                      </m:r>
                                      <m:sSubSup>
                                        <m:sSubSup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(</m:t>
                                          </m:r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=1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7861A931-C486-3B3E-1687-851709F89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199" y="3093763"/>
                <a:ext cx="7957168" cy="9383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C0AA9716-50AB-B8DD-BAE0-A8D2235DC5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69122" y="4081010"/>
                <a:ext cx="10249911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  </m:t>
                                  </m:r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kumimoji="0" lang="en-US" sz="1800" b="0" i="0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Σ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sup>
                                  </m:s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kumimoji="0" lang="en-US" sz="1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kumimoji="0" lang="en-US" sz="1800" b="1" i="0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𝐱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kumimoji="0" lang="en-US" sz="1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(</m:t>
                                                  </m:r>
                                                  <m:r>
                                                    <a:rPr kumimoji="0" lang="en-US" sz="1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𝑖</m:t>
                                                  </m:r>
                                                  <m:r>
                                                    <a:rPr kumimoji="0" lang="en-US" sz="1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)</m:t>
                                                  </m:r>
                                                </m:sup>
                                              </m:sSup>
                                              <m: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kumimoji="0" lang="en-US" sz="1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kumimoji="0" lang="en-US" sz="1800" b="1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𝝁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kumimoji="0" lang="en-US" sz="1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  <m:sSubSup>
                                        <m:sSubSupPr>
                                          <m:ctrlP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80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1800" b="1" i="0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𝐱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)</m:t>
                                              </m:r>
                                            </m:sup>
                                          </m:sSup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0" lang="en-US" sz="1800" b="1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𝝁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C0AA9716-50AB-B8DD-BAE0-A8D2235DC5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9122" y="4081010"/>
                <a:ext cx="10249911" cy="9383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6D402159-E67F-4C74-9F02-BA724B0477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04609" y="1176350"/>
                <a:ext cx="3884177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1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(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∣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6D402159-E67F-4C74-9F02-BA724B0477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4609" y="1176350"/>
                <a:ext cx="3884177" cy="9383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776D07FD-926C-462F-D550-34932C03FC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069775" y="2095091"/>
                <a:ext cx="6608495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∏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p>
                                <m:e>
                                  <m:r>
                                    <a:rPr lang="en-US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sSup>
                                    <m:sSupPr>
                                      <m:ctrlPr>
                                        <a:rPr lang="en-US" sz="18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1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800" b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𝐱</m:t>
                                              </m:r>
                                            </m:e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18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e>
                                              </m:d>
                                            </m:sup>
                                          </m:sSup>
                                          <m: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sz="1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1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18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e>
                                              </m:d>
                                            </m:sup>
                                          </m:sSubSup>
                                          <m: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=1∣</m:t>
                                          </m:r>
                                          <m: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  <m: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</m:d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8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8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18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18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8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776D07FD-926C-462F-D550-34932C03F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69775" y="2095091"/>
                <a:ext cx="6608495" cy="9383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06846BA0-03ED-ABD0-9EB7-940C33E638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039808" y="3082338"/>
                <a:ext cx="7957168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∏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8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18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1800" b="0" i="1" smtClean="0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>
                                                  <m:d>
                                                    <m:d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00B05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US" sz="1800" i="1">
                                                          <a:solidFill>
                                                            <a:srgbClr val="00B05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e>
                                                  </m:d>
                                                </m:sup>
                                              </m:sSubSup>
                                              <m:r>
                                                <a:rPr lang="en-US" sz="18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=1</m:t>
                                              </m:r>
                                            </m:e>
                                          </m:d>
                                          <m: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 </m:t>
                                          </m:r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1800" b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𝐱</m:t>
                                                  </m:r>
                                                </m:e>
                                                <m:sup>
                                                  <m:d>
                                                    <m:d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e>
                                                  </m:d>
                                                </m:sup>
                                              </m:sSup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∣</m:t>
                                              </m:r>
                                              <m:sSubSup>
                                                <m:sSubSup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1800" b="0" i="1" smtClean="0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>
                                                  <m:d>
                                                    <m:d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e>
                                                  </m:d>
                                                </m:sup>
                                              </m:sSubSup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=1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06846BA0-03ED-ABD0-9EB7-940C33E638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39808" y="3082338"/>
                <a:ext cx="7957168" cy="9383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0945758B-2E48-B073-50A4-6755F37EDF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072050" y="4069585"/>
                <a:ext cx="10249911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∏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8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  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begChr m:val="|"/>
                                                  <m:endChr m:val="|"/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sz="1800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Σ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den>
                                              </m:f>
                                            </m:sup>
                                          </m:sSup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den>
                                              </m:f>
                                              <m:sSup>
                                                <m:sSup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d>
                                                    <m:d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sSup>
                                                        <m:sSupPr>
                                                          <m:ctrlP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pPr>
                                                        <m:e>
                                                          <m:r>
                                                            <a:rPr lang="en-US" sz="1800" b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𝐱</m:t>
                                                          </m:r>
                                                        </m:e>
                                                        <m:sup>
                                                          <m:d>
                                                            <m:dPr>
                                                              <m:ctrlPr>
                                                                <a:rPr lang="en-US" sz="1800" i="1">
                                                                  <a:solidFill>
                                                                    <a:srgbClr val="7030A0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dPr>
                                                            <m:e>
                                                              <m:r>
                                                                <a:rPr lang="en-US" sz="1800" i="1">
                                                                  <a:solidFill>
                                                                    <a:srgbClr val="7030A0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𝑖</m:t>
                                                              </m:r>
                                                            </m:e>
                                                          </m:d>
                                                        </m:sup>
                                                      </m:sSup>
                                                      <m: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−</m:t>
                                                      </m:r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1800" b="1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𝝁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𝑘</m:t>
                                                          </m:r>
                                                        </m:sub>
                                                      </m:sSub>
                                                    </m:e>
                                                  </m:d>
                                                </m:e>
                                                <m:sup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</m:sup>
                                              </m:sSup>
                                              <m:sSubSup>
                                                <m:sSubSup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1800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Σ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−1</m:t>
                                                  </m:r>
                                                </m:sup>
                                              </m:sSubSup>
                                              <m:d>
                                                <m:d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p>
                                                    <m:sSup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sz="1800" b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𝐱</m:t>
                                                      </m:r>
                                                    </m:e>
                                                    <m:sup>
                                                      <m:d>
                                                        <m:dPr>
                                                          <m:ctrlP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𝑖</m:t>
                                                          </m:r>
                                                        </m:e>
                                                      </m:d>
                                                    </m:sup>
                                                  </m:sSup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800" b="1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𝝁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0945758B-2E48-B073-50A4-6755F37ED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72050" y="4069585"/>
                <a:ext cx="10249911" cy="9383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B708E00E-ABD8-63FB-CF04-81B25EFC9A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15303" y="1164925"/>
                <a:ext cx="3884177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1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US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1" i="0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𝐲</m:t>
                                      </m:r>
                                    </m:e>
                                    <m:sup>
                                      <m:r>
                                        <a:rPr lang="en-US" sz="18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8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18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∣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B708E00E-ABD8-63FB-CF04-81B25EFC9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5303" y="1164925"/>
                <a:ext cx="3884177" cy="93838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76B230F7-A1DB-A561-0EE0-E8827045045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853001" y="5885376"/>
                <a:ext cx="10249911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nary>
                            <m:naryPr>
                              <m:chr m:val="∑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sz="1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sz="1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1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bSup>
                                  <m:r>
                                    <a:rPr lang="en-US" sz="1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  <m:d>
                            <m:dPr>
                              <m:ctrlP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80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800" b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𝐱</m:t>
                                              </m:r>
                                            </m:e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e>
                                              </m:d>
                                            </m:sup>
                                          </m:sSup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 b="1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𝝁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bSup>
                                    <m:sSubSupPr>
                                      <m:ctrlP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Σ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800" b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𝐱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1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𝝁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76B230F7-A1DB-A561-0EE0-E882704504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53001" y="5885376"/>
                <a:ext cx="10249911" cy="93838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BCE3282D-B32A-A3A9-0C65-9230FC092D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853001" y="4980507"/>
                <a:ext cx="10249911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log</m:t>
                          </m:r>
                          <m:nary>
                            <m:naryPr>
                              <m:chr m:val="∏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∏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8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  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begChr m:val="|"/>
                                                  <m:endChr m:val="|"/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sz="1800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Σ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den>
                                              </m:f>
                                            </m:sup>
                                          </m:sSup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den>
                                              </m:f>
                                              <m:sSup>
                                                <m:sSup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d>
                                                    <m:d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sSup>
                                                        <m:sSupPr>
                                                          <m:ctrlP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pPr>
                                                        <m:e>
                                                          <m:r>
                                                            <a:rPr lang="en-US" sz="1800" b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𝐱</m:t>
                                                          </m:r>
                                                        </m:e>
                                                        <m:sup>
                                                          <m:d>
                                                            <m:dPr>
                                                              <m:ctrlPr>
                                                                <a:rPr lang="en-US" sz="1800" i="1">
                                                                  <a:solidFill>
                                                                    <a:srgbClr val="7030A0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dPr>
                                                            <m:e>
                                                              <m:r>
                                                                <a:rPr lang="en-US" sz="1800" i="1">
                                                                  <a:solidFill>
                                                                    <a:srgbClr val="7030A0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𝑖</m:t>
                                                              </m:r>
                                                            </m:e>
                                                          </m:d>
                                                        </m:sup>
                                                      </m:sSup>
                                                      <m: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−</m:t>
                                                      </m:r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1800" b="1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𝝁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𝑘</m:t>
                                                          </m:r>
                                                        </m:sub>
                                                      </m:sSub>
                                                    </m:e>
                                                  </m:d>
                                                </m:e>
                                                <m:sup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</m:sup>
                                              </m:sSup>
                                              <m:sSubSup>
                                                <m:sSubSup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1800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Σ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−1</m:t>
                                                  </m:r>
                                                </m:sup>
                                              </m:sSubSup>
                                              <m:d>
                                                <m:d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p>
                                                    <m:sSup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sz="1800" b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𝐱</m:t>
                                                      </m:r>
                                                    </m:e>
                                                    <m:sup>
                                                      <m:d>
                                                        <m:dPr>
                                                          <m:ctrlP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𝑖</m:t>
                                                          </m:r>
                                                        </m:e>
                                                      </m:d>
                                                    </m:sup>
                                                  </m:sSup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800" b="1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𝝁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BCE3282D-B32A-A3A9-0C65-9230FC092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53001" y="4980507"/>
                <a:ext cx="10249911" cy="93838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67633E7E-BB9D-BD88-877B-7C97E2C402D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65482" y="4905613"/>
                <a:ext cx="10249911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log</m:t>
                          </m:r>
                          <m:nary>
                            <m:naryPr>
                              <m:chr m:val="∏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  </m:t>
                                  </m:r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kumimoji="0" lang="en-US" sz="1800" b="0" i="0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Σ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sup>
                                  </m:s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kumimoji="0" lang="en-US" sz="1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kumimoji="0" lang="en-US" sz="1800" b="1" i="0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𝐱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kumimoji="0" lang="en-US" sz="1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(</m:t>
                                                  </m:r>
                                                  <m:r>
                                                    <a:rPr kumimoji="0" lang="en-US" sz="1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𝑖</m:t>
                                                  </m:r>
                                                  <m:r>
                                                    <a:rPr kumimoji="0" lang="en-US" sz="1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)</m:t>
                                                  </m:r>
                                                </m:sup>
                                              </m:sSup>
                                              <m: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kumimoji="0" lang="en-US" sz="1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kumimoji="0" lang="en-US" sz="1800" b="1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𝝁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kumimoji="0" lang="en-US" sz="1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  <m:sSubSup>
                                        <m:sSubSupPr>
                                          <m:ctrlP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80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1800" b="1" i="0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𝐱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)</m:t>
                                              </m:r>
                                            </m:sup>
                                          </m:sSup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0" lang="en-US" sz="1800" b="1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𝝁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67633E7E-BB9D-BD88-877B-7C97E2C40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5482" y="4905613"/>
                <a:ext cx="10249911" cy="93838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D834BD79-68A4-2516-6D51-3F93384BBD1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65482" y="5843996"/>
                <a:ext cx="10249911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∑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log</m:t>
                              </m:r>
                            </m:e>
                          </m:nary>
                          <m:nary>
                            <m:naryPr>
                              <m:chr m:val="∑"/>
                              <m:ctrlP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p>
                            <m:e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80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800" b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𝐱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 b="1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𝝁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bSup>
                                    <m:sSubSupPr>
                                      <m:ctrlP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Σ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800" b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𝐱</m:t>
                                          </m:r>
                                        </m:e>
                                        <m:sup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1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𝝁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sup>
                              </m:sSup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D834BD79-68A4-2516-6D51-3F93384BBD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5482" y="5843996"/>
                <a:ext cx="10249911" cy="93838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8084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D59E0422-F80A-E8C2-20F6-EDDD11944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13" y="2000214"/>
            <a:ext cx="4857786" cy="48577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A3F808-31D5-4DEB-B85F-722DA040C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Mixture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Mixture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Gaussian distributions (multi-modal distribution)</a:t>
                </a:r>
              </a:p>
              <a:p>
                <a:r>
                  <a:rPr lang="en-US" dirty="0"/>
                  <a:t>(for simplicity: fixed covariance,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, across all three Gaussians)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</m:d>
                  </m:oMath>
                </a14:m>
                <a:r>
                  <a:rPr lang="en-US" b="0" dirty="0"/>
                  <a:t> 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sepChr m:val="∣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5090" b="-47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3894399-0A69-4371-90CE-A6D4F08871C8}"/>
              </a:ext>
            </a:extLst>
          </p:cNvPr>
          <p:cNvSpPr txBox="1"/>
          <p:nvPr/>
        </p:nvSpPr>
        <p:spPr>
          <a:xfrm>
            <a:off x="4144904" y="4667107"/>
            <a:ext cx="1539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proportion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012B58-696A-4DF9-A799-25DB71CBD4FA}"/>
              </a:ext>
            </a:extLst>
          </p:cNvPr>
          <p:cNvSpPr txBox="1"/>
          <p:nvPr/>
        </p:nvSpPr>
        <p:spPr>
          <a:xfrm>
            <a:off x="2255966" y="4667107"/>
            <a:ext cx="16203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component</a:t>
            </a:r>
          </a:p>
        </p:txBody>
      </p:sp>
      <p:sp>
        <p:nvSpPr>
          <p:cNvPr id="14" name="Oval 15">
            <a:extLst>
              <a:ext uri="{FF2B5EF4-FFF2-40B4-BE49-F238E27FC236}">
                <a16:creationId xmlns:a16="http://schemas.microsoft.com/office/drawing/2014/main" id="{5435163E-1F71-4BCF-AAD8-3EF45E3DE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566200"/>
            <a:ext cx="1371600" cy="519351"/>
          </a:xfrm>
          <a:prstGeom prst="ellips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6">
            <a:extLst>
              <a:ext uri="{FF2B5EF4-FFF2-40B4-BE49-F238E27FC236}">
                <a16:creationId xmlns:a16="http://schemas.microsoft.com/office/drawing/2014/main" id="{B4EA2E56-7CE5-4030-BFD8-E87628644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3109000"/>
            <a:ext cx="1371600" cy="519351"/>
          </a:xfrm>
          <a:prstGeom prst="ellips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7">
            <a:extLst>
              <a:ext uri="{FF2B5EF4-FFF2-40B4-BE49-F238E27FC236}">
                <a16:creationId xmlns:a16="http://schemas.microsoft.com/office/drawing/2014/main" id="{4D6B13BF-256B-4D04-BFA7-4D6CD8528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4556800"/>
            <a:ext cx="1371600" cy="519351"/>
          </a:xfrm>
          <a:prstGeom prst="ellips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2FB69A7-4DBA-4B3C-A1EC-23750AF1B649}"/>
                  </a:ext>
                </a:extLst>
              </p:cNvPr>
              <p:cNvSpPr txBox="1"/>
              <p:nvPr/>
            </p:nvSpPr>
            <p:spPr>
              <a:xfrm>
                <a:off x="7101436" y="3550663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2FB69A7-4DBA-4B3C-A1EC-23750AF1B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1436" y="3550663"/>
                <a:ext cx="612751" cy="461665"/>
              </a:xfrm>
              <a:prstGeom prst="rect">
                <a:avLst/>
              </a:prstGeom>
              <a:blipFill>
                <a:blip r:embed="rId4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D201C6-5FA5-4E5E-8AD0-264A4A4C3314}"/>
                  </a:ext>
                </a:extLst>
              </p:cNvPr>
              <p:cNvSpPr txBox="1"/>
              <p:nvPr/>
            </p:nvSpPr>
            <p:spPr>
              <a:xfrm>
                <a:off x="8134739" y="4537877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D201C6-5FA5-4E5E-8AD0-264A4A4C3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4739" y="4537877"/>
                <a:ext cx="612751" cy="461665"/>
              </a:xfrm>
              <a:prstGeom prst="rect">
                <a:avLst/>
              </a:prstGeom>
              <a:blipFill>
                <a:blip r:embed="rId5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6B3CAD-4451-4211-867B-D793F2079BAC}"/>
                  </a:ext>
                </a:extLst>
              </p:cNvPr>
              <p:cNvSpPr txBox="1"/>
              <p:nvPr/>
            </p:nvSpPr>
            <p:spPr>
              <a:xfrm>
                <a:off x="8044496" y="3109000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6B3CAD-4451-4211-867B-D793F2079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496" y="3109000"/>
                <a:ext cx="612751" cy="461665"/>
              </a:xfrm>
              <a:prstGeom prst="rect">
                <a:avLst/>
              </a:prstGeom>
              <a:blipFill>
                <a:blip r:embed="rId6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4513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F808-31D5-4DEB-B85F-722DA040C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Mixture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Mixture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Gaussian distributions (multi-modal distribution)</a:t>
                </a:r>
              </a:p>
              <a:p>
                <a:r>
                  <a:rPr lang="en-US" dirty="0"/>
                  <a:t>(for simplicity: fixed covariance,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, across all three Gaussians)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</m:d>
                  </m:oMath>
                </a14:m>
                <a:r>
                  <a:rPr lang="en-US" b="0" dirty="0"/>
                  <a:t> 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sepChr m:val="∣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47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4">
            <a:extLst>
              <a:ext uri="{FF2B5EF4-FFF2-40B4-BE49-F238E27FC236}">
                <a16:creationId xmlns:a16="http://schemas.microsoft.com/office/drawing/2014/main" id="{B6DA99B5-BE95-4D74-834C-7F9FE0D17D16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2378075"/>
            <a:ext cx="4419600" cy="3429000"/>
            <a:chOff x="1536" y="1488"/>
            <a:chExt cx="2784" cy="2160"/>
          </a:xfrm>
        </p:grpSpPr>
        <p:sp>
          <p:nvSpPr>
            <p:cNvPr id="5" name="Line 5">
              <a:extLst>
                <a:ext uri="{FF2B5EF4-FFF2-40B4-BE49-F238E27FC236}">
                  <a16:creationId xmlns:a16="http://schemas.microsoft.com/office/drawing/2014/main" id="{3C015D30-BDA6-4183-98C0-FA6DEF1D85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1488"/>
              <a:ext cx="0" cy="216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Line 6">
              <a:extLst>
                <a:ext uri="{FF2B5EF4-FFF2-40B4-BE49-F238E27FC236}">
                  <a16:creationId xmlns:a16="http://schemas.microsoft.com/office/drawing/2014/main" id="{346812C4-8C5B-4F77-9EE3-24D0ED1D2D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36" y="3552"/>
              <a:ext cx="2784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3894399-0A69-4371-90CE-A6D4F08871C8}"/>
              </a:ext>
            </a:extLst>
          </p:cNvPr>
          <p:cNvSpPr txBox="1"/>
          <p:nvPr/>
        </p:nvSpPr>
        <p:spPr>
          <a:xfrm>
            <a:off x="4144904" y="4667107"/>
            <a:ext cx="1539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proportion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012B58-696A-4DF9-A799-25DB71CBD4FA}"/>
              </a:ext>
            </a:extLst>
          </p:cNvPr>
          <p:cNvSpPr txBox="1"/>
          <p:nvPr/>
        </p:nvSpPr>
        <p:spPr>
          <a:xfrm>
            <a:off x="2255966" y="4667107"/>
            <a:ext cx="16203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component</a:t>
            </a:r>
          </a:p>
        </p:txBody>
      </p:sp>
      <p:sp>
        <p:nvSpPr>
          <p:cNvPr id="14" name="Oval 15">
            <a:extLst>
              <a:ext uri="{FF2B5EF4-FFF2-40B4-BE49-F238E27FC236}">
                <a16:creationId xmlns:a16="http://schemas.microsoft.com/office/drawing/2014/main" id="{5435163E-1F71-4BCF-AAD8-3EF45E3DE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566200"/>
            <a:ext cx="1371600" cy="519351"/>
          </a:xfrm>
          <a:prstGeom prst="ellips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6">
            <a:extLst>
              <a:ext uri="{FF2B5EF4-FFF2-40B4-BE49-F238E27FC236}">
                <a16:creationId xmlns:a16="http://schemas.microsoft.com/office/drawing/2014/main" id="{B4EA2E56-7CE5-4030-BFD8-E87628644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3109000"/>
            <a:ext cx="1371600" cy="519351"/>
          </a:xfrm>
          <a:prstGeom prst="ellips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7">
            <a:extLst>
              <a:ext uri="{FF2B5EF4-FFF2-40B4-BE49-F238E27FC236}">
                <a16:creationId xmlns:a16="http://schemas.microsoft.com/office/drawing/2014/main" id="{4D6B13BF-256B-4D04-BFA7-4D6CD8528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4556800"/>
            <a:ext cx="1371600" cy="519351"/>
          </a:xfrm>
          <a:prstGeom prst="ellips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2FB69A7-4DBA-4B3C-A1EC-23750AF1B649}"/>
                  </a:ext>
                </a:extLst>
              </p:cNvPr>
              <p:cNvSpPr txBox="1"/>
              <p:nvPr/>
            </p:nvSpPr>
            <p:spPr>
              <a:xfrm>
                <a:off x="7101436" y="3550663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2FB69A7-4DBA-4B3C-A1EC-23750AF1B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1436" y="3550663"/>
                <a:ext cx="612751" cy="461665"/>
              </a:xfrm>
              <a:prstGeom prst="rect">
                <a:avLst/>
              </a:prstGeom>
              <a:blipFill>
                <a:blip r:embed="rId3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D201C6-5FA5-4E5E-8AD0-264A4A4C3314}"/>
                  </a:ext>
                </a:extLst>
              </p:cNvPr>
              <p:cNvSpPr txBox="1"/>
              <p:nvPr/>
            </p:nvSpPr>
            <p:spPr>
              <a:xfrm>
                <a:off x="8134739" y="4537877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D201C6-5FA5-4E5E-8AD0-264A4A4C3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4739" y="4537877"/>
                <a:ext cx="612751" cy="461665"/>
              </a:xfrm>
              <a:prstGeom prst="rect">
                <a:avLst/>
              </a:prstGeom>
              <a:blipFill>
                <a:blip r:embed="rId4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6B3CAD-4451-4211-867B-D793F2079BAC}"/>
                  </a:ext>
                </a:extLst>
              </p:cNvPr>
              <p:cNvSpPr txBox="1"/>
              <p:nvPr/>
            </p:nvSpPr>
            <p:spPr>
              <a:xfrm>
                <a:off x="8044496" y="3109000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6B3CAD-4451-4211-867B-D793F2079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496" y="3109000"/>
                <a:ext cx="612751" cy="461665"/>
              </a:xfrm>
              <a:prstGeom prst="rect">
                <a:avLst/>
              </a:prstGeom>
              <a:blipFill>
                <a:blip r:embed="rId5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5431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152400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TexPoint fonts used in EMF.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TexPoint manual before you delete this box.: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10ORIG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EX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5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5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(One) bad case for K-means</a:t>
            </a:r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3048000" y="2362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2590800" y="2895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3581400" y="2895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3048000" y="3276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26670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3886200" y="3886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31242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2438400" y="3657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>
            <a:off x="3962400" y="3657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3581400" y="4800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3124200" y="4800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2667000" y="4876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5"/>
          <p:cNvSpPr>
            <a:spLocks noChangeArrowheads="1"/>
          </p:cNvSpPr>
          <p:nvPr/>
        </p:nvSpPr>
        <p:spPr bwMode="auto">
          <a:xfrm>
            <a:off x="2819400" y="5181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6"/>
          <p:cNvSpPr>
            <a:spLocks noChangeArrowheads="1"/>
          </p:cNvSpPr>
          <p:nvPr/>
        </p:nvSpPr>
        <p:spPr bwMode="auto">
          <a:xfrm>
            <a:off x="3505200" y="4038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17"/>
          <p:cNvSpPr>
            <a:spLocks noChangeArrowheads="1"/>
          </p:cNvSpPr>
          <p:nvPr/>
        </p:nvSpPr>
        <p:spPr bwMode="auto">
          <a:xfrm>
            <a:off x="4114800" y="3810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18"/>
          <p:cNvSpPr>
            <a:spLocks noChangeArrowheads="1"/>
          </p:cNvSpPr>
          <p:nvPr/>
        </p:nvSpPr>
        <p:spPr bwMode="auto">
          <a:xfrm>
            <a:off x="3657600" y="4191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19"/>
          <p:cNvSpPr>
            <a:spLocks noChangeArrowheads="1"/>
          </p:cNvSpPr>
          <p:nvPr/>
        </p:nvSpPr>
        <p:spPr bwMode="auto">
          <a:xfrm>
            <a:off x="3657600" y="3962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0"/>
          <p:cNvSpPr>
            <a:spLocks noChangeArrowheads="1"/>
          </p:cNvSpPr>
          <p:nvPr/>
        </p:nvSpPr>
        <p:spPr bwMode="auto">
          <a:xfrm flipH="1">
            <a:off x="40386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1"/>
          <p:cNvSpPr>
            <a:spLocks noChangeArrowheads="1"/>
          </p:cNvSpPr>
          <p:nvPr/>
        </p:nvSpPr>
        <p:spPr bwMode="auto">
          <a:xfrm>
            <a:off x="38100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2"/>
          <p:cNvSpPr>
            <a:spLocks noChangeArrowheads="1"/>
          </p:cNvSpPr>
          <p:nvPr/>
        </p:nvSpPr>
        <p:spPr bwMode="auto">
          <a:xfrm>
            <a:off x="3581400" y="3657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3"/>
          <p:cNvSpPr>
            <a:spLocks noChangeArrowheads="1"/>
          </p:cNvSpPr>
          <p:nvPr/>
        </p:nvSpPr>
        <p:spPr bwMode="auto">
          <a:xfrm>
            <a:off x="3657600" y="3429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4"/>
          <p:cNvSpPr>
            <a:spLocks noChangeArrowheads="1"/>
          </p:cNvSpPr>
          <p:nvPr/>
        </p:nvSpPr>
        <p:spPr bwMode="auto">
          <a:xfrm>
            <a:off x="3733800" y="3810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25"/>
          <p:cNvSpPr>
            <a:spLocks noChangeArrowheads="1"/>
          </p:cNvSpPr>
          <p:nvPr/>
        </p:nvSpPr>
        <p:spPr bwMode="auto">
          <a:xfrm>
            <a:off x="3810000" y="3581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26"/>
          <p:cNvSpPr>
            <a:spLocks noChangeArrowheads="1"/>
          </p:cNvSpPr>
          <p:nvPr/>
        </p:nvSpPr>
        <p:spPr bwMode="auto">
          <a:xfrm>
            <a:off x="3429000" y="5410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27"/>
          <p:cNvSpPr>
            <a:spLocks noChangeArrowheads="1"/>
          </p:cNvSpPr>
          <p:nvPr/>
        </p:nvSpPr>
        <p:spPr bwMode="auto">
          <a:xfrm>
            <a:off x="2971800" y="5410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28"/>
          <p:cNvSpPr txBox="1">
            <a:spLocks noChangeArrowheads="1"/>
          </p:cNvSpPr>
          <p:nvPr/>
        </p:nvSpPr>
        <p:spPr>
          <a:xfrm>
            <a:off x="4495800" y="1905000"/>
            <a:ext cx="6019800" cy="1981200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Clusters may overlap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Some clusters may be “wider” than others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Clusters may not be linearly separable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F0D171-DF2B-3754-8B64-F7B7799CF827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  <p:extLst>
      <p:ext uri="{BB962C8B-B14F-4D97-AF65-F5344CB8AC3E}">
        <p14:creationId xmlns:p14="http://schemas.microsoft.com/office/powerpoint/2010/main" val="2488179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F808-31D5-4DEB-B85F-722DA040C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Mixture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Mixture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Gaussian distributions (multi-modal distribution)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𝛍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0" dirty="0"/>
                  <a:t> 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sepChr m:val="∣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46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4">
            <a:extLst>
              <a:ext uri="{FF2B5EF4-FFF2-40B4-BE49-F238E27FC236}">
                <a16:creationId xmlns:a16="http://schemas.microsoft.com/office/drawing/2014/main" id="{B6DA99B5-BE95-4D74-834C-7F9FE0D17D16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2378075"/>
            <a:ext cx="4419600" cy="3429000"/>
            <a:chOff x="1536" y="1488"/>
            <a:chExt cx="2784" cy="2160"/>
          </a:xfrm>
        </p:grpSpPr>
        <p:sp>
          <p:nvSpPr>
            <p:cNvPr id="5" name="Line 5">
              <a:extLst>
                <a:ext uri="{FF2B5EF4-FFF2-40B4-BE49-F238E27FC236}">
                  <a16:creationId xmlns:a16="http://schemas.microsoft.com/office/drawing/2014/main" id="{3C015D30-BDA6-4183-98C0-FA6DEF1D85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1488"/>
              <a:ext cx="0" cy="216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Line 6">
              <a:extLst>
                <a:ext uri="{FF2B5EF4-FFF2-40B4-BE49-F238E27FC236}">
                  <a16:creationId xmlns:a16="http://schemas.microsoft.com/office/drawing/2014/main" id="{346812C4-8C5B-4F77-9EE3-24D0ED1D2D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36" y="3552"/>
              <a:ext cx="2784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2FB69A7-4DBA-4B3C-A1EC-23750AF1B649}"/>
                  </a:ext>
                </a:extLst>
              </p:cNvPr>
              <p:cNvSpPr txBox="1"/>
              <p:nvPr/>
            </p:nvSpPr>
            <p:spPr>
              <a:xfrm>
                <a:off x="7444556" y="3575181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2FB69A7-4DBA-4B3C-A1EC-23750AF1B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4556" y="3575181"/>
                <a:ext cx="612751" cy="461665"/>
              </a:xfrm>
              <a:prstGeom prst="rect">
                <a:avLst/>
              </a:prstGeom>
              <a:blipFill>
                <a:blip r:embed="rId3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D201C6-5FA5-4E5E-8AD0-264A4A4C3314}"/>
                  </a:ext>
                </a:extLst>
              </p:cNvPr>
              <p:cNvSpPr txBox="1"/>
              <p:nvPr/>
            </p:nvSpPr>
            <p:spPr>
              <a:xfrm>
                <a:off x="8516840" y="4564987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D201C6-5FA5-4E5E-8AD0-264A4A4C3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6840" y="4564987"/>
                <a:ext cx="612751" cy="461665"/>
              </a:xfrm>
              <a:prstGeom prst="rect">
                <a:avLst/>
              </a:prstGeom>
              <a:blipFill>
                <a:blip r:embed="rId4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6B3CAD-4451-4211-867B-D793F2079BAC}"/>
                  </a:ext>
                </a:extLst>
              </p:cNvPr>
              <p:cNvSpPr txBox="1"/>
              <p:nvPr/>
            </p:nvSpPr>
            <p:spPr>
              <a:xfrm>
                <a:off x="8320873" y="3122899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6B3CAD-4451-4211-867B-D793F2079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0873" y="3122899"/>
                <a:ext cx="612751" cy="461665"/>
              </a:xfrm>
              <a:prstGeom prst="rect">
                <a:avLst/>
              </a:prstGeom>
              <a:blipFill>
                <a:blip r:embed="rId5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4">
            <a:extLst>
              <a:ext uri="{FF2B5EF4-FFF2-40B4-BE49-F238E27FC236}">
                <a16:creationId xmlns:a16="http://schemas.microsoft.com/office/drawing/2014/main" id="{95FDFC68-F70D-4387-B7F3-96DF07DB21A4}"/>
              </a:ext>
            </a:extLst>
          </p:cNvPr>
          <p:cNvSpPr>
            <a:spLocks noChangeArrowheads="1"/>
          </p:cNvSpPr>
          <p:nvPr/>
        </p:nvSpPr>
        <p:spPr bwMode="auto">
          <a:xfrm rot="-2065678">
            <a:off x="6422916" y="3589574"/>
            <a:ext cx="2590800" cy="519351"/>
          </a:xfrm>
          <a:prstGeom prst="ellips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5">
            <a:extLst>
              <a:ext uri="{FF2B5EF4-FFF2-40B4-BE49-F238E27FC236}">
                <a16:creationId xmlns:a16="http://schemas.microsoft.com/office/drawing/2014/main" id="{98B634CE-8127-4B6F-9267-ADCC6F18D85E}"/>
              </a:ext>
            </a:extLst>
          </p:cNvPr>
          <p:cNvSpPr>
            <a:spLocks noChangeArrowheads="1"/>
          </p:cNvSpPr>
          <p:nvPr/>
        </p:nvSpPr>
        <p:spPr bwMode="auto">
          <a:xfrm rot="3188797">
            <a:off x="8251716" y="3132375"/>
            <a:ext cx="762000" cy="519351"/>
          </a:xfrm>
          <a:prstGeom prst="ellipse">
            <a:avLst/>
          </a:prstGeom>
          <a:noFill/>
          <a:ln w="12700">
            <a:solidFill>
              <a:srgbClr val="7030A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16">
            <a:extLst>
              <a:ext uri="{FF2B5EF4-FFF2-40B4-BE49-F238E27FC236}">
                <a16:creationId xmlns:a16="http://schemas.microsoft.com/office/drawing/2014/main" id="{982A8F56-A62B-4904-B040-5E83BBA7AAE2}"/>
              </a:ext>
            </a:extLst>
          </p:cNvPr>
          <p:cNvSpPr>
            <a:spLocks noChangeArrowheads="1"/>
          </p:cNvSpPr>
          <p:nvPr/>
        </p:nvSpPr>
        <p:spPr bwMode="auto">
          <a:xfrm rot="347021">
            <a:off x="7565916" y="4580174"/>
            <a:ext cx="2514600" cy="519351"/>
          </a:xfrm>
          <a:prstGeom prst="ellips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371A9A7-E9E8-452F-811B-E34A35519114}"/>
                  </a:ext>
                </a:extLst>
              </p:cNvPr>
              <p:cNvSpPr txBox="1"/>
              <p:nvPr/>
            </p:nvSpPr>
            <p:spPr>
              <a:xfrm>
                <a:off x="7161463" y="3191949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371A9A7-E9E8-452F-811B-E34A35519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1463" y="3191949"/>
                <a:ext cx="612751" cy="461665"/>
              </a:xfrm>
              <a:prstGeom prst="rect">
                <a:avLst/>
              </a:prstGeom>
              <a:blipFill>
                <a:blip r:embed="rId6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092646-2D57-456A-BE97-7BA1616E8F59}"/>
                  </a:ext>
                </a:extLst>
              </p:cNvPr>
              <p:cNvSpPr txBox="1"/>
              <p:nvPr/>
            </p:nvSpPr>
            <p:spPr>
              <a:xfrm>
                <a:off x="8462419" y="5073705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092646-2D57-456A-BE97-7BA1616E8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2419" y="5073705"/>
                <a:ext cx="612751" cy="461665"/>
              </a:xfrm>
              <a:prstGeom prst="rect">
                <a:avLst/>
              </a:prstGeom>
              <a:blipFill>
                <a:blip r:embed="rId7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10CBBAE-F50C-4BA1-9C39-B033ADB4144C}"/>
                  </a:ext>
                </a:extLst>
              </p:cNvPr>
              <p:cNvSpPr txBox="1"/>
              <p:nvPr/>
            </p:nvSpPr>
            <p:spPr>
              <a:xfrm>
                <a:off x="8768795" y="2931439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10CBBAE-F50C-4BA1-9C39-B033ADB41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8795" y="2931439"/>
                <a:ext cx="612751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6227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Course Update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78022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Current Plan (updated)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1"/>
                </a:solidFill>
              </a:rPr>
              <a:t>HW 8 (online)</a:t>
            </a:r>
          </a:p>
          <a:p>
            <a:pPr marL="457200" indent="-4572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Mini-project proposal</a:t>
            </a:r>
          </a:p>
          <a:p>
            <a:pPr marL="457200" indent="-4572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HW 9 (online)</a:t>
            </a:r>
          </a:p>
          <a:p>
            <a:pPr marL="457200" indent="-4572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HW 10 (written/prog)</a:t>
            </a:r>
          </a:p>
          <a:p>
            <a:pPr marL="457200" indent="-4572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Midterm 2</a:t>
            </a:r>
          </a:p>
          <a:p>
            <a:pPr marL="457200" indent="-4572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Mini-project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7860623-9FCB-8A0D-1B32-75AB7D04F6AC}"/>
              </a:ext>
            </a:extLst>
          </p:cNvPr>
          <p:cNvGraphicFramePr>
            <a:graphicFrameLocks noGrp="1"/>
          </p:cNvGraphicFramePr>
          <p:nvPr/>
        </p:nvGraphicFramePr>
        <p:xfrm>
          <a:off x="5191126" y="262369"/>
          <a:ext cx="6718411" cy="6228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9773">
                  <a:extLst>
                    <a:ext uri="{9D8B030D-6E8A-4147-A177-3AD203B41FA5}">
                      <a16:colId xmlns:a16="http://schemas.microsoft.com/office/drawing/2014/main" val="2619173860"/>
                    </a:ext>
                  </a:extLst>
                </a:gridCol>
                <a:gridCol w="959773">
                  <a:extLst>
                    <a:ext uri="{9D8B030D-6E8A-4147-A177-3AD203B41FA5}">
                      <a16:colId xmlns:a16="http://schemas.microsoft.com/office/drawing/2014/main" val="4189454543"/>
                    </a:ext>
                  </a:extLst>
                </a:gridCol>
                <a:gridCol w="959773">
                  <a:extLst>
                    <a:ext uri="{9D8B030D-6E8A-4147-A177-3AD203B41FA5}">
                      <a16:colId xmlns:a16="http://schemas.microsoft.com/office/drawing/2014/main" val="2945934757"/>
                    </a:ext>
                  </a:extLst>
                </a:gridCol>
                <a:gridCol w="959773">
                  <a:extLst>
                    <a:ext uri="{9D8B030D-6E8A-4147-A177-3AD203B41FA5}">
                      <a16:colId xmlns:a16="http://schemas.microsoft.com/office/drawing/2014/main" val="775497360"/>
                    </a:ext>
                  </a:extLst>
                </a:gridCol>
                <a:gridCol w="959773">
                  <a:extLst>
                    <a:ext uri="{9D8B030D-6E8A-4147-A177-3AD203B41FA5}">
                      <a16:colId xmlns:a16="http://schemas.microsoft.com/office/drawing/2014/main" val="4128417567"/>
                    </a:ext>
                  </a:extLst>
                </a:gridCol>
                <a:gridCol w="959773">
                  <a:extLst>
                    <a:ext uri="{9D8B030D-6E8A-4147-A177-3AD203B41FA5}">
                      <a16:colId xmlns:a16="http://schemas.microsoft.com/office/drawing/2014/main" val="921663487"/>
                    </a:ext>
                  </a:extLst>
                </a:gridCol>
                <a:gridCol w="959773">
                  <a:extLst>
                    <a:ext uri="{9D8B030D-6E8A-4147-A177-3AD203B41FA5}">
                      <a16:colId xmlns:a16="http://schemas.microsoft.com/office/drawing/2014/main" val="2205759847"/>
                    </a:ext>
                  </a:extLst>
                </a:gridCol>
              </a:tblGrid>
              <a:tr h="529057">
                <a:tc>
                  <a:txBody>
                    <a:bodyPr/>
                    <a:lstStyle/>
                    <a:p>
                      <a:r>
                        <a:rPr lang="en-US" sz="2400" dirty="0"/>
                        <a:t>Sun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Fri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481816"/>
                  </a:ext>
                </a:extLst>
              </a:tr>
              <a:tr h="944563">
                <a:tc>
                  <a:txBody>
                    <a:bodyPr/>
                    <a:lstStyle/>
                    <a:p>
                      <a:r>
                        <a:rPr lang="en-US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</a:t>
                      </a:r>
                    </a:p>
                    <a:p>
                      <a:endParaRPr lang="en-US" sz="24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B0F0"/>
                          </a:solidFill>
                        </a:rPr>
                        <a:t>HW8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B0F0"/>
                          </a:solidFill>
                        </a:rPr>
                        <a:t>Proj</a:t>
                      </a:r>
                      <a:endParaRPr lang="en-US" sz="24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8</a:t>
                      </a:r>
                    </a:p>
                    <a:p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045124"/>
                  </a:ext>
                </a:extLst>
              </a:tr>
              <a:tr h="944563">
                <a:tc>
                  <a:txBody>
                    <a:bodyPr/>
                    <a:lstStyle/>
                    <a:p>
                      <a:r>
                        <a:rPr lang="en-US" sz="2400" dirty="0"/>
                        <a:t>9</a:t>
                      </a:r>
                    </a:p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HW8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</a:t>
                      </a:r>
                    </a:p>
                    <a:p>
                      <a:r>
                        <a:rPr lang="en-US" sz="2400" dirty="0">
                          <a:solidFill>
                            <a:srgbClr val="00B0F0"/>
                          </a:solidFill>
                        </a:rPr>
                        <a:t>HW9</a:t>
                      </a:r>
                    </a:p>
                    <a:p>
                      <a:r>
                        <a:rPr lang="en-US" sz="2400" dirty="0">
                          <a:solidFill>
                            <a:srgbClr val="00B0F0"/>
                          </a:solidFill>
                        </a:rPr>
                        <a:t>HW10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14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15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3523213"/>
                  </a:ext>
                </a:extLst>
              </a:tr>
              <a:tr h="944563">
                <a:tc>
                  <a:txBody>
                    <a:bodyPr/>
                    <a:lstStyle/>
                    <a:p>
                      <a:r>
                        <a:rPr lang="en-US" sz="24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HW9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19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Prop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21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HW10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344494"/>
                  </a:ext>
                </a:extLst>
              </a:tr>
              <a:tr h="944563">
                <a:tc>
                  <a:txBody>
                    <a:bodyPr/>
                    <a:lstStyle/>
                    <a:p>
                      <a:r>
                        <a:rPr lang="en-US" sz="240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26</a:t>
                      </a:r>
                    </a:p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MT2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5556476"/>
                  </a:ext>
                </a:extLst>
              </a:tr>
              <a:tr h="944563">
                <a:tc>
                  <a:txBody>
                    <a:bodyPr/>
                    <a:lstStyle/>
                    <a:p>
                      <a:r>
                        <a:rPr lang="en-US" sz="24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Proj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5252593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D827967-1127-F62B-795D-305D8603BF6B}"/>
                  </a:ext>
                </a:extLst>
              </p14:cNvPr>
              <p14:cNvContentPartPr/>
              <p14:nvPr/>
            </p14:nvContentPartPr>
            <p14:xfrm>
              <a:off x="3860640" y="332280"/>
              <a:ext cx="871920" cy="1192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D827967-1127-F62B-795D-305D8603BF6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51280" y="322920"/>
                <a:ext cx="890640" cy="121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2014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F808-31D5-4DEB-B85F-722DA040C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Mixture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519917"/>
              </a:xfrm>
            </p:spPr>
            <p:txBody>
              <a:bodyPr/>
              <a:lstStyle/>
              <a:p>
                <a:r>
                  <a:rPr lang="en-US" dirty="0"/>
                  <a:t>Mixture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Gaussian distributions (multi-modal distribution)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519917"/>
              </a:xfrm>
              <a:blipFill>
                <a:blip r:embed="rId2"/>
                <a:stretch>
                  <a:fillRect l="-1217" t="-20000" b="-2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4">
            <a:extLst>
              <a:ext uri="{FF2B5EF4-FFF2-40B4-BE49-F238E27FC236}">
                <a16:creationId xmlns:a16="http://schemas.microsoft.com/office/drawing/2014/main" id="{B6DA99B5-BE95-4D74-834C-7F9FE0D17D16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2378075"/>
            <a:ext cx="4419600" cy="3429000"/>
            <a:chOff x="1536" y="1488"/>
            <a:chExt cx="2784" cy="2160"/>
          </a:xfrm>
        </p:grpSpPr>
        <p:sp>
          <p:nvSpPr>
            <p:cNvPr id="5" name="Line 5">
              <a:extLst>
                <a:ext uri="{FF2B5EF4-FFF2-40B4-BE49-F238E27FC236}">
                  <a16:creationId xmlns:a16="http://schemas.microsoft.com/office/drawing/2014/main" id="{3C015D30-BDA6-4183-98C0-FA6DEF1D85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1488"/>
              <a:ext cx="0" cy="216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Line 6">
              <a:extLst>
                <a:ext uri="{FF2B5EF4-FFF2-40B4-BE49-F238E27FC236}">
                  <a16:creationId xmlns:a16="http://schemas.microsoft.com/office/drawing/2014/main" id="{346812C4-8C5B-4F77-9EE3-24D0ED1D2D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36" y="3552"/>
              <a:ext cx="2784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2FB69A7-4DBA-4B3C-A1EC-23750AF1B649}"/>
                  </a:ext>
                </a:extLst>
              </p:cNvPr>
              <p:cNvSpPr txBox="1"/>
              <p:nvPr/>
            </p:nvSpPr>
            <p:spPr>
              <a:xfrm>
                <a:off x="7444556" y="3575181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2FB69A7-4DBA-4B3C-A1EC-23750AF1B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4556" y="3575181"/>
                <a:ext cx="612751" cy="461665"/>
              </a:xfrm>
              <a:prstGeom prst="rect">
                <a:avLst/>
              </a:prstGeom>
              <a:blipFill>
                <a:blip r:embed="rId3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D201C6-5FA5-4E5E-8AD0-264A4A4C3314}"/>
                  </a:ext>
                </a:extLst>
              </p:cNvPr>
              <p:cNvSpPr txBox="1"/>
              <p:nvPr/>
            </p:nvSpPr>
            <p:spPr>
              <a:xfrm>
                <a:off x="8516840" y="4564987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D201C6-5FA5-4E5E-8AD0-264A4A4C3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6840" y="4564987"/>
                <a:ext cx="612751" cy="461665"/>
              </a:xfrm>
              <a:prstGeom prst="rect">
                <a:avLst/>
              </a:prstGeom>
              <a:blipFill>
                <a:blip r:embed="rId4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6B3CAD-4451-4211-867B-D793F2079BAC}"/>
                  </a:ext>
                </a:extLst>
              </p:cNvPr>
              <p:cNvSpPr txBox="1"/>
              <p:nvPr/>
            </p:nvSpPr>
            <p:spPr>
              <a:xfrm>
                <a:off x="8320873" y="3122899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6B3CAD-4451-4211-867B-D793F2079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0873" y="3122899"/>
                <a:ext cx="612751" cy="461665"/>
              </a:xfrm>
              <a:prstGeom prst="rect">
                <a:avLst/>
              </a:prstGeom>
              <a:blipFill>
                <a:blip r:embed="rId5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4">
            <a:extLst>
              <a:ext uri="{FF2B5EF4-FFF2-40B4-BE49-F238E27FC236}">
                <a16:creationId xmlns:a16="http://schemas.microsoft.com/office/drawing/2014/main" id="{95FDFC68-F70D-4387-B7F3-96DF07DB21A4}"/>
              </a:ext>
            </a:extLst>
          </p:cNvPr>
          <p:cNvSpPr>
            <a:spLocks noChangeArrowheads="1"/>
          </p:cNvSpPr>
          <p:nvPr/>
        </p:nvSpPr>
        <p:spPr bwMode="auto">
          <a:xfrm rot="-2065678">
            <a:off x="6422916" y="3589574"/>
            <a:ext cx="2590800" cy="519351"/>
          </a:xfrm>
          <a:prstGeom prst="ellips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5">
            <a:extLst>
              <a:ext uri="{FF2B5EF4-FFF2-40B4-BE49-F238E27FC236}">
                <a16:creationId xmlns:a16="http://schemas.microsoft.com/office/drawing/2014/main" id="{98B634CE-8127-4B6F-9267-ADCC6F18D85E}"/>
              </a:ext>
            </a:extLst>
          </p:cNvPr>
          <p:cNvSpPr>
            <a:spLocks noChangeArrowheads="1"/>
          </p:cNvSpPr>
          <p:nvPr/>
        </p:nvSpPr>
        <p:spPr bwMode="auto">
          <a:xfrm rot="3188797">
            <a:off x="8251716" y="3132375"/>
            <a:ext cx="762000" cy="519351"/>
          </a:xfrm>
          <a:prstGeom prst="ellipse">
            <a:avLst/>
          </a:prstGeom>
          <a:noFill/>
          <a:ln w="12700">
            <a:solidFill>
              <a:srgbClr val="7030A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16">
            <a:extLst>
              <a:ext uri="{FF2B5EF4-FFF2-40B4-BE49-F238E27FC236}">
                <a16:creationId xmlns:a16="http://schemas.microsoft.com/office/drawing/2014/main" id="{982A8F56-A62B-4904-B040-5E83BBA7AAE2}"/>
              </a:ext>
            </a:extLst>
          </p:cNvPr>
          <p:cNvSpPr>
            <a:spLocks noChangeArrowheads="1"/>
          </p:cNvSpPr>
          <p:nvPr/>
        </p:nvSpPr>
        <p:spPr bwMode="auto">
          <a:xfrm rot="347021">
            <a:off x="7565916" y="4580174"/>
            <a:ext cx="2514600" cy="519351"/>
          </a:xfrm>
          <a:prstGeom prst="ellips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371A9A7-E9E8-452F-811B-E34A35519114}"/>
                  </a:ext>
                </a:extLst>
              </p:cNvPr>
              <p:cNvSpPr txBox="1"/>
              <p:nvPr/>
            </p:nvSpPr>
            <p:spPr>
              <a:xfrm>
                <a:off x="7161463" y="3191949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371A9A7-E9E8-452F-811B-E34A35519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1463" y="3191949"/>
                <a:ext cx="612751" cy="461665"/>
              </a:xfrm>
              <a:prstGeom prst="rect">
                <a:avLst/>
              </a:prstGeom>
              <a:blipFill>
                <a:blip r:embed="rId6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092646-2D57-456A-BE97-7BA1616E8F59}"/>
                  </a:ext>
                </a:extLst>
              </p:cNvPr>
              <p:cNvSpPr txBox="1"/>
              <p:nvPr/>
            </p:nvSpPr>
            <p:spPr>
              <a:xfrm>
                <a:off x="8462419" y="5073705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092646-2D57-456A-BE97-7BA1616E8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2419" y="5073705"/>
                <a:ext cx="612751" cy="461665"/>
              </a:xfrm>
              <a:prstGeom prst="rect">
                <a:avLst/>
              </a:prstGeom>
              <a:blipFill>
                <a:blip r:embed="rId7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10CBBAE-F50C-4BA1-9C39-B033ADB4144C}"/>
                  </a:ext>
                </a:extLst>
              </p:cNvPr>
              <p:cNvSpPr txBox="1"/>
              <p:nvPr/>
            </p:nvSpPr>
            <p:spPr>
              <a:xfrm>
                <a:off x="8768795" y="2931439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10CBBAE-F50C-4BA1-9C39-B033ADB41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8795" y="2931439"/>
                <a:ext cx="612751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FB583509-D497-45BD-B517-C50E3148ED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7331" y="1633095"/>
                <a:ext cx="5514241" cy="2039539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There are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𝐾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components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Component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generates data from a Gaussian with mean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𝜇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and covariance 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Σ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Each data point is generated according to the follow recipe:</a:t>
                </a:r>
              </a:p>
              <a:p>
                <a:pPr marL="514350" marR="0" lvl="0" indent="-51435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arenR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Pick a component at random: Choose component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with probability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=1)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514350" marR="0" lvl="0" indent="-51435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arenR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Data point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𝐱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~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𝒩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𝜇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n-US" sz="2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Σ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FB583509-D497-45BD-B517-C50E3148ED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31" y="1633095"/>
                <a:ext cx="5514241" cy="2039539"/>
              </a:xfrm>
              <a:prstGeom prst="rect">
                <a:avLst/>
              </a:prstGeom>
              <a:blipFill>
                <a:blip r:embed="rId9"/>
                <a:stretch>
                  <a:fillRect l="-2320" t="-5090" b="-145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1408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F808-31D5-4DEB-B85F-722DA040C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General GMM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1762290"/>
              </a:xfrm>
            </p:spPr>
            <p:txBody>
              <a:bodyPr/>
              <a:lstStyle/>
              <a:p>
                <a:r>
                  <a:rPr lang="en-US" dirty="0"/>
                  <a:t>Mixture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Gaussian distributions (multi-modal distribution)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,…,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1762290"/>
              </a:xfrm>
              <a:blipFill>
                <a:blip r:embed="rId2"/>
                <a:stretch>
                  <a:fillRect l="-1217" t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4">
            <a:extLst>
              <a:ext uri="{FF2B5EF4-FFF2-40B4-BE49-F238E27FC236}">
                <a16:creationId xmlns:a16="http://schemas.microsoft.com/office/drawing/2014/main" id="{B6DA99B5-BE95-4D74-834C-7F9FE0D17D16}"/>
              </a:ext>
            </a:extLst>
          </p:cNvPr>
          <p:cNvGrpSpPr>
            <a:grpSpLocks/>
          </p:cNvGrpSpPr>
          <p:nvPr/>
        </p:nvGrpSpPr>
        <p:grpSpPr bwMode="auto">
          <a:xfrm>
            <a:off x="552099" y="2491364"/>
            <a:ext cx="4419600" cy="3429000"/>
            <a:chOff x="1536" y="1488"/>
            <a:chExt cx="2784" cy="2160"/>
          </a:xfrm>
        </p:grpSpPr>
        <p:sp>
          <p:nvSpPr>
            <p:cNvPr id="5" name="Line 5">
              <a:extLst>
                <a:ext uri="{FF2B5EF4-FFF2-40B4-BE49-F238E27FC236}">
                  <a16:creationId xmlns:a16="http://schemas.microsoft.com/office/drawing/2014/main" id="{3C015D30-BDA6-4183-98C0-FA6DEF1D85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1488"/>
              <a:ext cx="0" cy="216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Line 6">
              <a:extLst>
                <a:ext uri="{FF2B5EF4-FFF2-40B4-BE49-F238E27FC236}">
                  <a16:creationId xmlns:a16="http://schemas.microsoft.com/office/drawing/2014/main" id="{346812C4-8C5B-4F77-9EE3-24D0ED1D2D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36" y="3552"/>
              <a:ext cx="2784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2FB69A7-4DBA-4B3C-A1EC-23750AF1B649}"/>
                  </a:ext>
                </a:extLst>
              </p:cNvPr>
              <p:cNvSpPr txBox="1"/>
              <p:nvPr/>
            </p:nvSpPr>
            <p:spPr>
              <a:xfrm>
                <a:off x="1748255" y="3688470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2FB69A7-4DBA-4B3C-A1EC-23750AF1B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8255" y="3688470"/>
                <a:ext cx="612751" cy="461665"/>
              </a:xfrm>
              <a:prstGeom prst="rect">
                <a:avLst/>
              </a:prstGeom>
              <a:blipFill>
                <a:blip r:embed="rId3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D201C6-5FA5-4E5E-8AD0-264A4A4C3314}"/>
                  </a:ext>
                </a:extLst>
              </p:cNvPr>
              <p:cNvSpPr txBox="1"/>
              <p:nvPr/>
            </p:nvSpPr>
            <p:spPr>
              <a:xfrm>
                <a:off x="2820539" y="4678276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D201C6-5FA5-4E5E-8AD0-264A4A4C3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539" y="4678276"/>
                <a:ext cx="612751" cy="461665"/>
              </a:xfrm>
              <a:prstGeom prst="rect">
                <a:avLst/>
              </a:prstGeom>
              <a:blipFill>
                <a:blip r:embed="rId4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6B3CAD-4451-4211-867B-D793F2079BAC}"/>
                  </a:ext>
                </a:extLst>
              </p:cNvPr>
              <p:cNvSpPr txBox="1"/>
              <p:nvPr/>
            </p:nvSpPr>
            <p:spPr>
              <a:xfrm>
                <a:off x="2624572" y="3236188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6B3CAD-4451-4211-867B-D793F2079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572" y="3236188"/>
                <a:ext cx="612751" cy="461665"/>
              </a:xfrm>
              <a:prstGeom prst="rect">
                <a:avLst/>
              </a:prstGeom>
              <a:blipFill>
                <a:blip r:embed="rId5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4">
            <a:extLst>
              <a:ext uri="{FF2B5EF4-FFF2-40B4-BE49-F238E27FC236}">
                <a16:creationId xmlns:a16="http://schemas.microsoft.com/office/drawing/2014/main" id="{95FDFC68-F70D-4387-B7F3-96DF07DB21A4}"/>
              </a:ext>
            </a:extLst>
          </p:cNvPr>
          <p:cNvSpPr>
            <a:spLocks noChangeArrowheads="1"/>
          </p:cNvSpPr>
          <p:nvPr/>
        </p:nvSpPr>
        <p:spPr bwMode="auto">
          <a:xfrm rot="-2065678">
            <a:off x="726615" y="3702863"/>
            <a:ext cx="2590800" cy="519351"/>
          </a:xfrm>
          <a:prstGeom prst="ellips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5">
            <a:extLst>
              <a:ext uri="{FF2B5EF4-FFF2-40B4-BE49-F238E27FC236}">
                <a16:creationId xmlns:a16="http://schemas.microsoft.com/office/drawing/2014/main" id="{98B634CE-8127-4B6F-9267-ADCC6F18D85E}"/>
              </a:ext>
            </a:extLst>
          </p:cNvPr>
          <p:cNvSpPr>
            <a:spLocks noChangeArrowheads="1"/>
          </p:cNvSpPr>
          <p:nvPr/>
        </p:nvSpPr>
        <p:spPr bwMode="auto">
          <a:xfrm rot="3188797">
            <a:off x="2555415" y="3245664"/>
            <a:ext cx="762000" cy="519351"/>
          </a:xfrm>
          <a:prstGeom prst="ellipse">
            <a:avLst/>
          </a:prstGeom>
          <a:noFill/>
          <a:ln w="12700">
            <a:solidFill>
              <a:srgbClr val="7030A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16">
            <a:extLst>
              <a:ext uri="{FF2B5EF4-FFF2-40B4-BE49-F238E27FC236}">
                <a16:creationId xmlns:a16="http://schemas.microsoft.com/office/drawing/2014/main" id="{982A8F56-A62B-4904-B040-5E83BBA7AAE2}"/>
              </a:ext>
            </a:extLst>
          </p:cNvPr>
          <p:cNvSpPr>
            <a:spLocks noChangeArrowheads="1"/>
          </p:cNvSpPr>
          <p:nvPr/>
        </p:nvSpPr>
        <p:spPr bwMode="auto">
          <a:xfrm rot="347021">
            <a:off x="1869615" y="4693463"/>
            <a:ext cx="2514600" cy="519351"/>
          </a:xfrm>
          <a:prstGeom prst="ellips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371A9A7-E9E8-452F-811B-E34A35519114}"/>
                  </a:ext>
                </a:extLst>
              </p:cNvPr>
              <p:cNvSpPr txBox="1"/>
              <p:nvPr/>
            </p:nvSpPr>
            <p:spPr>
              <a:xfrm>
                <a:off x="1465162" y="3305238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371A9A7-E9E8-452F-811B-E34A35519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5162" y="3305238"/>
                <a:ext cx="612751" cy="461665"/>
              </a:xfrm>
              <a:prstGeom prst="rect">
                <a:avLst/>
              </a:prstGeom>
              <a:blipFill>
                <a:blip r:embed="rId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092646-2D57-456A-BE97-7BA1616E8F59}"/>
                  </a:ext>
                </a:extLst>
              </p:cNvPr>
              <p:cNvSpPr txBox="1"/>
              <p:nvPr/>
            </p:nvSpPr>
            <p:spPr>
              <a:xfrm>
                <a:off x="2766118" y="5186994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092646-2D57-456A-BE97-7BA1616E8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118" y="5186994"/>
                <a:ext cx="61275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10CBBAE-F50C-4BA1-9C39-B033ADB4144C}"/>
                  </a:ext>
                </a:extLst>
              </p:cNvPr>
              <p:cNvSpPr txBox="1"/>
              <p:nvPr/>
            </p:nvSpPr>
            <p:spPr>
              <a:xfrm>
                <a:off x="3072494" y="3044728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10CBBAE-F50C-4BA1-9C39-B033ADB41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2494" y="3044728"/>
                <a:ext cx="612751" cy="461665"/>
              </a:xfrm>
              <a:prstGeom prst="rect">
                <a:avLst/>
              </a:prstGeom>
              <a:blipFill>
                <a:blip r:embed="rId8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BCFC0D2B-9608-43EF-A9C1-166FC887AE2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56686" y="3155051"/>
                <a:ext cx="6300141" cy="282606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Mixture: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≝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e>
                    </m: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Gaussian components: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d>
                      <m:dPr>
                        <m:sepChr m:val="∣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𝐱</m:t>
                        </m:r>
                      </m:e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e>
                    </m:d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~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𝒩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𝝁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n-US" sz="2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Σ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Parameters: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𝜃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≝</m:t>
                    </m:r>
                    <m:sSubSup>
                      <m:sSub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28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sub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sup>
                    </m:sSubSup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BCFC0D2B-9608-43EF-A9C1-166FC887AE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6686" y="3155051"/>
                <a:ext cx="6300141" cy="2826063"/>
              </a:xfrm>
              <a:prstGeom prst="rect">
                <a:avLst/>
              </a:prstGeom>
              <a:blipFill>
                <a:blip r:embed="rId9"/>
                <a:stretch>
                  <a:fillRect l="-2033" t="-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">
                <a:extLst>
                  <a:ext uri="{FF2B5EF4-FFF2-40B4-BE49-F238E27FC236}">
                    <a16:creationId xmlns:a16="http://schemas.microsoft.com/office/drawing/2014/main" id="{A0FA024E-A4E5-4219-AB82-C7C3ED7D1B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2099" y="6209634"/>
                <a:ext cx="10515600" cy="569582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How to estimate parameters? Can we do MLE even without labels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𝐳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7" name="Content Placeholder 2">
                <a:extLst>
                  <a:ext uri="{FF2B5EF4-FFF2-40B4-BE49-F238E27FC236}">
                    <a16:creationId xmlns:a16="http://schemas.microsoft.com/office/drawing/2014/main" id="{A0FA024E-A4E5-4219-AB82-C7C3ED7D1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9" y="6209634"/>
                <a:ext cx="10515600" cy="569582"/>
              </a:xfrm>
              <a:prstGeom prst="rect">
                <a:avLst/>
              </a:prstGeom>
              <a:blipFill>
                <a:blip r:embed="rId10"/>
                <a:stretch>
                  <a:fillRect l="-1217" t="-18280" b="-15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C45847A-DB1E-4F52-81C4-05FA6AF6805E}"/>
                  </a:ext>
                </a:extLst>
              </p14:cNvPr>
              <p14:cNvContentPartPr/>
              <p14:nvPr/>
            </p14:nvContentPartPr>
            <p14:xfrm>
              <a:off x="9371160" y="5038920"/>
              <a:ext cx="606240" cy="2732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C45847A-DB1E-4F52-81C4-05FA6AF6805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361800" y="5029560"/>
                <a:ext cx="624960" cy="291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04710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F808-31D5-4DEB-B85F-722DA040C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General GMM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0BD1E-FB50-45D3-BB12-96250C857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9886627" cy="1762290"/>
          </a:xfrm>
        </p:spPr>
        <p:txBody>
          <a:bodyPr/>
          <a:lstStyle/>
          <a:p>
            <a:r>
              <a:rPr lang="en-US" dirty="0"/>
              <a:t>Maximize marginal likelihood: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796202E5-C959-4447-9F1A-4E8566AF8D9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3551" y="2852444"/>
                <a:ext cx="6608495" cy="135002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800" b="1" i="0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𝐱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,</m:t>
                                      </m:r>
                                      <m:sSubSup>
                                        <m:sSubSupPr>
                                          <m:ctrlP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(</m:t>
                                          </m:r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=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1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∣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𝜃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 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796202E5-C959-4447-9F1A-4E8566AF8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51" y="2852444"/>
                <a:ext cx="6608495" cy="13500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386319D7-5073-4E42-AC73-BEB25F02EE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3551" y="4202465"/>
                <a:ext cx="7957168" cy="135002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(</m:t>
                                          </m:r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=1</m:t>
                                      </m:r>
                                    </m:e>
                                  </m:d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 </m:t>
                                  </m:r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800" b="1" i="0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𝐱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∣</m:t>
                                      </m:r>
                                      <m:sSubSup>
                                        <m:sSubSupPr>
                                          <m:ctrlP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(</m:t>
                                          </m:r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=1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386319D7-5073-4E42-AC73-BEB25F02EE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51" y="4202465"/>
                <a:ext cx="7957168" cy="13500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FB6E6EF4-0867-4E26-BED4-2B45705B6D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598810" y="5552486"/>
                <a:ext cx="10249911" cy="135002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  </m:t>
                                  </m:r>
                                  <m:sSup>
                                    <m:sSup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kumimoji="0" lang="en-US" sz="2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kumimoji="0" lang="en-US" sz="2800" b="0" i="0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Σ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US" sz="2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sup>
                                  </m:sSup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sSup>
                                    <m:sSup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  <m:sSup>
                                        <m:sSupPr>
                                          <m:ctrlP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kumimoji="0" lang="en-US" sz="2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kumimoji="0" lang="en-US" sz="2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kumimoji="0" lang="en-US" sz="2800" b="1" i="0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𝐱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kumimoji="0" lang="en-US" sz="2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(</m:t>
                                                  </m:r>
                                                  <m:r>
                                                    <a:rPr kumimoji="0" lang="en-US" sz="2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𝑖</m:t>
                                                  </m:r>
                                                  <m:r>
                                                    <a:rPr kumimoji="0" lang="en-US" sz="2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)</m:t>
                                                  </m:r>
                                                </m:sup>
                                              </m:sSup>
                                              <m:r>
                                                <a:rPr kumimoji="0" lang="en-US" sz="2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kumimoji="0" lang="en-US" sz="2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kumimoji="0" lang="en-US" sz="2800" b="1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𝝁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kumimoji="0" lang="en-US" sz="2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  <m:sSubSup>
                                        <m:sSubSupPr>
                                          <m:ctrlP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2800" b="1" i="0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𝐱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)</m:t>
                                              </m:r>
                                            </m:sup>
                                          </m:sSup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0" lang="en-US" sz="2800" b="1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𝝁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FB6E6EF4-0867-4E26-BED4-2B45705B6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98810" y="5552486"/>
                <a:ext cx="10249911" cy="13500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E6A6B94C-E776-4482-B1B6-3390DC28AF6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3940" y="1525447"/>
                <a:ext cx="3884177" cy="135002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800" b="1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(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∣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E6A6B94C-E776-4482-B1B6-3390DC28A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940" y="1525447"/>
                <a:ext cx="3884177" cy="135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9720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F808-31D5-4DEB-B85F-722DA040C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General GMM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0BD1E-FB50-45D3-BB12-96250C857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9886627" cy="505229"/>
          </a:xfrm>
        </p:spPr>
        <p:txBody>
          <a:bodyPr/>
          <a:lstStyle/>
          <a:p>
            <a:r>
              <a:rPr lang="en-US" dirty="0"/>
              <a:t>Maximize marginal likelihood: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FB6E6EF4-0867-4E26-BED4-2B45705B6D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509798" y="2875468"/>
                <a:ext cx="10249911" cy="135002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  </m:t>
                                  </m:r>
                                  <m:sSup>
                                    <m:sSup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kumimoji="0" lang="en-US" sz="2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kumimoji="0" lang="en-US" sz="2800" b="0" i="0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Σ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US" sz="2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sup>
                                  </m:sSup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sSup>
                                    <m:sSup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  <m:sSup>
                                        <m:sSupPr>
                                          <m:ctrlP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kumimoji="0" lang="en-US" sz="2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kumimoji="0" lang="en-US" sz="2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kumimoji="0" lang="en-US" sz="2800" b="1" i="0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𝐱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kumimoji="0" lang="en-US" sz="2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(</m:t>
                                                  </m:r>
                                                  <m:r>
                                                    <a:rPr kumimoji="0" lang="en-US" sz="2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𝑖</m:t>
                                                  </m:r>
                                                  <m:r>
                                                    <a:rPr kumimoji="0" lang="en-US" sz="2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)</m:t>
                                                  </m:r>
                                                </m:sup>
                                              </m:sSup>
                                              <m:r>
                                                <a:rPr kumimoji="0" lang="en-US" sz="2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kumimoji="0" lang="en-US" sz="2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kumimoji="0" lang="en-US" sz="2800" b="1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𝝁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kumimoji="0" lang="en-US" sz="2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  <m:sSubSup>
                                        <m:sSubSupPr>
                                          <m:ctrlP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2800" b="1" i="0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𝐱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)</m:t>
                                              </m:r>
                                            </m:sup>
                                          </m:sSup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0" lang="en-US" sz="2800" b="1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𝝁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FB6E6EF4-0867-4E26-BED4-2B45705B6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09798" y="2875468"/>
                <a:ext cx="10249911" cy="13500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E6A6B94C-E776-4482-B1B6-3390DC28AF6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3940" y="1525447"/>
                <a:ext cx="3884177" cy="135002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800" b="1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(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∣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E6A6B94C-E776-4482-B1B6-3390DC28A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940" y="1525447"/>
                <a:ext cx="3884177" cy="13500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F8C47367-ECD5-445B-91C1-9C9F8EFE1A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2098" y="4257507"/>
                <a:ext cx="11448390" cy="2450790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How do we find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𝜇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Σ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which give the max. marginal likelihood?</a:t>
                </a:r>
              </a:p>
              <a:p>
                <a:pPr marL="514350" marR="0" lvl="0" indent="-51435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LcParenR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Set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𝜇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sub>
                        </m:sSub>
                      </m:den>
                    </m:f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ℓ(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𝜃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𝒟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and solve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𝜇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etc. ?	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 closed-form solution</a:t>
                </a:r>
              </a:p>
              <a:p>
                <a:pPr marL="514350" marR="0" lvl="0" indent="-51435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LcParenR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Use gradient descent?	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Doable, but complicated, often slow, and 						need to consider constraints on parameters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F8C47367-ECD5-445B-91C1-9C9F8EFE1A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4257507"/>
                <a:ext cx="11448390" cy="2450790"/>
              </a:xfrm>
              <a:prstGeom prst="rect">
                <a:avLst/>
              </a:prstGeom>
              <a:blipFill>
                <a:blip r:embed="rId4"/>
                <a:stretch>
                  <a:fillRect l="-1118" t="-3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96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F808-31D5-4DEB-B85F-722DA040C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 (Marginal) Likelihood for Missing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9886627" cy="505229"/>
              </a:xfrm>
            </p:spPr>
            <p:txBody>
              <a:bodyPr/>
              <a:lstStyle/>
              <a:p>
                <a:r>
                  <a:rPr lang="en-US" dirty="0"/>
                  <a:t>Marginalize over missing data,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9886627" cy="505229"/>
              </a:xfrm>
              <a:blipFill>
                <a:blip r:embed="rId2"/>
                <a:stretch>
                  <a:fillRect l="-1295" t="-17073" b="-34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E6A6B94C-E776-4482-B1B6-3390DC28AF6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5669" y="1618407"/>
                <a:ext cx="5640331" cy="135002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ℓ</m:t>
                          </m:r>
                          <m:d>
                            <m:dPr>
                              <m:sepChr m:val="∣"/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𝒟</m:t>
                              </m:r>
                            </m:e>
                          </m:d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 </m:t>
                          </m:r>
                          <m:r>
                            <m:rPr>
                              <m:sty m:val="p"/>
                            </m:r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log</m:t>
                          </m:r>
                        </m:fName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800" b="1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(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∣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E6A6B94C-E776-4482-B1B6-3390DC28A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669" y="1618407"/>
                <a:ext cx="5640331" cy="13500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2211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F808-31D5-4DEB-B85F-722DA040C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 (Marginal) Likelihood for Missing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9886627" cy="505229"/>
              </a:xfrm>
            </p:spPr>
            <p:txBody>
              <a:bodyPr/>
              <a:lstStyle/>
              <a:p>
                <a:r>
                  <a:rPr lang="en-US" dirty="0"/>
                  <a:t>Marginalize over missing data,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9886627" cy="505229"/>
              </a:xfrm>
              <a:blipFill>
                <a:blip r:embed="rId2"/>
                <a:stretch>
                  <a:fillRect l="-1295" t="-17073" b="-34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E6A6B94C-E776-4482-B1B6-3390DC28AF6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5669" y="1618407"/>
                <a:ext cx="5640331" cy="135002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ℓ</m:t>
                          </m:r>
                          <m:d>
                            <m:dPr>
                              <m:sepChr m:val="∣"/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𝒟</m:t>
                              </m:r>
                            </m:e>
                          </m:d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 </m:t>
                          </m:r>
                          <m:r>
                            <m:rPr>
                              <m:sty m:val="p"/>
                            </m:r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log</m:t>
                          </m:r>
                        </m:fName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800" b="1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(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∣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E6A6B94C-E776-4482-B1B6-3390DC28A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669" y="1618407"/>
                <a:ext cx="5640331" cy="13500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56748FD-A203-4F97-B77F-E68E0B5A7914}"/>
                  </a:ext>
                </a:extLst>
              </p14:cNvPr>
              <p14:cNvContentPartPr/>
              <p14:nvPr/>
            </p14:nvContentPartPr>
            <p14:xfrm>
              <a:off x="2416680" y="2568600"/>
              <a:ext cx="6508080" cy="2682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56748FD-A203-4F97-B77F-E68E0B5A791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07320" y="2559240"/>
                <a:ext cx="6526800" cy="270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BE0943D-656C-4B4F-A4D4-B1516AFA243E}"/>
                  </a:ext>
                </a:extLst>
              </p14:cNvPr>
              <p14:cNvContentPartPr/>
              <p14:nvPr/>
            </p14:nvContentPartPr>
            <p14:xfrm>
              <a:off x="3618360" y="5368320"/>
              <a:ext cx="1515240" cy="320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BE0943D-656C-4B4F-A4D4-B1516AFA243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09000" y="5358960"/>
                <a:ext cx="1533960" cy="33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58039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Gradient Learning for mixture models</a:t>
            </a:r>
          </a:p>
        </p:txBody>
      </p:sp>
      <p:sp>
        <p:nvSpPr>
          <p:cNvPr id="76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can learn mixture densities using gradient descent on the log likelihood. The gradients are quite interesting: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In other words, the gradient is the responsibility weighted sum of the individual log likelihood gradients.</a:t>
            </a:r>
          </a:p>
          <a:p>
            <a:r>
              <a:rPr lang="en-US"/>
              <a:t>Can pass this to a conjugate gradient routine.</a:t>
            </a:r>
          </a:p>
        </p:txBody>
      </p:sp>
      <p:graphicFrame>
        <p:nvGraphicFramePr>
          <p:cNvPr id="764932" name="Object 4"/>
          <p:cNvGraphicFramePr>
            <a:graphicFrameLocks noChangeAspect="1"/>
          </p:cNvGraphicFramePr>
          <p:nvPr/>
        </p:nvGraphicFramePr>
        <p:xfrm>
          <a:off x="4221163" y="2516189"/>
          <a:ext cx="4570412" cy="2693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022560" imgH="1777680" progId="Equation.3">
                  <p:embed/>
                </p:oleObj>
              </mc:Choice>
              <mc:Fallback>
                <p:oleObj name="Equation" r:id="rId3" imgW="3022560" imgH="1777680" progId="Equation.3">
                  <p:embed/>
                  <p:pic>
                    <p:nvPicPr>
                      <p:cNvPr id="76493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1163" y="2516189"/>
                        <a:ext cx="4570412" cy="2693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30F549-F879-4053-8685-4286A63136EA}" type="slidenum">
              <a:rPr kumimoji="0" lang="en-US" alt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600" b="1" i="0" u="none" strike="noStrike" kern="120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1" i="0" u="none" strike="noStrike" kern="1200" cap="none" spc="0" normalizeH="0" baseline="0" noProof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黑体" panose="02010609060101010101" pitchFamily="49" charset="-122"/>
                <a:cs typeface="+mn-cs"/>
              </a:rPr>
              <a:t>© Eric Xing @ CMU, 2006-2012</a:t>
            </a:r>
            <a:endParaRPr kumimoji="0" lang="en-US" altLang="en-US" sz="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828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Parameter Constraints</a:t>
            </a:r>
          </a:p>
        </p:txBody>
      </p:sp>
      <p:sp>
        <p:nvSpPr>
          <p:cNvPr id="76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Often we have constraints on the parameters, e.g. </a:t>
            </a:r>
            <a:r>
              <a:rPr lang="en-US">
                <a:latin typeface="Symbol" pitchFamily="18" charset="2"/>
              </a:rPr>
              <a:t>S</a:t>
            </a:r>
            <a:r>
              <a:rPr lang="en-US" i="1" baseline="-25000">
                <a:latin typeface="Comic Sans MS" pitchFamily="66" charset="0"/>
              </a:rPr>
              <a:t>k</a:t>
            </a:r>
            <a:r>
              <a:rPr lang="en-US" i="1">
                <a:latin typeface="Symbol" pitchFamily="18" charset="2"/>
              </a:rPr>
              <a:t>p</a:t>
            </a:r>
            <a:r>
              <a:rPr lang="en-US" i="1" baseline="-25000">
                <a:latin typeface="Comic Sans MS" pitchFamily="66" charset="0"/>
              </a:rPr>
              <a:t>k</a:t>
            </a:r>
            <a:r>
              <a:rPr lang="en-US"/>
              <a:t> = 1, </a:t>
            </a:r>
            <a:r>
              <a:rPr lang="en-US">
                <a:latin typeface="Symbol" pitchFamily="18" charset="2"/>
              </a:rPr>
              <a:t>S </a:t>
            </a:r>
            <a:r>
              <a:rPr lang="en-US"/>
              <a:t>being symmetric positive definite (hence </a:t>
            </a:r>
            <a:r>
              <a:rPr lang="en-US">
                <a:latin typeface="Symbol" pitchFamily="18" charset="2"/>
              </a:rPr>
              <a:t>S</a:t>
            </a:r>
            <a:r>
              <a:rPr lang="en-US" i="1" baseline="-25000">
                <a:latin typeface="Comic Sans MS" pitchFamily="66" charset="0"/>
              </a:rPr>
              <a:t>ii</a:t>
            </a:r>
            <a:r>
              <a:rPr lang="en-US"/>
              <a:t> &gt; 0).</a:t>
            </a:r>
          </a:p>
          <a:p>
            <a:r>
              <a:rPr lang="en-US"/>
              <a:t>We can use constrained optimization, or we can reparameterize in terms of unconstrained values.</a:t>
            </a:r>
          </a:p>
          <a:p>
            <a:pPr lvl="1"/>
            <a:r>
              <a:rPr lang="en-US"/>
              <a:t>For normalized weights, use the softmax transform: </a:t>
            </a:r>
          </a:p>
          <a:p>
            <a:pPr lvl="1"/>
            <a:endParaRPr lang="en-US"/>
          </a:p>
          <a:p>
            <a:pPr lvl="1"/>
            <a:r>
              <a:rPr lang="en-US"/>
              <a:t>For covariance matrices, use the Cholesky decomposition:</a:t>
            </a:r>
          </a:p>
          <a:p>
            <a:pPr lvl="2"/>
            <a:endParaRPr lang="en-US" sz="1600"/>
          </a:p>
          <a:p>
            <a:pPr lvl="2">
              <a:buFont typeface="Wingdings" pitchFamily="2" charset="2"/>
              <a:buNone/>
            </a:pPr>
            <a:r>
              <a:rPr lang="en-US"/>
              <a:t>	</a:t>
            </a:r>
          </a:p>
          <a:p>
            <a:pPr lvl="2">
              <a:buFont typeface="Wingdings" pitchFamily="2" charset="2"/>
              <a:buNone/>
            </a:pPr>
            <a:r>
              <a:rPr lang="en-US"/>
              <a:t>	where A is upper diagonal with positive diagonal:</a:t>
            </a:r>
          </a:p>
          <a:p>
            <a:pPr lvl="2">
              <a:buFont typeface="Wingdings" pitchFamily="2" charset="2"/>
              <a:buNone/>
            </a:pPr>
            <a:r>
              <a:rPr lang="en-US"/>
              <a:t>	</a:t>
            </a:r>
          </a:p>
          <a:p>
            <a:pPr lvl="2">
              <a:buFont typeface="Wingdings" pitchFamily="2" charset="2"/>
              <a:buNone/>
            </a:pPr>
            <a:r>
              <a:rPr lang="en-US"/>
              <a:t>	</a:t>
            </a:r>
          </a:p>
          <a:p>
            <a:pPr lvl="2">
              <a:buFont typeface="Wingdings" pitchFamily="2" charset="2"/>
              <a:buNone/>
            </a:pPr>
            <a:r>
              <a:rPr lang="en-US"/>
              <a:t>	the parameters </a:t>
            </a:r>
            <a:r>
              <a:rPr lang="en-US" i="1">
                <a:latin typeface="Symbol" pitchFamily="18" charset="2"/>
              </a:rPr>
              <a:t>g</a:t>
            </a:r>
            <a:r>
              <a:rPr lang="en-US" i="1" baseline="-25000">
                <a:latin typeface="Comic Sans MS" pitchFamily="66" charset="0"/>
              </a:rPr>
              <a:t>i</a:t>
            </a:r>
            <a:r>
              <a:rPr lang="en-US"/>
              <a:t>, </a:t>
            </a:r>
            <a:r>
              <a:rPr lang="en-US" i="1">
                <a:latin typeface="Symbol" pitchFamily="18" charset="2"/>
              </a:rPr>
              <a:t>l</a:t>
            </a:r>
            <a:r>
              <a:rPr lang="en-US" i="1" baseline="-25000">
                <a:latin typeface="Comic Sans MS" pitchFamily="66" charset="0"/>
              </a:rPr>
              <a:t>i</a:t>
            </a:r>
            <a:r>
              <a:rPr lang="en-US"/>
              <a:t>, </a:t>
            </a:r>
            <a:r>
              <a:rPr lang="en-US" i="1">
                <a:latin typeface="Symbol" pitchFamily="18" charset="2"/>
              </a:rPr>
              <a:t>h</a:t>
            </a:r>
            <a:r>
              <a:rPr lang="en-US" i="1" baseline="-25000">
                <a:latin typeface="Comic Sans MS" pitchFamily="66" charset="0"/>
              </a:rPr>
              <a:t>ij</a:t>
            </a:r>
            <a:r>
              <a:rPr lang="en-US"/>
              <a:t> </a:t>
            </a:r>
            <a:r>
              <a:rPr lang="en-US">
                <a:latin typeface="Symbol" pitchFamily="18" charset="2"/>
              </a:rPr>
              <a:t>Î</a:t>
            </a:r>
            <a:r>
              <a:rPr lang="en-US"/>
              <a:t> </a:t>
            </a:r>
            <a:r>
              <a:rPr lang="en-US">
                <a:latin typeface="Castellar" pitchFamily="18" charset="0"/>
              </a:rPr>
              <a:t>R</a:t>
            </a:r>
            <a:r>
              <a:rPr lang="en-US"/>
              <a:t> are unconstrained.</a:t>
            </a:r>
          </a:p>
          <a:p>
            <a:pPr lvl="1"/>
            <a:endParaRPr lang="en-US" sz="700"/>
          </a:p>
          <a:p>
            <a:pPr lvl="1"/>
            <a:r>
              <a:rPr lang="en-US"/>
              <a:t>Use chain rule to compute </a:t>
            </a:r>
          </a:p>
        </p:txBody>
      </p:sp>
      <p:graphicFrame>
        <p:nvGraphicFramePr>
          <p:cNvPr id="765957" name="Object 5"/>
          <p:cNvGraphicFramePr>
            <a:graphicFrameLocks noChangeAspect="1"/>
          </p:cNvGraphicFramePr>
          <p:nvPr/>
        </p:nvGraphicFramePr>
        <p:xfrm>
          <a:off x="5229225" y="4191001"/>
          <a:ext cx="1265238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11000" imgH="190440" progId="Equation.3">
                  <p:embed/>
                </p:oleObj>
              </mc:Choice>
              <mc:Fallback>
                <p:oleObj name="Equation" r:id="rId3" imgW="711000" imgH="190440" progId="Equation.3">
                  <p:embed/>
                  <p:pic>
                    <p:nvPicPr>
                      <p:cNvPr id="76595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9225" y="4191001"/>
                        <a:ext cx="1265238" cy="339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5958" name="Object 6"/>
          <p:cNvGraphicFramePr>
            <a:graphicFrameLocks noChangeAspect="1"/>
          </p:cNvGraphicFramePr>
          <p:nvPr/>
        </p:nvGraphicFramePr>
        <p:xfrm>
          <a:off x="3308350" y="4979988"/>
          <a:ext cx="5621338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327120" imgH="253800" progId="Equation.3">
                  <p:embed/>
                </p:oleObj>
              </mc:Choice>
              <mc:Fallback>
                <p:oleObj name="Equation" r:id="rId5" imgW="3327120" imgH="253800" progId="Equation.3">
                  <p:embed/>
                  <p:pic>
                    <p:nvPicPr>
                      <p:cNvPr id="76595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8350" y="4979988"/>
                        <a:ext cx="5621338" cy="430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5959" name="Object 7"/>
          <p:cNvGraphicFramePr>
            <a:graphicFrameLocks noChangeAspect="1"/>
          </p:cNvGraphicFramePr>
          <p:nvPr/>
        </p:nvGraphicFramePr>
        <p:xfrm>
          <a:off x="5457825" y="5927725"/>
          <a:ext cx="9017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96880" imgH="393480" progId="Equation.3">
                  <p:embed/>
                </p:oleObj>
              </mc:Choice>
              <mc:Fallback>
                <p:oleObj name="Equation" r:id="rId7" imgW="596880" imgH="393480" progId="Equation.3">
                  <p:embed/>
                  <p:pic>
                    <p:nvPicPr>
                      <p:cNvPr id="76595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7825" y="5927725"/>
                        <a:ext cx="901700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30F549-F879-4053-8685-4286A63136EA}" type="slidenum">
              <a:rPr kumimoji="0" lang="en-US" alt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600" b="1" i="0" u="none" strike="noStrike" kern="120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1" i="0" u="none" strike="noStrike" kern="1200" cap="none" spc="0" normalizeH="0" baseline="0" noProof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黑体" panose="02010609060101010101" pitchFamily="49" charset="-122"/>
                <a:cs typeface="+mn-cs"/>
              </a:rPr>
              <a:t>© Eric Xing @ CMU, 2006-2012</a:t>
            </a:r>
            <a:endParaRPr kumimoji="0" lang="en-US" altLang="en-US" sz="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9649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F808-31D5-4DEB-B85F-722DA040C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164830"/>
            <a:ext cx="10515600" cy="627812"/>
          </a:xfrm>
        </p:spPr>
        <p:txBody>
          <a:bodyPr/>
          <a:lstStyle/>
          <a:p>
            <a:r>
              <a:rPr lang="en-US" dirty="0"/>
              <a:t>GMM vs K-means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792642"/>
                <a:ext cx="9886627" cy="6065358"/>
              </a:xfrm>
            </p:spPr>
            <p:txBody>
              <a:bodyPr/>
              <a:lstStyle/>
              <a:p>
                <a:r>
                  <a:rPr lang="en-US" dirty="0"/>
                  <a:t>Maximize marginal likelihood: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argmax</m:t>
                            </m:r>
                          </m:e>
                          <m:lim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lim>
                        </m:limLow>
                      </m:fNam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nary>
                          <m:naryPr>
                            <m:chr m:val="∏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=1</m:t>
                            </m:r>
                          </m:sub>
                          <m:sup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𝑁</m:t>
                            </m:r>
                          </m:sup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800" b="1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𝐱</m:t>
                                    </m:r>
                                  </m:e>
                                  <m:sup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)</m:t>
                                    </m:r>
                                  </m:sup>
                                </m:sSup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∣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𝜃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</m:e>
                            </m:d>
                          </m:e>
                        </m:nary>
                      </m:e>
                    </m:func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unc>
                      <m:func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argmax</m:t>
                            </m:r>
                          </m:e>
                          <m:lim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lim>
                        </m:limLow>
                      </m:fNam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nary>
                          <m:naryPr>
                            <m:chr m:val="∏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=1</m:t>
                            </m:r>
                          </m:sub>
                          <m:sup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𝑁</m:t>
                            </m:r>
                          </m:sup>
                          <m:e>
                            <m:nary>
                              <m:naryPr>
                                <m:chr m:val="∑"/>
                                <m:ctrlP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naryPr>
                              <m:sub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𝑘</m:t>
                                </m:r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𝐾</m:t>
                                </m:r>
                              </m:sup>
                              <m:e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B05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B05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𝑧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kumimoji="0" lang="en-US" sz="28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B05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8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B05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=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𝑘</m:t>
                                    </m:r>
                                  </m:e>
                                </m:d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 </m:t>
                                </m:r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2800" b="1" i="0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𝐱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kumimoji="0" lang="en-US" sz="28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8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∣</m:t>
                                    </m:r>
                                    <m:sSup>
                                      <m:sSupPr>
                                        <m:ctrlPr>
                                          <a:rPr kumimoji="0" lang="en-US" sz="2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2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𝑧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kumimoji="0" lang="en-US" sz="2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=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𝑘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d>
                              </m:e>
                            </m:nary>
                          </m:e>
                        </m:nary>
                      </m:e>
                    </m:func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r>
                  <a:rPr lang="en-US" dirty="0"/>
                  <a:t>What happens if we assume a </a:t>
                </a:r>
                <a:r>
                  <a:rPr lang="en-US" b="1" dirty="0">
                    <a:solidFill>
                      <a:srgbClr val="00B050"/>
                    </a:solidFill>
                  </a:rPr>
                  <a:t>hard-assignment</a:t>
                </a:r>
                <a:r>
                  <a:rPr lang="en-US" dirty="0"/>
                  <a:t>?</a:t>
                </a:r>
              </a:p>
              <a:p>
                <a:r>
                  <a:rPr lang="en-US" dirty="0">
                    <a:solidFill>
                      <a:srgbClr val="00B05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if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belongs to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 err="1"/>
                  <a:t>th</a:t>
                </a:r>
                <a:r>
                  <a:rPr lang="en-US" dirty="0"/>
                  <a:t> cluster</a:t>
                </a:r>
              </a:p>
              <a:p>
                <a:r>
                  <a:rPr lang="en-US" dirty="0"/>
                  <a:t>(and assume variances are all the same)</a:t>
                </a:r>
              </a:p>
              <a:p>
                <a:r>
                  <a:rPr kumimoji="0" lang="en-US" sz="28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argmax</m:t>
                            </m:r>
                          </m:e>
                          <m:lim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lim>
                        </m:limLow>
                      </m:fNam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nary>
                          <m:naryPr>
                            <m:chr m:val="∏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=1</m:t>
                            </m:r>
                          </m:sub>
                          <m:sup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𝑁</m:t>
                            </m:r>
                          </m:sup>
                          <m:e>
                            <m:nary>
                              <m:naryPr>
                                <m:chr m:val="∑"/>
                                <m:ctrlP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naryPr>
                              <m:sub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𝑘</m:t>
                                </m:r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𝐾</m:t>
                                </m:r>
                              </m:sup>
                              <m:e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B05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B05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𝑧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kumimoji="0" lang="en-US" sz="28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B05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8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B05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=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𝑘</m:t>
                                    </m:r>
                                  </m:e>
                                </m:d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 </m:t>
                                </m:r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2800" b="1" i="0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𝐱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kumimoji="0" lang="en-US" sz="28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8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∣</m:t>
                                    </m:r>
                                    <m:sSup>
                                      <m:sSupPr>
                                        <m:ctrlPr>
                                          <a:rPr kumimoji="0" lang="en-US" sz="2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2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𝑧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kumimoji="0" lang="en-US" sz="2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=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𝑘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d>
                              </m:e>
                            </m:nary>
                          </m:e>
                        </m:nary>
                      </m:e>
                    </m:func>
                  </m:oMath>
                </a14:m>
                <a:r>
                  <a:rPr lang="en-US" b="1" dirty="0">
                    <a:solidFill>
                      <a:srgbClr val="00B050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unc>
                      <m:func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argmax</m:t>
                            </m:r>
                          </m:e>
                          <m:lim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lim>
                        </m:limLow>
                      </m:fNam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nary>
                          <m:naryPr>
                            <m:chr m:val="∏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=1</m:t>
                            </m:r>
                          </m:sub>
                          <m:sup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𝑁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i="1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p>
                                            <m:d>
                                              <m:dPr>
                                                <m:ctrlPr>
                                                  <a:rPr lang="en-US" i="1">
                                                    <a:solidFill>
                                                      <a:srgbClr val="7030A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7030A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e>
                                            </m:d>
                                          </m:sup>
                                        </m:sSup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𝜇</m:t>
                                            </m:r>
                                          </m:e>
                                          <m:sub>
                                            <m:sSup>
                                              <m:sSupPr>
                                                <m:ctrlPr>
                                                  <a:rPr lang="en-US" i="1">
                                                    <a:solidFill>
                                                      <a:srgbClr val="7030A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7030A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p>
                                                <m:d>
                                                  <m:dPr>
                                                    <m:ctrlPr>
                                                      <a:rPr lang="en-US" i="1">
                                                        <a:solidFill>
                                                          <a:srgbClr val="7030A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lang="en-US" i="1">
                                                        <a:solidFill>
                                                          <a:srgbClr val="7030A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𝑖</m:t>
                                                    </m:r>
                                                  </m:e>
                                                </m:d>
                                              </m:sup>
                                            </m:sSup>
                                          </m:sub>
                                        </m:sSub>
                                      </m:e>
                                    </m:d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sup>
                            </m:sSup>
                          </m:e>
                        </m:nary>
                      </m:e>
                    </m:func>
                  </m:oMath>
                </a14:m>
                <a:r>
                  <a:rPr lang="en-US" b="1" dirty="0">
                    <a:solidFill>
                      <a:srgbClr val="00B050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unc>
                      <m:func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arg</m:t>
                            </m:r>
                            <m:r>
                              <m:rPr>
                                <m:sty m:val="p"/>
                              </m:rPr>
                              <a:rPr kumimoji="0" lang="en-US" sz="2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min</m:t>
                            </m:r>
                          </m:e>
                          <m:lim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lim>
                        </m:limLow>
                      </m:fNam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nary>
                          <m:naryPr>
                            <m:chr m:val="∑"/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=1</m:t>
                            </m:r>
                          </m:sub>
                          <m:sup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𝑁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sSup>
                                          <m:sSup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p>
                                            <m:d>
                                              <m:dPr>
                                                <m:ctrlPr>
                                                  <a:rPr lang="en-US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e>
                                            </m:d>
                                          </m:sup>
                                        </m:sSup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e>
                    </m:func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 		</a:t>
                </a:r>
                <a:r>
                  <a:rPr lang="en-US" dirty="0">
                    <a:solidFill>
                      <a:srgbClr val="C00000"/>
                    </a:solidFill>
                  </a:rPr>
                  <a:t>Same as K-means!</a:t>
                </a:r>
              </a:p>
              <a:p>
                <a:endParaRPr lang="en-US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792642"/>
                <a:ext cx="9886627" cy="6065358"/>
              </a:xfrm>
              <a:blipFill>
                <a:blip r:embed="rId2"/>
                <a:stretch>
                  <a:fillRect l="-1295" t="-1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9D28B29-C3B6-4332-9D40-0733220C316A}"/>
                  </a:ext>
                </a:extLst>
              </p14:cNvPr>
              <p14:cNvContentPartPr/>
              <p14:nvPr/>
            </p14:nvContentPartPr>
            <p14:xfrm>
              <a:off x="5623560" y="3127320"/>
              <a:ext cx="6020280" cy="1779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9D28B29-C3B6-4332-9D40-0733220C316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14200" y="3117960"/>
                <a:ext cx="6039000" cy="179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5046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24D0B-B60D-4AB3-9C0D-C3F1C8F4D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5A9D92-062A-4C2A-815C-BA951B8542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Alternating minimization</a:t>
                </a:r>
              </a:p>
              <a:p>
                <a:pPr marL="514350" indent="-514350">
                  <a:buFont typeface="+mj-lt"/>
                  <a:buAutoNum type="alphaLcParenR"/>
                </a:pPr>
                <a:r>
                  <a:rPr lang="en-US" dirty="0"/>
                  <a:t>              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li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lim>
                    </m:limLow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sup>
                                    </m:sSup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LcParenR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lim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lim>
                    </m:limLow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sup>
                                    </m:sSup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5A9D92-062A-4C2A-815C-BA951B8542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2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6064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9116-F125-4830-B609-90124A9D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5FD62-A996-483E-96DE-0D897DD64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7"/>
            <a:ext cx="10515600" cy="811315"/>
          </a:xfrm>
        </p:spPr>
        <p:txBody>
          <a:bodyPr/>
          <a:lstStyle/>
          <a:p>
            <a:r>
              <a:rPr lang="en-US" dirty="0"/>
              <a:t>How many people are currently in your mini-project group, including yourself?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0  (don’t choose this; it doesn’t make sense)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  (haven’t started looking)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  (started looking)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2  (haven’t started looking)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2  (started looking)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4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5+</a:t>
            </a:r>
          </a:p>
          <a:p>
            <a:pPr marL="514350" indent="-514350">
              <a:buFont typeface="+mj-lt"/>
              <a:buAutoNum type="alphaUcPeriod"/>
            </a:pP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lphaUcPeriod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5482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11068-EB13-4F77-978C-7BB8AB7D2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Expectation-Maximization for GMM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EC61E-21AB-4605-AC97-1542809961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9060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F808-31D5-4DEB-B85F-722DA040C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 Likelihood vs Complete Log 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5063" y="1158057"/>
                <a:ext cx="4683448" cy="505229"/>
              </a:xfrm>
            </p:spPr>
            <p:txBody>
              <a:bodyPr/>
              <a:lstStyle/>
              <a:p>
                <a:r>
                  <a:rPr lang="en-US" dirty="0"/>
                  <a:t>Log likelihood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063" y="1158057"/>
                <a:ext cx="4683448" cy="505229"/>
              </a:xfrm>
              <a:blipFill>
                <a:blip r:embed="rId2"/>
                <a:stretch>
                  <a:fillRect l="-2734" t="-14458" b="-34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E6A6B94C-E776-4482-B1B6-3390DC28AF6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8632" y="1663286"/>
                <a:ext cx="5640331" cy="135002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ℓ</m:t>
                        </m:r>
                        <m:d>
                          <m:dPr>
                            <m:sepChr m:val="∣"/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𝒟</m:t>
                            </m:r>
                          </m:e>
                        </m:d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 </m:t>
                        </m:r>
                        <m:r>
                          <m:rPr>
                            <m:sty m:val="p"/>
                          </m:r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log</m:t>
                        </m:r>
                      </m:fNam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nary>
                          <m:naryPr>
                            <m:chr m:val="∏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𝑁</m:t>
                            </m:r>
                          </m:sup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800" b="1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𝐱</m:t>
                                    </m:r>
                                  </m:e>
                                  <m:sup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)</m:t>
                                    </m:r>
                                  </m:sup>
                                </m:sSup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∣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𝜃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</m:e>
                            </m:d>
                          </m:e>
                        </m:nary>
                      </m:e>
                    </m:func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E6A6B94C-E776-4482-B1B6-3390DC28A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32" y="1663286"/>
                <a:ext cx="5640331" cy="13500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BEC6712-DEAF-457C-83A0-B468CC819E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01118" y="1158057"/>
                <a:ext cx="6093484" cy="505229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Complete Log likelihood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𝒟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𝐱</m:t>
                            </m:r>
                          </m:e>
                          <m:sup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472C4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472C4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𝐳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BEC6712-DEAF-457C-83A0-B468CC819E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118" y="1158057"/>
                <a:ext cx="6093484" cy="505229"/>
              </a:xfrm>
              <a:prstGeom prst="rect">
                <a:avLst/>
              </a:prstGeom>
              <a:blipFill>
                <a:blip r:embed="rId4"/>
                <a:stretch>
                  <a:fillRect l="-2000" t="-13253" b="-36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7907BBCD-5D6A-4760-B376-56B1A92435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09884" y="1663286"/>
                <a:ext cx="6093484" cy="135002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ℓ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sepChr m:val="∣"/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e>
                          <m:e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𝒟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 </m:t>
                        </m:r>
                        <m:r>
                          <m:rPr>
                            <m:sty m:val="p"/>
                          </m:r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log</m:t>
                        </m:r>
                      </m:fNam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nary>
                          <m:naryPr>
                            <m:chr m:val="∏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𝑁</m:t>
                            </m:r>
                          </m:sup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800" b="1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800" b="1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𝐳</m:t>
                                    </m:r>
                                  </m:e>
                                  <m:sup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)</m:t>
                                    </m:r>
                                  </m:sup>
                                </m:sSup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∣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𝜃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</m:e>
                            </m:d>
                          </m:e>
                        </m:nary>
                      </m:e>
                    </m:func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7907BBCD-5D6A-4760-B376-56B1A9243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884" y="1663286"/>
                <a:ext cx="6093484" cy="135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95988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F808-31D5-4DEB-B85F-722DA040C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 Likelihood vs Complete Log 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5063" y="1158057"/>
                <a:ext cx="4683448" cy="505229"/>
              </a:xfrm>
            </p:spPr>
            <p:txBody>
              <a:bodyPr/>
              <a:lstStyle/>
              <a:p>
                <a:r>
                  <a:rPr lang="en-US" dirty="0"/>
                  <a:t>Log likelihood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063" y="1158057"/>
                <a:ext cx="4683448" cy="505229"/>
              </a:xfrm>
              <a:blipFill>
                <a:blip r:embed="rId2"/>
                <a:stretch>
                  <a:fillRect l="-2734" t="-14458" b="-34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E6A6B94C-E776-4482-B1B6-3390DC28AF6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8632" y="1663286"/>
                <a:ext cx="5640331" cy="135002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ℓ</m:t>
                        </m:r>
                        <m:d>
                          <m:dPr>
                            <m:sepChr m:val="∣"/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𝒟</m:t>
                            </m:r>
                          </m:e>
                        </m:d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 </m:t>
                        </m:r>
                        <m:r>
                          <m:rPr>
                            <m:sty m:val="p"/>
                          </m:r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log</m:t>
                        </m:r>
                      </m:fNam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nary>
                          <m:naryPr>
                            <m:chr m:val="∏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𝑁</m:t>
                            </m:r>
                          </m:sup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800" b="1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𝐱</m:t>
                                    </m:r>
                                  </m:e>
                                  <m:sup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)</m:t>
                                    </m:r>
                                  </m:sup>
                                </m:sSup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∣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𝜃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</m:e>
                            </m:d>
                          </m:e>
                        </m:nary>
                      </m:e>
                    </m:func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E6A6B94C-E776-4482-B1B6-3390DC28A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32" y="1663286"/>
                <a:ext cx="5640331" cy="13500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BEC6712-DEAF-457C-83A0-B468CC819E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01118" y="1158057"/>
                <a:ext cx="6093484" cy="505229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Complete Log likelihood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𝒟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𝐱</m:t>
                            </m:r>
                          </m:e>
                          <m:sup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472C4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472C4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𝐳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BEC6712-DEAF-457C-83A0-B468CC819E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118" y="1158057"/>
                <a:ext cx="6093484" cy="505229"/>
              </a:xfrm>
              <a:prstGeom prst="rect">
                <a:avLst/>
              </a:prstGeom>
              <a:blipFill>
                <a:blip r:embed="rId4"/>
                <a:stretch>
                  <a:fillRect l="-2000" t="-13253" b="-36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7907BBCD-5D6A-4760-B376-56B1A92435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09884" y="1663286"/>
                <a:ext cx="6093484" cy="135002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ℓ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sepChr m:val="∣"/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e>
                          <m:e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𝒟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 </m:t>
                        </m:r>
                        <m:r>
                          <m:rPr>
                            <m:sty m:val="p"/>
                          </m:r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log</m:t>
                        </m:r>
                      </m:fNam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nary>
                          <m:naryPr>
                            <m:chr m:val="∏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𝑁</m:t>
                            </m:r>
                          </m:sup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800" b="1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800" b="1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𝐳</m:t>
                                    </m:r>
                                  </m:e>
                                  <m:sup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)</m:t>
                                    </m:r>
                                  </m:sup>
                                </m:sSup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∣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𝜃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</m:e>
                            </m:d>
                          </m:e>
                        </m:nary>
                      </m:e>
                    </m:func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7907BBCD-5D6A-4760-B376-56B1A9243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884" y="1663286"/>
                <a:ext cx="6093484" cy="135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2094604-18F0-4650-8539-374F0E51B2D7}"/>
                  </a:ext>
                </a:extLst>
              </p14:cNvPr>
              <p14:cNvContentPartPr/>
              <p14:nvPr/>
            </p14:nvContentPartPr>
            <p14:xfrm>
              <a:off x="1842840" y="2109240"/>
              <a:ext cx="10293480" cy="20728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2094604-18F0-4650-8539-374F0E51B2D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33480" y="2099880"/>
                <a:ext cx="10312200" cy="209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355404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F808-31D5-4DEB-B85F-722DA040C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Value of Complete Log Likelihood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0BD1E-FB50-45D3-BB12-96250C857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063" y="1158057"/>
            <a:ext cx="4683448" cy="505229"/>
          </a:xfrm>
        </p:spPr>
        <p:txBody>
          <a:bodyPr/>
          <a:lstStyle/>
          <a:p>
            <a:r>
              <a:rPr lang="en-US" dirty="0"/>
              <a:t>Replace know value of z with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E6A6B94C-E776-4482-B1B6-3390DC28AF6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5063" y="1663286"/>
                <a:ext cx="5543900" cy="135002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𝐸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𝑍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∣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ℓ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sepChr m:val="∣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e>
                          <m:e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𝒟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E6A6B94C-E776-4482-B1B6-3390DC28A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063" y="1663286"/>
                <a:ext cx="5543900" cy="13500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8123B2C0-2294-4C8D-BBA4-189A59ADF8C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01118" y="1158057"/>
                <a:ext cx="6290882" cy="505229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Complete Log likelihood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𝒟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𝐱</m:t>
                            </m:r>
                          </m:e>
                          <m:sup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472C4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472C4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𝐳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8123B2C0-2294-4C8D-BBA4-189A59ADF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118" y="1158057"/>
                <a:ext cx="6290882" cy="505229"/>
              </a:xfrm>
              <a:prstGeom prst="rect">
                <a:avLst/>
              </a:prstGeom>
              <a:blipFill>
                <a:blip r:embed="rId3"/>
                <a:stretch>
                  <a:fillRect l="-1938" t="-13253" b="-36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EE5BACA4-05FA-4C61-A515-03F02B00AA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09884" y="1663286"/>
                <a:ext cx="6093484" cy="135002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ℓ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sepChr m:val="∣"/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e>
                          <m:e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𝒟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 </m:t>
                        </m:r>
                        <m:r>
                          <m:rPr>
                            <m:sty m:val="p"/>
                          </m:r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log</m:t>
                        </m:r>
                      </m:fNam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nary>
                          <m:naryPr>
                            <m:chr m:val="∏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𝑁</m:t>
                            </m:r>
                          </m:sup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800" b="1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800" b="1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𝐳</m:t>
                                    </m:r>
                                  </m:e>
                                  <m:sup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)</m:t>
                                    </m:r>
                                  </m:sup>
                                </m:sSup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∣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𝜃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</m:e>
                            </m:d>
                          </m:e>
                        </m:nary>
                      </m:e>
                    </m:func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EE5BACA4-05FA-4C61-A515-03F02B00A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884" y="1663286"/>
                <a:ext cx="6093484" cy="13500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51591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F808-31D5-4DEB-B85F-722DA040C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Value of Complete Log Likelihood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0BD1E-FB50-45D3-BB12-96250C857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063" y="1158057"/>
            <a:ext cx="4683448" cy="505229"/>
          </a:xfrm>
        </p:spPr>
        <p:txBody>
          <a:bodyPr/>
          <a:lstStyle/>
          <a:p>
            <a:r>
              <a:rPr lang="en-US" dirty="0"/>
              <a:t>Replace know value of z with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E6A6B94C-E776-4482-B1B6-3390DC28AF6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5063" y="1663286"/>
                <a:ext cx="5543900" cy="135002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𝐸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𝑍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∣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ℓ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sepChr m:val="∣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e>
                          <m:e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𝒟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E6A6B94C-E776-4482-B1B6-3390DC28A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063" y="1663286"/>
                <a:ext cx="5543900" cy="13500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8123B2C0-2294-4C8D-BBA4-189A59ADF8C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01118" y="1158057"/>
                <a:ext cx="6290882" cy="505229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Complete Log likelihood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𝒟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𝐱</m:t>
                            </m:r>
                          </m:e>
                          <m:sup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472C4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472C4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𝐳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8123B2C0-2294-4C8D-BBA4-189A59ADF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118" y="1158057"/>
                <a:ext cx="6290882" cy="505229"/>
              </a:xfrm>
              <a:prstGeom prst="rect">
                <a:avLst/>
              </a:prstGeom>
              <a:blipFill>
                <a:blip r:embed="rId3"/>
                <a:stretch>
                  <a:fillRect l="-1938" t="-13253" b="-36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EE5BACA4-05FA-4C61-A515-03F02B00AA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09884" y="1663286"/>
                <a:ext cx="6093484" cy="135002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ℓ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sepChr m:val="∣"/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e>
                          <m:e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𝒟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 </m:t>
                        </m:r>
                        <m:r>
                          <m:rPr>
                            <m:sty m:val="p"/>
                          </m:r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log</m:t>
                        </m:r>
                      </m:fNam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nary>
                          <m:naryPr>
                            <m:chr m:val="∏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𝑁</m:t>
                            </m:r>
                          </m:sup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800" b="1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800" b="1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𝐳</m:t>
                                    </m:r>
                                  </m:e>
                                  <m:sup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)</m:t>
                                    </m:r>
                                  </m:sup>
                                </m:sSup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∣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𝜃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</m:e>
                            </m:d>
                          </m:e>
                        </m:nary>
                      </m:e>
                    </m:func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EE5BACA4-05FA-4C61-A515-03F02B00A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884" y="1663286"/>
                <a:ext cx="6093484" cy="13500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0FD9F1E-2EA9-473C-8E2A-1D2B2911B7F5}"/>
                  </a:ext>
                </a:extLst>
              </p14:cNvPr>
              <p14:cNvContentPartPr/>
              <p14:nvPr/>
            </p14:nvContentPartPr>
            <p14:xfrm>
              <a:off x="143640" y="553680"/>
              <a:ext cx="11977560" cy="6161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0FD9F1E-2EA9-473C-8E2A-1D2B2911B7F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4280" y="544320"/>
                <a:ext cx="11996280" cy="618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7B988F8-F08F-4901-A158-C054BADBE1FA}"/>
                  </a:ext>
                </a:extLst>
              </p14:cNvPr>
              <p14:cNvContentPartPr/>
              <p14:nvPr/>
            </p14:nvContentPartPr>
            <p14:xfrm>
              <a:off x="459720" y="2252520"/>
              <a:ext cx="11563560" cy="4262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7B988F8-F08F-4901-A158-C054BADBE1F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0360" y="2243160"/>
                <a:ext cx="11582280" cy="428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688754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86624"/>
            <a:ext cx="10515600" cy="842549"/>
          </a:xfrm>
        </p:spPr>
        <p:txBody>
          <a:bodyPr/>
          <a:lstStyle/>
          <a:p>
            <a:r>
              <a:rPr lang="en-US" dirty="0"/>
              <a:t>Notes on EM</a:t>
            </a:r>
          </a:p>
        </p:txBody>
      </p:sp>
      <p:sp>
        <p:nvSpPr>
          <p:cNvPr id="768003" name="Rectangl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835286" y="1131348"/>
            <a:ext cx="10518514" cy="4352544"/>
          </a:xfrm>
        </p:spPr>
        <p:txBody>
          <a:bodyPr/>
          <a:lstStyle/>
          <a:p>
            <a:r>
              <a:rPr lang="en-US" dirty="0"/>
              <a:t>EM is an optimization strategy for objective functions that can be interpreted as likelihoods in the presence of missing data.</a:t>
            </a:r>
          </a:p>
          <a:p>
            <a:endParaRPr lang="en-US" dirty="0"/>
          </a:p>
          <a:p>
            <a:r>
              <a:rPr lang="en-US" dirty="0"/>
              <a:t>It is much simpler than gradient methods:</a:t>
            </a:r>
          </a:p>
          <a:p>
            <a:pPr lvl="1"/>
            <a:r>
              <a:rPr lang="en-US" dirty="0"/>
              <a:t>No need to choose step size.</a:t>
            </a:r>
          </a:p>
          <a:p>
            <a:pPr lvl="1"/>
            <a:r>
              <a:rPr lang="en-US" dirty="0"/>
              <a:t>Enforces constraints.</a:t>
            </a:r>
          </a:p>
          <a:p>
            <a:pPr lvl="1"/>
            <a:r>
              <a:rPr lang="en-US" dirty="0"/>
              <a:t>Calls inference and fully observed learning as subroutines.</a:t>
            </a:r>
          </a:p>
          <a:p>
            <a:endParaRPr lang="en-US" dirty="0"/>
          </a:p>
          <a:p>
            <a:r>
              <a:rPr lang="en-US" dirty="0"/>
              <a:t>EM is an Iterative algorithm with two linked steps:</a:t>
            </a:r>
          </a:p>
          <a:p>
            <a:pPr lvl="1"/>
            <a:r>
              <a:rPr lang="en-US" dirty="0"/>
              <a:t>E-step: fill-in hidden values using inference, </a:t>
            </a:r>
            <a:r>
              <a:rPr lang="en-US" i="1" dirty="0">
                <a:latin typeface="Comic Sans MS" pitchFamily="66" charset="0"/>
              </a:rPr>
              <a:t>p</a:t>
            </a:r>
            <a:r>
              <a:rPr lang="en-US" dirty="0"/>
              <a:t>(</a:t>
            </a:r>
            <a:r>
              <a:rPr lang="en-US" i="1" dirty="0" err="1">
                <a:latin typeface="Comic Sans MS" pitchFamily="66" charset="0"/>
              </a:rPr>
              <a:t>z</a:t>
            </a:r>
            <a:r>
              <a:rPr lang="en-US" dirty="0" err="1"/>
              <a:t>|</a:t>
            </a:r>
            <a:r>
              <a:rPr lang="en-US" i="1" dirty="0" err="1">
                <a:latin typeface="Comic Sans MS" pitchFamily="66" charset="0"/>
              </a:rPr>
              <a:t>x</a:t>
            </a:r>
            <a:r>
              <a:rPr lang="en-US" dirty="0"/>
              <a:t>, </a:t>
            </a:r>
            <a:r>
              <a:rPr lang="en-US" i="1" dirty="0">
                <a:latin typeface="Symbol" pitchFamily="18" charset="2"/>
              </a:rPr>
              <a:t>q</a:t>
            </a:r>
            <a:r>
              <a:rPr lang="en-US" baseline="30000" dirty="0"/>
              <a:t>t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M-step: update parameters t+1 using standard MLE/MAP method applied to completed data</a:t>
            </a:r>
          </a:p>
          <a:p>
            <a:endParaRPr lang="en-US" dirty="0"/>
          </a:p>
          <a:p>
            <a:r>
              <a:rPr lang="en-US" dirty="0"/>
              <a:t>This procedure monotonically improves (or leaves it unchanged). Thus, it always converges to a local optimum of the likelihood.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30F549-F879-4053-8685-4286A63136EA}" type="slidenum">
              <a:rPr kumimoji="0" lang="en-US" alt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600" b="1" i="0" u="none" strike="noStrike" kern="120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1" i="0" u="none" strike="noStrike" kern="1200" cap="none" spc="0" normalizeH="0" baseline="0" noProof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黑体" panose="02010609060101010101" pitchFamily="49" charset="-122"/>
                <a:cs typeface="+mn-cs"/>
              </a:rPr>
              <a:t>© Eric Xing @ CMU, 2006-2012</a:t>
            </a:r>
            <a:endParaRPr kumimoji="0" lang="en-US" altLang="en-US" sz="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3440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32DAF-5AFD-45C7-9E41-99ABB9B33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 for GMMS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A64735-93F9-41EF-B201-F50D67619A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1639902" cy="2039539"/>
              </a:xfrm>
            </p:spPr>
            <p:txBody>
              <a:bodyPr/>
              <a:lstStyle/>
              <a:p>
                <a:r>
                  <a:rPr lang="en-US" dirty="0"/>
                  <a:t>Initialize parameters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  <a:effectLst/>
                  </a:rPr>
                  <a:t>For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b="0" dirty="0">
                    <a:solidFill>
                      <a:schemeClr val="tx1"/>
                    </a:solidFill>
                    <a:effectLst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(0)</m:t>
                        </m:r>
                      </m:sup>
                    </m:sSubSup>
                    <m:r>
                      <a:rPr lang="en-US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(0)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(0)</m:t>
                        </m:r>
                      </m:sup>
                    </m:sSubSup>
                  </m:oMath>
                </a14:m>
                <a:r>
                  <a:rPr lang="en-US" b="1" dirty="0"/>
                  <a:t> </a:t>
                </a:r>
              </a:p>
              <a:p>
                <a:endParaRPr lang="en-US" sz="800" b="1" dirty="0"/>
              </a:p>
              <a:p>
                <a:r>
                  <a:rPr lang="en-US" dirty="0"/>
                  <a:t>E-step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effectLst/>
                  </a:rPr>
                  <a:t>For a fixed set of Gaussian mixture model parameters,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  <a:effectLst/>
                  </a:rPr>
                  <a:t>, update the probability that each point,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  <a:effectLst/>
                  </a:rPr>
                  <a:t>, belongs to cluster 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effectLst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bSup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  <a:effectLst/>
                </a:endParaRP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effectLst/>
                  </a:rPr>
                  <a:t>M-step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For a fixed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bSup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  <a:effectLst/>
                  </a:rPr>
                  <a:t>, update the estimate for each parameter,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bSup>
                    <m:r>
                      <a:rPr lang="en-US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tx1"/>
                  </a:solidFill>
                  <a:effectLst/>
                </a:endParaRP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effectLst/>
                  </a:rPr>
                  <a:t>Iterate between E and M steps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  <a:effectLst/>
                </a:endParaRPr>
              </a:p>
              <a:p>
                <a:br>
                  <a:rPr lang="en-US" b="0" i="0" dirty="0">
                    <a:solidFill>
                      <a:srgbClr val="555555"/>
                    </a:solidFill>
                    <a:effectLst/>
                    <a:latin typeface="Helvetica Neue"/>
                  </a:rPr>
                </a:b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A64735-93F9-41EF-B201-F50D67619A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1639902" cy="2039539"/>
              </a:xfrm>
              <a:blipFill>
                <a:blip r:embed="rId2"/>
                <a:stretch>
                  <a:fillRect l="-1100" t="-5090" b="-184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19270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32DAF-5AFD-45C7-9E41-99ABB9B33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 for GMMS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A64735-93F9-41EF-B201-F50D67619A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7"/>
                <a:ext cx="11283343" cy="5377691"/>
              </a:xfrm>
            </p:spPr>
            <p:txBody>
              <a:bodyPr/>
              <a:lstStyle/>
              <a:p>
                <a:r>
                  <a:rPr lang="en-US" dirty="0"/>
                  <a:t>E-step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b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en-US" dirty="0">
                  <a:effectLst/>
                </a:endParaRPr>
              </a:p>
              <a:p>
                <a:endParaRPr lang="en-US" dirty="0"/>
              </a:p>
              <a:p>
                <a:r>
                  <a:rPr lang="en-US" dirty="0">
                    <a:effectLst/>
                  </a:rPr>
                  <a:t>M-step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  <a:effectLst/>
                  </a:rPr>
                  <a:t>		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tx1"/>
                  </a:solidFill>
                  <a:effectLst/>
                </a:endParaRPr>
              </a:p>
              <a:p>
                <a:endParaRPr lang="en-US" b="0" i="0" dirty="0">
                  <a:solidFill>
                    <a:srgbClr val="555555"/>
                  </a:solidFill>
                  <a:effectLst/>
                  <a:latin typeface="Helvetica Neue"/>
                </a:endParaRPr>
              </a:p>
              <a:p>
                <a:r>
                  <a:rPr lang="en-US" b="0" dirty="0">
                    <a:solidFill>
                      <a:schemeClr val="tx1"/>
                    </a:solidFill>
                    <a:effectLst/>
                  </a:rPr>
                  <a:t>		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      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argmax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sepChr m:val="∣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𝒟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  <a:effectLst/>
                  </a:rPr>
                  <a:t> </a:t>
                </a:r>
              </a:p>
              <a:p>
                <a:endParaRPr lang="en-US" b="0" dirty="0">
                  <a:solidFill>
                    <a:schemeClr val="tx1"/>
                  </a:solidFill>
                  <a:effectLst/>
                </a:endParaRPr>
              </a:p>
              <a:p>
                <a:r>
                  <a:rPr lang="en-US" b="0" dirty="0">
                    <a:solidFill>
                      <a:schemeClr val="tx1"/>
                    </a:solidFill>
                    <a:effectLst/>
                  </a:rPr>
                  <a:t>		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tx1"/>
                  </a:solidFill>
                  <a:effectLst/>
                </a:endParaRPr>
              </a:p>
              <a:p>
                <a:br>
                  <a:rPr lang="en-US" b="0" i="0" dirty="0">
                    <a:solidFill>
                      <a:srgbClr val="555555"/>
                    </a:solidFill>
                    <a:effectLst/>
                    <a:latin typeface="Helvetica Neue"/>
                  </a:rPr>
                </a:b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A64735-93F9-41EF-B201-F50D67619A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7"/>
                <a:ext cx="11283343" cy="5377691"/>
              </a:xfrm>
              <a:blipFill>
                <a:blip r:embed="rId2"/>
                <a:stretch>
                  <a:fillRect l="-1135" t="-1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0E1AC102-C322-41BE-AC71-C905A9BD6B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59150" y="175808"/>
                <a:ext cx="5136419" cy="1313127"/>
              </a:xfrm>
              <a:prstGeom prst="rect">
                <a:avLst/>
              </a:prstGeom>
              <a:ln w="12700">
                <a:solidFill>
                  <a:srgbClr val="7030A0"/>
                </a:solidFill>
              </a:ln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Complete Log likelihood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𝒟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𝐱</m:t>
                            </m:r>
                          </m:e>
                          <m:sup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𝐳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ℓ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sepChr m:val="∣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𝒟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 </m:t>
                          </m:r>
                          <m:r>
                            <m:rPr>
                              <m:sty m:val="p"/>
                            </m:r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log</m:t>
                          </m:r>
                        </m:fName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1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1" i="0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𝐳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(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∣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0E1AC102-C322-41BE-AC71-C905A9BD6B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9150" y="175808"/>
                <a:ext cx="5136419" cy="1313127"/>
              </a:xfrm>
              <a:prstGeom prst="rect">
                <a:avLst/>
              </a:prstGeom>
              <a:blipFill>
                <a:blip r:embed="rId3"/>
                <a:stretch>
                  <a:fillRect l="-1777" t="-3687"/>
                </a:stretch>
              </a:blipFill>
              <a:ln w="127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Brace 6">
            <a:extLst>
              <a:ext uri="{FF2B5EF4-FFF2-40B4-BE49-F238E27FC236}">
                <a16:creationId xmlns:a16="http://schemas.microsoft.com/office/drawing/2014/main" id="{D3D45AC3-1802-4421-B849-7573A7D79DF8}"/>
              </a:ext>
            </a:extLst>
          </p:cNvPr>
          <p:cNvSpPr/>
          <p:nvPr/>
        </p:nvSpPr>
        <p:spPr>
          <a:xfrm>
            <a:off x="3584772" y="3325826"/>
            <a:ext cx="372234" cy="2969777"/>
          </a:xfrm>
          <a:prstGeom prst="rightBrace">
            <a:avLst>
              <a:gd name="adj1" fmla="val 75724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9455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32DAF-5AFD-45C7-9E41-99ABB9B33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 for GMMS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64735-93F9-41EF-B201-F50D67619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1283343" cy="2039539"/>
          </a:xfrm>
        </p:spPr>
        <p:txBody>
          <a:bodyPr/>
          <a:lstStyle/>
          <a:p>
            <a:r>
              <a:rPr lang="en-US" dirty="0"/>
              <a:t>E-step</a:t>
            </a:r>
          </a:p>
          <a:p>
            <a:endParaRPr lang="en-US" dirty="0">
              <a:effectLst/>
            </a:endParaRPr>
          </a:p>
          <a:p>
            <a:endParaRPr lang="en-US" dirty="0"/>
          </a:p>
          <a:p>
            <a:r>
              <a:rPr lang="en-US" dirty="0">
                <a:effectLst/>
              </a:rPr>
              <a:t>M-step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  <a:effectLst/>
            </a:endParaRPr>
          </a:p>
          <a:p>
            <a:br>
              <a:rPr lang="en-US" b="0" i="0" dirty="0">
                <a:solidFill>
                  <a:srgbClr val="555555"/>
                </a:solidFill>
                <a:effectLst/>
                <a:latin typeface="Helvetica Neue"/>
              </a:rPr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A405D9-68C7-4BFA-84D3-5BCBDAFF7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267" y="1373374"/>
            <a:ext cx="6341443" cy="11420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D397D1-7EEE-4E3D-80D7-C41FABEAC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977" y="2910853"/>
            <a:ext cx="5158821" cy="10986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48678D-28A3-41D8-B630-A29474B4D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306" y="3943552"/>
            <a:ext cx="6243812" cy="13442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0FF397-2BAE-494D-9912-7F6F119F3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9703" y="5443713"/>
            <a:ext cx="8673098" cy="130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407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6" name="Picture 2" descr="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1" y="457201"/>
            <a:ext cx="6010275" cy="6010275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828800" y="1"/>
            <a:ext cx="8534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EM for GMMs: Example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85314" y="3352801"/>
            <a:ext cx="466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A3E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8A3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01006" y="2852059"/>
            <a:ext cx="466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50086" y="3516087"/>
            <a:ext cx="466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96548" y="3729336"/>
            <a:ext cx="471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A3E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8A3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19254" y="1143001"/>
            <a:ext cx="471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96400" y="1295401"/>
            <a:ext cx="471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13" name="Picture 2" descr="0"/>
          <p:cNvPicPr>
            <a:picLocks noChangeAspect="1" noChangeArrowheads="1"/>
          </p:cNvPicPr>
          <p:nvPr/>
        </p:nvPicPr>
        <p:blipFill>
          <a:blip r:embed="rId3" cstate="print"/>
          <a:srcRect l="69731" t="29160" r="25198" b="61965"/>
          <a:stretch>
            <a:fillRect/>
          </a:stretch>
        </p:blipFill>
        <p:spPr bwMode="auto">
          <a:xfrm>
            <a:off x="1088378" y="6095187"/>
            <a:ext cx="304800" cy="533400"/>
          </a:xfrm>
          <a:prstGeom prst="rect">
            <a:avLst/>
          </a:prstGeom>
          <a:noFill/>
        </p:spPr>
      </p:pic>
      <p:cxnSp>
        <p:nvCxnSpPr>
          <p:cNvPr id="15" name="Straight Arrow Connector 14"/>
          <p:cNvCxnSpPr>
            <a:cxnSpLocks/>
            <a:stCxn id="13" idx="0"/>
          </p:cNvCxnSpPr>
          <p:nvPr/>
        </p:nvCxnSpPr>
        <p:spPr>
          <a:xfrm flipV="1">
            <a:off x="1240778" y="5712977"/>
            <a:ext cx="0" cy="38221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90258" y="5083616"/>
                <a:ext cx="589648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= 1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|x</a:t>
                </a:r>
                <a:r>
                  <a:rPr kumimoji="0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j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+mn-cs"/>
                  </a:rPr>
                  <a:t>m</a:t>
                </a:r>
                <a:r>
                  <a:rPr kumimoji="0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+mn-cs"/>
                  </a:rPr>
                  <a:t>m</a:t>
                </a:r>
                <a:r>
                  <a:rPr kumimoji="0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+mn-cs"/>
                  </a:rPr>
                  <a:t>m</a:t>
                </a:r>
                <a:r>
                  <a:rPr kumimoji="0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+mn-cs"/>
                  </a:rPr>
                  <a:t>S</a:t>
                </a:r>
                <a:r>
                  <a:rPr kumimoji="0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+mn-cs"/>
                  </a:rPr>
                  <a:t>S</a:t>
                </a:r>
                <a:r>
                  <a:rPr kumimoji="0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+mn-cs"/>
                  </a:rPr>
                  <a:t>S</a:t>
                </a:r>
                <a:r>
                  <a:rPr kumimoji="0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𝜋</m:t>
                    </m:r>
                  </m:oMath>
                </a14:m>
                <a:r>
                  <a:rPr kumimoji="0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𝜋</m:t>
                    </m:r>
                  </m:oMath>
                </a14:m>
                <a:r>
                  <a:rPr kumimoji="0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𝜋</m:t>
                    </m:r>
                  </m:oMath>
                </a14:m>
                <a:r>
                  <a:rPr kumimoji="0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258" y="5083616"/>
                <a:ext cx="5896486" cy="523220"/>
              </a:xfrm>
              <a:prstGeom prst="rect">
                <a:avLst/>
              </a:prstGeom>
              <a:blipFill>
                <a:blip r:embed="rId4"/>
                <a:stretch>
                  <a:fillRect l="-2172" t="-15116" r="-1241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4745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93224" y="2310075"/>
            <a:ext cx="5765426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Gaussian Mixture Models and Expectation Maximization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293224" y="30748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194" name="Picture 2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1" y="457200"/>
            <a:ext cx="6010275" cy="6019800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828800" y="1"/>
            <a:ext cx="8534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After 1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iteration</a:t>
            </a:r>
          </a:p>
        </p:txBody>
      </p:sp>
    </p:spTree>
    <p:extLst>
      <p:ext uri="{BB962C8B-B14F-4D97-AF65-F5344CB8AC3E}">
        <p14:creationId xmlns:p14="http://schemas.microsoft.com/office/powerpoint/2010/main" val="23145033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2" name="Picture 2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57200"/>
            <a:ext cx="6019800" cy="6000750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828800" y="1"/>
            <a:ext cx="8534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After 2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nd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iteration</a:t>
            </a:r>
          </a:p>
        </p:txBody>
      </p:sp>
    </p:spTree>
    <p:extLst>
      <p:ext uri="{BB962C8B-B14F-4D97-AF65-F5344CB8AC3E}">
        <p14:creationId xmlns:p14="http://schemas.microsoft.com/office/powerpoint/2010/main" val="26552386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290" name="Picture 2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1" y="457201"/>
            <a:ext cx="6029325" cy="6029325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828800" y="1"/>
            <a:ext cx="8534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After 3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rd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iteration</a:t>
            </a:r>
          </a:p>
        </p:txBody>
      </p:sp>
    </p:spTree>
    <p:extLst>
      <p:ext uri="{BB962C8B-B14F-4D97-AF65-F5344CB8AC3E}">
        <p14:creationId xmlns:p14="http://schemas.microsoft.com/office/powerpoint/2010/main" val="14741841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338" name="Picture 2" descr="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57201"/>
            <a:ext cx="6019800" cy="6010275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828800" y="1"/>
            <a:ext cx="8534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After 4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iteration</a:t>
            </a:r>
          </a:p>
        </p:txBody>
      </p:sp>
    </p:spTree>
    <p:extLst>
      <p:ext uri="{BB962C8B-B14F-4D97-AF65-F5344CB8AC3E}">
        <p14:creationId xmlns:p14="http://schemas.microsoft.com/office/powerpoint/2010/main" val="32401205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386" name="Picture 2" descr="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57200"/>
            <a:ext cx="6019800" cy="6000750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828800" y="1"/>
            <a:ext cx="8534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After 5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iteration</a:t>
            </a:r>
          </a:p>
        </p:txBody>
      </p:sp>
    </p:spTree>
    <p:extLst>
      <p:ext uri="{BB962C8B-B14F-4D97-AF65-F5344CB8AC3E}">
        <p14:creationId xmlns:p14="http://schemas.microsoft.com/office/powerpoint/2010/main" val="33222287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434" name="Picture 2" descr="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57201"/>
            <a:ext cx="6019800" cy="6010275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828800" y="1"/>
            <a:ext cx="8534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After 6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iteration</a:t>
            </a:r>
          </a:p>
        </p:txBody>
      </p:sp>
    </p:spTree>
    <p:extLst>
      <p:ext uri="{BB962C8B-B14F-4D97-AF65-F5344CB8AC3E}">
        <p14:creationId xmlns:p14="http://schemas.microsoft.com/office/powerpoint/2010/main" val="10402891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482" name="Picture 2" descr="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57200"/>
            <a:ext cx="6019800" cy="6019800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828800" y="1"/>
            <a:ext cx="8534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After 20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iteration</a:t>
            </a:r>
          </a:p>
        </p:txBody>
      </p:sp>
    </p:spTree>
    <p:extLst>
      <p:ext uri="{BB962C8B-B14F-4D97-AF65-F5344CB8AC3E}">
        <p14:creationId xmlns:p14="http://schemas.microsoft.com/office/powerpoint/2010/main" val="37409557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F808-31D5-4DEB-B85F-722DA040C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Mixture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Mixture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Gaussian distributions (multi-modal distribution)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𝛍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0" dirty="0"/>
                  <a:t> 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sepChr m:val="∣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46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4">
            <a:extLst>
              <a:ext uri="{FF2B5EF4-FFF2-40B4-BE49-F238E27FC236}">
                <a16:creationId xmlns:a16="http://schemas.microsoft.com/office/drawing/2014/main" id="{B6DA99B5-BE95-4D74-834C-7F9FE0D17D16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2378075"/>
            <a:ext cx="4419600" cy="3429000"/>
            <a:chOff x="1536" y="1488"/>
            <a:chExt cx="2784" cy="2160"/>
          </a:xfrm>
        </p:grpSpPr>
        <p:sp>
          <p:nvSpPr>
            <p:cNvPr id="5" name="Line 5">
              <a:extLst>
                <a:ext uri="{FF2B5EF4-FFF2-40B4-BE49-F238E27FC236}">
                  <a16:creationId xmlns:a16="http://schemas.microsoft.com/office/drawing/2014/main" id="{3C015D30-BDA6-4183-98C0-FA6DEF1D85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1488"/>
              <a:ext cx="0" cy="216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Line 6">
              <a:extLst>
                <a:ext uri="{FF2B5EF4-FFF2-40B4-BE49-F238E27FC236}">
                  <a16:creationId xmlns:a16="http://schemas.microsoft.com/office/drawing/2014/main" id="{346812C4-8C5B-4F77-9EE3-24D0ED1D2D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36" y="3552"/>
              <a:ext cx="2784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2FB69A7-4DBA-4B3C-A1EC-23750AF1B649}"/>
                  </a:ext>
                </a:extLst>
              </p:cNvPr>
              <p:cNvSpPr txBox="1"/>
              <p:nvPr/>
            </p:nvSpPr>
            <p:spPr>
              <a:xfrm>
                <a:off x="7444556" y="3575181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2FB69A7-4DBA-4B3C-A1EC-23750AF1B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4556" y="3575181"/>
                <a:ext cx="612751" cy="461665"/>
              </a:xfrm>
              <a:prstGeom prst="rect">
                <a:avLst/>
              </a:prstGeom>
              <a:blipFill>
                <a:blip r:embed="rId3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D201C6-5FA5-4E5E-8AD0-264A4A4C3314}"/>
                  </a:ext>
                </a:extLst>
              </p:cNvPr>
              <p:cNvSpPr txBox="1"/>
              <p:nvPr/>
            </p:nvSpPr>
            <p:spPr>
              <a:xfrm>
                <a:off x="8516840" y="4564987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D201C6-5FA5-4E5E-8AD0-264A4A4C3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6840" y="4564987"/>
                <a:ext cx="612751" cy="461665"/>
              </a:xfrm>
              <a:prstGeom prst="rect">
                <a:avLst/>
              </a:prstGeom>
              <a:blipFill>
                <a:blip r:embed="rId4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6B3CAD-4451-4211-867B-D793F2079BAC}"/>
                  </a:ext>
                </a:extLst>
              </p:cNvPr>
              <p:cNvSpPr txBox="1"/>
              <p:nvPr/>
            </p:nvSpPr>
            <p:spPr>
              <a:xfrm>
                <a:off x="8320873" y="3122899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6B3CAD-4451-4211-867B-D793F2079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0873" y="3122899"/>
                <a:ext cx="612751" cy="461665"/>
              </a:xfrm>
              <a:prstGeom prst="rect">
                <a:avLst/>
              </a:prstGeom>
              <a:blipFill>
                <a:blip r:embed="rId5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4">
            <a:extLst>
              <a:ext uri="{FF2B5EF4-FFF2-40B4-BE49-F238E27FC236}">
                <a16:creationId xmlns:a16="http://schemas.microsoft.com/office/drawing/2014/main" id="{95FDFC68-F70D-4387-B7F3-96DF07DB21A4}"/>
              </a:ext>
            </a:extLst>
          </p:cNvPr>
          <p:cNvSpPr>
            <a:spLocks noChangeArrowheads="1"/>
          </p:cNvSpPr>
          <p:nvPr/>
        </p:nvSpPr>
        <p:spPr bwMode="auto">
          <a:xfrm rot="-2065678">
            <a:off x="6422916" y="3589574"/>
            <a:ext cx="2590800" cy="519351"/>
          </a:xfrm>
          <a:prstGeom prst="ellips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5">
            <a:extLst>
              <a:ext uri="{FF2B5EF4-FFF2-40B4-BE49-F238E27FC236}">
                <a16:creationId xmlns:a16="http://schemas.microsoft.com/office/drawing/2014/main" id="{98B634CE-8127-4B6F-9267-ADCC6F18D85E}"/>
              </a:ext>
            </a:extLst>
          </p:cNvPr>
          <p:cNvSpPr>
            <a:spLocks noChangeArrowheads="1"/>
          </p:cNvSpPr>
          <p:nvPr/>
        </p:nvSpPr>
        <p:spPr bwMode="auto">
          <a:xfrm rot="3188797">
            <a:off x="8251716" y="3132375"/>
            <a:ext cx="762000" cy="519351"/>
          </a:xfrm>
          <a:prstGeom prst="ellipse">
            <a:avLst/>
          </a:prstGeom>
          <a:noFill/>
          <a:ln w="12700">
            <a:solidFill>
              <a:srgbClr val="7030A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16">
            <a:extLst>
              <a:ext uri="{FF2B5EF4-FFF2-40B4-BE49-F238E27FC236}">
                <a16:creationId xmlns:a16="http://schemas.microsoft.com/office/drawing/2014/main" id="{982A8F56-A62B-4904-B040-5E83BBA7AAE2}"/>
              </a:ext>
            </a:extLst>
          </p:cNvPr>
          <p:cNvSpPr>
            <a:spLocks noChangeArrowheads="1"/>
          </p:cNvSpPr>
          <p:nvPr/>
        </p:nvSpPr>
        <p:spPr bwMode="auto">
          <a:xfrm rot="347021">
            <a:off x="7565916" y="4580174"/>
            <a:ext cx="2514600" cy="519351"/>
          </a:xfrm>
          <a:prstGeom prst="ellips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371A9A7-E9E8-452F-811B-E34A35519114}"/>
                  </a:ext>
                </a:extLst>
              </p:cNvPr>
              <p:cNvSpPr txBox="1"/>
              <p:nvPr/>
            </p:nvSpPr>
            <p:spPr>
              <a:xfrm>
                <a:off x="7161463" y="3191949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371A9A7-E9E8-452F-811B-E34A35519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1463" y="3191949"/>
                <a:ext cx="612751" cy="461665"/>
              </a:xfrm>
              <a:prstGeom prst="rect">
                <a:avLst/>
              </a:prstGeom>
              <a:blipFill>
                <a:blip r:embed="rId6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092646-2D57-456A-BE97-7BA1616E8F59}"/>
                  </a:ext>
                </a:extLst>
              </p:cNvPr>
              <p:cNvSpPr txBox="1"/>
              <p:nvPr/>
            </p:nvSpPr>
            <p:spPr>
              <a:xfrm>
                <a:off x="8462419" y="5073705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092646-2D57-456A-BE97-7BA1616E8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2419" y="5073705"/>
                <a:ext cx="612751" cy="461665"/>
              </a:xfrm>
              <a:prstGeom prst="rect">
                <a:avLst/>
              </a:prstGeom>
              <a:blipFill>
                <a:blip r:embed="rId7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10CBBAE-F50C-4BA1-9C39-B033ADB4144C}"/>
                  </a:ext>
                </a:extLst>
              </p:cNvPr>
              <p:cNvSpPr txBox="1"/>
              <p:nvPr/>
            </p:nvSpPr>
            <p:spPr>
              <a:xfrm>
                <a:off x="8768795" y="2931439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10CBBAE-F50C-4BA1-9C39-B033ADB41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8795" y="2931439"/>
                <a:ext cx="612751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9E20CCE7-6519-46F5-A367-835346319668}"/>
              </a:ext>
            </a:extLst>
          </p:cNvPr>
          <p:cNvSpPr txBox="1"/>
          <p:nvPr/>
        </p:nvSpPr>
        <p:spPr>
          <a:xfrm>
            <a:off x="4144904" y="4667107"/>
            <a:ext cx="1539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proportion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2D0C4E-2080-4E00-A2AC-5FBDB4153E9A}"/>
              </a:ext>
            </a:extLst>
          </p:cNvPr>
          <p:cNvSpPr txBox="1"/>
          <p:nvPr/>
        </p:nvSpPr>
        <p:spPr>
          <a:xfrm>
            <a:off x="2255966" y="4667107"/>
            <a:ext cx="16203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component</a:t>
            </a:r>
          </a:p>
        </p:txBody>
      </p:sp>
    </p:spTree>
    <p:extLst>
      <p:ext uri="{BB962C8B-B14F-4D97-AF65-F5344CB8AC3E}">
        <p14:creationId xmlns:p14="http://schemas.microsoft.com/office/powerpoint/2010/main" val="7331365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11068-EB13-4F77-978C-7BB8AB7D2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General EM Algorithm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EC61E-21AB-4605-AC97-1542809961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0592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79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Theory underlying EM</a:t>
            </a:r>
          </a:p>
        </p:txBody>
      </p:sp>
      <p:sp>
        <p:nvSpPr>
          <p:cNvPr id="801800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we doing?</a:t>
            </a:r>
          </a:p>
          <a:p>
            <a:endParaRPr lang="en-US" dirty="0"/>
          </a:p>
          <a:p>
            <a:r>
              <a:rPr lang="en-US" dirty="0"/>
              <a:t>Recall that according to MLE, we intend to learn the model parameter that would have maximize the likelihood of the data. </a:t>
            </a:r>
          </a:p>
          <a:p>
            <a:endParaRPr lang="en-US" dirty="0"/>
          </a:p>
          <a:p>
            <a:r>
              <a:rPr lang="en-US" dirty="0"/>
              <a:t>But we do not observe </a:t>
            </a:r>
            <a:r>
              <a:rPr lang="en-US" i="1" dirty="0">
                <a:latin typeface="Times New Roman" pitchFamily="18" charset="0"/>
              </a:rPr>
              <a:t>z</a:t>
            </a:r>
            <a:r>
              <a:rPr lang="en-US" dirty="0"/>
              <a:t>, so computing </a:t>
            </a:r>
          </a:p>
          <a:p>
            <a:endParaRPr lang="en-US" dirty="0"/>
          </a:p>
          <a:p>
            <a:endParaRPr lang="en-US" dirty="0"/>
          </a:p>
          <a:p>
            <a:pPr>
              <a:buFont typeface="Wingdings" pitchFamily="2" charset="2"/>
              <a:buNone/>
            </a:pPr>
            <a:r>
              <a:rPr lang="en-US" dirty="0"/>
              <a:t>	is difficult!</a:t>
            </a:r>
          </a:p>
          <a:p>
            <a:pPr>
              <a:buFont typeface="Wingdings" pitchFamily="2" charset="2"/>
              <a:buNone/>
            </a:pPr>
            <a:endParaRPr lang="en-US" dirty="0"/>
          </a:p>
          <a:p>
            <a:r>
              <a:rPr lang="en-US" dirty="0"/>
              <a:t>What shall we do?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30F549-F879-4053-8685-4286A63136EA}" type="slidenum">
              <a:rPr kumimoji="0" lang="en-US" alt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600" b="1" i="0" u="none" strike="noStrike" kern="120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1" i="0" u="none" strike="noStrike" kern="1200" cap="none" spc="0" normalizeH="0" baseline="0" noProof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黑体" panose="02010609060101010101" pitchFamily="49" charset="-122"/>
                <a:cs typeface="+mn-cs"/>
              </a:rPr>
              <a:t>© Eric Xing @ CMU, 2006-2012</a:t>
            </a:r>
            <a:endParaRPr kumimoji="0" lang="en-US" altLang="en-US" sz="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2216907-2E78-4D2D-8296-C78A14BA3117}"/>
              </a:ext>
            </a:extLst>
          </p:cNvPr>
          <p:cNvGrpSpPr/>
          <p:nvPr/>
        </p:nvGrpSpPr>
        <p:grpSpPr>
          <a:xfrm>
            <a:off x="3124200" y="4112542"/>
            <a:ext cx="5957888" cy="611187"/>
            <a:chOff x="3124200" y="4112542"/>
            <a:chExt cx="5957888" cy="611187"/>
          </a:xfrm>
        </p:grpSpPr>
        <p:graphicFrame>
          <p:nvGraphicFramePr>
            <p:cNvPr id="801801" name="Object 9"/>
            <p:cNvGraphicFramePr>
              <a:graphicFrameLocks noChangeAspect="1"/>
            </p:cNvGraphicFramePr>
            <p:nvPr/>
          </p:nvGraphicFramePr>
          <p:xfrm>
            <a:off x="3124200" y="4112542"/>
            <a:ext cx="5957888" cy="611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3340080" imgH="342720" progId="Equation.3">
                    <p:embed/>
                  </p:oleObj>
                </mc:Choice>
                <mc:Fallback>
                  <p:oleObj name="Equation" r:id="rId3" imgW="3340080" imgH="342720" progId="Equation.3">
                    <p:embed/>
                    <p:pic>
                      <p:nvPicPr>
                        <p:cNvPr id="801801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4200" y="4112542"/>
                          <a:ext cx="5957888" cy="6111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4C74E705-E1BF-4507-9136-2AC67984C780}"/>
                </a:ext>
              </a:extLst>
            </p:cNvPr>
            <p:cNvSpPr/>
            <p:nvPr/>
          </p:nvSpPr>
          <p:spPr>
            <a:xfrm>
              <a:off x="3169228" y="4342280"/>
              <a:ext cx="287482" cy="22279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47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8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8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8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152400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TexPoint fonts used in EMF.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TexPoint manual before you delete this box.: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10ORIG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EX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5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5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(One) bad case for K-means</a:t>
            </a:r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3048000" y="2362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2590800" y="2895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3581400" y="2895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3048000" y="3276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26670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3886200" y="3886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31242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2438400" y="3657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>
            <a:off x="3962400" y="3657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3581400" y="4800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3124200" y="4800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2667000" y="4876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5"/>
          <p:cNvSpPr>
            <a:spLocks noChangeArrowheads="1"/>
          </p:cNvSpPr>
          <p:nvPr/>
        </p:nvSpPr>
        <p:spPr bwMode="auto">
          <a:xfrm>
            <a:off x="2819400" y="5181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6"/>
          <p:cNvSpPr>
            <a:spLocks noChangeArrowheads="1"/>
          </p:cNvSpPr>
          <p:nvPr/>
        </p:nvSpPr>
        <p:spPr bwMode="auto">
          <a:xfrm>
            <a:off x="3505200" y="4038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17"/>
          <p:cNvSpPr>
            <a:spLocks noChangeArrowheads="1"/>
          </p:cNvSpPr>
          <p:nvPr/>
        </p:nvSpPr>
        <p:spPr bwMode="auto">
          <a:xfrm>
            <a:off x="4114800" y="3810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18"/>
          <p:cNvSpPr>
            <a:spLocks noChangeArrowheads="1"/>
          </p:cNvSpPr>
          <p:nvPr/>
        </p:nvSpPr>
        <p:spPr bwMode="auto">
          <a:xfrm>
            <a:off x="3657600" y="4191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19"/>
          <p:cNvSpPr>
            <a:spLocks noChangeArrowheads="1"/>
          </p:cNvSpPr>
          <p:nvPr/>
        </p:nvSpPr>
        <p:spPr bwMode="auto">
          <a:xfrm>
            <a:off x="3657600" y="3962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0"/>
          <p:cNvSpPr>
            <a:spLocks noChangeArrowheads="1"/>
          </p:cNvSpPr>
          <p:nvPr/>
        </p:nvSpPr>
        <p:spPr bwMode="auto">
          <a:xfrm flipH="1">
            <a:off x="40386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1"/>
          <p:cNvSpPr>
            <a:spLocks noChangeArrowheads="1"/>
          </p:cNvSpPr>
          <p:nvPr/>
        </p:nvSpPr>
        <p:spPr bwMode="auto">
          <a:xfrm>
            <a:off x="38100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2"/>
          <p:cNvSpPr>
            <a:spLocks noChangeArrowheads="1"/>
          </p:cNvSpPr>
          <p:nvPr/>
        </p:nvSpPr>
        <p:spPr bwMode="auto">
          <a:xfrm>
            <a:off x="3581400" y="3657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3"/>
          <p:cNvSpPr>
            <a:spLocks noChangeArrowheads="1"/>
          </p:cNvSpPr>
          <p:nvPr/>
        </p:nvSpPr>
        <p:spPr bwMode="auto">
          <a:xfrm>
            <a:off x="3657600" y="3429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4"/>
          <p:cNvSpPr>
            <a:spLocks noChangeArrowheads="1"/>
          </p:cNvSpPr>
          <p:nvPr/>
        </p:nvSpPr>
        <p:spPr bwMode="auto">
          <a:xfrm>
            <a:off x="3733800" y="3810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25"/>
          <p:cNvSpPr>
            <a:spLocks noChangeArrowheads="1"/>
          </p:cNvSpPr>
          <p:nvPr/>
        </p:nvSpPr>
        <p:spPr bwMode="auto">
          <a:xfrm>
            <a:off x="3810000" y="3581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26"/>
          <p:cNvSpPr>
            <a:spLocks noChangeArrowheads="1"/>
          </p:cNvSpPr>
          <p:nvPr/>
        </p:nvSpPr>
        <p:spPr bwMode="auto">
          <a:xfrm>
            <a:off x="3429000" y="5410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27"/>
          <p:cNvSpPr>
            <a:spLocks noChangeArrowheads="1"/>
          </p:cNvSpPr>
          <p:nvPr/>
        </p:nvSpPr>
        <p:spPr bwMode="auto">
          <a:xfrm>
            <a:off x="2971800" y="5410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28"/>
          <p:cNvSpPr txBox="1">
            <a:spLocks noChangeArrowheads="1"/>
          </p:cNvSpPr>
          <p:nvPr/>
        </p:nvSpPr>
        <p:spPr>
          <a:xfrm>
            <a:off x="4495800" y="1905000"/>
            <a:ext cx="6019800" cy="1981200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Clusters may overlap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Some clusters may be “wider” than others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Clusters may not be linearly separable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F70659-690D-65E7-B1F4-3B85BDB5FFED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  <p:extLst>
      <p:ext uri="{BB962C8B-B14F-4D97-AF65-F5344CB8AC3E}">
        <p14:creationId xmlns:p14="http://schemas.microsoft.com/office/powerpoint/2010/main" val="39850353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Complete &amp; Incomplete Log Likelihoods</a:t>
            </a:r>
          </a:p>
        </p:txBody>
      </p:sp>
      <p:sp>
        <p:nvSpPr>
          <p:cNvPr id="7690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 log likelihood</a:t>
            </a:r>
          </a:p>
          <a:p>
            <a:pPr lvl="1">
              <a:buFont typeface="Wingdings" pitchFamily="2" charset="2"/>
              <a:buNone/>
            </a:pPr>
            <a:r>
              <a:rPr lang="en-US" sz="1800" dirty="0"/>
              <a:t>Let </a:t>
            </a:r>
            <a:r>
              <a:rPr lang="en-US" sz="1800" i="1" dirty="0">
                <a:latin typeface="Comic Sans MS" pitchFamily="66" charset="0"/>
              </a:rPr>
              <a:t>X</a:t>
            </a:r>
            <a:r>
              <a:rPr lang="en-US" sz="1800" dirty="0"/>
              <a:t> denote the observable variable(s), and </a:t>
            </a:r>
            <a:r>
              <a:rPr lang="en-US" sz="1800" i="1" dirty="0">
                <a:latin typeface="Comic Sans MS" pitchFamily="66" charset="0"/>
              </a:rPr>
              <a:t>Z</a:t>
            </a:r>
            <a:r>
              <a:rPr lang="en-US" sz="1800" dirty="0"/>
              <a:t> denote the latent variable(s). </a:t>
            </a:r>
          </a:p>
          <a:p>
            <a:pPr lvl="1">
              <a:buFont typeface="Wingdings" pitchFamily="2" charset="2"/>
              <a:buNone/>
            </a:pPr>
            <a:r>
              <a:rPr lang="en-US" sz="1800" dirty="0"/>
              <a:t>If </a:t>
            </a:r>
            <a:r>
              <a:rPr lang="en-US" sz="1800" i="1" dirty="0">
                <a:latin typeface="Comic Sans MS" pitchFamily="66" charset="0"/>
              </a:rPr>
              <a:t>Z</a:t>
            </a:r>
            <a:r>
              <a:rPr lang="en-US" sz="1800" dirty="0"/>
              <a:t> could be observed, then</a:t>
            </a:r>
          </a:p>
          <a:p>
            <a:pPr lvl="1">
              <a:buFont typeface="Wingdings" pitchFamily="2" charset="2"/>
              <a:buNone/>
            </a:pPr>
            <a:endParaRPr lang="en-US" sz="1800" dirty="0"/>
          </a:p>
          <a:p>
            <a:pPr lvl="1"/>
            <a:endParaRPr lang="en-US" sz="300" dirty="0"/>
          </a:p>
          <a:p>
            <a:pPr lvl="1"/>
            <a:r>
              <a:rPr lang="en-US" sz="2000" dirty="0">
                <a:solidFill>
                  <a:srgbClr val="7030A0"/>
                </a:solidFill>
              </a:rPr>
              <a:t>Usually, optimizing </a:t>
            </a:r>
            <a:r>
              <a:rPr lang="en-US" sz="2000" i="1" dirty="0" err="1">
                <a:solidFill>
                  <a:srgbClr val="7030A0"/>
                </a:solidFill>
                <a:latin typeface="Script MT Bold" pitchFamily="66" charset="0"/>
              </a:rPr>
              <a:t>l</a:t>
            </a:r>
            <a:r>
              <a:rPr lang="en-US" sz="2000" baseline="-25000" dirty="0" err="1">
                <a:solidFill>
                  <a:srgbClr val="7030A0"/>
                </a:solidFill>
              </a:rPr>
              <a:t>c</a:t>
            </a:r>
            <a:r>
              <a:rPr lang="en-US" sz="2000" dirty="0">
                <a:solidFill>
                  <a:srgbClr val="7030A0"/>
                </a:solidFill>
              </a:rPr>
              <a:t>() given both </a:t>
            </a:r>
            <a:r>
              <a:rPr lang="en-US" sz="2000" i="1" dirty="0">
                <a:solidFill>
                  <a:srgbClr val="7030A0"/>
                </a:solidFill>
                <a:latin typeface="Comic Sans MS" pitchFamily="66" charset="0"/>
              </a:rPr>
              <a:t>z</a:t>
            </a:r>
            <a:r>
              <a:rPr lang="en-US" sz="2000" dirty="0">
                <a:solidFill>
                  <a:srgbClr val="7030A0"/>
                </a:solidFill>
              </a:rPr>
              <a:t> and </a:t>
            </a:r>
            <a:r>
              <a:rPr lang="en-US" sz="2000" i="1" dirty="0">
                <a:solidFill>
                  <a:srgbClr val="7030A0"/>
                </a:solidFill>
                <a:latin typeface="Comic Sans MS" pitchFamily="66" charset="0"/>
              </a:rPr>
              <a:t>x</a:t>
            </a:r>
            <a:r>
              <a:rPr lang="en-US" sz="2000" dirty="0">
                <a:solidFill>
                  <a:srgbClr val="7030A0"/>
                </a:solidFill>
              </a:rPr>
              <a:t> is straightforward (c.f. MLE for fully observed models).</a:t>
            </a:r>
          </a:p>
          <a:p>
            <a:pPr lvl="1"/>
            <a:r>
              <a:rPr lang="en-US" sz="2000" dirty="0">
                <a:solidFill>
                  <a:srgbClr val="7030A0"/>
                </a:solidFill>
              </a:rPr>
              <a:t>Recalled that in this case the objective for, e.g., MLE, decomposes into a sum of factors, the parameter for each factor can be estimated separately.</a:t>
            </a:r>
          </a:p>
          <a:p>
            <a:pPr lvl="1"/>
            <a:r>
              <a:rPr lang="en-US" sz="2000" b="1" dirty="0">
                <a:solidFill>
                  <a:srgbClr val="7030A0"/>
                </a:solidFill>
              </a:rPr>
              <a:t>But given that </a:t>
            </a:r>
            <a:r>
              <a:rPr lang="en-US" sz="2000" b="1" i="1" dirty="0">
                <a:solidFill>
                  <a:srgbClr val="7030A0"/>
                </a:solidFill>
                <a:latin typeface="Comic Sans MS" pitchFamily="66" charset="0"/>
              </a:rPr>
              <a:t>Z</a:t>
            </a:r>
            <a:r>
              <a:rPr lang="en-US" sz="2000" b="1" dirty="0">
                <a:solidFill>
                  <a:srgbClr val="7030A0"/>
                </a:solidFill>
              </a:rPr>
              <a:t>  is not observed, </a:t>
            </a:r>
            <a:r>
              <a:rPr lang="en-US" sz="2000" b="1" i="1" dirty="0" err="1">
                <a:solidFill>
                  <a:srgbClr val="7030A0"/>
                </a:solidFill>
                <a:latin typeface="Script MT Bold" pitchFamily="66" charset="0"/>
              </a:rPr>
              <a:t>l</a:t>
            </a:r>
            <a:r>
              <a:rPr lang="en-US" sz="2000" b="1" baseline="-25000" dirty="0" err="1">
                <a:solidFill>
                  <a:srgbClr val="7030A0"/>
                </a:solidFill>
              </a:rPr>
              <a:t>c</a:t>
            </a:r>
            <a:r>
              <a:rPr lang="en-US" sz="2000" b="1" dirty="0">
                <a:solidFill>
                  <a:srgbClr val="7030A0"/>
                </a:solidFill>
              </a:rPr>
              <a:t>() is a random quantity, cannot be maximized directly</a:t>
            </a:r>
            <a:r>
              <a:rPr lang="en-US" sz="2000" dirty="0">
                <a:solidFill>
                  <a:srgbClr val="7030A0"/>
                </a:solidFill>
              </a:rPr>
              <a:t>.</a:t>
            </a:r>
          </a:p>
          <a:p>
            <a:pPr lvl="1"/>
            <a:endParaRPr lang="en-US" sz="700" dirty="0">
              <a:solidFill>
                <a:srgbClr val="669900"/>
              </a:solidFill>
            </a:endParaRPr>
          </a:p>
          <a:p>
            <a:r>
              <a:rPr lang="en-US" sz="2600" dirty="0"/>
              <a:t>Incomplete log likelihood</a:t>
            </a:r>
          </a:p>
          <a:p>
            <a:pPr lvl="1">
              <a:buFont typeface="Wingdings" pitchFamily="2" charset="2"/>
              <a:buNone/>
            </a:pPr>
            <a:r>
              <a:rPr lang="en-US" sz="1800" dirty="0"/>
              <a:t>With </a:t>
            </a:r>
            <a:r>
              <a:rPr lang="en-US" sz="1800" i="1" dirty="0">
                <a:latin typeface="Comic Sans MS" pitchFamily="66" charset="0"/>
              </a:rPr>
              <a:t>z</a:t>
            </a:r>
            <a:r>
              <a:rPr lang="en-US" sz="1800" dirty="0"/>
              <a:t> unobserved, our objective becomes the log of a marginal probability:</a:t>
            </a:r>
          </a:p>
          <a:p>
            <a:endParaRPr lang="en-US" sz="2600" dirty="0"/>
          </a:p>
          <a:p>
            <a:pPr lvl="1"/>
            <a:endParaRPr lang="en-US" sz="2000" b="1" dirty="0">
              <a:solidFill>
                <a:srgbClr val="669900"/>
              </a:solidFill>
            </a:endParaRPr>
          </a:p>
          <a:p>
            <a:pPr lvl="1"/>
            <a:r>
              <a:rPr lang="en-US" sz="2000" b="1" dirty="0">
                <a:solidFill>
                  <a:srgbClr val="7030A0"/>
                </a:solidFill>
              </a:rPr>
              <a:t>This objective won't decouple </a:t>
            </a:r>
          </a:p>
          <a:p>
            <a:pPr lvl="1">
              <a:buFont typeface="Wingdings" pitchFamily="2" charset="2"/>
              <a:buNone/>
            </a:pPr>
            <a:endParaRPr lang="en-US" b="1" dirty="0">
              <a:solidFill>
                <a:srgbClr val="6699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1" i="0" u="none" strike="noStrike" kern="1200" cap="none" spc="0" normalizeH="0" baseline="0" noProof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黑体" panose="02010609060101010101" pitchFamily="49" charset="-122"/>
                <a:cs typeface="+mn-cs"/>
              </a:rPr>
              <a:t>© Eric Xing @ CMU, 2006-2012</a:t>
            </a:r>
            <a:endParaRPr kumimoji="0" lang="en-US" altLang="en-US" sz="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30F549-F879-4053-8685-4286A63136EA}" type="slidenum">
              <a:rPr kumimoji="0" lang="en-US" alt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600" b="1" i="0" u="none" strike="noStrike" kern="120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769028" name="Object 4"/>
          <p:cNvGraphicFramePr>
            <a:graphicFrameLocks noChangeAspect="1"/>
          </p:cNvGraphicFramePr>
          <p:nvPr/>
        </p:nvGraphicFramePr>
        <p:xfrm>
          <a:off x="4568826" y="2286000"/>
          <a:ext cx="3052763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14320" imgH="317160" progId="Equation.3">
                  <p:embed/>
                </p:oleObj>
              </mc:Choice>
              <mc:Fallback>
                <p:oleObj name="Equation" r:id="rId3" imgW="1714320" imgH="317160" progId="Equation.3">
                  <p:embed/>
                  <p:pic>
                    <p:nvPicPr>
                      <p:cNvPr id="76902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8826" y="2286000"/>
                        <a:ext cx="3052763" cy="566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9029" name="Object 5"/>
          <p:cNvGraphicFramePr>
            <a:graphicFrameLocks noChangeAspect="1"/>
          </p:cNvGraphicFramePr>
          <p:nvPr/>
        </p:nvGraphicFramePr>
        <p:xfrm>
          <a:off x="3863976" y="5488424"/>
          <a:ext cx="4621213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590560" imgH="342720" progId="Equation.3">
                  <p:embed/>
                </p:oleObj>
              </mc:Choice>
              <mc:Fallback>
                <p:oleObj name="Equation" r:id="rId5" imgW="2590560" imgH="342720" progId="Equation.3">
                  <p:embed/>
                  <p:pic>
                    <p:nvPicPr>
                      <p:cNvPr id="76902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3976" y="5488424"/>
                        <a:ext cx="4621213" cy="612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E861B117-5007-455F-BCA8-5F7748D061BF}"/>
              </a:ext>
            </a:extLst>
          </p:cNvPr>
          <p:cNvSpPr/>
          <p:nvPr/>
        </p:nvSpPr>
        <p:spPr>
          <a:xfrm>
            <a:off x="3899812" y="5696323"/>
            <a:ext cx="287482" cy="222794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6253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Expected Complete Log Likelihood</a:t>
            </a:r>
          </a:p>
        </p:txBody>
      </p:sp>
      <p:sp>
        <p:nvSpPr>
          <p:cNvPr id="770056" name="Rectangle 8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</a:t>
            </a:r>
            <a:r>
              <a:rPr lang="en-US" b="1" i="1" dirty="0">
                <a:solidFill>
                  <a:srgbClr val="CC3300"/>
                </a:solidFill>
              </a:rPr>
              <a:t>any</a:t>
            </a:r>
            <a:r>
              <a:rPr lang="en-US" dirty="0"/>
              <a:t> distribution </a:t>
            </a:r>
            <a:r>
              <a:rPr lang="en-US" i="1" dirty="0">
                <a:latin typeface="Comic Sans MS" pitchFamily="66" charset="0"/>
              </a:rPr>
              <a:t>q</a:t>
            </a:r>
            <a:r>
              <a:rPr lang="en-US" dirty="0"/>
              <a:t>(</a:t>
            </a:r>
            <a:r>
              <a:rPr lang="en-US" i="1" dirty="0">
                <a:latin typeface="Comic Sans MS" pitchFamily="66" charset="0"/>
              </a:rPr>
              <a:t>z</a:t>
            </a:r>
            <a:r>
              <a:rPr lang="en-US" dirty="0"/>
              <a:t>), define </a:t>
            </a:r>
            <a:r>
              <a:rPr lang="en-US" i="1" dirty="0">
                <a:solidFill>
                  <a:srgbClr val="CC3300"/>
                </a:solidFill>
              </a:rPr>
              <a:t>expected complete log likelihood</a:t>
            </a:r>
            <a:r>
              <a:rPr lang="en-US" dirty="0"/>
              <a:t>:</a:t>
            </a:r>
          </a:p>
          <a:p>
            <a:endParaRPr lang="en-US" dirty="0"/>
          </a:p>
          <a:p>
            <a:pPr lvl="2"/>
            <a:endParaRPr lang="en-US" sz="900" dirty="0"/>
          </a:p>
          <a:p>
            <a:pPr lvl="2"/>
            <a:r>
              <a:rPr lang="en-US" dirty="0"/>
              <a:t>A deterministic function of </a:t>
            </a:r>
            <a:r>
              <a:rPr lang="en-US" i="1" dirty="0">
                <a:latin typeface="Symbol" pitchFamily="18" charset="2"/>
              </a:rPr>
              <a:t>q</a:t>
            </a:r>
          </a:p>
          <a:p>
            <a:pPr lvl="2"/>
            <a:r>
              <a:rPr lang="en-US" dirty="0"/>
              <a:t>Linear in </a:t>
            </a:r>
            <a:r>
              <a:rPr lang="en-US" sz="1800" i="1" dirty="0" err="1">
                <a:latin typeface="Script MT Bold" pitchFamily="66" charset="0"/>
              </a:rPr>
              <a:t>l</a:t>
            </a:r>
            <a:r>
              <a:rPr lang="en-US" sz="1800" baseline="-25000" dirty="0" err="1"/>
              <a:t>c</a:t>
            </a:r>
            <a:r>
              <a:rPr lang="en-US" sz="1800" dirty="0"/>
              <a:t>() --- inherit its </a:t>
            </a:r>
            <a:r>
              <a:rPr lang="en-US" sz="1800" dirty="0" err="1"/>
              <a:t>factorizabiility</a:t>
            </a:r>
            <a:r>
              <a:rPr lang="en-US" sz="1800" dirty="0"/>
              <a:t> </a:t>
            </a:r>
          </a:p>
          <a:p>
            <a:pPr lvl="2"/>
            <a:r>
              <a:rPr lang="en-US" sz="1800" dirty="0"/>
              <a:t>Does maximizing this surrogate yield a maximizer of the likelihood?</a:t>
            </a:r>
          </a:p>
          <a:p>
            <a:endParaRPr lang="en-US" dirty="0"/>
          </a:p>
          <a:p>
            <a:r>
              <a:rPr lang="en-US" dirty="0"/>
              <a:t>Jensen’s inequality</a:t>
            </a:r>
          </a:p>
          <a:p>
            <a:endParaRPr lang="en-US" dirty="0"/>
          </a:p>
          <a:p>
            <a:endParaRPr lang="en-US" sz="2600" dirty="0"/>
          </a:p>
          <a:p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1" i="0" u="none" strike="noStrike" kern="1200" cap="none" spc="0" normalizeH="0" baseline="0" noProof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黑体" panose="02010609060101010101" pitchFamily="49" charset="-122"/>
                <a:cs typeface="+mn-cs"/>
              </a:rPr>
              <a:t>© Eric Xing @ CMU, 2006-2012</a:t>
            </a:r>
            <a:endParaRPr kumimoji="0" lang="en-US" altLang="en-US" sz="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30F549-F879-4053-8685-4286A63136EA}" type="slidenum">
              <a:rPr kumimoji="0" lang="en-US" alt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600" b="1" i="0" u="none" strike="noStrike" kern="120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770052" name="Object 4"/>
          <p:cNvGraphicFramePr>
            <a:graphicFrameLocks noChangeAspect="1"/>
          </p:cNvGraphicFramePr>
          <p:nvPr/>
        </p:nvGraphicFramePr>
        <p:xfrm>
          <a:off x="3652839" y="1995488"/>
          <a:ext cx="4884737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743200" imgH="419040" progId="Equation.3">
                  <p:embed/>
                </p:oleObj>
              </mc:Choice>
              <mc:Fallback>
                <p:oleObj name="Equation" r:id="rId3" imgW="2743200" imgH="419040" progId="Equation.3">
                  <p:embed/>
                  <p:pic>
                    <p:nvPicPr>
                      <p:cNvPr id="7700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2839" y="1995488"/>
                        <a:ext cx="4884737" cy="749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0053" name="Object 5"/>
          <p:cNvGraphicFramePr>
            <a:graphicFrameLocks noChangeAspect="1"/>
          </p:cNvGraphicFramePr>
          <p:nvPr/>
        </p:nvGraphicFramePr>
        <p:xfrm>
          <a:off x="2519363" y="4325938"/>
          <a:ext cx="3344862" cy="2201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247840" imgH="1473120" progId="Equation.3">
                  <p:embed/>
                </p:oleObj>
              </mc:Choice>
              <mc:Fallback>
                <p:oleObj name="Equation" r:id="rId5" imgW="2247840" imgH="1473120" progId="Equation.3">
                  <p:embed/>
                  <p:pic>
                    <p:nvPicPr>
                      <p:cNvPr id="77005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9363" y="4325938"/>
                        <a:ext cx="3344862" cy="2201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7005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81800" y="3881439"/>
            <a:ext cx="3011488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70055" name="Object 7"/>
          <p:cNvGraphicFramePr>
            <a:graphicFrameLocks noChangeAspect="1"/>
          </p:cNvGraphicFramePr>
          <p:nvPr/>
        </p:nvGraphicFramePr>
        <p:xfrm>
          <a:off x="6464300" y="6005513"/>
          <a:ext cx="3373438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993680" imgH="279360" progId="Equation.3">
                  <p:embed/>
                </p:oleObj>
              </mc:Choice>
              <mc:Fallback>
                <p:oleObj name="Equation" r:id="rId8" imgW="1993680" imgH="279360" progId="Equation.3">
                  <p:embed/>
                  <p:pic>
                    <p:nvPicPr>
                      <p:cNvPr id="77005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4300" y="6005513"/>
                        <a:ext cx="3373438" cy="474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CB9D080-4CEF-45BD-A56A-C2868F418FA4}"/>
                  </a:ext>
                </a:extLst>
              </p14:cNvPr>
              <p14:cNvContentPartPr/>
              <p14:nvPr/>
            </p14:nvContentPartPr>
            <p14:xfrm>
              <a:off x="445680" y="2556360"/>
              <a:ext cx="9641160" cy="4076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CB9D080-4CEF-45BD-A56A-C2868F418FA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6320" y="2547000"/>
                <a:ext cx="9659880" cy="409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662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Lower Bounds and Free Energy</a:t>
            </a:r>
          </a:p>
        </p:txBody>
      </p:sp>
      <p:sp>
        <p:nvSpPr>
          <p:cNvPr id="77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fixed data x, define a functional called the free energy: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EM algorithm is coordinate-ascent on </a:t>
            </a:r>
            <a:r>
              <a:rPr lang="en-US" i="1" dirty="0">
                <a:latin typeface="Comic Sans MS" pitchFamily="66" charset="0"/>
              </a:rPr>
              <a:t>F </a:t>
            </a:r>
            <a:r>
              <a:rPr lang="en-US" dirty="0"/>
              <a:t>:</a:t>
            </a:r>
          </a:p>
          <a:p>
            <a:pPr lvl="1"/>
            <a:endParaRPr lang="en-US" sz="2000" b="1" dirty="0"/>
          </a:p>
          <a:p>
            <a:pPr lvl="1"/>
            <a:r>
              <a:rPr lang="en-US" sz="2000" b="1" dirty="0"/>
              <a:t>E-step:</a:t>
            </a:r>
          </a:p>
          <a:p>
            <a:pPr lvl="1"/>
            <a:endParaRPr lang="en-US" sz="600" b="1" dirty="0"/>
          </a:p>
          <a:p>
            <a:pPr lvl="1"/>
            <a:r>
              <a:rPr lang="en-US" sz="2000" b="1" dirty="0"/>
              <a:t>M-step:</a:t>
            </a:r>
          </a:p>
          <a:p>
            <a:endParaRPr lang="en-US" b="1" dirty="0"/>
          </a:p>
          <a:p>
            <a:endParaRPr lang="en-US" dirty="0"/>
          </a:p>
        </p:txBody>
      </p:sp>
      <p:graphicFrame>
        <p:nvGraphicFramePr>
          <p:cNvPr id="771076" name="Object 4"/>
          <p:cNvGraphicFramePr>
            <a:graphicFrameLocks noChangeAspect="1"/>
          </p:cNvGraphicFramePr>
          <p:nvPr/>
        </p:nvGraphicFramePr>
        <p:xfrm>
          <a:off x="3538538" y="2030413"/>
          <a:ext cx="4857750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869920" imgH="444240" progId="Equation.3">
                  <p:embed/>
                </p:oleObj>
              </mc:Choice>
              <mc:Fallback>
                <p:oleObj name="Equation" r:id="rId3" imgW="2869920" imgH="444240" progId="Equation.3">
                  <p:embed/>
                  <p:pic>
                    <p:nvPicPr>
                      <p:cNvPr id="77107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8538" y="2030413"/>
                        <a:ext cx="4857750" cy="755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1077" name="Object 5"/>
          <p:cNvGraphicFramePr>
            <a:graphicFrameLocks noChangeAspect="1"/>
          </p:cNvGraphicFramePr>
          <p:nvPr/>
        </p:nvGraphicFramePr>
        <p:xfrm>
          <a:off x="3200400" y="3429000"/>
          <a:ext cx="2493962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73120" imgH="317160" progId="Equation.3">
                  <p:embed/>
                </p:oleObj>
              </mc:Choice>
              <mc:Fallback>
                <p:oleObj name="Equation" r:id="rId5" imgW="1473120" imgH="317160" progId="Equation.3">
                  <p:embed/>
                  <p:pic>
                    <p:nvPicPr>
                      <p:cNvPr id="77107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3429000"/>
                        <a:ext cx="2493962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1078" name="Object 6"/>
          <p:cNvGraphicFramePr>
            <a:graphicFrameLocks noChangeAspect="1"/>
          </p:cNvGraphicFramePr>
          <p:nvPr/>
        </p:nvGraphicFramePr>
        <p:xfrm>
          <a:off x="3211512" y="3983037"/>
          <a:ext cx="2751138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625400" imgH="291960" progId="Equation.3">
                  <p:embed/>
                </p:oleObj>
              </mc:Choice>
              <mc:Fallback>
                <p:oleObj name="Equation" r:id="rId7" imgW="1625400" imgH="291960" progId="Equation.3">
                  <p:embed/>
                  <p:pic>
                    <p:nvPicPr>
                      <p:cNvPr id="77107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1512" y="3983037"/>
                        <a:ext cx="2751138" cy="496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71079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14331" y="3733852"/>
            <a:ext cx="36195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30F549-F879-4053-8685-4286A63136EA}" type="slidenum">
              <a:rPr kumimoji="0" lang="en-US" alt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600" b="1" i="0" u="none" strike="noStrike" kern="120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1" i="0" u="none" strike="noStrike" kern="1200" cap="none" spc="0" normalizeH="0" baseline="0" noProof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黑体" panose="02010609060101010101" pitchFamily="49" charset="-122"/>
                <a:cs typeface="+mn-cs"/>
              </a:rPr>
              <a:t>© Eric Xing @ CMU, 2006-2012</a:t>
            </a:r>
            <a:endParaRPr kumimoji="0" lang="en-US" altLang="en-US" sz="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37FA4D2-543C-4A68-9824-AB123C3EF219}"/>
                  </a:ext>
                </a:extLst>
              </p14:cNvPr>
              <p14:cNvContentPartPr/>
              <p14:nvPr/>
            </p14:nvContentPartPr>
            <p14:xfrm>
              <a:off x="3227040" y="2038320"/>
              <a:ext cx="1252440" cy="759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37FA4D2-543C-4A68-9824-AB123C3EF21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217680" y="2028960"/>
                <a:ext cx="1271160" cy="77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36515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E-step: maximization of expected </a:t>
            </a:r>
            <a:r>
              <a:rPr lang="en-US" i="1">
                <a:latin typeface="Script MT Bold" pitchFamily="66" charset="0"/>
              </a:rPr>
              <a:t>l</a:t>
            </a:r>
            <a:r>
              <a:rPr lang="en-US" baseline="-25000"/>
              <a:t>c</a:t>
            </a:r>
            <a:r>
              <a:rPr lang="en-US"/>
              <a:t> w.r.t. </a:t>
            </a:r>
            <a:r>
              <a:rPr lang="en-US" i="1">
                <a:latin typeface="Comic Sans MS" pitchFamily="66" charset="0"/>
              </a:rPr>
              <a:t>q</a:t>
            </a:r>
          </a:p>
        </p:txBody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Claim: </a:t>
            </a:r>
          </a:p>
          <a:p>
            <a:endParaRPr lang="en-US"/>
          </a:p>
          <a:p>
            <a:pPr lvl="1"/>
            <a:r>
              <a:rPr lang="en-US"/>
              <a:t>This is the posterior distribution over the latent variables given the data and the parameters. Often we need this at test time anyway (e.g. to perform classification).</a:t>
            </a:r>
          </a:p>
          <a:p>
            <a:pPr lvl="1"/>
            <a:endParaRPr lang="en-US" sz="700"/>
          </a:p>
          <a:p>
            <a:r>
              <a:rPr lang="en-US"/>
              <a:t>Proof (easy): this setting attains the bound </a:t>
            </a:r>
            <a:r>
              <a:rPr lang="en-US" i="1">
                <a:latin typeface="Script MT Bold" pitchFamily="66" charset="0"/>
              </a:rPr>
              <a:t>l</a:t>
            </a:r>
            <a:r>
              <a:rPr lang="en-US"/>
              <a:t>(</a:t>
            </a:r>
            <a:r>
              <a:rPr lang="en-US" i="1">
                <a:latin typeface="Symbol" pitchFamily="18" charset="2"/>
              </a:rPr>
              <a:t>q</a:t>
            </a:r>
            <a:r>
              <a:rPr lang="en-US"/>
              <a:t>;</a:t>
            </a:r>
            <a:r>
              <a:rPr lang="en-US" i="1">
                <a:latin typeface="Comic Sans MS" pitchFamily="66" charset="0"/>
              </a:rPr>
              <a:t>x</a:t>
            </a:r>
            <a:r>
              <a:rPr lang="en-US"/>
              <a:t>)</a:t>
            </a:r>
            <a:r>
              <a:rPr lang="en-US">
                <a:latin typeface="Symbol" pitchFamily="18" charset="2"/>
              </a:rPr>
              <a:t>³</a:t>
            </a:r>
            <a:r>
              <a:rPr lang="en-US" i="1">
                <a:latin typeface="Comic Sans MS" pitchFamily="66" charset="0"/>
              </a:rPr>
              <a:t>F</a:t>
            </a:r>
            <a:r>
              <a:rPr lang="en-US"/>
              <a:t>(</a:t>
            </a:r>
            <a:r>
              <a:rPr lang="en-US" i="1">
                <a:latin typeface="Comic Sans MS" pitchFamily="66" charset="0"/>
              </a:rPr>
              <a:t>q</a:t>
            </a:r>
            <a:r>
              <a:rPr lang="en-US"/>
              <a:t>,</a:t>
            </a:r>
            <a:r>
              <a:rPr lang="en-US" i="1">
                <a:latin typeface="Symbol" pitchFamily="18" charset="2"/>
              </a:rPr>
              <a:t>q</a:t>
            </a:r>
            <a:r>
              <a:rPr lang="en-US"/>
              <a:t> )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Can also show this result using variational calculus or the fact that</a:t>
            </a:r>
          </a:p>
        </p:txBody>
      </p:sp>
      <p:graphicFrame>
        <p:nvGraphicFramePr>
          <p:cNvPr id="772100" name="Object 4"/>
          <p:cNvGraphicFramePr>
            <a:graphicFrameLocks noChangeAspect="1"/>
          </p:cNvGraphicFramePr>
          <p:nvPr/>
        </p:nvGraphicFramePr>
        <p:xfrm>
          <a:off x="3978276" y="1808163"/>
          <a:ext cx="39782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349360" imgH="317160" progId="Equation.3">
                  <p:embed/>
                </p:oleObj>
              </mc:Choice>
              <mc:Fallback>
                <p:oleObj name="Equation" r:id="rId3" imgW="2349360" imgH="317160" progId="Equation.3">
                  <p:embed/>
                  <p:pic>
                    <p:nvPicPr>
                      <p:cNvPr id="7721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8276" y="1808163"/>
                        <a:ext cx="3978275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2101" name="Object 5"/>
          <p:cNvGraphicFramePr>
            <a:graphicFrameLocks noChangeAspect="1"/>
          </p:cNvGraphicFramePr>
          <p:nvPr/>
        </p:nvGraphicFramePr>
        <p:xfrm>
          <a:off x="3717926" y="3886200"/>
          <a:ext cx="4227513" cy="165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831760" imgH="1104840" progId="Equation.3">
                  <p:embed/>
                </p:oleObj>
              </mc:Choice>
              <mc:Fallback>
                <p:oleObj name="Equation" r:id="rId5" imgW="2831760" imgH="1104840" progId="Equation.3">
                  <p:embed/>
                  <p:pic>
                    <p:nvPicPr>
                      <p:cNvPr id="77210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7926" y="3886200"/>
                        <a:ext cx="4227513" cy="1655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2102" name="Object 6"/>
          <p:cNvGraphicFramePr>
            <a:graphicFrameLocks noChangeAspect="1"/>
          </p:cNvGraphicFramePr>
          <p:nvPr/>
        </p:nvGraphicFramePr>
        <p:xfrm>
          <a:off x="3036889" y="6019800"/>
          <a:ext cx="3582987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400120" imgH="228600" progId="Equation.3">
                  <p:embed/>
                </p:oleObj>
              </mc:Choice>
              <mc:Fallback>
                <p:oleObj name="Equation" r:id="rId7" imgW="2400120" imgH="228600" progId="Equation.3">
                  <p:embed/>
                  <p:pic>
                    <p:nvPicPr>
                      <p:cNvPr id="77210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6889" y="6019800"/>
                        <a:ext cx="3582987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30F549-F879-4053-8685-4286A63136EA}" type="slidenum">
              <a:rPr kumimoji="0" lang="en-US" alt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600" b="1" i="0" u="none" strike="noStrike" kern="120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1" i="0" u="none" strike="noStrike" kern="1200" cap="none" spc="0" normalizeH="0" baseline="0" noProof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黑体" panose="02010609060101010101" pitchFamily="49" charset="-122"/>
                <a:cs typeface="+mn-cs"/>
              </a:rPr>
              <a:t>© Eric Xing @ CMU, 2006-2012</a:t>
            </a:r>
            <a:endParaRPr kumimoji="0" lang="en-US" altLang="en-US" sz="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B08494B-3CF2-4A82-9F02-1F918C3D759C}"/>
                  </a:ext>
                </a:extLst>
              </p14:cNvPr>
              <p14:cNvContentPartPr/>
              <p14:nvPr/>
            </p14:nvContentPartPr>
            <p14:xfrm>
              <a:off x="5372280" y="1479240"/>
              <a:ext cx="2890800" cy="4127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B08494B-3CF2-4A82-9F02-1F918C3D759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362920" y="1469880"/>
                <a:ext cx="2909520" cy="414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13304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E-step </a:t>
            </a:r>
            <a:r>
              <a:rPr lang="en-US">
                <a:latin typeface="Symbol" pitchFamily="18" charset="2"/>
              </a:rPr>
              <a:t>º</a:t>
            </a:r>
            <a:r>
              <a:rPr lang="en-US"/>
              <a:t> plug in posterior expectation of latent variables</a:t>
            </a:r>
          </a:p>
        </p:txBody>
      </p:sp>
      <p:sp>
        <p:nvSpPr>
          <p:cNvPr id="77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Without loss of generality: assume that </a:t>
            </a:r>
            <a:r>
              <a:rPr lang="en-US" i="1">
                <a:latin typeface="Comic Sans MS" pitchFamily="66" charset="0"/>
              </a:rPr>
              <a:t>p</a:t>
            </a:r>
            <a:r>
              <a:rPr lang="en-US"/>
              <a:t>(</a:t>
            </a:r>
            <a:r>
              <a:rPr lang="en-US" i="1">
                <a:latin typeface="Comic Sans MS" pitchFamily="66" charset="0"/>
              </a:rPr>
              <a:t>x</a:t>
            </a:r>
            <a:r>
              <a:rPr lang="en-US"/>
              <a:t>,</a:t>
            </a:r>
            <a:r>
              <a:rPr lang="en-US" i="1">
                <a:latin typeface="Comic Sans MS" pitchFamily="66" charset="0"/>
              </a:rPr>
              <a:t>z</a:t>
            </a:r>
            <a:r>
              <a:rPr lang="en-US"/>
              <a:t>|</a:t>
            </a:r>
            <a:r>
              <a:rPr lang="en-US" i="1">
                <a:latin typeface="Symbol" pitchFamily="18" charset="2"/>
              </a:rPr>
              <a:t>q</a:t>
            </a:r>
            <a:r>
              <a:rPr lang="en-US"/>
              <a:t>) is a generalized exponential family distribution:</a:t>
            </a:r>
          </a:p>
          <a:p>
            <a:endParaRPr lang="en-US"/>
          </a:p>
          <a:p>
            <a:pPr lvl="1"/>
            <a:endParaRPr lang="en-US"/>
          </a:p>
          <a:p>
            <a:pPr lvl="1"/>
            <a:endParaRPr lang="en-US" sz="700"/>
          </a:p>
          <a:p>
            <a:pPr lvl="1"/>
            <a:r>
              <a:rPr lang="en-US"/>
              <a:t>Special cases: if </a:t>
            </a:r>
            <a:r>
              <a:rPr lang="en-US" i="1">
                <a:latin typeface="Comic Sans MS" pitchFamily="66" charset="0"/>
              </a:rPr>
              <a:t>p</a:t>
            </a:r>
            <a:r>
              <a:rPr lang="en-US">
                <a:latin typeface="Comic Sans MS" pitchFamily="66" charset="0"/>
              </a:rPr>
              <a:t>(</a:t>
            </a:r>
            <a:r>
              <a:rPr lang="en-US" i="1">
                <a:latin typeface="Comic Sans MS" pitchFamily="66" charset="0"/>
              </a:rPr>
              <a:t>X</a:t>
            </a:r>
            <a:r>
              <a:rPr lang="en-US">
                <a:latin typeface="Comic Sans MS" pitchFamily="66" charset="0"/>
              </a:rPr>
              <a:t>|</a:t>
            </a:r>
            <a:r>
              <a:rPr lang="en-US" i="1">
                <a:latin typeface="Comic Sans MS" pitchFamily="66" charset="0"/>
              </a:rPr>
              <a:t>Z</a:t>
            </a:r>
            <a:r>
              <a:rPr lang="en-US"/>
              <a:t>) are GLIMs, then </a:t>
            </a:r>
          </a:p>
          <a:p>
            <a:endParaRPr lang="en-US" sz="1600"/>
          </a:p>
          <a:p>
            <a:r>
              <a:rPr lang="en-US"/>
              <a:t>The expected complete log likelihood under                            is</a:t>
            </a:r>
          </a:p>
        </p:txBody>
      </p:sp>
      <p:graphicFrame>
        <p:nvGraphicFramePr>
          <p:cNvPr id="773124" name="Object 4"/>
          <p:cNvGraphicFramePr>
            <a:graphicFrameLocks noChangeAspect="1"/>
          </p:cNvGraphicFramePr>
          <p:nvPr/>
        </p:nvGraphicFramePr>
        <p:xfrm>
          <a:off x="2857501" y="4584701"/>
          <a:ext cx="5891213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479760" imgH="711000" progId="Equation.3">
                  <p:embed/>
                </p:oleObj>
              </mc:Choice>
              <mc:Fallback>
                <p:oleObj name="Equation" r:id="rId3" imgW="3479760" imgH="711000" progId="Equation.3">
                  <p:embed/>
                  <p:pic>
                    <p:nvPicPr>
                      <p:cNvPr id="77312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1" y="4584701"/>
                        <a:ext cx="5891213" cy="1209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3125" name="Object 5"/>
          <p:cNvGraphicFramePr>
            <a:graphicFrameLocks noChangeAspect="1"/>
          </p:cNvGraphicFramePr>
          <p:nvPr/>
        </p:nvGraphicFramePr>
        <p:xfrm>
          <a:off x="3606801" y="2343150"/>
          <a:ext cx="4818063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819160" imgH="457200" progId="Equation.3">
                  <p:embed/>
                </p:oleObj>
              </mc:Choice>
              <mc:Fallback>
                <p:oleObj name="Equation" r:id="rId5" imgW="2819160" imgH="457200" progId="Equation.3">
                  <p:embed/>
                  <p:pic>
                    <p:nvPicPr>
                      <p:cNvPr id="77312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6801" y="2343150"/>
                        <a:ext cx="4818063" cy="776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3126" name="Object 6"/>
          <p:cNvGraphicFramePr>
            <a:graphicFrameLocks noChangeAspect="1"/>
          </p:cNvGraphicFramePr>
          <p:nvPr/>
        </p:nvGraphicFramePr>
        <p:xfrm>
          <a:off x="6935789" y="3313113"/>
          <a:ext cx="2147887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409400" imgH="228600" progId="Equation.3">
                  <p:embed/>
                </p:oleObj>
              </mc:Choice>
              <mc:Fallback>
                <p:oleObj name="Equation" r:id="rId7" imgW="1409400" imgH="228600" progId="Equation.3">
                  <p:embed/>
                  <p:pic>
                    <p:nvPicPr>
                      <p:cNvPr id="77312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5789" y="3313113"/>
                        <a:ext cx="2147887" cy="347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3127" name="Object 7"/>
          <p:cNvGraphicFramePr>
            <a:graphicFrameLocks noChangeAspect="1"/>
          </p:cNvGraphicFramePr>
          <p:nvPr/>
        </p:nvGraphicFramePr>
        <p:xfrm>
          <a:off x="7470775" y="3856038"/>
          <a:ext cx="1978025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68200" imgH="241200" progId="Equation.3">
                  <p:embed/>
                </p:oleObj>
              </mc:Choice>
              <mc:Fallback>
                <p:oleObj name="Equation" r:id="rId9" imgW="1168200" imgH="241200" progId="Equation.3">
                  <p:embed/>
                  <p:pic>
                    <p:nvPicPr>
                      <p:cNvPr id="77312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0775" y="3856038"/>
                        <a:ext cx="1978025" cy="411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3128" name="Object 8"/>
          <p:cNvGraphicFramePr>
            <a:graphicFrameLocks noChangeAspect="1"/>
          </p:cNvGraphicFramePr>
          <p:nvPr/>
        </p:nvGraphicFramePr>
        <p:xfrm>
          <a:off x="4383088" y="5838826"/>
          <a:ext cx="408305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412720" imgH="431640" progId="Equation.3">
                  <p:embed/>
                </p:oleObj>
              </mc:Choice>
              <mc:Fallback>
                <p:oleObj name="Equation" r:id="rId11" imgW="2412720" imgH="431640" progId="Equation.3">
                  <p:embed/>
                  <p:pic>
                    <p:nvPicPr>
                      <p:cNvPr id="77312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3088" y="5838826"/>
                        <a:ext cx="4083050" cy="733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30F549-F879-4053-8685-4286A63136EA}" type="slidenum">
              <a:rPr kumimoji="0" lang="en-US" alt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600" b="1" i="0" u="none" strike="noStrike" kern="120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1" i="0" u="none" strike="noStrike" kern="1200" cap="none" spc="0" normalizeH="0" baseline="0" noProof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黑体" panose="02010609060101010101" pitchFamily="49" charset="-122"/>
                <a:cs typeface="+mn-cs"/>
              </a:rPr>
              <a:t>© Eric Xing @ CMU, 2006-2012</a:t>
            </a:r>
            <a:endParaRPr kumimoji="0" lang="en-US" altLang="en-US" sz="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6813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M-step: maximization of expected </a:t>
            </a:r>
            <a:r>
              <a:rPr lang="en-US" i="1">
                <a:latin typeface="Script MT Bold" pitchFamily="66" charset="0"/>
              </a:rPr>
              <a:t>l</a:t>
            </a:r>
            <a:r>
              <a:rPr lang="en-US" baseline="-25000"/>
              <a:t>c</a:t>
            </a:r>
            <a:r>
              <a:rPr lang="en-US"/>
              <a:t> w.r.t. </a:t>
            </a:r>
            <a:r>
              <a:rPr lang="en-US" i="1">
                <a:latin typeface="Symbol" pitchFamily="18" charset="2"/>
              </a:rPr>
              <a:t>q</a:t>
            </a:r>
            <a:endParaRPr lang="en-US" i="1" baseline="-25000">
              <a:latin typeface="Symbol" pitchFamily="18" charset="2"/>
            </a:endParaRPr>
          </a:p>
        </p:txBody>
      </p:sp>
      <p:sp>
        <p:nvSpPr>
          <p:cNvPr id="77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 that the free energy breaks into two terms: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lvl="1"/>
            <a:r>
              <a:rPr lang="en-US"/>
              <a:t>The first term is the expected complete log likelihood (energy) and the second term, which does not depend on</a:t>
            </a:r>
            <a:r>
              <a:rPr lang="en-US" i="1">
                <a:latin typeface="Symbol" pitchFamily="18" charset="2"/>
              </a:rPr>
              <a:t> q</a:t>
            </a:r>
            <a:r>
              <a:rPr lang="en-US"/>
              <a:t>, is the entropy.</a:t>
            </a:r>
          </a:p>
          <a:p>
            <a:r>
              <a:rPr lang="en-US"/>
              <a:t>Thus, in the M-step, maximizing with respect to </a:t>
            </a:r>
            <a:r>
              <a:rPr lang="en-US" i="1">
                <a:latin typeface="Symbol" pitchFamily="18" charset="2"/>
              </a:rPr>
              <a:t>q</a:t>
            </a:r>
            <a:r>
              <a:rPr lang="en-US"/>
              <a:t> for fixed </a:t>
            </a:r>
            <a:r>
              <a:rPr lang="en-US" i="1">
                <a:latin typeface="Comic Sans MS" pitchFamily="66" charset="0"/>
              </a:rPr>
              <a:t>q</a:t>
            </a:r>
            <a:r>
              <a:rPr lang="en-US"/>
              <a:t> we only need to consider the first term:</a:t>
            </a:r>
          </a:p>
          <a:p>
            <a:endParaRPr lang="en-US"/>
          </a:p>
          <a:p>
            <a:pPr lvl="1"/>
            <a:endParaRPr lang="en-US" sz="700"/>
          </a:p>
          <a:p>
            <a:pPr lvl="1"/>
            <a:r>
              <a:rPr lang="en-US"/>
              <a:t>Under optimal </a:t>
            </a:r>
            <a:r>
              <a:rPr lang="en-US" i="1">
                <a:latin typeface="Comic Sans MS" pitchFamily="66" charset="0"/>
              </a:rPr>
              <a:t>q</a:t>
            </a:r>
            <a:r>
              <a:rPr lang="en-US" i="1" baseline="30000">
                <a:latin typeface="Comic Sans MS" pitchFamily="66" charset="0"/>
              </a:rPr>
              <a:t>t+1</a:t>
            </a:r>
            <a:r>
              <a:rPr lang="en-US" i="1">
                <a:latin typeface="Comic Sans MS" pitchFamily="66" charset="0"/>
              </a:rPr>
              <a:t>, </a:t>
            </a:r>
            <a:r>
              <a:rPr lang="en-US"/>
              <a:t>this is equivalent to solving a standard MLE of fully observed model </a:t>
            </a:r>
            <a:r>
              <a:rPr lang="en-US" i="1">
                <a:latin typeface="Comic Sans MS" pitchFamily="66" charset="0"/>
              </a:rPr>
              <a:t>p</a:t>
            </a:r>
            <a:r>
              <a:rPr lang="en-US">
                <a:latin typeface="Comic Sans MS" pitchFamily="66" charset="0"/>
              </a:rPr>
              <a:t>(</a:t>
            </a:r>
            <a:r>
              <a:rPr lang="en-US" i="1">
                <a:latin typeface="Comic Sans MS" pitchFamily="66" charset="0"/>
              </a:rPr>
              <a:t>x</a:t>
            </a:r>
            <a:r>
              <a:rPr lang="en-US">
                <a:latin typeface="Comic Sans MS" pitchFamily="66" charset="0"/>
              </a:rPr>
              <a:t>,</a:t>
            </a:r>
            <a:r>
              <a:rPr lang="en-US" i="1">
                <a:latin typeface="Comic Sans MS" pitchFamily="66" charset="0"/>
              </a:rPr>
              <a:t>z</a:t>
            </a:r>
            <a:r>
              <a:rPr lang="en-US">
                <a:latin typeface="Comic Sans MS" pitchFamily="66" charset="0"/>
              </a:rPr>
              <a:t>|</a:t>
            </a:r>
            <a:r>
              <a:rPr lang="en-US" i="1">
                <a:latin typeface="Symbol" pitchFamily="18" charset="2"/>
              </a:rPr>
              <a:t>q</a:t>
            </a:r>
            <a:r>
              <a:rPr lang="en-US"/>
              <a:t>), with the </a:t>
            </a:r>
            <a:r>
              <a:rPr lang="en-US">
                <a:solidFill>
                  <a:srgbClr val="CC3300"/>
                </a:solidFill>
              </a:rPr>
              <a:t>sufficient statistics</a:t>
            </a:r>
            <a:r>
              <a:rPr lang="en-US"/>
              <a:t> involving </a:t>
            </a:r>
            <a:r>
              <a:rPr lang="en-US" i="1">
                <a:latin typeface="Comic Sans MS" pitchFamily="66" charset="0"/>
              </a:rPr>
              <a:t>z</a:t>
            </a:r>
            <a:r>
              <a:rPr lang="en-US"/>
              <a:t> replaced by their expectations w.r.t. </a:t>
            </a:r>
            <a:r>
              <a:rPr lang="en-US" i="1">
                <a:latin typeface="Comic Sans MS" pitchFamily="66" charset="0"/>
              </a:rPr>
              <a:t>p</a:t>
            </a:r>
            <a:r>
              <a:rPr lang="en-US">
                <a:latin typeface="Comic Sans MS" pitchFamily="66" charset="0"/>
              </a:rPr>
              <a:t>(</a:t>
            </a:r>
            <a:r>
              <a:rPr lang="en-US" i="1">
                <a:latin typeface="Comic Sans MS" pitchFamily="66" charset="0"/>
              </a:rPr>
              <a:t>z</a:t>
            </a:r>
            <a:r>
              <a:rPr lang="en-US">
                <a:latin typeface="Comic Sans MS" pitchFamily="66" charset="0"/>
              </a:rPr>
              <a:t>|</a:t>
            </a:r>
            <a:r>
              <a:rPr lang="en-US" i="1">
                <a:latin typeface="Comic Sans MS" pitchFamily="66" charset="0"/>
              </a:rPr>
              <a:t>x</a:t>
            </a:r>
            <a:r>
              <a:rPr lang="en-US">
                <a:latin typeface="Comic Sans MS" pitchFamily="66" charset="0"/>
              </a:rPr>
              <a:t>,</a:t>
            </a:r>
            <a:r>
              <a:rPr lang="en-US" i="1">
                <a:latin typeface="Symbol" pitchFamily="18" charset="2"/>
              </a:rPr>
              <a:t>q</a:t>
            </a:r>
            <a:r>
              <a:rPr lang="en-US"/>
              <a:t>).</a:t>
            </a:r>
          </a:p>
        </p:txBody>
      </p:sp>
      <p:graphicFrame>
        <p:nvGraphicFramePr>
          <p:cNvPr id="774148" name="Object 4"/>
          <p:cNvGraphicFramePr>
            <a:graphicFrameLocks noChangeAspect="1"/>
          </p:cNvGraphicFramePr>
          <p:nvPr/>
        </p:nvGraphicFramePr>
        <p:xfrm>
          <a:off x="2763838" y="2057400"/>
          <a:ext cx="5630862" cy="163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771720" imgH="1091880" progId="Equation.3">
                  <p:embed/>
                </p:oleObj>
              </mc:Choice>
              <mc:Fallback>
                <p:oleObj name="Equation" r:id="rId3" imgW="3771720" imgH="1091880" progId="Equation.3">
                  <p:embed/>
                  <p:pic>
                    <p:nvPicPr>
                      <p:cNvPr id="7741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3838" y="2057400"/>
                        <a:ext cx="5630862" cy="1636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4149" name="Object 5"/>
          <p:cNvGraphicFramePr>
            <a:graphicFrameLocks noChangeAspect="1"/>
          </p:cNvGraphicFramePr>
          <p:nvPr/>
        </p:nvGraphicFramePr>
        <p:xfrm>
          <a:off x="2644776" y="5029200"/>
          <a:ext cx="6899275" cy="58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076640" imgH="342720" progId="Equation.3">
                  <p:embed/>
                </p:oleObj>
              </mc:Choice>
              <mc:Fallback>
                <p:oleObj name="Equation" r:id="rId5" imgW="4076640" imgH="342720" progId="Equation.3">
                  <p:embed/>
                  <p:pic>
                    <p:nvPicPr>
                      <p:cNvPr id="77414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4776" y="5029200"/>
                        <a:ext cx="6899275" cy="582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30F549-F879-4053-8685-4286A63136EA}" type="slidenum">
              <a:rPr kumimoji="0" lang="en-US" alt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600" b="1" i="0" u="none" strike="noStrike" kern="120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1" i="0" u="none" strike="noStrike" kern="1200" cap="none" spc="0" normalizeH="0" baseline="0" noProof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黑体" panose="02010609060101010101" pitchFamily="49" charset="-122"/>
                <a:cs typeface="+mn-cs"/>
              </a:rPr>
              <a:t>© Eric Xing @ CMU, 2006-2012</a:t>
            </a:r>
            <a:endParaRPr kumimoji="0" lang="en-US" altLang="en-US" sz="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5CAEB53-CE44-4C9F-BD60-C5E7FD583ED2}"/>
                  </a:ext>
                </a:extLst>
              </p14:cNvPr>
              <p14:cNvContentPartPr/>
              <p14:nvPr/>
            </p14:nvContentPartPr>
            <p14:xfrm>
              <a:off x="2105640" y="2554200"/>
              <a:ext cx="3553920" cy="1153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5CAEB53-CE44-4C9F-BD60-C5E7FD583ED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96280" y="2544840"/>
                <a:ext cx="3572640" cy="117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45525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152400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TexPoint fonts used in EMF.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TexPoint manual before you delete this box.: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10ORIG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EX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5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5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Convergence of EM</a:t>
            </a:r>
          </a:p>
        </p:txBody>
      </p:sp>
      <p:sp>
        <p:nvSpPr>
          <p:cNvPr id="25" name="Freeform 2"/>
          <p:cNvSpPr>
            <a:spLocks/>
          </p:cNvSpPr>
          <p:nvPr/>
        </p:nvSpPr>
        <p:spPr bwMode="auto">
          <a:xfrm flipH="1">
            <a:off x="6629400" y="2268538"/>
            <a:ext cx="1447800" cy="2119313"/>
          </a:xfrm>
          <a:custGeom>
            <a:avLst/>
            <a:gdLst/>
            <a:ahLst/>
            <a:cxnLst>
              <a:cxn ang="0">
                <a:pos x="0" y="768"/>
              </a:cxn>
              <a:cxn ang="0">
                <a:pos x="96" y="288"/>
              </a:cxn>
              <a:cxn ang="0">
                <a:pos x="336" y="0"/>
              </a:cxn>
              <a:cxn ang="0">
                <a:pos x="528" y="288"/>
              </a:cxn>
              <a:cxn ang="0">
                <a:pos x="624" y="816"/>
              </a:cxn>
            </a:cxnLst>
            <a:rect l="0" t="0" r="r" b="b"/>
            <a:pathLst>
              <a:path w="624" h="816">
                <a:moveTo>
                  <a:pt x="0" y="768"/>
                </a:moveTo>
                <a:cubicBezTo>
                  <a:pt x="20" y="592"/>
                  <a:pt x="40" y="416"/>
                  <a:pt x="96" y="288"/>
                </a:cubicBezTo>
                <a:cubicBezTo>
                  <a:pt x="152" y="160"/>
                  <a:pt x="264" y="0"/>
                  <a:pt x="336" y="0"/>
                </a:cubicBezTo>
                <a:cubicBezTo>
                  <a:pt x="408" y="0"/>
                  <a:pt x="480" y="152"/>
                  <a:pt x="528" y="288"/>
                </a:cubicBezTo>
                <a:cubicBezTo>
                  <a:pt x="576" y="424"/>
                  <a:pt x="600" y="620"/>
                  <a:pt x="624" y="816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3"/>
          <p:cNvSpPr>
            <a:spLocks/>
          </p:cNvSpPr>
          <p:nvPr/>
        </p:nvSpPr>
        <p:spPr bwMode="auto">
          <a:xfrm>
            <a:off x="2590800" y="1404937"/>
            <a:ext cx="6934200" cy="3073400"/>
          </a:xfrm>
          <a:custGeom>
            <a:avLst/>
            <a:gdLst/>
            <a:ahLst/>
            <a:cxnLst>
              <a:cxn ang="0">
                <a:pos x="0" y="1936"/>
              </a:cxn>
              <a:cxn ang="0">
                <a:pos x="672" y="1360"/>
              </a:cxn>
              <a:cxn ang="0">
                <a:pos x="1248" y="784"/>
              </a:cxn>
              <a:cxn ang="0">
                <a:pos x="1488" y="448"/>
              </a:cxn>
              <a:cxn ang="0">
                <a:pos x="1824" y="256"/>
              </a:cxn>
              <a:cxn ang="0">
                <a:pos x="2112" y="16"/>
              </a:cxn>
              <a:cxn ang="0">
                <a:pos x="2496" y="160"/>
              </a:cxn>
              <a:cxn ang="0">
                <a:pos x="2784" y="448"/>
              </a:cxn>
              <a:cxn ang="0">
                <a:pos x="3072" y="592"/>
              </a:cxn>
              <a:cxn ang="0">
                <a:pos x="3360" y="880"/>
              </a:cxn>
              <a:cxn ang="0">
                <a:pos x="3936" y="1168"/>
              </a:cxn>
              <a:cxn ang="0">
                <a:pos x="4368" y="1840"/>
              </a:cxn>
            </a:cxnLst>
            <a:rect l="0" t="0" r="r" b="b"/>
            <a:pathLst>
              <a:path w="4368" h="1936">
                <a:moveTo>
                  <a:pt x="0" y="1936"/>
                </a:moveTo>
                <a:cubicBezTo>
                  <a:pt x="232" y="1744"/>
                  <a:pt x="464" y="1552"/>
                  <a:pt x="672" y="1360"/>
                </a:cubicBezTo>
                <a:cubicBezTo>
                  <a:pt x="880" y="1168"/>
                  <a:pt x="1112" y="936"/>
                  <a:pt x="1248" y="784"/>
                </a:cubicBezTo>
                <a:cubicBezTo>
                  <a:pt x="1384" y="632"/>
                  <a:pt x="1392" y="536"/>
                  <a:pt x="1488" y="448"/>
                </a:cubicBezTo>
                <a:cubicBezTo>
                  <a:pt x="1584" y="360"/>
                  <a:pt x="1720" y="328"/>
                  <a:pt x="1824" y="256"/>
                </a:cubicBezTo>
                <a:cubicBezTo>
                  <a:pt x="1928" y="184"/>
                  <a:pt x="2000" y="32"/>
                  <a:pt x="2112" y="16"/>
                </a:cubicBezTo>
                <a:cubicBezTo>
                  <a:pt x="2224" y="0"/>
                  <a:pt x="2384" y="88"/>
                  <a:pt x="2496" y="160"/>
                </a:cubicBezTo>
                <a:cubicBezTo>
                  <a:pt x="2608" y="232"/>
                  <a:pt x="2688" y="376"/>
                  <a:pt x="2784" y="448"/>
                </a:cubicBezTo>
                <a:cubicBezTo>
                  <a:pt x="2880" y="520"/>
                  <a:pt x="2976" y="520"/>
                  <a:pt x="3072" y="592"/>
                </a:cubicBezTo>
                <a:cubicBezTo>
                  <a:pt x="3168" y="664"/>
                  <a:pt x="3216" y="784"/>
                  <a:pt x="3360" y="880"/>
                </a:cubicBezTo>
                <a:cubicBezTo>
                  <a:pt x="3504" y="976"/>
                  <a:pt x="3768" y="1008"/>
                  <a:pt x="3936" y="1168"/>
                </a:cubicBezTo>
                <a:cubicBezTo>
                  <a:pt x="4104" y="1328"/>
                  <a:pt x="4236" y="1584"/>
                  <a:pt x="4368" y="184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4"/>
          <p:cNvSpPr>
            <a:spLocks/>
          </p:cNvSpPr>
          <p:nvPr/>
        </p:nvSpPr>
        <p:spPr bwMode="auto">
          <a:xfrm flipH="1">
            <a:off x="6810375" y="2682876"/>
            <a:ext cx="1828800" cy="1766887"/>
          </a:xfrm>
          <a:custGeom>
            <a:avLst/>
            <a:gdLst/>
            <a:ahLst/>
            <a:cxnLst>
              <a:cxn ang="0">
                <a:pos x="0" y="768"/>
              </a:cxn>
              <a:cxn ang="0">
                <a:pos x="96" y="288"/>
              </a:cxn>
              <a:cxn ang="0">
                <a:pos x="336" y="0"/>
              </a:cxn>
              <a:cxn ang="0">
                <a:pos x="528" y="288"/>
              </a:cxn>
              <a:cxn ang="0">
                <a:pos x="624" y="816"/>
              </a:cxn>
            </a:cxnLst>
            <a:rect l="0" t="0" r="r" b="b"/>
            <a:pathLst>
              <a:path w="624" h="816">
                <a:moveTo>
                  <a:pt x="0" y="768"/>
                </a:moveTo>
                <a:cubicBezTo>
                  <a:pt x="20" y="592"/>
                  <a:pt x="40" y="416"/>
                  <a:pt x="96" y="288"/>
                </a:cubicBezTo>
                <a:cubicBezTo>
                  <a:pt x="152" y="160"/>
                  <a:pt x="264" y="0"/>
                  <a:pt x="336" y="0"/>
                </a:cubicBezTo>
                <a:cubicBezTo>
                  <a:pt x="408" y="0"/>
                  <a:pt x="480" y="152"/>
                  <a:pt x="528" y="288"/>
                </a:cubicBezTo>
                <a:cubicBezTo>
                  <a:pt x="576" y="424"/>
                  <a:pt x="600" y="620"/>
                  <a:pt x="624" y="816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5"/>
          <p:cNvSpPr>
            <a:spLocks/>
          </p:cNvSpPr>
          <p:nvPr/>
        </p:nvSpPr>
        <p:spPr bwMode="auto">
          <a:xfrm flipH="1">
            <a:off x="6781800" y="2878137"/>
            <a:ext cx="2514600" cy="1524000"/>
          </a:xfrm>
          <a:custGeom>
            <a:avLst/>
            <a:gdLst/>
            <a:ahLst/>
            <a:cxnLst>
              <a:cxn ang="0">
                <a:pos x="0" y="768"/>
              </a:cxn>
              <a:cxn ang="0">
                <a:pos x="96" y="288"/>
              </a:cxn>
              <a:cxn ang="0">
                <a:pos x="336" y="0"/>
              </a:cxn>
              <a:cxn ang="0">
                <a:pos x="528" y="288"/>
              </a:cxn>
              <a:cxn ang="0">
                <a:pos x="624" y="816"/>
              </a:cxn>
            </a:cxnLst>
            <a:rect l="0" t="0" r="r" b="b"/>
            <a:pathLst>
              <a:path w="624" h="816">
                <a:moveTo>
                  <a:pt x="0" y="768"/>
                </a:moveTo>
                <a:cubicBezTo>
                  <a:pt x="20" y="592"/>
                  <a:pt x="40" y="416"/>
                  <a:pt x="96" y="288"/>
                </a:cubicBezTo>
                <a:cubicBezTo>
                  <a:pt x="152" y="160"/>
                  <a:pt x="264" y="0"/>
                  <a:pt x="336" y="0"/>
                </a:cubicBezTo>
                <a:cubicBezTo>
                  <a:pt x="408" y="0"/>
                  <a:pt x="480" y="152"/>
                  <a:pt x="528" y="288"/>
                </a:cubicBezTo>
                <a:cubicBezTo>
                  <a:pt x="576" y="424"/>
                  <a:pt x="600" y="620"/>
                  <a:pt x="624" y="816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6"/>
          <p:cNvSpPr>
            <a:spLocks/>
          </p:cNvSpPr>
          <p:nvPr/>
        </p:nvSpPr>
        <p:spPr bwMode="auto">
          <a:xfrm>
            <a:off x="5867400" y="1735137"/>
            <a:ext cx="1524000" cy="2743200"/>
          </a:xfrm>
          <a:custGeom>
            <a:avLst/>
            <a:gdLst/>
            <a:ahLst/>
            <a:cxnLst>
              <a:cxn ang="0">
                <a:pos x="0" y="480"/>
              </a:cxn>
              <a:cxn ang="0">
                <a:pos x="96" y="0"/>
              </a:cxn>
              <a:cxn ang="0">
                <a:pos x="192" y="480"/>
              </a:cxn>
            </a:cxnLst>
            <a:rect l="0" t="0" r="r" b="b"/>
            <a:pathLst>
              <a:path w="192" h="480">
                <a:moveTo>
                  <a:pt x="0" y="480"/>
                </a:moveTo>
                <a:cubicBezTo>
                  <a:pt x="32" y="240"/>
                  <a:pt x="64" y="0"/>
                  <a:pt x="96" y="0"/>
                </a:cubicBezTo>
                <a:cubicBezTo>
                  <a:pt x="128" y="0"/>
                  <a:pt x="160" y="240"/>
                  <a:pt x="192" y="480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7"/>
          <p:cNvSpPr>
            <a:spLocks/>
          </p:cNvSpPr>
          <p:nvPr/>
        </p:nvSpPr>
        <p:spPr bwMode="auto">
          <a:xfrm>
            <a:off x="5486400" y="1430337"/>
            <a:ext cx="1066800" cy="2909888"/>
          </a:xfrm>
          <a:custGeom>
            <a:avLst/>
            <a:gdLst/>
            <a:ahLst/>
            <a:cxnLst>
              <a:cxn ang="0">
                <a:pos x="0" y="480"/>
              </a:cxn>
              <a:cxn ang="0">
                <a:pos x="96" y="0"/>
              </a:cxn>
              <a:cxn ang="0">
                <a:pos x="192" y="480"/>
              </a:cxn>
            </a:cxnLst>
            <a:rect l="0" t="0" r="r" b="b"/>
            <a:pathLst>
              <a:path w="192" h="480">
                <a:moveTo>
                  <a:pt x="0" y="480"/>
                </a:moveTo>
                <a:cubicBezTo>
                  <a:pt x="32" y="240"/>
                  <a:pt x="64" y="0"/>
                  <a:pt x="96" y="0"/>
                </a:cubicBezTo>
                <a:cubicBezTo>
                  <a:pt x="128" y="0"/>
                  <a:pt x="160" y="240"/>
                  <a:pt x="192" y="480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1828494" y="1944470"/>
            <a:ext cx="23625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Marginal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Likelihood function</a:t>
            </a:r>
          </a:p>
        </p:txBody>
      </p:sp>
      <p:sp>
        <p:nvSpPr>
          <p:cNvPr id="50" name="Text Box 9"/>
          <p:cNvSpPr txBox="1">
            <a:spLocks noChangeArrowheads="1"/>
          </p:cNvSpPr>
          <p:nvPr/>
        </p:nvSpPr>
        <p:spPr bwMode="auto">
          <a:xfrm>
            <a:off x="5029200" y="5308600"/>
            <a:ext cx="49375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Sequence of EM lower bound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 pitchFamily="34" charset="0"/>
                <a:ea typeface="+mn-ea"/>
                <a:cs typeface="Arial" charset="0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-functions</a:t>
            </a:r>
          </a:p>
        </p:txBody>
      </p:sp>
      <p:sp>
        <p:nvSpPr>
          <p:cNvPr id="51" name="Text Box 10"/>
          <p:cNvSpPr txBox="1">
            <a:spLocks noChangeArrowheads="1"/>
          </p:cNvSpPr>
          <p:nvPr/>
        </p:nvSpPr>
        <p:spPr bwMode="auto">
          <a:xfrm>
            <a:off x="1981201" y="6126163"/>
            <a:ext cx="758912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EM monotonically converges to a local maximum of likelihood !</a:t>
            </a:r>
          </a:p>
        </p:txBody>
      </p:sp>
      <p:sp>
        <p:nvSpPr>
          <p:cNvPr id="52" name="Line 12"/>
          <p:cNvSpPr>
            <a:spLocks noChangeShapeType="1"/>
          </p:cNvSpPr>
          <p:nvPr/>
        </p:nvSpPr>
        <p:spPr bwMode="auto">
          <a:xfrm>
            <a:off x="8839200" y="4402137"/>
            <a:ext cx="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Line 13"/>
          <p:cNvSpPr>
            <a:spLocks noChangeShapeType="1"/>
          </p:cNvSpPr>
          <p:nvPr/>
        </p:nvSpPr>
        <p:spPr bwMode="auto">
          <a:xfrm>
            <a:off x="7924800" y="4402137"/>
            <a:ext cx="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Line 14"/>
          <p:cNvSpPr>
            <a:spLocks noChangeShapeType="1"/>
          </p:cNvSpPr>
          <p:nvPr/>
        </p:nvSpPr>
        <p:spPr bwMode="auto">
          <a:xfrm>
            <a:off x="7924800" y="2878137"/>
            <a:ext cx="0" cy="1524000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 Box 18"/>
              <p:cNvSpPr txBox="1">
                <a:spLocks noChangeArrowheads="1"/>
              </p:cNvSpPr>
              <p:nvPr/>
            </p:nvSpPr>
            <p:spPr bwMode="auto">
              <a:xfrm>
                <a:off x="8153401" y="2602468"/>
                <a:ext cx="143000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mmi10" pitchFamily="34" charset="0"/>
                    <a:ea typeface="+mn-ea"/>
                    <a:cs typeface="Arial" charset="0"/>
                  </a:rPr>
                  <a:t>F(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charset="0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charset="0"/>
                          </a:rPr>
                          <m:t>𝑞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charset="0"/>
                          </a:rPr>
                          <m:t>𝑡</m:t>
                        </m:r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charset="0"/>
                          </a:rPr>
                          <m:t>+1</m:t>
                        </m:r>
                      </m:sup>
                    </m:sSup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mmi10" pitchFamily="34" charset="0"/>
                    <a:ea typeface="+mn-ea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charset="0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charset="0"/>
                          </a:rPr>
                          <m:t>𝜃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charset="0"/>
                          </a:rPr>
                          <m:t>𝑡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charset="0"/>
                          </a:rPr>
                          <m:t>+1</m:t>
                        </m:r>
                      </m:sup>
                    </m:sSup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mmi10" pitchFamily="34" charset="0"/>
                    <a:ea typeface="+mn-ea"/>
                    <a:cs typeface="Arial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5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53401" y="2602468"/>
                <a:ext cx="1430007" cy="369332"/>
              </a:xfrm>
              <a:prstGeom prst="rect">
                <a:avLst/>
              </a:prstGeom>
              <a:blipFill>
                <a:blip r:embed="rId5"/>
                <a:stretch>
                  <a:fillRect l="-3846" t="-9836" r="-2991" b="-2459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0" name="Picture 5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8750554" y="4706937"/>
            <a:ext cx="202692" cy="228600"/>
          </a:xfrm>
          <a:prstGeom prst="rect">
            <a:avLst/>
          </a:prstGeom>
          <a:noFill/>
          <a:ln/>
          <a:effectLst/>
        </p:spPr>
      </p:pic>
      <p:pic>
        <p:nvPicPr>
          <p:cNvPr id="61" name="Picture 6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7676896" y="4706937"/>
            <a:ext cx="521208" cy="240792"/>
          </a:xfrm>
          <a:prstGeom prst="rect">
            <a:avLst/>
          </a:prstGeom>
          <a:noFill/>
          <a:ln/>
          <a:effectLst/>
        </p:spPr>
      </p:pic>
      <p:pic>
        <p:nvPicPr>
          <p:cNvPr id="59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19401" y="2590801"/>
            <a:ext cx="94297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490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50" grpId="0"/>
      <p:bldP spid="51" grpId="0"/>
      <p:bldP spid="52" grpId="0" animBg="1"/>
      <p:bldP spid="53" grpId="0" animBg="1"/>
      <p:bldP spid="53" grpId="1" animBg="1"/>
      <p:bldP spid="54" grpId="0" animBg="1"/>
      <p:bldP spid="54" grpId="1" animBg="1"/>
      <p:bldP spid="55" grpId="0"/>
      <p:bldP spid="55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152400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TexPoint fonts used in EMF.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TexPoint manual before you delete this box.: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10ORIG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EX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5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5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&amp; Local Maxima</a:t>
            </a:r>
          </a:p>
        </p:txBody>
      </p:sp>
      <p:sp>
        <p:nvSpPr>
          <p:cNvPr id="20" name="Freeform 2"/>
          <p:cNvSpPr>
            <a:spLocks/>
          </p:cNvSpPr>
          <p:nvPr/>
        </p:nvSpPr>
        <p:spPr bwMode="auto">
          <a:xfrm>
            <a:off x="6343650" y="2779712"/>
            <a:ext cx="1219200" cy="1676400"/>
          </a:xfrm>
          <a:custGeom>
            <a:avLst/>
            <a:gdLst/>
            <a:ahLst/>
            <a:cxnLst>
              <a:cxn ang="0">
                <a:pos x="0" y="480"/>
              </a:cxn>
              <a:cxn ang="0">
                <a:pos x="96" y="0"/>
              </a:cxn>
              <a:cxn ang="0">
                <a:pos x="192" y="480"/>
              </a:cxn>
            </a:cxnLst>
            <a:rect l="0" t="0" r="r" b="b"/>
            <a:pathLst>
              <a:path w="192" h="480">
                <a:moveTo>
                  <a:pt x="0" y="480"/>
                </a:moveTo>
                <a:cubicBezTo>
                  <a:pt x="32" y="240"/>
                  <a:pt x="64" y="0"/>
                  <a:pt x="96" y="0"/>
                </a:cubicBezTo>
                <a:cubicBezTo>
                  <a:pt x="128" y="0"/>
                  <a:pt x="160" y="240"/>
                  <a:pt x="192" y="480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>
            <a:spLocks/>
          </p:cNvSpPr>
          <p:nvPr/>
        </p:nvSpPr>
        <p:spPr bwMode="auto">
          <a:xfrm flipH="1">
            <a:off x="7467600" y="2565400"/>
            <a:ext cx="533400" cy="1966912"/>
          </a:xfrm>
          <a:custGeom>
            <a:avLst/>
            <a:gdLst/>
            <a:ahLst/>
            <a:cxnLst>
              <a:cxn ang="0">
                <a:pos x="0" y="768"/>
              </a:cxn>
              <a:cxn ang="0">
                <a:pos x="96" y="288"/>
              </a:cxn>
              <a:cxn ang="0">
                <a:pos x="336" y="0"/>
              </a:cxn>
              <a:cxn ang="0">
                <a:pos x="528" y="288"/>
              </a:cxn>
              <a:cxn ang="0">
                <a:pos x="624" y="816"/>
              </a:cxn>
            </a:cxnLst>
            <a:rect l="0" t="0" r="r" b="b"/>
            <a:pathLst>
              <a:path w="624" h="816">
                <a:moveTo>
                  <a:pt x="0" y="768"/>
                </a:moveTo>
                <a:cubicBezTo>
                  <a:pt x="20" y="592"/>
                  <a:pt x="40" y="416"/>
                  <a:pt x="96" y="288"/>
                </a:cubicBezTo>
                <a:cubicBezTo>
                  <a:pt x="152" y="160"/>
                  <a:pt x="264" y="0"/>
                  <a:pt x="336" y="0"/>
                </a:cubicBezTo>
                <a:cubicBezTo>
                  <a:pt x="408" y="0"/>
                  <a:pt x="480" y="152"/>
                  <a:pt x="528" y="288"/>
                </a:cubicBezTo>
                <a:cubicBezTo>
                  <a:pt x="576" y="424"/>
                  <a:pt x="600" y="620"/>
                  <a:pt x="624" y="816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4"/>
          <p:cNvSpPr>
            <a:spLocks/>
          </p:cNvSpPr>
          <p:nvPr/>
        </p:nvSpPr>
        <p:spPr bwMode="auto">
          <a:xfrm flipH="1">
            <a:off x="6886575" y="2855912"/>
            <a:ext cx="1371600" cy="1600200"/>
          </a:xfrm>
          <a:custGeom>
            <a:avLst/>
            <a:gdLst/>
            <a:ahLst/>
            <a:cxnLst>
              <a:cxn ang="0">
                <a:pos x="0" y="768"/>
              </a:cxn>
              <a:cxn ang="0">
                <a:pos x="96" y="288"/>
              </a:cxn>
              <a:cxn ang="0">
                <a:pos x="336" y="0"/>
              </a:cxn>
              <a:cxn ang="0">
                <a:pos x="528" y="288"/>
              </a:cxn>
              <a:cxn ang="0">
                <a:pos x="624" y="816"/>
              </a:cxn>
            </a:cxnLst>
            <a:rect l="0" t="0" r="r" b="b"/>
            <a:pathLst>
              <a:path w="624" h="816">
                <a:moveTo>
                  <a:pt x="0" y="768"/>
                </a:moveTo>
                <a:cubicBezTo>
                  <a:pt x="20" y="592"/>
                  <a:pt x="40" y="416"/>
                  <a:pt x="96" y="288"/>
                </a:cubicBezTo>
                <a:cubicBezTo>
                  <a:pt x="152" y="160"/>
                  <a:pt x="264" y="0"/>
                  <a:pt x="336" y="0"/>
                </a:cubicBezTo>
                <a:cubicBezTo>
                  <a:pt x="408" y="0"/>
                  <a:pt x="480" y="152"/>
                  <a:pt x="528" y="288"/>
                </a:cubicBezTo>
                <a:cubicBezTo>
                  <a:pt x="576" y="424"/>
                  <a:pt x="600" y="620"/>
                  <a:pt x="624" y="816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5"/>
          <p:cNvSpPr>
            <a:spLocks/>
          </p:cNvSpPr>
          <p:nvPr/>
        </p:nvSpPr>
        <p:spPr bwMode="auto">
          <a:xfrm>
            <a:off x="5867400" y="2017712"/>
            <a:ext cx="1524000" cy="2514600"/>
          </a:xfrm>
          <a:custGeom>
            <a:avLst/>
            <a:gdLst/>
            <a:ahLst/>
            <a:cxnLst>
              <a:cxn ang="0">
                <a:pos x="0" y="480"/>
              </a:cxn>
              <a:cxn ang="0">
                <a:pos x="96" y="0"/>
              </a:cxn>
              <a:cxn ang="0">
                <a:pos x="192" y="480"/>
              </a:cxn>
            </a:cxnLst>
            <a:rect l="0" t="0" r="r" b="b"/>
            <a:pathLst>
              <a:path w="192" h="480">
                <a:moveTo>
                  <a:pt x="0" y="480"/>
                </a:moveTo>
                <a:cubicBezTo>
                  <a:pt x="32" y="240"/>
                  <a:pt x="64" y="0"/>
                  <a:pt x="96" y="0"/>
                </a:cubicBezTo>
                <a:cubicBezTo>
                  <a:pt x="128" y="0"/>
                  <a:pt x="160" y="240"/>
                  <a:pt x="192" y="480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6"/>
          <p:cNvSpPr>
            <a:spLocks/>
          </p:cNvSpPr>
          <p:nvPr/>
        </p:nvSpPr>
        <p:spPr bwMode="auto">
          <a:xfrm>
            <a:off x="5629275" y="1593851"/>
            <a:ext cx="1371600" cy="2909887"/>
          </a:xfrm>
          <a:custGeom>
            <a:avLst/>
            <a:gdLst/>
            <a:ahLst/>
            <a:cxnLst>
              <a:cxn ang="0">
                <a:pos x="0" y="480"/>
              </a:cxn>
              <a:cxn ang="0">
                <a:pos x="96" y="0"/>
              </a:cxn>
              <a:cxn ang="0">
                <a:pos x="192" y="480"/>
              </a:cxn>
            </a:cxnLst>
            <a:rect l="0" t="0" r="r" b="b"/>
            <a:pathLst>
              <a:path w="192" h="480">
                <a:moveTo>
                  <a:pt x="0" y="480"/>
                </a:moveTo>
                <a:cubicBezTo>
                  <a:pt x="32" y="240"/>
                  <a:pt x="64" y="0"/>
                  <a:pt x="96" y="0"/>
                </a:cubicBezTo>
                <a:cubicBezTo>
                  <a:pt x="128" y="0"/>
                  <a:pt x="160" y="240"/>
                  <a:pt x="192" y="480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7"/>
          <p:cNvSpPr>
            <a:spLocks/>
          </p:cNvSpPr>
          <p:nvPr/>
        </p:nvSpPr>
        <p:spPr bwMode="auto">
          <a:xfrm>
            <a:off x="5562600" y="1450976"/>
            <a:ext cx="1066800" cy="3005137"/>
          </a:xfrm>
          <a:custGeom>
            <a:avLst/>
            <a:gdLst/>
            <a:ahLst/>
            <a:cxnLst>
              <a:cxn ang="0">
                <a:pos x="0" y="480"/>
              </a:cxn>
              <a:cxn ang="0">
                <a:pos x="96" y="0"/>
              </a:cxn>
              <a:cxn ang="0">
                <a:pos x="192" y="480"/>
              </a:cxn>
            </a:cxnLst>
            <a:rect l="0" t="0" r="r" b="b"/>
            <a:pathLst>
              <a:path w="192" h="480">
                <a:moveTo>
                  <a:pt x="0" y="480"/>
                </a:moveTo>
                <a:cubicBezTo>
                  <a:pt x="32" y="240"/>
                  <a:pt x="64" y="0"/>
                  <a:pt x="96" y="0"/>
                </a:cubicBezTo>
                <a:cubicBezTo>
                  <a:pt x="128" y="0"/>
                  <a:pt x="160" y="240"/>
                  <a:pt x="192" y="480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1752601" y="1549400"/>
            <a:ext cx="31670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Typical likelihood function</a:t>
            </a:r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4648200" y="4778376"/>
            <a:ext cx="5257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Different sequence of EM lower bound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 pitchFamily="34" charset="0"/>
                <a:ea typeface="+mn-ea"/>
                <a:cs typeface="Arial" charset="0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-functions depending on initialization</a:t>
            </a:r>
          </a:p>
        </p:txBody>
      </p:sp>
      <p:sp>
        <p:nvSpPr>
          <p:cNvPr id="34" name="Freeform 10"/>
          <p:cNvSpPr>
            <a:spLocks/>
          </p:cNvSpPr>
          <p:nvPr/>
        </p:nvSpPr>
        <p:spPr bwMode="auto">
          <a:xfrm>
            <a:off x="2133600" y="1395412"/>
            <a:ext cx="6781800" cy="3213100"/>
          </a:xfrm>
          <a:custGeom>
            <a:avLst/>
            <a:gdLst/>
            <a:ahLst/>
            <a:cxnLst>
              <a:cxn ang="0">
                <a:pos x="0" y="1592"/>
              </a:cxn>
              <a:cxn ang="0">
                <a:pos x="528" y="1112"/>
              </a:cxn>
              <a:cxn ang="0">
                <a:pos x="816" y="1256"/>
              </a:cxn>
              <a:cxn ang="0">
                <a:pos x="1104" y="920"/>
              </a:cxn>
              <a:cxn ang="0">
                <a:pos x="1488" y="392"/>
              </a:cxn>
              <a:cxn ang="0">
                <a:pos x="1824" y="584"/>
              </a:cxn>
              <a:cxn ang="0">
                <a:pos x="2112" y="152"/>
              </a:cxn>
              <a:cxn ang="0">
                <a:pos x="2304" y="56"/>
              </a:cxn>
              <a:cxn ang="0">
                <a:pos x="2592" y="56"/>
              </a:cxn>
              <a:cxn ang="0">
                <a:pos x="2928" y="392"/>
              </a:cxn>
              <a:cxn ang="0">
                <a:pos x="3168" y="824"/>
              </a:cxn>
              <a:cxn ang="0">
                <a:pos x="3312" y="728"/>
              </a:cxn>
              <a:cxn ang="0">
                <a:pos x="3408" y="632"/>
              </a:cxn>
              <a:cxn ang="0">
                <a:pos x="3552" y="584"/>
              </a:cxn>
              <a:cxn ang="0">
                <a:pos x="3840" y="872"/>
              </a:cxn>
              <a:cxn ang="0">
                <a:pos x="4032" y="1304"/>
              </a:cxn>
              <a:cxn ang="0">
                <a:pos x="4272" y="1496"/>
              </a:cxn>
            </a:cxnLst>
            <a:rect l="0" t="0" r="r" b="b"/>
            <a:pathLst>
              <a:path w="4272" h="1592">
                <a:moveTo>
                  <a:pt x="0" y="1592"/>
                </a:moveTo>
                <a:cubicBezTo>
                  <a:pt x="196" y="1380"/>
                  <a:pt x="392" y="1168"/>
                  <a:pt x="528" y="1112"/>
                </a:cubicBezTo>
                <a:cubicBezTo>
                  <a:pt x="664" y="1056"/>
                  <a:pt x="720" y="1288"/>
                  <a:pt x="816" y="1256"/>
                </a:cubicBezTo>
                <a:cubicBezTo>
                  <a:pt x="912" y="1224"/>
                  <a:pt x="992" y="1064"/>
                  <a:pt x="1104" y="920"/>
                </a:cubicBezTo>
                <a:cubicBezTo>
                  <a:pt x="1216" y="776"/>
                  <a:pt x="1368" y="448"/>
                  <a:pt x="1488" y="392"/>
                </a:cubicBezTo>
                <a:cubicBezTo>
                  <a:pt x="1608" y="336"/>
                  <a:pt x="1720" y="624"/>
                  <a:pt x="1824" y="584"/>
                </a:cubicBezTo>
                <a:cubicBezTo>
                  <a:pt x="1928" y="544"/>
                  <a:pt x="2032" y="240"/>
                  <a:pt x="2112" y="152"/>
                </a:cubicBezTo>
                <a:cubicBezTo>
                  <a:pt x="2192" y="64"/>
                  <a:pt x="2224" y="72"/>
                  <a:pt x="2304" y="56"/>
                </a:cubicBezTo>
                <a:cubicBezTo>
                  <a:pt x="2384" y="40"/>
                  <a:pt x="2488" y="0"/>
                  <a:pt x="2592" y="56"/>
                </a:cubicBezTo>
                <a:cubicBezTo>
                  <a:pt x="2696" y="112"/>
                  <a:pt x="2832" y="264"/>
                  <a:pt x="2928" y="392"/>
                </a:cubicBezTo>
                <a:cubicBezTo>
                  <a:pt x="3024" y="520"/>
                  <a:pt x="3104" y="768"/>
                  <a:pt x="3168" y="824"/>
                </a:cubicBezTo>
                <a:cubicBezTo>
                  <a:pt x="3232" y="880"/>
                  <a:pt x="3272" y="760"/>
                  <a:pt x="3312" y="728"/>
                </a:cubicBezTo>
                <a:cubicBezTo>
                  <a:pt x="3352" y="696"/>
                  <a:pt x="3368" y="656"/>
                  <a:pt x="3408" y="632"/>
                </a:cubicBezTo>
                <a:cubicBezTo>
                  <a:pt x="3448" y="608"/>
                  <a:pt x="3480" y="544"/>
                  <a:pt x="3552" y="584"/>
                </a:cubicBezTo>
                <a:cubicBezTo>
                  <a:pt x="3624" y="624"/>
                  <a:pt x="3760" y="752"/>
                  <a:pt x="3840" y="872"/>
                </a:cubicBezTo>
                <a:cubicBezTo>
                  <a:pt x="3920" y="992"/>
                  <a:pt x="3960" y="1200"/>
                  <a:pt x="4032" y="1304"/>
                </a:cubicBezTo>
                <a:cubicBezTo>
                  <a:pt x="4104" y="1408"/>
                  <a:pt x="4232" y="1464"/>
                  <a:pt x="4272" y="1496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11"/>
          <p:cNvSpPr>
            <a:spLocks/>
          </p:cNvSpPr>
          <p:nvPr/>
        </p:nvSpPr>
        <p:spPr bwMode="auto">
          <a:xfrm>
            <a:off x="7010400" y="2655887"/>
            <a:ext cx="1219200" cy="1828800"/>
          </a:xfrm>
          <a:custGeom>
            <a:avLst/>
            <a:gdLst/>
            <a:ahLst/>
            <a:cxnLst>
              <a:cxn ang="0">
                <a:pos x="0" y="480"/>
              </a:cxn>
              <a:cxn ang="0">
                <a:pos x="96" y="0"/>
              </a:cxn>
              <a:cxn ang="0">
                <a:pos x="192" y="480"/>
              </a:cxn>
            </a:cxnLst>
            <a:rect l="0" t="0" r="r" b="b"/>
            <a:pathLst>
              <a:path w="192" h="480">
                <a:moveTo>
                  <a:pt x="0" y="480"/>
                </a:moveTo>
                <a:cubicBezTo>
                  <a:pt x="32" y="240"/>
                  <a:pt x="64" y="0"/>
                  <a:pt x="96" y="0"/>
                </a:cubicBezTo>
                <a:cubicBezTo>
                  <a:pt x="128" y="0"/>
                  <a:pt x="160" y="240"/>
                  <a:pt x="192" y="480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2574925" y="5973763"/>
            <a:ext cx="609186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Use multiple, randomized initializations in practice</a:t>
            </a:r>
          </a:p>
        </p:txBody>
      </p:sp>
    </p:spTree>
    <p:extLst>
      <p:ext uri="{BB962C8B-B14F-4D97-AF65-F5344CB8AC3E}">
        <p14:creationId xmlns:p14="http://schemas.microsoft.com/office/powerpoint/2010/main" val="347078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31" grpId="0" animBg="1"/>
      <p:bldP spid="35" grpId="0" animBg="1"/>
      <p:bldP spid="35" grpId="1" animBg="1"/>
      <p:bldP spid="3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Summary: EM Algorithm</a:t>
            </a:r>
          </a:p>
        </p:txBody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19100" indent="-419100"/>
            <a:r>
              <a:rPr lang="en-US" dirty="0"/>
              <a:t>A way of maximizing likelihood function for latent variable models. Finds MLE of parameters when the original (hard) problem can be broken up into two (easy) pieces:</a:t>
            </a:r>
          </a:p>
          <a:p>
            <a:pPr lvl="1">
              <a:buFont typeface="Wingdings" pitchFamily="2" charset="2"/>
              <a:buAutoNum type="arabicPeriod"/>
            </a:pPr>
            <a:r>
              <a:rPr lang="en-US" sz="2000" dirty="0"/>
              <a:t>Estimate some “missing” or “unobserved” data from observed data and current parameters.</a:t>
            </a:r>
          </a:p>
          <a:p>
            <a:pPr lvl="1">
              <a:buFont typeface="Wingdings" pitchFamily="2" charset="2"/>
              <a:buAutoNum type="arabicPeriod"/>
            </a:pPr>
            <a:r>
              <a:rPr lang="en-US" sz="2000" dirty="0"/>
              <a:t>Using this “complete” data, find the maximum likelihood parameter estimates.</a:t>
            </a:r>
          </a:p>
          <a:p>
            <a:pPr marL="419100" indent="-419100"/>
            <a:endParaRPr lang="en-US" sz="1000" dirty="0"/>
          </a:p>
          <a:p>
            <a:pPr marL="419100" indent="-419100"/>
            <a:r>
              <a:rPr lang="en-US" dirty="0"/>
              <a:t>Alternate between filling in the latent variables using the best guess (posterior) and updating the parameters based on this guess: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E-step: </a:t>
            </a:r>
          </a:p>
          <a:p>
            <a:pPr lvl="1"/>
            <a:r>
              <a:rPr lang="en-US" sz="2000" dirty="0"/>
              <a:t>M-step: </a:t>
            </a:r>
          </a:p>
          <a:p>
            <a:pPr marL="419100" indent="-419100"/>
            <a:endParaRPr lang="en-US" sz="1000" dirty="0"/>
          </a:p>
          <a:p>
            <a:pPr marL="419100" indent="-419100"/>
            <a:r>
              <a:rPr lang="en-US" dirty="0"/>
              <a:t>In the M-step we optimize a lower bound on the likelihood. In the E-step we close the gap, making bound=likelihood.</a:t>
            </a:r>
          </a:p>
        </p:txBody>
      </p:sp>
      <p:graphicFrame>
        <p:nvGraphicFramePr>
          <p:cNvPr id="776196" name="Object 4"/>
          <p:cNvGraphicFramePr>
            <a:graphicFrameLocks noChangeAspect="1"/>
          </p:cNvGraphicFramePr>
          <p:nvPr/>
        </p:nvGraphicFramePr>
        <p:xfrm>
          <a:off x="4618038" y="4724400"/>
          <a:ext cx="2493962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73120" imgH="317160" progId="Equation.3">
                  <p:embed/>
                </p:oleObj>
              </mc:Choice>
              <mc:Fallback>
                <p:oleObj name="Equation" r:id="rId3" imgW="1473120" imgH="317160" progId="Equation.3">
                  <p:embed/>
                  <p:pic>
                    <p:nvPicPr>
                      <p:cNvPr id="7761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8038" y="4724400"/>
                        <a:ext cx="2493962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6197" name="Object 5"/>
          <p:cNvGraphicFramePr>
            <a:graphicFrameLocks noChangeAspect="1"/>
          </p:cNvGraphicFramePr>
          <p:nvPr/>
        </p:nvGraphicFramePr>
        <p:xfrm>
          <a:off x="4629150" y="5113339"/>
          <a:ext cx="2751138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25400" imgH="291960" progId="Equation.3">
                  <p:embed/>
                </p:oleObj>
              </mc:Choice>
              <mc:Fallback>
                <p:oleObj name="Equation" r:id="rId5" imgW="1625400" imgH="291960" progId="Equation.3">
                  <p:embed/>
                  <p:pic>
                    <p:nvPicPr>
                      <p:cNvPr id="77619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9150" y="5113339"/>
                        <a:ext cx="2751138" cy="496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30F549-F879-4053-8685-4286A63136EA}" type="slidenum">
              <a:rPr kumimoji="0" lang="en-US" alt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600" b="1" i="0" u="none" strike="noStrike" kern="120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1" i="0" u="none" strike="noStrike" kern="1200" cap="none" spc="0" normalizeH="0" baseline="0" noProof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黑体" panose="02010609060101010101" pitchFamily="49" charset="-122"/>
                <a:cs typeface="+mn-cs"/>
              </a:rPr>
              <a:t>© Eric Xing @ CMU, 2006-2012</a:t>
            </a:r>
            <a:endParaRPr kumimoji="0" lang="en-US" altLang="en-US" sz="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1211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Report Card for EM</a:t>
            </a:r>
          </a:p>
        </p:txBody>
      </p:sp>
      <p:sp>
        <p:nvSpPr>
          <p:cNvPr id="78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good things about EM:</a:t>
            </a:r>
          </a:p>
          <a:p>
            <a:pPr lvl="1"/>
            <a:r>
              <a:rPr lang="en-US" dirty="0"/>
              <a:t>no learning rate (step-size) parameter</a:t>
            </a:r>
          </a:p>
          <a:p>
            <a:pPr lvl="1"/>
            <a:r>
              <a:rPr lang="en-US" dirty="0"/>
              <a:t>enforces parameter constraints</a:t>
            </a:r>
          </a:p>
          <a:p>
            <a:pPr lvl="1"/>
            <a:r>
              <a:rPr lang="en-US" dirty="0"/>
              <a:t>very fast for low dimensions</a:t>
            </a:r>
          </a:p>
          <a:p>
            <a:pPr lvl="1"/>
            <a:r>
              <a:rPr lang="en-US" dirty="0"/>
              <a:t>each iteration guaranteed to improve likelihood</a:t>
            </a:r>
          </a:p>
          <a:p>
            <a:endParaRPr lang="en-US" dirty="0"/>
          </a:p>
          <a:p>
            <a:r>
              <a:rPr lang="en-US" dirty="0"/>
              <a:t>Some bad things about EM:</a:t>
            </a:r>
          </a:p>
          <a:p>
            <a:pPr lvl="1"/>
            <a:r>
              <a:rPr lang="en-US" dirty="0"/>
              <a:t>can get stuck in local minima</a:t>
            </a:r>
          </a:p>
          <a:p>
            <a:pPr lvl="1"/>
            <a:r>
              <a:rPr lang="en-US" dirty="0"/>
              <a:t>can be slower than conjugate gradient (especially near convergence)</a:t>
            </a:r>
          </a:p>
          <a:p>
            <a:pPr lvl="1"/>
            <a:r>
              <a:rPr lang="en-US" dirty="0"/>
              <a:t>requires expensive inference step</a:t>
            </a:r>
          </a:p>
          <a:p>
            <a:pPr lvl="1"/>
            <a:r>
              <a:rPr lang="en-US" dirty="0"/>
              <a:t>is a maximum likelihood/MAP method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30F549-F879-4053-8685-4286A63136EA}" type="slidenum">
              <a:rPr kumimoji="0" lang="en-US" alt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600" b="1" i="0" u="none" strike="noStrike" kern="120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1" i="0" u="none" strike="noStrike" kern="1200" cap="none" spc="0" normalizeH="0" baseline="0" noProof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黑体" panose="02010609060101010101" pitchFamily="49" charset="-122"/>
                <a:cs typeface="+mn-cs"/>
              </a:rPr>
              <a:t>© Eric Xing @ CMU, 2006-2012</a:t>
            </a:r>
            <a:endParaRPr kumimoji="0" lang="en-US" altLang="en-US" sz="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084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152400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TexPoint fonts used in EMF.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TexPoint manual before you delete this box.: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10ORIG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EX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5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5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(One) bad case for K-means</a:t>
            </a:r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3048000" y="2362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2590800" y="2895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3581400" y="2895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3048000" y="3276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26670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3886200" y="3886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31242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2438400" y="3657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>
            <a:off x="3962400" y="3657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3581400" y="4800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3124200" y="4800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2667000" y="4876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5"/>
          <p:cNvSpPr>
            <a:spLocks noChangeArrowheads="1"/>
          </p:cNvSpPr>
          <p:nvPr/>
        </p:nvSpPr>
        <p:spPr bwMode="auto">
          <a:xfrm>
            <a:off x="2819400" y="5181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6"/>
          <p:cNvSpPr>
            <a:spLocks noChangeArrowheads="1"/>
          </p:cNvSpPr>
          <p:nvPr/>
        </p:nvSpPr>
        <p:spPr bwMode="auto">
          <a:xfrm>
            <a:off x="3505200" y="4038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17"/>
          <p:cNvSpPr>
            <a:spLocks noChangeArrowheads="1"/>
          </p:cNvSpPr>
          <p:nvPr/>
        </p:nvSpPr>
        <p:spPr bwMode="auto">
          <a:xfrm>
            <a:off x="4114800" y="3810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18"/>
          <p:cNvSpPr>
            <a:spLocks noChangeArrowheads="1"/>
          </p:cNvSpPr>
          <p:nvPr/>
        </p:nvSpPr>
        <p:spPr bwMode="auto">
          <a:xfrm>
            <a:off x="3657600" y="4191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19"/>
          <p:cNvSpPr>
            <a:spLocks noChangeArrowheads="1"/>
          </p:cNvSpPr>
          <p:nvPr/>
        </p:nvSpPr>
        <p:spPr bwMode="auto">
          <a:xfrm>
            <a:off x="3657600" y="3962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0"/>
          <p:cNvSpPr>
            <a:spLocks noChangeArrowheads="1"/>
          </p:cNvSpPr>
          <p:nvPr/>
        </p:nvSpPr>
        <p:spPr bwMode="auto">
          <a:xfrm flipH="1">
            <a:off x="40386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1"/>
          <p:cNvSpPr>
            <a:spLocks noChangeArrowheads="1"/>
          </p:cNvSpPr>
          <p:nvPr/>
        </p:nvSpPr>
        <p:spPr bwMode="auto">
          <a:xfrm>
            <a:off x="38100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2"/>
          <p:cNvSpPr>
            <a:spLocks noChangeArrowheads="1"/>
          </p:cNvSpPr>
          <p:nvPr/>
        </p:nvSpPr>
        <p:spPr bwMode="auto">
          <a:xfrm>
            <a:off x="3581400" y="3657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3"/>
          <p:cNvSpPr>
            <a:spLocks noChangeArrowheads="1"/>
          </p:cNvSpPr>
          <p:nvPr/>
        </p:nvSpPr>
        <p:spPr bwMode="auto">
          <a:xfrm>
            <a:off x="3657600" y="3429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4"/>
          <p:cNvSpPr>
            <a:spLocks noChangeArrowheads="1"/>
          </p:cNvSpPr>
          <p:nvPr/>
        </p:nvSpPr>
        <p:spPr bwMode="auto">
          <a:xfrm>
            <a:off x="3733800" y="3810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25"/>
          <p:cNvSpPr>
            <a:spLocks noChangeArrowheads="1"/>
          </p:cNvSpPr>
          <p:nvPr/>
        </p:nvSpPr>
        <p:spPr bwMode="auto">
          <a:xfrm>
            <a:off x="3810000" y="3581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26"/>
          <p:cNvSpPr>
            <a:spLocks noChangeArrowheads="1"/>
          </p:cNvSpPr>
          <p:nvPr/>
        </p:nvSpPr>
        <p:spPr bwMode="auto">
          <a:xfrm>
            <a:off x="3429000" y="5410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27"/>
          <p:cNvSpPr>
            <a:spLocks noChangeArrowheads="1"/>
          </p:cNvSpPr>
          <p:nvPr/>
        </p:nvSpPr>
        <p:spPr bwMode="auto">
          <a:xfrm>
            <a:off x="2971800" y="5410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28"/>
          <p:cNvSpPr txBox="1">
            <a:spLocks noChangeArrowheads="1"/>
          </p:cNvSpPr>
          <p:nvPr/>
        </p:nvSpPr>
        <p:spPr>
          <a:xfrm>
            <a:off x="4495800" y="1905000"/>
            <a:ext cx="6019800" cy="1981200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Clusters may overlap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Some clusters may be “wider” than others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Clusters may not be linearly separable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C15E62-9491-9335-625A-8016A244AD42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  <p:extLst>
      <p:ext uri="{BB962C8B-B14F-4D97-AF65-F5344CB8AC3E}">
        <p14:creationId xmlns:p14="http://schemas.microsoft.com/office/powerpoint/2010/main" val="1101873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K-means 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hard assignment</a:t>
            </a:r>
            <a:r>
              <a:rPr lang="en-US" dirty="0"/>
              <a:t>: each object belongs to only one cluster</a:t>
            </a:r>
          </a:p>
          <a:p>
            <a:endParaRPr lang="en-US" dirty="0"/>
          </a:p>
          <a:p>
            <a:r>
              <a:rPr lang="en-US" dirty="0"/>
              <a:t>Mixture modeling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soft assignment</a:t>
            </a:r>
            <a:r>
              <a:rPr lang="en-US" dirty="0"/>
              <a:t>: probability that an object belongs to a cluster</a:t>
            </a:r>
          </a:p>
          <a:p>
            <a:pPr lvl="1" algn="ctr">
              <a:buNone/>
            </a:pPr>
            <a:endParaRPr lang="en-US" dirty="0"/>
          </a:p>
          <a:p>
            <a:pPr lvl="1" algn="ctr">
              <a:buNone/>
            </a:pPr>
            <a:r>
              <a:rPr lang="en-US" sz="2400" dirty="0">
                <a:solidFill>
                  <a:srgbClr val="C00000"/>
                </a:solidFill>
                <a:latin typeface="Comic Sans MS" pitchFamily="66" charset="0"/>
              </a:rPr>
              <a:t>Generative approach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D0CB8-6FBF-4962-B578-A320F47C1A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981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Partitioning Algorithms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485774-5938-B634-227C-217A3BFAE0C6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  <p:extLst>
      <p:ext uri="{BB962C8B-B14F-4D97-AF65-F5344CB8AC3E}">
        <p14:creationId xmlns:p14="http://schemas.microsoft.com/office/powerpoint/2010/main" val="1769776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3FEC4-9495-BC2F-D2C9-914EF5ADD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Models: Supervised vs Unsupervised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315FD-7EB8-1C87-21DE-04E671546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Discriminant analysis vs Gaussian mixture models</a:t>
            </a: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85A1374B-FA34-F6D9-04A6-65918C81F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132" y="1538285"/>
            <a:ext cx="3781430" cy="3781430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9B3627F1-A64D-E5D4-4DF0-6C1034ADC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895" y="1538285"/>
            <a:ext cx="3781430" cy="378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6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9116-F125-4830-B609-90124A9D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5FD62-A996-483E-96DE-0D897DD64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627812"/>
          </a:xfrm>
        </p:spPr>
        <p:txBody>
          <a:bodyPr/>
          <a:lstStyle/>
          <a:p>
            <a:r>
              <a:rPr lang="en-US" dirty="0"/>
              <a:t>Which of these terms is the likelihood?</a:t>
            </a:r>
          </a:p>
          <a:p>
            <a:r>
              <a:rPr lang="en-US" dirty="0">
                <a:solidFill>
                  <a:schemeClr val="tx1"/>
                </a:solidFill>
              </a:rPr>
              <a:t>Select all that apply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7C097B-EDD4-4282-B002-F52BD361F222}"/>
              </a:ext>
            </a:extLst>
          </p:cNvPr>
          <p:cNvSpPr txBox="1"/>
          <p:nvPr/>
        </p:nvSpPr>
        <p:spPr>
          <a:xfrm>
            <a:off x="2822276" y="2916330"/>
            <a:ext cx="483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1950478-69D1-4367-A591-C0CE0D93E9E4}"/>
              </a:ext>
            </a:extLst>
          </p:cNvPr>
          <p:cNvCxnSpPr>
            <a:cxnSpLocks/>
          </p:cNvCxnSpPr>
          <p:nvPr/>
        </p:nvCxnSpPr>
        <p:spPr>
          <a:xfrm>
            <a:off x="3305356" y="3451462"/>
            <a:ext cx="477367" cy="449806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DBB7F29-E060-4D4B-A8AE-D9CD06593B5F}"/>
              </a:ext>
            </a:extLst>
          </p:cNvPr>
          <p:cNvSpPr txBox="1"/>
          <p:nvPr/>
        </p:nvSpPr>
        <p:spPr>
          <a:xfrm>
            <a:off x="1696929" y="2923186"/>
            <a:ext cx="483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B80ADE-510C-40D0-8211-736628A80FBA}"/>
              </a:ext>
            </a:extLst>
          </p:cNvPr>
          <p:cNvCxnSpPr>
            <a:cxnSpLocks/>
          </p:cNvCxnSpPr>
          <p:nvPr/>
        </p:nvCxnSpPr>
        <p:spPr>
          <a:xfrm>
            <a:off x="1970521" y="3541185"/>
            <a:ext cx="211606" cy="52599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953EE41-2040-4801-A2D6-B7D2063C0462}"/>
              </a:ext>
            </a:extLst>
          </p:cNvPr>
          <p:cNvSpPr txBox="1"/>
          <p:nvPr/>
        </p:nvSpPr>
        <p:spPr>
          <a:xfrm>
            <a:off x="5750241" y="2924648"/>
            <a:ext cx="483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9E1F928-B446-4FF9-AE74-EE968A6D34AA}"/>
              </a:ext>
            </a:extLst>
          </p:cNvPr>
          <p:cNvCxnSpPr>
            <a:cxnSpLocks/>
          </p:cNvCxnSpPr>
          <p:nvPr/>
        </p:nvCxnSpPr>
        <p:spPr>
          <a:xfrm flipH="1">
            <a:off x="5391150" y="3429000"/>
            <a:ext cx="359091" cy="472268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E6B3A78-3FA8-4A21-876D-00E19C808A8F}"/>
              </a:ext>
            </a:extLst>
          </p:cNvPr>
          <p:cNvSpPr txBox="1"/>
          <p:nvPr/>
        </p:nvSpPr>
        <p:spPr>
          <a:xfrm>
            <a:off x="3136908" y="5244117"/>
            <a:ext cx="483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6AAB7B6-38A5-4CC2-BDD1-50CB59B544AE}"/>
              </a:ext>
            </a:extLst>
          </p:cNvPr>
          <p:cNvCxnSpPr>
            <a:cxnSpLocks/>
          </p:cNvCxnSpPr>
          <p:nvPr/>
        </p:nvCxnSpPr>
        <p:spPr>
          <a:xfrm flipV="1">
            <a:off x="3619988" y="4979527"/>
            <a:ext cx="532426" cy="411008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F7FB3C6-48F9-526D-C23E-C43ECFD480D8}"/>
              </a:ext>
            </a:extLst>
          </p:cNvPr>
          <p:cNvSpPr txBox="1"/>
          <p:nvPr/>
        </p:nvSpPr>
        <p:spPr>
          <a:xfrm>
            <a:off x="7774302" y="2916330"/>
            <a:ext cx="483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47A0103-3C79-9505-C55D-39514F1F2902}"/>
              </a:ext>
            </a:extLst>
          </p:cNvPr>
          <p:cNvCxnSpPr>
            <a:cxnSpLocks/>
          </p:cNvCxnSpPr>
          <p:nvPr/>
        </p:nvCxnSpPr>
        <p:spPr>
          <a:xfrm>
            <a:off x="8257382" y="3451462"/>
            <a:ext cx="477367" cy="449806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4B77CF1-BEB8-0CEE-D325-B48FF80F8142}"/>
              </a:ext>
            </a:extLst>
          </p:cNvPr>
          <p:cNvSpPr txBox="1"/>
          <p:nvPr/>
        </p:nvSpPr>
        <p:spPr>
          <a:xfrm>
            <a:off x="6648955" y="2923186"/>
            <a:ext cx="483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3193D68-BD76-4B3A-FFB0-C9EC8EC9FC52}"/>
              </a:ext>
            </a:extLst>
          </p:cNvPr>
          <p:cNvCxnSpPr>
            <a:cxnSpLocks/>
          </p:cNvCxnSpPr>
          <p:nvPr/>
        </p:nvCxnSpPr>
        <p:spPr>
          <a:xfrm>
            <a:off x="6922547" y="3541185"/>
            <a:ext cx="211606" cy="52599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36F65CB-F574-1741-ED74-381B901FCE41}"/>
              </a:ext>
            </a:extLst>
          </p:cNvPr>
          <p:cNvSpPr txBox="1"/>
          <p:nvPr/>
        </p:nvSpPr>
        <p:spPr>
          <a:xfrm>
            <a:off x="10702267" y="2924648"/>
            <a:ext cx="483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FAE7285-994E-1909-7A29-856E21B43735}"/>
              </a:ext>
            </a:extLst>
          </p:cNvPr>
          <p:cNvCxnSpPr>
            <a:cxnSpLocks/>
          </p:cNvCxnSpPr>
          <p:nvPr/>
        </p:nvCxnSpPr>
        <p:spPr>
          <a:xfrm flipH="1">
            <a:off x="10343176" y="3429000"/>
            <a:ext cx="359091" cy="472268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8E6BCBC-2E9A-3178-0B0C-94F89344BFCB}"/>
              </a:ext>
            </a:extLst>
          </p:cNvPr>
          <p:cNvSpPr txBox="1"/>
          <p:nvPr/>
        </p:nvSpPr>
        <p:spPr>
          <a:xfrm>
            <a:off x="8088934" y="5244117"/>
            <a:ext cx="483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DC0CDED-1161-A50E-8E33-ADBE846D5AEB}"/>
              </a:ext>
            </a:extLst>
          </p:cNvPr>
          <p:cNvCxnSpPr>
            <a:cxnSpLocks/>
          </p:cNvCxnSpPr>
          <p:nvPr/>
        </p:nvCxnSpPr>
        <p:spPr>
          <a:xfrm flipV="1">
            <a:off x="8572014" y="4979527"/>
            <a:ext cx="532426" cy="411008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4BCFAA1-4CCF-67C3-8136-E0DC7E91A6D0}"/>
                  </a:ext>
                </a:extLst>
              </p:cNvPr>
              <p:cNvSpPr txBox="1"/>
              <p:nvPr/>
            </p:nvSpPr>
            <p:spPr>
              <a:xfrm>
                <a:off x="1095726" y="3941347"/>
                <a:ext cx="4819650" cy="10049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d>
                        <m:dPr>
                          <m:sepChr m:val="∣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𝒟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𝒟</m:t>
                              </m:r>
                            </m:e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</m:d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𝒟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4BCFAA1-4CCF-67C3-8136-E0DC7E91A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726" y="3941347"/>
                <a:ext cx="4819650" cy="100495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239A3E8-67C6-0EB8-9C07-13194E02602F}"/>
                  </a:ext>
                </a:extLst>
              </p:cNvPr>
              <p:cNvSpPr txBox="1"/>
              <p:nvPr/>
            </p:nvSpPr>
            <p:spPr>
              <a:xfrm>
                <a:off x="6124575" y="3941347"/>
                <a:ext cx="4819650" cy="10049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d>
                        <m:dPr>
                          <m:sepChr m:val="∣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</m:d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239A3E8-67C6-0EB8-9C07-13194E0260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575" y="3941347"/>
                <a:ext cx="4819650" cy="100495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26496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usepackage{bm,amssymb}&#10;\usepackage[usenames]{color}&#10;\pagestyle{empty}&#10;\definecolor{MyDarkBlue}{rgb}{0.1,0,0.55}&#10;\newcommand{\bnu}{\bm{\nu}}&#10;\newcommand{\bP}{\mathbf{P}}&#10;\begin{document}&#10;\textcolor{Blue}{$\theta^{t}$}&#10;\end{document}&#10;"/>
  <p:tag name="FILENAME" val="txp_fig"/>
  <p:tag name="FORMAT" val="png16m"/>
  <p:tag name="RES" val="600"/>
  <p:tag name="BLEND" val="0"/>
  <p:tag name="TRANSPARENT" val="0"/>
  <p:tag name="TBUG" val="0"/>
  <p:tag name="ALLOWFS" val="0"/>
  <p:tag name="ORIGWIDTH" val="16"/>
  <p:tag name="PICTUREFILESIZE" val="123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usepackage{bm,amssymb}&#10;\usepackage[usenames]{color}&#10;\pagestyle{empty}&#10;\definecolor{MyDarkBlue}{rgb}{0.1,0,0.55}&#10;\newcommand{\bnu}{\bm{\nu}}&#10;\newcommand{\bP}{\mathbf{P}}&#10;\begin{document}&#10;\textcolor{Blue}{$\theta^{t+1}$}&#10;\end{document}&#10;"/>
  <p:tag name="FILENAME" val="txp_fig"/>
  <p:tag name="FORMAT" val="png16m"/>
  <p:tag name="RES" val="600"/>
  <p:tag name="BLEND" val="0"/>
  <p:tag name="TRANSPARENT" val="0"/>
  <p:tag name="TBUG" val="0"/>
  <p:tag name="ALLOWFS" val="0"/>
  <p:tag name="ORIGWIDTH" val="41"/>
  <p:tag name="PICTUREFILESIZE" val="161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Theme_petuum_new_editted">
  <a:themeElements>
    <a:clrScheme name="Petuum-1 1">
      <a:dk1>
        <a:srgbClr val="323232"/>
      </a:dk1>
      <a:lt1>
        <a:srgbClr val="FFFFFF"/>
      </a:lt1>
      <a:dk2>
        <a:srgbClr val="44546A"/>
      </a:dk2>
      <a:lt2>
        <a:srgbClr val="E7E6E6"/>
      </a:lt2>
      <a:accent1>
        <a:srgbClr val="62DAD1"/>
      </a:accent1>
      <a:accent2>
        <a:srgbClr val="31CFC4"/>
      </a:accent2>
      <a:accent3>
        <a:srgbClr val="26B6C9"/>
      </a:accent3>
      <a:accent4>
        <a:srgbClr val="189ACD"/>
      </a:accent4>
      <a:accent5>
        <a:srgbClr val="007EC6"/>
      </a:accent5>
      <a:accent6>
        <a:srgbClr val="0064B5"/>
      </a:accent6>
      <a:hlink>
        <a:srgbClr val="A8A9A8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_petuum_new_editted" id="{8C570960-96C6-CD4A-B694-13880F3F604A}" vid="{24623263-F257-A645-A612-B0D2FF17DF8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16135</TotalTime>
  <Words>2428</Words>
  <Application>Microsoft Office PowerPoint</Application>
  <PresentationFormat>Widescreen</PresentationFormat>
  <Paragraphs>557</Paragraphs>
  <Slides>59</Slides>
  <Notes>21</Notes>
  <HiddenSlides>14</HiddenSlides>
  <MMClips>0</MMClips>
  <ScaleCrop>false</ScaleCrop>
  <HeadingPairs>
    <vt:vector size="8" baseType="variant">
      <vt:variant>
        <vt:lpstr>Fonts Used</vt:lpstr>
      </vt:variant>
      <vt:variant>
        <vt:i4>25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88" baseType="lpstr">
      <vt:lpstr>Arial</vt:lpstr>
      <vt:lpstr>Calibri</vt:lpstr>
      <vt:lpstr>Calibri Light</vt:lpstr>
      <vt:lpstr>Cambria Math</vt:lpstr>
      <vt:lpstr>Candara</vt:lpstr>
      <vt:lpstr>Castellar</vt:lpstr>
      <vt:lpstr>CMEX10</vt:lpstr>
      <vt:lpstr>CMMI10</vt:lpstr>
      <vt:lpstr>CMMI10</vt:lpstr>
      <vt:lpstr>CMMI5</vt:lpstr>
      <vt:lpstr>CMMI7</vt:lpstr>
      <vt:lpstr>CMR10</vt:lpstr>
      <vt:lpstr>CMR5</vt:lpstr>
      <vt:lpstr>CMR7</vt:lpstr>
      <vt:lpstr>CMSY10ORIG</vt:lpstr>
      <vt:lpstr>CMSY7</vt:lpstr>
      <vt:lpstr>Comic Sans MS</vt:lpstr>
      <vt:lpstr>Helvetica</vt:lpstr>
      <vt:lpstr>Helvetica Light</vt:lpstr>
      <vt:lpstr>Helvetica Neue</vt:lpstr>
      <vt:lpstr>Script MT Bold</vt:lpstr>
      <vt:lpstr>Symbol</vt:lpstr>
      <vt:lpstr>Times New Roman</vt:lpstr>
      <vt:lpstr>Verdana</vt:lpstr>
      <vt:lpstr>Wingdings</vt:lpstr>
      <vt:lpstr>Office Theme</vt:lpstr>
      <vt:lpstr>1_Office Theme</vt:lpstr>
      <vt:lpstr>3_Theme_petuum_new_editted</vt:lpstr>
      <vt:lpstr>Equation</vt:lpstr>
      <vt:lpstr>Plan</vt:lpstr>
      <vt:lpstr>Course Update</vt:lpstr>
      <vt:lpstr>Poll 1</vt:lpstr>
      <vt:lpstr>  10-315 Introduction to ML  Gaussian Mixture Models and Expectation Maximization</vt:lpstr>
      <vt:lpstr>(One) bad case for K-means</vt:lpstr>
      <vt:lpstr>(One) bad case for K-means</vt:lpstr>
      <vt:lpstr>PowerPoint Presentation</vt:lpstr>
      <vt:lpstr>Generative Models: Supervised vs Unsupervised</vt:lpstr>
      <vt:lpstr>Poll 2</vt:lpstr>
      <vt:lpstr>Generative Models: Supervised vs Unsupervised</vt:lpstr>
      <vt:lpstr>Generative Model: Supervised</vt:lpstr>
      <vt:lpstr>Generative Model: Supervised</vt:lpstr>
      <vt:lpstr>Generative Models: Supervised vs Unsupervised</vt:lpstr>
      <vt:lpstr>Generative Models: Supervised vs Unsupervised</vt:lpstr>
      <vt:lpstr>Generative Models: Supervised vs Unsupervised</vt:lpstr>
      <vt:lpstr>Gaussian Mixture Model</vt:lpstr>
      <vt:lpstr>Gaussian Mixture Model</vt:lpstr>
      <vt:lpstr>(One) bad case for K-means</vt:lpstr>
      <vt:lpstr>Gaussian Mixture Model</vt:lpstr>
      <vt:lpstr>Gaussian Mixture Model</vt:lpstr>
      <vt:lpstr>Learning General GMM</vt:lpstr>
      <vt:lpstr>Learning General GMM</vt:lpstr>
      <vt:lpstr>Learning General GMM</vt:lpstr>
      <vt:lpstr>Log (Marginal) Likelihood for Missing Data</vt:lpstr>
      <vt:lpstr>Log (Marginal) Likelihood for Missing Data</vt:lpstr>
      <vt:lpstr>Gradient Learning for mixture models</vt:lpstr>
      <vt:lpstr>Parameter Constraints</vt:lpstr>
      <vt:lpstr>GMM vs K-means</vt:lpstr>
      <vt:lpstr>K-means Optimization</vt:lpstr>
      <vt:lpstr>Expectation-Maximization for GMM</vt:lpstr>
      <vt:lpstr>Log Likelihood vs Complete Log Likelihood</vt:lpstr>
      <vt:lpstr>Log Likelihood vs Complete Log Likelihood</vt:lpstr>
      <vt:lpstr>Expected Value of Complete Log Likelihood</vt:lpstr>
      <vt:lpstr>Expected Value of Complete Log Likelihood</vt:lpstr>
      <vt:lpstr>Notes on EM</vt:lpstr>
      <vt:lpstr>EM for GMMS</vt:lpstr>
      <vt:lpstr>EM for GMMS</vt:lpstr>
      <vt:lpstr>EM for GMMS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Gaussian Mixture Model</vt:lpstr>
      <vt:lpstr>General EM Algorithm</vt:lpstr>
      <vt:lpstr>Theory underlying EM</vt:lpstr>
      <vt:lpstr>Complete &amp; Incomplete Log Likelihoods</vt:lpstr>
      <vt:lpstr>Expected Complete Log Likelihood</vt:lpstr>
      <vt:lpstr>Lower Bounds and Free Energy</vt:lpstr>
      <vt:lpstr>E-step: maximization of expected lc w.r.t. q</vt:lpstr>
      <vt:lpstr>E-step º plug in posterior expectation of latent variables</vt:lpstr>
      <vt:lpstr>M-step: maximization of expected lc w.r.t. q</vt:lpstr>
      <vt:lpstr>Convergence of EM</vt:lpstr>
      <vt:lpstr>EM &amp; Local Maxima</vt:lpstr>
      <vt:lpstr>Summary: EM Algorithm</vt:lpstr>
      <vt:lpstr>A Report Card for 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Patrick Virtue</cp:lastModifiedBy>
  <cp:revision>264</cp:revision>
  <cp:lastPrinted>2023-04-10T16:17:06Z</cp:lastPrinted>
  <dcterms:created xsi:type="dcterms:W3CDTF">2020-05-18T13:01:09Z</dcterms:created>
  <dcterms:modified xsi:type="dcterms:W3CDTF">2023-04-14T15:22:15Z</dcterms:modified>
</cp:coreProperties>
</file>