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tags/tag1.xml" ContentType="application/vnd.openxmlformats-officedocument.presentationml.tags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3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4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5.xml" ContentType="application/vnd.openxmlformats-officedocument.presentationml.notesSlide+xml"/>
  <Override PartName="/ppt/ink/ink13.xml" ContentType="application/inkml+xml"/>
  <Override PartName="/ppt/notesSlides/notesSlide6.xml" ContentType="application/vnd.openxmlformats-officedocument.presentationml.notesSlide+xml"/>
  <Override PartName="/ppt/ink/ink14.xml" ContentType="application/inkml+xml"/>
  <Override PartName="/ppt/notesSlides/notesSlide7.xml" ContentType="application/vnd.openxmlformats-officedocument.presentationml.notesSlide+xml"/>
  <Override PartName="/ppt/ink/ink15.xml" ContentType="application/inkml+xml"/>
  <Override PartName="/ppt/notesSlides/notesSlide8.xml" ContentType="application/vnd.openxmlformats-officedocument.presentationml.notesSlide+xml"/>
  <Override PartName="/ppt/ink/ink16.xml" ContentType="application/inkml+xml"/>
  <Override PartName="/ppt/notesSlides/notesSlide9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10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notesSlides/notesSlide11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notesSlides/notesSlide12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notesSlides/notesSlide13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notesSlides/notesSlide14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142" r:id="rId2"/>
    <p:sldId id="2430" r:id="rId3"/>
    <p:sldId id="2431" r:id="rId4"/>
    <p:sldId id="1268" r:id="rId5"/>
    <p:sldId id="2429" r:id="rId6"/>
    <p:sldId id="2327" r:id="rId7"/>
    <p:sldId id="2428" r:id="rId8"/>
    <p:sldId id="2433" r:id="rId9"/>
    <p:sldId id="2188" r:id="rId10"/>
    <p:sldId id="2190" r:id="rId11"/>
    <p:sldId id="2432" r:id="rId12"/>
    <p:sldId id="1766" r:id="rId13"/>
    <p:sldId id="1765" r:id="rId14"/>
    <p:sldId id="1767" r:id="rId15"/>
    <p:sldId id="2438" r:id="rId16"/>
    <p:sldId id="2435" r:id="rId17"/>
    <p:sldId id="2439" r:id="rId18"/>
    <p:sldId id="2191" r:id="rId19"/>
    <p:sldId id="2434" r:id="rId20"/>
    <p:sldId id="2192" r:id="rId21"/>
    <p:sldId id="2193" r:id="rId22"/>
    <p:sldId id="2194" r:id="rId23"/>
    <p:sldId id="2195" r:id="rId24"/>
    <p:sldId id="2196" r:id="rId25"/>
    <p:sldId id="2213" r:id="rId26"/>
    <p:sldId id="2221" r:id="rId27"/>
    <p:sldId id="2440" r:id="rId28"/>
    <p:sldId id="2215" r:id="rId29"/>
    <p:sldId id="2216" r:id="rId30"/>
    <p:sldId id="2225" r:id="rId31"/>
    <p:sldId id="2226" r:id="rId32"/>
    <p:sldId id="2227" r:id="rId33"/>
    <p:sldId id="2217" r:id="rId34"/>
    <p:sldId id="2223" r:id="rId35"/>
    <p:sldId id="2224" r:id="rId36"/>
    <p:sldId id="2228" r:id="rId37"/>
    <p:sldId id="2229" r:id="rId38"/>
    <p:sldId id="2218" r:id="rId39"/>
    <p:sldId id="2441" r:id="rId40"/>
    <p:sldId id="2219" r:id="rId41"/>
    <p:sldId id="2220" r:id="rId42"/>
    <p:sldId id="2437" r:id="rId43"/>
    <p:sldId id="2222" r:id="rId44"/>
    <p:sldId id="2197" r:id="rId45"/>
    <p:sldId id="2198" r:id="rId46"/>
    <p:sldId id="2199" r:id="rId47"/>
    <p:sldId id="2200" r:id="rId48"/>
    <p:sldId id="2201" r:id="rId49"/>
    <p:sldId id="2202" r:id="rId50"/>
    <p:sldId id="2203" r:id="rId51"/>
    <p:sldId id="2204" r:id="rId52"/>
    <p:sldId id="2205" r:id="rId53"/>
    <p:sldId id="2206" r:id="rId54"/>
    <p:sldId id="2207" r:id="rId55"/>
    <p:sldId id="2208" r:id="rId56"/>
    <p:sldId id="2209" r:id="rId57"/>
    <p:sldId id="2210" r:id="rId58"/>
    <p:sldId id="2211" r:id="rId59"/>
    <p:sldId id="2212" r:id="rId60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79774" autoAdjust="0"/>
  </p:normalViewPr>
  <p:slideViewPr>
    <p:cSldViewPr snapToGrid="0">
      <p:cViewPr varScale="1">
        <p:scale>
          <a:sx n="71" d="100"/>
          <a:sy n="71" d="100"/>
        </p:scale>
        <p:origin x="7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7:35:06.4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3161 7690 1785 0,'-25'-3'79'0,"15"3"17"0,-4 0-77 0,3 3-19 0,-10-3 0 0,0 6 0 16,3 1 63-16,-7-4 9 0,4 6 1 0,-4-3 1 16,4-2-60-16,4 5-14 0,-5-3 0 0,8-6 0 15,-7 3 0-15,7-3 0 0,0-3 0 0,-4 3 0 16,4-6 44-16,0-3 6 0,0-1 1 0,-7 1 0 0,7-1 22 16,-4-8 5-16,4 2 1 0,0 3 0 0,-11-2-13 0,4-1-2 15,3-3-1-15,-3 0 0 0,-11 4-28 0,4-4-6 16,-7 0-1-16,-4 3 0 0,4 4-17 0,-11 2-11 15,0 4 12-15,-7 3-12 0,7-3 0 0,-10 6-9 16,6 0-1-16,1 6 0 0,-11-3 10 0,11 3 14 16,3-3-3-16,-4 4-1 0,1-4-1 0,3-3 0 15,7 6 0-15,4-6 0 0,0 3 5 0,0 4 1 16,10-7 0-16,-7 9 0 0,15-9-4 0,-5 9-1 16,8-9 0-16,0 10 0 0,4-1-10 0,-1 1 0 15,7 12 0-15,-3-4 0 0,7 1 0 0,0 9 0 16,7 7 0-16,-3-1 0 0,-4 4-9 0,11 12 9 0,-11 0 0 15,3 10 0-15,4-7-11 0,-3 10 11 0,-4 0-10 16,0 6 10-16,0 3-9 0,0 9 9 16,-11 7-8-16,0 3 8 0,-3 0 0 0,0 3 0 0,-7 0 0 0,7 10 0 15,-11-7 0-15,1 3 9 16,-1 1 0-16,0 2 0 0,4-3-9 0,-4 1 0 0,1 2 0 16,2 7 0-16,8-3 0 0,0-1 0 0,-3 10-10 15,3 0 10-15,3 10 0 0,7-4 0 0,-6 3 0 16,6 1 10-16,-3-1-10 0,4 1 0 0,3-1 0 15,-7 1 0-15,14-4 0 0,-7-3 0 0,0 3 0 16,3-3 0-16,8-2 0 0,-11-1 0 0,3 6 0 0,4-6 0 16,-3-10 8-16,3 10-8 0,-7-6 8 0,4 3-8 15,3-3 0-15,-7-3 0 0,-7-1 0 0,3 1 0 16,-3-7 0-16,3 4 0 0,-3-7 0 0,0 0 0 16,-3-3 0-16,-1 3 0 0,8-9 0 0,-8 0 0 15,0-3 0-15,8 2 0 0,-4 1 8 0,3 3-8 0,-3-3 0 0,4-7 0 16,3 1 0-16,0 3 0 0,0-4 8 0,3-2-8 15,4-4 8-15,-7-3-8 0,4 0 8 16,-4-3-8-16,7 3 0 0,-7-9 8 0,0 0-8 0,0-4 0 16,0-2 0-16,0 2 0 0,0-5 8 0,0-7-8 15,-7-4 0-15,7 4 8 0,0-6-8 0,0-3 0 16,7 0 0-16,-7-4 8 0,3 7-8 0,-3-10 0 16,11 10 0-16,-7-10 0 0,6 4 0 0,-6-1 0 15,3 1 8-15,7 2-8 0,-4-2 0 0,1-1 0 16,-7-5 0-16,6 5 0 0,1-6 0 0,-8 1 0 15,4 5 0-15,-3-9 0 0,-4 3 0 0,0-9 0 16,0 6 0-16,0-6 0 0,-4 0 12 0,4 0-4 0,-7-4 0 0,7-5 0 16,-3-1 11-16,3 1 1 0,-7-1 1 15,7-9 0-15,0 0-4 0,0 0-1 0,0 0 0 0,0 0 0 16,7 6-16-16,3 4 0 0,-6-4 0 0,6 3 0 16,1 1 0-16,0 2 0 0,3-2 0 0,0 5 0 15,0 4 0-15,7 0 0 0,0-3 0 0,-7 12-9 16,7-3 9-16,-3-6 0 0,-4 9 0 0,4-6-8 15,-4-3 8-15,0 0 9 0,0-7-1 0,4 4-8 16,-8-1 0-16,-3-2 0 0,4-4 0 0,0 7-9 16,-1-6 9-16,1 5 0 0,-8-5 10 0,8-1-10 15,0 7 8-15,-8-4-8 0,4-2 0 0,-3 5 9 16,6 1-9-16,-6-3 12 0,3 5-12 0,3-2 12 16,-6 3-2-16,6-3 0 0,-6 2 0 0,7-2 0 15,-1-3-10-15,1-4 0 0,-1 7 0 0,4-7 0 16,1 0 0-16,-5 7 0 0,-6-6 0 0,6 2 0 0,4-6 28 0,-3 4 1 15,0-1 0-15,-8 1 0 0,-3 5-21 0,7-12-8 16,-7 7 0-16,0 2 0 0,0-8 0 0,0-4-16 16,-7 9 1-16,4 0 1 0,3-2 14 0,0-7 0 15,0 0 0-15,0 0 10 0,0 0-2 0,0 0-8 16,0 0 12-16,0 0-4 0,10 0-8 0,4 0 0 16,0 0 0-16,4-7 0 0,0 7 0 15,3 0 0-15,7-3 8 0,4-3-8 16,-8 6-21-16,12 0-10 15,3-3-1-15,3 3-1 0,-3 0 11 0,7 0 2 0,3 3 1 0,4-3 0 16,-4 6-97-16,4-3-20 0</inkml:trace>
  <inkml:trace contextRef="#ctx0" brushRef="#br0" timeOffset="12303.72">8724 12482 172 0,'-24'6'16'0,"13"-6"-16"0,0 3 0 0,-3 3 0 15,4-6 392-15,-1 0 75 0,0 0 15 0,11 0 3 0,0 0-397 0,0 0-79 16,8 0-9-16,2 0-16 0,11 0 16 0,-10 0 0 16,10 0 9-16,7 0-9 0,-7 0 32 0,8 0 0 15,-5 0 0-15,5 0 0 0,-5 7-15 0,4-4-2 16,1-3-1-16,-5 9 0 0,1-9 3 0,0 6 1 16,-1-3 0-16,5 4 0 0,-5-7-9 0,1 3-1 15,3-3-8-15,1 0 12 0,6 0 12 0,-3 0 1 16,6 0 1-16,5 0 0 0,-8-3-1 0,11 3 0 15,-7-7 0-15,7 4 0 0,-4-3 13 0,0-3 2 16,1-1 1-16,-5 10 0 16,5-9-60-16,-5 3-12 0,5 2-2 0,-8-2-1 15,-3 6-19-15,-7-3-4 0,-4 3-1 0,-4-6 0 16,-3 6 18-16,-3 0 3 0,-11 0 1 0,0 0 0 16,-7 0-26-16,-4 6-5 0,-6-3-1 0,-1-3-764 0</inkml:trace>
  <inkml:trace contextRef="#ctx0" brushRef="#br0" timeOffset="13025.19">11137 12221 1555 0,'7'0'138'0,"-7"0"-110"0,-7-3-28 0,4 3 0 16,3 0 91-16,-7-6 13 0,0 6 2 0,-8 0 1 31,-2-6-154-31,-1 6-30 0,4 0-7 0,-11 0 0 16,-6 0 23-16,-5 0 5 0,8 0 0 0,-4 0 1 0,-6 6 101 0,-1-6 20 0,-4 6 4 0,8-3 1 15,3 4 30-15,-3-4 7 0,-4 3 0 0,8-3 1 16,9 3-33-16,5-2-8 0,-11-4 0 0,10 0-1 16,7 6-51-16,4-3-16 0,0 3 8 0,0-6-8 15,7 0-10-15,7 10-6 0,7-1 0 0,4-3-1 16,0 4 8-16,3-7 9 0,-7 6-13 0,4-3 5 15,3 4 8-15,0-1 8 0,0 7-8 0,4-7 11 16,-1 1-11-16,1 9 0 0,-7-4 0 0,3-2 0 16,4 3 0-16,-4-1 0 0,-7-2 0 0,4 6 0 0,-1-4 0 0,1 4 0 15,3-3 0-15,-10-4 8 0,-4 4-8 0,0 3 0 16,7-4 0-16,-7-2 0 0,-7 3 0 0,3 2-12 16,4-8 4-16,0 6 8 0,-3 2-12 0,-4-8 12 15,-4 9-12-15,1-4 12 0,-1 1 0 16,-6-3 0-16,-11 2 0 0,-1 4 8 0,1-3 5 0,-3-4 1 15,-8-2 0-15,-3 5 0 0,-4 1-14 0,4-3 0 16,3-4 0-16,-7-3 0 16,-7 4-36-16,7-4-11 0,8-3-1 0,6 3-1 15,-3-12-161-15,6 6-32 0,-6-19-6 0,28 4-2 0</inkml:trace>
  <inkml:trace contextRef="#ctx0" brushRef="#br0" timeOffset="13456.44">11670 12353 1911 0,'-4'-9'84'0,"4"9"19"0,-3-10-83 0,-1 1-20 0,1-4 0 0,-8 4 0 16,1-1 31-16,-1 1 1 0,4 0 1 0,-4-1 0 15,-6 1-1-15,3-1-1 0,0 1 0 0,3 3 0 0,11 6 33 0,-11-10 6 16,-6 7 2-16,-1-3 0 0,11 6-25 0,-4 0-5 16,-10 0-1-16,7 9 0 0,7-2-31 0,-3 2-10 15,-5 4 0-15,-2 2 0 0,3 4 0 0,0 0 0 16,-1 3 0-16,-2 0-12 0,-4 6 12 0,-1 3 0 15,8-2 0-15,0 8-9 0,-7-2 9 0,3-1 11 16,4-6-3-16,0 7 0 0,7 2 4 0,-3-2 1 16,-5-7 0-16,12 4 0 0,6-1-13 0,1-6 0 15,0 0 8-15,6-6-8 0,8 6-15 0,3-6-5 16,7-7-2-16,4 4 0 16,3-7-37-16,4 1-7 0,10-4-2 0,-3-3 0 15,-3-3-22-15,-1 0-5 0,4 0-1 0,-4 0 0 16,-7-3-74-16,-3-3-15 0,-4 3-3 0</inkml:trace>
  <inkml:trace contextRef="#ctx0" brushRef="#br0" timeOffset="13916.77">12234 12372 345 0,'0'0'15'0,"0"0"4"0,0 0-19 0,-10 0 0 0,-4-6 0 0,0 6 0 16,-1 0 550-16,1-4 106 0,-3 4 22 0,3-6 4 16,3 6-602-16,-7 0-120 0,1 0-24 0,-1 6-4 0,-3-2 36 0,0 2 7 15,-4-3 1-15,0 9 1 0,-3-2 39 0,0 2 8 16,0 4 2-16,-1 3 0 0,1 6-12 0,0-3-2 16,3 9-1-16,1-2 0 0,-1-1 17 0,4-3 3 15,10 3 1-15,1-3 0 0,-1 0-32 0,7-3 0 16,4 3 0-16,4-6 0 0,0 0 0 0,3 3 0 15,0-10 0-15,7 7 0 16,0-3-25-16,0-7-5 0,4 1-1 0,-1-1 0 0,4-3 22 16,4-2 9-16,0-4-8 0,0-4 8 0,6-2 0 0,1 6 0 15,0-9 0-15,0-1 0 0,-4-5 0 0,-4 5 0 16,1-9 0-16,0 7 0 0,-4-10 0 0,0 3 0 16,-3 0 10-16,-1 0-10 0,-6-6 31 0,3 7 0 15,-7-8 0-15,0 8 0 0,-3-7-15 0,3 3-4 0,-4-3 0 0,-3-1 0 16,0 8-3-16,0-7-1 0,0 6 0 15,-3 0 0-15,3 3 1 0,-7 4 0 0,3-4 0 0,-6 3 0 16,3-2-9-16,-8 9 0 0,1-4 9 0,0 1-9 16,-3-1-15-16,-1 10-7 0,0-9-2 0,1 9 0 31,-4 0-150-31,3-3-30 0,0 3-7 0,4-7-1 0</inkml:trace>
  <inkml:trace contextRef="#ctx0" brushRef="#br0" timeOffset="14473.77">12411 12425 2516 0,'0'0'112'0,"7"3"22"16,0 4-107-16,0-7-27 0,0 9 0 0,0 7 0 16,0-4-128-16,4 4-30 0,-1 3-6 0,-3-1-2 15,0 8 105-15,0 2 21 0,-3-3 4 0,-4 3 0 0,-7 0 46 0,0 7 9 16,0-1 1-16,-7 1 1 0,3-7 87 0,-3 6 18 15,0 1 3-15,0-4 1 0,-4 1-52 0,8-1-10 16,-5 0-3-16,5-2 0 0,3-1-38 0,-4 0-8 16,4 3-2-16,4-9 0 0,-1 3-17 0,1-6 8 15,3 6-8-15,-4-6 0 0,4-3 8 0,0-7-8 16,0 1 0-16,0-1 0 0,0-3 20 0,0-6 0 16,0 0 0-16,0 0 0 0,0 0-7 0,0 0-1 15,0-15 0-15,0-1 0 0,0-6 7 0,4-3 1 16,-1-3 0-16,1-7 0 0,-1 1-8 0,4-4 0 15,-3-3-1-15,6 4 0 0,-3-10-11 0,7-3 0 0,-3 6 0 16,3-10-11-16,0 1 11 0,0 6-13 0,4 3 5 0,0 0 8 16,-1 7-12-16,1 2 12 0,7 1-10 0,-4 5 10 15,0 1 0-15,4 3 0 0,-4 0 0 0,4 6 0 16,-1 0 0-16,-3 0 0 0,4 4 0 0,-4 5 0 16,0-2 0-16,1 2 0 0,2-2 0 0,-3 9 0 15,1-3 0-15,-1 6 0 0,0-4-8 0,-3 8 8 16,3-4 0-16,0 6-12 0,-3 3 12 0,-4 7-12 15,0-4-2-15,-4 7 0 0,1 6 0 0,-4 0 0 16,-3 0 14-16,-4-3 0 0,0 4 0 0,0 2 0 16,-4-3 0-16,0 3 0 0,-3-9 0 0,-3 6 0 15,-1 3 0-15,4-9 0 0,-7 6 12 0,3-6-12 0,-3-3 0 16,0 2 0-16,0-2 0 0,0-3 0 0,-7 2 0 0,3-5 0 16,-3-1 0-16,-4 1 0 0,1-1-12 0,-8-3-2 15,4-6-1-15,-4 3 0 16,0 4-17-16,4-7-4 0,0 0-1 0,3 0 0 15,4-7-105-15,0 4-21 0,7-3-4 0</inkml:trace>
  <inkml:trace contextRef="#ctx0" brushRef="#br0" timeOffset="14953.84">13272 12588 3074 0,'0'0'136'0,"0"0"28"0,0-3-131 0,0-3-33 0,3-4 0 0,1 1 0 31,3 0-232-31,0 2-52 0,7-2-12 0,0-4-1 16,0 4 173-16,0 3 34 0,0-4 7 0,-3 1 2 0,-1 3 204 0,1 6 41 0,3-10 8 0,-3 10 1 16,-1-3-40-16,8 3-8 0,0-6-1 0,3 6-1 15,0 0-90-15,4-3-17 0,3-4-4 0,-4 7-1 16,5-3-11-16,-8-3 8 0,0-3-8 0,0 9 8 15,0-10-8-15,1 4 8 0,-5-4-8 0,-3 7 8 16,0-6-8-16,1-7 0 0,-5 7 0 0,-3-7 0 16,-3-3-14-16,-1 7 2 0,-6-10 0 0,-1 0 0 15,1-3-8-15,-8 6-2 0,-3 3 0 0,-4-3 0 16,4 4-10-16,-7 5-3 16,0 1 0-16,-4 9 0 0,-3 0 24 0,0 9 11 0,-4-2-10 0,0 2 10 0,0 10 0 15,-3 0 18-15,3 0-2 0,1 6-1 0,2-7 13 16,1 7 4-16,7-6 0 0,0 10 0 0,0-8-4 0,7 1 0 15,3 4 0-15,0-8 0 0,1 7-3 0,6-6-1 16,1 9 0-16,-1-9 0 0,4 3-7 0,4 0-1 16,-1-6-1-16,4 9 0 0,0-13 4 0,8 7 1 15,-5-3 0-15,4 3 0 0,4 0-20 16,0 6 0-16,3-6 8 0,-4-1-8 0,8 7 0 0,-4-6-11 16,7-3 2-16,1 3 0 0,-1-4-11 0,7-2-3 15,0-4 0-15,4 4 0 16,0-10-163-16,0 6-33 0,7-9-6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8:27:11.9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3231 9766 403 0,'-21'9'17'0,"7"-9"5"0,4 0-22 0,-12 0 0 16,-2 10 0-16,3-10 0 0,-4 6 242 0,0-3 44 15,0-3 9-15,1 0 1 0,-1 0-230 0,11 0-46 16,-7 0-10-16,10 0-2 0,1-3 23 0,6-3 4 16,1 3 1-16,6-4 0 0,1-2-5 0,3 3-1 15,3 3 0-15,-6-4 0 0,6 4-22 0,-6-3-8 0,-4 6 0 16,11 0 0-16,-11 0 42 0,10 0 2 0,1 0 1 0,-1 0 0 16,4 0 0-16,-3 6 0 0,3-6 0 0,7 3 0 15,-3-3 3-15,3 0 1 0,0 0 0 16,4 0 0-16,3 0-21 0,4-3-4 0,-4 3 0 15,4-6-1-15,-4 6-8 0,4 0-2 16,3 0 0-16,-7 6 0 0,4-6-13 0,-4 3 0 0,-3 4 0 16,0-4 0-16,-8-3 0 0,1 6 8 0,-4 3-8 15,-3 1 9-15,-1-4-9 0,-3 3 0 0,-7 4 0 0,0 3 0 16,-7-1-11-16,4-2 3 0,-8 3 0 16,-3-4 0-16,-4 10 8 0,1-3 0 0,-8 0 0 0,4 0 0 15,0-1 0-15,3-2 0 0,-7 0 0 0,8-4 0 16,-1-2 0-16,8 5 0 0,-5-5 0 15,5-1 8-15,-1-9-8 0,1 10 8 0,10-10-8 0,-4 0 8 16,4 0-8-16,0 0 0 0,-10 6 0 0,10-6 0 0,0 0 0 16,0 0 9-16,0 0-9 0,0 0 0 0,0 0 0 15,0 0 0-15,0 0 0 0,10 3 0 0,4 3-8 16,-3-3 8-16,-1-3 0 0,8 10-9 16,0-10 9-16,-1 6 0 0,4-6 0 0,4 9 0 15,-4-2 0-15,4-4-8 0,-7 6 8 0,3 1 0 0,-7-1-9 16,0 7 9-16,4-7-10 0,-8 1 10 0,-6 5-8 0,6-2 8 15,-10 2 0-15,4 1-9 0,-4-3 9 0,0 2 0 16,-4 1 0-16,4-3 0 0,-7 2 0 0,0-2 0 16,0-4 0-16,-3 7 0 0,6-7 0 0,-10 7 11 15,3-7-3-15,-3 1 0 0,4-1-8 0,-1 7 8 16,1-7-8-16,-1 4 8 0,0-7-8 0,4 4 10 16,-3 5-10-16,-1-5 10 0,-3 2-10 0,3-2 0 15,-3-4 0-15,4 9 0 0,-1-5 0 0,-3 2-11 0,-4 4 3 0,4-6 0 31,0 5-104-31,0-5-20 0,-4-7-4 0</inkml:trace>
  <inkml:trace contextRef="#ctx0" brushRef="#br0" timeOffset="210.46">3785 10631 2952 0,'0'0'65'0,"0"0"14"0,-7 0 2 0,0 0 1 0,0 0-66 0,7 0-16 0,0 0 0 0,7 10 0 16,-3-1-140-16,6 7-32 0,19-4-7 0,-5-2-1 0</inkml:trace>
  <inkml:trace contextRef="#ctx0" brushRef="#br0" timeOffset="3928.3">4865 9929 115 0,'0'0'10'0,"0"0"-10"0,3-3 0 0,4-7 0 16,-3 4 188-16,-4 6 36 0,3-3 8 0,-3 3 0 15,0-6-120-15,0 6-25 0,0 0-5 0,0 0-1 16,-3-10-6-16,3 10-2 0,0 0 0 0,0 0 0 16,0 0-23-16,0 0-5 0,-4-6-1 0,-3 3 0 15,4 3-7-15,-4-6-1 0,3 6-1 0,-6 0 0 16,6 0-18-16,-6 0-3 0,-5 6-1 0,8-6 0 15,-7 3-4-15,0 3-1 0,-3 4 0 0,2 5 0 0,-6-5-8 0,4-1 8 16,-8 1-8-16,0 5 8 16,1-2-8-16,2-4 8 0,-2 7-8 0,-1-7 8 15,4 7 12-15,7-7 1 0,0 1 1 0,7-1 0 0,-4 1-3 16,0-1-1-16,8 1 0 0,3-1 0 16,-4 0-18-16,8 1 0 0,-1 5-8 0,4-5 8 0,4-1-20 0,0 1 1 15,3 5 1-15,-4-5 0 0,8-1 7 16,-4 7 2-16,4-4 0 0,6-2 0 0,-6-1 9 0,3 7-13 15,0-7 5-15,-3 1 8 0,3-1-10 0,0 0 10 16,-3 7 0-16,0-6-9 0,-4-1 9 0,0 0 0 16,0 1 0-16,4-1 0 0,-8 4 0 0,4-1 0 15,-3-5 0-15,-8 5 0 0,1-6 0 0,-1 4 8 0,1-1-8 0,-4 7 0 16,0-7 12-16,-4 1-1 16,-3-1-1-16,4 1 0 0,-8-1 11 0,4 7 3 15,-7-7 0-15,3 4 0 0,-3 2-24 0,0 1 0 0,0 3 0 16,-11 0 0-16,8-1-11 0,-1 1-6 0,-7 3-2 0,8 0 0 31,-1-3-8-31,-10 3-1 0,10-3-1 0,-3-7 0 16,7-2-31-16,3-4-7 0,1 3-1 0,6-9 0 15,4 0-35-15,-10 0-7 0</inkml:trace>
  <inkml:trace contextRef="#ctx0" brushRef="#br0" timeOffset="4596.68">5087 10211 2156 0,'0'0'96'0,"0"0"19"0,0-6-92 0,0 6-23 16,0 0 0-16,0 0 0 16,0 0 14-16,0 0-2 0,0 0 0 0,0 0 0 0,7 9-12 0,-7 1 0 15,4 5-12-15,3-5 12 0,0 9-9 0,0-4 9 16,3 1 0-16,-6-3-9 0,-1 2 9 0,8-2 0 15,-4 2-9-15,4 1 9 0,-11-6 0 0,7 2-9 16,0-6 9-16,-7-2 0 0,3 2 0 0,-3-6 0 16,0 0 0-16,0 0 0 0,0 0 23 0,0 0 5 15,0 0 0-15,0 0 1 0,0 0-9 0,0 0-1 16,0 0-1-16,0-6 0 0,0-4 1 0,0 1 0 0,0-1 0 0,7-2 0 16,-7-4-19-16,0 7 10 15,4-7-10-15,3 7 8 0,0-10 12 0,4 9 3 0,-4 1 0 16,7 0 0-16,-4-1-35 0,-3 1-8 0,0 2 0 15,4-2-1-15,0 3 21 0,3 3 0 0,-11-4 0 0,8 7 0 16,-4 0-8-16,7 0 8 0,-10 0 0 0,3 0 0 16,7 7 0-16,-11-4 0 0,4 3-9 0,0 3 9 15,0 1 0-15,-3-1 0 0,3 1 0 0,-3-1 0 16,3 7 0-16,-7-7 0 0,0 1 0 0,7-1 0 16,0-3 0-16,-7-3 0 0,0-3 0 0,3 10 0 15,4-4 0-15,-7-6 11 0,0 0-11 0,4 0 10 16,-4 0 5-16,7 0 1 0,7-6 0 0,-11-4 0 15,5 1 0-15,-1 0 1 0,3-4 0 0,-3 0 0 16,-3 1-5-16,6-4 0 0,4 7-1 0,-3-7 0 0,0 7-11 0,-1-1 0 16,-3 7 9-16,0-3-9 0,4 3 0 0,-1 3 0 15,-2 0 0-15,2 3 0 0,1 3 0 0,3-3-12 16,3 7 12-16,-9-1-12 0,9-3 12 0,-6 4 0 16,6-1 0-16,-3-2 0 0,4 2 0 0,-4-6 0 15,0-3 0-15,0 6-8 0,4-3 8 0,-11 4 0 16,4-7 8-16,-1 0-8 0,-3 6 0 0,0-3 0 15,-7-3 0-15,11 6 8 0,-4 4-8 0,-3-1 0 16,-1 4 0-16,1 2 0 0,-1 1 0 0,-3 3-10 16,4-6 10-16,-4 8 0 0,0-2-8 15,0 0 8-15,7 0 0 0,-7-3 0 16,7-4-28-16,-4 4 2 0,11-7 0 0,-10 1 0 16,7-1-122-16,-1-3-25 0,4-6-5 0,-3 0-734 15</inkml:trace>
  <inkml:trace contextRef="#ctx0" brushRef="#br0" timeOffset="5150.96">6438 10321 1094 0,'0'0'97'0,"0"0"-77"0,0-9-20 0,0-1 0 15,0 7 170-15,-7-3 30 0,7-4 7 0,-3 4 1 16,-1-3-146-16,4 6-29 0,-3-4-5 0,-4-2-2 0,7-1-5 0,-8 1-1 15,5 3 0-15,-4 6 0 0,0-10-12 16,0 10-8-16,3-3 8 0,-10 3-8 0,7 0 0 0,-4 0 9 16,1 3-9-16,-4-3 0 0,0 10 12 0,0-10-12 15,3 9 12-15,-10 4-12 0,3-1 10 0,1-2-10 16,-1 5 8-16,-3 4-8 0,0 0 12 0,3 0-4 16,7-4 0-16,-6 11 0 0,10-8-8 15,-4 1 0-15,0-3 0 0,8-4 0 0,3 7 0 16,0-3 0-16,3 0 0 0,8-7 0 0,0-6 0 0,-8 7 8 15,-3-10-8-15,7 6 8 0,7-6-8 16,-3 0 8-16,3-6-8 0,0 2 8 0,7-2-8 0,-10-3 8 16,7 6-8-16,-4-13 8 0,3 7 20 0,1-1 3 0,0-6 1 15,-4 7 0-15,0-4-32 0,0-2 0 0,4-1 0 16,-8 7 0-16,4-4 0 0,-3-3 9 0,3 7-1 16,-3 0 0-16,-4-1 3 0,3 4 0 0,-3-3 0 15,-3 5 0-15,-4 4 5 0,0 0 2 16,7 0 0-16,-7 0 0 0,0 0-18 0,0 0 8 15,7 4-8-15,-7 11 0 0,0-5 8 0,0-1-8 0,0 7 0 16,0-4 0-16,0 4 8 0,0-3-8 0,0 2 9 0,-4 4-9 16,4-3 21-16,0-4-1 0,-3 4-1 15,3-7 0-15,0 7-19 0,3-7-9 0,-3 1 1 0,4-1 0 16,-4 1 8-16,0-10 0 0,7 9 8 0,-7-3-8 16,3 4 0-16,4-1 0 0,-3 1 0 0,0-4 0 15,-1 6-29 1,4-2-7-16,0-4-2 0,0 3 0 0,-3 1-88 0,3-4-18 15,0 4-3-15,-4-1-1 0,-3-9-44 16,0 0-8-16,0 0-3 0</inkml:trace>
  <inkml:trace contextRef="#ctx0" brushRef="#br0" timeOffset="5446.96">6784 9669 2602 0,'0'0'57'0,"0"0"12"0,0 0 3 0,0 0 1 0,0 0-58 0,7 9-15 16,0 1 0-16,0 5 0 16,4 4-23-16,-1 0-7 0,-3 0-2 0,4 6 0 15,3 3 0-15,-10-3 0 0,3 10 0 0,0-1 0 0,0 4 18 0,-7-1 3 0,3 7 1 16,1-3 0-16,-4 0 10 0,-4 3 0 0,4 0 0 15,0-1-8-15,0-5 8 0,-3 3 0 0,3-10 0 16,-7 10 0-16,7-7 8 0,7-2-8 0,-7-7 10 16,0 3-10-16,0-3 0 0,0-6 0 15,0-3 0-15,3-4 0 16,-3 4-115-16,4-7-16 0,3-9-3 0,0 7-771 0</inkml:trace>
  <inkml:trace contextRef="#ctx0" brushRef="#br0" timeOffset="5728.57">7211 9650 1728 0,'0'0'153'0,"0"0"-122"0,0 0-31 0,0 0 0 0,-4 9 188 0,4 10 32 16,0 0 7-16,4-3 1 0,3 12-193 0,0-3-35 15,0 9-14-15,4-2 1 0,-4 12 1 0,0-4 0 16,3-2 0-16,1 6 0 0,-1 3 0 0,5-3 1 16,-8 0 0-16,0-7 0 0,3 4 3 0,1-6 0 15,-8-4 0-15,1 4 0 0,-1-7 8 0,1 3 0 16,-1-9 0-16,-3 3 0 0,7 3-12 0,-7-9-1 16,4 3 0-16,0-9-687 15,-1 2-138-15</inkml:trace>
  <inkml:trace contextRef="#ctx0" brushRef="#br0" timeOffset="8402">8604 10114 1821 0,'0'0'40'0,"0"0"8"0,0-6 1 0,7 3 3 0,-7-4-41 0,0-2-11 0,4 6 0 0,-4 3 0 0,0 0 12 0,3-6 1 16,-3 6 0-16,0 0 0 0,0 0 16 0,0 0 3 15,4-10 1-15,-4 10 0 0,0 0-6 0,0 0-2 16,0 0 0-16,7 10 0 0,-4 5-3 0,-3-2-1 16,8 2 0-16,-8 4 0 0,0 0 0 0,0 6 0 15,3 0 0-15,-6-6 0 0,3 6-6 0,-8-3-2 16,5 0 0-16,3-3 0 0,-4 0-4 0,1-1-1 15,3-2 0-15,-4-3 0 0,4-4 3 0,0 1 0 16,0-4 0-16,0 3 0 0,0-9 0 0,0 0 0 0,0 0 0 0,0 0 0 16,0 0 13-16,0 0 4 15,4-9 0-15,3-1 0 0,-4 1-16 0,5-7-4 0,-5-3 0 0,1 4 0 16,3-4-8-16,-4 0 0 0,1-6 0 0,-1 13-11 16,4-7 11-16,-7 3 0 0,4 0 0 0,-1 7 0 15,1-4 0-15,3 7 0 0,-7-3 0 0,0 9 0 16,0 0 0-16,0 0 0 0,11 6 0 0,-4-3 8 15,0 7-17-15,3-4-3 0,-3 3-1 0,4 1 0 16,-4-1 13-16,3 0 0 0,-2 1 0 0,2-4-9 16,4 4 9-16,-10-7 8 0,-1 3-8 0,8-3 11 15,-1-3-11-15,-2 0 0 0,2 0 0 0,-3 0 0 16,0-3 0-16,0-3 12 0,4-4 0 0,-4 7 0 16,0-6-12-16,4 2 0 0,-1-8 0 0,-3 5 8 0,4-2-8 0,-4-4 0 15,3 7 0-15,-3-7 0 0,4 7 0 0,-4 6 0 16,0-4 0-16,4-2 0 0,-4 9-8 15,3 0-4-15,-3 0-1 0,0 6 0 0,4 4 13 16,-4-1 0-16,4 0 0 0,-1 1 0 0,-3 5 0 16,0-2 0-16,0 3 8 0,4-7-8 0,-7 7 12 15,6-4-4-15,-3-2 0 0,4-1-8 0,-4 0 8 16,3 7-8-16,-3-10 0 0,1 4 0 0,-1-7 0 0,0 3 8 16,-4-3-8-16,4 7 0 0,-3-10 0 15,3 6 0-15,-7 3 0 0,3-2 0 0,4-4-14 0,-3 6-3 16,-1 1-1-16,1-1 0 15,0-3-75 1,-4 4-15-16,3-4-4 0,-3-6-867 0</inkml:trace>
  <inkml:trace contextRef="#ctx0" brushRef="#br0" timeOffset="8957.92">9638 10230 2095 0,'0'0'46'0,"-7"-6"10"0,0 6 1 0,0 0 2 0,3-3-47 0,-3-4-12 0,4 7 0 0,3 0 0 15,-7 0-52-15,7-3-13 0,-11-3-3 0,4 6 0 16,0-3 42-16,0 3 8 0,-4-6 2 0,1 6 0 15,3 6 16-15,-8-3-12 0,1-3 12 0,0 6-10 0,0-3 38 0,0 7 7 16,0 5 1-16,-4-5 1 0,1 6-9 0,-5-4-3 16,12 10 0-16,-4-3 0 0,0 0-17 0,7-1-8 15,-4 8 8-15,4-8-8 0,3 1 0 16,1 0 0-16,3 0 0 0,0-3 0 0,3-1 0 16,1-2 0-16,0-4 0 0,3 1 0 0,7-4 0 15,-4 0 10-15,1-6-10 0,-1 0 10 0,1 0-25 0,7-6-5 16,-11 0 0-16,3-4-1 0,1 1 33 0,-1-1 8 15,1 1 0-15,0 0 1 0,-1-7-13 16,1 6-8-16,-4-2 8 0,-4 2-8 0,4-5 17 0,0 5-1 16,-3 1 0-16,0 0 0 0,3-1 0 0,-4 1-1 0,1 2 0 15,-1-2 0-15,4 3 11 0,-7 6 2 16,4-3 1-16,-4 3 0 0,3-7-29 0,-3 7-10 0,7-3 0 0,-7 3 0 16,0 0 10-16,4 0 0 0,-4 0 0 0,0 0 0 15,10 3 0-15,-2-3 0 0,-1 10 10 0,0-4-10 16,-4 3 20-16,1 1-3 0,-1 6 0 15,1-4 0-15,-1 4-17 0,-3 3 10 0,4-1-10 0,-1 1 8 16,-3 6-8-16,4-9 0 0,3 3 0 0,-4 0 0 16,4-4 0-16,1-2 0 0,2-7 0 0,1 10 0 31,3-7-47-31,0-6-1 0,4 4-1 0,-1-4 0 0,4-3-123 16,-3-3-24-16,0-4-4 0</inkml:trace>
  <inkml:trace contextRef="#ctx0" brushRef="#br0" timeOffset="10331.06">10206 10293 1796 0,'-11'-7'80'0,"8"4"16"0,-1-3-77 0,-3 3-19 0,4-3 0 0,-4 3 0 15,3-7 38-15,-3 1 4 0,3 2 1 16,1-2 0-16,-4 3-32 0,3-4-11 0,1 7 0 0,-1-3 9 16,4-3 7-16,-3 9 0 0,-4-4 1 0,0 4 0 31,0 4-36-31,-4 2-7 0,-3 3-2 0,3-6 0 0,1 7 18 0,-4 5 10 0,0 4-12 0,-1-3 12 15,1 3 0-15,4 0 0 0,-1 6 0 0,-3-7 9 16,3 11 1-16,1-4 0 0,3 0 0 16,3-3 0-16,-3 3-10 0,4-6 0 0,-1 0 0 0,1-4-11 15,3 4 11-15,3-10 0 0,-3 7 0 0,4-6 0 16,3-1 21-16,0-3 0 0,0-3 0 16,3-3 0-16,1 0-21 0,3 0 0 0,0-3 0 0,-3-3 8 15,3-3 0-15,0 2 0 0,4 4 0 0,-1-6 0 16,-6-1-8-16,3 1 9 0,0 3-9 0,0-4 10 15,-3 7-10-15,-4-9 8 0,3 8-8 0,5-2 8 16,-5-3 1-16,-3 6 0 0,0-4 0 0,0-2 0 16,4 0 22-16,-4 2 4 0,-3 4 1 0,-1-3 0 0,1-4-17 15,3 1-3-15,-4 0-1 0,1-1 0 0,-4 1 12 0,0-7 2 16,7 7 1-16,-7-1 0 0,0 1-13 0,0-1-2 16,3 1-1-16,-3 3 0 0,0-4-6 0,-3 7-8 15,-1-3 11-15,4-3-11 0,0 5 13 0,-3-2-4 16,-1 3-1-16,1-3 0 0,3-1-8 0,0 4 0 15,-4-3 0-15,1 3 8 0,3 3-8 0,0 0 0 16,0-6 0-16,-4 3 0 0,1-4 0 0,3 7 0 16,0-3 9-16,0 3-9 0,-4-6 0 0,4 6 0 15,0 0 0-15,0 0 0 0,0 0 12 0,0 0-1 16,0 0-1-16,0 0 0 0,0 0 0 0,0 0 0 16,0 0 0-16,0 0 0 0,0 0-10 0,0 0 0 15,0 0 0-15,0 0 0 0,0 0 0 0,0 0 0 0,0 0 0 16,0 0 0-16,0 0 0 0,0 0 0 0,7 9 0 0,-7-9 0 15,0 0 0-15,0 0 0 0,7 7 0 16,-3-4 0-16,3 6 0 0,-7-9 0 0,0 0 0 0,0 0 0 16,3 6 0-16,-3-6 0 0,0 0 0 0,0 0 0 15,4 10 11-15,-4-10-3 0,0 9-8 0,0 1 12 16,0-10-12-16,0 6 9 0,0-6-9 0,0 9 8 16,-4 1-8-16,4-7 0 0,0-3 0 0,7 9 0 15,-7-3 0-15,4 4 0 0,-4-10 0 0,3 9 0 16,4-2 0-16,-3 2 0 15,-4-9 0-15,3 3 0 0,4 7 0 0,1 5 0 0,-8-5 0 0,0-1 0 16,7 0 0-16,-4 7 0 0,1-6 0 0,-4 8 0 16,3 1-8-16,1-3 8 0,6 9 0 0,-6-3 0 15,-4 0 0-15,3 0 0 0,8 3 0 0,-4 3 0 16,-3-9 0-16,3 6 0 0,0 0 0 0,0-6 0 0,0 0 0 16,-7-1 0-16,-4-2 0 0,1 3-11 0,6-3 2 0,-6-4 0 15,-4 10 0-15,-4-9 0 0,4 6 9 0,-7-4 12 16,3 1-2-16,-6-4-1 0,-5 4-9 0,1 3 0 15,0-3-12-15,0-4 12 0,-4 7 18 0,-3-10 11 16,3 7 3-16,1-7 0 0,-8 1-32 0,4-4 0 16,-4-3 0-16,4 4 0 15,-4-4-20-15,4 3-9 0,0-6-3 0,-1 0 0 0,1-6 6 0,3 3 1 0,1-4 0 16,3-2 0 0,-1-1-114-16,8 1-22 0,0-7-5 0,7 4-784 0</inkml:trace>
  <inkml:trace contextRef="#ctx0" brushRef="#br0" timeOffset="10848.42">10492 10321 1036 0,'-18'0'46'0,"11"0"10"0,-4 0-45 0,4-3-11 0,0-3 0 0,0 6 0 0,-3 0 298 0,6 0 58 16,4 0 11-16,0 0 2 0,0 0-305 0,0 0-64 16,0 0 0-16,7 6-16 0,0-3 3 0,4 6 0 15,-8 1 0-15,4 5 0 0,4 1 13 0,-4 3-12 16,-14 0 12-16,3 0-12 0,4 6 12 0,-3-6 0 16,-1 6 0-16,-6-7 0 0,-1 1 11 0,4 0 8 15,7 0 1-15,-7-3 1 0,-4-7 11 0,8 0 1 16,3-9 1-16,0 0 0 0,0 0-1 0,0 0 0 15,0 0 0-15,11-3 0 0,3-6-23 0,-4-7-10 16,-10 0 8-16,11-2-8 0,6-1-12 0,-2 0-7 16,-12-6-1-16,4-3-1 0,4 3 10 0,-1-4 3 15,-6 1 0-15,-1-3 0 0,-3 9 8 0,4-3 0 16,-1 0 0-16,-3 12 0 0,-3-3 0 0,-1 7 0 0,8 0 8 16,-1 2-8-16,-3 7 24 0,0 0 1 0,11 0 0 0,3 7 0 15,4-4-25-15,-1 3 0 16,-2 3 0-16,6 1 0 0,3 6-8 0,-2-4 8 0,-1-3 0 15,0 7 0-15,0-6 0 0,0 8 0 0,0-2 0 16,-7 0 0-16,1 3 0 0,-5-7 0 0,8 13 0 16,-8-6 0-16,-6 0-9 0,3 6 9 0,0-9 0 15,-3 2 0-15,3-8 0 0,0 9-8 0,-7-10 8 0,3 0 0 32,4 1-26-32,0-4-2 0,-7-6 0 0,0 0-711 0,11 0-142 15</inkml:trace>
  <inkml:trace contextRef="#ctx0" brushRef="#br0" timeOffset="11022.84">11091 10453 2707 0,'0'0'120'0,"0"0"24"0,-10 3-115 0,-1 3-29 15,4 4 0-15,4-1 0 0,-1 0 59 0,4 1 5 16,-7-1 2-16,3 1 0 15,15-4-182-15,-4 3-37 0,-7-9-7 0,7 6-616 16,7-6-122-16</inkml:trace>
  <inkml:trace contextRef="#ctx0" brushRef="#br0" timeOffset="11225.14">11190 10095 3056 0,'-14'-15'68'0,"7"5"13"0,7 7 3 0,-4-10 1 0,-3 4-68 0,0 6-17 0,4-7 0 0,-1 4 0 16,8-3 0-16,-4 9 0 0,-4-3 0 0,1-4 0 31,3 7-125-31,3-6-26 0,8 3-5 0,-4-3 0 16,3-4-116-16,1-2-22 0,14-20-5 0,-15 14-1 0</inkml:trace>
  <inkml:trace contextRef="#ctx0" brushRef="#br0" timeOffset="11471.61">11684 9804 1267 0,'0'0'56'0,"-4"9"12"0,1-3-55 0,-1 4-13 15,-10 5 0-15,7-2 0 0,4 6 159 0,-1-4 29 16,-3 4 5-16,0 0 2 0,4 0-140 0,-1 6-28 15,4-9-6-15,0 2-1 0,-7 7 40 0,11-3 7 16,-1 4 1-16,4 2 1 0,-7-6-12 0,4 6-2 16,3-9-1-16,0 9 0 0,3-3-36 0,-3 3-7 15,-3-3-2-15,3 4 0 16,4-1-42-16,-4-3-9 0,-7 3-2 0,3-3 0 16,1 3-108-16,-1-2-23 0,-6-1-4 0,3-7-411 15,-4 1-82-15</inkml:trace>
  <inkml:trace contextRef="#ctx0" brushRef="#br0" timeOffset="11644.32">11342 10214 2815 0,'0'0'124'0,"0"0"27"0,7 0-121 0,-7 0-30 0,0 0 0 0,7-9 0 16,7 0 8-16,0 5-8 0,0-2 0 0,-3 3 9 15,-1-3-61-15,15-1-13 0,10 4-3 0,1-3 0 16,-1 3-149-16,0-6-31 0,4 2-5 0</inkml:trace>
  <inkml:trace contextRef="#ctx0" brushRef="#br0" timeOffset="12035.21">11853 10142 1414 0,'0'0'63'0,"0"0"13"0,0 0-61 0,0 0-15 15,0 0 0-15,0 0 0 0,0 0 136 0,0 0 24 16,0 0 4-16,0 0 2 0,0 0-86 0,0 0-18 15,7 7-3-15,-3 5-1 0,-4-3-17 0,0 7-3 16,3 0-1-16,-3-4 0 0,0 7-14 0,0 3-3 16,0-3-1-16,0-7 0 0,-3 10-7 0,3-3 0 15,0-6-1-15,-4 2 0 0,4 4 5 0,0-9 2 16,0-1 0-16,0 7 0 0,0-7-7 0,4 1-2 16,-1-1 0-16,1-3 0 0,0-3-9 0,-1 4 0 15,-3-7 0-15,11 0 0 0,-1 0-18 0,1-7-6 0,-1 7 0 0,1-3-1 16,3-3 1-16,-3 3 0 0,-1-3 0 0,1-4 0 15,-1 1 5-15,-3-1 2 0,4 4 0 0,-7-6 0 16,3 5 17-16,-4-5 0 0,4-4 0 0,-3 0 0 16,-1 7 0-16,-3-4 0 0,4-2 0 0,-1 5 0 15,1 1 17-15,-4 0 1 0,3-1 0 0,1 4 0 16,-1-4 3-16,-3 10 1 0,0-9 0 0,0 9 0 16,0 0-14-16,0 0-8 0,0 0 8 0,0 0-8 15,7 0 0-15,-7 0-10 0,8 3 1 0,2 3 0 16,-10-6-9-16,7 10-2 0,4-4 0 0,-4 4 0 31,3-1-10-31,1 0-2 0,-4 1-1 0,0 5 0 0,4-2-68 0,-1-4-14 16,1 7-2-16,-4 0-483 0,3-4-97 0</inkml:trace>
  <inkml:trace contextRef="#ctx0" brushRef="#br0" timeOffset="12514.37">12658 10265 2444 0,'-4'0'54'0,"1"-7"11"0,-4 7 3 0,0-3 0 0,-1-3-55 0,1 3-13 16,0-4 0-16,0 1 0 0,0 3 0 0,4-3-12 16,-1-4 3-16,-3 10 0 0,-3-9-3 0,2 9 0 0,8 0 0 0,-7-3 0 15,-3 3 3-15,-4 3 0 0,7-3 0 0,-7 6 0 16,-4-3 9-16,4 7 0 0,0-1 0 15,-4 7-8-15,0 0 8 0,-3-4 9 0,7 4-1 16,-7 3-8-16,7-4 11 0,-4-2-11 0,4 2 10 0,0 4-10 16,3-3 16-16,1-3-4 0,3-1 0 0,0 1 0 15,0-4-12-15,3 0 0 16,4 1 0-16,4-4 0 0,-4-3-9 0,3 4-2 0,1 2 0 0,3-3 0 16,0-3 11-16,0-3 0 0,3 7 0 0,1-7-8 15,3 3 32-15,-3-3 8 0,-1-3 0 0,4 3 1 16,-3-7-25-16,3 7-8 0,-3-3 0 15,3-3 0-15,-4-3 13 0,5 2-1 0,-1-2 0 0,-4-1 0 16,1-2 18-16,-1-4 3 0,8 7 1 0,-4-7 0 16,-3-3 7-16,3 0 2 0,-4-6 0 0,8 7 0 15,0-11-14-15,3 4-2 0,-3-9-1 0,-1 6 0 16,1-7-11-16,-1-3-3 0,1 10 0 0,-4-6 0 0,0 5-12 0,-7-5 0 16,4 9 0-16,-4 0 0 0,-3 3 12 15,-1-3-3-15,1 6-1 0,-1 3 0 0,-3-3-23 16,0 1-5-16,-3 2 0 0,3 7-1 15,-4-1-80-15,1 1-16 0,-1 6-3 0,4-4-668 16,0 7-132-16</inkml:trace>
  <inkml:trace contextRef="#ctx0" brushRef="#br0" timeOffset="12913.04">12905 10258 1036 0,'0'0'46'0,"0"0"10"0,0 0-45 0,0 0-11 0,0 0 0 0,0 0 0 15,0 0 280-15,10 0 53 0,-3-9 11 0,7 6 3 32,0-4-323-32,1-2-64 0,-1-7-12 0,7 7-4 15,-3 0 24-15,3-10 5 0,-4 3 1 0,-3 7 0 0,1-4 26 0,-1-3-8 0,0 1 8 0,-4 2 0 16,-3 4 8-16,-3-7 6 0,-4 7 2 0,0-1 0 15,0 10 16-15,0-6 3 0,-7-3 1 0,7 9 0 16,-7-4-20-16,-4-2-4 0,-3 3-1 0,-4 3 0 16,1 3 1-16,-4-3 1 0,0 10 0 0,-1-1 0 15,1 7-13-15,0-7-13 0,0 10 2 0,0 0 1 16,3 3 10-16,-3 0 0 0,7-7 0 0,0 4 0 16,0 6 0-16,3-6 0 0,0 0 0 0,1 0 0 0,-1-1 9 0,8 8-9 15,-1-8 12-15,1-2-12 0,-1 9 15 0,4-6-4 16,0 0-1-16,0 0 0 0,4-1-10 0,-1 1 0 15,1 6 0-15,3-9 0 0,3 3 0 0,1 0-11 16,3-10 3-16,4 0 0 16,-1-2-90-16,12-4-18 0,-1-3-3 0</inkml:trace>
  <inkml:trace contextRef="#ctx0" brushRef="#br0" timeOffset="13454.03">14065 10308 2422 0,'0'0'108'0,"0"0"21"0,-3-6-103 0,-1-3-26 0,-3 2 0 0,0 4 0 16,0-3 11-16,4 3-3 0,-5-3-8 0,1 6 12 16,0 0-56-16,0 0-12 0,-3 6-3 0,-1-3 0 15,1 3 21-15,-5 4 4 0,-2-1 1 0,3 7 0 0,-4-4 33 16,4-2 0-16,0 5 0 0,0-5 0 0,3 6 23 0,1-7 11 16,-1 0 2-16,4 1 1 0,0 5-28 0,3-5-9 15,-3-1 0-15,4-6 0 0,3 7 0 0,0-1 0 16,0 7 0-16,0-7-12 0,3 1 4 0,-3-1 8 15,7-3-13-15,0 4 5 0,4-1 8 0,0 1 14 16,-1-10-3-16,8 6-1 0,-1-3-23 0,1-3-5 16,3 0-1-16,0-3 0 0,4 3 19 0,0-6 0 15,-4-4 0-15,4 10 0 0,-1-9 0 0,-3 3 11 16,-3-4-11-16,0 1 10 0,-4-1 10 0,4 1 1 16,-4 0 1-16,-4-7 0 0,-3 3 11 0,4-2 3 15,-4-4 0-15,-4 3 0 0,1-3 1 0,-4 0 1 16,-4 4 0-16,1-4 0 0,-1 0-10 0,1 0-3 0,-8 4 0 15,1-4 0-15,-1 3-2 0,-3 7-1 0,-4-1 0 0,4 1 0 16,0 0-22-16,-4 9-15 0,4-10 3 0,-3 10 0 31,3 0-12-31,-4 0-1 0,0 0-1 0,4 6 0 16,4-2-30-16,-4-4-5 0,3 0-2 0,0 0 0 16,1 6-140-16,6-6-28 0,-3-6-5 0</inkml:trace>
  <inkml:trace contextRef="#ctx0" brushRef="#br0" timeOffset="13845.8">15007 9938 2271 0,'4'-3'50'0,"3"-3"10"0,0-3 3 0,0-1 1 0,-4 1-52 0,4-7-12 0,4 7 0 0,0-1 0 0,-4-2-16 0,3-4-7 15,1 0-1-15,-1-2 0 0,1-1 10 0,-4 0 2 16,0 3 0-16,-3-3 0 0,3 1 12 0,-4-7 0 16,-3 6 0-16,0 0 10 0,4 0 21 0,-8 3 4 15,1 7 1-15,-1-7 0 0,-3 7-5 0,0 6-1 16,-4-7 0-16,1 4 0 0,-4 6-3 0,0 6-1 16,0-2 0-16,-1 2 0 0,1-3-38 0,-3 13-7 15,-1-1-1-15,0-2-1 0,1 6 21 0,-1 6 0 16,1 0 0-16,2-3 0 0,-2 9 13 0,-1-3 1 15,0 7 0-15,1-7 0 0,-1 10 6 0,4-4 0 16,-4 4 1-16,1 3 0 0,3-4-11 0,3 7-2 0,-3 0-8 16,3 3 12-16,-3-6-12 0,4-4 0 15,3 1 0-15,0-3 0 0,3-1 0 0,1 1 0 16,-4-7-8-16,7 0 8 16,0-3-41-16,0 3-2 0,0-9 0 0,0-3 0 15,3-7-95-15,1 1-19 0,-4-1-4 0,3-3-452 0,-3-6-91 0</inkml:trace>
  <inkml:trace contextRef="#ctx0" brushRef="#br0" timeOffset="14063.29">14485 10196 2073 0,'0'0'184'0,"0"0"-147"0,0 0-29 0,0 0-8 0,4-4 151 0,3-2 29 15,0 3 5-15,7-3 2 16,0-1-187-1,4 4-40-15,3-3-6 0,3-3-2 0,5 6 26 0,2-4 5 0,1 4 1 0,0-3 0 0,0 3 6 16,-1-4 2-16,5 1 0 0,-5 3 0 16,1 3-96-16,0 0-20 0,0 0-3 0,-1 3-1 15,1 3-86-15,0-6-18 0,31-6-3 0,-13 12-1 0</inkml:trace>
  <inkml:trace contextRef="#ctx0" brushRef="#br0" timeOffset="14467.65">16535 9901 1440 0,'10'-19'128'0,"-6"13"-103"0,3 3-25 0,-4-7 0 16,4-6 188-16,-3 7 32 0,3-7 6 0,-3 7 2 15,3 0-180-15,-4-4-36 0,-3-3-12 0,0 1 0 16,0-4 10-16,0 0-10 0,-3 3 8 0,-1 4-8 16,-6-4 0-16,2 4 0 0,-6-4-9 0,4 7 9 15,-8-7 0-15,0 6 20 0,1 7-2 0,-1-3-1 16,-6 6 3-16,6 0 0 0,0 6 0 0,-3 4 0 16,0-1-20-16,-4 1 10 0,1-1-10 0,-1 0 8 15,0 10 11-15,4-3 1 0,-4-4 1 0,1 10 0 16,2 0-21-16,1 3-10 0,0-6 1 0,0 6 0 15,3 10 30-15,-3-7 7 0,7 10 0 0,-4-4 1 16,4 4-13-16,0-4-4 0,4 7 0 0,2-3 0 16,-2-4-12-16,3-6 8 0,3 7-8 0,-3-7 0 0,4 7 0 15,-1-7 0-15,1 0 0 0,-1-3 0 16,-3 3-29-16,4-9-3 0,-1 3 0 16,1-3 0-16,-1-7-161 0,-3 4-33 0,0 0-6 0,0-4-2 0</inkml:trace>
  <inkml:trace contextRef="#ctx0" brushRef="#br0" timeOffset="15094.79">15699 10205 2638 0,'0'0'117'0,"0"0"24"0,0 0-113 0,0 0-28 0,7 0 0 0,3 0 0 15,4-3 40-15,0-3 1 0,4 2 1 0,7-2 0 16,-4 3-42-16,7-3-11 0,0-1-1 0,4 4 0 31,0-3-22-31,0 6-5 0,-1-3-1 0,1-3 0 16,0 6-64-16,0-3-14 0,3 3-2 0,-3 0-1 15,-1 3-37-15,1-3-7 0,3 6-2 0,-6-3 0 16,-1-3 59-16,-7 6 11 0,0 4 2 0,-3-4 1 16,0-3 22-16,-4 7 5 0,-4-10 1 0,-3 9 0 0,0-9 134 0,4 6 28 0,-4-6 4 0,0 0 2 15,-7 0-16-15,11 0-3 0,-1 0-1 0,-3-6 0 16,0 6-59-16,0-3-12 0,4-3-3 0,-4 6 0 15,0-4-8-15,-7 4 0 0,0 0 0 0,0 0 0 0,0 0 44 16,0 0 6-16,0 0 2 0,0 0 0 0,-7 4 4 0,-4 5 2 16,-6 0 0-16,-1 1 0 0,1-1-2 0,-5 7 0 15,5-7 0-15,-4 7 0 0,-4-4-16 16,0 4-3-16,4-6-1 0,0 5 0 0,3-2 5 0,1 2 1 16,6-5 0-16,0 6 0 0,4-7-27 0,0 0-6 15,7 1-1-15,0-1 0 0,0-3-8 0,7 4 0 16,-3-1 0-16,3-6 0 0,3 4 0 0,-2-4-17 15,2 3 4-15,1-3 1 0,-1 4 12 0,1-7-9 16,-1 6 9-16,1-3-8 0,3-3 8 0,-3 0-13 16,-1 0 5-16,4-3 8 0,4-3-8 0,-4 6 8 15,4-10 0-15,-1 4 0 0,1 3 0 0,0-7 0 16,3 1 0-16,-3-1 8 0,3 1-8 0,-4-3 0 0,1-1 0 16,-4-3 8-16,0 7-8 0,0-1 0 0,-3-5 0 15,-1 5 8-15,-2 7-8 0,-1-6 0 0,-4 3 0 0,-3 6-11 16,0 0 11-16,0 0 0 0,0 0 0 0,0 0 0 15,0 0 12-15,-3 9-3 0,-1 0 0 0,1 1 0 16,3-4-9-16,0 3 10 0,0 1-10 0,3-1 10 16,-3 1-10-16,4-4 0 0,-1-3 0 0,-3-3-11 31,4 10-27-31,3-4-6 0,-4 0 0 0,1-3-1 0,-1 7-95 0,-3-10-18 0,4 6-4 0,-4-6-450 16,0 0-91-16</inkml:trace>
  <inkml:trace contextRef="#ctx0" brushRef="#br0" timeOffset="15809.75">16320 10434 1670 0,'0'0'148'0,"0"0"-118"0,0 0-30 0,0 0 0 15,-11 0 201-15,11 0 35 0,0 0 6 0,0 0 2 16,0 0-210-16,0 0-34 0,0 0-22 0,0 0 3 31,0 0-7-31,7-6-2 0,4 2 0 0,-1-2 0 0,1 6 44 0,6-9 9 0,1 3 2 0,3 2 0 16,0-2-14-16,4 3-2 0,-4-3-1 0,4 3 0 15,-4-4 7-15,4 7 2 0,-8-9 0 0,8 9 0 16,-4-3-4-16,-3-4-1 0,3 1 0 0,-3 3 0 0,-1-3 0 16,-3 6 0-16,8-10 0 0,-5 7 0 0,-3-3 3 15,4 3 1-15,-4-7 0 0,0 4 0 0,4-3 1 0,-4 2 0 16,-3-2 0-16,-1 6 0 0,1-6-7 16,-1 2-2-16,-3-2 0 0,-3-1 0 0,-1 1-1 15,1-7 0-15,-4 13 0 0,-4-12 0 0,-3 5 7 16,4 1 0-16,-8-1 1 0,4 1 0 0,-7 3-17 0,0 3 0 15,-4-4 0-15,4 7 0 0,-3 0 0 0,2 0 0 16,-2 7 0-16,-1-4 0 0,4 3 0 0,4-3 0 16,-5 6 0-16,5-2 0 0,-1 2-11 0,4 1-5 15,-3-1-2-15,3-3 0 0,-4 7 18 0,0-7 0 0,4 10-8 16,-3-4 8-16,-1 4 0 0,1-4 0 0,-1 4 0 16,0 9 0-16,-3-6 0 0,4 0 0 15,-1 0 0-15,8-4 0 0,-4 4 0 0,3 0 0 0,0-3 0 16,4 3 0-16,4-4-9 0,3-2 9 0,0-4 0 0,0 7-9 15,7-10-9-15,-3 3-2 0,3-5 0 0,0 2 0 32,0-3-25-32,0-3-6 0,4 0-1 0,-4-3 0 15,4 3-86-15,-1-6-18 0,5-4-3 0,-1 7-1 16,0-3-92-16,4-4-20 0</inkml:trace>
  <inkml:trace contextRef="#ctx0" brushRef="#br0" timeOffset="16292.93">17332 10192 748 0,'0'0'67'0,"4"-6"-54"0,-1-3-13 0,1-1 0 0,-8 4 295 0,4 3 56 0,0-6 11 0,-3 2 2 0,3-2-254 0,0 9-51 16,-8 0-11-16,5-10-1 0,-4 10-32 0,-4 0-7 16,1 0 0-16,-1 0-8 0,-7 10 0 0,4-4-20 15,-7 4 2-15,4-1 1 0,-1 3 17 0,-3 4 0 16,0 0 8-16,-1-4-8 0,1 7 36 0,4 3 0 15,-5-9 1-15,5 5 0 0,3-2-11 0,-4 3-2 16,4 0-1-16,-4-4 0 0,4 1-5 0,4-3-1 16,-1 2 0-16,8 4 0 0,-1-9-25 0,4 5-6 15,4-12-1-15,-1 7 0 0,4-4 15 0,4 4 0 16,-1-10 0-16,4 0 0 0,4 0 0 0,0-7-9 0,-1 4 1 0,1-3 0 16,3-4-9-16,0 1-2 15,-3 0 0-15,0-1 0 0,-1-5 19 0,1 5-10 16,-4-2 10-16,4-4-8 0,-8-3 8 0,1 10 0 0,-1-7 0 15,1-3 8-15,-4 10 9 0,-4-7 3 16,5 4 0-16,-5 2 0 0,1 1 10 0,-1 2 2 0,-3 7 1 0,0 0 0 16,0 0-5-16,0 0 0 0,0 0-1 0,0 0 0 15,-3 10-27-15,-1-1 0 0,1 1-12 0,3-1 12 16,-4 0 0-16,4 7 0 0,-4-6 12 0,4 5-4 16,0-2-8-16,0 2 0 0,0-5 0 0,0 9 0 15,0-4 24-15,4 4-1 0,-4-3 0 0,4-4 0 16,-1 4-23-16,4 3 0 0,-3-3 0 0,3-4 0 15,0-2-29-15,3 2-11 16,-3-3-1-16,4-5-1 0,3 2-70 0,-3-3-15 0,3-3-2 16,-4 0-554-16,4-3-110 0</inkml:trace>
  <inkml:trace contextRef="#ctx0" brushRef="#br0" timeOffset="16554.62">17808 9785 2376 0,'0'0'105'0,"0"0"22"0,0 0-102 0,0 0-25 16,0 0 0-16,-3 9 0 0,-1-3 56 0,1 4 5 15,-1-1 2-15,1 10 0 0,-1 0-63 0,1 6 0 16,-5 3-14-16,5-3 2 0,-1 13 12 0,4-4-10 0,-3-5 10 0,-1 5-10 16,1 1 10-16,-1-1 8 0,1-6-8 0,-1 7 11 15,4-13-11-15,-3 9 0 0,-1-3 0 0,1-9 0 16,3 6 0-16,-4-6-12 0,1-3 0 0,3-4 1 31,-4 7-42-31,1-9-9 0,-1-4-2 0,-3 3 0 16,7 1-60-16,-4-10-13 0,1 6-3 0,3-6 0 15,0 0-38-15,0 0-8 0,0 0-2 0,-7-6 0 0</inkml:trace>
  <inkml:trace contextRef="#ctx0" brushRef="#br0" timeOffset="17148.09">17385 10114 288 0,'0'0'25'0,"3"-6"-25"0,4-4 0 0,-3 7 0 16,7-3 492-16,-4-3 92 0,7-1 20 0,0 1 3 0,4 2-466 0,3 4-93 16,7-3-18-16,-3 6-4 0,-1 0-26 15,1-3 0-15,0-3 0 0,-1 6 0 0,1 0 0 16,0 0 0-16,-8-10 0 0,8 10 0 16,-7 0-38-16,3 0-6 0,0 0-2 0,-3 0 0 15,-1 0-74-15,1 0-14 0,3 0-3 0,-3 0-1 16,-1 0 42-16,1 0 8 0,0 0 1 0,-4-3 1 15,0-3-21-15,-3 6-4 0,3 0-1 0,0 0 0 0,0 6 97 16,-4-3 15-16,1-3 12 0,0 0-3 0,-1 6 71 16,1-2 13-16,-4-4 3 0,-7 0 1 0,7 0-4 0,-7 0-1 15,0 0 0-15,0 0 0 0,0 0 6 0,0 9 1 16,-7-3 0-16,3 4 0 0,-6-1-21 0,6 7-4 16,-3-4-1-16,4 4 0 0,-12 0-33 15,8-4-8-15,0 7 0 0,4 3-1 0,-4-3-7 0,0-7 0 16,0 7-1-16,3-3 0 0,4 3-23 0,0-4 8 15,0 1-8-15,-3-3 0 0,6-4 9 0,-3 7-9 0,0-7 12 16,0 0-12-16,0-2 16 0,0-7-3 0,7 3-1 0,-7-3 0 16,7 6-12-16,0-6 0 0,7-6 8 0,1 6-8 15,2 0 0-15,-3-10 0 0,4 4-12 0,3-3 12 16,-3-1-20-16,-1 1 4 0,-3 0 0 0,1-1 0 16,-1-6 4-16,-4 4 0 0,1-4 1 0,-1-3 0 15,-2 4 19-15,-1-4 4 0,-4 0 1 0,1 0 0 16,-1 4-4-16,1 5-1 0,-1-2 0 0,-3-1 0 15,0 4 4-15,0 9 0 0,0 0 0 0,0 0 0 16,0 0-12-16,0 0 8 0,0 0-8 0,0 0 8 16,0 0-8-16,0 0 0 0,7 6 0 0,0 3 0 15,-3 1 0-15,-1-1 0 0,1 7 0 0,-1-4 0 0,-3 10 0 16,4-3 0-16,-1 0 0 0,1 0 0 0,-4 0 0 16,4 6 0-16,-1-6 0 0,-3-1 0 0,4 1-10 15,-1 3-1-15,4-3 0 0,0 0 0 16,4-10-154-16,-1 7-31 0,1-4-7 15,0-2-1-15,-1-4-35 0,4-6-7 16,7 0-2-16,-3-6 0 0</inkml:trace>
  <inkml:trace contextRef="#ctx0" brushRef="#br0" timeOffset="17799.12">18546 10346 1382 0,'0'0'123'0,"-4"3"-99"0,0-3-24 0,4 0 0 16,-7 6 360-16,7-6 68 0,0 0 12 0,0 0 4 31,0 0-395-31,0 0-78 0,0 0-16 0,11 0-3 0,0-6 19 0,-1 3 4 0,-10 3 1 0,7 0 0 16,0-6 24-16,0-4 8 0,-3 1 0 0,-1 0 0 16,-3-1 36-16,4 1 7 0,-1-1 1 0,-3 1 1 15,0-7-29-15,0 4-7 0,0-10-1 0,4 9 0 16,-8-12-7-16,8 6-1 0,-4 1-8 0,4-1 12 15,-1-3 0-15,-3 3 0 0,4 0 0 0,-1 3 0 16,4 4-2-16,0-4-1 0,0-3 0 0,0 4 0 16,7 2-9-16,-3-2 0 0,3-1 0 0,0 3 0 15,-3-2 0-15,-1 5 8 0,5 1-8 0,-5-1 0 16,1 1 0-16,-1 3-17 0,1 3 2 0,-4-4 1 16,3 7-6-16,1 0-2 0,-4 0 0 0,0 7 0 15,4-4-72-15,-1 3-14 16,-3 3-4-16,4 1 0 0,0 5-22 15,3-5-5-15,0-1-1 0,0 4 0 0,0 3 58 0,0-1 11 16,0-2 3-16,0-4 0 0,0 7 10 0,1-7 2 0,-1 7 1 16,0-7 0-16,3 1 44 0,-6-1 11 0,3 1 0 0,-3-1 0 0,-1-3 0 15,4-3 0-15,-3-3 0 0,3 10 8 0,0-10-8 0,-3 0 8 16,-1 0-8-16,1 0 8 0,3 6 44 0,-3-6 10 0,-1-6 2 16,1 6 0-16,-1 0 32 0,1 0 6 15,0 0 2-15,-4-3 0 0,0-4-61 0,3 7-12 16,1-3-3-16,-8-3 0 0,8 3 7 0,-4-3 1 15,-3-4 0-15,3 10 0 0,-4-9-11 0,1 2-1 16,-1-2-1-16,-3 9 0 0,0 0-11 0,0 0-3 0,4-3 0 0,-4 3 0 16,-7-6 19-16,3 2 3 0,-6 4 1 0,-1-6 0 31,-3 12-52-31,-4-2-9 0,-3-4-3 0,0 9 0 16,-4 0 32-16,4 4 0 0,0 0 0 0,0-4 0 0,3 7 26 0,0-4 11 15,1 4 3-15,3 3 0 0,0-1-23 0,3 4-4 0,0-9-1 0,4 6 0 16,4-4-12-16,-1 1 0 0,4-3 0 0,4-4 0 15,-4 7 0-15,7-7-16 0,0 1 3 0,0-4 1 16,4-3-38-16,-1 6-7 16,4-9-2-16,0 7 0 0,0-14-105 0,4 7-20 0,7 0-5 15,-1-9-1-15</inkml:trace>
  <inkml:trace contextRef="#ctx0" brushRef="#br0" timeOffset="18208.99">19900 9863 1036 0,'0'0'92'0,"0"0"-73"0,4-6-19 0,-1 3 0 0,1-4 403 0,-4-2 77 15,3 9 15-15,-3 0 3 16,0 0-447-16,0 0-90 0,4-9-17 0,-4 9-4 16,0 0-22-16,0 0-4 0,0 0-1 0,-11 9 0 0,1-9 66 0,-11 9 13 15,3 1 8-15,-7 6-10 0,0-7 54 0,-6 10 10 0,3-10 2 16,3 10 1-16,0-10 5 0,4 7 1 0,3-6 0 0,4-1 0 15,4 0-42-15,-1 1-8 0,4-4-1 0,7-6-1 16,0 0-11-16,0 0 0 0,0 0 0 0,0 0 8 16,0 0-8-16,11 9-17 0,-1-2 4 0,4-4 1 31,0 6-19-31,0-9-3 0,8 10-1 0,-5-4 0 0,1-3 35 0,0 3 0 0,-1-3 0 0,1 4 0 16,-1 2 0-16,1-3 0 0,3-2 0 15,-3 5 0-15,0 0 0 0,-1 1 0 0,-3-4 0 0,4 3 0 16,-4 1 28-16,0 6 4 0,0-4 0 0,-3-3 0 15,-4 7-7-15,0 3-1 0,-3-3 0 0,-1 2 0 16,-3-2-6-16,-3-3-2 0,-1 2 0 0,0 4 0 16,-3-3-16-16,-3-4-11 0,-4 4 2 0,3 3 0 15,-3-10 9-15,0 7 0 0,-4-7 0 0,-3 7 0 16,0-3-23-16,-7-4-5 16,-4 0-2-16,-7 1-791 0,-7-4-159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8:28:25.8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16799 12196 2358 0,'0'0'52'0,"0"0"10"0,7-9 2 0,0-1 3 16,0 1-54-16,4-4-13 0,0-2 0 0,-4-1 0 0,3 7 0 0,1-1 0 15,-4 1 0-15,0-7 0 0,-4 7 0 0,1-1 0 16,-4 7 8-16,4-3-8 0,-1-3 85 0,-3 9 11 16,0 0 3-16,0 0 0 0,0 0-31 0,0 0-5 15,0 0-2-15,0 0 0 0,11 9-38 0,-4 7-8 16,0-7-2-16,0 10 0 0,-4 0-13 0,4-4 9 16,-3 4-9-16,-4 6 8 0,3 3-8 0,-3-2 0 15,0 2 0-15,0 0 0 0,-3-3 0 16,-1 3 0-16,-3 1 11 0,4-4-11 0,3-7 13 0,-4 8-3 15,-6-1-1-15,3-7 0 0,0-5 6 0,3 3 1 16,1-1 0-16,-1-5 0 0,4-1 8 0,0-9 1 16,0 0 1-16,0 0 0 0,0 0-15 0,0 0-3 0,11-6-8 15,-4-4 12-15,0-2 4 0,0-4 1 0,3 1 0 0,1-4 0 16,0-9-7-16,-4 9-2 0,0-16 0 0,0 7 0 16,-4-7-8-16,1 7 0 0,-1-6 9 0,-3-1-9 15,0 1 0-15,0-4 0 0,0 4 0 0,0 5 0 16,0 4 0-16,0-3 8 0,-3 9-8 0,3-6 0 15,0 6 0-15,0 4 0 0,0 5 0 0,3-2 0 16,4-4 0-16,0 7 0 0,4-7 0 0,0 7 0 16,3-1 0-16,3 1 0 0,1-1 0 0,0 1 0 15,-1 3 0-15,1-4 0 0,-4 7 0 0,4-3-8 16,-1 6-4-16,1 0 0 0,-8 0 0 0,5 6 0 16,-1-3-20-1,-4 4-5-15,4-4-1 0,-3 3 0 0,-4 3-97 0,4 1-19 16,-1-1-4-16,4 1-1 0,0 5-94 15,1-5-19-15</inkml:trace>
  <inkml:trace contextRef="#ctx0" brushRef="#br0" timeOffset="543.67">18404 11221 1670 0,'0'0'148'0,"0"0"-118"0,0 0-30 0,-3 0 0 16,3 0 218-16,0 0 38 0,0 0 7 0,0 0 1 16,-4-6-213-16,4 6-43 0,-7 0-8 0,0 0 0 15,0 0-15-15,0 6 1 0,-7 0 0 0,3 4 0 16,-6 2 14-16,-4 4 0 0,-1 3 0 0,-6-1 0 0,0 8 0 0,-7 8 13 15,-4 4-1-15,0-1 0 0,-3 7 16 0,3 0 4 16,0 6 0-16,-3 0 0 0,3 1-15 0,0 2-2 16,8 0-1-16,6-6 0 0,0 7 13 0,4-1 2 15,3 0 1-15,8 1 0 0,3-1-9 0,0 0-1 16,7-6-1-16,0 3 0 0,3-6-19 0,1-6 0 16,3 0 0-16,3 2 0 0,1-11 10 0,3 8-2 15,0-5 0-15,0-4 0 0,0 0-8 0,8-3-14 16,-1-6 3-16,0 0 1 0,0-1-6 0,4-2 0 15,3-6-1-15,4 5 0 16,3-12-22-16,-3 7-4 0,3-4-1 0,0-3 0 16,1-6-153-16,-1-3-31 0,-3-4-7 0</inkml:trace>
  <inkml:trace contextRef="#ctx0" brushRef="#br0" timeOffset="1063.47">18747 11679 2358 0,'0'0'52'0,"-4"-10"10"0,-3 7 2 0,0-6 3 0,0 3-54 0,3-4-13 0,-3 7 0 0,4-3 0 16,3-4-20-16,-4 10-6 0,-3-6-2 0,0 3 0 0,0 3 28 0,-3 3-10 15,-1-3 10-15,0 6 0 0,-6 10 0 0,3-3 17 16,-8 2-1-16,5 4-1 0,-1 0 29 0,-3 0 7 16,3 0 1-16,-3 6 0 0,0 0-18 0,3 3-3 15,-3-3-1-15,7 3 0 0,-4-3-14 0,4 4-2 16,4-1-1-16,-1 6 0 0,4-6 7 16,0 7 0-16,0-1 1 0,4 1 0 0,-1-1-21 15,8-2 0-15,-1 2 0 0,4-5 0 0,0 5 0 16,4-9 0-16,-4 3 0 0,7-9 0 0,0 6 0 0,4-6 0 15,-4-3 0-15,7-4 0 0,0 4 0 0,0-7 0 16,-3-2 0-16,3-4 0 0,4-3 11 0,-4 0-3 16,-3 0 0-16,3-10 0 0,0 7 4 0,0-6 0 15,0-7 0-15,0 0 0 0,-3-2 0 0,0-1 0 0,-1-6 0 16,4-4 0-16,-6 1-3 0,2-6 0 16,1-1 0-16,0-9 0 0,-4 0 11 0,0 1 1 0,0 2 1 15,-4-3 0-15,1 0-13 0,-4 6-9 0,0-2 12 16,-3 2-12-16,-4 3 25 0,0 1-1 0,-4-4-1 15,-3 13 0-15,0-3-14 0,-4 3-9 0,4 3 12 0,-3 0-12 16,-4 0 0-16,0 6-14 0,-1-2 1 16,5 8 0-1,-4-5-23-15,0 5-5 0,3 7-1 0,-3-3 0 0,7 6-97 0,-4 0-19 16,4 0-4-16,0 9-952 0</inkml:trace>
  <inkml:trace contextRef="#ctx0" brushRef="#br0" timeOffset="1336.65">18429 12115 460 0,'-10'0'20'0,"2"0"5"0,1-3-25 0,0-4 0 16,0 7 0-16,7 0 0 0,0 0 554 0,0 0 106 15,0 0 20-15,0 0 5 16,0 0-599-16,11-3-120 0,-1 3-24 0,1-6-5 0,7 6 42 0,-4 6 8 15,7-3 1-15,-3 4 1 0,3-4 26 0,3-3 5 16,5 6 0-16,-1-3 1 0,0 6-21 0,0-2 9 16,4 2-9-16,-4-3 0 0,1-2 0 0,-1 5 0 15,4-9 0-15,-4 0 0 16,0 0-26-16,0 0-12 0,0-9-2 0,-3 5-1 16,3-2-163-16,-3-3-32 0</inkml:trace>
  <inkml:trace contextRef="#ctx0" brushRef="#br0" timeOffset="1711.81">18951 11152 1209 0,'0'0'108'15,"0"0"-87"-15,0 0-21 0,0 0 0 0,0 0 209 16,0 0 38-16,11 6 7 0,-1 4 2 0,1-1-193 0,-4 0-39 16,4 7-7-16,-4 3-1 0,3 0 15 0,1 0 3 15,-1 6 1-15,1 0 0 0,7 3 7 0,3 0 2 16,-4 7 0-16,8-1 0 0,3 4-3 0,1-4 0 16,-5 13 0-16,8-3 0 0,-4 0-22 0,0 6-5 15,4-9-1-15,0 3 0 0,-4 6-13 0,0-3 0 16,1-3 0-16,-5 9 0 0,-6 1 0 0,0-7-10 15,-8 6 2-15,-3-3 0 0,0-3 8 0,-7-3-8 16,-3 0 8-16,-4 0-8 0,-4 3 8 0,-3-3 0 0,-4 0 0 16,-3 0-8-16,0-7 8 0,-4-2 0 0,-3-7 0 15,0 7 0 1,-4-7-54-16,-3-3-6 0,-4 0 0 0,0-6-677 16,-7 0-135-16</inkml:trace>
  <inkml:trace contextRef="#ctx0" brushRef="#br0" timeOffset="2082.59">19794 12008 2818 0,'0'0'62'0,"0"0"13"0,0 0 2 0,0 0 3 0,0 0-64 0,7-9-16 15,0 9 0-15,8-10 0 0,-5 10 0 0,4-9 0 16,4 9 0-16,3-6 0 0,0 2 0 0,4-2 0 15,3 3 0-15,0-3 0 0,4 6 0 0,0-3 0 16,3-4 0-16,0 7 0 0,4-3-10 0,0 3 2 16,-4-6 0-16,1 6 0 15,-1 0-103-15,-3 0-20 0,-1 0-4 0,1 0-1 16,0 0-115-16,-4 0-23 0,29 0-5 0,-15 0-460 16</inkml:trace>
  <inkml:trace contextRef="#ctx0" brushRef="#br0" timeOffset="2360.31">19720 12337 1900 0,'0'0'169'0,"-7"7"-135"0,-7-7-34 0,4 0 0 16,2 0 286-16,8 0 50 0,0 0 11 0,0 0 1 16,0 0-312-16,15-7-62 0,2 7-13 0,11-3-2 0,4-3 20 0,7-4 4 15,7 1 1-15,14 0 0 0,7-7 6 0,10 3 2 16,8-2 0-16,0 5 0 16,3-5-29-16,4 5-6 15,3 1-1-15,0-1 0 0,-7 1-121 0,4 3-25 16,-7-4-5-16,-1 1-1 0</inkml:trace>
  <inkml:trace contextRef="#ctx0" brushRef="#br0" timeOffset="3199.56">21403 11409 2016 0,'0'0'179'0,"0"0"-143"16,0 0-36-16,0 0 0 0,0 0 163 0,0 0 25 15,7 0 6-15,-7 0 1 0,0 0-158 0,0 0-37 16,4 10 0-16,-4-1 0 0,0 7 9 0,-4 2-1 16,-6 11 0-16,2-4 0 0,-2 3 15 0,-1 6 2 15,-3 10 1-15,4-6 0 0,-1 6 1 0,4 6 0 16,0-9 0-16,0 9 0 0,7 3-14 15,-4 1-2-15,8-7-1 0,3 6 0 0,-4 0-10 0,1-3 0 16,3-3 0-16,0 1 8 16,0-5-32-16,0-2-6 0,-3-3-2 0,-1-1 0 15,4-2-74-15,-7 3-15 0,0-7-3 16,0-3-1-16,-3 0-72 0,-1-3-15 0,1-6-2 0,3 0-1 16</inkml:trace>
  <inkml:trace contextRef="#ctx0" brushRef="#br0" timeOffset="3519.47">21936 11293 2304 0,'0'0'102'0,"-7"6"21"0,0 4-99 0,0 2-24 0,7 10 0 0,-7 0 0 16,-1 6 113-16,1 7 18 0,4 6 3 0,-1-4 1 0,-3 10-111 0,4-3-24 16,-4 0 0-16,7 9 0 0,3-9 0 0,-6 10 14 15,-1-7-3-15,4 3-1 16,0 3 22-16,0-6 4 0,-7 7 0 0,0-1 1 16,4 0-21-16,-1-6-4 0,0 7 0 0,-3-11-1 15,-3 1-11-15,3-6 0 0,7 3 0 0,0-7 0 0,-7-2 0 0,7-7 0 16,7 3 0-16,3-3-11 15,-3-6-74-15,4 0-15 0,3-4-4 16,4-5-714-16,3-4-143 0</inkml:trace>
  <inkml:trace contextRef="#ctx0" brushRef="#br0" timeOffset="5413.46">22652 11669 2354 0,'18'-9'52'0,"-18"9"10"0,0 0 2 0,0 0 3 0,0 0-54 0,7-3-13 16,0-3 0-16,0-4 0 16,-7 10-37-16,0 0-11 0,10 0-1 0,-3-3-1 15,4-3 14-15,-11 6 2 0,0 0 1 0,-7 9 0 0,-7-9 51 0,0 10 10 16,0-10 3-16,3 9 0 0,-3 7 29 0,-4-7 7 15,1 10 1-15,-1-3 0 0,0 2 1 0,1 1 1 0,-12 9 0 0,8-3 0 16,0 4-22-16,0-4-4 0,-4 9 0 16,8 1-1-16,-1-4-28 15,7 4-6-15,8 5-1 0,-8-2 0 0,1 0-8 0,6-4 0 16,4 4 0-16,4-4 0 0,-8 1 0 0,8-7 0 0,3 0 0 16,0-3 0-16,-4 0-9 0,4-6 9 0,-3 6-12 15,3-12 12-15,4 3 0 0,-4-1 0 0,-7-5 0 16,7-7 0-16,3 6 0 0,4-9 9 0,-7 0-9 0,4 0 12 15,3-3 8-15,0-6 1 0,7-1 1 0,-3-5 0 16,3-4 4-16,4-6 1 0,0 0 0 0,3-7 0 16,-7-2-14-16,7-10-2 0,4 6-1 0,0-12 0 15,-4 6-2-15,-3-9 0 0,-8 6 0 0,4 3 0 16,1-9-8-16,-8 9 10 0,-11 0-10 0,1-3 10 0,-1 9 6 0,-6-3 2 16,-1 4 0-16,-6-1 0 0,-5 4-2 15,1-1 0-15,11 7 0 0,-8 3 0 16,-6 0-16-16,6 6 0 0,4 0 8 0,3 3-8 15,-6 4-10-15,3 2-6 0,0 1 0 0,7 3-1 16,0-1-109-16,0 7-22 16,0 0-4-16,0 0-1106 0</inkml:trace>
  <inkml:trace contextRef="#ctx0" brushRef="#br0" timeOffset="5686.29">22433 12193 403 0,'0'0'17'0,"0"0"5"0,-7 0-22 0,7 0 0 0,0 0 0 0,0 0 0 16,-7 0 519-16,7 0 99 0,0 0 20 0,11 0 4 15,-11 0-514-15,10 3-102 0,8 3-26 0,-1-6 0 16,1 0 0-16,3 0 0 0,0 0 0 0,4-6 0 31,10 3-40-31,-6-3-14 0,-1-4-2 0,4 1-1096 0</inkml:trace>
  <inkml:trace contextRef="#ctx0" brushRef="#br0" timeOffset="6584.33">23297 11221 1497 0,'-7'0'133'0,"0"-6"-106"0,0 6-27 0,0 0 0 16,0 0 211-16,0 0 37 0,0 6 7 0,0-6 1 16,3 6-168-16,-3-3-33 0,4 7-7 0,-1-4-2 15,1 7-7-15,-1-4-2 0,1 13 0 0,-1 0 0 16,4 3-9-16,-3 9-1 0,-1 4-1 0,1 6 0 0,3 9-6 0,-4 1 0 15,-3 8-1-15,4 1 0 0,-4 0-19 0,3-1 10 16,0 1-10-16,1 0 8 0,-1 0-8 0,1-1 0 16,-1-2 0-16,4-7 8 0,-3-6 3 0,3 7 0 15,0-11 0-15,3-5 0 16,1-3-38-16,-1-1-7 0,1 4-2 0,3-13 0 16,0 3-88-16,0-3-17 0,4-6-4 0,-1-10-960 15</inkml:trace>
  <inkml:trace contextRef="#ctx0" brushRef="#br0" timeOffset="6915.61">23678 11124 864 0,'0'0'38'0,"-7"9"8"0,0 7-37 0,-3 3-9 0,-1 6 0 0,1 3 0 15,-1 10 381-15,-3 5 75 0,3 1 14 0,1 3 3 16,-1 7-377-16,4 5-76 0,-3-2-20 0,2 2 0 16,1 4 11-16,-3 0-3 0,3-1-8 0,0 1 12 15,0-9 24-15,3 8 4 0,4-2 0 0,-3-4 1 16,3-2-23-16,0-1-5 0,0 0-1 0,0-9 0 15,0 0-12-15,0-6-10 0,0-1 2 0,3 4 0 16,-3-6-36-16,4-4-6 16,-4-6-2-16,3 3-735 0,1-3-147 0</inkml:trace>
  <inkml:trace contextRef="#ctx0" brushRef="#br0" timeOffset="7397.85">23668 12588 2718 0,'0'0'60'0,"0"0"12"0,-4-9 2 0,4 6 2 0,0-7-60 0,7 1-16 0,0-4 0 0,4 4 0 31,0-4-22-31,3 4-7 0,3-7-2 0,1 1 0 0,0 5 23 0,6-9 8 0,1 7 0 0,-4-4-9 16,0 7 9-16,1-7 0 0,-5 7 0 0,1-1 0 15,-1 1 0-15,-2 3 0 0,-5 6 0 0,1-4 0 16,-1 4 30-16,-3 0 2 0,0 4 0 0,0 2 0 15,-3-3-32-15,0 9 0 0,-4-2 0 0,0 2 0 16,-4 4 0-16,0 3 12 0,1 0-3 0,-4 0-1 16,0 6-8-16,-4 0 0 0,4 3 0 0,-3-3 8 0,-1 3-8 15,0 0 0-15,1-2 0 0,-1 2 0 0,-3-3 0 16,0 3 0-16,3-3 0 0,4 0 0 0,-3-3 0 0,3-3 0 16,-4 6 0-16,8-9 8 0,-1 3 4 0,4-4 0 15,4-2 0-15,-1 6 0 0,11-10 21 0,-3 7 5 16,3-7 1-16,4-3 0 0,-1 4-30 15,8-7-9-15,3 3 0 0,0-3 0 16,4 4-70-16,3-7-21 0,4 0-4 0,0-7-720 16,7 4-144-16</inkml:trace>
  <inkml:trace contextRef="#ctx0" brushRef="#br0" timeOffset="8461.06">25068 11792 345 0,'7'0'31'0,"4"0"-31"0,3 0 0 0,-3 0 0 16,3 0 460-16,3 0 85 0,1 0 18 0,0 0 3 15,-1 0-446-15,5 0-90 0,2 0-18 0,1 0-3 16,0 0-9-16,10 0 0 0,-3 0 0 0,3-7 0 0,7 7 0 0,1 0-12 16,-1-3 2-16,4-3 1 15,3 3-37-15,-3-3-7 0,0 2-2 0,0-2-618 16,-4 3-124-16</inkml:trace>
  <inkml:trace contextRef="#ctx0" brushRef="#br0" timeOffset="8730.82">24885 12168 2188 0,'3'-3'195'0,"1"3"-156"0,7-6-31 0,3 6-8 16,7 0 84-16,4 0 16 0,3-10 4 0,7 10 0 16,0-6-84-16,4 3-20 0,-4-4 0 0,4 4 0 15,0-3 0-15,0 3-8 0,0 3 8 0,-1-6-12 16,1 6 12-16,0-3 0 0,3-4 8 0,-3 7-8 31,4-3-113-31,-5-3-27 0,5 0-6 0</inkml:trace>
  <inkml:trace contextRef="#ctx0" brushRef="#br0" timeOffset="9743.84">27915 11400 1612 0,'-10'-7'72'0,"3"7"14"0,0 0-69 0,-4 0-17 16,-3 0 0-16,3 0 0 0,-3 0 196 0,-3 0 35 15,-5 0 7-15,1 0 2 0,0 0-166 0,-11 7-33 16,-3-7-6-16,-4 0-2 0,0 6 23 0,1-3 4 16,-5-3 0-16,1 10 1 0,0-10-21 0,-8 9-5 15,1 0-1-15,-1-2 0 0,-2 2-14 0,6 0-4 16,3-2 0-16,1-4 0 0,3 6-8 0,7-2-8 16,8-4 12-16,3-3-12 0,-1 9 8 0,8-3-8 15,4-6 0-15,3 10 0 0,3-4 0 0,1-3 0 16,3-3 0-16,3 10 0 0,1-1 0 0,6 0-9 15,4 7 1-15,4-7 0 0,0 1 8 0,6 6 0 16,8-7 0-16,0 0 0 0,0 7 0 0,3-3 0 0,7-4 0 0,1 0 0 16,-1 7 0-16,0-7 0 0,1 1 0 0,2-1 8 15,5 1-8-15,-1-1 0 0,1-3 0 16,3 4 0-16,-4-1 0 0,-3 1 0 0,-4-4 0 16,-3 3 0-16,-7-6 0 0,-1 7 0 0,-6 2 0 0,-7-9 0 15,-4 7 0-15,0-1 0 0,-7 1 0 16,-3-4 0-16,-4 3 0 0,-4 1 8 0,-3-1-8 0,-7 1 8 15,-4 5-8-15,-3-5 9 0,-11-1-9 0,-7 7 10 16,1-4-10-16,-12 4 0 0,1-7 0 0,-4 10 0 16,0-3 0-16,0-4 0 0,-7 10 0 0,0-3 0 15,4-6 0-15,-1 6 0 0,1 3 0 0,3-10 0 16,0 13 0-16,4-6 0 0,6 0 0 0,1 6 0 16,7-6 0-16,-1 0 0 0,5 6-8 0,2-7 8 15,1 1-12-15,4-3 1 0,2 3 1 0,5 0 0 0,6-4 10 16,1 1 0-16,3-4-9 0,3-2 9 0,0 6 0 0,8-1 0 15,0-2 0-15,3 2 8 0,3-5 5 0,4-1 1 16,4 1 0-16,0-1 0 0,3-3-2 0,7 4-1 16,0-7 0-16,4 3 0 0,3-6-11 0,4 0 12 15,3 3-12-15,1-3 12 0,3 0-12 0,-1 0 0 16,-2 0 0-16,-1 0 0 0,-3 0 0 0,0 0 0 16,-4-3 0-16,0 3 0 15,0 0-32-15,1-6 2 0,-1 6 0 0,-3-3 0 16,3-4-128-16,4 4-26 0,0-3-4 0,3 3-947 0</inkml:trace>
  <inkml:trace contextRef="#ctx0" brushRef="#br0" timeOffset="11149.82">29386 11585 2156 0,'0'0'96'0,"0"0"19"0,-7 0-92 0,0-7-23 16,7 7 0-16,0 0 0 0,0 0 43 0,0 0 4 15,0-3 1-15,-3-3 0 0,3 6 8 0,0 0 1 16,0 0 1-16,0-6 0 0,0 6 3 0,0 0 1 16,-7-3 0-16,3 3 0 0,-3 3-34 0,0 3-6 15,0 3-2-15,-7 10 0 0,0 0-20 0,-4 3 0 16,-3 6 0-16,0 0 0 0,-4 7 0 0,0-1 0 0,-3 4 0 0,4 0 8 15,-1 2-8-15,0-2 0 16,0 0 0-16,4 6 8 0,4 0-8 16,-1-7 0-16,0 7 0 0,4-9 0 0,0-1 0 0,4-6 0 0,2 1 0 15,-2 2-8-15,6-9 8 0,4 0 0 0,0-3 0 0,0-7 0 16,4 4 0-16,3-7 0 0,0 1 8 0,0-1-8 16,4-3 0-16,3-3 0 0,3-3 0 0,5-3 0 15,-1-3 0-15,3-3 0 0,1-7 0 0,7 7 0 16,0-10 0-16,-1 0 8 0,-2-6-8 0,-1 3 0 15,4-3 9-15,-4 0-9 0,-4-4 12 0,1-5-12 16,-7-1 23-16,3 7-3 0,-3-6 0 0,-4 2 0 16,-7 1-20-16,3 3 0 0,-3-7 0 0,0 7 0 15,-3 3 0-15,0-3 19 0,3 3-3 0,-4-4-1 16,-3 4-15-16,4 3 0 0,-4-3 8 0,3 0-8 16,1 6 0-16,-4-6 0 0,0 13-12 0,0-7 12 15,3 3-40 1,-3 1-2-16,0 2 0 0,0-3 0 0,-3 1-60 0,-1 5-12 15,1 1-2-15,-1 0-1 0,1 5-93 0,-4-2-18 0,-4-3-4 16,-3-1-604-16</inkml:trace>
  <inkml:trace contextRef="#ctx0" brushRef="#br0" timeOffset="11406.83">29108 11955 2570 0,'0'0'56'0,"0"0"12"0,0 0 3 0,0 0 1 0,0 0-57 0,0 0-15 0,0 0 0 0,3 9 0 15,8-3-13-15,-1 4-6 0,5-4-1 0,-1-3 0 16,3 7 20-16,1-10 0 0,3 6 0 0,0-3 0 15,0-3 0-15,-3 6 0 0,7-3 9 0,-4-3-9 32,0 7-110-32,0-7-27 0,0 0-6 0</inkml:trace>
  <inkml:trace contextRef="#ctx0" brushRef="#br0" timeOffset="12411.47">29665 12472 1879 0,'0'0'83'16,"0"0"17"-16,0 0-80 0,-3 0-20 0,3 0 0 0,-7 0 0 0,3 0 63 0,4 0 8 16,-7 0 1-16,0 6 1 0,3-2 3 15,-3 2 1-15,0-3 0 0,0 3 0 0,-3 4-10 0,3-1-3 16,-1 7 0-16,-2-4 0 0,3 4-29 0,-4 3-7 16,1 6 0-16,-1 0-1 0,1-3-27 0,2 9 0 15,1-9 0-15,0 3 0 0,4 4 0 0,-1-4-14 16,4-7 5-16,4 1 1 15,-1-3-17-15,1 3-3 0,3-4-1 0,4-2 0 16,-1-4-5-16,4-2-1 0,-3 2 0 0,6-9 0 16,1 0-69-16,0 0-13 0,3-3-3 0,0-3-862 0</inkml:trace>
  <inkml:trace contextRef="#ctx0" brushRef="#br0" timeOffset="12619.08">29824 12187 2404 0,'-7'0'53'0,"0"-3"11"0,0-4 3 0,0 7 0 0,3-3-54 0,4 3-13 0,0 0 0 0,0 0 0 15,0 0-89-15,0 0-21 0,0 0-4 0,0 0-1 16,0 0-101-16,0 0-21 0,0 0-4 0,-10 13-1 0</inkml:trace>
  <inkml:trace contextRef="#ctx0" brushRef="#br0" timeOffset="13221.72">26945 13040 691 0,'0'0'61'0,"0"0"-49"16,0 0-12-16,0 0 0 0,0 0 320 0,0-7 62 16,0-2 12-16,0 9 2 15,0 0-340-15,0-3-69 0,0 3-14 0,0 0-2 0,-3-6 29 0,3 6 18 16,-7 0-2-16,0 0-1 0,-1 0 16 0,1 6 3 15,-3-3 1-15,-1 13 0 0,1-7-14 0,-1 4-2 16,1 9-1-16,-1-4 0 0,4 4-18 0,0 3 0 16,-4 4 0-16,8-4 0 0,-4 0 0 0,7-6 0 15,0 6-10-15,0-3 10 16,3-7-32-16,1 4-1 0,-1-3-1 0,4-7 0 16,4 1-172-16,-1-1-34 0,1 1-8 0</inkml:trace>
  <inkml:trace contextRef="#ctx0" brushRef="#br0" timeOffset="13401.18">27146 12811 864 0,'0'0'76'16,"-7"0"-60"-16,-3 0-16 0,-1 0 0 15,4-3 292-15,7 3 56 0,0 0 12 0,0 0 1 16,0 0-361-16,0 0-86 0,0 0-10 0,0 0-487 16,0 0-97-16</inkml:trace>
  <inkml:trace contextRef="#ctx0" brushRef="#br0" timeOffset="13816.28">27361 13131 2602 0,'0'0'57'0,"-7"0"12"0,4-7 3 0,-4 7 1 0,7 0-58 0,0 0-15 0,0 0 0 0,0 0 0 16,0 0-13-16,0 0-6 0,7-3-1 0,-7 3 0 15,7-6 20-15,-7 6 0 0,0 0 0 0,11 0 0 16,-1 0 15-16,1 0 3 0,-1 6 1 0,4-6 0 15,0 0-9-15,4 0-2 0,-4 0 0 0,4 0 0 16,0 0-8-16,-4 0-17 0,7 0 4 0,-4 0 1 16,8 0-40-16,-4 0-8 0,-3 0-2 0,0-6 0 15,6 6-84-15,-3-3-17 0,1 3-3 0,-5-6-718 16</inkml:trace>
  <inkml:trace contextRef="#ctx0" brushRef="#br0" timeOffset="14154.63">27390 13344 2016 0,'0'0'179'0,"0"0"-143"0,0 0-36 0,7 3 0 15,0-3 136-15,3 0 20 0,1 0 4 0,3 0 0 16,-3 0-168-16,3-3-35 0,0 3-6 0,0 0-2 15,0 0-90 1,0 0-19-16,0-6-3 0,0 6-745 0</inkml:trace>
  <inkml:trace contextRef="#ctx0" brushRef="#br0" timeOffset="15437.4">28018 12905 2030 0,'0'0'90'0,"-4"3"18"0,-3 6-86 0,0 1-22 0,0-1 0 0,-4 7 0 0,4 0 34 0,0 2 2 15,4 1 1-15,-4 9 0 0,3-2-19 0,4 8-4 16,0-3-1-16,0 4 0 0,0-1 13 0,0 4 2 15,4-3 1-15,-1-1 0 0,4-6-13 0,-3 0-2 16,3 4-1-16,0-10 0 0,-4 3-24 0,4-6-5 16,1-4 0-16,-1 1-1 15,-4-3-149-15,1-4-30 0</inkml:trace>
  <inkml:trace contextRef="#ctx0" brushRef="#br0" timeOffset="16713.75">27210 11168 1324 0,'0'0'118'0,"3"0"-94"0,-3 0-24 0,11 0 0 15,-4-10 135-15,0 4 22 0,4 3 5 0,-1-3 1 16,1-7-83-16,-1-3-16 0,1 1-3 0,3 2-1 16,-3-3-20-16,-1-9-5 0,4 7-1 0,0-1 0 15,-3-6-10-15,3 3-1 0,-3-3-1 0,-1 0 0 16,4 6 6-16,-3-6 2 0,0 3 0 0,-1-3 0 15,-3-1-4-15,4 5-1 0,-4-5 0 0,0 1 0 16,0-3-1-16,-4 3 0 0,5 3 0 0,-1 0 0 16,-4 3-8-16,4 1-3 0,-3 2 0 0,-1 3 0 0,1 7 3 0,-1-3 0 15,-3 9 0-15,0 0 0 16,0 0-32-16,0 18-5 0,-3-2-2 0,3 9 0 16,0-3 13-16,-4 13 10 0,4-7-13 0,0 6 5 15,0-5 8-15,0 5 0 0,4-9 0 0,-1 3 0 16,-3-3 0-16,4 4 0 0,3-4 0 0,0-6 0 15,-4 6 0-15,4-6 0 0,-3-10 0 0,3 10 0 0,0-10 0 16,0 1 9-16,-7-10-9 0,7 9 10 0,4-9-10 0,-1-3 8 16,1-3-8-16,0-4 8 0,-1 1-8 0,4-1 8 15,-3-8-8-15,3 2 8 0,0-6-8 0,-3 0 0 16,-1 0 0-16,4-3 0 0,-3-3 0 0,0-4 0 16,-1 4 0-16,4-6 0 0,4 2 17 0,-4-9-1 15,0 13-1-15,-3-6 0 0,3 6-15 0,-4 2 0 16,-3 8 0-16,0-1 0 0,-3 9 0 0,0 4 0 15,-1-3 0-15,-3 9 0 0,0 0 0 0,4 15 0 16,-4 4 0-16,0 9 0 0,0 4 8 0,0-1-8 16,-4 10 11-16,4-3-11 0,0-1 0 0,0-2 0 15,4-1 0-15,-1 4-9 0,1-4 9 0,3-5 0 16,-4 2 10-16,4-9-10 0,0-3 0 0,4-4 0 0,-1 1-11 16,5-13-1201-16</inkml:trace>
  <inkml:trace contextRef="#ctx0" brushRef="#br0" timeOffset="18781.64">28931 11259 288 0,'0'0'12'0,"0"0"4"0,0 0-16 0,0 0 0 15,0 0 0-15,0 0 0 0,0 0 210 0,0 0 39 0,0 0 8 0,0 0 2 16,0 0-124-16,0 0-25 0,0 0-5 0,0 0-1 15,0 0-19-15,0 0-4 0,0 0-1 0,0 0 0 16,-7 0-4-16,0 6-2 0,-3-3 0 0,-1-3 0 16,0 9-29-16,-6 7-5 0,-1-7-2 0,-3 10 0 15,-7 6-18-15,0 4-4 0,-1 2-1 0,1 7 0 16,-7 6-15-16,3 3 8 0,-3 6-8 0,7 0 0 16,-1 0 8-16,1 1-8 0,3-1 0 0,8 4 9 15,-1 2-9-15,4-2 0 0,3 2 0 0,1 4 0 16,6-4 0-16,4-2 0 0,4-4-12 0,3 0 12 15,7 1-100 1,0-7-13-16,4-3-3 0,3-3 0 0,0-1-63 0,7-5-13 16,32 27-2-16,-7-18-1 0</inkml:trace>
  <inkml:trace contextRef="#ctx0" brushRef="#br0" timeOffset="19511.14">30071 11337 1209 0,'0'0'53'0,"0"0"12"0,0 0-52 0,0 0-13 0,0 0 0 0,-4 9 0 16,4-2 172-16,4 2 31 0,3 4 6 0,-4 2 2 15,8 4-153-15,0 6-30 0,-1-6-7 0,4 16-1 16,4 2-20-16,0 1 0 0,-1 6 0 0,1 0 8 16,3 6-8-16,0-3 0 0,0-3 8 0,0 3-8 15,-3-3 13-15,3 9-1 0,-7-9-1 0,0 9 0 16,4-9 5-16,-7 3 0 0,-1-3 1 0,-6 6 0 16,-1-3-7-16,-6-3-2 0,-1 0 0 0,-6 3 0 15,-1-3-8-15,-7-6 0 0,1 2 0 0,-1-2 0 16,-3-4 0-16,-4 1-11 0,1-4 3 0,-1 1 0 15,0-4-156 1,1-3-32-16,-26 13-5 0,11-20-2 0</inkml:trace>
  <inkml:trace contextRef="#ctx0" brushRef="#br0" timeOffset="20178.36">30300 10983 806 0,'0'0'36'0,"0"0"7"0,0 0-35 0,7-3-8 0,-7-4 0 0,4-2 0 15,3-1 201-15,-4 7 39 0,4-6 7 0,-3 3 1 16,3-4-152-16,-4 4-30 0,1-3-6 0,3 5-2 16,-3-5 6-16,-1 3 2 0,4-4 0 0,-3 1 0 0,3 3-13 0,0-4-2 15,7 7-1-15,0-6 0 0,0-1-24 16,0 1-5-16,0-4-1 0,4 4 0 16,0-1-20-16,3 7 8 0,-4-6-8 0,1 3 0 0,0 3 0 15,3-4 0-15,-4 4 0 0,1 3 0 0,-4 0 0 16,4 3-8-16,-4-3 8 0,0 10 0 0,-3-4 0 0,-1-3-8 15,1 6 8-15,-4 1 0 0,-4 6 0 0,-3-1 0 16,-3-2 0-16,-1 2 0 0,-3 4-8 0,-3 0 8 16,-4 0-8-16,-4 6 8 0,4-6-15 0,-4 0 3 15,1 3 0-15,-5-4 0 0,5 1 3 0,-4 0 1 16,3 0 0-16,0 0 0 0,1-4-3 0,3 1 0 16,3-3 0-16,0-4 0 0,1 7 11 0,3-7 0 15,7-3 0-15,-4-3-8 0,4-3 8 0,4 10 16 0,-1-1-4 16,4-2-1-16,0 2-11 0,4 0 0 0,3-2 9 0,4 2-9 15,-4 0 0-15,4-5 0 0,-1 5 0 0,4 0 0 16,0-2 0-16,4 2 0 0,3 0 0 0,-3-2 0 16,3-4-17-16,1 6-5 0,2-9-1 0,-2 7-644 15,-5-4-129-15</inkml:trace>
  <inkml:trace contextRef="#ctx0" brushRef="#br0" timeOffset="21076.91">26843 10465 1839 0,'-25'7'81'0,"11"2"18"0,0 0-79 0,-7 1-20 0,-7 5 0 0,-1 4 0 16,1 9 8-16,-7-2-8 0,3 8 9 0,-3 4-9 16,0 6 0-16,-1-1 0 0,5 11 0 0,2 2 0 15,-2 13 24-15,-1 3-2 0,4 10 0 0,-1-1 0 16,-2 13-2-16,-1 7 0 0,0 2 0 0,7-2 0 15,1 8-2-15,-1-2-1 0,4 0 0 0,7-1 0 16,3-5 6-16,4 2 1 0,7-6 0 0,0 0 0 16,11-2-7-16,3 2-1 0,7-9 0 0,7-1 0 15,0-5-31-15,8-1-6 0,6-2-2 0,14-7 0 16,4-9-133-16,11-1-28 16,77 39-4-16,-21-39-2 0</inkml:trace>
  <inkml:trace contextRef="#ctx0" brushRef="#br0" timeOffset="21843.45">30508 10089 2178 0,'0'0'48'0,"-7"0"9"0,0-3 3 0,0-3 1 0,7 6-49 0,0 0-12 0,0 0 0 0,0 0 0 31,0 0-18-31,11 9-6 0,3 0-2 0,3 1 0 0,-2 5 16 0,2 1 10 0,4 3-12 0,-3 0 12 16,0 0 32-16,3 9 12 0,3-3 4 0,5 3 0 15,-1 3-7-15,4 1-1 0,3 9 0 0,4-4 0 16,0 10-8-16,3 7-3 0,-3 5 0 0,3 4 0 16,-3 0-29-16,0 9-20 0,-4 6 4 15,0 4 0-15,0 5 16 0,1 1 0 0,-1-3 0 16,-7 9 0-16,4 0 9 0,0 0 6 0,-4 3 1 0,-7-3 0 15,-3 4-16-15,-4-11-18 0,-4 11 4 0,-6-7 1 16,3-4 13-16,-10 1 15 0,-5-6-3 0,-6-10-1 16,4 6-11-16,-4-6 0 0,-4-6 9 0,0 3-9 15,-3-12 12-15,4 2-3 0,-1-12 0 0,-3-3 0 16,0 0-9-16,3-9 0 0,0-7 0 0,-3 0-746 16,0-3-149-16</inkml:trace>
  <inkml:trace contextRef="#ctx0" brushRef="#br0" timeOffset="22244.97">31249 9722 1209 0,'0'0'108'0,"0"0"-87"0,-7 0-21 0,7 0 0 16,0 0 153-16,0 0 27 0,-7 0 4 0,7 0 2 16,0 0-154-16,0 9-32 0,3 1 0 0,1-1 0 15,0 1 0-15,-1 5 0 0,4 4 0 0,0 0 0 16,0-3 0-16,4 9 0 0,-1-3 9 0,1 0-1 16,-4 0 0-16,0-4 0 0,0 8 0 0,-3-8 0 15,3 1-8-15,-4-3-16 0,1 3 4 0</inkml:trace>
  <inkml:trace contextRef="#ctx0" brushRef="#br0" timeOffset="22539.49">31923 9650 1036 0,'0'0'92'0,"0"0"-73"15,0 0-19-15,0 0 0 0,0 0 218 0,0 0 40 0,0 0 8 0,-7 9 2 16,0 7-215-16,0-3-42 0,-4 2-11 0,1 4 0 16,-1 6 0-16,0 3 0 0,1 1 0 0,-4-1 0 15,0 6 0-15,3 10 0 0,-3 0 0 0,0 9 0 16,-4 1 0-16,4-7 0 0,-4 6 0 0,1 0 0 15,-1-2 8-15,0 2-8 0,1-6 12 0,-4 6-4 32,-4 1-160-32,-3-1-32 0,-32 44-6 0,10-31-2 0</inkml:trace>
  <inkml:trace contextRef="#ctx0" brushRef="#br0" timeOffset="23014.93">31821 10337 806 0,'0'0'72'0,"0"0"-58"16,0 0-14-16,3-7 0 0,4-2 297 0,0 6 57 15,0-3 11-15,4-4 3 0,3 1-275 0,4-7-54 0,-1 7-11 0,4-1-3 16,4 1-8-16,0-7-1 16,-1 7-1-16,5-1 0 0,2 7-15 0,-6-3 0 0,0 3 0 15,0-3 0-15,-1 6 0 0,-6 0 0 0,0 9 9 0,-4-9-9 16,0 9 14-16,-4 1-2 0,1-4-1 0,-4 3 0 16,-4 1-11-16,1 6 10 0,-4-4-10 0,0 4 10 15,0 3-10-15,-4-4 0 0,-3-2 0 0,0 2 8 16,-3 4-8-16,-1-3 0 15,-3-3 0-15,0 8 0 0,-4-2 0 0,-3-6 0 0,0 9 0 0,3-3 0 16,-3-1 0-16,4 1 0 0,-5 0 0 0,5 0 0 16,-4-3 0-16,3 2 0 0,0 1 0 0,4 6 0 15,0-9 0-15,0 3 0 0,7 0 0 0,0-1 0 16,3-2 12-16,4-3 1 0,0 9 0 0,4-10 0 16,3 4 9-16,4-4 2 0,3 4 0 0,0 0 0 15,3-4-14-15,5-2-2 0,-1 5-8 0,7-5 12 16,0-1-4-16,-3 1-8 0,3-1 11 0,0 0-11 15,1-2-23-15,-5 2-11 0,4-9-2 16,1 9-692-16,6-9-137 0</inkml:trace>
  <inkml:trace contextRef="#ctx0" brushRef="#br0" timeOffset="26923.53">4759 15103 1843 0,'0'0'164'0,"0"0"-132"0,0 0-32 0,0 0 0 16,0 0 130-16,11-6 19 0,-8 3 4 0,8 3 1 15,3-7-120-15,3 7-24 0,1-3-10 0,3-3 8 16,4 3 17-16,3-3 3 0,7 2 1 0,1-2 0 15,6 3-17-15,7-3-3 0,1-4-1 0,3 4 0 16,7-3 32-16,17 6 7 0,1-7 1 0,17 4 0 16,11-4-16-16,10 1-4 0,8 0 0 0,17-1 0 15,4 1 7-15,6-1 1 0,22 1 0 0,7 0 0 0,11-7-36 16,6 7 0-16,8-7 0 0,6 6 0 0,-6-5 0 16,10 12 0-16,11-4 0 0,0-2-12 0,0 6 20 0,3-3 5 15,4 2 1-15,3-2 0 0,4 6 2 0,-7-3 0 16,0-3 0-16,-1 6 0 0,-2-3 0 0,-4 3 0 15,-8 3 0-15,1 3 0 0,0-3-16 0,-11 3 0 16,0-2 8-16,-14 5-8 0,-7-3 0 0,-7 4 0 16,-7 5 0-16,-7-2 0 15,-11 3-80-15,-11-4-18 0,-6 10-4 0</inkml:trace>
  <inkml:trace contextRef="#ctx0" brushRef="#br0" timeOffset="33990.94">2046 17148 2066 0,'-10'-10'92'0,"6"7"18"0,-3-3-88 0,3-4-22 0,4 4 0 16,-3-3 0-16,-8-1 0 0,4-2-10 0,4 2 1 0,-4-2 0 16,3 2 9-16,1 1-8 0,-8 0 8 0,4 5-8 15,0-5-1-15,-4 3 0 0,1-4 0 0,-1 4 0 16,1-3 9-16,-1-1-8 0,4 10 8 0,-4-9-8 15,1 9 26-15,-1 0 6 0,1-3 0 0,6-4 1 16,-6 7 11-16,10 0 1 0,0 0 1 0,0 0 0 16,-4 0 13-16,4 0 2 0,0 0 1 0,0 0 0 15,0 0-20-15,0 0-4 0,0 0-1 0,0 0 0 16,0 0-9-16,4-9-1 0,-4 9-1 0,10-6 0 16,1 6-9-16,3-3-1 0,0-4-8 0,7 7 12 15,-7 0-12-15,7 0 9 0,4-3-9 0,0 3 8 16,-1 3-8-16,1-3 0 0,0 0 0 0,7 7 0 15,-4-4 0-15,7-3 0 0,-3 6 0 0,0-6 0 16,10 0 0-16,-7-6 0 0,8 6 0 0,-1 0 0 16,7-3 27-16,-10 3 13 0,7-7 2 0,0-2 1 15,3 0-29-15,-3 5-6 0,3-2 0 0,1-3-8 0,6 9 14 16,-6-7-4-16,10 4-1 0,-11 3 0 0,4 0-9 0,3-6 12 16,-6 6-12-16,6 0 12 0,4 0-1 0,-7 0 0 15,4 0 0-15,2-3 0 0,1-3 5 0,-10 6 2 16,6-10 0-16,-6 10 0 0,3-3-8 0,3-3-2 15,-7 3 0-15,8-4 0 0,-4 4 1 0,3-3 0 16,-3 6 0-16,4-6 0 0,-12 6-9 0,5 0 8 16,-4 6-8-16,3-6 8 0,-7 0-8 0,4 6 0 0,4-3 0 15,-4-3 0-15,-1 0 11 0,1 7-3 0,-3-7-8 0,-1 3 12 16,-7-3-4-16,4 0-8 0,-4 0 11 0,1 6-11 16,-1-3 8-16,0-3-8 0,-3 7 0 0,0-7 0 15,3 3 0-15,0-3 0 0,0 9-10 0,1-3-894 16,-1 4-180-16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8:29:33.5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5627 6473 633 0,'0'0'28'0,"-11"0"6"0,4 0-34 0,-3-6 0 0,-1 6 0 0,0 6 0 16,1-6 229-16,-4 0 39 0,3 0 8 0,-3 7 2 0,11-4-172 0,-8-3-34 15,-3 0-8-15,14 0 0 0,0 0 27 0,0 0 5 16,0 0 2-16,0 0 0 0,0 0-12 0,0 0-2 15,0 0-1-15,14 0 0 0,-11-10-47 0,12 10-8 16,2-6-3-16,8 3 0 0,0-3-10 0,-4 6-3 16,11-3 0-16,3-4 0 0,7-2-12 15,-7 9-16-15,8-10 3 0,6 7 1 0,4-3 12 16,0-3 15-16,3 9-3 0,-3-7-1 0,0 7-11 0,0 7 0 16,4-7 0-16,-15 3 0 0,0 3 0 0,-3 3 0 15,0-9 0-15,3 10 0 0,-14-4-12 0,4-3-8 16,3 4-2-16,-6-4 0 15,-5-3-18-15,1 6-4 0,0-3-1 0,-8 3-689 0,1-6-138 16</inkml:trace>
  <inkml:trace contextRef="#ctx0" brushRef="#br0" timeOffset="864.78">7123 6420 1969 0,'0'0'87'0,"-11"0"18"0,4 0-84 0,3 0-21 0,4 0 0 0,0 0 0 16,0 0 67-16,0 0 9 0,0 0 1 0,0 0 1 15,7 0-57-15,8 6-11 0,2-3-2 0,4-3-8 16,11-3 9-16,0-3-9 0,10 0 0 0,-3 3 9 16,7-4-9-16,3-2 0 0,4 0 0 0,4-1 0 15,3-2 0-15,0 5-14 0,7-2 2 0,0 3 0 31,-7 6-120-31,-4-3-23 0,1 3-5 0</inkml:trace>
  <inkml:trace contextRef="#ctx0" brushRef="#br0" timeOffset="1442.86">8357 6404 1612 0,'0'0'144'0,"0"0"-116"0,-3 0-28 0,3 0 0 0,-7-3 133 0,7 3 21 16,0 0 4-16,7 0 1 0,10 0-111 0,-2-6-21 15,13 6-5-15,4 0-1 0,6 0-13 0,5-3-8 16,13-7 8-16,4 4-8 0,7-3 8 0,0-1-8 16,7 10 8-16,-7-6-8 0,0 3 0 0,0-3 0 15,0 6 0-15,-3 0-8 16,-1 6-84-16,-3-3-17 0,-3 3-3 0,-4 4-787 16</inkml:trace>
  <inkml:trace contextRef="#ctx0" brushRef="#br0" timeOffset="2210.34">9765 6420 2034 0,'0'0'90'0,"0"0"18"0,0 0-86 0,10 0-22 15,5 0 0-15,2 0 0 0,8 0 36 0,10 0 2 16,4 6 1-16,7-3 0 0,3 4-39 0,1-4-10 16,3-3-1-16,7 0 0 0,3 0 20 0,1 0 4 15,-4 0 1-15,-1 0 0 0,1 0-14 0,0 0 0 16,0 0 0-16,-7 0 0 16,-7 0-86-16,7 0-23 15,4 6-5-15</inkml:trace>
  <inkml:trace contextRef="#ctx0" brushRef="#br0" timeOffset="5864.28">15166 5351 2494 0,'-11'-19'111'0,"8"10"22"0,-4-1-106 0,3 1-27 0,1-1 0 0,-1 4 0 15,1-3 22-15,3-1-1 0,-4 7 0 0,1-3 0 32,-1-4-45-32,1 1-10 0,-1 3-2 0,-3 6 0 0,-4-13 9 0,-3 7 2 0,0-4 0 0,0 10 0 15,-4-6 9-15,-6 6 3 0,-1 6 0 0,-3-6 0 16,-4 10 13-16,0-1-11 0,1 1 11 0,-5-4-10 16,8-3 10-16,-4 7 0 0,4 5 0 0,7-5 0 15,0 5 0-15,3-12 0 0,4 7-9 0,3-1 9 16,1 4 0-16,3-1 0 0,3-2 0 15,4-1 0-15,0-3 0 0,0 4 0 0,4 6 0 0,-1-7 0 16,4 0 0-16,4 1 0 0,0-1 0 0,3 7 0 16,7-4 8-16,0-2-8 0,4-1 0 0,3 7 8 15,0-7-8-15,4 10 0 0,3-10 0 0,-7 7 0 16,8 3 0-16,-5 0 0 0,5-4 0 0,-5 4 0 0,5 6 0 16,-5-6 0-16,-2 6 0 0,2-6 0 0,-9 0 0 0,2 6 0 15,-6-6 0-15,0 0 0 0,-4 6 0 16,-4-6 0-16,1 6-12 0,-4-3 12 0,0-7 0 0,-4 4 0 15,1 0 0-15,-4 0 0 0,-7-4 0 16,3 4 0-16,-3-3 0 0,-3 3 0 0,-8-4 0 0,0-2 0 16,1 3 8-16,-4 2-8 0,-4-8 8 0,0-1-8 15,1 7 8-15,-5-7-8 0,5-2 8 0,-5-4-8 16,5 6 0-16,-4-9 8 0,3 0 2 0,0 0 0 16,4-3 0-16,0-3 0 0,3-4 7 0,1-5 2 15,-1 2 0-15,4-3 0 0,0-2 4 0,3-1 1 0,4-6 0 0,4 0 0 16,3 6-6-16,0-9-1 0,7-1 0 0,0-2 0 15,0 3-7-15,3 0-2 0,4 2 0 0,0-2 0 16,1 0-8-16,2-7 0 0,-3 10 0 0,8-3 0 16,-5 3 24-16,4-3 5 0,0 3 2 15,-3-7 0-15,3 1-23 0,0-3-8 0,-3 5 0 0,7-5 0 16,-4 3 0-16,4-4-20 0,-1 1 4 0,-2-1 0 16,-5-3-5-16,1 13-1 0,3-3 0 0,-3 0 0 31,-8-7-27-31,4 10-6 0,-3-3-1 0,-1 3 0 0,1 3-87 15,0 0-17-15,-4 0-4 0,3 0-442 0,-3 3-88 0</inkml:trace>
  <inkml:trace contextRef="#ctx0" brushRef="#br0" timeOffset="6149.42">15692 5884 2476 0,'0'0'220'0,"-11"9"-176"0,0 1-35 0,1-1-9 15,-4 10 56-15,3-3 8 0,4 2 3 0,4 1 0 31,-1-3-105-31,0 3-21 0,1-4-4 0,3-2-1 16,-4 3-51-16,4-7-10 0,0 0-3 0,0 1 0 16,0-4-92-16,0-6-20 0,0 0-3 0,0 0-1 0</inkml:trace>
  <inkml:trace contextRef="#ctx0" brushRef="#br0" timeOffset="6591.81">16189 5304 2718 0,'-14'-10'120'0,"7"4"25"0,-4 3-116 0,1 3-29 15,-4-6 0-15,3 12 0 0,-7 3 22 0,8 1-2 16,-4 2 0-16,3 13 0 15,-3-6-57-15,3 6-12 0,1 3-3 0,-1-2 0 0,1 8 36 0,-1 1 6 16,4-4 2-16,0 13 0 0,3-10-7 0,1 10-1 16,-1 3 0-16,4-3 0 15,4 0-19-15,-1 0-4 0,4-6-1 0,0-4 0 0,1 1 12 0,2-7 3 16,4-9 0-16,-3 3 0 16,3-4-7-16,4-5 0 0,-1-4-1 15,1-9 0-15,-1 7 45 0,1-14 8 0,3 7 3 16,0-9 0-16,1-4-10 0,-1-2-1 0,0-4-1 0,0-6 0 15,0 0 11-15,-3-4 2 0,-4 1 1 0,-3 0 0 0,-4-13 8 0,-4 4 2 16,4 2 0-16,-3-9 0 0,-1-3-17 0,-3 3-3 0,0-3-1 16,-3-3 0-16,-8 3-3 0,4-3-1 0,0 3 0 0,-3 9 0 15,-1-6-10-15,4 10 8 0,-4-1-8 0,1 10 8 16,3 6-8-16,-4 1 8 0,0-1-8 0,4 9 8 16,-3 4-28-1,-1 6-5-15,4-3-2 0,-3 6 0 0,-1 3-174 0,4 4-35 16,0-4-8-16,3 3 0 0</inkml:trace>
  <inkml:trace contextRef="#ctx0" brushRef="#br0" timeOffset="7045.63">16859 5056 2365 0,'0'0'52'0,"0"0"10"0,-3 6 2 0,-4-3 4 0,0 4-55 0,0-4-13 16,-4 6 0-16,0 7 0 0,1 3 0 0,-1-10 0 15,1 16-12-15,-4 3 12 0,-4-3-8 0,4 10 8 16,0 3 0-16,-4 6 0 0,4-7-8 0,0 13 8 0,0-3 0 0,0-3 0 16,-1 10 0-16,8-7 0 0,-3 3 0 0,3-3 0 15,3 6 0-15,4-9 0 16,0 0 0-16,4-6 0 0,3-4 0 0,3-6 0 0,-3-3 0 15,8 0 0-15,-1-6 0 0,0-3 0 16,3-4 0-16,1-2 0 0,0-1 0 0,3-2 0 0,0 2 0 0,4-9 0 16,-1 0 0-16,-2 0 9 0,2-9-9 15,-3 2 12-15,4-2-4 0,-4-1-8 0,-3 1 12 16,0-10-4-16,-1 10-8 0,-6-7 0 0,-4-3-12 0,3 1 12 16,-6 2 30-16,0 3 14 0,-8-5 2 0,0 2 1 15,1 0 4-15,-8-3 1 0,1 4 0 0,-1 5 0 16,-10-2-36-16,3-4-6 0,-3 13-2 0,0-3 0 15,-4-4 4-15,1 10 0 0,-1 0 0 0,0 0 0 16,4 0-12-16,0 10 0 0,0-10 0 0,3 9 0 16,1 0-56-1,-5-2-12-15,-13-4-4 0,3-13 0 0</inkml:trace>
  <inkml:trace contextRef="#ctx0" brushRef="#br0" timeOffset="22821.87">21452 5053 2178 0,'0'0'48'0,"0"0"9"0,0 0 3 0,0 0 1 0,0 0-49 0,7 9-12 0,1-6 0 0,-5 7 0 15,4-1 0-15,0 7 0 0,0-7 0 0,4 10 0 16,-4-3 0-16,-4 9 0 0,1 6 0 0,-4 10 0 15,-4-3-9-15,1 6 9 0,-8-1 0 0,1 11-9 16,-4-7 9-16,-1 3 0 0,-2 3 0 0,-1-6 0 16,-3 3-9-16,3-3 9 0,-3-3-10 0,7-6 10 15,0-3-17-15,3-1 2 0,4-6 1 0,4-9 0 16,-1 0-78-16,4-3-16 0,0-7-4 0,4-3 0 0</inkml:trace>
  <inkml:trace contextRef="#ctx0" brushRef="#br0" timeOffset="23292.39">22123 4946 2084 0,'0'0'46'0,"0"0"10"0,3-6 1 0,-3 6 1 0,0 0-46 0,0 0-12 0,0 0 0 0,4 9 0 15,3 7 0-15,-4 3 0 0,-10 0 0 0,0-4 0 16,-10 10 12-16,2-3-2 0,5 3-1 0,-8 4 0 16,1-4 0-16,3 9 0 0,-1-6 0 0,1 1 0 15,-3-4-9-15,3 0 0 0,6-3 9 0,-2 3-9 16,-1-6 0-16,4-4 0 0,4 1 0 0,3-3 8 16,0 2-8-16,0-12 0 0,0 7 0 0,0-10 8 15,0 0-8-15,0 0 0 0,0 0 0 0,0 0 0 16,3 6-11-16,4-3 11 0,-7-3-13 0,0 0 5 15,7 7 8-15,4-1 9 0,0-3-1 0,3-3-8 16,-4 6 27-16,4-3-2 0,8-3 0 0,-1 10 0 16,-4-10-25-16,4 0 0 0,4 0 0 0,7 0 0 15,0 6 0-15,-4-3-16 0,0-3 3 0,-3 6 0 16,7-2 13-16,-4 8 13 0,-11-9-2 0,1 7-1 16,-4 5-10-16,-3-5 0 0,-8 5 0 0,-6-2 8 15,-8 6-8-15,1 0 0 0,-1 6 0 0,-3-6 0 0,-11 6 16 16,1-7 5-16,-1 7 1 0,0 4 0 0,-3-4-10 15,-4 0-3-15,4-3 0 0,0 3 0 0,-1-6-9 16,5 0 8-16,-4-4-8 0,3 4 8 0,7-3-8 16,-3-4 0-16,-4-5 0 0,1 2 0 15,-1-3-72-15,7-3-12 0,-3-6-4 0,7-3-878 0</inkml:trace>
  <inkml:trace contextRef="#ctx0" brushRef="#br0" timeOffset="23511.32">21840 5100 1958 0,'11'-19'174'0,"-11"13"-139"0,0 3-35 0,4-4 0 16,6 4 124-16,1-3 19 0,-1-3 3 0,4 5 1 16,8-5-107-16,2 3-20 0,5-4-5 0,6 1-1 15,4 3 37-15,6-13 7 0,8 3 2 0,7 7 0 16,7-4-16-16,4-2-4 0,7 2 0 0,-1-3 0 15,4 1-28-15,11 2-12 0,3-3 11 0,1 7-11 16,-1-7-76 0,4 4-22-16,3-4-4 0</inkml:trace>
  <inkml:trace contextRef="#ctx0" brushRef="#br0" timeOffset="31791.69">28635 4959 1209 0,'0'0'108'0,"0"0"-87"0,0 0-21 0,0 0 0 15,0 0 154-15,0 0 26 0,0-10 6 0,0 10 1 16,0 0-97-16,0 0-19 0,0 0-4 0,0 0-1 16,0 0-32-16,0 0-6 0,0 0-2 0,-7 7 0 15,3-4-5-15,1 3-1 0,-1 3 0 0,1 1 0 0,-4-1-12 16,0 7-8-16,3-7 10 0,-3 10-10 0,0 0 16 15,0 6-2-15,-4-6-1 0,1 9 0 0,-1 3 0 0,1-2 0 16,-4 5 0-16,3-6 0 16,0 10-13-16,-3-10 9 0,4-3-9 0,-1 0 8 15,4 4 8-15,0-11 2 0,-4 8 0 0,4-8 0 16,4-2-18-16,-1-7-16 0,1 1 4 0,-1 6 0 0,1-7 12 16,3-6 0-16,0-3 12 0,3 6-12 0,-3-6 20 0,7 3-4 15,0 4 0-15,4-7 0 0,-4 0-16 0,7 0 0 16,0 0 0-16,0-7 0 0,4 7 0 0,3-9 0 15,-3 6-8-15,6-3 8 0,5-4-17 0,-5 1-1 16,5-1 0-16,2 4 0 16,-2-3-10-16,2-1-1 0,-2 1-1 0,2 0 0 15,-6-1-77-15,0 4-15 0,-4 3-3 0,0-4-488 0,0-2-98 0</inkml:trace>
  <inkml:trace contextRef="#ctx0" brushRef="#br0" timeOffset="32126.3">29115 4887 1382 0,'-4'-10'123'0,"1"10"-99"16,-1-9-24-16,1-1 0 0,-1 10 220 0,4 0 40 16,0 0 7-16,-7 10 1 0,0-1-202 0,0 7-41 15,0-4-8-15,0 14-1 0,-4 2-16 0,4 6 0 16,-7 7 0-16,0 0 0 0,-4 12 0 0,-3 7 0 16,4-4 0-16,-8 7 0 0,-3 6 10 0,-1 0-1 15,-6-3 0-15,3 6 0 0,1 0 3 0,-1 3 1 16,0 0 0-16,4-2 0 0,0-4-30 0,3-7-7 15,4 10 0-15,3-9-1 16,1 0-190-16,-1 0-37 0</inkml:trace>
  <inkml:trace contextRef="#ctx0" brushRef="#br0" timeOffset="35884.11">28374 8142 288 0,'0'0'12'0,"0"0"4"0,0 0-16 0,0 0 0 0,-4-7 0 0,1 4 0 16,3-3 261-16,0-3 50 0,0 9 9 0,0-4 3 15,3-2-238-15,1-3-47 0,-1 2-10 0,-3 7-1 16,4-3 9-16,-4 3 1 0,0 0 1 0,4-6 0 15,-4-3 32-15,3 5 6 0,4-2 2 0,-3-3 0 16,-1 6 13-16,4-4 2 0,-3-2 1 0,3 0 0 16,0 2-15-16,3-2-3 0,-3-1-1 0,1 1 0 15,2-7-25-15,1 7-5 0,-1-4-1 0,4-2 0 16,-3-4-17-16,3 3-4 0,4 4-1 0,-4-4 0 16,0 7-14-16,4-7-8 0,3 7 8 0,0-1-8 15,0 1 0-15,0-1 0 0,0 1 0 0,4 3 0 16,-4-4 8-16,0 7-8 0,-3-3 10 0,3 6-10 0,0 0 0 15,-3 0 0-15,-4 6-8 0,4-3 8 16,-8 4 0-16,5 2 0 0,-5 0 0 0,1 1 0 16,-4-1 0-16,0 7 0 0,-4 3 0 0,4-1 0 0,-7 8 0 15,0-1 0-15,0 6 0 0,-7-6 0 0,4 10 0 0,-4-1 0 16,-4-6 0-16,1 10 0 0,-1-4 8 16,-3-5-8-16,-4 5 0 0,4 1 0 0,-4 2 0 15,1-9 0-15,-4 7 0 0,0-1 0 0,-1 1 0 0,-2-1 0 16,-1-5 0-16,-3 5 0 0,3-6 0 0,0 1 0 0,1-4 0 15,-1-6 0-15,0 6 0 0,1-7 0 0,-1 1-12 0,4-9 12 16,0 5-9-16,-1-12 9 0,1 4 0 16,0-4-9-16,3 3 9 0,-3-6 0 15,0 0 0-15,0-6 0 0,3 3 0 0,4-4 0 0,0-2 0 16,0 0-8-16,0-4 8 0,0-3-8 0,7 7 8 0,0-7-8 16,-4 7 8-16,4-10 0 15,3 10 0-15,1-7-8 0,-1 13 8 0,4-7 0 0,0 10 0 0,0 0 8 16,7-6-8-16,0-3 12 0,1 3-4 0,2 2 0 15,8 4-8-15,-1 0 0 0,5 0 0 0,2 0 0 16,4 0 9-16,1 4 1 0,-1-4 0 0,0 6 0 16,-3 0-10-16,3-3 0 0,-3 7 0 0,-1-4 0 15,1 3 27-15,-4-6 0 0,4 13 0 0,0-6 0 16,-4-1-27-16,0 7-19 0,0-4 3 0,4 10 1 16,0-3 15-16,-4-7 0 0,-7 4 0 0,7 3 0 15,0 0 0-15,-3-4 0 0,3 4 0 0,-3 0 0 0,-1-3-14 16,4 3-6-16,1-4-2 0,-5-2-825 15,1 2-165-15</inkml:trace>
  <inkml:trace contextRef="#ctx0" brushRef="#br0" timeOffset="43681.7">21544 7775 633 0,'0'0'28'0,"0"0"6"0,-7 0-34 0,4-7 0 0,-1 7 0 0,4 0 0 16,0 0 349-16,0 0 63 0,-3 0 13 0,3 0 3 15,0 0-291-15,0 0-57 0,0 0-12 0,0 0-3 16,0 0-15-16,10-3-3 0,1-3-1 0,-1 6 0 15,-3-3-10-15,4-3-1 0,7 6-1 0,-1 0 0 16,-6 0-21-16,6 0-4 0,8-7-1 0,0 7 0 16,-8-3 0-16,5 3-8 0,2 0 12 0,5 0-4 15,-1 0 1-15,-4-6 0 0,5 6 0 0,-5-3 0 16,5-3 2-16,-5 6 0 0,-3 0 0 16,1-4 0-16,2 4-2 0,1 0 0 0,0 0 0 0,-8 0 0 15,1 0-9-15,0 0 0 0,3 4-12 0,-4-4 12 16,-6 6 0-16,3-3 12 0,7-3 0 0,-7 6 0 15,-3-6-4-15,0 0 0 0,-1 10 0 0,4-10 0 16,-3 6 3-16,-4-3 0 0,-7-3 0 0,7 0 0 16,0 9-11-16,-7-9 0 0,0 0 0 0,7 0 0 0,0 10 0 15,0-4 0-15,-7-6 0 0,0 0 0 0,-3 3 0 16,3-3 0-16,3 10 0 0,-6 2-11 0,-8-2 11 0,4 2 16 16,0-2-4-16,0 5-1 0,-7 4 2 0,0 0 1 15,0 6 0-15,-1-6 0 0,1 9-4 0,-3-3-1 16,-1 3 0-16,4-3 0 0,0 4-9 0,0-4 0 15,-4 3 0-15,4-3 8 0,-4 3-8 0,4 0 8 16,0-2-8-16,0 2 8 0,0-3-8 0,3 3 0 16,1-3 0-16,-1 0 0 0,-10 3 0 0,10-2 0 15,8-8 0-15,-4 11 0 0,0-11-15 0,3 4-1 16,4-3-1-16,4-6-1331 0</inkml:trace>
  <inkml:trace contextRef="#ctx0" brushRef="#br0" timeOffset="50797.57">15709 7919 2016 0,'-3'-16'89'0,"-1"13"19"0,4-3-87 0,-3-4-21 15,3 1 0-15,-4 9 0 0,4-3 104 16,0 3 16-16,0 0 3 0,0 0 1 0,0 0-102 0,0 0-22 15,0 0 0-15,4 12 0 0,-1 4 0 0,-3-3 0 16,4 2 0-16,-1 10 0 0,1-6 0 0,-8 9 8 16,1-2-8-16,-1 2 10 0,-6 0 1 0,3-3 0 15,-4 3 0-15,0-3 0 0,1 1 15 0,-4-8 3 16,3 1 1-16,0-3 0 0,4-4 14 0,0-2 2 0,0 2 1 0,4-9 0 16,3-3-19-16,0 0-3 0,0 0-1 0,0 0 0 15,0 0-11-15,7-3-2 0,0-9-1 0,7 9 0 16,4-7 0-16,-1 4 0 0,4-3 0 0,8 9 0 15,2-10-10-15,5 10-17 0,-5 0 4 0,5 0 1 16,-1 6 12-16,0-2 0 0,4 2-10 0,-7-3 10 16,0 6 8-16,-1-2 5 0,1 2 2 0,-4 0 0 31,1 1-38-31,-5-4-7 0,-6 4-2 0,0 2 0 0,-1-6 32 0,-3 4 0 0,0 5 0 0,-7-2 0 16,4-4 0-16,-7 7 13 0,-4 3-1 0,-4-3 0 15,0 2 6-15,-6 1 1 0,-1 6 0 0,-3 0 0 16,-3-3-19-16,-1 3-11 0,0 0 2 0,-3-3 0 15,0 0 9-15,-4 0 0 0,1-3 0 0,-5 6 0 16,-6-9 0-16,3 3 0 0,-6 0 0 0,-1-4 0 16,0-2 0-16,4 2-18 0,-4-5 3 0,7-4 1 15,0-3-80-15,4-3-16 0,0-3-3 0,3-3-669 16,0-4-134-16</inkml:trace>
  <inkml:trace contextRef="#ctx0" brushRef="#br0" timeOffset="51000.6">15709 8026 2642 0,'0'0'117'0,"0"0"24"0,4-10-113 0,-4 4-28 16,0-4 0-16,3 1 0 0,4 6 71 0,7-3 8 0,4-4 1 0,3 4 1 15,7-3-35-15,8-1-7 0,6 1-2 0,7-4 0 16,4-2-5-16,7-1 0 0,11-3-1 15,3 0 0-15,4 4-44 0,-1-4-9 0,4 0-2 0,0 3-903 16,-3-3-181-16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8:31:43.24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22465 12337 345 0,'0'0'15'0,"0"0"4"0,-7-9-19 0,3 6 0 16,4-10 0-16,0 10 0 0,-3-3 332 0,-1-4 62 16,4 10 13-16,0-3 2 0,4-3-313 0,-4 6-64 15,-7-9-12-15,7 9-2 0,10-4-8 0,-10 4-2 16,0 0 0-16,0 0 0 0,0 0 13 0,0 0 3 15,0 0 0-15,0 0 0 0,0 0 16 0,0 0 3 16,0 0 1-16,0 0 0 0,0 0-1 0,-3 10 0 0,3-1 0 16,0 4 0-16,-4-4-13 0,1 7-2 0,-1 3-1 0,1 0 0 15,6-4-12-15,-6 10-3 16,-1-3 0-16,1 3 0 0,6 4 8 0,-3 5 0 0,-3-6 1 0,3 7 0 16,0-1-10-16,0 4-3 0,3-4 0 15,1 4 0-15,-8 3-8 0,8-7 0 0,-1-2 9 16,4 2-9-16,-3 1 10 0,-4-7-2 0,7 6-8 0,-4-9 12 15,1 4 19-15,-1-1 3 16,-3-3 1-16,4 3 0 0,-1-3-19 0,1 0-3 0,-8-3-1 16,1-3 0-16,6-3 0 0,-3 3 0 0,-7-4 0 0,4 4 0 15,-1 0-3-15,1-3-1 0,-1-7 0 0,-3 7 0 16,-7-4 4-16,7-2 0 0,4-1 0 0,-4 0 0 16,-1 4-12-16,-2-10 12 0,6 7-12 0,1-4 12 0,3-6-2 0,-7 3 0 15,-4 3 0-15,11-6 0 16,0 0 7-16,0 0 2 0,-10 3 0 0,-1-3 0 15,11 0-3-15,-11-3 0 0,-3 3 0 0,0-6 0 16,0 6-16-16,0-3 0 0,0-3 0 0,-4 6 0 0,-6-10 23 16,2 10 1-16,5-3 0 0,3-3 0 0,-8 6-8 0,-2 0-2 15,6-7 0-15,0 7 0 0,1-3-14 16,-1 3 8-16,-3-6-8 0,0 3 0 0,3 3 8 0,-3-6-8 16,0-4 0-16,3 7 0 0,4-6 10 0,-3-4-10 15,-1 4 10-15,-3-1-10 0,-4-2 11 0,7-4-11 16,11 0 12-16,-7 4-12 0,0-4 8 0,4-3-8 15,6 1 0-15,0-1 0 0,1 0 0 0,-1-3-9 0,4 9 1 16,4-5 0-16,-1 2-5 0,5 0-1 0,-8 4 0 16,7-4 0-1,7 7-62-15,-7-1-13 0,0 1-3 0,3-1 0 16,1 4-102-16,0-3-21 0,3 9-4 0</inkml:trace>
  <inkml:trace contextRef="#ctx0" brushRef="#br0" timeOffset="4084.01">23848 12472 1324 0,'0'0'118'0,"-4"-3"-94"0,4-6-24 0,0-1 0 0,0-5 216 0,4 5 40 16,-4 4 7-16,3-4 1 0,4 1-224 0,-3 0-40 15,-4-1-17-15,3 10 1 0,1-9 16 0,-4 9 11 16,0 0-2-16,0 0 0 0,0 0-9 0,0 0 0 16,-7 3 0-16,-4 3 0 0,1 0 17 0,-4 4 2 15,0-7 0-15,-1 13 0 0,-2-7 28 0,-1 7 5 16,0-4 2-16,1 7 0 0,-4 6-14 0,3 0-4 16,-3-3 0-16,3 10 0 0,-3-4-6 0,3 6-2 15,-3 4 0-15,4 0 0 0,-1 2-20 0,4-2-8 16,-4 0 0-16,8-4 0 0,-1 1 0 0,0-1 0 15,4-6 0-15,0 1 0 0,4 2 0 0,3-3 8 16,3-9-8-16,1 9 0 0,-1-9 0 0,1 6 0 0,7-9 0 0,-4-4 0 16,0-2 11-16,3 5-11 0,1-5 12 0,-1-1-12 15,1-9 0-15,-4 10 0 0,4-4 0 0,-1-6 0 16,1 0 12-16,-1 0-12 0,4 0 12 0,-3-6-12 16,3 2 13-16,4-2-4 0,-1-6-1 0,1-1 0 15,0 4-8-15,-4-10 0 0,3 9 0 0,1-8 0 16,0-1 28-16,-4 3 3 0,0-9 1 0,0 6 0 15,0 0-32-15,0 1 0 0,-3-7 0 0,-1 6-10 16,5-9 10-16,-8 2 16 0,-4-2-4 0,1 0-1 16,-1-3-11-16,1-1 0 0,-1 1 0 0,1 3 0 15,-8-7 12-15,4 4-2 0,0-1-1 0,0-2 0 0,-3 6 1 16,-1-7 0-16,8 7 0 0,-4 3 0 0,0 3-10 16,0-3 8-16,-4 6-8 0,1-6 8 0,3 12-8 15,-4-2 0-15,1-1 0 0,-1 7 0 0,-3-1-11 0,0 7-7 16,0-3-2-16,0 6 0 15,-4 0-76-15,4 0-16 0,-3 9-4 0,-1 1 0 16,1-1-98-16,-1 7-20 0,0-7-4 0</inkml:trace>
  <inkml:trace contextRef="#ctx0" brushRef="#br0" timeOffset="4400.81">23495 12874 2282 0,'0'0'50'0,"0"0"10"0,0 0 3 0,0 0 1 0,0 0-51 15,0 0-13-15,0 0 0 0,0 0 0 0,0 0 0 0,0 0-13 0,4 0 2 0,6 0 1 16,1-4 10-16,3-2 0 0,0 6-9 0,0-9 9 15,4 9 16-15,-4-3 8 0,3-4 2 0,1 7 0 16,-4-6-18-16,0 6-8 0,0-3 8 0,4 3-8 16,-7 3 0-16,-1-3 0 0,4 0-14 0,-3 6 5 15,-1-6-99-15,1 10-19 16,0-10-4-16,-1 6-1 0,-3-3-83 0,0 3-17 0,4 4-3 16,-11-10-1-16</inkml:trace>
  <inkml:trace contextRef="#ctx0" brushRef="#br0" timeOffset="5194.55">23400 11989 288 0,'0'0'25'0,"0"0"-25"0,0 0 0 0,-7 0 0 16,0 0 447-16,0 0 84 0,0 7 17 0,-4-4 3 16,0 6-432-16,1 0-87 0,-8 7-16 0,4 3-4 15,-4 6 8-15,1 0 3 0,-8 6 0 0,4 4 0 16,-4-1 10-16,1 4 3 0,-5 6 0 0,1-10 0 15,0 14-3-15,0-8 0 0,-4-2 0 0,-3 6 0 16,-1 3 6-16,8-3 1 0,3 6 0 0,4-3 0 16,0 6-13-16,0 1-3 0,7-7 0 0,3 6 0 15,8 7-10-15,-1-4-2 0,-6 7-1 0,10-4 0 16,10 4-11-16,-3 0 0 0,-3-1 0 0,6-2 0 16,4-4-16-16,1 4-6 0,6-4-1 0,-4-2 0 15,1-1-58-15,7-6-12 16,-1 3-3-16,5-12 0 0,-8 6-76 0,3-7-16 15,1-2-4-15</inkml:trace>
  <inkml:trace contextRef="#ctx0" brushRef="#br0" timeOffset="39803.46">24024 12058 2937 0,'-7'0'64'0,"0"0"14"0,0 0 2 0,0-6 4 0,0 6-68 0,7 0-16 16,0 0 0-16,0 0 0 0,0 0 0 0,0 0 0 15,0 0 0-15,0 0 0 0,7 0 0 0,0-3 8 0,0 3-8 0,0 3 0 16,0 3 0-16,4-3 0 16,-1 7 0-16,1-1 0 0,3 7 0 0,0 3 0 15,4-4 0-15,-1 4 0 0,1 0 10 0,7 0-2 0,-4 6 0 0,4 3 0 16,3-3-8-16,0 0 0 0,4-3 0 0,0 3-11 15,-1 4 11-15,5-4 12 0,-1 3-2 0,-3-3-1 16,3 3 0-16,-7-3 0 0,0 3 0 0,-3 7 0 16,0-7-9-16,-4 7 12 0,-3-7-12 0,-1 6 12 15,-3 1 1-15,-3-7 1 0,-1 7 0 16,1-7 0-16,-4 6-1 0,-3-5 0 0,3-4 0 0,-7 3 0 16,3-3 3-16,-3 3 0 0,0 0 0 0,0 4 0 15,-3-4-7-15,-1 0-1 0,1-3 0 0,-1 3 0 16,1 1 0-16,-1-4-8 0,1 3 12 0,-1-3-4 15,0 0-8-15,1-6 0 0,-1 9 0 0,-3-9 0 16,4 6 0-16,-8 0 8 0,4-3-8 0,-3 3 0 16,-5-6 10-16,1 6-10 0,-7 0 12 0,4-6-12 15,-5 0 8-15,5 6-8 0,-4-6 0 0,-4 0 0 0,-3-4 8 0,3-2-8 16,-3-7 0-16,7 3 0 0,-1 1-16 16,1-4-6-16,4-6-2 0,-1 0 0 15,0 0-120-15,4-6-25 16,0-4-5-16</inkml:trace>
  <inkml:trace contextRef="#ctx0" brushRef="#br0" timeOffset="42773.45">25188 12607 979 0,'0'0'87'0,"0"0"-70"0,0 0-17 0,0 0 0 15,-3-3 140-15,3 3 25 0,0 0 5 0,0 0 1 16,-4 0-108-16,4 0-22 0,0 0-4 0,0 0-1 16,0 0 39-16,0 0 7 0,7-6 2 0,4 2 0 15,0-2-45-15,-1 3-9 0,8 3-2 0,-1-6 0 16,5 3-4-16,2-4 0 0,1 7-1 0,7-3 0 15,-4-3-5-15,7 6-1 0,0 0 0 0,1 0 0 16,-1-3-17-16,0 3 10 0,-6 0-10 0,-1 0 8 16,0 0-8-16,0 3 0 0,-3-3 0 0,-4 0 0 15,0 0 0-15,0 0-17 0,1 6 4 0,-1-3 1 16,-4-3-11-16,1 0-1 0,3 0-1 0,4 0 0 16,-8 0-147-16,5 7-30 15</inkml:trace>
  <inkml:trace contextRef="#ctx0" brushRef="#br0" timeOffset="43136.11">25368 12864 1497 0,'0'0'133'0,"0"0"-106"15,0 0-27-15,0 0 0 0,0 0 139 0,0 0 22 0,0 0 5 0,0 0 1 16,0 0-153-16,7 10-30 0,4-4-7 0,-4-3-1 15,4-3 24-15,3 0 0 0,0 6 0 0,3-6 0 16,1 0 18-16,0 0 8 0,6 0 2 0,1-6 0 16,0 6-20-16,3 0-8 0,0 0 8 0,-3 0-8 15,0-3-17-15,3 3-9 16,-3-6-2-16,-1-4 0 0,1 10-140 0,3-9-29 0</inkml:trace>
  <inkml:trace contextRef="#ctx0" brushRef="#br0" timeOffset="43668.92">26554 12168 2142 0,'0'0'95'0,"0"0"19"0,0 0-91 0,0 0-23 0,0 0 0 0,0 9 0 0,-4 1 29 0,4-1 2 16,4 1 0-16,-1 5 0 0,4 1-31 0,0-3 0 15,-3 2 0-15,3 4 0 0,0 0-9 0,0 6-8 16,-7 0-2-16,0 3 0 0,7 10 31 15,-3-4 7-15,-1 4 1 0,-3 6 0 0,-3 6-20 0,3-3 0 16,3 3 0-16,-3-3 0 0,-3 0 0 0,-1 3 12 16,4-6-4-16,0-6-8 0,-7 6 0 15,3 0 0-15,1-7 0 0,3 7 0 0,3-6 0 0,-3-4 0 16,0 1 8-16,4-7-8 0,3-3 0 0,-3 4 10 16,-1-11-10-16,1 7 8 15,3-6-47-15,0-9-9 0,-4 5-3 0,1-12-599 16,3 4-120-16</inkml:trace>
  <inkml:trace contextRef="#ctx0" brushRef="#br0" timeOffset="44546.86">26405 12115 2134 0,'0'0'95'0,"0"-10"19"0,-3 1-91 0,3-1-23 15,0 10 0-15,0-9 0 16,0 9-39-16,3-6-12 0,1 3-2 0,3-7-1 16,-3 4 4-16,3 3 1 0,-4-3 0 0,4-4 0 0,-7 10 97 0,7 0 20 15,-3-9 4-15,3 2 1 0,-7 7-31 0,7 0-6 16,-4-3-2-16,8-3 0 0,-4 3-3 0,4-3-1 16,3 6 0-16,-4-3 0 0,1-4-14 0,3 7-4 15,4-9 0-15,-4 9 0 0,3 0-12 0,1-10 9 16,3 10-9-16,-3-6 8 0,3 3-8 0,0-3 8 15,4 6-8-15,-4 0 8 0,0-3-8 0,-3 3 0 16,3 0 0-16,-3 0 0 0,-1 0 0 0,1 3 0 16,0-3 0-16,-1 6 0 0,1 3 0 0,-1-5 0 0,-2 8 0 15,2-2-11-15,-3 2 11 0,4 4 0 0,0 3 0 16,-1-4 0-16,-6 4 0 0,3 0-8 0,-3 0 8 16,3-1-8-16,-4 8 8 0,1-1 0 0,-8-7 0 0,4 11 0 15,0-10 0-15,1 6 0 16,-8-7 0-16,0 7-8 0,0-6 8 0,0 0 0 0,-4-3 0 0,-3 3 0 15,0 6 0-15,-4-13 0 0,4 10 0 0,-7-9-8 16,0 6 8-16,0-4 0 0,0 4 8 0,-4-3-8 16,1-4 0-16,-1 4 0 0,4 3 0 0,0-10 0 15,-4 7 0-15,4-7 0 0,0 1 0 0,0 5 0 16,3-12 0-16,-3 7 0 0,3-4 0 0,1-3 0 16,-1-3 0-16,1 0 0 0,3 7 0 0,0-7 8 15,-1-7-8-15,1 7 0 0,7 0 8 0,-7 0-8 0,-3-3 8 16,-1-3-8-16,1 6 8 0,-1 0-8 15,4 0 0-15,-4 0 0 0,1 0 0 0,-1 0 0 16,1 6 0-16,3-6-8 0,-4 3 8 0,0-3-12 0,11 0 12 16,0 0 0-16,-3 7 0 0,-4 2 0 0,7-9 0 0,0 0 0 15,0 6 0-15,-4-3 8 0,1 7-8 0,3-4 0 16,0-6 8-16,0 9-8 0,3-5 8 0,1 5-8 16,3-3 10-16,0 4-10 0,4-1 30 0,3 1 0 15,0-4 0-15,3 3 0 0,5 1-2 0,-5-1 0 16,1 0 0-16,3 7 0 0,4-7-10 0,-4 4-2 15,4 3-1-15,-1 3 0 0,4-4-15 0,1 4 0 16,2 6 8-16,1-6-8 0,-4 6 0 0,1-3 0 0,2 3-12 16,-2 3 12-16,-5-3 0 0,1 4 0 0,-4 2 0 0,4-3 0 15,-4 0 0-15,0-3 0 0,-3 4 0 0,-1-10 0 16,1 6 0-16,-4-7 0 0,0 1 8 0,0-9-8 31,-3 5-67-31,3-5-16 0,0-1-3 0,-3-9-987 0</inkml:trace>
  <inkml:trace contextRef="#ctx0" brushRef="#br0" timeOffset="45786.68">26529 11694 403 0,'0'0'36'0,"0"0"-36"0,0 0 0 0,-7 0 0 0,0 0 182 0,7 0 30 16,0 0 5-16,0 0 2 0,-4 0-136 15,4 0-27-15,0 0-6 0,0 0-1 16,-7 0 39-16,7 0 8 0,0 0 2 0,0 0 0 16,0 0 1-16,0 0 0 0,0 0 0 0,0 0 0 0,0 0-30 15,0 0-5-15,0 0-2 0,4-3 0 0,-1-3-2 16,1 0-1-16,6 3 0 0,-6 3 0 0,-4 0-35 0,7-7-6 16,4 7-2-16,-4-3 0 0,-7 3-1 0,7-6-1 15,-4 3 0-15,4-3 0 0,-3 2 6 0,3-2 2 16,-4-3 0-16,4 2 0 0,0-2 2 0,1 0 1 15,-1-4 0-15,0-3 0 0,3-2-7 0,-3 2-2 16,0-3 0-16,4-6 0 0,-4 6-8 0,4 0-8 16,-4-6 12-16,0 3-12 0,-4-3 8 0,1 10-8 15,3-4 0-15,0 0 0 0,0 10 0 0,-4-7 0 0,4 6 0 16,-3 1 0-16,0 6 0 0,-1-3 0 0,-3 6 0 0,0 0 0 16,7-7 0-16,0 4 0 0,-7 3 0 0,0 0 0 15,0 0 0-15,11 3 0 0,-1 4 0 0,-3-1 0 16,4-3 0-16,-4 6 0 0,0-2 0 0,0 2 0 15,0 1 0-15,0-1 0 0,0 0 0 0,0 7 0 16,0-3 0-16,0 2 0 0,1-5 0 0,-1 9 0 16,0-4 0-16,3-5 0 0,-6 5 0 15,6-2 0-15,1 3 0 0,-4-4 0 0,0-3 0 0,0 7 0 16,0-6 0-16,0-1 0 0,4 0 0 0,-4-2 0 31,-4-4-36-31,-3-3-5 0,7 6-1 0,-3 3 0 0,-4-9-169 0,0 0-33 16</inkml:trace>
  <inkml:trace contextRef="#ctx0" brushRef="#br0" timeOffset="46583.15">27993 11585 403 0,'0'0'17'0,"0"0"5"0,0-7-22 0,0 7 0 15,0-9 0-15,3 0 0 0,1 2 212 0,0 4 37 16,-1-6 8-16,1 3 2 0,3-4-169 0,0 1-34 16,-4-1-6-16,4 4-2 0,-3 3 1 0,-1-3 0 15,4 3 0-15,-7 3 0 0,0 0 3 0,0 0 0 16,0 0 0-16,0 0 0 0,0 0-1 0,-3 3 0 16,-4 6 0-16,0 0 0 0,-7 7-16 0,3 9-3 15,-3 3-1-15,-4 1 0 0,1 5-12 0,-1 4-3 16,-3 6 0-16,-4 0 0 0,4-1-16 0,-7 1 10 0,0 10-10 15,-1-1 8-15,5 3 4 0,-5 7 1 0,1 0 0 16,-4 0 0-16,1 2-13 0,-1-2 0 0,4-6 0 16,3 5-10-16,4 1 10 0,0-10 12 0,3 7-2 0,4-13-1 15,3 6 7-15,1 1 2 0,3-11 0 0,3 1 0 16,1 3-18-16,6-12 0 0,1 9 8 0,3-7-8 16,3-2 0-16,4-1 0 0,4-5 0 15,3 5 0-15,4-6 0 0,3-3-9 0,7-3 9 0,1 4-8 31,-5-8-80-31,5 7-15 0,-1-6-3 0,0 0-834 0</inkml:trace>
  <inkml:trace contextRef="#ctx0" brushRef="#br0" timeOffset="47619.25">28240 11901 748 0,'0'0'33'0,"-4"0"7"0,4 0-32 0,-3 0-8 0,3 0 0 0,0-3 0 16,-7-3 174-16,7 6 33 0,0 0 6 0,0 0 2 15,0 0-168-15,0 0-34 0,0 0-13 0,0 0 11 16,0 0 19-16,0 0 4 0,0 0 1 0,0 0 0 16,3 9 9-16,1-2 3 0,-4 12 0 0,0-4 0 15,0 4 2-15,3 6 1 0,-3 3 0 0,4 1 0 16,-4-1-22-16,0 13-5 0,3-4-1 0,-3 1 0 16,4 6-4-16,-4-4-1 0,0-2 0 0,0 6 0 15,3-6 15-15,-3 6 4 0,-3-7 0 0,-1 7 0 16,4-3-8-16,-3-4-2 0,-1 1 0 15,1-3 0-15,-1 2 2 0,4-5 0 0,-7-1 0 0,7-6 0 16,-3 3-20-16,-1-3-8 0,1-6 8 0,-1 0-8 16,1 6 15-16,-4-9-3 0,3-4 0 0,0 4 0 15,1 0-1-15,-1-7-1 0,-3 0 0 0,0-5 0 16,4 5 3-16,-1-9 1 0,1 0 0 0,-1 0 0 16,-3-9 10-16,7 5 1 0,-3-2 1 0,-1-6 0 15,4-4-9-15,0 0-1 0,0-3-1 0,4 1 0 0,-1 2-15 0,1-3 0 16,-1 0 8-16,1 0-8 0,3 4 0 0,0-4 0 15,0 3 0-15,3 4 0 0,-6-4 0 0,3 4 0 16,0-1 0-16,4 4 0 0,-4 5 8 0,3-5-8 16,-3 3 0-16,4 3 0 0,3-4 0 0,-3 4 0 15,-1-3 0-15,1 6 0 0,-1-9 0 0,1 9 0 16,0 0 0-16,-1 9 0 0,4-9 0 0,-3 9 0 16,-1 1 0-16,5 5 0 0,-8-2 0 0,3 9 0 15,1-3 0-15,-1 0 0 0,-3-1 0 0,4 1 0 16,-4-3 0-16,0 3 0 0,0-4 0 0,4-2 0 0,-4 3 0 15,0-1 0-15,0-2 8 16,0-4-8-16,-3 1 0 0,-1-1 0 0,4-3 0 0,0 4 0 0,-3-1 0 0,3-3 0 31,0 4-36-31,0-7-3 0,-4 3-1 0,4-3 0 16,-3 4-188-16,-1-1-39 0</inkml:trace>
  <inkml:trace contextRef="#ctx0" brushRef="#br0" timeOffset="48247.52">28614 11525 460 0,'0'0'41'0,"-11"0"-33"15,4 0-8-15,0 0 0 0,-3 6 332 0,2-6 65 0,1 0 13 16,7 0 2-16,0 0-317 0,-7 4-64 0,7-4-13 0,0 0-2 16,0 0-4-16,0 0-1 0,0 0 0 0,0 0 0 15,0 0 12-15,0 0 2 0,0 0 1 0,0 0 0 16,0 0 24-16,0 0 5 0,7 6 1 0,-7-6 0 16,0 0-2-16,4 9 0 0,-4-9 0 0,7 3 0 15,-3 13-18-15,3-7-3 0,0 1-1 0,0-1 0 16,0 7-15-16,0-4-3 0,7 4-1 0,0 3 0 15,4 6-2-15,3 0-1 0,0-3 0 0,0 3 0 16,7 3 1-16,1-3 0 0,-1 4 0 0,0 5 0 16,0-6-1-16,-3 7 0 0,3-7 0 0,-3 13 0 15,-4-3-10-15,4-4 0 0,-4 10 9 0,0-6-9 16,-3 9 0-16,3-3 9 0,-7-1-9 0,0 1 0 16,0 0 16-16,-3 0-4 0,-1 0-1 0,-3 3 0 15,-3 6 2-15,0 1 1 0,-4-4 0 0,0-9 0 16,-4 3-1-16,0-4 0 0,-3-8 0 0,4 2 0 15,-8-6 1-15,4 7 0 0,0-10 0 0,0 0 0 0,-3-3-14 16,2 3 0-16,-2-6 0 0,-1 0 0 0,1-4 0 0,-1-5 0 16,-3-1 0-16,3 1 0 15,-6-4-73-15,-1-6-18 0,-3-6-3 0,-4 2-742 16,-3-2-148-16</inkml:trace>
  <inkml:trace contextRef="#ctx0" brushRef="#br0" timeOffset="49618.09">22747 14623 1551 0,'-18'0'68'0,"18"0"16"0,4-3-68 0,0-3-16 16,-4 6 0-16,0 0 0 0,-4-3 39 0,4 3 4 0,0 0 1 0,0 0 0 16,0 0 16-16,0 0 3 0,0 0 1 0,0 0 0 15,0 0 12-15,0 0 2 0,-4 3 1 0,1 6 0 16,6 7-35-16,-6 3-6 16,-1 0-2-16,1 3 0 0,10 0 1 0,-7 6 0 0,0 3 0 0,0-3 0 15,3 10-29-15,-3-4-8 0,0 4 0 0,-3-3 0 16,-4-1 0-16,3 1 0 15,8 2 0-15,-4-9 0 0,-4 7 0 0,-3-1 0 0,7-5 0 0,0 5 0 32,-3-6-40-32,-1-3-4 0,1 4 0 0,-1-4 0 15,4 3-114-15,-10-3-23 0,-4-6-5 0</inkml:trace>
  <inkml:trace contextRef="#ctx0" brushRef="#br0" timeOffset="49879.35">22401 15015 1209 0,'0'0'108'0,"0"0"-87"16,0 0-21-16,11 0 0 0,3 0 222 0,4 0 40 15,-4-3 8-15,3-3 2 0,1 3-205 0,3-4-41 16,4-2-8-16,0 0-2 0,-4-1 6 0,4 1 1 15,3-1 0-15,4 1 0 0,-8 0-8 0,4-4-2 16,4 10 0-16,3-3 0 0,4 3-24 0,-3 3-5 16,-5-7 0-16,1 7-1 15,3 0-141-15,-6 0-28 0,-1 7-6 0,-4-4-644 0</inkml:trace>
  <inkml:trace contextRef="#ctx0" brushRef="#br0" timeOffset="50270.91">23213 15291 1832 0,'-11'19'81'0,"4"-10"17"0,4 1-78 0,-4 6-20 0,3-1 0 0,1-2 0 0,-1-4 21 0,0 7 1 15,1-7 0-15,3 1 0 0,0-4-9 0,0-6-1 16,0 0-1-16,0 0 0 0,0 0 57 0,0 0 12 16,0 0 3-16,0 0 0 0,0 0-31 0,0 0-5 15,0-9-2-15,0-1 0 0,0 1-4 0,0-7-1 16,0-3 0-16,0 0 0 0,0-6-10 0,0 0-2 16,0-3-1-16,0-6 0 0,3 5-17 0,1-5-10 15,0 6 12-15,3-7-12 0,-4 7 0 0,8 0 0 16,-4-4 0-16,3 4 0 0,4 3 0 0,1 3 0 15,2-3 0-15,4 6 0 0,-3-6-21 0,3 9 1 16,0-2 1-16,0-1 0 0,-3 3 19 0,3 7-12 16,-3-4 12-16,0 7-10 0,-1-4-9 0,-3 7-1 15,0-3-1-15,1 6 0 16,-1-6-22-16,0 6-4 0,0 0-1 0,4 6 0 16,-4-6-130-16,0 6-26 0,3-3-6 0</inkml:trace>
  <inkml:trace contextRef="#ctx0" brushRef="#br0" timeOffset="50811.09">24137 14924 979 0,'0'0'43'16,"-3"0"9"-16,-8-6-41 0,4 6-11 0,-4 0 0 0,4 0 0 0,-3-3 273 15,3-3 53-15,0 6 10 0,0-3 3 16,-1-4-292-16,1 7-59 16,-3-3-11-16,-4 3-2 0,0 3 53 0,-1-3 12 0,-2 7 1 0,-1-4 1 0,1 3-14 15,-1 3-4-15,-3 1 0 0,0 5 0 0,3-2-1 16,-3 3-1-16,3 2 0 0,1 8 0 0,-1-8-1 0,0 1 0 16,4 0 0-16,0 0 0 0,3 6-9 0,1-6-3 15,-1 6 0-15,8-6 0 0,-1-1-9 0,1-2 0 16,3 9 0-16,3-6 0 0,1 0 0 0,-1 0 0 15,8-4 0-15,-4-5 0 0,3 9 0 0,5-10 0 16,-1 0 0-16,0-2 0 0,7-4 0 0,-3-3 0 16,-1 0 0-16,1 0 0 0,3-10 8 0,0 7-8 15,0-6 0-15,1-1 8 0,-5-5-8 0,1 5 0 16,-1-5-10-16,1-4 10 0,-4 3-16 0,4-3 4 0,-8 1 0 16,1-1 0-16,-4 3 12 15,0-3-9-15,0 0 9 0,-3 1-8 0,-1 2 8 0,1-3 0 16,-1 3 8-16,-3 7-8 0,0-4 16 0,-3 7 0 0,3-3-1 0,0 9 0 15,-4-3 8-15,1-4 1 0,3 7 1 0,0 0 0 16,0 0-1-16,0 0-1 0,0 0 0 0,-4 10 0 16,4-1-15-16,-3 1-8 0,3-1 10 0,3 0-10 15,-3 7 0-15,4 0 0 0,-1-4 0 0,1 7-10 16,-1-3 10-16,1 3 0 0,-1 6 0 0,1-6 8 16,3-1-8-16,-4 1-12 0,5 6 4 0,-5-6 0 15,4-3-17-15,-3 3-3 0,-1-1-1 16,4-2 0-16,-3 0-107 0,-1-4-22 15,1-2-4-15,-1-1-826 0</inkml:trace>
  <inkml:trace contextRef="#ctx0" brushRef="#br0" timeOffset="51069.39">24448 15056 2419 0,'0'0'215'0,"0"0"-172"16,0 0-35-16,3 9-8 0,-3-5 41 0,7 5 7 0,-3 7 0 0,3-7 1 16,-4 0-49-16,1 7-25 0,-1-3 2 0,-3 2 1 15,-3 4 9-15,-1-3 1 16,1 3 1-16,-4 0 0 0,3-1 11 0,-6-2 0 16,2 3 0-16,1 6 0 15,-3-6-46-15,3 0-14 0,0-4-2 0,3-2-1 16,1 2-148-16,3-5-29 0,-11 9-7 0,11-19-1 0</inkml:trace>
  <inkml:trace contextRef="#ctx0" brushRef="#br0" timeOffset="51215.92">24472 14648 2941 0,'-7'0'64'0,"4"0"14"0,-8 0 2 0,0 7 4 0,4-7-68 0,0 0-16 0,0 0 0 0,7 0 0 16,0 0-193-16,0 0-43 0,0 0-8 0,0 0-479 16,4 3-96-16</inkml:trace>
  <inkml:trace contextRef="#ctx0" brushRef="#br0" timeOffset="51657.6">25001 15238 1728 0,'-10'0'153'0,"3"6"-122"15,-4-6-31-15,1 3 0 0,-1-3 124 0,4 0 18 16,-4 0 4-16,4 0 1 16,0 0-147-16,0 0-44 0,-3 0-2 0,-1 0 0 0,4 0 46 0,-4 7 23 0,1-7-3 0,3 0 0 15,-4 0 40-15,4 0 7 0,0 0 1 0,7 0 1 16,-7-7-34-16,7 7-7 0,0 0-2 0,0-3 0 15,0-6-6-15,4-1-2 0,-1-5 0 0,1-1 0 16,6 3-7-16,1-2-2 0,-1-10 0 0,1 6 0 16,3-9-9-16,0 9 0 0,0-6 0 0,4 0 8 15,0 6-8-15,3-9 0 0,-4 12 0 0,4-3 0 16,-3 0 0-16,3 10 0 0,-3-7 0 0,0 13 8 16,-1-3 16-16,1 6 2 0,-1 0 1 0,-2 9 0 15,-1 1-27-15,0 5 0 0,-4 1 8 0,1-3-8 16,0 5 0-16,-4 7-16 0,0-6 4 0,0 6 1 15,0-6 27-15,0 6 4 0,0-6 2 0,-4 6 0 16,4-3-9-16,-3 0-1 0,3-3-1 0,0 0 0 16,-3 0-11-16,-1-1 0 0,1 1 0 0,-4-3 0 0,3 3 0 15,-3-1-17-15,0-2 2 0,0-6 1 16,0 5-69-16,0-2-13 0,-3-4-4 0,3 4-655 16,-7-4-131-16</inkml:trace>
  <inkml:trace contextRef="#ctx0" brushRef="#br0" timeOffset="52118.45">25661 15059 1555 0,'0'0'68'0,"0"10"16"0,-7-4-68 0,3-3-16 15,-3 3 0-15,4-3 0 0,-1 7 212 0,1 2 40 16,-1-2 7-16,4-1 1 0,-3 4-209 0,3-4-43 15,0 7-8-15,0-1 0 0,0-2 0 0,0 6 12 16,-4 3-4-16,4-3 0 0,0-7-8 0,0 10 0 16,0-3 0-16,-3-7 0 15,-1 4-137-15,4 3-27 0,-3-3-4 0,-1-7-2 0</inkml:trace>
  <inkml:trace contextRef="#ctx0" brushRef="#br0" timeOffset="52291.66">25615 14727 2131 0,'0'0'189'0,"0"-6"-151"0,-3 6-30 0,-4 0-8 16,7 0 157-16,0 0 31 0,0 0 5 0,7-10 2 31,3 10-230-31,1-3-45 0,-4 3-10 0,3 0-2 16,-10 0-83-16,11 0-17 0,0 3-3 0</inkml:trace>
  <inkml:trace contextRef="#ctx0" brushRef="#br0" timeOffset="52675.95">26046 15272 1324 0,'0'0'59'0,"0"0"12"0,0 10-57 0,-4-1-14 16,4-9 0-16,0 0 0 0,0 0 312 0,0 0 60 15,0 0 12-15,0 0 3 16,0-9-344-16,0-1-69 0,4-5-14 0,-4 2-2 0,-4-6 74 0,4-3 14 16,4 0 3-16,-1-3 1 0,1 0-30 0,3-3-5 15,0 9-2-15,3-6 0 0,-3 6-13 0,4 4 0 16,0-4 0-16,-4 6 0 0,3-2 0 0,-3 8 9 16,4-2-9-16,-4 0 8 0,7 5-8 0,-3-2 0 15,-1 3 0-15,4-3 0 0,0 6 0 0,4 0 0 16,-4 0 0-16,4 9 0 0,-4-3 0 0,4 4 0 0,-1-1 0 15,-3 1 0-15,4-1 0 0,-4 10 0 0,4-10 0 0,-1 7 0 16,-3 3 10-16,-3-4 0 0,3 4 0 16,-3 0 0-16,-1 0 0 0,1 6 0 0,-4-6 0 0,0 0 0 15,0-1-10-15,0-2 0 0,0 3 0 16,-3 0-11 0,-1 3-13-16,1-10-4 0,-1 4 0 0,1-4 0 15,-4-5-89-15,7 2-19 0,0-9-3 0,0 6-595 0,-7-6-119 0</inkml:trace>
  <inkml:trace contextRef="#ctx0" brushRef="#br0" timeOffset="53249.87">27069 15040 2325 0,'0'0'103'0,"3"-6"21"0,1-3-99 0,3-1-25 0,-4 1 0 0,4-4 0 0,0-2-12 0,-3-1-7 15,7 7-1-15,-8-1-1 0,-6-2 21 0,3-1 15 16,0 4-3-16,-8 6 0 0,1 3 34 0,-7 0 6 16,0 0 2-16,0 3 0 0,-4 3-26 0,-3 3-6 15,-3 7-1-15,-1-3 0 0,4 5-8 0,-4 4-1 16,-3 0-1-16,3-3 0 0,0 6 1 0,1-6 0 16,3 6 0-16,-4-6 0 0,4 0-12 0,0 6 0 15,3-6 0-15,4-1 0 0,0-2 0 0,3 0-17 16,8-7 4-16,-1 4 1 0,4-7 3 0,0-6 1 15,4 9 0-15,6-2 0 0,4-7-7 0,0 0-1 16,4-7 0-16,3 7 0 0,0-6 7 0,4 3 1 0,0-3 0 16,-4-4 0-1,4 1-24-15,-1 0-4 0,1-1 0 0,3 1-1 0,0 2 16 0,1-5 3 16,-5 2 1-16,5-5 0 0,-1 5 17 0,-4 1-8 0,5 0 8 16,-5-1 0-16,-6 4 0 0,3-4 0 0,-3 7 0 0,-4-3 9 15,0 0-1-15,-3 3-8 0,-1 3 12 0,-3 0-4 16,0-7-8-16,-7 7 0 0,0 0 0 0,0 0 0 15,7 7 0-15,-7-7 0 0,0 0 0 0,4 9 0 16,-1 0 12-16,-3 1-2 0,0 6-1 0,0-4 0 16,0 4-9-16,0-1 0 0,0 7 0 0,4 0 8 15,-1 0-8-15,-3 3 8 0,0 1-8 0,0 2 8 16,-3 0-8-16,3 0 0 0,0 4-10 0,0-4 10 16,-4 0 0-16,1-3 0 0,3 3 0 0,-4 1 0 0,1-4 21 15,-4 3 11-15,0-3 1 0,-4 3 1 0,4-3-18 16,-3 3-3-16,-1-2-1 0,-7-1 0 0,4-3 16 15,0 3 4-15,-4-7 0 0,1 1 0 0,-4-3 0 0,-4 3 0 16,0 0 0-16,1-10 0 0,-5 7-10 16,5-10-2-16,-8-3 0 0,4 6 0 0,-4-9-20 0,-3-3-15 15,-1-3 3-15,1-3 0 16,-4-1-146-16,4-5-29 0</inkml:trace>
  <inkml:trace contextRef="#ctx0" brushRef="#br0" timeOffset="53875.27">28095 15119 2109 0,'0'0'93'0,"0"0"20"0,-7 3-90 0,0-3-23 15,0 0 0-15,0 0 0 0,7 0 44 0,0 0 4 16,0 0 0-16,0 0 1 0,0 0-33 0,0 0-6 16,0 0-2-16,0 0 0 0,0 0 42 0,11 0 8 15,-1 0 2-15,8 0 0 0,-1-3-8 0,5 3 0 16,-1-7-1-16,3 7 0 0,1-9-26 0,0 9-5 16,0-9 0-16,3 9-1 0,-4-7-19 0,5-2 0 15,-8 0 0-15,4-1 0 0,-4 1 0 0,0-1 0 16,-3 1 8-16,-1 3-8 0,1-7 0 0,-1-3 10 15,-2 7-10-15,-5-7 8 0,4 4-8 0,-3-4-12 16,-4-3 2-16,0 4 1 0,-4-4 9 0,-3 0-13 16,0 3 5-16,-3 4 8 0,-1-4-14 0,-3 4 5 15,-3-1 1-15,-4 4 0 16,3 6-20-16,-3-4-3 0,-7 7-1 0,3 7 0 0,-7 2 32 0,4 0 0 16,-3 1 0-16,-1 5 0 0,-3 4 13 0,7 0-4 0,-1 6-1 15,1-3 0-15,7 3 8 0,-4 3 2 0,4 4 0 0,4-4 0 16,3 0-6-16,3 0-2 0,1-3 0 0,3 4 0 15,0-4-10-15,3-6 12 0,1 6-12 0,6-6 12 16,1-1-12-16,3 1 12 0,0-3-12 0,4 0 12 16,3-7-12-16,0-6-11 0,4 6 3 0,-1-2 0 15,1-7-87-15,3 0-17 16,1-7-3-16,-5 4-633 0,5-6-128 0</inkml:trace>
  <inkml:trace contextRef="#ctx0" brushRef="#br0" timeOffset="54288.05">29009 14987 115 0,'0'0'10'0,"0"0"-10"16,-7 0 0-16,0 6 0 0,7-6 458 0,-4 3 90 16,-3 4 17-16,4-4 4 15,-4 3-490-15,3 4-99 0,1-1-19 0,-1 0-4 0,1 7 78 0,-5-3 15 0,5 5 3 0,-1-2 1 16,1 9 3-16,-1-6 1 15,1 0 0-15,-1 0 0 0,4-1-20 0,0 4-4 16,-3-3-1-16,3 0 0 0,0-3 22 0,0-4 4 0,0-2 1 0,3-1 0 16,-3 0-29-16,0-9-6 0,0 0-1 15,0 0 0-15,0 0 12 0,0 0 3 0,0 0 0 0,0 0 0 16,0 0-23-16,0-9-4 0,0 0 0 0,0-1-1 16,-3-9 5-16,-1 4 0 0,4-4 1 0,-7-9 0 15,4 9-3-15,3-9-1 0,-4-4 0 0,1 4 0 16,3-6 2-16,0-1 0 0,0 7 0 15,7-7 0-15,-4 4-15 0,1 0 0 0,-1 2 0 0,4 1 0 16,-3 3 0-16,3 0-8 0,0 6 8 0,4-3 0 16,-4 0 0-16,3 4 0 0,1-1 8 0,-1 9-8 15,1-5 0-15,3 2 0 0,0 4 0 0,0-1 0 16,0 4-36 0,0-3-12-16,4 9-4 0,-4 3 0 0,4 3-121 15,0 3-25-15,3 1-5 0,-7-1-922 0</inkml:trace>
  <inkml:trace contextRef="#ctx0" brushRef="#br0" timeOffset="54704.85">29602 15078 1324 0,'0'0'59'0,"-4"9"12"0,4-9-57 0,-3 7-14 0,-1-4 0 0,0 9 0 15,1-9 260-15,3 7 48 0,0-10 11 0,-4 9 1 32,4 1-278-32,-3-4-56 0,3 3-11 0,0-2-3 0,-4 2 51 0,4 0 9 0,0-9 3 0,-3 10 0 15,3-7 19-15,0-3 4 0,3 9 1 16,-3-9 0-16,0 10-40 0,0-10-8 0,0 0-2 0,0 0 0 16,0 0 11-16,0 0 3 0,0 0 0 0,0 0 0 15,0 0 13-15,0 0 2 0,7-3 1 0,0-4 0 16,-3-2-10-16,3-4-1 0,-3-2-1 0,3-4 0 15,-4 3-11-15,4-6-3 0,-3-3 0 0,3-3 0 16,-4-3 1-16,4 2 0 0,-3-5 0 16,3 3 0-16,-3-1-14 0,-1 4-15 0,1 3 3 0,3-3 1 15,-7 3 11-15,3 6 0 0,1-6 0 0,-4 12 0 16,3-2-14-16,1-4-1 0,-1 9 0 0,1 1 0 16,-1 3-23-1,1 2-5-15,3-2-1 0,0 3 0 0,4-3-83 16,-1 12-17-16,4-6-3 0,4 3-1 0,0-3-37 0,3 6-8 15,3-2-2-15</inkml:trace>
  <inkml:trace contextRef="#ctx0" brushRef="#br0" timeOffset="55155.51">30720 14843 1324 0,'18'0'118'0,"-11"0"-94"16,3 0-24-16,-3-6 0 0,0 6 176 0,-3-4 30 0,3-2 6 0,-7-3 2 15,3 6-187-15,-6-10-38 16,-4 10-7-16,-4-3-2 0,-3-4 30 0,-7 7 6 16,-4 3 0-16,-3 0 1 0,-4 0 23 0,-7 3 5 0,-3 7 1 15,-4-4 0-15,0 3 14 0,1 7 4 0,-1-3 0 0,0 5 0 16,0-2 0-16,7 3 1 0,0 0 0 0,4-4 0 16,3 4-32-16,4 0-6 15,0-3-2-15,3 2 0 0,8 1 12 16,2-3 3-16,1 0 0 0,7-4 0 0,4 7-40 0,-1-3-8 0,4 2-2 15,4-8 0-15,3 6 10 0,7-4 0 0,0 1 0 0,4-4 0 16,3 0 0-16,4-5 0 0,6 5 0 16,5-9 0-16,6 6 0 0,7-3-12 0,4-6 2 0,4-3 0 15,-1 6-6-15,-3-9-2 0,3-1 0 0,-6 7 0 16,-1-3 1-16,-6-4 0 0,-1 1 0 0,0 0 0 16,-6-7 17-16,-5 3 0 0,-3-2 0 0,1-1 0 0,-8-3 0 15,0 0 19-15,-10 4-3 0,-4-4 0 16,7 0 24-16,-7 3 5 0,-7-2 1 0,3-1 0 15,-6 3-24-15,-4 4-5 0,3-4-1 0,-10 3 0 0,4-2-8 16,-8 8-8-16,-3-2 12 0,0 6-12 16,-4-3 0-16,0 6-9 0,-3 0-1 0,3 0 0 0,1 0-2 0,2 6 0 15,1-3 0-15,4-3 0 16,-1 0-39-16,4 0-8 0,3 0-1 16,1 0-1-16,-1 0-165 0,8 0-33 0,3 0-6 0,0 0-2 15</inkml:trace>
  <inkml:trace contextRef="#ctx0" brushRef="#br0" timeOffset="55662.59">31284 14871 2757 0,'0'0'60'0,"0"0"13"0,0 0 3 0,0 0 2 0,0 6-62 0,0-6-16 0,0 10 0 0,0-1 0 16,0 4 0-16,0-7 0 0,4 3 0 0,-4 7 0 15,-4-3-15-15,4 5 4 0,-3-2 1 0,3 3 0 16,-4-3 10-16,4-4 0 0,-7 10 10 0,7-9-10 16,0 5 8-16,0-2-8 0,0 3 0 0,0 0 9 15,0-4 15-15,4-5 2 0,-1 5 1 0,-3-2 0 16,0-4 3-16,4 7 1 0,-1-6 0 0,1-4 0 15,-4-6-1-15,0 0 0 0,0 0 0 0,0 0 0 0,0 0 2 16,0 0 0-16,0 0 0 0,0 0 0 0,0 0-18 16,3-6-3-16,-6-4-1 0,3-6 0 0,-4 7-2 15,4-10 0-15,-3 0 0 0,3 1 0 0,-4-8-8 0,4 8 12 16,-3-11-12-16,3-2 12 0,0 3-12 16,0-7 12-16,3 7-12 0,1-6 12 15,3-4-12-15,-4 4 0 0,4 5 0 0,1 1 0 0,-1-3 0 0,0 9 0 16,0 3 0-16,3-3 0 0,4 3 0 0,0 7 0 15,1-4-12-15,6 7 12 0,0 2-12 0,4-2 12 16,-1 6-10-16,1 3 10 0,0-7-9 0,3 7 9 16,0 0-8-16,0 7 8 0,1-4-15 0,-1-3 3 15,-3 0 0-15,-1 9 0 16,1-9-16-16,0 7-2 0,-1-7-1 0,-3 0 0 16,1 0-95-16,-1 0-19 0,-4-7-4 15,5 4-1066-15</inkml:trace>
  <inkml:trace contextRef="#ctx0" brushRef="#br0" timeOffset="56657.94">19177 10330 2487 0,'-14'-3'55'0,"0"3"11"0,-4 0 2 0,1 3 2 0,6-3-56 0,0 7-14 0,11-7 0 0,7 9 0 15,8 0 0-15,9-2 0 0,11-4 0 0,8 3 0 16,13-3 0-16,11-3 0 0,14-9 0 0,15 9 0 16,13-10 0-16,15 1 0 0,10 0 0 0,14-7 0 15,10 7 12-15,12-4 0 0,6-3 0 0,11 1 0 16,7-4-1-16,4 0-1 0,-1 3 0 0,8-2 0 15,3-1 0-15,-3 3 0 0,-4 4 0 0,7-4 0 0,4-3 18 0,3 10 3 16,-7-7 1-16,-3 7 0 0,-4-1-32 16,-7 1 0-16,-4-1 0 0,1 10 0 15,-1 0-16-15,-3 0-10 16,-11 0-2-16,-6 0 0 0,-4 10-176 16,-4-1-35-16,-7-3-7 0</inkml:trace>
  <inkml:trace contextRef="#ctx0" brushRef="#br0" timeOffset="57287.07">19840 7527 1209 0,'-32'-25'53'0,"15"15"12"15,-1-8-52-15,-6 2-13 0,-1 3 0 0,4-2 0 0,-1 5 162 0,5 1 30 16,3 0 5-16,0-1 2 0,7 4-156 0,0 3-31 16,3-4-12-16,8-2 8 0,3 9-8 0,3-9 8 15,8-1-8-15,6 4 8 0,8 3 4 0,7-7 0 0,0 4 0 0,10 3 0 16,11-3 40-16,11 3 8 0,13-4 1 16,5 4 1-16,9-3 10 0,5 3 1 0,17-3 1 15,3-4 0-15,4 4-40 0,14 3-8 0,11-4-2 0,10-2 0 16,8 6 13-16,6-3 3 0,-7-4 0 0,11 1 0 15,14 3-26-15,0-4-5 0,4 1-1 16,3 6 0-16,3-7-8 0,5 4 8 0,-1-3-8 16,3 2 8-16,8 4-8 0,0-3 0 0,7 6 0 0,-1-3 0 15,5 3 0-15,-1 0 0 0,-3 0 0 0,0 3 0 16,3-3-8-16,0 0 8 0,8 6 0 0,-8-6 0 31,-7 3-46-31,4 4-5 0,-7-7-1 0,-1 6-730 0,-2-3-146 0</inkml:trace>
  <inkml:trace contextRef="#ctx0" brushRef="#br1" timeOffset="65056.86">6600 12889 1958 0,'0'0'174'0,"0"0"-139"0,-3-6-35 0,3 6 0 16,-4 0 222-16,4 0 38 0,0 0 7 0,0 0 1 15,0 0-233-15,0 0-47 0,0 0-10 0,0 0-2 0,7 0 10 0,-3 9 2 16,-4-9 0-16,7 13 0 0,0-4 12 16,-7 4 0-16,4-4 0 0,-4 7-9 15,3 3 9-15,4-4 11 0,4 4-3 0,-11 6 0 0,3-3-8 0,4-3 0 16,-3 6 9-16,-1 0-9 0,1 0 12 0,0-3-3 15,-1 3 0-15,4 0 0 0,-3-3-1 16,-1 4-8-16,-3-1 12 16,0-7-4-16,4 11 1 0,-4-14 0 0,-4 4 0 0,4 0 0 15,0-10-1-15,4 7-8 0,-1-7 12 16,1 1-4-16,-4-10 4 0,0 0 0 0,0 0 0 0,0 0 0 16,0 0 11-16,0 0 2 0,0 0 1 0,-4-10 0 0,1 1 2 15,-1 0 0-15,-3-1 0 0,0-5 0 0,4-4-11 16,-5 3-1-16,1-3-1 0,7-6 0 0,-10 6-1 15,-1-3 0-15,4-3 0 0,0 0 0 0,-3-3-2 0,2 0-1 0,5-4 0 16,-1 4 0-16,-6 0-3 0,3 0 0 16,3-4 0-16,-3 4 0 0,4 0-8 0,-1 3 10 0,4-3-10 15,0 3 10-15,0-4-10 0,0 4 0 0,0 6 0 0,0-6 0 16,4 7 0-16,-4-1 0 0,3 0 0 0,4 3 0 16,4-3 0-16,-8 10 0 15,8-10 0-15,0 10 0 0,-1-1 0 0,-3 1 0 16,11 3 0-16,-8-4 0 0,5 4 0 15,-1 3 0-15,0 3 0 0,3 0 0 0,-3 0-11 0,4 9 3 16,0-9 0-16,-1 10 0 0,1-1 8 0,-4 0 0 16,4 1 0-16,-1-4 0 0,1 4 0 0,0-1 0 15,-1 0 0-15,1 1 0 0,-4-1 0 0,4 7-8 0,-4-7 8 16,0 1-8-16,0-1-9 0,-3 7-2 0,-1-13 0 0,1 13 0 31,3-7-9-31,-7 0-1 0,4-2-1 0,-4 2 0 0,0-6-25 0,-4 7-5 0,-3-10 0 0,0 0-1 16,0 0-81-16,0 0-16 0,7 0-3 0,0 0-609 15,4 0-122-15</inkml:trace>
  <inkml:trace contextRef="#ctx0" brushRef="#br1" timeOffset="65652.86">8188 11826 864 0,'7'-16'38'0,"-7"16"8"0,4-9-37 0,-4 3-9 0,0 6 0 0,0 0 0 15,0-3 241-15,0 3 47 0,-4-7 8 0,4 7 3 16,-7 0-221-16,3 0-44 0,-3 0-9 0,0 0-1 0,4 0 32 0,-8 7 8 16,4-7 0-16,-3 3 1 0,3 3 7 0,-1 3 2 15,-2-2 0-15,3-4 0 16,-4 6-16-16,1 1-3 0,-1 5-1 0,1-5 0 0,-5 9-34 15,1-1-6-15,-3 4-2 0,-1 0 0 0,-3 3-3 16,-4 4-1-16,0 5 0 0,-3 1 0 16,4 2-8-16,-8 1 8 0,4 6-8 0,-4 0 8 0,4 0 0 15,3 6 0-15,7-3 0 0,-3 0 0 0,7 3 20 16,0-3 3-16,3 6 1 0,4 1 0 0,0-1-16 0,0 0-4 16,7-6 0-16,-3 7 0 0,3-4-3 15,0-3-1-15,-4 3 0 0,4-3 0 0,0-3-8 16,0 3 0-16,0-3 0 0,0 6 0 0,0-12 0 0,0-1 0 15,4-2 0-15,3-1 0 0,0-5 0 0,3-1 0 16,4-6 0-16,-3-10 0 0,3 7 0 0,7-10 0 0,4 4 0 0,0-4 0 16,3-5-13-16,4 2 1 0,-4-6 1 15,0-6 0 1,4 6-70-16,-7-4-15 0,3-2-2 0,-4-3-1 16,1 2-90-16,0 4-19 0,-4-3-3 0,0-3-1 0</inkml:trace>
  <inkml:trace contextRef="#ctx0" brushRef="#br1" timeOffset="66276.89">8424 12328 2599 0,'0'-3'57'0,"0"-4"12"0,0 1 3 0,0 6 0 16,0 0-57-16,0 0-15 0,7-3 0 0,-7 3 0 15,0 0-39-15,0 0-10 0,0 0-3 0,0 0 0 0,0 0 35 0,0 9 6 16,-7 7 2-16,-3-3 0 0,3 6 22 0,-11 2 5 16,0 1 1-16,-3 4 0 0,4-1 13 0,-1 3 2 15,-3 6 1-15,0 1 0 0,-1-4-13 0,5 4-2 16,-1 2-1-16,4 4 0 0,0-6-5 0,3-4-1 0,1 3 0 16,3 1 0-16,0-1-5 0,3-5-8 0,1 5 11 15,-1-6-11-15,8 7 13 0,-1-7-4 0,1 0-1 16,-1-3 0-16,8 4-8 0,-4-4 0 0,0-7 0 0,4 1 8 15,3 0-8-15,0-3 0 0,3-7-10 0,5 1 10 16,-1-1 0-16,0-9 0 0,4 6 0 0,-1-6 0 16,1 0 8-16,7-6-8 0,-8 3 12 0,-2-13-12 15,2 7 16-15,1-10-3 0,0 3-1 0,-1-3 0 16,1 1-3-16,-4-1-1 0,0-6 0 0,1 0 0 16,-5-4 17-16,1 1 3 0,-1-6 1 0,1-1 0 15,3-2-16-15,-10 2-3 0,3-9-1 0,0 0 0 16,-3 7-1-16,-1-1 0 0,1-6 0 0,-4 7 0 0,-4 2-8 0,4-6 0 15,-3 13 0-15,-4-6 8 0,0 12-8 0,-4-3 0 16,4-1 0-16,-7 8 0 0,0-1 0 0,-3 9 0 16,-4 1 0-16,0 0 0 0,-1 2 0 0,-2 4-20 15,-4-3 3-15,-1 6 1 16,1 0-33-16,-3 9-7 0,2-9 0 0,-2 10-1 16,3-1-81-16,-4-3-16 0,7-2-3 0,1 5-562 15,-5-3-112-15</inkml:trace>
  <inkml:trace contextRef="#ctx0" brushRef="#br1" timeOffset="66626.69">8188 12764 2746 0,'0'0'60'0,"0"0"13"0,0 0 3 0,0 0 1 0,0 0-61 0,0 0-16 0,0 0 0 0,0 0 0 16,11 3-26-16,-1 3-8 0,8 4-2 0,-8-4 0 0,4-3 12 15,4 6 1-15,0-2 1 0,6-4 0 0,-6 3 22 0,7-3 0 16,-1-3 0-16,-2 10 0 0,2-10 0 0,1 0 0 15,-4 6 0-15,0-6 0 0,1 3 0 0,-1 3-9 16,-4-6 9-16,1 0 0 16,-4-6-32-16,4 6 0 0,-8-3 0 0,4 3 0 15,1-6-100-15,-1-4-19 0,3 1-4 0,-3-1-761 16</inkml:trace>
  <inkml:trace contextRef="#ctx0" brushRef="#br1" timeOffset="67353.88">8707 11685 1220 0,'0'0'54'0,"0"0"11"0,0 0-52 0,0 0-13 15,0 0 0-15,0 0 0 0,0 0-17 0,0 0-7 16,0 0 0-16,0 9-1 0,0 1 40 0,0-10 8 0,3 6 1 0,1 4 1 16,-1-1 79-16,1 0 16 0,6-5 4 0,-3 2 0 15,4 3-7-15,3 1-1 0,0-1 0 0,4 0 0 16,3 7-48-16,4-7-11 0,-1 7-1 0,5-3-1 15,-1 2-16-15,7 4-3 0,-3 0-1 0,3 6 0 16,4 3-11-16,0 7-3 0,3 2 0 0,0 7 0 16,1 7-21-16,-5-4 0 0,1 6 0 0,0 6 0 15,-11-2 12-15,1 6-3 0,-5-4 0 0,-3 4 0 16,-6-7 4-16,-1 7 1 0,-7-10 0 0,0 10 0 16,-4-10 6-16,1 1 2 0,-4-10 0 0,3 3 0 15,1-7 5-15,-4-2 1 0,-4 0 0 0,1 2 0 16,3-11-20-16,-4 8-8 0,-3-12 8 0,4 4-8 15,-4-4-42 1,-4-6-14-16,4-1-2 0,-7-8-725 0,-7-1-145 0</inkml:trace>
  <inkml:trace contextRef="#ctx0" brushRef="#br1" timeOffset="70439.28">4815 15175 2178 0,'0'0'96'0,"0"0"20"0,-7 0-92 0,7 0-24 0,-3-3 0 0,3 3 0 31,0 0-20-31,0 0-8 0,0 0-1 0,0 0-1 16,0 0-18-16,0 0-4 0,0 0-1 0,0 0 0 0,0 0 45 0,0 0 8 0,0 0 0 0,0 0 0 16,0 0 45-16,0 0 4 0,0 0 1 0,0 3 0 15,0 7-23-15,0 5-5 0,0-5-1 0,0 9 0 16,0-1 14-16,-11 7 2 0,11 1 1 0,-7-5 0 15,4 5-14-15,-1-1-4 0,4-7 0 0,-7 8 0 16,4-8-4-16,3-5-2 0,0 3 0 0,-7-1 0 16,7-5 9-16,0-1 1 0,0-9 1 0,0 0 0 15,0 0 5-15,0 0 1 0,0 0 0 0,0 0 0 16,0 0-11-16,0 0-1 0,7-9-1 0,-4-1 0 0,4 4-10 0,-7-13-8 16,4 3 9-16,6 4-9 0,-10-7 0 0,11-3 8 15,-11 3-8-15,3 1 0 0,4-8 0 0,0 8 0 16,1-1 0-16,2 0 0 0,-10 0 0 0,7 4 0 15,4-1 0-15,-1 6 0 0,-3-2 0 0,8 2-8 16,-5-5 8-16,-3 12 0 0,11-10 0 0,-11 10-8 16,3-3 8-16,8-4 0 0,-11 7 0 0,4-3 0 15,-1 6 0-15,1-3 0 0,-1-4 0 0,-6 7 0 16,-4 0-8-16,7 0 8 0,7 7 0 0,-10-4-8 16,6 3 8-16,-6 4 0 0,3-7-8 0,3 6 8 15,1 4 0-15,-7-4 0 0,-1 0-14 16,4-5 4-16,4 5 1 0,-11-3 0 0,0-6 9 0,7 3 0 15,0 4 0-15,-4-7 0 0,4 3 0 0,0-3 0 16,1-3 0-16,2 3 8 0,1-7-8 0,-4 7 11 0,3-9-11 0,1 0 12 16,-4 5 6-16,7-5 2 0,-3-7 0 15,3 7 0-15,-4 3-20 0,-3-7 0 16,4-3-11-16,0 1 11 0,-1 5 0 0,1 1 0 16,3 0 0-16,-4-1 0 0,1 7 0 0,0-3 0 0,3 3 0 15,-4-4 0-15,1 7 0 0,3 0-8 0,-3 0 8 0,3 7 0 16,-4-4 0-16,1 6 8 0,3 1-8 0,-3-1 12 15,-4 7-20-15,3-1-5 0,1 4-1 0,-8-6 0 16,4 12 14-16,4-6 0 0,-8-1 0 0,5 8 0 16,-8-8 0-16,0 1 0 0,0-3 0 0,3 3 0 15,1-1 11-15,3-2-2 0,-7-6 0 0,3 5 0 16,4-2-9-16,-7-4 0 0,4 4 0 0,-1-1-11 16,4-2 0-16,-3-1 0 0,-4 0 0 0,7 1 0 15,-4 6-33-15,4-7-6 0,-14 0-2 0,14 1 0 16,-7-1-110-16,4-3-22 0,7 4-5 0,-8-4-427 15,8-6-86-15</inkml:trace>
  <inkml:trace contextRef="#ctx0" brushRef="#br1" timeOffset="70888.89">6138 15122 2469 0,'0'0'54'0,"0"0"11"0,-7 0 3 0,-3 0 2 0,10 0-56 0,-7 0-14 0,-11 9 0 0,4 1 0 32,3-4-44-32,-3 10-12 0,0-4-3 0,0 4 0 15,-7 3 2-15,7 0 0 0,-7 6 0 0,6 0 0 0,-9 3 43 0,3-6 14 0,6 9 0 0,-6-9-10 16,4 10 26-16,6-11 4 0,0 5 2 0,-3-8 0 16,7 7 13-16,4-6 2 0,-8-3 1 0,4-3 0 15,4 2-38-15,-1 1 0 0,4-7 0 0,0 1 0 16,0-7 0-16,7 6 16 0,0-3-4 0,4 4-1 15,-4-10-11-15,10 0-11 0,-6 0 3 0,14 0 0 16,-8-3 8-16,12-4 0 0,-1-2 0 0,4 3 0 16,-1-4 0-16,5 1 0 0,-1 0 0 0,0-7 0 15,0 7 0-15,-3-4 0 0,0-3 8 0,-7 4-8 16,-4-1 11-16,0 4-3 0,-7-4 0 0,0-2 0 16,-7 5 28-16,0-6 6 0,0 7 1 0,-3-10 0 15,-8 10 5-15,1-10 2 0,-1 3 0 16,-3-2 0-16,-3-1-17 0,-1 3-3 0,-3-3-1 0,-4 0 0 0,4 4-20 15,-3-4-9-15,-5 6 8 0,8-2-8 0,-7-1 12 16,0 7-4-16,-4-4 0 0,1-3 0 0,6 7-8 16,-10 3 8-16,3-4-8 0,7 1 8 15,-3 9-8-15,7-3 0 0,0-4 0 0,3 7 0 16,-6 0-18-16,10 0-9 0,-4 0-1 0,11 0-1 16,0 0-207-16,0 0-40 0</inkml:trace>
  <inkml:trace contextRef="#ctx0" brushRef="#br1" timeOffset="71066.3">6883 15426 2188 0,'0'-3'195'0,"0"-6"-156"0,0-1-31 0,3-6-980 15</inkml:trace>
  <inkml:trace contextRef="#ctx0" brushRef="#br1" timeOffset="71437.77">6981 15147 1324 0,'-10'0'118'0,"-4"0"-94"0,0 0-24 0,-4 0 0 16,-3 3 202-16,0 3 36 0,-4-6 7 0,0 7 2 15,1-4-191-15,-5 6-39 0,1-3-7 0,3 4-2 0,1-7-8 16,-1 6-16-16,-7 7 4 0,4-6 1 0,3 5-7 15,1-2-2-15,3 9 0 0,6-3 0 16,-6 2 20-16,7 1 0 0,4 0 0 0,-1 3 0 0,7-6 0 16,-6 6 0-16,10-6 0 0,-7 6 0 15,7-6 0-15,0 0 0 0,7-3 0 0,-7-4 0 0,3 4 0 0,4-7-10 16,1 1 10-16,2-1-8 16,4-9 8-16,4 0 14 0,0 0-3 0,-1 0-1 0,8-9 22 0,0-1 5 15,-4-5 1-15,3 2 0 0,5-12 9 0,-5 6 1 16,8 0 1-16,-7-6 0 0,-4-3-9 0,0 3-3 15,0-3 0-15,-3-7 0 0,-4 7-1 0,4-7 0 16,-8 1 0-16,-3-4 0 0,0 4-12 0,-3-1-2 16,-1-2-1-16,-3 2 0 0,0-2 2 0,-3 2 0 0,-1-3 0 15,-3 4 0-15,0-1 1 0,4 1 1 0,-11 6 0 0,7-7 0 16,-4 7-2-16,4 3-1 0,-4 3 0 0,4-3 0 16,-3 9-22-16,-1-3 0 0,4 4-10 0,0 5 10 31,0 1-77-31,0 6-9 0,3-4-2 0,4 7 0 15,0 0-151-15,0 0-30 0,0 16-7 0,0-3 0 0</inkml:trace>
  <inkml:trace contextRef="#ctx0" brushRef="#br1" timeOffset="71874.22">7084 15417 2131 0,'0'0'94'16,"0"0"20"-16,3-3-91 0,1-4-23 0,3-2 0 0,-4-1 0 0,12 4 80 0,-1-3 11 16,3 6 2-16,1-7 1 15,7 4-124-15,3-7-25 0,-3-2-5 0,-1-1 0 16,4 4 4-16,-6-4 2 0,-1 0 0 0,3 4 0 0,-9-4 46 0,2 3 8 16,-3-2 0-16,0-1 0 0,-6 3 35 0,-5-2 1 15,4-1 1-15,0 7 0 0,-7-4 11 0,0-3 3 16,0 7 0-16,0-7 0 0,0 7-26 0,-7-4-5 15,4 7 0-15,-1-3-1 0,-3-1-7 0,3 4-2 16,-10 6 0-16,0 0 0 0,0 6-10 0,-4 4 0 16,1-1 0-16,-1 1 0 0,-6 8 0 0,-8 7 0 15,4-6-12-15,-4 6 12 0,4 4-12 0,3-4 12 16,-7 3-10-16,4 0 10 0,3 4 0 0,8-4 0 16,-1 0 0-16,7-3 0 0,1 3 0 0,3-9 0 0,3 6 10 0,4-6-10 15,0 0 12-15,7-4-4 0,0 4 0 16,4-9 0-16,3-1-8 0,4 1 0 0,-1-1 0 0,8-3 0 15,0 0 0-15,3-2-11 0,7-4 11 16,-3 0-12-16,3 0-10 0,0 0-2 0,1 0-1 16,-5 0 0-1,8-4-76-15,-3-2-15 0,-1 6-4 0,0-9 0 0,0 3-78 16,-3 2-16-16,28-14-3 0,-21-1-1 0</inkml:trace>
  <inkml:trace contextRef="#ctx0" brushRef="#br1" timeOffset="72191.06">7691 14542 2512 0,'0'0'112'0,"0"0"22"0,0 0-107 0,0 0-27 15,0 0 0-15,0 0 0 0,0 0 15 0,0 0-3 0,3 15 0 16,1-5 0-16,3 9-25 0,0 6-6 0,3 3-1 0,-6 0 0 16,3 7 20-16,7 2 9 0,-7 7-1 0,4 0 0 15,6 6 2-15,-6-3 0 0,3 0 0 0,0 4 0 16,0-4 2-16,0 3 1 0,4-3 0 0,-11 0 0 16,4 3-13-16,6-3 0 0,-13-3 8 0,3 0-8 15,7-7 0-15,-14 4 0 0,3-6 0 0,1-4 0 31,-4 0-112-31,0-2-20 0,4-11-3 0,-8 1-1 0</inkml:trace>
  <inkml:trace contextRef="#ctx0" brushRef="#br1" timeOffset="76308.37">10619 12811 403 0,'0'0'17'0,"0"0"5"0,7 6-22 0,-7-6 0 0,0 0 0 0,0 0 0 16,7 3 186-16,-7-3 33 0,0 0 6 0,0 0 2 16,0 0-83-16,7 6-16 0,3-6-3 0,1 0-1 15,-4-6-40-15,4 6-8 16,6 0-1-16,-3-3-1 0,0-3-38 0,4 3-8 0,0-4-2 0,3 4 0 16,0-3-26-16,-3-3 0 0,-1 2 0 0,1 4-11 15,7-3 11-15,-8-3 0 0,-10-1 8 0,4 1-8 16,7-1 19-16,-8 1-1 0,-3 3 0 0,-3-4 0 15,3 1 7-15,0-1 2 0,3 1 0 0,-6 0 0 16,-4-1-8-16,0 1-2 0,7-7 0 0,-7 7 0 16,0-1-5-16,-3 1 0 0,3-1-1 0,0 1 0 15,0 0-3-15,-4 2-8 0,-7-2 12 0,4 0-4 16,7 2-8-16,-10 4 0 0,-11-3 0 0,-1 6 0 16,8 0 0-16,-7 0 8 0,-4 0-8 0,1 6 0 15,-1 4 0-15,4-1 0 0,0 0 0 0,3 7 0 16,-7-3 0-16,4 2 0 0,4 4 0 0,2 0 0 15,-2 6 0-15,-1-6 0 0,4 6 0 0,4 3 0 0,2-9 0 16,1 6 0-16,-3 3 0 0,3-3 0 0,10 0 12 0,-3-3-2 16,-7 0-1-16,4 0 0 0,6-6-9 0,1 3 0 15,-1 0 9-15,1-4-9 0,-4 4 0 0,7-10 0 16,3 7 0-16,1-6 0 0,-4-1-13 0,4-6-4 16,6 3-1-16,1-6 0 15,0 0-25-15,3 0-5 0,-4 0 0 16,8 0-604-16,7 0-120 0</inkml:trace>
  <inkml:trace contextRef="#ctx0" brushRef="#br1" timeOffset="76489.62">11412 12736 518 0,'7'0'46'0,"4"-7"-37"0,-11 7-9 0</inkml:trace>
  <inkml:trace contextRef="#ctx0" brushRef="#br1" timeOffset="77167.3">11490 12676 115 0,'0'0'10'0,"0"0"-10"0,-7 0 0 0,7 0 0 0,0 0 347 0,-4-3 67 15,-3-3 14-15,4-4 2 0,-1 4-301 0,4 3-60 16,-3-7-12-16,-1 4-2 0,1 3-36 0,-1-6-7 16,8 2-2-16,-8-2 0 0,-6 3 1 0,3 2 0 15,7-2 0-15,-4-3 0 0,-3 9 32 16,0-10 6-16,3 10 2 0,4 0 0 16,0 0-3-16,-10 0-1 0,-1 0 0 0,1 7 0 0,3-4-19 0,-4 3-3 15,-7-3-1-15,4 7 0 0,4-4-16 0,-1 13-8 16,-3-10 8-16,3 10-8 0,-3-3 0 0,4 2 0 15,6 1 0-15,-6-3 0 0,-5 3 0 0,8-4 0 16,4-2 0-16,3 3 0 0,-4 2 9 0,1-2-9 16,3-3 10-16,3 2-10 0,4-5 10 0,0 5-10 15,-7-5 10-15,8-7-10 0,-1 6 8 0,3 4-8 0,-3-10 0 0,4 3 9 16,3-3 2-16,-4-3 0 0,5 7 0 0,-1-7 0 16,0-7-3-16,0 7 0 0,11-9 0 0,-8 9 0 15,-3-9 7-15,4 2 1 0,0-2 0 0,3 6 0 16,-4-7-4-16,-2 1-1 0,-5 3 0 0,4-4 0 15,4 1-2-15,-8 3 0 0,-6-7 0 0,3 4 0 16,0 2 4-16,-3-5 1 0,-4-4 0 0,3 7 0 16,1-7 4-16,-1-3 1 0,-3 10 0 0,0-7 0 15,-3 7-19-15,3-4 0 0,3-2 0 0,1 8 0 16,-8-2 0-16,4 9 0 0,0 0 8 0,0 0-8 16,0 0 0-16,0 0 0 0,-3-3 0 0,3 3 0 15,0 0 0-15,0 0 0 0,-14 3 0 0,7 3 0 16,7 4 0-16,-4-1 0 0,-7 0 0 0,4 1 0 15,-3-1 0-15,6 7 0 0,4 3-8 0,-7-4 8 0,-3-2 0 16,6 12 0-16,8-6-8 0,-4 0 8 16,-4 6 0-16,4-6 0 0,7 6-10 0,0 3 10 0,0-3 0 15,0 3 0-15,-3 0 0 0,6 4 0 16,5-4 0-16,-5 6 0 0,-10-5 0 0,4 8 12 0,3-2-20 0,0-7-4 16,-7 7-1-16,0-7 0 0,-7 3 13 15,7-3 0-15,-4-3 0 0,-3-3 0 0,-7 3 0 16,3-6 0-16,8 0 0 0,-4 3 0 0,-11-9 0 0,4 5 0 15,4-2 0-15,-5 0 0 0,5-4 0 0,-8 4 0 0,-3-7 0 0,0 1-9 16,3 5-8-16,-6-11-2 0,-8 5 0 0,4-3 0 31,-4-3-5-31,0-3-2 0,-7 10 0 0,0-10 0 16,-6 6-85-16,2-12-17 0,8 6-3 0,0-3-1 16,-4-4-93-16,7 4-19 0,-35-6-4 0,21-1-1 15</inkml:trace>
  <inkml:trace contextRef="#ctx0" brushRef="#br1" timeOffset="77473.23">11010 13008 2476 0,'0'0'110'0,"-7"0"22"0,-3 0-105 0,3 0-27 0,7 0 0 0,0 0 0 0,-8-3 59 0,8 3 6 15,0 0 2-15,0 0 0 16,0 0-80-16,0 0-16 0,0 0-3 0,0 0-1 15,11 10-32-15,-11-10-7 0,0 0 0 0,7 0-1 16,7 9-116-16,-7-9-23 0,-7 0-5 0,4 19-1 0</inkml:trace>
  <inkml:trace contextRef="#ctx0" brushRef="#br1" timeOffset="77745.06">11980 12990 2365 0,'0'0'104'0,"0"0"23"0,-7 6-102 0,4-6-25 0,-1 3 0 0,-3-3 0 16,4 6 39-16,-4 4 2 0,0-10 1 0,7 0 0 0,0 0-42 0,-4 9 0 15,0-9-11-15,4 0 3 16,0 0-39-16,0 0-7 0,0 0-2 0,0 0 0 16,0 0-100-16,0 0-21 15,0 0-4-15,0 0-1 0</inkml:trace>
  <inkml:trace contextRef="#ctx0" brushRef="#br1" timeOffset="78219.7">12739 11889 1785 0,'0'0'39'0,"0"0"8"0,0 0 1 0,0 0 4 0,0 12-42 0,-4-5-10 0,4 12 0 0,0-4 0 0,0 7 55 0,4 3 9 16,-4 0 1-16,3 4 1 0,1 8-1 0,-1 7 0 15,-3 0 0-15,0 9 0 0,0-3-28 0,0 4-5 16,-3 2-2-16,-1-2 0 0,-3 8-5 0,4 1-1 16,-4 0 0-16,0-4 0 15,3-2-15-15,-3-7-9 0,4-3 10 0,-1 0-10 0,-3-3 12 16,3-10-4-16,-3 4-8 0,4-4 12 0,3-5-12 15,-4-4 0-15,4 0 0 0,0-13 0 16,4 4-125-16,-4-7-22 0,0-9-4 16,0 0-1-16</inkml:trace>
  <inkml:trace contextRef="#ctx0" brushRef="#br1" timeOffset="78574.07">12936 11945 2026 0,'0'-18'90'0,"0"14"18"0,0-2-86 0,4-3-22 0,-4 2 0 0,3-2 0 16,1 0 0-16,-1 5-8 0,-3 4 0 0,0 0 0 31,0 0-16-31,0 0-2 0,0 0-1 0,0 0 0 0,0 0 27 0,0 0 17 0,0 0-2 0,0 13-1 16,-3 3 41-16,-1 3 8 0,1 6 1 0,-4 3 1 15,3 6 15-15,1 4 4 0,-1 0 0 0,1 5 0 16,3 8-56-16,-4-4-12 0,4 6-1 0,0 0-1 16,4 1-3-16,-4-1-1 0,3 7 0 0,-3-4 0 15,0-3-10-15,0 1 0 0,0-1 0 0,0 0 0 16,-3-6 0-16,-1-3 0 0,1-3 0 0,-1-3 0 0,-3-1 0 0,4-2 0 16,-4-7 0-16,3 6 0 0,-3-9 0 15,0 4 0-15,3-11-8 0,1 1 8 16,-1-3-107-16,4-7-17 0,0 10-3 15,0-13-554-15,4-2-111 0</inkml:trace>
  <inkml:trace contextRef="#ctx0" brushRef="#br1" timeOffset="79286.48">13444 12221 1947 0,'0'0'86'0,"-3"-3"18"0,-1-3-83 0,4-4-21 16,-3 4 0-16,3 6 0 0,-4-3 66 0,4 3 9 15,0 0 1-15,0 0 1 0,0 0-61 0,0 0-16 16,-7 0 0-16,0 0 0 0,-3 3 8 0,3 3 0 16,-8 10-8-16,5-3 12 0,-4-4 4 0,0 16 1 15,-4-6 0-15,4 6 0 0,-7 3-1 0,3 1-1 16,0 11 0-16,1-5 0 0,-1 6-15 0,4-1 0 0,0 4 0 16,0-6 0-16,7 9 8 0,0-6 1 15,3-4 1-15,4 1 0 0,0-4-10 0,0-5 0 0,4 5 0 16,3-9 0-16,0-6 0 0,0 0 0 15,0 0 0-15,3-4 8 0,1-5 12 0,3-1 1 0,-3-3 1 16,3-2 0-16,-4-4-6 0,5-4-2 0,-1-2 0 16,3 3 0-16,-3-6 13 0,1-7 2 0,2 7 1 15,-3-7 0-15,4-3-2 0,-4-6 0 0,4 3 0 0,-1-9 0 16,1 2-8-16,0 1-3 0,-4-9 0 16,0-4 0-16,-4 3-7 0,1-6-2 0,0 7 0 0,-4-4 0 15,0-3-8-15,0 6 0 0,0 1 0 0,-4-4 0 16,1 3 28-16,-4 4 3 0,3 6 1 0,-3-7 0 15,-3 13-32-15,3-9 0 0,-4 12 0 0,1-9 0 16,-4 12 0-16,0-3 0 0,0 0 0 0,3 1 0 16,-3 2-24-16,0-3-7 15,-4 3-1-15,4 4-1 0,-3-4 2 16,3 1 1-16,0 2 0 0,-4 4 0 0,4 2-158 16,0-2-32-16,-11 0-7 0,4-1-1 0</inkml:trace>
  <inkml:trace contextRef="#ctx0" brushRef="#br1" timeOffset="79572.95">13247 12695 1890 0,'0'0'84'0,"0"0"16"0,0 0-80 0,0 0-20 0,0 0 0 0,0 0 0 16,0 0 43-16,0 0 4 0,0 0 1 0,0 0 0 16,0 0-32-16,0 0-5 0,10 6-2 0,-3-6 0 15,4 0 15-15,0 3 2 0,-1-3 1 0,1 0 0 16,6 0 9-16,-2-3 1 0,2-3 1 0,1 6 0 16,-1-10-18-16,1 10-4 0,3-9-1 0,-3 0 0 15,0 2-15-15,-1 4 0 0,-3-3 0 0,4-4 0 31,-7 1-72-31,-1 0-15 0,-3-1-2 0,0 1-562 0,-3-1-112 0</inkml:trace>
  <inkml:trace contextRef="#ctx0" brushRef="#br1" timeOffset="79972.95">13854 11883 1324 0,'0'0'118'0,"0"0"-94"0,0 0-24 0,-7 9 0 16,-1 0 314-16,1 7 58 0,0 0 12 0,4 3 3 31,-1 3-343-31,4 9-68 0,0-3-13 0,-3 7-3 16,-1 2-10-16,4-2-2 0,-3 9 0 0,-1 0 0 0,-3-1 35 0,4 4 6 0,-4-3 2 0,-4 3 0 15,4 4 9-15,-4-4 0 0,1 6 0 0,-1-9 8 16,1 3-8-16,3 3 0 0,-4-6 0 0,4-6 0 15,3-1 0-15,1-2 0 0,-1-1 0 0,4-6 0 16,0-9-57 0,4 6-13-16,3-6-2 0,-4-3-584 0,4-7-117 0</inkml:trace>
  <inkml:trace contextRef="#ctx0" brushRef="#br1" timeOffset="80306.42">13977 11864 2066 0,'0'0'92'0,"-3"9"18"0,3 7-88 0,-4-4-22 16,4 10 0-16,4 0 0 0,-4 3 20 0,3 13-1 0,4-3 0 0,-3 8 0 15,-1 1-19-15,4 3 0 0,-3-3 0 0,-1 6 0 16,1-3 0-16,-1 7 8 0,1-1-8 0,-4 4 0 16,0-4 27-16,0 0-2 0,-4 0 0 15,1 1 0-15,-1-1-12 0,-3-9-2 0,4 0-1 16,-1-6 0-16,1 2-10 0,-1-8 0 0,1 2 0 16,-1 1 0-16,1-10 0 0,3 3 0 0,0-9 0 0,0 0-11 31,3-1-180-31,-3-2-36 0,7 0-7 0,-7-16-2 0</inkml:trace>
  <inkml:trace contextRef="#ctx0" brushRef="#br1" timeOffset="80743.92">14171 13024 1497 0,'0'0'133'0,"7"-9"-106"15,0 2-27-15,0-2 0 0,4 6 144 0,-1-7 23 16,5 1 5-16,-1-7 0 0,3 7-157 0,1 3-32 16,-4-7-7-16,4-3 0 0,-4 7 12 0,0 0 4 15,-4-1 0-15,1 1 0 0,-4-1 28 0,4 1 5 16,-8 3 2-16,4 3 0 0,-3-4 13 0,-4 7 4 15,0 0 0-15,0 0 0 0,0 0-31 0,0 0-5 16,0 0-8-16,0 0 11 0,0 0-28 0,0 0-6 0,7 7-1 0,-7-7 0 16,3 12 6-16,-3-2 1 0,-3-1 0 0,-1 0 0 15,-3 7 17-15,-3 0 0 0,3-4 0 16,-7 4 0-16,-1 3 11 0,-2-4 2 0,-1 4 1 16,1 0 0-16,-1 6-2 0,4-6-1 0,0 0 0 0,3 0 0 15,0-1 5-15,1 4 0 0,3 0 1 0,3-3 0 16,-3 6-17-16,7 0 0 0,4-6 0 0,-1 6 0 15,4-6 0-15,4 0 0 0,0 0 0 16,3-4 0-16,0 1 10 0,3-3 2 0,1-4 0 0,3 0 0 16,0 1-12-16,1-4 0 0,-1-3 0 0,3 3 0 15,-2-6-66-15,-1 7-18 0,3-7-4 0,-2 0-859 16</inkml:trace>
  <inkml:trace contextRef="#ctx0" brushRef="#br1" timeOffset="88468.53">9638 15022 1440 0,'0'0'64'0,"-11"-7"12"0,4 7-60 0,-3-9-16 0,-4 9 0 0,3-10 0 16,0 7 215-16,1-9 40 0,-1 9 8 0,4-7 1 16,-3 1-220-16,3-7-44 0,7 4-8 0,-4-4-3 15,0 0 11-15,4-3 0 0,0 1 0 0,0 2 8 16,0 7-8-16,-3-4 0 0,3 7 0 0,-4-4 0 15,4 10 31-15,-3-6 1 0,-4 6 1 0,-4 6 0 16,1 4-20-16,3-1-4 0,-15 7-1 0,5-4 0 16,-1 13-8-16,-3 1 0 0,0 2 0 0,0 0-11 15,0 3 11-15,-1 1 14 0,5 2-3 0,-4 1-1 16,6 2-10-16,5-2 10 0,3 2-10 0,0-2 10 16,3-7-10-16,4 7 8 0,0-10-8 0,4 3 8 15,3-3-8-15,-4-6 0 0,4 0-10 0,4-10 10 16,0 7-44-1,-1-7-4-15,1 1 0 0,3-4 0 0,0-3-116 0,0 6-24 0,7-2-5 16,-3-4-1-16,-1 3 22 0,-2-3 5 16,2-3 1-16</inkml:trace>
  <inkml:trace contextRef="#ctx0" brushRef="#br1" timeOffset="88926.83">9895 15012 2073 0,'-3'0'184'0,"-8"0"-147"16,1 0-29-16,-1 0-8 0,1 3 119 0,-1 4 22 0,4-4 5 0,0 6 1 31,-4 7-173-31,4-7-34 0,0 7-8 0,0-4 0 16,0 4-18-16,-4 9-3 0,1-6-1 0,-1 0 0 15,4 6 38-15,-3-3 8 0,-1 3 2 0,1 0 0 0,2 3 86 0,1-9 18 0,0 6 3 0,4-6 1 16,-1 0-14-16,4 3-4 0,0-10 0 0,4 4 0 16,-1-7-31-16,4 1-6 0,0-10-2 0,1 3 0 0,2-3-9 15,4 0 0-15,0-3 0 0,4 3 0 16,0-7 0-16,3-2 0 0,0 0 0 16,0-1 0-16,0-9 0 0,4 4 0 0,3 2 14 0,-3-2-4 15,0-4 3-15,-4 0 1 0,0-6 0 0,-3 6 0 16,3-6 10-16,-7 6 1 0,-4 0 1 0,1 0 0 15,-4 1-26-15,0-4 0 0,-3 9 0 0,-4-3 0 0,-4-2 24 16,-3 8 0-16,0-9 0 0,-4 4 0 16,1-1 3-16,-4 7 0 0,-4-10 0 0,4 9 0 15,-4 1-3-15,1 0-1 0,-1-7 0 0,-3 13 0 0,3-3-23 16,1 6 0-16,-1-4 0 0,0 4 0 16,1 4-25-16,-1-4-10 0,4 6-1 0,3-3-1 15,-3 3-34-15,4-3-6 0,3 4-2 16,0-4 0-16,3 3-141 0,0 3-29 0</inkml:trace>
  <inkml:trace contextRef="#ctx0" brushRef="#br1" timeOffset="89506.85">10209 15156 288 0,'0'0'25'0,"-3"10"-25"0,6-1 0 0,-3 1 0 16,0-1 561-16,0 7 107 0,4-1 22 0,3-2 4 15,4 6-565-15,-1-4-113 0,-3 4-16 0,4-3-16 32,3-4-15-32,-4-5-3 0,1 2-1 0,0 1 0 0,-4-10 0 15,3 6 0-15,1-6 0 0,-11 0 0 0,0 0 35 0,0 0 8 0,10-6 0 0,-2-4 1 16,-1 1 34-16,-4-1 6 0,1-5 2 0,3-4 0 16,0 3-17-16,0-3-3 0,0 1-1 0,3-1 0 15,8-6-11-15,-7 6-3 0,-11-6 0 0,3 6 0 16,8-6-7-16,-1 6-1 0,-6 6-8 0,-4-2 12 15,3 12-12-15,4-4-8 0,1 1 8 0,-8 6-13 16,0 0 4-16,7 13 1 0,10-1 0 0,-3-2 0 0,0 5 8 16,1-2-8-16,-1 2 8 0,3 1-8 0,-3-3 8 0,4 2-8 15,-7 1 8-15,3-3-8 0,0-4 8 0,0 0 0 16,-11 1 8-16,8 2-8 0,-4-8 0 0,4 5 8 16,-11-9-8-16,0 0 0 0,0 0 9 0,7-3-9 15,3-3 12-15,1-4-12 0,-11 1 26 0,3 2-2 16,12-5 0-16,-5-4 0 0,1 4-32 0,-4-4-8 15,3 0 0-15,4 7-1 0,-3-10 17 0,0 3 0 16,-4-2 0-16,3-1 0 0,8 3 0 0,-7 4 0 16,-4-4 0-16,-4 3 0 0,4-2 0 0,0 8 0 15,0-2 8-15,-7 9-8 0,0 0 0 0,0 0 11 0,11 0-11 0,-1 6 10 16,-10-6-10-16,7 3 0 0,8 7 0 0,-1 2 0 16,0-2 0-16,0-1 0 0,-7 1 0 15,7-1 0-15,7 0 0 0,-7 7 0 0,-10-3 0 0,3-4 0 16,4 7 0-16,-4 2 8 0,0 1-8 0,-4-3 8 15,1 3-8-15,-1 6 0 0,1-13 0 0,-8 10 0 16,-3-3-9-16,4-6 9 0,6 2-12 0,-3 1 12 31,-10-6-32-31,6-1 0 0,4-6 0 0,0-3 0 0,0 9-105 0,0-9-21 16,0 0-4-16,0 0-915 0</inkml:trace>
  <inkml:trace contextRef="#ctx0" brushRef="#br1" timeOffset="90070.04">11254 15006 2530 0,'-14'6'112'16,"10"-3"24"-16,-3 7-109 0,0-1-27 0,3 7 0 0,-3 9 0 0,-3-6 0 0,6 9 0 16,4 0 0-16,-3 3 0 15,-4 1-49-15,7 2-3 0,0 1 0 0,3-1 0 0,1 4 32 0,-4-4 7 16,0 1 1-16,3-1 0 0,1-2 12 0,-1 2 0 15,-6-5 0-15,3 5 0 0,0-9 21 0,0 3 7 16,-4 1 2-16,-3-4 0 0,0 0 13 16,4-6 2-16,3-1 1 0,-4 1 0 0,-3-3-27 0,0 0-6 15,7-7-1-15,-4-6 0 0,1 3 16 0,3-6 4 16,0 0 0-16,0 0 0 0,0-6-16 0,-4-3-4 16,-6-10 0-16,10 3 0 0,3-3 7 0,-6 1 1 15,-1-8 0-15,-3-2 0 0,7-6 16 0,4 5 3 0,-4-5 1 16,0-10 0-16,-4 6-26 0,8-5-5 0,3-4-1 15,-4 3 0-15,-3-7-8 0,0 4 0 0,11 0 0 16,-1 3 0-16,-3 1 0 0,1-1 0 0,2 0 0 16,1 6 0-16,3-3 0 0,-4 4 0 0,-3 2 0 0,4 1 0 15,7 6-12-15,-8-1 12 0,1 11-10 0,-1-1 10 16,5 3 0-16,-5 0-9 0,4 7 9 0,-3 6 0 16,-4 3-11-16,3 3 11 0,12 3-13 0,-12 4 5 15,1 5-20-15,-1 4-3 0,4 0-1 16,1 9 0-16,-5-3 22 0,1 3 10 0,-1 1-10 0,1-4 10 15,3 3-11-15,-3 3 11 0,-11-9-12 0,3 10 12 16,8-10 0-16,-11 3 0 0,-7 3 0 0,3-3 0 16,-3-6 0-16,-3 6 0 0,-1-13 0 0,-3 10 0 15,-7-9 21-15,3 3-1 0,0-7-1 0,-3 7 0 16,-11-7 1-16,8-6 1 0,3 7 0 0,-4-10 0 0,-3-3-21 16,3-4 0-16,0 4 0 0,4-13 0 15,7 7-41 1,0-7-13-16,-7-2-2 0,7-8-1 0,7 4-140 0,3-3-28 15,-3-3-6-15,7-3-442 0,0 3-89 0</inkml:trace>
  <inkml:trace contextRef="#ctx0" brushRef="#br1" timeOffset="90357.39">11645 14441 2718 0,'0'0'120'0,"0"0"25"0,0 0-116 0,0 0-29 0,-3-6 0 0,3 6 0 16,0 0 25-16,0 0-1 0,0 0 0 0,10 0 0 16,4 6-38-16,0-2-8 0,1 5-2 0,-1 7 0 31,-4 2-16-31,4 1-3 0,1 3-1 0,-5 6 0 0,1 1 29 0,-1 8 6 0,-3-2 1 0,0 9 0 16,0 0 16-16,-7 0 3 0,0-7 1 0,4 7 0 15,-4-6 7-15,-4-4 1 0,4 1 1 0,0 2 0 16,0-12-1-16,0 4-1 0,0-4 0 0,4 3 0 31,-4-9-57-31,3 6-11 0,1-10-3 0,-4-2 0 0,4 3-121 16,3-7-25-16,-4-3-5 0,1-2-717 0</inkml:trace>
  <inkml:trace contextRef="#ctx0" brushRef="#br1" timeOffset="90715.27">11889 15087 1440 0,'0'0'64'0,"10"-3"12"0,1-3-60 15,-1-3-16-15,1 5 0 0,0-2 0 0,-1-3 148 0,1 6 28 16,3-4 4-16,0 1 2 16,0 3-182-16,-3 3-47 0,-1-6-4 0,1 6-1 15,-1-3 20-15,1-4 4 0,-4 7 1 0,4-3 0 0,-1-3 79 0,1-4 16 16,-1 7 4-16,1-3 0 0,0-3-5 0,-1-7-1 16,1 7 0-16,3-1 0 0,0 1-45 0,-4-7-9 0,5 7-1 15,-5-1-1-15,1-2-10 0,-4 2 0 16,0-5 0-16,0 8-11 0,-4 4 2 0,-3 3 0 0,0 0 0 0,-7-6 0 15,-3 6-3-15,-4 0-1 0,0 0 0 16,-4 6 0-16,-3 4 13 0,-4-1 0 0,0 0 0 0,-3 7 0 16,-4-3 31-16,4 2-1 0,7 1 0 15,-4-3 0-15,8 2 20 0,3-5 4 0,-1 8 1 0,8-2 0 16,0 3-27-16,4-3-4 0,3 2-2 16,0 1 0-16,3 0-22 0,4 0 0 0,-3 6 0 0,3-6 0 15,4 6-11-15,-4-6-3 0,3 0-1 0,4-1 0 16,-3-2-1-16,3 3 0 0,0-10 0 0,0 1 0 15,0-1-65 1,4 0-14-16,0-2-2 0,6-7-1 0,1 0-85 0,3-7-17 0,29-14-3 16,-15 2-1-16</inkml:trace>
  <inkml:trace contextRef="#ctx0" brushRef="#br1" timeOffset="90973.48">12799 14824 3171 0,'0'0'70'0,"-11"3"14"0,1 3 4 0,-1 4 0 0,-3-1-70 0,3 1-18 16,-6 8 0-16,3 1 0 16,-4-3-47-16,4 3-13 0,-7 6-2 0,0-6-1 15,-1 6-1-15,1-3 0 0,0 0 0 0,-4 0 0 16,1-4 31-16,-1 4 5 0,0-3 2 0,4 0 0 0,0 0 26 0,3-10 0 0,-3 7 0 0,3-4 0 15,1-5-13-15,-1-7-1 0,4 3 0 0,-4-3-755 16,8-3-151 0</inkml:trace>
  <inkml:trace contextRef="#ctx0" brushRef="#br1" timeOffset="91135.05">12527 14915 3211 0,'0'0'71'0,"0"0"14"0,0 0 3 0,0 16 2 0,0-4-72 0,4-2-18 0,3 8 0 0,0-2 0 15,3 3-31-15,4-3-9 0,1-4-3 0,-1 10 0 16,3-9-103-16,5 5-21 0,-5-2-4 0,4-7-631 16,0 7-126-16</inkml:trace>
  <inkml:trace contextRef="#ctx0" brushRef="#br1" timeOffset="91347.95">13310 15059 3261 0,'0'0'72'0,"-7"6"14"0,0-2 3 0,-3 5 3 0,3 0-73 0,-4 1-19 0,7-4 0 0,1 3 0 31,-1 1-115-31,4-10-26 0,0 0-6 0,0 0-1 16,0 0-132-16,0 0-26 0,0 0-6 0,-10-19 0 0</inkml:trace>
  <inkml:trace contextRef="#ctx0" brushRef="#br1" timeOffset="91540.28">13201 14604 172 0,'3'-21'8'0,"-3"5"1"0,-7 0-9 0,4-3 0 0,-4-6 0 0,0 6 0 16,0-6 523-16,0 7 102 0,3-1 21 0,1 0 4 16,-1 3-569-16,-3 7-113 0,4 6-24 0,3 3-4 15,0 0 17-15,0 0 3 0,0 0 1 0,0 0 0 0,0 0 25 0,0 9 5 16,0-9 1-16,3 10 0 0,1-1 8 0,-1 7 0 16,-3-7 0-16,4 0-636 15,-1 1-120-15</inkml:trace>
  <inkml:trace contextRef="#ctx0" brushRef="#br1" timeOffset="91832.87">13674 14372 2948 0,'0'0'131'0,"0"0"26"0,0 0-125 0,0 0-32 0,0 0 0 0,0 0 0 31,0 0-28-31,10 7-12 0,1-4-3 0,3 6 0 0,4 1 18 0,-1 5 3 0,1 4 1 0,0 6 0 32,-1 3-20-32,-3-2-4 0,0 11-1 0,0-2 0 0,-6 9 32 0,2 3 14 0,-3-3-12 0,-3 6 12 15,-1-3 9-15,1-3 10 0,-1 0 1 0,-3-7 1 16,0 1 8-16,4-4 2 0,-4 1 0 0,-4-7 0 16,4 3-31-16,-3-2 0 0,6-11 0 0,-3 7 0 31,4-12-112-31,-4 3-29 0,7-1-6 0,-7-5-913 15</inkml:trace>
  <inkml:trace contextRef="#ctx0" brushRef="#br1" timeOffset="92019.72">13737 14843 3013 0,'0'0'66'0,"0"0"14"0,0 0 2 0,0 0 3 0,0 0-68 0,7 3-17 15,0 6 0-15,4 1 0 0,-4 5-12 0,7-5-5 16,0-1-2-16,0 7 0 16,4 0-9-16,0-4-3 0,-1-2 0 0,4-1 0 0,1 7 31 0,-1-7-9 15,0 0 9-15,4 1 0 16,-4-4-31-16,3-3-1 0,-6 4 0 0,3-4 0 16,0-3-152-16,-3 0-32 0,-4-3-5 0</inkml:trace>
  <inkml:trace contextRef="#ctx0" brushRef="#br1" timeOffset="92218.79">14411 14793 2746 0,'0'0'60'0,"0"0"13"0,0 6 3 0,0 3 1 0,4 1-61 0,3 5-16 0,0-2 0 0,0-4 0 16,3 1 0-16,1 2 9 0,3-2-9 0,-3-1 8 15,3 1-8-15,0-7 0 0,3 3 0 0,-2 3 0 31,-1-9-33-31,3 10-9 0,-3-10-2 0,0 6 0 0,-3-3 10 16,0-3 2-16,-4 0 0 0,3 0 0 0,-3 0-154 0,-7 0-30 0,0 0-7 0,0 0-658 16</inkml:trace>
  <inkml:trace contextRef="#ctx0" brushRef="#br1" timeOffset="92416.6">14637 14862 230 0,'7'-16'10'16,"-4"7"2"-16,-3-1-12 0,4 1 0 0,-4-7 0 0,3 7 0 0,1-4 413 0,-4-3 80 15,0 7 16-15,0 0 3 0,0 2-338 0,0 7-68 16,0 0-14-16,0 0-2 0,0 0-26 0,-7 0-6 15,0 7-1-15,0 2 0 0,-4 10-10 0,1 0-3 16,-5 3 0-16,1 6 0 0,0 0 7 0,-7 10 1 16,0-4 0-16,-4 10 0 0,1-6-34 0,-5 6-6 15,-2 9-2-15,-8 0 0 0,0 1-10 0,-3 8 0 16,-4 7 0-16,0-3 8 16,-3 3-51-16,-1 3-10 0,4 7-3 0,-3 2-796 15,-4 1-160-15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8:36:22.222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17247 1208 1036 0,'0'0'92'0,"0"0"-73"16,0 0-19-16,0 0 0 0,0 0 180 0,0 0 33 15,0 0 7-15,0 0 0 0,0 0-158 0,0 0-32 16,7 0-6-16,-7 0-2 0,4 10-2 0,-4-10-1 15,0 0 0-15,3 9 0 0,-3 7-11 0,0-7-8 0,-3 1 12 16,-4-1-12-16,0 10 28 0,-4-3 0 16,1-4-1-16,-1 4 0 0,-3 9 9 0,0-6 3 15,-4-1 0-15,4 8 0 0,-4-8-15 0,1 11-4 0,-4-11 0 16,3 8 0-16,-3-8-7 0,0 7-1 0,-4-6-1 16,-3 6 0-16,0-6-2 0,-1 6 0 15,-2-6 0-15,2-3 0 0,-2-4-9 0,2 4 8 0,5-4-8 16,2-5 8-16,1-1-8 0,7-6 8 0,0 0-8 0,0 0 8 15,7-13 0-15,-4 10 0 0,4-12 0 0,0-4 0 16,4-6-8-16,3 6 0 0,-4-3 9 0,1-3-9 16,3-10 0-16,0 10 0 0,0-3 0 0,0 3 0 15,0 3 11-15,0 0-3 0,0 0 0 0,0-3 0 16,-4 9 11-16,4 4 1 0,0-4 1 0,4 7 0 16,-4-1 3-16,7 1 0 0,-7 0 0 0,7-1 0 15,3 4-15-15,1 6-9 0,0-10 12 0,6 10-12 16,1-3 0-16,3 3 0 0,4 3 0 0,-1-3 0 0,1 10 0 15,7-10 0-15,0 9 0 0,-1 1 0 16,-2-1 15-16,-5 7-1 0,1 3 0 0,0-4 0 16,-1 4-14-16,1 0 0 0,-4 9 8 0,4-3-8 0,-4 3 12 0,4 7 0 15,-4-10 0-15,4 3 0 0,-4 0 1 0,0-2 0 16,0 2 0-16,4-3 0 0,-4 0-13 0,0-6 0 16,-3 0 8-16,-1-1-8 0,-3 1 0 0,-3-3 0 15,0 3 0-15,-1-10 0 0,-3 1 0 0,0 2-18 16,0-3 4-16,0-5 1 15,1 5-93-15,-8-9-18 16,0 0-4-16,7-9-974 0</inkml:trace>
  <inkml:trace contextRef="#ctx0" brushRef="#br0" timeOffset="556.28">17911 1343 1785 0,'-18'10'79'0,"14"-10"17"0,-3 6-77 0,4 3-19 16,-4-6 0-16,3 10 0 0,4-10 73 0,0 16 11 16,-3-3 3-16,6-7 0 0,-3 0-62 0,7 7-12 15,-3 3-2-15,-1-7-1 0,1 4 2 0,-1-6 0 16,4 8 0-16,-3-8 0 0,3 5 5 0,-3 1 2 16,3-3 0-16,-4-4 0 0,4 0-7 0,0 4 0 15,-3-10-1-15,-1 3 0 0,-3-6 26 0,0 0 6 16,0 0 1-16,0 0 0 0,0 0 25 0,0 0 6 15,0 0 1-15,0 0 0 0,0 0-29 0,0-9-6 16,0-4-1-16,0 1 0 0,0-4-12 0,0 7-4 16,0-10 0-16,-3 0 0 0,-1 4-9 0,4 2-3 15,0-12 0-15,-3 6 0 0,-1-3-4 16,4 3-8-16,-3 0 11 0,-1-6-11 0,1 7 8 0,-1-1-8 0,1 0 0 16,-5 0 0-16,5-6 12 0,3 9-12 0,-4 4 12 15,1-7-12-15,3 3 8 0,0 1-8 0,3-4 0 0,1 6 0 16,-1 4 0-16,1-7 0 0,3 1 0 0,-3-4 0 15,6 9 0-15,-3 1 0 0,0 0 0 0,4-7 0 16,7 6 0-16,-1 1-9 0,4 3 9 0,0 3-12 16,4-4-6-16,3 4-2 0,-3 3 0 0,7 0 0 31,-4-6-35-31,0 6-7 0,1 6-2 0,-1-6 0 0,3 0-68 0,-6 3-15 16,3-3-2-16,-3 7-1 0,0-4-62 0,-4-6-13 15,14-4-3-15,-7-5 0 0</inkml:trace>
  <inkml:trace contextRef="#ctx0" brushRef="#br0" timeOffset="3228.38">19142 575 172 0,'0'0'16'0,"0"0"-16"0,0-6 0 0,0 6 0 0,0 0 467 0,0 0 90 16,0 0 19-16,0 0 3 0,0 0-451 0,0 0-91 0,0 0-17 0,0 0-4 16,0 0-16-16,-7 6 8 0,0 3-8 0,3 10 0 15,-6-9 0-15,-1 5 0 0,0 13 0 16,-3-2 0-16,-3 2 0 0,-1 6-10 0,-3 4 10 0,-4 6-8 15,0-10 8-15,1 20 14 0,-1 2-3 0,0-3-1 16,1 10 1-16,-1-10 0 16,0 1 0-16,4 5 0 0,0-5 5 15,3-7 0-15,1 6 1 0,3-3 0 16,3-3-8-16,0 0-1 0,8 3-8 0,-1-12 12 0,1 6-12 0,6-7-13 16,1-2 2-16,6-1 1 15,-3-5-42-15,4-10-8 0,0-4-1 0,6 4-1 16,1-3-60-16,3-13-12 0,0 6-2 0,0-9-1 15,4 0 41-15,3 0 8 0,1-3 1 0,2-3-368 0,-2-4-73 0</inkml:trace>
  <inkml:trace contextRef="#ctx0" brushRef="#br0" timeOffset="3676.47">19576 986 1440 0,'0'-16'64'0,"0"16"12"0,-4-9-60 0,1-1-16 0,-4 1 0 0,3-4 0 0,-3 7 190 0,7 6 35 15,0 0 7-15,-7-6 2 0,0-4-166 0,7 10-32 16,-11-3-8-16,11 3 0 0,0 0 0 0,-7 0 1 16,-3 0 0-16,-4 3 0 0,6 7-29 0,-6 2-20 15,4 1 4-15,-1 6 0 0,-3 6 16 0,0 0 0 16,-4 3 0-16,4 7 0 0,0-7 9 0,-4 9-9 16,1-2 8-16,-1-7-8 0,4 13 15 15,-4-4-3-15,-3 1 0 0,4 6 0 0,-5 0-1 16,5 0-1-16,-8 9 0 0,7-6 0 0,4 6-10 0,4-9 0 15,-1-3 0-15,4-3 0 0,4-10 8 0,6 0-8 0,1-3 12 16,3 0-4-16,0-6 1 0,3 0 0 0,1-10 0 16,0-2 0-16,3-4 2 0,0 3 0 0,0-12 0 0,4 6 0 15,-1-3 5-15,-3-13 2 16,4 7 0-16,0-4 0 0,3-3 3 0,0-9 1 0,-3 0 0 0,6-3 0 16,-3-10-7-16,1 1-2 0,-1-4 0 15,3 3 0-15,-2-12-4 0,2 3-1 0,-3 3 0 16,1-3 0-16,-8 3-8 0,3-6 10 0,-3 3-10 0,1 3 10 15,-8 0 10-15,0 0 3 0,-4 7 0 0,4 9 0 16,-7-7-11-16,0 7-3 0,-7-7 0 0,0 16 0 0,-3-6-9 16,-5 10 10-16,5 2-10 0,-8-3 10 15,1 7-25-15,-1-10-5 0,-3 19 0 0,0-6-1 16,-1 3-71 0,1-3-15-16,4 12-2 0,-5-3-691 0,1 3-139 0</inkml:trace>
  <inkml:trace contextRef="#ctx0" brushRef="#br0" timeOffset="3890.06">19258 1591 288 0,'0'0'25'0,"0"0"-25"15,0 0 0-15,0 0 0 0,0 0 469 0,7 0 89 0,0 3 18 0,4 3 3 16,-1-12-460-16,5 6-92 0,-5-3-19 0,4 3-8 15,-3-6 15-15,3 6-3 0,4-10 0 0,-4 10 0 16,3-3-22-16,-3-3-5 0,4 6-1 0,-4-10 0 31,0 4-169-31,4 6-35 0,14-12-6 0,-4-13-2 0</inkml:trace>
  <inkml:trace contextRef="#ctx0" brushRef="#br0" timeOffset="4269.35">19805 613 1843 0,'0'0'81'0,"0"0"18"0,0 0-79 0,0 0-20 16,3-4 0-16,-3 4 0 0,8-6 125 0,2 6 22 16,1-9 4-16,-1 9 1 0,1 9-124 0,3-9-28 15,-3 6 0-15,3 4 0 0,-4-1 0 0,4 10 16 16,-3 6-4-16,3 0-1 0,0 3-11 0,0 1 8 16,0 5-8-16,4 4 8 0,0-4-8 0,-1 10 0 0,1 3 0 15,-4-3 8-15,4 0 4 0,-1 3 0 16,8-3 0-16,0 0 0 0,-4 0 2 0,0 6 1 15,0-9 0-15,0 9 0 0,-3 3-4 0,0 4-1 16,-4-4 0-16,0 0 0 0,-4 10-10 0,-6-10-17 0,-4 10 4 0,-7-10 1 31,-4 10-101-31,-10 0-20 0,-7-1-4 0,-7-2-530 0,-4-7-105 0</inkml:trace>
  <inkml:trace contextRef="#ctx0" brushRef="#br0" timeOffset="6156.62">15251 1111 2106 0,'0'0'93'0,"0"0"19"0,-4-9-89 0,4 9-23 16,-3-10 0-16,3 10 0 0,0-6 38 0,0 6 3 16,0 0 1-16,0 0 0 0,0 0-27 0,0 0-6 15,3 6-1-15,1 13 0 0,-1-3-8 0,4-4 0 16,-3 13 0-16,3 4 0 0,-4 2 0 0,1 0 0 16,-1 4 0-16,1-7 0 0,-8 7 0 0,4-1 0 15,-7 4 8-15,4-4-8 0,-8 7 18 0,4-3-2 16,-3-1 0-16,2-2 0 0,1-1-16 0,0-6 0 15,-3 1 0-15,6-4 0 0,-3-6 0 0,4 6 0 16,-1-13 0-16,1 4 0 16,-1 3-32-16,1-10-12 0,-1 1-4 15,4-4-952-15</inkml:trace>
  <inkml:trace contextRef="#ctx0" brushRef="#br0" timeOffset="6414.85">14866 1575 2016 0,'0'0'89'0,"0"0"19"0,11 10-87 0,-1-10-21 0,4-10 0 0,8 10 0 16,-1 10 136-16,3-10 22 0,8 6 5 0,3-6 1 0,1 0-112 0,6-6-23 15,0 6-4-15,4 0-1 0,0-10-4 0,-4 7 0 16,1-3-1-16,-1-4 0 16,-3 4-19-16,-4-3-16 0,0 9 4 0,-3-3 0 31,-4 3-145-31,1-7-29 0,-5-2-6 0</inkml:trace>
  <inkml:trace contextRef="#ctx0" brushRef="#br0" timeOffset="11565.63">13113 951 2563 0,'-4'-9'56'0,"-3"9"12"0,7-10 3 0,-3 1 1 0,3 3-58 0,0 6-14 0,0 0 0 0,0 0 0 16,3-3 0-16,-3 3 0 0,0 0 8 0,0 0-8 0,7 0 0 0,0 0-16 15,0 3 3-15,0 3 1 0,0 3 12 0,1 1-9 16,-1 5 9-16,0 4-8 0,3 10 8 0,1-11 0 16,-4 17 0-16,3-7 0 0,-3 7 0 0,4-4 0 15,-4 7 0-15,4-10 0 0,-1 6 0 0,1-6 0 16,-4 1 0-16,0 5 0 0,0-6 0 16,-3 7 0-16,-4-7 0 0,0-3 0 0,0 3 0 0,0 7 8 15,-4-7-8-15,1-3 8 0,-5 10-8 0,1-7 12 16,0 0-4-16,0-3 0 0,-3 0-8 0,-1 0 0 15,-3-3 0-15,3-3 8 0,-3 6-8 0,-3-6 0 16,-1 3 0-16,0-9 8 0,1 2 0 0,-1-2 0 16,-3-4 0-16,0 7 0 0,3-10-8 0,-3-3 0 15,-4 7 0-15,4-10 0 0,-4 0 12 0,4 0-3 0,-3 0 0 16,-1-10 0-16,0 7-9 0,-3-3 0 0,0 3 0 0,0-4 8 16,-1-2-26-16,5 3-6 0,-5-4 0 0,8 1-1 31,-3-4-129-31,6 4-26 0,4-3-4 0</inkml:trace>
  <inkml:trace contextRef="#ctx0" brushRef="#br0" timeOffset="12515.68">13801 1127 1526 0,'0'0'68'0,"0"0"13"0,0 0-65 0,0 0-16 0,0 0 0 0,0 0 0 15,0 0 35-15,0 0 3 0,0 0 1 0,0 0 0 0,0 0-39 0,0 0 0 16,0 0 0-16,0 0-8 0,-4 12 8 0,1 1 0 15,-4-10 8-15,0 6-8 0,-1 1 9 0,-2 6-9 16,-4-4 12-16,0 1-12 0,0-1 11 0,-1 4-11 16,1 3 10-16,0-1-10 0,4-2 17 0,-4 6-2 15,3 0-1-15,0 6 0 0,-3-3 32 0,4 4 6 16,3-1 2-16,-4 6 0 16,0 4-17-16,1-10-3 0,3 13-1 0,0-13 0 0,0 7-22 15,3-7-11-15,4-3 10 0,0 0-10 0,4-3 9 16,-1-3-9-16,4-4 8 0,0 4-8 0,7-9 0 0,1 5 0 15,2-11 0-15,1 8 0 0,3-12 0 16,4 3 0-16,3-3 0 0,-3 0 0 0,3 0 0 0,0-3 0 16,-3 3 0-16,-1-6 0 0,1 0 0 0,0 2 0 15,-4-2 0-15,0 3 0 0,-3-3 8 0,-1-4-8 16,1 1 12-16,0-1-4 0,-4 4 16 0,0-6 4 0,-3 2 0 16,-4-5 0-16,3 5 3 0,-3-6 1 0,-3 4 0 0,3-7 0 15,0-3-7-15,-4 0-1 0,4-3 0 0,0 6 0 16,-3-6 2-16,3 0 0 0,-3-3 0 0,3 0 0 15,-4 3-14-15,4-4-2 0,-3 1-1 0,3 0 0 16,-4 3-9-16,1 0 0 0,-4 0 0 0,0 6 0 16,0 0 0-16,-4 0 0 0,1 10 0 0,3-7 0 15,-4 4 0-15,-3-1 0 0,4 4 0 16,-4-4 0-16,0 7 0 0,-4-4 0 0,4 10 0 0,0 0 0 16,-4 0 0-16,1 0-9 0,-1 0 9 0,4 0-10 15,-3 0 10-15,-1 0 0 0,4 0 0 0,0 0 0 16,0 10 0-16,0-10-8 0,0 0 8 0,3 0-8 15,-3 0 8-15,0 0-10 0,0 0 10 0,0 0-10 16,0 0-18-16,0 0-3 16,0 0-1-16,0 0 0 0,0 0-116 0,7 0-24 0,-7 6-5 15,0-6-703-15</inkml:trace>
  <inkml:trace contextRef="#ctx0" brushRef="#br0" timeOffset="13061.99">13624 1425 1497 0,'0'0'66'0,"0"0"14"0,-7 0-64 0,7 0-16 0,0 0 0 0,0 0 0 0,0 0 96 0,4 9 15 16,6-3 3-16,1 1 1 0,-4 2-97 0,4-6-18 15,3 7 0-15,0-4-11 0,0 3 46 0,4-6 9 16,-4 10 1-16,3-10 1 0,1 3-27 0,-4 7-6 16,4-7-1-16,-1 4 0 0,1-7-12 0,0 3 8 15,-4 3-8-15,0 1 0 0,0-10 0 0,0 9-10 16,0-9 0-16,0 10 0 16,-3-10-37-16,-1 0-7 0,1-10-2 0,0 1 0 15,-1 9-151-15,-3-3-30 0,7-13-7 0,-7-3 0 0</inkml:trace>
  <inkml:trace contextRef="#ctx0" brushRef="#br0" timeOffset="13511.04">13780 841 1591 0,'-11'0'70'0,"7"0"15"0,-3 0-68 0,0 0-17 0,0 4 0 0,-3-4 0 0,3 0 48 0,0 9 7 15,-1-3 1-15,-2 1 0 0,3-4-56 0,-4 6-20 16,1 7 1-16,-1-7 0 0,-3 4 19 0,-4 2 0 16,4-5 0-16,0 9 0 0,-4 6 0 0,1 0-10 15,-1-3 10-15,4 3-8 0,0 3 25 0,0 7 6 16,3-4 1-16,1-3 0 0,-1 7-10 0,4 2-2 16,0 1 0-16,3-4 0 0,1 10 4 0,3-6 0 15,0 6 0-15,0 6 0 0,3-9-8 0,1 9-8 0,0-12 11 16,3 5-11-16,0-5 0 0,-4-3 0 0,4-1-12 15,0 4 3 1,0-7-14-16,0-9-2 0,0 12-1 0,-3-5 0 16,3 2-165-16,4-9-33 0</inkml:trace>
  <inkml:trace contextRef="#ctx0" brushRef="#br0" timeOffset="14014.29">14132 729 1324 0,'-10'0'59'0,"10"0"12"0,0 0-57 0,0 0-14 0,-4-4 0 0,4 4 0 15,0 0 108-15,0 0 18 0,0 0 4 0,0 0 1 16,0 0-118-16,0 0-23 0,7 4-5 0,0 5-1 15,4-3 16-15,-4 4 0 0,0 8 0 0,0-8 10 16,0-1-10-16,4 7 0 0,3 3 0 0,0 0-11 16,0 3 11-16,0-1 0 0,0-2 0 0,4 16 0 15,-4-10 0-15,0 13 0 0,0-10 0 0,0 13 0 16,0-7 0-16,-3 4 0 0,-4-4 0 0,0 4 0 16,-3-1 20-16,-1 4 0 0,-6-3 0 0,-4-1 0 15,-4 4 14-15,0 3 2 0,-3 0 1 0,-3-6 0 16,-1-1-1-16,0 4 0 0,1-10 0 0,-1 4 0 15,-3-1-15-15,3-9-3 0,1 4-1 0,-1-11 0 16,4 1-17-16,0 6 0 0,3-9 0 0,-3-3 0 16,0 2-116-1,3-2-28-15</inkml:trace>
  <inkml:trace contextRef="#ctx0" brushRef="#br0" timeOffset="17823.64">10319 1127 1440 0,'-4'-6'128'0,"4"6"-103"0,0 0-25 0,0-10 0 16,-3 7 142-16,3-3 23 0,0 6 5 16,0 0 1-16,3-10-134 0,-3 10-26 0,0 0-11 0,0 0 8 15,0 0 5-15,0 0 1 0,0 0 0 0,-3 10 0 16,-4-1 19-16,3 1 4 0,1 5 1 0,-4 1 0 15,-8 6-8-15,5-6-2 0,6 9 0 0,-6-3 0 16,-1 3 7-16,1 3 1 0,3-3 0 0,-1 3 0 16,-2-3-23-16,3 3-4 0,0-2-1 15,0 2 0-15,3 6-8 0,1-15 8 0,-4 16-8 16,3-17 8-16,1 17-8 0,-1-16-17 0,4 0 4 16,-4 6 1-1,1-7-138-15,3 1-27 0,0 0-6 0,0-3-1 0</inkml:trace>
  <inkml:trace contextRef="#ctx0" brushRef="#br0" timeOffset="18180.64">10576 1503 1785 0,'7'0'159'0,"-7"0"-127"16,0 0-32-16,0 0 0 0,0 0 117 0,0 0 18 0,0 0 3 0,0 0 1 15,0 0-119-15,0 0-20 0,0 0-10 0,0 0 1 16,0 0 9-16,7 0 0 0,8-3 0 0,2 3 0 15,-3-13 8-15,0 10 0 0,0 3 0 0,4-6 0 16,0 3-8-16,-4-3 0 0,-7 6 0 0,4 0 0 16,6 0 0-16,-6 0 0 0,-1 0 0 0,1 0 0 15,-1 0 0-15,1 0-12 0,3 0 4 0,-3 0 0 32,-1-10-119-32,4 10-23 0,8 0-5 0,-5 0-692 0</inkml:trace>
  <inkml:trace contextRef="#ctx0" brushRef="#br0" timeOffset="18885.08">11458 1309 864 0,'11'0'76'0,"-4"0"-60"16,-7 0-16-16,0-3 0 0,0 3 156 0,7-10 28 16,4 4 5-16,-11 6 2 0,-4 0-166 0,4 0-25 0,14-10-20 0,-7 10 3 15,-7 0 4-15,0 0 1 0,0 0 0 0,4-3 0 16,3-3 12-16,-7 6 0 0,0 0 0 0,0 0 10 15,7 9 29-15,-7-9 5 0,-4 0 2 0,1 10 0 16,6-1 16-16,-6 1 3 0,-1-1 1 0,-3 7 0 16,-3-7-18-16,3 10-3 0,3-3-1 0,-3 2 0 15,-7-2-25-15,3 6-6 0,4 3-1 0,-3 0 0 16,-5 4 4-16,-2-1 1 0,3 6 0 16,0-6 0-16,0 7-2 0,-4-10-1 0,-3 0 0 0,3 3 0 15,7-9 5-15,-3 0 1 0,-7 0 0 0,4-4 0 16,6-5-20-16,-3-1 0 0,3 1 0 0,-3-4 0 15,0-3 0-15,0 3 0 0,7-12 0 0,-4 3 0 16,-3-3 13-16,0-4-4 0,7 1-1 0,-4-1 0 0,-3 4-8 16,4-6-12-16,-1-4 2 0,1-3 1 0,6 3 9 0,-3 4 0 15,-11-13 0-15,8 9 0 0,10 4-8 0,-4-13-4 16,-6 12 0-16,-1-3 0 0,-7 1 12 0,11-4-13 16,4 3 5-16,-1 4 8 0,-6-4 0 0,6 7 0 15,8-1 0-15,-1 7 0 0,-6-10 8 0,3 13-8 16,7-3 0-16,3 3 8 0,5-9-8 15,-5 9 0-15,-3 0 0 0,4 0 0 0,6 0 0 0,-3 3 0 16,-3 3 0-16,0-3 0 0,6 10 0 16,-3-10 0-16,-3 3 0 0,3-2 0 0,0 5 0 0,4 7 0 15,-1-13 0-15,-2 6 0 0,-1 7 18 0,0-7 2 16,7 7 0-16,-3-7 0 0,-4 7-4 0,0-13-1 16,3 16 0-16,-2-10 0 0,2 1 6 0,-6-1 2 0,3 4 0 15,0-1 0-15,7 4-4 0,-7-7-1 16,-7 1 0-16,0-1 0 0,0 1-18 0,4 5 10 0,-4-5-10 15,-3-7 8-15,-4-3-8 0,3 9-9 0,4-3 9 0,-3 4-13 32,-11-1-39-32,7-9-7 0,14 0-1 0,-4 10-1 15,-3-10-142-15,4 0-28 0,-4 0-5 0,7-10-529 0</inkml:trace>
  <inkml:trace contextRef="#ctx0" brushRef="#br0" timeOffset="19371.12">11621 559 2322 0,'0'0'51'0,"0"0"10"0,0 0 3 0,0 0 1 0,7-3-52 0,-7 3-13 0,0 0 0 0,14 0 0 16,-4 3-12-16,4 7-4 0,-7-4-2 0,4 13 0 15,0-4 18-15,3 4 0 0,0 0 0 0,-4 9 0 16,8-3 0-16,-4 4 0 0,4 5 0 0,3 1 0 15,0 2 0-15,4-2 0 0,3 2 0 0,0 13 0 16,4-12 0-16,0 6 9 0,0 3-1 16,3 3 0-16,0-12 5 0,-3-4 1 15,0 10 0-15,-4-6 0 0,-4 6 22 0,1-7 5 0,-4 4 1 16,-7 6 0-16,-6-3-14 0,-5 3-4 0,-3 6 0 0,-7-2 0 16,-4-4-9-16,-6 6-3 0,-8-9 0 0,-3 9 0 31,-4-9-32-31,-3 0-6 0,0-6-2 15,-4-4 0-15,-4 4-16 0,1-7-3 0,-4-9-1 0,4-3-668 16,0 3-135-16</inkml:trace>
  <inkml:trace contextRef="#ctx0" brushRef="#br0" timeOffset="19856.5">10266 619 172 0,'-14'-10'16'0,"14"10"-16"0,0-6 0 0,0-3 0 16,-7-1 380-16,3 10 72 0,1-9 16 0,3 9 2 16,0 0-370-16,-7 0-73 0,-4 0-15 0,4-6-4 15,0 12-8-15,-4-6 0 0,-3 0 0 0,4 0-11 16,-1 6 11-16,-3-3 0 0,0 7 0 0,-4-10 0 15,1 15 0-15,-5-11 0 0,5 11 8 0,-8 4-8 16,0-3 32-16,1 6 3 0,-5 3 0 0,5 3 0 16,-8 6 22-16,0 1 5 0,0 9 1 0,1 9 0 15,-1 4-19-15,0 2-4 0,0 4-1 0,4 6 0 16,0-6-10-16,0-1-1 0,7 4-1 0,-1-3 0 16,5 9-18-16,-1-3-9 0,8 0 10 0,3-13-10 0,-4 7 10 15,7 0-10-15,-3-4 10 0,7-2-10 0,4 2 0 0,-1-2 0 16,4-4 0-16,8 7 0 0,-5-7 0 15,11-12-18-15,8 3 4 0,-1-10 1 16,11 4-128-16,10-4-26 0</inkml:trace>
  <inkml:trace contextRef="#ctx0" brushRef="#br0" timeOffset="87066.79">22719 3698 1843 0,'-14'0'164'0,"3"0"-132"0,-3 0-32 0,-4 0 0 15,8 0 84-15,-4 0 9 0,-7 0 3 0,-1 0 0 16,-2 0-75-16,-1 0-21 0,-3 0 9 0,-4 0-9 15,-7 0 0-15,0 0-16 0,1 0 2 0,-5 10 1 32,-10-4-11-32,4-3-3 0,0 13 0 0,-4-7 0 0,3 7 16 0,-10-4 11 0,-10-2-13 0,-1 9 5 0,4 2 8 15,-7 1 0-15,-3-3 0 0,-1 6-8 16,-3 4 8-16,0-4 0 0,-4 3-9 0,4-3 9 16,3 3 0-16,4-3 12 0,4 10-2 0,-1-7 0 15,8 0 2-15,-5 7 1 0,5-1 0 0,-1-6 0 0,1 10 2 16,3-3 0-16,4-1 0 0,-1-6 0 0,4 4-15 15,0-4 0-15,4-3 8 0,3 3-8 0,0-6 0 16,4 0 0-16,3 0 8 0,4-6-8 0,-1 2 0 0,8 1-10 16,0-3 2-16,3-7 0 0,1 10 17 0,6-9 4 15,-3 5 1-15,7-5 0 0,-4 5-14 16,8-2 9-16,-5-4-9 0,5 1 8 0,-1-1 4 0,1-3 1 16,-1 1 0-16,4-4 0 0,-4 3-13 0,4-3 0 15,0 7-12-15,-3-10 12 0,-1 0 0 16,1 0 0-16,-1 6 8 0,4-6-8 0,0 0 15 0,0 0-3 15,-4 0-1-15,4-6 0 0,4 6-11 0,-1-10 0 16,1 10 0-16,3 0 0 0,-4-9 27 0,8-1 0 16,-1-5 0-16,4 2 0 0,4-6-27 0,-1-3 0 15,4 4 8-15,8-1-8 0,-5-6 0 0,4 6-11 0,4 0 3 16,0 0 0-16,3-9 8 0,0-3 11 0,0 9-3 16,4-3 0-16,-4 0-8 0,4-4-11 0,-4 4 3 0,-3 3 0 15,-4-3 8-15,-3 10 11 0,0-4-3 0,-4 3 0 16,-4 3-8-16,1 4 0 0,-4 0-12 0,-4 2 12 15,-3 7-9-15,0 0 9 0,0 0 0 0,0 0 0 16,0 0-23-16,-7 0 3 0,-7 0 0 0,4 10 0 16,-4-1 20-16,3 1 0 0,-3 5 0 0,-7 4 0 15,3 6-15-15,-3-6 5 0,0 6 1 0,0-3 0 16,-1 3 9-16,1 0-10 0,0-6 10 0,0 6-10 16,-4-3 10-16,8 3 0 0,-5 0 10 0,1 3-10 15,-3-9 0-15,6 6 0 0,-3 4 0 0,0-11 0 16,3 7 14-16,0-6 0 0,1 6 0 0,3-6 0 0,3 0-5 15,0-3-1-15,1 3 0 0,3-4 0 0,3-2-8 0,4 2 0 16,0 4 0-16,4-3 0 0,-1-4 0 0,4 4 0 16,0 3 0-16,4-3 0 0,0-4 0 15,3 4 0-15,0 3 0 0,0-10 0 0,7 0 0 16,0 7 0-16,0-6 0 0,4-1 0 0,0 0-16 0,7-2 2 16,3-4 0-16,4 3-666 15,6-3-132-15</inkml:trace>
  <inkml:trace contextRef="#ctx0" brushRef="#br0" timeOffset="87942.09">23724 3215 2329 0,'0'-15'51'0,"0"11"10"0,0-5 3 16,4 3 2-16,-4 6-53 0,3-7-13 0,-3-2 0 0,0 9 0 0,0 0 10 0,11 0-1 15,-11 0 0-15,7 9 0 0,4-2-9 0,-1 8 8 16,1-2-8-16,-1 12 8 0,1 3-8 0,0 4 0 0,-4-1-10 0,-4 4 10 15,1 15-12-15,-4-3 3 0,0 6 1 16,0 3 0-16,-4 4 8 0,-3-4 0 16,4 4 0-16,-5-3-8 0,1 2 8 0,4-12-10 0,-4 6 10 0,3-2-10 15,4-4 10-15,0-3 0 16,0-7 0-16,4 7 0 16,-4-3-25-16,3-10-7 0,1 4 0 0,-1-7-632 15,4-3-127-15</inkml:trace>
  <inkml:trace contextRef="#ctx0" brushRef="#br0" timeOffset="88247.77">24172 3058 864 0,'0'0'76'0,"0"0"-60"0,0 0-16 0,0 0 0 0,0 0 303 0,7 7 57 16,0 2 12-16,1 10 3 0,-5 0-300 0,1 6-60 16,-1 3-15-16,-3 7 0 0,0-1 8 0,-3 10 0 15,-1-6-8-15,1 12 12 0,-5-3-12 0,1 6 0 16,0 0 8-16,0 4-8 0,0-4-11 0,-3 7-5 16,6-7 0-16,-3 0-1 0,0-6 6 15,3 7 2-15,1-4 0 0,-1-3 0 0,1 0 9 0,-1-3 0 16,4 0 0-16,0 0 0 0,4 0 0 0,-1-7 0 15,1-2 0-15,-1-1 8 0,5-15-19 16,-5 9-3-16,4-9-1 0,4 3-617 16,-1-9-123-16</inkml:trace>
  <inkml:trace contextRef="#ctx0" brushRef="#br0" timeOffset="89008.12">25075 3262 1497 0,'0'0'66'0,"0"0"14"0,0-9-64 0,0 9-16 0,0 0 0 15,0 0 0-15,0 0 124 0,0 0 22 0,0 0 4 0,0 0 1 16,0 0-124-16,-7 9-27 0,-3-2 0 0,-1 2 0 15,-3 7 0-15,-4-4 0 0,-3 7 0 0,0 6 0 16,-4 3-11-16,1-3 3 0,-1 4 0 0,0 5 0 16,-3 1 0-16,7-1 0 0,0 4 0 0,0-1 0 15,-1 7 8-15,1-6 0 0,4 6 0 0,3-10 0 16,-4 4 0-16,7 3 16 0,1-13-4 0,-1 0-1 16,8 7-2-16,-1-10 0 0,4 0 0 0,0-6 0 15,7-1 3-15,0-5 0 0,4 3 0 0,-1-7 0 0,1 0 3 0,7 1 1 16,-1-4 0-16,8-6 0 0,0-6-6 0,-1 3-1 15,8-4 0-15,0-2 0 0,3 0-9 0,0-1 0 16,-3-5 0-16,0 2 0 0,0-3 0 0,-1 4 0 16,-2-10 0-16,-5 3 0 0,-3 0 0 0,-3 0 8 15,0-6-8-15,-4 0 8 0,0 6 21 16,-7-15 4-16,0 3 1 0,0-4 0 0,-3-3 6 0,-4-2 0 16,0 2 1-16,0 0 0 0,0-2-10 0,-4 2-3 15,-3-6 0-15,-3 6 0 0,2-2-20 0,-2 2-8 16,-4 0 0-16,0 4 0 0,0-1 0 0,-4 10-8 15,-3 3-1-15,3 0 0 16,-3 10-24-16,0-4-5 0,0 7-1 0,-1 9 0 16,5-3-85-16,-1-4-16 0,4 7-4 0,0 7-776 0</inkml:trace>
  <inkml:trace contextRef="#ctx0" brushRef="#br0" timeOffset="89556.07">24772 3751 1684 0,'-11'0'37'0,"11"0"8"0,-3-6 2 0,3 6 0 0,-7 0-38 0,7 0-9 0,0 0 0 0,0 0 0 16,7-3 8-16,4 3-8 0,-4-9 12 0,3 2-4 15,8 7-8-15,-4-9 0 0,0 9 9 0,7 9-9 16,4-9 0-16,0 7 0 0,-1 2 0 0,5 0 0 16,-1 1 0-16,3-1 0 0,-2 1 0 0,2-1 0 15,1 1-14-15,-4-1-7 0,-3-3-2 0,3 0 0 32,-6-2-35-32,-1 2-7 0,-4-3-2 0,-3-3-594 0</inkml:trace>
  <inkml:trace contextRef="#ctx0" brushRef="#br0" timeOffset="90200.04">25827 3021 403 0,'0'0'36'0,"0"0"-36"0,0 0 0 0,0 0 0 0,0 0 316 0,0 0 57 15,0-3 11-15,0 3 3 0,0 0-313 0,0 0-62 16,-7 3-12-16,3 6 0 0,1 7 8 0,-1-7 7 15,1 1 1-15,-4 9 0 0,0 9 0 0,3-3 1 16,-3 9 0-16,3 4 0 0,-6-4-17 0,6 17 0 16,-6-4 8-16,3 6-8 0,-7 3 0 0,3 7 0 15,-3 6 0-15,3 0 0 0,-3-3 0 0,4-3 0 16,-4-1 0-16,3-8 0 0,0-4 0 0,1-3 0 16,3 0 0-16,0 3 0 0,-4-15 9 0,4 9 2 0,0-4 0 15,0 4 0 1,3-9-35-16,1 2-6 0,3-5-2 0</inkml:trace>
  <inkml:trace contextRef="#ctx0" brushRef="#br0" timeOffset="90824.54">26240 2983 1497 0,'0'0'66'0,"0"0"14"0,0 0-64 0,0 0-16 0,0 0 0 0,-4 13 0 15,-3 2 99-15,0 4 16 0,3 0 3 0,1 12 1 16,-4 1-102-16,0 9-17 0,0-4-9 0,0 13 1 16,0-3 8-16,-4 0-10 0,4 13 10 0,0-7-10 15,-4 10 10-15,4-10 0 0,-3 10 0 0,-1-7 0 16,1 4 0-16,-1-3 0 0,-3 2 0 0,0-2 0 16,-4 2-12-16,8-12-3 0,-5 13-1 0,1-13 0 15,0 6-36-15,0-9-8 0,4-6-2 16,-1 6-687-16</inkml:trace>
  <inkml:trace contextRef="#ctx0" brushRef="#br0" timeOffset="91289.58">26204 4322 1882 0,'0'0'41'0,"0"0"9"0,7-6 2 0,0-3 1 0,4-1-42 0,0 1-11 0,-1 6 0 0,4-4 0 16,0 1 34-16,1-3 5 0,-1-1 1 0,3 7 0 16,1-3-23-16,0 3-4 0,-1-4-1 0,1 4 0 0,3-3-12 0,-3 3 0 15,-1 3-12-15,1 0 12 16,-7 0 0-16,-1 0 0 0,1 0 0 0,-1 3 0 0,-10 6 0 16,0-2-15-16,0 5 5 0,-3-2 1 0,-8 5 24 15,1 1 5-15,-1-3 0 0,0 2 1 0,-3 4-10 0,4 0-3 16,-8 0 0-16,0 6 0 0,1-6 4 15,-1-1 1-15,1 4 0 0,-1-3 0 0,0 3-2 0,4-6-1 16,0 9 0-16,3-13 0 0,-3 10 22 16,11-9 4-16,-1 6 0 0,1-4 1 0,-1-5 3 0,4 9 0 15,4-4 0-15,3 1 0 16,0-4-58-16,3 4-11 0,5-6-3 0,2 2-685 16,1-6-138-16</inkml:trace>
  <inkml:trace contextRef="#ctx0" brushRef="#br0" timeOffset="95968.28">30103 3093 1033 0,'0'0'45'0,"0"0"11"0,0 0-45 0,0 0-11 0,-8 0 0 0,8 0 0 31,-3 9-59-31,3-9-13 0,-4 7-4 0,4-7 0 0</inkml:trace>
  <inkml:trace contextRef="#ctx0" brushRef="#br0" timeOffset="97447.26">30081 3112 1335 0,'0'0'59'0,"0"0"13"0,0 0-58 0,0 0-14 0,0 0 0 0,0 0 0 15,0 0 74-15,0 0 12 0,0 0 2 0,0 0 1 16,0 0-32-16,0 0-6 0,0 0-2 0,0 0 0 15,0 0-28-15,7 0-5 0,-7 0-2 0,7 0 0 16,1 0-14-16,-8 0 0 0,0 0 0 0,7 0 0 16,-7 0 0-16,0 0 0 0,0 0 0 0,0 0 0 15,0 0 0-15,0 0 14 0,0 0-1 0,0 0 0 16,0 0 20-16,0 0 4 0,0 0 1 0,0 0 0 0,0 0-8 16,0 0-2-16,0 0 0 0,0 0 0 15,0 0-8-15,0 0-1 0,0 0-1 0,0 0 0 0,0 0-18 16,0 0 0-16,0 0 8 0,0 0-8 0,0 0 0 0,3-3 0 15,-3 3 0-15,0 0 0 0,0 0 0 16,0 0 0-16,0 0 0 0,0 0 0 0,0 0 0 0,0 0 0 16,0 0 0-16,0 0 0 0,0 0 0 0,0 0 0 15,0 0 0-15,0 0 0 0,0 0 13 0,0 0-1 16,0 0 0-16,0 0 0 0,0 0-4 0,0 0 0 16,4-7-8-16,-4 7 12 0,0 0-12 0,0 0-8 0,0 0 8 0,0 0-13 15,0 0-6-15,0 0-1 0,3-9 0 0,-3 9 0 16,0 0 12-16,0 0 8 0,0 0-12 0,0 0 12 15,0 0 0-15,0 0 0 0,0 0 0 0,0 0 0 16,0 0 8-16,0 0 1 0,0 0 1 16,0 0 0-16,0 0-10 0,0 0 10 0,0 0-10 0,0 0 10 15,0 0-10-15,0 0 0 0,0 0 0 0,0 0 8 16,4 0-8-16,-4 0 0 0,0 0 0 0,0 0 0 16,3-9 12-16,-3 9-2 0,0 0-1 0,0 0 0 15,0 0-9-15,0 0 12 0,0 0-12 0,0 0 12 16,0 0-12-16,0 0 0 0,0 0 0 0,0 0 8 15,0 0-8-15,0 0 0 0,0 0 0 0,0 0 0 16,0 0 0-16,0 0 0 0,0 0 0 0,0 0 0 16,0 0 0-16,0 0 0 0,0 0 0 0,0 0 0 15,0 0 0-15,0 0 0 0,0 0 0 0,0 0 0 0,0 0 0 0,0 0 0 16,0 0 0-16,0 0 0 0,0 0-11 16,0 0 11-16,0 0-8 0,0 0 8 0,0 0 0 15,0 0 0-15,0 0 0 0,0 0-8 0,0 0 8 0,0-10 0 16,0 10 0-16,0 0 0 0,0 0 0 0,0 0 0 15,0 0 0-15,0 0 0 0,0 0 0 0,0 0 9 16,0 0-9-16,0 0 0 0,0 0 8 0,0 0-8 16,0 0 0-16,4 0 0 0,-4 0 0 15,0 0 8-15,0 0-8 0,0 0 0 0,0 0 12 0,0 0-12 16,0 0 12-16,0 0-12 0,3-9 11 0,-3 9-11 16,0 0 10-16,0 0-10 0,0 0 0 0,0 0 0 0,0 0 0 15,0 0 0-15,0 0 0 0,0 0 0 16,0 0 0-16,0 0 0 0,0 0 0 0,0 0 0 15,0 0 0-15,0 0 0 0,0 0 0 0,0 0 0 0,0 0 0 0,0 0 0 16,0 0 0-16,4-7 0 0,-4 7 0 16,0 0 0-16,0 0 8 0,0 0-8 0,0 0 0 0,0 0 0 15,0 0 0-15,0 0 8 0,0 0-8 0,7 0 0 16,-7 0 0-16,0 0 0 0,0 0 0 0,0 0 0 16,0 0 0-16,0 0 0 0,0 0 0 0,0 0 0 15,0 0 0-15,0 0 0 0,0 0 0 0,0 0 0 16,0 0 0-16,0 0 0 0,0 0 9 0,0 0-9 15,7-9 12-15,-7 9-4 0,0 0 0 0,3-3 0 16,-3 3-8-16,8 0 0 0,-8 0 0 0,0 0 0 16,0 0 0-16,0 0 0 0,0 0 8 0,0 0-8 15,0 0 0-15,0 0 0 0,0 0 0 0,0 0 0 16,0 0 8-16,0 0-8 0,0 0 12 0,0 0-4 16,0 0-8-16,3 0 8 0,-3 0-8 0,0 0 8 0,7-9-8 0,-7 9 12 15,0 0-12-15,0 0 12 0,0 0-3 0,0 0 0 16,0 0 0-16,0 0 0 0,0 0 3 0,0 0 1 15,0 0 0-15,0 0 0 0,0 0 3 0,0 0 0 16,0 0 0-16,0 0 0 0,-7 3-8 0,0 3-8 16,0-6 11-16,0 0-11 0,0 3 0 0,0 3 0 15,0-3 0-15,0 4 0 0,-4 2 0 0,0 1 0 16,1-1 0-16,-1 7 0 0,1-7 0 0,-1 10 0 16,-3 6-13-16,3-13 5 0,1 14 8 0,-1-1 0 15,-3-7 0-15,4 17 0 0,-1-16 0 0,0 9 9 0,1-3-1 16,-1 3-8-16,1 4 0 0,-1-10 0 15,1 6 0-15,-1 6 0 0,0-9 8 0,-3 4-8 0,4 5 9 16,-1 1-9-16,0-7 0 0,1 6 0 0,-4 1 0 0,3-7 0 16,4 7 0-16,0-13 0 0,4 3-10 0,-4 0 10 15,3 0 0-15,4-6 0 0,0-7 0 0,0 7 0 16,0-3 0-16,0-7 0 0,4 7 0 0,-1-7 8 16,4-6-8-16,-3 10 0 0,-4-13 8 0,7 0-8 15,0 3 8-15,0-3-8 0,3 6 8 0,1-6-8 16,0-6 8-16,-1 6-8 0,-10 0 10 0,11 0-10 15,-1-3 9-15,1-3-9 0,-1-4 8 0,1 10-8 16,0-9 9-16,3 2-9 0,-4-5 10 0,1 2-10 16,-1-2 9-16,-2-1-9 0,2-2 8 0,1 5-8 15,-8-8 11-15,8-1-3 0,-1 0-8 0,-3-3 12 16,4-6-1-16,-4 6-1 0,0-10 0 0,0-2 0 0,4-4-10 0,-4 10 10 16,3-10-10-16,-3 4 10 0,1-1-2 0,-1 1 0 15,0-1 0-15,-4-2 0 0,4 9-8 0,-3-7 0 16,-4 1 0-16,3 12 0 0,-3-10 0 0,-3-2 0 15,3 15 0-15,0-9 0 0,-4 9 0 0,1-6 0 16,-1 6 0-16,4 3 0 0,-3-2 0 0,-1 8-11 16,-3-6 3-16,4 7 0 0,-1 6-8 0,0-13-2 15,1 16 0-15,3-9 0 16,-4-1-27-16,1 7-6 0,3 3-1 0,0 0 0 16,-4-6-23-16,4 6-5 0,-7 0 0 0,7 0-1 15,0 0-141-15,-7 0-28 0,-3 0-6 0,10 0 0 0</inkml:trace>
  <inkml:trace contextRef="#ctx0" brushRef="#br0" timeOffset="97713.31">29813 3538 1036 0,'0'0'92'0,"0"0"-73"0,-7 0-19 0,4 7 0 16,3-7 275-16,0 0 51 0,0 0 10 0,0 0 3 15,0 0-278-15,0 0-61 0,7 3 0 0,3 3 0 0,8-3 0 0,-4-3 0 16,4 0 0-16,-1 0 0 16,5 0 14-16,-5 0-3 0,8 0-1 0,-4 0 0 15,0 0-19-15,4-3-4 0,-4-3-1 0,0 6 0 16,-3 0-30-16,3-3-5 0,0-4-2 0,-3 7-889 15</inkml:trace>
  <inkml:trace contextRef="#ctx0" brushRef="#br0" timeOffset="98511.63">30473 2814 1576 0,'0'0'70'0,"0"0"14"0,3 0-67 0,1-10-17 0,7 4 0 0,-4-6 0 16,3-4 69-16,1 10 11 0,3-7 1 0,0-3 1 15,-3 7-5-15,3-7-1 0,3 4 0 0,1-4 0 16,0 4-40-16,-1-4-8 0,1 0-1 0,0-3-1 15,3 7-17-15,-4-1-9 0,-3 4 10 0,4 6-10 16,-4-7 0-16,-3 4 0 0,-1 6 0 0,-10 0 0 16,0 0 0-16,0 0 0 0,0 0 0 0,0 6 0 15,-3 7-14-15,-4-4 1 0,-4 4 0 0,1-1 0 16,-4 7 13-16,-4-3-12 0,4 3 12 0,-4 6-12 16,1-13 12-16,2 13 0 0,1 1 0 0,0-11 0 15,4 7 0-15,3-3 0 0,-1 3-10 0,1 0 10 16,7-3 16-16,-3 6 7 0,6 0 1 0,-3-6 1 15,7 9-5-15,1-9 0 0,-1-4-1 0,7 4 0 0,-4 0 6 0,8 3 2 16,3-9 0-16,4-4 0 0,3 7-7 0,4-7-2 16,7 0 0-16,3-9 0 15,0 7-66-15,4-7-12 0,0-7-4 0</inkml:trace>
  <inkml:trace contextRef="#ctx0" brushRef="#br0" timeOffset="146163.72">26441 2654 1580 0,'-7'-9'70'0,"7"9"14"16,0-10-67-16,-4 4-17 0,4-4 0 0,0 1 0 0,0 0 42 0,4 2 5 15,-1-2 1-15,1 0 0 16,-1-1-13-16,4 1-3 0,-3-4 0 0,3 1 0 0,0 2-16 0,4 1-3 15,-1-1-1-15,1 1 0 0,-1 0-3 0,1-1-1 16,3 1 0-16,0-7 0 0,0 7 10 0,0-1 2 16,0-5 0-16,4 11 0 0,0-5-4 0,-1 3 0 15,4-7 0-15,-3 7 0 0,3-3 0 0,0 2 0 16,-3 7 0-16,3-3 0 0,-3-3-1 0,0 6-1 16,-1 0 0-16,-3 0 0 0,0 0 2 0,1 0 0 15,-1 0 0-15,-4 9 0 0,-3-2 6 0,0-1 2 0,4-3 0 0,-8 6 0 16,4 7-24-16,-3-7 8 0,0 1-8 0,-1 9 0 15,1-10 0-15,-1 10 0 0,-3-3 0 16,-3 2 0-16,3 8 0 0,-4-8 0 16,1 11 0-16,-5-11 0 0,1 17-9 0,0-16 0 0,-3 6 0 0,-1 0 0 15,1-6 9-15,-1 9 0 0,0-12 0 0,1 2-8 16,-1 1 8-16,1-3 0 0,-1 3 0 0,1-4 0 16,-1 4 0-16,0-6 0 0,-3 2 0 0,4-5 0 15,-1 5 0-15,-3-5 0 0,3 2 0 0,1 4 0 16,-4-6 0-16,3-1 0 0,1-3 0 0,-1-3 0 15,0 7 0-15,4-4 0 0,-3-6 0 0,-1 0 0 16,4 0 0-16,0 0 0 0,0-6 0 0,0-4 0 16,0 7 0-16,0-3 0 0,3-3 0 0,4-1 0 15,-3 1 0-15,3 2 0 0,0-5 0 0,0 6 0 16,3-4 0-16,1 1 0 0,-4 6 0 0,3-4 0 16,1-2 0-16,-4 9 0 0,0 0 0 0,0 0 0 0,10 0 9 15,1 0 1-15,0 0 0 0,-1 0 0 16,4 0-10-16,4 9 10 0,0-2-10 0,3-4 10 0,0 6-10 15,-3-3 0-15,3 4 9 0,-4-1-9 0,5-6 0 16,-8 10 0-16,3-4 0 0,1 4 0 0,-4-7 0 0,4 7 0 16,-4 2 0-16,0-5 0 0,0 9 0 0,4-4 0 15,-1 1 0-15,-3 6 0 16,8-6-69-16,-5-1-9 0,4-2-2 0,1 6-880 0</inkml:trace>
  <inkml:trace contextRef="#ctx0" brushRef="#br1" timeOffset="-51447.78">17674 2895 1324 0,'0'0'118'0,"-7"0"-94"0,0-3-24 0,-4 3 0 16,1 0 139-16,-1 3 23 0,-3-3 5 0,4 7 1 15,-4-4-137-15,3 6-31 0,-3-9 0 0,0 10 0 16,-7-4-12-16,6 3-2 0,-2 1 0 0,-1-1 0 16,4 10-1-16,-4-10 0 0,1 1 0 0,-4 5 0 15,-1 4 15-15,-2 0 0 0,3 6 0 0,-4 0 0 16,0 0 0-16,0-3 20 0,4 6-4 0,-3 7 0 16,-1-10-4-16,-3 10 0 0,-1-7-1 0,-2 6 0 15,-1 4-11-15,0-4 0 0,-3 1 9 0,0 3-9 16,-1-1 11-16,1 4-3 0,3-7 0 0,4 4 0 0,-4 0 8 15,8 2 2-15,-1-2 0 0,0 0 0 0,8-4 2 0,-1-6 1 16,0 4 0-16,1-1 0 0,3-6-7 0,3 13-2 16,-3-4 0-16,0-5 0 0,3 5-4 0,-3 7-8 15,-3-4 11-15,2 1-11 0,1 3 10 0,0-10-10 16,0 4 8-16,0-1-8 0,0-6 8 0,0 1-8 16,0 2 0-16,0-3 8 0,3-9-8 0,-3 0 0 15,3 6 0-15,1-6 8 0,3 0 10 0,0-4 2 16,3-5 0-16,-3-1 0 0,3 0-12 0,1-2-8 15,3-7 12-15,0 0-12 0,0 0 27 0,0 0-2 16,0 0 0-16,0 0 0 0,0-7 17 0,7-2 3 16,-4-7 1-16,1 4 0 0,0-4-26 0,-1-9-4 0,4 6-2 15,-3 0 0-15,3-6-14 0,-4 7 9 16,-3-1-9-16,-3 0 8 0,-1-6-8 0,1 6 0 0,-1 3 0 0,-3-2 0 16,0-1 0-16,0 3 8 0,0-3-8 0,0 0 0 15,0 7 0-15,3-4 0 0,1 0 0 0,-1-2 0 16,-3 8 0-16,7-5 0 0,0 5 0 0,0-2-11 15,-3 5 11-15,-1-2 0 0,4 9 0 0,0 0 0 16,0 0 0-16,0 0-12 0,0 0 12 0,0 0-12 16,0 0 12-16,0 9 0 0,-3 1-9 0,-4 9 9 15,-1 3-15-15,1-1 2 0,-3 11 0 0,-1-10 0 16,1 6 13-16,-1 7 0 0,4-10 0 16,0 0-9-16,3-3 9 0,1 3 0 0,-1-6 0 0,4-1 0 15,0 4 0-15,4-3 0 0,-1-6 0 0,1 2 0 16,3-5 0-16,-3 9 0 0,-1-13 0 0,4 3 0 15,4 1 10-15,-1-1-2 0,-3-3-8 0,4-3 12 0,0 7 5 0,3-4 1 16,-4-3 0-16,8 4 0 0,-1-4-18 0,5 3 0 16,-1-3 0-16,0 3 0 0,0 1 12 15,-3-4 0-15,3 6-1 0,-3 1 0 0,3-10-11 0,0 6 0 16,0 3 0-16,0-9 0 16,4 0-98-16,3 0-15 0,0-6-3 0</inkml:trace>
  <inkml:trace contextRef="#ctx0" brushRef="#br1" timeOffset="-49868.98">13374 5962 172 0,'-14'-6'16'0,"-4"-3"-16"16,-3 2 0-16,0 4 0 0,0-3 226 0,-4 3 42 16,0-4 9-16,0 4 2 0,1-3-87 0,-1 6-16 0,-3 0-4 0,0-3-1 15,3 3-71-15,0 3-15 0,1-3-2 0,-1 6-1 16,0-6-39-16,8 0-8 16,-5 0-2-16,8-6 0 0,4 6-15 0,-1 0-3 0,4 0-1 0,0-9 0 15,0 9-14-15,7 0 9 0,0 0-9 0,0 0 8 16,0 0-8-16,0 0 10 0,11-3-10 0,-4-4 10 15,7 7 1-15,0 0 0 0,7 0 0 0,4 0 0 16,3 0 28-16,7 7 5 0,0-4 2 16,8 3 0-16,3-3-13 0,7 6-2 0,-1-2-1 15,8-4 0-15,7-3-19 0,4 9-11 0,7-2 12 0,3 2-12 16,3 0 8-16,-2-9-8 0,2 7 0 0,4-4 0 16,-3-3 0-16,0 0 0 0,-1 6 0 0,-2-6 0 15,-8-6 0-15,-7 6 0 0,-4-3-12 0,-6-4 3 16,-1 7 9-16,-17 0 0 0,-7 0 0 0,-8 0 0 15,-6 0 24-15,-7 0 6 0,-4 0 2 0,-7 0 0 16,0 0-32-16,-11 10 0 0,0-10 0 0,-10 6 0 16,0-3 0-16,-7 3 19 0,0-6-3 0,-11 4 0 15,0 2-6-15,-10-3-2 0,-8 3 0 0,-6 1 0 16,-4-4 5-16,-4 6 1 0,-3-3 0 0,-4-3 0 16,-6 7 13-16,-4-4 2 0,-8-3 1 0,1 4 0 0,0 2-9 15,0-3-1-15,-1-3-1 0,-2-3 0 0,-8 7-3 0,7-7 0 16,7 0 0-16,8-7 0 0,6 7-16 0,4-9 0 15,10 3 0-15,8-4 0 16,10 1-67-16,11 6-20 0,14-13-4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8:41:05.499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3231 3708 2743 0,'0'0'60'0,"0"0"13"0,0 0 3 0,0 0 0 0,0 0-60 0,0 6-16 0,-7 6 0 0,7 4 0 15,7 0 0-15,-7 3 0 0,4 3 0 0,0 3 0 16,3 3 0-16,-4 3 0 0,8 1 0 0,-1 11 0 0,-6 1 0 0,3 7 0 16,-4 2 0-16,4 3 0 0,-3 13 0 0,-1-3 0 15,5 6-9-15,-5 0 9 0,4 16 0 16,-7 0 0-16,4 3 0 0,-4 6 10 15,7 0-10-15,-7 10-17 0,3 3 4 0,-3 6 1 0,0 0 12 16,0 0 0-16,4 15 0 0,3 4 0 0,-7 0 0 16,0 6 0-16,3 4 8 0,-3 5-8 0,7 4 0 0,-7-4 0 15,0 10 0-15,0 0 0 0,4 9 0 16,-4 1 0-16,3-7 0 0,5 6 0 0,-8 0 0 0,10 1 0 16,1 5 0-16,3-2 0 0,-4 6 8 0,4-4-8 15,11-2 0-15,-4-7 0 0,-3-3 12 0,14-3-12 0,-8 3 12 0,5-3-12 16,-5 0 0-16,8 0 0 0,-11-7 0 0,4 7-12 15,0-3 12-15,-1 0 0 0,1 0 0 16,-4 3 0-16,-3-7 0 0,3 7 0 0,-7 0 0 16,7 3 0-16,-7-9 0 0,8 6 0 0,-8-10 0 0,7 4 0 15,-7-4 0-15,0-2 0 16,-3-1 0-16,3-6 0 0,0 0 8 0,4-12-8 0,-4 3 9 16,7-7-9-16,-7 1 0 0,-4-10 8 0,5-4-8 15,-5-2 0-15,1-13 0 0,3 10 0 16,-11-16 0-16,4 6 0 0,-3-6 0 0,-4-3 0 0,0-7 0 15,-4-8 0-15,4 5 8 0,0-6 3 0,-10 0 0 0,10-9 0 16,-14 0-11-16,14-1 0 0,-7-8 0 0,3-1 0 16,4-3 0-16,-7-3 10 0,7 3-2 0,0-9-8 15,0 3 0-15,0 0 0 0,0 0 0 0,7 0 0 16,-7 3 0-16,4-13 0 0,-4 4 0 0,7 3 0 0,-7-13 0 16,0 6 0-16,0-5 0 0,0-4-12 0,0 0 12 0,0 3 0 15,0-9-10-15,0 6 10 16,0-3-45-16,0-6-5 15,0 2-1-15,0 1 0 0,0-3-79 0,0 3-16 0,0-4-3 16,0-2-1-16,0-4 46 0,3-2 10 0,-3 2 2 16,4 0 0-16,3 1 11 0,-7-4 2 0,0-3 1 15,0 7 0-15,-7-4 69 0,7 3 9 0,-4 1 11 0,1-4-3 16</inkml:trace>
  <inkml:trace contextRef="#ctx0" brushRef="#br0" timeOffset="1510.56">1623 13933 1324 0,'-35'0'59'0,"20"0"12"0,-6-6-57 0,-3 6-14 16,-1-3 0-16,0-3 0 0,4 6 113 0,0-3 20 16,3-4 4-16,-3 4 1 0,7-3-100 0,-7 3-20 15,7-3-4-15,3-1-1 0,-3 4 27 0,7-3 4 16,7 6 2-16,0 0 0 0,0 0 13 0,0 0 2 16,0 0 1-16,7-3 0 0,7 3-29 0,0 0-5 15,7 3-2-15,8-3 0 0,2 0-18 0,8 6-8 16,7-6 0-16,10 3 8 0,8-6-8 0,10 3 0 15,7 0 0-15,14 0 0 0,1 0 0 0,2-6 0 16,12 6 0-16,6-10 8 0,4 10-8 0,7-3 0 16,11-3 0-16,-1 6 8 0,8-3-8 0,10 3 8 15,7 0-8-15,11 0 8 0,7-6-8 0,7 6 0 16,7 0 0-16,4 0 0 0,13 0 0 0,8 0 0 0,3 0 0 0,15 0 0 16,10 0 0-16,3-4-11 0,1-2 11 0,13 6-8 15,4-3 8-15,8-3 0 0,2 6 0 0,8-6 0 16,3 2 0-16,8 4 0 0,9 0 0 0,8 0 8 15,4 4 0-15,3 2 0 0,4-6 0 0,3 6 0 16,7-3 10-16,-7-3 2 0,-11 0 1 0,15 6 0 16,3-2-12-16,0 2-9 0,-3-3 12 0,-4 6-12 15,-7-2 31-15,-4 2-1 0,-3 1 0 0,-3-1 0 16,-1 0-6-16,1 1-2 0,6-1 0 0,-13 7 0 16,-1-7-10-16,-10 7-1 0,-4-4-1 0,-3-2 0 0,-7 6-10 15,-4-1 0-15,-7-2 9 0,-11-4-9 0,-6 7 9 0,-8-7-9 16,1 7 12-16,-4-7-12 15,-8 1 0-15,1-7 0 0,-7 3 0 0,-4 4 0 16,-14-4 12-16,-7-3-12 0,-17-3 12 0,-4 0-12 0,-11 0 0 16,-7 0 0-16,-17 0-10 0,-7 0 10 15,-8 0-134-15,-13 0-19 16,-19-3-4-16</inkml:trace>
  <inkml:trace contextRef="#ctx0" brushRef="#br0" timeOffset="2399.21">22073 13933 1861 0,'-17'-18'82'0,"13"8"18"0,4-12-80 0,-3 3-20 0,-1 1 0 0,1-1 0 16,-4-6 12-16,3 6 0 0,-3-6-1 0,3 3 0 15,-6-3 19-15,3 6 4 0,3-6 1 0,1 6 0 16,-4 3 23-16,3 4 5 0,4-7 1 0,-3 3 0 16,3 7-12-16,-4 0-3 0,1 2 0 0,3 7 0 15,0 0-18-15,-11 10-4 0,-3 8-1 0,-4 8 0 16,1 2-26-16,-5 13 0 0,-2-4 0 0,-12 7 0 16,-2 9 0-16,-1 4-11 0,-4 6 11 0,1 6-12 15,-4 0 12-15,4 3 0 0,3 0 0 0,0 0 0 0,1 0 0 16,2-9 0-16,5-1 0 0,2 1 0 0,5-10 0 0,2-2-10 15,1-4 10-15,7-10 0 0,11-2 0 0,-1-1 12 16,8-9 0-16,6-3 0 0,4-6 8 16,4 0 0-16,7-13 1 0,3-3 0 0,4 0 9 0,3-10 2 15,7-8 0-15,-3-7 0 0,3-4-32 0,8 1-8 16,3-13-1-16,3-6 0 0,-3 3 24 0,-4-3 5 16,-3-6 0-16,0-7 1 0,-4 4-1 0,-3-4 0 15,-10-5 0-15,2 5 0 0,1-3 10 0,-7 10 2 16,-8-3 0-16,-3 5 0 0,1-2-13 0,-5 0-3 15,-3 9 0-15,-3-3 0 0,-8 3 4 0,4 0 0 16,0 0 0-16,-7 13 0 0,-3-4-20 0,-1 1 0 16,4 9 0-16,0-4 0 0,-7 11-9 0,3 2-9 0,-3-3-2 15,3 10 0 1,1-1-25-16,-1 4-6 0,-3 6-1 0,4 0 0 16,-1 0-90-16,0 6-18 0,1-3-4 0,-1 10-926 0</inkml:trace>
  <inkml:trace contextRef="#ctx0" brushRef="#br0" timeOffset="2651.39">21505 14291 2948 0,'0'0'131'0,"0"0"26"0,0 0-125 0,7-6-32 16,8 3 0-16,-1-4 0 0,3 7 0 0,1 0 0 15,7-3 0-15,-1-3 0 16,8 6-18-16,0 0-10 0,-8 0-1 0,8 0-1 16,4-3-55-16,-1-4-11 0,-7 7-3 0,0-3-683 15,4-3-137-15</inkml:trace>
  <inkml:trace contextRef="#ctx0" brushRef="#br0" timeOffset="2904.84">22384 14614 3020 0,'-18'19'134'0,"4"-7"27"0,-4 1-129 0,8 6-32 0,3 6 0 0,-4 3 0 15,1-3-9-15,6 13-9 0,8-4-2 0,-1 1 0 16,4 2-4-16,-3-2-2 16,-1 2 0-16,8-2 0 0,6-1-97 0,-6 1-19 0,-7-1-4 0,3-5-976 15</inkml:trace>
  <inkml:trace contextRef="#ctx0" brushRef="#br0" timeOffset="3862.04">4043 2572 1785 0,'-7'-15'79'0,"0"12"17"0,3-4-77 0,-6 4-19 0,10-3 0 0,-7 0 0 16,7 3 132-16,-4-7 24 0,4 4 4 16,-3-4 0-16,3 10-97 0,0 0-20 0,0 0-4 0,0 0-1 15,0 0-27-15,0 0-11 0,-8 10 8 0,5 6-8 16,-11 2 0-16,3 7 0 0,-3-3-14 0,-4 19 5 15,1-3-2-15,-8 6 0 0,-3 3 0 0,0 3 0 16,-4 3 11-16,4 10 0 0,3-7 0 0,-7 7 0 16,4 0 0-16,3-1-10 0,1 4 10 0,3-9 0 15,-1-4 0-15,5 7 0 0,6-10 0 0,-3 0 0 16,7-3 0-16,3-3 17 0,4 0-1 0,4 0-1 16,7-7-15-16,3-2 0 0,-4-7 0 0,4-3 0 15,4 3 0-15,-4-12-13 0,7 0 2 0,-3-4 1 16,3-5 10-16,0-4 0 0,-3-3 0 0,7 0 8 15,-1-3-8-15,1-7 9 0,7 1-9 0,-8-7 10 16,1-9 11-16,0 6 3 0,7-9 0 0,-8 0 0 16,1-4 14-16,0-2 3 0,-4-4 1 0,3 4 0 0,-6-4-18 15,0-6-3-15,-4 0-1 0,0 0 0 0,0 4-6 16,-7-14-2-16,4 1 0 0,-11 0 0 0,0-7-12 0,0 7 0 16,0 0 0-16,-11 6 0 0,1-7 9 0,-5 4-1 15,-2 3 0-15,-1 0 0 0,-7-3 13 0,1 12 3 16,3-6 0-16,-4 7 0 0,-7 2-14 0,7 1-2 15,-3 9-8-15,4-4 12 0,-8 11-12 0,4-8 0 16,6 14 0-16,-2-4 0 0,10 7 0 0,-8-1-10 16,8 4 10-16,0-3-12 15,7 6-148-15,4 3-31 0,3 0-5 0</inkml:trace>
  <inkml:trace contextRef="#ctx0" brushRef="#br0" timeOffset="4136.01">3679 3441 2246 0,'-10'-13'100'0,"6"7"20"0,4-3-96 0,-7 6-24 0,0-10 0 0,7 10 0 16,0-3 76-16,4-4 10 0,6 10 2 0,-6-9 1 15,6 9-62-15,5-3-13 0,2-3-2 0,1 2-1 16,14-2-11-16,-4 0 0 0,7-4 0 0,0 7 0 0,1-3 0 0,2-3 0 16,-2 5 0-16,3-2 0 31,-4 3-68-31,0-3-7 0,-3 3-1 0,3 3-1001 0</inkml:trace>
  <inkml:trace contextRef="#ctx0" brushRef="#br0" timeOffset="4621.46">4614 3664 2487 0,'-14'-10'55'0,"14"10"11"0,-10-9 2 0,-1 6 2 0,4-13-56 0,3 16-14 0,1-16 0 0,3 7 0 15,0 0 0-15,3-7 0 0,1 6 0 0,7 1 0 16,-1-3-16-16,4-4 0 0,4 6 0 0,0 1 0 15,3-7 16-15,7-2 0 0,0-1 0 0,7 0 0 16,4 3 0-16,-3 4 0 0,2-4 0 0,8 0 0 16,-18-2 0-16,8 8 0 0,-5 4 0 0,-6 6 0 15,0 0-9-15,-11 0 9 0,0 6 0 0,-3 4-9 16,-11-1-6-16,-4 10-1 0,-10 3 0 0,-7 0 0 0,-4 6 4 16,-10 13 1-16,-4-4 0 0,-3 7 0 0,-4 0 11 15,-4 3-8-15,8-3 8 0,-11 0-8 0,4 0 26 16,3-7 6-16,7 4 0 0,0-9 1 0,8 2 25 15,6 7 5-15,7-13 1 0,1-6 0 0,10 3-24 16,7 0-4-16,7-6 0 0,10 6-1 0,1-12-11 16,14 2-3-16,3-5 0 0,14-4 0 15,11-6-97-15,11-6-19 0,17-10-4 16</inkml:trace>
  <inkml:trace contextRef="#ctx0" brushRef="#br1" timeOffset="13307.94">9567 5476 172 0,'0'0'16'0,"0"0"-16"0,0 0 0 0,0 0 0 15</inkml:trace>
  <inkml:trace contextRef="#ctx0" brushRef="#br1" timeOffset="15814.92">8583 5360 460 0,'0'0'41'0,"0"0"-33"0,-3-3-8 0,-1-3 0 0,1-4 208 0,-1 10 40 0,0-9 8 0,1 6 2 15,-1-3-139-15,4-1-28 0,-3 4-6 0,-1-3-1 16,4 3-38-16,0 3-8 0,0 0-2 0,0 0 0 15,0 0-24-15,-7 0-4 0,0 0-8 0,0 0 11 16,0 9 0-16,-3-9 0 0,-1 10 0 0,0-4 0 16,1 3 10-16,-4 4 3 0,0-13 0 0,-4 15 0 15,4-5 6-15,0-1 2 0,-4 1 0 0,4-1 0 16,0 0 12-16,0 7 4 0,3-6 0 0,1-1 0 16,-1-3-23-16,7-3-4 0,-3 7-1 15,7-10 0-15,0 9-8 0,0-3-1 0,0 4-1 0,0-10 0 16,7 9-10-16,1-2 0 0,-1-4 0 0,3 6 8 15,1-9-8-15,3 0 0 0,0 0 0 0,0-3 8 16,4-3-8-16,-4 6 0 0,3-10 9 16,-2 1-9-16,2-1 8 0,4 1-8 0,-7-7 8 0,4 4-8 15,-4-4 14-15,0 0-2 0,-3-2 0 0,3-1 0 16,-3 3 9-16,-4-3 2 0,0 1 0 0,3 2 0 16,-10 3 5-16,0-2 0 0,0 5 1 0,0-9 0 15,0 13-5-15,-7-3-2 0,0-4 0 0,4 7 0 0,-4-4-13 0,0 4-9 16,0 3 12-16,-4 3-12 0,0 0 0 0,1 0 0 15,-1 3 0-15,1 3 0 0,-5 1 0 0,1-4 0 16,4 6 0-16,-4 1 0 0,0-1 0 0,-1 7 0 16,1-1-8-16,4-2 8 0,3 3 0 0,-7-7 0 15,10 7 0-15,-3-4 0 0,3 4 0 0,1-7 0 16,3 1 0-16,0-1 0 0,0 7 0 0,3-13 0 16,-3-3 0-16,4 9 0 0,3 1 0 0,4-4 0 15,-4 4 0-15,3-1 0 0,-3-3-12 0,4-3 0 16,0 7 0-16,3-10 0 0,0 0 12 0,3 0 0 15,-6 0 0-15,3 0 0 0,4-10 0 0,-1 7 0 16,-3-3 0-16,1-3 0 0,2-1 8 0,-3 1-8 0,0 2 0 16,1-5 0-16,-8 3 14 0,3-1-4 0,-3-6-1 15,0 10 0-15,-7-3-9 0,4-1 0 0,-4 1 0 0,0 0 0 16,-4-1 0-16,-3 1 15 0,0-1-4 0,0 1-1 16,0 3-10-16,-4 2 0 0,1-2 0 0,-1-3 0 15,-3 9 0-15,0 0 0 0,0 6 0 0,0-3 0 16,0 3 0-16,0-2 0 0,-4 5 0 0,4 0 0 15,-4 7 0-15,1 3 0 0,3 0-9 0,3-4 9 16,-7 4 0-16,8 0 0 0,3 0 0 0,-4-3 0 16,4 2 0-16,3 1 0 0,1-9 0 0,3 5 0 15,3-5 0-15,1 5 0 0,3-12 0 0,-3 7 0 16,10-4 0-16,-7-6-10 0,0 0 10 0,7 0-8 16,-3 0 8-16,3 0 12 0,-4-6-2 0,1-4-1 15,-1 7-9-15,1-6 0 0,0 0 0 0,-4-7 0 16,0 6 0-16,0-5 0 0,0 5 8 0,-4-8-8 0,4 2 8 0,-7 3-8 15,0-2 8-15,0-4-8 0,0 3 8 0,0-3-8 16,0 7 8-16,-7-4-8 0,0 0 0 0,4 7 0 16,-4 0 8-16,0-1-8 0,0 7 0 0,-4-3 0 15,0 6 0-15,-3 0 0 0,4 0 0 0,-8 9 0 16,0 1 0-16,4-1 0 0,-3 0 0 0,-1 7 0 16,7 3 0-16,-6 0-11 0,10-4 11 0,-7 4 0 0,3-3 0 0,4-4 0 15,3 4 0-15,-3-6 0 0,7 5 0 0,0-2-8 16,0-7 8-16,0-6 0 0,7 3 0 0,-3 3 0 15,3 4 0-15,4-10 0 0,-4 0-11 0,3 0 11 16,1-6 0-16,-1 2 0 0,1 4 0 0,0-6 10 16,3-3-10-16,-4 9 0 0,4-13 0 0,1 7 0 15,-5-3 0-15,1-1 0 0,-1 4 0 0,-3-4 0 16,0 7 0-16,0-3 0 0,-7 6 0 0,4 0 0 16,3-9 0-16,-7 9 0 0,0 0 0 0,0 0 0 15,0 0-8-15,0 0 8 0,0 0 0 0,-7 0 0 16,0 0 0-16,7 0 0 0,0 0 0 0,-4-3 0 15,4 3 0-15,-7 3 0 0,7-3 0 16,-7 0 0-16,0 6 0 0,4-3 0 0,-4 3 0 0,0-3 0 16,7-3 0-16,-4 7 0 0,-7 2-14 0,8 1 5 15,-1-1 9-15,4 0 0 0,-7 1 0 0,7-4 0 16,0-6 0-16,0 0 0 0,0 0 0 0,7 3-8 16,-7-3 8-16,0 0 0 0,4 6 8 0,3-6-8 0,4 0 0 0,-4 0 0 15,0 0 0-15,0 0 0 0,-7 0 0 0,7-6 0 16,3 3 0-16,-10-3 8 0,7 6-8 0,-3-10 0 15,-1 1 8-15,1 0-8 0,-4-1 0 0,4 1 8 16,-4-1-8-16,0 1 0 0,-4-7 0 16,4 7 0-16,0-1 0 0,0 1 8 0,0 3-8 0,0 6 0 15,-4-10 0-15,4 10 0 0,-3-3 0 0,3 3 0 16,0 0 0-16,0 0 0 0,-11-6 0 0,4 6 0 16,0 0 0-16,-3 0 0 0,3 0 0 0,-4 0 0 15,0 6 0-15,-3-3 0 0,7-3 0 0,-3 10 9 16,-4-10-9-16,3 0 10 0,0 9-10 0,-3-9 0 0,11 6 0 15,-4 4-829-15,7-10-168 0</inkml:trace>
  <inkml:trace contextRef="#ctx0" brushRef="#br1" timeOffset="26759.96">8590 4457 172 0,'0'0'8'16,"0"0"1"-16,4-3-9 0</inkml:trace>
  <inkml:trace contextRef="#ctx0" brushRef="#br1" timeOffset="26970.15">8590 4341 345 0,'0'0'31'0,"0"0"-31"0,0 0 0 0,0 0 0 15,0 0 64-15,0 0 8 0,0 0 0 16,0 0 1-16</inkml:trace>
  <inkml:trace contextRef="#ctx0" brushRef="#br1" timeOffset="28802.52">8594 4338 288 0,'0'0'12'0,"0"0"4"0,0 0-16 0,0 0 0 0,0 0 0 0,0 0 0 15,0 0 211-15,0 0 39 0,0 0 8 0,0 0 2 16,0 0-160-16,0 0-32 0,0 0-7 0,0 0-1 15,0 0-13-15,0 0-3 0,0 0-1 0,0 0 0 16,-4-13-19-16,4 13-3 0,0 0-1 0,-3-3 0 16,3 3-12-16,-4-9-8 0,4 9 8 0,-3-6-8 15,-1 6 0-15,-7 0 0 0,11 0 0 16,0 0 0-16,-3-10 0 0,-4 10 0 0,7 0 0 16,0 0 0-16,-4 0 9 0,-3-3-1 0,7 3-8 0,-7-6 35 0,4 6 0 15,-4-3 0-15,3-4 0 16,1 7-16-16,-4-6-3 0,-4 6-1 0,7-9 0 0,-3 9 6 0,-3-4 2 15,-1-2 0-15,8 3 0 0,-8-3 1 0,4 6 1 16,-4-3 0-16,4 3 0 0,-3 0-25 16,3-7 0-16,-7 7 8 0,3 0-8 0,0 0 0 0,4 0 0 15,-7 0 0-15,4 7 0 0,-8-4 0 0,4 3 0 16,0-3 0-16,0-3 0 0,0 10 0 0,0-10 0 16,-4 9 0-16,4-3 0 0,-7 4 0 0,3-4 0 15,0-3 0-15,1 7 0 0,-1-4 0 0,-3 3 12 16,0-6-12-16,3 10 12 0,0-10-12 0,1 6 0 15,-1-9 0-15,1 10 8 0,-1-4-8 0,4-3 0 16,3 7 0-16,1-4 0 0,-4-3 0 0,3 3 0 0,4 4 0 16,-4-1 0-16,4 1 0 0,-7 5 0 0,0-12 0 15,7 13 0-15,-7-7 0 0,3 7 0 16,-6-3 0-16,6-4 0 0,-3 7 0 0,0-7 0 0,3 7 0 0,-6-7 0 16,6 7 0-16,-7-4 0 0,4-2 0 0,0-1 0 15,0 1 0-15,0-1 0 0,3-3 0 0,-6 4 0 16,6-1 0-16,-3 1 0 0,3-10 0 0,4 6 0 15,0 3 0-15,-3-9 0 0,3 10 0 0,0-1 0 16,3-3 0-16,-3-3 0 0,0 13 0 16,0-6 0-16,3-1 0 0,-3 0 0 0,0 7 0 0,4-3 0 15,-4 2 0-15,3-5 0 0,1 9 0 0,-1-4 0 16,-3-2 0-16,0 2 0 0,3 4 0 0,-3-3 0 16,7-7 0-16,-7 1 0 0,0 5 0 0,4-5 0 15,-1-1 0-15,1 4 0 0,-4-7 0 0,3 3 0 16,4 1 0-16,-7-4 0 0,4-3 0 0,-1 7 0 0,1-1 0 15,3-3 8-15,-4 4-8 0,0-1 0 0,4 1 0 0,0-1 0 16,0 0 0-16,0 1 0 0,0 5 0 0,0-5 0 16,0 9 0-16,0-10 0 0,-7 7 0 0,7 3 0 15,0-4 0-15,-3-2 0 0,-1 2 0 0,1 4 0 16,-1-9 0-16,1 5 0 0,3-5 0 16,-4-1 0-16,1 7 0 0,3-7 0 0,-4 1 8 0,4-1 4 15,-7 1 0-15,7-1 0 0,-3-3-3 0,3-3 0 16,-4 13 0-16,4-7 0 0,-3-5-9 0,3 8 12 15,0-2-12-15,0-1 12 0,0 0-12 0,0 1 0 16,0-1 0-16,3 1 8 0,-3-1-8 0,0 0 0 0,-3 1 0 16,3 5 8-16,3-5-8 0,-3 6 0 0,0-4 0 0,0 4 0 15,0 3 0-15,4-4 8 0,-1-2-8 0,-3 2 8 16,0 4-8-16,0-3 0 0,0-7 0 16,7 4-11-16,-14 3 22 0,7-7 4 15,0 0 1-15,0 1 0 0,0-1-16 0,7 1-18 0,-7-4 4 16,0 3 1-16,0 1 13 0,4-1 0 0,-4 1 0 0,0-1 0 15,3-3 0-15,1 4 0 0,3-1 0 0,-4 7 0 16,1-7 0-16,6 1 0 0,-10 5 0 0,8-2 0 16,-5 2 8-16,4-2-8 0,0 3 0 0,0 2 0 15,-3 1 0-15,3-3 0 0,-4 3 0 0,4-4 0 16,0-2 0-16,-7 3 0 0,7-1 0 0,-3-2 0 16,3-4 8-16,0 1 2 0,-7 2 0 0,4-9 0 0,3 7 18 0,0-1 4 15,0-3 1-15,3-2 0 0,-6 5-9 16,3-3-3-16,7 4 0 0,-10-1 0 0,6 1-6 0,4-1-2 15,-3 0 0-15,3 1 0 0,0 5-13 0,0 1 9 16,0-3-9-16,0 2 8 16,1-5-8-16,-1 9 0 0,-4-4 0 0,4-2 0 0,4 2 0 0,-7-5 0 15,-1 6 0-15,4-7 0 0,-3 0 0 0,3 7 0 16,0-7 0-16,0 1 0 0,-3 2 12 0,3-5-4 16,0 2 0-16,0 0 0 0,0 1 8 0,0-4 0 15,0-3 1-15,1 7 0 0,-1-4-7 0,-4-3-2 16,8 3 0-16,-8 4 0 0,5-4-8 0,-5-3 8 15,4 3-8-15,-3-2 8 0,3 2-8 0,0-3 0 0,-3-3 0 0,3 6 0 16,0-3 9-16,0-3-9 0,0 7 10 0,0-7-10 16,-3 0 11-16,3 3-11 0,0-3 12 0,0 0-12 15,4 0 12-15,-8 6-12 0,4-6 12 0,1 0-12 16,6 0 9-16,-11-6-9 0,8 3 0 16,-4 3 9-16,4 0-9 0,6 0 0 0,-9 0 0 15,6 0 0-15,-4-7 0 0,5 7 8 0,-1 0-8 16,-7-3 0-16,3-3 0 0,1 6 8 0,0-3-8 0,-1-3 0 15,5 2 0-15,-1-2 0 0,-4 6 8 16,4-3-8-16,-6-3 0 0,9 3 0 0,-10-4 0 16,8 7 0-16,-5-6 0 0,1 3 0 0,-1 3 0 15,5-6 0-15,-1 6 0 0,4-10 0 0,-1 7 0 0,-6-3 8 16,7 6-8-16,-1-10 10 0,-3 7-10 0,4-9 10 16,0 2-10-16,-1 1 0 0,1-4 9 0,0 4-9 0,-4-7 9 15,4 7-9-15,-1-7 12 0,1 7-12 0,-4-10 8 0,4 3-8 16,3 4 0-16,-3-4 0 15,0-3 0-15,-1 4 0 0,1 2 8 0,0-3-8 16,-1 1 0-16,-2 5 0 0,-1-2 0 0,0-4 0 0,-3 7 8 16,3-7-8-16,-7 7 0 0,3-4 0 0,-2-3 0 15,-1 7 8-15,0-7-8 0,-4-3 0 0,4 1 15 0,1 2-4 16,-5-6-1-16,4-3 0 0,-3 0 10 0,-1-3 1 16,5 3 1-16,-5-4 0 0,4-5-22 0,-3 2 0 15,-1-2 0-15,1-1 0 0,-4 1 0 0,0 0 9 16,4 2-9-16,-4 1 0 0,0-7 13 0,0 4-4 15,0-1-1-15,-4 4 0 0,1-4-8 0,-1 1 0 16,-3 9 0-16,0-13-11 0,0 10 11 0,-3-7 0 0,3 10 0 16,-4-9 0-16,1 6 0 0,-4-7 0 0,3 7 8 15,1 0-8-15,-4-7 8 0,0 7-8 0,3-7 8 0,-3 1-8 16,0-4 0-16,0 4 9 0,0-4-9 0,0-6 0 16,-4 7 0-16,4-4 0 0,0 6 0 0,0 7 0 15,0-6 0-15,-4 12 0 0,4-3 0 0,-7 0 0 16,4 6 0-16,-4 3-9 0,0-3 9 0,-4 7-8 15,0-4 8-15,1 0 0 0,-15 7-9 0,11 0 9 16,-4-10 0-16,0 9-9 0,1 4 9 0,2-3 0 16,1-1 0-16,-3-2 0 0,2 2 0 0,-2 1 0 15,3-4 0-15,-1 1 0 0,1-4 0 0,-3 4 0 16,2-1 0-16,1-6 0 0,0 7 0 0,-4-4 0 16,4 0 0-16,-4 7 0 0,1-1 0 0,-1-2 0 15,0 3 0-15,-3 2 0 0,-7 1 0 0,3 3 0 16,4 3 0-16,-4 0 0 0,-3 3 0 0,3-3 0 15,0 0 0-15,1 6 0 0,2-6 0 0,1 0 0 16,0 7 0-16,3-4 0 0,1-3 0 16,-1 0 0-16,0 0 0 0,4 0 0 0,3-3 0 0,-6-4 0 15,-1 7 0-15,4-6 0 0,0 3 0 0,3-3 0 0,0 2 0 16,1-2-12-16,-8 3 12 0,7 3-13 0,1-6-6 16,-1 6-1-16,0 0 0 0,1 0 0 15,-4 6-14-15,3-3-3 0,0-3-1 0,1 10 0 16,-4-1-122-16,6-3-24 0,1 4-4 0,0-1-840 0</inkml:trace>
  <inkml:trace contextRef="#ctx0" brushRef="#br1" timeOffset="30883.23">8629 3751 1166 0,'0'0'52'0,"0"0"10"0,-7-6-50 0,0 3-12 16,3 3 0-16,-10-6 0 0,7 3 40 0,0-4 6 16,0 7 1-16,-4 0 0 0,4 0-22 0,0 0-4 15,-7 0-1-15,0 0 0 0,4-9-1 0,-5 9-1 16,1 9 0-16,0-9 0 0,-3 0-1 0,-1 0 0 15,-3 7 0-15,7-4 0 0,-4 3-1 0,-3-6-1 16,0 3 0-16,0 3 0 0,3 1 1 0,4-4 0 16,-11 3 0-16,4-3 0 0,0 4-3 0,0-4 0 15,-4 6 0-15,4-3 0 0,-8-2 2 0,5 5 0 0,-1-3 0 16,4 4 0-16,-4-1-1 0,1 0 0 0,-5 7 0 0,5-13 0 16,-1 13-14-16,0-7 0 0,-7 7 0 0,8-3 0 15,-1 2 0-15,4-5 0 0,-7 8 0 0,3-2 0 16,0-6 0-16,-3-1 0 0,3 7 0 0,1-4 0 15,-1-2 0-15,0-1 0 0,4 7 0 0,-4-7-10 16,4 7 21-16,0-7 4 0,-4 7 1 0,4-13 0 16,-3 13-7-16,2-4-1 0,1-2 0 0,0 5 0 15,3-5-8-15,1 8 0 0,-8-8 0 0,15-1 0 16,-8 7 12-16,0 3-4 0,1-4 0 0,2-2 0 16,1 9 0-16,0-3 0 0,0 0 0 0,4-1 0 15,-8-2-8-15,11 3 0 0,-11 0 9 0,8 0-9 16,-4-4 23-16,-1 1 0 0,5-4 0 0,-1 7 0 15,-3 0-23-15,4-3-18 0,-5 3 3 0,5-4 1 0,-1 4 14 16,4-3 0-16,-3 3 9 0,3-1-9 0,0 1 11 16,-4 6-11-16,4-15 12 0,0 8-12 0,0 1 16 0,0 0-4 15,0 3-1-15,-4-3 0 0,4-7 4 0,0 14 1 16,-7-11 0-16,3 4 0 0,4 0-1 0,-3 0 0 16,-1-4 0-16,4 4 0 0,-4 0-15 0,1 0 9 15,3 3-9-15,3 0 8 0,-6-7 12 0,3 1 1 16,3 3 1-16,-3-7 0 0,7 7-22 0,-7 3 0 15,0-3 0-15,3 0 0 0,1 0 11 0,-1-1-3 16,4 7 0-16,-7-6 0 0,4 0-8 0,3 3 0 0,0 0 0 16,-7-3 8-16,3 6-8 0,1 0 0 0,-1-6 0 0,1 6 8 15,-1-3-8-15,4 3 12 0,0 0-12 0,-7 0 12 16,3-3-12-16,1 3 0 0,-1 0 0 16,1-3 0-16,3 3 8 0,3-6-8 15,-3 6 0-15,4 0 8 0,-1-3 12 0,1-6 1 0,3 3 1 16,0 0 0-16,-3 2-3 0,3-2-1 0,0-6 0 0,-4 6 0 15,4 6-6-15,-3-6-2 0,-1-4 0 0,1 1 0 16,3 3-10-16,0 0 0 0,-7-4 0 0,0 4 0 16,4-6 12-16,-1 2 0 0,-3 4 0 0,4 0 0 15,-1-3 0-15,1 2 0 0,-4-2 0 0,7 3 0 16,-7 0-12-16,3 0 0 0,1-4 0 0,3 4 0 16,0-3 25-16,0-4 7 0,4 7 0 0,-4-3 1 15,7 3-33-15,-11-1 0 0,4-2 0 0,4 3 0 16,3 0 0-16,-10 3 0 0,3-4 0 0,0 4 0 15,3 0 0-15,-3-3 0 0,0 0-12 0,0 0 3 16,4-4 9-16,-8-2 0 0,1 6 0 0,3-4 0 0,4 1 11 16,-1-3-3-16,-3 2 0 0,4-5 0 0,-4 5 8 15,4-2 0-15,3 3 1 0,0-7 0 0,0 10-8 16,0 0-1-16,4-4-8 0,-4 4 12 0,7 0-4 0,-11-3-8 16,8 9 11-16,3-13-11 0,-3 4 0 0,0 3 0 15,6-10 0-15,-10 10 0 0,8-3 0 0,-5-1 0 16,1-2 0-16,6 3 0 0,-6-7 12 0,0 7-4 15,6-4 0-15,1-2-8 0,-7-1 26 0,6 0-2 16,1-2 0-16,3-4 0 0,-3 3-24 0,0 0 0 16,-1-2-9-16,5 2 9 0,-1-3 0 0,-3 3 0 15,-1-3 10-15,1 4-2 0,3-4-8 16,-3 3 0-16,3-6 0 0,-3 9 0 0,0-2 0 0,-1-4 0 0,1 6 0 0,0-2 0 16,-1-4 0-16,1 6 0 15,3-9 0-15,0 10 0 0,-3-10 8 0,7 6-8 16,3-6 8-16,-3 0-8 0,0 0 9 0,-1 0-9 0,5 0 12 15,3 0-12-15,-1 0 10 0,-2 0-10 0,-5-6 8 0,1 6-8 16,3-10 8-16,-3 10-8 0,-4-3 0 0,8-3 8 16,-5 3-8-16,5-4 0 0,2 7 0 0,1-3 8 15,-11-3-8-15,11 6 0 0,0 0 0 16,-4-3 8-16,4-4-8 0,-4 7 0 0,4-9 9 16,-3 9-9-16,-5-6 0 0,5-4 0 0,-1 7 0 0,-3-3 0 15,-1-3 0-15,5-1 12 0,-5 1-4 0,5-1 0 16,-1 1-8-16,0-7 0 0,0 7 0 0,-3-7 0 15,4 7 0-15,-1-4 0 0,-3 4 0 0,-1-7 0 16,5 0 0-16,-8 7 0 0,4-3 0 0,-1-4 0 0,-2-3 28 16,2 3 2-16,8-2 0 0,-7 2 0 0,3 3-30 0,-7-6 8 15,4 4-8-15,-4-4 0 0,1 3 0 0,-1-2 0 16,0-1-9-16,0 0 9 0,-7 3 0 0,4-9 0 16,3 6 0-16,-7-3 0 0,4-3 0 0,-4 0 0 15,0-3 8-15,4 0-8 0,0-4 0 0,3 4 8 16,-7-6-8-16,4-4 0 0,3 4 12 15,-3-4-4-15,-8 3 0 0,1 1-8 0,0-4 14 0,-4 4-4 16,7-1-1-16,-10-2 0 0,-4-1 1 0,3-3 0 16,4 4 0-16,-3 2 0 0,-8-9-2 0,5 7-8 15,-1-1 12-15,0-3-4 0,-4 4 0 0,1-1 0 16,-4-6 0-16,0 0 0 0,7 0-8 0,-7 0 0 16,-7 0 0-16,0-3 0 0,3 4 0 0,1-5-9 15,-4-2 9-15,-1 6-13 0,-2-3 13 0,-1-3-9 0,8 3 9 16,-11 3-8-16,-7 0 8 0,10-3 0 0,11 13 0 0,-11-4-8 15,-3-3 8-15,-3 10 0 0,6 0 0 0,0 2-8 16,1 1 8-16,-4 0 0 0,-7 3 0 0,3 0 0 16,4 6 0-16,-4 0 0 0,-3-6 0 0,0 6 0 15,0 1 0-15,0-8 0 0,-1 14 0 0,1-19 0 16,-4 12 0-16,4-6-8 0,4-4 8 0,-4 4-8 16,-1 7 8-16,1-17 0 0,0 13 0 0,0-6 8 15,-4-4-8-15,8 11 0 0,-5-5 0 0,5 1 0 16,-4 7 0-16,-1-1 0 0,1-6 0 0,-3 9 0 15,-1 3 0-15,0-2-10 0,4 5 10 0,-4 1 0 16,1 0-9-16,-1-1 9 0,4 1 0 0,-4 2-9 16,0-5 9-16,1 6 0 0,-5-4 0 0,1 1-8 15,3 3 8-15,-3-4 0 0,-3 1 0 0,2-1 0 0,5 7 0 16,-1-3 0-16,0-3 0 0,-3 2 0 0,0 4 0 16,0-3 0-16,-1 3 0 0,1-4-8 0,3 7 8 15,-6 0 0-15,6 0 0 0,-3 0-8 0,-4 0 8 16,4 0 0-16,-4 0-9 0,0 0 9 0,4-9 0 0,-4 9 0 15,4 0 0-15,-4 0 0 0,4-3 0 0,-4-3 0 16,1 6 0-16,2-4 0 0,5 4 0 0,-5-6 0 16,8 0 0-16,-3 6 0 0,-1-3 0 0,4-3 0 15,0 2 0-15,-4-2 0 0,4 3 0 0,0-3 0 0,-1 3 0 16,-2 3 0-16,3-7-8 0,-4 7 8 0,0 0-10 0,4 0 10 16,-4 7-10-16,1-4 10 15,2 3-10-15,-2-3 10 0,3-3-12 0,-4 10 3 16,0-10 1-16,4 6 0 0,0-3-1 0,3-3 0 15,4 0 0-15,-7 6 0 0,3-6-3 0,4 0 0 0,0 6 0 16,3-2 0-16,1-4-10 0,-1 0-2 0,4 0-1 0,0 0 0 31,0 0-54-31,0 6-10 0,4-6-3 0,3 0 0 16,0 0-121-16,0 0-25 0</inkml:trace>
  <inkml:trace contextRef="#ctx0" brushRef="#br1" timeOffset="33399.08">8774 3046 2163 0,'-7'0'48'15,"-1"0"9"-15,-2-6 3 0,-1 6 0 0,4 0-48 0,-7 0-12 0,4 0 0 0,-1 0 0 0,0 6 0 0,1-6 0 16,-1 0 0-16,-3 3 0 0,4-3 0 0,-1 0 0 15,0 0 0-15,4 0 0 0,-10 0 0 0,6 0 0 16,-3 0 0-16,-4 6 0 0,1-6 0 0,-4 0 0 16,-1 3 0-16,-2-3 0 0,-1 7 0 0,-7-7 9 15,-3 9-1-15,-4 1 0 0,4-1 4 0,-4-3 0 16,4 4 0-16,-8-1 0 0,1 0 4 0,0 10 2 16,-1-9 0-16,1 5 0 0,-11-5-7 0,7 5-2 0,-3-2 0 15,0-4 0-15,-1 13 2 0,4-9 0 16,-7 12 0-16,4-9 0 0,3-4-3 0,-3 7-8 0,6 0 12 15,-2-7-4-15,-1 1 4 0,3 12 0 0,-2-9 0 16,2-4 0-16,1 7 2 0,0 0 1 0,-1-3 0 16,8 2 0-16,-7 7-15 0,-1-6 9 0,8 6-9 0,-7 0 8 15,-1-3 0-15,8 3 0 0,-14-6 0 0,13 9 0 16,-10 4-8-16,8-4 0 0,2 0 0 0,1 1 8 16,0-4 8-16,0 9 0 0,3-9 1 0,4-3 0 15,3 9 2-15,0-2 0 0,-7-4 0 0,8 3 0 16,-1 0-4-16,0 0-1 0,1 4 0 0,-1-10 0 15,0 6-14-15,-6-3 11 0,6 0-11 0,0 3 10 16,-3 7-10-16,3-7 0 0,4 0 9 0,-4 4-9 16,4-4 0-16,-7 0 8 0,7 0-8 0,0 4 0 15,3-10 16-15,-7 12 0 0,8-9-1 0,-1 3 0 16,0 1-7-16,4 5 0 0,-3-9-8 0,6 10 12 16,-10-7 3-16,10 0 0 0,-3 7 0 0,0-7 0 15,4 0-15-15,-5 7 11 0,8-10-11 0,-7 3 10 0,0-3-10 16,4 3 0-16,-5 7 0 0,5-7 8 0,-8 6 1 15,4-5 0-15,-4 2 0 0,1 0 0 0,3 1-9 0,0-1 0 16,-1-6 9-16,-6 3-9 0,7 7 16 0,-3-7 0 16,10 4-1-16,-11-4 0 0,7 0-3 0,4-3-1 15,7 0 0-15,-10-3 0 0,3 3-11 0,3 3 12 16,1-3-12-16,-5 4 12 0,5-1-12 0,3 3 0 16,0-3 9-16,-7 10-9 0,7-3 0 0,-4 2 8 15,1 7-8-15,-1-9 0 0,1 9 0 0,-1-7 9 16,4-2-9-16,-10 9 0 0,10-7 10 0,-7-2-10 0,0 2 8 15,7-2-8-15,-7-1 16 0,7 1-3 16,0-7 0-16,0 7 0 0,0-7-2 0,7 6-1 0,-4-6 0 0,1 1 0 16,3-4-10-16,3 3 8 0,-3 3-8 0,4-2 8 15,-1-1-8-15,-2 0 0 0,6 3 0 0,0 1 8 16,0-1-8-16,-4 0 0 0,1 4 0 0,3-1 0 16,-3 1 0-16,-1-7 0 0,1 10 0 0,-1-4 0 15,5 1 0-15,-1-1 8 0,-4-6-8 0,4 7 0 16,-3-7 11-16,3 7-3 0,0-7-8 0,4 6 12 15,-8-5-2-15,8-1-1 0,-4 3 0 0,4-3 0 16,7 1 1-16,-11-1 0 0,7-3 0 0,-4 3 0 16,5-3-10-16,2 0 8 0,-3-3-8 0,4 3 8 0,0-6-8 0,0 6 0 15,3-6 9-15,0 0-9 0,-3 3 0 16,3-3 8-16,4-7-8 0,-4 7 0 16,4 3 0-16,-8-9 8 0,12 2-8 0,-8 4 0 0,4 0 0 15,-4-10 9-15,4 7-9 0,-4 3 0 0,4-10 8 0,-4 10-8 16,3-10 0-16,1 7 0 0,7-7 0 0,-7 1 0 15,3-1 8-15,0 1-8 0,1 2 0 0,-5 1 0 16,5-4 0-16,-1 1 0 0,-3-1 8 0,3 0-8 16,-3 7 0-16,-4-7 0 0,4 1 0 0,3-1 0 15,-3 7 0-15,3-7 0 0,-3 1 0 0,-1-1 0 16,8 1 0-16,-3-1 0 0,-1 7 0 0,0-7 8 16,0-3-8-16,-3 4 0 0,3-7 8 0,-3 6-8 15,3-2 0-15,-3 2 0 0,-4-9 0 0,4 6 8 0,3-3-8 0,-3-3 0 16,3 0 9-16,4 7-9 0,-3-4 0 0,-1-3 9 15,4 0-9-15,-4 0 0 0,0 0 9 0,0 0-9 16,1 0 0-16,-4 6 8 0,3-3-8 0,0 4 0 16,-3-4 0-16,7 6 0 0,-4-3 0 0,0 4 0 15,0-1 0-15,1 1 0 0,-1-1 0 0,-3-3 0 16,3 4 0-16,-3-7 0 0,0 3 0 0,-4-6 8 16,4 9-8-16,-4-9 11 0,0 0-11 0,0 0 12 15,4-3-12-15,0-3 0 0,-4 6 0 0,7-6 0 16,4-4 10-16,-4 10-10 0,4-9 12 0,0 0-12 15,3 5 10-15,-7-2-10 0,8-3 8 0,-8-1-8 16,0 4 0-16,-3 6 8 0,3-9-8 0,-3 9 0 16,3-3 0-16,-3-4 0 0,3 7 8 0,-3-3-8 15,-4 3 0-15,8-6 0 0,-5 6 0 0,8-3 0 0,-3-4 0 16,2 7 0-16,-2-9 0 0,-1 3 0 0,4-4 0 16,-4 1 0-16,0 0 8 0,4-10-8 0,0 3 0 0,3 3 0 15,4-12 0-15,-4 7 0 0,4-1 0 0,0 0 0 16,0-3 0-16,0 9 0 0,-4-12 0 0,1 10 12 15,-5-4-4-15,5 0 0 0,-1 3-8 0,4 4 0 16,-11-4 0-16,0-3 0 0,4 1 0 0,-4 2 0 16,1-3 0-16,-1 0 0 0,-7 4 0 0,4-4 8 15,7 0-8-15,-7 0 8 0,-4-6-8 0,4 0 0 16,3-3 9-16,4-7-9 0,-4 4 8 0,0-10-8 16,0-3 10-16,4 0-10 0,4-3 9 0,-5 3-9 15,-2 0 8-15,2 1-8 0,1-4 0 0,0 3 0 16,-7-10 0-16,0 10 0 0,3-3 0 0,-7 3 0 15,4 1 0-15,-4-1 0 0,-7 0 0 0,4 0 0 0,7 6 9 16,-8 1-9-16,-2-7 0 0,-1 9 8 0,10-9-8 16,-6 0 0-16,0-3 0 0,0 3 0 0,-1 1 0 0,1-4 0 15,0-4 11-15,-1-5-3 0,-3 3 0 0,1-7 0 16,2 4-8-16,-2-7 0 0,-1 3 0 0,0-2-11 16,0-1 11-16,-3 0-8 0,3 7 8 0,-4 2-8 15,1 1 8-15,0 0 0 0,-8 9 8 0,4-9-8 16,-3 15 0-16,-4-6 0 0,0 0 0 0,-3 0-8 15,-4 0 8-15,0 7 0 0,0-7 0 0,-4 9 0 16,1-9 0-16,-1 7 0 0,1-7 0 0,-5 0 0 16,1-3 0-16,-3-3 0 0,-1 3 0 0,4-7 0 15,-3 1 0-15,-1 0 0 0,4 6 0 0,-7-3 0 16,3-7 0-16,1 4-10 0,-1 0 10 0,1-1-10 0,-1 4 10 16,-3 9 0-16,3 0 10 0,-3-2-10 15,0 5 9-15,0 3-9 0,-7 1 8 0,7-4-8 0,0 10 0 16,-4-6-14-16,-7 5 2 0,4 1 0 0,3-3 12 15,-3 3 0-15,0-7 0 0,-7 7 0 0,0 3 0 0,3-3 0 16,0-7-8-16,-3 7 8 0,0 9 0 0,-4-15 0 16,7 8 0-16,1-2-9 15,-1 9 20-15,-3-6 4 0,0-3 1 0,3 9 0 0,0-6-30 16,-3 0-6-16,-11 6 0 0,7-9-1 16,11 3 21-16,-4 6 0 0,-6-6 0 0,-1 6 0 0,0 0 0 0,4 1 0 15,-4 2 0-15,-3-3 0 0,0 0 0 0,6 1 0 16,-2 2 0-16,-1-3 0 0,-7 3 0 0,4 7 0 15,3 0 0-15,0-4 0 0,-3 0 0 0,0 4-12 16,0 0 4-16,3-1 8 0,0-2 0 0,-7-4 0 16,4 10 9-16,-4-4-1 0,4 1-8 0,0 0-12 0,-1 5 4 15,-2-2 0-15,2-3 8 0,1 9 0 0,-7-7 0 0,3 4 0 16,0-3 0-16,-3 3 0 0,3 3 0 0,0 0-8 16,4-6 8-16,0 2 0 0,-4 4 0 0,3-6 0 15,5 6 0-15,-5 0 0 0,1 0 0 0,-4-9 0 16,1 9 0-16,-1-3 0 0,0 3 0 0,4-7 0 15,-8 7 0-15,5 0 0 0,-1 0 0 0,0 0 0 16,0 0 0-16,4 0 0 0,-4 7 0 0,4-4 0 16,-4-3 0-16,0 9 0 0,-7-9 0 0,4 6 0 15,3 4 0-15,-3-10 0 0,-1 9 0 0,1 1-8 16,0-1 8-16,-1 1 0 0,5-1 0 0,-1 0 0 16,0 1 0-16,0-4 0 0,-3 3 8 0,0 1-8 15,-4-1 0-15,3 1 0 0,1-1 0 0,7 0-8 16,-11 7 8-16,7-6 0 0,-3-1 8 0,3 10-8 0,0-7 0 15,4 1 0-15,-11-4 0 0,4 7 0 0,-4-4 0 16,3 4 0-16,-2-6 0 0,2 8-8 0,-3-2 8 0,1 3 0 16,6-10 8-16,0 7-8 0,0 0 0 0,0-4 0 15,4-2 0-15,0-1 0 16,-4 0-50-16,4 1-14 0,-4-4-4 0,4 4 0 16,-4-4-136-16,4-3-27 0</inkml:trace>
  <inkml:trace contextRef="#ctx0" brushRef="#br1" timeOffset="37674.01">12894 932 2487 0,'0'0'55'0,"0"0"11"0,0 0 2 0,0 0 2 0,0 0-56 0,0 0-14 0,0 0 0 0,0 0 0 16,0 0 0-16,0 0 0 0,0 0 0 0,0 0 0 15,0 10 0-15,0 5 0 0,0-11 0 0,4 5 0 16,-1 4-15-16,1-1-5 0,3-2-2 0,0 5 0 15,3-2 22-15,1 2-9 0,-1 4 9 0,1 0 0 16,3 6-10-16,0 3 10 0,0-3-8 0,4 10 8 16,-4-7 0-16,0 13 0 0,4-13 0 15,-4 0 0-15,0 16 0 0,-3-6 8 0,-4-4 0 0,0 4 0 16,0-3-8-16,-4 2 11 0,1 13-11 0,-4-12 12 16,0 3-12-16,0-4 8 0,-4 1-8 0,1-10 8 15,3 13 1-15,0-16 0 0,0-3 0 0,-4 6 0 0,-6-3-1 0,6-6 0 16,-3 3 0-16,4-9 0 15,-11 2 16-15,3-2 2 0,-3 3 1 0,-4-7 0 0,1 10-1 16,-5-10 0-16,1 1 0 0,-3 2 0 0,-1-9-3 16,-3 7-1-16,-1-1 0 0,1-9 0 0,-4 0-12 0,1 6-2 15,-8-6-8-15,4-6 12 0,-4 6-12 0,0 0 0 16,0-12 8-16,4 2-8 0,0-2 0 0,3 8-13 16,4-11 2-16,-1-4 1 15,5 10-58-15,3-7-11 0,-1 6-2 0,8-8-1 16,0 5-122-16,7-3-24 0</inkml:trace>
  <inkml:trace contextRef="#ctx0" brushRef="#br1" timeOffset="38134.43">13942 613 2131 0,'0'-4'189'0,"0"-11"-151"0,-4 5-30 0,4 1-8 0,-3 3 106 0,-1-4 20 16,4 10 4-16,0 0 1 0,0 0-110 0,0 0-21 15,0 0 0-15,0 0-10 0,0 0-2 0,-7 7 0 16,0-4 0-16,-3 3 0 15,2 13-6-15,-2-4-2 0,-1-2 0 0,-3 12 0 0,4-9 20 0,-5 6 0 16,-2 12 0-16,-1-9 0 0,1 13-9 0,-1 6-8 16,-3-10-2-16,0 13 0 15,-1 7 19-15,1 5 9 0,0-2-1 0,0 5 0 0,3-2 8 0,-6-4 0 16,2 7 1-16,1 3 0 0,4-10-5 0,-5 7-2 16,8 0 0-16,0-10 0 0,7-6-1 0,0 3 0 15,4-6 0-15,3-6 0 0,7-4-1 0,0 4-8 16,3-10 12-16,4-3-4 0,4 0-8 0,3-6 8 15,0 6-8-15,8-6 8 0,-1 0-8 0,7-10 0 0,0 1 9 16,4-1-9 0,-4-3-28-16,1-2-11 0,3 2-1 15,-4-6-1-15,4 6-163 0,-1-12-33 0</inkml:trace>
  <inkml:trace contextRef="#ctx0" brushRef="#br1" timeOffset="38712.71">14397 788 2156 0,'-11'-9'96'0,"8"9"19"0,-8 0-92 0,4 0-23 16,-3-7 0-16,2 7 0 0,-2 0 26 0,-1 0 1 16,1 0 0-16,3 0 0 0,-4 0-27 0,4 0 0 15,0 0 8-15,0 7-8 0,-4-4 0 0,4 3 0 0,0 4 0 16,-3-1 0-16,-1 0-11 0,4 10-4 15,0-9-1-15,-4 5 0 0,1 13 16 0,-1-9-9 0,4 6 9 16,-3 4-8-16,-1 5 8 0,0-6 0 16,-3 16 0-16,0-3-8 0,4 3 8 0,-5-3 12 15,5 3-2-15,-1-4-1 0,1 1-1 0,-1 0 0 16,8-4 0-16,-1 1 0 0,4 3 4 0,4-13 0 16,-1 7 0-16,8-7 0 0,-1-3-12 0,1 0 12 0,-1-12-12 15,5-4 12-15,2-3 7 0,-3 4 1 0,0-10 1 16,1 0 0-16,-1 0 7 0,0-7 2 0,3-2 0 0,-2 0 0 15,2-1-18-15,-3-6-3 0,4 4-1 16,-4-7 0-16,0-3 4 0,0-6 0 0,0 6 0 0,-3-9 0 16,3-4-1-16,-3 7 0 0,-1-10 0 0,-3 1 0 15,0-4 5-15,0 3 0 0,0-12 1 0,-3 9 0 16,0 1 6-16,-1-4 1 0,-3 6 0 0,0 4 0 16,-3-1-24-16,-5 7 8 0,5 3-8 0,-8-4 0 0,1 1 0 15,-1 9 0-15,1 4 0 0,-5-10 0 0,1 12 0 0,-3-3 0 16,3-5 0-16,3 5 0 0,-3 6-20 0,0-5 0 15,0 2 1-15,3 1 0 16,1 2-93-16,-1 7-20 0,7-3-3 0,-3 3-917 16</inkml:trace>
  <inkml:trace contextRef="#ctx0" brushRef="#br1" timeOffset="38976.17">14178 1121 2012 0,'0'0'44'0,"0"0"10"0,0 6 2 0,-3 3 0 0,-4 7-45 0,3-13-11 0,4 6 0 0,0 7 0 16,-3-6 31-16,3-1 4 0,0-9 1 0,3 9 0 16,1-2-12-16,6 2-1 0,1-6-1 0,-1 7 0 15,8-10-22-15,-4 0 8 0,7 0-8 0,0 0 0 16,1 0-12-16,-1-10-6 0,0 10-2 0,4-9 0 31,-4 6-152-31,0-10-30 0,11 1-6 0,-8-4-2 0</inkml:trace>
  <inkml:trace contextRef="#ctx0" brushRef="#br1" timeOffset="39360.81">14489 443 1728 0,'-18'-3'153'0,"14"-3"-122"15,-3 3-31-15,0 3 0 0,0-7 175 0,4 7 29 16,-4-9 5-16,7 9 2 0,0 0-169 0,0 0-34 0,0 0-8 0,0 0 0 15,3 16-18-15,1-7-6 0,-1 4 0 0,1 12-1 16,3 0 13-16,3 3 2 0,1 0 1 0,3 7 0 16,0-1 9-16,4 4-12 15,7-4 12-15,-1 4-12 0,4 3 12 0,1-4 0 16,6 1 0-16,0 3 0 0,4-4 0 0,0 1 0 16,-4 6 0-16,0-10 0 0,-3 4-8 0,0 3 0 15,0-4 0-15,-4-2 0 0,-3 3 8 0,-4-4 0 0,0 1-9 16,-7 2 9-16,0 4 0 0,-7-3 0 0,-3-4 0 0,-4 4 0 15,-4 6-14-15,1-10 5 0,-8-3 1 16,-3 4 0 0,0-7-25-16,-11-3-5 0,0 0-1 0</inkml:trace>
  <inkml:trace contextRef="#ctx0" brushRef="#br1" timeOffset="40819.57">18235 835 403 0,'0'0'17'0,"0"0"5"0,0-9-22 0,4-1 0 0,-4 7 0 0,0-3 0 16,0 0 369-16,0 6 70 0,0 0 13 0,3-3 4 16,-3-4-323-16,4 4-64 0,-4 3-13 0,3-9-2 15,-3 9-30-15,0 0-5 0,0 0-2 0,0 0 0 16,0 0-17-16,0 0 0 0,0 0 0 0,-3 12-9 16,-1 4 9-16,-3 3 0 0,-3 0 0 0,-8 15 0 15,0-6 0-15,-6 7 0 0,-5-1 0 0,1 13 0 16,-7 4 0-16,3-4 0 0,0 6 0 0,1-9 0 15,2 9 0-15,1 0 9 0,3 1-9 0,8-7 10 16,6-3-1-16,4 0 0 0,4-1 0 0,3 1 0 16,7-15 0-16,0 5 0 0,7-6 0 0,3-3 0 0,1-6-9 15,3 0 8-15,8 0-8 0,2-10 8 0,1-9 0 16,0 6-8-16,0-6 12 0,-1-6-4 16,1-3 3-16,0 6 0 0,-4-13 0 0,0-3 0 0,0 0 0 15,-3-9 0-15,-4-3 0 0,0 3 0 0,1 2 5 0,-1-5 0 16,-4-3 1-16,-2-1 0 0,-5 1-2 0,-3-10-1 15,0 6 0-15,0-6 0 0,-3 7 3 16,-4-14 1-16,0 4 0 0,-4 3 0 0,1 1 14 0,-4-1 2 16,-4 0 1-16,1 6 0 0,-1 0-18 0,0-2-3 15,-3 2-1-15,4 10 0 0,-4-7-5 0,3 7-8 16,-3 3 11-16,3-3-11 0,-3 3 0 0,4 6 0 16,-1 0-10-16,0 3 10 0,4 7-27 0,0-10 3 15,0 4 0-15,4 5 0 16,-4 1-24-16,3-1-4 0,1 1 0 0,-1 9-1 15,4-6-160-15,0 6-32 0</inkml:trace>
  <inkml:trace contextRef="#ctx0" brushRef="#br1" timeOffset="41054.25">18069 1280 806 0,'-7'10'72'16,"4"-10"-58"-16,3 0-14 0,0 6 0 0,-4 4 330 0,4-1 63 16,4 0 13-16,3 1 2 0,0-1-324 0,3 1-66 15,1-4-18-15,3 3 0 0,0-6 19 0,0 10-3 16,4-10-1-16,0-3 0 0,-1 6-7 0,4-6-8 16,1 0 11-16,-1 0-11 0,3-6 0 0,5 3 0 15,-5-3-15-15,1-4-1027 0</inkml:trace>
  <inkml:trace contextRef="#ctx0" brushRef="#br1" timeOffset="41566.54">19057 1174 1324 0,'0'0'59'0,"0"0"12"0,0 0-57 0,0 0-14 15,7 0 0-15,4-10 0 0,3 10 208 0,0-3 40 0,7-3 7 0,-3 3 1 32,-1 3-227-32,-3 0-45 0,4-6-10 0,-4-1-2 0,4 7 5 0,-4 0 1 15,0 0 0-15,0 0 0 16,0 0-136-16,0 0-27 0,15 0-6 0,-8 0-1 0</inkml:trace>
  <inkml:trace contextRef="#ctx0" brushRef="#br1" timeOffset="41795.87">18983 1393 1267 0,'7'-9'112'0,"-7"9"-89"0,7-6-23 0,4-1 0 0,3 4 225 0,0-3 41 15,7 3 8-15,0-3 2 0,7 6-220 0,1-10-44 16,-1 1-12-16,4 9 0 0,-4-3 0 0,0-4 0 16,0 7 8-16,1-6-679 15,-1 6-136-15</inkml:trace>
  <inkml:trace contextRef="#ctx0" brushRef="#br1" timeOffset="44447.62">20207 628 1609 0,'0'0'71'0,"0"0"15"0,0 0-69 0,0 0-17 0,-3 0 0 0,3 0 0 15,0 0 16-15,0 0 0 0,0 0 0 0,-4-6 0 16,1 3-16-16,3 3 0 0,0 0 0 0,0 0 0 16,-4 0 0-16,4 0 0 0,0 0 0 0,0 0 0 15,0 0 9-15,0 0-1 0,0 0-8 0,0 0 12 16,0 0 22-16,0 0 4 0,0 0 1 0,7-6 0 16,0 6 11-16,4-4 2 0,-11 4 1 0,7 0 0 15,3 0-17-15,-10 0-4 0,7-6-1 0,-7 6 0 16,11 0 12-16,-11 0 2 0,4-9 1 0,-4 9 0 15,0 0-12-15,10 0-2 0,-6-10-1 0,-4 10 0 16,0 0-8-16,10-3-2 0,-10 3 0 0,0 0 0 16,7-6-8-16,0 6-1 0,4-6-1 0,-4 6 0 15,4 0-11-15,-1-3 0 0,-3 6 9 0,7-3-9 16,-3 0 8-16,3 0-8 0,0-3 8 0,4 3-8 0,-1 0 12 0,5-7-1 16,-5 7-1-16,4 0 0 15,-3 7 5-15,0-4 1 0,-1-3 0 0,-3 6 0 16,0-6-16-16,-3 6 0 0,0-3 8 0,-4 7-8 15,0-10 13-15,-4 9 0 0,-3-9 0 0,0 6 0 0,-3-2 0 0,-4 5 0 16,-4 7 0-16,-3-7 0 0,-4 7-13 0,-3-7 8 16,0 1-8-16,0-1 0 0,0 10 8 0,-4-10-8 15,7-3 0-15,1 4 0 0,-1-1 12 0,4-2-4 16,3-4-8-16,4 6 12 0,0-9-12 0,7 0 0 16,0 0-12-16,0 0 12 0,0 0-12 0,0 0 12 15,0 0-12-15,0 0 12 0,7 9-13 0,4-2 4 16,-4-4 1-16,0 3 0 0,0-6 0 0,0 3 0 0,4 4 0 0,-4-4 0 15,0 3 8-15,0-6 0 0,0 9-9 0,4-9 9 16,-1 10 0-16,1-10 13 0,-1 9-1 0,1-3-1 16,3-2-11-16,4 2-17 0,-1-3 4 0,-3 3 1 15,8 1 12-15,-8-4 0 0,3 6 0 0,-3 0 0 16,4-2 0-16,-7 2 0 0,-1 1 0 0,4-1 0 16,-7 0 0-16,0 1 0 0,4-1-8 0,-7 1 8 15,-4-1 0-15,0 7 0 0,0-7 0 0,0 1 0 16,0 5 0-16,0-12 0 0,-4 7 0 0,4 2 0 15,-4-9 0-15,1 7 0 0,-1 6 0 0,4-13 0 16,0-3 9-16,0 9-9 0,-3-3 0 0,3-6 9 16,0 7-9-16,-4-4 0 0,4-3 0 0,-7 9 0 15,-3 1 0-15,6-4 0 0,4-6 0 16,0 0 0-16,-10 0 0 0,-1 9-11 0,0-9 3 0,1 3 0 16,-4-3-18-1,0 7-3-15,0-7-1 0,-1 0 0 0,1-7-31 16,0 7-7-16,0 0 0 0,4 0-1 0,-5 0-177 0,5 0-35 15</inkml:trace>
  <inkml:trace contextRef="#ctx0" brushRef="#br1" timeOffset="45159.86">20511 1870 518 0,'0'0'46'16,"0"0"-37"-16,0 0-9 0,0 0 0 0,0 0 409 0,0 0 80 15,0 0 16-15,0 0 3 0,0 0-409 0,7 9-83 16,-4 1-16-16,1-1 0 0,-8 7 0 0,4 3-9 16,-3-4 9-16,-1 1-8 0,-3 6-2 0,-4-3 0 15,1 3 0-15,-4 0 0 0,3-3 2 0,-3-4 0 16,3 4 0-16,1-3 0 0,-1-7 8 0,1-6 0 15,3 4 8-15,0 2-8 0,7-9 19 0,0 0-1 16,0 0 0-16,0 0 0 0,0 0-2 0,0 0 0 0,7-9 0 16,0 2 0-16,0-2-16 0,3-1 0 15,4 1 0-15,1 0-9 0,-1-1 9 0,3 10-8 0,1-3 8 0,3 3-8 16,0-6 8-16,0 6 0 0,4 6-9 16,0-3 9-16,0-3 0 0,-1 10-11 0,-3-1 11 0,4-9-8 15,3 16 8-15,-3-7 0 0,0 1 0 0,-4-1 0 16,-4 0 0-16,-2 7 0 0,-1-3 0 0,-4-1 0 15,-3 1 0-15,0-4 0 0,-3 7 0 0,-4-4 0 16,0 4 0-16,-4 3 0 0,-6-4 0 0,3-5 11 16,-7 9-1-16,3-4 0 0,-3-2 0 0,-7 3 0 15,3 2 14-15,-7-2 2 0,1 3 1 0,-4 0 0 16,6-4-27-16,1-2 0 0,-3 3 0 0,-1-7 0 16,-3 0-40-16,6 1-4 15,1-4-1-15,-3-6-662 0,2 0-132 0</inkml:trace>
  <inkml:trace contextRef="#ctx0" brushRef="#br1" timeOffset="45387.6">20461 1948 2188 0,'0'0'195'0,"0"0"-156"16,11-9-31-16,-4 9-8 0,3-6 131 0,4 6 25 15,4-10 4-15,0 7 2 0,-1-3-118 0,8 3-23 16,0-4-5-16,-1 1 0 0,5 3-2 0,-1-3 0 16,0 3 0-16,4-7 0 15,-4 4-99-15,0-3-20 0,1 5-4 0,-5-2-677 16,1-3-135-16</inkml:trace>
  <inkml:trace contextRef="#ctx0" brushRef="#br1" timeOffset="46192.66">21071 327 2134 0,'-7'6'47'0,"-3"-12"9"0,-1 6 3 0,1 0 1 0,-1-3-48 16,0 3-12-16,4 0 0 0,0 0 0 0,7 0 36 0,0 0 5 16,-3 0 1-16,3 0 0 0,0 0-17 0,0 0-3 15,0 0-1-15,0 0 0 0,0 0-21 0,14-6 8 16,0 6-8-16,0-3 0 0,0 3 14 0,7 0-2 15,4 0 0-15,0 0 0 0,0 0-12 0,-1 0 0 16,8 0 0-16,-4 0 0 0,0 0 20 0,1 0 0 16,-5 0 1-16,5-7 0 0,-8 7-21 0,3 0 0 15,-2 0 0-15,-5 0 0 0,1-9 0 0,-4 9 0 16,0 0 0-16,0 0-12 0,-3 0 20 0,-11 0 4 16,0 0 1-16,0 0 0 0,10 0 1 0,-10 0 0 15,0 0 0-15,0 0 0 0,4 0-14 0,-4 16 0 16,-4-7 8-16,1-6-8 0,-1 13 0 0,-3 3 0 0,4-4-9 15,-4-2 9-15,3 12 0 0,-3-6-9 0,4 6 9 0,-1 3 0 16,0-3 0-16,1 10-10 0,-1-7 10 0,4 6 0 16,0 4 0-16,0-10-8 0,0 7 8 0,0-7 0 15,4 16 0-15,-4-10 0 0,3 10 0 0,1 0 0 16,3 9 0-16,-3-5-8 0,3 5 8 0,-4-3 0 16,1-3 0-16,-1 0 0 0,8 6 0 0,-8-2 0 15,1-4 0-15,-4 6 0 0,7-3 0 0,-4 7 0 16,5-4 0-16,-5 0 0 0,1 0 0 0,3-6 0 15,-4 4 0-15,1-4 0 0,-4-3 0 0,3-1 0 0,1 5 0 16,-4-5 0-16,-4-2 0 0,4-3 0 16,-3-1 16-16,-1-2-4 0,1-1 0 0,3-5 0 0,-7-1 4 15,3-3 1-15,4 0 0 0,0-6 0 0,-3 9-2 0,-1-12-1 16,0-4 0-16,4 4 0 0,-3 3 6 0,-1-4 0 16,1-5 1-16,-1 9 0 0,1-10 1 0,-4 7 0 15,3-4 0-15,-3 4 0 0,4-7-6 0,-4 7 0 16,3-3-1-16,-3 2 0 0,3 4-2 0,1-9 0 15,-4-1 0-15,7 7 0 0,-4-7-5 0,1 0 0 16,-4 1-8-16,3-4 12 0,1 4-4 16,-1-7 0-16,1 3-8 0,-1 3 12 0,-3-2 7 0,4-4 1 15,-4 6 0-15,-4-9 0 0,4 6 4 0,-4 4 2 16,1-10 0-16,-1 3 0 0,1-3-10 0,-1 9-1 16,-7-2-1-16,4-1 0 0,0-3-6 0,0-3-8 15,0 9 11-15,3 1-11 0,-3-10 0 0,4 6 0 0,-1-6 0 16,0 0 0-1,1 0-108-15,-1 0-16 0,1-6-4 0,-1-4-1176 0</inkml:trace>
  <inkml:trace contextRef="#ctx0" brushRef="#br1" timeOffset="46963.48">20130 371 2084 0,'0'-19'92'0,"3"10"20"0,1 3-90 0,3-4-22 16,0 1 0-16,-4-1 0 0,1 1 16 0,-1 0-2 0,4-1 0 0,-3 4 0 15,-4 6-14-15,0 0 0 0,0 0 0 0,0 0 0 16,0-3 0-16,0 3 0 16,-11 0 0-16,-3-7 0 0,0 7 0 0,-4 0 9 0,1 7-9 0,-4-7 8 15,-1 3-8-15,-2-3-14 0,-4 6 3 0,3 0 1 16,0-2 39-16,0 5 8 0,1-9 2 0,3 0 0 15,-4 9-7-15,0-2 0 0,4-7-1 16,-4 9 0-16,4-9 2 0,-4 9 1 0,1-5 0 16,-1 8 0-1,4-9-53-15,0 16-10 0,-4-10-3 0,4 1 0 0,10 6 32 0,-3-7 8 16,4 7 1-16,3-4 0 0,-1 4-9 0,5-7 0 0,3 10 0 16,0 0 0-16,0-3 0 0,0 9 0 0,3-13-12 0,5 13 12 15,-8-6 0-15,10 0 0 0,-3 6 0 0,7-6 0 16,-3 0-11-16,3-4 11 0,0 10-8 0,-3-6 8 15,3 0 0-15,0 6 0 0,-4 0 0 0,5 3 8 16,-5-2-8-16,1 2 0 0,-1 6 0 0,1 4-8 16,-8 6 8-16,5-7 0 0,-1 7 0 0,0 3 0 0,-7 4 0 15,3 2 0-15,1-6 0 0,-4 6 0 0,3 10 8 0,-3-10-8 16,4 1 10-16,-4-1-10 0,3 6 9 16,1-2-9-16,-4-4 8 0,3 0-8 0,-3 1 13 15,0-1-2-15,-3 4-1 0,3-4 0 0,-4-3 1 16,1-3 0-16,3-3 0 0,-4 6 0 0,1-12 0 0,-1-4 0 15,1-2 0-15,-1 2 0 0,-3 1 15 16,0-1 3-16,0-6 1 0,0 7 0 0,0-7-6 16,-4 0 0-16,1-3-1 0,3 10 0 0,-4-7-12 0,0 7-3 15,1-7 0-15,3 0 0 0,3 6 3 0,-3-5 0 16,4-4 0-16,3 0 0 0,3 0 8 0,1-3 1 0,3-13 1 0,-4 13 0 16,4-9 3-16,0-4 0 0,0 7 0 0,4-13 0 15,0 6-13-15,-1-2-3 0,4-7 0 0,0 6 0 16,1-6-8-16,-1 0 8 0,0-6-8 0,3 6 8 15,1-7-8-15,3 4-12 0,0-6 2 0,4-7 1 32,3 4-133-32,8-10-26 0</inkml:trace>
  <inkml:trace contextRef="#ctx0" brushRef="#br2" timeOffset="54474.38">11296 16950 2390 0,'0'0'52'0,"0"0"12"0,-7 0 1 0,7 0 3 0,0 0-55 0,0 0-13 16,0 0 0-16,0 0 0 15,0 0-47-15,7 0-12 0,4 0-2 0,-11 0-1 0,0 0 51 0,10 0 11 16,4 0 0-16,-3 0 0 0,-11 0 44 0,7 9 7 16,3-2 1-16,1 2 0 0,0 1 3 0,-4 2 1 15,-7-2 0-15,7 5 0 0,3 4-15 0,-3-3-2 16,-10 3-1-16,3-4 0 0,7-2-9 0,-7 2-1 0,0 4-1 15,-4 0 0-15,4-3-6 0,4 3-1 16,-1-4 0-16,-3 4 0 0,-3 0-8 0,3 0-1 16,3-4-1-16,1 4 0 0,-4 0-2 0,3-3-8 0,1-4 12 0,3 4-4 15,-3 3 4-15,-4-10 1 16,0 0 0-16,3 1 0 0,8-4-5 0,-11-6-8 0,0 0 11 0,0 0-11 16,0 0 21-16,0 0-2 0,0 0-1 15,0 0 0-15,0-9 16 0,3-1 3 0,1 1 1 0,-4-7 0 16,-11 1-18-16,8-4-4 0,6 0-1 0,-3-9 0 15,-7 3 0-15,4-4 0 0,-1 4 0 0,8-9 0 16,-1 6-15-16,-3-7 8 0,-7 4-8 0,7-1 0 16,4 1 9-16,-4 0-9 0,-4 2 8 0,1 4-8 15,3 7 0-15,0-11 0 0,0 11-9 0,-8 2 9 0,1-3-8 0,7 3 8 16,4 4 0-16,-4-4 0 16,-7 7-11-16,7-1 11 0,10 4-10 0,-2-3 10 15,-1 9-14-15,3-3 3 0,4-4 1 0,7 7 0 16,4 0-6-16,3 0-2 0,-3 0 0 0,0 0 0 0,3 0-1 15,0 0 0-15,0 0 0 0,-3 0 0 16,0 0-68-16,0 7-13 16,-4-7-4-16,-4 0-757 0,-3 0-152 0</inkml:trace>
  <inkml:trace contextRef="#ctx0" brushRef="#br2" timeOffset="54933.98">12559 15862 2016 0,'0'0'179'0,"0"0"-143"0,0-3-36 0,0 3 0 15,-7-6 151-15,7 6 23 0,-7-7 5 0,7 7 1 16,-11-3-159-16,4 6-31 0,-3 4-6 0,3 2-2 16,-4 0 7-16,0 7 2 0,-3 3 0 0,0 6 0 15,0-3 9-15,-4 3 14 0,1 9-3 0,-4 1-1 0,-1 3 11 0,5-1 3 16,-4 13 0-16,-4-3 0 0,0 7-4 0,4-4 0 16,-4 0 0-16,1 10 0 15,-5-7-4-15,5 3-2 0,-1 4 0 0,0 3 0 0,-3 9-5 0,0-9-1 16,3 6 0-16,4-7 0 0,0-8 0 0,3-1-8 15,4-6 12-15,4 6-4 0,2-9 11 0,5 0 1 16,3-6 1-16,3 6 0 0,1-7-5 0,3-2-2 16,4-1 0-16,3 4 0 0,3-4-14 0,1-5-12 15,-4-4 3-15,4 3 0 0,-1-12 9 0,5 9 0 16,-5-13-9-16,4 4 9 16,1-7-40-16,-5 1-3 0,4-1-1 0,-3-3 0 15,0-3-59-15,-1-3-12 0,1 0-2 0,-4 0-1 16,0-3-85-16,4-3-17 0,-4-3-3 0,0-7-604 0</inkml:trace>
  <inkml:trace contextRef="#ctx0" brushRef="#br2" timeOffset="55402.32">12834 16467 2718 0,'0'0'120'0,"-7"-6"25"15,0 6-116-15,-4-3-29 0,1 3 0 0,3 0 0 0,-4-7 19 0,4 7-3 16,0 0 0-16,0 0 0 0,3 0-32 16,4 0-6-16,-7 10-2 0,0-4 0 0,0 4 4 0,0-1 0 15,-3 10 0-15,3 0 0 16,-4 6-2-16,0 0 0 0,-3 3 0 0,4 0 0 0,-4 7 22 0,0 2 0 15,-1 7 0-15,1-9 0 0,0 2 13 0,4 7 1 16,3-9 0-16,-4 9 0 0,0-7 12 0,4-8 2 16,4 5 1-16,3 1 0 0,0-7-29 0,0-3 0 15,3 0 0-15,4-6 0 0,0 0 0 0,4-1 0 16,0-2 0-16,3-7 0 0,3 7 0 0,1-6-8 16,0-7 8-16,-4 3 0 0,3-6 0 0,5-6 0 15,-5 3 0-15,1-7 9 0,-1-6 14 0,1 7 2 16,0-10 1-16,-1 0 0 0,-3-3 3 0,4 0 1 0,-4-3 0 15,0-3 0-15,0-6-7 0,-3-1-2 0,-4 1 0 0,4-4 0 16,-4 0-9-16,0-2-3 0,-4 2 0 0,1 0 0 16,-4-2-1-16,0 11-8 0,0-5 12 0,-4 6-4 15,-3-1-19-15,0-2-4 0,0 9-1 0,-3-3 0 32,3 0-17-32,-8 12-4 0,5-5-1 0,-4 2 0 15,-4 7-176-15,0-1-35 0</inkml:trace>
  <inkml:trace contextRef="#ctx0" brushRef="#br2" timeOffset="55604.95">12506 16925 2775 0,'0'0'123'0,"0"0"25"0,11 0-118 0,3 0-30 15,3 0 0-15,4 6 0 16,1-3 0-16,6-3-10 0,0 7 0 0,4-7 0 15,-4 0-22-15,4 3-5 0,0-3-1 0,-4 6 0 16,4-6-20-16,-4-6-4 0,0 6-1 0,0-3 0 16,-7 3-65-16,1-7-12 0,-5 7-4 0,-3-3-473 15,-3-3-95-15</inkml:trace>
  <inkml:trace contextRef="#ctx0" brushRef="#br2" timeOffset="56084.61">12986 16003 2628 0,'0'0'58'0,"0"0"12"0,0 0 2 0,0 0 1 0,0 0-58 0,0 0-15 0,0 0 0 0,0 0 0 0,0 0 0 15,0 0 0-15,7 3 0 0,-4 7 0 16,1-4 0-16,3 3 0 0,0 1 0 0,4 5 0 0,-1-5 0 15,4-1 9-15,4 10-9 0,0 0 8 0,3 0-8 0,0 6 0 16,7 3 0-16,4 6 0 0,0 1 0 0,-1 9 0 16,1 0 0-16,0 3 0 0,0-3 24 0,-4 3-1 15,0 3 0-15,0-3 0 0,0-3-5 0,-6 9-1 16,2-6 0-16,-2 3 0 0,-8 4 2 0,-7-1 0 16,3-6 0-16,-3 6 0 0,-3 1 5 0,-8-10 0 15,4 9 1-15,-10-6 0 0,-1 3-25 0,-3-3 0 16,0 3 0-16,-7-3 0 0,3 3 0 0,-3-9 0 15,-4 3 0-15,-3-9 0 16,3 2-122-16,-6-5-30 0</inkml:trace>
  <inkml:trace contextRef="#ctx0" brushRef="#br2" timeOffset="57834.74">13882 17038 2973 0,'0'0'132'0,"0"0"27"0,0 0-127 0,7-6-32 0,3-4 0 0,5 7 0 31,6-3-25-31,7-4-11 0,7 1-3 0,4 0 0 16,7 2-20-16,3-2-4 0,4-1-1 0,4 1 0 0,-1 9 26 16,-3-9 5-16,0 2 1 0,-4 7 0 0,-6-3-4 15,3-3-1-15,-8 6 0 0,-2 0 0 0,-5 0 13 0,-2 0 4 0,-5 6 0 16,-3-6 0-16,1 3-19 15,-8-3-3-15,0 7-1 0,-4-4-607 0,1 3-122 0</inkml:trace>
  <inkml:trace contextRef="#ctx0" brushRef="#br2" timeOffset="58103.27">13797 17314 2757 0,'0'0'122'0,"-10"0"26"0,6 0-119 0,4 0-29 15,0 0 0-15,0 0 0 16,0 0-28-16,11-6-12 0,3 6-3 0,3-10 0 16,5 4 9-16,6 3 2 0,4-4 0 0,-1-2 0 0,5 0 32 0,2 6 0 0,5-4 12 0,-1-2-3 15,4 3-9-15,3 2 0 0,1-2 0 0,-4 6 0 16,-1-3 0-16,1-3 8 0,-3 6-8 0,2 0 8 31,-2 0-28-31,-4 0-5 0,-4 0-2 0,4-3 0 16,-1 3-116-16,1 0-23 0,-3-7-5 0,2 7-738 0</inkml:trace>
  <inkml:trace contextRef="#ctx0" brushRef="#br2" timeOffset="58673.05">15483 16292 576 0,'0'0'51'0,"0"0"-41"0,-3 0-10 0,-1 0 0 15,1 0 494-15,3 0 97 0,-7 9 19 0,7 7 4 16,0-1-533-16,3 7-106 0,1 3-22 0,-1 4-4 15,1 5 19-15,3 4 3 0,-4 2 1 0,1 8 0 16,0-5 28-16,-4 1 0 0,0 10 0 0,-4-1 0 0,0 3 25 0,-3-2 2 16,-3 8 0-16,-1-8 0 0,-3 5 1 15,4-5 1-15,-8-7 0 0,4 3 0 16,0-3-14-16,3-10-3 0,8 4-1 0,-4-13 0 16,7 1-43-16,0-11-9 0,0 4-2 0,3-9 0 15,4-7-190-15,4-6-39 0,10-6-7 0,7-22-1 0</inkml:trace>
  <inkml:trace contextRef="#ctx0" brushRef="#br2" timeOffset="58932.33">15822 16207 3056 0,'0'0'68'0,"0"0"13"15,-3 3 3-15,-4 6 1 0,-1 7-68 0,1 3-17 0,0 6 0 0,4-3 0 16,-4 12-44-16,0 1-12 0,0 12-2 0,0-3-1 16,-4 9 15-16,0 1 2 0,-3 5 1 0,0-2 0 0,0 5 41 0,0 7 8 0,0-3 1 0,3 3 1 15,1-6 18-15,-1 0 4 0,1-10 1 0,2 6 0 16,1-2-5-16,4-4-2 0,3 0 0 0,-4-6 0 16,1-3-26-16,3-9 0 0,3 3 8 15,4-4-8 1,-3-9-136-16,-1-6-30 0,5 0-6 0</inkml:trace>
  <inkml:trace contextRef="#ctx0" brushRef="#br2" timeOffset="59528.59">16588 16530 2502 0,'0'0'55'0,"0"0"11"0,-4-6 2 0,1 2 3 0,3 4-57 0,-4-6-14 0,-3 6 0 0,7 0 0 31,-4 0-19-31,-6 0-6 0,3 10-2 0,-4-1 0 0,-3-3 14 0,0 10 2 0,0-3 1 0,-7 5 0 16,0 1 23-16,-4 6 5 0,7 3 1 0,-6 7 0 15,-1 9 2-15,4-7 1 0,-4 14 0 0,0 2 0 16,4 3-10-16,0-2-1 0,3-1-1 0,1 0 0 16,-1 1-10-16,4-1 0 0,3-9 9 0,1 9-9 15,3-9 0-15,0-6 9 0,7-4-9 0,-4 1 0 16,8-13 20-16,-1 3-2 0,1-10-1 0,6-5 0 16,1-1 15-16,10-15 2 0,0-3 1 0,4-4 0 0,7-3-19 15,-1-9-4-15,5-6-1 0,-1-4 0 0,0-9-11 16,1 10 0-16,-1-10 0 0,-3 0 0 0,-4-3 9 15,-4 0-9-15,-2-6 10 0,-1-7-10 0,-4 7 8 16,-2-10-8-16,-5 10 0 0,1 0 9 0,-4 6-9 16,0-4 0-16,-4 4 0 0,1 3 0 0,-1 1 0 15,-3 5 0-15,0-3 0 0,0 13 0 0,-7 0 28 16,4 3 3-16,-1 3 1 0,-3 0 0 16,4 9-58-16,-4-3-11 0,3 7-3 0,-3 0 0 15,4-1-128-15,-5 4-25 0,1 3-6 0</inkml:trace>
  <inkml:trace contextRef="#ctx0" brushRef="#br2" timeOffset="59785.08">16207 17066 1440 0,'-11'16'128'0,"11"-16"-103"0,-7 3-25 0,0 3 0 16,-4-3 361-16,4-3 67 0,7 0 14 0,0 0 2 31,0 0-380-31,0 0-76 0,11 7-15 0,-1-4-3 0,5 3-18 16,-1-3-3-16,3-3-1 0,8 0 0 0,0 0 37 0,-1 6 15 0,1-2-12 0,0 2 12 15,-1-6 0-15,5 6 0 0,-1-3 14 0,-3-3-4 16,-1 0-36 0,1 0-7-16,0 0-2 0,-4-9 0 0,-3 9-121 0,-1-10-24 0,1 4-4 15</inkml:trace>
  <inkml:trace contextRef="#ctx0" brushRef="#br2" timeOffset="60074.07">17177 16147 2833 0,'0'0'125'0,"0"0"27"0,-7 0-122 0,3 10-30 0,-6 5 0 0,3-2 0 15,3 12 16-15,-3 3-4 0,3 4 0 0,-3-1 0 16,0 13-28-16,4 6-7 0,-1-3-1 0,-3 0 0 16,0 3 10-16,-3 7 2 0,-1 5 0 0,0 7 0 15,-6 4 12-15,3-4 0 16,-8 3 0-16,1 0 0 0,0-3 0 0,0-3 0 0,0-7 0 16,0-2 0-16,3 5-9 0,0-8 1 15,1-1 0-15,3-9 0 0,-4-6 8 0,7-4 0 0,4 1 0 0,4-10 0 31,-1-13-148-31,4-2-27 0,4-4-5 0,6-12-846 0</inkml:trace>
  <inkml:trace contextRef="#ctx0" brushRef="#br2" timeOffset="60317.66">17515 16166 2016 0,'0'0'179'0,"0"0"-143"0,0 0-36 0,-7 0 0 0,-3 0 259 0,3 10 45 16,0-1 8-16,3 0 3 0,-6 7-263 0,6 9-52 16,-7 3-12-16,4 10-2 15,0 3-25-15,0 6-5 0,-3 6 0 0,-1 7-1 16,1 2-3-16,-1 4 0 0,-3 13 0 0,0 2 0 0,-4 1 30 0,-3 2 6 16,3-2 0-16,-3-1 1 15,0-2-34-15,0-7-7 16,0 0-2-16,-1-9 0 0,5-1-77 0,-4-8-15 15,3-1-3-15</inkml:trace>
  <inkml:trace contextRef="#ctx0" brushRef="#br2" timeOffset="60714.57">17209 17834 2746 0,'0'0'60'0,"0"-9"13"0,0-7 3 0,3 4 1 0,4-13-61 0,7 6-16 0,4 3 0 0,7-3 0 15,-1-6-45-15,8 3-12 0,0-3-3 0,-1 10 0 16,5-4 7-16,-4 0 1 0,-1 3 0 0,5 7 0 0,-8-1 52 0,4 1 0 16,-8 0 0-16,-3 9 8 0,-3 0-8 15,0 0 0-15,-4 6 0 0,-4-3 8 0,-6 3 39 0,-1 4 7 16,-3 2 2-16,-3-2 0 0,-1 5-13 0,-3 4-3 15,-3-3 0-15,-1 3 0 0,-3-1-32 0,3 8-8 16,-6-1 0-16,-1-3 0 16,-3 12-24-16,0-6-6 15,0 7-2-15,-4-1 0 0,4 1 32 0,3-7-9 0,1 0 9 0,-1-3 0 0,7 0 0 16,1-3 0-16,-1-6 0 0,8 3 0 0,-1-3 22 16,1-7 10-16,-1 7 1 0,8-4 1 0,-1-2-34 0,4-1 0 15,0 7 0-15,4-7 0 0,-4 0-10 0,3 1-9 16,8-4-1-16,0 4-1 15,3-10-11-15,4 0-3 0,3 0 0 0,0-7 0 16,0 4-173-16,0-6-36 0,25-23-6 0,-10 10-2 16</inkml:trace>
  <inkml:trace contextRef="#ctx0" brushRef="#br2" timeOffset="61309.25">17879 15721 1620 0,'0'0'72'0,"0"0"14"0,0 0-69 0,0 0-17 16,0-3 0-16,3-7 0 0,1 4 90 0,-1-3 14 15,1-1 4-15,-1 1 0 0,1-1-26 0,-1 1-5 16,5 0-1-16,-5-1 0 0,4 1-3 0,0-7-1 0,4 7 0 0,-4-1 0 15,3-5-20-15,1 5-5 16,7 1-1-16,-4-1 0 0,3 1-46 0,1 0-10 16,3 2-2-16,0 4 0 0,-3-3 12 0,3 6 0 15,0 0-9-15,-3 0 9 0,0 0 10 0,-1 9 6 0,-3-2 2 16,-3 2 0-16,3 0-34 0,-7 1-6 16,-3 9-2-16,-1-10 0 0,-3 10 13 0,0-4 3 0,-7 4 0 0,-3 6 0 15,-1 0 8-15,-7-3 0 16,1 10 0-16,-8-4 0 0,0 0-11 0,1 0 0 0,-5 7 0 0,1-7 0 15,0 7-3-15,3-7-1 0,1-3 0 0,2-6 0 16,1 6 0-16,0-6 0 0,7 6 0 0,0-13 0 16,3 10 15-16,1-3 0 0,3 0 9 0,3 0-9 15,1 6 19-15,6-6-3 0,1 6 0 0,-1-6 0 16,8 6 3-16,-1-7 0 0,8-5 0 0,0 9 0 16,3-10-9-16,3 4-2 0,12-6 0 0,2-1 0 0,5-6-8 0,3 3-16 15,7-12 4-15,-11-3 1 0</inkml:trace>
  <inkml:trace contextRef="#ctx0" brushRef="#br2" timeOffset="68977.98">4113 13755 1450 0,'0'0'64'0,"0"0"14"0,7-7-62 0,-7 7-16 0,0 0 0 0,8-3 0 16,-1 3-48-16,3-6-13 0,-10 6-3 0,0 0 0 0,0 0 36 0,4 0 6 15,-4 0 2-15,0 0 0 0,0 0 73 0,0 0 15 16,0 0 4-16,0 0 0 0,0 0 35 0,7 9 7 16,-7-9 2-16,0 0 0 0,0 0-30 0,0 0-6 15,0 0 0-15,0 0-1 0,0 10-20 0,-11-4-4 16,4-6-1-16,-3 10 0 16,2-1-26-16,-2-3-4 0,-4-3-2 0,3 7 0 0,1-1-3 0,-5-3-1 15,5 4 0-15,-4-1 0 0,3 1-18 0,1-1 10 16,-4 0-10-16,3 1 8 0,0-4-8 15,8 4 0-15,3-1 9 0,0-9-9 0,0 0 0 0,0 9 0 16,0-9 0-16,-7 10 0 0,7-10 0 0,0 0 8 16,7 9-8-16,0-3 8 0,0-2-8 0,4 2 0 15,-4-6 8-15,3 0-8 0,1 0 10 16,3 0-2-16,3-6-8 0,-2 2 12 0,-5-2 6 0,4 3 1 0,0-3 0 0,1 3 0 16,-5-7-19-16,-3 4 10 0,4-3-10 0,-4 2 8 15,0-2 24-15,3 6 5 0,-10-7 1 16,0 4 0-16,4-3-18 0,-4-1-3 0,-4 1-1 0,4-1 0 15,0 1 4-15,-7 0 1 0,4-7 0 0,-4 7 0 16,0-1 0-16,0 4 0 0,3 6 0 16,-6-10 0-16,-1 10-21 0,0 0 0 0,1 0 0 15,3 0 0-15,-4 7 0 0,1-4-15 0,-5 3 3 0,5-6 0 16,-1 10 12-16,8-1 0 0,-4-3 0 0,3 4 0 16,4-1 0-16,0 0 0 0,-7 1 0 15,7-1 0-15,7 1 0 0,-7-1-9 0,11 0 9 0,-11 1-8 0,7-4 8 16,3 4 0-16,-3-1 0 0,8 0 0 0,-12-2 0 0,4-4 0 15,4 3 0-15,-11-6 0 0,7 3 0 0,0-3 0 16,-7 0 0-16,10 6 0 0,-6-6 0 0,-4 0 0 16,0 0 0-16,11 0 0 15,-8-6 11-15,4 3-3 0,4-3 0 0,-11-4 0 16,7 1 8-16,0-7 0 0,3 7 1 0,-10-4 0 0,4-2-3 0,-1-4-1 16,5 3 0-16,-8 4 0 0,3-4-3 0,-3-3-1 15,0 3 0-15,0-2 0 0,-3 5 5 0,3-3 1 16,0 7 0-16,-11 0 0 0,7-1-15 0,-6 4 0 15,-4 6 0-15,3 0 0 0,-6 0 0 0,2 9-10 16,-2-2 2-16,-4 2 0 0,-4-6 8 0,4 7-8 16,7 2 8-16,0 1-8 0,-8-4 8 0,8 10 0 15,4-10 0-15,6 7 0 0,-6 3 0 0,10-4-10 0,0-5 10 0,0 9 0 16,14-10 0-16,-4 0 0 0,4 1 0 0,8-1 9 16,2-2-9-16,1 2 0 0,0-9-12 0,3 6 12 15,4-3 0-15,-8-3 0 0,1 0 0 0,0-3 0 16,-1-3 0-16,-2 6 0 0,-1-3 14 0,-4-3-4 15,-6 6-10-15,-1-7 0 0,-6 4 0 0,-4 3 0 16,0-6 8-16,-4 3-8 0,-3-7 8 0,0 4-8 16,-3-3 10-16,-4-1-10 0,-7 1 12 0,6-1-12 15,-6-5 21-15,7 5-2 0,-7 1-1 0,7 0 0 16,-7-1-18-16,7 4 0 0,-1-4 0 0,5 10 0 16,-4 0 0-16,-4 0 0 0,4 0 8 0,3 7-8 15,1-4 0-15,3 3 0 0,-4 4 8 0,1-1-8 16,-1 0 0-16,0 1 0 0,8 5 0 0,-8-5 0 15,8 5 0-15,-8-5 0 0,4-1 8 0,4 1-8 0,-11-1 14 16,6-6-1-16,5 10 0 0,3-13 0 0,0 0 2 0,0 0 0 16,0 0 0-16,0 0 0 0,-7 0 1 0,7 0 0 15,0 0 0-15,-4-6 0 0,4-4-8 0,0 4-8 16,0-4 11-16,4 1-11 0,-4 0 0 0,0-1 0 16,0 1 0-16,0 9 0 0,0 0 0 0,0 0 0 15,-4-6 0-15,1 2 0 0,3 4 0 0,0-6 0 16,-7 3 0-16,3-3-9 0,4 6 9 0,0 0 0 15,0-3 0-15,0 3 0 0,0-7 0 0,0-2 0 16,11 0 0-16,-8 2 0 0,1 4 0 0,3-3 0 16,4-4 0-16,3 10 8 0,-4-3-8 0,1 3-8 15,3-6 8-15,0 6-12 0,0 0 12 0,-3 6 0 0,-4-6 0 0,7 3 0 16,-14-3 0-16,3 7 0 0,4-4 0 16,-7 6-8-16,0-2 8 0,0 2 0 0,0 0 0 0,0 1 0 15,-7-1 0-15,4-3 0 0,-4 4 0 16,7-1 0-16,-4 1 0 0,4-10 8 0,0 0-8 0,0 0 0 15,0 0 0-15,0 0 8 0,0 0-8 16,0 0 0-16,0 0 0 0,0 0 8 0,11 6-8 16,-11-6 0-16,3 9 0 0,-3-9 0 0,7 3 0 15,-7-3 0-15,0 0 0 0,4 10 0 0,-4-10 0 0,11 6 0 16,-11-6 0-16,0 0 0 0,0 10 0 0,0-10 0 16,0 0 0-16,0 0 0 0,0 0 0 15,0 0 0-15,0 0 8 0,0 0-8 0,0 0 10 0,0 0-10 16,0 0 14-16,0 0-3 0,0 0-1 0,0 0 0 15,-7-10-10-15,3 4 0 0,0-4 9 0,4 7-9 0,-7-6 0 16,4-1 0-16,-4-5 0 0,7 5 0 16,0-5-109-16,7 2-17 15,-4-12-3-15</inkml:trace>
  <inkml:trace contextRef="#ctx0" brushRef="#br2" timeOffset="70601.56">4350 13319 403 0,'0'0'36'0,"-11"0"-36"0,8-3 0 0,-4-4 0 0,7 7 47 0,0 0 2 16,-4-6 1-16,4 6-279 0</inkml:trace>
  <inkml:trace contextRef="#ctx0" brushRef="#br2" timeOffset="71703.32">4399 13222 288 0,'-10'-10'25'0,"10"10"-25"0,-4 0 0 0,4-3 0 0,-11-3 304 0,4-4 56 0,0 4 12 16,0 3 1-16,4-3-262 0,-8 6-53 15,8-3-10-15,-4-4-3 0,3 4-30 0,4-3-7 0,-7 3 0 0,3-4-8 16,-3 7 11-16,4-3-11 0,-1-3 10 16,4 3-10-16,-10-3 0 0,3-1 0 0,0 4 0 0,0-3 0 15,-4 6 10-15,-3-3-10 0,0 3 10 0,0-6-10 16,-7 12 44-16,-1-6 2 0,-2 3 1 0,-1-3 0 16,0 6-31-16,1 4-7 0,-1-10-1 15,-7 9 0-15,7 0 8 0,1-2 2 0,-1-4 0 0,0 3 0 16,1-3 8-16,-1 4 2 0,4-4 0 15,3 3 0-15,-10 3-11 0,10-2-1 0,-3-4-1 0,7 6 0 16,-11 1-4-16,11-1-1 0,-7 0 0 0,-4 7 0 16,4 3-2-16,0 0-8 0,-4-4 12 0,1 4-4 15,6 0-8-15,-7-3 0 0,-3 3 0 0,3-1 0 0,1 1 8 16,-1 6-8-16,7-6 8 0,-3-3-8 0,-3 3 15 0,2-1-3 16,5-2 0-16,-1 3 0 0,0 6 11 15,1-6 1-15,3 0 1 0,0-1 0 16,-1 7-4-16,5-6-1 0,-4 6 0 0,-4 4 0 0,8-4-12 15,-5 3-8-15,5-3 8 0,3-6-8 0,-4 9 0 16,4-3 0-16,4 0 0 0,-8-3 0 0,8 3 0 0,-5 3 0 16,5-2 0-16,3 2 0 0,0-9 0 0,0 6 0 15,3 0 0-15,5 3 0 0,-8-9 0 0,3 6 0 16,8 3 0-16,-8-3 0 0,8-6 8 0,-1 9-8 16,1-6 10-16,-1 0-10 0,-6-3 8 0,7-3-8 15,-1 2 0-15,4 1 9 0,-3-3-9 0,3 3 0 16,0-4 9-16,4-5-9 0,-4 2 11 0,0 4-3 15,7-7 0-15,-7 7 0 0,7-6 4 0,-3 5 0 16,3-2 0-16,7-4 0 0,4 1 0 0,-7-1 0 16,3 4 0-16,0-4 0 0,4 0-12 0,3 1 10 15,-3-1-10-15,-4-6 10 0,4 7 2 0,3-4 0 0,-6 3 0 0,2-2 0 16,-2-4-3-16,6 3 0 0,0-3 0 0,-3 3 0 16,-4-2 5-16,4-4 1 0,7 6 0 0,-4-6 0 15,-7 0 4-15,7 0 1 0,1 0 0 0,-1 0 0 16,-3 0-11-16,-1 0-1 0,5 0-8 0,-5 3 12 15,5-3-12-15,-1 0 0 0,-7 0 0 0,4 0 0 16,-7 0 8-16,10 0-8 0,-10 0 11 0,3 0-11 16,4-3 14-16,-4 3-4 0,4-6-1 0,-4 6 0 15,4-4-1-15,-8-5-8 0,12 3 12 0,-12-4-4 16,4 1 3-16,4-7 0 0,4 7 0 0,-8-1 0 16,3 1 0-16,-6-3 0 0,3-4 0 0,4 6 0 0,-4-5 1 15,-3-4 0-15,0 3 0 0,-1 7 0 0,5-10-2 0,-15 3 0 16,3-2 0-16,1 5 0 0,0-6 3 0,-1-3 1 15,-10 3 0-15,11-6 0 0,-7 7-2 0,-4-1 0 16,3-9 0-16,-3 9 0 0,0-6-12 0,-3 0 0 16,3-4 0-16,0 4 0 0,-3 3 0 0,-4-3 12 15,7 0 0-15,-7-3 0 0,0 9-12 0,-7-6 0 16,3 0 0-16,4 6 0 0,-11-3 9 0,4 0-1 16,0 3 0-16,0-9 0 0,-3 9-8 0,3-6 0 15,-4 0 0-15,-3 6-11 0,3-9 11 0,1 9 0 16,-1-6 0-16,1 0 8 0,-1-3-8 0,0 3 0 15,-3-3 0-15,4 2 0 0,3 5 0 0,-11-5 0 16,7 1 0-16,-6 7 0 0,3-11 0 0,-4 11 0 0,4-1 0 16,0-3 0-16,-7 0 0 0,3 6 0 0,0-9 0 0,1 6-8 15,-4 0 8-15,6-6 0 0,-2 7 0 0,3-1 0 16,0 0 0-16,0 3 0 0,-1-3 8 0,5 4-8 16,-1-4 11-16,-3 6-3 0,4-2 0 0,-5-1 0 15,5 7-8-15,-1-1-9 0,-3-2 9 0,4-4-13 16,-8 10 13-16,0-4 0 0,4 1 0 0,-11-1 0 15,4 1 0-15,-3 6 0 0,-1-3 0 0,-7 6-9 16,4-7 9-16,-4 4 0 0,4 3 0 0,-7 0 0 16,3 0 0-16,4 0 0 0,-8 0 0 15,12 0-8-15,-8 0 8 0,4 3 0 0,3-3 0 0,0 0 8 16,1 7-8-16,-8-7 0 0,4 6 0 0,-8-3 0 16,5 3 0-16,2-3 0 0,-2 4 0 0,3-4 0 15,-4 3-14-15,4-3-1 0,-8-3 0 0,5 7 0 16,2-4-58-16,-6 3-12 15,3-6-3-15,4 9-839 0,-11-9-168 0</inkml:trace>
  <inkml:trace contextRef="#ctx0" brushRef="#br2" timeOffset="73387.66">4463 12391 518 0,'0'0'23'0,"0"0"5"0,7 0-28 0,-4-10 0 15,-3 1 0-15,7 3 0 0,-7 2 288 0,0 4 53 16,0-6 11-16,0 3 1 0,0 3-284 0,0 0-57 15,-7-6-12-15,4-4 0 0,-11 10 8 0,7 0 1 0,-4-3 1 0,-3 6 0 16,0-3 7-16,-7 0 2 0,6 7 0 0,-6-4 0 16,4 3 30-16,-12-3 7 0,12 7 0 0,-8-4 1 15,0-6 3-15,1 9 0 0,-5-3 0 0,-2-2 0 16,3-4-18-16,-4 9-3 0,0-3-1 0,4-3 0 16,0 4-14-16,-4-4-4 0,7 6 0 0,-10 4 0 15,3-4-20-15,4 4 8 0,-4-4-8 0,4 7 0 16,3 3 0-16,-7-4 0 0,4-2 0 0,7 9 8 15,-11-3-8-15,4-1 0 0,3 1 0 0,-6 0 0 16,2 0 0-16,-6 3 0 0,3-3 0 0,-3 3-8 16,3 3 8-16,1-6 0 0,2-1 10 0,-6 4-10 15,0-3 20-15,3 0-1 0,4 0-1 0,-4 0 0 16,4-1 4-16,-7 4 1 0,3-3 0 0,4 0 0 16,-8 0-3-16,5 0-1 0,2 6 0 0,-2 0 0 0,2-3-11 15,-2 3-8-15,2 3 12 0,5-3-12 0,-1 0 10 0,4 3-10 16,3-3 8-16,-3-3-8 0,-4 4 0 0,11 2 0 15,-7-3 0-15,7 0 0 0,-7-6 0 0,7 9 0 16,-4-9 0-16,4 6 0 0,0 0 8 0,-7 3-8 16,3-3 12-16,0 3-4 0,4-2-8 0,0 2 12 15,0 0-12-15,-4 0 12 0,4 4 22 0,4-10 5 16,-1 9 1-16,4-9 0 0,-3 9-28 0,-1-9-4 16,7 3-8-16,-6 3 11 0,-1-2 1 0,4-1 1 15,4-3 0-15,-1 3 0 0,-3 3 2 0,4-3 0 16,3-6 0-16,0 6 0 0,-7-6-2 0,7 6 0 15,0 3 0-15,7-3 0 0,-7-6-5 0,0 9 0 0,0-3-8 0,0 0 12 16,10-3-12-16,-6 10 9 0,-1-10-9 0,4 3 8 16,4 3-8-16,-8-3 0 0,8 0 9 0,-8-3-9 15,5 3 8-15,2-6-8 0,-10 6 8 16,7 0-8-16,0-6 0 0,4 9 9 0,-8-9-9 0,8 6 0 16,0 0 8-16,-1-6-8 0,-3 6 0 0,11-3 0 15,-8-6 13-15,4 9-4 0,-3-6-1 16,3-1 0-16,7 1 2 0,-7 0 0 0,1 0 0 0,6 6 0 15,-4-6-10-15,1-4 8 0,0 4-8 0,3 0 8 16,0-3-8-16,-3 2 0 0,3 1 0 0,0 0 0 16,-7-3 0-16,11 3 0 0,-4-1 0 0,-3-2 0 15,6 3 0-15,1-10 0 0,7 7 8 0,-4-7-8 16,4 7 0-16,-4-7 12 0,4-5-12 0,3 5 12 16,-7 0-4-16,7-2-8 0,-3 2 12 0,3 1-4 15,-6-1-8-15,6-3 0 0,0 4 0 0,1-1 8 16,-1-6-8-16,0 3 0 0,0 4 0 0,4-1 0 0,-4 1 9 15,1-1 0-15,-1 0 0 0,0-2 0 0,4 2-9 16,-4 1 0-16,1-1 0 0,-1 0 8 0,4 1-8 0,-4-4-9 16,0 3 9-16,4 1-13 0,0-10 13 0,-4 9 0 15,0-2 0-15,1-4 0 0,-1 6 14 0,0-9-1 16,1 6 0-16,-1-3 0 0,0-3-13 0,0 0 0 16,1 0 0-16,2-3 0 0,-2-3 0 0,10 6 11 15,-8-3-3-15,1-3-8 0,4 3 12 0,-1-4-12 16,0 7 12-16,-7-9-12 0,4-1 12 0,0 4-12 15,-4-3 12-15,4-1-12 0,4 1 10 0,-8 0-10 16,4-1 8-16,-1 1-8 0,5-7 10 0,-8 7-10 16,4-1 12-16,0-9-12 0,-1 4 0 0,-2-4 0 0,-1 6 0 15,-3-9 0-15,-4 4 0 0,7-4 10 16,1 0-10-16,-1 0 8 0,-3-3-8 0,3-4 0 0,4-2 0 16,-4 3 0-16,4-7 8 0,-8-2-8 0,5-1 8 0,-5-3-8 15,1-6 21-15,4 10-1 0,-12-7 0 0,4 0 0 16,1 6-20-16,-1-3 0 0,-3-2 0 0,-1-4 0 15,1 9 0-15,-4-3-15 0,0-3 3 0,4 0 0 16,-11 7 12-16,0-1 0 0,0-6 0 0,-3 10 0 16,-4-10 0-16,-4 6 0 0,8-6 0 0,-11 0 0 15,0 0 0-15,0 1 16 0,0-4-3 0,-7 3-1 16,0-10-12-16,7 7-16 0,-11-3 3 0,-6-3 1 16,10-1-7-16,-4 7-1 0,-3 4 0 0,-4-4 0 15,4 3 20-15,-3 0 0 0,6 6 0 0,-10-3 0 0,7-3 0 16,-11 7 0-16,7 2 0 0,1 4 0 0,-8-4 0 15,-3 4 0-15,0 3 0 0,-1 0 0 16,-2-1 0-16,-1-2 0 0,-7 3 0 0,0 0 0 0,0 3 0 16,4 3 0-16,3-4 0 0,-3 1 0 0,0-3 0 15,7 3 0-15,-8 6 0 0,5-6 0 0,-1 6 0 16,-3 1 0-16,3 2 0 0,-7-3 0 0,4 0 0 0,-4 10-10 16,4-7 10-16,3 4-8 0,-3 2 8 0,-1 1 0 15,1 3 0-15,7-4 0 0,-4 4 0 0,7-4 0 16,1 7 0-16,-1-3 0 0,0 3 0 0,1-3 0 15,-1-4 0-15,4 10 0 0,3-9-8 0,-10 9 0 16,10-6 0-16,-6-4 0 0,-1 1-4 0,0 9 0 0,8-10 0 16,-1 7 0-16,-7-3-8 0,1-3-3 0,2 2 0 15,1 4 0 1,4-3-65-16,-12 6-12 0,5-10-4 0,6 7-828 0,-7-3-165 0</inkml:trace>
  <inkml:trace contextRef="#ctx0" brushRef="#br2" timeOffset="75302.61">4399 11952 1152 0,'0'0'51'0,"-10"0"10"0,-1 0-49 0,0 0-12 15,4 0 0-15,-3 0 0 0,3 0 185 0,0-7 35 16,0 7 6-16,3 0 2 16,-7-3-208-16,4-3-42 0,0 6-8 0,0 0-2 0,4-3 16 0,-8-3 2 15,1 6 1-15,-1-4 0 0,0-2 23 0,4 6 5 16,-10 0 1-16,3 0 0 0,0 0 22 0,-1 6 5 15,-9-2 1-15,6 5 0 0,0 0-15 0,-6 1-2 16,-8-4-1-16,4 3 0 0,7 7-11 0,-11-3-3 16,4-4 0-16,3 7 0 0,-7-1-12 0,4-2 9 15,3 3-9-15,-6-7 8 0,6 4 18 0,-3 2 3 16,3-5 1-16,-7-1 0 0,4 0-5 0,-4 1-1 0,4 2 0 16,-7-2 0-16,-8-1 13 0,5 1 3 0,-1-1 0 15,-4 4 0-15,5 2-20 0,-1 1-4 0,-4-3-1 0,5 2 0 16,-1 4 5-16,4-3 0 0,-4-4 1 15,-4 10 0-15,8-3-21 0,0-6-15 16,-4 8 3-16,11-2 0 0,-7 0 12 0,-1 0 16 0,1 0-3 16,0 0-1-16,-1 6-12 0,1-7 0 0,7 1 0 0,-4 6 0 15,4-6 0-15,-7-3 0 0,10 9 0 0,-10-6 0 16,3 0 9-16,-3-1-1 0,7-2 0 0,-8 3 0 16,4 0 12-16,4-4 1 0,4-2 1 0,-1 9 0 15,0-3-2-15,4-7-1 0,-4 7 0 0,1 3 0 16,2-3-8-16,5 0-2 0,-4-1 0 0,7-2 0 15,-8 3-9-15,8 0 0 0,-7 6 0 0,7-6 8 16,0 6-8-16,-7-3-11 0,10 3 3 0,-3-6 0 16,0 6 16-16,-4-7 3 0,4 8 1 0,0-8 0 0,3 7 6 15,-3-3 2-15,-3 4 0 0,3-1 0 0,3-7-10 16,-3 11-2-16,0-11 0 0,3 8 0 0,-3-8-8 0,7 7 8 16,0-6-8-16,-4 6 8 15,4 0 7-15,-3-3 1 0,6 3 0 0,-10 1 0 16,4-5-16-16,6 5 0 0,-3 2 8 0,3-3-8 0,-6 3 0 15,3-3 11-15,3 0-11 0,1 4 10 0,-4-4-10 0,3 3 0 16,-3-3 0-16,4-3 0 0,3 9 11 0,-4-9-3 16,4 3-8-16,-7 0 12 0,3 4-3 0,4-4-1 15,0-3 0-15,-7 9 0 0,4-9 4 0,3 3 1 16,0 3 0-16,0-3 0 0,-4 0-4 0,4-6-1 16,4 9 0-16,-4-2 0 0,0-1-8 0,3-3 0 0,4 3 0 15,-3 0 0-15,3-3 0 0,-3 3 12 0,6-6-12 0,1 6 12 16,3 0-12-16,-4-6 12 0,1 6-12 0,-4-3 12 15,0 3-12-15,7 0 0 0,-3-3 0 16,-1 9 0-16,-6-3 0 0,7 1 0 0,-1-4 0 0,1 3 0 16,-4 6 0-16,0-5 0 0,3-4 0 15,4 9 0-15,-3-6 0 0,3-3 0 0,0-3 0 16,4 3 0-16,-4-6 11 0,4 6-3 0,-1-6-8 0,1 0 12 16,3-3-3-16,0 9-1 0,-7-6 0 15,11-1 0-15,-4 1 0 0,-3 0 0 0,3 0 0 0,0 6 0 16,4-6-17-16,-7-4-4 0,10 11-1 0,-4-5 0 15,-6-5 14-15,3 9 0 0,4-3 0 0,-4 3 0 0,4 0 13 0,0-6-1 16,-1 6 0-16,1-6 0 16,0 0 5-16,-1 6 1 0,1-12 0 0,0 8 0 15,-1-8-18-15,1 3-9 0,3-7 1 0,-3 0 0 0,3 7 8 16,4-3 9-16,-7-4-1 0,3 1-8 0,4-1 12 16,-4 3-12-16,4-2 12 0,-8 2-12 0,5-2 8 0,2-4-8 15,-2 4 0-15,2 5 0 0,-6-5 9 0,3-1-9 16,4 0 0-16,-4 1 9 0,4-1-9 0,3 1 0 15,-7-1 0-15,8 0 0 0,2-2 0 0,5-4 12 16,-4 3-12-16,-1-3 12 0,5 4-12 0,-1 2 12 16,0-9-12-16,-3 6 12 0,-3-3-12 0,2 4 0 15,5-4 0-15,-8-3 0 0,0 6 0 16,4-3 8-16,-4-3-8 0,1 10 8 0,-1-10-8 0,4 6 0 16,-4-6 0-16,0 3 0 0,0 3 8 0,1-6 0 15,3 0 0-15,-4 7 0 0,0-14-8 0,0 7 0 0,1 0 0 16,6-9 0-16,0 9 0 0,1-6 0 0,-1 2 0 0,0-2 0 15,4 3 0-15,-3-3 0 0,6-4 0 0,-10 7 0 16,0-3 0-16,3-3 0 0,-7 2 0 0,0-2 0 16,4 6 0-16,-3-7 0 0,2 1 0 0,1 0 0 15,-4-4 0-15,1 4 0 0,-5-1 0 0,5 1 0 16,-5-1 28-16,5-2 3 0,-8-4 1 0,4 0 0 16,-4-2-32-16,4 2-15 0,-1-3 2 0,-2 7 0 15,-1-7 13-15,4 3 0 0,3-3 0 0,0 0 0 16,8-2 0-16,-12 8 0 0,1-12 0 0,0 6 0 15,7 3 10-15,-11-2 2 0,4-8 0 0,3 8 0 16,-7-4-12-16,4 0 0 0,-8 0 0 0,1-3 0 16,0 9 0-16,-4-6 0 0,7-3 0 0,-7 0 0 15,-3 0 0-15,3 3 0 0,0-3 0 0,4 0 0 0,-11-4 0 16,7 1 0-16,-3-6-12 0,0-1 12 0,-1-2 0 16,1 2 0-16,7-2 0 0,-11-7 12 0,7 0-4 15,4 6 0-15,-11-3 0 0,7-6 0 16,-3 13-8-16,-1-1-9 0,-3-2 9 0,0 2-13 0,0-2 13 15,1 2 0-15,-5 1 0 0,1-4 0 0,-4 0 0 16,0-2 8-16,3 2 0 0,-2 3-8 0,-5-2 0 0,4-1 0 16,-3 4 0-16,-1-7-12 0,4 3 12 0,-7 4-11 15,4-4 11-15,-4-6-10 0,0 7 10 0,0-4 16 16,0-6-4-16,-4 3-1 0,4 0-11 0,-7 0 0 16,4-3 0-16,-1 3-11 0,1 0 11 0,-4-3-8 15,7-3 8-15,-11 3-8 0,4 0 8 0,0-3 0 0,0 6 0 16,3 0 0-16,-10-3 0 0,7 12 0 0,4-2 0 15,-8-4 0-15,4 10 0 0,-4-4-8 0,4 1 8 16,-7-1-8-16,4 7 8 0,-1 0 0 0,-3-7-9 0,3 7 9 16,-10-6 0-16,7 9 0 15,-7-4 0-15,0 4 0 0,-4 3 0 0,7-9 0 16,-6 9 12-16,-1-3-4 0,-3 0-8 0,3-3-16 0,0 2 4 0,1-2 1 16,-5 3 11-16,5-3 0 0,-1 3 0 0,0-3 0 15,1 3 0-15,2 3 0 0,-9-4 0 0,3 1 0 16,3-3 0-16,-7 9 0 0,4 1 0 0,-4 2 0 15,4-3 0-15,-4 3-8 0,4 7 8 0,-7 0 0 16,-4-1 0-16,4 1 0 0,3-1 0 0,4 4 0 16,-8-3 11-16,1 6 1 0,0-4 0 0,-8-2 0 0,1 9-20 15,0-10-4-15,6 4-1 0,-2 3 0 0,-1-3 5 16,0 3 8-16,-3-4-13 0,6 4 5 0,1-3 8 16,0 3 0-16,3-3 0 0,-3 2 0 0,0-2 0 15,-1 6 0-15,-6-9 0 0,3 9 0 0,0-7 0 16,1 7 0-16,2 0 0 0,1 0 0 0,-7 0 0 15,3 0 0-15,4 0 0 0,6 7 0 0,-6-7 0 0,0 9 0 16,3-9 0-16,-3 10 0 0,7-1 0 0,-11-3 0 16,3-3 0-16,1 7 0 0,10-4-9 0,-6 3 9 15,3 1-10-15,-4-10 10 0,4 9-12 0,3 1 3 16,4-4 1-16,-4-3 0 0,0-3 8 0,4 6-12 16,7-3 12-16,-7-3-12 0,7 7-6 0,0-7-2 15,-4 3 0-15,11-3 0 16,-11 6-70-16,11-12-14 0,-3 3-4 0,-1 3-841 0,0 0-169 0</inkml:trace>
  <inkml:trace contextRef="#ctx0" brushRef="#br2" timeOffset="78333.37">4360 11732 1216 0,'0'0'54'0,"-10"0"11"0,3 6-52 16,0-6-13-16,-4 0 0 0,4 0 0 0,-4-6 38 0,4 6 5 16,0 0 1-16,4 0 0 0,-11-3-44 0,7-3 0 15,3 6 0-15,-3 0 0 0,-4 0 20 0,4 0 3 16,0-3 0-16,-3-4 0 0,3 7 52 0,-4 0 10 16,-7 0 3-16,11 0 0 0,-10 0-12 0,3 7-1 15,0-7-1-15,-8 3 0 0,5-3-33 0,-1 6-6 16,-7-3-2-16,8 3 0 0,-1 4-22 0,1-4-11 0,-8 3 10 15,-7 1-10-15,7 2 12 0,1-5-3 16,-1 2-1-16,-7 7 0 0,4-4 5 0,3-2 1 0,-6 5 0 0,2-5 0 16,5-1 6-16,-12 7 2 0,5-7 0 0,2 1 0 15,-6 5 0-15,-4-2 0 0,-3-4 0 0,3 1 0 16,0-1-2-16,4 1 0 0,0 2 0 16,3 1 0-16,-3-4-8 0,7 0-3 0,-4-2 0 15,4 2 0-15,-4 7 3 0,4-7 1 0,-8 1 0 16,5-1 0-16,2 4-1 0,-6-1 0 0,7 1 0 0,-4-4 0 15,4 0-2-15,-4 7-1 0,4-6 0 0,-4 5 0 16,7-2-9-16,-3 2 0 0,-3 1 9 0,6-3-9 16,0 2 0-16,4-5 0 0,-4 9 0 0,4-10 8 0,3 0-8 0,-3 7 0 15,7-7 0-15,-7 1 0 16,7-1 0-16,-7 7 8 0,7-13-8 0,0 7 8 16,3 5 5-16,-10-5 2 0,7-1 0 0,0-3 0 0,-1 4-15 15,-6-1 0-15,7 1 0 0,-3-1 0 0,-1 0 0 16,0 1 16-16,1-1-4 0,-5 7 0 0,8-7 2 0,-7 1 0 15,7 5 0-15,-7-5 0 0,7-1-5 16,0 1-1-16,0-1 0 0,-4 0 0 0,0 7 20 0,8-7 3 16,-1 1 1-16,-3-1 0 0,0 1-32 0,3-1 0 15,-6 0 0-15,10 1 0 0,-11-1 0 0,11 7 0 16,-4-7 0-16,1 1 0 0,-1 5 0 0,-3-5 0 16,3-1 0-16,8 1 0 0,-8 5 0 0,1-2 0 15,-1-4 0-15,-3 7 0 0,3-7 11 0,1 7-11 16,6-3 12-16,-6-4-12 0,-4 7 0 0,3-7 0 15,1 7 0-15,-1-4 0 0,-3 4 0 0,3 0 0 16,1-4 0-16,6 4 10 0,-10-7 2 0,3 10 0 16,1-3 0-16,-1-7 0 0,8 10-1 0,-8-3 0 0,1-4 0 15,10 4 0-15,-4 0-11 0,-3 2 0 0,3-5 0 16,4 3 0-16,-7-1 0 0,4 4 12 0,3-6-4 0,0 2 0 16,-4 4-8-16,-3 6-11 0,4-6 3 0,-4-3 0 15,3 3 8-15,-6-1 11 0,6 1-3 0,-7-3 0 16,1 3-8-16,6-4 0 0,-6 4-12 0,3-6 12 15,-4 9 0-15,8-10 18 0,-8 7-2 0,0-3 0 16,8 3 0-16,-8-1 0 0,8-2 0 0,-4 9 0 16,-4-6-16-16,8 0 0 0,-1 0 0 0,-3-1 0 0,4 1 0 15,-8 6 12-15,11-6-1 0,-4 3 0 16,-6 0-11-16,10-3 0 0,-7 6 0 0,3-6 0 0,4 0 0 0,-7 2 0 16,7-2 0-16,-3 0 0 0,3 0 0 0,0 0 0 15,0 0 8-15,0 6-8 0,-4-7 0 0,4 8 8 16,-7-8-8-16,7 1 8 0,-3 6-8 0,3-6 0 15,0 6 0-15,0-6 0 0,-7 0 0 0,7 0 0 16,0 6 0-16,0-6 0 0,0-1 15 0,0 7-3 16,0-9 0-16,7 3 0 0,-7 0-4 0,0 0-8 15,0-4 11-15,0 4-11 0,3 0 16 0,4-3-3 16,-3 2-1-16,-1 1 0 0,4 0-12 0,-7-3 0 16,4 2 0-16,3 1 0 0,-4-3 0 0,8 0 9 15,-11 2-9-15,3-5 8 0,5 9-8 0,-5-3 8 16,4 0-8-16,-7-1 8 0,4 7-8 0,-4-6 0 15,3 6 0-15,4-3-11 0,-7 0 11 0,0 0 0 16,0-6 0-16,4 3 8 0,3 0-8 0,-7-1 11 16,3-2-11-16,4 3 12 0,-3-3-3 0,-1-4 0 15,5 4 0-15,2-1 0 0,-6-2 0 0,6-4 0 16,1 7 0-16,-1 0 0 0,-3-4-9 0,11-2 10 0,-4 5-10 0,-3 4 10 16,3-3-10-16,-4-4 0 0,5 4 0 0,-5 9 8 15,4-6-8-15,-3 0 0 0,-1 6 0 0,5-6 0 16,-5 0 0-16,1-1 0 0,-8-2 0 0,1 3 0 15,3-3 0-15,3-4 0 0,1 4 0 0,-4 3 8 16,4-10-8-16,-1 7 0 0,4-7 9 0,4 7-9 16,-4-4 12-16,0-2-3 0,0-1 0 0,7 7 0 15,-10-7-9-15,7 1 8 0,-1-1-8 0,-3 7 8 16,8-7-8-16,-8 0 0 0,0 1 0 0,7 6 0 16,-7-4 0-16,0-2 0 0,4 5 0 0,-4-5 0 15,0 5 0-15,-3-2 0 0,10-4 0 0,-7 7 0 0,0-7 0 16,-3 1 0-16,10-1 0 0,-7 1 0 15,0-1 0-15,7 7 0 0,-7-10 0 0,7 3 0 16,-3-6 8-16,3 7 0 0,4-4 0 0,-4-3 0 0,4 10 0 0,-8-10 0 16,5 6 0-16,2 1 0 0,-3-1 4 0,4 1 0 15,-11 5 0-15,7-5 0 0,4-1-12 0,-11 7 0 16,7-4 0-16,-3 4 0 0,3-7 0 0,0 7 0 16,-6-7 0-16,6 1 0 0,-7-1 0 15,7 1-17-15,-7-1 4 0,7 0 1 0,-7 1 12 0,4-4 0 16,0 4 0-16,6-4 0 0,-10-3 0 0,8 6 0 15,-5 1 0-15,4-4 0 0,1-3 0 0,2 7 0 16,-6-4 0-16,3 3-9 0,0 1 9 0,-3-4 0 16,3 3 0-16,0 1 0 0,-3-7 0 0,3 3 0 0,0 4 0 15,4-1 0-15,-7 0 0 0,3-2 0 0,0-4 0 16,4 6 0-16,-4-3 0 0,3-2 0 0,-6 2 0 16,7-3 0-16,-4 3 0 0,0 4 0 0,4-10 0 0,-8 9 0 15,5-9 0-15,-1 10 0 0,-4-4 0 0,1-3 0 16,0-3 14-16,-1 6-2 0,1-3 0 0,3 4 0 15,-7 2-12-15,7-9 0 0,-7 9 0 16,8-9-10-16,-5 7 10 0,1-4 0 0,7-3 8 0,-11 6-8 16,7-6 0-16,4 0 0 0,-1 0 0 0,1 0 0 15,0 0 0-15,-1 0 0 0,-2 0 0 0,-5 0-12 16,1 0 12-16,7 0 0 0,-1 0 10 0,1 0-10 16,-11 0 0-16,7 3 0 0,4-3 0 0,-7 0 0 0,-1 0 0 0,1 0 0 15,3 0 0-15,-7 0 0 0,4 0 0 0,-1 0 0 16,-3 0 0-16,8 0 0 0,-1 0 8 0,-4 0-8 15,1 0 0-15,7-3 0 0,-1 3 8 0,-2-6-8 16,2 6 0-16,1-3 9 0,-7-4-9 0,6 7 0 16,-2-9 0-16,2 6 0 0,1-3 0 0,-4-1 0 15,4 4 0-15,-4-3 12 0,4 6-12 0,-1-3 0 16,-6-3 0-16,3 6 0 0,0-4 0 0,-3 4 0 16,3-6 0-16,0 6 0 0,-3 0 0 0,3 0 0 15,0-3 0-15,0-3 0 0,4 6 0 0,-7 0-12 16,6-10 2-16,-2 10 1 0,2-6 9 0,1 3 12 15,-4-3-2-15,4 6-1 0,-4-10-9 0,4 10 0 16,-8-9 0-16,8 6 0 0,-7-4 0 0,6 7 0 16,-6-9 0-16,3 0 0 0,0 2 0 0,-3 4-9 0,0-3 9 15,-1-3-13-15,1-1 13 0,7 7 0 16,-11-3 0-16,3-4 0 0,5 1 0 0,-1 3 10 0,-7 2-10 0,7-2 12 16,4-3-12-16,-8-1 0 0,1 7 0 0,0-3 0 15,3-3 0-15,0-1 0 0,-3 4 0 0,-1-4 0 16,1 1 0-16,-1 0 0 0,1-1 0 0,-4 1 0 15,7 3 0-15,1-4 0 0,-12-2 0 0,8-4 0 16,-1 7 0-16,1-7 0 0,0-3 0 0,-1 7 0 16,4-10 0-16,-6 9 0 0,6-3 0 0,-7-2 0 15,7 2 0-15,-7-3 0 0,7 6 0 0,4-2 0 16,-11-1 0-16,7 4 0 0,4-4 11 0,-7 0-11 16,-1 7 0-16,8-4 0 0,-11-2 0 0,0 5 0 15,7-5 0-15,-7 5 0 0,1-2 0 0,2 2 9 16,-3-6-9-16,4 1-9 0,0 5 9 0,-8-2-13 0,4-4 13 15,0-3 0-15,1 4 0 0,-1-4 0 0,3-6 0 16,-6 6 0-16,6 0 0 0,1-6 0 0,-4 6 0 16,4 0 0-16,0-6 0 0,-8 7 0 0,8-1 0 15,-4 3 0-15,3-3 0 0,-6 0 0 0,3 10 0 0,0-7 0 16,0 7 0-16,-7-1 0 0,4 1 0 0,3 0 0 16,-10-1 0-16,3 4 0 0,7-3 0 0,-11-1 0 15,4-2 0-15,0-1 0 0,4 4 0 0,-4-4 8 0,-3-3 0 16,3 7 1-16,-4-7-9 0,8-2 0 0,-1-1 0 0,-3-6 0 15,4 6 0-15,0 0 0 16,-1-6 0-16,1 6 0 0,-1 0 0 0,1 4 0 16,3-4 0-16,-7 0 0 0,4 3 0 0,-4 4-10 15,3-4 10-15,-6-3-8 0,3 4 8 0,-4 2 0 0,8-3 0 16,-11-2 0-16,7 2 0 0,-3-3 0 0,-1 7 10 16,1-10-2-16,3 3-8 0,-4 0 0 0,1 0 0 0,-4-6 0 15,3 6 0-15,1-6 0 16,-1 6 0-16,-3-6 0 0,4-3 0 0,-1 3 0 0,-3 3 0 15,4-9 0-15,3 9 0 0,-7-3 0 0,0-4 0 0,4 4 0 16,-4 0 0-16,3-3 0 0,-3 3 0 0,4 3 0 16,-4-9 0-16,3 9 0 0,1-3 0 0,3-4 0 15,-7 1 0-15,0 3 0 0,3-9 0 0,-3 8 0 16,0-2 0-16,4 0 0 0,-4 0 0 0,0-4 0 16,0 4 0-16,0 0 0 0,0 0 0 0,0-4 0 0,0 1 0 15,0 0 0-15,0 2 0 0,-4 4 0 0,4-3 0 0,0-6 0 16,0 5 0-16,0 1 0 0,0-6 0 0,0-1 0 15,0 1 0-15,0 6 0 0,-3-7 0 0,3 7 0 16,0-7 0-16,0 7 0 0,-7 3 0 0,0 6 0 16,3-9 0-16,1 9 0 0,-1-6 0 0,-3 0-8 15,0 6 8-15,-4 0-10 0,4 1 10 0,-3-1 0 16,3-6 0-16,-4 6 0 0,0-6 0 0,1 6 0 16,-1 0 0-16,1-6 0 0,-4 6 0 0,3-6 0 15,0 6 0-15,-3-6 0 0,4 6 0 0,-1 1 0 16,4-8 10-16,-3 8-2 0,-5-1-8 0,5 0 0 0,-4 0 0 0,3-3 0 15,-3 3 0-15,-4 1 0 16,1-1 0-16,6 3 0 0,-6 4 0 0,-1-4 0 16,0-3 0-16,1 3 0 0,2 4 0 0,-6-4-12 15,7 1 12-15,-10-4-13 0,6 6 13 0,0-3 0 0,-6 1 0 16,6 2 0-16,-7-2 0 0,8-4 0 0,-12 3 0 0,8 4 0 16,0-4 0-16,-4 0 8 15,1 7 0-15,-1-1 1 0,-3 1-9 0,-4 0 0 16,4-1 0-16,-4 1 0 0,4 2 0 0,-4-2-15 0,4 6 5 0,-4-3 1 15,-3 3 9-15,3-4 0 0,-3 4 0 0,-4-3 0 16,0 0 0-16,-7 2 0 0,7 4 0 0,-6-6 0 16,-1 6 0-16,7-3 0 0,-7-3 0 0,7 3 0 15,4-4 0-15,-7 4 0 0,-1-3 0 0,8-3 0 16,-11-1 0-16,7 4 0 0,-3-4 0 0,3 7 0 16,0-6 0-16,4 0 0 0,0-1 0 0,-4-2 0 0,7 2 0 0,4 1 0 15,-4 6 0-15,4-7 0 0,-4 1 0 0,4 3 0 16,3-4 0-16,-3 4 0 15,0 3 0-15,3-4 0 0,-10 4 0 0,10-3 0 16,-6 3 0-16,2-3 0 0,-6 6 0 0,3-4 0 0,4-2 0 16,3 6 0-16,-6-3 0 0,6-3 0 0,0 6 0 0,1 0 0 15,-5 0 0-15,5 0 0 0,-5-6 0 0,1 6 0 16,-4 0 0-16,1-4 0 16,-1 4 0-16,4 0 0 0,-8-6 0 0,1 6 0 0,0-3 0 15,0 3 0-15,-1 0 0 0,-2-6 0 0,2 6 0 0,1 0 0 16,-4 0 0-16,-7 0-8 15,0-3-21-15,1 3-4 0,-8 0-1 0,-7-7 0 16,0 7-133-16,-7-3-26 0,3-3-6 0,4 3-1 0</inkml:trace>
  <inkml:trace contextRef="#ctx0" brushRef="#br3" timeOffset="146147.23">3246 10032 115 0,'0'0'0'0,"0"0"10"0,-11-6-10 0,7 3 0 0,4 3 0 0,0 0 0 0,-7-6 280 0,4-4 53 16,3 10 11-16,0-9 3 0,0 9-268 0,-11 0-54 15,8-6-10-15,-4 3-3 0,-4-4 36 0,8 7 6 16,-8-3 2-16,7-3 0 0,-3 6 15 0,4-3 3 15,-8-3 1-15,11 6 0 0,-10 0-12 0,10 0-3 16,-4-4 0-16,4 4 0 0,0-6-34 0,0 6-7 16,0 0-2-16,0 0 0 0,4 0-9 0,6 0-8 15,4 0 9-15,1 6-9 0,2-2 0 0,8-4 0 16,-7 0 0-16,10 0 0 0,-4 6 0 0,5-3 0 16,2-3 0-16,5 0 0 0,-8 0 0 0,7 6 0 0,0-6 0 15,1 3 0-15,-8-3 0 0,7 0 11 0,-3 0-11 0,3 0 10 16,-10-3 9-16,3 3 1 0,4-6 1 15,-7 6 0-15,3 0 5 0,-3 0 1 0,-1-3 0 16,1 3 0-16,7-6-15 0,-11 6-2 0,-7 0-1 16,-3-4 0-16,3-2-9 0,-11 6 0 0,4-9 0 0,-7 9 0 15,0 0 0-15,0 0 0 0,0 0 8 0,0 0-8 16,-10-7 0-16,-4 4 0 0,3 3 0 0,-10 0 0 16,-4 0 10-16,0 0-10 0,1 0 12 0,-8 0-12 15,0-6 27-15,0 6-2 0,-3 0 0 0,-4 6 0 16,-3-6-17-16,3 0-8 0,0 0 8 0,-6 0-8 15,6 0 10-15,3 0-10 0,1 0 12 0,3-6-12 16,4 6 0-16,4 0 0 0,9-3 0 0,-6 3 0 16,7 0-40-1,4 0-3-15,3-6 0 0,7 6 0 0,0 0-137 16,0 0-27-16,7 0-5 0</inkml:trace>
  <inkml:trace contextRef="#ctx0" brushRef="#br3" timeOffset="151857.15">3898 10026 633 0,'-3'-3'56'0,"-1"-3"-44"0,-6 6-12 0,3 0 0 15,3-3 271-15,-7 3 52 0,8 0 10 0,-8-7 3 16,11 14-270-16,-10-7-54 0,6 0-12 0,-3 0 0 15,7 0 0-15,-3 0 0 0,-4-7 0 0,7 7 0 16,0 0 0-16,0 0 0 0,-4 0 0 0,4 0 0 16,0 0 17-16,0 0 3 0,0 0 0 0,0 0 0 15,0 0 24-15,-7-6 6 0,7 6 1 0,0 0 0 16,0 0 5-16,0 0 0 0,0 0 1 0,0 0 0 0,0 0-11 0,0 0-2 16,-7 0-1-16,7 0 0 0,0 0-5 0,-7 0-1 15,7 0 0-15,-4-3 0 0,-6 3-13 16,10 0-4-16,0 0 0 0,-4 0 0 0,-3 0-8 15,7 0-3-15,-3 0 0 0,-8 0 0 0,4 0-1 0,7 0 0 16,-7 0 0-16,7 0 0 0,0 0 1 0,0 0 0 16,-11-6 0-16,11 6 0 0,0 0 8 0,-7-3 2 15,4-4 0-15,-1 4 0 0,-3-3 13 0,4 6 2 16,3-3 1-16,-11-3 0 0,11 6-23 0,0 0-4 16,-11-4 0-16,8-2-8 0,-4 6 14 0,3-6-4 15,4 6-1-15,-7-3 0 0,0 3-9 0,7 0 12 16,-10 0-12-16,3 0 12 0,3 3-12 0,-6-3 12 15,6 0-12-15,-7 0 12 0,4 6-12 0,0-6 0 0,-3 0 0 0,3 6 0 16,-4-6 0-16,4 4 0 0,0-4 0 0,-4 0 0 16,4 0 0-16,-3 0 0 0,-1 6 8 0,1-6-8 15,6 0 0-15,-7 3 0 0,-3-3 0 0,7 0 0 16,4 0 8-16,-8 6-8 0,-3-3 0 0,7-3 8 16,3 10-8-16,-6-10 8 0,-1 6-8 0,1-6 8 15,3 9-8-15,-4-2 8 0,1-4-8 0,-5 3 8 16,5-3-8-16,-1 3 8 0,1-2-8 0,6 2 8 15,-6-3-8-15,-5 3 8 0,5 4-8 16,-1-4 8-16,1-3-8 0,-1 3 0 0,1-2 0 0,2 2 8 16,-2-3-8-16,3-3 8 0,0 0-8 0,-4 6 8 15,1-3 0-15,-5-3 0 0,5 7 0 0,-4-4 0 16,3-3 1-16,-6 0 0 0,2 6 0 0,1-6 0 0,-7 0-1 16,7 3-8-16,0-3 12 0,0 6-4 0,-7-6-8 15,7 7 8-15,-4-4-8 0,0 3 8 16,1-3-8-16,3 4 0 0,-1-4 0 0,5 6 0 0,-4-3 0 15,0 4 0-15,-4-4 0 0,4-3 0 0,0 7 0 0,0-1 0 16,-4 0 0-16,4 1 0 0,0-4 0 0,-7 3 0 16,7 1 0-16,-1-1 0 0,-6 1 0 0,7-1 0 15,0-3 0-15,-7 4 0 0,7-1 0 0,-7 1 0 16,6-1 0-16,1 0 0 0,-7-2 0 0,0 2 0 16,7 0 0-16,-7 1 0 0,3-1 0 0,-3 1 0 15,0-1 8-15,3 1-8 0,0-4 0 0,1 3 0 16,-4 1 0-16,0-1 8 0,3 0-8 0,-3 1 0 0,7 6 0 15,-8-7 8-15,5 7-8 0,-4-4 8 0,7-6-8 16,-8 10 8-16,8-3-8 0,-3-4 0 0,-1 7 9 0,4-7-9 16,-7 7 0-16,7-4 9 0,-8 4-9 0,8-3 0 15,-7 2 0-15,0 1 0 0,3-4 0 0,-3-2 0 16,0 6 8-16,3-7-8 0,-6 7 0 0,2-4 0 16,1 4 11-16,4-7-11 0,-4 1 10 15,-1 5-10-15,5-5 9 0,-4-1-9 0,-1 7 8 0,8-4-8 16,-7-2 0-16,3-1 0 0,4 7 8 0,-7 0-8 15,0 2 0-15,7-5 0 0,-11 3 0 0,11 2 0 16,-7 1 0-16,-4-3 0 0,4 9 0 0,-4-3 0 16,4-6 0-16,-3 2 0 0,-1 1 9 0,7 6-9 15,-7-6 0-15,4 0 0 0,-3-3 0 0,2 2 0 16,1 1 0-16,4 3 0 0,3-3 0 0,-4 0 0 16,7-7 0-16,-3 10 0 0,0-9 0 0,0 6 0 0,3-4 0 0,1 4 0 15,-4 0 8-15,0-3-8 0,3 3 0 0,-3-4 9 16,3 4-9-16,-6 0 0 0,3 0 8 0,3-4-8 15,-3 4 0-15,0 0 0 0,3 0 9 0,-3 6-9 16,0-6 0-16,-4-4 9 0,4 10-1 0,4-6-8 16,-1 0 12-16,4 0-4 0,-4-3-8 0,1 2 0 15,-4 1 0-15,3-3 0 0,1 3 0 16,-1-4 0-16,-3-2 0 0,3 6 0 0,-3-4 0 0,4 4 0 16,-5 0 0-16,-2-3-11 0,-1 3 11 0,8-4 0 15,-1-2 0-15,-3 2 0 0,3 4 0 16,-3 0 0-16,0 0 0 0,-4 3 0 0,4-3 0 0,0 3 0 15,0 3 0-15,-4 0 8 0,4-6-8 0,4 9 0 16,-4-3 0-16,10-6 8 0,-6 6-8 0,-1 0 0 16,7-3 8-16,-3-7-8 0,4 11 0 0,-4-4 9 15,3-7-9-15,-3 10 0 0,4-6 0 0,3 0 0 0,-4 6 0 0,-3-6 0 16,4 6 8-16,-4-3-8 0,3-6 0 0,4 9 0 16,-11-3 10-16,11 0-2 0,-3-4 0 0,-8 1 0 15,11 6-8-15,-10-3-9 0,10-3 9 0,-11 6-13 16,8-6 13-16,-4 3 8 0,3-3 0 0,-7 3-8 15,8-7 0-15,-4 4 0 0,3 0 0 0,-3-3-9 16,4 2 9-16,3 1 0 0,-4 6 0 0,-3-6 0 16,4 0 10-16,3-3-2 0,-7 9-8 0,3-6 12 15,4-1-12-15,0 7 0 0,-3-3 0 0,-5 3 0 16,8-6 0-16,0 6 0 0,-3 4 0 0,-4-4 0 16,3 0 0-16,4-3 0 0,-7 9 0 0,4-9 0 0,-1 3 0 0,-6 0 0 15,10-3 0-15,-7 3 0 0,3 0 0 0,4 0 0 16,-3-3 0-16,3 3 0 15,0 1 0-15,0-5 0 0,0 5 0 0,0-1 0 16,3-7 0-16,-3 8 9 0,4-4-9 0,-4 3 8 0,7 0-8 0,-7 0 0 16,3-3 9-16,-3 3-9 0,7 0 0 15,-7-3 8-15,4 3-8 0,-4 3 0 0,0-6 0 16,0 0 8-16,0 3-8 0,0 3 0 0,0-3 0 16,0 1 0-16,0-5 0 0,3 11 8 0,4-4-8 0,-7-3 0 15,0-3 0-15,4 3 0 0,3 3 0 0,-4-2 0 16,-3-1 0-16,8-3 0 0,-5 3 0 15,-3 3 0-15,4-9 0 0,3 6 8 0,-4 0-8 0,4 0-8 0,-3-3 8 16,-1 3-12-16,-3 0 12 0,7-6 16 0,-3 9-4 0,3-9-1 16,-7 12-11-16,3-9-16 0,5 3 4 0,-5 4 1 15,-3-4 11-15,4 3 0 0,3-3 0 0,-7 0 0 16,3-3 8-16,4 3 3 0,-3 0 1 0,-1-3 0 16,4 3-12-16,-3-6 0 0,3-3 0 0,-4 9 0 15,-3-6 0-15,11-1 0 0,-11 1 8 0,4 0-8 16,3-3 0-16,-4 2 0 0,4 1 9 0,-3 0-9 15,-1 3 0-15,4-3 8 0,-7 0-8 0,4 0 0 16,3-4 0-16,-4-2 0 0,4 9 0 0,-3-3 0 16,0-1 0-16,3 1 0 0,-4 0 0 0,4 0 0 15,-3 6 0-15,6-6 9 0,-6-1-9 0,6-2 0 16,-6 3 8-16,3 0-8 0,4-4 0 0,-1 4 0 16,-6-3 0-16,6-3 0 0,1 2 0 0,-4 4 0 15,0-3 10-15,4-7-10 0,-8 10 8 0,8-10-8 0,-8 10 0 16,4-3 0-16,4-1 0 0,-8 4 0 0,8-6 0 15,3 12 0-15,-7-6 0 0,0 0 0 16,4-4 8-16,3 4-8 0,-4-3 8 0,1-4-8 0,3 4 0 16,-3 0 0-16,3-4 0 0,-4 4 0 0,1 3 0 15,3-4 0-15,-3-2 0 0,3 9 0 0,-4-10 0 0,1 7 0 16,0-3 0-16,-1 0 0 0,4-4 0 0,-3 4 0 16,3 3 0-16,-4-4 0 0,1-2 0 0,0 2 0 15,-4-5 0-15,10 9 0 0,-6-10 0 0,-4 7 0 16,11-7 0-16,-4 10 0 0,-4-10 0 0,4 7 0 15,-3-3 0-15,3 2 0 0,-3-5 8 0,3 5-8 0,0-2 8 16,4-4-8-16,-4 7 0 0,0-7 0 16,0-2 0-16,4 2 0 0,-4 1 0 0,0-1 0 15,7 0 0-15,-7 1 0 0,0-1 0 0,7 7 0 16,-10-7 0-16,7 1 0 0,-1 5 0 0,-3-2 0 0,0-4 0 0,-3 7 0 16,3 0 0-16,0-4 0 0,4-2 0 15,-4 5 0-15,-3-5 0 0,6 5 0 0,1-5 0 16,-4 2 0-16,0-2 0 0,7-1 0 0,-7 4 0 0,7-1 0 15,-3-2 0-15,3-1 0 0,-7-3 0 0,8 4 0 16,2-1 0-16,-3 1 0 0,-6-1 0 16,6 0 0-16,-7 1 0 0,0-1 0 0,0-3 0 0,4 4 0 15,-4-1 0-15,0 1 0 0,0 5 0 0,7-5 0 16,-10-1 0-16,10 7 0 0,-7-7 0 0,4 1 0 16,-1 5 0-16,-3-2 0 0,8-4 0 0,-8 1 0 0,10 5 0 15,-2-5 0-15,-5-1 0 0,4 1 0 0,4 5 0 0,-4-5 0 16,4-1 0-16,0 0 0 0,-1 1 0 0,-3-1 0 15,-3 1 0-15,3 5 0 0,4-5 0 16,-4-1 0-16,4 1 0 0,0-1 0 0,3 0 0 0,-4-2 0 16,8 2 8-16,-7 1-8 0,0-4 0 0,-1-3 0 15,1 3 0-15,0-3 0 0,6 7 8 0,-6-10-8 16,3 9 8-16,-3-9-8 0,7 6 0 0,-4 4 0 16,4-4 0-16,-8-3 0 0,5 7 0 0,2-4 0 15,-6-3 8-15,7 6-8 0,-7-2 0 0,-1 2 0 16,1 1 0-16,3-4 0 0,-3-3 0 0,7 6 0 15,-8-2 0-15,1-4-11 0,7 6 11 0,-8-9 0 16,5 6 0-16,2-2 0 0,-2 2 0 0,2-6 0 0,5 9 8 16,-8-9-8-16,7 7 0 0,0-4 8 0,-10 3-8 0,10-3 6 15,-10-3-6-15,0 6 0 0,3-3 0 0,-7-3 0 16,4 7 0-16,-4-4 0 16,0 3 0-16,4-6 0 0,0 6 0 0,-8-2 0 0,8-4 0 15,3 6 0-15,-3-6 0 0,-7 3 0 0,6-3 0 16,8 6 0-16,-7-6 0 0,-1 0 0 0,1 0 0 0,7 0 0 15,-8 0 0-15,5 0 0 0,2 0 0 16,-6 0 0-16,0 0 0 0,0 0 0 16,3-6 0-16,-4 6 0 0,5 0 0 0,-1 0 0 0,4 0 0 0,-8-3 0 15,1-3 0-15,3 6 0 0,4 0 0 0,-7 0 0 16,10-10 0-16,-7 10 0 0,4 0 0 0,-7-6 0 16,3 6 0-16,4-3 0 0,-8 3 0 0,1 0 0 15,0-7 0-15,-1 7 0 0,1-3 0 0,0 3 0 0,-1 0 0 0,1-6 0 16,3 6 0-16,1 0 0 15,-1-3 0-15,0-3 0 0,0 6 0 0,4-3 0 16,-7-4 0-16,10-2 0 0,-10 9 0 0,6-10 0 0,-2 4 0 16,-1 3 0-16,-3-3 0 0,6-4 0 0,-6 7 0 15,0-6 0-15,-4 3 0 0,4-4 0 0,3 1 0 16,-3-1 0-16,6 1 0 0,-3 3 0 0,4-4 0 16,-4 1 0-16,4-1 0 0,3 4 0 0,-6-3 0 15,2-1 0-15,-6 7 0 0,3-3 0 0,4-3 0 16,-7-1 0-16,0 4 0 0,-1-4 0 0,1 1 0 15,0 0 0-15,-1-1 0 0,1 1 0 0,0-1 0 0,-1 4 0 16,1-6 0-16,0 2 0 0,3-6 0 0,-3 7 0 16,-1-7 0-16,1 7 0 0,-4-4 0 0,4-2 0 15,3-1 0-15,-3 4 0 0,7-4 0 0,-8 3 0 16,1-2 0-16,-7-1 0 0,6-3 0 0,5 3 0 0,-5 4 0 0,-6-4 0 16,3 7 0-16,4-10 0 0,-1 10 0 15,1-1 0-15,0-5 0 0,0 2 0 0,-1-3 0 16,4 7 0-16,-3-7 0 0,0 7 0 0,-4-1 0 15,4-5 0-15,3 2 0 0,-3-2 0 0,-1 5 0 0,-3-6 0 16,4 7 0-16,-4-10 0 0,4 10 0 0,0-10 0 16,-8 3 0-16,8 4 0 0,-4-4 0 0,4-3 0 15,0 4 0-15,3 2 0 0,-3-9 0 0,-1 10 0 16,1-7 0-16,0 3 0 0,-8-3 0 0,8 4 0 16,-4-4 0-16,4 3 0 0,-4-3 0 0,0 7 0 15,4-4 0-15,-8-3 0 0,5 4 0 0,-1 5 0 16,-4-9 0-16,5 4 0 0,-1 2 0 0,3-6 0 15,-6 4 0-15,3-4 0 0,0 0 0 0,4-3 0 0,-7 3 0 0,3 0 0 16,0 1 0-16,0-1 0 0,0-6 0 0,1 6 0 16,2 0 0-16,1-6 0 0,-7 6 0 0,6 0 0 15,-6-6 0-15,3 6 0 0,0 1 0 0,-7-7 0 16,8 6 0-16,-5 0 0 0,1-6 0 0,-1 6 0 16,1 0 0-16,0-6 0 0,-4 6 0 0,4 0 0 15,-4-2 0-15,0-1 0 0,7-4 0 0,-11 1 0 16,1-3 0-16,3 3 0 0,4-3 0 0,-8 3 0 15,5-3 0-15,-1 2 0 0,0-2 0 0,0 0 0 16,3 0 0-16,-2-4 0 0,2 4 0 0,1 3 0 0,0-3 0 16,-1 3 0-16,1 3 0 0,-8-3 0 0,8 0 0 15,-4 6 0-15,-3-9 0 0,3 3 0 0,3 3 0 0,-6-3 0 16,3-4 0-16,-3 4 0 0,3 0 0 0,-4 6 0 16,1-6 0-16,0-3 0 0,3 3 0 0,-4 6 0 15,-3-9 0-15,4 3 0 0,-4-3 0 0,0 9 0 16,4-6 0-16,-4 0 0 0,0 6 0 0,-4-9 0 15,4 9 0-15,0-6 0 0,0 0 0 0,0-4 0 16,1 4 0-16,-5 6 0 0,4-9 0 0,-3 3 0 16,3-3 0-16,-4 3 0 0,1-3 0 0,-1 3 0 15,4-4 0-15,-7 4 0 0,4-3 0 0,-1 3 0 16,1 3 0-16,-1-9 0 0,1 9 0 0,0-10 0 16,-1 10 0-16,1-6 0 0,-4-3 0 0,3 3 0 15,-3-1 0-15,0-5 0 0,0 9 0 0,0-10 0 0,4 7 0 16,-4 0 0-16,-4-7 0 0,4 7 0 0,-3 3 0 15,3-3 0-15,-4 0 0 0,1-4 0 0,-1 4 0 16,4 0 0-16,-4 3 0 0,1-4 0 0,-1 1 0 16,1 0 0-16,-1 3 0 0,4-10 0 15,0 7 0-15,-7-6 0 0,4 5 0 0,-1-5 0 0,1 6 0 0,-4-7 0 16,3 1 0-16,1 6 0 0,-1-7 0 0,-3 7 0 16,3 0 0-16,-3-4 0 0,0 1 0 0,0 0 0 15,0 2 0-15,0-5 0 0,-3 6 0 0,3-1 0 16,-4-5 0-16,0 9 0 0,1-3 0 0,-1-7 0 15,1 7 0-15,-1 3 0 0,-7-10 0 0,4 13 0 16,4-12 0-16,-8 9 0 0,4-3 0 0,3 2 0 16,-3-2 0-16,0 3 0 0,4-3 0 0,-5 0 0 0,1-7 0 0,4 7 0 15,-8-3 0-15,8 2 0 0,-5 1 0 0,-2-6 0 16,3 5 0-16,0 1 0 0,-1-6 0 0,1 9 0 16,0-4 0-16,0 1 0 0,0-6 0 0,0 9 0 15,0-4 0-15,-4-5 0 0,4 6 0 0,-4-1 0 16,1-2 0-16,-1 0 0 0,1-1 0 0,-1 4 0 15,0 0 0-15,-6-7 0 0,2 10 0 0,1-3 0 16,0-6 0-16,0 5 0 0,0 4 0 0,0-3 0 16,-4 3 0-16,4-3 0 0,-4 3 0 0,0 3 0 15,1-3 0-15,-5-4 0 0,5 4 0 0,-1 0 0 16,0-3 0-16,4 3 0 0,-4 3 0 0,-3-3 0 16,4 6 0-16,-1-6 0 0,-7 6 0 0,7-6 0 15,-3 3 0-15,3 0 0 0,-3 0 0 0,-4-3 0 16,4 10 0-16,-3-4 0 0,2 0 0 0,-2 0 0 15,-1 0 0-15,-3 4 0 0,3-4 0 0,-4 3 0 16,1-3 0-16,0 4 0 0,0 2 0 0,-4-3 0 16,0-2 0-16,4 2 0 0,-4 3 0 0,4-2 0 15,-1 2 0-15,1-3 0 0,0 1 0 0,0 2 0 16,3-2 0-16,-3 5 0 0,3-6 0 0,0 4 0 0,0-4 0 0,1 7 0 16,-5-7 0-16,1 7 0 0,-4-4 0 0,4 4 0 15,3-4 0-15,-7 4 0 0,4-1 0 0,-4 1 0 16,4 0 0-16,0-1 0 0,-8 1 0 0,8 3 0 15,0-4 0-15,-4 7 0 0,0-3 0 0,0-4 0 16,-3 7 0-16,-4-3 0 0,14-4 0 0,-10 1 0 16,0 3 0-16,7-4 0 0,-1 1 0 0,1 0 0 15,3-1 0-15,4 1 0 0,-4-1 0 0,4 1 0 16,-4-7 0-16,4 7 0 0,-7-7 0 0,3 7 0 16,4-1 0-16,-4 1 0 0,4 0 0 0,-4-1 0 15,4 1 0-15,-4-1 0 0,4 4 0 0,-4 3 0 0,4-3 0 0,-4 3 0 16,7-4 0-16,-3 7 0 0,-4-3 0 0,4-3 0 15,4 6 0-15,-12-10 0 0,5 10 0 0,2-6 0 16,-6 3 0-16,10-3 0 0,-6 6 0 0,2-10 0 16,-2 10 0-16,2-3 0 0,5-3 0 0,-1 6 0 15,0-3 0-15,4-3 0 0,0 6 0 0,3-4 0 16,-6-2 0-16,6 6 0 0,0 0 0 0,-3 0 0 16,7 0 0-16,-11 0 0 0,4 0 0 0,0 0 0 15,-4 0 0-15,1 6 0 0,-1-12 0 0,0 6 0 16,-6 6 0-16,2-2 0 0,5-4 0 0,-1 0 0 15,-7 0 0-15,4 6 0 0,-4-6 0 0,8 3 0 16,-5-3 0-16,5-3 0 0,-1 3 0 0,0 0 0 16,8 0 0-16,-1-6 0 0,-3 6 0 0,7-4 0 15,-8 4 0-15,8-6 0 0,0 3 0 0,-3-3 0 16,-1 6 0-16,0 0 0 0,1-7 0 0,6 7 0 0,-10-3 0 16,3 3 0-16,8 0 0 0,-8-6 0 0,0 6 0 0,4 0 0 15,4 0 0-15,-8 0 0 0,11-3 0 0,-11 3 0 16,11-6 0-16,-10 6 0 0,10 0 0 0,-4-4 0 15,1 4 0-15,-1 0 0 0,11 0 0 0,-11 0 0 16,1-6 0-16,3 6 0 0,0-3 0 0,3-3 0 16,-3 6 0-16,4-10 0 0,-5 10 0 0,8 0 0 15,0 0 0-15,0 0 0 0,-3-9 0 0,-1 9 0 16,4 0 0-16,0 0 0 0,0 0 0 0,0 0 0 16,0 0 0-16,0 0 0 0,0 0 0 0,0 0 0 0,0 0 0 15,0 0 0-15,4-6 0 0,7 3 0 0,-8-4 0 16,8 4 0-16,-4-3 0 0,0 6 0 0,3 0 0 15,4-3 0-15,4-3 0 0,-7 2 0 0,3-2 0 16,-4 6 0-16,8-6 0 0,3 3 0 0,-7 3 0 16,7 0 0-16,-3 0 0 0,0 0 0 0,-1 0 0 0,5 0 0 15,-1 9 0-15,-7-9 0 16,7 0 0-16,-7 0 0 0,7 6 0 0,-3-2 0 0,3-4 0 0,0 0 0 16,-3 6 0-16,3-3 0 0,0-3 0 0,-3 6 0 15,3-3 0-15,4-3 0 0,-4 7 0 0,-3-4 0 16,6 3 0-16,-3-6 0 0,4 9 0 0,0-9 0 15,7 10 0-15,-8-10 0 0,1 9 0 0,0-3 0 16,3 4 0-16,-3-1 0 0,-4 1 0 0,0-1 0 16,-4 1 0-16,5-1 0 0,-1 0 0 0,-4 7 0 15,1-7 0-15,0 1 0 0,3-1 0 0,0 1 0 0,-3-1 0 0,-1-3 0 16,8 4 0-16,-7-4 0 0,3-3 0 0,0 7 0 16,-7-10 0-16,7 9 0 0,-3-3 0 0,3-3 0 15,0-3 0-15,-3 7 0 0,3-4 0 0,0-3 0 16,-7 6 0-16,0-6 0 0,1 0 0 0,2 3 0 15,-10 3 0-15,4-6 0 0,-4 0 0 0,0 0 0 16,0 0 0-16,-7 0 0 0,0 0 0 0,11 0 0 16,-11 0 0-16,0 0 0 0,0 0 0 0,0 0 0 15,0 0 0-15,0 0 0 0,0 0 0 0,0 0 0 16,0 0 0-16,3 0 0 0,4-9 0 0,-7 3 0 16,0 3 0-16,-7-4 0 0,4-2 0 0,3 6 0 15,-7-3 0-15,3-4 0 0,-3 1 0 0,0-1 0 16,-4 4 0-16,4-3 0 0,-7-1 0 0,4-2 0 0,-5-4 0 0,1 10 0 15,-7-7 0-15,0 4-15 0,3-7 5 0,-3 7 1 16,4-1 9-16,-12 1-8 0,12-7 8 16,-8 7-8-16,0-1 8 0,1 1 0 0,2-7 0 15,-2 13 0-15,-1-6 0 0,0 3 0 0,1-4 0 0,3 1 11 16,-4 2-11-16,0 4 0 0,0 3 0 16,-6-6 0-16,2 6 0 0,-6 0-11 0,0 6 3 0,0-6 0 15,-4 3 8-15,4 4-12 0,-8-4 12 0,4 3-12 16,1 0 12-16,2-2 0 0,-6-4-9 0,0 6 9 15,-4-3 0-15,7-3 0 0,-14 0 0 0,11 6 0 16,6-6 0-16,-6 0-14 0,3 0 5 0,11-6 1 16,-7 6-45-16,3-9-9 0,7-1-2 0,-3 1-954 15,3-7-191-15</inkml:trace>
  <inkml:trace contextRef="#ctx0" brushRef="#br1" timeOffset="161201.96">6886 2629 403 0,'0'0'36'0,"0"0"-36"0,0 0 0 0,0 0 0 16,0 0 216-16,-3 0 36 0,-11 6 7 0,7-6 1 16,3 0-187-16,-10 0-37 0,3 10-8 0,1-10-2 15,-4 3 8-15,3 3 2 0,-10 3 0 0,7-2 0 16,-7-4-36-16,3 6 0 0,-3 1-12 0,3-1 3 0,1-3 9 0,2 4 0 16,-6-4 8-16,7-3-8 15,-7 6 14-15,7 7-2 0,-7-6 0 0,3-7 0 16,0 3 10-16,1 10 2 0,-4-4 0 0,6-2 0 0,-2-4-8 15,-1 6 0-15,-3 1-1 0,7 0 0 16,-11 2-15-16,4-2 11 0,0-1-11 16,3 1 10-16,-13 2 2 0,6-2 0 0,-3 9 0 15,3 0 0-15,0-13-4 0,4 13-8 0,-4 0 12 16,-6-6-4-16,2 9 3 0,5-3 0 16,-1-3 0-16,-7 6 0 0,4 0 2 0,3-6 1 0,-3 0 0 15,0 9 0-15,3-3-5 0,0 0-1 0,1-6 0 16,-8 9 0-16,4-3-8 0,3 3 0 0,-7-9 0 0,4 6 0 15,-4 3 0-15,8-2 0 0,-5 2 0 0,8-3 0 0,0 3 20 0,4-3 1 0,-5 3 1 16,8-3 0-16,-7 4-22 0,7-1 0 0,0-3 0 16,3 3 0-16,-6-3 0 0,3 4 11 0,3-4-1 15,-3 3 0-15,3-6-2 0,-3 0 0 0,4 3 0 0,-1 0 0 16,-3 3 0-16,0-9-8 0,0 6 12 0,3-3-4 16,-3 12-8-16,3-15 0 0,-6 13 0 0,-1-10 8 15,4 12 5-15,-4-9 1 0,4 3 0 0,4 1 0 16,-4-4-1-16,3 3 0 0,-3-3 0 0,3 3 0 15,8-9 2-15,-8 6 0 0,1 0 0 0,6-6 0 16,-7 6-5-16,11-12-1 0,-10 9 0 0,10 0 0 16,-7-7 7-16,3 4 0 0,1-3 1 0,-4 3 0 15,3-1-4-15,4 1-1 0,0 0 0 0,-7-3 0 16,0 2 9-16,7 1 2 0,0 0 0 0,-7 6 0 16,3 0-23-16,-3-6-12 0,4 0 2 0,-4 6 0 15,0-6 10-15,7 6 16 0,-11-6-4 0,4 6-1 16,0-6-11-16,7-1 0 0,-7 1 0 0,7 6 0 15,-4-15 0-15,8 9 0 0,-4-1-14 0,7-2 5 16,-7 3 9-16,7-10 0 0,4 10 0 0,-4-3 0 0,-4-1 8 0,1-2-8 16,6 6 8-16,-3-4-8 0,-7 4 0 0,4-3 8 15,-4 3-8-15,7 0 0 0,-7-1 0 0,0 8 0 16,0 2 0-16,-7-3 0 0,3 0 0 0,-3-3 0 16,-3 3 0-16,3-6 0 0,7 6 9 0,-11 0-9 15,11-3 12-15,-7 3-12 0,0-6 14 0,7 6-4 16,0-6-1-16,0 6 0 0,-7-6-1 0,7-1-8 15,0 1 12-15,0 6-4 0,0-6-8 0,0 6 12 16,-4 0-12-16,4-3 12 0,4 3-12 0,-4 0 10 16,0 1-10-16,0 2 10 0,0-6 1 0,0 3 0 0,0 3 0 0,0-3 0 15,0 3-3-15,0-3-8 0,7 0 12 0,-7 1-4 16,0 2 0-16,0 0-8 0,0 0 12 0,0 4-4 16,0-4 1-16,0 0 0 0,4 7 0 0,-4-7 0 15,0 6-9-15,-4-6 0 0,4 1 0 0,0 2 0 16,0-3 12-16,0 0-4 0,0-2 0 0,0-8 0 15,0 11 0-15,0-11 0 0,7 8 0 0,-7-1 0 16,7 0 0-16,-3-3 0 0,3 3 0 0,0 0 0 16,0-3 0-16,-4 3-8 0,8 0 12 0,-4 3-4 15,-7 0-8-15,4-3 0 0,-4 4 0 0,3-1 0 16,4 3 0-16,-7-3 0 0,4-2 0 0,3 2 0 16,-7 0 0-16,3-3 0 0,1 3 0 0,3-3 0 15,-4 4 0-15,4-4 0 0,4 0 0 0,-4-3 0 16,0 3 0-16,4 3 0 0,3-3 0 0,0 3 0 15,-3-9 0-15,3 6 0 0,0 3 0 0,3-9 0 0,-6 6 0 16,3 0 8-16,-3-6 0 0,3 6 0 16,-4-6-8-16,4 9 0 0,-3-9 0 0,0 6 8 0,3 0-8 15,0-3 0-15,-7 10 0 0,7-10 0 0,-3 3 0 0,3 3 0 16,0-6 0-16,0 0 0 0,4 3 8 0,-4 3-8 16,3-9 8-16,1 3-8 0,0-3 12 0,3 0-2 15,0-1-1-15,4 1 0 0,-1 0-1 16,-3 3-8-16,4-3 12 0,0-7-4 0,0 4-8 0,-1 3 0 15,1 0 0-15,-4-4-11 0,4 4 11 0,-8 0 0 16,5-3 0-16,-1 2 0 0,-4 1 0 0,1 6 0 16,7-6 0-16,-11 0 0 0,7 0 0 0,-3 6 0 15,-1-6 0-15,1-4 0 0,0 10 0 0,-1-6 0 16,4 0 0-16,4 0 0 0,-7 0 0 0,10-4 8 16,-10 4-8-16,6-3 8 0,1-4 0 0,3 4 0 0,0 0 0 0,1-4 0 15,-1-2-8-15,0-1 0 0,0 1 0 0,1 2 0 16,-1-2 0-16,4-1 9 0,-8 0-9 0,1 1 0 15,3-1 8-15,-3 1-8 0,3-1 0 0,0 7 0 16,-7-7 0-16,4 0 0 0,3 10 0 0,-3-3 0 16,0-4 0-16,-1-2 0 0,1 6 0 0,3-1 0 15,-3-2 0-15,0-4 0 0,3 1 0 16,-3 5 0-16,-1-5 0 0,5 5 8 0,-1-5-8 0,4-1 0 16,-1-3 10-16,1 4-10 0,3-7 8 0,1-3-8 15,-1 6 8-15,0-6-8 0,4 3 0 0,-4 4 8 16,4-7-8-16,-7 3 10 0,3 6-10 0,0-3 10 15,4 4-10-15,-4-4 0 0,-3-3 0 0,3 7-11 16,1-1 11-16,-1 1 0 0,0-4 0 0,1 3 0 0,2 1 0 0,1-1 0 16,4 0 0-16,-8 1 0 0,4-1 0 0,-4-2 0 15,0 2 0-15,4 0 0 0,-4-9 0 0,4 10 0 16,0-10 0-16,0 6 0 0,-1-6 0 0,5 3 0 16,-4-3 0-16,6 6 0 0,-6-2 0 0,0-4 0 15,3 0 0-15,-6 0 0 0,2 6 0 0,1-6 0 16,-3 0 0-16,2 0 0 0,1 3 0 0,4-3 0 15,-5 0 0-15,-2 0 0 0,2 0 0 0,1 0 0 16,4-3 0-16,-5 3 0 0,1 0 0 0,0-6 0 16,0 6 0-16,3-10 8 0,0 7-8 0,1-3 0 15,-4-4 0-15,3 1 0 0,4 0 0 0,0-1 0 0,-1-6 0 16,-2 7 0-16,3-4 0 0,-4-2 8 0,0-1-8 0,-3 4 0 16,3-4 0-16,1 0 0 0,-1-3 0 0,0 7 0 15,4-4 0-15,-3-3 0 0,-1 4 0 0,0-4 8 16,1 0-8-16,-1 0 0 0,0 0 0 0,1-3 0 15,-1 4 0-15,4-1 0 0,3 0 0 0,-3 0 0 16,-4-6 0-16,4 9 0 0,7-2 0 0,-3-7 0 16,-8 6 0-16,0 0 0 0,4-6 0 0,-4 3 0 15,4-3 0-15,-3 0 0 0,-5 6 0 0,8-9 0 16,0 3 0-16,-3-4 0 0,-5 4 0 0,1 3 8 16,7-9-8-16,-4 9 0 0,-3-9 0 0,0 2 8 15,-4 1-8-15,8 0 0 0,-1-3 8 0,0 2-8 16,-3-5 0-16,7-1 0 0,7 7 0 0,0-6 8 15,-7 2-8-15,3-2 0 0,0-1 0 0,-3 1 0 16,0-1 0-16,0 7 0 0,3-9 0 0,-3 2 0 0,0 1 0 0,0 5 0 16,-4-5 0-16,1-4 0 0,-5 4 0 15,1-4 8-15,-4-6-8 0,1 7 0 16,-4-4 0-16,-4-3 8 0,0 6-8 0,0-6 0 16,0 0 0-16,-3 7 9 0,0-7-9 0,3 6 0 0,-3-6 0 0,-1 0 0 15,-2 1 0-15,-1 5 0 0,0-6 0 0,4 6-11 16,-4-2 2-16,-4 2 0 15,1 4-55-15,0-4-10 0,-1 3-2 0,-3 1-791 16,1-4-157-16</inkml:trace>
  <inkml:trace contextRef="#ctx0" brushRef="#br1" timeOffset="163279.24">4695 4009 288 0,'0'0'25'0,"0"0"-25"16,0 0 0-16,0 0 0 0,0-7 247 0,0 7 44 15,-3 0 9-15,3 0 1 0,0 0-238 0,0 0-48 16,-4-3-15-16,4 3 8 0,0 0 11 0,0 0 2 15,0 0 1-15,0 0 0 0,0 0 5 0,0 0 1 16,0 0 0-16,-3 0 0 0,-4 0-13 0,3 3-3 16,4-3 0-16,-10 0 0 0,-1 7 8 0,8-4 0 15,-8-3 1-15,4 6 0 0,0-3 7 0,0 7 2 16,3-4 0-16,-3-3 0 0,0 3-8 0,7 4-2 0,-7-1 0 16,7 0 0-16,0 1 4 0,0-4 1 0,0 10 0 15,0-13 0-15,7 6 3 0,-7 7 0 0,0-3 0 16,7 2 0-16,0 4-18 0,-7 0-10 15,0-3 12-15,4 2-12 0,-4 1 12 0,0 0-12 0,0 6 12 0,0 0-12 16,0-6 12-16,-4 6-12 16,4-3 12-16,-7 3-12 0,0 0 15 0,7 0-4 0,-10-3-1 0,3 3 0 15,3-6 13-15,1 6 2 0,3 3 1 0,-4-9 0 16,4 6-10-16,0 4-3 0,4-11 0 0,-4 7 0 16,0 4 3-16,3-4 1 0,1 9 0 0,-4-5 0 15,0-1-4-15,0-3-1 0,-4 9 0 0,1-5 0 16,3 5 10-16,-4 4 2 0,-3-13 0 0,0 9 0 15,3 1-14-15,-6-4-2 0,6 10-8 0,-6-10 12 16,3 4-4-16,0-1-8 0,0 1 11 0,3 2-11 16,4-2 19-16,-7-1-3 0,3-5-1 0,4 5 0 15,0-6-15-15,0 7 11 0,0-7-11 0,0 0 10 16,4 7 1-16,3-7 0 0,-7 6 0 0,4-5 0 0,3 2 5 16,-7-3 0-16,3 7 1 0,1-1 0 0,3-2-7 0,-7 2-2 15,0 1 0-15,3 2 0 0,-3-2-8 0,0 2 0 16,0-2 9-16,0-1-9 0,-3 4 8 0,3-4-8 15,3 1 8-15,-3 3-8 0,0-4 11 0,0 4-3 16,7-4 0-16,-7 1 0 0,4-1 0 0,6-6 0 16,-6 7 0-16,6-7 0 0,-2 0-8 0,6 4 8 15,-11-4-8-15,4 0 8 0,7 0-8 0,-10 7 8 16,6-7-8-16,-2 7 8 0,-1-7-8 0,0 3 0 16,-4 0 0-16,4 4-11 0,-3-1 11 0,-1 1 8 15,4-1-8-15,-7-2 11 0,0 2-11 0,0 1 0 16,4-1-12-16,-4 1 12 0,0-4 18 0,7 13 11 15,-7-9 3-15,0-1 0 0,3 4-32 0,1-10 0 16,3 6 0-16,4 1 0 0,-8-1 0 0,4-5 9 0,0 5-9 16,4-6 8-16,-1-3-8 0,-3 4 12 0,8-1-12 0,-5-3 12 15,-3 3-12-15,11 0 10 0,-11 4-10 0,11-4 10 16,-8 0-10-16,4 0 10 0,4 4-10 0,0-4 10 16,-4 0-10-16,7-3 10 0,-7 10-10 0,7-7 10 15,-3 0-10-15,-4 7 0 0,3-7 0 0,-6 3 0 16,-4-2 0-16,11-1 8 0,-11 0-8 0,10 3 8 15,-6-2-8-15,3-1 0 0,-3 0 0 0,6-3 0 0,-6 10 0 16,10-7-9-16,-7-3 9 0,7 3 0 16,-7-3 0-16,8-3 0 0,-8 3 8 0,7 0-8 0,-3-6 0 15,3 6 8-15,-4-6-8 0,1 0 0 0,7 6 9 0,-8-6-1 16,1 0 0-16,0 9 0 0,6-3-8 0,-3 0 0 16,1-3 0-16,-1 9 0 0,-4-3 0 0,8 1 0 15,-4-4-12-15,4 0 12 0,0-3 0 0,-4 9 0 16,4-3 0-16,-1 1 0 0,4-4-9 0,-3-6 9 15,3 6 0-15,1-3 0 0,-1-7 0 0,0 10 20 16,4-6-2-16,0 0-1 0,3 0-9 0,0 0-8 16,0-4 9-16,1 4-9 0,-1-3 9 0,-3-4-9 15,3 10 8-15,0-3-8 0,-3-6 10 0,3 9-10 16,-10 0 12-16,10-4-12 0,-10-2 0 0,3 3 0 16,4 0 0-16,3-4 0 0,-7 4 0 0,4 0 0 15,3-3 0-15,1 2 0 0,-1-2 12 0,7-3-4 16,-3 2 0-16,3 1-8 0,-3-3 9 0,4-4-9 0,-1 7 0 0,0-7 9 15,1 0-9-15,-1 1 0 0,4-1-10 0,-4-2 10 16,4 2 0-16,0-6 0 0,-4 10 0 0,4-10 0 16,-4 6 0-16,8-9 0 0,-11 10 0 0,6-4 0 15,-6-3 0-15,7 3 8 0,0-6-8 0,3 3 0 16,-3 4 9-16,0-4-9 0,0 3 0 0,0-6 9 16,0 0-9-16,-4 6 8 0,4-3-8 0,-7-3 8 15,3 0-8-15,4 0 0 0,3 0 0 0,1 0 8 16,3 0-8-16,-1 0 0 0,-2-3 9 0,3-3-9 15,0 6 0-15,-11-6 8 0,7 3-8 0,-3 3 0 16,4 0 0-16,-4-7 0 0,-4 4 0 0,7 3 8 0,-3 0-8 16,4-6 0-16,-5 6 0 0,1 0 0 0,0-3 0 15,-4-3 0-15,1 2 0 0,-1-2 0 0,4-3 0 0,0-1 0 16,0 1 0-16,3 0 0 0,-3-7 0 0,3 6 0 16,4-5 0-16,-3 2 8 0,-5-2-8 0,1 5 0 15,4-9 0-15,-4 4 0 0,3 2 0 0,0-3 0 16,1 1 0-16,-4 2 8 0,-1 7-8 0,1-7 0 15,-3 4 0-15,3-7 0 0,-4 7 0 0,0-1 0 16,4 1 0-16,7-7 0 0,3 7 0 0,-3-7 0 16,-7 4 0-16,11-4 0 0,-1-3 0 0,1 4 0 15,-5 2 0-15,1-3 0 0,7-9 0 0,0 6 0 16,-3 1 0-16,-1-7 0 0,4 6 0 0,0-9 0 16,0 9-8-16,-3-6 8 0,-5 0 0 0,1-4 0 0,11 4 0 15,-4-3 0-15,-4 3 0 0,4 3 0 0,0-3 0 16,0 0 11-16,-3 3-11 0,-1-3 0 0,-3 0 0 0,-4 0 0 15,4 3 0-15,0-3 0 0,-3-1 0 0,-4-2 0 16,-1 3 0-16,5 3 0 0,-1-3 0 0,-3-3 0 16,0-3 10-16,-4 2-10 0,8-5 12 0,-5 6-12 15,8-7 0-15,0-3-17 0,-3 4 1 0,-1-4 1 16,0 10-7-16,1-13-2 0,-1 10 0 0,1-3 0 31,-1-7-132-31,4 9-26 0,-4-8-6 0</inkml:trace>
  <inkml:trace contextRef="#ctx0" brushRef="#br1" timeOffset="165322.81">4276 4473 288 0,'0'0'25'0,"0"0"-25"0,0 0 0 0,-7-7 0 15,7-2 284-15,0 6 51 0,0 3 10 0,0 0 3 16,-4 0-245-16,4 0-49 0,0 0-10 0,0-6-1 16,-10-1-6-16,10 7-1 0,0 0 0 0,0 0 0 15,-11 7-16-15,7-1-3 0,-3-3-1 0,4 3 0 16,3-3 6-16,-7 7 1 0,3-4 0 0,1 4 0 16,3-7 7-16,-7 6 2 0,3 4 0 0,4-4 0 15,-7 4-8-15,4-4-2 0,3 0 0 0,-8 7 0 16,5 0-10-16,-1-4-1 0,-3 4-1 0,4 3 0 15,-4 0 12-15,0-4 2 0,7 10 1 0,-11-3 0 16,11 3 4-16,-10 4 1 0,10-14 0 0,-7 14 0 16,-1-4-5-16,8 3-1 0,-7-9 0 0,4 6 0 15,-4 3-10-15,0-3-2 0,7 3-1 0,-11-3 0 16,1 4-11-16,-1-1 8 0,7 3-8 0,-13-3 8 0,10 1 9 16,-11 5 2-16,8-6 0 0,-5 1 0 0,5 5 1 0,3-6 1 15,0 7 0-15,3-4 0 0,-3 0-11 0,4-5-2 16,-8 2-8-16,11-3 12 0,0 3-2 0,0-3-1 15,0 3 0-15,0-3 0 16,0 4-1-16,7-1 0 0,-7 3 0 0,0-3 0 0,4-2-8 0,-4 2 0 16,-4 0 0-16,4 0 8 0,0 7-8 15,0-7 12-15,-7 6-12 0,7 1 12 0,0-7-4 0,0 7 0 16,0-7 0-16,0 6 0 0,0 1 0 0,0-7 0 16,0 7 0-16,0-1 0 0,0-6-8 0,7 7 0 15,-3-1 9-15,-4-2-9 0,0 2 24 0,3 1 1 16,4-1 0-16,-7-6 0 0,4 10-25 0,3-7 0 15,0-2-14-15,0-1 5 0,-4 0 9 0,5 3 0 0,-5-2 8 16,1-1-8-16,3 0 11 0,3 3-3 0,-6-2 0 16,3-1 0-16,0 0-8 0,0 3 8 0,-4-2-8 0,4-1 8 15,1 0-8-15,-1 7 8 0,-4-7-8 0,4 3 8 16,-7 1-8-16,4 2 8 0,3-9-8 0,-4 13 8 16,1-10 0-16,3 6 0 0,3 1 0 0,-6-1 0 15,7 1-8-15,-1-7 12 0,1 7-12 0,-4-4 12 16,3 3-12-16,1-8 0 0,0 2 9 0,3 0-9 15,-4-3 8-15,1 3-8 0,3 4 8 0,0-10-8 16,-3 12 0-16,3-9 8 0,3 3-8 0,-10-2 0 16,11 2 0-16,-7 0 9 0,3 3-9 0,-4-2 0 15,-3-1 8-15,4 6-8 0,0-6 0 0,-1 7 0 16,1-7 0-16,-1-3 0 0,4 10 0 0,-3-7 0 16,0 0 8-16,3-3-8 0,0 10 0 0,0-13 0 0,4 9 11 15,6-9-11-15,-10 9 10 0,0-9-10 0,8 3 11 0,-5 1-11 16,1-8 12-16,0 11-12 0,-1-4 9 0,1 0-9 15,-1-3 0-15,-2 3 9 0,-1 3-9 0,0-3 0 16,0 0 0-16,4-3 0 0,-8 3 0 0,4 0 0 16,-3 0 8-16,-1-3-8 0,5 3 0 0,-5 4 0 15,4-4 0-15,0 3 0 0,0 0 0 0,4-3 0 16,0 0 8-16,3 0-8 0,0-3 0 16,4-3 12-16,-11 6-12 0,7 0 12 0,4-6-4 0,-8 0 0 15,8-3 0-15,0 3 0 0,-1-4-8 0,5 4 12 16,-5-6-12-16,1 2 12 0,-7 1-12 0,6-4 0 15,-2 7 0-15,-1-3 8 0,0 3-8 0,4-4 0 16,-1-2 0-16,1 3 0 0,0 2 0 0,-4 1 0 16,7 3 0-16,0-3 0 0,1 0 0 15,-1 0 0-15,3 0 0 0,-6-1 0 0,3 4 0 0,4-3 0 0,-7 0 8 0,0 0-8 16,-1 0 0-16,4-1 0 0,-3 4 0 0,3-3 0 16,-3-6 0-16,3 2 0 0,4 4 0 0,-7-3 0 15,3-4 0-15,4 4 0 0,3 3 0 0,-7-3 0 16,4-4 0-16,0 4 0 0,-4 3 0 0,4-4 0 15,-4 4 0-15,4-3 0 0,-4-4 8 0,4 4-8 16,-8 3 0-16,5 0 0 0,-1 6 0 0,4-6 0 16,-8-4 0-16,4-2 0 0,8 9 0 0,-5-4 0 15,-6-5 0-15,10 3 0 0,1 3 8 0,-1-1-8 16,4-2 0-16,0 0 8 0,-4-4-8 0,4 7 8 16,3-10-8-16,0 7 0 0,1-6 9 0,-5 5-9 15,8-2 0-15,0-7 8 0,-3 10-8 0,2-4 0 16,1 4 0-16,0-4 0 0,4 4 0 0,-8 0 0 15,0-4 0-15,1 4 0 0,2 3 0 0,-2-3 0 0,6-4 0 0,-3 10 0 16,3-3 0-16,-6-7 0 0,6 4 0 0,4 3 0 16,-11-10 0-16,4 7 0 0,0-3 0 0,0-1 0 15,3 1 0-15,1-4 8 0,3 0-8 0,0 1 0 16,6-4 0-16,-6 4 0 0,0-1 0 0,0 0-12 16,4 1 2-16,-4-4 0 0,7-3 18 0,-4 3 4 15,0-2 1-15,8 2 0 0,-4-6-13 0,3 9 0 16,-3-9 0-16,0 0 0 0,-3 7 0 0,3-7 0 15,0 0 0-15,0 0 0 0,7 0 0 0,-7 0 8 16,3-7-8-16,-3 7 0 0,0 0 0 0,0-3 0 0,7-3 0 0,-3 0 0 16,-1-4 20-16,4 7-3 0,-3-3 0 0,-4 3 0 15,7-4-25-15,-4-2-6 0,1 0-1 0,-1 9 0 16,4-10 26-16,-3 10 5 0,-1-6 0 0,-6-4 1 16,-4 7-26-16,3-3-6 0,8-3-1 0,-4-1 0 15,-8 1 16-15,8 3 0 0,7-4 0 0,0 7 0 16,-7-13 0-16,-3 7 0 0,-1 0 0 0,4-1 0 15,7 1 0-15,-3-1 0 0,-11-5 0 0,7 5 0 16,0 1 0-16,-4-1 0 0,-3 1 0 0,-4 0 0 16,1 2 0-16,-4-2 0 0,0-1 0 0,-4 4 0 15,7-3 0-15,-6 6 0 0,-1-4 0 0,0-2 0 16,4 6 0-16,-7-3 0 0,-4-4 0 0,0 10 0 16,1-9 0-16,-1 2 0 0,-3 4-9 0,3-3 9 15,-3 3-16-15,3-6 3 0,7-1 0 0,1 1 0 16,3-7-51-16,-1 7-11 0,5-1-1 0,-1-5-1 15,1 2-101-15,3-9-20 0,-1 10-4 0</inkml:trace>
  <inkml:trace contextRef="#ctx0" brushRef="#br1" timeOffset="169166.05">3620 4714 2026 0,'-4'0'44'0,"-7"0"10"0,4 3 2 0,0-3 1 0,0 10-45 0,7-10-12 0,0 9 0 0,0-3 0 0,7 1-8 0,-3 2-4 15,6-6-1-15,1 7 0 0,-4-10 13 0,4 6 16 16,6 3-3-16,-10-9-1 0,11 10-12 0,-11-10 0 16,11 9 8-16,-15 1-8 0,8-1 0 0,-1 0 0 0,-10 1 0 0,4-1 0 15,-4 7 10-15,-4-7-1 0,4 7 0 0,-7-4 0 16,4 4 28-16,-1 0 6 0,-3-4 1 0,4 4 0 16,-8-7 6-16,4 7 2 0,3-3 0 0,1 2 0 15,-4-5-8-15,3-1 0 0,4 1-1 0,0 5 0 16,0-5-20-16,4 2-4 0,3 4-1 0,-4-7 0 15,1 1 6-15,3 5 0 0,-3-5 1 0,3 5 0 16,3-2-25-16,-10-4 0 0,7 10 0 0,0 3 0 16,-7-9 0-16,4 6 0 0,-4 2 0 0,0-2 0 15,-4 3 0-15,4 3 0 0,-7 0-12 0,0 4 12 16,7-4 0-16,-10 0 0 0,3-3 9 0,3 3-1 16,-3-6 6-16,0 6 2 0,7-6 0 0,-7 9 0 15,3-13 0-15,4 4 0 0,0-3 0 0,0 3 0 16,0 0-4-16,4-1-1 0,3-8 0 0,-4 9 0 15,1-4 8-15,3 10 1 0,-3-12 1 0,3 9 0 16,3-3-10-16,-10 0-3 0,7-1 0 0,0 1 0 16,-7 0-8-16,4 3-14 0,3-3 3 0,-7 0 1 15,3-1 10-15,-3-2 14 0,0 3-3 0,4 0-1 16,3-4-10-16,-7-2 0 0,0 3 9 0,4 2-9 16,3-2 0-16,-4 3 8 0,4-3-8 0,-3-4 0 0,-1 4 9 15,4-4-9-15,4 4 12 0,-8 0-12 0,8-4 8 0,0 4-8 16,-1 3 0-16,-3 0 0 0,0-1 15 0,4-2-4 15,-8 3-1-15,8 0 0 0,-7 6-10 0,3 0 12 16,-7-3-12-16,0 3 12 0,0 3-12 0,0-3 0 16,0 3 0-16,0-3 8 0,0 1-8 0,-7-8 0 15,7 7 0-15,0-3 8 0,0 4-8 0,7-1 0 16,-7 0 0-16,3-3 0 0,4 3 0 0,-3 3 0 16,-4-3 0-16,10 0 0 0,1-3 0 0,-8 3 8 0,1 0-8 15,3 3 0-15,4-2 8 0,-8-5-8 0,4 11 0 16,-3-10 8-16,-4 9-8 0,3-9 0 0,4 9 9 0,-7-2-9 15,4-1 0-15,3 0 8 0,-7-3-8 0,0 10 0 16,3-7 12-16,1 0-1 0,-4-3-1 16,7 3 0-16,-7 4-10 0,0-10 0 0,3 3-12 0,5 3 12 15,-5-3 0-15,8 0 0 0,-8-3 0 16,4 3 0-16,-3 0 0 0,3-6 0 0,7 9 0 0,-11-9 0 16,4 6 0-16,-3 0 0 0,7-3 9 0,-1 3-9 15,-10 4 0-15,11-4 9 0,-11 3-9 0,7-3 0 16,0 3 8-16,-7 4-8 0,3-4 0 0,4 0 0 15,-7 0 11-15,4-3-11 0,0 4 10 0,-4-4-10 16,7 0 0-16,-4-3 0 0,-3 3 0 0,7 3 0 16,-3-6 0-16,3 0 0 0,-7-3 0 0,7 6 0 15,0 0 0-15,3-6 0 0,-3 6 0 0,4-3 0 0,-4 3 0 16,4 0 0-16,3-6 0 0,-4 9 0 0,-3-9 0 0,1 6 8 16,2 3-8-16,1-3 0 0,-8 0 0 0,8 4 8 15,-8-4-8-15,8-3 0 0,-8 3 8 0,8 0-8 16,-4 3 0-16,4-3 0 0,-11 3 0 0,14-3 8 15,-4-6-8-15,-6 6 0 0,6-3 0 0,1 0 0 16,0-3 8-16,-4-6-8 0,3 2 0 0,4 4 11 16,4 0-11-16,-7 0 10 0,3 3-10 0,0-4 12 15,0-5-12-15,-3 3 12 0,3 2-4 0,-4 1-8 0,4 3 12 0,-3-3-4 16,3 0-8-16,-3 6 0 0,-1-6 0 16,1 0 0-16,-1-1 0 0,1 7 0 0,0-12 0 0,3 12 0 15,-4-6 0-15,-3-3 0 0,4 2 0 0,3 1 0 16,-3-3 0-16,6 0 0 0,-10-4 0 0,11 7 0 15,-8-3 12-15,5-1-4 0,-1-2 0 0,7-4 0 16,-11 7-8-16,8-7 0 0,3 1-10 0,-7-1 10 16,8 7 0-16,2-13 0 0,-6 6 0 0,3 1 0 15,0 2 0-15,-3 1 0 0,3-4 0 0,0 1 0 16,-3 5 0-16,3-5 0 0,0 5 0 0,-7-2 0 16,7 3 0-16,-6-7 0 0,6 10 0 0,-4-3 0 15,1-7 0-15,7 10 0 0,-11-10 0 0,0 10 0 16,7-3 8-16,-3-7-8 0,-1 0 0 0,8 7 0 15,-7-3 0-15,6 2 0 0,5-5 0 0,-5-1 0 16,4 7 0-16,4-7 8 0,-7 1-8 0,3-1 0 16,4 1 8-16,-4-1-8 0,4 0 0 0,-7 1 0 0,-4 5 9 15,3-5-9-15,1 5 0 0,-7-2 9 0,3 3-9 0,0 3 0 16,-7-4 0-16,4-2 0 0,-1 2 0 0,-2 4 0 16,-1-3 8-16,3-4-8 0,1 4 0 0,0 3 0 15,-1-10 0-15,4 7 0 0,-3-7 0 0,3 7 0 16,0-6 8-16,4-1-8 0,-7 0 0 0,10 1 0 15,-3-4 0-15,-8 3 0 0,8-5 0 0,-4 5 8 16,4-3-8-16,-4-3 0 0,0 7 0 0,0-1 0 16,-3 4 0-16,0-4 0 0,-1 1 0 0,1-1 0 15,0 0 8-15,-4 7-8 0,0-3 0 0,7-4 0 16,-7 0 0-16,7 7 0 0,-7 0 0 0,7-4 0 16,4-2 0-16,-7 5 0 0,-1-5 0 0,8 5 0 15,-7-5 0-15,6-1 0 0,1 4 0 0,3-7 0 0,4 4 8 0,-4-1-8 16,1 0 0-16,2 1 10 0,-2-1-10 0,-1 1 10 15,0 2-10-15,-3-2 0 0,3 2 0 0,-3-3 0 16,3 1-8-16,-3 6 8 0,-1-7 0 0,4 0 0 16,1 1 0-16,2 5 0 0,1-5 0 0,0-1 0 15,-4 7 0-15,4-4 0 0,3-2 0 0,-3-1 0 16,3 4 0-16,0-1 0 0,1-2 0 0,-1-1 0 16,0 1 0-16,8-4 0 0,-1 3 0 0,0 1 0 15,1-4 0-15,6 3 0 0,-7-5 0 0,4 5 0 16,0-3 0-16,0 4 0 0,-7-1 8 0,3 0-8 15,-3 1 0-15,0-1 0 0,7 1 0 0,-4 5 0 16,-3-5 0-16,7 5 0 0,-1-2 0 0,-2-4 0 0,3 7 0 0,-4-7 0 16,0 7 0-16,8-3 0 0,-12 2 0 0,8 1 0 15,-3-3 0-15,6 2 0 0,4-5 0 16,-4-1 0-16,4 7 0 0,0-4 0 16,-7-2 0-16,7 2 0 0,-4-2 0 0,1-1 0 0,-1-6 0 0,1 7 0 15,-1-4 0-15,4-3 0 0,-4 3 0 0,1 4 0 16,3-1 0-16,-4-3 0 0,-3 4 0 0,3-7 0 15,1 6 0-15,-5-2 0 0,8 2 0 0,0 0 0 16,0-2 0-16,0-4 0 0,0 6 0 0,0 1 0 16,0-1 0-16,-4-3 0 0,8 4 0 0,-4-1 0 15,3-3 0-15,4-2 0 0,4 2 0 0,-1-3 0 16,-10 3 0-16,3-3 0 0,4-3 0 0,-3 7 0 16,-4-4 0-16,-4-3 0 0,4 6 0 0,0 0 0 0,3-3 8 0,-3-3-8 15,-3 7 0-15,3-4 10 0,0-3-10 0,-4 0 10 16,0 6-10-16,4-6 0 0,0 0-10 0,4 0 10 15,-1 3 0-15,0-3 0 0,-3 0 0 0,-3 0 0 16,3 0 8-16,0 7-8 0,-4-14 0 0,0 7 0 16,1 0 0-16,-1 0 0 0,-3-3 0 0,7 3 0 15,-4 0 0-15,4-6 0 0,-3 6 0 0,-1-3 0 16,0-4 0-16,1 7 0 0,-1-9 0 0,4 3 0 16,0 3 0-16,0-4 0 0,3-2 0 0,-3 6 0 15,-3-3 0-15,-1 2 0 0,-3-2 0 0,0-3 0 16,0 2 0-16,0 4 0 0,-1-3 0 0,1-3 0 15,-3 5 0-15,2-2 0 0,-2-3 0 0,-1 6 0 16,-3-4 0-16,0-2 0 0,0 3 0 0,-4 3 0 16,0-4 0-16,0-2 0 0,-3 6 0 0,3-4 0 0,1-2 0 15,-1 0 0-15,0-1 0 0,-3 4 0 0,0-3 0 16,-1-1-11-16,1 1 11 0,3-1-13 16,-3 1-31-16,4 0-7 0,-5-1-1 15,5 1 0-15,-1-7-113 0,4 0-23 0,-1 4-5 0,-6-4-1 0</inkml:trace>
  <inkml:trace contextRef="#ctx0" brushRef="#br1" timeOffset="171531.1">6269 10531 345 0,'0'0'31'0,"0"0"-31"0,0 0 0 0,0 0 0 16,7-6 245-16,-7-4 43 0,0 10 9 0,7-6 2 15,-7-3-191-15,0 9-39 0,4-10-7 0,3 7-2 16,-7-3-8-16,3-3-3 0,1-1 0 0,3 4 0 16,-4 3-33-16,4-4-8 0,0 4 0 0,-3-6-8 15,3 3 0-15,0 2 0 0,-4-2 0 0,-3 6 0 16,8-9 32-16,-5 9-1 0,1-10 0 0,-1 4 0 15,-3 6 43-15,4-3 9 0,-1-3 1 0,4 3 1 16,-7 3-37-16,0 0-7 0,0 0-1 0,0 0-1 16,0-7 17-16,0 7 3 0,0 0 1 0,0 0 0 15,0 0-21-15,0 0-4 0,0 0-1 0,0 0 0 16,-10 0-18-16,3 7-4 0,0 2-1 0,-1-6 0 16,5 7-11-16,-4-4 8 0,0 3-8 0,3 7 8 15,4-7-8-15,-3 1 0 0,3-7 0 0,0 6 0 16,0 7 0-16,3-7-11 0,-3 1 3 0,4-1 0 0,-1-3 8 0,1-2 0 15,3 2 0-15,-4 3 0 16,5 1 0-16,-5-4 11 0,4-3-3 0,0 3 0 0,-7-6-8 0,7 3 0 16,4-3 0-16,3 7 0 0,-3-4 12 15,-4-3 0-15,10 0 0 0,-6-3 0 0,3-4-12 0,4 7 0 16,-1-3 0-16,1-3 0 0,3 3 27 16,0-3 3-16,-7-4 1 0,7 1 0 0,-10-1-31 0,3 4 8 15,0-3-8-15,-3-1 0 0,-8 1 9 0,4 0-1 16,0-1 0-16,-3 4 0 0,0-4 5 0,-4 1 1 0,0 0 0 15,0-1 0-15,-4 7 4 0,0-9 1 0,-3 8 0 0,-3-5 0 16,3 0-11-16,-4 2-8 0,-3 7 9 0,0-3-9 16,3-3 9-16,-3 6-9 0,0 0 8 0,-3 6-8 15,-1-3 16-15,0 4-3 0,1 2 0 0,2 0 0 16,-6 1-25-16,7 5-4 0,-10-2-2 0,6 6 0 16,0-3 18-16,1 2 0 0,2 1 0 15,5 3 0-15,-1-3 0 0,4-7 0 0,-7 4 0 16,11 0 0-16,3-4 0 0,0-2-8 0,0-1 8 0,0 1 0 15,3-4 0-15,4 3 0 0,-7-9 0 0,7 10 0 16,4-10 0-16,3 6 0 0,-3-3 0 0,-1-3 0 16,4 0 0-16,-3 0 0 0,3-3 0 0,4 3 0 15,-1-6 0-15,-6 3 11 0,3-4-11 0,0 4 10 16,0-3-10-16,-3-4 8 0,3 4-8 0,-4 3 8 16,-3-6-8-16,4 2 8 0,-4-2-8 0,0 6 8 15,-3-3-8-15,-1-4 8 0,-3 4-8 0,0-4 8 0,0 7 3 0,0-3 0 16,-3-3 0-16,-1-4 0 0,-3 1-11 15,0 2 10-15,0 1-10 0,3-1 10 0,-6 7-10 16,-1-3 0-16,1-3 0 0,6 2 0 16,-6 4 0-16,3 3 0 0,-1 0 0 0,-2 0 0 15,3 10 0-15,0-4 0 0,-4 6 0 0,4-2 0 0,-3 5 0 0,3 1-9 16,-1 3 9-16,5-7 0 0,-4 4 0 16,0 0 0-16,7-4 0 0,-4-2 0 0,4-1 0 0,0 1-8 15,4 2 8-15,-4-12 0 0,0 0 0 0,7 3 0 16,0 7 0-16,4-10 0 0,-4 0 0 0,3 0 0 15,1 0 0-15,-1-10 0 0,1 7 0 0,-1-3 9 0,5-4-9 16,-5 4 8-16,1-3-8 0,-4-1 10 16,3 1-10-16,-3 0 10 0,-3-1-2 0,0 4-8 0,-1-4 12 15,1 1-4-15,-4 0 3 0,0-1 0 0,0 1 0 16,-4-1 0-16,1 4-1 0,-1-3 0 0,0-1 0 0,-6 7 0 16,3-6-10-16,0 3 0 0,0-4 0 0,-4 10 0 15,4-6 0-15,-4 6 0 0,4 0 0 0,-3 0 0 16,-1 0 0-16,4 6 10 0,-3 4-10 0,3-1 10 15,0 0-10-15,-4 1-11 0,4-1 3 0,0 7 0 16,0-1 8-16,3-2 0 0,-3-4 0 0,4 1 0 16,3-1 0-16,0 4 0 0,0-4 0 0,3-6 0 15,4 7 0-15,0-1 0 0,-7-9 0 0,11 0 0 16,-1 6 0-16,5-2 0 0,2-4 0 0,-6 0 0 16,6-4 0-16,-2 4 0 0,2 0 0 0,1-6 0 15,-1 6 0-15,-2 0-8 0,2-3 8 0,-6-3-8 0,-1 3 8 16,1-4 0-16,3 7 0 0,-7-9 8 15,4 9-8-15,-11 0 0 0,3-3 8 0,1-3-8 16,3-4 10-16,-7 4-2 0,-7-4-8 0,3 7 12 0,1-3-3 0,-1-3-1 16,1-1 0-16,-1 1 0 0,-3 3-8 0,0-4 10 15,0 7-10-15,3-6 10 0,-3 2-10 0,4-2 8 16,3 0-8-16,-7 9 8 0,3-10-8 0,4 10-9 16,0 0 9-16,0 0-13 15,0 0-147-15,0 0-28 0</inkml:trace>
  <inkml:trace contextRef="#ctx0" brushRef="#br3" timeOffset="181952.03">23400 16950 1555 0,'0'0'138'0,"-4"0"-110"16,1 0-28-16,-4 6 0 0,-4-3 316 0,0-3 57 15,4 7 12-15,0-4 3 16,7-3-363-16,0 0-72 0,4 9-14 0,-1 1-3 15,4-4 7-15,1 3 1 0,-1 1 1 0,3-1 0 0,-3 7 43 0,4-4 12 16,3 4 0-16,-3 9 0 0,-1-6 8 0,1 6 7 16,-1-3 1-16,1 3 0 0,-4 10-8 0,0-13 0 15,-4 9-8-15,-3-3 12 0,-3 0 17 0,3-3 3 16,-4 4 1-16,4-11 0 0,-7 4-17 0,7-9-3 0,0 3-1 16,-3-7 0-16,3-9 7 0,0 0 1 0,0 0 0 0,0 0 0 15,0 0 9-15,0 0 3 0,0 0 0 0,7-9 0 16,0-1-18-16,0-5-3 0,-3-4-1 0,-1-6 0 15,4 6-2-15,-3-6-8 0,-4-3 12 0,3-1-4 16,-3 1-8-16,0-3 12 0,-3 3-12 0,3-7 12 16,0 7-4-16,-4-7-8 0,1 7 12 0,-1-6-4 15,4 5 1-15,-3-5 0 0,3 6 0 0,0 3 0 16,0-10-9-16,3 13 0 0,1-3 9 0,-1 0-9 16,1 6 0-16,-1-6 0 0,1 13 0 0,-1-4 0 15,4-3 0-15,0 10 0 0,0 2 0 0,0-2-8 16,1 0 8-16,-1-1-8 0,0 7 8 0,3-3-8 0,-3-4 8 0,4 4 0 15,-4 6 0-15,3-9-8 16,1 9 8-16,3 0 0 0,0-4 0 0,4 8 0 0,0-4 0 0,-1 6 0 16,1-3-12-16,3-3 4 0,4 9-4 0,-4-2 0 15,0 2 0-15,4 1 0 16,-4-1-28-16,0 0-5 0,-3 7-2 16,3-7 0-16,-3 1-20 0,-1-1-4 15,1 1-1-15,-4-1 0 0,0-3-87 0,0-3-17 0,-3 4-4 0,3 2-1 16,-4-9-72-1,1 0-15-15,10 0-2 0,-3-3-1 0</inkml:trace>
  <inkml:trace contextRef="#ctx0" brushRef="#br3" timeOffset="182447.12">24829 16157 2718 0,'0'0'120'0,"0"0"25"0,-8-3-116 0,5-4-29 0,-1 7 0 0,1-9 0 16,3 9-63-16,0 0-18 0,0 0-4 0,0 0-1 15,0 0 10-15,-4 9 1 0,-3 1 1 0,0 5 0 0,0-2 74 16,-3 12 0-16,-5 0 9 0,1 3 1 0,-3 7 35 0,-1 2 7 15,-3-2 2-15,-4 9 0 0,1 3-4 0,-1-3-1 16,-3 6 0-16,-1-3 0 0,1 6-27 0,0 4-6 16,-4 2 0-16,4-5-1 0,3 2 20 0,4-3 4 15,0 1 1-15,3-4 0 0,8-3-13 0,3 3-3 16,0-9 0-16,3 0 0 0,4-4 6 0,0 1 1 16,11-4 0-16,-1 1 0 15,1-7-50-15,3-3-9 0,7 3-3 0,-3-3 0 0,6-6 19 16,-2 6 3-16,2-12 1 0,5 9 0 0,-1-3 8 0,0-7-8 15,-3-5 8-15,3 2-8 0,0 7-10 0,0-13-2 16,1 6 0-16,-5-3 0 16,1-2-9-16,0 2-3 0,-1-3 0 0,1-3 0 15,0 0 0-15,-4-3 0 0,4 3 0 16,-4 0 0-16,3-6 32 0,-6-4 0 0,0 1 8 0,-1-1-8 0,5 1 11 0,-5-7-11 0,-3 7 10 16,4-10-10-16,0 6 23 0,-1-8-2 0,-6 2 0 15,3 0 0-15,-7 3-7 0,4 4-2 0,-4-7 0 0,0 3 0 31,0 0-83-31,-7 4-17 0,3-4-3 0,-3 7-637 0,-3-1-128 0</inkml:trace>
  <inkml:trace contextRef="#ctx0" brushRef="#br3" timeOffset="183315.45">25238 16379 1177 0,'3'-9'52'0,"1"9"11"0,-1-6-51 0,-3 3-12 0,4-4 0 0,-1 4 0 15,-3-3 38-15,4 3 5 0,-1-4 1 0,-3-2 0 16,4 9-10-16,-4-3-2 0,0 3 0 0,0 0 0 0,0 0 66 0,0 0 13 15,0-6 2-15,0 6 1 0,0 0-6 0,0 0 0 16,0 0-1-16,0 0 0 0,0 0-34 0,0 0-6 16,0 0-2-16,-4 9 0 0,-3 7-51 0,0-4-14 15,0 7 0-15,4 6 0 0,-8 0 0 0,1 3 0 16,-5 7 0-16,1-1 0 0,-7 1 0 0,4 3 0 16,-5-1 0-16,1-2 0 0,-3 2 0 0,2 7 8 15,5-9 2-15,-1 2 0 0,0-2 6 0,1-1 2 16,3 1 0-16,0-7 0 0,3 0 3 0,0 1 1 15,8 2 0-15,-1-9 0 0,8 3-8 0,-1-6-2 16,4 0 0-16,1 2 0 0,6-8-12 0,-4 3 0 16,1-7 0-16,3 1 0 0,0-1 0 0,4-3 0 15,3-3 0-15,-4-3 0 0,5 0 0 0,2 0 12 0,1-3-3 16,-4-3-1-16,0-3 13 0,-3-1 3 0,3 1 0 0,-3-1 0 16,-1 1 4-16,1-7 0 0,-4-3 1 0,0 4 0 15,0 2-2-15,-3-12-1 0,0 6 0 0,-1-6 0 16,1-3-15-16,-4 0-3 0,-4-4-8 0,1 1 12 15,-4-3 5-15,0-1 1 0,0 1 0 0,-4-1 0 16,4 4-7-16,-3-4-2 0,-1 1 0 0,-3-1 0 16,4 1 4-16,-4 6 1 0,3-7 0 0,1 4 0 15,-1-1-14-15,1 4 0 0,-1 0 0 0,0 3 0 16,4 0 0-16,-3 6 0 0,-1 0 0 0,1 0 0 31,-1 10-24-31,4-7-4 0,-3 7 0 0,-1 6-1 0,-3-4-48 16,4-2-10-16,-4 9-1 0,0 0-1 0,0 0-118 0,-4 3-23 15,0 3-5-15,1 4-1 0</inkml:trace>
  <inkml:trace contextRef="#ctx0" brushRef="#br3" timeOffset="183676.06">25132 16800 2602 0,'0'0'116'0,"0"0"23"0,0 0-111 0,0 0-28 0,0 0 0 0,0 0 0 32,0 0-66-32,10 0-18 0,1 9-4 0,3-9-1 0,-3 6 49 0,-1-3 11 0,4-3 1 0,-3 0 1 15,3 7 35-15,-3-7 8 0,-1 3 0 0,-3 3 1 16,4-6-17-16,3 0 0 0,-3 0 0 0,6 0 0 16,-3 0-14-16,4 0-6 0,3 0-2 0,4-6 0 15,3 3-153-15,4-4-30 16,35-2-7-16,-18-4 0 0</inkml:trace>
  <inkml:trace contextRef="#ctx0" brushRef="#br3" timeOffset="184135.23">25185 16006 2833 0,'0'0'125'0,"0"0"27"0,0 0-122 0,0 0-30 0,0 16 0 0,3-7 0 15,4 1-12-15,0 5-9 0,4-2-2 0,3 3 0 32,7 2-14-32,-3-2-3 0,3-3-1 0,0 12 0 0,4-6 41 0,3-1 0 15,0 7 0-15,1 1 0 0,2-1 12 0,1-3 5 0,0 3 1 0,-4 3 0 16,4 6 1-16,-4 1 0 0,4 2 0 0,-4-2 0 16,0 3-11-16,1-4-8 0,-8 4 9 0,0 6-9 15,0 0 12-15,0-1-3 0,-3-5-1 0,-4 12 0 16,0-12 10-16,0 6 2 0,-3 0 0 0,-8 0 0 15,4-7 3-15,-3 7 1 0,-4-6 0 0,-4-4 0 16,1 1-13-16,-1-7-3 0,-3 0 0 0,0 4 0 16,0-11-8-16,-3 11 8 0,2-10-8 0,-2 3 8 15,-1-6-8-15,1-10 0 0,-1 0 0 0,4 1-11 16,-4-10-91-16,4-3-18 0,-3-4-4 0,-1-2-1075 16</inkml:trace>
  <inkml:trace contextRef="#ctx0" brushRef="#br3" timeOffset="185239.16">27404 16185 1821 0,'0'0'80'0,"0"0"18"0,0 0-78 0,0 0-20 0,0 0 0 0,0 0 0 16,0-3 0-16,0-7-12 0,0 10 1 0,0-6 1 15,0 6-31-15,0 0-7 0,0-3 0 16,3-3-1-16,-3 6 86 0,0 0 18 0,0-10 3 0,0 10 1 0,0 0 13 0,0 0 4 16,0 0 0-16,0 0 0 0,0 0-21 0,0 0-4 15,0 0-1-15,-7 7 0 0,0-4-19 0,0-3-4 16,-3 0-1-16,-1 9 0 0,0-9 22 0,-3 10 4 15,4-4 0-15,-4 3 1 0,-1 1-33 0,-2-1-6 16,-1 0-2-16,-3 7 0 0,0-3 5 16,-4 2 1-16,0 4 0 0,-3 6 0 0,-3 0-3 0,-5 4-1 15,4-4 0-15,1 3 0 0,-5 0-5 16,5 0-1-16,2-3 0 0,1 0 0 0,0-6 13 0,0 6 3 16,3-3 0-16,4-6 0 0,-4 0 11 0,8-4 2 15,-1 4 1-15,4-7 0 0,0 1-21 0,-4-1-4 16,8-3-1-16,2-2 0 0,1 2-2 0,4-3-1 0,3-3 0 15,0 0 0-15,0 0-1 0,0 0 0 0,0 0 0 0,0 0 0 16,0 0 0-16,10 0-8 0,1-3 12 0,3-3-4 16,4 2 8-16,-4-2 2 0,4 6 0 0,3-3 0 15,-4-3-2-15,8 6-1 0,-4-7 0 0,4 4 0 16,0 3-3-16,-1-6 0 0,5 6 0 0,-1 0 0 16,-4 0-4-16,5 0-8 0,2 0 11 0,-2 0-11 15,2 0 8-15,-2 0-8 0,2 0 0 16,1 0 0-16,0 0 0 0,3 0 0 0,0 0 0 0,1 0 0 15,-1 0 8-15,4-3-8 0,-4-3 0 0,0 2 0 16,4-2 0-16,0 6-11 0,0-3 2 0,-4-3 0 16,0 3-56-1,-3-4-11-15,0 7-3 0,-7 0 0 0,-4-6-141 0,-4 3-29 0</inkml:trace>
  <inkml:trace contextRef="#ctx0" brushRef="#br3" timeOffset="185662.61">26702 16922 1094 0,'-11'0'48'0,"4"0"11"0,-3-6-47 0,2 6-12 0,1-4 0 0,0-2 0 16,-3 6 216-16,3-3 40 0,0-3 9 0,0 6 2 15,0 0-194-15,7 0-38 0,-4 0-8 0,4 0-2 16,0 0 69-16,0 0 14 0,0 0 2 0,11-7 1 15,-1 7-25-15,8 0-5 0,-1 0-1 0,8-3 0 16,0 3-19-16,3 3-4 0,4 4-1 0,3-7 0 16,0 9-40-16,1-3-8 0,2-2-8 0,5 2 12 15,3-3-12-15,0 3 0 0,3-3 0 0,0 7 8 16,4-4-8-16,-3 3 0 0,-1-2 0 0,0-4 0 16,1-3-68-1,3 0-16-15,0 0-4 0,7-3-1185 0</inkml:trace>
  <inkml:trace contextRef="#ctx0" brushRef="#br3" timeOffset="186997.55">28769 16006 2646 0,'0'0'117'0,"0"0"24"0,-7-3-113 0,0-3-28 0,0 3 0 0,0-4 0 0,0 7 22 0,0-3-2 16,0-3 0-16,0 6 0 15,0-3-20-15,-1-3-15 0,1 6 3 0,-3 0 0 0,-1 6 12 0,1-3 10 16,-1 6-2-16,1 1 0 15,-1-1 5-15,4 7 1 0,0-7 0 0,-4 10 0 16,1-3 8-16,-1 3 2 0,8-1 0 0,-8 1 0 0,0 6-14 0,1 4-2 16,3 2-8-16,-7-3 12 0,3 0-12 0,0 7 0 15,1-10 0-15,-1 3 0 16,1-9 23-16,3 9-2 0,0-9 0 0,3 3 0 0,-3-10-21 16,7 4 0-16,4-3 0 0,3-4 8 0,-4 4-8 15,8-10 0-15,3 6 0 0,3-3 0 0,1-6 0 0,7 0 0 16,7 0 0-16,3-6 0 0,4 6 0 15,3-3 8-15,4-3-8 0,0 3 0 0,0-4 0 0,-4-2 9 16,0 9-9-16,-3-6 0 0,-4-4-10 0,1 7-9 16,-1-6-1-16,-3 2-1 15,-1-2-106-15,1 0-21 0,0-1-4 0,-7 4-981 16</inkml:trace>
  <inkml:trace contextRef="#ctx0" brushRef="#br3" timeOffset="187409.87">29365 15853 2602 0,'0'0'57'0,"-7"9"12"0,-3-9 3 0,-1 6 1 0,7-3-58 0,-3 4-15 15,0 2 0-15,-3 4 0 0,-1-4 0 0,1 7 0 16,-4 9 0-16,-1 0 0 0,-2 3 23 0,3 10 8 0,-8-1 1 0,5 17 1 15,-1-1 26-15,1 10 5 16,-1 6 0-16,0 3 1 0,1 0-28 0,-1 0-5 16,4 0-2-16,-4 3 0 0,-3-2 8 0,3-8 2 0,4 7 0 15,0-3 0-15,0-9-29 0,0-3-11 16,3-4 8-16,1 0-8 16,-1-6-44-16,4-3-13 0,-3 0-3 0,6-10-1308 15</inkml:trace>
  <inkml:trace contextRef="#ctx0" brushRef="#br3" timeOffset="196165.23">8862 13149 500 0,'7'-9'22'0,"-7"0"5"0,-4-1-27 0,1 4 0 0,3-7 0 0,0 7 0 0,-7-3 63 0,3-1 7 16,-3 10 2-16,7 0 0 0,-7 0-23 0,-3 0-4 16,2 10-1-16,-2-4 0 0,3-3-9 0,0 7-3 0,3-4 0 0,-3 3 0 15,4-6-19-15,-1 10-4 0,-3-4-1 0,4 1 0 16,-1-1 13-16,4 1 3 0,-4-1 0 15,4 0 0-15,0 1-1 0,0-1 0 0,0 1 0 16,0 8 0-16,0-2 11 0,0 3 2 0,0 0 1 16,0 3 0-16,0 0-18 0,0 3-4 15,0-6-1-15,-3 9 0 0,-1 3 5 0,1-3 1 0,-1 1 0 16,-3 5 0-16,0 4-20 0,0-4 0 0,-3 4 0 0,3 6 0 16,-4 0 0-16,4 0 13 0,0-7-2 0,0 4-1 15,3-3 22-15,4-1 4 0,-7-2 0 0,7-1 1 16,0 1 7-16,0-1 2 0,7-3 0 0,-7 1 0 15,0-4-31-15,0 0-7 0,0 1 0 0,0-4-8 16,4 0 0-16,-4-6 0 0,0 6 0 0,-4-7 0 16,4-5 0-16,0 3 0 0,-7-1 0 0,7-5 0 15,-7-7 0-15,4 6 0 0,3-9-13 0,0 0 5 16,0 0 8-16,-4-9 0 0,1-1 0 0,3 1 8 0,0-10 0 0,0 4 0 16,0-14 0-16,0 4 0 0,7-3 4 0,-4-6 0 15,-3 2 1-15,4-2 0 0,-1-7-13 16,4 3 8-16,-7 4-8 0,4-10 0 15,-1 6 0-15,1-6 0 0,-1 0 0 0,1 7 0 0,-1-7 0 16,1 6 8-16,3-6-8 0,-3 7 9 0,-1-4 7 16,1 6 0-16,-1 4 1 0,4 0 0 0,0 3-9 0,-3 9-8 15,-1 0 12-15,1 3-12 0,3 7 12 0,-4-1-12 16,-3 1 12-16,0 9-12 16,0 0-19-16,0 0-10 0,0 0-3 0,0 0 0 15,0 0-24-15,11 9-4 0,-4 1-2 0,0-1-466 16,-7-9-94-16</inkml:trace>
  <inkml:trace contextRef="#ctx0" brushRef="#br3" timeOffset="196743.36">8830 14683 1580 0,'0'0'70'0,"-7"9"14"0,3-2-67 0,-6 2-17 0,3 4 0 15,0-4 0-15,-4 7 0 0,1-1 0 0,3 4 0 0,-1 0-9 16,1 6-8-16,0-3-2 0,0-3 0 0,0 6 0 15,7 0 19-15,-7 3 0 0,4-3 0 0,-1 0 0 16,-3-3 0-16,4 3 19 0,-1-6-3 0,1 6 0 16,-5-6 4-16,5 6 1 15,-1-12 0-15,1 2 0 0,-1 4 20 0,4-9 4 0,-3-4 1 0,3-6 0 16,0 3-15-16,0-3-3 0,0 0-1 0,10 0 0 16,1 0 9-16,0 0 1 0,6 0 1 0,1-3 0 15,3-3-38-15,7 2 0 0,-7-2 0 0,4 3 0 16,7-3 0-16,0-4 0 0,3 4 0 0,0-3 0 15,-10 9-36 1,3-10-6-16,0 7-1 0,1-3 0 0,-5 3-83 16,-3-4-17-16,1 7-3 0</inkml:trace>
  <inkml:trace contextRef="#ctx0" brushRef="#br3" timeOffset="196972.39">9031 14799 2516 0,'-7'3'56'0,"0"3"11"0,0 10 2 0,0-3 1 0,-4 12-56 0,8 3-14 16,-4-3 0-16,3 9 0 15,1 4-40-15,-1 0-10 0,4 2-2 0,0 7-1 0,0-3 23 0,0 10 5 0,-7 2 1 0,4-3 0 16,-1 1 0-16,-3-1 1 0,3-3 0 0,-6-3 0 15,-1-3 8-15,-3 0 2 0,4-6 0 0,-5 6-619 16,1-10-123 0</inkml:trace>
  <inkml:trace contextRef="#ctx0" brushRef="#br3" timeOffset="197859.6">2875 9819 1324 0,'-14'0'118'0,"3"0"-94"0,1 3-24 0,-1 4 0 0,-3-4 183 0,4 3 32 16,-5 3 6-16,5-2 2 0,-1-4-172 0,8 6-35 0,-1-2-6 0,4-7-2 15,0 0-17-15,0 9-4 0,0-9-1 0,4 3 0 16,10 3 4-16,0 4 1 0,7-10 0 0,4-3 0 16,7-4 9-16,6 7 9 0,-2-9-1 15,10 3-8-15,-4-4 13 0,4 1-4 0,3 6-1 0,1-4 0 16,2-2-8-16,8 9 8 0,-7-9-8 16,7 9 8-16,0 0-8 0,-3 0 0 0,-8 0 0 0,4 0 0 15,0 0 0-15,-4 3 0 0,-3 3 0 0,4-6 0 16,-1 6 0-16,-3-3 0 0,-7-3 0 0,7 0 0 15,-11 0 0-15,-3-3 0 0,-4-3 0 0,4 6 0 32,-4-6-76-32,-11 3-16 0,5-4-4 0,-1 4-760 0</inkml:trace>
  <inkml:trace contextRef="#ctx0" brushRef="#br3" timeOffset="198451.03">1926 9572 1267 0,'-10'-13'56'0,"6"7"12"0,4 3-55 0,-11-4-13 0,8-2 0 0,-4 3 0 16,7 6 152-16,0 0 28 0,-4 0 6 0,4 0 1 16,-7-10-153-16,7 10-34 0,0 0 0 0,0 0 0 15,0 0-16-15,7 10 0 0,-3-1 0 0,3 7 0 16,-7-1 7-16,0-2 1 0,-7 3 0 0,7 9 0 15,-4-3 8-15,-3 3-10 0,4-6 10 0,-8 6-10 16,-3 3 10-16,4-3 0 0,-5 0 0 0,5-3 0 16,3 3 12-16,3-6 4 0,1-3 0 0,-4-7 1 0,3 7 3 15,4-4 0-15,0-6 0 0,4 4 0 0,6-7-7 16,-6-3-1-16,6 6 0 0,1-6 0 0,3 0 0 0,4 0 0 16,-1-6 0-16,4 6 0 0,1-3-12 0,-5-3-10 15,4-4 2-15,4 7 0 16,-4-3-17-16,4-4-3 0,-7 1-1 0,3 3 0 15,4-4-27-15,-4 7-6 0,0-3-1 0</inkml:trace>
  <inkml:trace contextRef="#ctx0" brushRef="#br3" timeOffset="198684.86">2226 9499 2304 0,'-21'10'204'0,"14"5"-163"0,-11-2-33 0,4 12-8 16,-7 3 53-16,3 7 9 0,1 9 2 0,3-7 0 16,-1 7-73-16,1 6-15 0,-3 4-2 0,3 2-1 15,-1 4-71-15,1-4-14 0,-7 7-4 0,7 0 0 16,-7-4-68-16,7 4-15 0,-11 44-2 15,4-26-1-15</inkml:trace>
  <inkml:trace contextRef="#ctx0" brushRef="#br3" timeOffset="207208.62">30194 17888 1555 0,'4'-19'138'0,"-1"9"-110"0,4 1-28 0,-3-7 0 0,3 1 116 0,0 5 19 0,4 1 3 0,-1-1 1 32,4 1-193-32,-3 6-38 0,-4-3-8 0,0-4-2 15,-7 10-24-15,0 0-5 0,-7 0-1 0,-4-6 0 0,-6 12 108 0,-1-6 24 0,-7 7 0 0,-3-4 0 16,0 6 128-16,-7-3 25 15,-4 4 6-15,-3-1 1 0,-11 1-43 0,0-1-8 0,-4 7-1 0,-3-4-1 16,4-2-43-16,-8-1-9 0,4 7-2 16,-10-7 0-16,-1 0 3 0,-10 1 0 0,-4-1 0 15,4 1 0-15,0 2-13 0,-7-9-3 16,-4-3 0-16,-3 10 0 0,3-10-40 0,4 0 0 0,3-3 0 16,4-4 0-16,-3 4 10 0,6-3 0 0,0-3 0 0,8-7 0 15,3 6-1-15,10 1 0 0,4 0 0 0,11-1 0 16,7 4-9-16,3-3-16 0,7 5 4 0,11-2 1 31,4 6-13-31,6-3-2 0,4 3-1 0,0 0 0 0,18 3-13 16,6 3-2-16,12-2-1 0,10 2 0 0,14-3 27 0,10-3 6 0,11 0 1 15,4 0 0-15,10 0 21 0,4-3 4 0,10 3 0 0,1-6 1 16,-8 2-17-16,4-2 10 0,-4 3-10 0,0-6 8 0,1 2 4 0,-12-2 0 16,-2 0 0-16,-5 2 0 0,1-2-4 15,-4-1 0-15,-7 1 0 0,0 0 0 0,-10-1 22 0,-8 1 4 16,-3 3 1-16,-10-4 0 0,-5 1-35 0,-6-1 0 15,0 1 0-15,-15 0 0 0,-2-7 8 0,-5 13-8 16,-3-7 12-16,-7 4-12 0,-10-3 0 16,-4-1 0-16,-8 1 0 0,-6 3 0 0,-14 6 0 0,-11-4-20 15,-7 4 2-15,-7 4 1 0,-7-4 17 0,0 6-10 16,0 3 10-16,-8 1-8 0,-6-4 16 0,-3 3 4 16,2 1 1-16,-2-1 0 0,2 1-13 15,-2-1 0-15,-5-3-9 0,5 4 9 0,3-7 13 0,3 3 9 0,7-3 2 16,1-3 0-16,-1 0-1 0,4 0 0 0,10 0 0 0,5 0 0 15,6-3-11-15,7-3-3 0,7 6 0 16,7-3 0-16,4-4-9 0,7 7 0 0,7-3 0 0,7 3 0 16,0 3 0-16,7-3-20 0,7 7 3 0,10-4 1 31,11 6-9-31,11 1-2 0,11-1 0 0,13 4 0 0,4-4 27 0,11 0-8 0,10-6 8 0,7 7 0 16,11-10 0-16,3 0 0 0,1 0 0 0,3-3 8 15,0-4 2-15,-1 4 1 0,-2-3 0 0,-4 3 0 16,-4-3 4-16,0-4 1 0,-6 1 0 0,-8 3 0 15,-11-4-8-15,-6 7-8 0,-15-13 11 0,-6 7-11 16,-8 9 19-16,-10-9-3 0,-11 2-1 0,-7 4 0 16,-7-3 1-16,-7 6 0 0,-7-3 0 0,-14 3 0 15,-11-7-6-15,-10 7-1 0,-15 7 0 0,-13-4 0 0,-11 6-9 16,-11-2 0-16,0 2 0 0,-14 7 0 0,-6-4 0 0,-5 4 0 16,4-7 0-16,-7 10 8 0,-10-3 8 0,6-4 0 15,8 4 1-15,-4 3 0 0,7-4-4 0,0-2-1 16,7 3 0-16,8-7 0 0,9 0-12 0,5 1 0 15,3-1 0-15,3-2 0 16,7-14-117-16,4 4-30 0,-42-25-5 0,45-22-2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12776 12949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12421 13362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13162 13911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2909 2607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2757 2822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3345 3332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59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6839 13056 41471 0,'0'0'1840'0,"-2"9"368"0,-4 3-1760 0,3 6-448 0,0 7 0 0,3 5 0 0,3 2-128 0,3 2-128 16,2 2 0-16,2-3-16 16,1 7-816-16,1-4-144 0,-2-2-48 0,2 1 0 15,-1-2-1648-15,1-1-336 0,0 0-64 0</inkml:trace>
  <inkml:trace contextRef="#ctx0" brushRef="#br1" timeOffset="46246.38">8767 12945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2674 10014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2790 8712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2458 6955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2667 5599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8521 5509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8838 5892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8649 4470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8332 3441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8230 2375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6596.9">24112 11814 12895 0,'-8'2'1152'0,"-1"2"-928"0,0-1-224 0,1 1 0 16,1-2 1952-16,0 2 352 0,7-4 64 0,-9 7 0 31,1-5-2688-31,2 2-528 0,-1-1-112 0,7-3-32 16,-8 5 160-16,8-5 16 0,-9 3 16 0,9-3 0 0,0 0 1280 0,-9 2 256 0,1 0 48 0,8-2 16 15,-8 0-160-15,8 0-48 0,-6-2 0 0,6 2 0 16,-9 0-448-16,9 0-144 0,0 0 0 0,-7 4 0 16,7-4 128-16,-6 7-128 0,6-7 0 0,0 0 0 15,-7 6 0-15,7-6 0 0,0 0 0 0,-6 7 0 16,6-7 720-16,0 0 144 0,0 0 32 0,-7 4 0 16,7-4 288-16,0 0 64 0,0 0 16 0,0 0 0 0,0 0-112 0,0 0 0 15,0 0-16-15,0 0 0 0,0 0-272 0,0 0-48 16,0 0-16-16,0 0 0 0,0 0-160 0,13-4-48 15,-1-3 0-15,1 3 0 0,1-1-144 0,1 0-16 16,-1 0-16-16,2-1 0 0,-1 1-160 0,3 1-48 16,1 2 0-16,-1-1 0 0,-2 6-208 0,-2-3 128 15,-1 2-128-15,-1 2 0 0,1-1 0 0,-4 2 128 16,-3 3-128-16,0 0 0 0,-2 1 160 0,-3 1-16 16,0 1 0-16,-3-1 0 0,-2 2-144 0,0 1 0 15,-2 1-160-15,-1 0 160 0,0 1 0 0,-2-1 0 16,-1 2 0-16,-2-1 160 0,-1 0-160 0,0 0 128 15,-2 4-128-15,1-1 128 0,1 0-128 0,0-1 0 0,-1 3 144 0,1-1-144 16,1 1 0-16,1-1 0 0,1-2 0 16,4 0 128-16,0-4-128 0,4 2 0 0,2-4 0 0,2 0 0 15,-2-11 0-15,8 10-192 0,1-3 192 0,2-5-192 32,2-2-288-32,2-2-64 0,4-5-16 0,1-4-10976 0,3-1-2208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3" timeOffset="128210.93">4923 13524 23039 0,'-3'-6'2048'0,"1"-1"-1648"0,-2 0-400 0,4 7 0 0,0 0 5184 0,4-9 960 15,1-1 192-15,1 2 48 0,2 2-5232 0,0-1-1024 16,-8 7-128-16,8-5-208 0,-8 5 208 0,0 0 0 15,9-5 0-15,-9 5-144 0,0 0 144 0,0 0 0 16,0 0 0-16,0 0 0 0,0 0 0 0,0 0 0 16,0 0 0-16,0 0 0 0,0 0 384 0,0 0 48 15,-4-7 16-15,0 2 0 0,0-2 96 0,-1 2 32 16,5 5 0-16,-3-9 0 0,2 0 48 0,0 1 16 16,-1-4 0-16,2 1 0 0,2-2-192 0,-1 0-16 0,-1-3-16 15,0 2 0-15,0-3-160 0,-1 0-16 0,-2-3-16 0,1 1 0 16,-2-4-48-16,0 0-16 0,0-4 0 0,0 0 0 15,-3 0 32-15,1 1 0 0,1 0 0 0,-3-1 0 16,-1-2-32-16,1 0 0 0,0-1 0 0,0 0 0 16,0-1 48-16,-1-2 16 0,-2-2 0 0,0-1 0 15,1-2-96-15,-1-1 0 0,1-4-128 0,-1 4 192 16,1 1-192-16,0 0 176 0,-2 0-176 0,-1 2 160 16,-2 2-160-16,1 1 0 0,0-1 0 0,-1-2 128 15,-2 2-128-15,2 0 192 0,-2-1-192 0,-1-2 192 16,-1 3-192-16,1 0 0 0,-1 3 0 0,-2-3-176 15,-1 4 176-15,1 2 0 0,-1 2 0 0,2 1-128 16,0 0 128-16,2 4 0 0,0 0 0 0,-2 3 0 16,1 0 0-16,-1 0 0 0,-1 1 0 0,2 1 0 15,2 2 0-15,-1 1 0 0,2-2 0 0,2 4 0 0,-1 0 0 0,2 1 0 16,2 1 0-16,-1-1 0 0,-1 4 0 0,1-1 0 16,0 0 0-16,2-3 0 0,-2 3 0 0,0 0 0 15,1-3 0-15,-2 2 0 0,-2 3 0 0,1-5 0 16,-3 7 0-16,0-4 0 0,0 2 0 0,-1 1 0 15,-3 1 0-15,1-1 0 0,2 3 0 0,0 0 0 16,0-1 0-16,1 2 0 0,0 0 0 0,1-1 0 16,2 0 0-16,-1 1 0 0,0 0 0 0,0 0 128 15,1 0-128-15,0-1 0 0,-2 1 0 0,2 0 0 16,-1 0 0-16,2 0 0 0,-2 1 0 0,0 0 0 16,0-2 0-16,0 1 128 0,1 0-128 0,0 0 0 0,-1 0 0 15,1 0 0-15,0 0 0 0,-1 0 0 0,0 0 0 0,0 0 0 16,1 0 0-16,0 0 0 0,-2-1 0 15,2 1 128-15,1 0-128 0,-3 0 144 0,-2 0-144 0,2 2 160 16,3 1-160-16,-1 1 0 0,-3-2 0 0,1 2-176 16,2-1 176-16,0 2 0 0,-1-1 0 0,0 1 0 15,-1 2 0-15,0-2 0 0,-1 0 0 0,2 0 0 16,-1 1 0-16,2 0 0 0,-1-2 0 0,1 1 0 16,0-1 0-16,-1 0 0 0,0 0 0 0,0 0 0 15,0 0 0-15,0 0 0 0,0 0 0 0,-1-1 0 16,-1 0 0-16,0 1 0 0,0 0 0 0,0 1 0 15,0-1 0-15,0 1 0 0,2 0 0 0,-2 2 0 16,-1 0 0-16,-1-1 0 0,2-1 0 0,0 2 0 16,-1-1 0-16,1 2 0 0,2-1 0 0,0 0 0 15,0 1 0-15,-1 0 0 0,0 0 0 0,-1 0 0 0,0 0 0 16,0-1 0-16,0 1 0 0,1 3 0 0,-3-4 0 0,0 3 0 16,-2-1 0-16,0 1 0 0,0-3 0 15,0 3 0-15,-1 3 0 0,0 0 0 0,-2-4 0 0,2 2 128 16,0-3-128-16,0 2 176 0,0 2-176 0,1 1 0 15,0 0-160-15,0 0 160 0,0 0 0 0,2 1 0 16,2-1 0-16,-1 0 0 0,-2 0 0 0,2 2 0 16,1 0 0-16,0 2 0 0,0 1 0 0,0 1 0 15,1-2 0-15,1-2 0 0,-1 2 0 0,0-1 0 16,1 1 0-16,0 0 0 0,1 0 0 0,0-2 0 16,-2 0 0-16,3 0 0 0,3 2 0 0,1 2 0 15,3-1 0-15,-1 1 0 0,-3-3 0 0,1 2 0 0,1-3 0 0,1 0 0 16,-1 0 0-16,0 0 0 0,1 1 0 0,1 1 0 15,-2-3 128-15,0 6-128 0,0 1 0 0,2-2 0 16,-1-1 0-16,0-1 0 0,1-1 0 0,1 2 0 16,-1 1 0-16,-2 1 0 0,0-3 0 0,1 4 0 15,2 3 0-15,0-6 0 0,-1-5 0 0,2 0 0 16,1 1 0-16,2 2 0 16,-2 1 0-16,0-1 0 0,2-1 128 0,1 1-128 0,0 1 0 0,0 1 0 15,0 0 0-15,1 1 0 0,1-1 0 0,-1 0 0 16,-1 2 0-16,3 0 0 0,-1 4 0 0,0-1 0 15,-4 0 0-15,2 0 0 0,0 1 0 0,0-1 0 16,-1 3 0-16,1-4 0 0,-1 2 0 0,1-2 0 16,0-1 176-16,-2 0-176 0,4 1 160 0,-1-1-160 0,2-4 0 15,-1-1 0-15,-2 0 0 0,2-2 0 0,0 3 0 16,2 2 0-16,-1-1 0 0,-1 1 0 16,1-3 0-16,1 1 0 0,0 1 0 0,0 1 0 0,0 0 0 0,-1 1 0 15,1 1 0-15,0 1 0 0,-1-3 160 0,1 5-160 16,1 2 160-16,-1-4-160 0,0-2 0 0,-2 0 0 15,1 4 0-15,1-1 0 0,-1-1 0 0,-1-1 0 16,1-1 0-16,1-2 0 0,-2-1 0 0,2 1 0 16,-3-1 0-16,2 2 0 0,0-1 144 0,2-1-144 15,-1-2 128-15,0 1-16 0,-2-2-112 0,4 3 0 16,-1-2 0-16,1 2 0 0,1 0 0 0,-1 1 0 16,2-1 0-16,1 2 0 0,2-2 0 0,-2 3 0 15,-3 1 0-15,2 1 0 0,-1-3 0 0,-2 5 0 16,1-3 0-16,1 1 0 15,-1 0-384-15,1-1-64 0,0 0 0 0,-1-2-16 0,1 0 736 0,-1-2 160 0,1-2 16 0,-1 1 16 16,2-1-464-16,0 1 0 0,0 0 0 0,1-2 0 16,0 0 0-16,1 1 0 0,1-2 0 0,-1 2 0 15,-1-2 0-15,3 2 0 0,2 0 0 0,-1 0 128 16,-1 2-128-16,2 1 0 0,1-1 0 0,-2 3 0 16,0-4 0-16,1 4 0 0,1-2 0 0,-1 1 0 15,-1-1 0-15,1 1 0 0,3 0 0 0,-1-1 0 16,-1-1 0-16,2 2 0 0,2 1 0 0,-1-6 0 15,-4-6 0-15,2 0 0 0,1 0 0 0,0 0 0 16,-2 1 0-16,2-2 0 0,0 3 0 0,-1-4 0 16,0 1 0-16,-2 0 0 0,0 0 0 0,-1 2 0 15,0-2 0-15,0 0 0 0,2 1 0 0,-1 0 0 16,-1 0 0-16,1 0 0 0,1 0 0 0,0-2 0 16,1 2 0-16,0-2 0 0,-2 1 0 0,2 2 0 0,1-2 0 15,1-1 0-15,0 1 0 0,2-5 0 0,-1 2 0 16,3 3 0-16,1-3 0 0,-1 1 0 0,0-1 0 0,1 0 0 15,0 0 0-15,-1-1 0 0,-1 0 0 0,-1 0 0 16,0-2 0-16,0 4 0 0,-3-5 0 0,1 3 0 16,0-2 0-16,-1 2 0 0,0-3 0 0,1 0 0 15,0 0 0-15,1 0 0 0,-1 0-208 0,0 0 16 16,0 0 0-16,1 0 0 0,-1 1 192 0,2-2 256 16,0-3-48-16,1 1-16 0,0 3-192 0,1 0 0 15,0-2 0-15,2 0 128 0,-2 1-128 0,2 0 0 16,-2-3 0-16,0 1 0 0,-1-2 0 0,0 1 0 15,-1 0 0-15,0 1 0 0,-2-2 0 0,2 0 0 0,-2 1 0 16,2-2 0-16,-2 2 0 0,1 0 0 16,1-1 0-16,0 1 0 0,-4-2 0 0,3 1 0 0,-1 3 0 0,0-2 0 15,0 1 0-15,2-2 0 0,1 0 0 0,0-1 0 16,-2 1 0-16,2 0 0 0,0-1 0 0,0-1 0 16,-2 3 0-16,0-2 0 0,-1-1 0 0,1 1 0 15,0-1 0-15,0 3 0 0,0-2 0 0,-1 0 0 16,-1 1 0-16,-2-1 0 0,1-1 0 0,-2 1 0 15,1 0 0-15,0 0 0 0,2-2 0 0,-1 0 0 16,0 0-176-16,-1 1-16 0,0-3-16 0,0 1 0 16,1 0 336-16,1-3 64 0,-2-1 0 0,4 0 16 15,-1 0-144-15,0 0-64 0,-1-1 0 0,0 0 0 16,0-2 0-16,0 0 0 0,0 2 0 0,-1 0 0 16,-2-2 0-16,0 0 0 0,1 2 0 0,-1-3 0 0,-1 3 0 15,0-2 0-15,0-1 0 0,-1 2 0 0,-2-2 0 16,1 1 0-16,-1 2 0 0,1-1 0 0,-1 0 0 0,0-1 0 15,0-1 0-15,-1 0 0 0,0 0 0 0,-1-1 0 16,-1 0 0-16,1-2 0 0,0-1 0 0,-1-2 0 16,-2-3 0-16,3-2 0 0,1 2-176 0,1-1-16 15,1-4-16-15,-1 2 0 0,0-1 336 0,2 2 64 16,-1 1 0-16,-1 2 16 0,0-2-144 0,1 2-64 16,-2 2 0-16,-1 1 0 0,-2 1 0 0,0 0 0 15,-1 1 0-15,-1-1 0 0,-2 2 0 0,1-1 0 16,0 1 0-16,-3-5 0 0,-2 0 0 0,0-4 0 15,-1 1 0-15,0-2 0 0,0-1 0 0,-3-2 0 0,1-2 0 16,0 0 0-16,1 0 0 0,0-1 0 0,0-1 0 16,0 3 0-16,2-1 0 0,0 0 0 0,1 1 0 0,0 1 0 15,-1 0 0-15,1 4 0 0,1-1 0 0,-1 3 0 16,-1 1 0-16,1-1 0 0,1 4 0 0,-1 0 0 16,0-1 0-16,-1 4 0 0,2 1 0 0,0-1 0 15,-1 2 0-15,0 1 0 0,-1 0 0 0,1 2 0 16,0 2 0-16,-2-1 0 0,-1-4 0 0,2 4 0 15,-1 0 0-15,0 1 0 0,0-1 0 0,-1 0 0 16,-2 1 0-16,0 0 0 0,-1 1 0 0,1-1 0 16,-1 0 0-16,-1 1 0 0,3-3 0 0,1 1 0 31,0 0-960-31,4-1-176 0,3-2-32 0,2 1-16 0,3-2-3808 0,4 0-752 0</inkml:trace>
  <inkml:trace contextRef="#ctx0" brushRef="#br3" timeOffset="128772.09">2825 11906 11055 0,'0'0'976'0,"0"0"-784"0,-5-6-192 0,5 6 0 0,-8-6 5056 0,8 6 960 16,0 0 192-16,0 0 32 0,0 0-4448 0,-9 0-896 15,9 0-192-15,-8 6-16 0,0 0-16 0,1 5 0 16,-3 4 0-16,0 5 0 0,-3 2-240 0,-4 5-48 16,-8 7-16-16,0 4 0 0,-1 9-144 0,-5 2-32 15,-4 2 0-15,-4 0 0 0,-3 3-192 0,-4 4 176 16,-2 4-176-16,-3-1 160 0,-3 1 224 0,-1 2 64 16,0 0 0-16,2-3 0 0,0-1 64 0,3-2 32 15,1-3 0-15,2-2 0 0,2-3-352 0,2-1-192 16,2-2 192-16,6-1-192 15,6-6-976-15,6-7-304 0,3-5-64 0,9-4-11072 0,4-6-2192 16</inkml:trace>
  <inkml:trace contextRef="#ctx0" brushRef="#br3" timeOffset="129104.87">3455 11871 43199 0,'0'-13'1920'0,"0"13"384"0,-4-9-1856 0,4 9-448 0,-7-5 0 0,7 5 0 15,-10 2 0-15,0 3 0 0,0 2 0 0,0 6 0 16,-7 0 0-16,0 9 0 0,-1 4-176 0,-3 7 176 16,-5 3-128-16,-3 10 128 0,-5 9 0 0,-2 2 0 15,-2 4 0-15,-2 2-144 0,-3 1 144 0,-3 4 0 16,-4 5 128-16,0 2 144 0,-4 3 32 0,1 2 0 0,1 1 208 15,-3 1 64-15,-3 1 0 0,1 3 0 0,0 4 32 16,-2-1 16-16,0 0 0 0,2-6 0 0,0-3-304 0,4-1-48 16,8-3-16-16,4-6 0 0,5-6-256 0,9-8 0 15,8-6 128-15,6-7-128 16,4-8-1120-16,7-8-288 0,4-6-48 0,9-5-16 16,7-12-1680-16,7-8-352 0,6-9-64 0</inkml:trace>
  <inkml:trace contextRef="#ctx0" brushRef="#br3" timeOffset="129388">3829 12387 40543 0,'-10'0'3600'0,"-7"4"-2880"0,-7 4-576 0,1 6-144 15,-2 6 2000-15,1 6 368 0,2 4 80 0,-1 2 16 16,-1 6-2112-16,0 8-352 0,-1 7-208 0,-4 2 16 15,-3 4 192-15,-5 5-160 0,-5 3 160 0,-2 6-160 16,-2 4 160-16,-3 8 0 0,-5 5 0 0,-2 0-128 16,-1 0 128-16,-3 5 0 0,-4 6 0 0,-1-2 0 15,-2 0 0-15,1-5 0 0,-1-6 192 0,4-2-64 16,1 0 176-16,5-5 32 0,2-5 16 0,4-7 0 16,4-9-224-16,8-4-128 0,4-7 128 0,8 0-128 15,5-6-1072-15,6-7-272 16,8-3-64-16,7-11-16 0,3-8-1792 0,10-7-368 15,8-8-64-15,7-12 0 0</inkml:trace>
  <inkml:trace contextRef="#ctx0" brushRef="#br3" timeOffset="129659.03">4478 12695 40543 0,'-9'-5'3600'0,"-3"3"-2880"15,-2 5-576-15,-3 7-144 0,0 2 1760 0,-1 6 320 16,0 5 64-16,-1 4 16 0,-3 4-1936 0,-1 7-384 0,-5 4-80 0,0 6-16 16,-5 4 256-16,-1 12-192 15,-2 5 192-15,-6 8-192 0,-4 0 192 0,-3 5 0 16,-3 4 0-16,-3 5-144 0,-1 7 144 0,-1 0 0 0,0 0-144 0,0-4 144 16,0-2 0-16,-1-2 0 0,1-1 128 0,2-6-128 15,4-7 192-15,6-7-32 0,4-7-16 0,6-5 0 16,4-8-144-16,7-3 0 0,6-3 0 0,6-9-176 31,7-7-2864-31,7-10-576 0,5-4-112 0</inkml:trace>
  <inkml:trace contextRef="#ctx0" brushRef="#br3" timeOffset="129905">4958 13523 50271 0,'-17'9'2240'0,"5"4"448"0,-6 5-2160 0,1 10-528 0,-1 8 0 0,-2 6 0 15,-2 5-256-15,1 2-144 0,2 3-48 0,-3 2 0 0,-3-1 304 0,-1 5 144 16,0 3-160-16,-3 5 160 0,-2 5-160 0,-1 1 160 16,-1-1-160-16,0 0 160 0,-1-4-160 0,0 4 160 15,2 1-160-15,-2 1 160 0,0 1 0 0,0-1 0 16,-3-1 0-16,2-6 0 0,1-9 0 0,3-1 0 15,0-2 0-15,1 1-14208 16,0-2-2832-16</inkml:trace>
  <inkml:trace contextRef="#ctx0" brushRef="#br1" timeOffset="136893.75">8591 5346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5735 2103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5013 1182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3328 1028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2060 890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4348 11790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8:45:37.05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25065 9644 1774 0,'0'0'79'0,"0"0"16"0,0 0-76 0,0-10-19 0,-4 7 0 0,1-3 0 15,-4-4 92-15,3 1 16 0,1 3 2 0,-4-4 1 16,3 7-19-16,-3-6-4 0,4-1-1 0,-1 4 0 15,0-3-44-15,1 6-9 0,3 3-2 0,0-13 0 16,0 4 20-16,0 9 3 0,0 0 1 0,3-4 0 16,1-2-13-16,-4 6-3 0,4-9 0 0,-4 9 0 15,7 0-22-15,-7 0-5 0,0 0-1 0,0 0 0 16,0 0-4-16,0 0-8 0,0 0 11 0,0 0-11 16,-4 9 16-16,-3 1-3 0,0-4-1 0,-4 13 0 15,4-4 4-15,0 4 0 0,-3 0 0 0,3 0 0 16,-7 0-16-16,3 6 11 0,4-6-11 0,0-4 10 0,0 4-10 15,3-3 0-15,1-4 0 0,3-2 0 16,0 5 0-16,3-5 0 0,4-4 0 0,4-3 0 16,-1-3 9-16,5 6-9 0,-5-6 10 0,4-6-10 0,0 6 18 15,4-9-2-15,0 6-1 0,3-10 0 0,-7 4-15 0,4-1 0 16,-4-2 0-16,0-4 0 0,-4 7 0 0,-3-1 0 16,0-5 0-16,1 5 0 0,-5-9 0 0,1 10 0 15,-8-7 0-15,1 7 0 0,-1-4 15 0,0-2-3 16,-6 5-1-16,3 1 0 0,-4-1-11 0,1 1 0 15,-1 0 9-15,-3-4-9 0,0 10 0 0,0 3 0 16,0-6 0-16,0 6 0 0,-1 0 9 0,-2 6-9 0,3-6 12 16,0 9-12-16,-4 1 0 0,0-1 0 0,1 10 0 0,-5-3 0 15,5-1 0-15,-1 4 0 0,4 0 0 0,0 0 0 16,3-4 0-16,1 4 0 0,3 0 0 0,0 0 0 16,3-3 0-16,1-4 0 0,3 4 0 0,3-7 0 15,4 1 0-15,0-1 0 0,4-3 0 16,3 4 0-16,4-10 0 0,3 0 0 0,7 0 0 0,-3-7 0 15,3 4 0-15,0-3 10 0,0-3-10 0,-3-1 8 16,7-9-8-16,-7 10 0 0,-4-7 0 0,0-3 0 16,-4 10 0-16,-2-10 0 0,-1 0 0 0,-4 1 0 15,-3-4 0-15,0 9 0 0,-3-6 0 0,-1-3 0 16,-3 4 0-16,-3 5 0 0,-1-3 0 0,1 7 0 16,-4-1 15-16,0 1 1 0,-4 3 0 0,1 6 0 15,-5 0-16-15,5 0 0 0,-8 9 0 0,4-3 0 16,0-2 0-16,0 11 9 0,-4-5-9 0,4 5 8 15,0-2-8-15,3 3-11 0,1 2 3 0,3 1 0 0,0-3 8 16,0 3 0-16,3-4 0 0,1-2 0 0,-1 3 0 16,4-1 0-16,4-2 0 0,-1-7 0 0,4 4 0 0,0-7 0 15,0 3 0-15,4 3 0 0,3-9 0 16,-3 0 8-16,3 0 0 0,3-6 0 0,1 3-8 0,-4-3 0 16,4 3 0-16,-4-7-8 0,0 1 8 0,-3-1 0 15,-1-5 0-15,1 5 0 0,-4-5 0 0,0 5 0 16,-4 1 0-16,-3-10 8 0,0 10-8 0,0-7 0 15,0-3 0-15,-3 10 0 0,-4-7 0 0,0 3 0 16,-4 7 0-16,1-3 0 0,-5-1 0 0,-2 1 0 16,-4 3 0-16,0 6 0 0,-1 0 0 0,1 0 0 0,-4 0 0 15,1 0-8-15,-1 6 8 0,0 3 0 0,4 1 0 0,0-1 0 16,3 1 0-16,1 5-10 0,6-5 10 16,4 8 0-16,-3-2-10 0,6-3 10 0,8 2-8 0,-1 4 8 15,4-3 0-15,0-7-8 0,7 4 8 0,0 2 0 16,4-5 0-16,0 6 0 0,-1-13 0 0,5 6 0 15,2-3 0-15,4 4 0 0,-3-10 9 0,-4 0-9 16,0 0 0-16,1 0 0 0,-1 0 0 0,-4-3-9 16,-2-4 9-16,-1-2 0 0,0 0 0 0,-4-1 0 15,-3 1 0-15,0-7 9 0,1 0-9 0,-5 4 0 16,-3-7 8-16,-3-3-8 0,-1 3 0 0,-3 0 0 16,0 1 8-16,-4-1-8 0,1 3 0 0,-4-3 0 15,-1 10 0-15,-2-1 0 0,-1 1 0 0,1 3 0 16,-5 6 0-16,1-3 0 0,4 6 0 0,-1-3 0 15,-3 9-11-15,7 1 11 0,0 5-12 0,3 1 12 16,-3 3-10-16,3 0 10 0,4-1-8 0,4 1 8 0,3 0 0 16,0 3-10-16,0-3 10 0,3-7 0 0,8 4 0 0,-1 3 0 15,1-10 0-15,0 1 0 0,-4-1 0 0,-7-9 0 16,10 6 0-16,8 4 0 0,-8-10 0 0,5 6 0 16,2-6 0-16,1-6 9 0,-4 3-9 0,4-4 0 15,-1-2 0-15,1 3 0 0,-1-7 0 0,-2-3 0 16,-5 7 0-16,4-7 0 0,-7 4 0 0,0-4-16 15,0-3 4-15,-3 4 1 0,0 2 11 0,-4-3-13 16,-4-2 5-16,0 8 8 0,-3 1 0 0,0 3 0 16,-7 2 0-16,0-2 0 0,-4 6 0 0,1 6 0 15,-4-2 0-15,0 2 0 0,-1 3-9 0,1 1 9 16,4-1 0-16,-5 0 0 0,1 1 0 0,4-1-8 16,-1 1 8-16,4 5 0 0,0-5 0 0,3-1 0 0,4-3 0 15,0 4 0-15,7-10 0 0,0 0 0 0,0 0 0 16,-4 3 0-16,4-3 0 0,4 6-8 0,3-3 8 0,4 4 0 15,-1-7 0 1,1 0 0-16,3 3 0 0,4-3 0 0,-4 0 0 0,0 6 0 0,3-6 0 0,1 6 0 16,0-3 0-16,-1 4-8 0,-3-4 8 0,1 3 0 15,-1-3 0-15,0 4 0 0,-4-4 0 0,-3-3 0 16,4 6 0-16,-11-6-8 0,0 0 8 0,0 0 0 16,0 0-36-1,0 0 0-15,0 0 0 0,0 0 0 0,4-6-63 0,-1 3-13 16,-3-7-2-16,0 1-1 0,0-1-133 0,-7-5-28 0</inkml:trace>
  <inkml:trace contextRef="#ctx0" brushRef="#br1" timeOffset="4213.35">28300 6721 115 0,'0'0'0'0,"-4"-6"10"0,1 3-10 0,3-4 0 0,-4 1 0 0,8 3 0 16,3-6 394-16,-4 2 77 0,8-2 15 0,0 0 3 15,-1-1-356-15,4 4-71 0,-3 3-14 0,3-4-4 16,-7-2-2-16,4 9-1 0,-4-9 0 0,3 5 0 16,-6-2 10-16,-4 6 1 0,0 0 1 0,0 0 0 15,0 0 15-15,7 0 4 0,-7 0 0 0,0 0 0 16,0 0 3-16,0 0 1 0,-4-9 0 0,1 6 0 16,3-4-38-16,-4 1-7 0,4 6-2 0,0 0 0 15,0-3-21-15,0 3-8 0,0 0 0 0,0 0 9 16,0 0 1-16,-7 0 0 0,4 3 0 0,-4 3 0 0,-4-6 1 0,4 10 0 15,-4-1 0-15,-3 1 0 0,0-1 8 0,-4 7 1 16,1 3 1-16,-1-10 0 0,4 10-21 16,-4-4 0-16,1 4 0 0,-1-3 0 15,1-4-12-15,2 4 0 0,8 0 0 0,0-4 0 0,0-5 22 0,7-7 4 16,0 0 1-16,4 3 0 0,3 3-24 16,3-12-5-16,1 6-1 0,3-10 0 0,0 7 23 0,7-6 5 15,1-7 1-15,-5 7 0 0,4-7-14 0,1 7 0 16,-5-4 0-16,1-3 0 0,-4 7 10 0,-3 0-1 0,-1-7 0 15,1 7 0-15,-4-1-9 0,0-6 0 0,-4 7 0 0,1 0 0 16,-4 5 13-16,0-5 1 0,0 3 0 0,0-4 0 16,-4 4-14-16,4 6 9 0,0-3-9 0,-3-3 8 15,-4 6-8-15,3-3 0 0,-3 3 0 0,0 0 0 16,0 0 0-16,0 3 0 0,0 3 0 0,-4 3 0 16,4 1 0-16,0-1 0 0,-3 1 8 0,-1 5-8 15,0-5 0-15,1 9 0 0,6-4 9 0,-3-2-9 16,0 2 0-16,4 1 0 0,3-3 0 0,0-4 8 15,3 7-8-15,1-7 0 0,-1 1 0 0,1-1 0 16,-4-9 0-16,14 6 0 0,-7-6 0 0,7 0 8 16,-3 0-8-16,-1-6 0 0,1 3 0 0,3-3 8 15,0-4 0-15,-3-6 0 0,-1 7 0 0,1-4 0 16,-4-2-8-16,3-1 0 0,-2 4 0 0,-1-4 0 16,-4-3 0-16,1 3 0 0,-1 4 0 0,-3-4 0 15,0-3 17-15,0 10 3 0,-3 0 0 0,-1-7 0 0,1 13-32 0,-4-4-5 16,-1 4-2-16,-2-3 0 0,-1 6 19 15,-3 0 0-15,0 9 0 0,-4-2 0 16,4 2 0-16,0 1 0 0,-3-1 0 0,2 0 0 0,1 1-12 16,0 5 12-16,0-2-12 0,7-4 12 0,0 7-8 0,4 0 8 15,-1-7 0-15,4 4 0 0,0-4 0 0,0 4 0 16,7-4 0-16,-3-6 0 0,3 7-8 0,0-4 8 16,0-3 0-16,0 3 0 0,3-3 0 0,-3-3 0 15,4-3 0-15,0-3 0 0,-1 6 0 0,1-3 11 16,-4-3-2-16,0-4 0 0,0 7-9 0,0-3 0 15,0-4 0-15,0 1 0 0,-3 0 0 0,3-1 0 16,-4-5 0-16,1 5 0 0,-1 1 0 0,-3-7-17 0,4 7 4 0,-4-1 1 16,0-2 24-16,-4-1 6 0,1 4 1 0,-1-4 0 15,1 7-5-15,-4-4-1 0,0 1 0 0,0 3 0 16,-4 6-26-16,0 0-6 0,1 6-1 0,-4 3 0 16,3-2 10-16,-3 2 2 0,-4 4 0 0,4-4 0 15,0 13 8-15,0-9 0 0,3 5 0 0,4-2 0 16,0 3-11-16,0-3 11 0,0-4-13 0,7 4 5 15,0-1 8-15,0-5 0 0,4 2 0 0,3-5 0 16,3 2 0-16,1-3 0 0,0-2 0 0,3-4 0 16,3-4 0-16,-3-2 0 0,4 0 0 0,0 3 8 15,-4-7-8-15,0 1 9 0,0-7-9 0,0 7 10 16,-7-1-10-16,4-5 0 0,-4 5 0 0,-4 1-11 16,1-4 11-16,-4-2 9 0,0-1-1 0,0 7-8 15,-4-4 11-15,1-3-11 0,-4 7 10 0,3 0-10 16,-3-1 0-16,0 1 0 0,0-1 0 0,-4 4 0 15,1 6 0-15,3 0-13 0,-4 0 1 0,1 0 0 0,-1 9 12 0,-3-2 0 16,3 2 0-16,1 4 10 0,-1 2-10 0,1 1 0 16,3-3 0-16,0 2-11 0,3-2 11 0,0 3 0 15,4 2 0-15,4-2-8 0,0 0 8 0,3-4 0 16,-4-2 0-16,4 5-8 0,0-5 8 0,0-7 0 16,0 9 0-16,0-8 0 0,0 5 0 0,0-9 0 15,-7 0 0-15,11 0 0 0,0 0 9 0,-4 0-9 16,3-3 12-16,-3-3-12 0,4-4 13 0,-8 1-4 15,5 2-1-15,-5-5 0 0,4-4-8 0,-3 7 0 16,-1-7 0-16,-3 4 0 0,4-4 0 0,-1-3 0 0,-3 0 0 0,0 4 0 16,0 2 0-16,-3-3 0 0,-1 7 0 0,-3 0 0 15,0-1 0-15,4 4 0 0,-5 3 0 0,-2-4 0 16,3 7 0-16,-4 0 0 0,4 0 0 16,-3 10 0-16,-1-4 0 0,-3 7 0 0,0-7 0 0,3 10 0 15,-3-4 0-15,4 7 0 0,-1-3 0 0,0-7-11 16,8 10 11-16,-4 0 0 0,3-10 0 0,1 7 0 15,-1-1 0-15,1-2 0 0,-1-4 0 0,4 1 11 16,0-4-11-16,0-6 0 0,0 0 0 0,0 0-11 16,0 0 11-16,0 0 0 0,7 0 8 0,4 0-8 15,3-6 0-15,0 3 0 0,0-4 0 0,0-2 0 16,4 0-32-16,-1-1-12 16,1 1-1-16,0-1-916 0,-1 1-183 0</inkml:trace>
  <inkml:trace contextRef="#ctx0" brushRef="#br1" timeOffset="10809.7">15709 11346 702 0,'0'0'31'0,"0"0"6"0,0 0-29 0,0 0-8 16,0 0 0-16,0 0 0 0,0-3 41 0,-3-3 7 15,-1 0 2-15,1 3 0 0,-1-4-16 0,-3 4-3 16,0-3-1-16,-4 6 0 0,1-3-2 0,-4 3 0 15,0-7 0-15,-1 7 0 0,-2 0-16 0,-4 0-3 16,0 0-1-16,-1-3 0 0,-2 3 10 0,-5 0 2 0,1-6 0 0,0 6 0 16,-4 0 24-16,8 0 6 0,-1-3 1 15,0 3 0-15,0-6 11 0,-3 6 2 0,0 0 1 16,3 0 0-16,1 0-25 0,2 0-6 0,-2-7-1 16,3 7 0-16,-1 7-24 0,1-7-9 0,7-7 0 0,0 7 9 15,0 0 6-15,3 0 1 0,1 0 0 0,3 0 0 16,-4 0-16-16,11 0-15 0,0 0 3 0,0 0 1 15,0 0 25-15,0 0 5 0,0 0 1 0,11 7 0 16,3-7 8-16,3 6 3 0,5-6 0 0,2 3 0 16,5-3-18-16,6 0-3 0,4 0-1 0,3 0 0 15,0 6-9-15,8-3 0 0,3-3 0 0,-8 0 0 16,1 7 0-16,0-7 0 0,4 0 0 0,2 0-11 16,5 0 11-16,-1 3 0 0,4-3 0 0,-3 0-8 15,-1 6 8-15,-3-6 0 0,-3 0 0 0,2 0 0 0,1 0 14 16,-3 0 5-16,3 0 1 0,-4 0 0 0,-7 0-8 15,4 0 0-15,-3 3-1 0,-5-3 0 0,-6 0-1 16,-4 0 0-16,-3 0 0 0,0 7 0 0,-8-7-10 16,-2 0 0-16,-5 0 0 0,1 0 0 0,-4 0 8 0,-7 0 0 15,0 0 0-15,0 0 0 0,0 0 28 0,0 0 6 16,3-7 1-16,-3 7 0 0,0-3-21 0,0-3-4 16,0-4-1-16,0 1 0 0,-3 0-5 0,-4-1 0 15,0 1-1-15,0-7 0 0,0 7-11 0,-1-10 8 16,-2 3-8-16,3 4 8 0,0-7-8 0,0-3 0 15,3 3 9-15,-3 0-9 0,0-6 8 0,4 6-8 16,-1-9 8-16,0 9-8 0,4-9 19 0,-3 3-1 16,3 0 0-16,-4-3 0 0,4 3-18 0,0-4 0 0,4 4 0 15,-1 0 0-15,-3 3-8 0,4-3-6 0,0 0-1 0,-1-3 0 16,-3 3 15-16,4 6 0 0,-4-9 0 16,3 9 0-16,1 0 0 0,-1-3 0 15,-6 3 0-15,6 7 0 0,1-4 0 0,-1-3 0 0,-3 4 0 16,0 5-9-16,0-2 21 0,4-4 4 0,-4 10 0 0,3-4 1 15,-3 1-17-15,4 0-16 0,-4-1 4 0,3 1 0 16,-3 3 4-16,4-4 8 0,-1 7-13 0,-3-3 5 16,4-4 8-16,-4 7 0 0,0 3 0 0,3-6-8 15,1-4 8-15,-4 10 0 0,0-6 0 0,0 6 0 16,0 0-12-16,0-3-1 0,0 3 0 0,0 0 0 16,0-6 13-16,0 3 15 0,0-4-3 0,0 7-1 15,-4-3-11-15,-3-3 0 0,4 3 0 0,-4-3 0 16,0 6 0-16,-4-4 0 0,4-2 0 0,-3-3 0 0,-5 9 0 15,1-7 0-15,0 4 0 0,-3-3 0 0,-1 3 0 16,0-3 0-16,1-4 0 0,-1 10 0 0,-3-9 0 0,-4 6-11 16,-3-10 1-16,3 10 0 0,-3-3 10 0,-4 6 0 15,4-3 0-15,-7-4 0 0,3 7 0 0,-7-3 14 16,4 3-3-16,-7-6-1 0,-1 6-10 0,4 0 0 16,1 6 0-16,2-3 0 0,1-3 0 0,0 7 0 15,3-4 0-15,0-3 0 0,4 6 0 16,0-3 0-16,3 3 0 0,0 1 0 0,1-4 0 0,-1-3 0 15,0 0 0-15,4 6 0 0,0-3 0 0,0-3 0 16,3 0 0-16,-3 0 0 0,-4 0 0 0,4 7 0 16,4-4 0-16,-5-3 0 0,5 6 0 0,3-3 0 15,-4 3 0-15,7-6 0 0,-3 3 0 0,4 4 0 16,-1-7 0-16,4 9 0 0,0-9 0 0,0 6 0 0,0-6 0 16,7 0 0-16,0 0 0 0,0 0 0 0,0 0 0 0,0 0 0 15,0 0 0-15,0 0 0 0,0 0 0 0,0 0 0 16,-4 4 0-16,4-4 0 0,0 0 0 0,0 0 0 15,0 0 0-15,0 0 0 0,0 0 0 0,0 0 0 16,-3 6 0-16,3-6 0 0,-4 9 0 0,4-6 0 16,4 7-8-16,-4-1 8 0,0 4 0 0,0-1 0 15,3-2 0-15,1-1 0 0,-8 7 0 0,4-1 0 16,-3 4 0-16,3 0 0 0,0 6 0 0,-4-3 0 16,1 0 0-16,-1 0 0 0,1 3 0 0,-1 3 0 15,-3-3 0-15,4 4 0 0,-4-1 0 0,0 6 0 16,0-9 0-16,-4 4 0 0,4-1 0 0,0-3 0 15,-4 3 0-15,4-3 0 0,0 4 0 0,4-4 0 16,-1-7 16-16,1 8 8 0,3-8 2 0,-4 7 0 0,4-6-26 16,0 0-16-16,0 6 3 0,0-6 0 0,4 0-10 15,-1 6-1-15,1-6-1 0</inkml:trace>
  <inkml:trace contextRef="#ctx0" brushRef="#br2" timeOffset="16271.11">16715 11437 1166 0,'0'0'52'0,"0"0"10"0,0 0-50 0,7 0-12 16,0-3 0-16,3 3 0 0,-3-6 66 0,0 6 10 15,0-3 3-15,4-3 0 0,-4 6-22 0,-7 0-4 16,7-4-1-16,0-2 0 0,-3 6 4 0,-4 0 0 15,0 0 0-15,0 0 0 0,0 0-4 0,0 0-1 16,0 0 0-16,-7 0 0 0,0 10-41 0,-7-10-10 0,3 6 0 0,-7-3 0 16,1 3 0-16,-1-3 0 0,-7-3 0 0,4 7 0 15,-7-4 9-15,0 3 0 16,-4-6 0-16,-3 6 0 0,-1-3 15 0,-2-3 2 0,-12 0 1 0,4 7 0 16,1-7 11-16,-1 0 2 0,3 0 1 15,5-7 0-15,-1 7-18 0,3 0-4 0,-2 0-1 0,2-3 0 16,1-3 19-16,3 6 4 0,-3-9 1 0,0 2 0 15,3 7-27-15,4-3-6 0,-4-3-1 0,4-3 0 16,3 5 7-16,-3-2 1 0,3-3 0 0,1-1 0 16,2 4 7-16,1-3 1 0,0-1 1 0,0 1 0 15,0-1-5-15,0 1-2 0,-1 3 0 0,1-4 0 16,4 7-4-16,-5-6-1 0,5 2 0 0,-1-2 0 16,-3 9-13-16,3-9 0 0,1 2 0 0,-1 4 0 0,4-3 0 15,3 6 0-15,1-3 0 0,-1 3 0 0,1-6 0 16,-5 6 0-16,5 0 0 0,-4 0 0 0,3 0 0 15,1 0 0-15,-5 0 0 0,5 6 0 0,-4-3 0 0,0 3-8 16,0-3 8-16,-1 10 0 0,1-10 0 0,0 6 0 16,4 1 0-16,-1-1 0 0,-3-2 0 0,3 2-8 15,1-3 8-15,3 4 0 0,-4-7 0 0,4 6 0 16,4 1 0-16,-1-4 0 0,-3-3 0 0,0 6 0 16,3-2 9-16,1 2-9 0,-1 1 8 0,4-1-8 15,-3-3 8-15,-1 4-8 0,4-1 11 0,0 7-3 16,0-4-8-16,0 4 12 0,0 3-12 0,4 0 0 15,-1 6 0-15,1 0 0 0,-1-3 10 0,1 12 6 16,3-6 0-16,-3 7 1 0,-1-7-17 0,1 7 0 16,-1-7 0-16,4 6 0 0,-7 1 18 0,4-7-3 0,3 7-1 0,-7-7 0 15,3-3-14-15,1 3 0 0,-1-3 0 0,-3 3 0 16,0-9 0-16,-3 3 0 0,3-3 0 0,-4-7 0 16,4 10 0-16,-3-9 0 0,-1 3 0 0,1-7 0 15,-1 4 15-15,1-1 3 0,-1 1 1 0,4-7 0 16,-3 3-19-16,3 1 10 0,0-10-10 0,-4 3 8 15,4-3 0-15,0 12 0 0,0-2 0 0,0-10 0 16,0 0-8-16,0 3 0 0,0-3 0 0,4 9 8 16,-4-9-8-16,0 10 10 0,0-10-10 0,0 0 10 15,0 0-10-15,0 0 0 0,0 0 0 0,0 6 8 16,0-6-8-16,0 0-9 0,0 0 9 0,0 0-13 16,0 0 13-16,0 0 12 0,0 0-3 0,0 0 0 15,0 0-9-15,0 0 10 0,0 0-10 0,0 0 10 16,0 0 4-16,10 0 1 0,1 0 0 0,6 0 0 15,-3 0-7-15,8-6-8 0,2 6 11 0,5 0-11 0,-1 0 8 16,7 0-8-16,0 0 0 0,4 0 0 0,0 6 8 0,3-3-8 16,1 3 0-16,-5 4 0 0,1-1 0 0,0 1 0 15,0-1 0-15,0-3 0 0,7-2 0 0,-4 5 0 16,-3-3 0-16,7 4 0 0,-4-1 0 0,4-3 0 16,-4-3 0-16,-3 4 0 0,0-4 0 0,-1 3 0 15,1-3 0-15,0 4 0 0,0-7 0 0,3 0 0 16,1 0 0-16,-1 6 0 0,-3-3 0 0,-1-3 0 15,5 6 0-15,-8-3 0 0,4-3 0 0,-4 7 0 16,-3-4 0-16,0 3 0 0,-4-6 0 0,0 3 0 16,-3 3 0-16,3-2 0 0,-3-4 0 0,-1 6 0 15,-2 3 0-15,-1-9 0 0,0 7 0 0,-3-4 0 0,-4 3 0 16,0-3 0-16,0-3 8 0,0 6-8 16,0-6 12-16,-3 3-12 0,-1-3 0 0,-3 0 0 0,-7 0 0 15,11 0 0-15,-4-3 0 0,-7 3 0 0,7 0 0 0,0-6 0 16,4-3 16-16,-4 9-3 0,0-10-1 0,0 1 0 15,0 3-4-15,0-4 0 0,-4-2-8 0,5-4 12 16,-1 7-12-16,-4-7 8 0,1 6-8 0,-1-8 0 16,1 2 12-16,-1 3-3 0,-3-2-1 0,0-7 0 15,0 0 0-15,0 0 0 0,-3-3 0 0,-4 0 0 16,3-4 0-16,1 4 0 0,-1 3 0 0,-3-3 0 16,3-3-8-16,1-3 12 0,-4 9-12 0,0-10 12 15,3 11-12-15,-3-11 0 0,4 10 0 0,-1-3 8 16,1-3-8-16,-4 3 0 0,3-3 0 0,-3 2 0 15,-4-2 0-15,8 3 0 0,-1-3 0 0,-3 3 0 16,4-3 0-16,-4 3 0 0,3-4 8 0,-3 1-8 16,4 3 0-16,-1 0 0 0,-3-3 0 0,0 3 0 0,7 3 0 15,-7 0 0-15,3 3 0 0,4 0 0 0,-7 0 0 16,4 10 0-16,-1-7 0 0,1 4 0 0,-1 2 0 16,1 4 0-16,-1-3 0 0,4 9 0 15,0 0-52-15,0 0-10 0,-10 0-2 0,3 9 0 16,0-3-92-16,-4 7-18 15,0 6-4-15</inkml:trace>
  <inkml:trace contextRef="#ctx0" brushRef="#br2" timeOffset="63089.49">3775 11535 403 0,'0'0'36'0,"-4"-10"-36"0,4 7 0 0,0-3 0 15,-7-4 273-15,4 4 48 0,3 3 10 0,-7-3 1 0,3-4-265 0,-3 1-54 16,3-1-13-16,1 1 0 16,-8 0 0-16,4-1 0 0,0 1 0 0,0-1 0 15,-3 1 0-15,-1-4 0 0,4 10 0 0,-11-6 0 16,11 3 0-16,-14-4 0 0,7 10 0 0,-11-3 0 0,4 3 17 15,-4 0 1-15,1 0 0 0,-12 0 0 0,5 3 14 0,-5 3 4 16,8-2 0-16,-11 5 0 0,4-3-19 16,-7 4-3-16,3-1-1 15,0 7 0-15,-7-4 7 0,-3-2 2 0,0 2 0 0,3 1 0 0,-4-4-1 16,4 1 0-16,-3-1 0 0,3 0 0 0,0 7 3 16,4-6 0-16,7-1 0 0,-11 0 0 0,7-2-9 0,4 8-2 15,-1-5 0-15,1 2 0 0,0-2-13 0,0 5 8 16,10 4-8-16,-7 0 0 0,4 6 0 0,-4 3 0 0,8-3 0 0,6 4 0 15,-7-1 0-15,4 6 0 16,7-5 0-16,0 5 0 0,3 1-11 0,4-1 11 0,4 1-10 16,3-7 10-16,10 9-11 0,-6-8 11 15,10 5-12-15,4-9 12 0,-1 3 0 0,4-3-8 16,4 1 8-16,3-4 0 0,4-7 0 0,3 4 0 0,4 0 0 0,3-4 9 16,-3 1-9-16,-4-3 0 0,11-4 0 15,-7 1 0-15,11-4 0 0,-1-6 0 0,7 0 8 0,-3 0-8 16,7 0 12-16,-3 0-2 0,3-6-1 15,-11-4 0-15,0-2 3 0,8-4 0 0,-8 0 0 0,-3-3 0 16,-4 1 6-16,1-7 2 0,3-4 0 0,-8 4 0 16,-2 3 5-16,-1-12 2 0,0 9 0 0,-6-4 0 15,-5-5 8-15,1 6 1 0,-4-7 1 0,0 1 0 16,-7 2-20-16,4 1-4 0,-7-7-1 0,-1 10 0 16,1-6 0-16,-1-1 0 0,-6 7 0 0,3-7 0 15,-7 7-12-15,3 0 8 0,-3-3-8 0,-3 9 0 0,3-3 0 16,-7 0 0-16,3-4 0 0,-10 4 0 15,4 6 0-15,-1-6 0 0,-10 7 0 0,3-8 0 0,-10 8-9 16,0-1 9-16,-4 0 0 0,0 3-9 0,-10-3 9 16,3 1-13-16,0 2 5 0,-6 3 8 0,6-2-9 15,-4 5 9-15,5-5 0 0,-8 5 0 0,0 1-17 0,4 6 3 16,-11-4 1-16,3 7 0 16,1 0-134-16,-1 10-26 0</inkml:trace>
  <inkml:trace contextRef="#ctx0" brushRef="#br2" timeOffset="112045.11">25516 7226 921 0,'0'0'82'0,"11"0"-66"15,-4-3-16-15,4 3 0 0,3 0 102 0,3 0 17 16,8 0 3-16,0 0 1 0,3 0-59 0,4 0-11 16,7 0-2-16,-1 0-1 0,5 0-13 0,6-6-2 15,4 6-1-15,3 0 0 0,1 0-22 0,3 0-4 16,-4 6 0-16,-3-3-8 0,-3 3 13 0,6 13-4 15,-7-3-1-15,1 3 0 0,3-1-8 0,-4 7 10 16,1 4-10-16,-1-1 10 0,0 6 8 0,1 1 2 0,-1-1 0 16,0 4 0-16,4-4 15 0,-3 1 3 15,6-4 1-15,-3 10 0 0,-3-3-8 0,6-4-2 0,-7 4 0 16,1 6 0-16,-4 0-29 16,-8 0 0-16,1 3-11 0,-7-4 11 0,0 1 0 0,-4 0 0 15,-3 3 0-15,-4-3 0 0,0 0-9 0,-3-6 9 0,3 6 0 0,-4 0 0 31,-2-10-28-31,2 1 0 0,-3-7 1 0,0 0 0 0,-7-3 5 0,8 3 1 0,-5-9 0 0,1 6 0 16,-1-9-127-16,-3-4-24 0,0 4-6 16,0-6-1-16</inkml:trace>
  <inkml:trace contextRef="#ctx0" brushRef="#br2" timeOffset="114216.51">26208 6856 1972 0,'0'-9'44'0,"0"2"8"0,0 4 3 0,-4-3 0 0,4-4-44 0,-3 4-11 0,6 3 0 0,1-3 0 16,3 3 10-16,0-4 0 0,7 4 0 0,0-3 0 15,7-3-10-15,1 9 12 0,2-4-12 0,4 4 12 0,4-6-4 0,7 12-8 16,3-2 12-16,8 2-4 0,3 3-8 0,0 4 0 16,3 2-12-16,0 4 12 0,1 0-8 0,3 6 8 15,3 3 0-15,1 4 0 0,-1-1 0 0,1 4 0 16,-1-1-9-16,-3 1 9 0,0 2 0 0,0 1 11 16,-3 6-2-16,-1 0 0 0,-3 0-1 0,-4-1 0 15,8 11 0-15,-8-7 0 0,-3 6 2 0,-7-3 0 16,-4-3 0-16,-3-3 0 0,0 3-10 0,-4-3 8 15,-3 9-8-15,-1-9 8 0,5-6-8 0,-5 3 0 16,1-4 9-16,0 7-9 0,3-6 0 0,-3-4 8 0,-1-5-8 16,5 2 0-16,-8-3 0 0,0-9 0 0,0 6 0 15,-7-12 0 1,4 2-82-16,-4 1-11 0,0-3-3 0,-3-4-480 16,3 0-97-16</inkml:trace>
  <inkml:trace contextRef="#ctx0" brushRef="#br2" timeOffset="114759.2">27023 6458 1324 0,'7'-3'118'0,"-4"-4"-94"0,4-2-24 0,-3-1 0 16,3 1 128-16,4 0 20 0,3 2 5 0,0 7 1 15,-4-9-117-15,8 9-23 0,3 0-5 0,0 0-1 16,4 6-8-16,0 4 0 0,3-1 0 0,0 0 0 15,4 10-12-15,3-3 12 0,1 3-10 0,6 6 10 16,0-3 0-16,4 9 0 0,10-3 0 0,4 7 10 16,4 3-2-16,-1-1-8 0,-3 7 12 0,7 0-4 15,0 9 5-15,8-9 1 0,2 9 0 0,4-6 0 16,0 4-1-16,-3-4 0 0,0 3 0 0,-4-3 0 16,-4 0-2-16,-3 3-1 0,-7-6 0 0,-10-6 0 15,-1 6-30 1,-7-1-5-16,-6-5-2 0,-8 6 0 0,-3-6-122 0,-8 2-25 0,-3-2-5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37:48.34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30547 9258 2073 0,'0'0'184'0,"0"0"-147"0,7-9-29 0,0 6-8 15,4-7 96-15,-1 7 19 0,4-3 3 0,-3-3 1 16,0 9-79-16,-1-3-16 0,-3 3-4 0,-7 0 0 0,0 0-20 0,4 9 9 16,-1 0-9-16,-10 4 0 0,0-1 10 0,-3 10-10 15,-8 0 8-15,-3 7-8 0,-7 2 32 0,-4 0 0 16,-7 4 1-16,0 2 0 0,0 1-4 0,1 3-1 15,-5 0 0-15,1-1 0 16,-4 1-7-16,7-6-1 0,0 5-1 0,8 1 0 16,-1-6 2-16,4-1 1 0,3 4 0 0,4-4 0 0,3-2-5 0,4-1-1 15,4 0 0-15,2-9 0 0,5 6-16 16,3-6 0-16,3-3 0 0,5-3 0 0,2 3 0 16,4-7 0-16,4-2 0 0,0 2 0 0,3-12 0 0,3 6 0 15,5-12 0-15,-1 6 0 0,4-12 14 16,-1 2 2-16,8-2 1 0,-4-1 0 0,-3-6 13 0,3 1 2 15,1-4 1-15,-1 3 0 0,0-3-15 16,-7-3-3-16,4-3-1 0,-4 6 0 0,1-10-2 0,-8 1 0 0,0 6 0 16,-3-7 0-16,-1 1-3 0,-6 0-1 15,-1-7 0-15,-2 4 0 0,-5 2 3 0,1-9 0 16,-4 7 0-16,-4-7 0 0,1 7-2 0,-1-4 0 0,-3 0 0 16,0 1 0-16,0 5-9 0,0 7 12 0,-4-3-12 15,4 6 12-15,0 0-12 0,0 0 0 0,0 3 0 0,3 7 0 16,-3-1 0-16,4 4-11 0,-1-7 3 0,-3 10 0 31,7 0-43-31,-3-4-8 0,-1 7-1 0,4-3-1 16,-3 3-96-16,3 3-19 0,0 0-4 0,-4-3-1048 0</inkml:trace>
  <inkml:trace contextRef="#ctx0" brushRef="#br0" timeOffset="349.74">30032 9729 1958 0,'-21'3'174'0,"10"-3"-139"0,8 0-35 0,3 0 0 0,0 0 149 0,0 0 23 0,0 0 5 16,10 0 1-16,8-9-114 0,3 9-22 0,4-4-5 0,7-2-1 15,-1 3-8-15,8 3-1 0,3-6-1 0,8 6 0 16,-4 6-26-16,3-3 0 0,-7-3 8 0,1 10-8 16,-4-4-11-16,-8 0-4 0,1 3-1 0,-7-2 0 31,-1-4-103-31,-2 9-21 0,-5-5-4 0</inkml:trace>
  <inkml:trace contextRef="#ctx0" brushRef="#br0" timeOffset="721.95">30907 10102 1382 0,'-14'6'61'0,"3"-3"13"0,1 0-59 0,-1 16-15 0,0-6 0 16,4 6 0-16,0-1 398 0,7 4 77 15,0-3 15-15,0-3 3 16,-3 6-474-16,3 0-95 0,-4 3-20 0,1-3-780 0,-1-6-156 0</inkml:trace>
  <inkml:trace contextRef="#ctx0" brushRef="#br0" timeOffset="2139.86">25125 4439 1450 0,'0'0'32'0,"0"0"6"0,3 0 2 0,-3 0 1 0,7-7-33 0,-7 7-8 0,7-6 0 0,-7 6 0 16,0 0 36-16,0 0 6 0,0 0 1 0,0 0 0 16,-7-3-18-16,4 3-3 0,-8 0-1 0,4 0 0 15,-7 3 31-15,4-3 7 0,-5 13 1 0,-2-7 0 16,-4 3-4-16,3 1-1 0,0 2 0 0,1 1 0 15,-1 9-37-15,0 0-7 0,-3 0-2 0,4 9 0 16,-5 0 7-16,5 7 0 0,-4-3 1 0,0 15 0 16,-1-3-1-16,1 3 0 0,0 3 0 15,0 7 0-15,3-4-4 0,1 7-2 0,-1-10 0 0,4 1 0 16,3-4-10-16,1-6-9 0,3-4 9 0,3 1-13 16,4-9 13-16,0-7 8 0,4-3 0 0,-1 0-8 15,1-4 27-15,6-5-2 0,-3-4 0 0,4 1 0 16,-4-10 27-16,7 0 6 0,0 0 1 0,4-10 0 15,-1 1-11-15,5-4-3 0,2-5 0 0,1-4 0 16,3 0-35-16,0-10-10 0,1 7 0 0,-1-6 0 16,-7-7 13-16,0 7-1 0,4-1-1 0,-4-11 0 15,-3 8 1-15,-1-3 0 0,1-5 0 0,-4 2 0 16,-7 9 20-16,4-11 4 0,-4 2 0 0,0 3 1 16,-4 1-9-16,1-4-1 0,-4 3-1 0,0 0 0 15,0 4 6-15,0 3 0 0,-4-4 1 0,4 4 0 0,0-7-33 0,4 7 0 16,-4-1-12-16,0 1 3 0,0 0 9 0,3-1-12 15,1-2 12-15,-1 6-12 16,1-4-19-16,0 17-4 0,-1-14-1 0,1 17 0 16,-4-1-120-16,0 4-24 0,0 9-4 0,0 0-2 0</inkml:trace>
  <inkml:trace contextRef="#ctx0" brushRef="#br0" timeOffset="2371.42">24751 4928 2818 0,'0'0'125'0,"0"0"26"0,-4 6-121 0,4 4-30 0,4 5 0 0,3-9 0 16,4 4 18-16,3 2-2 0,0-5-1 0,0 2 0 16,4-6-15-16,-1 10 0 0,8-13 0 0,-4 9 0 15,0-3 0-15,-3-2 0 0,-1 5 0 0,-2-6 0 16,2-3-9-16,1 6-5 0,-8-2-1 0,1-4 0 31,-4 0-97-31,4 0-19 0,-11 0-4 0,3 0-618 0,4-10-124 0</inkml:trace>
  <inkml:trace contextRef="#ctx0" brushRef="#br0" timeOffset="2660.66">25425 5176 2718 0,'-11'9'60'0,"4"-6"12"0,0 7 2 0,0-1 2 0,0 10-60 0,-4-7-16 0,4 10 0 0,0 0 0 15,0-3 0-15,-3 3 0 0,3 6 0 0,-4-12 0 16,0 9 0-16,4-9 9 0,-3 6-9 0,-1 0 8 31,-3-4-60-31,3 4-13 0,1 0-3 0,-4-3 0 16,0 3-140-16,3 6-29 0,-21 7-6 0,15-4-1 0</inkml:trace>
  <inkml:trace contextRef="#ctx0" brushRef="#br0" timeOffset="3681.4">25033 5414 345 0,'0'0'31'0,"0"0"-31"0,-3-6 0 0,-1 6 0 16,1 0 287-16,3-3 51 0,-8-4 10 0,8 7 3 0,0-3-241 0,-7 0-48 16,0-3-10-16,4 6-1 0,-4-10-4 0,7 10-1 15,0 0 0-15,0 0 0 0,0 0 3 0,0 0 1 16,0 0 0-16,0 0 0 0,-4-3 2 0,4-3 0 16,-3 0 0-16,3 6 0 0,3-7 8 0,-3 7 3 15,11-3 0-15,-4-6 0 0,0 3 6 0,4-7 2 16,3 10 0-16,-4-3 0 0,4-4-26 0,0 7-5 15,4-6 0-15,-4-1-1 0,-3 7-24 16,-1-6-5-16,4 6-1 0,-3-4 0 0,0-2-1 0,-4 6 0 16,3-7 0-16,1 7 0 0,-1-6-8 15,1 2 10-15,-4 1-10 0,0 0 10 0,4 3 0 0,-1-3 0 16,1 2 0-16,-1 4 0 0,1-6-10 0,3 6 0 16,0 0 0-16,0 0 0 0,1 6 0 0,-5-2 0 15,4 5 0-15,0-3 0 0,-3 0 0 0,-1-6 0 16,1 10 0-16,0-4 0 0,-4 4 24 0,0-4 7 15,-7-6 1-15,3 6 0 0,-3-6-32 0,4 10 0 0,-1 2 0 16,-6-3 0-16,3 4 0 0,-4 0 14 0,4 2-1 0,-3 1 0 16,-1 0-13-16,-3-1 0 0,4 4-9 0,-4-6 9 15,3 9 0-15,1 0 0 0,-5-7 8 0,5 1-8 16,-4 0 0-16,3-1 0 0,1 1 0 0,-4 0 0 16,3-7 0-16,-3 10 0 0,0-7 0 0,0 1 0 15,0-4 0-15,-4 1 0 0,1 2 10 0,-1-2-10 16,1-1 12-16,-1 4-4 0,1-13 0 0,-1 9 0 15,-3-3 0-15,0 1 0 0,3-7 0 0,1 0 0 16,-5 0-8-16,1-7 12 0,0 1-12 0,0 3 12 16,0-6-12-16,0-1 8 0,0 1-8 0,3-1 8 15,1 7 0-15,3-6-8 0,-4-1 12 0,4 1-4 16,3 9-8-16,4 0-9 0,-3-3 9 0,3 3-13 0,-4-3 13 0,4-4 0 16,0 7 0-16,0 0 0 15,0 0 0-15,0 0 0 0,0 0 0 0,0 0 0 0,11 0 0 0,0 0 8 16,3 0-8-16,0 7 10 0,-4-4 10 0,4 0 1 15,1-3 1-15,-1 6 0 0,0-3-22 0,0 7 0 16,-4-10 0-16,5 9-12 0,-5 1 12 0,4-7 16 16,-3 6-4-16,3 1-1 0,-3-7-11 0,3 6 0 15,0-3 0-15,0 1 0 0,4-1-8 0,-4-3 8 16,3 6 0-16,1-9 0 0,0 10-18 0,3-7 1 16,-4 6 0-16,5-9 0 15,-1 10-155-15,7-10-30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8:48:42.63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4184 5482 1404 0,'-28'0'62'0,"21"0"13"0,-7 0-60 0,-1 0-15 0,-2 0 0 0,-1 0 0 16,1 0 52-16,2 10 8 0,-2-10 2 0,6 6 0 0,1-3-8 0,-1-3-2 15,11 0 0-15,0 0 0 0,0 0 4 16,0 0 1-16,11 7 0 0,-1-4 0 0,1 3-15 0,3-3-3 16,11-3-1-16,-4 6 0 15,7-3-2-15,4-3 0 0,-1 0 0 0,5 7 0 0,6-7-14 0,7 3-3 16,1-3-1-16,10 0 0 0,10 0 0 0,1 0 0 15,0 0 0-15,13 0 0 0,1-3-7 16,3 3-2-16,7 0 0 0,4 0 0 0,-4-7-9 0,8 7 12 16,6 0-12-16,-3 0 12 0,7 0 4 0,-4 0 0 15,0 0 1-15,4 0 0 0,0 0-7 0,4 0-2 16,-15 0 0-16,7 0 0 0,4 0-8 0,-7 0 0 16,3 0 9-16,-6 0-9 0,6 0 10 0,-3 0-2 15,0 0-8-15,-8 0 12 0,-2 0 9 0,-5 0 2 0,1 0 0 16,-4 0 0-16,-10 0-7 0,-4 0 0 0,-10 0-1 0,-12 0 0 15,-6 0-7-15,-7 0-8 0,-7 0 11 0,-14 0-11 16,-1 0 9-16,-6 7-9 0,-11-7 0 0,0 0 9 16,0 0-1-16,-14 0-8 0,-11 0 12 0,-3 0-4 15,-11-7 0-15,-10 7 0 0,-8 0 0 0,-3 0 0 16,-10-3-8-16,-8-3 0 0,0 6 0 0,-6-3 0 16,-12-3 0-16,-2 6 0 0,-1-10 0 0,-3 10 0 15,-8-9 0-15,-3 9 0 0,4-6-10 0,-4 6 10 16,-7 0 0-16,7 0 0 0,-14 6 0 0,7-6 0 15,0 0 0-15,0 6 0 0,-7-3 0 0,7 7 0 0,8-4-8 16,2-3 8-16,4 6 0 0,4 1-9 16,-7 2-35-16,13-2-6 15,5-1-2-15,3 4 0 0,-8-7-9 0,5 3-3 0,6-5 0 0,7 8 0 16,1 1-76-16,3-4-15 0,0 1-3 0</inkml:trace>
  <inkml:trace contextRef="#ctx0" brushRef="#br0" timeOffset="33331.33">5359 16398 1191 0,'-21'0'26'0,"10"0"6"0,0 0 0 0,-3 0 2 0,4 0-34 0,-4-9 0 0,-4 6 0 0,7-4 0 16,1-2 48-16,-4 0 4 0,7-1 0 0,-4 1 0 15,7-7-2-15,-3 7 0 0,4-1 0 0,-1 1 0 16,-3 3-64-16,4-4-13 0,-4 1-2 0,3-1-1 16,1 4 50-16,3 3 9 0,-11-6 3 0,4 9 0 15,0-7 0-15,-4 4 1 0,1-3 0 0,-1 6 0 16,1-3 30-16,-1 3 5 0,-3 3 2 0,3-3 0 15,1 0-10-15,-4 0-3 0,0 0 0 0,-1 0 0 0,-2 6-13 0,10-6-2 16,-4 0-1-16,-3 0 0 0,7 0-5 16,-4 0-2-16,11 0 0 0,-3 0 0 15,3 0-11-15,0 0-3 0,0 0 0 0,0 0 0 0,0 0-20 16,0 0 0-16,0 0-10 0,10 3 10 0,-6 4 0 0,7-4-8 16,3 3 8-16,7 3 0 0,0-2 0 0,-3 2 0 15,-4-6 11-15,7 7-11 0,4-4 14 0,-1 3-4 16,-2 1-1-16,2-4 0 0,1-3-9 0,-4 6 10 15,4-9-10-15,-11 7 10 0,7-7 2 0,-10 3 0 16,6-3 0-16,-3 0 0 0,-3 0-4 0,0-3 0 16,-4 3 0-16,-7 0 0 0,7 0 26 0,-7 0 5 15,0 0 1-15,0 0 0 0,0 0-13 0,0 0-3 0,-4-7 0 0,1 7 0 16,-8 0 0-16,-7 0 0 0,4 0 0 0,-10 0 0 16,-1 0-13-16,-3 7-3 0,-4-4-8 0,4-3 12 15,-15 6-12-15,8-3 9 0,0-3-9 0,3 7 8 16,0-7 0-16,4 3-8 0,-4 3 12 0,4-6-4 15,3 3-8-15,8-3 0 0,-1 0 0 0,0 0 8 16,4 0 0-16,0 0 0 0,4-3 0 0,6 3 0 16,4 0-8-16,0 0 0 0,0 0 0 0,0 0 0 15,0 0 0-15,0 0-11 0,0 0 3 0,0 0 0 16,7 3 8-16,4 3 0 0,6-6 0 0,8 0 0 16,-11 7 0-16,7-7-10 0,8 0 10 0,-1 0-10 15,0 0 10-15,4-7 0 0,-4 7 0 0,4 0 0 16,-4 0 0-16,0 0 0 0,-3 0 0 0,0 0 0 15,-4 0 0-15,0 0 8 0,-3-6-8 0,-8 6 8 16,1-3-8-16,-11 3 8 0,0 0-8 0,0 0 8 16,0 0 4-16,0 0 2 0,0 0 0 0,0 0 0 0,-11 0-2 0,-3 0-1 15,-4-6 0-15,1 6 0 0,-8 0-11 0,-7 0 0 16,8-3 0-16,-1 3 0 0,-3 0 8 0,3 0-8 16,-3-7 8-16,3 7-8 0,7-3 20 0,-6 3-2 15,6-6 0-15,4 3 0 0,3-4-18 0,4 7 0 16,0-3 0-16,7 3 0 0,0 0 0 0,0 0 0 15,0 0 0-15,0 0 0 0,0 0 0 0,7-6 0 16,0 6 0-16,4 0 0 0,3 0-19 0,4 0-1 16,-4 0 0-16,7 0 0 0,-3 0 20 0,3 0 0 0,-7-3 0 15,7 3 0-15,-7-6 0 0,0 6 0 16,4 0 0-16,-4-7 0 0,0 4 0 0,-3 3 0 16,-1-6 8-16,1 6-8 0,-4-3 10 0,-7 3-1 15,7-10 0-15,-7 4 0 0,0 6 2 0,0-9 0 0,-7 6 0 0,-4-4 0 16,4 1-3-16,-10 3 0 0,3 3 0 0,-4-6 0 15,-3 6-8-15,-4 6 0 0,-7-6 0 0,4 0 0 16,-4 9 0-16,4-9 0 0,-4 10 0 0,4-4 0 16,4-3 0-16,2-3 0 0,1 6 0 0,7-2 0 15,-4 2 0-15,11-3 0 0,-3-3 0 0,10 0 0 16,0 0 12-16,0 0-2 0,0 0-1 0,0 0 0 16,14 0-9-16,7 6 0 0,0-6 0 0,0 0 0 15,8 0 0-15,2 0 0 0,1 0-11 0,0 0 11 16,3 3 0-16,0 4 0 0,1-7 0 0,-8 0-8 15,4 6 8-15,-4-3 0 0,-3-3 0 0,-1 0 0 16,-3 6 0-16,1-3 0 0,-8-3 0 0,0 0 0 16,0 0 0-16,-3 0 0 0,-4 0 0 0,0 0 8 15,-7 0 0-15,0 0 1 0,0 0 0 0,0 0 0 16,0 0-9-16,0 0 12 0,-7-9-12 0,0 6 12 0,-4-3-2 16,-7 6 0-16,1-7 0 0,-8 7 0 0,-3-3-10 15,-7 3-14-15,3 0 3 0,0 0 1 0,-14 3 10 0,11 4 14 16,-4-7-3-16,4 0-1 0,0 6-10 0,3-3-14 15,4 3 3-15,3-3 1 0,4-3 10 0,7 7 14 16,-1-7-3-16,5 0-1 0,3 0-10 0,7 0 0 16,0 0 0-16,0 0 8 0,0 0-8 0,0 0 0 15,10 0 0-15,1 3 0 0,3-6 0 0,7 3 0 16,0 3 0-16,11-3 0 0,0 0-12 0,7 0 1 0,3 6 1 0,-3-6 0 16,7 3 10-16,3-3 9 0,-10 0-1 15,0 0-8-15,3 0 0 0,-14 7 0 0,4-7 0 16,-4 0 0-16,-7 0 11 0,1 3-11 0,-8-3 10 15,0 0-10-15,-7-3 0 0,-7 3-13 0,0 0 1 0,0 0 0 16,0 0 35-16,0 0 7 0,-4-7 2 0,-3 7 0 16,-3-9-32-16,-4 9 0 0,-8-3 0 15,1-4 0-15,-3 7 12 0,-5 0-3 0,-13-3-1 0,3 3 0 16,4 0-8-16,-4 3-11 0,-10-3 3 0,6 0 0 16,1 0 8-16,0 7 11 0,3-7-3 15,0 0 0-15,4 3-8 0,3 3 0 0,4-6 0 0,-4 3 0 16,4-3 0-16,3 0 0 0,4 7 0 0,7-7 0 15,-4 0 0-15,11 0 0 0,-3 0 0 0,3 0 0 16,7 0-133-16,0 0-29 0,0 0-6 16,0 0 0-16</inkml:trace>
  <inkml:trace contextRef="#ctx0" brushRef="#br1" timeOffset="52569.16">4625 6696 1602 0,'-57'0'71'0,"29"0"14"0,-3 3-68 0,-8 3-17 0,3 1 0 0,-2-4 0 15,-8 6 31-15,3-3 2 0,5-2 1 0,-1 5 0 16,-4-3-11-16,1 4-3 0,-4-7 0 0,7 3 0 16,4 4-20-16,-7-4 0 0,10-3 0 0,-3 6 0 15,3-2 0-15,7-4-10 0,1 3 1 0,10-3 0 16,-4 3 53-16,11 1 10 0,-4-4 2 0,11-3 1 0,0 0-4 15,0 0-1-15,11 6 0 0,7-3 0 0,6 7-16 16,8-4-3-16,-4-3-1 0,18 6 0 16,3-9 0-16,11 7-1 0,0-7 0 0,11 9 0 0,3-9-5 0,11 0-1 15,6 0 0-15,-2 0 0 0,2 0-1 16,8 0-1-16,7 0 0 0,3 6 0 0,1-2-1 0,6-4 0 16,4 6 0-16,0-3 0 0,3 6-6 15,4-2-2-15,8-7 0 0,-5 3 0 0,-3 3-6 0,0-3 0 16,-7 3-8-16,3-6 12 0,4 7-12 0,-14-4 11 15,4-3-11-15,-8 9 10 0,0-9 4 0,-6 7 1 16,-4-7 0-16,-4 3 0 0,-11-3-1 0,1 0 0 16,-7 6 0-16,-1-6 0 0,-10 0 4 0,-3 0 1 0,-11 3 0 0,-4-3 0 15,-10 0-3-15,-11 6 0 0,-3-3 0 16,-4-3 0-16,-7 0-4 0,-3 0-2 0,-11 0 0 16,0 0 0-16,-7 0-2 0,-7-3 0 0,-8-3 0 0,-6 3 0 15,-7-3-8-15,-14 3 0 0,-8-4 0 0,-6 7 0 16,-4-3 9-16,-11-3-9 15,-7 3 10-15,-3-4-10 0,-7 1 0 0,-7 3 0 0,-11-3-11 0,-4 6 11 16,-3-3 0-16,0 3 0 0,-7-7 0 0,-3 4 0 16,-4-3 0-16,-4-3 0 0,8 5 0 0,-11-2 0 15,7-3 15-15,3 2-3 0,11-2 0 0,4 6 0 16,3-3 5-16,-4-4 1 0,15 1 0 0,-4 6 0 0,11-4-8 16,10-2-2-16,1 3 0 0,2 3 0 0,12-4-8 0,10 4 0 15,7-3 0-15,7 3 0 16,7-3-32-16,8 2-9 15,6-2-2-15,4 6-871 0,7 0-174 0</inkml:trace>
  <inkml:trace contextRef="#ctx0" brushRef="#br1" timeOffset="59996.32">5136 10472 1209 0,'0'0'108'0,"-3"-10"-87"0,-1 4-21 0,4-4 0 0,-7 1 186 0,4 0 33 16,3 9 6-16,0 0 2 0,-7-10-182 0,3 7-36 16,1-3-9-16,3 0 0 0,-7 2 0 0,3 4 0 15,-3-6 0-15,0 6 0 0,0-3 0 0,-4-3 13 16,1 6-3-16,-4 0-1 0,-4-3 12 0,-3 3 3 16,-4 0 0-16,4 0 0 0,-4 0 16 0,1 0 3 15,2 0 1-15,5-7 0 0,-8 7 6 0,7 0 2 16,1 0 0-16,-1 7 0 0,11-7-36 0,-10 3-6 15,2-3-2-15,1 6 0 0,4-3-8 16,6-3 0-16,4 0 0 0,0 0 0 0,0 0 0 0,0 0-11 16,0 0 3-16,0 0 0 0,0 0 8 0,4 6 0 15,10-2 0-15,-4 2 0 0,5-6 0 0,2 0 0 16,8 6 0-16,0-6 0 0,3 0 0 0,4 0 11 16,3-6-3-16,-7 6 0 0,7 0-8 0,1 0 12 15,-1 0-12-15,0 0 12 0,-10 0-12 0,3 0 0 16,-3 0 0-16,-4 0 8 0,0 0-8 0,-7 0 12 15,7 0-12-15,-14 0 12 0,4 0-1 0,-4 0 0 0,-7 0 0 0,0 0 0 16,0 0 0-16,0 0 0 0,0 0 0 0,0 0 0 16,0 0 7-16,0 0 2 0,0 0 0 0,-7-6 0 15,-4 6-7-15,-3-4-1 0,-3 4 0 0,-1 0 0 16,0-6-3-16,-6 6-1 0,-8 6 0 0,4-6 0 16,3 0 2-16,-10 0 0 0,3 4 0 0,4 2 0 0,-8-6-10 15,5 0 0-15,3 6 0 0,3-3 8 16,0-3-8-16,4 0 0 0,7 6 0 0,-4-2 0 15,4-4 0-15,4 0 0 0,-1 0 0 0,7 6 0 16,4-6 28-16,0 0 3 0,0 0 1 0,0 0 0 0,0 0-42 16,0 0-8-16,0 0-2 0,11 0 0 15,0 3 20-15,6-3 0 0,1 0 0 0,7 6 0 0,-1-6 0 16,1 0 0-16,10 0 0 0,-7 0 0 16,4 0 0-16,3 3 0 0,1-3 0 15,-1 0 0-15,-7 0 0 0,4-3 0 0,0 3 0 0,-4-6 0 16,0 6 0-16,-3 0 0 0,-4-3 0 0,-3-3 0 0,3 6-16 0,-7-4 4 15,-3-2 1-15,-1 6 0 0,1-3 25 0,-1-3 5 16,-10 6 1-16,0 0 0 0,0 0-1 0,0 0 0 16,0 0 0-16,0 0 0 0,0 0-11 0,-10-6-8 15,3 2 9-15,0-2-9 0,-11-3 9 0,4 6-9 0,-7-4 8 0,3 7-8 16,-14 0 10-16,4-3-10 0,-4 3 12 0,-3 0-12 16,7 0 12-16,-11 0-4 0,11 0 0 0,-4 0-8 15,4 3 10-15,0-3-10 0,3 7 8 0,4-4-8 16,3-3 0-16,-7 6 0 0,15-6 8 0,-8 3-8 15,11-3 0-15,-3 6 0 0,-1-6 0 16,4 0 0-16,7 0 0 0,0 0 0 0,0 0 0 0,0 0 0 16,0 0 0-16,0 0 0 0,0 0 0 0,0 0 0 15,0 0 0-15,18 0 0 0,-8 4 0 0,4-4 0 16,4 0 0-16,10 0-9 0,-3 6 9 0,3-6-13 16,4 0 13-16,-4 0 0 0,7 0 0 0,1 0-9 15,2 0 9-15,-2 0 0 0,-5 0 0 0,5 0 0 16,-8 0 0-16,-3 0 0 0,-1 0 0 0,1 0 0 15,-7-6 0-15,-1 6 0 0,-3-4 0 0,4 4 0 0,-7-6 0 16,-8 6 8-16,1-3-8 0,-4 3 8 0,0 0 3 0,0 0 1 16,0 0 0-16,0-6 0 0,0 3-3 0,-7-4 0 15,7 4 0-15,-11-3 0 0,0 6-9 0,1-3 0 16,-4 3 9-16,0-7-9 0,-4 7 0 0,0 0 8 16,-6 0-8-16,-5 0 0 0,-2 7 0 0,-1-4 0 15,-3-3 0-15,-4 6 8 0,0-3-8 0,4-3 0 16,-8 7 0-16,8-4 0 0,-4 6 0 0,4-3 8 15,7 4-8-15,-7-1 0 0,3-3 0 0,7-2 0 16,-3 11 0-16,3-12 8 0,0 7-8 0,4-1 0 16,-3 4 0-16,-1-1 0 15,4-2-52-15,7-1-6 0,-11 1-1 0,0 2-842 16,1 1-169-16</inkml:trace>
  <inkml:trace contextRef="#ctx0" brushRef="#br0" timeOffset="94565.27">17279 8465 867 0,'0'0'38'0,"0"-4"9"0,0-5-38 0,0-3-9 15,4 2 0-15,-4 7 0 0,3-6-11 0,-3 2-4 16,4-2-1-16,-4-1 0 0,0 1 16 0,0 9 0 16,-4-9 0-16,1 2 0 0,-4 7 82 0,-1-3 19 15,-2-3 4-15,-1 6 1 0,1-3-11 0,-1-3-3 16,-3 6 0-16,0 0 0 0,0 0-19 0,0 0-4 16,0 0-1-16,3 0 0 0,-3 0-12 0,0 0-4 0,0 0 0 15,-4-4 0-15,4 4-25 0,-4-6-6 0,4 6-1 16,-3 0 0-16,-1 0-20 0,0 0 0 15,1 0 0-15,-1 0 0 0,0 0 0 0,1 6 0 0,3-2 0 16,-4-4 0-16,4 6 0 0,3-6 0 0,-3 0 0 16,4 3 0-16,-1-3 0 0,11 0 0 0,0 0 0 0,0 0 0 15,0 0 0-15,0 0 0 0,0 0 0 0,0 0 0 16,11 6-20-16,-1-6-1 0,4 0-1 0,4 3 0 16,7-3 22-16,-4 0 0 0,3-3 0 0,5 3 0 15,-1-6 22-15,4 6-1 0,-4-3 0 0,4-3 0 16,-1 6-21-16,1-10 0 0,0 10 0 0,0-9 0 15,-4 9 0-15,4-10-13 0,-4 10 1 0,0-6 1 16,-7 3 11-16,4-3 14 0,-7 6-3 0,-4-3-1 16,-4 3 12-16,-6-7 2 0,-1 7 1 0,4 0 0 15,-3 0 6-15,-4 0 1 0,0 0 0 0,0 0 0 0,-7-3-4 0,0-3-1 16,-4 6 0-16,-3-3 0 0,-4-4-14 0,1 7-2 16,-4 0-1-16,-1 0 0 0,-2-3-10 0,3 3 0 15,-8-6 0-15,5 6 8 0,-1 0-8 0,-3 0 0 16,0 0 9-16,-1 0-9 0,1 0 0 0,-4 0 0 15,-3 6 0-15,0-3 0 0,3-3 0 16,0 0 9-16,1 7-1 0,2-4-8 0,8-3 0 16,0 6 0-16,3-3 0 0,1-3 0 0,6 7 0 0,1-4 0 15,2-3 0-15,8 0 0 0,-7 0 0 16,7 0 0-16,0 0-8 0,0 0 8 0,0 0-18 0,11 9 2 16,0-9 1-16,6 0 0 0,4 6 15 0,4-6 0 15,3 0 0-15,-3 0 0 0,7 0 0 0,0 3 0 0,-8 4 8 0,8-7-8 16,-4 0 8-16,-3 0-8 0,3-7 9 0,-7 7-9 15,4 0 0-15,-4 0 0 0,0-3 0 0,-3 3 0 16,0 0 0-16,-1 0 0 0,-3-6 11 0,-3 6-11 16,-1 0 10-16,-10 0-10 0,0 0 8 0,0 0-8 15,0 0 16-15,0 0-3 0,0 0 0 0,0 0 0 16,-3 0 13-16,-8-3 2 0,-3 3 1 0,-3-6 0 16,-1 6-17-16,-3 0-3 0,-7 0-1 0,3 0 0 15,-7 0-8-15,-3 0 8 0,0 6-8 0,-4-3 8 16,0-3-8-16,0 0 10 0,4 6-10 0,3-6 10 15,0 0 20-15,4 3 4 0,3-3 1 0,4 7 0 16,4-7-35-16,3 0 0 0,-1 6 0 0,8-3 0 16,7-3 0-16,0 0 0 0,0 0 0 0,0 0 0 15,0 0 0-15,11 0 0 0,3 0 0 0,0 0 0 16,7 0 0-16,4 6 0 0,0-6 0 0,3 0 0 16,4 0 0-16,-1 0 0 0,5 0 0 0,-1-6 0 15,-3 6 0-15,3 0 0 0,-3 0 0 0,0 0 0 0,-1 0 0 0,1-9 0 16,-4 9 0-16,1-10 0 0,2 10 0 0,-3-6 0 15,4-3 0-15,-7 6 0 0,-4-4 0 0,4 4-17 16,-8-3 3-16,1-4 1 0,-4 10 21 0,-3-3 5 16,-4-3 1-16,-7 6 0 0,0 0-3 0,0 0-1 15,0 0 0-15,-7-6 0 0,-4 3 5 0,-3 3 1 16,-4 0 0-16,1 0 0 0,-8 0-8 0,-3 3-8 16,0 3 11-16,-1-6-11 0,-2 6 0 0,-1-3 0 15,0 4 0-15,-3-4 0 0,0 6 10 0,-1-2-10 16,1-4 8-16,0-3-8 15,0 6-68-15,-1-3-20 0</inkml:trace>
  <inkml:trace contextRef="#ctx0" brushRef="#br1" timeOffset="99005.8">17339 8204 1497 0,'0'0'133'0,"0"0"-106"0,-3 0-27 0,-1-6 0 15,-3 6 111-15,-4 0 17 0,1-3 3 0,-4 3 1 16,0 0-100-16,-4 0-20 0,0 0-4 0,4 0-8 0,-7 0 12 0,0 0-12 15,-4 0 12-15,4 0-12 0,-7-6 21 0,3 6-2 16,-7-3-1-16,4 3 0 0,0-7 30 0,-4 4 7 16,0-3 1-16,4 3 0 0,0-4 4 0,0-2 0 15,-1 3 1-15,8 3 0 0,-3-4-34 0,2 7-7 16,5 0-2-16,-4 0 0 0,3 0-18 16,0 0 0-16,4 7 0 0,4-4 0 0,-4 3 0 0,3 0 0 15,4-3-13-15,0 4 5 0,7-7 8 16,-4 3-8-16,4-3 8 0,4 9-8 0,-4-9 8 0,7 10-8 15,3-4 8-15,1-3-8 0,7-3 8 16,3 6 0-16,4-6 8 0,6-6-8 0,5 6 0 0,6 0 0 16,0-3 0-16,4 3 0 0,0-6 8 0,0 6-8 15,0 0 8-15,-4 0-8 0,-3 0 0 0,3-3 0 0,-3 3 0 16,-4-7 0-16,1 7 0 0,-12-3 0 0,1 3 0 0,-4-6 0 16,-7 6 8-16,0 0 3 0,-7 0 1 0,-7 0 0 15,0 0 16-15,0 0 3 0,0 0 1 0,0 0 0 16,-7 6-5-16,0-3-1 15,-3-3 0-15,-4 7 0 0,-1-7-11 0,1 0-3 0,-3 0 0 0,3-7 0 16,-4 7 8-16,-3 0 0 0,0-3 1 16,-1 3 0-16,-2-6-12 0,-4 6-9 0,-1 0 12 0,-2 0-12 15,-5-3 8-15,1-4-8 0,-7 7 0 0,3 7 0 16,4-7 0-16,-1 3 0 0,5-3 0 0,2 0 0 16,8 6 0-16,4-6 10 0,2 3-10 0,5-3 8 15,3 7-8-15,7-7 0 0,0 0 0 0,7 3 0 16,3-3-11-16,12 6-4 0,-1-6-1 0,11 0 0 15,-1 0 16-15,12 0-9 0,-5-6 9 0,8 6-8 16,-3 0-4-16,-5 0 0 0,5 0 0 0,-4 0 0 16,-1 0 12-16,1-3 0 0,-7 3 0 0,0-7 0 15,-8 7 0-15,1-3 0 0,-7 3 0 0,-1-6 0 16,-6 6 8-16,-11 0-8 0,0 0 10 0,0 0-10 16,-4-3-38-16,-3-4-14 0,-7-2-2 0</inkml:trace>
  <inkml:trace contextRef="#ctx0" brushRef="#br0" timeOffset="112356.08">5553 16066 979 0,'0'0'87'0,"-11"0"-70"0,8 0-17 0,-8 0 0 15,0 0 106-15,8 3 18 0,3-3 3 0,-11 0 1 32,4 0-143-32,0 0-28 0,7 0-5 0,0 0-2 15,0 0-178-15,0 0-35 0</inkml:trace>
  <inkml:trace contextRef="#ctx0" brushRef="#br0" timeOffset="127920.97">4992 16389 2084 0,'0'0'92'0,"0"0"20"0,0 0-90 0,7-3-22 0,-4-10 0 0,8 10 0 16,0-3-46-16,3 3-14 0,0-4-2 0,3-2-1 15,1-1 2-15,3 7 0 0,0-12 0 0,4 5 0 16,0 1 33-16,-4-1 6 0,4-5 2 0,3-1 0 15,-3-3 40-15,6 7 8 0,-2-4 1 0,2-3 1 16,-2 10 31-16,6-7 7 0,4-3 0 0,3 10 1 0,-7-7-31 16,0 4-6-16,4-4-2 0,0 0 0 0,-4 7-18 15,1-4-4-15,-5-2-8 0,5-4 12 16,-5 3-12-16,5 4 0 0,-5-4 0 0,5-3 0 0,-1 3 9 16,-7-2-1-16,4-1 0 0,3 3 0 0,-3 4 0 0,3-4 0 15,-3 7 0-15,3-7 0 0,-6 6-8 16,2-2 0-16,-2 3 0 0,2-7 0 0,-6 10 0 15,3-4 0-15,-3 7 0 0,0-3 0 0,-1 3 0 16,-3 3 0-16,1-7 0 0,-1 7 0 0,3 0 0 0,-6 0 0 16,0 0 0-16,-1 0 0 0,5 0 0 0,-5 0 0 0,4 0 0 0,-3 0 0 15,0 0 0-15,3 0 0 0,-4-3 0 16,5-3 0-16,-1 6 0 0,0 0 0 0,4-3 0 0,-4-3 0 16,7 6 13-16,-3 0-2 0,-8-7-1 0,8 4 0 15,3-3-10-15,-3 6 0 0,0-3 9 0,3-4-9 16,-3-2 9-16,-1 9-9 0,4-9 12 0,-6 9-12 15,6-10 23-15,-10 4-3 0,-1 3 0 0,1 3 0 16,-1-6-9-16,1 6-3 0,3-4 0 0,-7-2 0 16,8 3-8-16,-5-3 0 0,1 3 0 0,6-4-11 15,1-2 19-15,0 6 3 0,3-10 1 0,0 4 0 16,4-1-4-16,0 7 0 0,3-6 0 0,-7-7 0 16,4 7-8-16,-4 3 0 0,4-4 0 0,-4 1 8 15,-3-1-8-15,3 1 0 0,-3 6 0 0,-4-10 0 16,0 10 0-16,0-6 10 0,1 2-10 0,2-2 10 15,-6 0 14-15,0-1 4 0,3-6 0 0,-4 7 0 16,4 0-8-16,1-1-2 0,-1-2 0 0,0-4 0 0,4 7-18 0,-1-7 0 16,5 3 0-16,-1-2 0 0,4 5 0 0,-4-5 0 15,4 2 0-15,-1-3 0 0,-2 7 0 0,-1-7 0 16,0 7 0-16,-3 0 0 0,-4-7 0 0,0 6 0 16,4 1 0-16,-15 6 0 0,4-7-8 0,4 4 8 15,-7-3-13-15,3 6 5 0,-4-10-1 0,4 4 0 16,-3-1 0-16,3 1 0 0,0-1 17 0,4 1 4 15,-4 0 1-15,4-7 0 0,-1 7-13 0,-3-4 0 16,8-3 0-16,-5 1 0 0,4 5 0 0,0-2 8 16,4-4-8-16,-7 0 0 0,3 7 0 0,0 0 0 15,4-1 0-15,-4-2 0 0,0 5 0 0,-3-2 0 16,-1 0 0-16,8-1 0 0,-11 1 0 0,4-1 0 16,0-5 0-16,-1 8 0 0,1-2 0 0,-1-4 0 0,1-2 0 15,3 5 0-15,0-5 0 0,1 5 0 0,-1-9 0 16,3 10 9-16,-2-7-9 0,2 4 0 0,5-4 0 15,-8 7 0-15,0-7 0 0,4 3 0 0,-1-2 8 0,1 5-8 16,0-5 0-16,-4 5 0 0,-4-2 0 0,5-4 0 16,-1 7 0-16,-4-1 0 0,-2-5 0 0,2 5 0 15,-3-2 14-15,0-4 1 0,1 0 0 0,-1 7 0 16,-4-4 5-16,4-2 0 0,-3-1 1 0,3 7 0 16,-3-10 1-16,3 6 0 0,3-2 0 0,1-1 0 15,-4-3-22-15,0 10 0 0,7-7 0 0,-3 7 0 16,3-1 0-16,0 1 0 0,1-1 0 0,-5 7 0 0,4-3 0 15,0-3 0-15,-3 9-11 0,3-7 11 16,0 7 0-16,4-3 0 0,-4-3 8 0,0 3-8 16,-3-4 0-16,3 7 0 0,-3-9 0 0,3 6 0 15,0-3 0-15,-7-4 0 0,4 4 0 0,0 3 0 0,-1-7 0 16,4 4 0-16,1-3 0 0,-5-1 0 0,4 1 0 16,1 3 0-16,6 2 0 0,-11-2 0 0,-2 3 8 0,2-3-8 15,11 3 0-15,-10-4 0 0,-4 4 0 16,4-3 0-16,7 3 0 0,-4-3 0 0,0 6 8 0,0-10-8 15,-3 10 0-15,3-9 0 0,7 2 0 0,-7 4 0 16,-7-3 0-16,4 3 0 0,3-3 10 0,-3-4-10 0,3 1 8 0,-7-1-8 16,4 4 12-16,-1-3-2 15,4-1-1-15,-6-2 0 0,-1-1 0 0,3 4 0 16,8-1 0-16,-4-2 0 0,-7 3-9 0,4-1 12 0,3-2-12 16,0 2 12-16,4 1-12 0,-4 6 0 0,-3-7 0 0,3 4 0 15,7-3 0-15,-7-1 0 0,-3 1 0 0,0-1 0 16,3 1 0-16,-4 3 0 0,-2-7 9 0,-1 7-9 15,-4-4 8-15,1 1-8 0,3 0 8 0,-3-7-8 16,-4 7 18-16,0-1-1 0,7-6 0 0,-4 7 0 16,-6 0-8-16,6-1-1 0,5-9-8 0,-1 4 12 15,7 5-12-15,-7-9 9 0,0 4-9 0,4-4 8 16,6 0-8-16,-2 0 10 0,-8 1-10 0,7-8 10 16,4 11-10-16,-4-4 0 0,0-3 0 0,-7 0 0 15,4 10 0-15,-1-7 0 0,4-3 0 0,-6 3 0 16,-1 0 0-16,0 3 0 0,0 4 0 0,0-7 0 15,0-3 0-15,-3 3 8 0,-1 7-8 0,4-13 8 16,-3 9-8-16,0-3 0 0,-1-6 0 0,-3 6 0 16,4 0 0-16,-1 1 0 0,1-1 0 0,-1 0 0 15,1-6 0-15,0 9 0 0,-1-3 0 0,1-6 0 0,-1 7 0 0,1-1 0 16,3-6 0-16,-3 6 0 0,3-3 0 0,0-3 0 16,0 0 0-16,4 0 0 0,-1 3 0 0,1-3 0 15,-4 0 0-15,0-4 0 0,-3 10 0 0,-1-6 0 16,4 7 0-16,-3-1 0 0,3 3 0 0,-3-3 0 15,3 0 0-15,-4 4 0 0,1-4 0 0,0 3 0 16,-1 4 0-16,1-4 0 0,3 4 0 0,-7-4 0 16,3 0 0-16,1 7 0 0,0-10 0 0,-1 10 0 15,1-7 0-15,-4 3 0 0,0-2 0 0,4-1 0 0,-1 7 0 16,-3-10 0-16,0 9 0 0,0-9 0 0,0 4 0 16,0 2 0-16,0-2 0 0,0-4 0 0,4 3 0 15,-7 4 0-15,3-4 0 0,0 0 0 0,0 4 0 16,0-4 0-16,0 3 0 0,-4-2 0 0,4-1 0 15,1-3 0-15,-5 4 0 0,4 2 0 0,-3-3 0 0,3-2 0 16,0 8 0-16,-4-6 0 0,4 4 0 0,0-4 0 16,-3-3 0-16,3 10 0 0,0-7 0 0,0 4 0 15,0-4 0-15,0 7 0 0,0-7 0 0,4 7 0 16,-1-4 0-16,-3-3 0 0,4 7 0 0,0 0-11 16,-1-7 11-16,1 6 0 0,-1 1 0 0,-3 0 0 15,8-1 0-15,-5 1 0 0,-3 3 0 0,4-4-8 16,-4 1 8-16,3-1 0 0,1 1 0 0,0 0 0 15,-1-1 0-15,1 4 0 0,3-7 0 0,0 1 0 0,0 2 0 16,4 1 0-16,-4 0 0 0,0-4 0 0,4-3 0 16,-1 7 0-16,-3 0 0 0,0-1 0 0,4 1 0 15,-4-1 0-15,0-2 0 0,0 2-8 0,-3 7 8 0,0-6 0 16,-1 3 0-16,-3-4 0 0,-3 7 0 0,3-3 0 16,0-4-9-16,-4 4 9 0,4 3 0 0,-3-3 0 15,-1-4 0-15,1 1 0 0,0 6 0 0,-4-7 0 16,7 4 0-16,-4-3 0 0,4-1 0 0,-3 1 0 15,3-1 0-15,0 1 0 0,0-4 0 0,-4 4 0 16,4 0 0-16,1 5 0 0,-1-5 0 0,3 0 0 16,-3-7 0-16,0 10 0 0,-3-4 0 15,6 7 0-15,-3-6 0 0,0 2 0 0,1-2 0 0,-1 0 0 16,3-1 0-16,1 4 0 0,-4-3 0 0,-4-1 0 16,4 7 0-16,0-6 0 0,4-1 0 0,-4-2 0 15,0 2 0-15,0 7 0 0,4-6 0 0,-4 2 0 0,0-2 0 16,3 0 0-16,1-1 0 0,-4 4 0 15,0-3 0-15,4-1 0 0,-4 1 0 0,7 6 0 0,-7-7 0 16,4 4 0-16,-1-3 0 0,-3 2 0 0,0 7 0 16,4-9 0-16,-4-1 0 0,0 1 0 0,4 0 0 0,-1 2 0 15,-3-2 0-15,4 0 0 0,-4 5 0 0,0-5 0 16,0 3 0-16,4-4 0 0,-8 1 0 0,8 3 0 16,-4-4 0-16,-4 7 0 0,4-3 0 0,-3-4 0 15,3 7 0-15,0-3 0 0,0 3 0 0,0-3 0 16,0-4 0-16,0 4 0 0,0-3 0 0,4 5 0 15,-4-5 0-15,0 3 0 0,0-4 0 0,4 7 0 16,-4-9 0-16,3 8 0 0,-3-5 0 0,0 3 0 16,0-4 0-16,0 1 0 0,0 0 0 0,-3 2 0 0,3 4 0 15,-3-6 0-15,-1 2 0 0,1-2 0 16,-4 0 0-16,3-1 0 0,1 1 0 0,-4 3 0 0,3-4-8 0,-3 7 8 16,-3-6 0-16,3-1 0 0,-4-5 0 15,4 5 0-15,-3 1 0 0,3-1 0 0,-4-5 0 16,1-4 0-16,-1 3 0 0,0 4 0 0,1-4 0 15,3-3 0-15,-4 3 0 0,4-2 0 0,0-7 0 0,-3 6 0 16,3-3 0-16,-4 0 8 0,4 0-8 0,0-3 0 16,4 0 0-16,-1 3 8 0,1-3-8 0,-1-4 0 15,5-2 0-15,-1 3 0 0,0 0 0 0,0-7 0 16,3 7 0-16,-3-7 0 0,0 7 0 0,0-6 0 16,-3-1 0-16,0 1 0 0,3 6 0 0,0-7 0 15,-4-3 0-15,-3 4 0 0,0-1 0 0,0 4 0 0,4-3 0 16,-4-1 0-16,0 1 0 0,3-4 0 15,-3 3 8-15,4 1-8 0,-1 3 0 0,1-1 0 0,-1-2 0 16,-3 6 0-16,4-1 0 0,-1 1 0 0,4-3 0 0,-3 2 0 16,-1 8 0-16,5-5 0 0,-5-2 0 15,4-3 0-15,4 12 0 0,-4-9 0 0,3 9 0 0,-6-6 0 16,3 0 0-16,0 6 0 0,0 0 0 0,-3 0 0 16,3 4 0-16,0-4 0 0,-4 9 9 0,4-5-9 15,-3 5 0-15,3-2 0 0,-4-4 0 0,1 7-8 16,-1-1 8-16,1 1 0 0,-1-7 0 0,1 7 0 15,3 3 0-15,-3-4 0 0,-4 1 0 0,3 6-8 16,1-7 8-16,-1 4 0 0,-3-3 0 0,4 5 0 16,-4-2 0-16,3-3 0 0,4 2 0 0,-3-2 0 0,-4 6 0 15,3-3 0-15,1-4 0 0,-1 1 0 0,1-1 0 16,-1 4 0-16,-3-3 0 0,4-1 0 16,0 7 0-16,-4-6 0 0,0-1 0 0,3-2 0 0,1 9 0 15,-4-7 0-15,0 4 0 0,-4-3 0 0,4 6 0 0,0-4 0 16,4-2 0-16,-8-1 8 0,1 4-8 15,3 3 0-15,-4-3 0 0,4 3 0 0,0-4 0 0,-4-2 0 16,1 6 0-16,3-7 0 0,-4 4 0 0,4-3 0 16,0 2 0-16,0-2 0 0,0 0 0 0,0-1 0 15,0 1 0-15,4-1 0 0,-4 4 0 0,3-3 0 16,1-1 0-16,-4 1 0 0,4 6 0 0,-4-7 0 16,7 4 0-16,-7-3 0 0,3 2 0 0,4 4 0 15,-3-6 0-15,3 3 0 0,0-4 0 0,0 7-8 0,0-3 8 16,0-4 0-16,4 4 0 0,-4 3-10 0,0-3 10 15,3 3 0-15,-3-4 0 0,0 7 0 0,0-9 0 16,0 9 0-16,4-10 0 0,-4 10 0 0,0-9 0 0,0 9 0 16,4 0 0-16,-4-6 0 0,0 6 0 0,3-3 0 15,-10 3-8-15,8 0 8 0,2 0 0 0,1-7 0 16,-1 7 0-16,-3 0 0 0,4 0 0 0,0 7 0 16,-1-7 0-16,1 0-8 0,-1-7 8 0,1 7 0 15,3 0 0-15,0 0-12 0,4-3 12 0,-4-3-10 16,7 6 10-16,-3 0 0 0,-4-3 0 0,3 3 0 15,-3-6 0-15,1 6 0 0,-1-10 0 0,3 10 0 16,-6 0 0-16,0-3 0 0,-1-3 0 0,1 6 0 16,-1-7 0-16,-3 4 0 0,4 3 0 0,-4 0 0 15,4-6 0-15,-4 6 0 0,0 0 0 0,3-3 0 0,-3-3 0 16,4 6 0-16,-1 0 0 0,1-3 0 0,0 3 0 16,-1-7 0-16,1 4 0 0,3-3 0 0,-4 6 0 0,1 0 0 15,0-10 0-15,3 10 0 0,-4-3 0 0,1 3 0 16,0-6 0-16,-1 6 0 0,1 0 0 0,-1-6-8 15,-3 6 8-15,4 0 0 0,-1-3 0 0,-2 3 0 16,-8 0 0-16,10 0 0 0,1-7 0 0,-1 7 0 16,1 0 0-16,-4-3 0 0,4 3 0 0,-1 0 0 15,1-6 0-15,3 6 0 0,-4 0 0 0,1-3 0 16,3 3 0-16,-3 0 0 0,-1 0 0 0,1 0-8 16,-1 0 8-16,1 0 0 0,0 0 0 0,-1-6-10 0,1 6 10 15,-1 0 0-15,4 0 0 0,1 0 0 0,-5 0 0 16,1 0 0-16,3 0 0 0,-4 0-8 0,5 0 8 15,-1 0 0-15,0 0 0 0,-4 0 0 0,4 0 0 0,1 0 0 16,-1 0 0-16,3 0 0 0,-3 0 0 0,1 0 0 16,-1 0 0-16,3 0 0 0,1 0 0 0,0 0 0 15,-4-4 0-15,3-2 0 0,1 6 0 0,0 0 0 16,-1 0 0-16,4 0 9 0,-3 0-1 0,0 0 0 16,3 0-8-16,0 0 0 0,-3-3 0 0,3 3 0 15,-4 3 0-15,1-3 0 0,3 0 0 0,-3 6 0 16,0-2 0-16,3-4 0 0,0 6 0 0,0-6 0 15,0 3 0-15,4-3 0 0,0 6 0 0,-1-6 0 16,4 0 0-16,1 0 0 0,-1 0 0 0,0 0 0 16,4 0-11-16,0-6-4 0,-4 6-1 0,0 0 0 0,0 0 16 0,1 6 0 15,-5-6 0-15,1 0 0 0,0 3 0 16,-1-3 0-16,5 0 0 0,-5 7 0 0,4-7 0 0,1 3 0 16,2-3 0-16,1 6 0 0,-4-6 0 0,4 9 0 15,-4-9 0-15,4 7 0 0,3-4 0 0,-3 3-9 16,0-3 9-16,-4-3 0 0,4 7 0 0,-4-7 0 15,0 0 0-15,1 0-8 0,-1 0 8 0,4-7 0 16,-4 7 0-16,3 0 0 0,-2 0 0 0,2-3 0 16,5-3 0-16,-1 6 0 0,0-3 0 0,-3-4 0 15,0 7 0-15,3-3 0 0,0-3 0 0,-3 6 0 16,0 0 0-16,3-6 0 0,-3 3-8 0,3 3-4 16,-3-7 0-16,3 7 0 0,-3 0 12 0,0 7 16 15,-4-7-4-15,-3 0-1 0,3 3-23 0,4 3-4 0,-4 0 0 0,7-3-825 16,-3 7-165-16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7:37:33.3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783 5241 1612 0,'0'0'72'0,"0"0"14"0,-10 0-69 0,-1 3-17 0,0-3 0 0,1 6 0 16,3-6 98-1,-11 4 16-15,11 2 3 0,-3-6 1 0,-8 9-28 0,11 1-6 0,-4-4 0 0,1-3-1 16,-1 6-35-16,0-2-6 0,8-4-2 0,3-3 0 16,0 0-32-16,0 0-8 0,3 6 0 0,8 4 0 15,0-10-20-15,3 0-4 0,7-7 0 0,4 4 0 16,3-3 16-16,7-4 8 0,7 1-10 0,8-10 10 15,10 0 0-15,0 4 0 16,10-14-8-16,-6 11 8 0,6-7 21 0,1 6 7 0,3 0 2 0,-3-6 0 16,-1 0-18-16,-6 3-3 0,6-3-1 15,1 0 0-15,-8 3 5 0,8-3 1 0,-11 0 0 0,0-1 0 16,-7 8-14-16,3-11 11 0,-6 4-11 0,-1 7 10 16,-3-1-10-16,0 9 0 0,-8-5 0 0,1-4 8 15,-3 9-8-15,-5 4 0 0,-3-3 0 0,-3 6 0 0,-7-4 0 16,-4 7 0-16,0 0 0 0,-7 7 8 0,-3-4-8 0,-4-3 0 15,0 0 0-15,0 9 0 0,0-9 0 0,0 0 0 16,-4 6-11-16,4-6 11 0,-7 7 0 0,7-7 0 16,-3 3 0-16,3-3 8 0,0 0-8 0,-11 0 8 15,-3 0-8-15,3 0 8 0,1-3-8 16,-1-4 9-16,0 7-9 0,4-6 10 0,-3 6-10 16,-1 0 0-16,1-9 0 0,6 9 0 0,-6 0 0 0,3-3 0 15,3-4 0-15,4 7 0 0,-11 7 8 0,1-4-8 16,-1-3 0-16,4 0 8 0,0 9-8 0,-3-9 8 15,-5 0-8-15,1 0 8 0,0 6-8 0,4-6 0 16,-12 7 0-16,8-4 8 0,-7-3-8 0,7 0 8 16,0-3-8-16,-7-4 8 0,7 7-8 0,0-6 12 15,3-3-12-15,0-1 12 0,-3 1 3 0,7-1 1 0,4 1 0 16,-4 0 0-16,7-1-16 0,0 4 9 0,7-3-9 0,-7-4 8 16,3 4-8-16,4-4 0 0,-3 4-10 15,3 6 10-15,-4-7 0 0,8 4 0 0,-7-4-8 0,3 1 8 16,0 6 0-16,0-3 0 0,3-1 0 0,-6 4 0 15,6 3 0-15,-6-9 0 0,3 3 0 0,4-4 10 16,-8 7-1-16,8-6 0 0,-1-4 0 0,1 4 0 16,3-4 5-16,0-3 1 0,0 4 0 0,7-4 0 15,-7 1-15-15,8 2 9 0,-8-3-9 0,7 10 8 16,-3-3-8-16,3 9 0 0,0-3 0 0,-7 3 0 16,0 0 0-16,0 3 0 0,-3 3 0 0,-1-3 0 15,1 3-14-15,-8 4 2 0,5-1 0 0,2 1 0 16,-10-4 12-16,7 3 0 0,-7-9 0 0,7 0 10 15,-7 0-2-15,4 10 0 0,-4-10 0 0,10 6 0 16,1-6-8-16,-11 0 0 0,0 0 0 0,0 0-11 0,0 0 11 16,0 0 0-16,0 0 0 0,0 3 0 0,0-3 8 0,3 9 3 15,4 1 1-15,-7-1 0 0,0 1 6 0,0-1 2 16,0 7 0-16,0 3 0 0,0-4-20 0,0-5 0 16,0 5 0-16,0-2 0 0,4-4 0 0,-4 1 0 15,0 5 0-15,7-5 0 0,-7-1 0 0,4 1 0 16,-4-4 0-16,0-6 0 0,0 0 0 0,3 9 0 15,-3 1 0-15,7-1 0 0,-7-3 0 0,0 4 0 16,0-7 0-16,-7 6 0 0,7 1 0 0,0-1-9 16,0-3 1-16,-3 4 0 0,3-1 8 0,0-9 0 15,0 0 0-15,-4 10 0 0,4-1 0 0,0-3 12 0,0-6-4 0,0 10 0 16,0-1-8-16,0 1 0 0,0-10-11 16,-7 9 11-16,7-9 8 0,0 0 8 0,-4 6 2 15,-3-3 0-15,4 4 4 0,-8-4 1 0,8-3 0 0,-8 0 0 16,-3 0 1-16,-7 6 1 0,0-6 0 0,3 0 0 15,-7 3-25-15,-3 3 0 0,-11 4 0 16,1-1 0-16,-1 10-14 0,-7-3 5 0,-11 9 1 0,5-3 0 31,-15 3-25-31,3 0-5 0,-7 9-1 0,-3-2-863 0,-3 12-173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39:36.992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3679 7186 1267 0,'0'0'112'0,"0"-7"-89"0,0 4-23 0,0 3 0 0,0 0 194 0,0 0 34 16,0 0 8-16,0 0 0 0,0 0-180 0,0 0-37 15,0 0-7-15,0 0-2 0,0 0 14 0,0 0 4 16,4 10 0-16,3-4 0 0,-3 3-28 0,3 7 0 15,-4 0 0-15,4-4 0 0,-7 4 10 0,7 0-10 16,0 2 12-16,-7 4-12 0,11-3 15 0,-11 0-4 16,3 3-1-16,-3-6 0 0,4 9 20 0,3-10 4 15,-7 7 1-15,0-6 0 0,4 0 1 0,3 2 1 16,-7-5 0-16,3-4 0 0,4 4-6 0,0-4-2 16,0 1 0-16,4 2 0 0,-4-2-15 0,4-1-3 15,-4-6-1-15,3 4 0 0,-3-4-10 0,0-3 0 16,4 6 9-16,-11-6-9 0,0 0 12 0,7-6-3 15,4 6 0-15,-1-10 0 0,1 7 18 0,-8-6 3 16,4-1 1-16,4 1 0 0,-8-4 1 0,1 4 1 16,3-4 0-16,4 1 0 0,-11-7-7 0,10 0-2 0,-6 7 0 0,6-10 0 15,-6 3 2 1,3 6 0-16,-4-5 0 0,8-4 0 0,0 6-26 0,-8 0-9 16,8 1 0-16,-8-4 0 0,4 0 9 0,4 10 0 0,-11-4 0 0,3 4 0 15,1-1 0-15,3 4 0 0,-7 0 0 0,0 6 0 16,3-10-9-16,-3 10 9 0,0 0-10 0,0 0 10 15,0 0-34-15,0 0-1 16,0 0 0-16,0 0 0 0,0 0-73 16,0 0-16-16,7-3-2 0,-3 0-1 0,7-3-45 15,-8 6-10-15,8 0-2 0,3 0-455 0,3 0-91 0</inkml:trace>
  <inkml:trace contextRef="#ctx0" brushRef="#br0" timeOffset="514.54">4456 7339 864 0,'0'0'76'0,"0"0"-60"16,0 0-16-16,0 0 0 0,0-9 170 0,-7 6 31 15,3-7 7-15,4 1 0 0,-7 6-128 0,3-7-25 16,4 10-6-16,0-9-1 0,0 6-5 0,-7-7-2 16,4 1 0-16,-1 0 0 0,4 5-1 0,0 4-1 15,0 0 0-15,-7-6 0 0,4 0 6 0,3 6 2 16,-11-6 0-16,8 6 0 0,-8 0-36 0,0 6-11 15,4-3 0-15,0 0 0 0,-3 7 0 0,-4-1 0 0,3 0 0 0,0 1 0 16,-3 2 0-16,4 1 0 0,-4 3 0 0,3-4 0 16,4 1 8-16,-4-1-8 15,4 4 0-15,-3-4 0 0,3 1 22 0,3 3-2 0,1-1-1 16,-4-5 0-16,3 2-19 0,4 4 10 0,4-10-10 0,3 4 8 16,-7-1-8-16,7-3 12 0,3 1-12 0,1-1 12 15,0-3-12-15,-1-3 0 0,4 0 9 0,0 0-9 16,0-9 8-16,4 9-8 0,-7-7 10 0,3 1-10 15,0-3 18-15,0-1-2 0,-3 7-1 0,3-6 0 16,-4-4 13-16,1 4 4 0,-1-1 0 0,1 1 0 16,-7 3-3-16,3-4 0 0,7 1 0 0,-11 3 0 15,-3 6-17-15,0 0-4 0,11-4-8 0,-11 4 12 16,0 0-4-16,0 0 0 0,0 0-8 0,10 0 12 16,-6 4-12-16,3 5-18 0,-7 0 4 0,0 1 1 15,0 2 13-15,0 7 0 0,0 0 0 0,0-3 0 0,0 6 0 0,0-7 0 16,0 1 0-16,0 3 0 0,-7-7 8 0,14 7 0 15,-7-6 1-15,4-4 0 0,3 1-9 0,-7-1 0 16,0 0-12-16,3 1 12 0,8-4-16 16,-11-6 4-16,3 6 0 0,4-3 1 15,0-3-103-15,4 0-21 0,-4 0-4 16,4-3-561-16,3-3-112 0</inkml:trace>
  <inkml:trace contextRef="#ctx0" brushRef="#br0" timeOffset="754.47">4844 6991 2246 0,'-4'-12'200'0,"4"12"-160"0,0 0-32 0,0 0-8 16,-7 0 138-16,7 0 26 0,0 0 6 0,-3 9 1 16,-5 4-138-16,5-1-33 0,-1 7 0 0,4 3 0 15,0 9 0-15,0 1 0 0,0 8 0 0,4 4-12 16,-4 0 2-16,3 6 0 0,-3 4 0 0,0-1 0 15,0 0-4-15,0-3-1 0,0 1 0 0,0-4 0 32,0 0-21-32,8 0-4 0,-8-6 0 0,0-1-1 0,0-5-78 15,3-4-15-15,4 1-3 0</inkml:trace>
  <inkml:trace contextRef="#ctx0" brushRef="#br0" timeOffset="2225.77">2152 10597 403 0,'-35'-3'36'0,"24"3"-36"0,-10-6 0 0,3 3 0 15,-3-3 275-15,-4 6 48 0,4 0 9 0,4 0 3 16,-5-4-263-16,8 1-53 0,-7-3-11 0,7 6-8 16,0-3 8-16,-4-3-8 0,4 2 0 0,4-2 0 0,-4 3 0 15,3-6 0-15,7 6-12 0,-6-4 3 16,-1 4 58-16,1-6 12 0,10 9 3 0,-4 0 0 0,-3 0 3 15,7 0 1-15,0 0 0 0,11 0 0 0,3 9-52 0,3-6-16 16,1 4 10-16,7-4-10 0,6 6 0 0,5-6-14 16,3 7 2-16,3-4 0 0,0-3 12 15,8-3 0-15,3 0 0 0,-4 0 0 0,4 0 12 0,3-3-12 16,4-3 12-16,-7 6-12 0,0-10 11 16,7 7-11-16,-11 0 10 0,4-3-10 0,0-4 21 0,-3 10-1 15,3-3-1-15,-4-6 0 0,4 6 6 0,-11-4 2 16,1-2 0-16,-1 6 0 0,0-7-15 0,-6 1-4 15,2 6 0-15,-2-3 0 0,-8-1-8 0,4 1 12 16,3-3-12-16,-10 5 12 0,3-2-12 0,-4 0-9 16,-2 0 9-16,-1-4-13 0,-7 7 13 0,-4-6 0 15,1 9 0-15,-4-10 0 0,0 10 21 0,-7-9 1 0,0 6 0 0,-10-7 0 16,-1 10 2-16,0-9 0 0,-3 6 0 0,0-3 0 16,0 2-16-16,-11-5-8 0,1 9 8 0,-8-9-8 15,7 9 0-15,-6 0 0 0,2-4 0 0,-2 4 8 16,-1 0-8-16,-3-6 0 0,-1 6-11 0,4-3 11 15,4 0 0-15,-3-3 0 0,2 2 0 0,5-2 0 16,2 3 0-16,-2-3 8 0,-1 3 1 0,11 0 0 16,-4-4 3-16,11 7 1 0,-3 0 0 0,-1-9 0 15,4 9-13-15,7 0 8 0,-4-3-8 0,4 3 0 16,0 0-8-16,11-3-8 0,0-4-2 0,6 7 0 16,4-3 4-16,1-3 1 0,2 6 0 0,1 0 0 15,0 0 13-15,3 0 0 0,-3-3-10 0,6 3 10 16,-6 0 0-16,7 0 0 0,-7 3 0 0,-1-3 0 15,4 0 8-15,-3 0 4 0,7 0 0 0,-7 0 0 0,-1 6-12 0,1-3-17 16,0-3 4-16,-1 0 1 0,1 7 12 0,0-4 16 16,-4 0-3-16,4-3-1 0,-4 6-12 0,-11-3 0 15,4-3 0-15,-3 0 0 0,-4 10 0 0,-7-10 0 16,0 0 0-16,0 0 0 0,7 0 0 0,-7 0 0 16,0 0 0-16,0 0 0 0,0 9 9 0,0-9-1 15,-7 3 0-15,0 7 0 0,7-10-8 0,0 0 0 16,0 0 0-16,0 6 8 0,0-6-8 0,0 0 0 15,-7 6 9-15,7 4-9 0,0-10 0 0,-4 9 0 16,4 0 0-16,0-5 8 0,0 5-8 0,-7 0 0 16,7 1 0-16,-3-7 0 0,-1 6 0 0,4 1 8 15,0-1-8-15,-7-6 0 0,4 7 14 0,3-1-2 16,0-9 0-16,0 9 0 0,0 4-12 0,0-4 9 0,3 1-9 0,-3-1 8 16,0 4 1-16,7-4 0 0,-7 1 0 0,0-4 0 15,0 3-9-15,-7 1 0 0,7 2 0 0,-3-2 8 16,-4-1-8-16,3 4 0 0,-3 2 9 0,0 1-9 15,-4 3 0-15,-3 3-13 0,-7 0 1 0,-3 9-1156 16</inkml:trace>
  <inkml:trace contextRef="#ctx0" brushRef="#br0" timeOffset="12546.92">17544 7876 1324 0,'0'0'59'15,"0"0"12"-15,-11 6-57 0,0-3-14 0,1-3 0 0,3 3 0 0,7-3 115 0,0 0 20 16,-11 0 4-16,8 0 1 0,-4 0-118 0,7 0-22 15,-7 0 0-15,7 0-12 0,0 0-4 0,0 0 0 16,3-6 0-16,-3 6 0 0,-7-6 16 0,4-4 15 16,3 10-3-16,0 0-1 0,0 0 21 0,0 0 4 15,0 0 0-15,0 0 1 0,0 0 23 0,0 0 5 16,-4 0 1-16,-7 0 0 0,4 0-24 0,-3 0-5 16,3 0-1-16,-7 6 0 0,0-2-28 0,-1-4-8 15,-2 6 0-15,-1-3 0 0,4-3 0 0,-4 0 0 16,1 0 0-16,-1 0 0 0,0 0 0 0,1 3 0 15,-1-6 0-15,4 3 0 0,0 0 11 0,0-9 1 16,0 9 0-16,3-4 0 0,-6-2 25 0,6 6 6 16,-3-9 1-16,0 9 0 0,0 0-28 0,3-3-4 15,-3-1-2-15,-4 4 0 0,1 0-10 0,3 0 0 16,-4 4 9-16,0-1-9 0,-3-3 0 0,0 6 0 0,3-6 0 16,1 3 0-16,-1-3 0 0,4 6 0 0,0-6 0 0,3 0 0 15,1 0 0-15,3 0 11 0,7 0-11 0,0 0 12 16,0 0 24-16,0 0 6 0,0 0 1 0,0 0 0 15,7 0-33-15,7-6-10 0,0 6 0 0,3 0 0 16,1 0 0-16,0 0 0 0,6-3 0 0,-2 6 0 16,-1-3 8-16,0 0-8 0,4 0 0 0,-8 10 0 15,4-10-12-15,-3 9-7 0,0-6-1 0,3-3 0 16,-3 6 20-16,-1-3 0 0,1-3 0 0,-4 7 0 16,4-4 0-16,-1-3 0 0,1 0 0 0,-4 0 0 15,0 3 15-15,0 3 3 0,0-6 1 0,-3 0 0 16,-1 0-19-16,-2 0 0 0,-8 0 0 0,0 0 0 0,0 0 0 15,0 0 0-15,0 0 0 0,0 0 0 0,0 0 0 0,-8 0 0 16,-2-6 0-16,-1 6 0 0,-3 0-12 0,-3 6-7 16,-1-6-1-16,0 3 0 0,-3-3 20 15,3 0 0-15,-3 0 0 0,0 0 0 0,3 0 13 0,-3 0 0 16,0 0 0-16,0 0 0 0,0 0 1 0,-4 0 0 16,4 0 0-16,-4 0 0 0,1 0-14 0,2 0 11 0,-2 0-11 0,3 0 10 15,-1 0-10-15,1 7 8 16,4-7-8-16,-1 0 8 0,7 3-8 0,-3-3 0 15,7 0 0-15,7 0 0 0,0 0 0 0,0 0 0 16,0 0 0-16,0 0 8 0,0 0 0 0,11 6 0 16,6-3 0-16,5-3 0 0,-5 0-8 0,8 0 8 15,3 0-8-15,0 0 8 0,1 0-8 0,-1 0 0 16,0-3 0-16,-3-3 8 0,-1 6-8 0,1 0-9 0,-7-3 9 16,3-4-844-16,0 7-160 15</inkml:trace>
  <inkml:trace contextRef="#ctx0" brushRef="#br0" timeOffset="31328.31">13737 8465 345 0,'7'-9'15'0,"-7"9"4"0,7 0-19 0,4-3 0 16,-4-4 0-16,4-2 0 0,3 6 313 0,0-7 59 15,7 1 12-15,-3-1 3 0,3-2-303 0,3 3-61 16,1-1-12-16,3-2-3 0,1-1-8 0,6-6 8 16,-3 10-8-16,6-4 8 0,1 1-20 0,7 2-4 15,3-2 0-15,4 2-1 0,0-2 17 0,4 2 0 16,3 1 0-16,7 0 0 0,7-1 17 0,3 1 7 16,1 3 2-16,7-4 0 0,-1 1-8 0,5-4-2 15,2-3 0-15,8 7 0 0,0-3-7 0,0-1-1 0,3-6-8 16,4-3 12-16,3 3-12 0,0-3-8 0,4-3 8 15,-32-3-13-15</inkml:trace>
  <inkml:trace contextRef="#ctx0" brushRef="#br1" timeOffset="45330.78">1605 14238 1173 0,'0'-12'52'0,"0"12"11"16</inkml:trace>
  <inkml:trace contextRef="#ctx0" brushRef="#br1" timeOffset="45857.1">1782 14131 864 0,'0'0'38'0,"0"0"8"0,-4 0-37 0,-7 0-9 0,-6 0 0 0,3 4 0 15,3-4 424-15,4 0 82 0,-4 6 17 0,1-3 3 16,-4 3-430-16,-4-3-87 0,4 10-9 0,0-4-17 16,0 1-51-1,-7 9-11-15,7 3-1 0,-1 3-1 16,-6 3-15-16,7 0-4 0,-7-3 0 0,7 10 0 0,3-7 71 0,1-6 13 16,-4 9 4-16,3-3 0 0,0-3 12 0,8-3 12 0,-4 7-3 0,3-4 0 15,4-3 15-15,0-4 2 0,0 4 1 0,11 0 0 16,-1 0-6-16,-2-3-1 0,9 0 0 0,-3-6 0 0,0-4-20 15,8 0 0-15,2-6 0 0,1 4 0 0,3-4-11 16,4-6-3-16,-7-4-1 0,6 4 0 0,-2-6 7 16,-1-4 8-16,0-2-13 0,-10 2 5 0,3-6 8 15,4 7 0-15,-15-10 8 0,4 3-8 0,-3-3 28 0,-1 0 2 16,-6 0 0-16,3 0 0 0,-7 0 25 0,-7 0 5 16,7 0 0-16,-4-3 1 0,-6 3-17 0,-1 0-3 15,-3 0-1-15,4 4 0 0,-1-4-8 0,-3 0-1 16,0 0-1-16,-7 3 0 0,6 6-18 0,-6-5-4 15,7 5-8-15,-7 1 12 0,7-1-21 0,0 4-5 16,3 2-1-16,1 1 0 16,-5 0-100-16,5 6-20 0,6 0-4 0,-6 6-924 0</inkml:trace>
  <inkml:trace contextRef="#ctx0" brushRef="#br1" timeOffset="46290.39">2085 14100 2818 0,'0'0'62'0,"0"0"13"0,0 0 2 0,0 0 3 0,0 0-64 0,0 9-16 0,0-5 0 0,7 5 0 0,-3 4-13 0,6-4-6 16,-6 10-1-16,3-7 0 15,7 10-22-15,0-3-5 0,4 3-1 0,-4 6 0 16,-4-3 12-16,4-3 1 0,0 10 1 0,1-4 0 16,2-3 34-16,-6 3 0 0,3-3 10 0,0 4-2 0,-3-1 4 15,-1-3 2-15,-3-3 0 0,4 0 0 0,-1 0 20 0,1-7 4 16,0 1 1-16,-8-7 0 0,8 7-5 0,-1-10-1 16,1 1 0-16,-8-4 0 0,8-3 10 0,-8-3 1 15,8-7 1-15,-4 1 0 0,0-4-20 0,4 1-4 16,-4-7-1-16,-4 0 0 0,4-3 2 0,-3-3 0 15,-4-3 0-15,3 0 0 0,-3-7-2 0,0 1 0 16,0-4 0-16,0 4 0 0,-3 2-9 0,3-2-3 16,-4 2 0-16,-6 1 0 0,10 3-8 0,-7 3-17 15,-4 0 4-15,8 3 1 0,-1 0-8 0,-6 0-2 0,2 9 0 16,5-6 0 0,-1 7-53-16,-3 2-10 0,4 1-3 0,3 0 0 15,-7 2-44-15,14 1-8 0,-7 6-3 0,0 0-941 0</inkml:trace>
  <inkml:trace contextRef="#ctx0" brushRef="#br1" timeOffset="46790.1">2861 14288 1209 0,'0'0'108'0,"0"0"-87"16,0 0-21-16,0 3 0 15,0-3 242-15,0 0 44 0,0 0 9 0,0 0 1 0,-7 10-235 0,7-10-47 16,0 0-14-16,0 0 0 0,0 0 24 0,0 0-2 16,0 0 0-16,11-10 0 0,-1 1 7 0,1-4 2 15,-1 1 0-15,1-7 0 0,3 7-23 0,-3-7-8 16,3-3 0-16,-4 3 9 0,-6-3 9 0,6 0 2 16,1 0 0-16,-11 3 0 0,4 4 0 0,3-1 1 15,-7-6 0-15,0 13 0 0,0-7 2 0,0 3 0 16,0 4 0-16,-7 0 0 0,3-1-9 0,-3 1-2 15,3 9 0-15,-10-10 0 0,4 10-12 0,-1 0 0 16,1 0 0-16,-1 0 0 0,4 7 0 0,-4-4-8 16,1-3 8-16,-4 9 0 0,-4-6-14 0,11 7 4 0,-4-1 1 15,1 4 0-15,6 2 9 0,-6 1 0 0,10 3 0 0,-7 3 0 16,3 0 0-16,4 0 0 0,0 6 0 16,4 3 0-16,3 1 0 0,-7 2 0 0,3 4 0 0,4-1 0 15,-3 1 0-15,6-4 0 0,1-2 0 0,-4-4 0 16,0-3 0-16,4 3 0 0,3-6 0 0,0 0 0 15,0-9 0-15,4 6 0 0,-4-7 0 0,0 1 0 16,0-4 0-16,4 0 0 0,-1 1 0 0,1-7 0 31,-4-3-27-31,0 0-3 0,7 0-1 0,-3 0 0 0,0 0 10 0,-1-3 1 0,1 0 1 0,-1-4 0 16,5 4-85-16,-8-3-16 16,0 3-4-16,3-3-1 0,-9 3-77 0,2-1-15 0,8-5-3 15,-18 9-1-15</inkml:trace>
  <inkml:trace contextRef="#ctx0" brushRef="#br1" timeOffset="47207.13">3366 14345 403 0,'0'0'17'0,"3"9"5"0,-3 0-22 0,0-5 0 0,0 5 0 0,7 0 0 16,-3 4 468-16,3 3 88 0,-7-7 19 0,3 4 3 31,1-4-537-31,3 4-107 0,-4-10-22 0,4 6-4 0,-7-9 72 0,0 10 20 0,4-7 0 0,-4-3-8 16,0 0 31-16,0 0 6 0,0 0 2 0,0 0 0 15,3-3 39-15,4-7 8 0,-14 1 2 0,7-1 0 16,0-2-4-16,0 2-1 0,-7-5 0 0,7-4 0 16,-10-3-36-16,3 0-7 0,3-6-2 0,-10 6 0 15,4-3-10-15,-1-4-1 0,-3-2-1 0,3-3 0 16,1-4-10-16,6 7-8 0,-6-1 12 0,10 1-12 16,-8 6 9-16,5-3-9 0,3 3 0 0,0-4 9 15,0 7-9-15,0 0 8 0,3 0-8 0,5 0 8 16,-8 1-23-16,10 5-5 0,-10 0 0 0,4-3-1 15,6 10-111-15,-6-4-23 16,6 4-4-16,-3 0-996 0</inkml:trace>
  <inkml:trace contextRef="#ctx0" brushRef="#br1" timeOffset="47610.55">3990 13489 633 0,'-14'-10'56'0,"14"7"-44"0,0-6-12 0,-7-4 0 16,-4-3 480-16,4 4 95 0,0-4 18 0,4-9 4 16,-8 3-486-16,0 0-98 0,8 0-13 0,-8-3-15 15,1-3 6-15,-4-3 1 0,3-1 0 0,-3 10 0 31,3-6-27-31,1 3-5 0,-4-3 0 0,3 6-1 0,-3 0 30 0,3 3 11 0,-3 7 0 0,7 2-9 16,-3 1 17-16,6 6 3 0,-7-1 1 0,8 4 0 16,-8 0 10-16,11 7 2 0,-7 8 1 0,0 1 0 15,7 3-14-15,0 12-3 0,-7 4-8 0,4 2 12 16,3 4-12-16,0 3 0 0,0-3 0 0,0 3 0 16,3 0-18-16,4-1-6 15,0 8-2-15,0-1 0 0,4-3 5 0,3 6 1 0,-3 0 0 0,3 4 0 16,0-10 11-16,0 6 9 0,4-3-12 0,-4-6 12 15,-4 7-12-15,1-4 12 0,3-7-12 0,-3 1 12 16,3-6-14-16,-4-4 4 0,1 0 1 0,-4 1 0 16,0-4-113-16,4-9-22 0,-8-4-5 0,4-5-802 15</inkml:trace>
  <inkml:trace contextRef="#ctx0" brushRef="#br1" timeOffset="47790.97">3739 14006 3286 0,'0'0'146'0,"0"0"30"0,0 0-141 0,0 0-35 16,0 0 0-16,4 0 0 16,7-9-14-16,-4 5-10 0,3-5-1 0,4 0-1 15,-3-1-75-15,3 7-15 0,-3-6-4 0,3-4-754 0,7 1-151 0</inkml:trace>
  <inkml:trace contextRef="#ctx0" brushRef="#br1" timeOffset="47959.25">4198 13975 3186 0,'0'0'141'0,"0"9"29"0,0 0-136 0,7 4-34 0,-7-4 0 0,11 1 0 16,-11 2 0-16,3-2-16 0,1-1 2 0,3 4 0 15,-4-4-126-15,4 1-24 0,-7-1-6 0,4-3-1053 16</inkml:trace>
  <inkml:trace contextRef="#ctx0" brushRef="#br1" timeOffset="48119.91">4216 13611 2980 0,'0'0'66'0,"-7"-6"14"0,3 2 2 0,-3-2 1 0,-4-3-67 0,8 9-16 16,3 0 0-16,0 0 0 15,0 0-100-15,0 0-23 0,0 0-5 0,0 0-1068 0</inkml:trace>
  <inkml:trace contextRef="#ctx0" brushRef="#br1" timeOffset="48370.6">4410 13288 3175 0,'-11'0'70'0,"8"6"14"0,-4 0 4 0,3 1 0 0,4 2-70 0,0-3-18 0,0 10 0 0,4 0 0 15,3-1-20-15,-4 1-7 0,1 3-1 0,6 3-1 16,1 6-46-16,-1-3-9 0,1 7-1 0,0 5-1 15,3-2 14-15,-4-1 4 0,-3 7 0 0,4-3 0 16,0-1-34-16,-4 1-6 0,7-4-2 0,-11 4 0 16,4-7 15-16,-7-2 3 0,7-1 1 0,0-6 0 15,-7 0-17-15,0-4-3 0</inkml:trace>
  <inkml:trace contextRef="#ctx0" brushRef="#br1" timeOffset="48610.83">4674 13247 3254 0,'0'0'144'0,"0"0"30"0,-7 10-139 0,0-1-35 16,7-6 0-16,-7 13 0 0,7-4 0 0,0 7-17 0,7 6 1 0,-7 3 1 31,7 4-15-31,0 2-3 0,4 1-1 0,-4 6 0 15,4 9-2-15,-4-6 0 0,3 0 0 0,4 6 0 16,-3-6-115-16,-8 6-23 0,4-9-5 0,1-1-1 16,-1-2-44-16,-4-7-10 0,4 32-2 0,-7-19 0 0</inkml:trace>
  <inkml:trace contextRef="#ctx0" brushRef="#br1" timeOffset="48841.15">4410 13749 2822 0,'0'0'125'0,"0"0"26"0,0 3-121 0,0-3-30 15,0-3 0-15,0-3 0 0,3-4 131 0,8 7 20 16,3-6 4-16,4-1 1 0,-1-2-142 0,4-1-28 16,1-3-6-16,2 4 0 15,1-1-59-15,3-5-11 0,4-4-2 0,-7 3-1 16,3 3-51-16,4-3-9 0,-8 1-3 0,-3-4 0 15,8 9-44-15,-5 0-10 0,1-2-2 0,0 9-375 16,-8-1-75-16</inkml:trace>
  <inkml:trace contextRef="#ctx0" brushRef="#br1" timeOffset="49014.99">5154 13761 3168 0,'0'13'70'0,"-7"0"14"0,4 5 4 0,-1 11 0 0,4-8-71 0,0 1-17 0,4 0 0 0,-1-3 0 31,4-3-64-31,-7 3-17 0,0-7-3 0,4-2-1 16,-4-1-169-16,0-9-34 0,0 0-6 0,0 0-2 0</inkml:trace>
  <inkml:trace contextRef="#ctx0" brushRef="#br1" timeOffset="49156.08">4928 13426 3340 0,'0'0'148'0,"0"0"31"0,-3 0-143 0,3 0-36 16,-7-3 0-16,7 3 0 16,-4-7-61-16,4 1-19 0,0 6-4 0,0-6-855 15,0-3-170-15</inkml:trace>
  <inkml:trace contextRef="#ctx0" brushRef="#br1" timeOffset="49569.38">5316 13733 2948 0,'0'0'65'0,"0"0"14"0,-7 0 2 0,0 6 1 0,7-6-66 0,-3 4-16 0,-4-4 0 0,7 0 0 31,0 0-30-31,0 0-10 0,-7 0-1 0,0-4-1 16,3-2-18-16,-3 3-3 0,3-6-1 0,1 6 0 0,3-7 34 0,-4 1 6 0,1-4 2 0,3-3 0 15,-4 4 37-15,4-4 7 0,0 1 2 0,0-1 0 16,0 0 21-16,0 1 5 0,0-1 1 0,0 3 0 16,0-5-31-16,4 5-5 0,-4 0-2 0,3 4 0 15,4-4-13-15,4 4 9 0,-7-3-9 0,3 2 8 16,0 1-8-16,3-1-14 0,1 7 3 0,-4-3 1 15,7-4 10-15,-3 10 0 0,3 0 0 0,0 0 0 16,0 0 0-16,4 0 0 0,-1 7 0 0,-3-4 0 16,4 6 0-16,-7 1 12 0,3-1-2 0,0 1-1 15,0 2-1-15,4 1-8 0,-15-1 12 0,8-2-4 16,-1 8-8-16,-6-5 0 0,3-1 0 0,0 4-11 0,0-3 1 16,3-1 0-16,-2-2 0 0,2 2 0 15,1-2-106-15,-1-4-20 16,4-3-5-16,1 6-1 0,2-9-90 0,-10-3-17 15,18-3-4-15,-7 3-1 0</inkml:trace>
  <inkml:trace contextRef="#ctx0" brushRef="#br1" timeOffset="50141.42">5916 13404 403 0,'0'0'36'0,"0"0"-36"0,-7 0 0 0,7 0 0 15,-7-9 386-15,3 9 70 0,4-10 15 0,-7 10 2 16,4-6-344-16,-1 0-69 0,1 2-13 0,-1-2-3 16,4 6-30-16,-3-3-6 0,-4-3 0 0,3 3-8 15,1-1 9-15,3 4-9 0,-4-6 0 0,4 6 9 16,-7 0 2-16,7 0 0 0,-7 0 0 0,3 0 0 15,-3 0 30-15,0 0 7 0,0 10 0 0,-3-7 1 16,3 6-23-16,-4 1-5 0,1 2-1 0,-5-2 0 16,5 8-12-16,3-5-8 0,-4-4 8 0,4 10-8 15,-3-6 0-15,2-1 0 0,1 4 0 0,4-4 0 16,-1 1-16-16,1 0 3 0,3-4 0 0,0 0 0 16,0 4 4-16,3-4 1 0,1-2 0 0,-1-4 0 0,4 0-2 15,1 3 0-15,-8-6 0 0,10 3 0 16,4-6 10-16,-3-3 0 0,-1 0 0 0,5-1 0 0,-5-2 0 15,4-4 0-15,0 4 0 0,-3-4 0 0,-1-5 0 16,1 5 0-16,3-6 0 0,-3-3 0 0,-4 10 8 0,3-7 1 16,1-3 0-16,-4 3 0 0,4-3 12 0,-4 10 3 15,3-7 0-15,-3 9 0 0,0-2-14 16,0 9-2-16,-3-4-8 0,-4 7 12 0,0 0-12 0,0 0 11 16,7 10-11-16,-7-1 10 0,0 4-10 0,0-4 0 15,0 10 0-15,0 0 0 0,0-3 11 0,-7 5-3 0,3 8-8 0,-3-4 12 16,-3 0 7-16,6 0 1 0,1 6 0 0,-4 4 0 15,0-4-7-15,3 7-1 0,-3-4 0 16,7 4 0-16,0 0 26 0,0-7 5 16,-7 7 1-16,7-4 0 0,0-3-36 0,0 4-8 0,0-4 0 15,0 7 0 1,0-4-88-16,0-2-19 0,0 2-4 0,-4 4-695 0,-10-7-139 0</inkml:trace>
  <inkml:trace contextRef="#ctx0" brushRef="#br1" timeOffset="51040.53">4928 10610 1044 0,'-10'47'46'0,"6"-25"10"0,4 3-45 0,0-3-11 0,0 9 0 0,4 1 0 15,3-1 0-15,-4 0 0 0,8 1 0 0,-1 5 8 32,1-2-55-32,-4-1-11 0,4 7-2 0</inkml:trace>
  <inkml:trace contextRef="#ctx0" brushRef="#br1" timeOffset="51262.42">5059 13467 288 0,'3'103'25'15,"-3"-46"-25"-15,0 18 0 0,-3 6 0 0,3 4 131 0,-7 12 21 16,0-3 4-16,0 13 0 0,3-4-120 0,4 4-24 16,-7 0-4-16,0 6-8 0,0-1 28 0,3-5 0 15,-3-7 0-15,4 4 0 0,-11 2 22 0,7-5 4 16,7-4 1-16,-4-9 0 0,4 6-27 0,0-9-4 15,0-1-2-15,0 1 0 0,4-7-22 0,3-9 8 16,-7 3-8-16,0-9 0 0,7 0 0 0,0-10-15 0,-7 7 3 0,3-13 0 16,4 6 0-16,-7-12 0 0,0 3 0 0,0-3 0 31,0-10-43-31,0 0-8 0</inkml:trace>
  <inkml:trace contextRef="#ctx0" brushRef="#br1" timeOffset="52207.75">5133 13570 1443 0,'0'-100'64'0,"0"46"13"0,-4-15-61 0,4-15-16 0,-7-10 0 0,-3-10 0 0,3-2 36 0,-4-7 4 16,-3 3 0-16,3-3 1 0,1-3-25 15,-4 0-4-15,7-3-2 0,-4 3 0 0,4 3-10 0,7-3 0 16,0 6 0-16,0 0 0 0,4 4 0 16,6 9 0-16,1-7 0 0,3 1 0 15,-4 5 0-15,8 1 0 0,0 3 0 0,-1 0 0 0,1 0-20 0,0 0 1 16,3 0 0-16,-11 6 0 16,4 3-22-16,1 1-5 0,-5 2-1 0,1 7 0 15,-1 3-13-15,-6 9-4 0,-1 10 0 16,1 0 0-16,-4 18 9 0,0 1 2 0,-4 2 0 15,-3 7 0-15,0 13 53 0,4 2 23 0,-8 1-2 0,1 6 0 0,-1 6 60 0,4 6 12 16,0-3 3-16,3 7 0 0,-6-1-36 0,3 7-8 16,7 0 0-16,-4-3-1 0,4 6-51 0,0 6 0 15,0 3 0-15,4 4-9 0,3-4 9 0,-7 10 0 0,0 0 0 16,0 3 0-16,-7 0 0 0,0 9 0 16,7 10 12-16,-11-1-4 0,4 10 11 0,-4 4 2 0,4 5 1 0,-10-2 0 15,3 8 17-15,0 1 3 0,-1 6 1 0,5-6 0 16,-4 6-7-16,-4 0 0 0,11 0-1 0,-4-6 0 15,1 6-12-15,-4-9-3 0,7-1 0 0,-4 1 0 16,4 6-3-16,-4-6-1 0,1-1 0 0,3 1 0 16,3-3-16-16,1 2 8 0,-8 1-8 15,4 3 0-15,0 3 19 0,7-4-3 0,0 8-1 0,-7-8 0 16,4 7 10-16,3 1 3 0,0 2 0 0,0-6 0 16,0-4-14-16,3 4-2 0,4-3-1 0,-7 3 0 15,4-6-11-15,-1-1 8 0,4-5-8 0,-3 2 8 16,3 1-8-16,0-4 0 0,0-2 0 0,-4 2 0 15,8-9 0-15,-4 3 0 0,-3 0 0 0,-1-6 0 16,4 6 0-16,-3-6 0 0,3 6 0 0,0 0 0 16,-7-6 0-16,7 6 0 0,-7-6 8 0,3 3-8 15,-6 0 0-15,3 3 0 0,0 0 0 0,0-6 0 0,-7 6 0 0,0-6 0 16,0-3 0-16,-4 0 0 0,4-1 0 0,-4-2 0 16,1-4 0-16,-1-2 0 0,-3-1 0 0,4-3 0 15,-1-6 0-15,0-3 0 0,1 0 0 0,3-7 0 16,0-3 0-16,-4 1 0 0,4-1 0 0,7-9 0 15,-7 6 0-15,4-6 0 0,-5-3 0 0,5-3 0 16,-1-7 0-16,1 4 0 0,3-4 0 0,-4 1 0 16,4-10 0-16,0 0 0 0,0 0 0 0,0 0 0 15,0-10 0-15,0-2 0 0,0-10-13 0,0 0 5 16,4-7 8-16,-4-2-13 0,3-3 13 0,1-7 0 16,7 0 0-16,-8-6-9 0,4-6 9 0,-3-7 0 15,6 7 0-15,1-10 0 0,-4 0 0 0,3 1-8 16,-2-4 8-16,2-6 0 0,4 0 0 0,0-4 0 0,-3 1 0 0,3-6 0 15,0-4 0-15,4 0 0 0,-11 1 0 0,3-11 0 16,1 1 0-16,0-3 0 0,3-6 0 0,0-7 0 16,-4-3 0-16,8-3 0 0,-11 0 0 0,11-3 0 15,-11-7-19-15,3-2 2 0,1 2 0 0,3-8 0 16,-3 2-21 0,-1-3-4-16,1 0-1 0,-1 7 0 0,1-7-26 15,3 6-6-15,-3 4-1 0,-4 6 0 0,3 3 0 0,-3 3 0 16,0 6 0-16,0 4 0 0,-3-4 4 15,3 10 0-15,-3-7 0 0,3 10-508 0</inkml:trace>
  <inkml:trace contextRef="#ctx0" brushRef="#br1" timeOffset="54630.68">16715 14683 403 0,'3'-34'36'0,"1"-19"-36"0,-4-10 0 0,0-9 0 0,0-13 220 0,0 0 38 16,0-9 7-16,3-3 2 0,1-6-159 0,-1-4-32 15,1-3-7-15,3-3-1 0,0-12 20 0,3 6 3 16,1-16 1-16,0 0 0 0,3-15-45 0,-4-7-9 15,1 0-2-15,3-12 0 0,0-10-22 0,0 6-5 16,-7-8-1-16,0-4 0 0,4 3-18 0,0 0-4 16,-4-3-1-16,-4 3 0 15,4 0-16-15,0 3-3 0,-7 4-1 0,4 12 0 16,-1 9 11-16,-3 7 3 0,0 12 0 0,-3 16 0 0,-1 3 21 0,1 12 0 16,3 7 12-16,0 12-4 0,-7 4 4 0,3 5 0 15,1 14 0-15,3 8 0 0,0 1-4 0,0 12 0 16,-4 4 0-16,8-1 0 0,-4 7-8 0,3 9 0 15,-3-3 0-15,4 0 0 0,-1 3-12 0,4 0 12 0,0 0-10 16,0 0 10-16,0 3 0 0,4-3 0 0,-4 0 0 16,4 3 10-16,-4-3-2 0,3 0 0 0,1 4 0 15,-4 2 0-15,3 0-8 0,-6 4 0 0,3 2 0 0,-3 10 0 16,-4 0 8-16,0 0-8 0,0 10 0 0,3 8 8 16,-6 4-8-16,-1 0 0 0,1 10 0 0,-5 2 0 15,1 7 0-15,0 3 0 0,0 6 0 0,0 3 0 16,0 7-10-16,4-4 10 0,3-2 0 0,-4 8-9 15,8-2 9-15,-4 3 0 0,3-1 0 0,4 4 0 16,-3 6 0-16,3 4 0 0,0-1 0 0,-4 0 0 16,1 10-13-16,-1 9 2 0,-3 13 1 0,0 5 0 15,-3 4-35-15,-4 10-7 0,3 6-2 0,-6 9 0 16,-1 3 10-16,1 13 1 0,-1 3 1 0,4 6 0 16,0 13-58-16,0-1-12 0,0 1-3 0,3 0 0 15,4 0 24-15,4-7 5 0,-4 4 1 0,3-13 0 0,1-7 93 0,-1-11 20 16,1-7 3-16,3-7 1 0,-7 4 66 0,4-9 14 15,-1-7 2-15,1 6 1 0,-4-9-36 16,-4 0-7-16,4 7-2 0,0-4 0 0,-3-3-50 0,-1 0-9 16,-3 0-3-16,0 9 0 15,3-6-133-15,-3-3-27 0,-3-3-6 0,3-6-1 16</inkml:trace>
  <inkml:trace contextRef="#ctx0" brushRef="#br1" timeOffset="55961.48">17963 12557 403 0,'0'0'36'0,"0"0"-36"0,-7 3 0 0,0-3 0 16,-3 10 353-16,-1-7 64 0,4 6 13 0,0-2 2 16,4 2-332-16,-5-3-68 0,5 10-12 0,-4-3-4 15,0-1-28-15,3 7-5 0,4-7-2 0,4 10 0 16,-4 7 19-16,3-4-8 0,1 3 8 0,-1-3 0 16,4 3 0-16,1 4-8 0,2-7 8 0,-3 6 0 15,4-6 0-15,-4 0 0 0,0 3 0 0,3-2 0 0,1 2 0 16,0-3 0-16,-4-3 0 0,3 0 0 15,-3-3 0-15,4-1 0 0,-1-5 0 0,1-4 0 0,3-6 0 16,-3 7 0-16,3-10 0 0,0 0 0 0,4-10 0 0,-1-2 0 16,1-1 11-16,0-5-11 0,-4-4 16 15,3 0-4-15,1-7-1 0,0 7 0 0,-1-9-11 16,-3 6 12-16,0-6-12 0,1-1 12 0,-1 1-12 16,0 0 0-16,-7-4 9 0,3 7-9 0,-3-3 10 0,1 12-2 15,-1-3-8-15,-4 6 12 0,1 0 31 0,-1 7 5 16,1 6 2-16,-4 3 0 0,0 0-2 0,0 0-1 15,0 0 0-15,7-3 0 0,-7 3-39 0,7 0-8 16,0 3 0-16,0 0 0 0,0 6-10 0,4 1 2 16,-4 2 0-16,0 4 0 0,3 0 8 0,-3 3-8 0,0 2 8 0,0 8-8 15,0-4 8-15,1 6 0 0,-1-3 0 16,0 4 0-16,0-1-16 0,0 0 1 0,0 1 1 0,-4-7 0 31,4 6-21-31,-3-9-4 0,-1 0-1 0,4 0 0 16,-3-6-14-16,7-7-3 0,-11-9-1 0,7 6-842 15</inkml:trace>
  <inkml:trace contextRef="#ctx0" brushRef="#br1" timeOffset="56399.75">18792 12667 2246 0,'0'0'49'0,"0"16"11"0,0-1 1 0,0 7 3 0,4 3-52 0,0-3-12 16,-1 0 0-16,4 0 0 0,-3 0-11 0,3 0-5 15,-4-9 0-15,4 9-1 0,-3-4 27 0,3-5 6 16,0 6 0-16,-4-7 1 0,1 4-17 0,0-3-11 16,-1-4 2-16,-3 0 0 0,4-2 32 0,-4-7 6 15,0 0 2-15,0 0 0 0,0 0-6 0,0 0-1 16,0 0 0-16,0 0 0 0,0 0-24 0,3-13 0 15,1 4 0-15,-1-4 0 0,1-6 0 0,3-3 0 16,-4 0 0-16,4-3 0 0,-3-6 0 0,3 0-9 16,-4-1 0-16,4 1 0 0,4 0-5 0,-4 2-1 0,-3 7 0 15,3 0 0-15,-4 10 15 0,4 3-9 16,-3-1 9-16,3 7-8 0,-4-3 16 0,-3 6 3 0,11 6 1 0,-4-3 0 16,4 7-12-16,-1-1 0 0,4 3 0 0,0-2 0 15,-3-7 8-15,7 6 0 0,3 4 0 0,0-4 0 16,0 1 17-16,4 2 3 0,0-2 1 0,-1 5 0 15,-3-2-21-15,1 0-8 0,-1-1 0 0,-4 10 9 16,5-6-9-16,-5-1 10 0,1 14-10 0,-4-7 10 16,0-1-10-16,-3 8 0 0,3-4 0 0,-4 6-11 15,1-9-70-15,-4 6-15 16,4-3-2-16,-4-6-1 0,0 3-50 16,0-9-11-16,0-4-1 0</inkml:trace>
  <inkml:trace contextRef="#ctx0" brushRef="#br1" timeOffset="57032.12">20077 12836 403 0,'0'0'17'0,"0"0"5"0,0-6-22 0,-4-3 0 0,1-1 0 0,-1 1 0 15,0-4 381-15,-3 4 72 0,4-4 15 0,-1-2 2 16,-3 2-363-16,0 1-73 0,0-7-14 0,0 9-4 16,-3-2 9-16,-1-7 2 0,0 6 0 0,1 4 0 15,-4-3-16-15,-4 2-3 0,0 1-8 0,1-1 12 16,-1 10-12-16,-3 0 0 0,-4 10 8 0,1-1-8 16,-1 4 0-16,-7 2-10 0,4 1 2 0,0 6 0 0,-1 6 8 15,1 4 9-15,0 2-1 0,0-3-8 0,0 10 0 0,3-6 0 16,0 5-10-16,8-2 10 0,-1 0-9 0,7-7 9 15,4 10 0-15,4-10 0 0,3 1 0 0,3-4 16 16,4-3-2-16,4-3 0 0,3-3-14 0,0-7 0 16,0-2 0-16,7-1 0 0,-3-9 0 0,3 0 0 15,0-9 0-15,4-1 0 0,0 1 0 16,-4-13 16-16,4 6-4 0,-1-6 0 0,1-6 24 0,0 0 5 16,-1-4 1-16,-2 4 0 0,-5-9-17 0,4 5-3 15,1-2-1-15,-5-4 0 0,1-6 18 0,-4 0 3 16,0-6 1-16,-3 6 0 0,3-6-25 0,-4-3-5 15,-3 6-1-15,0-4 0 0,4-2 2 0,-4 3 0 16,-3-3 0-16,-1-1 0 0,-3 1 3 0,0 9 1 16,0-6 0-16,-3 3 0 0,-1 0 1 0,-3 3 0 0,4 10 0 0,-5-4 0 15,5 3-31-15,-4 7-5 0,3-3-2 16,-3 6 0 0,4-4-52-16,-4 8-10 0,3 5-3 0,1-3-717 0,-1 7-144 0</inkml:trace>
  <inkml:trace contextRef="#ctx0" brushRef="#br1" timeOffset="57581.92">20281 12974 2052 0,'0'0'45'0,"0"0"10"0,-7 0 1 0,0 0 1 0,7 0-45 0,0 0-12 15,-7 0 0-15,7 0 0 0,0 0 0 0,0 0 0 16,0 0 0-16,0 0 0 0,0 0 0 0,0 0 0 15,0 0 0-15,11 0 0 0,-4-3 10 0,3 3 0 16,1-3 0-16,3-3 0 0,0-4-1 0,0 7 0 0,0-6 0 0,4-1 0 16,-4 1 23-16,0 3 4 15,0-10 0-15,4 7 1 0,0-4-37 0,-1-3 0 0,1 1 0 0,-4-7 0 32,4 9-24-32,-4-6-7 0,0 1-1 0,0 5 0 0,-4-3 32 0,-2 1 0 0,-1-1 11 0,0 0-3 15,-4 4-8-15,-3-7 0 0,-3 6 0 0,-1 1 0 16,-3-1 0-16,0 4 8 0,-4 0 0 0,1 2 0 15,-4 4 18-15,0 3 4 0,-4 3 1 0,4 4 0 16,-4 2-23-16,1 7-8 0,-1 2 0 0,-3 4 9 16,0 10-9-16,3-4 0 0,0 3 0 0,1 1-11 15,-1 2 2-15,0-2 0 0,8-1 0 0,3 3 0 16,-4-2 9-16,8-1 0 0,-4 1 0 0,3-1 0 16,4 3 0-16,4-2 0 0,-4-1 0 0,7-3 0 15,0-6 0-15,0 0 0 0,3 0 0 0,1-6-8 16,0-4-33-16,3-2-7 0,0-7 0 15,0-3-1-15,4 0-166 0,3-9-33 16,17-13-6-16,-9-10-2 0</inkml:trace>
  <inkml:trace contextRef="#ctx0" brushRef="#br1" timeOffset="57946.23">20902 13015 2203 0,'-3'22'48'0,"-1"-13"11"0,-7 7 1 0,4 0 2 0,0 3-50 0,0-7-12 0,0 7 0 0,0-6 0 31,0-1-20-31,4 4-8 0,-1-7 0 0,1-3-1 0,-5 4 29 0,8-10 0 0,0 0 0 0,0 0 0 16,0 0 19-16,0 0 3 0,0 0 1 0,0 0 0 15,0-10 37-15,0 7 8 0,0-6 2 0,0-1 0 16,0-2-4-16,0-7-1 0,0 3 0 0,-3-9 0 15,6 3-26-15,1-9-6 0,0 9-1 0,-4-9 0 16,3-1-22-16,1-2-10 0,-1-1 8 0,4-2-8 16,-3 5 8-16,-1 1-8 0,4 0 8 0,0 6-8 15,0-4 12-15,-3 7-4 0,3 0 0 0,0 4 0 16,4-4-8-16,-4 0 0 0,0 3 9 0,0 3-9 16,3-3 0-16,-3 1-15 0,4 5 3 0,-4-6 0 15,0 7-34-15,0 2-6 0,0 1-2 16,4 3 0-16,-4-1-117 0,3-2-23 0,1 9-5 0,3 6-457 15,0-3-92-15</inkml:trace>
  <inkml:trace contextRef="#ctx0" brushRef="#br1" timeOffset="58751.91">21960 12065 748 0,'0'0'33'0,"0"0"7"0,0 0-32 0,0 0-8 0,0 0 0 0,0 0 0 16,4-9 234-16,-1 5 45 0,-6-5 9 0,-1-4 1 16,8 4-224-16,-4 0-45 0,-4-1-8 0,1-2-3 15,3-1 12-15,3-3 3 0,-3 4 0 0,-3-1 0 16,-4-5 5-16,3 5 2 0,4-6 0 0,0 10 0 15,-10-7-6-15,3 7-1 0,0-1 0 0,0 1 0 16,0 9 0-16,-8 0-1 0,-2 0 0 0,3 6 0 16,3-3-12-16,-7 10-3 0,-6-4 0 0,3 10 0 15,3-6 0-15,-3 9 0 0,-4 0 0 0,0 9 0 16,4-3 13-16,4 3 3 0,-1 4 0 0,4 9 0 16,-4 3 10-16,4 0 2 0,3 0 1 0,1 0 0 15,-1 6-17-15,4-3-3 0,4 4-1 0,-1-4 0 16,4-3-16-16,0 6 0 0,-3-3 8 0,6 1-8 15,-3-7 0-15,4-1-9 0,-4-2 1 0,0-6 0 16,0 2-20-16,3-5-3 16,1-1-1-16,-4 0 0 0,0-5-75 0,0-5-15 0,0 1-3 15,-4-3-1-15,1 0-31 0,-1-3-7 0</inkml:trace>
  <inkml:trace contextRef="#ctx0" brushRef="#br1" timeOffset="58955.07">21269 12868 2530 0,'0'0'112'0,"0"0"24"0,0 0-109 0,7 0-27 0,4 0 0 0,-1 0 0 16,8 0 0-16,3-3 0 0,0-7 0 0,0 7 0 31,1-3-41-31,2-4-1 0,4-2 0 0,1 2 0 16,-1-5-42-16,4-1-8 0,6-6-1 0,1 10-1 15,-3-7-126-15,-1 3-26 0,32-15-5 0,-18 6-1 0</inkml:trace>
  <inkml:trace contextRef="#ctx0" brushRef="#br1" timeOffset="59119.54">22020 12761 345 0,'0'0'31'0,"0"0"-31"0,4 0 0 0,7 10 0 15,3-1 354-15,0 0 65 0,-7 4 13 0,3-4 2 16,4 4-306-16,1-1-60 0,-5 4-13 0,1 0-3 15,-4-1-24-15,0 1-6 0,3 3-1 0,-2 0 0 16,-8-4-8-16,0 1-1 0,3 0-1 0,-3-1 0 16,-3 1-72-16,-1-6-15 0,0 2-2 0,1-3-827 15</inkml:trace>
  <inkml:trace contextRef="#ctx0" brushRef="#br1" timeOffset="59293.91">22211 12466 2304 0,'-21'0'204'0,"21"0"-163"16,0 0-33-16,0 0-8 0,-4 0 121 0,4 0 23 0,0 0 4 0,0-9 0 31,7 6-295-31,0-7-59 0,-3 1-12 0,-1-4-2 0</inkml:trace>
  <inkml:trace contextRef="#ctx0" brushRef="#br1" timeOffset="59527.78">22659 12410 3099 0,'-14'22'137'0,"14"-10"29"0,-4 7-133 0,1 6-33 0,-4 0 0 0,3 0 0 16,8 10-14-16,-1-4-10 0,-6 1-1 0,6 5-1 0,1-5 8 0,-1-1 2 15,4-6 0-15,0 6 0 16,-3-9-117-16,7 0-23 0,-1-3-5 0,1 3-615 16,-4-9-124-16</inkml:trace>
  <inkml:trace contextRef="#ctx0" brushRef="#br1" timeOffset="59757.15">22920 12413 3175 0,'0'0'140'0,"-4"9"30"0,-6 4-136 0,3 3-34 0,7-1 0 0,3 4 0 31,1 3-28-31,3 0-12 0,0 9-2 0,4 1-1 16,3 5-33-16,-4 1-6 0,-3 3-2 0,4 0 0 15,7-7-188-15,-4 7-39 0,0 25-7 0,-4-16-2 0</inkml:trace>
  <inkml:trace contextRef="#ctx0" brushRef="#br1" timeOffset="59995.21">22641 12689 3200 0,'0'0'71'0,"0"0"14"0,0 0 3 0,0 0 1 0,0 0-71 0,0 0-18 0,7 0 0 0,-7 0 0 0,0 0 0 0,14 0 0 15,4 0-13-15,0-3 5 16,-1-7-36-16,1 7-6 0,3-3-2 0,7-3 0 16,4 2-139-16,0-8-28 0,-4 8-5 0</inkml:trace>
  <inkml:trace contextRef="#ctx0" brushRef="#br1" timeOffset="60146.28">23410 12720 115 0,'7'19'0'0,"-7"-9"10"16,0 2-10-16,0 1 0 0,-3 5 0 0,6-5 0 0,1 6 632 0,-1-7 124 0,5 7 24 0,-1-6 6 31,-4 2-758-31,4-2-151 0,-3-10-30 0,3 6-623 0,-7-9-124 0</inkml:trace>
  <inkml:trace contextRef="#ctx0" brushRef="#br1" timeOffset="60294.14">23297 12589 2527 0,'0'0'112'0,"0"0"23"0,0 0-108 0,0 0-27 0,0 0 0 0,0 0 0 16,-7-7-106-16,4-2-26 0,3-4-6 0,3 4-1 15,-3-4-69-15,4 1-13 0</inkml:trace>
  <inkml:trace contextRef="#ctx0" brushRef="#br1" timeOffset="60770.39">23693 12887 2592 0,'-4'9'230'0,"4"-6"-184"0,-3 6-37 0,-1 4-9 15,4-7 132-15,0 4 25 0,0-10 5 0,7 3 1 32,-7-3-163-32,0 0-38 0,0 0-5 0,4 9-1 15,3-6 2-15,-7-3 0 0,7 0 0 0,-7 0 0 16,10 0 9-16,-3-3 1 0,0 0 1 0,0-3 0 0,-3 3 31 0,3-4 0 0,-3-2 0 0,3 6 0 15,-4-7 12-15,1 1 0 0,-4 0-1 0,3 2 0 16,1-2-3-16,-1 0-8 0,4-4 12 0,-3-3-4 16,3 10 7-16,3-10 1 0,1 7 0 0,0-4 0 15,-1 4-16-15,4 0 8 0,4 2-8 0,-4-2 0 16,0 0 0-16,0-1 0 0,4 1 0 0,3 6 0 16,-3-4-9-16,3 1-8 0,-3 0-2 0,3 3 0 15,-4-4 9-15,1 7 2 0,0 0 0 0,-1 7 0 0,-3-4 8 16,0 6 11-16,1-6-3 0,-1 7 0 0,0-1 19 0,-4 4 3 15,1 6 1-15,0-7 0 0,-1 7-31 16,4-7 8-16,0 10-8 0,-3-3 0 0,3-6 0 16,0 6 0-16,-3-7 0 0,3 4 0 15,0-4-23-15,4 1-7 0,-1-4-2 16,-3 1 0-16,0-7-131 0,4 6-26 0,7-9-6 0,-8 0-868 16</inkml:trace>
  <inkml:trace contextRef="#ctx0" brushRef="#br1" timeOffset="61350.52">24980 12761 2854 0,'0'0'127'0,"0"0"25"0,-7 0-121 0,0 0-31 0,0-3 0 0,-4-3 0 16,4 3-8-16,-3-7-8 0,-4 7-2 0,0-3 0 31,-1 6-18-31,-2-3-4 0,-1-4-1 0,-3 14 0 15,0-4-37-15,-4 6-7 0,4 4-2 0,0 2 0 0,0 1 55 0,0 6 10 0,-1-3 2 0,5 3 1 16,3 0 66-16,-1 0 13 0,1-4 2 0,0 4 1 16,4 0-63-16,3-3-28 0,0-6 3 0,0 2 0 15,3-2-3-15,4-4 0 16,7 4 0-16,-3-10 0 0,3 6-4 0,3-9 0 0,4-3-1 0,0-3 0 16,1 3-1-16,2-6 0 0,1-1 0 15,3 1 0-15,0-4-5 0,0 1-1 16,0-1 0-16,1-3 0 0,2 4 40 0,-2-7 15 0,-8 6-1 0,3-5 0 0,1 2 30 15,0-3 5-15,-8 0 2 0,4 4 0 16,-7-4 15-16,4 0 3 0,3 7 1 0,-3 2 0 0,-8-2-22 16,4 2-4-16,0 1 0 0,0 9-1 0,-7 0 1 0,0-10 0 15,0 10 0-15,0 0 0 0,0 0-26 0,0 0-5 16,0 0-1-16,0 0 0 0,0 0-12 0,0 0 0 16,0 10-9-16,0 5 9 0,0-2-8 0,0 0 8 15,-3-1 0-15,-1 7-9 0,4 0-7 0,-3 3-2 16,3 3 0-16,3 3 0 0,-6-3 7 0,3 6 2 0,0 7 0 15,0-3 0-15,-4 8 9 0,1-2 0 0,-1 0 0 16,4 3 0-16,-3-3 19 0,3-1 2 0,-4 1 1 16,4-3 0-16,4-1-10 0,-1-2-1 15,-3-4-1-15,4 7 0 0,-1-4 5 0,1 1 1 16,-1-4 0-16,1 7 0 0,-1-4 8 0,1 1 3 16,-1-4 0-16,-3 10 0 0,-3-10-4 0,-1 10-1 0,1-10 0 15,-1 4 0-15,-6-4-1 0,-1 1 0 0,0 5 0 0,-6-5 0 16,-1-1 10-16,-3-6 1 0,-7 6 1 0,-4-9 0 31,-7-3-112-31,-10-6-22 0,-18-7-5 0,7-12-1 0</inkml:trace>
  <inkml:trace contextRef="#ctx0" brushRef="#br0" timeOffset="95465.87">4674 10450 115 0,'0'0'0'0,"0"0"10"0,0 0-10 0,0 0 0 0,0 0 0 0,0 0 0 15,0 0 289-15,4 0 56 0,3-9 11 0,0-1 3 16,0 7-252-16,4-6-51 0,-1-1-9 0,4 7-3 0,-3-6-19 0,3 6-4 16,-3-7-1-16,3 4 0 0,0 3 4 0,0-7 0 15,-4 10 0-15,8-3 0 16,-4-3 6-16,-3 6 2 0,-1 0 0 0,5 0 0 15,-5 0 1-15,-3 0 1 0,11 6 0 0,-11-3 0 0,3-3 1 0,1 7 0 16,3-7 0-16,-3 3 0 0,-1-6 17 0,1 3 4 16,-1-7 1-16,1 7 0 0,3 0-6 15,0 0-2-15,0-9 0 0,4 9 0 0,-4 0-29 16,4-3-5-16,-1 3-2 0,-2-6 0 0,6 6-13 0,-7 0 0 16,0 0 0-16,0 0 0 0,-3 0 8 15,-1 6-8-15,1-6 0 0,-1 3 0 0,-3-3 0 16,0 0 0-16,4 6 0 0,-7-3 0 0,3 4 0 0,-7-7 0 15,7 6 8-15,3 0-8 0,1-3 25 0,-1 7-1 16,5-10 0-16,-5 9 0 0,4-6-2 0,4-3-1 16,0 7 0-16,3-4 0 0,0-3-8 0,4 0-1 15,-1 6-1-15,1-3 0 0,0-3-11 0,-8 3 10 16,4 3-10-16,1-2 10 0,-8 2-10 0,0-3 0 0,3 6 0 16,-9-5 0-16,9 5 16 0,-13-3 2 0,3-3 0 0,7 7 0 15,-11-7 20-15,4 6 4 0,8-2 1 16,-12-4 0-16,4 6-17 0,0-6-3 0,4-3-1 0,-1 7 0 15,4-4-10-15,-3 3-1 0,0-3-1 0,3-3 0 16,0 3-10-16,3 3 0 0,-2-2 0 0,-1-4 0 16,3 0 0-16,1 0 8 0,-4 0-8 0,4 6 0 15,-8-3 0-15,4-3 0 0,1 6 0 0,-1-3 0 16,-4 1 0-16,4 5 0 0,-3-3 0 0,0 4 0 16,-1-4 0-16,1 3 0 0,-4-2 0 0,3-1 8 15,-3 3-8-15,4 1 12 0,-4-4-12 0,4 0 12 16,3 1-12-16,-4-4 0 0,8 3 9 0,-4-3-9 0,-3 3 0 15,3 1 8-15,0-7-8 0,0 6 0 16,4-3 0-16,-8-3 8 0,4 6-8 0,-3-3 0 16,3 1 0-16,-3 2 0 0,-4-3 0 0,3 6 8 0,-3 1-8 15,0-7 0-15,4 6 0 0,-4-9 0 0,4 10 0 0,-8-1 8 16,4-6-8-16,0 4 0 0,0-4 12 0,0 6-3 16,-3-9 0-16,3 6 0 0,3-3 4 0,-2 1 1 15,-8-4 0-15,7 6 0 0,3-3-5 0,-3-3-1 16,0 9 0-16,0-9 0 0,4 10-8 0,-8-7 0 0,4 3 0 15,1-3 0-15,-5 7 0 0,4-1 0 0,0-6-12 16,0 7 12-16,-3-1 0 0,3-6 0 0,0 7 0 0,-4-1 0 16,4-3 0-16,-3 1 0 0,3-7 0 15,0 6 0-15,0-3 8 0,0-3-8 16,-7 0 8-16,7 9-8 0,4-9 12 0,-8 0-4 16,4 4 0-16,-3 2 0 0,-4-6-8 0,7 3 0 0,7 6 0 0,-14-2 8 15,0-7-8-15,7 3 0 0,-3 0 0 16,3 3 0-16,-7-6 0 0,0 0 0 0,7 3 0 0,-7-3 0 15,3 0-24-15,-3 0-1 0,0 0 0 0,7 7 0 16,0-7-183 0,-7 0-37-16</inkml:trace>
  <inkml:trace contextRef="#ctx0" brushRef="#br0" timeOffset="96674.11">6491 10949 115 0,'0'0'10'0,"0"-4"-10"16,7-5 0-16,-7 0 0 0,4 6 433 0,-1-7 85 0,4 1 17 15,4 6 3-15,-1-4-394 0,1 4-78 0,3-6-16 0,-3 9-3 16,3 0 0-16,-4 0 0 0,1 0 0 0,3 0 0 16,-3 0 2-16,3 6 1 0,-4-3 0 0,-6 0 0 15,3 7 0-15,7-4 0 0,-10 3 0 0,6-2 0 16,1 2-12-16,-1 0-2 0,1 1-1 15,3-1 0-15,-3 4-10 0,6-4-1 0,-3 4-1 0,4-4 0 16,0 4-9-16,-1-4-2 0,8 10 0 16,-11-7 0-16,7 1 4 0,4 6 0 0,-7-7 0 0,-1 7 0 15,8-6-7-15,0 9-1 0,-11-3 0 0,7-1 0 16,4 4-8-16,-4 0 8 0,0-3-8 0,4-3 8 16,-4 12-8-16,4-9 0 0,-1-4 0 0,4 7 0 15,1-3 12-15,-1 0-4 0,-3-3 0 0,3 3 0 16,-4-7 8-16,1 7 0 0,0-7 1 0,-4 7 0 15,4 0-2-15,-1-3-1 0,-6 3 0 0,7-1 0 0,-8 4-14 16,8-3 8-16,-7 3-8 0,3 0 0 16,0 0 0-16,-7 0 8 0,7 0-8 0,-7 0 0 0,-3 0 0 15,3-3 0-15,7-1 0 0,-7 1 0 0,1-3 0 0,2 3 0 16,-3-7 0-16,4 7 0 0,-4-6 0 0,0 5 8 16,0 1-8-16,-3-3 0 0,3-4 0 0,-3 7 8 15,-1 0-8-15,4-6 0 0,-3 9 16 0,3-4-4 16,-7-5 0-16,7 9 0 0,-3-3-12 0,3 3 9 15,0 0-9-15,-4-4 8 0,8 4-8 0,-4 0 0 16,4-3 0-16,-8 3 0 0,5-3 0 0,-1-3 0 16,0 2 0-16,0-5 0 0,0 6 0 0,0-7 0 15,0 4 0-15,0-3 0 0,0-1 8 0,1 1-8 16,-1 2 8-16,3-2-8 0,-3-1 12 0,1 1-4 16,2-4 0-16,-3 7 0 0,7-3 1 0,-10-1 0 15,7 1 0-15,-4 2 0 0,3-2-9 0,-2-1 12 0,-1-2-12 16,0 2 12-16,-4-2-12 0,4-4 8 0,-3 0-8 15,7 4 8-15,-11-4-8 0,10-3 0 0,-10 7 0 0,8-7 0 16,-5-3 0-16,4 0 0 0,0 6 12 0,-3-3-4 16,3-3-8-16,-3 9 0 0,6-9 0 0,-6 10 0 15,-1-7 0-15,5 3 0 0,-1-3 0 0,-4 4 0 16,1-4-12-16,-1 0-2 0,5-3 0 0,-8 9 0 16,3-9-102-1,-3 10-21-15,0-10-4 0,0 6-786 0,-7-6-157 0</inkml:trace>
  <inkml:trace contextRef="#ctx0" brushRef="#br0" timeOffset="100281.61">8812 12463 1368 0,'0'0'60'0,"0"0"13"0,-10 3-58 0,-1 4-15 16,4-4 0-16,-3 6 0 0,-1-6 64 0,0 7 11 15,4-4 1-15,0-3 1 0,0 3 31 0,7-6 7 16,-7 7 1-16,4-1 0 0,-1-3 0 0,4-3 0 15,0 0 0-15,7 9 0 0,0 1-28 0,0-7-6 16,4 6-1-16,7-9 0 0,-1 10-20 0,-3-7-4 16,4 6-1-16,0 1 0 0,-1-4-32 0,4 0-6 15,-3 1-2-15,3 2 0 0,-3 0-5 0,-1-2-2 16,1 2 0-16,-4 4 0 0,0-4-9 0,-3 7 0 16,3-4 0-16,0 1 0 0,-10-1 0 0,3-2 0 0,0 5 0 0,0-8 0 15,0 8 24-15,3-8 7 0,-6 2 1 0,7 0 0 16,-4-2-17-16,0-4-3 0,3 0-1 0,4-3 0 15,-3 0 5-15,3 6 2 0,4-6 0 0,-1 0 0 16,1-6-18-16,0 6 0 0,-1 0 8 0,1 0-8 16,3 0 13-16,-3 0-1 0,-1 6 0 0,-3-3 0 15,-3-3-12-15,7 7 0 0,-11-4 0 0,7-3 0 16,-4 0 10-16,1 6-10 0,0-3 10 0,-4-3-10 16,3 0 16-16,1 3-2 0,-4-3-1 0,0 0 0 15,4 0-1-15,3-3-1 0,-7 3 0 0,7 0 0 16,0-3-11-16,4-3 12 0,-4 6-12 0,0-10 12 15,3 10-12-15,-2-3 0 0,-1-3 0 0,0 6 0 16,0-3 0-16,0 0 0 0,0-4 0 0,0 7 0 16,-7-3 0-16,7-3 0 0,-3 6 0 0,0 0 0 0,3-3 0 0,-4-3 0 15,-3 3 0-15,4 3 8 0,3 0-8 0,-3-4 8 16,3-2-8-16,-4 6 8 0,4-3-8 0,0-3 0 16,4 6 9-16,-4-3-9 0,0-7 0 0,0 10 8 15,4-3-8-15,-4-3 0 0,0 6 0 0,0-3 0 16,4-4 0-16,-7 7 0 0,-1-3 0 0,1 3 0 15,-1-3 9-15,1-3-9 0,0 6 10 0,-4 0-10 16,3 0 8-16,-3-3-8 0,4 3 0 0,-1-7 8 16,1 7-8-16,-4-3 0 0,4 3 0 0,-1-6 0 15,-3 6 0-15,7-3 0 0,-3 0 0 0,0-4 0 16,3 4 0-16,-4-3 0 0,4 3 0 0,-3-7 0 0,3 7 0 0,0-3 0 16,-3-3 0-16,-1 6 0 0,4-7 0 15,1 7 0-15,-8-3 0 0,0-4 0 0,7 10 0 16,0-3 0-16,-7-6 0 0,4 9 0 0,3-10 0 0,0 7 0 15,3-3 8-15,-3 3 4 0,-10-7 0 0,7 7 0 16,3-3-12-16,-4-3 8 0,-3 2-8 0,4 1 8 16,0-3-8-16,-1 2 0 0,4-2 0 0,-3 0 0 15,-8-1 0-15,8 1 8 0,7-1-8 0,-1 7 0 16,-3-6 0-16,0-1 0 0,4 1 8 0,0-4-8 16,-1 10 0-16,-3-3 0 0,1-3 0 0,-1 2 0 15,0 1 0-15,0-3 0 0,-4 6 0 0,5-4 0 16,-1 4 0-16,0-6 0 0,-7 6 0 0,0-4 0 15,0 4 0-15,0-3 0 0,4 0 0 0,-1-1 8 16,-6-2-8-16,3 6 0 0,7-7 0 0,-4 7 8 0,-2-3-8 16,2-3 0-16,1 2 0 0,6-2 0 15,1 0 0-15,0-1 0 0,-8 1 8 0,8-4-8 0,7 4 0 0,-1-1 0 16,-6-2 0-16,-1 2 8 0,5 1-8 16,-5 0 0-16,-3-4 0 0,1 4 0 15,-5 9 0-15,1-10 0 0,3 4 0 0,-4 0 0 0,-3-4 0 0,4 7 0 16,0-6 0-16,-1-1 0 0,1 1 0 0,-4 6 0 15,0-7 0-15,3 1 0 0,5 0 0 0,-5 2 0 16,-3-2 9-16,11-7-9 0,-1 10 0 0,-2-10 0 16,2 7 0-16,1-4 0 0,3 1 0 0,4-7 0 15,-1 6 0-15,-2 1 0 0,-8-4 8 0,10 4-8 16,8-1 8-16,-7 1-8 0,-4-4 0 0,4 3 0 16,-1-6 0-16,1 7-8 0,0-7 8 0,-8 7 0 0,1-7 0 15,-4 3 0-15,4-3 0 0,-4 0 0 0,-3 4 0 0,3-4 0 16,-4 0 0-16,1 7 0 0,-1-7 0 0,1-3 8 15,0 9-8-15,3-6 0 0,-4 4 0 0,1-1 0 16,3 0 0-16,-3 1 0 0,3-7 0 0,-4 9 0 16,1-6 0-16,3 7 0 0,-4-1 0 0,-2-5 0 15,2 8 0-15,1-2 0 0,-4-7 0 0,-4 6 0 16,4-6 0-16,-3 7 0 0,3-7 0 0,-4 3 0 16,-3-2 0-16,0-4 0 0,0 0 0 0,0 0 8 15,0-6-8-15,0 9 0 0,0-3 0 0,4 0 0 16,-4 0 0-16,4-6 0 0,-1 6 0 0,4-3 0 15,0 3 11-15,0-7-3 0,0 7 0 0,4 1 0 16,3-1-5-16,-3 0-3 0,-4-7 0 0,0 11 0 16,0-4 0-16,3 6-15 0,-3-3 5 0,4 0 1 15,0 4 9-15,-4-1 0 0,-4 0 0 0,4 1 0 0,0 2 0 0,0 4 0 16,0-4 0-16,0 4 0 0,0-4 0 0,4 4 0 16,-4-4 0-16,4 4 0 0,-1-1 0 0,1 1 0 15,-1 0 0-15,5 2 0 0,-5 1 0 0,4-3 0 16,0-1 0-16,4-2 0 0,-4 2 0 0,0-2 0 15,0 2 0-15,0-2 0 0,4 2 0 0,-7-2 0 16,3 2 0-16,0-2 0 0,0-4 0 0,-3 10 0 16,-1-3 0-16,1-1 0 0,-1-2 0 0,1 2 0 15,-1 1 0-15,1-4 0 0,0 4 0 0,-4-1 0 16,3 1 0-16,-3 0 0 0,0-1 0 0,0 4 0 16,8-4 0-16,-5 4 0 0,-3-6 0 0,4 2 0 0,-4 1 0 15,3 3 0-15,1-10 0 0,-4 7 0 0,4 5 0 0,-1-5 0 16,-3 0 0-16,4-4 0 15,-4 0 0-15,0 4 0 0,4 0 0 0,-4-4 0 0,0 4 0 0,-4-4 0 16,1-3 0-16,3 10 0 0,-4-9 0 0,1 5 0 16,-4 4 0-16,3-10 0 0,4 13 0 0,-3-6 0 15,-4-1 0-15,3 1 0 0,1-4 0 0,0 4 0 16,3-1 0-16,-4-2 0 0,1 3 0 0,-1-1 0 16,4-2 0-16,-3-1 0 0,3 4 0 0,-4-4 0 15,4 4 0-15,0-4 0 0,0-3 0 0,1 4 0 16,-5-7 0-16,4 7 0 0,0-1 0 0,0-6 0 15,-3 10 0-15,3-7 0 0,-4 0 0 0,1 4 0 16,3-7 0-16,-7 7 0 0,3-7 0 0,-3 6 0 16,4-3 0-16,0 1 0 0,-4-1 0 0,0-3 0 15,0 0 0-15,0 1 0 0,3 5 0 0,-3-3 0 16,0 1 0-16,4 2 0 0,-1 1 0 0,1-4 0 16,-4 3 0-16,7 4 12 0,-4-3-4 0,4 2 0 0,-3-2-8 0,3-7 0 15,0 9 0-15,3-2 0 0,1 2 0 0,0-2 0 16,-1-1 0-16,4 1-8 0,0-4 8 0,1 7 0 15,-1-7 0-15,0 0 0 0,3 4 0 0,-2-1 0 16,-5 1 0-16,4-4 0 0,-3 3 0 0,-4 4 0 16,0-3 0-16,4-1-8 0,-4-3 8 0,0 4 0 15,3 2 0-15,-3-2 0 0,0-1 0 0,-3 1 0 16,3-4 0-16,0 7 8 0,-4-4-8 0,5 1 0 16,-5-1-11-16,4-3 11 0,0 7 0 0,0 3 0 15,-3-4 0-15,-1 1 0 0,4-4 0 0,-3 4 0 16,3 3 0-16,-4-1 0 0,1 1 0 15,3-3-8-15,-3-1 8 0,-1 4 0 0,1-3 0 0,-1 2 0 16,1-2 10-16,-1 6-10 0,1-7 0 0,-4 10 0 0,3-9 0 16,4 3 0-16,-3-4 0 15,3 1 0-15,-4-1 0 0,4 1 0 0,-3 0 0 0,3 5 0 0,-3-5 0 16,3 0 0-16,-4 6 0 0,1-4 0 0,-1-5-11 16,4 9 11-16,-3-7 0 0,3 4 8 0,-4-7-8 15,1 4 0-15,-1 6 0 0,5-7 0 0,-8 1-8 16,3 0 8-16,1 5 0 0,-1-5 0 0,1 0 0 15,-4 6 0-15,3-4 0 0,1-2 0 0,-4 6 0 16,0-7 0-16,0 1 0 0,0 6 0 0,3-7 0 16,-3 7 0-16,4-6 0 0,-4-1 0 0,0 1 0 15,0 0 0-15,0-1 0 0,3-2 0 0,1 2 0 16,-4-2 0-16,3 2 0 0,-3-2 0 0,0-7 0 0,0 9 0 16,4-2 0-16,-1-7 0 0,-3 3 0 0,4-2 0 15,-1 5 0-15,1-6 0 0,-4 7 0 0,3-7 8 16,1 10 0-16,3-4 0 0,-3-6 0 0,3 7-6 15,-4 2-2-15,1-2 0 0,3-1 0 0,-4-3 0 16,1 10-15-16,-1-10 5 0,4 7 1 0,-3 3 9 0,3-4 0 16,0 1 8-16,-3 0-8 0,3 9 0 0,0-10 0 15,3 7 0-15,-3-3-8 0,4 3 8 0,-1-7 0 16,1 10 8-16,0-3-8 0,6 3 0 0,-3-6 0 16,1 6 0-16,-1 0 0 0,-4 0 0 0,4-3 0 15,4 3-12-15,0-7 4 0,3 7 8 0,-4-3 0 16,5 0 0-16,-1-3 0 0,0-4 0 0,-3 10 0 15,3-9 0-15,-4 6 0 0,1-6 0 0,0 9 9 0,-4-10-1 16,3 7-8-16,-3-6 0 0,-3 9 0 0,3-10 0 0,0 7 0 16,-3-3 0-16,-1 3 0 0,5-1 0 0,-5-2 0 15,4 6 0-15,-3-3 0 0,3-3-10 0,-3 6 10 16,-1 0-8-16,4 0 8 0,-3 0 0 0,3 0 0 16,0 0 0-16,-3-3 0 0,-1 3 0 0,1-7 0 15,-1 7 0-15,1-3 0 0,0 0 0 0,-1-3 0 16,4 6 0-16,-3 0 0 0,3-3 0 0,0 3 8 15,4-7-8-15,-4 7 0 0,3 0 0 0,1 0-11 16,0-3 11-16,-1 3 0 0,1 0 0 0,0 3 0 16,-1-3 0-16,1 0 0 0,0 7 0 0,-1-4 0 15,1 3 0-15,-4-3 0 0,7 7 0 0,-7-7 0 16,4 3 0-16,-4-3 0 0,0 7 0 0,4-7 0 16,-4 3 0-16,3-3 0 0,-2 3-11 0,2-2 11 15,-3 2 0-15,0-3 0 0,1-3 0 0,2 0 0 0,-3 3 8 16,4-3-8-16,3 0 0 0,0 0 0 0,-3 0 0 0,0 0 0 15,-1 6 0-15,4-6 0 0,-3 0 0 0,0 0 0 16,3 4 0-16,-4-4-9 0,1 0 9 16,0 0 0-16,-1 0 0 0,-3 0 0 0,4 0 0 0,0 0 0 15,-1 0 0-15,1 0 0 0,0 0 0 0,-1 0 0 16,1 0 8-16,0 0-8 0,-1 0 0 0,4 0 0 16,-3 0 0-16,3 0 0 0,-7 0 0 0,4 0 0 15,-4 0 0-15,4 0 8 0,-1 0-8 0,1 0 0 16,0 0 0-16,-1 0 0 0,1 0 0 0,0 0-8 0,-4 0 8 15,3 0-8-15,-3 0 8 0,0 0 0 0,1 0 8 16,2 6-8-16,-6-3 10 0,3-3-2 16,4 0-8-16,-4 3 12 0,3 3-12 0,1-6 0 0,0 0-12 0,-4 3 12 15,3-3 0-15,1 0-8 16,3 0 8-16,0 0 0 0,0 7 0 0,4-7-10 0,-7 0 10 16,3 0-8-16,0-7 8 0,4 7 0 0,-4 0 8 0,4 0-8 15,-1 0 8-15,-2 0-8 0,2-3 8 0,1 3-8 16,0-6 0-16,-4 3 0 0,0 3 0 0,4-3 0 15,-4-3-9-15,0 6 9 0,4 0-10 0,3-4 10 16,-3 4 0-16,-1-6 0 0,1 6 0 0,3 0 0 16,0 0 0-16,-3-3 0 0,-4 3 0 0,4 0 0 15,0-3 0-15,3 3 0 0,-3-6 0 0,-1 6 10 16,1 0-10-16,0 0 0 0,-4-4 0 0,4-2 0 16,-4 6 0-16,0 0 0 0,0-3-10 0,0-3 10 15,-3 6 0-15,3-3 0 0,0-1 0 0,0-2 0 16,4 6 0-16,-4 0 0 0,-3 0 0 0,3 0 10 0,-3 0-10 15,-1 0 0-15,1 0 0 0,0 0 0 0,-4 0 0 16,0 0 0-16,-4 0 0 0,5 6-11 0,-1-2 11 16,3-1 0-16,-3-3 0 0,0 0 0 0,8 0 0 0,-5 6 0 15,1-12 0-15,3 6 0 0,0 0 0 0,4 0 0 16,-4 0 0-16,4 0 0 16,0 0-92-16,-1-3-22 0,1-7-5 0,-11 1-1378 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39:56.633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4343 10651 1267 0,'0'0'112'0,"-4"-3"-89"0,1-4-23 0,-4 4 0 15,3-3 109-15,-7 6 18 0,4-3 3 0,0 6 1 16,-3-3-99-16,-4 9-20 0,-7-2-4 0,-4 5-8 16,-7-2 0-16,-3 2 0 0,-8 10 0 0,-2-3 0 15,-12 3 0-15,4 0 12 0,-14 0-3 0,4 9 0 16,-8 0 19-16,-3 10 3 0,-11-6 1 0,1 15 0 15,-12-6 31-15,5 0 6 0,-4 6 2 0,6 0 0 16,-9-3-35-16,6 0-6 0,4-3-2 0,3 0 0 16,0 0-16-16,-3 3-3 0,3 0-1 0,8-6 0 15,-4 2-24-15,7 5-6 0,3-11-1 0,0 4 0 16,1 0-145-16,3-7-30 0</inkml:trace>
  <inkml:trace contextRef="#ctx0" brushRef="#br0" timeOffset="68100.97">28254 6765 1216 0,'0'0'54'0,"0"0"11"0,-7-6-52 0,0 3-13 0,7 3 0 0,-7-9 0 16,3 9 88-16,-3-10 16 0,7 10 2 16,0 0 1-16,0 0-67 0,0 0-12 0,0 0-4 0,0 0 0 15,-3-3-24-15,3 3 0 0,0-6 8 0,0 6-8 16,0 0 15-16,0 0 1 0,0 0 0 0,0 0 0 15,0 0 38-15,0 0 8 0,0 0 2 0,0 0 0 16,-4-6 22-16,4 6 5 0,0 0 1 0,0 0 0 16,0 0-25-16,0 0-5 0,0 0-1 0,7-7 0 15,0 4-35-15,4-3-7 0,-4 6-2 0,4-3 0 16,-1-4-1-16,1 4-1 0,-4 3 0 0,0-3 0 16,3-3 2-16,-6 6 1 0,-4 0 0 0,0 0 0 15,0 0-18-15,0 0 0 0,0 0 8 0,0 0-8 16,0 0 29-16,0 0 3 0,0 0 0 0,0 6 0 15,-4 0 0-15,1 1 0 0,-4 2 0 0,3-6 0 16,1 7-20-16,-1-7-4 0,-3 6-8 0,0-3 12 16,4 4-2-16,-4-4-1 0,-1 4 0 0,-2-1 0 15,-1 0 5-15,1 4 1 0,-1-4 0 0,1 1 0 0,-1 2 13 0,-7-2 4 16,-3 2 0-16,4 10 0 0,-12-3-20 16,1 3-4-16,-4 0-8 0,1 0 12 0,-1 6-4 15,0-3-8-15,-3 3 11 0,0-6-11 0,-4 10 9 0,0-4-9 16,0-3 0-16,-3 3 9 0,3-3-9 0,4 4 10 15,-1-4-10-15,5-3 10 0,2 6-2 0,5-6 0 16,3-3 0-16,3-4 0 0,-3 4 3 0,3 0 0 16,0 0 0-16,4-4 0 0,-3-2-3 0,3 6-8 15,-4-10 12-15,4 4-4 0,3 2-8 0,-3-2 0 0,-3-4 9 16,2 4-9-16,1-4 0 0,4 1 0 0,-4-4 0 16,3 3 0-16,0 1 0 0,1-1 0 0,3-6 0 0,0 4 8 15,0-4-8-15,0 6 0 0,3-9 0 0,4 0 0 16,0 0 0-16,0 0 0 0,0 0 0 0,0 0 0 15,0 0 0-15,0 0 0 0,0 0 0 0,0 0 0 16,0 0 0-16,7 0 0 0,4 0 0 0,-1-3 0 16,4-3 0-16,1-4 0 0,2-2 0 0,1-1-8 15,-1 1 8-15,5-7 0 0,-1 0-9 0,0-3 9 16,0 0 0-16,4 3 0 0,0-3 0 0,-4 0 0 16,3 4-8-16,1-4 8 0,3 0 0 0,-3 0 0 15,3 0 0-15,-3 3 0 0,0-3 0 0,-4 9 0 16,3-5 0-16,-2 8 0 0,-1-2-9 0,0-1 9 15,-3 4 0-15,-4-1-8 0,3 1 8 0,-3 0 0 16,1 5-10-16,-1-5 10 0,-4 0-8 16,1 9 8-16,-1-10 0 0,-2 7-10 0,-1-6 10 0,-7 9 0 15,7 0 0-15,-7 0 0 0,0 0 0 0,0 0 0 16,0 0 0-16,0 0 0 0,0 0 0 0,0 0 0 0,0 0 0 0,0 0-8 16,-7 9 8-16,0 4 0 0,-4-4 0 0,0 4 0 15,-6 5 0-15,3 1 0 0,-8 3 0 0,5-3 0 16,-4 3 0-16,-1 0 0 0,-2 0 0 0,3-3 0 15,3-4 0-15,-3 7 0 0,0-3 0 0,-1-6 0 16,-2 5 0-16,-1 4 0 0,0 0 0 0,4 0 0 16,-3-3 0-16,-1 0 0 0,0 3 0 0,0-3 8 15,-3-4-8-15,0 4 0 0,0 0 8 0,-4-3-8 16,0 2 0-16,4-5 9 0,-4 6-9 0,4-7 0 16,0 7 9-16,7-6-9 0,3-4 0 0,4 4 8 0,-4-4-8 0,8 0 0 15,-1-2 0-15,8-4 0 0,3-3 0 0,0 0 0 16,0 0 0-16,0 0 0 0,0 0 0 0,0 0 8 15,0 0-8-15,0-10 0 0,3 1 0 0,4 0 0 16,4-4 0-16,-1 4 0 0,1-1 0 0,3-2 0 16,0 2 0-16,0-2 0 0,0-7 0 0,0 6 0 15,-3 4 0-15,3 0 0 0,-3-4 0 0,-1 4 0 16,1-1 0-16,-4 4 0 0,0 0 0 0,-3-4 0 16,-4 10 0-16,0 0 0 0,3-3 0 0,-3 3 0 15,0 0 0-15,0 0 0 0,0 0-9 0,0 0 9 16,0 0 0-16,0 0-9 0,0 0 9 0,0 10 0 15,0-1-9-15,-3-3 9 0,3 4 0 0,-4-1-9 16,1 4 9-16,-1-4 0 0,0-3-9 0,-3 4 9 16,4-4 0-16,-4 3-11 0,0-2 11 0,3-1-8 15,-3 3 8-15,0-2 0 0,-3-4 0 0,-1 6 0 16,4 1 0-16,-4-7 0 0,4 6 0 0,-3-9 0 0,3 6 0 0,0-2 0 16,0-4 0-16,7 0 0 0,0 0 0 0,-11 0 0 15,0 0 0-15,4-10 0 0,7 10 0 0,-3-3 8 16,-1-3-8-16,-3-4 8 0,0-2 0 0,0 2 0 15,0-2 0-15,-4-1 0 0,1 1-8 0,-1-4 0 16,-3 4 8-16,0-7-8 0,0 6 0 0,0-6 8 16,0 7-8-16,0-7 0 0,3 6 0 0,-3-5 9 15,3 5-9-15,4 1 0 0,0 2 0 0,0-2 0 16,4 2 0-16,-1 1 0 0,4-1 0 0,0 10 0 0,0 0 0 0,0 0 0 16,0 0 0-16,0 0-9 0,4 10 9 0,6-10-8 15,-3 12 8-15,0-2 0 0,0 2-9 0,0 4 9 16,4 0 0-16,-4 2-9 0,7 1 9 0,-3-3 0 15,-1 9 0-15,4-9 0 0,1 6 0 0,2 3 0 16,1-3 0-16,3 0 0 0,-3 0 0 0,3-4 0 16,4-2 0-16,3 6 0 0,3-3 0 0,1 0 0 15,-4-4 0-15,4 4-8 0,-4-6 8 0,1 2 0 16,-1-5 0-16,-3-4 0 0,-4 3 0 0,0 1 0 16,-3 2 0-16,-4-2 0 0,0-4 0 0,0 0 0 15,-7 1 0-15,-4-4 0 0,5 3 0 0,-8-6 0 16,0 0 0-16,0 0 8 0,0 0-8 0,-8 3 0 15,5 7 9-15,-8-10-9 0,4-4 8 0,-3-2-8 16,-1-3 10-16,1-1-10 0,-5-2 12 0,1 2-12 0,-3-12 10 0,-1 1-10 16,-3-5 8-16,-4-2-8 0,-3 0 0 0,0 3 0 15,-4-6 8-15,0 2-8 0,0-5 0 0,1 2 0 16,-1 1 0-16,4 0 8 0,0-1-8 0,-1 1 0 16,5 0 0-16,-1-1 8 0,0 10-8 15,4 0 0-15,3 0 0 0,1 4 8 0,3 5-8 0,-4 4 0 16,0-1 0-16,4 7 0 0,0-3 0 0,0 6 0 15,3 6 0-15,1-3 0 0,-4 7 0 16,3-1 0-16,4 4 0 0,-3 2 0 0,3 1 0 0,-1 6-9 16,5-3 9-16,-1 3 0 0,8 0-8 0,3 6 8 15,-3-3 0-15,6-3 0 0,4 6 0 0,4-6-8 16,3 0 8-16,4 6 0 0,3-3 0 0,4-3 0 0,6 7 0 16,1-8 0-16,7 8 0 0,-4-4 0 15,8-3 0-15,-1 9 0 0,-3-9 0 0,0 6 0 0,-4-3 0 0,-3 0 0 16,0 1 0-16,-7-5 0 0,3 1 0 0,-7-3 0 15,-3 3 0-15,0 0 0 0,-4-3 0 0,-7 3 0 16,3-10 0-16,-2 10 0 0,-5-3 0 0,1-6 0 31,-8 6-74-31,4-1-14 0,7-5-4 0,-3-1-1312 0</inkml:trace>
  <inkml:trace contextRef="#ctx0" brushRef="#br1" timeOffset="95711.18">4120 13288 2098 0,'-17'-9'46'0,"10"-1"10"0,-4 4 1 0,-6-10 3 0,9 7-48 0,-2-4-12 0,-4 4 0 0,3-4 0 0,1 4 36 0,-1-7 4 16,0 0 2-16,8 4 0 0,-8-7-32 0,1 10-10 16,-1-4 0-16,4 1 0 0,-14-1 0 0,7-3 0 15,3 4 0-15,-10 2 0 16,0 1 13-16,3 6-4 0,-6-6-1 0,2 9 0 0,-6-10 12 0,7 10 3 15,-14 0 0-15,3 0 0 0,0 0 14 0,-10 0 3 16,3 0 1-16,-7 0 0 0,7 0-15 16,-6 0-3-16,-5 0-1 0,11 0 0 0,-6 6 13 0,6-6 2 15,3 0 1-15,-6-6 0 0,3 6-18 0,4 6-3 16,0-2-1-16,-1 2 0 0,8 0-16 0,-7 0 0 16,3 4 0-16,4-1 0 0,-4-3 0 0,4 13 0 15,-4 0 0-15,4 3 0 0,-7 3 0 0,3 3 0 16,0-6 0-16,-3 10 0 0,3-1 0 0,4 0 0 0,-7 1 0 15,-1-1 0-15,1-6 0 0,3 6 0 16,4-2 0-16,4-4 0 0,-1 3 0 0,4-6 12 16,7 0-4-16,3 0-8 0,0 0 11 0,1-3-11 15,6 3 10-15,4-4-10 0,4 1 13 0,3-3-3 0,3 3-1 16,-6 0 0-16,7-4-9 0,3 13 0 0,7-6 0 16,-4 0 0-16,5 0 0 0,2 10 0 0,8-10 0 0,-7 9 8 15,3-9-8-15,4 9 0 0,-8-6 0 0,12 4 0 16,-1-4 0-16,0 0-12 0,4-3 0 0,-4 0 1 15,1 0 11-15,6-4 0 0,4-5 10 0,0-4-10 16,3 1 28-16,0-4-1 0,-3 0 0 0,4-6 0 16,-1-3-15-16,8 0-4 0,-8-3 0 0,7-4 0 15,4 1-8-15,-7-4 0 0,4 1 0 0,-4-1 0 16,-4-6 0-16,4 1 8 0,0 5-8 0,3-9 8 0,-3 3-8 0,4-3 0 16,3 4 0-16,-7-4 0 0,3 0 0 0,0 3 0 15,-6-3 0-15,-4 0 0 0,3 0 0 0,0 3 0 16,-3-3 0-16,-10 0 0 0,2 0 0 0,-2 4 0 15,-8 5 0-15,4-6 0 0,-15-3 10 0,8 0-10 16,-7 3 12-16,-1-2-12 0,-6-1 40 0,-1 0 2 16,-2 0 0-16,-1-7 0 0,0 4-30 0,-4-3-12 15,-3-3 8-15,-3 6-8 0,3-7 11 0,-14 1-3 16,6-4-8-16,-6 4 12 0,0 0-12 0,-3 3 0 16,-1-4 0-16,-7 1 0 0,1-1 0 0,-12 11 0 15,1-5 0-15,0 1 0 0,-11 3 0 0,0 10 0 16,-7-7 0-16,-7 7 0 0,0 2-13 0,-10 7-3 0,-4 3 0 15,-11 0 0 1,4 3-20-16,-11 3-5 0,-10 4-1 0,-8 5-865 0,4 1-173 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45:48.50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3136 11018 2300 0,'-21'-22'102'0,"10"12"21"0,1 1-99 0,-4-1-24 0,0-2 0 0,0 2 0 16,3-2 47-16,-10-1 4 0,0-2 1 0,3 2 0 16,-7-6-24-16,-6 7-4 0,2-7 0 0,-2 6-1 15,-5 1-2-15,1-7 0 0,3 7 0 0,-3-1 0 16,-7-3-8-16,3 4-1 0,-7-7-1 16,0 6 0-16,4 1-1 0,-8 2 0 15,-6 1 0-15,7 9 0 0,-11 0-10 0,3 9 12 0,4 1-12 16,-14 2 12-16,4 10-12 0,-8 0 0 0,-3 7-10 15,0 2 10-15,3 0-14 0,1 4 3 0,-4-4 1 16,7 10 0-16,3-7 10 0,-3-2 11 0,7-1-3 16,7 0 0-16,-3 1-8 0,14-1 0 0,-4-9 0 0,10 9 0 15,1-9 0-15,10 0 0 0,-6-3 0 0,13 3 0 16,-7 0 8-16,4 6 0 0,7-3 0 0,4 4 0 16,6 2-8-16,-3 3-11 0,3 4 3 0,4 6 0 15,0 0 0-15,4 6 0 0,3 3 0 0,0 1 0 16,11 2-9-16,-4 4-2 0,-4-4 0 0,4 7 0 15,1 6-15 1,-1-3-3-16,-4-4-1 0,8 1 0 0,-11-6 18 0,4 5 3 0,3 1 1 0,-7 6 0 0,3-3 16 0,1-3 0 16,-8 2-8-16,1-2 8 0,3 3 0 0,-7 6 0 15,0 0 0-15,0 0 0 0,-7 4 15 0,7-1 0 16,-4 0 0-16,4 7 0 0,0-7 1 0,-3 6 0 16,6-2 0-16,-3-1 0 0,0 1-16 0,4-4 11 15,-4 10-11-15,7-4 10 0,-3 1-10 0,3 2 0 16,-4 4 0-16,-3-3 0 0,0 9 0 0,0 0 0 15,-3 0 0-15,-8-6 0 0,4 6 0 0,3-13 0 16,-6-2 0-16,-1-7 0 0,-3 3 0 0,4-6 0 16,-5 0 0-16,5-6 8 0,-4 0-8 0,3-4 0 15,1-2 0-15,-1-4 0 0,4 0 0 0,0-3 0 0,-4-6 0 16,8 6 0-16,-4-6 0 0,3-3 8 0,4 3-8 16,0-3 0-16,0-7 8 0,0 7-8 0,4-3 8 0,3-4-8 15,-7 1 0-15,3-4 0 0,4 7 8 0,-3-7-8 16,-4 4 0-16,7-4 0 0,-7 0 0 0,0 1 0 15,3-7 0-15,-3 6 0 0,0 0 9 0,0 1-9 16,0-1 0-16,4 0 0 0,-4-2 0 0,7 2 0 16,-7 0 0-16,0-5 0 0,4 5 0 0,3 0 8 15,-4 7-8-15,1-4 12 0,6 1-4 0,1 2 0 16,-4-2 0-16,0-1 0 0,4 4 0 0,10-7 0 16,-7-5 0-16,0 5 0 0,7-3 0 0,4-3 0 15,-4 3 0-15,7-2 1 0,4-1 0 0,-4 0 0 16,7-3 1-16,1 0 0 0,-1 0 0 0,0-4 0 15,1 1 10-15,-8-6 3 0,7-1 0 0,0-2 0 0,4-1-11 16,-4-6-1-16,11 7-1 0,-7-4 0 0,7-6-10 0,0 0-14 16,3-6 3-16,-3 6 1 15,7-4-79-15,7 4-16 16,7-6-3-16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48:03.56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903 17700 2516 0,'-14'0'56'0,"-4"-3"11"0,4-7 2 0,0 7 1 0,0-3-56 0,3-3-14 0,-6 2 0 0,13 1 0 15,-6-3 0-15,6-1 0 0,-3 4 0 16,4 0 0-16,3-4 0 0,0 7 0 0,0 3 0 0,0 0 0 16,0-9 10-16,0 9-1 0,0 0 0 0,10 0 0 15,1 3 2-15,3 6 0 0,11-9 0 0,-4 10 0 16,3-4 1-16,1 0 0 0,3 1 0 0,4-4 0 15,3-3 13-15,4 0 3 0,0-3 1 0,7 3 0 16,0-7 7-16,3 1 2 0,0 0 0 0,1-4 0 16,6-2-7-16,-6 2-2 0,-1-2 0 0,8-7 0 15,3 6-20-15,-8 1-9 0,5-4 8 0,-4 4-8 16,7 2 0-16,0 7 0 0,-4-6 0 0,4-1 0 0,0 7 0 16,-3-3 0-16,6 3 0 0,-3 0 0 15,4 3 0-15,3 0 0 0,-15 3 0 0,5 0 0 0,-1-3 0 16,-6 6 0-16,-11-3 0 0,6-3 0 0,-9 7 0 15,-12-7 0-15,5 3 0 0,-8-3 0 0,3 0 0 0,-9 0 21 16,-5-3-2-16,1 3-1 0,-8-7 3 0,4 7 1 16,-3-3 0-16,-4 3 0 0,-4-6-2 0,4 0 0 15,-7-1 0-15,0-2 0 0,-3 0-12 0,-1-4-8 16,-3 4 8-16,-4-4-8 0,1 4 0 0,-1-1 0 16,-7-2 0-16,8 2 0 0,-8 7 0 0,4-3 0 15,-14 3 0-15,10 0-8 0,0 3 8 0,-7-7 0 16,4 7 0-16,-7-3 0 0,10-3 0 0,1 6 11 0,-1-3-3 15,0-3 0-15,0 2 4 0,4-5 0 0,-3 6 0 0,9-3 0 16,-2-7 1-16,10 4 1 0,-11 6 0 0,8-4 0 16,6 4-14-16,1 3 0 0,-8-3 8 0,11 3-8 15,0 0 0-15,0 0 0 16,0 0-12-16,0 0 12 0,0 0-16 0,0 0 3 0,0 0 1 0,14 3 0 16,-3 0 4-16,3-3 8 0,0 7-13 0,7-4 5 15,-10 6 8-15,6-6 0 0,1 7 10 0,0-1-10 16,3 0 0-16,0-5 0 0,4 5-13 0,-11 7 4 15,7-10 9-15,-4 13 0 0,1-10 0 0,-4 4 0 16,7-4 0-16,-7 4 0 0,-3 5 0 0,7-5 0 16,-1 6 0-16,-10 3 0 0,11-3 0 0,-11 3 0 15,4-4 0-15,-1-2 9 0,1 3-1 0,-11 0-8 16,3-4 9-16,4 4-9 0,-7-6 0 0,0 2 9 0,0-2-1 16,-7-1 0-16,4-2 0 0,3-1 0 0,-11 4 8 0,8-4 2 15,-4 1 0-15,-4 2 0 0,-3-2-18 16,0 2-9-16,0 1 1 0,-11 2 0 15,-7 1-119-15,4 3-23 0,-14 3-5 0</inkml:trace>
  <inkml:trace contextRef="#ctx0" brushRef="#br0" timeOffset="1674.72">13903 17433 2098 0,'7'-12'93'0,"-3"6"19"0,-4 2-89 0,3-5-23 0,4 0 0 0,-3-1 0 15,-1 1 66-15,1 6 9 0,-1-7 1 0,1 1 1 16,-1-4-54-16,1 4-11 0,-1 0-3 0,4-4 0 15,-7 4-9-15,4-4 0 0,-4 1 0 16,0-1 0-16,0-3-20 0,-4 7 3 0,1 3 1 16,-4-10 0-16,0 7 24 0,-4 5 6 0,-3-5 1 0,4 9 0 15,-8-9 23-15,-3 9 5 0,-4 0 1 0,0 0 0 16,-3 0 3-16,0 0 1 0,0 0 0 16,-4 9 0-16,0-9-20 0,0 6-3 0,-3-3-1 15,3 1 0-15,1 2-8 0,-5-3-1 0,1 3-1 0,0-3 0 16,-4 4-14-16,0-1 0 0,-3-6 8 0,-8 9-8 15,1-9 0-15,-4 7 0 0,0-4 0 0,0 6 0 16,-3-9 8-16,-1 3-8 0,1-3 0 16,-8 10 9-16,-3-10 6 0,0 0 1 0,0 0 0 0,4 0 0 15,3 0-16-15,0 0 0 0,0 0 8 0,0 0-8 16,4 0 14-16,-4-3 0 0,-4-4 0 0,4 7 0 16,0-3 1-16,0 0 0 0,4-3 0 0,-1 6 0 15,-3 0-15-15,-3 0 0 0,-4 0 0 0,-7 6 0 16,3-3 0-16,1 0 0 0,-1 7 0 0,-3-4 0 15,-7-3 0-15,7 6 0 0,7-5 0 0,-4 5 0 0,-3 0 0 16,7-5 0-16,4 5 0 0,-1-3 0 0,1-3 0 0,3 7 0 16,-7-7 0-16,10-3 0 0,1 9 0 0,3-9 0 15,3 7 9-15,1-4-9 0,7-3 12 0,-1 9-4 16,4 4 0-16,-3-4 0 0,0 4-8 0,-1 2 0 16,5 1 0-16,-1 6 0 0,0-3 0 0,4 9 0 15,-4-3 0-15,7-3 0 0,0 0-10 0,4 6 10 16,4-6 0-16,-1 0-9 0,4-3 9 0,7 3 0 15,3-3-9-15,0-4 9 0,1 4 0 0,6 0 0 0,1-3 0 0,3 2 0 16,0-5 0-16,7 6 0 0,0 3-9 0,7 0 9 16,7 0 0-16,0-4 0 0,8 1 0 0,9-3 0 15,5 3 0-15,6 3 0 0,11-3 8 16,-3-1-8-16,6 4 0 0,1-6 0 0,6 3 0 16,4 3 0-16,11 0 0 0,-4-3 0 0,-3-1 0 15,3-5 0-15,7-1 0 0,-3 7 0 0,-1-9-10 0,4 2 10 16,4-6 0-16,0 1 0 0,3 2 0 0,4-9-8 15,3 10 8-15,1-10 0 0,2 0 0 0,5 6 0 16,-1-3 0-16,-3 0-8 0,0-3 8 0,-7 10-12 16,3-10 12-16,0 6 0 0,4-3 8 0,-4-3-8 15,-3 3 0-15,0 3 0 0,3-6 0 16,0-6 0-16,-3 3 0 0,0 0 0 0,-4-3 0 16,-3-4 0-16,7-2 0 0,-4-7 0 0,4 6 0 0,-4 1 0 15,-3-7-12-15,3-3 4 0,-3 0 0 0,-1 0 0 0,1 0 8 16,-4-6-8-16,-10 6 8 0,0-9-8 0,-4 12 8 0,-4-6 0 15,-6-4 0-15,-4 7 0 0,-11-3 0 0,-3-3 0 16,-7 9 9-16,-8 4-9 0,-6-4 21 0,-4 0-2 16,-3 3-1-16,-4-2 0 0,-3-1 0 0,-4-3 0 15,0-3 0-15,-4-4 0 0,-3 7-5 0,-3-6-1 16,-4-6 0-16,0 2 0 0,-4 1-20 16,-3 0-5-16,-7-1-1 0,-4 1 0 0,-7 0 6 0,1 6 8 15,-8-4-13-15,-4 7 5 0,-2-9 8 16,-5 12 0-16,-3-3 0 0,-3 10 0 0,-11-7 0 0,-4 6 0 15,1-5 0-15,-1 5 0 0,4 4 0 0,0 5 8 16,4-5-8-16,-1 0 0 0,1-1 17 0,3 10-1 16,0-6 0-16,3 0 0 15,1 3-37-15,-1-4-8 0,4 7-2 0,-3-3-891 0,-4-3-178 0</inkml:trace>
  <inkml:trace contextRef="#ctx0" brushRef="#br0" timeOffset="38927.4">811 15630 2142 0,'-10'0'95'0,"6"0"19"15,1 0-91-15,3 0-23 0,0 0 0 0,0 0 0 0,-7 0 0 0,7 0-12 16,0 0 2-16,0 0 0 0,0 0-11 0,10-3-3 16,4-3 0-16,8 6 0 15,-1-9-30-15,-4 5-6 0,5-5-2 0,2 6 0 0,8-3 33 0,-7-4 6 16,10 7 2-16,-7-6 0 0,7 9 37 0,4-3 7 16,-3-4 1-16,2 7 1 0,5 0 2 0,-8 0 0 0,7 0 0 0,1 0 0 15,-5 0-4-15,8 0-1 16,-10-3 0-16,2 0 0 0,1-3 4 0,4 6 1 15,2-10 0-15,-6 7 0 0,11-3-6 0,-5 0-1 0,-2-1 0 16,3-2 0-16,-1 6-5 0,1-3-2 0,-7-1 0 16,7 1 0-16,-7-3-5 0,0 5-8 0,3-5 11 0,4 6-11 15,-7-3 12-15,10-4-4 0,-3 7 0 0,-4-6-8 16,1 6 0-16,6-4 0 0,-10-2 0 16,-4-4 0-16,0 10 0 0,-3-6 0 0,-7 2 0 15,-1-5 0-15,-6 9 18 0,0-3 0 0,-4-4 0 0,-4 7 0 16,1-6 36-16,-4-1 7 0,0 7 2 0,-7-6 0 15,0-1-8-15,0 7-2 0,-7-6 0 0,0-1 0 16,0-2-29-16,-4-7-5 0,4 10-2 0,-10-4 0 16,3-6-17-16,3 7 0 0,-3 2 0 0,0-2 0 15,-4-1 0-15,4 4 0 0,0-1 0 0,-7 1 0 16,3-1 0-16,0 1 0 0,1 6 0 0,-4 3 0 16,7 0 0-16,-8-3 0 0,8 3 0 0,0 0 0 0,-4 0 0 0,4 0-9 15,4 3 1-15,6-3 0 0,-10 0 8 0,7 0-10 16,7 0 10-16,0 0-10 0,-3 3-2 0,-8 3-1 15,11-6 0-15,0 0 0 0,4 10-4 0,3-1-1 16,-4-3 0-16,8 4 0 0,-1-1 18 0,1 4 0 16,-1-4-8-16,5 1 8 0,-5 2 0 0,4-2 0 15,0 2-8-15,-3 7 8 0,3-7 0 0,0 7-10 16,-3 3 10-16,6-3-8 0,-10 3 8 0,4 0 0 16,0-3 0-16,-1-7 0 0,1 10 0 0,-8-6 0 15,4-4 0-15,-3 1 0 0,-4 0 0 16,3-4 0-16,-3 4 10 0,0-4-10 0,-3 0 24 0,3 4-2 15,0-4 0-15,-11 1 0 0,8-1 1 0,-8 1 0 16,-3-1 0-16,-4 3 0 0,1 1-11 0,-4 0-1 0,-1 2-1 16,-6 1 0-16,4 0-10 0,-8-1 0 0,4 7 0 0,-4 3 0 31,-7 0-160-31,0 7-35 0</inkml:trace>
  <inkml:trace contextRef="#ctx0" brushRef="#br0" timeOffset="43059.18">25460 15270 2721 0,'-7'3'60'0,"-4"-3"12"0,4-3 2 0,0 3 3 0,0 0-61 0,4 0-16 0,3 0 0 0,0 0 0 16,0 0-17-16,0 0-7 0,0 0 0 0,-4 9-1 15,4-6 25-15,0 10 0 16,0-4 9-16,-3 7-9 0,3-4 48 0,-4 1 4 0,1 6 0 0,-5-4 0 16,5 4-13-16,-4 0-3 0,0 0 0 0,0 3 0 15,3-6-17-15,-6 12-4 0,3-6-1 0,-4 0 0 16,0 0-6-16,-3 0-8 0,4 6 11 0,-1-6-11 15,1 0 9-15,3-3-9 0,-4-7 0 0,4 7 9 16,0-3 2-16,0-7 0 0,3 7 0 16,1-10 0-16,-4 0 1 0,7-6 0 0,0 0 0 0,0 0 0 15,0 0-1-15,0 0 0 0,0 0 0 0,0 0 0 16,0-9 1-16,3-4 1 0,1-2 0 0,-4-7 0 16,3 6 1-16,1-6 0 0,-1-3 0 0,4-6 0 15,0 5-14-15,4-8 0 0,-4 3 0 0,4-7 0 16,3 7 0-16,0-1 0 0,4 7 0 0,3-3 0 15,0 6 0-15,0 3 0 0,4-3 0 0,3 7-10 16,0-4 10-16,0 0 0 0,1 10-9 0,-1-4 9 0,-3 4 0 16,3 9-9-16,0-4 9 0,-3 8 0 0,-1-4-11 0,1 6 11 15,-4-3-10-15,-3 10 10 0,3-4 0 0,-3 3 0 16,-1-2-8-16,1-1 8 0,0 4 0 0,-4 3 0 16,0-1 0-16,0 1 0 0,-4 0 0 0,5-1 0 15,-5 1 8-15,1 0-8 0,-4-1 0 0,3 4 0 16,-3-6 0-16,4 9 0 0,-7-7 0 0,3 1 0 15,-4 3 0-15,4-7-9 16,-3 7-17-16,3-6-3 0,-4-1-1 0,1 4 0 16,3-7-22-16,0 4-5 0,-4-10-1 0,-3 3 0 15,0-6-77-15,8 3-15 0,2-3-3 0,1 0-1 16,-1-3-53-16,1-3-10 0,14-16-3 0,-4 0 0 0</inkml:trace>
  <inkml:trace contextRef="#ctx0" brushRef="#br0" timeOffset="43617.96">26621 15176 2286 0,'0'0'101'0,"-7"0"21"0,-4 0-98 0,4 0-24 16,7 0 0-16,-7 0 0 0,-4 0 25 0,4 0 0 16,0 0 0-16,0 3 0 0,0-3 15 0,-4 6 2 15,1-3 1-15,-1 7 0 0,-3-4 7 0,4 0 2 16,-8 10 0-16,4 0 0 0,-4-1-52 0,1 7 0 15,-1 0 0-15,4 3 0 0,-4-3 0 0,1 9 0 16,-1-5 0-16,4-1 0 0,3 6 9 0,1-9 2 16,-1 6 0-16,4-6 0 0,0 3-11 0,3-6-16 15,1 3 4-15,3 0 1 0,3-3 11 0,1 0 0 16,-1-4 0-16,5 4-8 0,2-6 8 0,-3-4-13 0,4 0 5 16,-4-5 8-16,3 5 0 0,1-9 0 0,3 0 0 15,-3-3 0-15,-1 3 19 0,1-6-2 0,3 2 0 0,-3-5 0 16,-1 0 5-16,-3-4 1 0,4 1 0 0,-1-1 0 15,-3-3 13-15,0-6 2 0,1 10 1 16,2-10 0-16,-3 3-24 0,0-3-5 0,0 0-1 0,-3-6 0 16,3 6-9-16,0 0 10 0,-4 3-10 0,-3-3 10 15,4 10-10-15,-4-7 0 0,-4 9 0 0,1-2 0 16,-4 3 0-16,3-1 8 0,-3 7-8 0,0-6 0 16,0-1 0-16,0 7 0 0,4-6 0 0,-8 6 0 15,4-4 0-15,0 4-17 0,0-3 4 0,0 3 1 16,0-7-96-16,3 7-18 0,4-3-4 0,0-4-677 15,4 7-135-15</inkml:trace>
  <inkml:trace contextRef="#ctx0" brushRef="#br0" timeOffset="43937.68">27026 14630 1152 0,'0'0'102'0,"-3"9"-82"15,-4 1-20-15,0-1 0 0,3 1 344 0,-3-1 64 0,0-3 12 0,0 10 4 16,3-3-316-16,1-1-64 0,-1 7-12 0,1 0-2 16,3 3-8-16,-4 0-2 15,1 3 0-15,-1 6 0 0,4 0-4 0,-3 1-2 0,3-1 0 0,-4 7 0 16,4-4-5-16,-3 1-1 0,3 6 0 0,0 2 0 15,0-2-8-15,-4 3 0 0,4 3 0 0,0-6 8 16,0-3-8-16,0 2 0 0,4-8 0 0,-1-1-11 31,-3 0-22-31,4-9-5 0,-1 7-1 0,4-7 0 16,-7-7-121-16,4 1-25 0,-1-7-5 0,-3-2-521 0,0-7-104 0</inkml:trace>
  <inkml:trace contextRef="#ctx0" brushRef="#br0" timeOffset="44134.33">26649 15091 2574 0,'0'0'56'0,"0"0"12"0,-7 3 3 0,3 3 1 0,4-6-57 0,0 0-15 0,0 0 0 0,7 4 0 0,4 5 0 16,-1-9 0-16,5 3 0 0,2-3 0 0,1 0 9 0,3 0-1 15,4-3 0-15,3 3 0 0,-3-3 20 0,6-3 3 16,5 6 1-16,2-10 0 15,8 10-52-15,-3-3-9 0,3 0-3 0,3-3 0 16,-3 6-118-16,3-4-24 0,-6-2-5 0</inkml:trace>
  <inkml:trace contextRef="#ctx0" brushRef="#br0" timeOffset="44567.66">28550 15185 2131 0,'0'0'94'0,"0"0"20"0,0 0-91 0,-3-6-23 0,-1 0 0 0,1-10 0 15,-1 6 195-15,1-2 34 0,3-7 7 0,0 7 2 16,-4-10-193-16,4 3-45 0,0 6 0 0,-3-9 0 16,-1 10 0-16,1-1 0 0,-1-2 0 0,1 5 0 0,-1 4 0 15,-3-4 8-15,3 4-8 0,-3 6 8 0,0 0-8 0,-3 0 0 16,-1 10 0-16,1 2-11 0,-5 7 11 0,-2-7 0 16,-4 17 0-16,-1-7 0 0,1 0-8 0,0 9 0 15,-4 0 0-15,4 4 0 0,0-4 16 16,3 1 3-16,1-1 1 0,3 0 0 0,-4 1-12 15,4 5 0-15,3-5 0 0,4-1 0 0,0-6 0 0,4 3 0 16,3-3 0-16,0-3 0 0,3 0-17 16,1-3 1-16,3 0 0 0,3-3 0 15,1-7-20-15,3 7-4 0,0-10-1 0,4 3 0 16,7-2-79-16,-4-4-15 0,3-3-3 0,1 0-602 16,3 0-120-16</inkml:trace>
  <inkml:trace contextRef="#ctx0" brushRef="#br0" timeOffset="45019.53">28995 15113 2746 0,'0'0'60'0,"-11"0"13"0,4 0 3 0,-3-3 1 0,-1-3-61 0,0 6-16 0,1 0 0 0,-1 0 0 16,1 0 0-16,-1 6-10 0,1-3 2 0,-5 0 0 16,1 6 8-16,-3 1 0 0,-1 9 0 0,0-7 0 15,1 10 0-15,-1 0 16 0,0-3-4 0,1 9-1 16,3-3 9-16,0-3 3 0,-1 10 0 0,5-10 0 16,-1 6-12-16,4-3-3 0,0 0 0 0,0-3 0 0,4-6-8 0,3 6-9 15,0-4 9-15,0-5-13 16,7 6-13-16,0-7-2 0,3 4-1 0,1-10 0 15,7 4-8-15,-1-1-2 0,4-3 0 16,4-3 0-16,0 1 20 0,3-4 4 0,0-4 1 0,0 1 0 0,-3-3 14 0,0-3 0 16,-4-1 0-16,0 4 0 0,-3-3 12 0,-4-1 1 15,0-2 1-15,0-4 0 0,-3 3 33 0,-4 1 6 16,0-7 2-16,-4 0 0 0,1 3-3 0,-4-5-1 16,0-1 0-16,-4-4 0 0,1 1-19 0,-1-3-3 15,-3-3-1-15,-3 6 0 0,3-7-16 0,-4 4-3 16,0 6-1-16,1 0 0 0,-1 3-20 0,1-3-5 15,-1 10-1-15,-3 3 0 16,3-1-81-16,1 4-16 0,-1 0-3 0,1-4-714 0,-4 10-142 16</inkml:trace>
  <inkml:trace contextRef="#ctx0" brushRef="#br0" timeOffset="45503.77">29245 15125 1612 0,'-7'10'144'0,"0"-1"-116"0,0-6-28 0,-3 7 0 0,2-1 266 0,1 1 47 16,0-1 10-16,4 4 1 0,3-4-259 0,-4 4-52 15,4 5-13-15,0-5 0 0,0 9 0 0,0-3 0 16,0 3 0-16,0 0-10 0,0 0 10 0,0-1 0 15,4-2 0-15,-4 3 0 0,3-3 0 0,1 0 0 16,-4-7 8-16,3 1-8 0,1 0 13 0,-4-4-1 16,3-3-1-16,-3-6 0 0,0 0 17 0,0 0 4 15,0 0 1-15,0 0 0 0,8-9-14 0,-1-10-3 16,0 6-1-16,0-5 0 0,3-4-15 0,1-3 9 16,-1-1-9-16,1-5 8 0,0 3-8 0,-1-10 0 15,-3 7 0-15,0 0-11 0,4-1 11 0,3 10 0 16,-3-3 0-16,-1 6 0 0,1 1-10 0,-1 8 10 15,1-2-12-15,0 2 12 0,-1 1 0 0,1 9 0 16,3-3 0-16,0 3 0 0,0 3 0 0,-3-3 0 16,3 6 0-16,0-3 0 0,0 7 13 0,0 2-3 0,0-2-1 15,-3-1 0-15,3 3 2 0,0 4 0 0,-3 0 0 16,3 3 0-16,-7-7-11 0,3 10 8 0,4 0-8 16,-3 6 8-16,-4-6-8 0,0 0-9 0,4 0 9 0,-4 6-13 31,-4-9-37-31,4-3-7 0,0 6-2 0,0-13 0 15,-3 10-88-15,3-10-17 0,0 1-4 0,-3-7-923 0</inkml:trace>
  <inkml:trace contextRef="#ctx0" brushRef="#br0" timeOffset="45899.48">30000 15060 2833 0,'0'0'62'0,"0"0"13"0,-3 3 2 0,3-3 3 0,0 0-64 0,-4 9-16 16,4 1 0-16,0-1 0 0,4 4 0 0,-4-4 0 15,3 13 0-15,-3-3 0 0,7 3 8 0,-3 0-8 16,-1-4 9-16,1 8-9 0,-4-5 28 0,7 8-1 16,0-7 0-16,-3 0 0 0,3 6-15 0,0-6-4 15,0 0 0-15,0 0 0 0,0-10-8 0,3 7 0 16,-3 0 0-16,0-3 0 0,4-7 8 0,-4 7 4 15,0-10 0-15,4 3 0 0,-4 1-1 0,0-10 0 16,-7 0 0-16,7 0 0 0,4 0 26 0,-4 0 6 16,0-3 1-16,0-4 0 0,0-2-8 0,0-4-2 0,-4 1 0 15,4-7 0-15,0-3-15 0,0-3-3 0,1-3-1 16,-1-4 0-16,3-2-15 0,-3-4 0 0,0 4 0 16,0-4 0-16,-3 4 0 0,6 2-18 0,-2 7 4 0,-1-3 1 31,-4 9-15-31,4 3-2 0,0 1-1 0,-3 2 0 15,-1 4-61-15,1-1-13 0,-1 7-3 0,-3 3 0 16,0 0-145-16,7-9-30 0</inkml:trace>
  <inkml:trace contextRef="#ctx0" brushRef="#br0" timeOffset="46265.01">30688 15295 2746 0,'4'19'60'0,"-4"-13"13"0,0-6 3 0,3 3 1 0,-3-3-61 0,7 3-16 0,4-3 0 0,3-3 0 16,0 0-25-16,0-3-8 0,4-4-2 0,-1 1 0 0,5 6 18 0,-1-10 3 16,0 4 1-16,-3-1 0 0,-1-2 13 0,1 2 10 15,3-2-2-15,-3-4 0 0,-1 4 26 0,-3-1 5 16,4 1 1-16,-4-4 0 0,-3 3-29 0,-1-6-11 16,-3 7 8-16,-3 3-8 0,-1-4 12 0,-3 0-4 15,-3-2 0-15,-1 9 0 0,-6-1-8 0,3-2 0 16,-4 9-10-16,-6-3 10 0,-1 6-9 0,-3-3 9 15,-4 9-8-15,-3 1 8 0,0 2 0 0,-1-2 0 16,1 2 0-16,3 7 0 0,1 3 40 0,-1 0 9 16,4 0 3-16,3-3 0 0,1 3-18 0,6 0-3 15,-3 6-1-15,7-6 0 0,0 0-30 0,0 0 8 16,3 0-8-16,4-1 0 0,0 5 28 0,0-11 2 0,4 7 1 16,-1-3 0-1,4-6-51-15,0 2-11 0,4 1-1 0,0 0-1 0,-1-4 17 0,4 1 4 16,0-4 1-16,0-6 0 15,1 13-89-15,-1-13-17 0,3 6-4 0,5-5-1 16,-5-4-84-16,4 6-17 0,11-12-3 0,0 6-1 0</inkml:trace>
  <inkml:trace contextRef="#ctx0" brushRef="#br0" timeOffset="46534.37">31732 15009 3020 0,'0'0'67'0,"0"0"13"0,-7 10 4 0,7-10 0 0,-3 0-68 0,-4 9-16 16,3 1 0-16,-3-1 0 0,0 4 0 0,0-1-9 16,-7 7 1-16,0 3 0 0,-4 0 8 0,1 9 0 15,-8 1 0-15,-3 8-8 0,-4-5 8 0,4-4 0 16,-1 10 0-16,1 0 0 0,-4-7 0 0,8-2 0 15,-4-1 0-15,3 0 0 0,-21 23-16 16,25-32 2-16,7 0 1 16,0-4-239-16,3-8-47 0,-17 2-9 0,7 4-3 0</inkml:trace>
  <inkml:trace contextRef="#ctx0" brushRef="#br0" timeOffset="46739.42">31249 15078 3052 0,'0'0'68'0,"4"10"13"0,3 2 3 0,0 1 1 0,7-1-68 0,7 10-17 0,7 4 0 0,4-1 0 16,3 6 36-16,1-3 4 0,6 4 1 0,-3-1 0 15,-1-3-23-15,-2 10-5 0,-5-7-1 0,1 0 0 16,-4-5 2-16,1 5 0 0,-1-3 0 0,-3-3 0 16,-1-3-14-16,1 3 0 0,0-3 0 0,-1-6 0 15,1 3-104 1,3 3-20-16,4-13-4 0,-7 4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5:58.50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18274 6050 864 0,'0'0'76'0,"-7"0"-60"15,-4 0-16-15,-3 0 0 0,4 0 237 0,-5 0 45 16,1 0 9-16,0 0 1 0,0 0-163 0,-4 0-33 15,4-3-6-15,-3 3-2 0,3-6-31 0,-4 6-6 16,-3-3-2-16,3-3 0 0,4 6-33 0,-4 0-6 16,1-13-2-16,-4 13 0 0,-1-9 4 0,-2 6 1 15,-4-4 0-15,-4 4 0 0,-3 3-13 0,-1 0 0 16,-3-3 0-16,-10-3 0 0,-4 6 0 0,-3 0 0 16,-8 0 0-16,1 0 0 0,-8 0 22 0,4 6 2 15,-3-6 0-15,3 3 0 0,-4-3 11 0,-3 0 2 16,3 0 1-16,4 0 0 0,7 0-29 0,4 0-9 15,10 0 0-15,4 0 0 0,3 0 0 0,7 0 0 0,0 0 0 16,11-3 0-16,4 3 11 0,2 0-11 0,5 0 10 16,3 0-10-16,0 3 0 0,7-3 0 0,0 0 0 15,0 0-10-15,14 3-8 0,4 7-2 0,3-10 0 16,3 6 0-16,5-3 7 0,9 3 1 0,5 1 0 16,13-7 0-16,4 6 12 0,7-3 0 0,4 3 0 0,3-3 0 15,3 4-10-15,12-4-2 0,2-3-1 0,5 3 0 16,-1-3-7-16,0 0 0 0,0 0-1 0,4 0 0 31,-4-3-7-31,-3 3 0 0,-4-10-1 0,-7 10 0 0,1-3 29 0,-8-3 10 0,-7 3 0 0,-4-3 0 16,-6 6 11-16,-4-7 3 0,-11 1 0 0,-7 6 0 15,-3-9 28-15,-7 9 7 0,-8 0 1 0,-3-3 0 16,-3-4-46-16,-4 4-14 0,-7 3 8 0,0 0-8 0,-7 0 0 16,-7-3 0-16,-4-3 8 0,-7 6-8 15,-6 0 0-15,-5-3 0 0,-6 3-8 0,0-7 8 0,-8 7-16 16,-3 0 4-16,1 0 0 0,-5 0 0 0,4-3 12 0,-7 0 0 15,-3-3 0-15,-1 6 0 0,1-3 0 16,-4-4 0-16,3 7 0 0,1 0 0 0,-4-3 18 0,0 3 0 16,3 0 0-16,-3 3 0 0,0-3-18 0,7 0 0 15,0 10 0-15,4-10 0 0,3 6 0 0,7-3 0 16,4 0 0-16,3 4 0 0,7-4 0 0,0-3 0 16,4 6 0-16,7-3 0 0,3-3 0 0,4 3-12 15,4 4 1-15,6-4 1 16,4-3-32-16,0 0-6 0,4 9-2 0,10 4 0 15,0-7 14-15,7 3 2 0,4-6 1 0,3 10 0 0,4-4 11 0,6 1 2 16,1-1 1-16,4-6 0 0,6 7 5 0,0-1 1 16,4-6 0-16,0 4 0 0,4-4 13 0,-1-3 0 0,1 6-10 0,-5-3 10 15,1-3 0-15,-3 0 0 0,-1 0 8 0,1 0-8 16,-5-3 16-16,-2-3-1 0,-4 6-1 0,-8-3 0 16,-3-4 4-16,-3 7 1 0,-11-3 0 0,0 0 0 15,-3-3 17-15,-11 6 4 0,0 0 1 0,-11-3 0 16,1-4 7-16,-8 4 0 0,-3 0 1 0,-7-3 0 15,-4 6-36-15,-7-3-13 0,-3-4 9 0,-4 7-9 16,-3 0 0-16,-11 0 0 0,-4 0 0 0,-3 0 0 16,-3 7 0-16,-4-4 0 0,-4-3 0 0,4 9 0 15,3-6 0-15,-3 4 0 0,0-4 0 0,4 6 0 0,-1-6 0 16,4 7 0-16,3-4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12776 12949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12421 13362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13162 13911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2909 2607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2757 2822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3345 3332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59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6839 13056 41471 0,'0'0'1840'0,"-2"9"368"0,-4 3-1760 0,3 6-448 0,0 7 0 0,3 5 0 0,3 2-128 0,3 2-128 16,2 2 0-16,2-3-16 16,1 7-816-16,1-4-144 0,-2-2-48 0,2 1 0 15,-1-2-1648-15,1-1-336 0,0 0-64 0</inkml:trace>
  <inkml:trace contextRef="#ctx0" brushRef="#br1" timeOffset="46246.38">8767 12945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2674 10014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2790 8712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2458 6955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2667 5599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8521 5509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8838 5892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8649 4470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8332 3441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8230 2375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6596.9">24112 11814 12895 0,'-8'2'1152'0,"-1"2"-928"0,0-1-224 0,1 1 0 16,1-2 1952-16,0 2 352 0,7-4 64 0,-9 7 0 31,1-5-2688-31,2 2-528 0,-1-1-112 0,7-3-32 16,-8 5 160-16,8-5 16 0,-9 3 16 0,9-3 0 0,0 0 1280 0,-9 2 256 0,1 0 48 0,8-2 16 15,-8 0-160-15,8 0-48 0,-6-2 0 0,6 2 0 16,-9 0-448-16,9 0-144 0,0 0 0 0,-7 4 0 16,7-4 128-16,-6 7-128 0,6-7 0 0,0 0 0 15,-7 6 0-15,7-6 0 0,0 0 0 0,-6 7 0 16,6-7 720-16,0 0 144 0,0 0 32 0,-7 4 0 16,7-4 288-16,0 0 64 0,0 0 16 0,0 0 0 0,0 0-112 0,0 0 0 15,0 0-16-15,0 0 0 0,0 0-272 0,0 0-48 16,0 0-16-16,0 0 0 0,0 0-160 0,13-4-48 15,-1-3 0-15,1 3 0 0,1-1-144 0,1 0-16 16,-1 0-16-16,2-1 0 0,-1 1-160 0,3 1-48 16,1 2 0-16,-1-1 0 0,-2 6-208 0,-2-3 128 15,-1 2-128-15,-1 2 0 0,1-1 0 0,-4 2 128 16,-3 3-128-16,0 0 0 0,-2 1 160 0,-3 1-16 16,0 1 0-16,-3-1 0 0,-2 2-144 0,0 1 0 15,-2 1-160-15,-1 0 160 0,0 1 0 0,-2-1 0 16,-1 2 0-16,-2-1 160 0,-1 0-160 0,0 0 128 15,-2 4-128-15,1-1 128 0,1 0-128 0,0-1 0 0,-1 3 144 0,1-1-144 16,1 1 0-16,1-1 0 0,1-2 0 16,4 0 128-16,0-4-128 0,4 2 0 0,2-4 0 0,2 0 0 15,-2-11 0-15,8 10-192 0,1-3 192 0,2-5-192 32,2-2-288-32,2-2-64 0,4-5-16 0,1-4-10976 0,3-1-2208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3" timeOffset="128210.93">4923 13524 23039 0,'-3'-6'2048'0,"1"-1"-1648"0,-2 0-400 0,4 7 0 0,0 0 5184 0,4-9 960 15,1-1 192-15,1 2 48 0,2 2-5232 0,0-1-1024 16,-8 7-128-16,8-5-208 0,-8 5 208 0,0 0 0 15,9-5 0-15,-9 5-144 0,0 0 144 0,0 0 0 16,0 0 0-16,0 0 0 0,0 0 0 0,0 0 0 16,0 0 0-16,0 0 0 0,0 0 384 0,0 0 48 15,-4-7 16-15,0 2 0 0,0-2 96 0,-1 2 32 16,5 5 0-16,-3-9 0 0,2 0 48 0,0 1 16 16,-1-4 0-16,2 1 0 0,2-2-192 0,-1 0-16 0,-1-3-16 15,0 2 0-15,0-3-160 0,-1 0-16 0,-2-3-16 0,1 1 0 16,-2-4-48-16,0 0-16 0,0-4 0 0,0 0 0 15,-3 0 32-15,1 1 0 0,1 0 0 0,-3-1 0 16,-1-2-32-16,1 0 0 0,0-1 0 0,0 0 0 16,0-1 48-16,-1-2 16 0,-2-2 0 0,0-1 0 15,1-2-96-15,-1-1 0 0,1-4-128 0,-1 4 192 16,1 1-192-16,0 0 176 0,-2 0-176 0,-1 2 160 16,-2 2-160-16,1 1 0 0,0-1 0 0,-1-2 128 15,-2 2-128-15,2 0 192 0,-2-1-192 0,-1-2 192 16,-1 3-192-16,1 0 0 0,-1 3 0 0,-2-3-176 15,-1 4 176-15,1 2 0 0,-1 2 0 0,2 1-128 16,0 0 128-16,2 4 0 0,0 0 0 0,-2 3 0 16,1 0 0-16,-1 0 0 0,-1 1 0 0,2 1 0 15,2 2 0-15,-1 1 0 0,2-2 0 0,2 4 0 0,-1 0 0 0,2 1 0 16,2 1 0-16,-1-1 0 0,-1 4 0 0,1-1 0 16,0 0 0-16,2-3 0 0,-2 3 0 0,0 0 0 15,1-3 0-15,-2 2 0 0,-2 3 0 0,1-5 0 16,-3 7 0-16,0-4 0 0,0 2 0 0,-1 1 0 15,-3 1 0-15,1-1 0 0,2 3 0 0,0 0 0 16,0-1 0-16,1 2 0 0,0 0 0 0,1-1 0 16,2 0 0-16,-1 1 0 0,0 0 0 0,0 0 128 15,1 0-128-15,0-1 0 0,-2 1 0 0,2 0 0 16,-1 0 0-16,2 0 0 0,-2 1 0 0,0 0 0 16,0-2 0-16,0 1 128 0,1 0-128 0,0 0 0 0,-1 0 0 15,1 0 0-15,0 0 0 0,-1 0 0 0,0 0 0 0,0 0 0 16,1 0 0-16,0 0 0 0,-2-1 0 15,2 1 128-15,1 0-128 0,-3 0 144 0,-2 0-144 0,2 2 160 16,3 1-160-16,-1 1 0 0,-3-2 0 0,1 2-176 16,2-1 176-16,0 2 0 0,-1-1 0 0,0 1 0 15,-1 2 0-15,0-2 0 0,-1 0 0 0,2 0 0 16,-1 1 0-16,2 0 0 0,-1-2 0 0,1 1 0 16,0-1 0-16,-1 0 0 0,0 0 0 0,0 0 0 15,0 0 0-15,0 0 0 0,0 0 0 0,-1-1 0 16,-1 0 0-16,0 1 0 0,0 0 0 0,0 1 0 15,0-1 0-15,0 1 0 0,2 0 0 0,-2 2 0 16,-1 0 0-16,-1-1 0 0,2-1 0 0,0 2 0 16,-1-1 0-16,1 2 0 0,2-1 0 0,0 0 0 15,0 1 0-15,-1 0 0 0,0 0 0 0,-1 0 0 0,0 0 0 16,0-1 0-16,0 1 0 0,1 3 0 0,-3-4 0 0,0 3 0 16,-2-1 0-16,0 1 0 0,0-3 0 15,0 3 0-15,-1 3 0 0,0 0 0 0,-2-4 0 0,2 2 128 16,0-3-128-16,0 2 176 0,0 2-176 0,1 1 0 15,0 0-160-15,0 0 160 0,0 0 0 0,2 1 0 16,2-1 0-16,-1 0 0 0,-2 0 0 0,2 2 0 16,1 0 0-16,0 2 0 0,0 1 0 0,0 1 0 15,1-2 0-15,1-2 0 0,-1 2 0 0,0-1 0 16,1 1 0-16,0 0 0 0,1 0 0 0,0-2 0 16,-2 0 0-16,3 0 0 0,3 2 0 0,1 2 0 15,3-1 0-15,-1 1 0 0,-3-3 0 0,1 2 0 0,1-3 0 0,1 0 0 16,-1 0 0-16,0 0 0 0,1 1 0 0,1 1 0 15,-2-3 128-15,0 6-128 0,0 1 0 0,2-2 0 16,-1-1 0-16,0-1 0 0,1-1 0 0,1 2 0 16,-1 1 0-16,-2 1 0 0,0-3 0 0,1 4 0 15,2 3 0-15,0-6 0 0,-1-5 0 0,2 0 0 16,1 1 0-16,2 2 0 16,-2 1 0-16,0-1 0 0,2-1 128 0,1 1-128 0,0 1 0 0,0 1 0 15,0 0 0-15,1 1 0 0,1-1 0 0,-1 0 0 16,-1 2 0-16,3 0 0 0,-1 4 0 0,0-1 0 15,-4 0 0-15,2 0 0 0,0 1 0 0,0-1 0 16,-1 3 0-16,1-4 0 0,-1 2 0 0,1-2 0 16,0-1 176-16,-2 0-176 0,4 1 160 0,-1-1-160 0,2-4 0 15,-1-1 0-15,-2 0 0 0,2-2 0 0,0 3 0 16,2 2 0-16,-1-1 0 0,-1 1 0 16,1-3 0-16,1 1 0 0,0 1 0 0,0 1 0 0,0 0 0 0,-1 1 0 15,1 1 0-15,0 1 0 0,-1-3 160 0,1 5-160 16,1 2 160-16,-1-4-160 0,0-2 0 0,-2 0 0 15,1 4 0-15,1-1 0 0,-1-1 0 0,-1-1 0 16,1-1 0-16,1-2 0 0,-2-1 0 0,2 1 0 16,-3-1 0-16,2 2 0 0,0-1 144 0,2-1-144 15,-1-2 128-15,0 1-16 0,-2-2-112 0,4 3 0 16,-1-2 0-16,1 2 0 0,1 0 0 0,-1 1 0 16,2-1 0-16,1 2 0 0,2-2 0 0,-2 3 0 15,-3 1 0-15,2 1 0 0,-1-3 0 0,-2 5 0 16,1-3 0-16,1 1 0 15,-1 0-384-15,1-1-64 0,0 0 0 0,-1-2-16 0,1 0 736 0,-1-2 160 0,1-2 16 0,-1 1 16 16,2-1-464-16,0 1 0 0,0 0 0 0,1-2 0 16,0 0 0-16,1 1 0 0,1-2 0 0,-1 2 0 15,-1-2 0-15,3 2 0 0,2 0 0 0,-1 0 128 16,-1 2-128-16,2 1 0 0,1-1 0 0,-2 3 0 16,0-4 0-16,1 4 0 0,1-2 0 0,-1 1 0 15,-1-1 0-15,1 1 0 0,3 0 0 0,-1-1 0 16,-1-1 0-16,2 2 0 0,2 1 0 0,-1-6 0 15,-4-6 0-15,2 0 0 0,1 0 0 0,0 0 0 16,-2 1 0-16,2-2 0 0,0 3 0 0,-1-4 0 16,0 1 0-16,-2 0 0 0,0 0 0 0,-1 2 0 15,0-2 0-15,0 0 0 0,2 1 0 0,-1 0 0 16,-1 0 0-16,1 0 0 0,1 0 0 0,0-2 0 16,1 2 0-16,0-2 0 0,-2 1 0 0,2 2 0 0,1-2 0 15,1-1 0-15,0 1 0 0,2-5 0 0,-1 2 0 16,3 3 0-16,1-3 0 0,-1 1 0 0,0-1 0 0,1 0 0 15,0 0 0-15,-1-1 0 0,-1 0 0 0,-1 0 0 16,0-2 0-16,0 4 0 0,-3-5 0 0,1 3 0 16,0-2 0-16,-1 2 0 0,0-3 0 0,1 0 0 15,0 0 0-15,1 0 0 0,-1 0-208 0,0 0 16 16,0 0 0-16,1 0 0 0,-1 1 192 0,2-2 256 16,0-3-48-16,1 1-16 0,0 3-192 0,1 0 0 15,0-2 0-15,2 0 128 0,-2 1-128 0,2 0 0 16,-2-3 0-16,0 1 0 0,-1-2 0 0,0 1 0 15,-1 0 0-15,0 1 0 0,-2-2 0 0,2 0 0 0,-2 1 0 16,2-2 0-16,-2 2 0 0,1 0 0 16,1-1 0-16,0 1 0 0,-4-2 0 0,3 1 0 0,-1 3 0 0,0-2 0 15,0 1 0-15,2-2 0 0,1 0 0 0,0-1 0 16,-2 1 0-16,2 0 0 0,0-1 0 0,0-1 0 16,-2 3 0-16,0-2 0 0,-1-1 0 0,1 1 0 15,0-1 0-15,0 3 0 0,0-2 0 0,-1 0 0 16,-1 1 0-16,-2-1 0 0,1-1 0 0,-2 1 0 15,1 0 0-15,0 0 0 0,2-2 0 0,-1 0 0 16,0 0-176-16,-1 1-16 0,0-3-16 0,0 1 0 16,1 0 336-16,1-3 64 0,-2-1 0 0,4 0 16 15,-1 0-144-15,0 0-64 0,-1-1 0 0,0 0 0 16,0-2 0-16,0 0 0 0,0 2 0 0,-1 0 0 16,-2-2 0-16,0 0 0 0,1 2 0 0,-1-3 0 0,-1 3 0 15,0-2 0-15,0-1 0 0,-1 2 0 0,-2-2 0 16,1 1 0-16,-1 2 0 0,1-1 0 0,-1 0 0 0,0-1 0 15,0-1 0-15,-1 0 0 0,0 0 0 0,-1-1 0 16,-1 0 0-16,1-2 0 0,0-1 0 0,-1-2 0 16,-2-3 0-16,3-2 0 0,1 2-176 0,1-1-16 15,1-4-16-15,-1 2 0 0,0-1 336 0,2 2 64 16,-1 1 0-16,-1 2 16 0,0-2-144 0,1 2-64 16,-2 2 0-16,-1 1 0 0,-2 1 0 0,0 0 0 15,-1 1 0-15,-1-1 0 0,-2 2 0 0,1-1 0 16,0 1 0-16,-3-5 0 0,-2 0 0 0,0-4 0 15,-1 1 0-15,0-2 0 0,0-1 0 0,-3-2 0 0,1-2 0 16,0 0 0-16,1 0 0 0,0-1 0 0,0-1 0 16,0 3 0-16,2-1 0 0,0 0 0 0,1 1 0 0,0 1 0 15,-1 0 0-15,1 4 0 0,1-1 0 0,-1 3 0 16,-1 1 0-16,1-1 0 0,1 4 0 0,-1 0 0 16,0-1 0-16,-1 4 0 0,2 1 0 0,0-1 0 15,-1 2 0-15,0 1 0 0,-1 0 0 0,1 2 0 16,0 2 0-16,-2-1 0 0,-1-4 0 0,2 4 0 15,-1 0 0-15,0 1 0 0,0-1 0 0,-1 0 0 16,-2 1 0-16,0 0 0 0,-1 1 0 0,1-1 0 16,-1 0 0-16,-1 1 0 0,3-3 0 0,1 1 0 31,0 0-960-31,4-1-176 0,3-2-32 0,2 1-16 0,3-2-3808 0,4 0-752 0</inkml:trace>
  <inkml:trace contextRef="#ctx0" brushRef="#br3" timeOffset="128772.09">2825 11906 11055 0,'0'0'976'0,"0"0"-784"0,-5-6-192 0,5 6 0 0,-8-6 5056 0,8 6 960 16,0 0 192-16,0 0 32 0,0 0-4448 0,-9 0-896 15,9 0-192-15,-8 6-16 0,0 0-16 0,1 5 0 16,-3 4 0-16,0 5 0 0,-3 2-240 0,-4 5-48 16,-8 7-16-16,0 4 0 0,-1 9-144 0,-5 2-32 15,-4 2 0-15,-4 0 0 0,-3 3-192 0,-4 4 176 16,-2 4-176-16,-3-1 160 0,-3 1 224 0,-1 2 64 16,0 0 0-16,2-3 0 0,0-1 64 0,3-2 32 15,1-3 0-15,2-2 0 0,2-3-352 0,2-1-192 16,2-2 192-16,6-1-192 15,6-6-976-15,6-7-304 0,3-5-64 0,9-4-11072 0,4-6-2192 16</inkml:trace>
  <inkml:trace contextRef="#ctx0" brushRef="#br3" timeOffset="129104.87">3455 11871 43199 0,'0'-13'1920'0,"0"13"384"0,-4-9-1856 0,4 9-448 0,-7-5 0 0,7 5 0 15,-10 2 0-15,0 3 0 0,0 2 0 0,0 6 0 16,-7 0 0-16,0 9 0 0,-1 4-176 0,-3 7 176 16,-5 3-128-16,-3 10 128 0,-5 9 0 0,-2 2 0 15,-2 4 0-15,-2 2-144 0,-3 1 144 0,-3 4 0 16,-4 5 128-16,0 2 144 0,-4 3 32 0,1 2 0 0,1 1 208 15,-3 1 64-15,-3 1 0 0,1 3 0 0,0 4 32 16,-2-1 16-16,0 0 0 0,2-6 0 0,0-3-304 0,4-1-48 16,8-3-16-16,4-6 0 0,5-6-256 0,9-8 0 15,8-6 128-15,6-7-128 16,4-8-1120-16,7-8-288 0,4-6-48 0,9-5-16 16,7-12-1680-16,7-8-352 0,6-9-64 0</inkml:trace>
  <inkml:trace contextRef="#ctx0" brushRef="#br3" timeOffset="129388">3829 12387 40543 0,'-10'0'3600'0,"-7"4"-2880"0,-7 4-576 0,1 6-144 15,-2 6 2000-15,1 6 368 0,2 4 80 0,-1 2 16 16,-1 6-2112-16,0 8-352 0,-1 7-208 0,-4 2 16 15,-3 4 192-15,-5 5-160 0,-5 3 160 0,-2 6-160 16,-2 4 160-16,-3 8 0 0,-5 5 0 0,-2 0-128 16,-1 0 128-16,-3 5 0 0,-4 6 0 0,-1-2 0 15,-2 0 0-15,1-5 0 0,-1-6 192 0,4-2-64 16,1 0 176-16,5-5 32 0,2-5 16 0,4-7 0 16,4-9-224-16,8-4-128 0,4-7 128 0,8 0-128 15,5-6-1072-15,6-7-272 16,8-3-64-16,7-11-16 0,3-8-1792 0,10-7-368 15,8-8-64-15,7-12 0 0</inkml:trace>
  <inkml:trace contextRef="#ctx0" brushRef="#br3" timeOffset="129659.03">4478 12695 40543 0,'-9'-5'3600'0,"-3"3"-2880"15,-2 5-576-15,-3 7-144 0,0 2 1760 0,-1 6 320 16,0 5 64-16,-1 4 16 0,-3 4-1936 0,-1 7-384 0,-5 4-80 0,0 6-16 16,-5 4 256-16,-1 12-192 15,-2 5 192-15,-6 8-192 0,-4 0 192 0,-3 5 0 16,-3 4 0-16,-3 5-144 0,-1 7 144 0,-1 0 0 0,0 0-144 0,0-4 144 16,0-2 0-16,-1-2 0 0,1-1 128 0,2-6-128 15,4-7 192-15,6-7-32 0,4-7-16 0,6-5 0 16,4-8-144-16,7-3 0 0,6-3 0 0,6-9-176 31,7-7-2864-31,7-10-576 0,5-4-112 0</inkml:trace>
  <inkml:trace contextRef="#ctx0" brushRef="#br3" timeOffset="129905">4958 13523 50271 0,'-17'9'2240'0,"5"4"448"0,-6 5-2160 0,1 10-528 0,-1 8 0 0,-2 6 0 15,-2 5-256-15,1 2-144 0,2 3-48 0,-3 2 0 0,-3-1 304 0,-1 5 144 16,0 3-160-16,-3 5 160 0,-2 5-160 0,-1 1 160 16,-1-1-160-16,0 0 160 0,-1-4-160 0,0 4 160 15,2 1-160-15,-2 1 160 0,0 1 0 0,0-1 0 16,-3-1 0-16,2-6 0 0,1-9 0 0,3-1 0 15,0-2 0-15,1 1-14208 16,0-2-2832-16</inkml:trace>
  <inkml:trace contextRef="#ctx0" brushRef="#br1" timeOffset="136893.75">8591 5346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5735 2103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5013 1182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3328 1028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2060 890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4348 11790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49:40.29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23872 13068 1728 0,'0'0'76'0,"0"0"16"0,4-3-73 0,0-6-19 0,-1-1 0 0,1 7 0 0,3-6 232 0,0 0 42 16,3 5 9-16,1-5 1 0,3 3-229 0,0-7-47 15,4 10-8-15,-4-6 0 0,3-1-8 0,-2 1 8 16,-1-1-13-16,-4 7 5 0,4-6 8 0,-3 6 0 16,3-4 0-16,-3-2 0 0,-1 6 0 0,-3 0 0 15,4-4 0-15,-4 4 0 0,4-3 8 0,-4 3 4 16,3 3 1-16,-3-6 0 0,4 6 4 0,-4 0 1 16,3 0 0-16,1 0 0 0,0 0-8 0,3 6-2 15,-4-3 0-15,8 3 0 0,-4-3-8 0,-3 7 0 16,3-7 0-16,0 6 0 0,0 1 0 15,0 2 0-15,0-2 0 0,-3-1 0 0,6 1-9 0,-2-1 9 16,-5 0 0-16,-3 4 0 0,0-4-10 0,0 4 10 16,-3-1-8-16,-1 7 8 0,-6-6-13 0,-4 9 2 15,7 6 1-15,-7-3 0 0,-4 0-10 0,1 0-1 16,-5 7-1-16,5-10 0 16,-1 9-6-16,1 0-2 0,-1-9 0 0,1 0 0 15,-1 0 30-15,0-3 0 0,1 0 8 0,-1-7-8 0,1 1 8 0,-1-4-8 0,0 4 0 16,1-4 0-16,-1-3 0 0,-3-2 0 0,4 2-12 15,-1-6 3-15,-3 0 9 0,0 0 11 0,0-6-3 0,0 6 0 16,-1-10-8-16,1 7 0 0,0-6 0 0,4-1 0 16,-4 1 0-16,3-1 0 0,-3 4 0 0,7-10 0 15,-4 13 0-15,4-6 0 0,0 0 0 0,4-1 0 16,-1 4 24-16,4 0-1 0,0 6 0 0,0-10 0 16,0 10-23-16,0-3 0 0,4-6 0 0,-4 9 0 15,3-10 0-15,4 7 0 0,-7 3 0 0,7-6 0 16,0 3 11-16,0 3-3 0,4-7 0 0,3 14 0 0,0-4-8 15,0 3 8-15,0-3-8 0,4 10 8 16,0-4 0-16,-1 1-8 0,1-1 12 0,3-6-4 0,-3 7 6 0,3-1 1 16,0 3 0-16,4-5 0 15,-4 2 0-15,0-3 0 0,4 4 0 0,-4-4 0 0,0-3-1 0,-3 7 0 16,3-7 0-16,-3 6 0 0,3-9-14 16,-4 6 0-16,1-2 0 0,-4-4 0 15,0-4-124-15,4-2-30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12645 11361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12290 11774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13031 12323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2778 1019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2626 1234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3214 1744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59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6708 11468 41471 0,'0'0'1840'0,"-2"9"368"0,-4 3-1760 0,3 6-448 0,0 7 0 0,3 5 0 0,3 2-128 0,3 2-128 16,2 2 0-16,2-3-16 16,1 7-816-16,1-4-144 0,-2-2-48 0,2 1 0 15,-1-2-1648-15,1-1-336 0,0 0-64 0</inkml:trace>
  <inkml:trace contextRef="#ctx0" brushRef="#br1" timeOffset="46246.38">8636 11357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2543 8426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2659 7124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2327 5367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2536 4011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8390 3921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8707 4304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8518 2882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8201 1853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8099 787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1" timeOffset="136893.75">8460 3758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5604 515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4882-406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3197-560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1929-698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4217 10202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0:25.01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23894 14530 1908 0,'0'0'84'0,"0"0"18"15,0 0-82-15,0 0-20 0,0 0 0 0,0 0 0 16,7 0 53-16,0-7 7 0,-4 7 0 0,8 0 1 0,-4-3-30 0,-4-3-7 16,5 6 0-16,-8 0-1 0,0 0 21 0,0 0 4 15,0 0 0-15,0 0 1 16,0 0 14-16,0 0 2 0,0 0 1 0,0 0 0 0,0 0-5 0,0 0-1 16,-4-6 0-16,4-4 0 0,4 4-14 0,-4 6-3 15,0 0-1-15,3-9 0 0,1 6-11 0,-1-7-3 16,-3 10 0-16,4-3 0 0,3-3-3 0,-7 6-1 15,7-3 0-15,0-4 0 0,-7 7-4 0,7-3-2 16,3 3 0-16,-10 0 0 0,7 0-6 0,-7 0-2 16,0 0 0-16,0 0 0 0,4 0 4 0,-4 0 1 15,0 0 0-15,0 0 0 0,0 0-5 0,0 0-1 0,0 0 0 0,7 0 0 16,-7 0 5-16,7 0 1 0,-7 0 0 0,7 0 0 16,0 10-6-16,0-7-1 0,-3 6 0 0,3 1 0 15,-4 2-8-15,1 4 10 16,-1-1-10-16,1 4 10 0,-4 3 0 0,0 6 0 0,0-3 0 15,0 7 0-15,0-1-10 0,-4 4 12 0,4-4-12 0,-3 0 12 16,3 1 8-16,-4-1 1 0,4-3 1 0,0-3 0 16,0 7-14-16,0-10-8 0,4 3 8 0,-1-9-8 15,1 5 0-15,-4-2 0 0,4-6 0 0,3-4 8 32,-4-2-38-32,-3-7-7 0,0 0-2 0,7-10-1532 0</inkml:trace>
  <inkml:trace contextRef="#ctx0" brushRef="#br0" timeOffset="1558.94">22320 15715 2350 0,'0'0'104'0,"0"0"22"0,0 0-101 0,-3 6-25 16,3-6 0-16,-7 3 0 0,-7 1 45 0,7-4 4 15,7 0 1-15,0 0 0 0,0 0-50 0,0 0 0 16,0 0 0-16,0 0-12 0,0 0 12 0,0 0 10 16,0 0-2-16,0 0 0 0,14 6 33 0,-4 3 7 15,-10 4 0-15,7-1 1 0,4 10-31 0,-8-3-6 0,-6 3-2 0,-1 9 0 16,-3 1 10-16,0 9 3 0,4-7 0 15,-8 7 0-15,-3 3 15 0,-4 6 3 16,4 0 1-16,0 3 0 0,0 4-19 0,0-4-4 16,-4 0-1-16,8 1 0 0,-1-7-10 15,1 0-8-15,-5-6 12 0,5 2-12 0,3-2 12 0,0 0-12 0,-4-10 12 0,4 1-12 16,4-1 0-16,-5-6 0 16,1 7-15-16,0-11 5 15,0-2-69-15,0 0-13 0,4-6-4 0,-4-1 0 16,-4-12-116-16,4 10-24 0</inkml:trace>
  <inkml:trace contextRef="#ctx0" brushRef="#br0" timeOffset="2773.9">23086 15966 172 0,'0'0'16'0,"0"0"-16"0,0 0 0 0,0 0 0 15,-4-6 311-15,1 2 59 0,-1-5 12 0,4 9 2 16,0 0-254-16,-3-9-51 0,-4 6-11 0,3-7-1 16,4 10-18-16,0 0-3 0,0 0-1 0,-7-3 0 15,4-3 2-15,-5-4 0 0,8 10 0 0,0-3 0 0,0-6-7 16,0 9-2-16,-3-3 0 0,3 3 0 0,0-7-16 0,0 7-3 16,0 0-1-16,0 0 0 0,0 0-3 0,0 0-1 15,0 0 0-15,0 0 0 0,0 0 13 0,-7 7 2 16,-4-4 1-16,1 9 0 0,-1-2-6 0,1 2-2 15,-5 4 0-15,1 0 0 0,-3 2 3 0,-1 1 1 16,0 3 0-16,4 0 0 0,4 0-14 0,-8 0-2 16,-3 9-1-16,7-9 0 0,0 10-9 0,0-1 0 15,-4 0 0-15,4 1 0 0,7-1 0 0,0 1 0 16,-7 2 0-16,3-3 0 0,7 1 0 0,-3-1 0 16,4 0 0-16,-4-2 8 0,0-4-8 0,0 0 10 15,7-3-10-15,0 0 10 0,-4 0-10 0,1-4 0 16,6-2 0-16,1 3 0 0,6-6 0 0,1 5 0 0,-11-5 10 15,10-4-10-15,1 1 12 0,0-7-12 0,-4 6 12 16,3-9-12-16,4 7 0 0,4-7 0 0,-7 0 0 0,-1-7 0 16,-3 4 12-16,7-3-2 0,8-4 0 0,-1-2 0 15,-4-1 2-15,5 1 1 0,2-4 0 0,-3 4 0 16,4-7 15-16,-7-3 4 0,3 6 0 0,-3-3 0 16,-1-9-20-16,4 6-4 0,-7-3-8 0,4-3 12 15,-4 3 7-15,0-3 1 0,-3-4 0 0,-1 1 0 16,1-1 5-16,-4 7 2 0,-3-6 0 0,-1 0 0 15,1 2-7-15,-1-2 0 0,-3 0-1 0,-3 9 0 16,3-10-11-16,-4 10-8 0,1 1 12 0,-1-1-12 16,-3 3 11-16,0-3-11 0,0 3 10 0,3 3-10 15,-3 1 0-15,0 2 0 0,0-6 0 0,0 7 0 0,0 2-20 16,0 4 0-16,0-3 0 0,3 2 0 16,-3-2-58-16,0 3-12 0,4-1-2 15,3 7-1-15,-7-3-104 0,7 3-21 0</inkml:trace>
  <inkml:trace contextRef="#ctx0" brushRef="#br0" timeOffset="3341.34">22729 16327 1094 0,'0'0'97'0,"0"0"-77"0,0 0-20 0,0 0 0 0,-7 9 285 0,7-9 54 15,0 0 10-15,7 3 3 0,-7-3-286 0,11 0-57 16,0 6-9-16,-1-6 0 0,8 0-10 0,-8 0 10 16,-10 0-10-16,11 0 10 0,7 3 13 0,-4-3 9 15,-7 10 2-15,3-10 0 0,5 0 3 0,-5 3 1 16,1 3 0-16,-4-3 0 0,0-3-19 0,3 10-9 15,5-4 10-15,-5-3-10 0,-3-3 0 0,4 3 0 0,3-3 0 0,0 0 0 32,-3 0-48-32,3 0-4 0,-4 0 0 0,4-3-662 0,0-6-133 15</inkml:trace>
  <inkml:trace contextRef="#ctx0" brushRef="#br0" timeOffset="4028.26">23601 15590 1389 0,'0'0'61'0,"0"0"14"0,0 0-60 0,0 0-15 16,0 0 0-16,0 0 0 0,0 0 42 0,0 0 6 0,0 0 0 0,0 0 1 31,0 0-68-31,0 0-13 0,0 0-4 0,3 9 0 0,-3 0 64 0,4-5 13 0,-4 5 3 0,0 0 0 16,0 1 37-16,0-10 8 0,0 3 2 0,0-3 0 15,0 9-15-15,0-2-2 0,0-7-1 0,0 0 0 16,0 3-19-16,0-3-4 0,0 0-1 0,0 0 0 16,0 0 6-16,0 0 1 0,0 0 0 0,0 0 0 0,0 0-36 0,0 0-8 15,0 0 0-15,0 0-1 16,0 0-11-16,0 0 0 0,0 9 0 0,0-9 0 16,0 0 0-16,0 0 0 0,0 0 8 0,0 0-8 15,0 0 26-15,0 0 3 0,0 0 1 0,0 0 0 0,0 0-17 0,0 0-3 16,0 0-1-16,0 0 0 0,0 0 3 0,0 0 1 15,0 0 0-15,0 0 0 0,0 0-5 0,0 0-8 16,0 0 11-16,0 0-11 0,0 0 8 0,0 0-8 16,0 0 0-16,0 0 0 0,0 0 8 0,0 0-8 15,0 0 0-15,0 0 0 0,0 0 8 0,0 0-8 16,0 0 0-16,0 0 0 0,0 0 0 0,0 0-17 16,7-3 1-16,-4-3 1 15,1 3-167-15,3-4-34 0,-3-2-6 0</inkml:trace>
  <inkml:trace contextRef="#ctx0" brushRef="#br0" timeOffset="4809.04">23312 16759 1555 0,'0'0'138'0,"0"0"-110"0,-4 7-28 0,4-7 0 0,-7 6 180 0,7-6 30 16,0 0 6-16,0 0 2 16,0 6-210-16,0-6-43 0,0 0-8 0,0 13-1 0,4-4 35 0,-4 4 9 15,0-4 0-15,0 10 0 0,-4 3 28 0,4 0 7 16,-4 6 1-16,1-3 1 0,-1 6-15 0,1-2-3 16,-1 2-1-16,1-3 0 0,-4 0-18 0,3 1 0 15,1-4 8-15,-1-3-8 0,1 0 0 0,-1-7 0 16,1 1-8-16,3-7 8 15,0 1-134-15,0-10-21 0,0 0-4 0</inkml:trace>
  <inkml:trace contextRef="#ctx0" brushRef="#br0" timeOffset="5205.22">23618 15768 2131 0,'0'0'94'0,"0"0"20"0,0 0-91 0,0 0-23 0,-3 0 0 0,3 0 0 15,0 0 28-15,0 0 2 0,-7-9 0 0,7 9 0 0,0 0 5 0,0 0 1 16,0 0 0-16,0 0 0 15,-4 6 48-15,-3-3 11 0,4 7 1 0,3-4 1 0,-4 0-20 0,1 10-4 16,-1 0-1-16,4-1 0 0,4 1-46 0,-4 6-10 16,3 3-1-16,4 0-1 0,0 10-14 0,0-4 0 15,4 10 0-15,0 3 0 0,-1 3 0 0,1 0 8 16,-1 6-8-16,1 0 0 0,-4 7 0 16,4-7 0-16,-1 1 0 0,-6-1 0 0,3 0 0 15,-4-3 0-15,1-6 0 0,-1 6 0 0,-3-6 0 0,0 0 0 16,0-3 0-16,0-7 0 0,0 4-24 0,-3-7 3 15,3-5 0-15,0 2 0 16,0-6-163-16,0-10-32 0,0 7-6 0</inkml:trace>
  <inkml:trace contextRef="#ctx0" brushRef="#br0" timeOffset="5716.88">24687 16019 2984 0,'0'0'66'0,"0"0"14"0,0 0 2 0,0 0 1 0,0 0-67 0,0 0-16 0,4 10 0 0,-1-1 0 16,5-3 0-16,-1 13-12 0,-4-6 1 0,1 15 1 31,3-6-24-31,-4 9-5 0,1 4-1 0,-1 2 0 0,1 4 29 0,-4-3 11 0,0 2-8 0,0 1 8 16,0 0 0-16,0-7 0 0,0-2 0 0,0-1 0 15,0 1-9-15,0-4 9 0,0-3-10 0,3-6 10 32,-3-7-197-32,0 1-34 0,-3 6-6 0,3-19-2 0</inkml:trace>
  <inkml:trace contextRef="#ctx0" brushRef="#br0" timeOffset="5926.53">24486 16411 806 0,'11'13'72'0,"-11"-13"-58"0,0 0-14 0,0 0 0 0,0 0 580 0,7 9 114 16,0-9 22-16,4 0 5 15,10-3-610-15,-4-3-123 0,8-1-24 0,0-2-4 16,3-7-11-16,0 4-1 0,0 2-1 0,1-2 0 0,-1-1 27 0,0 4 6 16,4 0 0-16,-4-1 1 15,0 7-79-15,1-3-16 0,2 6-3 0,-2-3-1 16,-1 3-52-16,0 3-10 0,-3-3-3 0,-1 6-777 0</inkml:trace>
  <inkml:trace contextRef="#ctx0" brushRef="#br0" timeOffset="6403.79">26113 15555 3207 0,'0'0'71'0,"0"0"14"0,-7 3 3 0,0 7 2 0,-1-10-72 0,5 9-18 16,-1 4 0-16,1-4 0 15,-1 10-37-15,4 3-11 0,-7 0-3 0,0 9 0 0,0 4 31 0,0 5 5 16,0 11 2-16,0 2 0 0,-7 0 13 0,3 0 0 16,1 10 0-16,-4-3 0 0,0-4 22 0,-1 10-2 15,1-6-1-15,0-4 0 0,-3 7 10 0,2-10 3 16,1 0 0-16,0-2 0 16,0-1-52-16,4-6-9 0,-5 0-3 15,5-7 0-15,-1 1-126 0,4-7-26 0,0-3-4 0,0-6-2 0</inkml:trace>
  <inkml:trace contextRef="#ctx0" brushRef="#br0" timeOffset="7090.44">26748 15988 1036 0,'0'0'92'0,"0"0"-73"15,0 0-19-15,0-3 0 0,-4-4 402 0,1-2 77 0,-1 0 15 0,1-4 3 31,3 4-473-31,-4 6-96 0,0-7-18 0,-3 10-4 16,0-3 34-16,-3 6 6 0,-1-3 2 0,-3 13 0 0,0-4 52 0,0 13 0 0,-7-3 0 16,0 3 0-16,-1 6 0 0,1 3 0 0,4 1 0 0,-1 2 8 15,4 1 11-15,-4 5 1 0,8 11 1 0,-8-4 0 16,7-7 3-16,1 11 1 0,-1-17 0 0,4 7 0 16,4 0-10-16,-4-10-3 0,3 0 0 0,4-6 0 15,4 7-12-15,-1-10 0 0,1-3 0 0,3-1-10 16,0-5 10-16,3 6 0 0,4-10 0 0,1-3 0 15,2 1-8-15,1-4 0 0,6-3 0 0,1-3 0 16,0-7 8-16,-4 1 11 0,4-1-3 0,-1-2 0 16,1-7 21-16,-4 7 4 0,0-7 1 0,-3-3 0 15,3 6 6-15,-3-9 2 0,-4 3 0 0,0 0 0 16,-3 0 2-16,-4-9 0 0,0 9 0 0,-4-9 0 0,4-1-9 16,-3 7-2-16,-4-6 0 0,-4-1 0 0,4 1-5 15,-3-7 0-15,-1 7-1 0,1 0 0 0,-4 6-14 16,3-7-2-16,-3 4-1 0,0-3 0 0,0-1-20 0,-4 7-4 15,1-3-1-15,3 6 0 16,-4 6-57-16,4-2-12 0,-7-1-3 16,4 9 0-16,6 4-110 0,-7-3-23 0,4 2-4 0,0-2 0 0</inkml:trace>
  <inkml:trace contextRef="#ctx0" brushRef="#br0" timeOffset="7423.88">26451 16402 403 0,'0'0'17'0,"0"0"5"0,0 0-22 0,0 0 0 0,0 0 0 0,0 0 0 16,0 0 487-16,0 0 93 0,4 6 18 0,3-3 4 0,3 3-475 15,5-2-95-15,-1-4-20 0,0 0-3 0,3 0 3 0,5 0 0 16,-1 0 0-16,0 0 0 0,4 0-12 0,-1 0-17 16,1 0 4-16,0 0 1 15,-1 0-52-15,-2 0-9 0,-1 0-3 0,3 0-649 16,-2 0-131-16</inkml:trace>
  <inkml:trace contextRef="#ctx0" brushRef="#br0" timeOffset="8296.59">26924 16750 2991 0,'0'0'132'0,"0"0"28"0,0 0-128 0,0 0-32 0,0 0 0 0,4-10 0 15,3-2 0-15,0 2 0 0,3-2 0 0,4-1-9 16,-3 1-31-16,7-4-5 0,-4 7-2 0,3-4 0 16,1 4 47-16,0-1 0 0,-4-2 10 0,0 9-2 15,0-4-8-15,0-2 0 0,-7 6 0 0,4 3 0 16,-1 3 0-16,-3 3-17 0,0-3 4 0,0-3 1 16,0 10 1-16,-7 2 1 0,0-2 0 0,0-1 0 0,0 4 10 0,-3 2 0 15,3-2 0-15,-4 0 0 0,-3-4 0 0,0 10 0 16,0-4 0-16,0 1 0 0,4 0 0 15,-8-1 0-15,1 1 0 0,-1 0-8 0,4 0-1 0,-4-1 0 16,1 1 0-16,-1 6 0 0,4-3 9 16,0-7 0-16,0 7 0 0,3 3 0 0,-3-3 8 0,4 0 0 15,-1-4 0-15,4 1 0 0,-3 0-8 0,3-4 0 16,0-2 8-16,3 5-8 0,1-2 0 0,-1-4-13 16,1 1 1-16,-1-4 1 15,1-6-129-15,3 9-25 16,4-9-6-16,-4 0-531 0,3 0-106 0</inkml:trace>
  <inkml:trace contextRef="#ctx0" brushRef="#br0" timeOffset="8644.2">27848 15502 3236 0,'0'0'72'0,"0"3"14"0,-3 6 3 0,-4 1 1 15,7-7-72-15,-4 6-18 0,1 1 0 0,3 2 0 16,0 4-37-16,3 0-11 0,1-1-3 0,-4 7 0 15,0 3 17-15,0 7 3 0,0 5 1 0,-4 1 0 0,1 12 30 0,-8 3 0 16,4 1 0-16,0 8 0 0,-4 1 9 0,1 3 8 16,-1-3 2-16,-3 9 0 15,4-6-11-15,-1 3-8 0,0-3 12 0,1-7-12 16,6-2 0-16,-3-4 0 0,4-9 0 0,-1 6 0 16,-3-9-121-16,4-1-25 0,3-5-5 0,-4-1-1 0</inkml:trace>
  <inkml:trace contextRef="#ctx0" brushRef="#br0" timeOffset="27667.29">3729 14382 57 0,'0'0'0'0,"0"0"0"0,0 0 0 0,0 0 0 16,0 0 358-16,-4-6 66 0,4 6 14 0,-7-9 2 15,4 5-292-15,-1-5-60 0,4 0-11 0,0 6-2 0,-7-7-1 16,4 1 0-16,3 6 0 0,-7-4 0 15,3 4-20-15,-3-6-4 0,0 9-1 0,0-3 0 0,-4-4 0 0,4 7 0 16,0 0 0-16,-3 0 0 0,-1 0-23 16,4-3-5-16,-4 3-1 0,-3-6 0 15,4 6 9-15,-1 0 2 0,-3 0 0 0,-4 0 0 0,11 0-31 0,-10 6 0 16,-1-3 0-16,0-3 0 16,1 0-8-16,-1 7-2 0,0-4 0 0,4-3 0 15,-7 6 28-15,7-3 6 0,-7-3 0 16,7 0 1-16,0 0-4 0,-4 0-1 0,0-3 0 0,8 3 0 15,-11-6 16-15,7 6 2 0,-1 0 1 0,-2-3 0 0,-1-4-22 16,1 7-4-16,-1 0-1 0,-3 0 0 0,7 0-12 16,-8 0 11-16,5 0-11 0,-4 7 10 0,7-4-10 0,-8-3 8 15,8 0-8-15,4 0 8 0,-4 0 12 0,3 0 3 16,0-3 0-16,8 3 0 0,3 0-2 0,0 0 0 16,0 0 0-16,0 0 0 0,0 0-21 0,3-7 0 15,1 7 0-15,7 0 0 0,3 0 0 0,3 0 0 0,1 10 0 16,3-10 0-16,0 12 0 0,4-5-10 0,0 2 1 15,-1-3 0 1,5 4-19-16,-1-1-3 0,-4-3-1 0,1 1 0 0,0 2 23 0,3-3 9 0,-3-3-8 0,-1 7 8 16,5-1 0-16,-12-6 0 0,4 7 0 0,-6-1 0 15,6-6 0-15,-7 7 0 0,7-1 0 0,-7-6 0 16,0 4 0-16,-3-4 8 0,-1 6-8 0,1-9 0 16,3 6 8-16,-14-6-8 0,0 0 10 0,0 0-10 15,0 0 11-15,0 0-11 0,0 0 12 0,0 0-12 16,0 0 13-16,0 0-4 0,0 0-1 0,-14-6 0 15,3 6 4-15,-3-3 0 0,-7-3 0 0,-4 3 0 16,1-7-2-16,-1 10 0 0,0-9 0 0,-6 6 0 16,2-4-10-16,-2 1 12 0,6 0-12 0,0 3 12 0,-6-4-12 0,13 4 0 15,-7-3 0-15,0 6 0 0,1 0 0 0,3 0 0 16,7-3 0-16,-8 3 0 0,8 0 0 0,-3 0 0 16,10 0 0-16,-4 0 0 0,4 3 0 0,3-3-9 15,4 0 9-15,0 0-10 0,0 0 10 0,0 0-13 16,0 0 5-16,14 0 8 0,8-3-10 0,-1-7 10 15,4 7 0-15,-1-6-9 0,11-1 9 0,1-2 11 16,3-7-3-16,-1 10 0 0,8-4-8 0,0 1 0 16,-4-4 0-16,4 10 0 0,0-10 8 0,-7 7-8 15,3 5 8-15,-13-5-8 0,2 0 0 0,-3-1 8 16,4 7-8-16,-14 3 0 0,3-9 8 0,-7 9-8 0,0-3 0 16,-7 3 8-16,4 3-8 0,-11-3 0 0,0 0 0 15,0 0 8-15,0 0 0 0,0 0 0 0,-11 0 0 16,-3 0 0-16,4 0 6 0,-8 6 1 0,0-3 0 0,4-3 0 15,-7 0-4-15,0 3-1 0,-4 4 0 16,4-7 0-16,3-7-2 0,-6 7-8 0,-1 0 12 16,7 0-4-16,1 0-8 0,-1 0 0 0,0-3 0 0,4 3 0 15,4 0 0-15,-1 0 0 0,-3-3 0 0,3 3 0 16,-3 0-8-16,4 0 8 0,-1-6 0 0,1 6 0 16,-1 0-15-16,0 6 2 0,4-3 0 0,-3-3 0 15,-1 0-100 1,1 0-20-16,6 10-4 0,-6-7-1205 0</inkml:trace>
  <inkml:trace contextRef="#ctx0" brushRef="#br0" timeOffset="28837.72">4865 15944 2599 0,'-11'-9'115'0,"11"-1"24"0,0 1-111 0,0-4-28 0,-7 1 0 0,7-4 0 0,0 0 31 0,7 1 1 16,-7-7 0-16,0 6 0 0,4-3-44 0,3 0-8 15,-4-3-1-15,1 10-1 0,-4-7 4 0,3 10 1 16,1-4 0-16,-4 4 0 0,0-1 33 0,0 7 8 15,3-6 0-15,5-1 1 0,-8 7 23 0,10-3 4 16,-10-7 0-16,7 10 1 0,0-3-17 0,4-3-4 16,-4 2-1-16,3 1 0 0,1-3-22 0,0 5-9 15,3-2 8-15,-4 3-8 0,1 3 0 0,-1 0 0 16,1 9 0-16,-4-5 0 0,0 5 0 0,4 4 0 16,-8-4 0-16,1 13 0 0,3-3 0 0,-4 9 0 15,-3-3 0-15,7 6 8 0,-7-9-8 0,0 10 10 0,0-1-10 16,4-3 10-16,3-3 4 0,-7 7 1 0,4-10 0 15,-1 9 0-15,4-9 4 0,4-3 1 0,3 3 0 16,-4 0 0-16,-3 0-10 0,4-4-2 0,0 4 0 16,-4-3 0-16,7 3-8 0,-11-3 0 0,4-3 0 15,0 2 8-15,-3 4-8 0,-1-9 0 0,1 6 0 16,-4-7 8-16,7 4 1 0,-7-7 0 0,0-9 0 0,-7 7 0 16,7-7-9-16,-4 9 12 0,1-9-12 0,-4 6 12 15,3-6 5-15,-3-6 2 0,4 3 0 0,-4-6 0 16,0-4-6-16,-4-6-1 0,-3-3 0 0,3-6 0 15,1 6-12-15,-4-9 0 0,3-4 0 0,1-6 0 16,6 7-8-16,-7-4-2 0,4-6 0 0,4 13 0 0,-4-10-3 16,3 10-1-16,1 0 0 0,-8-4 0 15,11 4 14-15,-7 9 0 0,4-6 0 0,-1 6-9 16,4 0 9-16,-7 9 0 0,7-6 0 0,-4 7-8 0,-3-1 8 16,4 7 0-16,3-3 0 0,0 9 8 0,0 0-8 15,0 0 0-15,0 0 8 0,0 0-8 0,0 0 0 0,0 0 0 16,0 0 0-16,0 0 0 0,10 9 0 0,-6 0 0 15,3 4 0-15,-3 6-12 0,-1 3 12 0,4 6-8 16,-7 3 8-16,0 4-8 0,4-4 8 0,3 10 0 16,-4 0 0-16,-3-4 0 0,-3 4 8 0,3 0 0 15,-7 3 0-15,3-7 0 0,4-2 1 0,0-4 1 16,-7 4 0-16,4-7 0 0,6-6 5 0,-3 0 1 16,-3-3 0-16,3-7 0 0,0 1-16 0,3-4 9 15,-3 1-9-15,0-10 8 0,0 0-8 0,0 0 0 16,0 0 0-16,0 0 0 0,0 0 0 0,0 0 0 15,0-4 9-15,0-5-9 0,0-10 14 0,0 0-2 0,0-3 0 16,7-9 0-16,-7 0 0 0,4-4 0 0,3-6 0 16,-7 1 0-16,0-4-12 0,3 0 0 0,1 0 0 0,3 6 0 15,-4 4 0-15,4 2 0 0,-3 4 0 0,3 13-10 16,-7-4 10-16,0 9 0 0,0 1 0 0,0 9 0 16,0 0 0-16,-7 0 0 0,-4 9 0 0,8 1-8 15,-8 12 8-15,8 0 0 0,-8 9 0 0,-3 0 0 16,7 7 0-16,-4 0 16 0,1-7-4 0,3 0-1 15,-4 1 5-15,4-1 0 0,4-9 1 0,-1 6 0 16,4-6-42 0,4-9-9-16,6 6-2 0,-6-16-1500 0</inkml:trace>
  <inkml:trace contextRef="#ctx0" brushRef="#br0" timeOffset="40630">3401 14458 57 0,'0'0'0'0,"0"0"0"0,-11 0 0 0,8 0 0 16,3 0 215-16,0 0 37 0,-7-7 8 0,3 4 2 15,-3 3-150-15,7 0-29 0,7-9-7 0,-7-1 0 0,4 7-16 0,3-6-4 16,-4 6 0-16,1-4 0 15,3-2 32-15,-7 9 5 0,0 0 2 0,10-6 0 0,-10-1 29 0,0 7 5 16,0 0 2-16,0 0 0 0,0 0-29 0,0 0-6 16,-7-3 0-16,-3 3-1 0,6 0-35 0,-10 0-8 15,7 0 0-15,4 0-1 0,-8 0-10 0,11 0-1 16,0 0-1-16,0 0 0 0,-4 0 1 0,4 0 0 16,0 0 0-16,0 0 0 0,-10-6-10 0,10 6-2 15,0-3 0-15,0 3 0 0,0-6-12 0,0 6-4 16,0-7 0-16,0 7 0 0,0 0-12 0,0 0 0 15,0 0 8-15,0 0-8 0,0 0 0 0,0 0 0 16,0 0 0-16,0 0 0 0,0 0 0 0,0 0 11 16,0 0-11-16,0 0 10 0,0 0-1 0,0 0 0 15,0 0 0-15,0 0 0 0,0 0 2 0,0 0 0 16,0 0 0-16,0 0 0 0,3 7-2 0,-3-7 0 16,0 0 0-16,0 0 0 0,0 0 0 0,0 0 0 0,0 0 0 0,0 0 0 15,0 0-1-15,7 9 0 0,0-9 0 0,-7 0 0 16,0 0-8-16,0 0 10 0,11 9-10 0,-4-9 10 15,-7 0-10-15,0 0 0 0,4 10 0 0,3-7 0 16,0 6 0-16,0 1 0 0,-7-4 0 0,0 0 0 16,0 4 0-16,0-10 0 0,0 0 0 0,0 9 0 15,0-9 0-15,0 0 0 0,10 3 0 0,-10 7 8 16,0-10-8-16,7 9 10 0,-7-9-10 0,7 0 10 16,4 10-2-16,-11-10-8 0,0 0 12 0,7 3-4 15,0 6-8-15,4-9 8 0,-1 6-8 0,-10-6 8 16,4 3-8-16,6 7 0 0,-10-10 0 0,11 3 0 15,-11-3 0-15,4 6 0 0,6-3 0 0,1 7 0 16,-1-4 0-16,-6 0 0 0,6 1 0 0,1-4 0 0,-4-3 0 16,0 9 0-16,4-9 8 0,-1 10-8 0,4-10 0 0,-3 3 0 15,3-3 0-15,-3 9 8 0,-1-9-8 0,-3 6 0 16,4-2 0-16,-1-1 0 0,1 6 0 0,0-3 0 16,-8-3 0-16,4 4 0 0,7-1 0 0,-10 0 0 15,3 4 0-15,-4-7 0 0,1 6 0 0,3 1 0 16,4-7 0-16,-8 6 0 0,4 1 0 0,0-7 8 15,4 6-8-15,-4 1 0 0,0-1 0 0,4-6 0 16,6 7 8-16,-3-1-8 0,-3 0 0 0,7-6 0 16,-8 7 0-16,4-1 0 0,7 1 0 0,-7-1 0 0,-3-3 0 15,0 4 0-15,-1-1 0 0,1 4 0 0,3-4 0 16,-3 1 0-16,-4 2 0 0,0 4-9 0,3-7 9 16,1-3-13-16,-4 10 13 0,3-10 10 0,-3 4-2 15,1 5 0-15,-1-8-8 0,3 8 0 0,-6-2 0 0,3-4 8 16,7 4-8-16,-4-4 0 0,-6 1 0 0,7 2 0 15,-1-2 0-15,-6-7 8 0,6 6-8 0,1 4 0 16,-1-7 0-16,-3-3-12 0,4 7 0 0,0-1 1 16,-4-6 20-16,7 7 4 0,-4-1 1 0,-3-6 0 15,4 6-14-15,0-2 0 0,3-4 8 0,-4 9-8 16,1-2 0-16,-1-1 0 0,1 1 0 0,0 2 0 16,-4-2 0-16,3 2 0 0,-3 4 0 0,7-4 0 15,-3 1 0-15,-7-1 0 0,10-2 0 0,-7-1 0 16,3 4 0-16,4-4 0 0,-3 7 8 0,0-10-8 15,-4 4 0-15,3-1 9 0,1 4-9 0,3-4 8 0,-3 3-8 0,-1-2 0 16,4-1 0-16,-3 1 8 0,3 2-8 0,-4-2 8 16,1 2-8-16,0-2 8 0,-1-1-8 0,4 4 0 15,-3 2 0-15,-8-2 0 0,5-1 0 16,-1-2 0-16,3 2 0 0,-3-2 0 0,0-1 0 0,0 4 0 16,4-4 0-16,-8 4 0 0,4-4 0 0,8 0 0 15,-12 1 0-15,8-7 0 0,-1 6 0 0,1 4 0 16,-4-4 0-16,0 1 0 0,4-1 0 0,-1 1 0 15,-3-1 0-15,4 3 0 0,-4-8 0 0,3 11 0 16,5-8 0-16,-12 2 0 0,8 7 0 0,-1-10 0 16,1 10 0-16,-4-4 0 0,3-2 0 0,1 2 0 15,0-2 0-15,-1 2 0 0,1-3 0 0,3 4 0 0,-4-4 0 16,1 1 0-16,-4 2 11 0,4-2-3 0,-1 2-8 0,4-2 12 16,4-1-12-16,-11 4 0 0,4-4 0 0,-1 4 0 15,1-4 0-15,3 0 0 0,-3 1 0 0,3-1 0 16,-4-6 0-16,4 7 0 0,0-1 0 0,-3-6 0 15,0 7 0-15,-4-4 0 0,7-3 0 0,-4 0 0 16,-6 4 0-16,-1-4 0 0,4 6 0 0,-7-9 0 16,0 0 0-16,11 6 0 0,-11-6 0 0,11 7 0 15,-11-7 0-15,0 0 0 0,0 0 0 0,3 0 0 16,-3 0 0-16,0 0 0 0,0 0 0 0,0 0 0 16,0 0 0-16,11 9 0 0,-11-9 0 0,0 0 0 15,0 0 0-15,0 0 0 0,0 0 0 0,0 0 0 16,0 0 0-16,0 0 8 0,0 0-8 0,0 0 0 15,3-9 0-15,-3 9 0 0,0-3 0 0,-3-7 0 0,3 7 0 16,-7-3 8-16,3-4-8 0,1 4 0 0,-8 0 0 0,4-4 0 16,-4-2 0-16,4 2 0 0,-10 1 0 0,3 3 11 15,0-10-11-15,-1 7 10 0,-2-4-7 0,-1 1-3 16,4-7 0-16,-4 6 0 0,1-6 0 0,-4 7 0 16,6-7 0-16,-6-3 0 0,0 10 0 0,3-7-10 15,1-3 10-15,3 3-8 0,-4 6 8 0,0-5 0 16,4 2 0-16,0-3 0 0,0 10 0 0,4-4 0 15,-8-6 0-15,11 10 0 0,-4-4 0 0,-3 4 0 16,4 0 0-16,-1-4 0 0,0 4 0 0,1-4 0 16,6 4 0-16,-10-1 0 0,7 4 0 0,-3-3 0 15,-1-1 0-15,4 1 0 0,-4-4 0 0,-3 4 0 16,4-1 0-16,-8 1 0 0,4 0 0 0,0-4 0 0,0 4 10 16,0-1-2-16,-4-2-8 0,4-1 0 15,0 4 0-15,0-4 0 0,-4-3 0 0,4 4-10 0,0 3 10 0,0-4-12 16,3-6 12-16,0 7 8 0,1-7-8 0,-1 6 11 15,1-6-11-15,3 7 0 0,-4-10-10 0,0 9 10 16,1 1 0-16,6-4 0 0,-6 4 0 0,-1-7 0 16,8 9 0-16,-8-2 0 0,0-1 0 0,-3 4 0 15,4-4 0-15,-1 1 0 0,1 2 0 0,-1 1 0 16,0 0 0-16,4-1 0 0,-10 1-8 0,3-4 8 16,0 4 0-16,-1-4 0 0,-2 1 0 0,-1-4 0 15,1 4 0-15,2-1 0 0,-2-6 9 0,6 10-9 16,-10-7 0-16,7 0 0 0,0 1 0 0,-4-1 0 15,4 0 0-15,3 7 0 0,-3-4 0 0,0 4 9 16,4 0-6-16,-4-4-3 0,3-3 0 0,-3 10 0 16,3-3 0-16,-3 2 0 0,4-5 0 0,-8 3 0 15,4-1 0-15,0 7 0 0,0-6 0 0,3-1 0 0,-3 1 0 16,-4 6 0-16,4-7 0 0,0 1 0 0,0-1-10 0,3-2 10 16,-3 2-8-16,4 1 8 0,-1-4 0 0,-3 4 0 15,3 0 0-15,1-4 11 0,-1 1-11 0,1 2 0 16,-1-2 0-16,4 2 0 0,-4-2 0 0,-3-4 0 15,7 10 0-15,-3-10 0 0,6 13 0 0,-10-6 0 16,3-1 0-16,1 1 7 0,-1 6-7 0,1-7 0 16,-1 7 0-16,-3-3 0 0,3-4 0 0,-3 10 0 15,4-6 0-15,-1 0 0 0,-3 6 0 0,3-10 0 16,4 10 0-16,-3-3 0 0,-1-3-10 0,8 3 10 16,-4-7-8-16,3 7 8 0,-3-3 0 0,4 3 0 15,-5-3 0-15,5 2 11 0,-1-5-11 0,4 0 0 0,0 9 0 16,0 0 0-16,0 0 0 0,0 0 0 0,-7-3 0 15,7 3 0-15,-3-7 0 0,3 7 0 0,0 0 0 0,0 0 0 16,0 0 0-16,0 0 0 0,0 0 0 0,0 0 0 16,0 0 0-16,0 0 0 0,0 0 0 0,3 0 0 15,4 7-12-15,0-4 12 0,4 3-12 0,-4-3 12 16,7 6 0-16,-3 1 0 0,-1-1 0 0,4 4 0 16,-3-4 0-16,-4 4 0 0,11-1 0 0,-4 4 8 15,0-3-8-15,7 5 0 0,0-2 0 0,-7 3 0 16,11 0 0-16,-4-4 0 0,-3 4 0 0,3 3 0 15,0 0 0-15,4 6 0 0,0-6 0 0,3 3 0 16,4 4 0-16,-8-1 0 0,12-3 0 0,-8 6 0 16,14 1 0-16,-14-1-17 0,-3 0 4 0,7 1 1 0,-7-1 12 0,3 4 0 15,3-7 0-15,-6 3 0 0,0-6 0 0,0 7 0 16,-4-4 0-16,3-3 10 0,1 6-10 0,3-9 0 16,-3 10-10-16,7-11 10 0,-8 8 0 0,1-7 0 15,3 6 0-15,4-6 0 0,3 3 0 0,-6-3 0 16,2 3 0-16,-6-3 0 0,10 0 0 0,-10 3 0 15,3-3 0-15,-3 3 10 0,3-3-10 0,-10 0 0 16,7 0 0-16,-8-3 0 0,8 3 0 0,-11 0 0 16,7-1 0-16,-3 1 0 0,-1-3 0 0,1-3 0 15,3 3-10-15,-3 0 10 0,3-7 0 0,0 7 0 16,-7-7 0-16,7-2 0 0,-3 2 0 0,0 1 0 16,-4-4 0-16,0 7 0 0,-3-10 0 0,3 10 0 15,-7-3 0-15,7-1 0 0,-4 1 0 0,1-4 10 0,3 7-2 0,-3-4 0 16,-4 1-8-16,3-4 0 0,1 4 0 0,0-4 0 15,-1 1 0-15,1-7 0 0,-8 6 0 0,8 4 0 16,-8-7 0-16,4-3-9 0,-7-3 9 0,4 9-13 16,3-2 13-16,-7-7 0 0,7 3 0 0,-7-3 0 31,0 0-31-31,7 3-3 0,4-3-1 0,-4 0 0 16,3-3-168-16,1-7-33 0</inkml:trace>
  <inkml:trace contextRef="#ctx0" brushRef="#br0" timeOffset="51693.85">3246 14514 172 0,'0'0'8'0,"0"0"1"0,0 0-9 0,0 0 0 15,0 0 0-15,0 0 0 0,0-3 420 0,0 3 83 16,0-10 16-16,0 10 3 0,0 0-418 0,0 0-84 16,3-9-20-16,-3 9 0 0,0 0-9 0,0 0-4 15,0 0-1-15,0 0 0 0,0 0 22 0,0 0 5 16,0 0 1-16,0 0 0 0,0 0 16 0,0 0 3 16,0 0 1-16,0 0 0 0,0 0 3 0,7 9 1 15,-7-9 0-15,0 7 0 0,0-7-2 0,0 6-1 0,0-6 0 16,0 9 0-16,0-9 1 0,0 7 1 0,0-7 0 15,-7 9 0-15,4-3-8 0,-4 1-1 0,3-4-1 16,0 6 0-16,-3-6-4 0,4 7-1 16,-8-4 0-16,8 3 0 0,-8-2-22 0,4 2 0 0,4 0 0 15,-4 1 0-15,-1 2 0 0,1-2 0 0,4 2 0 16,-8 4 0-16,8-3 8 0,-8-1-8 0,1 7 8 0,-4-6-8 16,3 8 11-16,0-2-3 0,-3 0 0 15,-3 6 0-15,-1-3 4 0,-3 0 0 0,0 6 0 0,-4-6 0 16,0 10 0-16,1-10 0 0,-5 9 0 0,5-9 0 15,-1 9-12-15,0-3 0 0,-7-2 0 0,8 2 0 16,-1-3 0-16,0 6 16 0,-6 1-2 0,6-4-1 16,0 3-13-16,1 1 11 0,-1 2-11 0,0-3 10 15,4 1-10-15,-4-1 0 0,4 4 0 0,-4-4 0 0,1 0 0 0,-1 1 0 16,0-1 0-16,-3 0 0 0,3 1 0 16,-3 2 0-16,0-2 0 0,3-1 0 0,1 0 0 0,-1-2 0 15,0 2 12-15,1-6-4 0,2 3 11 0,-2-6 1 16,3 6 1-16,3-6 0 0,-3 0-8 0,0 0-1 15,3-3-1-15,-3-3 0 0,7 3-11 0,-4-7 0 16,11 4 0-16,-4-4-11 0,-6 1 11 0,10-4 14 16,-4 1-3-16,4-1-1 0,3-3-10 0,-6 4 0 15,-1-1 0-15,8 1 0 0,3-7 0 0,-11 6 0 16,8 0 0-16,-4 1 0 0,3-7 0 0,-3 6 0 16,4 1 0-16,-8-7 0 0,7 6 0 0,4-9 0 15,0 0 0-15,0 0 0 0,-7 10 0 0,7-10-12 16,0 0 2-16,0 0 1 15,0 0-91-15,0 0-19 0,0 0-3 0,7-3-710 0,8-4-141 16</inkml:trace>
  <inkml:trace contextRef="#ctx0" brushRef="#br0" timeOffset="52582.58">1707 16154 403 0,'0'0'36'0,"0"0"-36"0,0 0 0 0,0 0 0 15,-7-6 299-15,7-4 53 0,7 7 10 0,-7-6 2 16,11 9-230-16,-4-10-46 0,4 7-10 0,3-3-2 16,3 6-5-16,-2-3-2 0,6 0 0 0,-7 3 0 15,7 0-1-15,-7 3-1 0,0 0 0 0,-3 3 0 16,-1-3-20-16,4 7-4 0,-10-1-1 0,3 4 0 15,-3-4 7-15,3 4 2 0,-7-4 0 0,3 4 0 16,-3 2 3-16,0-2 1 0,-3-1 0 0,3 1 0 16,0 3-7-16,0-4-2 0,0 1 0 0,3 2 0 15,1 1-32-15,6-6-6 0,1 2-8 0,-1 4 11 0,12-4-11 16,-8 1 0-16,10 6 0 0,1-7 0 0,0 10 0 0,0-6 0 16,6-1 0-16,-3 4 8 0,4 3-8 0,-4-3 0 15,4 3 0-15,-4 3 0 0,4 3 0 0,-7-3 0 16,0 7 0-16,-1-4 0 0,1 3 0 0,-4 1 0 15,-7 2 0-15,0-2 8 0,8-1 4 0,-8 7 0 16,0-4 0-16,3-3 0 0,-3 4 24 16,-3-7 4-16,3-3 2 0,0 3 0 0,7-2-42 0,-6 2 0 15,6-6 0-15,3 0 0 0,1 0 0 0,0 0 0 16,0 6 9-16,6-6-9 0,-3 0 0 0,4 0 9 16,-4 0-9-16,1 9 0 0,2-9 0 0,-6 6 0 15,0-6 0-15,0 6 0 0,-4 4 0 0,0-7 0 16,-4 6 0-16,-2-3 0 0,2-3 8 0,-6 7-8 15,-4-10 0-15,0 0 0 0,4 6 18 0,-8-9-3 16,1-4-1-16,3 7 0 0,-4-6-14 0,4 0 9 0,-7-7-9 0,4 10 8 16,6-10-8-16,-6 4 12 0,3-4-12 0,-4 1 12 15,4-1-12-15,1-3 0 0,2 4 0 0,-3-4 8 16,7-3-8-16,-3 7 0 0,-8-7 0 0,8 3 0 16,0-3 0-16,-8 6 0 0,4-2 0 0,4-4 0 15,-11-3 0-15,3 3 0 0,1 6 0 0,-4-9 0 16,0 0-9-16,7 10 9 0,-4-1-12 0,-3-9 12 15,0 0-22-15,0 0 2 0,0 0 1 0,0 0 0 16,0 0-94-16,7-9-19 16,8-1-4-16,-5-2-797 0,8-10-159 0</inkml:trace>
  <inkml:trace contextRef="#ctx0" brushRef="#br0" timeOffset="53283.85">4974 16116 403 0,'0'0'36'0,"0"0"-36"0,0 0 0 0,-7 0 0 16,0 0 480-16,0-3 88 0,7 3 19 0,-4-6 3 16,4 0-479-16,0-1-96 0,4-2-15 0,3 6-12 15,0-3-12 1,4 3-4-16,-1-1 0 0,4-2 0 0,-3 6 16 0,0 0 2 0,-1 0 1 0,-10 0 0 16,4 0 22-16,-4 0 5 0,7 10 1 0,-4-7 0 0,1 6-9 0,3 0-2 15,-7 1 0-15,0-7 0 0,-7 6 16 0,7-9 4 16,-4 10 0-16,4-1 0 0,-3 1 10 0,-8-1 2 15,11-3 1-15,0-6 0 0,-7 10-3 0,0-4-1 16,0-3 0-16,3 7 0 0,-3-1-10 0,4 0-3 16,-8 4 0-16,1-4 0 0,6 4-14 0,-10-1-10 15,3 7 12-15,1-6-12 0,-4 9 16 0,-4-3-4 16,1 9-1-16,-8-3 0 0,0 3 4 0,-3 3 1 16,-4 1 0-16,-3 2 0 0,-7 1-16 0,-8 6 0 15,-3-1 0-15,-7 4 0 0,0-3 12 0,-7 9-4 16,4 3-8-16,-8 1 12 0,-3 2 12 0,4 4 3 15,-12-4 0-15,12 7 0 0,3-10 14 0,7 7 3 16,-7-7 1-16,7 0 0 0,0 1-13 0,7-1-2 0,-7 0-1 0,4-2 0 16,-1-1-19-16,4-3-10 0,4-3 10 0,-1 3-10 15,5-3 0-15,-5-4 8 0,8 4-8 0,3-3 0 16,0 0 0-16,4-7 11 0,0-2-11 0,3-7 10 16,7 3-10-16,8-6-12 0,-5-10 2 0,8 7 1 31,4-9-147-31,10-10-30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2:18.79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16619 17120 403 0,'0'0'36'0,"0"0"-36"0,-3 6 0 0,3-6 0 15,-7 0 480-15,7 0 90 0,0 0 18 0,0 0 3 16,7-6-483-16,0-7-97 0,7 4-19 0,0 0-4 15,7-7 12-15,0-3 0 0,8-3 0 0,2 0 0 16,5-6 0-16,3 6 12 0,3-9-3 0,7-1 0 16,1 1 37-16,3 0 7 0,-1-4 2 0,5 1 0 15,6-4-19-15,1-3-3 0,10 3-1 0,0-9 0 0,-3 4 0 16,3-8 0-16,3-2 0 0,-3 0 0 0,0-1-32 16,4 1 0-16,3-3 0 0,0-4 0 0,-3 7 8 15,3 3 2-15,-3-7 0 0,3-2 0 0,0 5-10 16,-7 1 0-16,0 0 0 0,-3-1 0 0,-8 10 0 0,4 1 0 15,-7-4 0-15,-3 3 0 0,-1 3 0 0,-6 10 0 16,2-4 0-16,-6 4 8 0,-7-1 5 0,-4 1 1 16,-3 9 0-16,-4-3 0 0,-3 0-6 0,-7 3-8 15,-1 6 11-15,-3 1-11 0,1-1 27 0,-8 0-2 16,0 4 0-16,0 2 0 0,-4 1-3 0,-3 3-1 16,0-4 0-16,0 1 0 0,-3 2 1 0,3-5 0 15,-7 2 0-15,3 7 0 0,-3-3-22 0,0 3 8 0,0-6-8 16,0 5 0-16,0-2 0 0,-4 6 0 0,1-3 0 15,-4 3 0-15,-1-3 0 0,-2 3 0 0,-1 0 0 0,1 0 0 16,-1 3 0-16,-3-3 0 0,-4 0 0 0,0 0-8 16,1 3 8-16,-1-3 0 0,4 0 0 0,-4 0 0 15,0 0 0-15,4 0 9 0,0 0-9 0,0 6 10 16,0-2-10-16,0-4 12 0,3 6-12 0,-3-3 12 16,0-3-4-16,3 9-8 0,-3-6 12 0,3 4-4 15,1-4-8-15,-1 6 0 0,0 1 0 0,1-7 0 16,2 6 0-16,1 1 0 0,0-7 0 0,4 3-11 15,6-3 11-15,-3 3 0 0,4-2 0 0,3-4 0 16,0 0 0-16,0 0-8 0,0 0 8 0,10 0 0 16,4 0 0-16,4 0 0 0,7 0 0 0,-1-10 0 15,5 7 0-15,2-6 0 0,1-1 0 0,3 1 0 0,1-1-9 0,2 7 9 16,1-6-10-16,4 6 10 0,-1-4 0 16,-3 4 0-16,-1-3 0 0,-2 3 0 0,-1 3 8 0,-3-3-8 15,-4-3 0-15,0 6 0 0,0 0 0 0,-6-4 0 16,-1 4 0-16,-4 0 0 0,1 0 0 0,0 0 0 15,-4 4 0-15,-4-4 0 0,1 6 0 0,-4-3 0 16,0 0 0-16,0 6 0 0,-3-2 0 0,-1 5 10 16,-3 1-10-16,0 3 8 0,4-1-8 0,-4 4 0 15,-4 3 9-15,4 0-9 0,-3 9 8 0,-4-9-8 16,3 10 8-16,-3-1-8 0,0 0 8 0,0 1-8 16,3-1 8-16,-3 0-8 0,0 1 0 0,0-1 0 15,0 0 0-15,0-5-999 16,0 5-206-16</inkml:trace>
  <inkml:trace contextRef="#ctx0" brushRef="#br1" timeOffset="5511.59">3750 14784 1785 0,'0'-10'159'0,"-7"10"-127"16,3-9-32-16,1 9 0 0,-4-10 60 0,3 10 5 15,-10 0 2-15,7 0 0 0,-3 7-67 0,-5-4-22 16,1 9 0-16,0-2 0 15,-3-1-17-15,-1 4-3 0,-7-4-1 0,4 10 0 16,-4 0 3-16,-6-4 1 0,2 4 0 0,-6 3 0 0,0-3 39 0,0-3 0 0,-4 3 0 0,4 3 0 16,-4-4 29-16,-4-5 7 0,5 6 2 0,-8-7 0 15,0 1-18-15,4 6-4 0,-4-7-1 0,-4 4 0 16,4-1-5-16,8 1-1 0,-8-3 0 0,0-1 0 31,7 1-31-31,4 2-6 0,3-2-2 0,4 0-510 0,-4-4-101 16</inkml:trace>
  <inkml:trace contextRef="#ctx0" brushRef="#br1" timeOffset="5818.04">3701 15263 2127 0,'-11'0'47'0,"-3"10"9"0,-18 9 3 0,-3 0 1 0,-4-4-48 0,0 13-12 0,-7-3 0 0,-3 7 0 15,0-1-210-15,-4 1-44 0,-50 21-9 0,22-3-1 0</inkml:trace>
  <inkml:trace contextRef="#ctx0" brushRef="#br1" timeOffset="5879.26">2469 16000 954 0,'-52'38'42'0,"27"-22"9"0,-7 6-41 0,4-4-10 0,-7 4 0 0,3 0 0 16</inkml:trace>
  <inkml:trace contextRef="#ctx0" brushRef="#br1" timeOffset="6270.82">4029 15546 230 0,'-21'12'20'0,"-11"7"-20"15,-3 3 0-15,-11 6 0 0,-4-3 332 0,-6 7 63 0,3 8 12 0,-14 1 2 16,3 3-272-16,-10-3-54 0,4 3-11 0,-1 0-3 16,-3-4-39-16,4 4-8 0,-1-3-2 0,8 3 0 31,-15-3-46-31,14 3-10 0,1-7-1 0,3 4-1 16,3-3-16-16,1-1-3 0,3-2-1 0,4 6 0 15,-1-7-16-15,-3-3-3 0,11 7-1 0,-4-3 0 16,11-7 0-16,-4 3 0 0,7-6 0 0,4-3 0 0</inkml:trace>
  <inkml:trace contextRef="#ctx0" brushRef="#br1" timeOffset="6471.27">4300 16104 2084 0,'0'0'46'0,"-10"0"10"0,-1 3 1 0,-3 6 1 0,-4 1-46 0,1 9-12 0,-8-4 0 0,4 4-924 0</inkml:trace>
  <inkml:trace contextRef="#ctx0" brushRef="#br1" timeOffset="6555.68">3503 16772 1652 0,'-74'53'73'0,"35"-22"15"0,-7 1-70 0,-7 9-18 0,-7 2 0 16,0-2 0-16,-10 9 66 0,3 1 10 0,3-4 1 0,4 6-889 16</inkml:trace>
  <inkml:trace contextRef="#ctx0" brushRef="#br0" timeOffset="12839.34">303 8045 1317 0,'0'0'58'16,"0"0"13"-16,11 0-57 0,-7-10-14 0,6 10 0 0,-6-3 0 16,3-3 32-16,3 3 4 0,-10 3 1 0,4 0 0 15,6-3-26-15,-10 3-11 0,4-7 8 0,-4 7-8 0,0 0 0 16,0 0-14-16,0 0 2 0,0 0 0 0,0 0 12 16,0 0 0-16,0 0 0 0,0 0 10 0,7-3 36 0,-7 3 7 15,0 0 2-15,3-6 0 0,-3 6 13 0,8-3 2 16,-8 3 1-16,0 0 0 0,0 0-17 0,3-3-3 15,-3 3-1-15,11-6 0 0,-11 6-34 0,0 0-6 16,3 0-2-16,-3 0 0 0,0 0 0 0,7 0 0 16,-7 0 0-16,4 9 0 0,-4-9 0 0,10 3 0 15,-6 6 0-15,3-2 0 0,-4-4-8 0,-3 6 10 16,8 1-10-16,-5-7 10 0,1 9 10 0,3-5 1 16,-7 2 1-16,3 0 0 0,4-2-2 0,-3 2 0 15,-4 1 0-15,3 2 0 0,4-2 0 0,-7-1 0 16,0 3 0-16,4-2 0 0,3 2-4 0,-4-2 0 0,-3 6-1 0,7-4 0 15,-3 1-4-15,0-4-1 0,3 4 0 16,-4-1 0-16,4-3-2 0,-3 10 0 0,-1-9 0 16,4 2 0-16,-3 1-8 0,3-4 8 0,-4 10-8 0,4-6 8 15,-7-1-8-15,4 4 0 0,-4-4 0 0,4 1 0 16,3 6 0-16,-4-7 0 0,-3 1 0 0,7 6 0 16,-3-7 10-16,-1 7 0 0,4-7 0 0,-7 7 0 15,4-6 6-15,3 3 2 0,-4-1 0 16,-3 1 0-16,0 0-2 0,4-7-1 0,3 10 0 0,-7-7 0 15,0 1-5-15,3 3-1 0,-3-1 0 0,8-5 0 16,-8 2-9-16,3 4 0 0,-3-4-10 0,0-12 10 16,0 13 0-16,7 6 0 0,-7-7 0 0,4-2 0 15,-4-10 9-15,0 19 2 0,10-4 0 0,-10 1 0 16,11 0-11-16,-8-7 8 0,-3 10-8 0,4-7 8 16,3 1-8-16,-4 3 12 0,-3-16-12 0,8 15 12 0,-8 1-12 0,3 0 0 15,-3 2 0-15,0-5 0 0,0 3 0 0,0-1 0 16,0 4-9-16,0-6 9 0,-3 5 0 0,6-5 0 15,-3 6 8-15,0-7-8 0,7 7 0 0,-3-6 0 16,-4-1 0-16,3 4 0 0,4-3 0 0,4-1 0 16,-8 4 0-16,1-4 9 0,3 1 4 0,-4-1 1 15,-3-2 0-15,7 2 0 0,-3-2-5 0,3-1-1 16,-3 10 0-16,-4-7 0 0,3 1-8 0,-3 6 0 16,7 3 0-16,-7-3 8 0,4-7-8 0,3 10-17 15,-7-12 4-15,3 11 1 0,-3-8 12 0,4 6 0 16,3-7 0-16,3 7 0 0,-6-6 0 0,3 2 16 15,-3-2-3-15,6-1-1 0,-6 7-12 0,6-6 0 0,-6-1 8 0,6 4-8 16,1-3 0-16,0-1 11 0,-8 1-11 0,8 2 10 16,-1-2 2-16,1-1 0 0,-8 7 0 15,8-6 0-15,-4 6-12 0,-3-1 10 0,6-2-10 16,-6 3 10-16,3 3-10 0,-4-10 0 0,8 7 9 0,-8 3-9 16,8 0 0-16,-4 0 0 0,-4-3 0 0,8 3 0 15,-7-3 0-15,6-1 0 0,1-2 0 0,-1 6 0 16,1-3 0-16,-8 0 0 0,8-7 0 0,3 7 8 15,-10-6 0-15,6 9 0 0,8-10 0 0,-11 7 0 16,4 0-8-16,3 0 9 0,-4-4-9 0,4 4 10 16,4 0-10-16,-7-3 0 0,3 6 0 0,-4-4 8 15,4 4-8-15,0-3 0 0,-3 3 0 0,3 0 0 16,0-3 0-16,4 0 8 0,-4-4-8 0,0 7 0 16,0-3 8-16,4 3-8 0,-4-3 0 0,0 0 8 0,0-4-8 15,4 7 12-15,-4 0-12 0,0-3 12 0,0-6-12 0,4 5 8 16,-4 4-8-16,-3-3 8 0,3-6-8 0,0 9 0 15,3-4 0-15,-10 1 0 0,11-3 0 16,-11 3 0-16,11 3 0 0,-4-3 0 0,-4-1 0 0,5-2 0 16,-1 6 0-16,3-3 0 0,-10 0 0 0,11-4 0 15,-11 4 8-15,11-6-8 0,-4 5 18 0,0-5 2 16,0 6 0-16,4-7 0 0,-4 7-20 0,-4-6-9 16,8 6 1-16,0-7 0 0,-4 7 8 0,7 0 0 15,-7-4 10-15,4 4-10 0,-1-6 0 0,-3 6 8 16,1-7-8-16,-1 7 0 0,3 0 0 0,-6-4 0 15,3 4 0-15,-3-6 0 0,-4 6 0 0,3-1 0 16,1-2 0-16,3 3 0 0,-3-7 0 0,-1 10 0 0,1-3 0 16,3 0 0-16,0-3 0 0,4 9 0 0,-4-10 0 15,-4 4 0-15,4-6 0 0,8 9 0 16,-8-7 0-16,0 1 0 0,0 3 0 0,7 0 0 0,-10-4 0 0,3 4 0 16,0 0 8-16,3-3-8 0,-2 3 0 15,-5-7 0-15,4 7 0 0,7 0 0 0,-6-4 0 16,-5 4 0-16,4 0 0 0,0-6 0 0,8 9 0 0,-12-4 0 15,8 1 0-15,-1-3 0 0,-3 3 0 0,1 0 0 16,-1-4 0-16,3 4 0 0,-3 3 0 0,1-3 0 16,-1 0 0-16,3-4 0 0,-3 7 0 0,-3-3 0 15,3-6 0-15,7 5 8 0,-7 4-8 0,1-3 0 16,-1 0 0-16,3-3 0 0,-3 6 0 0,0-4 0 16,1 1 0-16,2-3 0 0,-3 3 0 0,0 0 0 15,-3-7 0-15,7 10 0 0,-1-9 0 0,1 5 0 16,3-5 0-16,0 6 0 0,-3-7 0 0,0 7 0 0,-1-6 0 15,4 2 0-15,-10 1 0 0,7 0 0 0,-1-1 0 0,-3 1 8 16,0 0-8-16,1-1 0 0,2 1 0 16,-3 3 0-16,-3-7 0 0,3 7 0 0,0 0 8 15,-3-3 0-15,3 3-8 0,3-1 12 0,-2-2-12 16,-1 3-10-16,0-7 2 0,3 7 0 0,1-6 8 16,3 6 0-16,-7-7 0 0,8 7 0 0,-8-7 0 15,0 1 0-15,3 3 0 0,8-4 0 0,-7 1 0 0,6-1 0 16,-2 4 0-16,2 0 0 0,-3-7 0 0,4 10 9 15,-4-7-9-15,-3 4 0 0,3 0 10 0,0-4-10 0,-7 7 8 16,4 0-8-16,3 0 0 0,0-4 0 0,-7 7 8 0,8-3-8 16,-5 0 0-16,4-3 0 15,1 3 0-15,-5 3 0 0,4-4 0 0,1 1 0 16,2-3 0-16,1 3 0 0,-4-7 0 0,-3 7 0 0,3 0 0 0,4-4 0 16,-4 4 0-16,3-6 0 0,1 6 0 0,0-7 8 15,0 7-8-15,-4-6 0 0,3 5 0 0,-6-5 8 16,7 6-8-16,-4-7 8 0,4 7-8 0,-4-6 8 15,3-1-8-15,1 7 0 0,0 3 0 0,7-3 8 16,-8 0-8-16,1-4 0 0,0 4 0 0,-1 0 8 16,5-3-8-16,2 2 0 0,-6 4 0 0,3 0 0 15,1 0 9-15,-5-3-9 0,4 3 10 0,-3-3-10 16,7 0 0-16,-7-4 0 0,-1 4 0 0,1 0 0 16,3-3 0-16,0-1 0 0,4 1 0 0,0 0 9 15,-7-1-9-15,3 1 8 0,4 0-8 0,-4 2 8 0,4-5-8 16,-4 6 0-16,4-7 9 0,3 10-9 0,-11-6 0 0,5 0 8 15,-5 3-8-15,5-1 0 0,-5-2 0 0,1 6 0 16,3-3 0-16,4 3 0 0,-4 0 0 0,4 0 0 16,3-4 0-16,1 4 0 0,-8 0 0 15,11-3 0-15,-4 0 0 0,0-3 0 0,-3 2 8 0,3 4-8 16,-3-3 8-16,3-6-8 0,-3 6 21 0,3-1 0 16,0-2 0-16,4 3 0 0,-3 0-21 0,-1-4-15 15,4 7 3-15,3-3 0 0,-10 0 12 0,3 0 16 16,0-4-3-16,1 4-1 0,-1 0-21 0,-3-3-5 15,3 6-1-15,-3-3 0 0,-1-1 15 0,5 1 0 16,-1-3 0-16,0 3 0 0,0-7 0 0,-3 10 0 0,7-3 0 16,0-6 0-16,0 5 8 0,-4 1-8 0,4-3 0 0,-4 0 0 15,0-1 0-15,1 1 0 0,-1 0 0 0,0-4 0 16,0 7 0-16,1 0 0 0,-1-7 0 0,0 1 0 16,4 6 0-16,-4-1 0 0,4-5 0 0,-4 9 0 15,1-10 0-15,2 7 10 0,-2 0-10 0,3 0 8 16,-4-3-8-16,0 2 12 0,7 4-12 0,-10-9 12 15,7 9-12-15,-4-3 12 0,4-7-12 0,0 7 12 16,0 0-12-16,3-3 0 0,-7-1 0 0,1 1-11 16,-1 0 11-16,4-1 0 0,-4-5 0 0,-3 8 0 15,3-5 0-15,-3 0 0 0,-1 2 0 0,5-2 0 16,3-1 0-16,-4 4 0 0,7 0 0 0,0-4 0 16,-3 7 0-16,4-6 8 0,2 2-8 0,-2 1 0 15,3 0 8-15,-8-1-8 0,8 1 8 0,-7 0-8 0,3-1 0 0,4 1 8 16,7 3-8-16,-7-7 0 0,4 10 0 0,-1-3 0 15,-3-6 0-15,3 9 0 0,-3-4 0 0,3-5 0 16,-3 6 0-16,4-7 0 0,-1 7 0 0,0-6 0 16,-3 2 0-16,4-2 8 0,-1-1-8 0,-3 1 0 15,0 3 0-15,0-4 8 0,-4 1-8 0,0-4 9 16,1 4-9-16,-1 2 10 0,7-2-10 0,-3-1 0 16,4 1 0-16,-1 6 8 0,0-7-8 0,4 4 0 15,-3-3 0-15,-1-1 0 0,4 1 0 0,0 2 0 16,-4-2 0-16,8-1 0 0,-1 1 0 0,1-4 0 15,-4 7 8-15,-1-3-8 0,8-4 0 0,-7 0 0 16,-3-2 9-16,-4 2-9 0,3 1 8 0,0-1-8 16,1-6 10-16,-4 6-10 0,0-2 8 0,3-1-8 15,0 0 0-15,1-3 0 0,-8 7 0 0,-3-4 0 16,7 0 0-16,3 1 0 0,-7-4 0 0,4 3 0 0,-3-3 0 0,2 3 0 16,1 1 0-16,0 2 0 0,-7-3 0 0,0-2 0 15,3 2 0-15,-3 0 0 0,-4-6 0 0,4 10 0 16,-4-10 0-16,1 9 0 0,2-9 0 0,-2 3 0 15,-1 3 0-15,0-3 0 0,-3-3 0 0,3 7 0 16,-7-4 0-16,1-3 8 0,-1 0-8 0,0 6 0 16,-3-6-12-16,-4 0-4 0,0 0-2 0,0-6 0 15,-7 6-82 1,4 0-16-16,-4-3-3 0,-3-4-835 0,-4 4-167 0</inkml:trace>
  <inkml:trace contextRef="#ctx0" brushRef="#br0" timeOffset="14848.83">303 9675 864 0,'0'0'76'0,"-10"-6"-60"0,6-3-16 0,-3 9 0 16,4-10 267-16,3 10 50 0,-7 0 11 0,7 0 1 15,0 0-256-15,0 0-51 0,7-6-10 0,-7 6-3 16,10 3-9-16,-6-3 0 0,6 3-10 0,1 7 10 16,0-4 0-16,-8 7 0 0,8-4 0 0,-8 4 0 15,8-1 0-15,-8 4 8 0,4-1 1 0,-3 4 0 16,3 0 6-16,-4-3 1 0,-3 12 0 0,0-6 0 16,0 0-4-16,8 0 0 0,-8 0 0 0,3 0 0 15,-3 6 20-15,4-6 3 0,3 0 1 0,-4 6 0 16,4-6 16-16,-3 3 3 0,6 0 1 0,1 0 0 0,0 4-12 0,-4-4-3 15,10-3 0-15,-3 9 0 16,0-9-17-16,8 9-3 0,-8-9-1 0,7 10 0 16,-3-1-7-16,3-3-1 0,-7 3-1 0,7 1 0 0,0-1-11 0,-7 1-11 15,11-7 3-15,-11-3 0 0,0 9 8 0,4-3 0 16,-4-3 0-16,7 7 0 0,-7-4 0 0,0-3 9 16,0 3-9-16,11 7 10 0,-4 2-10 0,0-5 0 15,-3-1 0-15,3 0 0 0,4-6 18 0,-4 13-2 16,4-7 0-16,-4-2 0 0,-3 2-16 0,6 0 0 15,1 1 0-15,0-1 0 0,3 0 20 0,-3 1 9 16,-8-4 3-16,8 3 0 0,7-6-32 0,-8 4 0 16,-2-4-13-16,2 6 4 0,1-3 9 0,0-3 12 0,-8 7-2 15,4-1-1-15,1 0 2 0,2 1 0 16,1-1 0-16,0 1 0 0,-4-4-11 0,4 3 0 16,-8-6 9-16,4 7-9 0,1-1 0 0,2-3 9 15,1-3-9-15,0-3 0 0,-1 10 8 0,-3-10-8 0,4 6 0 0,0-3 0 16,0 0 0-16,-1 0 0 0,1-3 0 0,0 0 0 15,6 6 8-15,-6-6-8 0,0 0 0 0,-1 0 0 16,1 6 0-16,0-3 0 0,-4-3 0 0,4 3 0 16,-4-3 8-16,-3 0-8 0,6 0 0 0,-3 0 0 15,1 0 0-15,-5 0 10 0,4 0-10 0,4 0 8 16,-4 6-8-16,4-6 8 0,-7 9-8 0,6-9 8 16,-3 10 0-16,4-10-8 0,0 6 12 0,-1-3-4 15,1 3-8-15,3-3 0 0,-10 4 9 0,7-4-9 16,6 3 0-16,-6-6 0 0,0 0 0 0,0 0 8 15,-1 6-16-15,8-6-4 0,-7 0 0 0,-1-3 0 16,5 3 21-16,2 0 4 0,-6 0 1 0,3-1 0 16,4 8-14-16,-7-4 0 0,-1 3 0 0,5-6 0 0,-1 0 0 15,-3 6 0-15,3 3 0 0,-4-5 0 0,1 2 0 0,7-3 8 16,-14 6-8-16,10-9 0 0,-4 10 0 0,1-11 9 16,0 8-9-16,3-4 8 0,-3 3 3 0,7-6 0 15,3 6 0-15,0-3 0 0,-7-3 0 0,8 6 0 16,-1-2 0-16,0-8 0 0,0 4-3 0,1 7-8 15,-1-4 12-15,-7-3-4 0,4-4-8 0,-4 4 12 16,-3 0-12-16,7 0 12 0,-4 6-12 0,4-6 10 16,-8 0-10-16,5 0 10 0,-5 0-1 0,8-3 0 15,3 3 0-15,-7 6 0 0,8-3-9 0,-5-3 0 16,5 6 0-16,3-2-11 0,-4 2 11 0,-7 0 0 0,4-3 0 16,3 3 0-16,0-3 0 0,1 7 8 0,-5-1-8 0,5-3 8 15,-1-3-8-15,7 4 0 0,-6-4-11 0,2 6 11 16,1-9 0-16,0 6 0 0,3-3 0 0,-6 4 0 15,2-4 0-15,1 3 0 0,4 0 0 0,-5-3 10 16,1 7-10-16,3-10 0 0,1 9 9 0,3 0-9 16,-4-3 0-16,7-2 9 0,-6 5-9 0,-1-3 0 15,0-3 8-15,1 7-8 0,-4-10 0 0,3 9 0 16,7-3 10-16,-6-3-10 0,10 7 8 0,-4-11-8 16,-3 11 0-16,3-4 0 0,1-3 0 0,-5 3 0 15,5 4 0-15,3-7 0 0,-4 3 0 0,4-6 0 16,0 9 0-16,3-9 0 0,-3 10 0 0,-3-10 0 15,3 6 0-15,-4-3 0 0,-3-3 0 0,3 3 0 16,-3 0 8-16,3-3-8 0,1 0 8 0,-8 0-8 16,11 6 0-16,-11-6 0 0,11 0 0 0,-3 0 0 0,-8 6 0 15,11-3 0-15,-11 4 0 0,8-8 0 0,-4 1 0 16,3 10 0-16,4-10 0 0,0 9 0 0,3-9 0 0,-3 6 0 16,0-3 0-16,0 4 0 0,3-7 0 0,-10-1 0 15,7 1 0-15,0 0 0 0,4 0 0 0,-1 3 0 16,-10-9 0-16,3 6 0 0,1-3 0 0,-1 3 0 15,-3-3 0-15,0 3 0 0,-4-10 8 0,0 10 0 16,8-3 0-16,-4 3 0 0,-4-3-8 0,4 3 0 16,3-4 0-16,1 4 0 0,-1 0 0 0,-3 0 0 15,0-3 0-15,-4-3 8 0,4 3 1 0,0 3 0 16,0-10 0-16,3 7 0 0,0 0-9 0,1-7 0 0,-1 1 0 0,4 6 0 16,-7-7 0-16,3 7 0 0,4 0 9 0,0-4-9 15,0 1 0-15,4 0 0 0,3-1 0 0,3 1 8 16,-3 3-8-16,4-6 0 0,-8 8 0 0,8-5 0 15,-1 0 0-15,1 3 0 0,3-7 0 0,3 7 0 16,-3 3 0-16,4 0 0 0,-4-3 0 0,0 0 0 16,-4-4 0-16,4 4 0 0,4-6 0 0,-1 5 0 15,-3 1 0-15,-3-3 0 0,-4 0 0 0,0-1 0 16,3 1 0-16,-3 0 0 0,-3-1 0 0,3 1 8 16,7-7-8-16,-4 10 0 0,-6-6 0 0,3-1 0 15,0-2 0-15,0 2 0 0,0 4 0 0,-4-4 0 16,-7-2 0-16,11 2 0 0,7-2 0 0,-3-1 0 15,-4 1 0-15,-4-7 0 0,1 6-9 0,-1-6 9 16,1-3 0-16,-4 10 0 0,0-10 0 0,-4 0 0 0,0 0-22 16,1 0 3-16,-4 0 1 0,-4-3 0 0,-3-4 4 15,-1 4 1-15,5-3 0 0,-8 3 0 16,4 3-58-16,-4-10-11 0,0 1-2 16,1-4-850-16,3-5-170 0</inkml:trace>
  <inkml:trace contextRef="#ctx0" brushRef="#br0" timeOffset="17303.84">272 11043 691 0,'0'0'30'0,"0"0"7"0,0 0-29 0,0 0-8 0,0 0 0 0,7 0 0 15,3 6 399-15,-6-3 78 0,6-3 16 0,1 6 3 16,0-3-412-16,-8 10-84 0,8-4-16 0,-1 1-3 16,-6 2 19-16,6 7-10 0,-6-6 10 0,6 6-8 15,-2 3 8-15,-5-4 0 0,8 4-9 0,-8-3 9 16,8 3 0-16,-1-6 0 0,-6 6 0 0,6-4 0 16,1 4 0-16,0-3 18 0,3 3-3 0,0-3-1 15,7-3 19-15,-7 3 4 0,7 2 1 0,-7 1 0 16,8 4 2-16,-8-5 1 0,10 1 0 0,-2 3 0 15,-5-3-27-15,4 7-6 0,4-7 0 0,-11 0-8 16,7 0 8-16,-7-1-8 0,8 8 0 0,-1-7 0 16,-4 0 0-16,5 6 0 0,2-6 0 0,1 9 0 15,0-6 0-15,-1 3 0 0,-2-2 0 0,2-5 0 16,1 8 0-16,-4-7 0 0,4 6 12 0,-1-3-12 0,-2 3 13 0,2-3-4 16,1-3-1-16,0-3 0 0,-1 9 8 0,-2-3 0 15,2-3 1-15,1 0 0 0,0 3 8 0,-8-3 2 16,12 0 0-16,-5 0 0 0,-6 0-27 0,3 0 8 15,4-3-8-15,-4 3 0 0,-3-3 13 0,3-4-2 16,0 7-1-16,-4-3 0 0,5 3-2 0,2-3 0 16,-2 3 0-16,-5 0 0 0,4-10 2 0,0 13 0 15,4-9 0-15,0 6 0 0,-4-3-10 0,-3 3 12 16,3-10-12-16,4 7 12 0,-11 3-4 0,7-3 0 16,0-7 0-16,-3 7 0 0,3-6 10 0,3 6 2 15,-2-7 0-15,-5 1 0 0,4 2-20 0,1 1 0 16,-5-7 0-16,4 4-9 0,1 3 9 0,-8-4 16 15,7-2-4-15,-7 2-1 0,4-2-11 0,3 2 0 0,0 1 0 16,-3 2 0-16,3-2 0 0,0-1 0 0,4 7 0 16,-4-6 0-16,-4-4 0 0,5 10 0 0,-5-3 0 0,4 3 8 15,1-7-8-15,2 7 0 0,1-7 0 0,-4 7 0 16,-3-6 0-16,6 9 0 0,-2-3 0 0,-1-1 0 16,-4-5 0-16,5 9 0 0,-1-3 0 0,-4-7 0 15,1 7 0-15,7-6 8 0,-11 5-8 0,7-5 0 16,-7 6 0-16,11-7 0 0,-4 1 8 0,-3 6-8 15,3-7 0-15,-7 10 0 0,7-3 0 0,4-6 0 16,-11 5 0-16,7 1 0 0,-3-3 8 0,3 3-8 16,0-1 0-16,-7 1 0 0,7-3 0 0,-7 6 0 15,8-3 0-15,-5-7 0 0,4 10 9 0,-7 3-9 0,1-3 0 16,2 0 8-16,1-6-8 0,0 3 0 0,-4 3 0 0,7 0 8 16,-7-4-8-16,0-5 0 0,0 9 9 0,7-3-9 15,-7-7 12-15,8 7-12 0,-1-6 12 0,-7 2-12 16,11 1 12-16,-4 0-12 0,-4-1 12 15,8 1-12-15,-4-3 12 0,0-1-12 0,-3 10 8 0,3-9-8 16,0 2 0-16,4 1 0 0,0 0 8 0,-1-1-8 16,-6 4 0-16,3 0 0 0,0-3 0 0,-6 2 0 15,6 1 0-15,-4 0 0 0,4-3 13 0,1-4-4 16,-8 7-1-16,7 0 0 0,4-7-8 0,-8 10 0 16,4-6 0-16,1 0 0 0,6-7 0 0,-3 10 12 15,-4-3-4-15,0-1 0 0,4 1-8 0,-1 0 10 16,1-1-10-16,0 1 10 0,-4 0-10 0,7 3 0 0,-3-7 0 15,-1 10 0-15,8-3 0 0,-7 0 0 0,0 3 0 16,-1-4 0-16,4-2 8 0,1 6-8 0,-5-3 0 0,5-7 8 16,-5 7-8-16,8 3 0 0,-7 0 0 0,3-3 0 15,-3 0 0-15,-1-4 0 0,5 7 0 16,-5-3 0-16,4 3 0 0,4 0 0 0,-7-3 0 16,3 3 0-16,4-3 0 0,-7 0 0 0,3-4 0 0,4 7 0 15,-8-3 0-15,12 3 0 0,-8 0 0 0,4 0 0 16,6-3 0-16,-6 3 0 0,7 0 0 0,-4-4 0 15,0 1 0-15,1-3 0 0,-5 3 0 0,1 3 0 16,3 0 0-16,1-1 0 0,-8-2 0 0,4 3 0 16,-8 0 0-16,12-3 0 0,-8 3 0 0,4 0 0 15,3 0 0-15,-7-3 0 0,15 3 0 0,-12-4 0 16,5 4 0-16,6-3 0 0,-7-3 0 0,-3 3 0 0,3 3 0 16,0 0 0-16,-3-4 0 0,3 1 0 15,1-3 0-15,-1 3 13 0,0 3-3 0,4-3-1 0,7 2-9 16,-7-2 0-16,0 3-12 0,3 0 12 0,0 0 0 0,1 0 0 15,-5 0 0-15,8 0 0 0,-10 6 0 0,6-9 0 16,0 3 0-16,-3-6 0 0,0 2 0 0,3 4 0 16,0 0 0-16,4-3 0 0,0 3 0 0,0-3 0 15,-7 0 0-15,7-4 0 0,-11 7 0 0,7 0 0 16,1-3 0-16,-5 3 8 0,8-3 1 0,-3 3 0 16,3-3 0-16,3-4 0 0,4 10-9 0,-4-9 0 15,-3 6-12-15,3 0 12 0,-3-3 0 0,0 3 0 16,0 0 0-16,0-3 12 0,3-7-12 0,-3 7 0 15,4 0 0-15,-1-4 0 0,-3 4 0 0,3-6 0 0,-6 6 0 16,-1-1 0-16,0-5 0 0,-3 9 0 0,7-3 0 16,-7 3 0-16,3-10 0 0,0 10 0 0,1-3 0 0,-1 3 0 15,0-3 0-15,8 3 0 0,-8-4 0 0,4 4 0 16,-4-6 0-16,1 3 0 0,-1 0 0 0,7 0 0 16,-3-4 0-16,0 4 0 0,3-6 0 0,1 9 0 15,-1-7 0-15,1 1 0 0,-5 0 0 0,5-1 0 16,-4 1 0-16,0 0 0 0,-1-4 0 0,-2 7 0 15,3 0 0-15,-1-7 0 0,1 10 0 0,0-3 0 16,0-6 0-16,-4 9 0 0,4-4 0 0,-3 4 0 16,-1 0 0-16,0-3 0 0,4 6 0 0,4-6 0 15,-5 3 0-15,5 0 0 0,3-3 0 0,0 3 0 16,0-3 0-16,-4 2 0 0,0-8 0 0,1 9 0 16,-8-6 0-16,7-1 0 0,4 1 0 0,0-3 0 15,4-1 0-15,-4 1 0 0,0 5 0 0,-1-5 0 16,5 6 0-16,-8-7 0 0,-3 7 0 0,4-6 8 0,-1 6-8 15,4-7 0-15,-7 7 0 0,0-7 0 0,-1 7 0 0,-2-6 0 16,3-1 0-16,-1 4 0 0,-6 0 0 0,7-1 0 16,0-2 0-16,-4-1 0 0,1 1 0 0,-1 3 0 15,4-4 0-15,7 1 0 0,0-4 0 0,-4 1 0 16,-3 2 0-16,0-2 0 0,0-1 0 0,-4 0 0 16,0 1 0-16,-3-4 0 0,3 3 0 0,1 1 0 15,-1 2 0-15,0-2 0 0,-3-1 0 0,4 4 0 16,-8-4-9-16,4 7 9 0,-1-4-10 0,-2 1 2 15,-4-4 0-15,-1 1 0 0,-3 2-4 0,1-2 0 0,-1-7 0 16,0 6 0 0,-7 1-91-16,4-7-18 0,3 3-4 0,-3-6-1261 0</inkml:trace>
  <inkml:trace contextRef="#ctx0" brushRef="#br0" timeOffset="24902.14">293 11629 460 0,'0'0'41'0,"0"0"-33"0,0 0-8 0,0 0 0 15,0 0 254-15,0 0 49 0,0 0 9 0,0 0 3 16,0 0-231-16,0-6-45 0,0 0-10 0,0 6-1 16,0 0 7-16,0 0 1 0,0 0 1 0,0 0 0 15,0 0 15-15,0 0 2 0,0 0 1 0,0 0 0 16,10-7 8-16,-10 7 1 0,0 0 1 0,4 0 0 16,7 10-25-16,-11-10-4 0,0 0-2 0,7 3 0 15,-4 6 7-15,-3 1 2 0,0-10 0 0,4 3 0 0,-4 6-13 16,0 1-2-16,7-1-1 0,-7-6 0 0,0 7 2 0,0-1 1 15,0 3 0-15,3-2 0 0,4-1-15 0,-3 4-3 16,-4-4-1-16,10 1 0 0,-6 2-11 0,3-2 0 16,4 2 9-16,-8-2-9 0,8-1 8 0,-1 3-8 15,-3-2 8-15,0 2-8 0,7 4 0 0,-3-3 0 16,0-1 0-16,-1-2 0 0,-3 2 0 0,11 7 8 16,-8-6-8-16,5 5 0 0,-1-5 9 0,-4 6-9 15,11-7 12-15,-6 10-12 0,-1-6 25 0,0 0-1 16,7-7-1-16,0 10 0 0,-3-7-7 0,3 1 0 0,-7 3-1 15,0-7 0-15,4-3-2 0,-4 4 0 0,0-1 0 16,0 0 0-16,7 4-5 0,-10-4-8 0,10 4 11 16,-3 3-11-16,3-4 0 0,0 1 0 15,-7-1 0-15,4 7 0 0,-1-6 0 0,-2-4 0 16,6 0 0-16,-7 4 0 0,0-4 0 0,7 4 0 0,-7-4 0 0,0 1 0 16,7 2 16-16,-6-2-4 0,-1 5-1 0,7-2 0 15,-7-1 2-15,4-2 1 0,-4 2 0 0,0 1 0 16,0 3-14-16,4-1 0 0,-4-5 8 0,0 9-8 15,-11-7 0-15,8 7 0 0,7-7 0 0,-4 7 0 16,0-6 0-16,-4 6 0 0,1-7 0 0,3 7 0 16,0-7 8-16,0 1 0 0,-3 3-8 0,6-1 12 15,-2 1 0-15,-1 0-1 0,-4-7 0 0,11 4 0 16,-6 6-11-16,-1-7 0 0,-4 4 9 0,4-4-9 16,-3 1 0-16,3-1 0 0,0-2 0 0,4 9 0 0,-8-7 0 15,-3 1 0-15,11 2 0 0,-11 1 0 0,11-7 0 16,-8 10 9-16,4-6-9 0,1-1 0 0,-1 4 8 0,3-3-8 15,-3-1 0-15,1 4 0 0,9-10 11 0,-3 10-11 16,-6-4 10-16,6 1-10 0,-7-4 10 0,7 1-10 16,-7-1 10-16,4 0-10 15,-1-2 12-15,1 2-3 0,0 1-1 0,-4 2 0 0,-4-3-8 0,1 1 10 16,-4 2-10-16,11-2 10 0,-15-1-10 0,8 4 0 16,-1-4 0-16,-6 4 0 0,6-4 0 0,1 7-11 15,0-4 11-15,-4 1-12 0,3-1 12 0,1-2 0 16,-1 2 0-16,1-2 0 0,3 5 0 0,-3-2 0 15,-1-4 0-15,4 4 0 0,-3-4 0 0,3 1 12 16,-3 2-2-16,-1-2-1 0,4 2-9 0,-3-2 10 16,3 2-10-16,-3-2 10 0,-1 2-10 0,1-2 0 0,3 2 0 15,-4-2-11-15,-2-1 11 0,9 4 0 0,-10-4 0 16,4 0 0-16,10 4 0 0,-10-4 0 0,-1 4 0 16,-3-4 0-16,4 1 0 0,6 2 0 15,-2-6 0-15,2 4 0 0,1-1 0 0,-4-2 8 0,7 2-8 16,-7 0 0-16,0 4 0 0,7-4 0 0,-6 4 0 0,-1-4 8 15,3 7 8-15,-3-10 3 0,-3 10 0 0,3-7 0 16,-3-2-19-16,3 8 0 0,-4-8 0 0,5 2 0 16,-5 7 0-16,4-10 0 0,0 3 0 0,4 7 0 15,-4-10 10-15,0 4-2 0,0-4 0 0,4-3 0 16,-4 10-8-16,0-7 0 0,7-3 0 0,-7 6 0 16,1-5 0-16,-1 5 0 0,3 0 0 0,-3-2 0 15,1-4 8-15,-1 0-8 0,3 6 12 0,-6 1-4 16,3-10-8-16,-3 9 8 0,-4-6-8 0,0 7 8 0,3-1-8 0,1-3 0 15,-4 1 0-15,0-1 0 0,4 3 0 16,-8-2 0-16,8-1 0 0,-1-3 0 0,-6 6 8 0,6 1-8 16,1-1 8-16,0-6-8 0,-4 7 0 0,3-4 0 15,1 0 0-15,-1 4 0 0,1-1 8 0,-1-6-8 16,5 3 8-16,-5-2-8 0,4 5 0 0,-3 0 0 16,-1-5 0-16,5 5 0 0,-1 0 12 0,0 1-4 15,3-7 0-15,-2 6 0 0,-5 1-8 0,4-1 0 16,-3-6 0-16,-1 7 0 0,5-1 0 0,-5 4 0 15,4-4 0-15,-3 0-11 0,-1 1 11 0,4 2 0 16,-3-2 0-16,3-1 0 0,0 1 0 0,0 2 0 0,4-2 8 16,0 2-8-16,-1-2 0 0,1 2 0 0,-4 1 0 0,4-4 0 15,-1 7 0-15,5-10 0 0,-1 10 0 0,-7-4-8 16,7 1 8-16,-7-4 0 0,7 1 0 0,-7-1 0 16,-3 4 0-16,7-4 0 0,-1 3 0 0,-3-2 0 15,-3-1 0-15,3 1 0 0,7 2 0 0,-7-2 0 16,0 2 0-16,8-2 0 0,-8 2 0 0,7 1 0 15,-7 2 0-15,7-2 0 0,-7-1 0 0,0-2 0 16,8 2 0-16,-8-2 0 0,7 9 8 0,-7-7-8 16,4 1 11-16,3-4-3 0,0 10 0 0,4-7 0 15,-11 4-8-15,7-3-17 0,-11-1 4 0,8 1 1 16,0 2 12-16,-4 1 0 0,0-6 0 0,7 8 0 16,-10-5 0-16,6-1 0 0,-3 7 0 0,4-6 0 15,0-4 0-15,-1 4 0 0,1 2 0 0,0-2 0 16,-1-4 0-16,4 4 0 0,1-4 0 0,2 4 0 0,-6-4 0 15,0 4 0-15,6-4 0 0,-6 4 0 0,3-4 0 0,0 1 15 16,-3 2-3-16,0-2-1 16,-1-1-11-16,4 3-16 0,-7 4 4 0,8-3 1 0,-12-4 11 15,4 4 0-15,0-4 0 0,1 4 0 0,2-1 0 16,-3-2 9-16,0 2-1 0,0 4-8 0,4-4 0 16,0 1 0-16,-1-4-10 0,8 4 10 0,-7 6 0 0,3-7 0 15,7 4 0-15,-3 0 0 0,-4-7 0 0,4 10 0 16,-1-7 0-16,-2 1 0 0,-1 3 0 0,3-1 0 15,-6-5 0-15,0 8 0 0,6-5 0 0,1 0 0 16,-11-4 12-16,7 7-4 0,-3-4-8 0,0 1-11 16,-1-1 3-16,-3 4 0 0,4-4 8 0,0 1 0 0,3 0 0 0,0-4 0 15,-7 10 0-15,7-7 0 0,4 4 0 16,0 0 0-16,-1-4 0 0,1 7 0 0,0-6 0 0,-1 2 0 16,1 1 0-16,7 0 0 0,-14-1 0 0,6-5 0 15,-3 9 0-15,1-7 0 0,-1-3 0 16,0 4 0-16,-3 3 0 0,3-4 0 0,-4 1 0 0,4-1 0 15,-3 7 0-15,0-6 0 0,6 5 0 0,-6-5 0 16,3 3 0-16,0-4 0 0,4 1 0 0,0-1 0 16,-4 7 0-16,4-6 0 0,-1 6 0 0,1-7 0 15,-7 4 0-15,3-4 0 0,0 1 0 0,-3-1 0 16,10 7 0-16,-10-6 0 0,-1-4 0 0,1 10-8 16,3-7 16-16,-3 1 3 0,3 6 1 0,0-7 0 15,-7 7-12-15,7-6 0 0,-3 6 0 0,0-1 8 16,6-2-8-16,-10 3-17 0,7-7 4 0,4 7 1 15,0-6 12-15,-7 6 0 0,6-1 0 0,4-2 0 0,-10 3 0 16,7-7 0-16,-8 7 0 0,8-6 0 0,0 6 0 0,-4-7 0 16,0 7 0-16,7-6 0 0,-3 5 8 0,0 1 5 15,-4-3 1-15,4 3 0 0,-1-1-14 16,1-2 0-16,3 6 0 0,4-3 0 0,-4 3 0 0,4-3 0 16,-7 3 0-16,10-4 0 0,-10 4 8 0,3-9-8 15,4 9 11-15,-8-6-11 0,12-1 0 0,-12 1 0 16,4 0 0-16,-3-4 0 0,3 7 0 0,1 0 0 15,-1-7 0-15,-3 1 0 0,-1 6 0 0,4-7 0 16,-3 7 0-16,3-6 0 0,-3-4 0 0,0 10 0 0,3-10 0 16,-3 4 0-16,-1-4 0 0,1 1 0 0,-4 2 0 0,0-9 0 15,8 13 0-15,-5-10 0 0,1 4 0 0,-7-1 0 16,6 4 0-16,-3-4 0 0,1 0 0 16,-1 4 0-16,0-4 0 0,0 1 0 0,-3 2 0 15,-1-2 0-15,1-1 0 0,3 0 0 0,-3 1 0 0,3 2 0 16,4-2 8-16,-4-1-8 0,4 4 0 0,3-4 0 15,0 4 9-15,4-1-1 0,-4-2-8 0,4 2 12 16,3-2-12-16,0-1 0 0,-3 0 0 0,3 4-10 16,-6-4 10-16,2 4 0 0,-2-7 0 0,-5 4 0 15,4-7 0-15,1 9 0 0,-5-5 0 0,5 2 0 16,-1-3 0-16,0 1 0 0,0-4 0 0,0 6 0 16,-3 0 0-16,3-5 0 0,4 5 0 0,0 0 0 15,3 4 0-15,-7-4 0 0,-3 1 0 0,7-1 0 16,-4-6 0-16,4 7 0 0,-4 2 0 0,0-2 0 15,4-1 0-15,-4 0 0 0,4 1 0 0,0-1 0 16,3 4 0-16,-3-1 0 0,0-2 0 0,-1 2 0 16,5-2 0-16,-5 2 0 0,5 4-8 0,-1-3 8 15,-3-4 0-15,-4 3 0 0,4 1 0 0,-1-4 0 16,-2 4 0-16,-1-4 0 0,0 1 0 0,0 2 0 0,4 4 0 0,0-7 0 16,-1-2 0-16,5 2 0 0,-1 0 0 0,4 4 8 15,-4-4-8-15,4 1 11 0,-4-1-11 0,4 1 0 16,-4-1-10-16,1-3 10 0,2 4 0 0,-2 5 0 15,2-2-8-15,-2 0 8 0,6-4 0 0,-3 0 0 16,0 4 0-16,-4-1 0 0,-3-2 0 0,3 2 0 16,4-2 0-16,-7 5 0 0,-4-8 0 0,3 8 0 15,5-5 0-15,-4-4 0 0,3 10 0 16,-3-10 0-16,3 3 0 0,0 1 0 0,4-1 0 0,-4 1 0 0,-3-7 0 16,0 6 0-16,6-3 0 0,-2 1 0 0,-12-1 0 15,1 3 0-15,-4-5 0 0,4 5 0 0,3-6 0 0,-3 7 0 16,0-1 0-16,-1-6 0 0,5 6 0 15,-5 1 0-15,-10-1 0 0,11-6 0 0,3 7 0 0,0-1 0 16,-6 1 0-16,-1-1 0 0,4 0 0 0,6-5 0 16,1 5 0-16,-4-6 0 0,-3 7 0 0,0-4 0 15,-1-3 0-15,1 6 0 0,-4-6 0 0,-3 7 0 16,3-4 0-16,0 0 0 0,-3 4 0 0,3-4 0 16,-3 4 0-16,3-4 0 0,0 3 0 0,0 1 0 15,0 2 0-15,0-2 0 0,1-4 0 0,2 0 0 16,-3 4 0-16,1-4 0 0,2-3 0 0,-3 6 0 15,-3-6 0-15,3 4 0 0,-3-4 12 0,3 6-12 16,-7-2 0-16,4-4 0 0,-4 0-12 0,0 6 3 16,0 1 9-16,0-7-8 0,0 6 8 0,1 1-8 0,-1-4 8 15,0 0 0-15,-4 4-9 0,4-4 9 0,4 3 0 0,-4-3 0 16,-3 4 0-16,3-4 0 0,-4-3-17 16,5 7 4-16,-5-7 1 0,4 6 0 0,-3-9 12 15,-1 7 12-15,-3-4-3 0,4-3 0 16,-4 0-66-16,0 0-14 0,0 0-2 0,-7 0-1 15,4-10-194-15,-4-2-38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8:14:33.8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21689 4761 1497 0,'0'0'133'0,"0"0"-106"16,0 0-27-16,10 0 0 0,8 0 129 0,3 0 21 0,0 0 4 0,11 0 1 15,10 0-124-15,4 0-31 0,-3 0 0 0,6 0 0 16,4-3 0-16,10-3 0 0,4-4 0 0,8 4 0 16,2-6 0-16,4 2 0 0,4-6 0 0,7 7 0 15,6-7 16-15,8 7 1 0,7 0 0 0,7-10 0 16,4 9 35-16,6-5 6 0,-3 5 2 0,11 7 0 16,6-6-4-16,5 2 0 0,2-2 0 0,8 9 0 15,7-3-28-15,7-3-7 0,3-1-1 0,0 4 0 16,-3 3 10-16,7 0 2 0,4-9 0 0,6 3 0 15,4 6-16-15,-3 0-4 0,-1-10 0 0,-3 1 0 16,0 9-1-16,7-10-1 0,14 10 0 0,0-6 0 16,4-3 10-16,-4-1 1 0,0 7 1 0,-7-3 0 15,-3 3-2-15,0-4 0 0,6 4 0 0,-6-3 0 16,-1 3-20-16,-10 3 0 0,-7-6 0 0,0 6-8 0,0 0 8 16,-7 6 0-16,-11-6 8 0,-7 0-8 15,-10 3-24-15,-11 6-10 0,-10-9-2 0,-5 10-816 16,-2-1-163-16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3:09.4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15081 12814 1785 0,'-31'16'159'0,"16"-10"-127"16,1 4-32-16,-7-1 0 0,3 1 84 0,1-7 10 16,3 6 2-16,0-3 1 0,3-2-77 0,4-1-20 15,0-3 0-15,7 0 0 0,0 0 0 0,0 0 0 16,0 0 0-16,0 0 0 16,0 0-25-16,3-3-3 0,-3 3 0 0,0 0 0 0,0 0 16 0,0 0 4 15,0 0 0-15,0 0 0 0,0 0 49 0,0 0 11 16,0 0 1-16,0 0 1 0,0 0 22 0,0 0 5 0,0 0 1 15,0 0 0-15,0-10-40 0,0 10-8 16,-3 0-2-16,-1-9 0 0,4 9 0 0,-3 0 0 0,-1-3 0 0,1-7 0 16,-1 7-16-16,4-3-3 0,0-4-1 0,0 7 0 15,0-6-12-15,0-1 0 0,0 1 0 0,0 6 0 16,0-7 0-16,0 10 8 0,-3-9-8 0,3 9 0 16,0 0 0-16,-4 0 0 0,-6 0 0 0,-1 0 0 15,0 0 0-15,1 9 0 0,-4-9 0 0,0 10 0 16,0-7 8-16,-1 6-8 0,-2 1 0 0,3-1 9 15,0-6 0-15,3 7 0 0,4-4 0 0,-4 3 0 16,1-2-9-16,3 2 10 0,3-3-10 0,4 1 10 16,-3 2-10-16,3 7 0 0,3-10-12 0,1 3 12 15,3 7-24-15,0-10 4 0,-4 13 0 0,4-6 0 16,0-4 1-16,1 10 1 0,-5-6 0 0,1-1 0 16,3 4 18-16,-4-4 0 0,4-2 0 0,4-7 0 15,-4 6 13-15,3 1 10 0,1-7 1 0,3-3 1 16,0 0 1-16,4 0 0 0,0-3 0 0,-1-7 0 0,4 1-4 15,1-4-1-15,-5 1 0 0,1-4 0 0,-1 0-21 0,1 1 0 16,-7-7 0-16,-1 9 0 0,-3-6 0 0,4 4 0 16,-8-1 0-16,1 0-12 0,-4 1 12 0,0-1 0 15,-4-3 0-15,-3 10 0 0,0-4 11 0,0 1-3 16,-3 2 0-16,3 1 0 0,-4-1-8 0,0 1 0 16,1 9 9-16,-1-3-9 0,4-3 8 0,0 3-8 15,0 3 8-15,0 3-8 0,7-3 0 0,-3 9 0 16,-1 0 0-16,0 1 8 0,1 2-8 0,-1-2-12 0,4 2 4 15,-3-2 0-15,3 9-6 0,-4-7-1 0,4 1 0 16,-3-4 0-16,3 10 15 0,0-7 0 16,0-2 0-16,0 2 0 0,0-2 0 0,0-4 0 0,0-6 0 15,7 3 0-15,0 7 0 0,-7-10 0 16,11 3 12-16,-1-3-12 0,1 0 9 0,3 0-9 16,-4-3 0-16,4-4 9 0,1 4-9 0,-5-6 0 0,1 6 0 0,-4-4 0 15,0-5 0-15,0 9 0 0,0-4 0 0,-3-2 0 16,-4 6 0-16,3 0 0 0,-3-7 12 0,0 10-4 15,0 0 3-15,-7-6 0 0,3 3 0 0,4 3 0 16,-7-6-11-16,4 6 12 0,-8-3-12 0,4 3 12 16,0 0-12-16,-3 0 0 0,-5 3 0 0,1-3 0 15,0 6-15-15,-3-3-1 0,3 6-1 0,-4-2 0 16,0-1 5-16,1 3 2 0,-5 1 0 0,5 2 0 16,-1-2 10-16,1-1 0 0,2 4 0 0,1-4 0 15,4 1 0-15,3-1 0 0,0-6 0 0,7-3 0 0,3 10 0 16,1-1 0-16,-4-9 0 0,0 0 0 15,10 3-11-15,1-3 11 0,6 0-13 0,-2 0 5 0,2 0 8 0,1 0 0 16,-1-3 0-16,5-6 0 0,-1 5-12 0,-4-2 0 16,1-3 0-16,3 2 0 0,-3 1 36 15,0-3 6-15,-1-4 2 0,4 1 0 0,-7 2-24 16,4-2-8-16,-4-4 0 0,0 3 0 0,-7 4 12 0,4 0-4 16,-4-4-8-16,-3 4 12 0,-4 2-4 0,0-2 0 15,-4 3-8-15,-3-4 12 0,0 10-12 0,-4-3 0 16,-3 3 8-16,0 0-8 0,0 0 0 0,-4 3 0 15,1-3 0-15,3 10-10 0,-4-4 10 0,0-3-12 16,1 3 12-16,3-2-12 0,-1-1-4 0,5 3 0 16,-1-3-1-16,4-3-855 0,7 0-172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4:29.30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13995 16104 1609 0,'0'0'35'0,"0"0"7"0,0-10 2 0,0 1 2 0,0 6-37 0,0-3-9 16,0-7 0-16,0 10 0 15,-4-3-52-15,4-7-13 0,-3 4-3 0,-1-1 0 16,1-2 47-16,-1-7 9 0,-7 6 1 0,4 1 1 0,0-7 77 0,-3-3 15 15,-1 3 3-15,-3-3 1 0,0-9 24 0,3 6 5 16,-3-3 1-16,0 3 0 0,-3-4-30 0,-1 7-6 16,0-6 0-16,-3 6-1 0,0 0-24 0,-4 7-5 15,1-4-1-15,-8 6 0 0,4-2-38 0,-4 5-11 16,-7 4 0-16,4 0 0 0,-8 6 0 0,-2 6 0 16,-5-3 0-16,-3 10-12 0,-10 5 12 0,3 1-10 15,-7 3 10-15,0 3-10 0,0 16 10 0,-4-3 0 16,1 6 0-16,-1-1 0 0,4 1-11 0,0 7 11 0,7-8-13 0,4-2 5 15,10 3 8-15,3-3 0 0,5-7 0 0,6 13 0 16,4 0 0-16,3 4 0 0,4 2 0 0,7 0 0 16,-4 7-15-16,4-1 3 0,7 1 0 0,-4 3 0 15,4 3 0-15,0 6 1 0,7-6 0 0,0 6 0 16,0 0 11-16,7-10 0 0,0 1 0 0,7-6 0 16,0-4 0-16,8 0 0 0,2-3 0 0,12-15 0 15,2 6 20-15,12-13 10 0,6-3 2 0,8-6 0 16,3 3-5-16,7-13-1 0,10-6 0 0,5-3 0 15,6-3-17-15,0-6-9 0,7-1 10 0,-3 1-10 16,0-4-8-16,3-5-8 0,-3 5-2 0,0-6 0 16,-4-3 2-16,-7 0 1 0,-3 7 0 0,-4-10 0 0,0 3 15 15,-10 0 10-15,-4 0-2 0,-7 3 0 16,-7-6 19-16,-4-3 3 0,-3 6 1 0,-4-10 0 0,-6 1 4 16,-1 0 1-16,-3-4 0 0,-8-6 0 0,1 1-8 15,0-8 0-15,-8-2-1 0,1-3 0 0,-4 0-14 0,-3-7-2 16,-4-3-1-16,-4 4 0 0,-3-10 8 0,-7 6 2 15,0-3 0-15,-7 0 0 0,-4 4-20 0,-6 2 0 16,-1-3 0-16,-3 10 0 16,-4 6-22-16,-7 0-8 0,-3 3-2 0,-4 3 0 0,-7 7 32 0,0 3-9 15,0 2 9-15,0 4 0 0,-7 3 0 0,8 3 0 16,2-3 0-16,1 4 0 0,3 8 0 0,0-2 0 16,0-1 0-16,4 4 0 0,-1-1 0 0,1 1 8 0,-4 6-8 15,4-3 8 1,-4 6-93-16,0 0-19 0,0 0-3 0,1 6-1050 0</inkml:trace>
  <inkml:trace contextRef="#ctx0" brushRef="#br0" timeOffset="1313.91">12464 16841 2862 0,'0'0'127'0,"0"0"25"0,-7 9-121 0,0 4-31 0,-8-4 0 0,1 4 0 31,-3-4-16-31,-1 4-10 0,-3-1-2 0,-4 4 0 16,-3-4-28-16,-4 1-7 0,-7 6-1 0,-3-7 0 0,-7 7 38 0,-1 0 7 0,-10-3 2 0,4 6 0 16,-4 0 6-16,-4 6 2 0,-6-6 0 0,-8 6 0 15,-6-3 37-15,2 3 7 0,-2-3 1 0,-8 7 1 16,-14-4 2-16,7-3 0 0,1 3 0 0,-5-3 0 15,1-3-15-15,-11-3-4 0,0 3 0 0,-3-3 0 16,3-7-1-16,-7 1-1 0,-11-4 0 0,1 1 0 16,-1-1-18-16,-3-6 0 0,-3 7 0 0,-1-10-9 15,1-3-4-15,-4 3-1 0,-1-7 0 0,8 7 0 16,4-3 14-16,-1 3-12 0,-6-3 12 0,10 6-12 16,10 7 12-16,1-7 0 0,-8 3 0 0,8-3 0 0,0 10 0 15,3-4 0-15,0 0 0 0,3 1 0 0,5 2 0 16,6-2 0-16,-3 2 9 0,10-2-9 0,-3 2 0 0,3-2 0 15,4 8 0-15,3-5-10 0,4 3 10 0,3-4 0 16,4 1-9-16,0-1 9 0,3 4 0 0,8-3 0 16,-8-10 0-16,11 6 0 0,11 1 0 0,0-10 0 15,-1 0 11-15,15-4-11 0,0-2 45 0,-1 3 3 16,12-6 1-16,-1-1 0 0,0-2-36 0,8 2-13 16,-1-9 9-16,8 10-9 0,-5-7 8 0,5 1-8 0,3 2 8 15,0-6-8-15,0 7 8 0,3-1-8 0,-3 1 0 16,4-4 8-16,-5 13 0 0,5-10 0 0,-4 4 0 0,3-1 0 15,1-2 2-15,-4 3 0 0,-4-10 0 16,4 6 0-16,-3 1 3 0,3-4 1 0,-1 0 0 16,-2-3 0-16,-1-3 13 0,4-6 2 0,0 6 1 15,0-9 0-15,-3 0-1 0,2-1 0 0,8 1 0 0,-7 0 0 16,4-4-13-16,3 4-4 0,-7-10 0 0,3 10 0 16,4-4-12-16,-3-6 8 0,-4 10-8 0,3-4 0 15,-3-2 8-15,4 5-8 0,-11-2 0 0,3 3 0 16,-3-4 8-16,3-3-8 0,1 7 0 0,-4-3 0 15,-8-1 8-15,8-2-8 0,-3-4 0 0,3 3 9 16,-4-3-9-16,7 1 0 0,-6-1 0 0,3 0 0 16,-1 10 0-16,5-4 0 0,-1 4 0 0,1 9 0 15,3 0 0-15,0 3 0 0,3-3 0 0,-7 13 0 16,8-1-10-16,-1 4 10 0,1 0-13 0,-1 3 5 16,4 3-1-16,0 0 0 0,0 0 0 0,0 12 0 15,-7 1-15-15,4 9-2 0,-4 0-1 0,0 3 0 0,7 0 15 0,-11-3 4 16,4 9 0-16,-4-9 0 0,4 6 8 0,-3-3 0 15,-1 7 0-15,1-10 0 0,-1 9 0 0,0-3 0 16,-3-3 0-16,0 4 8 0,4-7-8 0,-4 6 0 16,3-3 0-16,0-3 8 0,1-3-8 0,6 3 0 15,1-10 0-15,3 7 0 0,-11-7 0 0,11-2 8 16,0 2-8-16,0-12 0 0,0 0 8 0,0 0-8 16,0 0 10-16,0 0-10 0,0 0 11 0,0 0-11 15,0 0 12-15,0-12-12 0,0 2 14 0,0-2-4 16,0-7-1-16,0 3 0 0,0-6-1 0,-7-3-8 15,14 3 12-15,-7-9-4 0,0 0-8 0,0-1 0 0,0 7 0 16,4-6 0-16,-4 0 0 0,7-1 0 0,-4 1 8 0,8 0-8 16,-8-1 0-16,8 10 0 0,-4-6-10 0,7 6 10 15,-3 0-9-15,3 10 9 0,-4-1-8 0,1 4 8 16,3-1 0-16,0 1-10 0,0 6 10 0,-3 3 0 16,3-7-12-16,-3 14 12 0,3-4-12 0,3 3 12 15,-10-3 0-15,11 7-8 0,-7-7 8 0,3 6 0 16,0 4 0-16,7-4 0 0,-10 0 8 0,13 4-8 15,-6 6 8-15,0-7-8 0,6 7 0 0,1 0 0 16,0-3 8-16,-1 3-8 0,1-1 0 0,0-5 0 16,6 9 0-16,-6-3 0 0,0 3 0 0,3 0 0 15,-3-1-152-15,-1 1-32 16</inkml:trace>
  <inkml:trace contextRef="#ctx0" brushRef="#br0" timeOffset="23622.88">21519 17687 518 0,'0'0'23'0,"0"0"5"0,0 0-28 0,0 0 0 0,0 0 0 16,0-3 0-16,0-6 406 0,-3-1 76 0,-1-2 15 0,1-4 3 16,3 4-384-16,-4-10-78 0,8 3-15 0,-4-3-3 15,0 0 15-15,0-9 3 0,0-1 1 0,3-2 0 16,1 2 9-16,3-5 1 0,-3 2 1 0,3-5 0 16,0 8 13-16,0-2 2 0,0-7 1 0,0 10 0 15,3-4-44-15,-3-2-9 0,0 2-1 0,-3 1-1 16,0-4 2-16,-4 7 1 0,3-1 0 0,-3-2 0 15,-3 5 9-15,3-5 1 0,0 9 1 0,0-6 0 16,0-1-15-16,0 4-10 0,0-3 12 0,0-1-12 16,3 7 0-16,1-3 0 0,-4 6 0 0,3-6 0 15,4 6-8-15,-7 6 8 0,4-3-13 0,-1 0 5 16,4 7-5-16,-3-1-1 0,-1-2 0 0,1 8 0 16,-4-2 14-16,0 3 0 0,3-4 0 0,-3 7-9 15,-3-6 9-15,3 9 0 0,3-3 0 0,-3 3 0 16,0 0 8-16,0 0 3 0,0 0 1 0,0 0 0 0,0 0-12 0,-3-7-16 15,3 7 4-15,0 0 1 0,0 0 19 0,0 0 3 16,-4-9 1-16,4 9 0 0,0 0-12 0,0 0 0 16,-3-3 0-16,3 3 0 0,-7 0 0 0,7 0 0 15,-4 9 0-15,-3-6 0 0,-3 7-9 0,-1-1 9 16,4 1-12-16,0 2 12 0,-4 1-9 0,1-4 9 16,-1 10 0-16,1-7-9 0,3 7 9 0,-8-6 0 15,5-1 0-15,-4-2 0 0,0 9 0 0,-1-7 0 16,1-2 0-16,-3 2-8 0,3-2 8 0,0 2 12 15,3-3-2-15,0 1-1 0,-3-4-9 0,7 0 0 0,0 1 9 16,7-7-9-16,-7 0 0 0,7 0 0 0,0 0 0 16,0 0 0-16,0 0 0 0,0 0 0 0,-7-7 0 15,3-5 0-15,1 2 0 0,3 1 0 0,-4-3 0 0,4 2 0 16,4-2 0-16,-1-7 0 16,1 6 0-16,0-6 8 0,3 4-8 0,0-4 0 0,-4 0 0 0,4 7 8 15,0-1-8-15,-3 0 0 0,3-2 0 0,0 2 0 16,0 1 19-16,0 2-1 0,0-2 0 0,0 2 0 15,-3 1-10-15,6 0-8 0,-6-1 12 0,6 1-12 16,-6 6 10-16,3-1-10 0,4-2 8 0,-1 6-8 16,4 0 14-16,0 0-2 0,0 6-1 0,1 1 0 15,2 2 0-15,4 1 0 0,1 2 0 0,2-3 0 16,-6 10-11-16,7-6 0 0,10 6 0 0,0-1 0 16,-7-2 0-16,4 3 0 0,7-7 0 0,3 7-980 15,8-6-189-15</inkml:trace>
  <inkml:trace contextRef="#ctx0" brushRef="#br1" timeOffset="37994.42">3521 12573 172 0,'0'0'8'0</inkml:trace>
  <inkml:trace contextRef="#ctx0" brushRef="#br1" timeOffset="39750.96">3729 12560 403 0,'0'0'36'0,"10"0"-36"0,5 0 0 0,2 0 0 15,-3 0 153-15,4 0 24 0,3-3 5 0,4-3 1 16,0 3-147-16,6-7-36 0,-6 7 0 0,0-3 0 15,-1-3-14-15,5 9-7 0,-1-7-2 0,0 1 0 16,-3 3 3-16,-1-3 0 0,-2 3 0 0,-1-4 0 0,3 7 48 16,-6-3 9-16,0 3 3 0,6 0 0 0,-6 3 32 0,0-3 6 15,6 0 2-15,-6 10 0 0,7-10-58 0,-1 9-11 16,5-3-3-16,-5-2 0 0,1-1-8 16,3 3-12-16,4-6 2 0,-4 0 1 0,4 0-7 15,3-6 0-15,-7 6-1 0,4 0 0 0,-4 0 17 16,4-3 0-16,-7-7-8 0,0 7 8 0,-1-3 19 0,1-4 7 15,0 7 2-15,-1-6 0 0,1 6 20 0,0-4 5 16,-1 4 1-16,1-3 0 0,0 3-18 0,3-7-3 16,4 10-1-16,0-3 0 0,3-3-21 0,-7 6-11 15,4 0 10-15,-4 0-10 0,4 0 12 0,-4 0-4 16,4 0-8-16,-8 0 12 0,5 0-12 0,-5 0 0 16,5 0 0-16,-5 0 0 0,4 0 0 0,-3 0 0 15,0 0 0-15,0 0 0 0,-1 0 0 16,4 0-16-16,-3-3 3 0,0 3 1 0,3-6 12 0,-3 2 16 0,7 4-3 15,-11-3-1-15,3 3 8 0,5-6 0 16,-1 6 1-16,0 0 0 0,0 0-21 0,4 0 0 0,-4 0 0 16,4 6 8-16,0-3-8 0,-4 1 0 0,7 2 0 15,4-3 0-15,-11 6 0 0,8-9 0 0,-5 10 0 0,5-7 0 16,-8-3 0-16,4 6 0 0,-4-3 0 0,4-3 0 16,-1 7 0-16,1-7 12 0,0 0-4 0,0-7 0 15,3 7 1-15,0 0 1 0,7-3 0 0,-10 3 0 16,3-6 2-16,1 6 0 0,-1-3 0 0,0 3 0 15,-3-3-1-15,3 3 0 0,1 0 0 0,-5 3 0 16,5-3-11-16,-1 0 0 0,0 3 9 0,0-3-9 16,4 0 0-16,-3 0 0 0,6 6 0 0,-7-6 0 15,7 0 0-15,1 0-10 0,-8 0 10 0,4 0 0 0,-4 0-8 16,4-6 8-16,0 6 0 0,3-3 0 16,-3 3 0-16,3-3 0 0,4-4 0 0,7 7 0 0,-7-3 0 15,3-3 0-15,-6 6 0 0,2 0 0 0,-2 0 0 16,-1-3 0-16,-3 3 0 0,0 0 0 0,-4 0 0 15,4 3 0-15,0-3 0 0,-1 0 9 0,5 0-9 16,-11 6 0-16,6-6 0 0,1 3 0 0,0-3 0 16,-4 7 13-16,4-14-3 0,3 7-1 0,-10 0 9 0,10 0 2 15,4 0 0-15,-3-3 0 0,3-3-12 0,-4 6-8 16,7-9 12-16,-6 5-12 0,6 1 0 0,-7-3-11 16,4 6 0-16,-11-9 0 0,4 9 1 0,0-4 0 15,0 4 0-15,0-3 0 0,-8-3 10 0,5 6 14 0,-1 0-3 16,0 0-1-16,-3-3-10 0,3 3-14 15,4 0 3-15,0 0 1 0,-7 0 10 0,6-6 0 0,-2 6 0 16,3 0 8-16,-1 0-8 0,1 0 0 0,3-3 0 16,4-4-8-16,0 7-12 0,4-3-1 0,2 3-1 0,-2-3 0 31,-4-3-8-31,3 6-2 0,-3 0 0 0,-4 0 0 0,4-3 20 16,0 3 3-16,0-7 1 0,-4 7 0 0,11 0 8 0,-7 0 0 0,-7 0 10 15,0 0-10-15,3 0 28 0,0 7-1 0,-3-7 0 0,0 0 0 16,0 3-15-16,3-3-2 0,7 0-1 0,-3 0 0 15,0 0-9-15,0 0 0 0,14 0 0 0,-7 0 0 16,0 0-12-16,0-3 0 0,-4-4-1 0,8 7 0 16,-1 0 4-16,0-3 1 0,-10-3 0 0,7 6 0 0,7-3 8 15,-7 3 0-15,-3-3 10 0,-5 3-10 0,1 0 21 0,4-7-1 16,-5 7-1-16,1 0 0 0,7 0 9 16,-3 0 1-16,3 0 1 0,3-3 0 0,4 3-38 15,-7 0-8-15,0-6-2 0,0 6 0 0,3 0 18 16,1-3-8-16,3-7 8 0,0 10 0 0,3 0-12 15,-3-3 12-15,0-3-12 0,-4 6 12 0,1 0 0 0,-1 0 0 16,1 0 0-16,-1-3 0 0,1-3 0 0,3 6 0 16,-4 0 10-16,-3 0-2 0,0 0-8 0,-4 0 0 15,1 0 0-15,-1 0 0 0,4 0 0 0,0 0 0 16,-4 0 0-16,1 0 0 0,3 0 0 0,3 0 0 16,-3 0 0-16,0 0 0 0,0 0 0 0,0 0 0 15,3 0 10-15,1 0-10 0,-1 0 8 0,-3 0-8 0,7 0 0 16,-4 6 9-16,1-3-9 0,-1-3 0 0,-3 6-10 0,0-3 10 15,7-3-15-15,-3 0 3 0,-1 10 1 0,0-7 0 16,1-3 11-16,-1 6 0 0,-3-3-9 0,0-3 9 16,4 0 0-16,-1 7 0 0,4-7 0 0,4 3 0 15,-5-3 10-15,5 3 0 0,-4-3 0 0,0 0 0 16,-4 6-10-16,4-6 0 0,0 0 0 0,4 0 0 16,-4 0 20-16,0 0-2 0,3 3 0 0,-3-3 0 15,0 0-29-15,-3 0-5 0,-1 0-2 0,1 0 0 16,3 0 29-16,-4 0 5 0,0 7 2 0,-3-4 0 15,4-3-18-15,-4 0-16 0,0 6 4 0,0-3 0 16,-4-3 12-16,4 0 15 0,7 0-3 0,-4 3-1 16,4-3-1-16,0 0 0 0,-3 0 0 0,3 7 0 15,-4-7-10-15,-3 3-9 0,3-3 9 0,4 0-13 0,-3 0 13 16,-1 0-11-16,1 0 11 0,-1 6-10 0,-3-3 10 0,-4-3 0 16,4 0 0-16,-3 6 0 0,-1-3 0 0,1-3 8 15,-1 0-8-15,0 4 11 0,1-4 3 0,3 0 1 16,-4 6 0-16,4-3 0 0,-4-3-15 0,1 0 8 15,-1 6-8-15,0-6 0 0,4 3 0 0,4-3 0 16,-4 0-11-16,0 0 11 0,3 4-12 0,1-4 12 16,-5 6-12-16,1-6 12 0,4 0 0 0,-4 3 0 15,3-3 0-15,1 0 0 0,-1 0 0 0,1 0 10 16,-1 0 1-16,-3 0 0 0,0 0 2 0,0 0 1 16,-4 0 0-16,1 0 0 0,2 0-14 0,5 0 8 15,-4 0-8-15,3 6 0 0,1-6 0 0,3 3 0 16,-7-3 0-16,3 0 0 0,0 7 0 0,1-7 0 0,3-7 0 15,0 7 0-15,0 7 0 0,0-7 8 0,0 3-8 16,0-3 0-16,0 0 0 0,0 0 0 0,7 0 0 0,-4-3 0 16,1 3 0-16,-1 0 0 0,1-7 0 0,-1 7 0 15,1 0 0-15,-4 0 0 0,3 0 0 0,1-3 0 16,3-3 11-16,0 6 2 0,0 0 1 0,-4 0 0 16,4-3-14-16,0 3 11 0,4-6-11 0,3 2 10 15,14 4-10-15,-7 0 0 0,-3 0-12 0,3-3 12 16,7-3-10-16,4 3 10 0,0-3 0 0,-1 6-9 15,1-4 9-15,0-5 9 0,10 6-1 0,-3-3-8 16,0-4 17-16,3 10-3 0,0-6-1 0,8-3 0 16,3 2 8-16,-1-2 2 0,-2 3 0 0,3-1 0 15,0-2-4-15,7 6-1 0,-1-7 0 0,8 7 0 16,4-3-7-16,7-3-2 0,6 9 0 0,15-4 0 16,3 4-9-16,11-3 0 0,0-3 0 0,14 6 0 15,7 0-10-15,11 0-1 0,6 0 0 0,12 6 0 16,2-3-126-16,15-3-26 0</inkml:trace>
  <inkml:trace contextRef="#ctx0" brushRef="#br1" timeOffset="43745.59">21541 12303 115 0,'0'0'0'0,"0"0"10"0,0 0-10 0,3-6 0 16,1-3 0-16,-4 9 0 0,0 0 244 0,0 0 48 16,3-4 8-16,-3 4 3 0,-3-3-212 0,3-3-43 15,3-3-8-15,1 9-1 0,-1-10 7 0,-3 7 2 16,4-6 0-16,-1 6 0 0,1-7 15 0,-4 1 3 15,-4-1 1-15,4 1 0 0,4-4-18 0,-4 4-3 16,-4-7-1-16,4 1 0 0,-3 2-31 0,3 4-6 16,-4-4-8-16,1 1 11 0,-4-4-11 0,3 6 0 15,1-2 0-15,-4 3 8 0,-4 5-8 0,4-5 0 16,-4 0 0-16,-3 9 0 0,4 0 0 0,-8 6-14 0,0 3 3 0,-3 4 1 16,0-1 10-16,-4 10 0 0,-3 7-9 15,3-4 9-15,-3 6 0 0,0 0 0 0,3 1 0 0,8 5 0 16,-5-8 0-16,8 2 0 0,0 0 0 0,4 1 0 15,3-4 0-15,3 3 0 0,1-6 0 0,3 7 0 16,3-4 0-16,1-3 0 0,6 6 0 0,1-6 0 16,-1 0-16-16,4-3 5 0,4-9 1 0,0 6 0 15,6-7-2-15,1-2 0 0,0-10 0 0,3 6 0 16,0-12 12-16,-3 3 0 0,3-7 0 0,0-9 0 16,1 7 0-16,-1-10 0 0,4 3 0 0,-8-3 0 15,1-3 25-15,0 0 4 0,6 0 1 0,-6-3 0 16,-4 3 6-16,-3-4 0 0,-7 4 1 0,3-3 0 15,7-3-15-15,-11 6-3 0,-10-7-1 0,-3 1 0 16,6 0-10-16,-10 2-8 0,-7-2 9 0,-7 6-9 16,0 3 23-16,-4 0-2 0,1 6 0 0,-5 4 0 15,-2 2 2-15,2 1 0 0,5 9 0 0,-8 0 0 0,4 0-2 16,-4 9 0-16,4-2 0 0,-1 5 0 0,1 1-21 0,0-1 0 16,3 7 0-16,1 3-8 0,-1 0 0 0,4 6 0 15,0-3 0-15,6 3 0 0,-2-6-8 0,6 13 0 16,4-7-1-16,4 0 0 0,3 1 8 0,3 2 9 15,1 0-13-15,3-2 5 0,3-4-13 0,4 3-3 16,8-6 0-16,-1 0 0 0,4 0 12 0,-1-4 3 16,4-5 0-16,4 3 0 0,-4-10 9 0,-3 3 0 15,3-9-9-15,4 0 9 0,0-3 0 0,-4-3 0 0,0-7 0 16,0 1 0-16,1-7 33 0,2 3 2 0,-6-9 0 16,-4 3 0-16,-3 0-18 0,0 0-3 0,3-3-1 15,-4-3 0-15,-13 0 3 0,7 3 1 0,-1-3 0 0,-6 3 0 16,-1-4-17-16,-3 4 0 0,-3-3 0 0,-4-3 0 15,3 9-17-15,-7 0-4 0,-6 3-1 0,-4 3 0 16,3 1 0-16,-3 8 0 0,0 1 0 0,-8 6 0 16,5 0 10-16,-4 0 1 0,3 13 1 0,0-4 0 15,0 4 10-15,1 5 0 0,3 4-9 0,-1 0 9 16,1-3 0-16,4 9-11 0,3-6 11 0,3 3-8 16,4-6 8-16,3 3-8 0,1 0 8 0,6 0-8 15,4-3-17-15,0 0-3 16,1-4-1-16,2 4 0 0,1-6-44 0,3 5-9 0,-4-8-2 0,4-1 0 15,1-6 49-15,2 7 10 0,-3-7 1 0,4-3 1 0,-4-3 45 16,4 0 9-16,3-4 1 0,0-2 1 0,-7-4 15 16,4 4 2-16,3-7 1 0,0 1 0 0,-3-1-9 0,-1-3-2 15,-6 0 0-15,7-3 0 0,-1 4 5 0,1-4 1 16,-11 0 0-16,0-3 0 0,0 0-32 0,-7 3-6 16,-3 0-8-16,-4-3 11 0,-1 3 1 0,1 3 0 15,0-3 0-15,-3 3 0 0,-8 0-12 0,0 7 0 16,4 2 0-16,0 1-11 0,-10 6-10 0,-1 3-3 15,0 3 0-15,0 6 0 0,-3 10 7 0,0-6 1 16,0 9 0-16,0-4 0 0,-1 11 16 0,1-7 0 16,3 0 0-16,1-1 0 0,3-2 16 0,6-3 0 15,5 3 0-15,3-7 0 0,3 4 0 0,1-3 0 16,6-1 0-16,1-3 0 0,3-5-28 0,3 5-6 16,5-3-1-16,-1-3 0 15,3-3-7-15,1 0-2 0,3 0 0 0,0-9 0 16,4 6-84-16,0-7-16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5:30.56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21590 12288 172 0,'0'0'8'0,"0"0"1"0,0 0-9 0,7 0 0 15,-3-7 0-15,-1 1 0 0,1 6 115 0,3-9 21 0,-4 9 4 0,-3 0 0 16,0 0-28-16,7-10-5 0,4 10-2 0,-1-3 0 15,-2-6 1-15,6 9 0 0,-4 0 0 0,4-3 0 16,0 3-38-16,1-7-8 0,-15 7-2 0,10 0 0 16,4 0-17-16,0 0-3 0,-14 0-1 0,11 0 0 15,10 0-10-15,-7 0-3 0,-3 0 0 0,-1 0 0 16,8-3-8-16,-4 3-1 0,4-6-1 0,-4 6 0 16,0-3-5-16,4 0-1 0,-1 3 0 0,4-7 0 15,1 7 21-15,-5 0 4 0,1 0 1 0,0 0 0 16,6 0-8-16,-6 0-2 0,-1 0 0 0,1 0 0 15,7 0 2-15,0 0 0 0,-8 0 0 0,8 0 0 16,7 0-26-16,-4 0 0 0,-3 0-9 0,-1 0 9 0,1 0 0 0,3-3 0 16,4 3 0-16,3-6 0 15,-3 6 0-15,-4 0 0 0,4-3 0 0,-4 3 0 0,0-6 0 16,4 2 0-16,-4 4 0 0,4-3 0 0,0 3 0 16,-8-6 0-16,1 6 0 0,3 0 0 0,8 6 0 0,-8-3 0 15,-7-3 9-15,0 0-9 0,4 4 0 0,3 2 0 16,0-6 0-16,-3 3 0 0,-4-3 0 0,4 6 0 15,-4-6 0-15,4 3 0 0,-1-3 0 0,5 0 0 16,-5 0 0-16,5 0 0 0,-1 0 0 0,4-3 0 16,-4-3 0-16,0 6 0 0,4 0 13 0,-4-3-2 15,0 3-1-15,0 0 0 0,-3 0-10 0,0 0 0 16,-4 0 0-16,0 0 0 0,0 3 0 0,1-3 0 16,-1 0 0-16,3 6-11 0,-2-3 11 0,-1-3-8 0,3 7 8 0,1-7-8 15,3 3 8-15,1-3 11 0,6 0-3 0,-3 0 0 16,3 0-8-16,0 0 0 0,0 0 0 0,4 0 0 15,-4 0 0-15,1 0 0 0,-1 0 0 16,0 0 0-16,1 0 0 0,-5 0 8 16,5 0-8-16,2 0 8 0,-2-3-8 0,3 3 0 0,-4 0 0 0,4 0 0 15,-1 0 0-15,1 0 0 0,4 3 0 0,-5-3 0 16,5 0 0-16,-5 3 0 0,1-3 0 0,4 0 0 16,-1 6 8-16,0-6 0 0,4 0 0 0,4 3 0 15,-1-3-8-15,0 0 8 0,4 0-8 0,-3 0 8 16,-5 0-8-16,1 7 0 0,4-7 9 0,-4 0-9 15,3-7 0-15,4 7 8 0,-4 0-8 0,1 0 0 16,3 0 15-16,0 0-2 0,-4 0 0 0,4 0 0 16,-4 0 4-16,1 0 1 0,3 0 0 0,3-3 0 15,0 3-6-15,1 0 0 0,-1-6-1 0,1 6 0 0,3 0-11 16,-4 0 12-16,8 0-12 0,-4-3 12 0,7 3-12 16,3-3 12-16,1 3-12 0,-1 0 12 0,1 0-12 15,3 0 0-15,-3 0 0 0,6 0 0 0,4 3 0 16,4-3 0-16,-4 3 0 0,-3-3 0 0,-1 0 0 15,1 0 0-15,3 0 0 0,0 0 0 0,-3 0 0 0,-4 0 0 16,-4 6 0-16,5-6 8 0,-5-6-8 0,1 6 0 16,3 0 0-16,0-3 0 0,0 0 0 0,0-4 0 15,-3 7 8-15,3-3-8 0,0-3 0 0,7 3 0 16,0-3 0-16,0 2 0 0,0 4 0 0,0-3 0 16,1-3 0-16,2 6 0 0,1 0 0 0,-4-3-11 15,0 3 11-15,0-6-8 0,-7 6 8 0,7 0-10 16,1 0 10-16,-1 0-10 0,0 0 10 0,-3 0 0 0,-8 0 0 15,4 0 0-15,4-4 0 0,-1 4 0 0,1 0 12 16,3 0-4-16,-3 0-8 0,-1 0 8 16,1-3-8-16,3 3 8 0,0-6-8 0,0 6 0 0,1 0 0 15,-1 0 8-15,-4 0-8 0,1 0 0 0,3 0 0 0,0 0 0 16,-3 0-10-16,-1 0 10 0,-3 0-12 16,-3 0 12-16,-4 6 0 0,4-3 0 0,-4-3 0 0,0 4 0 15,3-4 0-15,-6 6 0 0,-4-3-11 0,0-3 11 16,-7 0 0-16,-1 0 0 0,1 0 0 0,0 0 0 15,0 0 0-15,-3 0 0 0,-1 0 0 0,-3 0 0 16,0 6-14-16,-4-6 5 0,-3-6 1 16,-4 6 0-16,0 0-16 0,-6 0-4 15,2 0 0-15,-6-3 0 0,0-3 2 16,-4 6 0-16,0-4 0 0,-3 4 0 0,-4-3 14 0,0 3 2 0,0-6 1 16,-3 6 0-16,-1 0 9 0,-3 0-12 0,4 0 12 0,-4 0-12 15,0 0 12-15,0 0 0 0,0 0 0 0,0 0-8 0,4 6 8 0,-4-3 0 16,-7-3 0-16,7 4 0 15,0-4-151-15</inkml:trace>
  <inkml:trace contextRef="#ctx0" brushRef="#br0" timeOffset="758.73">33285 12077 1209 0,'3'-3'108'0,"4"-6"-87"0,-3 0-21 0,-1 2 0 0,4-2 109 16,-3-1 18-16,-1 1 3 0,1 0 1 0,-1-1-99 0,1 7-19 16,-4-6-4-16,0-1-1 0,0 1 63 0,-4-4 12 15,1 4 2-15,-1 0 1 0,-3 5-7 0,-3-5-2 16,-1 0 0-16,-3-1 0 0,0 4-21 0,-4-4-5 15,1 4-1-15,-1 3 0 0,-7-3-31 0,1 3-7 16,-1 3 0-16,0-3-1 0,-7 3-2 0,4 3 0 16,0-3 0-16,-11 9 0 0,4-6-9 0,7 7 0 15,-1 2 0-15,5-2 0 0,-1-1 0 0,7 4 0 16,1 5-8-16,-1-5 8 0,4 6-8 0,7 0 8 16,-4-4-10-16,8 4 10 15,-1 3-40-15,8 0-1 0,-1 0-1 16,1 3 0-16,3-3 16 0,4 0 3 0,-1 0 1 0,4 0 0 0,0-3 6 15,4-4 2-15,3 1 0 0,-3-4 0 0,3-8 14 0,4 5 0 16,-1-3 0-16,5-3 0 0,-1-3 21 0,-3 0-2 0,-1-3-1 16,4-3 0-16,1-3 4 0,-1 5 1 15,4-5 0-15,-4 0 0 0,0-4-8 0,7-6-2 0,-3 4 0 16,-4-4 0-16,1-3 0 0,-5 3 0 0,-6 0 0 16,0-3 0-16,-4 10-1 0,-7-7 0 0,-4-3 0 0,-3 9 0 15,-3-5-12-15,-4 5 0 0,-7-6 0 0,3 10 0 16,-7-4 0-16,1 4 0 0,-4 6 0 0,-4-7 0 15,0 10 0-15,0 0 0 0,-6 0-9 0,10 0 9 16,-8 3 0-16,1 7 0 0,3-4 0 0,-6-3 0 16,2 10 0-16,5-4 0 0,3 7 0 0,-8 0 0 15,5-1-9-15,6-2 1 0,4-1 0 0,7 1 0 16,3 6-20 0,4-7-4-16,7 4-1 0,0-4 0 0,11-8 33 0,0 5 0 15,6 0 0-15,-2-5 0 0,2 2-8 0,4-3 8 0,1-3 0 16,2 0 0-16,1 0 0 0,0 0 0 0,-7-3 0 0,10-3 0 15,-7 2 0-15,-3-8-8 0,-4-4 8 0,-7 4 0 0,0-1-23 16,-7-6 3-16,-3 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7:25.67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27672 3752 2534 0,'0'0'56'0,"-4"6"11"0,-3 10 2 0,0 0 3 0,4 6-58 0,-4 3-14 0,3 3 0 0,-6 6 0 16,3-2 28-16,-4 12 2 0,-3-4 1 0,3 1 0 15,-6 12 7-15,2-2 2 0,1-4 0 0,0 3 0 16,-3 3-7-16,3-3-1 0,3-3 0 0,-3 3 0 15,3 1-9-15,1 2-3 0,-1 10 0 0,0-10 0 0,4 10-20 0,-3-7 0 16,-1 4 0-16,4-4 8 16,-3 7-8-16,3-10 0 0,0 10 0 0,3-10 0 15,0 7 0-15,1-7-13 0,-1-6 3 0,1 0 1 16,3 0-122-16,-4-6-24 16,4-10-5-16,0 1-616 0,0-10-124 0</inkml:trace>
  <inkml:trace contextRef="#ctx0" brushRef="#br0" timeOffset="597.04">27767 3937 1900 0,'0'0'169'0,"0"0"-135"15,7-6-34-15,-3 3 0 0,6-4 152 0,-3 4 24 16,0 3 5-16,0 0 1 0,4 3-122 0,-11-3-25 16,7 10-5-16,-3-1-1 0,-1 4 0 0,1 9 0 15,-8-4 0-15,4 14 0 0,-7 2-5 0,0 13 0 0,0-3-1 0,0 6 0 16,-4 7-15-16,1-4-8 0,3 7 10 0,0-4-10 15,0 4 0-15,3-4-8 0,4 7-1 0,0 3 0 16,0-10 9-16,4 4 0 0,-4-1 0 16,3-2 0-16,4-7-8 0,-3 0 0 15,-4-3 0-15,3-6 0 0,1 9-13 0,-1-6-3 0,1-3 0 16,-1-7 0 0,-3 4-163-16,0 0-33 0,4-13-6 0,-4 0-754 0</inkml:trace>
  <inkml:trace contextRef="#ctx0" brushRef="#br0" timeOffset="1243.56">28219 4533 2890 0,'0'0'128'0,"0"0"27"0,0 0-124 0,0 0-31 15,-4 9 0-15,1 4 0 0,6-7 41 0,1 7 3 16,-1-1 0-16,4 7 0 0,-3 3-26 0,3 9-5 16,0-9-1-16,0 16 0 0,0-4-12 0,0 1 8 15,0-4-8-15,0 10 0 0,4-10 8 0,-4 1-8 0,0-1 0 16,3-9 0-16,1 6 0 0,0-3 0 15,-4-3 0-15,0-3 0 0,3 0 19 0,-3-4-3 0,4 1 0 16,-4-13 0-16,4 7-16 0,-4-7-16 0,3 3 4 0,1-6 0 16,-4-6 12-16,3 3 8 0,1-7 0 0,0-2-8 15,-1-7 12-15,1 6-4 0,-1-9 0 0,1 4-8 16,0-1 9-16,-1-6-9 0,1-4 0 0,-4 14 9 16,3-1-9-16,1 4 0 0,-4 2 0 0,0 7 0 15,0-3 0-15,-7 6 0 0,0 0 0 0,4 6 0 16,3-3 8-16,0 7-8 0,3 2 12 0,-3-2-4 15,0-1-8-15,1 0 0 0,-5-6 0 0,8 7 0 16,-4 2 0-16,0 4 0 0,3-6 0 0,-3-4 0 16,4 9 0-16,-4-2 0 15,4 0 0-15,-1 5 0 0,-3-5 0 0,0-1 0 0,4 4 0 16,-1-3 0-16,1-1 0 0,0-2 8 0,-1 2-8 0,4-2 0 16,-7-1 8-16,7 0-8 0,1-5 8 0,-5 2-8 0,4-3 20 0,-3-3-2 15,-1 0 0-15,5-3 0 0,-5-3 6 0,1 2 2 16,-4-5 0-16,0 0 0 0,0-1-8 15,3-2-2-15,-2-1 0 0,-5-6 0 0,4 7-3 16,0-16-1-16,0 6 0 0,0-10 0 0,-3 1 0 0,3-4-1 16,0-5 0-16,0-1 0 0,-3-3-11 0,3 3 0 0,0-3 0 0,-4 3 0 15,4 1 0 1,-3 5 0-16,-1-6-12 0,1 10 12 0,-1 6-24 0,1-6 2 16,-4-1 1-16,0 10 0 15,0-6-59-15,0 6-12 0,0 0-3 0,0 3 0 16,0 7-101-16,-4-1-20 0,4-2-4 0</inkml:trace>
  <inkml:trace contextRef="#ctx0" brushRef="#br0" timeOffset="1835.65">29531 3793 1785 0,'0'0'159'0,"0"0"-127"0,0 0-32 16,0 0 0-16,0 0 142 0,0 0 22 0,0 0 5 0,0 0 1 16,-3 9-95-16,3 4-19 0,-4 5-4 0,-3 8-1 15,3-1-19-15,1 6-4 0,-1 3-1 0,-3 10 0 16,4 7-5-16,-4-4-1 0,3 12 0 0,1-2 0 16,-4 12-5-16,0-7-2 0,-1 1 0 0,1 3 0 15,0 0-5-15,0-4-1 0,-3 14 0 16,3-14 0-16,0-2-8 0,0-4 0 0,-4 4 0 0,4-7 0 15,0-9 0-15,0 6 8 0,3-3-8 0,-6-6 8 32,6-3-33-32,-3-1-7 0,4-5-2 0,3-4 0 15,-4-6-21-15,4 0-4 0,-7-3-1 0,7-7 0 16,4 1-110-16,-4-7-22 0,0-6-5 0,0 0-720 0</inkml:trace>
  <inkml:trace contextRef="#ctx0" brushRef="#br0" timeOffset="2133.5">29866 3793 691 0,'0'0'61'0,"0"0"-49"16,0 0-12-16,0 0 0 0,-3 9 384 0,-1 1 73 15,1 2 15-15,3 7 4 0,0 3-344 0,-4 3-68 16,1 3-13-16,-1 13-3 0,-3 0-4 0,0 6-1 15,0 12 0-15,-4-2 0 0,1 15-22 0,-1-6-4 16,1-4-1-16,-1 14 0 0,0-7-8 0,1-3-8 16,-1-4 9-16,1 4-9 0,3 3 8 0,-4-12-8 15,0 5 0-15,4-8 9 0,0-4-9 0,4-6-9 16,-4 0 9-16,3 3-13 16,1-10-31-16,3 4-7 0,-7-3-1 0,7-7 0 15,-4-3-88-15,4 4-17 0,-3-14-4 16</inkml:trace>
  <inkml:trace contextRef="#ctx0" brushRef="#br0" timeOffset="2438.46">30046 5395 3171 0,'4'22'140'0,"-4"-9"30"0,0 15-136 0,0-3-34 15,3 6 0-15,1 1 0 0,-4 5 44 0,3-2 1 16,-3 6 1-16,4-1 0 0,-4 4-21 0,0 0-4 0,-4 0-1 0,1 3 0 31,-1-3-100-31,-3 0-21 0,0 0-4 0,-4-4-842 0,1 4-168 16</inkml:trace>
  <inkml:trace contextRef="#ctx0" brushRef="#br0" timeOffset="5023.18">26254 4044 2239 0,'0'0'99'0,"0"0"21"0,0 0-96 0,0 0-24 0,0 0 0 0,0 0 0 16,0 3 41-16,0-3 4 0,3 9 1 0,4 1 0 15,0-1-12-15,4 7-2 0,3-7-1 0,0 7 0 16,4-1-31-16,3 7 0 0,0 0 0 0,7 10 0 15,1-4 0-15,-1 3 0 0,0 1 0 0,4-1 9 0,-4 3 5 16,0-2 1-16,0 12 0 0,-3-13 0 16,0 10-6-16,0-4-1 0,-4 1 0 0,-4 3 0 15,1 3 20-15,-4-4 3 0,4 1 1 0,-4 0 0 16,-4 0-20-16,1-7-3 0,0 1-1 0,-4-4 0 16,0 0-8-16,0 1 0 0,0-4 0 0,-4-3 0 0,1 3 0 15,-1-3 0-15,-3 4 8 0,0-7-8 0,0 0 0 0,0 0 0 16,-7-1 0-16,0 8 0 15,-3-7-143-15,-1 0-21 0,-7 9-4 0,1-3-543 16,-4-3-109-16</inkml:trace>
  <inkml:trace contextRef="#ctx0" brushRef="#br0" timeOffset="5433.78">26571 4818 2350 0,'-14'-6'104'16,"14"6"22"-16,-7 0-101 0,0 0-25 0,0 0 0 0,7 0 0 0,0 0 16 0,-7 3-3 16,0 0 0-16,0 3 0 0,3-2-2 0,-3 5-1 15,0 0 0-15,0 4 0 0,-3-1-2 0,-1 14 0 16,0-5 0-16,1 5 0 0,-4 2-8 0,0 3 10 15,-1 0-10-15,1 4 10 0,0 6-10 0,-3-7 0 16,2 4 0-16,1-1 8 16,0 1-160-16,0-3-32 0,0-4-6 15</inkml:trace>
  <inkml:trace contextRef="#ctx0" brushRef="#br0" timeOffset="9051.98">22045 4323 1947 0,'0'0'86'0,"0"0"18"0,0 0-83 0,-7-7-21 0,0 1 0 0,0 3 0 0,7 3 57 0,0 0 7 16,-4-6 2-16,4 6 0 0,0 0-38 0,0 0-8 15,0 0-2-15,-3-3 0 16,-4-4-18-16,7 7 10 0,0 0-10 0,0 0 8 0,0 0-8 0,0 0 0 16,0 16 0-16,3-7-11 0,-3 4 11 0,0-1 0 15,0 7 0-15,0 0 8 0,0-3 8 0,0 12 1 16,-3-12 1-16,-1 12 0 0,4-6-18 0,0 6 10 16,0 3-10-16,4-5 8 0,3 5-8 15,0 0 8-15,0 4-8 0,-3 5 8 0,-1-8 4 16,1 5 0-16,6-2 0 0,-3-4 0 0,0 1 0 0,-3-7 0 15,6 6 0-15,-3-6 0 0,-3 3 6 0,-1-9 2 16,1 3 0-16,-4-3 0 0,7 0 1 0,-3-3 1 16,-4-1 0-16,0 1 0 0,3-7 10 0,-3 4 3 15,-3-7 0-15,-4 4 0 0,-1-1-19 0,1-3-3 16,0-6-1-16,-7 6 0 0,-7-2 9 0,3-4 2 16,1 0 0-16,3 0 0 0,-7 0-23 0,-4 0 0 0,4 0 0 0,-4-4 0 15,0-2 20-15,-3 3 10 0,3 0 2 16,1-3 0-16,3 6-32 0,-1-10 0 0,-2 7 0 0,2-3 0 31,8 6-90-31,-3 0-18 0,3-3-3 0,-4 0-1 16,0-4-92-16,8 7-20 0</inkml:trace>
  <inkml:trace contextRef="#ctx0" brushRef="#br0" timeOffset="9471.79">22835 3918 2001 0,'4'-12'88'0,"-1"5"20"0,8-2-87 15,-8-4-21-15,-3 4 0 0,0 0 0 0,4-4 52 0,-4 10 5 16,0-7 2-16,-7 1 0 0,0 6-22 0,3-3-4 0,4 6-1 0,-7-3 0 16,-3 3-4-16,-1 0-2 15,4 3 0-15,-3 3 0 0,-5 6-26 0,1-2 0 16,0 6 0-16,4 2-11 0,-5 4 11 0,-2 10-8 0,-4-1 8 0,0 7-8 16,3 6 16-16,-3 3 3 0,-8 3 1 0,5 16 0 15,-1-10 12-15,0 4 4 16,1 2 0-16,-8 1 0 0,4-3-14 0,3-4-2 0,11 4-1 15,-4-7 0-15,1 0-1 0,3-3 0 0,3-2 0 16,4-5 0-16,0-2-10 0,3 0 0 0,-3-7 0 16,11-2-11-16,6-1 11 0,1 1-8 0,-8-4 8 0,8-6-8 31,3 0-15-31,4-4-2 0,-1-5-1 0,1 0 0 16,0-4-174-16,6 3-36 0,1-5-6 0,-4-4-2 0</inkml:trace>
  <inkml:trace contextRef="#ctx0" brushRef="#br0" timeOffset="9972.64">23033 4363 2487 0,'0'0'55'0,"0"0"11"0,0 0 2 0,0 0 2 0,0 0-56 0,0 0-14 15,0 0 0-15,0 0 0 0,0 0 0 0,0 0 0 16,0 0 0-16,0 0 0 0,0 10 0 0,-4 9-10 16,-3-10 2-16,0 4 0 0,0-1 8 0,-7 16 11 0,-4-12-3 0,1 12 0 15,3 4-8-15,-7-1 0 0,-4 0 0 16,-18 41 0-16,22-37 0 0,0 6 0 16,0-7 0-16,0 7 0 0,7-10 0 0,7 1 0 15,0-7 0-15,0 0 0 0,3 0 0 16,8-6 0-16,-1-4 0 0,1 4 0 0,3-6 0 0,0 2 0 15,7-2 0-15,3-4 0 0,-2-5 0 16,-8 5 0-16,3-9 0 0,11 3 8 0,1-3 0 0,-5-3 0 0,1 3 0 16,3-9 0-16,-3-1-8 0,-1 7 12 0,1-10-4 15,3-2 17-15,0 2 3 0,0 1 1 0,-3-7 0 16,0-3-7-16,-1 0-2 0,1-6 0 0,0 3 0 16,-8-4-7-16,4-2-1 0,0 0-1 15,-3-4 0-15,-4 4-11 0,0 0 0 0,0-4 0 0,-3 4 0 16,-4-7 12-16,0 13-4 0,0-6 0 0,-4-1 0 15,4 1 7-15,-7 3 1 0,4-4 0 0,-4 7 0 0,-1-3-16 16,1 6 9-16,0-3-9 0,0 3 8 0,0-6-22 0,0 9-5 16,0 3-1-16,4 1 0 15,-1-1-76-15,1-3-16 16,-1 7-4-16,0 2 0 0,1 1-108 0,-1 6-23 0,-6-13-4 16,10 16-1-16</inkml:trace>
  <inkml:trace contextRef="#ctx0" brushRef="#br0" timeOffset="10179.06">22849 4702 2599 0,'-17'0'57'0,"17"0"12"0,0 0 3 0,0 0 0 0,0 9-57 0,0 1-15 0,-4 2 0 0,11-5 0 15,11 2 0-15,-4-6 0 0,-7 10 0 0,7-7 0 16,7-3 0-16,1 3-12 0,-1-6 12 0,-4 0-10 31,5 0-72-31,2-6-14 0,1 3-4 0,-4-13 0 16,-3 4-105-16,3-1-22 0,18-15-4 0,-18 3-1 0</inkml:trace>
  <inkml:trace contextRef="#ctx0" brushRef="#br0" timeOffset="10560.79">23192 3783 2242 0,'0'0'100'0,"0"0"20"0,-7 0-96 0,7 0-24 15,0 0 0-15,0 0 0 0,0 0 18 0,0 0-1 16,0 0 0-16,3 7 0 0,-3 2-17 0,7 4 0 15,-3-4 0-15,-1 7 0 0,4-1 0 0,7 7 0 16,0-6 0-16,4 9 10 0,0-3-10 0,3 3 10 16,7 6-10-16,0 1 10 0,1-1-10 0,-1 4 0 15,4 5 0-15,-8 1 8 0,1 0-8 0,0 0 0 16,-1 3 0-16,-2-4 0 0,-8 4 16 0,0-3-1 16,0 3-1-16,-4 0 0 0,-3 0 20 0,1 3 4 15,-5 0 1-15,1 3 0 0,-4 0-22 0,0-3-4 16,0 0-1-16,-4-3 0 0,4-9-3 0,-3 2-1 15,-5-2 0-15,5-4 0 0,-4-6-8 0,0 7 0 0,0-4 0 16,0-3 0-16,-4 0 0 0,1-3 0 0,-1 0 0 0,0 0 0 31,1-10-103-31,-4 10-22 0,0-6-5 0,-4 0-896 0</inkml:trace>
  <inkml:trace contextRef="#ctx0" brushRef="#br0" timeOffset="10976.28">24765 4454 2984 0,'0'0'66'0,"0"0"14"0,-7-9 2 0,7 9 1 0,0 0-67 0,0 0-16 0,-7 9 0 0,7-6 0 16,-4 7 0-16,8-1-12 0,-4 4 1 0,7 6 1 31,-7 3-14-31,3 3-4 0,5-6 0 0,-5 12 0 0,1 10 10 0,-1-7 2 0,1 7 0 0,-1 0 0 31,-3-1-29-31,4 1-6 0,-4-3-1 0,0-7 0 16,-4 7-30-16,4-1-6 0,-3-5-2 0,3-7 0 16,-4 0-122-16,1-3-24 0,3 22-4 0,0-16-2 0</inkml:trace>
  <inkml:trace contextRef="#ctx0" brushRef="#br0" timeOffset="11180.48">24437 4837 2016 0,'0'0'89'0,"7"6"19"0,4-12-87 0,-1 6-21 16,4 0 0-16,7 0 0 0,11-3 312 0,3-3 59 15,11 6 11-15,0-10 2 0,7 7-318 0,4-6-66 16,6 5-9-16,1-5-4 15,-1 3-29-15,1-7-6 0,-4 4 0 16,-1-4-1-16,-2 1-150 0,-15-1-29 16</inkml:trace>
  <inkml:trace contextRef="#ctx0" brushRef="#br0" timeOffset="13973.55">28261 4191 1796 0,'-3'0'80'0,"-1"0"16"0,-3-6-77 0,0 3-19 15,-4 3 0-15,4-7 0 0,4 7 60 0,-1-3 9 0,1 3 2 0,3 0 0 16,3-3-11-16,1-3-3 0,-1 3 0 0,4-7 0 15,4 1-41-15,-1 6-8 0,5-4-8 0,2 4 12 16,1-3 11-16,3 0 2 0,0-1 1 0,0 4 0 16,1 3 24-16,2-9 5 0,-3 3 1 0,4 6 0 15,0 0-13-15,3 0-3 0,-3 0 0 0,6 0 0 16,1 0-40-16,3 0-17 0,1 0 1 0,6 0 0 16,-3 0 16-16,0 0 0 0,-4 0 0 0,0 0 0 15,1 0 9-15,-5 0 6 0,-3 0 1 0,-3 0 0 16,-7 0-26-16,-1 0-5 0,1 0-1 0,-7 0 0 0,-1 0 26 0,-3 0 5 15,-7 0 1-15,0 0 0 0,7-7-7 0,-7 7-1 16,0 0 0-16,7-6 0 0,-3 3-8 0,-1-13 8 16,1 13-8-16,0-6 8 0,3-1-8 0,-4-2 0 15,1 2 0-15,-1 1 0 0,1 3 0 0,-1-4 0 16,-3 1 8-16,4 3-8 0,-4-7 12 0,0 10 1 16,0-3 0-16,0-4 0 0,-4 7 13 0,4 3 2 15,-3-3 1-15,-4-3 0 0,0 3-14 0,0 3-3 16,-1-7-1-16,-2 4 0 0,-1-6-11 0,1 9 12 15,-4-3-12-15,3-4 12 0,-3 4 6 0,3-3 2 16,-6 6 0-16,3-13 0 0,-1 10 7 0,1 3 1 16,4-9 1-16,-4 3 0 0,3-7-17 0,4 10-4 0,0-7-8 0,0 1 12 15,0 9-12-15,3-9-8 0,4 9 8 0,0 0-13 32,0-3-120-32,0 3-24 0,0-10-5 0,7 1-1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8:16.28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16838 7223 403 0,'-21'0'36'0,"14"7"-36"0,0-7 0 0,-4 3 0 0,-3-3 161 16,4-3 26-16,2 3 5 0,-2-7 0 0,3 7-126 0,0 0-26 16,7 0-4-16,-7-3-2 0,7 3 14 0,-7-3 4 15,3-3 0-15,4 6 0 0,-3-3 15 0,-1-4 3 16,-3-2 1-16,7 9 0 0,0 0 17 0,0 0 4 16,-3 0 1-16,3 0 0 0,0 0-31 0,0 0-6 15,0 0-2-15,0 0 0 0,3-6-33 0,4-1-6 16,0-2-2-16,0 6 0 0,4-3-13 0,3 2 8 15,0-5-8-15,4 9 0 0,3-9 11 0,4 9-11 16,-4-4 12-16,7 4-12 0,0-6 12 16,0 3-4-16,1 3 0 0,-1 0-8 0,0 0 17 0,4 0-3 15,-4 0-1-15,0 0 0 0,0 3-1 0,1-3-1 16,-1 6 0-16,4-6 0 0,-4 4-11 0,4-4 0 16,-4 0 0-16,4 0 8 0,-4 0-8 0,0 0 0 15,-3 0-12-15,-1 0 12 0,5 0 15 0,-5 0 10 0,1 0 3 16,0-4 0-16,3 4-4 0,-7 0-1 15,4-6 0-15,-4 3 0 0,0 3-14 0,0-3-9 0,0-3 12 0,1 6-12 16,-5-3 9-16,1-4-9 0,0 4 0 0,3 0 9 16,-7-3-9-16,3 3 8 0,1-4-8 0,-4-2 8 15,0 6 6-15,0 0 1 16,-3-4 0-16,-4 4 0 0,4-3 3 0,-8-3 1 0,4 9 0 0,-3-4 0 16,3-5-3-16,0 9 0 0,0-3 0 0,-7 3 0 15,0 0-16-15,3-6 0 0,5 2 0 0,-5-5 0 16,4 9 0-16,0-3 0 0,-3 3 0 0,3-6 0 15,-4 6 0-15,-3 0 0 0,7-4-11 0,-7 4 11 16,11 0 0-16,-11 0 0 0,0 0 0 0,0 0 0 16,3-6 0-16,-3 6 0 0,0 0 8 0,0 0-8 0,0 0 0 15,0 0 0-15,0 0 0 0,0 0 0 16,4-3 0-16,-4 3 11 0,0-9-3 0,0 9-8 16,-4-10 12-16,1 7-4 0,-4-3 0 0,3 3-8 0,-3 0 11 15,4-4-11-15,-1 7 10 0,-3-9-10 0,0 9 12 16,0-3-4-16,-4-3-8 0,1 2 12 0,-1 4-4 0,1-3 0 15,-1-3-8-15,1 6 12 0,-5-3-12 0,5-3 11 16,-1 6-11-16,1 0 10 0,-1 0 1 0,1-4 0 16,-1 4 0-16,0 0 0 0,1 0-11 0,3-6-12 15,0 6 2-15,7 0 1 0,0 0 21 0,-4-3 4 16,4 3 0-16,0 0 1 0,0 0-17 0,0 0 8 16,0 0-8-16,0-9 0 0,0 5 8 0,0 4-8 15,0 0 0-15,7-6 0 0,0 3 0 0,4 0 0 16,-1-3 0-16,1 6 0 0,0-3 0 0,3 3 0 0,-4 0 0 15,4 3-9-15,4-3 9 0,-4 0 0 0,0 6 0 0,0-3-8 16,0 0 8-16,1 7 0 0,2-1 0 0,1 0-8 16,-1-5 8-16,1 5 0 0,7 4 0 0,-4-4 0 15,-3 0 0-15,3 1 0 0,0-7 0 16,-3 6 0-16,-1-2 0 0,1-4 0 0,-4 6 0 16,0-6 0-16,0 7 0 0,-3-10 0 0,-1 9 0 0,1-9 0 15,-4 9 0-15,0-5 0 0,-7-4 0 0,0 0 0 16,7 9 0-16,-7-9 0 0,0 9 0 0,0-9 0 15,0 4 0-15,0-4 11 0,-3 9-11 0,-4 0 12 16,-1-2-4-16,-2-1 0 0,-1 0 0 0,1-3 0 16,-4 7 1-16,0-1 0 0,-4 1 0 0,0-1 0 15,-3 3-9-15,0 1 0 0,0 0 0 0,0-4 0 16,3 7 0-16,0-1 0 0,-3-5 0 0,3 9-11 16,8-7-4-16,-1 1-1 0,1 2 0 0,-1 1-1316 15</inkml:trace>
  <inkml:trace contextRef="#ctx0" brushRef="#br0" timeOffset="8704.94">16475 9638 172 0,'-7'0'16'0,"3"0"-16"0,-3-3 0 0,0-4 0 0,4 4 335 0,-1-3 64 16,0 3 13-16,4-7 2 0,0 10-311 0,0-9-63 16,0 6-12-16,0-6-2 0,0-1-15 0,0 10-3 15,0 0-8-15,8-3 12 0,-5-3 1 0,-3 6 0 16,0 0 0-16,7-3 0 0,0-7 7 0,4 10 2 16,-1 0 0-16,4 0 0 0,1 0 8 0,6 6 2 15,-4-2 0-15,5-4 0 0,6 3-15 0,-4-3-2 16,5 6-1-16,6-3 0 0,0-3 6 15,4 6 2-15,7-2 0 0,0-4 0 0,0 0 6 0,-1 3 0 16,5 3 1-16,-1-6 0 0,1 0-29 0,3 0 8 16,-1 0-8-16,1 0 0 0,4-6 17 0,3 3 1 15,-4 3 0-15,1 0 0 0,-1 0 5 0,-3 0 1 16,-4-4 0-16,-3 4 0 0,4-6-8 0,-4 6 0 16,-1 0-1-16,-2 0 0 0,-4 6-1 0,3-2 0 0,-3-4 0 15,3 0 0-15,-7 0 0 0,4 0 0 16,-4 0 0-16,1 0 0 0,-5 0-2 0,1 0-1 0,0-4 0 0,-4-2 0 15,0 6 15-15,1-3 3 0,-8-3 1 0,-4 6 0 16,5 0-17-16,-8-3-3 0,0-1-1 0,-4-2 0 16,-3 6 6-16,0 0 1 0,-7 0 0 0,0 0 0 15,0 0 19-15,0 0 4 0,0 0 1 0,0-9 0 16,-3-1-40-16,-4 7 0 0,0-6 0 0,3 6 0 16,-6-4 15-16,-1-2-2 0,1-4 0 0,-5 4 0 15,1 3-4-15,0-4-1 0,0 1 0 0,0 0 0 16,-4-1 2-16,1 1 0 0,3-1 0 0,-4 4 0 15,0 0-10-15,1-4 12 0,-1 1-12 0,-3 6 12 16,0-7-12-16,0 10 0 0,-1-9 0 0,1 9 8 16,-3-6-8-16,-1-1 0 0,7 4 0 0,-3-3 0 0,0-3 0 15,3 9 0-15,1-3 0 0,2-1 0 0,5-2 8 0,-1 6-8 16,4-3 8-16,0-3-8 0,0 6 9 0,7 0-9 16,-3-3 10-16,3 3-10 0,0 0 0 0,0 0 0 15,0 0 0-15,0 0 0 0,10-7 0 0,-3 7 0 16,4-3-8-16,-1 6 8 0,-3-3-10 0,4 7 10 15,3-4-8-15,0-3 8 0,0 9 0 0,4-3-10 16,0 1 10-16,-1-1 0 0,1-3-8 0,0 6 8 16,-1-2 0-16,4-1 0 0,-7 3-8 0,4-2 8 15,0-1 0-15,-4 3 0 0,4 1 0 0,-4 2-8 16,0-2 8-16,-4 5 0 0,1-8 0 0,-1 8 0 16,-2-2 0-16,-1-1 0 0,-4-2 0 0,4 2 0 0,-7-2-8 15,0 2 8-15,0 4 0 0,-3-3-10 0,-1-1 10 16,1-2-8-16,-4 2 16 0,-1 7 3 0,1-7 1 15,-3-2 0-15,-4 2-3 0,3-2 0 0,-3 9 0 0,-4-10 0 16,4 4-9-16,-3-1 0 0,-1-2 9 0,-3 2-9 16,3-3 0-16,-3 7-15 0,0-3 3 0,-4-1-906 15,-7 10-181-15</inkml:trace>
  <inkml:trace contextRef="#ctx0" brushRef="#br0" timeOffset="17107.64">16235 6696 2030 0,'0'0'90'0,"0"0"18"0,0 0-86 16,0 0-22-16,-7 0 0 0,3-6 0 0,4 0 88 0,-3-3 12 16,3 9 4-16,-4-10 0 0,4 7-51 0,0 3-9 15,0 0-3-15,0 0 0 0,0 0-32 0,0 0-9 0,0 0 0 0,0 0 0 16,4 9 0-16,-4 10-10 15,3 3 1-15,-3 9 0 0,0 4-2 0,0-1 0 16,-3 14 0-16,-1-5 0 0,1 1-9 0,-4 0-1 0,3 3-1 0,-3-9 0 31,4 3-10-31,-1-10-3 0,0 0 0 0,1 1 0 16,-1-1-18-16,1-9-4 0,3 0-1 0,0 0-897 0</inkml:trace>
  <inkml:trace contextRef="#ctx0" brushRef="#br0" timeOffset="20037.49">15882 9447 1382 0,'-3'0'123'0,"-5"-4"-99"0,-2 4-24 16,-1-6 0-16,1 3 148 0,3-3 25 0,0 3 5 0,3-4 1 15,-6 4-161-15,2-6-32 0,5-1-6 0,-1 7-2 16,-3-6 22-16,4 6 0 0,-1-4-9 0,1-2 9 16,-1 3 13-16,8-1 7 0,-4-2 0 0,7 0 1 15,3-4-6-15,-3 4-2 0,1-1 0 0,6 4 0 16,0-3 4-16,3-1 1 0,1 1 0 0,3-1 0 15,4 1-18-15,-4 3 10 0,4-1-10 0,-1-2 8 16,-2 6 4-16,2-3 0 0,-6 6 0 16,3 0 0-16,-3 0-12 0,-1 0 0 0,-3 9 0 15,1-3 0-15,2 4 0 0,-6-4 0 0,-4 10 0 0,0-4 0 16,-4 1-9-16,1-1 9 0,0 7 0 0,-4-6 0 16,0 5-10-16,-4-5 10 0,0 6-8 0,1 3 8 15,-8-10 0-15,4 13 0 0,0 1 0 0,-3-5 0 16,-4 8 0-16,-1-4 0 0,1 6 0 0,-3 0 0 15,-1-2 0-15,4-4 0 0,-4 6 0 0,-3 1 0 16,3-1 0-16,1 0 0 0,-1-3 0 0,4-6 0 16,4 0 0-16,2 0-8 0,1-9 8 0,0 6-8 15,4-7 16-15,-4-2 3 0,7 2 1 0,0-2 0 0,0-10-23 16,3 6-4-16,-3-6-1 0,11 6 0 0,-1-6 4 16,5 0 0-16,-1 0 0 0,3 0 0 0,1 6-4 0,3-12-1 15,4 6 0-15,0-3 0 16,6-6-149-16,1 9-30 15,28-22-5-15,-7 3-2 0</inkml:trace>
  <inkml:trace contextRef="#ctx0" brushRef="#br0" timeOffset="21844.38">18299 8547 403 0,'0'0'36'0,"0"0"-36"15,0 0 0-15,0 0 0 0,0 0 155 0,0 0 24 16,0 0 5-16,0 0 0 0,0 0-159 0,0 0-25 0,0 0-19 0,0 0 3 16,0 0 16-16,0 0-9 0,0 0 9 0,0 0-8 15,0 0 28-15,0 0 5 16,0 0 2-16,0 0 0 0,0 0 21 0,0 0 5 15,0 0 1-15,0 0 0 0,0 0 18 0,0 0 3 0,0 0 1 16,0 0 0-16,0 0-2 0,0 0 0 0,0 0 0 0,0 0 0 16,7 0-49-16,-7 0-9 0,0 0-3 0,0 0 0 15,0 0-25-15,7-7-4 0,-7 7-2 0,10 0 0 32,-10 0-6-32,0 0-2 0,0 0 0 0,0 0 0 0,0 0 14 0,0 0 4 0,0 0 0 0,0 0 0 15,0 0 23-15,0 0 5 0,0 0 0 0,0 0 1 16,0 0 11-16,0 0 1 0,0 0 1 0,0 0 0 15,0 0-6-15,-10 0 0 0,3-3-1 0,0-3 0 16,0 3 0-16,-4 3 0 0,4-7 0 0,-4 7 0 16,1-3-6-16,-1 0-1 0,-3 3 0 0,0-6 0 15,0 6-9-15,-4 0-3 0,4-3 0 0,-4-3 0 16,1 6-8-16,-4-4 8 0,-1 4-8 0,1 0 8 16,0-6-8-16,3 6 0 0,4 0 9 0,-7 0-9 15,0 0 0-15,0 0 0 0,-4 6 0 0,8-6 0 0,-5 0 0 16,5 0 0-16,-1 0 0 0,0 0 0 0,4 0 0 0,0 0 0 15,4 0 0-15,-4 0 8 0,3 0-8 0,4 0 0 16,0 0 0-16,3 0 8 0,-3 0 1 0,7 0 1 16,0 0 0-16,0 0 0 0,0 0-18 0,0 0-4 15,0 0-1-15,0 0 0 0,0 0 3 0,0 0 1 16,11 4 0-16,-4 5 0 0,-7-9 9 0,7 0-12 16,4 9 12-16,-1-6-12 0,1-3 12 0,-1 10-12 15,1-10 12-15,3 0-12 0,0 0 12 0,0 0 0 0,4 0 0 16,-1 0 0-16,5 0 0 0,-5 0 0 0,1-3 0 0,3 3 0 15,0-7 0-15,4 7 0 0,-4 0 0 0,0 0 0 16,0-3 0-16,1 3 0 16,-5 0 0-16,-3 0 0 0,4 0 0 0,-4 0 0 0,-3 0 0 0,-1 0 0 15,1 0 0-15,-1 0 0 0,1 0 0 16,0 0 0-16,-4 0 0 0,0 0 0 0,0 0 0 0,0 0 0 16,3-3 0-16,1-3 0 0,-4 6 0 0,0 0 0 15,4 0 0-15,-4 0 0 0,0-9 0 0,-4 9 0 16,-3 0-11-16,0 0 11 0,0 0-13 0,0 0 5 15,7 0 8-15,-7 0 0 0,0 0-9 0,0 0 9 16,0 0-9-16,0 0 9 0,0 0-12 0,-7-4 12 16,0 4-20-16,7 0 2 0,-7 0 1 0,0 0 0 15,0 4-103 1,0-4-20-16,7 0-4 0</inkml:trace>
  <inkml:trace contextRef="#ctx0" brushRef="#br0" timeOffset="22509.86">18249 8500 633 0,'0'0'28'0,"0"0"6"16,-7 0-34-16,0 0 0 0,-3 0 0 0,-1 0 0 0,0 0 112 0,-3 0 15 15,4 0 3-15,-4 6 1 16,-4-3-131-16,0-3-25 0,1 0-6 0,-1 9-1 15,0-9 77-15,1 0 15 0,-1 0 4 0,0 0 0 0,1 3 76 0,-4-3 15 16,3 0 3-16,0 7 1 0,-3-4-84 0,0-3-17 16,0 0-3-16,0 0-1 0,0 0-34 0,-1 0-8 15,1 6 0-15,0-6-1 0,0 3-11 0,-4-3 0 16,0 0 0-16,1 0-11 0,-4-3 3 0,-4-3 0 16,0 6 0-16,4-3 0 0,0-4 8 0,-1 4-12 15,-2 0 12-15,2-3-12 0,1 6 12 0,-4 0 14 16,8 0-3-16,-4-3-1 0,3-3-2 0,-3 6 0 0,3-4 0 15,4-2 0-15,-4 6-8 0,4-3 0 0,-4 0 0 0,4-3 0 16,-4 6 0-16,4-4 0 0,0-2 0 0,0 6 0 16,0 0 0-16,-1 0 0 0,5 0 0 0,-1 0 0 15,4 0 0-15,4 0 0 0,-5 0 0 0,1 0 0 16,4 6-12-16,-1-6 1 0,1 4 1 0,6-4 0 31,4 0-34-31,0 0-6 0,0 0-2 0,0 0 0 16,0 0-96-16,0 0-19 0,0 0-4 0,0 0-1 0</inkml:trace>
  <inkml:trace contextRef="#ctx0" brushRef="#br0" timeOffset="23127.22">18433 8402 1796 0,'0'0'80'0,"0"0"16"0,0 0-77 0,0 0-19 16,0 0 0-16,-7 3 0 0,7-3 61 0,-7-3 9 15,-1 3 2-15,8 0 0 0,-7-3-58 0,7 3-14 0,0 0 0 0,-7-6 0 16,-3 6 0-16,3 0 0 0,0 0 0 0,0-3 0 15,0-3 0-15,-4 6 0 0,0-4 0 0,1-2 0 16,3 6 0-16,-7-3 9 0,3-6-9 0,-3 5 8 16,0-2 0-16,0 3 0 0,0 0 0 0,-4-3 0 15,-3-4-8-15,3 7 0 0,-3-3 0 0,0 0 0 16,0-1 8-16,3 4 0 0,0-3 0 0,4 3 0 16,0-4 7-16,4 4 1 0,3 0 0 0,-1-3 0 15,8 6-8-15,-3 0 0 0,-4 0-8 0,7 0 12 16,0 0-21-16,0 0-5 0,0 0-1 0,0 0 0 15,3 6 1-15,4 0 0 0,-3 1 0 0,3 2 0 16,0-6 14-16,4 7-9 0,-1-7 9 0,1 6-8 16,-4 1-2-16,4-1 0 0,-1-6 0 0,1 7 0 15,-1-10 10-15,1 9 0 0,-4-6 0 0,3 7 0 16,1-10 0-16,0 6 0 0,-4-3 8 0,3-3-8 0,-3 9 11 16,-7-9-3-16,7 3 0 0,-3 4 0 0,3-4 0 0,0 6 0 15,-3 1 0-15,-1-1 0 0,-3 4 0 0,4-4-8 16,-4 4 12-16,0 5-4 0,0-5-8 0,-4 6 12 15,1 0-12-15,-1-4 12 0,1 4 7 16,-5-6 1-16,-2 9 1 0,3-7 0 0,-4 1-9 0,1 0-1 16,-1-1-1-16,0-5 0 0,1 2-10 0,-1 4 0 15,1-10 9-15,-1 4-9 0,1-1 8 0,-1 4-8 16,0-7 10-16,1-3-10 0,-4 3 0 0,3-6-20 16,4 3 4-16,-4-6 0 15,-3-3-168-15,0 6-34 0</inkml:trace>
  <inkml:trace contextRef="#ctx0" brushRef="#br0" timeOffset="23880.86">16104 8255 1555 0,'0'0'138'0,"0"-9"-110"15,0 5-28-15,0-2 0 0,0 0 86 0,4 0 12 16,-4-4 2-16,3 1 1 0,1 6-92 0,-1-7-18 16,4 1-4-16,1 6-1 0,-1-4 14 0,0 1 0 15,3 0 0-15,4-4-9 0,-3 10 21 0,3-9 4 16,0 6 0-16,7 3 1 0,-3-3 4 0,3-3 1 16,4 6 0-16,0 0 0 0,-4-4-6 0,3 4 0 15,-2 0-1-15,2 0 0 0,-3 4-3 0,1-4 0 16,-1 6 0-16,0-3 0 0,-3-3-12 0,-1 9 0 15,-6-6 8-15,3 4-8 0,-4-4 14 0,-2 3 0 16,-1 0 0-16,-4 1 0 0,4 2-14 0,-7-6 0 0,0 10 0 16,0-7 0-16,-3 3-9 0,-1 1 9 0,1-4 0 0,-4 4-9 15,-1-1 9-15,-2 0 16 0,3-6-4 0,0 7-1 16,-4-4-11-16,1 0-16 0,-5-6 4 0,5 10 1 16,-1-10 20-16,1 6 4 0,3-3 1 0,0-3 0 15,0 0-14-15,7 0 0 0,-7 0 0 0,7 0 0 16,0 0-8-16,0 0 8 0,0 0-12 0,0 0 12 15,0 0-13-15,0 0 4 0,0 0 1 0,0 0 0 16,0 0-4-16,0 0 0 0,0 0 0 0,0 10 0 16,3-1 12-16,1-6 0 0,-4-3 0 0,7 10 0 15,0-4 0-15,0 0 0 0,3 0 0 0,-3-2 0 16,4 5 0-16,-4 0 0 0,4-5 0 0,-1 5 0 0,-3-3 0 16,0 0 0-16,0 1 8 0,0 2-8 0,-3-6 0 0,-1 10 0 15,1-7 0-15,0 4-8 0,-1 2 8 0,1-9 0 16,-4 7 0-16,0-1 0 0,3-6 0 15,-6 7 11-15,3-1-11 0,-4 0 12 0,1-6-12 16,-5 7 10-16,5-1-10 0,-4 4 10 0,3-4-10 0,-3 1 0 16,-3-7 0-16,-1 6 0 0,1 1 8 0,-5 2 0 15,1-2 0-15,-3-4 0 0,3 3 6 0,-1-2 1 16,1-1 0-16,-3-3 0 0,-4 6 3 0,-1-9 1 16,1 7 0-16,0-4 0 0,0-3-19 0,-4 0 0 15,4-3 0-15,0-4-678 16,3 4-130-16</inkml:trace>
  <inkml:trace contextRef="#ctx0" brushRef="#br0" timeOffset="25988.09">8897 14417 403 0,'-28'0'17'0,"17"0"5"0,-10 0-22 0,0 0 0 0,-4-3 0 0,-3-4 0 0,3 4 313 0,-3-3 59 16,0 0 11-16,0-4 2 0,-1 1-306 0,5-10-62 16,-1 7-17-16,0-7 0 0,-3 6 55 0,3-9 4 15,1 3 1-15,3-3 0 0,-1 4-12 0,-2-4-3 16,-5 6 0-16,5-9 0 0,3 9 7 16,-1-3 0-16,-2-3 1 0,3 4 0 0,-1-4-23 0,5 3-5 15,-11-3-1-15,6 6 0 0,1-3-15 0,4 1-9 16,-5-4 10-16,12 3-10 0,-11 6 0 0,7-5 0 15,3 2 0-15,0-3 0 0,8 0 12 0,-8-3 5 16,4 0 2-16,4 0 0 0,-1 0 1 0,4 0 0 16,0 1 0-16,0 2 0 0,0-3 9 0,0 3 3 15,4-3 0-15,-1 3 0 0,-3-3-32 0,4 10 0 16,-4-7 0-16,0 6 0 0,0-5 0 0,0 5-12 16,0 4 1-16,0-4 0 0,-4 0 19 0,1 4 3 15,-1-3 1-15,4-4 0 0,-3 13 0 0,3-7 0 0,-4 1 0 16,-3-1 0-16,4 7-12 0,3-6 0 0,-4 6 0 15,0-3 0-15,4 6 10 0,0 0-10 0,0-4 12 16,0 4-12-16,-3-6 0 0,3 6 0 0,0 0-12 0,0 0 3 16,0 0 9-16,0 0 0 0,0 0-9 0,-7-3 9 15,7 3 0-15,0 0 0 0,0-3 0 0,0 3 0 16,-7 0 12-16,3-6-4 0,1 6 0 0,3 0 0 16,-4-4-8-16,4 4 0 0,-7 0 0 0,4-6 0 15,3 6 0-15,0 0 8 0,-7 0-8 0,7 0 8 16,-7 0-8-16,7 0 0 0,-4 0 0 0,4 0 8 15,-7 0-8-15,0 0 0 0,7 10 0 0,-7-10 0 16,0 6 0-16,3 0-11 0,-3 0 11 0,7-2-8 0,-7 5 8 16,4 3 0-16,-4-2 0 0,3-1 0 0,-3 4 0 0,3-4 0 15,-6 1 0-15,3-1 0 0,3 0 0 0,-3 4 0 16,-3-10 0-16,3 7 0 0,0-1 0 0,0 0 0 16,7-9 0-16,-4 4 0 0,-3-4 0 0,7 0 0 15,0 0 0-15,0 0 8 0,0 0 4 0,0 0 0 16,0 0 1-16,0 0 0 0,0 0-1 0,0 0 0 15,-7-7 0-15,3 1 0 0,4-3-12 0,0 5 9 16,-3-2-9-16,3-6 8 0,3 8 4 0,-3-5 0 16,-3 3 0-16,-1-7 0 0,4 10-12 0,0-6 0 15,4-1 0-15,-4 1 0 0,-4-1 9 0,8 4 0 16,3-3 0-16,0-1 0 0,0 4-9 0,-3-6 12 16,3 2-12-16,0 1 12 0,0 6-12 0,3-7 0 15,-6 1 0-15,3 6 0 0,7-7 0 0,-11 7 0 16,5-3 0-16,-1 6 0 0,3-3 0 0,-3-4 0 0,4 7 0 0,3 0-11 15,-3 0 11-15,6 0 0 0,-3 0 0 16,4 0 0-16,-4 0 0 0,4 0 0 0,3 0 0 16,0 0 0-16,4 0 0 0,-4 7 0 0,7-7 0 15,-3 3 0-15,-1-3-13 0,5 0 2 0,-1 6 1 16,4-3 0 0,-1-3-73-16,5 10-14 0,-1-7-3 0,4 3-713 0,3-3-143 0</inkml:trace>
  <inkml:trace contextRef="#ctx0" brushRef="#br0" timeOffset="28572.4">9197 11491 1987 0,'0'0'88'0,"0"0"18"0,-4-6-85 0,-3 6-21 16,0 0 0-16,4 0 0 0,-1-3 29 0,4 3 2 16,0 0 0-16,0 0 0 0,-3-7-31 0,3 4-8 15,-4-6-1-15,8-1 0 0,-1 7-3 0,4-6 0 16,0 0 0-16,0-1 0 0,0-2 12 0,4 2 0 16,0 1-9-16,3-4 9 0,-4 1 0 0,4-1 15 15,1-3-3-15,6 4 0 0,-4-7 8 0,1 3 2 16,0 1 0-16,3-7 0 0,7 0 2 0,0 3 0 15,0-3 0-15,4-3 0 0,0-3-12 0,3-4-1 16,8 1-1-16,-5 6 0 0,8-6-10 0,4 2 10 0,10-2-10 16,0 0 10-16,3-1-10 0,-3 1 0 0,0-4-10 15,4 4 10-15,-1 0 0 0,8-1 0 0,-1-2 13 0,1-4-4 16,-11 7-9-16,7 3-11 0,0-1 3 16,0-2 0-16,-7 0 8 0,0 9-8 0,10-6 8 15,1 6-8-15,-1 0 8 0,-3 0 0 0,-7 0 0 0,7-6 0 16,7 6 0-16,-3 0 0 0,-4 0 0 0,0 0 0 15,7-6 0-15,4 6 0 0,-4 0 12 0,3-3-4 16,5-4-8-16,-1-2 9 0,7 9-9 0,-3 0 10 16,-4-6-10-16,0 6 0 0,0 0 0 0,0 3 0 15,0 3-8-15,-3-2 8 0,-8 8-10 0,-3-2 10 16,1-1-32-16,-5-3 0 0,1 4 0 0,-5 2 0 16,1 1 32-16,4-3 15 0,-4 2-2 0,-4 7 0 0,1-6 5 15,3-1 1-15,-4 7 0 0,1-3 0 16,3-1-19-16,0 1 0 0,3-3 0 0,-3 6 0 0,0-4 0 0,0 1 0 15,-4 0 0-15,-3-4 0 0,4 1 0 16,-4 6 0-16,3-6 0 0,-3 9 0 0,0-4 0 0,0-2 8 16,-4 6 0-16,-3 0-8 0,-3-3 8 15,-1-3-8-15,0 6 0 0,-3 0 0 0,0-3 0 0,0 3-14 16,-1 0 2-16,1 0 1 0,0-4 11 0,-4-2 0 16,4 6 0-16,-4 0 0 0,1 0 0 0,-5 0 0 15,-2-3 0-15,-5-3 8 0,5 6-8 16,-5 0 8-16,1 0-8 0,-4-3 8 0,-3 3-8 0,-1-4 11 15,1-2-11-15,-4 6 12 0,-3-3-12 0,3-3 0 16,-4 6 0-16,1-3 0 0,-4-4-8 0,0 7 8 16,-3-3-10-16,-4 3 10 0,0 0 0 0,3-3 10 0,-3-3 0 0,0 6 0 15,0-10 7-15,0 7 2 0,-3-3 0 0,-1-7 0 16,-3 10-6-16,0-6-1 0,0 0 0 0,0-4 0 16,-4 4-12-16,1-1 0 0,-1-2 0 0,-3 2 0 15,-4 1 0-15,4-4-8 0,-7 4-1 0,0-1 0 16,0 1 1-16,-4 3 0 0,4-4 0 0,-4 1 0 15,4 3 8-15,3-1-12 0,-3 1 12 0,7-3-12 16,4 6 12-16,-1-4 8 0,4 4-8 0,0 0 11 16,0 3-3-16,3-6 0 0,4 6 0 0,0 0 0 15,-3 0-8-15,3 0-11 0,0 0 3 0,0 0 0 16,0 0-12-16,0 0-1 0,0 0-1 0,0 0 0 16,0 0 22-16,0 0 0 0,14 0 0 0,-4 0 0 0,5 0 0 15,2 0 0-15,-3 0-10 0,4 0 10 0,0 0 0 16,-1 0 0-16,1 0 0 0,0 0 0 0,-1 6 0 15,-3-3 0-15,4-3 11 0,-4 3-3 0,0 7-8 0,0-4 0 16,0-3-8-16,0 10 8 0,1-7-9 0,-5-3 9 16,4 13-10-16,0-10 10 0,0 3 0 0,1 4 0 15,-1-4 0-15,0 1 0 0,0-1 0 0,4 4 0 16,-4-4 0-16,0 4 0 0,-4-4-9 0,4 4 9 16,-3 5-8-16,-4-5 8 0,-3 3 0 0,-1-1-10 15,1 1 10-15,-8 0 0 0,1 3 0 0,-1-7 0 16,-3 10 0-16,-4-3 0 0,1-7 0 0,-4 7 0 15,-4 0 0-15,4-3 0 0,-4 3 11 0,-3-1 2 16,0-5 1-16,0-1 0 0,0-2-14 0,-4-1 0 16,-3 4 0-16,-4-13-1013 0</inkml:trace>
  <inkml:trace contextRef="#ctx0" brushRef="#br0" timeOffset="29938.03">9543 7161 864 0,'0'0'38'0,"0"0"8"0,0 0-37 0,-7 0-9 0,-8 0 0 0,15 0 0 15,0 0 336-15,-7 0 64 0,7 0 14 0,0 0 2 16,0 0-336-16,0 0-67 0,0 0-13 0,0 0 0 16,7-4 0-16,8 4-10 0,-12-9 10 0,8 9-8 15,3-3 8-15,0-3 0 0,4-4 0 0,-1 7-8 16,1-6 8-16,3-1 0 0,4 4 0 0,3-10 0 16,4 7 0-16,-1-4 0 0,8-5 0 0,0 5 8 15,3 0 2-15,4-5 1 0,4 2 0 0,-1-3 0 16,0 0-3-16,8 1 0 0,6-4 0 0,4 0 0 15,0 0-8-15,0 3 0 0,8-3 0 0,-1 6 0 0,0-3 8 16,0-3-8-16,-7 4 8 0,10-1-8 0,5 6 8 16,-8 1-8-16,-11-7 8 0,8 10-8 0,6-4 16 15,1-6-3-15,0 7 0 0,-1 2 0 0,4-5-13 16,0-1 0-16,4 6 0 0,3-2 0 0,8-1 0 0,-5 4 0 16,1-4 0-16,3 7 0 0,0-6 0 0,4 8-18 15,0-2 4-15,-4 6 1 0,-3-3 21 16,0 3 4-16,-4-6 0 0,0 6 1 0,-7 6-24 0,0-6-5 15,-7 0 0-15,-3 3-1 0,-4-3 17 0,-3 6 0 16,-1-2 0-16,-3-4 0 0,0 0 0 0,0 9 0 16,-4-6 0-16,4 3 0 0,-3-2 0 0,-4 5 0 15,-4 0 0-15,1 1 0 0,2-7 0 0,-6 6 8 16,4 1-8-16,3-7 0 0,0 3 0 0,-1-3 0 0,-2 7 0 16,-1-7 0-16,-3 6 0 0,0 1 0 0,-4-1 0 15,-3-6-10-15,0 7 10 0,-7-1 0 16,3-6 0-16,-3 3 0 0,-1-2 8 0,-2 2 8 0,-5-3 0 0,1 3 1 15,-4-3-17-15,0-3 0 0,1 3 0 16,-5 4 0-16,1-7 11 0,3 3-11 0,-7-3 10 0,4 6-10 16,-1-3 12-16,1-3-4 0,0 7-8 0,-4-4 12 15,3 0-12-15,1-3 0 0,3 6 0 0,0-3-10 16,-3 3 10-16,3-2 0 0,0-4 8 0,-3 9-8 16,3-6 0-16,4-3 0 0,-8 6 0 0,5-2 0 0,-5-4 0 15,1 0 0-15,0 6 0 0,-4-3 0 0,-4-3 9 0,1 0-9 16,-1 0 12-16,1 0-12 0,0 0 19 0,-4 0-3 15,0 3-1-15,3 3 0 16,-3-6-15-16,4 0 9 0,-8 0-9 0,8 0 8 16,-4 0-8-16,0 0 0 0,-7 0 0 0,7 0 0 0,0 0 0 0,0 0 0 15,-7 0 0-15,7-6 8 0,-7 6-8 16,4-3 10-16,3-6-10 0,-7 9 10 0,0-10 2 0,0 4 1 16,0-4 0-16,-4 1 0 0,-3 0 5 15,0-1 1-15,-3 1 0 0,-4-1 0 0,-4-2-19 0,0 3 0 16,1-4 0-16,-4 4 0 0,-4-1 0 0,0-2 8 15,0 2-8-15,1-2 10 0,-1 2-2 0,4 1 0 16,0-1 0-16,0-2 0 0,6 2-8 0,-2 7 0 16,3-6 0-16,3 0 0 0,1-1 0 0,-1 7 8 15,4-6-8-15,0 5 8 0,0-2-8 0,3-3 0 16,1 2 0-16,-1 1 0 0,4 3 0 0,0 3 0 0,0 0 8 16,4-6-8-16,3 3 0 0,0 3 0 0,3-7-10 15,5 14 10-15,2-7-20 0,4 3 3 0,8-3 0 16,-5 9 0-16,8-3 1 0,-4 1 0 0,7-1 0 0,1-3 0 15,-1 7-1-15,4 2 0 0,-4-2 0 0,0-1 0 16,-6 0 5-16,2-6 2 0,-6 7 0 0,0 2 0 16,-1-5 10-16,-2 2 0 0,-5-6 0 0,1 10 8 15,-4-4-8-15,0 1 0 0,0 2 0 0,-3-2 0 16,-4-1 8-16,-4 4 1 0,4-4 0 0,-7 3 0 16,0-2 11-16,0 6 3 0,0-4 0 0,-3 1 0 15,-4-1-23-15,-4 7 0 0,1-6-12 0,-1 2 4 0,-3 1 8 16,-7 0 0-16,3-1 0 0,-6 1 0 0,-1 0 0 15,-7-4 0-15,0 7 0 0,-3-6 0 16,3 5-92-16,-10 1-12 0,-4 3-4 0,11-9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01:47.27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1383 5226 2286 0,'-7'-13'50'0,"14"7"10"0,-7 3 3 0,3-3 1 0,8 2-51 0,3-5-13 16,11 6 0-16,10-3 0 0,7-4 0 0,11 4-13 0,14-3 2 0,7-7 1 16,4 10 10-16,7-4 14 0,10 1-3 0,11 2-1 15,10-8-25-15,4 5-5 0,0 1 0 0,14 0-1 16,11 5 13-16,-1-2 8 0,5 3-10 0,6 0 10 16,7-3 0-16,11 6 20 0,3 0-4 0,4-4 0 15,11-2-16-15,3 3 0 16,10-3 8-16,12-7-8 0,2 10 0 0,12-13 0 0,6 10 0 15,4-10 0-15,3 4 20 0,8-1 0 0,3 1 0 0,0-4 0 16,3 7-2-16,8-4 0 0,-8 1 0 0,8 2 0 16,-7-9-4-16,3 13-1 0,0-3 0 0,-7 3 0 15,-4-4-2-15,-10 10-1 0,-11-3 0 0,-6 6 0 16,-19-3-22-16,4 10-5 0,-3-1-1 16,-18 0 0-16,-11 1-166 0,-6 2-32 15</inkml:trace>
  <inkml:trace contextRef="#ctx0" brushRef="#br0" timeOffset="4203.54">15131 4000 1879 0,'-7'-10'83'0,"3"10"17"0,-3-9-80 0,0 3-20 0,-4 6 0 0,4 0 0 16,-3-7 18-16,-1 1-1 0,1 6 0 0,-5 0 0 15,5-3-17-15,-4 3 0 0,-4 0-11 0,4-6 11 16,-4 2-8-16,-3-5 8 0,4 6 0 0,-5-3 0 15,1 3 17-15,0-4 11 0,0 4 1 0,-4 3 1 16,8 0-22-16,-8 0-8 0,0 10 0 0,0-7 0 16,1 6 12-16,-1 0-4 0,0 4-8 0,4 6 12 15,-3 0-12-15,2 3 0 0,1 0 0 0,4 0 0 0,2 3 0 0,5-7 0 16,-1 4 0-16,1 0 0 16,3-3 0-16,7 0 11 0,0-3-11 0,0-1 10 0,7-2-10 0,-4-4 0 15,4 1 0-15,4-7 0 0,3 6 10 0,0-9-10 16,4 0 12-16,3 0-12 0,0-9 11 0,4 6-11 15,3-7 10-15,0 1-10 0,0-4 9 0,4-2-9 16,-4-1 8-16,1-3-8 0,-1 7 0 0,-3-7 0 16,-1 0 0-16,1 3 0 0,-4 1 0 0,4-7 0 15,-8 6 8-15,1-3-8 0,-4 0 12 0,0 10-2 16,0-7-1-16,-3 7 0 0,0 3 3 0,-4-7 1 16,0 10 0-16,0-7 0 0,-7 10-3 0,0 0-1 15,0 0 0-15,0 0 0 0,0 0-9 0,0 0 0 16,0 0 0-16,0 10 0 0,0-1 0 0,0 4 0 0,0-1 0 0,-4-2 0 15,1 2 0-15,-1 4-9 0,-3-3 9 16,4-1 0-16,-4 10 0 0,-1-3 0 0,-2 0 0 16,-1 3 0-16,1 3 0 0,-4 6 19 0,-1-3-3 0,1 4 0 15,-3 2-16-15,-1 1 0 0,0-4-11 0,1 10 11 16,-1-4 0-16,4 1 0 0,0 3 0 0,-4 3 0 16,4-13 0-16,4 7 0 0,-1-7 0 0,4-6 0 15,3 6 0-15,1-2 0 0,3 2 0 0,3-9 0 16,1 3 8-16,0-6-8 0,6 3 11 0,1 6-11 15,-1-12 0-15,1-1 0 0,3-2 0 0,4-4-9 16,-1-5-36 0,4 5-7-16,1-9-2 0,-1 0 0 0,3-9-107 0,1 5-22 0,3-8-4 0,4-4-551 15</inkml:trace>
  <inkml:trace contextRef="#ctx0" brushRef="#br0" timeOffset="4737.33">15582 3890 1209 0,'0'0'53'0,"0"0"12"0,0 0-52 0,0 0-13 16,0 0 0-16,0 0 0 0,-7-6 156 0,7 6 28 15,0 0 5-15,0 0 2 0,0 0-159 0,-7 6-32 16,0 3 0-16,0 1-13 0,0 9 13 0,0-7 0 15,-4 1-10-15,4 9 10 0,-3-7 0 0,3 1 0 0,3 9 12 0,1-3-4 16,-5 0 25-16,5-6 5 0,3 9 1 0,0-3 0 16,3 0-12-16,1 0-3 0,0-4 0 0,3 4 0 15,0-9 6-15,0-1 1 0,0 4 0 0,3-3 0 16,-3-10-15-16,4 6-4 0,0-6 0 0,-1 4 0 16,1-7-12-16,3 0 0 0,0 0 0 0,-3-10 0 15,3 7 0-15,0-3 0 0,-4-4 0 0,4-2 0 16,-3 2 8-16,3-2-8 0,0-1 11 0,0-2-11 15,-3-1 0-15,0-3 0 0,-1 7 0 0,1-7 0 16,3 0 8-16,-7 6-8 0,0-5 0 0,0 5 0 16,-3 4 0-16,3-4 0 0,-4 4 0 0,1 6 0 15,-1-4 9-15,-3 7-1 0,0-6-8 0,0 6 12 16,4-6-4-16,-4 6-8 0,0 0 11 0,0 0-11 16,0 0 0-16,0 0 0 0,0 0 0 0,3 9 0 15,1 1 0-15,-4 2 0 0,0 1 0 0,0 2 0 0,-4 7 8 16,4-6-8-16,-3 3 0 0,3 3 0 0,0 6 12 0,3-12-4 15,-3 9 0-15,4-10-8 0,-1 14 0 16,1-17 0-16,3 10 0 0,0-3 0 0,-4-7 0 16,8 1 0-16,-4 3 0 0,0-4 0 0,4-2-15 0,-1-7-6 15,4 6-2-15,-3-9 0 16,3 0-125-16,4-3-26 0,-1-3-5 0,1-4-1 16</inkml:trace>
  <inkml:trace contextRef="#ctx0" brushRef="#br0" timeOffset="5426.79">16584 3975 921 0,'0'0'40'0,"0"0"10"16,0 0-40-16,0 0-10 0,0 0 0 0,0 0 0 0,0 0 161 0,0 0 31 15,0-7 5-15,0 7 2 0,-3-6-138 0,3 6-27 16,0 0-6-16,0 0 0 0,0-3-18 0,0 3-10 15,0 0 12-15,-4-10-12 0,4 10 11 0,0 0-11 16,-7-6 10-16,3 3-10 0,-3 3 19 0,-3-3-3 16,3 3 0-16,-4 3 0 0,-3-3 12 0,0 0 1 15,-4 9 1-15,-3-5 0 0,4 5-6 0,-5-3-2 16,1 1 0-16,4 8 0 0,-8-5-8 0,4-4-2 16,3 13 0-16,0-7 0 0,-3-2-12 0,4 9 9 15,2-1-9-15,1 4 8 0,0-9-8 0,4-1 0 16,3 10 0-16,-4-3 0 0,8 3 0 0,-1-3 0 15,0-7 0-15,4 7 0 0,0-6-15 0,0 6 2 0,4-7 0 16,0-2 0-16,3-1-8 0,0 0-2 16,-4-2 0-16,8-7 0 0,-1 0 11 0,4 0 1 0,1 0 1 15,-1-13 0-15,0 10 10 0,3-3 0 16,-2-7 0-16,2 4 0 0,1-4 0 0,-1 4 8 16,1-10-8-16,-4 6 11 0,4 1-11 0,-1-7 8 0,-2 7-8 15,2-7 8-15,-3 3-8 0,-3 0 12 0,-1 1-12 16,-2 5 12-16,-1-5-2 0,-4 2 0 0,4 1 0 15,-3 2 0-15,-4 1 14 0,3 6 4 0,-3 3 0 0,0 0 0 16,0 0 11-16,0 0 2 0,0 0 1 0,-7 3 0 16,0-3-26-16,0 9-4 0,0 1-2 0,3-1 0 15,-3 7 5-15,4-10 1 0,-4 3 0 0,3 1 0 16,1-4-16-16,3 13 11 0,0-7-11 0,0-2 10 16,0 2-10-16,0 4 0 0,7 0 0 0,-4-1 0 15,1-2 0-15,3-1-11 0,0-2 1 0,-3 9 0 16,6-10-32-16,-3 4-6 0,0-4-2 15,4 0 0-15,-1 4-64 0,1-4-13 0,-4-9-2 0,7 3-430 16,-3-3-85-16</inkml:trace>
  <inkml:trace contextRef="#ctx0" brushRef="#br0" timeOffset="6011.36">17307 4091 1810 0,'0'0'40'0,"0"0"8"0,-3 0 1 0,3-13 3 0,-4 10-42 0,1-6-10 0,-1-1 0 0,1 1 0 16,-1 6 8-16,-3-7 0 0,0 1 0 0,0-1 0 15,0 1-8-15,0 3 12 0,-4-1-12 0,1-2 12 16,-1 0 12-16,1-4 4 0,-5 10 0 0,5-3 0 16,-8 2 12-16,4-5 4 0,0 9 0 0,-4 0 0 15,1 0-5-15,-4 0-1 0,-1 0 0 0,1 3 0 16,-7 7-26-16,0-4-4 0,3-3-8 0,-3 10 11 16,3 2-11-16,0-12 0 0,4 10 0 0,0 3 0 15,3-4 0-15,1 1 12 0,3-1-12 0,0 4 12 16,7 0-12-16,-1-1 0 0,1 1 0 0,4 3 0 15,3 0 0-15,0-7 0 0,0 10 0 0,3-3 0 0,1-7 0 16,-1 7 0-16,5-6 0 0,-1 6-11 0,3-7 11 16,1 7 0-16,3-10 8 0,0-2-8 0,4 8 0 0,-1-12 0 15,4 4 0-15,4-7 0 0,-4 0 22 0,4-7 0 16,-4 7 0-16,0-3 0 0,0-6 10 0,1 3 1 16,-5-10 1-16,4-3 0 0,-3 7 21 0,0-7 4 15,-1-3 1-15,1-6 0 0,-4 3-23 0,0-7-4 16,0 4-1-16,-3-3 0 0,0-4 0 0,-4 4 0 15,3-1 0-15,-3-2 0 0,0-7-17 0,-3 0-4 16,-4 7-1-16,3-10 0 0,-3 3 6 0,0 0 2 16,0 1 0-16,-3-1 0 0,3 3-18 0,-4 1 0 15,1 2 0-15,-1-6 0 0,-3 1-9 0,4 8-6 16,-1 1-1-16,1 0 0 16,-4-1-22-16,-1 7-5 0,5-3-1 0,-1 3 0 15,1-3-76-15,-1 9-16 0,1 3-4 0,-1-3-979 0</inkml:trace>
  <inkml:trace contextRef="#ctx0" brushRef="#br0" timeOffset="7479.63">19389 3316 2746 0,'0'0'122'0,"-7"-6"25"0,0 6-118 0,0-6-29 0,-1-1 0 0,8 7 0 0,0 0 19 0,0 0-3 16,0 0 0-16,0 0 0 0,0 0-16 0,-3 13-16 16,3 2 4-16,0-2 0 0,0 0 0 0,0 5 0 15,3 4 0-15,1 0 0 0,-4 10 12 0,0 5 0 16,0 1 0-16,-4 3 0 0,1 9 0 0,-1-3 0 15,-3 3 0-15,0 3 0 0,0 1 0 0,-3 5 0 16,-1-5 0-16,0-7 0 16,4 9-41-16,-3-3-6 0,-1-6-1 0,1 13 0 15,3-19-19-15,3 3-4 16,4-10-1-16,0 4 0 0,0-7-147 0,4-6-29 0</inkml:trace>
  <inkml:trace contextRef="#ctx0" brushRef="#br0" timeOffset="7873.24">19798 3918 1152 0,'0'0'102'0,"0"0"-82"0,-4-9-20 0,-3 9 0 16,0-10 329-16,0 10 62 0,0-3 12 0,0 3 2 16,7 0-322-16,-7 3-65 0,0-3-18 0,-4 10 0 15,4-1-19-15,-3 4-10 0,-4 5-3 0,0 8 0 16,3-8 11-16,-3 11 1 0,-4-4 1 0,4 6 0 0,-4 0 19 0,8 1 17 15,-1-1-3-15,4 4-1 16,0-4-31-16,4 7-6 0,-1-7-2 0,8 0 0 16,3-9 0-16,3 0 0 15,1 0 0-15,7-3 0 0,3-3 12 0,3-1 2 0,1-12 1 0,3 7 0 16,4-7-19 0,-4-6-4-16,4-7-1 0,-4 7 0 0,4-6 35 0,0-10-8 0,-4 0 8 15,-3 4 0-15,-1-14 17 0,-6 4 7 0,3-6 2 0,-7-7 0 0,-3 4 14 16,-4-7 4-16,-7 7 0 0,0-4 0 0,-4 7-8 15,-3-4-2-15,-3 10 0 0,-4 0 0 0,0 0 10 0,-1 3 1 16,-2 3 1-16,-4 0 0 0,3-3-12 0,-3 13-2 16,3-4-1-16,-3 4 0 0,3 0-31 0,1 9 8 15,3-7-8-15,-1 1 0 16,1 6-66-16,4 0-16 0,-1 13-3 0,4-13-1 16,0 6-112-16,4 3-22 0,-1 7-5 0,4-16-1 0</inkml:trace>
  <inkml:trace contextRef="#ctx0" brushRef="#br0" timeOffset="8527.14">21026 4044 2602 0,'-4'-19'116'0,"4"19"23"0,-7-10-111 0,3 1-28 0,-3 3 0 0,4-1 0 0,-1-2-10 0,1 0-7 16,-4 2-2-16,0-2 0 16,-4 3-22-16,4-4-5 0,-7 7-1 0,-4 0 0 0,1-3 20 0,-4 6 4 15,-4 6 1-15,-3-3 0 0,-4 6 22 0,0 1 8 16,0-1 0-16,4 4 0 0,-4-1 16 0,4 7 2 16,3-6 1-16,1 9 0 0,3-3 1 0,3 6 1 15,0-10 0-15,4 7 0 0,4 0-29 0,-1 0 0 16,0 0 0-16,4 0 0 0,4-3-9 0,-1 0-8 15,4-4-2-15,0 1 0 16,4-3-9-16,3-4-1 0,0 0-1 16,4-2 0-16,-4-1 13 0,3-3 2 0,8-3 1 0,-4-3 0 0,4-3 14 15,-1-1 0-15,1-2 0 0,3 0 0 0,4-1 24 0,-4-2-3 16,0-7 0-16,4 6 0 0,-4-6 15 0,4 1 2 16,-4-4 1-16,0 0 0 0,4 0-13 15,-4 3-2-15,-4-6-1 0,1 3 0 0,0 0-7 0,-1 0 0 16,-3-3-1-16,1 9 0 0,-5 1-15 0,1-1 0 15,-1-3 0-15,-6 10 0 0,-1 6 0 0,1-7 0 0,-1 7 0 16,-3 3 0-16,0 0 0 0,0 0 11 0,-7-6-3 0,7 6-8 16,-7 6 9-16,0-3-9 0,-3 7 0 15,3-7 9-15,0 6-9 0,0 0 0 0,-1 1 0 16,5 6 0-16,-1-1 0 0,1-2 0 0,-1 9 0 16,4-3 0-16,-3 6 0 0,3-3 13 0,0 9-1 0,3 0-1 15,-3 7-11-15,0-4 0 0,4 7 0 0,-4 0 0 31,3 0-24-31,4 3-6 0,-3-10-2 0,3 7 0 0,-3 0 32 0,3-1 8 0,0-2 1 0,0 3 0 16,-4 3-9-16,1-13 0 0,-1 7 0 0,-3-4 8 16,0-2-8-16,-3-4 0 0,-1-3 0 0,1 6-11 15,-4-9 29-15,-4 0 6 0,-3 3 0 0,0-3 1 16,-4 0-4-16,-3-6-1 0,-4 3 0 0,1-1 0 16,-8-5 0-16,4 6 0 0,-11-4 0 0,0 1 0 0,4-13-20 15,-4 7-8-15,4-7 0 0,3-3 0 16,0 0-54-16,4-6-10 0,3-4-3 0,4-6-719 15,0-5-144-15</inkml:trace>
  <inkml:trace contextRef="#ctx0" brushRef="#br0" timeOffset="8765.84">21456 4044 2977 0,'0'0'65'0,"0"0"14"0,0 0 2 0,-4 3 3 0,1 6-67 0,-1 10-17 0,4-3 0 0,-3-1 0 31,3 1-38-31,0 3-11 0,0 3-3 0,3 6 0 0,-3-3-25 0,4-3-6 16,3-3-1-16,-4 3 0 0,5 0-19 0,-5 0-4 0,1-7-1 15,3-2 0-15,-4-1-83 0,4-2-17 0,-7-10-3 0,0 0-509 16</inkml:trace>
  <inkml:trace contextRef="#ctx0" brushRef="#br0" timeOffset="8935.09">21378 3677 2948 0,'-3'-13'131'0,"-1"7"26"0,-3 6-125 0,4-6-32 16,-1-1 0-16,4 7 0 15,0 0-29-15,0 0-12 0,0 0-3 0,7-3 0 16,4 3-169-16,3-9-35 0,21-4-6 0,-3 4-2 0</inkml:trace>
  <inkml:trace contextRef="#ctx0" brushRef="#br0" timeOffset="9316.52">22105 3774 2804 0,'0'0'124'0,"0"0"26"0,0 0-120 0,0 0-30 0,-7 0 0 0,0 0 0 16,0 9 38-16,3-9 2 0,-3 10 0 0,0-4 0 31,-3 7-80-31,-1-10-15 0,4 6-3 0,-7 4-1 16,-4-4-2-16,-3 4-1 0,7-4 0 0,-7 0 0 16,0 4 26-16,3-4 4 0,-7 1 2 0,8 2 0 0,6-2 18 0,-3-1 12 0,-4 0-13 0,8 1 5 15,3-10 8-15,3 3 0 0,-6 3 0 0,3 1 8 16,7-7-8-16,0 0 0 0,0 0 0 0,0 0 0 15,0 0 0-15,0 0-8 0,17 0 0 0,-3 0 0 16,0 0-8-16,4 0-2 0,7 0 0 0,-4 0 0 16,4 0 0-16,-1 6 0 0,1-6 0 0,3 9 0 15,4-6-8-15,-4 7-2 0,-7-7 0 0,4 13 0 0,0-4 18 0,-1 1 10 16,-9 6-12-16,-1-7 12 0,-7 7 24 0,0 0 11 16,0 3 2-16,-4 0 1 0,-6-7-1 0,-1 10 0 15,8-3 0-15,-8 0 0 0,-3 0 12 0,0-3 3 16,0 3 0-16,0 0 0 0,4-3-24 0,-8 3-5 15,-3 0-1-15,3-10 0 0,8 7-22 0,-8-3 0 16,-3-1 0-16,0 1 0 16,-4-7-120-16,4 7-26 0,-3-3-5 0</inkml:trace>
  <inkml:trace contextRef="#ctx0" brushRef="#br0" timeOffset="9575.91">22624 3495 3178 0,'0'0'70'0,"0"0"14"0,0 0 4 0,0 3 1 0,3 9-71 0,1 7-18 0,3 10 0 0,0-4 0 31,-4 12-48-31,4 1-12 0,0 3-4 0,4-1 0 0,-7 11 7 0,-1-8 1 0,1 1 0 0,3 7 0 15,3-11 12-15,-6-2 4 0,-1 9 0 0,1-9 0 16,3 2 6-16,-4-2 2 0,-6 0 0 0,6-10 0 16,1 3-103-16,3-9-20 0,-7 0-4 0,0 0-1 15</inkml:trace>
  <inkml:trace contextRef="#ctx0" brushRef="#br0" timeOffset="9758.2">22461 3758 3438 0,'0'0'76'0,"7"-9"15"0,0-1 3 0,4 10 2 0,7-9-76 0,-1 6-20 16,8-3 0-16,7 2 0 0,10-5 0 0,11 6 0 16,3-3 0-16,8 2 0 15,7-5-48-15,10 0-12 0,-4 6-4 0,15-7-916 16,7 4-183-16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02:10.85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24941 1193 576 0,'-10'-6'51'0,"-4"6"-41"0,0 0-10 0,-1-3 0 15,-2-4 335-15,6 7 65 0,1 0 12 0,-4 0 4 16,7 0-336-16,-1 0-66 0,-2 7-14 0,3-4 0 15,0 3-11-15,-4 7 0 0,4-10 0 0,0 6 0 16,-4 4-5-16,1-4 0 0,3 10-1 0,-7-6 0 16,0 5 17-16,0 1-8 0,-1-3 8 0,1 3 0 15,-3 3 0-15,-1 0 0 0,-7 6 0 0,1 3 0 16,-1 0 9-16,-3 7 9 0,-4 3 2 0,0 0 0 16,-7 9-20-16,1-3 0 0,-1-6 0 0,7 3 0 15,-3-4 0-15,-1-2 0 0,1 0-13 0,7-1 5 16,-4-2 28-16,4-4 5 0,0 0 2 0,0 4 0 0,-1-10 16 0,1 0 3 15,3 6 1-15,1-2 0 0,3-4-5 16,3-3-1-16,-7 0 0 0,4-4 0 0,0 4-5 16,0 0 0-16,0-3-1 0,3-6 0 0,0 9-16 0,1-7-3 15,-1 1-1-15,0 0 0 0,1-1-7 0,-1 4-8 16,0-6 11-16,1 2-11 0,-1-2 15 0,4-1-4 16,-4-2-1-16,4-1 0 0,0 1 14 0,0-4 2 15,4 0 1-15,-5-6 0 0,5 0-4 0,-1 0-1 16,4 0 0-16,-3-6 0 0,3-7 10 0,3 10 1 15,-3-12 1-15,3 8 0 0,1-2-22 0,-1-10-4 16,1 10 0-16,3 6-8 0,-4-7 8 0,1 1-8 16,3-1 0-16,-4 10 0 0,1-3 0 0,-1-3 0 0,1 6 0 0,3 0 0 15,-4-6 11-15,-3-1-2 0,4 4 0 0,-1 3 0 16,-3 0-9-16,7 0 12 0,-4-9-12 0,1 3 12 16,-1 2-12-16,4 4 0 0,0 0 0 0,0 0 0 15,0 0 0-15,0 0 0 0,0 0 0 0,0-9 0 16,0 9 0-16,0-3 0 0,0 3 0 0,0 0 0 15,0 0-11-15,0 0 11 0,0 0-8 0,0 0 8 16,0 0 0-16,0 9 0 0,-3 4 0 0,-1-1-8 16,1 1 8-16,-1-4 0 0,-3 10 0 0,0-6 0 15,-3 6 0-15,3-7 0 0,3-3 0 0,0 10 0 16,1-16 0-16,-1 10 0 0,4-7 0 0,0-6 0 16,0 10 0-16,0-10 0 0,0 0 0 0,7 3 0 15,4-3 8-15,-4 6-8 0,-7-6 10 0,11 0-10 0,3-6 9 0,-4 6-9 16,1-3 8-16,0-4-8 0,-11 7 0 15,7 0 8-15,-7 0-8 0,0 0 0 0,0 0 10 0,0 0-10 16,7 0 12-16,-7 0-12 0,0 0 16 0,0 0-3 16,0 0-1-16,0 0 0 0,10 0 5 0,-3-3 1 15,0 3 0-15,4-6 0 0,0-7 6 0,-1 1 0 16,4-1 1-16,0-2 0 0,0-7-15 0,8 9-10 16,-1-9 12-16,0 0-12 0,4-6 8 0,3 6-8 15,4 0 0-15,3 0 0 0,0 0 0 0,4 0 0 16,-11 3 0-16,7 7 0 0,-3 3 0 0,0-1 0 15,-4 1 10-15,0 6-10 0,-3 3 0 0,0-7-12 16,-8 7 0-16,1 0 1 0,3 7-11 0,-7-7-2 16,0 3-1-16,1-3-927 15,2 6-186-15</inkml:trace>
  <inkml:trace contextRef="#ctx0" brushRef="#br0" timeOffset="838.08">26973 1638 1267 0,'0'0'112'0,"0"0"-89"16,0 0-23-16,0 0 0 0,0 0 275 0,0 0 50 15,0 0 11-15,0 0 1 0,0 0-270 0,0 0-55 16,0 0-12-16,7 10 0 0,-3 2 0 0,0 1 0 16,-1-1 0-16,-3 7-8 0,4 3 8 0,-4 0 0 15,0-3 0-15,3 9 8 0,-3-3-8 0,0 4 0 0,0-4 0 0,0 6 8 16,0 0-8-16,-3 7 11 0,3-7-11 0,0-2 12 16,-4 8-12-16,4-5 0 0,0 2 0 0,-3-3 0 15,-1 1 0-15,0-1 0 0,1-3 0 0,-1-3 0 31,1 7-31-31,-1-10 2 0,-3 6 0 0,7-12 0 16,-3 2-123-16,3 1-24 0,0-9-4 0</inkml:trace>
  <inkml:trace contextRef="#ctx0" brushRef="#br0" timeOffset="1415.41">27485 2200 1209 0,'0'0'53'0,"0"0"12"0,0 0-52 0,0 0-13 15,0 0 0-15,0 0 0 0,0 0 273 0,0 0 52 16,3 9 11-16,5 1 1 0,-5-7-264 0,4-3-53 16,0 6-10-16,4-3-2 0,-1-3-8 0,1 0 9 15,3 0-9-15,4-3 10 0,3-3-10 0,-4 6 10 0,5-3-10 16,-5-7 10-16,4 1-10 0,4 6 0 16,-7-7 0-16,3-2 0 0,0 2 8 0,-3 1 0 0,-4-1 0 15,3 1 0-15,-2-4-8 0,-5 4 8 16,1-3-8-16,-1-7 8 0,-3 6-8 0,4-6 0 0,-4 10 0 15,0-7 0-15,-3 7 0 0,-4-10 0 0,3 6 0 0,-3 4 0 16,-3-3 0-16,-4 2 0 0,3 4 0 0,-7-7 0 16,1 10 0-16,-4 3 0 0,0-6 0 0,-8 3 0 15,1 3 0-15,0 3 8 0,-4 3-8 0,1-3 0 16,3 10 0-16,3-4 0 0,-3 1 0 0,0 8 0 16,-1-5-9-16,1 9 9 0,0 6 0 0,7-6 0 15,-4 0 0-15,4 0 0 0,0 6 0 0,0-3 0 16,0 4 0-16,3-4 0 0,4 3 0 0,0-16-10 15,0 10 10-15,4 0 0 0,-1-3 0 0,1 0 8 16,6-6-8-16,1-1 12 0,-1 1-4 0,8 2 0 0,-1-12-8 16,4 10 11-16,4-4-11 0,3-2 12 0,0-4-12 0,8 3-11 15,2-3 3-15,5-3 0 16,2 0-68-16,-2 0-12 16,3-3-4-16,-4-3 0 0,-3 6-115 0,-1-10-23 0,22 7-5 0,-14-16-1 15</inkml:trace>
  <inkml:trace contextRef="#ctx0" brushRef="#br0" timeOffset="2063.21">28201 1999 1555 0,'0'0'68'0,"0"0"16"0,-3-3-68 0,3 3-16 0,0 0 0 0,0 0 0 16,3-6 179-16,8 2 32 0,-1-5 6 0,8 6 2 15,0-3-167-15,6 3-34 0,1 3-6 0,3-7-2 16,4 4-10-16,-4 3 0 0,0-6 0 0,4 6 0 16,-4 0-12-16,1 0 12 0,-1 0-10 0,-4 0 10 31,1 0-50-31,0 0-4 0,0 0-1 0,-4 0-609 0,-4-6-121 0</inkml:trace>
  <inkml:trace contextRef="#ctx0" brushRef="#br0" timeOffset="2902.05">29249 1585 1324 0,'0'0'59'0,"0"0"12"0,0 0-57 0,0 0-14 0,0 0 0 0,0 0 0 16,0 0 86-16,0 0 14 0,0 0 4 0,-7 3 0 15,3 7-37-15,4-10-7 0,0 0-2 0,0 0 0 16,-7 9-16-16,7-9-3 0,-7 3-1 0,7-3 0 16,0 0-9-16,0 0-1 0,0 0-1 0,0 0 0 15,0 0 5-15,0 0 2 0,0 0 0 0,0 0 0 16,-3-3-10-16,3 3-3 0,0 0 0 0,0 0 0 16,-7 0 1-16,7 0 0 0,0-9 0 0,0 9 0 15,0 0 7-15,0 0 2 0,0 0 0 0,0 0 0 16,0 0-22-16,0 0-9 0,0 0 8 0,0 0-8 15,0 0 0-15,0 0 0 0,0 0 0 0,0 0 0 16,0 0 0-16,0 0 0 0,0 0 0 0,0 0 0 16,0 0 0-16,0 0 0 0,0 0 0 0,0 0 0 0,0 0 0 15,0 0 0-15,0 0 0 0,0 0 0 0,0 0 0 16,0 0 0-16,0 0 0 0,0 0 0 0,0 0 9 0,0 0-9 16,0 0 10-16,0 0-10 0,0 0 8 0,0 0-8 15,-11 9 0-15,7 0 9 0,-3-5 2 0,0 8 0 16,0-2 0-16,-3 5 0 0,-1 1 14 0,1 3 3 15,2-7 1-15,-2 16 0 0,-1-15-29 0,4 9 0 16,0-3 0-16,0-7 0 0,0 7 0 0,4-3-12 16,-5 0 1-16,5-13 0 0,-1 15 11 0,4-14 0 15,-3 5 0-15,3-9 0 0,0 0 0 0,0 0 16 16,-4 9-4-16,4-9-1 0,0 0-3 0,0 0 0 16,0 0 0-16,0 0 0 0,0 0 4 0,0 0 0 0,0 0 0 0,0 0 0 15,7 4-12-15,4-8 0 0,-4 1 0 16,4-3 0-16,-1 6 0 0,4 0 0 0,-3 0 0 0,0 0 0 15,-1 0 0-15,8 6 0 0,-4-3 0 0,3 1 0 16,1 2 0-16,0 3 0 0,-4-3 0 0,4 10 0 16,3-13 0-16,0 16 0 0,0-9 0 0,0-1 0 15,0 3 0-15,-3 1 0 0,0-4 0 0,-1 4 0 16,-3-4 0-16,0 4 0 0,-3-4 0 0,0 4 0 16,-1-4 0-16,-3 7 0 0,0-3 0 0,-3-1 0 15,-1 7 0-15,-3-7 0 0,-3 1 0 0,-1 3 0 16,1-1 0-16,-8-5 0 0,4 9 0 0,-7-10 0 15,0 3 13-15,0 1 1 0,-4-4 0 0,1 1 0 16,-8-1-14-16,4 1 0 0,3-4 8 0,-7 0-8 16,4-3 0-16,0 7 0 0,-4-10 0 0,4 6 0 15,-4-3-48-15,4-3-12 0,0 0-2 16,0 0-1-16,-4-9-169 0,4 9-35 0,-25-19-6 0,18 3-2 0</inkml:trace>
  <inkml:trace contextRef="#ctx0" brushRef="#br0" timeOffset="3128.6">29157 1670 2419 0,'7'-7'215'0,"0"4"-172"15,4-6-35-15,3 0-8 0,4 5 144 0,3-2 26 0,3-6 6 0,8 8 0 16,3-14-140-16,4 8-36 0,0 7 0 0,0-9 0 15,0-4 32-15,3 13 0 0,-3-7 0 0,7 1 0 16,0 9-41-16,3-3-9 0,0-3-2 0,4 2 0 31,0 4-94-31,0-6-19 0,-4 6-4 0,-10-12-1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02:27.43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25936 1356 172 0,'21'-12'8'0,"-10"2"1"0,7 1-9 0,-4-4 0 0,0 1 0 0,0 2 0 15,0-2 338-15,0 2 66 0,-3-8 12 0,3 8 4 0,-4-2-232 0,-2-1-47 16,-5 4-9-16,1-10-1 0,-1 9-52 0,-3 7-11 16,0-9-1-16,-3 5-1 0,-4 4-30 0,-1-3-5 15,1 3-2-15,-3-6 0 0,-4 9-17 0,-4 0-4 16,-3 0-8-16,-4 9 12 0,-7 0-12 0,4-6 0 16,-7 16 0-16,-4-9 0 15,-3 2 0-15,-4 1 0 0,-3 9 0 0,-4-3 0 16,-4-1 0-16,-3 4 0 0,0-3 8 0,4 6-8 0,-1-3 0 0,1 10 0 15,-1-11 0-15,1 11 0 0,0-1 0 16,-1 1 0-16,1-1 0 0,3 0 0 0,0-2 0 0,3 8 0 16,5-9 0-16,2-3 0 0,1 7 0 0,3-4 0 15,-3-6 0-15,3 6 0 0,4-3 0 0,-1 4 0 0,1-14 0 16,0 4 0-16,3 3 0 0,0-3 0 16,8 0 0-16,-5-4 0 0,5 4 0 0,3-6 0 0,3-4 8 0,0 10-8 15,4-7 0-15,0 1 0 16,0-4 0-16,3 10 0 0,1-16 0 0,3 7 0 0,-4-1 0 15,1 1 0-15,3-7 0 0,0 3 0 0,3-3 0 0,-3 6 0 16,3-5 8-16,-3 2-8 0,4-6 0 0,-4 3 0 16,0-3 9-16,0 0-9 0,3 6 8 0,-3-3-8 15,0-3 0-15,0 0 0 0,3-3 0 0,-3 3 0 16,0-6 8-16,0 6-8 0,0-3 0 0,0 3 8 16,0-10-8-16,-3 1 10 0,2 6-10 0,1-6 10 15,4-1-2-15,-4 1-8 0,3-4 12 0,-3 1-4 16,4-4-8-16,-1 0 12 0,4 1-12 0,0-7 12 15,4 6 8-15,-1-3 3 0,4-3 0 0,-3 3 0 0,3 1-23 16,0 2 0-16,0-3 0 0,-3 7 0 16,3-4-8-16,0 3-7 0,-4 1-1 0,1 2 0 0,-4 1 16 15,3 6 12-15,-3 3-3 0,0 0 0 0,0 0 5 16,0 0 1-16,0 0 0 0,0 0 0 0,-3 0-15 0,-4 3-15 16,3 6 3-16,-3 1 1 0,0-1 11 0,3 7-10 15,-3-10 10-15,-3 7-10 0,3 9 10 0,0-4-8 16,0 1 8-16,0 3-8 0,0-6 16 0,3 3 3 15,0 3 1-15,1 6 0 0,-1-12-12 0,4 15 0 16,4-12 0-16,-1 3 0 0,5 6-10 0,-1-12-4 16,0 2-1-16,3 11 0 0,1-7 24 0,3-1 5 15,0-8 1-15,0 9 0 0,4 0-15 0,-1-13 0 16,-2 1-12-16,2 9 12 0,1-16 0 0,3 6 0 0,0 4 0 16,0-7 0-16,4-3-16 0,0-3 0 15,3-3 0-15,0 3 0 16,7 0-119-16,-3-6-23 0,0-7-5 0</inkml:trace>
  <inkml:trace contextRef="#ctx0" brushRef="#br0" timeOffset="739.97">27146 848 403 0,'0'0'36'0,"0"0"-36"0,0 0 0 0,0 0 0 16,0 0 113-16,7-3 16 0,0-3 3 0,0 3 1 0,-7 3-34 0,7 0-7 16,-7 0-2-16,0 0 0 0,0 0-14 0,0 0-4 15,0 0 0-15,0 0 0 0,4-7 16 0,-4 7 2 16,0 0 1-16,0 0 0 0,7-3-15 0,-7 3-2 16,0 0-1-16,0 0 0 0,0 0-13 0,7 10-4 15,-3-1 0-15,-1 7 0 0,4 3-35 0,0-7-7 16,-3 16-2-16,3-6 0 0,0 0-1 0,0 10-1 15,-3-1 0-15,3 0 0 0,-4 4-10 16,1 6 8-16,-1-7-8 0,1 4 8 0,-1-7-8 0,-3 4 0 16,0-4 0-16,-3 7 0 0,-1-4 0 15,4-3 0-15,-7 1 8 0,4-1-8 16,-1-6-45-16,4 3-11 0,-7-3-3 0,3 1 0 16,1-1-123-16,-1-7-25 0</inkml:trace>
  <inkml:trace contextRef="#ctx0" brushRef="#br0" timeOffset="1418.25">27697 1300 518 0,'0'0'23'0,"0"0"5"0,0 0-28 0,0 0 0 16,0 0 0-16,0 0 0 0,0 0 264 0,0 0 47 0,0 0 9 0,0 0 3 15,0 0-207-15,10 0-42 0,-10 0-8 0,11 0-2 16,3 0-29-16,-4-7-7 0,1 7 0 0,3 0-1 15,0-3-2-15,0-3 0 0,0 0 0 0,4 0 0 16,-4 2-7-16,4 4-2 0,-4-9 0 0,4 0 0 16,-4-1-8-16,0 7-8 0,0-10 12 0,-3 4-12 15,-1 0 9-15,1-1-9 0,-1 1 0 0,-3-4 9 16,4 7 2-16,-4-10 0 16,0 7 0-16,0 0 0 0,-3-1-2 0,-1-2 0 0,1 2 0 15,-4 1 0-15,0 6 4 0,0-7 1 0,-4 1 0 0,1 6 0 16,-4-7-14-16,0 10 8 0,-1-6-8 0,1 6 0 15,-3 0 0-15,-1 0-10 0,1 6 0 0,-4-6 0 16,3 10 2-16,0-7 0 0,-3 9 0 0,0-2 0 16,0-1 8-16,0 10-12 0,-4-6 12 0,4 5-12 15,0-2 12-15,-4 3 8 0,1 0-8 0,3-1 11 0,0-2-3 16,-1 6 0-16,1 0 0 0,4-13 0 16,3 10-8-16,0 0 0 0,0-3 0 0,3-7 0 0,4 10 8 0,0-6-8 15,4 5 8-15,3-8-8 0,3 2 0 0,1 1 0 16,-1 3 0-16,1-4 0 0,3 1 0 0,4-1 0 15,-4-2 0-15,3 8-11 16,-2-5-33-16,2-1-6 0,1-2-2 16,0-1-594-16,-1 1-119 0</inkml:trace>
  <inkml:trace contextRef="#ctx0" brushRef="#br0" timeOffset="2036.93">29108 638 1785 0,'0'0'159'0,"0"0"-127"0,0 0-32 0,-4 0 0 16,-6 0 88-16,3-3 12 0,3 3 3 0,-3 0 0 0,0 3-51 0,0-3-9 15,-4 9-3-15,1-9 0 0,-1 10-25 0,1-7-6 16,-5 6-1-16,1 10 0 0,0-3-8 0,-3 3 0 16,-1 3 0-16,0 6 0 0,1-6 0 0,-5 9 12 15,1 4-12-15,0-4 12 0,0 13-4 16,3-3 0-16,1 0 0 0,3-1 0 0,-1 4 1 0,1-3 0 15,4-7 0-15,-1 4 0 0,4-3 0 0,0-1 0 16,7-9 0-16,-3 0 0 0,-1-3 3 16,4 6 0-16,4-3 0 0,3-6 0 0,3 0-12 0,1 3-17 15,-1-9 4-15,8 5 1 0,0-14 12 0,-1 8 0 16,8-6 0-16,0-2 0 0,-1 5-9 0,1-3 1 16,0-6 0-16,-4-6 0 0,4 6-10 0,-4-9-2 15,0 5 0-15,4-14 0 0,-8 14 20 0,4-14-12 16,-3 5 12-16,0-6-10 0,-4 7 10 0,3-7 0 0,-6 6 0 15,3-5 8-15,-7-4-8 0,0 9 12 0,0-6-4 0,-3 7 0 16,-4-7 23-16,-4 6 5 0,1-5 0 0,-4 5 1 16,0 4-3-16,-4-4-1 0,-3 4 0 0,0-1 0 15,-4 7-5-15,1-3 0 0,-5 6-1 16,-2-3 0-16,-1 3-14 0,-7 0-2 0,1 3-1 0,-1-3 0 16,-7 9-2-16,4 1 0 0,-4-1 0 0,0-6 0 15,0 16-8-15,4-10 0 0,0 7 0 0,3-7 0 16,0 1 0-16,4 9 0 0,3-16-8 0,4 16 8 31,0-10-73-31,7 4-11 0,0-4-1 0,3 0-1056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8:20:02.6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33034 12008 1422 0,'4'-9'63'0,"-1"-1"13"0,4 7-61 0,-3-3-15 15,3 0 0-15,0 2 0 0,0-2 118 0,-7 6 21 0,0 0 4 0,0 0 1 16,0 0 4-16,0 0 0 0,0 0 1 0,0 0 0 16,-11 6-61-16,8-2-13 0,-1 2-3 0,-3 3 0 15,0 1-16-15,-3 5-4 0,-5-2-1 0,1 3 0 16,0 2-11-16,-3 7-1 0,-5 4-1 0,5-4 0 16,-1 9-21-16,1-2-4 0,-1 2-1 0,-3 1 0 15,3-1-12-15,0 1 0 0,1 2 8 0,-1 1-8 16,-7 3 0-16,4-4 0 0,0 7 0 0,-4-6 0 15,1 6 19-15,-1-7-3 0,0 4 0 0,1-6 0 32,-1-4-37-32,7 3-8 0,1-5-2 0,6-4 0 0,-3 0-96 0,0-6-19 0,7-4-4 0,-4-2-1058 15</inkml:trace>
  <inkml:trace contextRef="#ctx0" brushRef="#br0" timeOffset="721.45">32628 12086 1555 0,'-14'-15'138'0,"7"12"-110"0,-3-4-28 0,-1-2 0 0,1 0 182 0,-1 5 31 15,4-2 7-15,0-3 0 0,7 2-127 0,-7 4-25 16,3-3-6-16,1-3-1 0,3 9 2 0,0 0 0 16,0 0 0-16,0 0 0 0,0 0 0 0,0 0 0 15,0 0 0-15,0 0 0 0,0 0-8 0,0 0-2 16,-4 0 0-16,4 0 0 0,0 0-19 0,0 0-4 16,0 0-1-16,-7 6 0 0,0-3-9 0,4 6-3 15,-5-2 0-15,8 2 0 0,-3 1-8 0,3 5-1 16,3-2-8-16,-3 2 12 0,4 4-12 0,3 0 11 15,4-3-11-15,3 9 10 0,0-3-10 0,7 3 8 16,0 0-8-16,4-3 8 0,-4 3 4 0,4 3 0 16,-1 4 0-16,1-4 0 0,-7 0-12 0,3 0 0 15,-3 4 0-15,-1-4-11 0,-3 6 11 0,0 1 0 0,1-4 0 0,-1 4 0 16,-4-7 0-16,4 6 0 0,-7 1 0 16,4-7 0-16,-4-3 0 0,4 3 0 0,-4-9 0 15,3 6 0-15,-3-6 0 0,0 0-12 0,4-3 2 0,0 2 0 31,-1-2-87-31,4-3-18 0,-3-4-3 0,-1 4-1 16,1-10-133-16,3 3-26 0,21-3-6 0,1-6 0 0</inkml:trace>
  <inkml:trace contextRef="#ctx0" brushRef="#br0" timeOffset="1574.15">28035 5661 1094 0,'-10'-9'97'0,"6"3"-77"15,1 2-20-15,-1-11 0 0,1 5 109 0,-1 1 19 0,1-7 3 0,3 7 1 16,0-10-59-16,0 6-11 0,3-9-2 0,1 10-1 16,-1-4 17-16,4-3 4 0,0 4 1 0,4 5 0 15,-1-8-9-15,-3 8-3 0,0 1 0 0,1 2 0 16,-1 4-5-16,-7 3-2 0,0 0 0 0,7 3 0 15,3 7-5-15,-6-1-1 0,3 7 0 0,0 3 0 16,-4 6-28-16,4-6-5 0,4 6-2 0,0 3 0 16,-1 0-6-16,4 4-2 0,-3-4 0 0,-1 0 0 15,1 0 7-15,3 7 2 0,0-10 0 0,4 3 0 16,0 7-22-16,-1-7 0 0,-3-3 0 0,4 0 0 16,0-3-13-16,-4 3-7 0,0-6-2 0,-4-4 0 15,5-2-68-15,-5 3-14 0,4-7-2 16,-3-3-1-16,-4 4-66 0,3-7-14 0,1-6-2 0</inkml:trace>
  <inkml:trace contextRef="#ctx0" brushRef="#br0" timeOffset="1840.23">28815 5172 2275 0,'-25'6'100'0,"18"-3"22"0,0-3-98 0,0 10-24 16,-4 5 0-16,-3 4 0 0,0 0 38 0,-3 6 2 15,-5 10 1-15,-2 2 0 0,-1 7 23 0,-3 10 4 0,-4-1 0 0,4 6 1 16,-7 7-17-16,-4-3-3 0,-7 15-1 0,-3-5 0 16,-1 8 2-16,-6-3 0 0,-8 4 0 0,8 0 0 15,-1 5-23-15,8-5-5 0,0-4-1 0,6-6 0 16,1 10-21-16,7-1 0 0,-4-2 0 0,3 2 0 31,5 1-126-31,6 6-20 0,0 6-4 0</inkml:trace>
  <inkml:trace contextRef="#ctx0" brushRef="#br0" timeOffset="4261.14">2910 6662 115 0,'-10'-10'10'0,"6"4"-10"0,-3 3 0 0,-3 3 0 0,-4-7 376 0,-1 4 72 15,1-3 16-15,4 3 2 0,-4-3-358 0,-4 6-72 16,4-4-15-16,3-2-2 0,8 3 2 0,-8-3 1 15,8 3 0-15,3 3 0 0,0 0 2 0,3-7 0 16,8 1 0-16,-8 3 0 0,4-3-24 0,4 3 0 16,-4-4 0-16,0 4-8 0,-3-3 8 0,-4 6 0 15,7 0 0-15,-7 0 0 0,10-10 0 0,-6 7 11 16,6-3-3-16,-6 0 0 0,6-4 27 0,-6 10 5 16,3-9 0-16,4 6 1 0,3-3 8 0,-11 2 2 15,4-2 0-15,4 3 0 0,-8-3-9 0,8 6-2 16,0 0 0-16,-4 0 0 0,3 0-25 0,1 0-6 15,-1 0-1-15,1 0 0 0,0 0-8 0,-4 0 0 0,0 0 0 16,3 0-11-16,1-3 2 0,-4-4 0 16,-7 7 0-16,7 0 0 0,4-6 9 0,-11 6 0 15,0 0 0-15,0 0 0 0,0 0 8 0,0-3 4 0,-8-3 1 16,5 3 0-16,-4-4 3 0,-7 7 1 16,0 0 0-16,-11 0 0 0,0 0 11 0,-10 0 3 0,0 0 0 0,-1 7 0 15,1-4-11-15,-4-3-1 0,8 6-1 0,2-3 0 16,5 3-18-16,3-6 0 0,10 0 0 15,0 0 0-15,11 0 12 0,0 0-2 0,0 0 0 0,18 0 0 16,-4 0-10-16,11 0 0 0,10 0 0 0,11 0 0 16,-4 0-18-1,15 7-9-15,3-4-1 0,0 6-791 0,0 1-157 0</inkml:trace>
  <inkml:trace contextRef="#ctx0" brushRef="#br0" timeOffset="4960.89">564 5912 1839 0,'-17'0'81'0,"13"6"18"16,-6-6-79-16,-4 3-20 0,-1 4 0 0,-2-4 0 0,3-3 16 0,0 9 0 15,3-9 0-15,0 7 0 0,1-7-16 0,6 9 10 0,4-9-10 0,0 0 8 16,0 0 26-16,0 0 5 0,0 9 1 0,11-2 0 15,-8-4 12-15,8 6 4 0,-7-3 0 0,6 4 0 16,1-1-36-16,-8 1-6 0,8 5-2 0,-1-2 0 16,-3 3-1-16,1-1-1 0,2-2 0 0,1 6 0 15,-1-4 26-15,1 1 4 0,-1 3 2 0,-2-7 0 16,9 4-21-16,-10 3-4 0,4-4-1 0,3-2 0 16,-4 3-4-16,8-1 0 0,-4-2-1 0,-3-4 0 15,3 1-11-15,0-4 0 0,-3 3-10 0,3-2 10 31,7-4-53-31,-7-3-5 0,7 0-1 0</inkml:trace>
  <inkml:trace contextRef="#ctx0" brushRef="#br0" timeOffset="5208.87">917 5840 2516 0,'-10'-16'56'0,"6"16"11"0,-3-9 2 0,0 15 1 0,-4-3-56 0,1 4-14 0,3 8 0 0,3 4 0 0,-6 0 0 0,10 6 0 16,0 3 0-16,0 0-10 0,0 7 2 0,-4-1 0 15,4 4 0-15,-7 6 0 0,4 3 8 0,-8 3 0 16,-3-3 8-16,0-9-8 16,-4 6-16-16,4-4-7 0,-7 4-1 0,3-3-1 0,-3 3 25 0,-4-3 0 15,11-4 0-15,-10 17 0 0,2-1-15 0,1-9 3 16,14-10 0-16,-3-2 0 15,-1-1-121-15,7-3-24 0,-3-9-5 0</inkml:trace>
  <inkml:trace contextRef="#ctx0" brushRef="#br0" timeOffset="5510.54">1291 5975 2365 0,'0'0'104'0,"-10"0"23"16,3 0-102-16,-4-3-25 0,4 3 0 0,7 0 0 16,0 0 12-16,0 0-2 0,0 0-1 0,0 0 0 0,0 0-9 0,10 3-11 15,1 6 3-15,3-3 0 0,7-2 8 0,-7-4-13 16,8 0 5-16,-5 6 8 0,1-6 0 0,0 3 0 15,3-3 0-15,0 0 0 0,-7 6 0 0,7-6 0 16,-3-6 0-16,3 6 0 0,0-3-12 0,-3 3 12 16,3-6-10-16,0 6 10 15,-7 0-124-15,7 0-18 0,-14 0-4 16</inkml:trace>
  <inkml:trace contextRef="#ctx0" brushRef="#br0" timeOffset="5720.25">1168 6357 2379 0,'-14'-6'105'0,"14"6"23"0,-7-3-103 0,7 3-25 0,0 0 0 0,7 0 0 15,7-6 0-15,3 3 0 0,15-4 8 0,7-2-8 16,7 9-10-16,10-10-4 0,-6 1-1 0,10 0 0 15,0 2 5-15,3-2 1 0,8 0 0 0,-8-1-676 16,4 10-135-16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42:59.94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12506 6947 288 0,'-7'0'12'0,"3"-3"4"0,-3-3-16 0,4 6 0 15,-4-3 0-15,0 3 0 0,0-6 311 0,0 6 59 16,3 0 12-16,-3 0 2 0,0 0-250 0,3 0-50 16,-3 0-11-16,7 0-1 0,-3 0-16 0,3 0-4 15,0 0 0-15,0 0 0 0,0 0-20 0,0 0-4 16,0 0 0-16,0 0-1 0,3 9-14 0,4-3-2 15,4-3-1-15,3 10 0 0,0-4 4 0,4 1 1 16,0 2 0-16,3 4 0 0,3 0-2 0,1-1 0 16,-4-2 0-16,7 6 0 0,-3-4 0 0,3 4 0 15,4 0 0-15,-4-3 0 0,4 2 10 0,0 1 1 16,3-3 1-16,4 3 0 0,0 3 3 0,3-4 0 16,4 4 0-16,3-3 0 0,1-3 11 0,-1 3 2 0,4 3 1 15,-4-3 0-15,1-1-18 0,3-2-3 0,-4 6-1 16,4-3 0-16,0 0-8 0,-4 3-1 15,1-4-1-15,-4 4 0 0,-1 0-10 0,1 0 0 0,-3 0 0 16,-1 0 0-16,0 0 0 0,-6-3 0 0,2 0 0 16,-2-4 0-16,-1 7 0 0,4-3 0 0,-4-6 0 15,4 5 0-15,-4-5 0 0,0 6 8 0,1-7 0 0,2-2 0 16,-6 2-8-16,0-2-14 0,0 5 3 0,-4-8 1 16,0 2 10-16,-3 1 0 0,-4-4 0 0,-3 0 0 15,-1 0-12-15,1-3 0 0,-4 4 0 0,-3-4 0 31,-1 0-139-31,-3 3-28 0,-7-6-5 0</inkml:trace>
  <inkml:trace contextRef="#ctx0" brushRef="#br0" timeOffset="4440.72">14231 7832 633 0,'0'0'56'0,"0"0"-44"0,0 0-12 0,0 0 0 16,0-7 141-16,4 4 27 0,-4-6 4 0,0 9 2 15,0 0-106-15,0 0-22 0,0-3-4 0,0 3-1 16,-4-7 4-16,4 7 1 0,0 0 0 0,0 0 0 16,-3-3-4-16,3 3-1 0,0 0 0 0,0 0 0 15,0 0-18-15,0 0-4 0,0 0-1 0,0 0 0 16,0 0 7-16,0 0 2 0,0 0 0 0,0 3 0 0,3 7 9 16,-3-10 3-16,4 9 0 0,3 1 0 0,-7-10 1 0,7 3 1 15,0 6 0-15,3-3 0 0,1-2-10 0,3-1-3 16,0 3 0-16,0-3 0 0,4-3-1 0,-4 6-1 15,4-2 0-15,-1-4 0 0,1 0 6 16,-4 0 2-16,4 6 0 0,-1-3 0 0,1 0-2 16,0-3 0-16,-4 6 0 0,3-3 0 0,1 4-32 15,0-4 0-15,-4-3 0 0,3 9 0 0,1 1 0 16,0-7 0-16,-1 6 0 0,1 1 0 0,-4-7 13 0,4 6-4 16,-1 1-1-16,4-7 0 0,1 6-8 0,-1 1 8 15,0-10-8-15,0 9 8 0,4-6-8 0,-8 6 10 16,8-2-10-16,-4-4 10 0,1 0 2 0,-5 6 0 15,4-2 0-15,0-4 0 0,-3 3-4 0,0 0-8 0,-1 1 12 16,1 2-4-16,0-6-8 0,-1 10 8 0,1-4-8 16,-4 1 8-16,4-1-8 0,-1-6 0 0,8 7-10 0,-4-1 10 15,-3 0 0-15,3 1 0 0,-3-7 0 0,3 6 0 16,0-6 0-16,4 7 0 0,-4-4 0 0,4-3 0 16,-1 4 0-16,-3-1 0 0,4-6 0 0,-4 9 0 15,0-3 0-15,1-2 0 0,-1 2 8 0,-4 0-8 16,5-6 13-16,-1 10-1 0,0-4 0 0,-3-3 0 15,3 6-12-15,3-6 0 0,1 7 0 0,0-10 0 16,-1 9 0-16,1-6 0 0,3 7 0 0,-3-4 0 16,3-3 0-16,1-3 0 0,-1 0 0 0,0 7 0 15,4-4 0-15,-4-3 0 0,-3 3 0 0,-1-3 0 16,1 0 0-16,0 0 9 0,-1 0-9 0,1 0 8 16,0 6-8-16,0-3 8 0,3-3-8 0,-4 0 8 15,1 0 4-15,3 0 0 0,-3 0 0 0,3 0 0 0,-3 0 8 0,0 0 3 16,3 0 0-16,-3 0 0 0,3 0-12 15,-7 0-3-15,0 0 0 0,4 0 0 0,-4 0-8 0,0 0 8 16,0 0-8-16,-3 0 8 0,3 6-8 0,0-6 0 16,4 4 0-16,0-4 0 0,-8 0 0 0,8 0 0 15,7 0 0-15,-8 0 0 0,1 0 0 0,3 0 0 16,-3 0 0-16,3 0 0 0,1 6 0 0,-5-3 0 16,1 0 0-16,3-3 0 0,-3 0 0 0,0 6 0 15,-4-2 0-15,0-4 0 0,0 9 8 0,4-6-8 16,-4 3 0-16,-3-2 8 0,3 5-8 0,3 0 0 15,-2-6 0-15,2 7 0 0,-3-1 8 0,4 1-8 0,-4-7 0 16,4 6 8-16,0 1-8 0,-4 2 10 0,0-2-10 16,-3-1 10-16,3 0 3 0,0 1 1 0,0 2 0 0,-3-2 0 15,3 2 7-15,-3-2 2 0,-1-1 0 0,4 1 0 16,-7 2-23-16,4-3 0 0,0 1 0 0,-1 2 8 16,-2-2-20-16,-1-1-3 0,0-2-1 15,0 8 0-15,0-5 16 0,4-4 0 0,-4 3 0 0,0 1 0 16,3-1 0-16,-2 4 0 0,2-4 0 0,1 4 0 15,-1-4 9-15,1 4 5 0,0-4 1 0,-1 7 0 16,-2-4-15-16,2 1-12 0,-3-4 3 0,4 4 0 16,-4-1 9-16,4-2 0 0,-4-1 8 0,3 4-8 15,-2 2 8-15,-1-2-8 0,0-1 8 0,0-2-8 16,0 9 0-16,-3-4 9 0,3-5-9 0,0 5 0 16,0-2 0-16,4-1 0 0,-1 1 0 0,-3 6 0 15,0-10 13-15,4 4-4 0,-4-1-1 0,4 4 0 0,-4-4-8 16,0-2-11-16,0 2 3 0,0 1 0 0,0 3 8 0,0-4 0 15,1 1 0-15,-5-1 0 0,1 4 0 0,-1-3 0 16,1-1 0-16,-1-3 0 0,1 4 0 0,0 3 0 16,-1-4 0-16,1 1 8 0,-1-1-8 0,1-2 0 15,0 9 0-15,3-7 0 0,-4-3 0 0,4 4 0 16,-3 3 0-16,0-4 8 0,3 1-8 0,0-1 0 16,-4 7 0-16,1-6 0 0,-1 2 0 0,1-2 0 15,-4-1 0-15,0 7 0 0,0 0 0 0,0-3 0 16,0 3 0-16,0-1 0 0,0-2 0 0,1 3 0 15,-1 0 8-15,0-4-8 0,3 4 0 0,-3-6 0 0,0 6 0 16,4 3-8-16,-1-4 8 0,1 1 0 0,0-3 0 16,-1 3 0-16,-3-1 0 0,4-2 0 0,-1 3 0 0,1-7 0 15,0 10 0-15,-1-3 0 0,1 0 0 0,-1 3 0 16,-3 0 8-16,4 0-8 0,0 0 10 0,-4-3-10 16,3-1 9-16,-3-2-9 0,4 6 8 0,-4 3-8 15,4-9 0-15,-1 6 0 0,1 0 8 0,-1-3-8 16,1 3 0-16,3 0 0 0,-3-4 0 0,-1 4 0 15,4-9 0-15,-3 6 0 0,-1-1 0 0,1 1 0 16,3-3 0-16,-7 3 0 0,4-7 8 0,-1 10-8 16,1-6 0-16,-1 0 0 0,-2 2 0 0,-1 1 0 15,3-3 0-15,-6 3 0 0,3 3 0 0,0-10 0 16,0 7 11-16,-4 0-3 0,4-7-8 0,4 7 12 16,-7-3-12-16,3 0 0 0,0-1 0 0,0 4 0 15,0 0 8-15,0-7-8 0,0 7 0 0,0-3 0 0,0-7 10 16,-3 10-10-16,6-6 10 0,-6-4-10 0,3 10 0 15,-4-7 0-15,4 1 0 0,0 3 0 0,-3-4 0 0,3 1 0 16,-4-1 0-16,1 4 0 0,0 0 0 0,-1-7 0 16,1 10 0-16,3-7 0 0,-7 7 0 0,3-6 0 15,1 9 8-15,-1 0-8 0,-3-7 0 0,4 1 0 16,3 3 0-16,-7 0 0 0,3-4 0 0,1 4 0 16,-1 0 0-16,1-3 0 0,3 2 0 0,-4 1 8 15,1-6-8-15,3-1 0 0,0 7 0 0,0-6 0 16,-3 6 0-16,6-7 0 0,-3-3 0 0,4 10 0 15,-8-6 0-15,8-1 0 0,-4 4 8 0,4 0-8 0,-4-7 0 16,3 10 0-16,-3-6 8 0,0 5-8 0,4-5 0 16,-7 9 0-16,3-3 0 0,0-7 0 0,0 7 0 0,-4 0 0 15,4-4 0-15,0 4 0 0,0-6 0 16,-3-4 0-16,3 4 8 0,-3 6-8 0,3-7 0 0,0 4 0 16,0-4 10-16,3 1-10 0,1-1 10 0,-4 7-10 15,3-6 10-15,1-4-10 0,0 4 10 0,-1 2-10 16,1-2 8-16,-4 0-8 0,3-4 0 0,1 3 0 15,-4-2 0-15,0-1 8 0,0 4-8 0,4-4 0 16,-4 4 0-16,3-4 0 0,-3 7 0 0,1-10 0 16,-1 4 0-16,3 5 8 0,-6-8-8 0,6 8 0 15,-3-9 0-15,0 4 0 0,-3 6 8 0,3-10-8 16,0 3 0-16,0 1 9 0,0-4-9 0,0 0 8 16,0 4-8-16,4-1 0 0,-4 0 0 0,0-5 0 15,0 5 0-15,0-3 13 0,4-3-3 0,-4 7-1 0,3-1-9 0,-3-6 0 16,4 10 0-16,0-7 8 0,3 4-8 0,-4-7 0 15,1 9 0-15,-1-6 8 0,4 4-8 0,-3 2 0 16,0-2 0-16,3-1 0 0,-4-2 0 16,4 2 0-16,1 0 0 0,-5 4 0 0,4-4 0 15,-3 1 0-15,3-1 0 0,-3-6 0 0,-1 7 0 0,4-1 0 16,-3 0 0-16,3 1 0 0,0-7 0 0,4 6 0 16,-4 1 0-16,0-7 0 0,0 6 0 0,0-2 0 15,0-1 0-15,0 0 0 0,-3-3 0 0,3 4 0 16,0-4 0-16,-3 6 8 0,3-6-8 0,0-3 0 15,-3 7 0-15,3-4 0 0,0 3 0 0,0-3 0 16,0-3 0-16,4 9 0 0,-4-5 0 0,3-4 0 16,1 6 0-16,0-3 0 0,-1-3 0 0,1 6 0 15,3-3 0-15,-3-3 0 0,-4 0 0 0,3 4 0 0,-6 2 0 0,3-6 0 16,4 3 0-16,-1-3 8 0,-2 0-8 16,-1 0 0-16,0 6 8 0,3-3-8 0,-2-3 0 15,2 0 8-15,1 7-8 0,-4-7 8 0,4 0-8 16,-1 0 8-16,1 0-8 0,-1 3 0 0,5-3 0 15,-1 0 0-15,0-3 0 0,4 3 0 0,-4 0 0 0,0 0 0 16,4 0 0-16,-1-7 0 0,1 7 0 0,0 0 0 16,-4-3 0-16,4-3 0 0,-4 6 0 0,4 0 8 15,-4 0-8-15,0 0 0 0,0 0 0 0,-3 0 0 16,-1 0 0-16,4 0 0 0,-3 0 8 0,3 0-8 16,-3 6 0-16,0-6 0 0,-1 3 0 0,1-3 0 15,-1 0 0-15,5 7 0 0,-1-4 0 0,-4 0 0 16,1-3 0-16,0 0 0 0,6 6 0 0,-2-3 0 15,-1-3 0-15,-4 0 0 0,5 7 0 0,2-4 0 16,-3 3 0-16,1-3 0 0,-8 0 0 0,3 7 0 0,4-1 0 0,1-3 0 16,-8-2 0-16,0-1 0 0,0 6 0 15,4 0 0-15,-4 1 0 0,0-1 0 0,-4 1 0 0,5-4 0 16,6 3 0-16,-7-2 0 0,-4-4 0 0,5 6 0 16,-1-6 0-16,0 7 0 0,0-1 0 0,0 1 0 15,-3-7 0-15,6 6-11 0,1 0 11 0,-4 1 0 16,0-7 8-16,0 6-8 0,4 1 0 0,-1-1 0 15,-6-6 0-15,3 7 0 0,-3 2 0 0,3 4 0 16,0-3 0-16,-3-4 0 0,-4 4 0 0,3-1 0 16,11-3 0-16,-3 4 0 0,-7-4 0 0,3 7 0 0,-4-10 0 15,8 10 0-15,-4-3 0 0,0-4 0 16,-3 4 0-16,3-1 0 0,0-3 0 0,-4 1 0 0,1-1 0 16,0 4 0-16,-1-4 0 0,1 1 0 0,-4 2 0 0,3-2 0 15,-6 2 0-15,7-2 0 0,-4-1 0 0,0 4 0 16,0-4 0-16,0 3 0 0,3-2 0 0,-3 2 0 15,0-2 0-15,1-1 0 0,-1 4 0 0,3-4 0 16,1 4 0-16,-1 2 0 0,-6-2 0 0,3-1 0 16,7 4 0-16,-3 0 0 0,-4-7 0 0,-4 4 0 15,8 6 0-15,-4-7 0 0,3 7 0 0,-3-6 0 16,-3 5 0-16,3-5 0 0,4 6 0 0,-4-7 0 16,-4 1 0-16,4 2 0 0,7-2 0 0,1 0 0 15,-5-4 0-15,-3 3 0 0,4 4 0 0,3-3 0 16,0-1 0-16,-3 1 0 0,-4-4 0 0,3 10 0 0,8-10 0 15,-8 4 0-15,-3 0 0 0,4-4 8 0,0 10-8 16,-1-7 0-16,1 1 0 0,-4 2 0 0,0-2 0 16,3 0 12-16,1-4-4 0,0 10 0 0,-1-7-8 0,1 1 0 15,-1 3-8-15,5-4 8 0,-8 1 0 0,3-1 0 16,4-2 0-16,-3 8 0 0,3-5 0 16,-3-4 0-16,-4 13 0 0,3-9 8 0,1 3-8 0,-1-1 0 15,1-5-8-15,0 8 8 0,-1-5 0 0,4 0 0 16,-3 5 0-16,-1-5 0 0,4 3 0 0,-3-1 0 15,3 1 0-15,-3 0 0 0,-1-1 0 0,4 1 0 16,-3 0 0-16,3-1 0 0,-3 1 0 0,3 0 0 16,0 2 0-16,0-5-8 0,0 6 8 0,0-7 0 0,0 10 0 0,-3-3 0 15,3-6 0-15,4 6 0 0,-4-7 0 0,0 1 0 16,0 5 0-16,4-5 0 0,-4 6 0 0,0 0 0 16,0-4 0-16,0 4 0 0,-3 0 0 0,-1-7 0 15,4 10 0-15,-3-3 0 0,0-6 0 0,3 6 0 16,-4-1 0-16,1-2 0 0,-1 3 0 0,5-7 0 15,-1 7 0-15,0-6 0 0,0 6 0 0,4-7 0 16,-4 10 0-16,7-6 0 0,0-1 0 0,-3 4 0 16,3 0 0-16,0-3 0 0,4 3 0 0,-8-7 0 15,4 7 0-15,-3-7 0 0,0 10 0 0,3-3 0 16,0 0 0-16,0 3 0 0,0-3 0 0,-3 3 0 16,0 0 0-16,3 3 0 0,-4-6 0 0,1 3 0 15,0-10 0-15,-1 7 0 0,-2 3 0 0,2-3 0 16,-3-7 0-16,0 7 0 0,4-6 0 0,0 5 0 15,-1-5 0-15,4 6 0 0,-3-4 0 0,3-5 0 0,4 9 10 0,-4-7 1 16,4 4 0-16,-4 0 0 0,-3-7-11 0,6 4 0 16,-3 5 0-16,4-5 0 0,-4 6 0 0,1-7 0 15,-1 4 0-15,0 0 0 0,-4-4 0 0,5 7 0 16,-5 0 0-16,4-7 0 0,1 7 0 0,-1-6 0 16,-4 9 0-16,5-10 0 0,-1 7-14 0,-4-6 5 15,5 2 1-15,-1 1 0 0,3-7 8 0,-2 10 0 16,2-6 0-16,1-4 0 0,-4 10 0 0,0-7 14 15,0 1-3-15,4 6-1 0,0-7-10 0,-4 7 0 16,4-6 0-16,-4 5 0 0,4-5 0 0,-4 6 0 16,0-7 0-16,0 1 0 0,0 6 0 0,0-7 0 0,-3 7 0 15,3-6 0-15,4 5 0 0,-4 1-14 16,4-3 3-16,-1 3 1 0,1 3 10 0,0-3 0 0,7-7 0 16,-4 10 0-16,-3-3 9 0,3 0 4 0,0-4 1 15,0 1 0-15,-3 0-14 0,0-7 0 0,3 4 0 0,0 5 0 16,-3-5 0-16,-1-4 0 0,1 1 0 0,0 2 0 15,3 7 0-15,-3-9 0 0,3 2 0 0,-3-2 0 16,-1 2 0-16,1 4 0 0,3-4 0 0,-3 1 0 16,0-1 0-16,-1-2 0 0,1 2 8 0,-4 4-8 15,0-7 0-15,1-2 0 0,2 2 0 0,1 1 0 16,-4 2 0-16,0-3 0 0,0 1 0 0,1 2 0 16,-1-2 0-16,-4-1 0 0,5 1 0 0,-5-1 0 15,1 4 0-15,-4-1 0 0,4-2 0 0,-1 2 0 16,1 4 0-16,-4-4 0 0,4 1 0 0,-1-1 0 15,-3 4 0-15,0-3 0 0,4-1 0 0,0 4 0 16,-4-10 11-16,4 13 5 0,-1-7 2 0,1-2 0 0,-4 9-29 16,4-7-5-16,3 1-2 0,-4-4 0 15,1 10 18-15,-4-6 0 0,4-1 0 0,-1 4 0 0,-3-1 9 0,4-5 6 16,0 9 1-16,-4-7 0 0,4 4-26 0,-1 0-5 16,1-7-1-16,-4 10 0 0,4-4 16 0,-1 1 0 15,4-3 0-15,-3-1 0 0,0 4 0 0,-1-4 0 16,4 1 0-16,-3 0 0 0,0 2 0 0,3-2 0 15,-3-1 0-15,-4 1 0 0,0-4-14 0,0 1 0 16,0 2 0-16,0-2 0 0,7 2 4 0,-3 4 1 16,3-4 0-16,0 1 0 0,-3 6-8 0,3-7-2 0,0 4 0 15,-3-4 0 1,-4 1-9-16,4 6-1 0,-4-7-1 0,0 1 0 16,-4-4-123-16,1 1-25 0,-8-7-5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8:21:55.1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21467 16235 3042 0,'-22'-9'135'0,"12"2"27"0,-1-2-130 0,1 0-32 0,3 2 0 0,7 4 0 31,3-3-30-31,8 3-13 0,-1-3-2 0,15 2-1 0,7-2 24 0,10-3 5 0,7 9 1 0,18-10 0 16,15 10 16-16,9-6 0 0,5 6 0 0,9 0 0 15,8 6 16-15,18-6 6 0,10 10 2 0,14-1 0 16,7 1-10-16,15-1-2 0,10-3 0 0,3 10 0 16,8-4-4-16,3-2 0 0,7-1-8 0,11-2 12 15,0 2 3-15,3 0 0 0,4 1 0 0,3-1 0 16,0 1 1-16,4-4 1 0,-4-3 0 0,-6 6 0 16,-8 4-9-16,-11-1-8 0,-3-5 9 0,1 5-9 15,-1 4-52-15,0 3-16 16,-4 0-3-16,-6 6-806 0,-8 0-162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8:22:53.0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3683 7339 946 0,'18'-16'20'0,"-8"16"5"0,-3-3 1 0,4-6 2 0,-1 2-28 0,1-2 0 15,-7 9 0-15,3-9 0 0,-7 2 28 0,0 7 1 16,0 0 0-16,0-3 0 0,-11-3 42 0,4 6 8 16,0 0 1-16,0-3 1 0,-4 3 7 0,4 0 2 15,-3-7 0-15,3 4 0 0,-4 3 43 0,7 0 9 16,1-6 2-16,-4 6 0 0,7 0-27 0,-4-3-5 16,4 3 0-16,-7-6-1 0,0 6-59 0,7 0-12 15,0 0-3-15,-7-4 0 0,4-2-37 0,-8 6-18 16,1 0 2-16,-5 6 0 0,1-2-3 0,-7-4 0 15,-4 6 0-15,-10-3 0 0,3 3 19 0,-3-3-12 16,3 4 12-16,-3-4-10 0,0 3 10 0,0 4 0 16,10-10 8-16,0 9-8 0,4-3 8 0,7-3-8 0,3-3 8 15,8 7-8-15,3-7 36 0,0 0 4 16,14 0 0-16,14 3 0 0,4-3-40 0,14 0 0 0,-4 0-9 0,14-3 9 16,4 3-27-16,0-7 3 0,0 7 0 15,0-3 0-15,0-3 0 0,0 6 1 0,0-9 0 0,-7 9 0 16,4 0 23-16,-11 0 0 0,-11-7 0 0,4 7 0 15,-11-3 8-15,-7 3 5 0,0 0 2 0,-10 0 0 16,-4 0 13-16,-7 0 2 0,0 0 1 0,-7 3 0 16,-4-3-15-16,1 0-4 0,-5 7 0 0,-6-7 0 15,7 0 9-15,-11 0 2 0,8 0 0 0,-1 0 0 16,-3 0 5-16,7 0 0 0,-7 0 1 0,3 0 0 16,-3 0-29-16,-4 0 0 0,4 0 0 0,7 0 0 15,-7 0 0-15,3 6 0 0,-3-6 0 0,7 0 0 16,-11 0 0-16,8 0 0 0,-1 0-13 0,-3-6 4 0,0 6 9 15,3 0 0-15,0 0 0 0,4-7-8 16,4 4 8-16,6 3 0 0,-3-6 0 0,7 6 0 0,0 0 17 0,11-3-1 16,6-4 0-16,11 4 0 0,4-3-16 0,7 3-19 15,7-3 4-15,3 2 1 0,4 4 3 0,0-6 1 16,-3 6 0-16,-1 0 0 0,-3-6 0 0,3 6 0 16,-14-3 0-16,-6 3 0 0,2 0 10 0,-13-6 8 15,0 6-8-15,-4 0 11 0,-4-4 3 0,-10 4 1 16,0 0 0-16,0 0 0 0,-17 0 4 0,3-6 1 15,-11 6 0-15,-3 6 0 0,-18-6-11 0,-4 4-1 0,-10 2-8 16,-10-3 12-16,-4 3-4 0,-7 4 0 16,-11-4-8-16,0 3 12 0,-10 1-3 0,3-7-1 15,0 3 0-15,4 4 0 0,3-1 13 0,8-3 3 0,3-3 0 16,17-3 0-16,8 7-24 0,13-4 9 0,8-3-9 0,10 0 0 16,15 0 0-16,10 0 0 0,0 0 0 0,14 0 0 15,18 0 0-15,17-3 0 0,11-4 0 0,11 7 0 31,3-3-18-31,14-3-7 0,14-3-2 0,0 9 0 0,4-7 10 0,0 4 1 0,-11-3 1 0,4 3 0 16,-7 3 15-16,-7-7 0 0,-11 4 0 0,-14 3 0 16,-11-6 0-16,-3 6 0 0,-18 0 0 0,-3 0 0 15,-8 0 12-15,-10 0-4 0,4 0 0 0,-11 0-8 0,0 0 23 16,-14 0-3-16,0 0 0 0,-11 0 0 16,-17 0-8-16,-1 0-1 0,-9 6-1 0,-12-6 0 15,1 3-10-15,-15 4 8 0,0-4-8 0,-3 3 8 0,-3 4-8 16,-5-4 0-16,8 3 0 0,0-6 8 15,7 7-8-15,10-1 10 0,-3-3-10 0,15 4 10 0,-1-7-10 16,14 3 0-16,11-6 0 0,6 7-11 0,-2-4 11 0,10-3 0 16,7 0 0-16,7 0 0 0,0 0-8 0,14 0 8 15,14-10-8-15,0 4 8 0,18 3 0 0,0-3-10 16,7 2 10-16,14-5 0 0,0 0-8 0,10-1 8 16,1 4 0-16,7-3 0 0,-8-1 0 0,8 4 0 15,0-4 0-15,-1 7 0 0,-13-3 0 0,-4-3 0 16,-7 9 0-16,-7-10 0 0,-4 10 0 0,-14-6 0 15,-10 3 0-15,0 3 0 0,-15 0 0 0,-3 0 0 16,-7 0 0-16,0 0 0 0,-14 0 8 0,-3-6-8 16,-19 6 0-16,-6 0 9 0,-7 0-9 0,-11 0 8 15,-11 0-8-15,4 0 8 0,-10 0-8 0,-1 0 10 16,-7 0-10-16,8 0 10 0,-1 6-10 0,7-6 12 0,4 0-12 16,7 0 12-16,8 3-12 0,6 3 0 0,7-6 9 0,4 0-9 15,10 10 0-15,0-10 0 0,8 0 0 0,10 9 0 16,7-9 0-16,0 0-16 0,0 0 4 0,14 0 0 15,7 6 12-15,4-6 0 0,3 0 0 0,7 0 0 16,4-6-10-16,7 6 0 0,3 0 0 0,8-3 0 16,2-3 10-16,-6 6 0 0,4-4 0 0,-1-2 0 15,-13 6 0-15,2-6 0 0,1 3 0 0,-7 3 0 16,-4-6 0-16,-3 6 0 0,-4-10 0 0,-3 10 8 0,-4-3-8 16,-7-3 9-16,-3 6-9 0,0-3 10 0,-11 3 1 0,0 0 0 15,0 0 0-15,-11-7 0 0,-10 7-11 0,3 0 12 16,-10 7-12-16,0-4 12 0,-11-3-12 15,-3 6 12-15,-8-3-12 0,-3 7 12 16,-7-10-12-16,0 6 0 0,0 3 0 0,-7-9 0 0,14 6 0 16,-7-2 10-16,15-4 1 0,-5 0 0 0,15 0-11 0,0 0 12 15,3 0-12-15,7-4 12 0,8 4-12 0,-1-6 0 16,11 6 0-16,-4 0 8 0,4 0-8 0,7 0 0 16,0 0 0-16,11-6 0 15,-1 6-28-15,4 0-8 0,8 0-2 16,2 0 0-16,-2 6-10 0,-5-6-1 0,8 6-1 0,-4-2 0 15,0 5 5-15,-3-3 1 0,-1-3 0 16,-2 7 0-16,-1 6 19 0,-4-7 4 0,1 0 1 0,-8 7 0 16,4-7 20-16,0 1-11 0,1 6 11 0,-5-4-8 0,-3-3 8 0,0 7 0 0,0 3 0 15,0 0 8-15,-3-4-8 0,3 11 9 0,-8-5-9 0,5 5 10 16,-8-8-10-16,8 7 0 0,-8 1 0 0,1-4 8 16,-1-7-8-16,1 10 12 0,2-6-12 0,-9-6 12 15,10 2 6-15,-4 4 2 0,1 0 0 0,-1-3 0 16,0-7-4-16,8 0 0 0,-8 1 0 0,8-1 0 15,-8 1-4-15,11-4 0 0,-7 3-1 0,7-2 0 16,0-7 2-16,0 3 1 0,0-3 0 0,7 9 0 16,-3-3 0-16,6-2 0 0,-10-4 0 0,11 6 0 15,-8-3-4-15,4 3-1 0,1-6 0 0,2 0 0 16,-3 3 3-16,4-3 0 0,-8 7 0 0,-3-7 0 16,11 0-12-16,-1 6-9 0,-10-6 9 0,4 3-13 15,7-3 13-15,-8 9 0 0,8-2 0 0,-1 2 0 0,1-6 0 16,-1-3 0-16,5 7-8 0,-5 2 8 0,4-3 0 0,0 4 0 15,0-7 0-15,4 6 0 0,0 1 0 0,-1-4-9 16,-10-3 9-16,4 3 0 0,3 4 0 0,-3-1 0 16,-4-9 0-16,3 9-8 0,-10-9 8 0,4 7 0 15,-4-7 0-15,10 9 0 0,-10-9 0 0,4 3 0 16,3 7 0-16,-3-4 0 0,6 3 0 0,-6 1 0 16,3-1 0-16,3 1 0 0,4-1 0 0,1-3 0 15,-1 4 0-15,3-1 0 0,-3 1 0 0,4-4 0 16,0 3 0-16,-8-6 0 0,4 4 0 15,0-7 0-15,-3 3 0 0,-7 3 0 0,-4-6 8 0,0 0 4 16,0 0 1-16,0 0 0 0,0 0-13 0,0 0 0 16,0 0-12-16,-4-6 12 0,-3-4 0 0,0 1 14 0,0 0-1 15,3-4 0-15,-3-9-3 0,0 3-1 0,0-3 0 16,4-3 0-16,3-9 0 0,0 5 0 0,0-11 0 0,0 2 0 16,3 4 2-16,4-10 0 0,-3 6 0 0,6 0 0 15,-6-5-11-15,6 5 10 0,1-3-10 0,-7-3 10 16,3 7-10-16,-4-7 12 0,4 9-12 0,-7-2 12 15,4 2-4-15,-1 7 0 0,-3-7 0 0,0 7 0 16,0 3-8-16,0 0 0 0,-3 6 0 0,3-3 0 16,0 0 0-16,0 10 0 0,0-4 0 0,3-3 0 15,-3 10 0-15,0-7 8 0,7 7-8 0,-7-1 0 16,0 1 0-16,4 6 0 0,-4 3 0 0,0 0-11 16,0 0 11-16,0 0-8 0,-4 12 8 0,4 4-8 0,-10 3 8 0,6 9-10 15,-6 7 10-15,-1 2-10 0,-3 7-3 16,3 0-1-16,-3 0 0 0,-7 9 0 0,7-6 14 0,3 6 13 15,-10-9-2-15,7 0-1 0,0 0-10 0,3 0 0 16,-3-6 0-16,-3 6 0 0,3-7 0 0,-1-2 0 16,5-7 0-16,-1 6 0 0,8-8 0 0,-8 2 0 15,11-9 0-15,-7 6 0 0,4-7 0 0,-1-2 0 16,4-6 0-16,0-1 0 0,0-9 0 0,0 0 0 16,0 0 0-16,0 0 8 0,0 0-8 0,0 0 12 15,0 0-12-15,0-6 12 0,4-4 0 0,-4-9 1 16,3 1 0-16,-3-7 0 0,-3 3-1 0,3-10 0 15,0 1 0-15,0-4 0 0,3-5-12 0,-3 2 0 16,7 0 8-16,-3-5-8 0,3 5 0 0,3-3 9 16,-6-3-9-16,6 0 8 0,1 7-8 0,-4 2 0 0,0-2 0 0,-3 2 8 15,3 1-8-15,-4 5 0 0,4 1 0 0,-7 9 0 16,0 0 0-16,0 4 0 0,0-1 0 0,0 13 0 16,-7-6 0-16,7 9 0 0,0 0-8 0,0 0 8 15,-3 9-9-15,3 0 9 0,-7 4-12 0,7 12 12 16,7 0 0-16,-7 3-8 0,3 7 8 0,4 2 0 15,0 4-9-15,0 0 9 0,-3 3-13 0,3 6 5 16,-7-3 8-16,4 3 0 0,-4-3 10 0,0 7-10 16,0-7 0-16,0 6 0 0,-4-9 0 0,4 0 0 15,0-10-10-15,0 4 10 0,0-4-8 0,0-5 8 16,0-4 0-16,0 0 0 0,0-6 0 0,0-1 0 16,4-2 0-16,-1-6 0 0,4-1 0 0,-7-6 0 0,0-3 0 15,0 0 0-15,0 0 0 0,0 0 8 0,11-3 2 0,-8-6 1 16,4-7 0-16,-7-9 0 0,4 3-2 15,-1-10 0-15,-3 1 0 0,7-10 0 16,-14-6-1-16,7 3 0 0,-3-9 0 0,-1 6 0 0,4-3-8 0,0-3 0 16,-7-1 0-16,4 1 0 0,3-4 8 0,0 4 0 15,0 0 0-15,-7 9 0 0,7-3-8 0,0 3 0 16,0 3 0-16,7 10-11 0,-7 0 11 0,0 2 0 16,3 1 0-16,-3 9-8 0,7 4 8 0,-7-4 0 15,0 13 0-15,4-4-8 0,-4 10 8 0,0 0 0 16,0 0 0-16,3 10 0 0,4 5-10 0,-7 4 0 15,0 0 0-15,0 15 0 0,0 1 10 0,0 9-8 16,0 0 8-16,0 3-8 0,-7 6 8 0,7 0 0 0,0 1-9 16,-3-7 9-16,-1 6-8 0,4-3 8 0,0 3-10 15,-7-6 10-15,4 4 0 0,-4-4-9 0,3-3 9 0,-3-1 0 16,0-5 0-16,7-3 0 0,-7-7 0 0,3 0 0 16,4-3 0-16,0-6 0 0,0-3 0 0,4-1 0 15,-4-2 0-15,7-7 0 0,-7-6 0 0,0 0 0 16,7-6 10-16,0 3-2 0,4-7-8 0,-1-5 12 15,-6-4-1-15,6-6-1 0,1-4 0 0,-4-11 0 16,4 2-10-16,-4 0 8 0,3-5-8 0,-3-8 8 16,0 11-8-16,-3-11 8 0,3 8-8 0,0-1 8 15,0 6-8-15,-7-6 0 0,0 6 0 0,4 1 0 16,-4 5 0-16,0 4 0 0,0 3 0 0,0 6 0 16,-4 1-8-16,4 8 8 0,0 4 0 0,0 6 0 15,-11 0-8-15,8 0 8 0,-8 16-10 0,-3-7 10 16,4 16-8-16,-8-6 8 0,4 15 0 0,-4-5-9 15,1 8-34-15,3 4-6 0,-1-3-2 0,1-1-949 16,4 17-191-16</inkml:trace>
  <inkml:trace contextRef="#ctx0" brushRef="#br0" timeOffset="1399.75">8650 7527 748 0,'-28'-3'67'0,"17"-3"-54"16,-6 6-13-16,-4-10 0 0,-1 10 402 0,1-6 78 16,0 3 15-16,7-7 3 0,3 4-385 0,1 3-77 15,3-3-15-15,7 3-3 0,7-4-4 0,3 1-1 16,4 3 0-16,8 3 0 0,2-6-13 0,8 6 0 0,3 0 8 16,8 6-8-16,-1-6 0 0,7 9 0 0,8 1 0 0,-1-4 0 15,-3 3 0-15,7 1 0 0,-14-1 0 0,3-6 0 16,1 4 8-16,-4 2 9 15,0-9 2-15,-4 6 0 0,-3-3-19 0,-8-3-16 0,-2 0 4 16,-5 0 0 0,1-3-63-16,0-3-12 0,-4 3-2 0,-3-3-1010 0</inkml:trace>
  <inkml:trace contextRef="#ctx0" brushRef="#br0" timeOffset="1936.42">11688 7609 2588 0,'14'-10'115'0,"-7"10"23"0,3 0-110 0,4-3-28 0,-3-3 0 0,10 6 0 16,0 0 0-16,8 0 0 0,2 0 0 0,8 6 0 15,3-6-62 1,4 0-5-16,11 3-1 0,-1-3 0 0,4 0 48 0,0 0 10 0,4 0 2 0,3 6 0 16,7-2 8-16,0-4-13 0,-4 0 5 0,4 6 8 15,-7-3-56 1,-3-3-4-16,-1 6-1 0,-3 4-577 0,4-10-115 0</inkml:trace>
  <inkml:trace contextRef="#ctx0" brushRef="#br0" timeOffset="2401.66">14415 7543 2350 0,'14'-7'52'0,"-7"4"10"0,3-3 2 0,8 3 3 0,0-3-54 0,3 6-13 0,7-7 0 0,4 7 0 16,-1 0-47-16,5-3-12 0,-1 3-2 0,4 0-1 15,3 0 17-15,-3 0 3 0,-4 3 1 0,-3-3 0 0,3 7 53 0,-7-7 10 16,-3 0 2-16,3 0 1 0,1 0 17 0,-1 0 3 15,4 6 1-15,-1-6 0 0,1 0-32 0,3 0-6 16,11 3-8-16,-3-3 11 16,-1 6-97-16,4-3-19 0,0-3-4 0,3 7-784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43:43.50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31097 11940 1267 0,'-10'-7'112'0,"-8"-2"-89"15,-3-1-23-15,0 1 0 0,3 0 239 0,4-4 43 16,-7 4 9-16,7-1 1 0,7-2-200 0,0 2-40 16,3-2-8-16,-3 2-1 0,0 1-14 0,4 0-2 0,-1-1-1 0,4 7 0 15,0-6-13-15,0 5-2 16,4-2-1-16,3 3 0 0,0-3 6 0,0 3 2 0,-7 3 0 0,10 0 0 16,1 0 2-16,3 0 1 0,0 3 0 0,4-3 0 15,-1 6 2-15,8-6 0 0,0 3 0 0,3-3 0 16,4 6-2-16,7-6 0 15,6 0 0-15,8-6 0 0,4 6-9 0,6 0-3 16,8 0 0-16,3-3 0 0,-4-3 2 0,8 3 0 0,7-7 0 16,3 10 0-16,0-9-11 0,0 6 0 0,-7 0 0 15,4-4 0-15,-4-2 0 0,4 9 0 0,0-10-12 0,-8 10 12 16,-6 0 0-16,-4-3 0 0,-7 3 0 0,-18-3 0 16,4 3 23-16,-7-6-1 0,3 6 0 0,-3 0 0 15,-7-3 11-15,-1-3 3 0,-2 6 0 0,2 0 0 16,-9 0-6-16,-1 0-1 0,-7 0 0 0,-4 0 0 15,-3 0-5-15,-7 0 0 0,0 0-1 0,0 0 0 16,0 0-11-16,0 0-3 0,0 9 0 0,-3 0 0 16,-1 1-1-16,-3 2-8 0,4-2 12 0,-8 2-4 0,4 1-8 15,0 6-11-15,4-1 3 0,-4 4 0 0,3 0 8 16,0 0 0-16,4 0 0 0,0 10 0 0,-3-1 0 0,3 10 0 16,-4-1 0-16,4 4 0 0,-7 10 0 0,4 21 0 15,-1-3 0-15,1 3 0 0,-1 1 0 0,1 5 0 16,3 4 0-16,-4-1-8 0,1 1 8 0,-1 0 0 15,4 15 10-15,0-9-10 0,4 3 0 0,-4-3 0 16,3-3 0-16,4-3 0 0,0 5 0 0,-3-24 0 16,-4 6 0-16,0 4 0 0,3-1 0 0,4 10 0 0,-3-1 0 15,3 1 0-15,-3 6 0 0,3 34 0 0,0-9 8 16,3-9-8-16,-3 0 10 0,0-10-1 0,0-3 0 0,0 3 0 16,0-3-9-16,4 0 0 15,-4 0 0-15,4-9 0 0,-1 0 0 0,1-1 12 0,-1-2-2 16,-2-4 0-16,-1-6-10 0,3 4 8 0,-6-4-8 15,-1 0 8-15,1-16-8 0,-4 7 0 0,0-10 0 0,-4 1 0 16,4 2 0-16,-7-9 0 0,4-3 0 16,-1 6 8-16,1-9 0 0,-4 3 0 0,3-10 0 0,0 7 0 15,4-10 0-15,-3 1 0 0,3-1 0 0,0-3 0 16,0-2-8-16,0-5-11 0,3 1 3 0,-3-3 0 16,4 3 19-16,0-6 4 0,-1 0 1 0,1-4 0 15,3 4-16-15,-4-4 11 0,1-2-11 0,-1-7 10 16,-3-3-10-16,4 9 10 0,-4-9-10 0,0 0 10 15,0 0-10-15,0 0 8 0,0 0-8 0,0 0 8 16,0 0-8-16,0 0 0 0,0 0 9 0,0 0-9 0,0 0 0 0,0 0 9 16,0 0-9-16,0 0 0 0,0 0 8 0,0 0-8 15,0 0 0-15,0 0 0 0,0 0 0 0,0 0 0 16,0 0 0-16,-11 0 0 0,1-3 8 0,-5 3-8 16,1 0 0-16,-3 0 0 0,-1 0 0 0,-10 0 0 15,-7 0 8-15,-8 0-8 0,-3 0 8 0,-3 0-8 16,-7 0 12-16,-22 0-3 0,-3 3-9 0,-4-3 0 15,0 0 0-15,4 7 0 0,7-4 0 0,7-3 0 16,0 0 0-16,4 0 0 0,3 0 0 16,3-10 0-16,4 1 0 0,4-4 0 15,7-6-161-15,6-2-32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8:26:18.9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3016 10738 2185 0,'0'-16'96'0,"-7"16"21"0,4-9-93 0,3 9-24 0,0 0 0 0,-7 0 0 16,3-3 42-16,4 3 4 0,-3-6 1 0,3 6 0 16,0 0-19-16,7-10-4 0,0 4-1 0,-4-4 0 15,8 1-15-15,-1 0-8 0,1-1 10 0,-8-5-10 16,5 2 9-16,-5-3-9 0,-3 7 8 0,-3-7-8 15,-5 7 28-15,5-1 1 0,-11 7 0 0,-7-6 0 16,-4 3 13-16,0 2 2 0,-6-2 1 0,-5 6 0 16,-6 0-20-16,-4 0-4 0,-3 0-1 0,-8 0 0 15,4 0-9-15,-7 6-3 0,0-2 0 0,-7-4 0 16,4 6-8-16,-4-3 12 0,3 3-12 0,4-6 12 16,-3 3-3-16,-4-3 0 0,3 0 0 0,-3 7 0 0,4-4-9 15,3-3 10-15,-7 6-10 0,10-6 10 0,-3 0-10 16,4 3 0-16,-4 4 0 0,11-7 0 15,-1 0 0-15,4 6 8 0,8-6-8 0,2 3 0 0,1-3 14 0,3 0-2 16,8 6-1-16,-1-3 0 0,4 7-11 0,3-4 8 16,4-3-8-16,3 3 8 15,-6 4-8-15,13-4 0 0,-6 4 0 0,6-1 0 0,-7 3 8 0,11-2-8 16,0 6 8-16,0 2-8 0,0-2 8 0,4-3-8 16,3 9 0-16,-3-1 8 0,6-5-8 0,1 12 8 0,-1-3-8 15,1 4 8-15,3 5-8 0,4 1 8 16,3 2-8-16,-7 1 8 0,7 12 0 0,4-3 0 15,-4 6 0-15,-3 1 0 0,3 8-8 0,-7 7 0 16,7-3 9-16,0 13-9 0,-3-1 0 0,-1 4 0 16,-2-1 0-16,2 1 8 0,1 6-8 0,-4 2 0 0,-3 8 0 15,-8-7 0-15,8 6 0 0,-8 0 0 0,4 10 0 0,-3-7 0 16,3 7 0-16,-7 5 0 0,0-2 0 16,-7-3 0-16,3-1 0 0,4-8 0 0,-10 2 0 0,6-3 0 15,-6 0 0-15,-1-6 12 0,0-3-4 0,1-6 0 16,-4-4 4-16,0 4 2 0,3-1 0 0,-10-2 0 15,7-7-5-15,0-3-1 0,3-3 0 0,-3-7 0 16,3-2 5-16,1-7 1 0,6-3 0 0,-3-6 0 16,7-1-2-16,-3-5-1 0,3-7 0 0,0 3 0 15,-7-9-2-15,3 3 0 0,4-6 0 0,-11 0 0 16,8 3 0-16,-4-3 0 0,3-7 0 0,-6 10 0 0,-4-3 3 16,3 0 0-16,1 0 0 0,-1-4 0 0,-3 7-4 0,0-6-8 15,0 0 12-15,3-4-4 0,-3-2 0 0,3-1-8 16,-6 4 12-16,13-10-4 0,-10 3 6 0,14-6 1 15,0 0 0-15,0 0 0 16,0 0 7-16,0 0 2 0,4-9 0 0,6-4 0 0,1 4-9 16,10-1-2-16,4-9 0 0,6 4 0 0,12-4-5 0,6 6 0 15,8-2-8-15,2-1 12 0,1 4-12 0,7-4 0 16,4 6 0-16,3 1-10 0,7 0-12 0,-7 9-2 16,7 0-1-16,-6 0 0 15,-1 9-93-15,7 0-18 0,3 10-4 0,1-3-1291 0</inkml:trace>
  <inkml:trace contextRef="#ctx0" brushRef="#br0" timeOffset="9718.44">23343 11908 403 0,'-7'-7'36'0,"-3"-2"-36"0,-1 0 0 0,-3-1 0 16,0 1 327-16,-4-7 58 0,1 7 12 0,-5-1 3 31,-2 7-510-31,-1-3-102 0,-31-4-20 0,17 1-4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20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630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379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6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111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15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89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862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customXml" Target="../ink/ink6.xml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8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ustomXml" Target="../ink/ink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customXml" Target="../ink/ink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customXml" Target="../ink/ink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image" Target="../media/image18.tif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7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0.png"/><Relationship Id="rId7" Type="http://schemas.openxmlformats.org/officeDocument/2006/relationships/customXml" Target="../ink/ink2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customXml" Target="../ink/ink19.xml"/><Relationship Id="rId4" Type="http://schemas.openxmlformats.org/officeDocument/2006/relationships/image" Target="../media/image1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1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customXml" Target="../ink/ink2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10" Type="http://schemas.openxmlformats.org/officeDocument/2006/relationships/image" Target="../media/image31.png"/><Relationship Id="rId4" Type="http://schemas.openxmlformats.org/officeDocument/2006/relationships/image" Target="../media/image15.tiff"/><Relationship Id="rId9" Type="http://schemas.openxmlformats.org/officeDocument/2006/relationships/customXml" Target="../ink/ink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customXml" Target="../ink/ink26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customXml" Target="../ink/ink27.xml"/><Relationship Id="rId7" Type="http://schemas.openxmlformats.org/officeDocument/2006/relationships/customXml" Target="../ink/ink2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customXml" Target="../ink/ink28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ustomXml" Target="../ink/ink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ustomXml" Target="../ink/ink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Struggling?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Don’t struggle alone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Come talk to Pat</a:t>
            </a:r>
          </a:p>
          <a:p>
            <a:pPr marL="917575" lvl="2" indent="-457200"/>
            <a:r>
              <a:rPr lang="en-US" sz="2800" dirty="0"/>
              <a:t>OH</a:t>
            </a:r>
          </a:p>
          <a:p>
            <a:pPr marL="917575" lvl="2" indent="-457200"/>
            <a:r>
              <a:rPr lang="en-US" sz="2800" dirty="0"/>
              <a:t>1-on-1 appointment calendar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Private message on P</a:t>
            </a:r>
            <a:r>
              <a:rPr lang="en-US" sz="2800" dirty="0"/>
              <a:t>iazza with set of times to meet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415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9" y="1600201"/>
            <a:ext cx="67151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1394" y="2077826"/>
            <a:ext cx="648929" cy="3893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811" y="2136819"/>
            <a:ext cx="213593" cy="3680909"/>
          </a:xfrm>
          <a:prstGeom prst="rect">
            <a:avLst/>
          </a:prstGeom>
        </p:spPr>
      </p:pic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Symptoms of Overfitting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B8F0B-EE83-4CD1-A237-54CD0CAA6CC2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2ADC29-8CC0-68EE-0680-B45F29A34D1C}"/>
                  </a:ext>
                </a:extLst>
              </p14:cNvPr>
              <p14:cNvContentPartPr/>
              <p14:nvPr/>
            </p14:nvContentPartPr>
            <p14:xfrm>
              <a:off x="7706520" y="5810760"/>
              <a:ext cx="2268360" cy="114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2ADC29-8CC0-68EE-0680-B45F29A34D1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97160" y="5801400"/>
                <a:ext cx="2287080" cy="13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540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Preference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965251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sz="800" dirty="0"/>
              </a:p>
              <a:p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was a vector of input feature measurements (rather than polynomial features)?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965251"/>
                <a:ext cx="11382726" cy="2039539"/>
              </a:xfrm>
              <a:blipFill>
                <a:blip r:embed="rId2"/>
                <a:stretch>
                  <a:fillRect l="-1125" t="-4776" b="-197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B2847C-7A2C-AB22-8F47-2C06674A0687}"/>
                  </a:ext>
                </a:extLst>
              </p14:cNvPr>
              <p14:cNvContentPartPr/>
              <p14:nvPr/>
            </p14:nvContentPartPr>
            <p14:xfrm>
              <a:off x="995760" y="2373502"/>
              <a:ext cx="4558320" cy="410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DB2847C-7A2C-AB22-8F47-2C06674A06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6400" y="2364142"/>
                <a:ext cx="457704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DD03C08-1F1A-3DB0-6401-8379E185C176}"/>
                  </a:ext>
                </a:extLst>
              </p14:cNvPr>
              <p14:cNvContentPartPr/>
              <p14:nvPr/>
            </p14:nvContentPartPr>
            <p14:xfrm>
              <a:off x="11131560" y="4126274"/>
              <a:ext cx="834840" cy="1830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DD03C08-1F1A-3DB0-6401-8379E185C1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22200" y="4116914"/>
                <a:ext cx="853560" cy="184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8568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64" y="1208445"/>
            <a:ext cx="5384800" cy="502494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Example: Stock Prices</a:t>
            </a:r>
          </a:p>
          <a:p>
            <a:pPr>
              <a:lnSpc>
                <a:spcPct val="120000"/>
              </a:lnSpc>
            </a:pPr>
            <a:r>
              <a:rPr lang="en-US" dirty="0"/>
              <a:t>Suppose we wish to predict Google’s stock price at time t+1 </a:t>
            </a:r>
          </a:p>
          <a:p>
            <a:pPr>
              <a:lnSpc>
                <a:spcPct val="120000"/>
              </a:lnSpc>
            </a:pPr>
            <a:r>
              <a:rPr lang="en-US" b="1" dirty="0"/>
              <a:t>What features should we use?</a:t>
            </a:r>
            <a:br>
              <a:rPr lang="en-US" b="1" dirty="0"/>
            </a:br>
            <a:r>
              <a:rPr lang="en-US" dirty="0"/>
              <a:t>(putting all computational concerns aside)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Stock prices of all other stocks at times t, t-1, t-2, …, t - k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Mentions of Google with positive / negative sentiment words in all newspapers and social media outlets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Do we believe that </a:t>
            </a:r>
            <a:r>
              <a:rPr lang="en-US" b="1" dirty="0"/>
              <a:t>all</a:t>
            </a:r>
            <a:r>
              <a:rPr lang="en-US" dirty="0"/>
              <a:t> of these features are going to be useful?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438" y="1645920"/>
            <a:ext cx="5272331" cy="3674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5EE5BD-9764-46C6-88AE-7B190709D21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362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Overfitting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135076" cy="20395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Definition</a:t>
            </a:r>
            <a:r>
              <a:rPr lang="en-US" dirty="0"/>
              <a:t>: The problem of </a:t>
            </a:r>
            <a:r>
              <a:rPr lang="en-US" b="1" dirty="0"/>
              <a:t>overfitting</a:t>
            </a:r>
            <a:r>
              <a:rPr lang="en-US" dirty="0"/>
              <a:t> is when the model captures the noise in the training data instead of the underlying structure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Overfitting can occur in all the models we’ve seen so far: 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Decision Trees (e.g. when tree is too deep)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K-NN (e.g. when k is small)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Linear Regression (e.g. with nonlinear features or extraneous features)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Logistic Regression (e.g. with nonlinear features or extraneous features)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Neural networks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6EA710-5103-4014-BD88-613B992343F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32B480C-A369-A85F-14CB-7F30F57396D7}"/>
                  </a:ext>
                </a:extLst>
              </p14:cNvPr>
              <p14:cNvContentPartPr/>
              <p14:nvPr/>
            </p14:nvContentPartPr>
            <p14:xfrm>
              <a:off x="385920" y="3792240"/>
              <a:ext cx="8017920" cy="1628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32B480C-A369-A85F-14CB-7F30F57396D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6560" y="3782880"/>
                <a:ext cx="8036640" cy="164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7716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Occam’s Razor: </a:t>
            </a:r>
            <a:r>
              <a:rPr lang="en-US" dirty="0"/>
              <a:t>prefer the simplest hypothesis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does it mean for a hypothesis (or model) to be </a:t>
            </a:r>
            <a:r>
              <a:rPr lang="en-US" b="1" dirty="0"/>
              <a:t>simple</a:t>
            </a:r>
            <a:r>
              <a:rPr lang="en-US" dirty="0"/>
              <a:t>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small number of features (</a:t>
            </a:r>
            <a:r>
              <a:rPr lang="en-US" b="1" dirty="0"/>
              <a:t>model selection</a:t>
            </a:r>
            <a:r>
              <a:rPr lang="en-US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small number of “important” features (</a:t>
            </a:r>
            <a:r>
              <a:rPr lang="en-US" b="1" dirty="0"/>
              <a:t>shrinkage</a:t>
            </a:r>
            <a:r>
              <a:rPr lang="en-US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04165-727C-4FAD-A016-3F26BDAEE22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329A9EC-93AB-F8EA-4AB2-418F9E1EC99F}"/>
                  </a:ext>
                </a:extLst>
              </p14:cNvPr>
              <p14:cNvContentPartPr/>
              <p14:nvPr/>
            </p14:nvContentPartPr>
            <p14:xfrm>
              <a:off x="1055520" y="3442320"/>
              <a:ext cx="6147000" cy="555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329A9EC-93AB-F8EA-4AB2-418F9E1EC9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6160" y="3432960"/>
                <a:ext cx="6165720" cy="57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6958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3041"/>
                <a:ext cx="8229600" cy="313712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dirty="0"/>
                  <a:t>Key idea: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Define </a:t>
                </a:r>
                <a:r>
                  <a:rPr lang="en-US" dirty="0" err="1">
                    <a:solidFill>
                      <a:schemeClr val="tx1"/>
                    </a:solidFill>
                  </a:rPr>
                  <a:t>regularizer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we will add to our minimization objective to keep the model simple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should be:</a:t>
                </a: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Small for a simple model</a:t>
                </a: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Large for a complex model</a:t>
                </a:r>
              </a:p>
              <a:p>
                <a:pPr>
                  <a:lnSpc>
                    <a:spcPct val="110000"/>
                  </a:lnSpc>
                </a:pPr>
                <a:endParaRPr lang="en-US" sz="900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L2 norm: square-root of sum of squares</a:t>
                </a:r>
              </a:p>
              <a:p>
                <a:pPr>
                  <a:lnSpc>
                    <a:spcPct val="110000"/>
                  </a:lnSpc>
                </a:pPr>
                <a:endParaRPr lang="en-US" sz="900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L1 norm: sum of absolute values</a:t>
                </a:r>
              </a:p>
              <a:p>
                <a:pPr>
                  <a:lnSpc>
                    <a:spcPct val="110000"/>
                  </a:lnSpc>
                </a:pPr>
                <a:endParaRPr lang="en-US" sz="900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L0 norm: count of non-zero values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3041"/>
                <a:ext cx="8229600" cy="3137122"/>
              </a:xfrm>
              <a:blipFill>
                <a:blip r:embed="rId3"/>
                <a:stretch>
                  <a:fillRect l="-1185" t="-1553" b="-64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8211ADC-DEFD-F03E-EE5D-E375C9B4D293}"/>
                  </a:ext>
                </a:extLst>
              </p14:cNvPr>
              <p14:cNvContentPartPr/>
              <p14:nvPr/>
            </p14:nvContentPartPr>
            <p14:xfrm>
              <a:off x="661680" y="3474000"/>
              <a:ext cx="10970640" cy="2699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8211ADC-DEFD-F03E-EE5D-E375C9B4D2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2320" y="3464640"/>
                <a:ext cx="10989360" cy="271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2944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[6,  </m:t>
                        </m:r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−4, −2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3, −4,   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sz="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2"/>
                <a:stretch>
                  <a:fillRect b="-7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FEC0E4-9698-63B8-D792-FCB66C09C613}"/>
                  </a:ext>
                </a:extLst>
              </p:cNvPr>
              <p:cNvSpPr txBox="1"/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FEC0E4-9698-63B8-D792-FCB66C09C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DB882D-F80A-7032-361D-6E5990859186}"/>
                  </a:ext>
                </a:extLst>
              </p:cNvPr>
              <p:cNvSpPr txBox="1"/>
              <p:nvPr/>
            </p:nvSpPr>
            <p:spPr>
              <a:xfrm>
                <a:off x="7472362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DB882D-F80A-7032-361D-6E5990859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362" y="918743"/>
                <a:ext cx="10287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CDCDB3-3A70-FBEC-E07B-24A2EA6A495B}"/>
                  </a:ext>
                </a:extLst>
              </p:cNvPr>
              <p:cNvSpPr txBox="1"/>
              <p:nvPr/>
            </p:nvSpPr>
            <p:spPr>
              <a:xfrm>
                <a:off x="9877424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CDCDB3-3A70-FBEC-E07B-24A2EA6A4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7424" y="918743"/>
                <a:ext cx="10287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5D5E28D-5485-5B43-EB1E-8E239B2B157C}"/>
                  </a:ext>
                </a:extLst>
              </p14:cNvPr>
              <p14:cNvContentPartPr/>
              <p14:nvPr/>
            </p14:nvContentPartPr>
            <p14:xfrm>
              <a:off x="1980000" y="1729800"/>
              <a:ext cx="8501760" cy="1474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5D5E28D-5485-5B43-EB1E-8E239B2B157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70640" y="1720440"/>
                <a:ext cx="8520480" cy="149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9187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model do you prefer?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 Training error: 0.0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 0.0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  0.0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 Training error: 34.2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3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E06A9C-5E95-6723-9F21-3490C1AB92AA}"/>
                  </a:ext>
                </a:extLst>
              </p14:cNvPr>
              <p14:cNvContentPartPr/>
              <p14:nvPr/>
            </p14:nvContentPartPr>
            <p14:xfrm>
              <a:off x="1714680" y="2574360"/>
              <a:ext cx="9765360" cy="3165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E06A9C-5E95-6723-9F21-3490C1AB92A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5320" y="2565000"/>
                <a:ext cx="9784080" cy="318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2521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Example: q-norm (usually p-norm)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  <a:blipFill>
                <a:blip r:embed="rId3"/>
                <a:stretch>
                  <a:fillRect l="-1407" t="-2913" r="-148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56" y="1682090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E0F92-61DB-7047-B8EC-EC92391D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3" y="3492364"/>
            <a:ext cx="4012606" cy="1017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8B823-25F6-FA4F-9A19-BB8C227C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43" y="4710541"/>
            <a:ext cx="7691718" cy="1872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90A25C1-BB99-8FD9-0DEC-2AC5A24C207B}"/>
                  </a:ext>
                </a:extLst>
              </p14:cNvPr>
              <p14:cNvContentPartPr/>
              <p14:nvPr/>
            </p14:nvContentPartPr>
            <p14:xfrm>
              <a:off x="3422520" y="200160"/>
              <a:ext cx="7731000" cy="1991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90A25C1-BB99-8FD9-0DEC-2AC5A24C20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3160" y="190800"/>
                <a:ext cx="7749720" cy="201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9460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6195590-16B6-3E6E-B37A-54ED2BB4E574}"/>
                  </a:ext>
                </a:extLst>
              </p14:cNvPr>
              <p14:cNvContentPartPr/>
              <p14:nvPr/>
            </p14:nvContentPartPr>
            <p14:xfrm>
              <a:off x="117000" y="95040"/>
              <a:ext cx="10786320" cy="6460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6195590-16B6-3E6E-B37A-54ED2BB4E5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640" y="85680"/>
                <a:ext cx="10805040" cy="647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8863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HW5</a:t>
            </a:r>
          </a:p>
          <a:p>
            <a:pPr marL="917575" lvl="2" indent="-457200"/>
            <a:r>
              <a:rPr lang="en-US" sz="2800" dirty="0"/>
              <a:t>Fri, 2/24, 11:59 pm</a:t>
            </a:r>
          </a:p>
          <a:p>
            <a:endParaRPr lang="en-US" sz="800" dirty="0"/>
          </a:p>
          <a:p>
            <a:r>
              <a:rPr lang="en-US" dirty="0"/>
              <a:t>Midterm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Wed, 3/1, in-class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Details will be coming on Piazza</a:t>
            </a:r>
          </a:p>
          <a:p>
            <a:pPr marL="917575" lvl="2" indent="-457200"/>
            <a:r>
              <a:rPr lang="en-US" sz="2800" dirty="0"/>
              <a:t>Logistics</a:t>
            </a:r>
          </a:p>
          <a:p>
            <a:pPr marL="917575" lvl="2" indent="-457200"/>
            <a:r>
              <a:rPr lang="en-US" sz="2800" dirty="0"/>
              <a:t>Learning objectives for Midterm 1 topics</a:t>
            </a:r>
          </a:p>
          <a:p>
            <a:pPr marL="917575" lvl="2" indent="-457200"/>
            <a:r>
              <a:rPr lang="en-US" sz="2800" dirty="0"/>
              <a:t>Review session</a:t>
            </a:r>
          </a:p>
          <a:p>
            <a:pPr marL="917575" lvl="2" indent="-457200"/>
            <a:r>
              <a:rPr lang="en-US" sz="2800" dirty="0"/>
              <a:t>Practice exam problems</a:t>
            </a:r>
          </a:p>
          <a:p>
            <a:pPr marL="917575" lvl="2" indent="-457200"/>
            <a:endParaRPr lang="en-US" sz="2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E246533-12CE-80D6-EC70-9545A9DFF6EC}"/>
                  </a:ext>
                </a:extLst>
              </p14:cNvPr>
              <p14:cNvContentPartPr/>
              <p14:nvPr/>
            </p14:nvContentPartPr>
            <p14:xfrm>
              <a:off x="398880" y="2690640"/>
              <a:ext cx="4570920" cy="3466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E246533-12CE-80D6-EC70-9545A9DFF6E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9520" y="2681280"/>
                <a:ext cx="4589640" cy="348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8797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327695" y="1305429"/>
              <a:ext cx="11648520" cy="518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335" y="1296069"/>
                <a:ext cx="11667240" cy="520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5511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FEA4DC-1E39-004A-B6F9-6DDFEA2610EA}"/>
              </a:ext>
            </a:extLst>
          </p:cNvPr>
          <p:cNvSpPr txBox="1">
            <a:spLocks/>
          </p:cNvSpPr>
          <p:nvPr/>
        </p:nvSpPr>
        <p:spPr>
          <a:xfrm>
            <a:off x="552099" y="1103928"/>
            <a:ext cx="6441347" cy="54940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Question: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Suppose we are minimizing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increases, the minimum of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will…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midpoint between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and r(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minimum of J(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minimum of r(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a theta vector of positive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a theta vector of negative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…stay the same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36E26AF-C6A6-43EF-A301-AB7E8569A3D5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Poll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8458C-3A58-49C7-B153-7F18BA06ECA9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F8185-5D05-41D2-BDE3-4C8073116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206" y="2169367"/>
            <a:ext cx="3134793" cy="37160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1C0B97D-61CB-48C8-B6F6-586791E7069C}"/>
              </a:ext>
            </a:extLst>
          </p:cNvPr>
          <p:cNvGrpSpPr/>
          <p:nvPr/>
        </p:nvGrpSpPr>
        <p:grpSpPr>
          <a:xfrm>
            <a:off x="7383305" y="1538136"/>
            <a:ext cx="3554612" cy="3440265"/>
            <a:chOff x="5743943" y="1538135"/>
            <a:chExt cx="3554612" cy="344026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497229A-25B5-4BD3-B8CD-BB8CCC96908F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C4F1512-4BFD-42D7-9185-A3FC9CC091F7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A1E1877-7BFE-4805-9738-1E213A3265F2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BC37B8D-9AB6-4F3E-81B7-E0723AB25858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2675063-C186-45FE-A2E8-005B73377BA8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0150FE8-9597-44B4-AD58-E17208E3562F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7EB0C03-3451-453A-BC20-8A6D22B47C87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A24D03B-C718-42D6-8AF0-C8F881959671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98D5A3-E2D4-4886-9893-CCE0F98DF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FC42A36-24C9-4617-BCC1-1EBE8F1BED17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53" name="Freeform 40">
                <a:extLst>
                  <a:ext uri="{FF2B5EF4-FFF2-40B4-BE49-F238E27FC236}">
                    <a16:creationId xmlns:a16="http://schemas.microsoft.com/office/drawing/2014/main" id="{7A5DC463-DEB9-47C0-9595-981A4EB72F06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4" name="Freeform 41">
                <a:extLst>
                  <a:ext uri="{FF2B5EF4-FFF2-40B4-BE49-F238E27FC236}">
                    <a16:creationId xmlns:a16="http://schemas.microsoft.com/office/drawing/2014/main" id="{7E5157AC-C0B3-4721-8822-F385702D62C7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5" name="Freeform 42">
                <a:extLst>
                  <a:ext uri="{FF2B5EF4-FFF2-40B4-BE49-F238E27FC236}">
                    <a16:creationId xmlns:a16="http://schemas.microsoft.com/office/drawing/2014/main" id="{D0AB19F0-302C-410B-8955-093C813A103E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6" name="Freeform 43">
                <a:extLst>
                  <a:ext uri="{FF2B5EF4-FFF2-40B4-BE49-F238E27FC236}">
                    <a16:creationId xmlns:a16="http://schemas.microsoft.com/office/drawing/2014/main" id="{DC24E88C-3BDC-43D3-96EA-2CFE26D99C5F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7" name="Freeform 44">
                <a:extLst>
                  <a:ext uri="{FF2B5EF4-FFF2-40B4-BE49-F238E27FC236}">
                    <a16:creationId xmlns:a16="http://schemas.microsoft.com/office/drawing/2014/main" id="{E69F7794-C253-4649-B8D0-865E105997C3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8" name="Freeform 45">
                <a:extLst>
                  <a:ext uri="{FF2B5EF4-FFF2-40B4-BE49-F238E27FC236}">
                    <a16:creationId xmlns:a16="http://schemas.microsoft.com/office/drawing/2014/main" id="{2DC0E8B5-01A8-41BB-8D2C-E657D4568CEC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09577FF-CAC7-40AE-96D6-55D245E4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A61550D-FFE8-E839-632A-F9B34D7C1845}"/>
                  </a:ext>
                </a:extLst>
              </p14:cNvPr>
              <p14:cNvContentPartPr/>
              <p14:nvPr/>
            </p14:nvContentPartPr>
            <p14:xfrm>
              <a:off x="783720" y="2302200"/>
              <a:ext cx="9634320" cy="2207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A61550D-FFE8-E839-632A-F9B34D7C18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4360" y="2292840"/>
                <a:ext cx="9653040" cy="22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670218-3CF9-91DD-DF15-E590A7D97C8D}"/>
                  </a:ext>
                </a:extLst>
              </p14:cNvPr>
              <p14:cNvContentPartPr/>
              <p14:nvPr/>
            </p14:nvContentPartPr>
            <p14:xfrm>
              <a:off x="8872200" y="1516680"/>
              <a:ext cx="2254680" cy="2208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670218-3CF9-91DD-DF15-E590A7D97C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62840" y="1507320"/>
                <a:ext cx="2273400" cy="222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8031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676" y="1211067"/>
            <a:ext cx="8229600" cy="14248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i="1" dirty="0"/>
              <a:t>In-class Exercise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train error vs. regularization hyperparameter (cartoon)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test error vs . regularization hyperparameter (cartoon)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09795" y="2849901"/>
            <a:ext cx="4286205" cy="3077511"/>
            <a:chOff x="1284286" y="707085"/>
            <a:chExt cx="2092626" cy="19001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 rot="16200000">
            <a:off x="1043313" y="3945981"/>
            <a:ext cx="874059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07831" y="6173788"/>
                <a:ext cx="4890131" cy="3651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regularization hyperparameter,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831" y="6173788"/>
                <a:ext cx="4890131" cy="365125"/>
              </a:xfrm>
              <a:prstGeom prst="rect">
                <a:avLst/>
              </a:prstGeom>
              <a:blipFill>
                <a:blip r:embed="rId3"/>
                <a:stretch>
                  <a:fillRect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CC8B885-71F0-49BD-89C5-3839A3234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170" y="2983167"/>
            <a:ext cx="3796544" cy="650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A7DAD2-FF17-4012-8AD0-2D1D921002D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01A8F0D-8F3E-46F1-F92D-550B7ADEA0A8}"/>
                  </a:ext>
                </a:extLst>
              </p14:cNvPr>
              <p14:cNvContentPartPr/>
              <p14:nvPr/>
            </p14:nvContentPartPr>
            <p14:xfrm>
              <a:off x="1362600" y="1973520"/>
              <a:ext cx="4961160" cy="3930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01A8F0D-8F3E-46F1-F92D-550B7ADEA0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3240" y="1964160"/>
                <a:ext cx="4979880" cy="39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DFF3A8A-7B06-CE8A-6491-BD95CBA74A73}"/>
                  </a:ext>
                </a:extLst>
              </p14:cNvPr>
              <p14:cNvContentPartPr/>
              <p14:nvPr/>
            </p14:nvContentPartPr>
            <p14:xfrm>
              <a:off x="515520" y="2512440"/>
              <a:ext cx="8482680" cy="3429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DFF3A8A-7B06-CE8A-6491-BD95CBA74A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6160" y="2503080"/>
                <a:ext cx="8501400" cy="344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5311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FEA4DC-1E39-004A-B6F9-6DDFEA2610EA}"/>
              </a:ext>
            </a:extLst>
          </p:cNvPr>
          <p:cNvSpPr txBox="1">
            <a:spLocks/>
          </p:cNvSpPr>
          <p:nvPr/>
        </p:nvSpPr>
        <p:spPr>
          <a:xfrm>
            <a:off x="637130" y="1103928"/>
            <a:ext cx="6356316" cy="54940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Question: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Suppose we are minimizing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we increase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from </a:t>
            </a:r>
            <a:r>
              <a:rPr lang="en-US" sz="2400" dirty="0">
                <a:solidFill>
                  <a:prstClr val="black"/>
                </a:solidFill>
                <a:latin typeface="Candara"/>
              </a:rPr>
              <a:t>zero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validation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error will…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…increase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…decrease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…first increase, then decrease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…first decrease, then increase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…stay the same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11E8ACE-B306-C340-B3C9-54276AC95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206" y="2169367"/>
            <a:ext cx="3134793" cy="37160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9F0F316-2B6F-B947-9DBD-AFEB1C47475C}"/>
              </a:ext>
            </a:extLst>
          </p:cNvPr>
          <p:cNvGrpSpPr/>
          <p:nvPr/>
        </p:nvGrpSpPr>
        <p:grpSpPr>
          <a:xfrm>
            <a:off x="7383305" y="1538136"/>
            <a:ext cx="3554612" cy="3440265"/>
            <a:chOff x="5743943" y="1538135"/>
            <a:chExt cx="3554612" cy="344026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AF94490-DC3B-B54C-9442-FE4CA428789C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A36CF30-890F-7E4F-8490-F1A5D2F28A0A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57AE14B-CD4E-1C43-98E7-3FB041C10C2B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8F932B9-0A4F-F041-8BAD-B8E2AD583DB3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2B204ED-3529-3E46-A08F-3E324367F604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79351F9-72A7-EF4F-ABC5-8F51357EAA25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AB737C6-8CD3-6E47-8A74-47077881CC13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D659876-020B-534F-A9DE-447AFEF0A2C0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C625B88-EFC9-0C45-BE0D-5EA13E0F7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59768BE-D760-5C40-BD26-6A9622D8AA10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997EC4AD-43EB-EE46-B63B-90724AEF8C4F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A8C0F38-9CFC-5C48-8100-8202548CE97F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A6A7512C-E646-354E-B530-F906E29F8BF9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683F769A-823E-5D43-8DCE-FAC43A69091C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DD98D85D-B8C5-7447-A154-8B5EDC0B1710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EE190AD-0872-4242-8A84-E56758ADD3B4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217A178-C152-2B49-B409-BDF3D94C0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9515FE2A-4F49-493A-A7FA-77465BEE146E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Poll 4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D2AC44-91E9-4815-8DAD-AF75DAB8D1DE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6B68651-8D1D-1220-75DF-72AC938388A9}"/>
                  </a:ext>
                </a:extLst>
              </p14:cNvPr>
              <p14:cNvContentPartPr/>
              <p14:nvPr/>
            </p14:nvContentPartPr>
            <p14:xfrm>
              <a:off x="726480" y="2406240"/>
              <a:ext cx="9464400" cy="2705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6B68651-8D1D-1220-75DF-72AC938388A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7120" y="2396880"/>
                <a:ext cx="9483120" cy="272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5904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3270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57AFA-7AA9-407F-A2A7-B4BA2B49C7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5F6257-D8D4-E371-6035-17804B0CBC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675" y="1171722"/>
                <a:ext cx="8077200" cy="5359253"/>
              </a:xfrm>
              <a:prstGeom prst="rect">
                <a:avLst/>
              </a:prstGeom>
              <a:noFill/>
              <a:ln w="38100" cmpd="sng">
                <a:noFill/>
              </a:ln>
              <a:effectLst/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Don’t Regularize the Bias (Intercept) Parameter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In our models so far, the bias / intercept parameter is usually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𝜃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-- that is, the parameter for which we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𝑥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ndara" charset="0"/>
                        <a:cs typeface="Candara" charset="0"/>
                      </a:rPr>
                      <m:t>=1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Regularizers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always avoid penalizing this bias / intercept parameter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Why? Because otherwise the learning algorithms wouldn’t be invariant to a shift in the y-values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Whitening Data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It’s common to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whiten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each feature by subtracting its mean and dividing by its variance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For regularization, this helps all the features be penalized in the same units </a:t>
                </a: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</a:b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(e.g. convert both centimeters and kilometers to z-scores)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5F6257-D8D4-E371-6035-17804B0CB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" y="1171722"/>
                <a:ext cx="8077200" cy="5359253"/>
              </a:xfrm>
              <a:prstGeom prst="rect">
                <a:avLst/>
              </a:prstGeom>
              <a:blipFill>
                <a:blip r:embed="rId2"/>
                <a:stretch>
                  <a:fillRect l="-1132" t="-2162" r="-1283"/>
                </a:stretch>
              </a:blipFill>
              <a:ln w="38100" cmpd="sng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27C966C-B7D2-7A46-7EBD-D713F813FD6D}"/>
                  </a:ext>
                </a:extLst>
              </p14:cNvPr>
              <p14:cNvContentPartPr/>
              <p14:nvPr/>
            </p14:nvContentPartPr>
            <p14:xfrm>
              <a:off x="337680" y="3845520"/>
              <a:ext cx="791640" cy="2384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27C966C-B7D2-7A46-7EBD-D713F813FD6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8320" y="3836160"/>
                <a:ext cx="810360" cy="240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7171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Example: q-norm (usually p-norm)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  <a:blipFill>
                <a:blip r:embed="rId3"/>
                <a:stretch>
                  <a:fillRect l="-1407" t="-2913" r="-148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56" y="1682090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E0F92-61DB-7047-B8EC-EC92391D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3" y="3492364"/>
            <a:ext cx="4012606" cy="1017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8B823-25F6-FA4F-9A19-BB8C227C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43" y="4710541"/>
            <a:ext cx="7691718" cy="1872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31444E4-EE12-382B-5BB0-6E9A44B18EDE}"/>
                  </a:ext>
                </a:extLst>
              </p14:cNvPr>
              <p14:cNvContentPartPr/>
              <p14:nvPr/>
            </p14:nvContentPartPr>
            <p14:xfrm>
              <a:off x="278280" y="5266800"/>
              <a:ext cx="11230920" cy="1324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31444E4-EE12-382B-5BB0-6E9A44B18E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8920" y="5257440"/>
                <a:ext cx="11249640" cy="13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D5C05D-2EC6-99D6-1653-703CF3ADC4B4}"/>
                  </a:ext>
                </a:extLst>
              </p14:cNvPr>
              <p14:cNvContentPartPr/>
              <p14:nvPr/>
            </p14:nvContentPartPr>
            <p14:xfrm>
              <a:off x="5955120" y="2143080"/>
              <a:ext cx="787680" cy="65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D5C05D-2EC6-99D6-1653-703CF3ADC4B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45760" y="2133720"/>
                <a:ext cx="806400" cy="8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5298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411480" y="1305429"/>
              <a:ext cx="11648520" cy="518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120" y="1296069"/>
                <a:ext cx="11667240" cy="520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4892CD-9C20-99F4-4055-87410840CA61}"/>
                  </a:ext>
                </a:extLst>
              </p14:cNvPr>
              <p14:cNvContentPartPr/>
              <p14:nvPr/>
            </p14:nvContentPartPr>
            <p14:xfrm>
              <a:off x="8593920" y="4640400"/>
              <a:ext cx="244440" cy="218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4892CD-9C20-99F4-4055-87410840CA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4560" y="4631040"/>
                <a:ext cx="263160" cy="23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2586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364320" y="733749"/>
              <a:ext cx="11695680" cy="5757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4960" y="724389"/>
                <a:ext cx="11714400" cy="57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6175BB6-204B-7B12-A2FE-0D30A7C75374}"/>
                  </a:ext>
                </a:extLst>
              </p14:cNvPr>
              <p14:cNvContentPartPr/>
              <p14:nvPr/>
            </p14:nvContentPartPr>
            <p14:xfrm>
              <a:off x="612000" y="5113440"/>
              <a:ext cx="9413640" cy="1405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6175BB6-204B-7B12-A2FE-0D30A7C753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2640" y="5104080"/>
                <a:ext cx="9432360" cy="142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5DF263C-5EAB-6AD3-1F2F-E9199B91FC2F}"/>
                  </a:ext>
                </a:extLst>
              </p14:cNvPr>
              <p14:cNvContentPartPr/>
              <p14:nvPr/>
            </p14:nvContentPartPr>
            <p14:xfrm>
              <a:off x="97920" y="2877120"/>
              <a:ext cx="6906600" cy="3866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5DF263C-5EAB-6AD3-1F2F-E9199B91FC2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560" y="2867760"/>
                <a:ext cx="6925320" cy="388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2932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5EF4-DCD4-49E4-9DD3-295DC6BA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338B-4850-4D89-8CEB-696138B39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original objective with penalty on 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4B2ED-6571-4DAB-A52A-2B894F8DC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73828"/>
            <a:ext cx="6402883" cy="3935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25D6FA-3E51-4BCA-AB6E-2CB1E8834493}"/>
              </a:ext>
            </a:extLst>
          </p:cNvPr>
          <p:cNvSpPr txBox="1"/>
          <p:nvPr/>
        </p:nvSpPr>
        <p:spPr>
          <a:xfrm>
            <a:off x="552099" y="6481755"/>
            <a:ext cx="248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Figures: Bishop, Ch 3.1.4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CA0AF3-00A6-440B-727D-02AB617E7B5E}"/>
                  </a:ext>
                </a:extLst>
              </p14:cNvPr>
              <p14:cNvContentPartPr/>
              <p14:nvPr/>
            </p14:nvContentPartPr>
            <p14:xfrm>
              <a:off x="5288400" y="4597560"/>
              <a:ext cx="154080" cy="118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CA0AF3-00A6-440B-727D-02AB617E7B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9040" y="4588200"/>
                <a:ext cx="172800" cy="13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6592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1975301" y="2065513"/>
            <a:ext cx="447269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B56B07-A81E-4DC2-9AF9-0F8F9616024A}"/>
              </a:ext>
            </a:extLst>
          </p:cNvPr>
          <p:cNvSpPr/>
          <p:nvPr/>
        </p:nvSpPr>
        <p:spPr>
          <a:xfrm>
            <a:off x="1818934" y="2218156"/>
            <a:ext cx="1604625" cy="63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7637110-9B2F-162A-D184-E35E2469FDA5}"/>
                  </a:ext>
                </a:extLst>
              </p14:cNvPr>
              <p14:cNvContentPartPr/>
              <p14:nvPr/>
            </p14:nvContentPartPr>
            <p14:xfrm>
              <a:off x="1267560" y="4332240"/>
              <a:ext cx="8295840" cy="2069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7637110-9B2F-162A-D184-E35E2469FD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8200" y="4322880"/>
                <a:ext cx="8314560" cy="208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774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Struggling?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Don’t struggle alone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Come talk to Pat</a:t>
            </a:r>
          </a:p>
          <a:p>
            <a:pPr marL="917575" lvl="2" indent="-457200"/>
            <a:r>
              <a:rPr lang="en-US" sz="2800" dirty="0"/>
              <a:t>OH</a:t>
            </a:r>
          </a:p>
          <a:p>
            <a:pPr marL="917575" lvl="2" indent="-457200"/>
            <a:r>
              <a:rPr lang="en-US" sz="2800" dirty="0"/>
              <a:t>1-on-1 appointment calendar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Private message on P</a:t>
            </a:r>
            <a:r>
              <a:rPr lang="en-US" sz="2800" dirty="0"/>
              <a:t>iazza with set of times to meet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89270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2159163" y="2065513"/>
            <a:ext cx="4288831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2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2359741" y="2065513"/>
            <a:ext cx="4088253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20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4EF4EB8-9FFC-A698-9F09-AA2003314292}"/>
                  </a:ext>
                </a:extLst>
              </p14:cNvPr>
              <p14:cNvContentPartPr/>
              <p14:nvPr/>
            </p14:nvContentPartPr>
            <p14:xfrm>
              <a:off x="7772400" y="4273560"/>
              <a:ext cx="4262400" cy="156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4EF4EB8-9FFC-A698-9F09-AA200331429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3040" y="4264200"/>
                <a:ext cx="4281120" cy="17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6298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1975301" y="2065513"/>
            <a:ext cx="447269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2D8D7C5-B175-B845-BF4E-B949DE0EF772}"/>
                  </a:ext>
                </a:extLst>
              </p14:cNvPr>
              <p14:cNvContentPartPr/>
              <p14:nvPr/>
            </p14:nvContentPartPr>
            <p14:xfrm>
              <a:off x="7783920" y="1350720"/>
              <a:ext cx="3039480" cy="843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2D8D7C5-B175-B845-BF4E-B949DE0EF7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74560" y="1341360"/>
                <a:ext cx="3058200" cy="86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834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2377439" y="2065513"/>
            <a:ext cx="4070555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460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2979173" y="2065513"/>
            <a:ext cx="345112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51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3575007" y="2065513"/>
            <a:ext cx="289068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F217483-D711-AB46-C56B-91CAFE468EE5}"/>
                  </a:ext>
                </a:extLst>
              </p14:cNvPr>
              <p14:cNvContentPartPr/>
              <p14:nvPr/>
            </p14:nvContentPartPr>
            <p14:xfrm>
              <a:off x="2801520" y="2327040"/>
              <a:ext cx="3848400" cy="2863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F217483-D711-AB46-C56B-91CAFE468E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2160" y="2317680"/>
                <a:ext cx="3867120" cy="288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895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5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as MAP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L1 and L2 regularization can be interpreted as </a:t>
            </a:r>
            <a:r>
              <a:rPr lang="en-US" b="1" dirty="0"/>
              <a:t>maximum a-posteriori (MAP) estimation </a:t>
            </a:r>
            <a:r>
              <a:rPr lang="en-US" dirty="0"/>
              <a:t>of the parameters</a:t>
            </a:r>
          </a:p>
          <a:p>
            <a:r>
              <a:rPr lang="en-US" dirty="0"/>
              <a:t>To be discussed later in the course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A54A8-FD6D-4766-8C28-3C0ADF149B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85444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8080-DC95-A424-780D-46085271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220C2-8EB6-DC80-8012-522A83CD7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26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Wrap-up neural nets (for now)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Regularization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Make sure they aren’t too powerful </a:t>
            </a:r>
            <a:r>
              <a:rPr lang="en-US" sz="2800" dirty="0">
                <a:sym typeface="Wingdings" panose="05000000000000000000" pitchFamily="2" charset="2"/>
              </a:rPr>
              <a:t></a:t>
            </a:r>
            <a:endParaRPr lang="en-US" sz="2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B0D2E1-92A5-2500-84F8-F7403318E912}"/>
                  </a:ext>
                </a:extLst>
              </p14:cNvPr>
              <p14:cNvContentPartPr/>
              <p14:nvPr/>
            </p14:nvContentPartPr>
            <p14:xfrm>
              <a:off x="226080" y="1575360"/>
              <a:ext cx="696240" cy="341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B0D2E1-92A5-2500-84F8-F7403318E91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720" y="1566000"/>
                <a:ext cx="714960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Takeaways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Nonlinear basis functions </a:t>
            </a:r>
            <a:r>
              <a:rPr lang="en-US" dirty="0"/>
              <a:t>allow </a:t>
            </a:r>
            <a:r>
              <a:rPr lang="en-US" b="1" dirty="0"/>
              <a:t>linear models</a:t>
            </a:r>
            <a:r>
              <a:rPr lang="en-US" dirty="0"/>
              <a:t> (e.g. Linear Regression, Logistic Regression) to capture </a:t>
            </a:r>
            <a:r>
              <a:rPr lang="en-US" b="1" dirty="0"/>
              <a:t>nonlinear</a:t>
            </a:r>
            <a:r>
              <a:rPr lang="en-US" dirty="0"/>
              <a:t> aspects of the original input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Nonlinear features </a:t>
            </a:r>
            <a:r>
              <a:rPr lang="en-US" b="1" dirty="0"/>
              <a:t>require no changes to the model </a:t>
            </a:r>
            <a:r>
              <a:rPr lang="en-US" dirty="0"/>
              <a:t>(i.e. just preprocessing)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Regularization</a:t>
            </a:r>
            <a:r>
              <a:rPr lang="en-US" dirty="0"/>
              <a:t> helps to avoid </a:t>
            </a:r>
            <a:r>
              <a:rPr lang="en-US" b="1" dirty="0"/>
              <a:t>overfitting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(Regularization</a:t>
            </a:r>
            <a:r>
              <a:rPr lang="en-US" dirty="0"/>
              <a:t> and </a:t>
            </a:r>
            <a:r>
              <a:rPr lang="en-US" b="1" dirty="0"/>
              <a:t>MAP estimation</a:t>
            </a:r>
            <a:r>
              <a:rPr lang="en-US" dirty="0"/>
              <a:t> are equivalent for appropriately chosen priors)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73592-4F37-4CF7-AFD0-5B995A028C9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94871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Feature Engineering / Regularization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r>
              <a:rPr lang="en-US" dirty="0"/>
              <a:t>Engineer appropriate features for a new task</a:t>
            </a:r>
          </a:p>
          <a:p>
            <a:r>
              <a:rPr lang="en-US" dirty="0"/>
              <a:t>Use feature selection techniques to identify and remove irrelevant features</a:t>
            </a:r>
          </a:p>
          <a:p>
            <a:r>
              <a:rPr lang="en-US" dirty="0"/>
              <a:t>Identify when a model is overfitting</a:t>
            </a:r>
          </a:p>
          <a:p>
            <a:r>
              <a:rPr lang="en-US" dirty="0"/>
              <a:t>Add a </a:t>
            </a:r>
            <a:r>
              <a:rPr lang="en-US" dirty="0" err="1"/>
              <a:t>regularizer</a:t>
            </a:r>
            <a:r>
              <a:rPr lang="en-US" dirty="0"/>
              <a:t> to an existing objective in order to combat overfitting</a:t>
            </a:r>
          </a:p>
          <a:p>
            <a:r>
              <a:rPr lang="en-US"/>
              <a:t>Convert </a:t>
            </a:r>
            <a:r>
              <a:rPr lang="en-US" dirty="0"/>
              <a:t>linearly inseparable dataset to a linearly separable dataset in higher dimensions</a:t>
            </a:r>
          </a:p>
          <a:p>
            <a:r>
              <a:rPr lang="en-US" dirty="0"/>
              <a:t>Describe feature engineering in common application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018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D01C-89C9-C0AD-DCFD-D1866CCA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4147B-3CEA-F63C-092A-082BC1F17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16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 with Nonlinear Features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err="1"/>
              <a:t>Jupyter</a:t>
            </a:r>
            <a:r>
              <a:rPr lang="en-US" dirty="0"/>
              <a:t> notebook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82A7F78-57FE-0B04-E87F-D8C880237D2A}"/>
                  </a:ext>
                </a:extLst>
              </p14:cNvPr>
              <p14:cNvContentPartPr/>
              <p14:nvPr/>
            </p14:nvContentPartPr>
            <p14:xfrm>
              <a:off x="495360" y="1137240"/>
              <a:ext cx="7861680" cy="744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82A7F78-57FE-0B04-E87F-D8C880237D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000" y="1127880"/>
                <a:ext cx="7880400" cy="76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7658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39" y="748553"/>
            <a:ext cx="4275744" cy="3206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8E3BC-E657-7842-8C8A-65D3801A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329" y="1210760"/>
            <a:ext cx="3944471" cy="504482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For this example, we construct </a:t>
            </a:r>
            <a:r>
              <a:rPr lang="en-US" b="1" dirty="0"/>
              <a:t>nonlinear features </a:t>
            </a:r>
            <a:r>
              <a:rPr lang="en-US" dirty="0"/>
              <a:t>(i.e. feature engineering)</a:t>
            </a:r>
            <a:endParaRPr lang="en-US" b="1" dirty="0"/>
          </a:p>
          <a:p>
            <a:r>
              <a:rPr lang="en-US" dirty="0"/>
              <a:t>Specifically, we add </a:t>
            </a:r>
            <a:r>
              <a:rPr lang="en-US" b="1" dirty="0"/>
              <a:t>polynomials up to order 9 </a:t>
            </a:r>
            <a:r>
              <a:rPr lang="en-US" dirty="0"/>
              <a:t>of the two original features x</a:t>
            </a:r>
            <a:r>
              <a:rPr lang="en-US" baseline="-25000" dirty="0"/>
              <a:t>1</a:t>
            </a:r>
            <a:r>
              <a:rPr lang="en-US" dirty="0"/>
              <a:t> and x</a:t>
            </a:r>
            <a:r>
              <a:rPr lang="en-US" baseline="-25000" dirty="0"/>
              <a:t>2</a:t>
            </a:r>
          </a:p>
          <a:p>
            <a:r>
              <a:rPr lang="en-US" dirty="0"/>
              <a:t>Thus our classifier is </a:t>
            </a:r>
            <a:r>
              <a:rPr lang="en-US" b="1" dirty="0"/>
              <a:t>linear</a:t>
            </a:r>
            <a:r>
              <a:rPr lang="en-US" dirty="0"/>
              <a:t> in the </a:t>
            </a:r>
            <a:r>
              <a:rPr lang="en-US" b="1" dirty="0"/>
              <a:t>high-dimensional feature space</a:t>
            </a:r>
            <a:r>
              <a:rPr lang="en-US" dirty="0"/>
              <a:t>, but the decision boundary is </a:t>
            </a:r>
            <a:r>
              <a:rPr lang="en-US" b="1" dirty="0"/>
              <a:t>nonlinear</a:t>
            </a:r>
            <a:r>
              <a:rPr lang="en-US" dirty="0"/>
              <a:t> when visualized in </a:t>
            </a:r>
            <a:r>
              <a:rPr lang="en-US" b="1" dirty="0"/>
              <a:t>low-dimensions</a:t>
            </a:r>
            <a:r>
              <a:rPr lang="en-US" dirty="0"/>
              <a:t> (i.e. the original two dimensions)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942" y="15273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Training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3141-E39D-A642-AF62-32A5AE956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84" y="3247464"/>
            <a:ext cx="4376481" cy="3282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40F8A9-6522-B642-AD90-1D43D312B5AB}"/>
              </a:ext>
            </a:extLst>
          </p:cNvPr>
          <p:cNvSpPr txBox="1"/>
          <p:nvPr/>
        </p:nvSpPr>
        <p:spPr>
          <a:xfrm>
            <a:off x="887554" y="41562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Test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2BE37-BEFE-4BDB-B2A8-0F93CFEDEEC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450519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83734-FD58-4574-BF8E-F1E960E14A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0257050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9EFEA-C6D8-489D-BDDB-B1B5D00D2C8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3FA2251-5EF9-F1D9-DB8C-23EFE3441F7A}"/>
                  </a:ext>
                </a:extLst>
              </p14:cNvPr>
              <p14:cNvContentPartPr/>
              <p14:nvPr/>
            </p14:nvContentPartPr>
            <p14:xfrm>
              <a:off x="8408520" y="423720"/>
              <a:ext cx="2391840" cy="496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3FA2251-5EF9-F1D9-DB8C-23EFE3441F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99160" y="414360"/>
                <a:ext cx="2410560" cy="51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8675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09965-04D3-4E02-B6FB-C66C3E48ED0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76670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68A84-5E28-471F-B0EE-7C845D17039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004545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984D2-7A13-4C45-8AE1-C8493047C9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40943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Wrap up Neural Nets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Switch to neural nets slides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524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38FFC-2CF5-41BC-88E4-DF4C72B1308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0348263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A9C5E-AE70-47B8-A597-A409B4C17EB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311284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16B9E-7179-4CAF-B09C-A29C792F83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181935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2FE206-255F-4DF6-86CF-42FB4ED6AAA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756614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3D7F5-ACB5-4F89-A3C7-B513C52D9A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1722330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1147B-23F3-4C1E-AF87-52A6B8C0A08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174747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0A47C-BFBB-4A04-8A0F-A76B3F9BDA9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424919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4D4B6-FE7C-4AC8-8F09-E5FB23726AD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D2D550B-17DA-A6A8-C7F6-AFD513A827AA}"/>
                  </a:ext>
                </a:extLst>
              </p14:cNvPr>
              <p14:cNvContentPartPr/>
              <p14:nvPr/>
            </p14:nvContentPartPr>
            <p14:xfrm>
              <a:off x="8637120" y="228600"/>
              <a:ext cx="1871280" cy="624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D2D550B-17DA-A6A8-C7F6-AFD513A827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27760" y="219240"/>
                <a:ext cx="1890000" cy="64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38553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25CED-8B0B-4F9F-810D-D6A4202B15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330384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4EAE7-9F39-4389-82D7-940E95B7616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37696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Regularization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108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D545A6A-69AB-6AF2-39F8-C104C6BD344C}"/>
                  </a:ext>
                </a:extLst>
              </p14:cNvPr>
              <p14:cNvContentPartPr/>
              <p14:nvPr/>
            </p14:nvContentPartPr>
            <p14:xfrm>
              <a:off x="7808040" y="1601280"/>
              <a:ext cx="3273120" cy="11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D545A6A-69AB-6AF2-39F8-C104C6BD344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98680" y="1591920"/>
                <a:ext cx="3291840" cy="13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210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BD9AA2-B663-59B3-E5E4-F49135158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9" r="12016"/>
          <a:stretch/>
        </p:blipFill>
        <p:spPr>
          <a:xfrm>
            <a:off x="8429625" y="2271294"/>
            <a:ext cx="3333750" cy="4219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endParaRPr lang="en-US" sz="500" dirty="0">
                  <a:solidFill>
                    <a:schemeClr val="tx1"/>
                  </a:solidFill>
                </a:endParaRP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1800" dirty="0"/>
                  <a:t> </a:t>
                </a:r>
              </a:p>
              <a:p>
                <a:endParaRPr lang="en-US" sz="1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1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65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6B24C10-5854-BA77-67C4-EAAC50A70441}"/>
                  </a:ext>
                </a:extLst>
              </p14:cNvPr>
              <p14:cNvContentPartPr/>
              <p14:nvPr/>
            </p14:nvContentPartPr>
            <p14:xfrm>
              <a:off x="152280" y="1861920"/>
              <a:ext cx="11765880" cy="2811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6B24C10-5854-BA77-67C4-EAAC50A704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920" y="1852560"/>
                <a:ext cx="11784600" cy="282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4727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60762A1-D3CB-2D44-8F75-45345395AC90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BD23F1F-7972-48EE-8249-C7484488BB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9FB696A-930F-8DDC-B78D-6B6BB026A419}"/>
                  </a:ext>
                </a:extLst>
              </p14:cNvPr>
              <p14:cNvContentPartPr/>
              <p14:nvPr/>
            </p14:nvContentPartPr>
            <p14:xfrm>
              <a:off x="4473000" y="2494440"/>
              <a:ext cx="5401440" cy="3710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9FB696A-930F-8DDC-B78D-6B6BB026A4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63640" y="2485080"/>
                <a:ext cx="5420160" cy="372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85196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7048</TotalTime>
  <Words>1840</Words>
  <Application>Microsoft Office PowerPoint</Application>
  <PresentationFormat>Widescreen</PresentationFormat>
  <Paragraphs>349</Paragraphs>
  <Slides>59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Candara</vt:lpstr>
      <vt:lpstr>Wingdings</vt:lpstr>
      <vt:lpstr>Office Theme</vt:lpstr>
      <vt:lpstr>Announcements</vt:lpstr>
      <vt:lpstr>Announcements</vt:lpstr>
      <vt:lpstr>Announcements</vt:lpstr>
      <vt:lpstr>Plan</vt:lpstr>
      <vt:lpstr>Wrap up Neural Nets</vt:lpstr>
      <vt:lpstr>  10-315 Introduction to ML  Regularization</vt:lpstr>
      <vt:lpstr>Poll 1</vt:lpstr>
      <vt:lpstr>Poll 1</vt:lpstr>
      <vt:lpstr>Example: Linear Regression</vt:lpstr>
      <vt:lpstr>Symptoms of Overfitting</vt:lpstr>
      <vt:lpstr>Model Preference</vt:lpstr>
      <vt:lpstr>Motivation: Regularization</vt:lpstr>
      <vt:lpstr>Overfitting</vt:lpstr>
      <vt:lpstr>Motivation: Regularization</vt:lpstr>
      <vt:lpstr>Regularization</vt:lpstr>
      <vt:lpstr>Regularization</vt:lpstr>
      <vt:lpstr>Poll 2</vt:lpstr>
      <vt:lpstr>Regularization</vt:lpstr>
      <vt:lpstr>Regularization</vt:lpstr>
      <vt:lpstr>Regularization</vt:lpstr>
      <vt:lpstr>PowerPoint Presentation</vt:lpstr>
      <vt:lpstr>Regularization Exercise</vt:lpstr>
      <vt:lpstr>PowerPoint Presentation</vt:lpstr>
      <vt:lpstr>Regularization</vt:lpstr>
      <vt:lpstr>Regularization</vt:lpstr>
      <vt:lpstr>Regularization</vt:lpstr>
      <vt:lpstr>Regularization</vt:lpstr>
      <vt:lpstr>L2 vs L1 Regularization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Regularization as MAP</vt:lpstr>
      <vt:lpstr>Optimization</vt:lpstr>
      <vt:lpstr>Takeaways</vt:lpstr>
      <vt:lpstr>Feature Engineering / Regularization Objectives</vt:lpstr>
      <vt:lpstr>Additional Slides</vt:lpstr>
      <vt:lpstr>Logistic Regression with Nonlinear Features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175</cp:revision>
  <dcterms:created xsi:type="dcterms:W3CDTF">2020-05-18T13:01:09Z</dcterms:created>
  <dcterms:modified xsi:type="dcterms:W3CDTF">2023-03-24T21:21:26Z</dcterms:modified>
</cp:coreProperties>
</file>