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338" r:id="rId2"/>
    <p:sldId id="287" r:id="rId3"/>
    <p:sldId id="256" r:id="rId4"/>
    <p:sldId id="1262" r:id="rId5"/>
    <p:sldId id="1263" r:id="rId6"/>
    <p:sldId id="1269" r:id="rId7"/>
    <p:sldId id="1270" r:id="rId8"/>
    <p:sldId id="1266" r:id="rId9"/>
    <p:sldId id="1264" r:id="rId10"/>
    <p:sldId id="1274" r:id="rId11"/>
    <p:sldId id="1265" r:id="rId12"/>
    <p:sldId id="1267" r:id="rId13"/>
    <p:sldId id="1271" r:id="rId14"/>
  </p:sldIdLst>
  <p:sldSz cx="12192000" cy="6858000"/>
  <p:notesSz cx="9296400" cy="70104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Cambria Math" panose="02040503050406030204" pitchFamily="18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43" autoAdjust="0"/>
    <p:restoredTop sz="89804" autoAdjust="0"/>
  </p:normalViewPr>
  <p:slideViewPr>
    <p:cSldViewPr snapToGrid="0">
      <p:cViewPr varScale="1">
        <p:scale>
          <a:sx n="103" d="100"/>
          <a:sy n="103" d="100"/>
        </p:scale>
        <p:origin x="13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12T17:00:21.0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29746 1504 633 0,'0'0'28'0,"0"0"6"0,-7 0-34 0,4-4 0 16,-1-5 0-16,4 9 0 0,0 0 180 0,0 0 30 15,0-9 6-15,0 9 0 0,0 0-117 0,0 0-24 16,0 0-5-16,0 0-1 0,0 0 23 0,0 0 4 16,0 0 0-16,0 0 1 0,0 0-13 0,0 0-4 15,0 18 0-15,4-2 0 0,3 3-31 0,-4 9-6 0,4-3-2 0,-3 13 0 16,3-4-20-16,-4 7-4 15,1-6-1-15,-1 2 0 0,1 1 1 0,-4 3 0 0,0-1 0 0,0 1 0 16,0 3-3-16,-4 0-1 0,4 0 0 0,-3-3 0 16,-1-1-13-16,1 4 11 15,-1-6-11-15,1-4 10 0,-1 1-10 0,-3-4 0 0,7-2 9 0,-3-4-9 16,-4 6 0-16,3-12-12 0,4 3 2 0,-3 6 0 16,3-16-112-16,0 7-22 15,0-9-5-15,0 2-533 0,0-9-106 0</inkml:trace>
  <inkml:trace contextRef="#ctx0" brushRef="#br0" timeOffset="336.47">30258 1516 1123 0,'0'0'49'0,"0"-6"11"0,3 0-48 0,1 2-12 15,-1-5 0-15,1 0 0 16,-4 9 49-16,0-10 7 0,0 7 2 0,0 3 0 0,0 0 34 0,0 0 8 16,0 0 0-16,0 0 1 0,0 0-7 0,0 0-2 15,-4 9 0-15,4 4 0 0,0 0-22 0,0 5-5 0,4 4-1 0,-1 7 0 16,-3 5-33-16,7-3-7 0,-7 1-2 0,4 2 0 16,-4-2-1-16,4 8 0 0,-1 1 0 0,-3-6 0 15,0 9 3-15,0-4 1 0,0 10 0 0,0-6 0 16,-7 0-4-16,3 3-1 15,4-3 0-15,-7 0 0 0,4-3 10 0,-1-7 2 16,1 4 0-16,-1-7 0 0,4 4-15 0,0-4-2 0,-3-9-1 16,3 0 0-16,0 6-14 0,0-6 0 0,0 0 0 0,0-3 0 31,0-3-97-31,0-1-16 0,0-2-3 0,-4 0-982 0</inkml:trace>
  <inkml:trace contextRef="#ctx0" brushRef="#br0" timeOffset="934.65">29217 2611 1785 0,'0'0'159'0,"0"0"-127"0,0 0-32 0,0 0 0 16,0 0 116-16,0 0 16 0,0 0 4 0,7 0 1 16,0 9-105-16,4-6-20 0,-1 3-12 0,-3 4 12 15,-3 2 5-15,-1 1 2 0,5 15 0 0,-5-3 0 16,8 6 11-16,-4 1 2 0,0 9 1 0,0-1 0 16,0-5-20-16,0 9-4 0,3 3-1 0,1 0 0 15,-4 3 5-15,4 0 1 0,3-3 0 0,-4 3 0 16,8-15-5-16,-4 9-1 0,0-7 0 0,4-2 0 15,3-4 0-15,0 1-8 0,-3-1 12 0,0-9-4 16,3 6-8-16,0-6 12 0,0 0-12 0,4-3 12 16,3-3-3-16,4-7 0 0,3 0 0 0,0 1 0 15,1-1 3-15,6-15 0 0,0-3 0 0,4 5 0 16,0-8 0-16,3-7 0 0,1 6 0 0,-1-15 0 0,0 6 2 16,4 0 1-16,-3-3 0 0,-4 0 0 0,-1 0 17 15,-6-3 4-15,-3 3 1 0,-8-7 0 0,0 4-24 0,-3-3-5 16,-8-4 0-16,-3 1-8 0,-3 2 27 0,0-5-2 15,-8 6 0-15,-3-4 0 16,0-3-49-16,-3 4-9 16,-4 3-3-16,-4-1-850 0,0 1-170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12T17:14:58.90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13349 10315 230 0,'0'0'10'0,"0"0"2"0,7-3-12 0,0 0 0 16,0-3 0-16,-7 6 0 0,7-4 292 0,-7 4 55 15,7-6 11-15,-7 6 2 0,0 0-220 0,0 0-44 16,0 0-8-16,0 0-3 0,0 0-29 0,0 0-5 0,0 0-2 0,0 0 0 16,0 0-25-16,-7 0-4 0,4 10-2 0,-4-10 0 15,0 9-2-15,-4-6 0 0,1 7 0 0,2-1 0 16,-2 0 3-16,-1 4 0 0,1-4 0 0,-4 4 0 15,0 6 5-15,-1 3 0 0,1 0 1 0,-3 6 0 16,-5 3-6-16,5 4-2 0,-1 2 0 16,-3 1 0-16,-4 9-17 0,-3 0 10 0,3 3-10 15,-3 0 8-15,4 4-8 0,2 2 0 0,1-3 0 0,0-2 0 16,7 2 0-16,0-3 0 0,3-3 0 0,1-3 0 16,3-3 25-16,0 0 7 0,3 2 0 0,4-5 1 15,-4-3-33-15,4 8 0 0,8-11 0 0,-5 5-9 16,1-5 9-16,6-1 0 0,-3 1 0 0,7-7 0 15,-3 6 0-15,3-9 0 0,4 6 8 0,-1-3-8 16,1-3-30-16,7 0-10 0,3-3-3 0,0 0 0 16,0-7-32-16,1 7-6 0,-1-6-2 0</inkml:trace>
  <inkml:trace contextRef="#ctx0" brushRef="#br0" timeOffset="781.01">13631 10767 172 0,'0'0'16'15,"0"0"-16"-15,0 0 0 0,0 0 0 0,0 0 277 0,0 0 53 16,0 0 10-16,0 0 3 0,0 0-239 0,0 0-48 16,0 0-10-16,0 0-2 0,0 0 14 0,0 0 2 0,0 0 1 0,0 0 0 15,0 0 5-15,0 12 1 0,0-2 0 0,0-1 0 16,0 0-3-16,0 4 0 0,0 6 0 0,0-7 0 15,-3 10-36-15,3 0-8 0,0 10-2 0,0-1 0 16,3 0-5-16,1 1-1 0,-4-1 0 16,3 0 0-16,1 1-12 0,-1-1 0 0,-3-3 8 15,4-3-8-15,-4-3 28 0,4 0 2 0,6-6 1 16,1 0 0-16,-4-7-31 0,3 1 8 0,4 2-8 0,1-6 0 16,-5-3 10-16,4-6-1 0,-3-3 0 0,3 3 0 15,0-6 35-15,0-10 6 0,-3 3 2 0,3-6 0 16,0-3-28-16,-3-6-4 0,3-4-2 0,-4 4 0 15,1-10-2-15,-4-3-1 0,3 0 0 0,1 0 0 16,0-3-2-16,-4 3 0 0,3 4 0 0,1-4 0 16,-1 3-13-16,-3-3 0 0,4 10 8 0,-4-4-8 0,0 7 0 15,0 9 0-15,-3 0 0 0,3 0 0 16,-4 9-68-16,4 4-8 0,-3-1 0 0,-4 10-1 16,0 0-139-16,0 0-28 0</inkml:trace>
  <inkml:trace contextRef="#ctx0" brushRef="#br0" timeOffset="1229.2">13818 11290 1566 0,'0'0'69'0,"0"0"15"0,0 0-68 0,-7 4-16 0,-3 5 0 0,3-6 0 16,7-3 54-16,-7 9 7 0,0-9 2 0,3 10 0 16,4-10 1-16,0 0 1 0,-7 3 0 0,3 6 0 15,1 1-28-15,3-1-5 0,0 1-2 0,0 2 0 16,3 1 2-16,1 6 0 0,-1-1 0 0,1 4 0 0,0 0-8 16,-1 7 0-16,4-4-1 0,-3 9 0 0,3-3-3 0,-4 1-1 15,1-1 0-15,-1 1 0 0,4-1 4 16,-7 0 1-16,4-9 0 0,-4 6 0 0,3-6-24 0,-3 0 0 15,0-9 0-15,0 6 0 16,0-7-75-16,0-2-19 0,0-1-4 0,0-6-1 0</inkml:trace>
  <inkml:trace contextRef="#ctx0" brushRef="#br0" timeOffset="1821.5">14563 10522 172 0,'0'0'8'0,"0"0"1"0,0 0-9 0,0 0 0 16,0 0 0-16,-4 3 0 0,-3 4 318 0,7-7 62 16,0 0 12-16,0 0 2 0,0 0-234 0,0 0-48 15,0 0-8-15,0 9-3 0,0-3-16 0,-3 4-3 16,3 8-1-16,0-5 0 0,0 9-21 0,0 0-4 15,0 6 0-15,0 3-1 0,0 4-26 0,3 3-5 16,-3 2 0-16,0 4-1 0,4 3-12 0,-4 3-3 0,0 4 0 0,0-1 0 16,3 7 2-16,-3-7 0 0,0 0 0 0,0-9 0 15,0 9-10-15,0-9 12 0,0-3-12 0,4 3 12 16,-4-3-12-16,0 0 8 0,3-10-8 0,-3 0 8 16,4 1-8-16,-1-10 10 15,1 6-10-15,-4-6 10 0,3-7-10 0,1 1 0 0,-4-3 0 0,0-10 0 16,0 6-201-16,0-9-36 0</inkml:trace>
  <inkml:trace contextRef="#ctx0" brushRef="#br0" timeOffset="2416.08">15635 10682 288 0,'0'0'12'0,"0"0"4"0,0 0-16 0,11 0 0 0,-4 0 0 0,-7 0 0 15,0 0 226-15,0 0 42 0,0 0 9 0,0 0 2 16,0 0-134-16,0 0-26 0,0 0-6 0,0 0-1 16,0 0-9-16,0 0-3 0,0 0 0 0,-7 6 0 15,3 1-19-15,1-1-4 0,-1 3-1 0,-3-2 0 0,0 2-16 0,-4 7-3 16,4-4-1-16,-3 1 0 0,-1 9-28 0,-3 0-7 16,4 0-1-16,-8 6 0 0,4 0 10 0,-4 7 2 15,-3-1 0-15,0 7 0 0,-4-4-32 0,0 1 0 16,1 3 0-16,-1 3 0 0,0-7 0 0,4-2 0 15,0 6 0-15,3-10 0 0,-3 3 0 0,0-5 0 16,3-4 0-16,4 6 0 0,-3-9 0 0,6 3 0 16,-3-9 0-16,3 6 0 0,4-3-12 0,-3-7 2 15,3-2 0-15,3 2 0 16,-3-6-88-16,4 4-18 0,-5-7-3 0,5-3-1 16,3 0-88-16,-7 0-19 0,-7 0-3 0,7-13-1 0</inkml:trace>
  <inkml:trace contextRef="#ctx0" brushRef="#br0" timeOffset="3078.08">15141 10717 230 0,'0'0'20'0,"0"0"-20"0,0 0 0 0,0 0 0 15,0 0 278-15,-7 0 51 0,7 0 11 0,0 0 1 16,-7 6-189-16,0-3-39 0,7-3-7 0,-3 0-2 16,3 0-18-16,-8 0-4 0,5 0-1 0,3 0 0 15,0 0-11-15,0 0-2 0,0 0-1 0,0 0 0 16,0 0-12-16,0 0-3 0,0 0 0 0,7 0 0 0,-7 0-9 0,7 0-3 15,0 0 0-15,-7 0 0 0,0 0-8 0,0 0-3 16,7-3 0-16,-7 3 0 0,0 0-12 0,0 0-2 16,0 0-1-16,0 0 0 0,7-6-2 0,-7 6-1 15,0 0 0-15,0 0 0 0,0 0 1 0,0 0 1 16,0 0 0-16,0 0 0 0,0 0-13 0,0 0 0 16,0 0 0-16,0 0 0 0,0 0 0 0,0 0 0 15,0 0-11-15,0 0 11 0,0 0 0 0,0 0 0 0,0 0 0 16,0 0 0-16,0 0 8 0,0 0-8 15,0 0 8-15,0 0-8 0,0 0 8 0,0 0-8 0,0 0 0 0,0 0 8 16,0 0-8-16,0 0 0 0,0 0 0 16,0 0 0-16,0 0 0 0,0 0 0 15,0 0 0-15,0 0 0 0,0 0 0 0,0 0 0 0,0 0 10 0,0 0-10 16,0 0 0-16,0 0 0 0,0 0 0 0,0 0 0 16,0 0 0-16,0 0 0 0,7 9 0 0,-3-3 0 15,3 4 0-15,0-4 0 0,0 10 0 0,0-4 0 16,4 7 0-16,-1-3 0 0,1 6 0 0,3 6 0 15,0 0 0-15,0 7 0 0,-3-1 0 0,3-3 0 16,0 1 14-16,4 8-4 0,-1-5-1 0,1-4 0 16,-4 7-1-16,4-7 0 0,-4 1 0 15,0-1 0-15,-4-6-8 0,1 6 0 0,0-9 9 0,-4 7-9 0,3-4 0 0,-3-3 9 16,4 3-9-16,-4 0 0 0,0-3 9 0,0 0-9 16,0 6 0-16,4-6 9 0,-4-3-9 0,0-4 0 15,3 4 0-15,-3 0-11 16,0-3-111-16,4 3-22 0,-4-7-5 0,0 4-666 15,0-4-133-15</inkml:trace>
  <inkml:trace contextRef="#ctx0" brushRef="#br0" timeOffset="8616.54">2420 10713 1785 0,'0'0'159'0,"0"0"-127"0,0 0-32 0,0 0 0 16,0 0 67-16,0 0 7 0,0 0 2 0,0 0 0 16,0 0 34-16,0 0 7 0,0 0 2 0,0 0 0 15,-3 0-44-15,-8 0-9 0,0 0-2 0,-3 0 0 16,7 4-37-16,-10 2-8 0,-5-3-2 0,1 6 0 15,-3-2-8-15,-1-1-1 0,0 3-8 0,-3 1 12 16,3-1-12-16,-7-6 0 0,8 13 0 0,-1-4 0 16,0-8 0-16,1 11 0 0,3-8 0 0,6 2 0 15,1 0 0-15,-3 1 0 0,3-1 0 0,3 1 0 16,7-1 0-16,1-3 0 0,-4 4 0 0,7-1 0 16,0-3 0-16,7 1-13 0,-4-7 4 0,8 9 1 0,0-9 8 15,3 6-10-15,-4-3 10 0,4-3-10 16,1 4 10-16,6 2 0 0,-7-3 0 0,7 6 0 0,4 4 0 0,-1-4-10 15,1 10 10-15,0 0 0 0,7-3-8 0,-8 2 8 16,4 4 0-16,4-3 0 0,-7 3 0 0,3 0 0 16,-3 0 0-16,-4 0 0 0,0 0 0 15,-7-3 0-15,-3 3 0 0,-8 0 0 0,8-3 0 0,-11 2 0 16,0-2 0-16,-11 3 0 0,8 0 8 0,-8 0-8 16,-3 0 0-16,-4 0 0 0,1 3 14 0,-1-3-3 15,4-6-1-15,0 6 0 0,-7-3-1 0,3-1 0 16,-3-5 0-16,-18 9 8 0,22-13-9 15,-1-2 0-15,-3-1 0 0,7-6-8 0,-8 6 0 16,8-6-10-16,-7 0 10 16,7-6-97-16,-7 6-14 0,3-3-2 0,8-7-658 0,-4 1-131 15</inkml:trace>
  <inkml:trace contextRef="#ctx0" brushRef="#br0" timeOffset="8952.5">2794 10757 1612 0,'0'0'72'0,"0"0"14"0,0 0-69 0,0 0-17 15,0 0 0-15,0 0 0 16,0 0 118-16,0 0 20 0,0 0 4 0,0 0 1 0,0 0-59 0,0 0-12 15,0 0-3-15,7 10 0 0,-3-1-7 0,3 10-2 16,-14 3 0-16,7 3 0 0,0 6-16 0,0 10-3 16,-4 3-1-16,-3-3 0 0,3 9-18 0,-6-3-4 15,6 0-1-15,-6 0 0 0,-1 0-7 0,8-3-2 16,-8 0 0-16,4 0 0 0,4-3-8 0,-1 2 8 16,4-2-8-16,-7 0 8 0,7 0-8 0,-4-7 0 15,4 1 9-15,0-4-9 0,-7-3 0 0,7-6-16 16,-3 0 2-16,3-3 1 15,0-6-158-15,0-1-31 0,0-12-6 0</inkml:trace>
  <inkml:trace contextRef="#ctx0" brushRef="#br0" timeOffset="9370.12">2660 10717 1267 0,'0'0'112'0,"-4"-7"-89"0,4-2-23 0,0-4 0 16,0-2 98-16,4 5 15 0,3-2 3 0,-3 2 1 15,-1-2-5-15,4 2-2 0,4-2 0 0,-8-1 0 16,8-2-21-16,-1 11-4 0,1-5-1 0,3 0 0 16,0-1-28-16,0 7-5 0,4-6-2 0,-4 9 0 0,7-10-7 0,-7 7-2 15,4-3 0-15,7 3 0 16,-4 3-29-16,4-3-11 0,-1-4 0 0,1 17 9 0,0-10-9 0,3 9 0 15,-11 4 0-15,5-1 0 0,2 4-16 0,-10 0-1 16,1 2-1-16,2 11 0 0,-3-7 18 0,-10 3 0 16,6-3 0-16,-3 6 0 0,-3-6 0 0,0 0 0 15,-4 0 8-15,0 6-8 0,7-3 0 16,-14 3 9-16,3-6-9 0,4 0 8 0,-4 0-8 0,-3 6 0 16,4-6 0-16,-4 0 8 0,0 0-8 0,-4-9 10 15,1 5-10-15,-4 1 10 0,-4-3-2 0,0 0 0 16,-3-4 0-16,0 1 0 0,-4-4 0 0,1 4 0 15,-1-4 0-15,-3 1 0 0,3-1-16 0,-7-6-4 0,4 6-1 0,3-2 0 32,-7-4-28-32,8 0-6 0,-1-3-1 0,0 0 0 15,11 0-113-15,-7-3-23 0,7 3-5 0</inkml:trace>
  <inkml:trace contextRef="#ctx0" brushRef="#br0" timeOffset="9792.52">3630 10807 1422 0,'0'0'63'0,"0"0"13"0,4-9-61 15,-4 9-15-15,7-3 0 0,-7 3 0 0,0 0 137 0,0 0 25 16,0-6 5-16,0 6 1 0,0 0-52 0,0 0-11 16,0 0-1-16,-11 0-1 0,1 0-43 0,-1 9-9 15,0 0-2-15,4-5 0 0,-10 11-23 0,3-2-5 16,3-1-1-16,-7 10 0 0,8 0-20 0,-11 7 0 15,-1 2 0-15,5 3 0 0,-8 4 20 0,7-4 0 0,-6 10 0 16,-1-3 0-16,7 3-20 0,-3-3-15 16,-3 3 3-16,9-7 0 0,-2-2 12 0,3 6 16 15,3-7-3-15,8-3-1 16,-4 1-40-16,7-1-9 0,0-9-2 0,7 0 0 16,-7-6-37-16,10-4-7 0,-6-2-1 0,6-7-629 0,1-3-126 15</inkml:trace>
  <inkml:trace contextRef="#ctx0" brushRef="#br0" timeOffset="10068.23">3711 10579 2055 0,'0'0'91'0,"0"0"19"0,0 0-88 0,0 0-22 15,7 9 0-15,-7 0 0 16,7 1 47-16,-7 2 5 0,0 1 0 0,-7 6 1 0,7 0-5 0,-3 2-2 15,-1 1 0-15,-3 10 0 0,4-10-10 0,-8 15-3 16,4-2 0-16,0-1 0 0,0 7-17 0,3 0-3 16,-10 0-1-16,14 3 0 0,-10-1-3 0,3 1-1 15,3-3 0-15,-3 3 0 0,4-6-8 0,-1-4 0 16,4 4 0-16,0-1 0 0,-7-5 28 0,3-1 3 16,4 0 1-16,0-2 0 0,0-4-32 0,4 3 0 15,-4-6 0-15,7-3 0 16,-7-4-90-16,4 4-24 0,-4-6-5 0,0-4-614 15,3 1-123-15</inkml:trace>
  <inkml:trace contextRef="#ctx0" brushRef="#br0" timeOffset="10299.37">3270 11356 2556 0,'0'0'56'0,"0"0"12"0,0 0 3 0,0 0 0 0,0 0-57 0,11 0-14 0,-1 0 0 0,5-3 0 16,6-3-12-16,-4-4-6 0,5 7-1 15,2-6 0-15,-3-1 19 0,4 1 9 16,10-3-1-16,-3 2 0 0,-4 1-8 0,4 6 0 0,3-7 0 0,1 1 0 16,-5 6-56-16,5-4-14 0,-12 1-2 0,5 0-974 15</inkml:trace>
  <inkml:trace contextRef="#ctx0" brushRef="#br0" timeOffset="11271.71">3863 11598 172 0,'0'0'16'0,"0"0"-16"0,0 0 0 0,0 0 0 0,0 0 404 0,0 0 77 16,0 0 16-16,0 0 3 0,7-7-368 0,4-5-73 16,-11 2-15-16,3 1-4 0,4-3 12 0,-3 2 1 15,-4-2 1-15,3-7 0 0,4 6 2 0,-3-6 0 16,6-3 0-16,1 1 0 0,-8-1-2 0,5-4 0 0,6-2 0 0,-4 0 0 16,4-6-32-16,8 2-6 0,-8-2-2 0,7-4 0 15,-7 7-5-15,4-1-1 0,-1-5 0 0,1-1 0 16,-1 7-8-16,1-1 0 0,0 7 0 0,-4-3 0 15,-4 16 0-15,5-7 0 0,-5 6 0 0,1 4 0 16,-11-1 0-16,0 10 0 0,7 7 0 0,0-4 0 16,-4 9 0-16,4 4-11 0,-7 0 3 0,0 12 0 15,0-3 8-15,0 6 0 0,0-2 0 16,0 2 0-16,0-6 0 0,0 6 0 0,0-6 0 16,4 1 0-16,-1-5 0 0,5 1 0 0,-5 0 0 0,4-6 0 15,-3 0 0-15,3-1 0 0,-4-2 0 0,8-4 0 16,-8-6 0-16,4 7 0 0,0-7 0 0,4-3 0 15,-4 0 0-15,4-3 14 0,3-7-3 0,-4-2-1 16,4-1-2-16,1-5-8 0,-1-4 12 0,-4-7-4 16,4-2-8-16,4 0 0 0,-7-1 0 0,-4-2 0 15,0-10 0-15,3 3 0 0,-3 0 8 0,4-2-8 0,0 2 15 0,-4-3 1 16,7 3 0-16,-4 0 0 0,4 1-26 0,-10 11-5 16,6 1-1-16,-2 9 0 0,6 7 16 0,-11 2 0 15,4 1 0-15,0 9 0 0,4 0 26 0,-4 9 5 16,0 10 1-16,4 3 0 0,-1 0-20 0,1 9-3 15,-1 1-1-15,1 2 0 0,-8 7 3 0,1 3 0 16,7 3 0-16,-4 0 0 0,-7 6 1 0,3-3 0 16,4-6 0-16,-7 7 0 0,-7-8 16 0,7 1 3 15,-3-3 1-15,-4-3 0 0,3-4-32 0,0 1 0 16,-3-4 0-16,4 0-935 16,3 1-193-16</inkml:trace>
  <inkml:trace contextRef="#ctx0" brushRef="#br0" timeOffset="36102.24">2265 7010 1252 0,'7'-13'56'0,"-4"7"11"0,8 3-54 0,-11-6-13 0,11-1 0 0,-11 1 0 16,10 6 24-16,-10-7 3 0,4 1 0 0,-4 9 0 15,3-3 20-15,-3 3 4 0,0-10 1 0,0 10 0 16,0-9-12-16,0 9-1 0,0-3-1 0,0 3 0 16,0 0 8-16,0 0 2 0,0 0 0 0,0 0 0 15,0 0 7-15,0 0 1 0,0 0 1 0,0 0 0 16,0 0-15-16,0 0-3 0,0 0-1 0,0 0 0 16,7 3-3-16,-3 10-1 0,-8-7 0 0,4 6 0 15,0 1 1-15,0 3 0 0,-7-1 0 0,0 4 0 16,-3 0-11-16,3 3-1 0,3 3-1 0,-7 0 0 15,-3 0-3-15,0 6-1 0,4 4 0 0,-1 3 0 16,-3-4-6-16,0 10 0 0,-4-6-1 0,4-4 0 16,3 7 4-16,-3-7 1 0,4-2 0 0,-1-1 0 15,8 0 0-15,-8-2 1 0,1-4 0 0,6-3 0 16,-7 6-7-16,8-6-2 0,-4 0 0 0,3 0 0 16,-6 0-8-16,3 6 8 0,0-6-8 0,-4 0 8 0,0 0-8 15,1-3 0-15,-4 3 0 0,3-4 8 0,-3-2-8 0,0 3 8 16,-7-7-8-16,10-2 8 0,-3-1 4 0,7 4 1 15,0-7 0-15,-4-3 0 0,4 3 15 0,4-2 4 16,3-4 0-16,0 0 0 0,0 0-15 0,0 0-2 16,0 0-1-16,0 0 0 0,0 0-14 0,0 0 11 15,0 0-11-15,0 0 10 0,0 0-10 0,0 0 0 16,0 0 0-16,0 0 0 0,0 0 0 0,-7 0 0 16,3 0 0-16,4 0 0 0,0 0 0 0,0 0 0 15,0 0 0-15,-3 0 0 0,-8 0 0 0,11 0 0 16,0 0 0-16,0 0 0 0,0 0 0 0,0 0 0 15,0 0 0-15,0 0 0 0,0 0 11 0,0 0-3 16,0 0-8-16,0 0 12 0,0 0-12 0,0 0 11 16,0 0-11-16,0 0 10 0,0 0-10 0,0 0 0 0,0 0 0 15,0 0 0-15,0 0 0 0,0 0 0 0,0 0 0 0,0 0 0 16,0 0 0-16,0 0 0 0,0 0 0 0,0 0 0 16,0 0 0-16,0 0 0 0,0 0 0 0,11 0 0 15,-11 0-8-15,0 0 8 0,7 0-10 0,-7 0 10 16,7 0 0-16,-7 0 0 0,10 6 0 0,1-3 0 15,-4-3 0-15,0 0 0 0,7 0 0 0,-10 3 0 16,6-3 0-16,1 0 0 0,-1 6 0 0,1-3 0 16,0-3 0-16,3 10 0 0,-4-10 0 0,1 9 0 0,-8-6 0 15,8 4 0-15,0-4 0 0,-4 6 0 0,-7-9-16 0,7 3 0 16,-7-3 0-16,0 0 0 16,10 0-6-16,-10 0-2 0,0 0 0 0,11-3 0 15,-8 0 12-15,8-3 3 0,0-4 0 0,-4 7 0 0,3-6 9 16,-3-4 0-16,7 4 0 0,-3 0 0 0,0-1 0 0,-4 7-12 15,3-3 12-15,-3 3-12 16,4-7-95-16,-8 10-19 0,8 0-4 0</inkml:trace>
  <inkml:trace contextRef="#ctx0" brushRef="#br0" timeOffset="36685.18">2692 7741 1706 0,'0'0'37'0,"0"0"8"0,0 0 2 0,0 0 1 0,0 0-38 0,0 0-10 0,0 0 0 0,0 0 0 15,10-3 29-15,-6-7 4 0,-4 7 1 0,3-3 0 16,-3-4-8-16,0 7-2 0,0-6 0 0,0 6 0 16,-3-4 22-16,3-2 4 0,-4 6 1 0,-6-7 0 15,10 10 4-15,-11-9 1 0,4 9 0 0,0 0 0 16,-4 0-40-16,1 0-7 0,-4 0-1 0,-4 0-8 16,4 0 0-16,0 9 0 0,0-9 0 0,-7 10 0 0,6-1 0 0,1 1 0 15,-3-1 0-15,3 4 0 0,3-1 43 0,0 1 1 16,8 2 1-16,-1-2 0 0,4-1-26 0,0 7-6 15,4 0-1-15,-4-3 0 0,11 3-12 0,-1-7 0 16,-3 7 0-16,4-7 0 0,-1 7 0 0,1-6 0 16,3-1 0-16,0-2 0 0,4 5 0 0,-4-8 0 15,-4 2 0-15,8-9-10 0,0 0 1 0,-1 0 0 16,1-3 0-16,0-3 0 0,3-1 17 0,-7-2 4 16,7 0 1-16,-7-1 0 0,7-2-5 0,-7-4 0 15,-3 3-8-15,3 1 12 0,0-7 0 0,-3-3-1 16,-1 3 0-16,-6-3 0 0,7 0 25 0,-1 0 4 15,1 1 2-15,-8-1 0 0,4-7-25 0,-3 14-5 16,6-4 0-16,-10 0-1 0,0 3-11 0,0 1 0 16,0 5 9-16,-3 4-9 0,-8 0 12 0,4 3-1 0,-3-4-1 15,3 7 0-15,-15 7-26 0,8-4-6 0,0 3-1 0,-7-3 0 32,7 0-31-32,-7 7-6 0,0-4-2 0,3-3 0 15,7 3-6-15,1-2-2 0,-4-1 0 0,3 3 0 16,1-3-79-16,6-3-16 0,4 0-3 0,-11 6-1 0</inkml:trace>
  <inkml:trace contextRef="#ctx0" brushRef="#br0" timeOffset="37368.12">3306 7728 864 0,'0'0'76'0,"0"0"-60"0,0-3-16 0,0-3 0 0,0 6 217 0,0-10 41 16,0 10 8-16,-8-3 2 0,5-6-209 0,3 9-42 15,0 0-8-15,0 0-1 0,-4-3 17 0,-6-4 4 16,3 7 1-16,0-3 0 0,-4 3 8 0,1 3 2 16,-1-3 0-16,0 0 0 0,1 0 3 0,3 7 1 15,-11-7 0-15,8 3 0 0,-5-3 14 0,5 9 3 16,-4-6 1-16,3 4 0 0,1-4-50 0,-5 6-12 0,5 4 0 0,3-4 0 15,-4 7 0-15,1-4 0 0,-4 1 0 0,3-1 0 16,4 4 0-16,3 0-18 0,1-1 4 16,-4-2 1-16,7 0 5 0,7-4 8 15,-4 0-13-15,1-6 5 0,6 7 0 0,5-10 0 16,2 3 0-16,-3-3 0 0,8 0 8 0,-5-3 0 0,4 3 0 16,0-10 8-16,4 1-8 0,0-3 0 0,0 2 8 15,-4-2-8-15,-4-7 8 0,5 9-8 0,2-2 10 0,-3-1-10 16,-6 1 19-16,-1-4-3 0,7 3 0 0,-11 4 0 15,4 0 4-15,-3-4 0 0,3 4 0 0,-10 6 0 16,3-4-20-16,-7 7 8 0,0 0-8 0,0 0 0 16,0 0 0-16,0 0 0 0,0 0 0 0,0 0 0 15,0 0 0-15,0 0 0 0,0 10 0 0,0-1 0 16,0 1 0-16,-7-1-11 0,3 3 11 0,-3-2-10 16,4 2 10-16,-1-2 0 0,-7 9 0 0,4-4 0 15,0 1 0-15,0 0 0 0,4 3 0 0,-4-7 0 0,3 10 0 16,-6 3 0-16,6-3 0 0,-3 3-8 0,4-3 8 0,3 6 0 15,0-6 0-15,-8 0 0 0,8 6 0 0,0-2 0 16,8-5 0-16,-8 1 0 0,0 7 0 0,0-1 0 16,0-3 0-16,0-3 0 0,0 9 0 0,0-3 0 15,0-2 0-15,0 5 0 0,-8-3 0 16,5-3 0-16,-8 7 0 0,1-10 0 0,6 9 10 16,-10-9-2-16,4 6-8 0,-1-3 12 0,-3 0 0 15,3-9-1-15,-3 6 0 0,4-3 0 0,-12-7-11 0,8 7 0 16,0-6 0-16,-7-4 0 0,0 4 8 0,-4-7 0 15,0-3 0-15,1 3 0 16,-4-6-31-16,6-6-6 0,-9-3-2 0,6 2 0 16,0-8-96-16,8-1-19 0,-8-3-4 0,-3-9-1 0</inkml:trace>
  <inkml:trace contextRef="#ctx0" brushRef="#br0" timeOffset="38421.71">4096 7327 1450 0,'0'0'64'0,"0"0"14"0,0-10-62 0,0 1-16 0,0 9 0 0,0-3 0 16,0 3 24-16,0 0 1 15,0 0 1-15,0 0 0 0,0 0-6 0,0 0-2 0,0 0 0 0,0 0 0 16,0 0 1-16,0 0 0 16,3 9 0-16,8 4 0 0,-8-4 33 0,4 4 8 0,-3-1 0 0,0 7 1 15,3 0-10-15,3 3-3 16,-6 0 0-16,3 0 0 0,-7 9-7 0,0-3-1 0,0-3-1 0,0 7 0 15,0-1-15-15,0 0-4 0,0 1 0 0,0-4 0 16,0-3-4-16,0-3-2 0,0 6 0 0,0-3 0 16,0-3 7-16,0-3 2 0,0 0 0 0,3 0 0 15,1-13 4-15,3 10 1 0,3-10 0 0,-6 3 0 16,-1-9-11-16,-3 0-1 0,11 0-1 0,-4 0 0 16,4-3-5-16,-11-6-1 0,7-10 0 0,0 7 0 15,-7-10-9-15,0-7 0 0,0 7 0 0,0-9 0 0,0 0-12 16,0-1 3-16,-7-5 0 0,3-1 0 0,1-3 9 0,-8-3 0 15,4 4 0-15,4-4-8 0,-8 3 8 0,7-3 0 16,-6 10 10-16,-4-4-10 0,7 3 38 0,3 4 2 16,-6 0 0-16,3-1 0 0,-1 10-26 0,8-6-5 15,-7 6-1-15,4-3 0 0,-4-3 4 16,7 6 0-16,-4 0 0 0,4 3 0 0,4-3-12 16,3 0 0-16,-7 10 0 0,10-7 0 15,-6 6 0-15,7 1-11 0,-1-4 3 0,1 4 0 0,3 2 8 0,0 1 0 16,0 3 0-16,4-1-8 0,-4-2 8 0,0 9 0 15,0-3 0-15,4 3-8 0,-1 3-4 0,4 3-1 16,-6 4 0-16,6-4 0 0,-7 3 13 0,7 1-9 16,-7 2 9-16,7 7-8 0,-7 0 8 0,8-3-8 0,-8 2 8 15,3 4-8-15,1 0 8 0,0 0 0 0,-1-3 0 16,1 3 0-16,0 0 0 0,-1-3 0 0,-3 3 0 0,-3 0 0 16,-4 0 0-16,0-4 0 15,0 4 0-15,4 0 0 0,-11-3 10 0,-7 0 1 16,7-3 0-16,-7 2 0 0,-1 4-11 0,-2-3 0 0,-1-6 0 0,-3-1 0 15,-3 4 12-15,-1-4-2 0,-7 1-1 0,8-4 0 16,-12 4-9-16,5-4 0 0,-1 1 9 0,0-1-9 16,8-6 0-16,-12 7 0 0,12-4 0 0,-4 0 0 15,6-6 0-15,1 7 0 0,4-7 0 0,-4 3 0 16,7-3 0-16,3 9 0 0,-6-9 0 0,10 0-8 16,-8 9-4-16,5-5-1 0,3 5 0 0,0 0 0 15,0 4 13-15,3-4 0 0,5 4-10 0,-5 3 10 16,4-4 0-16,4 1 0 0,3 6 0 0,-4-7 8 15,4-3-8-15,8 10 0 0,-8-6 0 0,0-1 0 16,0 7 14-16,4-6-2 0,-1 2-1 0,4 1 0 16,-10-7-11-16,3 10-9 0,-3-6 9 0,3-1-13 0,-4 4 13 0,1-3 0 15,0-1 0-15,-4 1 0 16,0-4-37-16,3 1-5 0,-10-1-1 0,7-6 0 16,-7-3-165-16,0 0-34 0,0 0-6 0,0 0-2 0</inkml:trace>
  <inkml:trace contextRef="#ctx0" brushRef="#br0" timeOffset="39357.3">4847 7832 2257 0,'0'0'49'0,"0"0"11"0,-3 0 1 0,-1 3 3 0,-3-3-51 0,7 0-13 0,0 0 0 0,0 0 0 31,0 0-42-31,0 0-11 0,0 0-3 0,0 0 0 16,0 0-6-16,0 0-2 0,0 0 0 0,0 0 0 0,0 0 41 0,0 0 8 0,0 0 2 0,0 0 0 0,0 0 46 0,0 0 10 15,0 0 1-15,-3 9 1 0,3 1 10 0,0-10 1 16,0 0 1-16,0 3 0 0,0-3-1 0,0 0-1 16,0 0 0-16,0 0 0 0,0 0 4 0,0 0 1 15,0 0 0-15,0 0 0 0,0 0-13 0,0 0-3 16,0 0 0-16,0 0 0 0,0 0-35 0,0 0-9 16,0 0 0-16,0 0 0 0,0-3 0 0,0-7 0 15,0 10 0-15,3-3 0 16,-3-3 8-16,0 6 0 0,7-3 0 0,-7 3 0 0,0-10-8 0,0 1 8 15,0 6-8-15,0 3 8 0,0 0 3 0,0-7 0 16,0-2 0-16,0 6 0 0,0-7-2 0,0 10 0 16,0-3 0-16,-7-3 0 0,4 3-9 0,3 3 8 15,0 0-8-15,0 0 8 0,0-10-8 0,0 10-11 0,0 0 3 16,0 0 0-16,0 0 8 0,0 0-8 0,0 0 8 0,0 0-8 16,0 0 8-16,0 0 0 0,0-3 0 0,0 3 0 15,0 0 0-15,0 0 0 16,0-6 0-16,0 6 8 0,-8-9-8 0,5 6 0 0,3 3 0 0,-4-4 0 15,1-2 9-15,-1 6-9 0,4 0 12 0,-3-9-12 16,3 9 0-16,0 0 0 0,0 0 0 0,0 0 0 16,0 0 0-16,-7 0 0 0,7 0 8 0,0 0-8 15,0 0 0-15,0 0 0 0,0 0 0 16,0 0 0-16,0 0 0 0,0 0 8 0,0 0-8 0,0 0 0 16,0 0 10-16,0 0-10 0,0 0 8 0,0 0-8 15,0 0 13-15,0 0-2 0,0 0-1 0,0 0 0 16,0 0 1-16,0 0 0 0,10 0 0 0,1 0 0 15,3 0-3-15,0-3 0 0,4-4 0 0,-1 7 0 16,1-3-8-16,0 0 12 0,3-3-12 0,-7 6 12 16,11-10-12-16,-4 7 0 0,-7-6 9 0,0 9-9 0,4-10 8 0,-4 7-8 15,0-3 10-15,0 0-10 0,-3-4 11 0,-4 1-11 16,7 0 12-16,-11-1-12 0,4-2 16 0,-7-1-3 16,4-3-1-16,-4 4 0 0,0-1 0 15,0-6 0-15,0 7 0 0,-4-7 0 0,-3 7 1 16,4-1 0-16,-8-3 0 0,1 4 0 0,-4 2-13 0,3 1 0 15,0 6 0-15,-3-7 0 0,0 10 0 0,-7 0 0 16,7 0 0-16,-11 10 0 0,0-7 0 0,4 6 0 16,-3 4 0-16,2 6 0 15,5 0-29-15,-8-1-3 0,7-2 0 0,4 6 0 16,0 6 32-16,0-3 13 0,4 0-1 0,-1 0 0 0,4 7-12 0,3-4 0 16,1-3-12-16,-4 6 12 0,7-2-12 0,0 2 12 15,7-6-12-15,-7 3 12 16,3-6-31-16,1 3 1 0,3-3 0 0,4 3 0 15,-1-9-21-15,-3 0-4 0,4-4-1 0,6-2 0 16,1-4-3-16,3 3-1 0,0-9 0 0,4 0 0 16,3 0-106-16,4-3-22 0,-14-6-4 0,13-1-740 0</inkml:trace>
  <inkml:trace contextRef="#ctx0" brushRef="#br0" timeOffset="40005.43">5567 7643 979 0,'0'0'87'16,"0"0"-70"-16,-4-9-17 0,1 9 0 0,3 0 259 0,-4-9 48 15,-3 6 9-15,0-7 3 0,-3 1-219 0,3 9-44 16,-4-10-9-16,4 10-2 0,-7-6 7 0,3 0 0 16,-3 3 1-16,0 3 0 0,0 0-23 15,-4 0-5-15,4 0-1 0,0 3 0 0,-4 3-16 0,1 0-8 16,3 4 8-16,-8-1-8 0,8 10 0 16,-7-7 0-16,7 1 0 0,-7 6 0 15,7 0-8-15,0-4 8 0,-4 4 0 0,4 0 0 16,10 0 0-16,-6-4 0 0,3 7 0 0,3-3 0 0,1-6 0 0,3 2 0 15,3 1 0-15,8-6 0 0,-8 2 0 0,8-6 0 16,-1-3 0-16,5 7 0 0,6-10 0 0,-7 0 15 16,7-3-4-16,-3-4-1 0,-1 4-10 0,1-3 0 15,0-6 0-15,-4 2 0 0,0-2 0 0,0-7 0 16,4 6 0-16,-11-6 0 0,3 4 0 0,-3-4 0 0,4 0 0 0,-4-3 0 16,0 0 18-16,-4 3 2 0,5-3 0 0,-1 0 0 15,0 10-7-15,-4-1-1 0,-3-2 0 0,7 5 0 16,-7 7-3-16,4-6-1 15,-4 9 0-15,0 0 0 0,0 0-8 0,0 0-11 0,0 0 3 0,0 12 0 16,-4-2-1-16,4-1 0 0,0 4 0 0,0-4 0 16,0 7 9-16,0-1 0 0,4-2-9 0,-1 6 9 15,-3 3 0-15,0 0 0 0,7 6 0 0,4-3 0 16,-8 3-10-16,5 0 10 0,6-2 0 0,-4 5-9 16,1 3 9-16,3-2 0 0,-4-1 0 0,-2 0 0 15,2-2 0-15,1 2 0 0,-4-6 0 0,0 6 0 16,0-9 0-16,-4 10 0 0,4-7 0 0,-3 0 11 15,0 3-2-15,3-3 0 0,-7-3 0 0,0 0 0 16,0 6 2-16,0-6 0 0,-7 0 0 0,7-3 0 16,-8-3-11-16,8 3 0 0,-10 3 0 0,-4-1 0 0,7-2 0 15,-4-6 0-15,1 6 0 0,-5-1 8 0,5-5 0 0,-4 0-8 16,0 2 12-16,0-2-4 0,-4-4-8 0,0 4 10 16,8-4-10-16,-4-6 10 0,-4 7 0 0,4-7 0 15,0 3 0-15,0-3 0 0,-8-6 7 0,8 3 2 16,-3-6 0-16,3 3 0 0,-8-7-8 15,8 7-2-15,-3-3 0 0,-5-7 0 0,8 4-9 0,-10-4-14 16,2-5 3-16,8 8 1 16,-10-2-24-16,3-7-5 0,-1 6-1 0,5 1 0 15,-8-7-175-15,7 9-35 0</inkml:trace>
  <inkml:trace contextRef="#ctx0" brushRef="#br0" timeOffset="40589.61">5662 7750 1746 0,'0'0'77'0,"-3"6"16"0,3-3-74 0,-7 7-19 15,3-7 0-15,0 6 0 16,4 1 14-16,0-1-1 0,4 4 0 0,0-4 0 0,3 1 7 0,-7-1 0 15,10 0 1-15,-6-2 0 0,3 2 25 0,7 1 5 16,-7-4 1-16,3-3 0 0,1 0-34 0,-4-3-6 16,4 6-2-16,3-3 0 0,-11-3 29 0,-3 0 5 15,7 0 2-15,-7 0 0 0,15-3 14 0,-15 3 4 16,0-6 0-16,3 0 0 0,4-10 0 0,-7 7 0 16,-7-4 0-16,7 1 0 0,0-1-21 0,-3-6-4 0,3 0-1 15,0-3 0 1,-8 4-11-16,8 2-3 0,0-3 0 0,-3-3 0 0,3 0-12 0,0 3-4 15,0-2 0-15,3-1 0 0,-3 0-8 0,8 0 0 0,-8 0 0 16,0-3 8-16,3 9 0 0,4-3-8 16,-3 0 12-16,3 7-4 0,-4-7-8 0,8 13 0 0,-11-10 0 0,3 7 8 15,4-4-8-15,0 10 0 0,0-3 0 0,4-4 0 16,-4 10 0-16,11-3 0 0,-11 3-12 0,10 0 12 16,-6 0-11-16,7 0 11 0,-1 3-8 0,1 4 8 31,0-4-52-31,3 3-6 0,0-3-1 0,4 6 0 0,-8-5-89 0,8-4-19 15,-11 9-3-15,0-3-1 0,7-3-69 0,-10 7-13 0,17-1-3 16,-7 1-1-16</inkml:trace>
  <inkml:trace contextRef="#ctx0" brushRef="#br0" timeOffset="40954.83">6244 7687 2016 0,'0'0'179'15,"0"0"-143"-15,0 0-36 0,0 0 0 0,0 0 130 0,0 0 19 16,0 0 4-16,7 0 1 0,0-3-142 0,4-6-28 16,3 9-5-16,0-10-2 0,7 1 9 0,-3 6 2 15,0-7 0-15,-1 1 0 0,4 0 4 0,1-4 8 16,2 1-13-16,-10-1 5 0,7-3 8 0,-10 4 0 16,7-7 0-16,-11 6 0 0,7-5 0 0,-11 2 0 15,4 0 10-15,-7 4-10 0,0-1 11 0,-10 4-11 16,-1-1 12-16,1 7-12 0,-8 3 0 0,0 3 0 0,-6-3-15 0,-1 10 5 15,-3 2 10-15,0 7 0 0,-4 0 0 0,0-3 0 16,0 2 0-16,1 4 0 0,9 0 12 0,1 0-4 16,4 3 1-16,-5-3 1 0,12-6 0 0,-1 6 0 15,1 3 0-15,3-3 0 0,7 0 0 0,0 0 0 16,0-3-10-16,0-4 0 0,0 7 0 0,3-6 8 16,4 0-16-16,0-1-4 0,0-2-1 0,7-10 0 15,1 6-41 1,2-2-8-16,1-4-2 0,3 6 0 15,0-6-145-15,0-3-30 0,1-3-5 0,2 3-2 0</inkml:trace>
  <inkml:trace contextRef="#ctx0" brushRef="#br0" timeOffset="41423.23">7006 7386 2973 0,'0'0'65'0,"-3"-6"14"0,-8-3 2 0,4-1 3 0,0 7-67 0,-7 0-17 0,3-3 0 0,4 3 0 0,-3 3 0 0,3 3 0 15,-4-3-13-15,4 6 5 16,-4-3-36-16,1 7-6 0,3-1-2 0,-11 3 0 16,4 1-9-16,-4-4-3 0,1 4 0 0,3 6 0 15,-4-7 13-15,7 4 3 0,-6-10 0 0,3 10 0 0,3-7 38 0,0-2 10 0,4 2 0 0,0-3 0 16,4-3 0-16,3-3 0 15,0 0 0-15,0 0 0 0,0 0 10 0,0 0 4 0,0 0 1 0,0 0 0 16,0 0 5-16,10 10 0 0,-3-10 1 0,4 3 0 16,3-3-21-16,4 0 0 0,-8 0-10 0,4 9 10 15,4-9 0-15,0 7 0 0,-4-4 8 16,7 6-8-16,-7-6-8 0,4 7-8 0,-4-1-2 0,0 1 0 16,-3-1 3-16,3 0 1 0,-11-2 0 15,4 8 0-15,-3-2 14 0,-1-1 0 0,1-2 0 0,-4 2 0 16,0-2 23-16,0 2 7 0,-4-2 2 0,4 5 0 15,-7-2-13-15,4-4-3 0,-1 4 0 0,1-4 0 16,-8 4-2-16,1-4-1 0,-1 1 0 0,0 2 0 16,-3-2-13-16,-3 2 8 0,-1 1-8 0,-3-4 0 15,-4 1 29-15,0 2 0 0,-6-6 0 0,6-3 0 16,-3 7-46-16,3-1-10 0,7-6-1 0,-6-3-1 16,6 0-83-16,4 0-17 0,3-12-3 0,8 2-892 15</inkml:trace>
  <inkml:trace contextRef="#ctx0" brushRef="#br0" timeOffset="41889.25">7250 7358 1785 0,'0'0'159'0,"0"0"-127"15,3-9-32-15,-3 9 0 0,0-3 188 0,0-4 31 16,4-2 6-16,-4 9 2 0,0 0-195 0,0 0-32 15,0 0-21-15,0 0 3 16,0 0-23-16,0 0-5 0,0 0-1 0,-7 6 0 0,0-3 18 0,-4 7 3 0,-3-1 1 0,-7 1 0 16,7 2 25-16,-11-3 0 0,0 4 0 0,0-4 0 15,1 13 18-15,3-9 6 0,-4 6 0 0,0-7 1 16,4 4 11-16,0-4 3 0,0 1 0 0,7-4 0 16,-4 1-15-16,7-7-4 0,1 6 0 0,3-2 0 15,3-4-12-15,4-3-8 0,0 0 8 0,0 0-8 16,0 0 0-16,7 3 0 0,4 6 0 0,3-9-8 15,0 7-4-15,4-4 0 0,-1-3 0 0,1 0 0 16,3 0 0-16,0 0-1 0,1 6 0 0,-1-3 0 16,-4 0-1-16,4-3 0 0,1 10 0 0,-5-4 0 15,-3-3 14-15,1 10 0 0,2-4-10 0,1 0 10 16,-4-2 0-16,4-1 0 0,-11 3 8 0,3 1-8 16,1 2 20-16,-4-2 0 0,-7-1-1 0,7 4 0 15,-4-4-7-15,-3 4-2 0,0-4 0 0,-3 10 0 16,3-7-10-16,-4 10 0 0,1-6 0 0,-8 0 0 0,1 6 0 0,-1-3 0 15,0-7 0-15,-6 7 0 0,6-7-9 0,-13 10 9 16,2-3-12-16,1-6 12 0,4 2-10 0,-8-2 10 16,4-10-8-16,7 6 8 15,-8-2-41-15,5-4-3 0,6-6-1 0,1-4-674 16,-1-2-134-16</inkml:trace>
  <inkml:trace contextRef="#ctx0" brushRef="#br0" timeOffset="42091.65">7482 7518 2804 0,'0'0'62'0,"0"0"13"0,0 9 2 0,0 4 1 0,0 6-62 0,-7 3-16 0,7 0 0 16,7-3 0-16,-7 2 0 0,0 1 0 0,4 0 0 0,-1 0 0 15,-3-3-10-15,0 3-5 0,0 0-1 0,0-3 0 31,-3 3-94-31,3-3-19 0,-4 3-4 0,4-10-1 16,0 4-38-16,-7-10-8 0,7 3-2 0,0 1-642 0</inkml:trace>
  <inkml:trace contextRef="#ctx0" brushRef="#br0" timeOffset="42274.2">7542 7157 691 0,'0'0'30'0,"0"-9"7"0,0 0-29 0,-7-1-8 0,0 4 0 0,4-3 0 16,-1-1 458-16,1 1 90 0,-4 9 19 0,3-10 3 0,4 10-453 16,0 0-90-16,0 0-19 0,0 0-8 15,0 0-30-15,0 0-11 0,0 0-3 0,0 0 0 16,7 10-127-16,0-1-25 0,0-6-6 0,7 7-752 0</inkml:trace>
  <inkml:trace contextRef="#ctx0" brushRef="#br0" timeOffset="42650.22">7811 7556 1951 0,'0'0'86'0,"0"0"18"0,0 0-83 0,0 0-21 0,3 3 0 0,1 0 0 15,3 3 64-15,-7-6 9 0,0 0 2 0,7 3 0 16,-4 7-52-16,4 2-11 0,-14-2-1 0,4-1-1 16,-1 1-20-16,-3 2-4 0,0-3-1 0,-7 10 0 15,0-6 15-15,3-1 0 0,-3 7 0 0,4-6 0 16,-5 2 14-16,5-2-4 0,-1-1-1 0,4 1 0 15,0 3-9-15,4-10 0 0,-1 3 0 0,4 1 0 16,4-1 0-16,-1 1 0 0,4-7 9 0,7 6-9 16,-3-9 0-16,3 0 0 0,4 6 0 0,-1-6 0 15,8-6 8-15,-7 6 1 0,-1-3 0 0,8-3 0 16,-11 3-9-16,7-7 8 0,-10-2-8 0,3 2 8 16,0-2 14-16,-3-4 2 0,-1 3 1 0,-3-5 0 15,0 5 24-15,-3-6 5 0,3 7 1 0,-7-10 0 16,0 3-12-16,0 6-3 0,-7-8 0 0,3 2 0 0,-3 6-13 0,0-6-3 15,-3 7-1-15,-1 2 0 0,-3-2-13 0,0-1-2 16,3 4-8-16,-10 3 12 0,7 2-12 0,-7-5 0 16,7 9 0-16,-4-9-10 15,4 9-19-15,0 0-4 0,3-3-1 0,8 3 0 16,3 0-144-16,-7-7-29 0,3 7-5 16</inkml:trace>
  <inkml:trace contextRef="#ctx0" brushRef="#br0" timeOffset="43006.29">8135 7571 2232 0,'0'0'99'0,"0"0"20"0,-3 10-95 0,-5 2-24 16,5 7 0-16,-4-6 0 0,3 5 20 0,1 1 0 0,-4 3 0 0,0 0 0 16,3 0-20-16,-3-3 0 0,4 3 0 0,3-3 0 15,-4 3 10-15,1-7-2 0,3 4-8 0,0-6 12 16,0 2-12-16,0-5 0 15,3-4 0-15,1 3 0 0,-4-9 12 0,0 0 0 0,0 0 0 0,0 0 0 16,3-9 36-16,4-3 6 0,-3-1 2 0,3-6 0 16,0 7-7-16,-7-10-1 0,7 0 0 0,0 0 0 15,-4-3 7-15,5-7 1 0,-1 7 0 0,3-6 0 16,1 0-41-16,-1-1-15 0,4 1 11 0,1 6-11 0,-5 0 0 16,8 3 0-16,-11 9 0 0,10 1 0 0,-9 5 0 15,2 4 0-15,1 3-11 0,-1 3 11 0,11 4 0 16,-6 8 0-16,-1 4 0 0,3 3 0 15,4 0 8-15,-3 9 2 0,0-2 1 0,3-4 0 16,-7 6 0-16,4 0 0 0,-1-2 0 0,1-4 0 0,0 6-11 0,-4 0 0 16,3-2 0-16,-3-4 8 0,1 0-8 0,-5-3 0 15,4-7 0-15,-3 7-904 16,3-6-172-16</inkml:trace>
  <inkml:trace contextRef="#ctx0" brushRef="#br0" timeOffset="66137.69">11822 11105 2131 0,'0'0'189'0,"-7"0"-151"15,-1 0-30-15,1 7-8 0,0-4 104 0,7-3 20 16,-7 9 4-16,4 1 1 0,3-1-107 0,-4 0-22 16,4-2 0-16,0 2 0 0,0 4-10 0,0 5 10 15,-3-5 0-15,3 6-9 0,0 3 9 0,0 6 0 16,0-3-9-16,0 13 9 0,-4 2 0 0,1-2-9 15,-1 15 9-15,1-2 0 0,-1 2 0 0,-3 0-8 16,4-9 8-16,-5 6 0 0,1-9 0 16,4 0 0-16,-1-7 0 0,4-2 0 0,-3-1 0 0,-1-9 14 15,4 6-2-15,0-12-1 0,0 3 3 0,0-7 1 16,0-2 0-16,0-10 0 0,0 0 1 0,0 0 0 16,0 0 0-16,4-10 0 0,-1-12 0 0,1 0 0 15,-1 0 0-15,-3-9 0 0,4-10-16 0,-1 0 0 16,5-2 0-16,-5-11 0 0,1 4 0 0,-1-3 8 0,1-1-8 0,-1 7 0 15,1 0 0-15,-1 4 0 0,1-5-8 0,-1 1 8 16,4 7 0-16,-3-4 0 16,3 3 0-16,0 7 0 0,4-7-10 0,-1 9 10 0,-3 1-8 0,4 9 8 15,-1 0 0-15,1 3 0 0,3 4 0 0,4 5 0 16,-4-2-8-16,7 2-7 0,0 1-1 0,0-1 0 16,0 7 16-16,1-3 10 0,2 6-2 0,5-3 0 15,-5-3-8-15,4 6 0 0,1 9 0 0,-5-9 0 16,1 9-10-16,-4 1-7 0,0 2-2 0,-3 1 0 15,-4 3 19-15,0-1-8 0,-3 4 8 0,-1 3 0 16,1 0 0-16,-4 6 0 0,-3-3 0 0,-1 7 0 16,4-10 0-16,-7 6 0 0,0-6 0 0,0 0 0 0,0 0 0 0,-3 0 16 15,-1-4-4-15,1 4 0 16,-1-6 1-16,-3 0 0 0,3 3 0 0,-3-7 0 0,4-2-4 16,-4 2-1-16,0 4 0 0,0-10 0 0,-4 3 0 15,4 1-8-15,0 2 12 0,-4-5-4 0,1-4 6 16,-4 6 1-16,0-9 0 0,-4 7 0 0,0-4 4 0,-3-3 1 15,-3 0 0-15,-1 0 0 0,0-3-20 0,0-4 8 16,-3 7-8-16,0-3 0 0,0-3 0 0,-4 3 0 16,4-4-10-16,0 1 10 15,-1 0-119-15,1 3-16 0,3-7-3 0,1 1-1008 0</inkml:trace>
  <inkml:trace contextRef="#ctx0" brushRef="#br0" timeOffset="67353.25">12256 7571 979 0,'0'0'87'0,"0"0"-70"16,0 0-17-16,0 0 0 0,0 0 172 0,0 0 32 15,0 0 5-15,0 0 2 0,0 0-134 0,0 0-26 16,0 0-6-16,0 0-1 0,0 0-16 0,0 10-3 15,0-1-1-15,0 1 0 16,0 2-24-16,0 1 0 0,0 2 0 0,3 1 0 0,-3 6 0 0,4 6 0 16,-4 0 11-16,3 4-11 0,-3 2 36 0,0 1 2 15,0 6 0-15,0-1 0 0,0-5-1 0,-3 6 0 16,3-10 0-16,0 10 0 0,-4-10-12 0,4 0-2 16,0-6-1-16,-3 7 0 0,6-4-7 0,-3-3-2 15,-3-6 0-15,3 3 0 0,0 0-4 0,0-3-1 16,0-7 0-16,0 4 0 0,0-4 0 0,0-2-8 15,0-4 12-15,0-6-4 16,0 0-30-16,0 0-6 0,0 0-2 0,0 0-676 16,-4-12-135-16</inkml:trace>
  <inkml:trace contextRef="#ctx0" brushRef="#br0" timeOffset="67926.39">12294 7559 2019 0,'0'0'89'0,"0"-10"19"15,4 7-86-15,-4-6-22 0,0-1 0 0,3 1 0 16,1 0 65-16,-1-4 9 0,4 4 2 0,-3-4 0 0,3-6-22 0,-3 7-4 15,3-7-1-15,0 6 0 0,0-5-29 0,-4 5-7 16,8 1-1-16,-8-7 0 0,4 6-12 16,1-6 0-16,-1 10 0 0,3-4 0 0,1 1 0 0,-1-1 0 15,4-2 0-15,1 5 0 0,2 4 0 0,1-10 0 16,3 10 0-16,0-10 0 0,0 7 0 0,4 6 0 16,0-7 0-16,-1 1 0 0,5 6 0 0,-5-3 0 0,1 2 0 0,0 4 0 15,-1 0 16-15,-2 4-4 0,-5-4 0 0,4 9 0 16,-3 0-4-16,0 1-8 15,-1 2 11-15,4 4-11 0,-6 0 9 0,2-4-9 16,1 7 0-16,-1 3 9 0,1-3-9 0,-4 3 0 16,4-10 0-16,-4 7 0 0,-3-6 8 0,3 9-8 0,-4-4 0 0,1 1 8 15,-8 3-8-15,4-9 0 0,0 9 0 16,-3-4 0-16,-8-5 9 0,1 6-9 0,3-7 10 0,-7 7-10 16,0-6 10-16,-4-1-10 0,1 4 10 0,-4-3-10 15,-1-1 20-15,-2-3-3 0,-1 1 0 0,-3 2 0 16,-4-2-17-16,4-1 0 0,-4 1 0 0,1-1 0 15,-1-3 0-15,-3 1 0 0,0-4 10 0,-4 6-10 16,0 1 0-16,-3-7 0 0,7 6 0 0,-8 0 0 16,1-9 0-16,3 7 0 0,4-7 0 0,0 0 0 15,3 0 0-15,4-7 0 0,0 7 9 0,3-9-9 0,4 9 0 0,0-9 9 16,0 2-9-16,3-2 0 0,1 0 0 0,3-1-9 16,0 1-1-16,3-4 0 15,1 4-141-15,3-4-28 0,3 1-5 0</inkml:trace>
  <inkml:trace contextRef="#ctx0" brushRef="#br0" timeOffset="68863.84">14245 6113 576 0,'0'0'51'0,"0"0"-41"0,0 0-10 0,0 0 0 15,0 0 171-15,0 0 32 0,0 0 6 0,0 0 2 16,-7 3-146-16,0 7-29 0,-7-10-5 0,3 9-2 0,4 4 32 0,-3-13 7 16,-8 9 0-16,4 1 1 0,0-1-27 0,-4 0-6 15,1 4 0-15,-1-1-1 0,-3 4-17 0,3 0-3 16,1-1-1-16,-5 1 0 0,1 6 12 0,0 0 2 15,0 6 1-15,-4 0 0 0,0 4-5 0,-3 2-2 16,-4-2 0-16,1 2 0 0,-1 10 0 16,0-3 0-16,4 9 0 0,0-6 0 0,0 9-1 0,-4 1 0 15,7-1 0-15,4-3 0 0,3 3 19 0,1 1 4 16,-1-1 1-16,7-3 0 0,4 0-2 0,4 7-1 16,-4-4 0-16,7 0 0 0,0-2-28 0,0 2-6 15,7 0 0-15,-4-3-8 0,4-3 12 0,4 4-12 16,-4-1 12-16,7-3-12 0,0 3 8 0,4-6-8 15,3 0 0-15,0 3 0 0,-3-10 0 0,0 1-12 0,6-7 1 0,1 1 1 32,0-7-152-32,3 3-30 0</inkml:trace>
  <inkml:trace contextRef="#ctx0" brushRef="#br0" timeOffset="72562.36">27277 6104 2052 0,'0'0'91'0,"-11"0"18"0,4-3-87 0,-3-4-22 0,3 7 0 0,-1-3 0 15,8 3 23-15,0-9 0 0,0 6 0 0,0 3 0 16,4-7 9-16,3 7 1 0,0 0 1 0,0 0 0 16,0 7-42-16,-3 2-9 0,3-3-2 0,0 10 0 0,0 0 19 0,-4 6-12 15,1 3 12-15,-1 0-10 0,1 6 10 0,0 4 8 16,-4-4-8-16,0 7 11 0,0-4-11 0,0 4 10 16,0-4-10-16,0 1 10 0,-4-4-10 15,-3 1 12-15,3-4-12 0,1-3 12 0,-4 6 10 16,0-9 2-16,-4 6 1 0,4-9 0 0,4-3 22 0,-4 6 4 15,0-7 1-15,-1-2 0 0,5-4-12 0,-1 1-1 16,4-10-1-16,0 0 0 0,0 0-7 0,0 0-2 16,-7-6 0-16,4-4 0 0,-1-6 2 0,1-2 0 15,3-11 0-15,0 8 0 0,0-11-22 0,0-2-9 16,3-7 8-16,1 0-8 0,-1-12 0 0,1 0 0 16,3-1 0-16,-4-2 0 0,8-4 0 0,-4-3 0 0,0 7 0 15,0-4 0-15,4-2 0 0,-4-1 0 0,0 7 0 0,0-4-11 16,4 7 11-16,-1 9 0 0,-3 0 0 0,0 0-8 15,0 3 8-15,4 4 0 0,-1 2 0 0,1 4-8 16,0 6 8-16,-1 0 0 16,4-1-9-16,0 8 9 0,4-4-12 0,3 12 3 15,-3 1 0-15,7-4 0 0,-1 13-1 0,4 0 0 0,1 0 0 0,-1 0 0 16,0 10 2-16,-3-1 0 0,0 4 0 0,-4-1 0 16,-4 4 8-16,1 0-10 0,-4 12 10 0,0-6-10 15,-3 0 10-15,-1 0 0 0,-6 9 0 0,3-3 0 16,-4-3 0-16,1 4 0 0,3-4 0 0,-7 3 0 15,0-3 0-15,0 0 0 0,0 0 0 0,-3-3 0 16,-5 0 0-16,1 0 0 0,0 3 0 0,-3-9 0 16,-4 6 0-16,-7-7 0 0,-1 1 0 0,-2 0 0 15,-1-4 0-15,-7 1 9 0,0-1-1 0,1-2-8 16,2-1 8-16,-2 1-8 0,3-7 0 0,-4 6 0 0,7-9 0 16,-3 0 0-16,3 0 0 0,4 0 0 15,3-9-80-15,1-4-19 0,3 4-4 0,3-7-1013 16</inkml:trace>
  <inkml:trace contextRef="#ctx0" brushRef="#br0" timeOffset="72965.63">29076 4690 2559 0,'0'0'113'0,"-7"-4"24"0,0 4-109 0,-4 0-28 0,-3 4 0 0,4-4 0 16,-5 9 0-16,1-6 0 0,-3 13 8 0,-4-7-8 16,-1 4 0-16,1-4 0 0,-3 13 0 0,-1-6 0 15,-7 3 0-15,4 9 0 0,-4-3 0 0,0 6 0 16,-3 1 0-16,0-1-14 0,0 3 5 0,-1 7 1 15,4 0 8-15,-3 3 0 0,0 3 0 0,-4 0 0 16,4 3 0-16,-4 3 12 0,0-2-2 0,4-4-1 16,3 3 11-16,4-6 3 0,0 9 0 0,3-3 0 0,4-6-15 15,3 6-8-15,8-3 8 0,-1 7-8 0,4-14 8 0,7 4-8 16,7-3 8-16,4 0-8 0,3-10 16 0,3 4 0 16,5-4-1-16,2 0 0 0,5-9-15 15,-1 3-15-15,3-3 3 0,1-6 1 16,-4 0-33-16,4-4-6 0,0 1-2 15,0-7 0-15,-1 0-89 0,1-6-19 0,0 7-3 0,0-14-785 16</inkml:trace>
  <inkml:trace contextRef="#ctx0" brushRef="#br0" timeOffset="73413.36">29189 5135 1612 0,'0'0'144'0,"0"0"-116"0,-7-6-28 0,3-1 0 16,4 7 212-16,0 0 37 0,0 0 7 0,0 10 2 15,0-1-219-15,4 4-39 0,-4 9-18 0,7 0 2 16,-4-1 5-16,1-2 2 0,-1 13 0 0,1-4 0 16,-1-3 9-16,5 6-8 0,-5 1 8 0,4-4-8 15,0-3 16-15,0 3 3 0,0-12 1 0,0 9 0 16,7-9-12-16,-6 2 0 0,-1-5 0 0,3 0 0 16,4-7 16-16,0 3-3 0,-7-9 0 0,8 0 0 0,2 0 36 0,-3-6 7 15,0-3 2-15,4 9 0 0,0-16-25 0,-1 0-5 16,4 1 0-16,-3-4-1 0,0-3-27 0,3-6 0 15,0 2 0-15,-3-8 0 0,3 6 0 0,0-7 0 16,4-2 0-16,-4 2 0 0,4-3 0 0,-1 4 0 16,5 3 0-16,-5-4 0 0,-3 4-17 0,4 3-6 15,-7-4-1-15,-1 10 0 16,1 3-24-16,-7-3-4 0,-4 16-2 0,-4-9 0 16,-6 11-169-16,-4 4-33 0,-18 0-8 0,0 10 0 0</inkml:trace>
  <inkml:trace contextRef="#ctx0" brushRef="#br0" timeOffset="73730.67">29528 5618 2106 0,'0'0'93'0,"0"0"19"0,0 9-89 0,-4 1-23 0,4 2 0 0,-4-2 0 16,1 2 22-16,-4 1 0 0,3 2 0 0,-3-2 0 15,0-1 24-15,0-2 5 0,-3 9 1 0,-1-7 0 16,4 1-7-16,0 2-1 0,-4 1 0 0,4 0 0 0,-3-1-20 16,3 4-5-16,0-6-1 0,3 6 0 0,1-1-18 15,-1-2 0-15,8 3 0 0,-1-7 0 16,-3 7 0-16,7 0 0 0,-3-3 0 0,3-7 0 0,3 4-14 0,1 2-6 15,3-2-2-15,0-10 0 16,4 6-190-16,-1 1-39 0,15-4-7 16,0-6-2-16</inkml:trace>
  <inkml:trace contextRef="#ctx0" brushRef="#br0" timeOffset="74225.34">30607 4994 1864 0,'0'0'83'0,"0"0"17"0,0 0-80 0,0 0-20 15,0 0 0-15,-7 3 0 0,3 3 19 0,-3 4 0 16,0 5 0-16,-3 4 0 16,-1 3-19-16,-3 0 0 0,0 16 8 0,-4-4-8 0,1 1 23 0,-1 5 1 15,4 4 0-15,0 3 0 0,0 0 9 0,0-6 3 16,-1 9 0-16,1-3 0 0,4 0 8 0,-4 0 3 16,0 4 0-16,3-1 0 0,-3-3-24 0,3 3-5 15,4-6-1-15,0-3 0 0,0-1-5 0,4-5 0 16,3-4-1-16,-4 4 0 0,4-4-11 0,4-3 12 15,-1-6-12-15,8 0 12 16,-1-9-149-16,1 6-30 0,3-7-5 0,0-6-2 0</inkml:trace>
  <inkml:trace contextRef="#ctx0" brushRef="#br0" timeOffset="74491.2">31605 5248 2833 0,'0'0'125'16,"-7"0"27"-16,-3 3-122 0,-4 3-30 0,-4 7 0 0,-3 9 0 16,7 0-10-16,-7 6-8 0,-4 6-2 0,0-2 0 15,0 12 20-15,-6-7-10 0,-1 7 10 0,4 6-8 16,-4-6 8-16,4 0 0 0,-4 0 8 0,0 6-8 0,-3-9 0 0,7 0-15 15,-4-7 3-15,0 1 0 16,1-10-24-16,2 0-4 0,8-3 0 0,0 0-1 16,7 0-98-16,-4-13-19 0,4 0-4 0,0 1-818 15</inkml:trace>
  <inkml:trace contextRef="#ctx0" brushRef="#br0" timeOffset="74694.49">31076 5458 2419 0,'0'0'215'0,"0"0"-172"16,0 0-35-16,0 12-8 0,-3 1 84 0,6 6 14 0,1 3 3 0,3 0 1 15,0 9-87-15,3 0-15 0,5 1-8 16,-1-1 8-16,3 7 0 0,-3-4 0 0,4-9 0 0,3 7 0 31,0-1-36-31,1-3 1 0,2-6 0 0,1 0 0 16,0 0-96-16,3-6-19 0,0-4-4 0,-3-2-534 0,3-1-106 0</inkml:trace>
  <inkml:trace contextRef="#ctx0" brushRef="#br0" timeOffset="75065.21">31602 4646 2602 0,'-4'-10'57'16,"-3"7"12"-16,0-3 3 0,7 6 1 0,0 0-58 0,0 0-15 0,0 0 0 0,0 9 0 0,0 10 0 0,4-3-16 16,-1-7 3-16,4 13 1 0,0-3 12 0,0 3 0 15,0 6 0-15,8-6 0 0,-1 3 0 0,0 0 0 16,0 0 0-16,4 4 0 0,-1-4 0 0,4 6 0 15,1-3 0-15,-1 10 10 0,0-7-10 0,0 10 10 16,7 0-10-16,-3 3 10 0,-4-1-10 0,4 8 0 0,-4-7 9 0,4 9-9 16,-4-3 14-16,0 3-2 0,-3 1 0 0,-1 5 0 15,1-12-12-15,-4 13 0 0,-3-16 0 0,-4 9 0 16,3 0 19-16,-3-2 1 0,-3-8 0 0,-4 8 0 31,-4-4-42-31,1-7-8 0,-4 4-2 0,-7 7 0 16,3-8-132-16,-7-2-28 0,-3 3-4 0,-3-3-2 0</inkml:trace>
  <inkml:trace contextRef="#ctx0" brushRef="#br0" timeOffset="75916.09">27379 7966 864 0,'0'0'38'0,"-3"13"8"0,-1 0-37 0,1-1-9 0,-1 7 0 0,-3 0 0 16,7 6 322-16,-4-3 62 0,8 6 13 0,-1-6 3 15,1 9-319-15,0 1-63 0,-1 2-18 0,1-3 0 16,-1 7 12-16,1 3-4 0,-1-3 0 0,1 2-8 16,-4 4 9-16,0-3-9 0,0 3 0 0,-4-3 9 0,4-1 0 15,-7-5 0-15,4 3 0 0,-4-7 0 0,-1 3 15 16,1-5 4-16,-3-4 0 0,3-3 0 0,-4 6 8 0,1-6 1 15,-1 0 1-15,0-10 0 0,4-2-8 0,0 2-2 16,0-2 0-16,0-10 0 16,0 0-12-16,0-10-4 0,0-2 0 0,4-10 0 15,-1 0 7-15,4-10 1 0,0-8 0 0,4-1 0 0,-1-3-20 0,1-9 0 16,-1-1 8-16,4-8-8 0,4-1 0 0,-4 0-12 16,3-3 1-16,1 1 1 0,3-4 10 0,0 6 0 15,0-6 8-15,0 0-8 0,1 3 0 0,-1 6 0 16,3 4 0-16,-3 6 0 0,0 3 0 0,4 6 0 15,0 3 0-15,-1 1 0 0,1 5 0 0,3 1 8 16,4 3-8-16,0 3 0 0,10-4 0 0,0 11 0 16,-3-4 0-16,3 12 0 0,0-2-19 0,1 12 2 0,-1 0 0 0,-3 9 0 15,3 1 17-15,-7 5 0 0,4 4-8 0,-7 9 8 16,3-3-16-16,-3 7 0 0,-4-1 0 0,3 0 0 16,-2 10 16-16,-1-6 8 0,-4 5-8 0,-2-5 12 15,-5 6-12-15,1-10 0 0,-8 7 0 0,1-4 0 16,-8-2 0-16,1-1 0 0,-8-9 0 0,1 6 0 15,-5-3 12-15,-2-3-3 0,-1-3-1 0,-3-6 0 16,-4 5 6-16,1-5 1 0,-1-1 0 0,-3-2 0 16,-4-1-5-16,-3 1-1 0,-8-7 0 0,1-3 0 15,-4 0-9-15,0 0 0 0,-3 0 0 0,7-3 0 16,3-7-14-16,0 1-5 0,7-4-1 0,0-6 0 31,8 4-138-31,3-7-28 0,6-3-6 0,8-7-842 0</inkml:trace>
  <inkml:trace contextRef="#ctx0" brushRef="#br0" timeOffset="76359.38">29087 6885 1036 0,'0'0'92'16,"0"0"-73"-16,0 0-19 0,0 0 0 0,0 0 267 0,0 0 49 0,7 0 11 0,-7 0 1 15,0 0-260-15,0 0-53 16,0 0-15-16,0 0 0 0,0 0 25 0,0 0-1 16,0 0 0-16,0 0 0 0,-7 0-8 0,-1 9-1 15,-2 4-1-15,3 5 0 0,-4-5-14 0,1 6 9 16,-1 0-9-16,-3-4 8 0,0 7 4 0,0 3 1 0,-7-3 0 0,3 3 0 15,-10-3-1-15,0 10 0 0,-4-1 0 0,-7 10 0 16,0 3 0-16,-3-4-1 0,-4 11 0 0,0-4 0 16,4 3-11-16,-1 3 10 0,-2 0-10 0,6-2 10 15,-4-8 39-15,5 11 8 0,2-10 2 0,5 6 0 16,2-6-19-16,8 3-3 0,7 0-1 0,4-6 0 16,-1-1-13-16,7 4-3 0,8-9-1 0,-1 6 0 15,5-10-39-15,6 7-7 0,0-4-1 0,0-3-1 16,7 1-3-16,0-1 0 0,4-6 0 0,-4 7 0 15,4-11-19-15,-1 8-4 0,-2-10-1 0,2-4 0 16,1 4-139 0,0-6-28-16,-4 2-5 0</inkml:trace>
  <inkml:trace contextRef="#ctx0" brushRef="#br0" timeOffset="76682.3">29658 7380 2746 0,'-11'6'60'0,"-3"1"13"0,-7 2 3 0,0 10 1 0,3 3-61 0,1 9-16 16,-8 0 0-16,7 4 0 0,-3-4 0 0,4 10-16 0,-5 0 3 0,1 3 1 15,-3 0 12-15,-1 6 0 0,0 0 0 0,0-3 10 16,-6 6-10-16,-1 4 0 0,0-10 0 0,0 3 0 16,-3-6 0-16,7-3-11 0,0-7 3 0,3 7 0 31,0-10-68-31,4 1-14 0,4-10-2 0,-1 0-649 0,4-4-130 0</inkml:trace>
  <inkml:trace contextRef="#ctx0" brushRef="#br0" timeOffset="76932.13">29005 7515 2131 0,'0'0'189'0,"-7"3"-151"16,4 3-30-16,-1-3-8 0,1 10 183 0,3 3 35 15,3-1 7-15,4 4 2 0,4 3-182 0,0 0-36 16,3 0-9-16,0 9 0 0,7 1 0 0,4-1 0 16,-1 7 0-16,1-7 0 0,7 0 0 0,-4 4 12 15,0-4-2-15,0 1 0 0,1 2-10 0,2-6 0 16,-6-3 0-16,3 7 0 16,-7-10-37-16,1 6 0 0,-5-6 0 0,1-3 0 15,-4-4-89-15,-3 4-18 0,-1-6-3 0,-3 2-603 0,0-2-121 16</inkml:trace>
  <inkml:trace contextRef="#ctx0" brushRef="#br0" timeOffset="77251.03">30092 7220 1440 0,'0'0'128'0,"0"0"-103"16,0 0-25-16,0 0 0 16,0 10 308-16,-4 2 56 0,4 10 11 0,-3 0 2 15,-1 9-313-15,1 1-64 0,-1 8-12 0,-3 1-2 16,0 0 14-16,4-3 0 0,-8 2 0 0,4 4 0 0,-4-3 0 0,1 0 0 16,3 9 0-16,-4-6 10 0,4 0-10 0,-3 0 0 15,3 3 0-15,3 0-11 0,0-6 11 0,-3 2 0 16,4-5 0-16,3-3 0 15,-4 5-34-15,1-8-5 0,-1-1-1 0,-3 4 0 16,7-7-4-16,-3-3-2 0,3-3 0 0,0 3 0 16,3-9-151-16,4 2-31 15,7 7-5-15,11-18-2 0</inkml:trace>
  <inkml:trace contextRef="#ctx0" brushRef="#br0" timeOffset="77630.22">30836 7462 2246 0,'-24'15'200'0,"13"-8"-160"0,-3 5-32 0,-4 1-8 16,1 12 116-16,3-3 23 0,-1 3 4 0,5-3 1 15,3 6-116-15,3-3-28 0,1 3 0 0,-1-6 0 16,8 0 0-16,-1 0 0 0,1 0 0 0,3-3-10 0,0 0 2 0,0-4 0 16,4-5 0-16,3-1 0 0,-4 4-4 0,1-7 0 15,6-3 0-15,-2-3 0 0,2 0 27 0,1 0 5 16,3-9 0-16,-7 6 1 0,4-7 27 0,-1-2 6 16,1-1 1-16,3-3 0 0,0-6-23 0,4 7-5 15,-4-10-1-15,4 3 0 0,0-3-14 0,3-4-4 16,-3 4 0-16,-1-3 0 0,4-6-8 0,-3 2 0 15,3-5 0-15,1 12 0 0,-1-7 0 0,0 4 0 16,0-3 0-16,-3 9 0 16,-7 0-25-16,-1 0-7 0,1 3-2 15,-4 3 0-15,0 1-178 0,-3 2-35 0</inkml:trace>
  <inkml:trace contextRef="#ctx0" brushRef="#br0" timeOffset="77949.14">30896 7825 1785 0,'0'0'79'0,"-7"10"17"0,0-4-77 0,-3 7-19 0,3-1 0 0,-1 10 0 15,1 6 267-15,4-3 49 0,3 7 11 0,0-1 1 16,0 0-281-16,0 1-57 0,0-4-11 0,3-3-3 16,-3 6 24-16,4-9 0 0,-1 10-9 0,1-4 9 15,0-3-12-15,-4 3 2 0,0 1 0 0,0-4 0 16,0 6 10-16,0-3 0 0,0-3 0 0,-4-3 0 16,0 0 0-16,4 0-12 0,-3-3 4 0,-1 0 0 15,4 0-82-15,0-4-16 0,0-5-3 0,7-1-1 16,-3-6-133-16,3-3-26 0,11-3-6 0,-1-9-1 0</inkml:trace>
  <inkml:trace contextRef="#ctx0" brushRef="#br0" timeOffset="78354.41">31535 6944 2797 0,'-11'-6'61'0,"4"6"13"0,-7-3 2 0,3 3 4 0,11 0-64 0,-3 3-16 0,-4-3 0 0,3 9 0 31,8 1-37-31,-4 2-11 0,0-2-1 0,3 8-1 0,1-5 32 0,3 6 6 0,0-3 2 0,4 9 0 15,-1-3 10-15,4 0 0 0,8 3 8 0,-1 6-8 16,3 0 22-16,1 1 0 0,3 8 0 0,1 4 0 16,2 0-8-16,-3 3-2 0,1 0 0 0,2 3 0 0,1 1-3 15,0-4-1-15,0 6 0 0,-8 0 0 0,1 4 2 0,0-4 0 16,-4-6 0-16,-3 6 0 0,-4 1-10 0,0-4 12 16,-7 0-12-16,-4-3 12 0,-3 6-12 0,-3-2-17 15,-1 2 4-15,-6 0 1 16,-4 1-26-16,-8-4-5 0,-2 3-1 0,-8-9 0 15,0 6 8-15,-3-6 2 0,0 0 0 0,-8-3 0 16,5-1 13-16,-12-5 2 0,-3 3 1 0,-7-7-1066 16</inkml:trace>
  <inkml:trace contextRef="#ctx0" brushRef="#br0" timeOffset="79169.38">27460 10387 2419 0,'0'0'107'0,"-7"10"22"0,7 9-103 0,-3-4-26 0,-4 13 0 0,3 1 0 0,-3-1 72 0,3 13 8 16,-3-1 3-16,0 1 0 0,0 3-75 0,0 0-8 0,0 3-16 15,-7 0 4-15,4 3-8 0,-5 0 0 0,1-3-1 0,0 4 0 16,0-8 21-16,0 1 0 0,3-3 0 0,1 0 0 15,3-7 26-15,-4-2 10 0,1-4 1 16,3-3 1-16,3-3-8 0,-3-3-2 16,3-7 0-16,1 7 0 0,-1-9-6 0,-3-7-2 0,7-3 0 15,0 0 0-15,0 0-5 0,-7-3-2 0,0-7 0 16,4-2 0-16,3-7-13 0,-4-6 9 0,1-7-9 16,3-5 8-16,3-4-8 0,4-6 0 0,-3-3 0 0,3-4 0 15,3-2 0-15,4-4-11 0,1-2 3 0,-1-1 0 16,3-3 8-16,1-6 0 0,3 0 0 0,0 6 0 15,0 3 0-15,4 1-10 0,0-1 10 0,-4 10-13 16,4 9 13-16,-1-6-11 0,1 15 11 0,0 4-10 16,-1 2 10-16,1 4-8 0,3 7 8 0,4-4-8 15,-7 3-4-15,7 13 0 0,-1-1 0 0,1 7 0 0,-4 0-9 0,4 13-3 16,0-4 0-16,-4 10 0 0,-3 3 7 0,3 0 1 16,-7 6 0-16,0-3 0 0,0 7 16 0,-6-1 0 15,-1 0 0-15,-4 1 0 0,-3 2 0 0,0 4 0 16,-7-4 10-16,0-2-2 0,-3-1 6 0,-4 7 2 15,3-13 0-15,-6 9 0 0,-1-6-4 0,-3-6-1 16,0 7 0-16,0-7 0 0,-4-7-1 16,0 4 0-16,-3-6 0 0,-3 2 0 0,-5-2-10 0,-2-10 0 15,-8 6 0-15,-3-2 0 0,3-4 0 0,-7 0-16 16,4-3 3-16,3 0 0 16,-4-3-25-16,5-7-5 0,-1 1-1 0,3-4 0 15,5 1-128-15,3-10-25 0,-1-6-6 0</inkml:trace>
  <inkml:trace contextRef="#ctx0" brushRef="#br0" timeOffset="79567.49">29231 9352 2692 0,'0'0'120'0,"-7"0"24"0,0 0-116 0,0 10-28 0,-4-7 0 0,1 6 0 16,-1 1 0-16,-3 2 0 0,0 7-8 0,-4 3 8 16,-6 0-12-16,-1 0 12 0,0 9-12 0,-10 7 12 15,0-3-10-15,-4-1 10 0,-7 7-8 0,0 0 8 0,0 2 0 0,1 8 0 16,-1-7 9-16,7 9-9 15,4-3 28-15,3 3-2 0,0 1 0 0,7-1 0 0,4 0-14 0,0 1-4 16,3-1 0-16,4 0 0 0,0-3-8 0,4 4 0 16,6-4 9-16,-3-6-9 0,7 6 0 15,0-3-8-15,4-6 0 0,3-1 0 16,-4 1-16-16,8-6-2 0,-1 2-1 0,1-2 0 16,3-1-13-16,0-5-4 0,4 2 0 0,3-6 0 0,4 3 17 0,-1-6 3 15,5 0 1-15,2-9 0 16,1 2-70-16,7-8-15 0,-4 2-2 0,4-3-856 0</inkml:trace>
  <inkml:trace contextRef="#ctx0" brushRef="#br0" timeOffset="79869.66">29884 10049 3038 0,'-43'12'135'0,"19"-2"27"0,-8 8-130 0,0 1-32 0,-3 6 0 0,3 4 0 16,1-4-49-16,2 6-17 0,-2 0-3 0,-1 1-1 0,0 2 50 0,-7 7 11 15,0 0 9-15,1 3-13 0,-1 6 13 0,0-6 0 16,0 6 0-16,4-6 0 0,3-3 0 0,4-7 0 15,0 4 0-15,7-13 0 0,6 3 0 16,1-6 0-16,4-6-15 0,3 2 5 16,0-8-133-16,3-1-26 0,4-9-6 0,0 0-866 15</inkml:trace>
  <inkml:trace contextRef="#ctx0" brushRef="#br0" timeOffset="80050.3">29291 10093 2545 0,'0'0'112'0,"0"6"24"0,-7 6-108 0,0 1-28 16,4 9 0-16,-5-3 0 0,5 12 30 0,3 0 1 0,0 1 0 0,3-1 0 16,5 0-7-16,-1 4 0 0,3-4-1 0,8 7 0 15,3-4-7-15,4-2-2 0,3-1 0 16,0 0 0-16,0-5-14 0,1 5 0 0,-1-3 0 0,4-3 0 31,-4-6-84-31,3 3-19 0,-2-9-4 0,-1 2-654 0,4-2-131 16</inkml:trace>
  <inkml:trace contextRef="#ctx0" brushRef="#br0" timeOffset="80437.25">29993 9343 2592 0,'0'0'230'0,"0"0"-184"15,-10 9-37-15,3 1-9 0,-1-1 72 0,8 7 12 16,4 3 2-16,0 12 1 16,3 1-87-16,7-1-28 0,0 3 0 0,0 4 0 0,4-4 28 0,-1 7 0 15,8 0 0-15,0 3-8 0,-1 0 8 0,5 0 0 16,-1 6 0-16,7 3 0 0,0-3 0 0,-3 4 0 15,0-1 0-15,0 0 0 0,-1 1 8 0,-2-1 0 16,-5 0 0-16,4 1 0 0,-3-1-8 0,-4 3 0 16,-3 1 0-16,-4-4 0 0,-3 0 0 0,-1-2 0 15,-6-4 0-15,-4 3 0 0,0-6 27 0,-4 3 4 0,1-3 1 16,-8-1 0 0,1-2-52-16,-5-6-9 0,1 5-3 0,-3-8 0 0,-1-1 7 0,-3-9 1 0,0 0 0 0,-4 0 0 31,-7-3-143-31,-3-10-28 0</inkml:trace>
  <inkml:trace contextRef="#ctx0" brushRef="#br0" timeOffset="81220.14">27379 12868 2988 0,'0'0'132'0,"-10"0"28"0,2 9-128 0,-2 4-32 0,-1 5 0 0,1 4 0 31,3 10-86-31,0 9-23 0,3 2-5 0,1 8-1 15,-1-7 48-15,4 9 10 0,0 0 1 0,0 7 1 0,4-7 43 0,-1 0 12 0,4 1 0 0,-3-1 0 16,3-3 19-16,-4-3 11 0,-3 3 2 0,4-6 1 16,-4 6-15-16,-4-6-3 0,1-3-1 0,-4-6 0 15,0 5-5-15,-4-8-1 0,0-10 0 16,1 6 0-16,-4-6 2 0,3-10 0 16,-3 7 0-16,3-9 0 0,1-7 17 0,-1 3 3 0,1-12 1 0,-1-4 0 15,4-2-15-15,0-7-2 0,0-6-1 0,3-13 0 16,1 4-4-16,3-10-1 0,-4 0 0 0,4-12 0 0,7 2-8 0,0-12 8 15,-3 4-8-15,7-4 8 0,-4-6-8 0,3-4 0 16,1-5 0-16,3 6 0 0,-7-7 0 0,4 7 0 16,3 9 0-16,-4-6-11 0,1 0 11 0,3 9 0 15,-3 7 0-15,3 2 0 0,-4 4 0 0,8 9 0 16,-8 7 0-16,8 2-8 0,-4 1 8 0,4 9 0 16,-1-6 0-16,5 12 0 0,-1-3 0 0,4 10 0 15,-1 0 0-15,1 2 0 0,0 10-15 0,3 1 3 16,4 5 0-16,-8 4 0 0,1 5 12 0,0 4-11 15,-8 10 11-15,1-1-10 0,-4 7 10 0,0-1 0 16,-3 1 0-16,-1-4 0 0,-3 7 0 0,0-6 11 16,0 2-3-16,-3-2 0 0,-4-4 4 0,0 4 0 15,0-4 0-15,0 0 0 0,0-2 0 0,-4-4 0 16,-3 0 0-16,4-3 0 0,-8 0 14 0,1 0 3 16,-1-4 1-16,-3-2 0 0,-4 0-18 0,-3-1-3 0,-3-5-1 15,-5 2 0-15,1-2-8 0,0-1-12 0,-4 1 2 0,0-7 1 31,1-3-32-31,-1 6-7 0,0-12 0 0,0 3-1 16,4-7-98-16,-4-2-19 0,8-7-4 0</inkml:trace>
  <inkml:trace contextRef="#ctx0" brushRef="#br0" timeOffset="81581.66">29023 11871 2786 0,'-14'-7'124'0,"7"7"24"0,3 0-118 0,-6 0-30 16,-1-3 0-16,1 3 0 15,3 3-32-15,-8-3-12 0,1 0-2 0,0 10-1 0,0-7 27 0,-4 6 4 16,1 1 2-16,-4 2 0 0,-1 4 14 0,1 6 0 15,0 3-10-15,0 3 10 0,-4 7 12 0,4-4 6 16,-7 13 2-16,3-3 0 0,1 9 4 0,-1-6 0 16,0 9 1-16,0 0 0 0,1 1-25 0,-1-1 0 15,-3 10 0-15,3-1 0 0,-3 1 0 0,3 0 0 0,-3-4 0 0,7-2 0 32,-4-4-20-32,7 0-10 0,4-2-2 0,7-1 0 0,4-3 19 0,10 3 3 0,3-9 1 0,8-4 0 15,3 4-2-15,4-9 0 16,0-1 0-16,6-3 0 15,1-6-88-15,3-3-17 0,4-3-4 0,0-7-884 0</inkml:trace>
  <inkml:trace contextRef="#ctx0" brushRef="#br0" timeOffset="81970.22">29358 12288 2818 0,'-21'15'125'0,"10"-2"26"0,-3-1-121 0,4 10-30 16,-1 0 0-16,1 6 0 15,3 4-51-15,-1 2-16 0,5-2-3 0,-1-1-1 0,4 0 47 0,0 1 10 16,0-10 2-16,4 9 0 0,-1-9 12 0,5 6 8 15,-5-6 0-15,4-9-8 0,4 9 36 0,-4-7 0 16,0-2 0-16,3-4 0 0,1 1-12 0,3-7-1 16,-3 0-1-16,-1-3 0 0,4-3 25 0,0-7 5 15,1 1 0-15,2-3 1 0,1-7-27 0,3 3-6 16,0-12 0-16,0-4-1 0,4 1-7 0,0 0 0 16,3-10-1-16,0 6 0 0,7 4-11 0,1 0 0 15,-1 6 0-15,0-4 0 0,-3 11-16 0,0-4 2 0,-4 9 0 0,-7-6 0 31,0 10-23-31,1 3-5 0,-8-1-1 0,-4-2 0 16,-3 9-172-16,0-3-34 0,-7 3-7 0,0 0-2 0</inkml:trace>
  <inkml:trace contextRef="#ctx0" brushRef="#br0" timeOffset="82254.27">29228 13043 2973 0,'0'0'65'0,"-4"13"14"0,-6-1 2 0,2 10 3 0,5 3-67 0,-1 1-17 16,4 2 0-16,-3-3 0 15,-1 6-21-15,4-3-8 0,0-2-2 0,0 5 0 0,0 0 7 0,4-3 2 16,-1-2 0-16,-3 5 0 16,4-9-6-16,-1-3-2 0,1 3 0 0,3-4 0 15,0 1-90-15,4-6-17 0,-1-1-4 0,1-2-906 0</inkml:trace>
  <inkml:trace contextRef="#ctx0" brushRef="#br0" timeOffset="82685.87">29891 11707 1267 0,'-18'7'112'0,"4"-4"-89"0,0-6-23 0,0 3 0 16,3 0 345-16,1 3 65 0,10-3 13 0,0 0 2 0,0 0-353 0,7 6-72 16,3-3-11-16,4 10-4 0,1-4 7 0,2 10 8 15,4 0-13-15,4-3 5 16,0 12 8-16,3-3 0 0,-3 6 0 0,3 1 0 0,4 8-18 0,-4-5-2 16,4 6 0-16,-1 9 0 0,1-6 32 0,0 6 7 15,3-3 1-15,-7 3 0 0,1 0-11 0,-1-3-1 16,-3 7-8-16,-4 2 12 0,-4-3 9 0,5 4 2 15,-5-4 0-15,-3 7 0 0,0-4 14 0,-3-3 3 16,-4 1 1-16,0 5 0 0,0-2-29 0,-3-4-12 16,-8 7 8-16,1-7-8 0,-4 0 8 0,-1 1-8 15,-6-1 0-15,-3-3 8 0,-4 0-8 0,-1-6 0 16,-2 3 0-16,-5 0 0 0,-2-3 0 0,-5 0 0 16,1 0 0-16,0-3 0 0,-4-1 0 0,-3-8-11 15,-1-7 11-15,-6 3-12 16,0-6-138-16,-4-9-28 0,-4 5-6 0</inkml:trace>
  <inkml:trace contextRef="#ctx0" brushRef="#br0" timeOffset="83689.25">27263 15662 2761 0,'-29'40'122'15,"19"-18"26"-15,-4 7-119 0,3 5-29 0,-3 1 0 0,3 5 0 16,4 1-48-16,4 0-16 0,-1 3-4 0,4-10 0 0,4 7 44 0,-4 0 9 15,0-7 2-15,0 4 0 0,0-4 13 0,3-2 13 16,-3 2-2-16,-3-2-1 0,3-1-10 0,-4 0 0 16,-3-9 0-16,4 3 0 0,-4-3 15 0,0-6 1 15,-4 3 0-15,-3 0 0 0,3-10 12 0,-3-3 2 16,0 4 1-16,-3-10 0 0,2 0-5 0,5-3-1 16,-8-7 0-16,8-9 0 0,-1 4-4 0,4-13-1 15,-4-7 0-15,8-6 0 0,-1 1-6 0,8-11-2 0,-1 7 0 16,4-9 0-16,1-10-2 0,6 7-1 0,3-7 0 0,4-6 0 15,4 3-9-15,0-6 0 0,0 10 0 0,6-4 0 16,1-6 0-16,0 9 15 0,0-3-3 0,-4 13 0 16,3-1-28-16,-6 1-7 15,0 9-1-15,0 3 0 0,-4 4 16 0,0 5 8 0,-3 7-10 0,-1-3 10 16,-3 12 0-16,4 1 0 0,-4 2-8 0,0 10 8 16,4-3-8-16,-1 6 8 0,1 9-13 0,3 4 5 15,-3 6-1-15,0-1 0 0,-1 7 0 0,1 7 0 16,3-1 0-16,-3 10 0 0,-1 0 0 0,-3-7 0 15,4 7 9-15,0 0 0 0,-8-7 0 0,1 7 0 16,-1-6 9-16,-3-4 1 0,-7 0 0 0,0 1 0 16,0-1 7-16,-7 0 2 0,-3-2 0 0,-1-4 0 15,-6 3 10-15,-5-3 3 0,-2 0 0 0,-5-3 0 16,1-6-20-16,-3 2-3 0,-1-5-1 0,-4 3 0 16,5-10-8-16,-5 0 0 0,5-3 0 0,-1-3 0 0,0-9-12 0,0 6-2 15,4-7 0-15,0-8 0 16,7-4-162-16,0 0-32 0,7-10-6 0</inkml:trace>
  <inkml:trace contextRef="#ctx0" brushRef="#br0" timeOffset="84068.58">28751 14498 1036 0,'0'0'92'16,"0"0"-73"-16,0 0-19 0,0-6 0 0,4-3 337 0,-4 9 64 15,0 0 13-15,0 0 2 0,0 0-344 0,0 0-72 0,0 0-10 0,0 0-4 16,-7 6 14-16,-4-3 13 0,-3 6-2 0,0 4-1 16,-7-4-1-16,0 10 0 0,-4 0 0 0,4-3 0 15,-4 12 21-15,0-3 4 0,-3 13 1 0,4-4 0 16,-8 7 16-16,4 3 3 0,-8 0 1 0,-2 6 0 15,-1 0-28-15,3-3-6 0,1 13-1 0,0-4 0 16,0 4-20-16,-1-4-18 0,5 7 3 0,6 0 1 16,-3-4 14-16,6-2 0 0,5 5 0 0,3-8 0 15,3-1 8-15,4 0-8 0,7 1 9 0,0-4-9 16,7 0 0-16,7-3 0 0,0-6 0 0,8-4 0 0,6-2-17 16,4-4-3-16,3-6-1 0,4 7 0 15,-1-7-35-15,5-10-8 16,-1 7 0-16,0-3-1 0,-3-6-121 0,4-4-24 15,-5 1-5-15</inkml:trace>
  <inkml:trace contextRef="#ctx0" brushRef="#br0" timeOffset="84384.85">29704 15016 3200 0,'-25'3'142'0,"11"6"29"0,-4-9-137 0,1 10-34 0,-4-7 0 0,-1 6 0 31,1 4-75-31,4 6-21 0,-4 3-5 0,-1-1-1 0,-2 11 62 0,-5 5 13 0,1-2 3 0,0 9 0 16,-4 6 11-16,0 3 2 0,-3 1 1 0,0-1 0 15,0 7 10-15,-4-4 14 0,4-3-3 0,-1 7-1 16,5-13-10-16,-1 3 8 0,0-6-8 0,0-3 8 16,1 0-8-16,2-16 0 0,1 3 0 0,3-6 0 15,4-3-61-15,4-7-15 0,2-2-2 0,1-7-693 16,7-6-138-16</inkml:trace>
  <inkml:trace contextRef="#ctx0" brushRef="#br0" timeOffset="84635.35">29023 14975 1324 0,'0'0'59'0,"0"9"12"0,-3 4-57 16,-1-4-14-16,0 1 0 0,4 2 0 0,0 7 423 0,8-3 81 16,-1 3 17-16,0 3 3 0,3-1-429 0,4 8-87 15,-3-7-16-15,7 9-4 0,-1-6 12 0,1 6 0 16,3 1 0-16,0 5 0 0,4-2 0 0,0 6 0 15,-4-1 0-15,3 1 0 0,-2 3 0 0,-1-3 0 16,3 3 0-16,-2 0 0 16,-5-4-52-16,1 4-7 0,0-6-1 0,-1-3-1 15,-3-1-85-15,0 4-17 0,0-13-3 0,1 3-607 0,-1-6-122 0</inkml:trace>
  <inkml:trace contextRef="#ctx0" brushRef="#br0" timeOffset="84994.18">30011 16069 2016 0,'0'0'89'0,"0"7"19"0,0-1-87 16,-4 3-21-16,1 1 0 0,3-4 0 0,3 10 75 0,1-4 10 16,3 7 3-16,-4-3 0 0,4 6-88 0,-3-4 0 15,3 4-14-15,0 0 1 0,0 7 13 0,0-4 8 16,-3 3 0-16,-1-6-8 0,1 9 36 0,-4-9 0 0,0 6 0 0,-4-3 0 15,1-3-16-15,-4 0-2 0,-4-3-1 0,1 3 0 32,-5-3-51-32,-2-6-10 0,-4-1-3 0,-1-3-666 15,1 1-134-15</inkml:trace>
  <inkml:trace contextRef="#ctx0" brushRef="#br0" timeOffset="85446.73">30759 14972 864 0,'0'0'76'0,"0"0"-60"0,0 0-16 0,0 0 0 0,0 0 426 0,-4 3 82 16,4-3 17-16,-3 3 3 15,-1 13-450-15,8-4-90 0,-4 1-19 0,3 6-3 0,4 0 16 0,-3 6 3 16,3-3 1-16,-4 9 0 0,8 7 14 0,-4-4 0 16,0 1-10-16,0 5 10 0,4 1 0 0,-1-6 0 15,-3 2 0-15,-3-2 0 0,3-4 21 0,0-3 3 16,-4-3 0-16,5-3 0 0,-5 0-3 0,1-3 0 16,3-6 0-16,-4 5 0 0,4-8 27 0,0-1 4 15,-3-6 2-15,6 7 0 0,1-7-26 0,0-3-6 16,-1 0-1-16,1-3 0 0,3-7 3 0,0 1 0 15,0 0 0-15,0-4 0 0,4 0 3 0,-1-5 1 16,1-4 0-16,0 0 0 0,-1-6-28 0,1 2 0 16,-4-2 0-16,4-3 0 0,-4-1 0 0,0 1 0 15,0 3 0-15,0 0 0 0,-3-4-8 0,-1 4 8 0,1 6-10 0,-4-3 10 16,0 3 0-16,0 3 0 0,-3 0 13 0,3 4-4 16,0-1-21-16,0 4-4 0,-7-1 0 0,3 4-1 31,8-4-48-31,-8 4-10 0,1-1-1 0,0 1-1 0,-1-1-121 15,1 7-24-15</inkml:trace>
  <inkml:trace contextRef="#ctx0" brushRef="#br0" timeOffset="85724.82">30879 15837 2534 0,'-7'13'112'0,"3"-4"24"0,1 4-109 15,-5-1-27-15,5 7 0 0,-1 3 0 0,1 0 101 0,-1 0 15 16,4 9 4-16,0-9 0 16,0 7-120-16,0-4-26 0,-3 3-4 0,-1-6-1 0,4 9 14 0,-3-9 2 15,-1 9 1-15,1-9 0 0,-4 10 14 0,0-10 0 16,0 0 0-16,0 3-9 0,-4-10-11 0,4-2-3 15,3 3 0-15,1-7 0 16,-4-3-143-16,7-6-29 0,0 0-5 0</inkml:trace>
  <inkml:trace contextRef="#ctx0" brushRef="#br0" timeOffset="86149.44">31217 14166 2746 0,'-17'-13'122'0,"10"4"25"0,0 6-118 0,0-3-29 0,-4 6 0 0,4-4 0 0,7 4 9 0,-4 4-9 16,-3 5 8-16,4 0-8 0,-1 10 0 0,4 3 0 15,4 0 0-15,-1 9 0 0,4 1 15 0,4 2-3 16,7 7 0-16,3 0 0 0,3 3-4 0,5 0 0 16,13 3-8-16,-3 0 12 15,3 6 15-15,4-3 2 0,3 4 1 0,-3 5 0 0,0-2-9 0,-4-4-1 16,-3 0-1-16,-3 10 0 0,-1-4-3 0,-7-2-1 16,4 12 0-16,-8-3 0 0,1 0 21 0,-7-4 4 15,3 1 0-15,-10 0 1 0,-1-7-19 0,-6 4-4 16,-1 2-1-16,-6-5 0 0,-1 3-8 0,-3-4-1 15,-4-6-8-15,4 3 12 0,-7-2 0 0,0-4 0 16,-3 0 0-16,-1 0 0 0,-3 3-20 0,-7-6-5 16,-4 0-1-16,-7 6 0 0,-3 0-8 0,-1-6-2 15,-6-10 0-15,0 4 0 0,3-13 4 0,-4 3 0 0,8-12 0 0,0 0-916 16,-1-4-184-16</inkml:trace>
  <inkml:trace contextRef="#ctx0" brushRef="#br0" timeOffset="120252.51">14330 6684 864 0,'0'0'76'0,"0"0"-60"16,0 0-16-16,-7 0 0 0,7 0 193 0,0 0 36 15,-7 0 7-15,0 9 2 0,0-6-165 0,0-3-33 16,7 0-6-16,-7 7-2 0,-1-4 32 0,8-3 7 16,0 0 1-16,0 0 0 0,0 0-2 0,0 0 0 15,0 0 0-15,0 0 0 0,11 0-15 0,0-3-3 16,3 3-1-16,0-7 0 0,0 7 0 0,4-3 0 15,-1 3 0-15,1 0 0 0,-4 3-51 0,0 4 0 16,0-4 0-16,0-3 0 0,-3 9 0 0,-4 4 0 16,7-4 12-16,-3 10-12 0,-4-6 0 0,0 5 0 0,0 4 0 0,0-3 0 15,0-3 0-15,-4 9 0 0,1-3 0 0,-4 0 0 16,4-6 0-16,-4 2 8 0,3 1-8 0,1-6 10 16,-1-1 4-16,4-2 1 0,0 2 0 0,-3-2 0 15,-4-10 9-15,0 0 3 0,7 6 0 0,0-3 0 16,-7-3-7-16,7 6 0 0,3-6-1 0,-2 0 0 15,-1-6-1-15,3 6 0 0,-3-9 0 0,4-1 0 16,-1 4-4-16,5-4-1 0,-5-8 0 0,4 5 0 16,0-6-2-16,0 1-1 0,-3 2 0 0,0-6 0 15,3 0-10-15,0-3 8 0,-4 0-8 0,5-3 8 0,-5 6 8 16,4-4 0-16,-3 5 1 0,-1-5 0 16,-3 5-17-16,0 8 0 0,1-6 0 0,-1 3 0 15,-4 1 0-15,1 2 0 0,-1 4 0 0,-3-1 0 0,4-2 0 0,-1 2 0 16,-3 7 0-16,-3-6 0 15,6 0-21-15,-3 5-8 0,0-2-2 16,4 0 0-16,-4 0 31 0,0-4 0 0,3 7 0 0,1-3 0 16,-1 3-28-16,-3-7 1 0,4 7 0 0,-4 3 0 15,3-6-171-15,-3 6-34 0,0 0-8 0</inkml:trace>
  <inkml:trace contextRef="#ctx0" brushRef="#br0" timeOffset="120798.07">14654 7161 1494 0,'-10'0'66'0,"10"0"14"0,-4-4-64 0,-3 4-16 15,7 0 0-15,-7 0 0 0,4-3 72 0,-4 3 11 16,7 0 2-16,0 0 1 0,0 0-34 0,0 0-8 16,0 0 0-16,0 0-1 0,0 0-15 0,0 0-2 15,10-6-1-15,-3 6 0 0,4 0-7 0,-11 0-2 16,0 0 0-16,0 0 0 0,0 0 11 0,0 0 1 16,0 0 1-16,0 0 0 15,0 0 9-15,0 0 2 0,0 0 0 0,3 9 0 0,-3-9 6 0,-3 4 2 16,3-4 0-16,0 9 0 0,-7 0-24 0,3 4-5 0,1 3-1 0,-1-1 0 15,1 4-18-15,-1 3 8 16,1 6-8-16,-1-3 0 0,4 16 13 0,-3-6-4 16,3 2-1-16,-4-2 0 0,4 2-8 0,0-2 0 0,0-4 0 15,4 1 0-15,-1-1 0 0,1 0 0 0,-1-6 0 0,4 7 0 16,-3-10 0-16,3 6 0 0,0-9-14 0,-4-4 5 31,4 1-96-31,0-3-19 0,1-4-4 0,-1-6-902 0</inkml:trace>
  <inkml:trace contextRef="#ctx0" brushRef="#br0" timeOffset="121508.1">15314 6515 921 0,'0'0'40'0,"0"0"10"0,0 0-40 0,0 0-10 0,0 0 0 0,0 0 0 16,0 0 150-16,0 0 28 0,0 0 6 0,0 0 0 16,0 0-147-16,0 0-29 0,-7 0-8 0,7 0 0 15,0 0 13-15,0 0 2 0,-7 9 0 0,3-6 0 0,4 7 37 0,-3-1 8 16,3 0 2-16,0 4 0 0,0-1-4 0,3 4-1 15,1 0 0-15,0 3 0 0,-1 3-18 0,1 6-4 16,3 3-1-16,-4 0 0 0,1 4-3 0,-1 6-1 16,1 0 0-16,-1 2 0 0,1 1-5 0,-1-3-1 15,-3 3 0-15,0 0 0 0,4-3 3 0,-4 3 0 16,-4-4 0-16,4-2 0 0,0 0-27 16,0 2 0-16,0-2 8 0,0-4-8 0,0-2 0 15,4-1 0-15,-4-6 0 0,7 0 0 0,-4-3 0 0,1-6 0 16,-1 3 0-16,5-7 0 0,-1 4 0 0,-4-10 0 15,4 4 0-15,0-4 0 16,4-3-58-16,-4 3-4 0,0-6-1 0,0 0 0 16,4 0-125-16,-4 0-24 0,0 4-6 0,0-4-1 15</inkml:trace>
  <inkml:trace contextRef="#ctx0" brushRef="#br0" timeOffset="122055.39">16185 6759 633 0,'0'0'56'0,"0"0"-44"15,0 0-12-15,0 0 0 0,0-3 209 0,0 3 40 0,4-9 8 0,0 5 2 16,-1-2-194-16,4 3-38 0,-7 3-8 0,0 0-2 16,0 0 28-16,7-6 6 0,0 3 1 0,-7 3 0 15,0 0 12-15,7-3 4 0,-7 3 0 0,0 0 0 16,0 0 2-16,0 0 1 0,0 0 0 0,0 0 0 16,0 0-9-16,0 0-2 0,4 6 0 15,-1 3 0-15,-3 1-32 0,-3 2-6 0,-1 7-2 0,-3-6 0 16,0 8-12-16,0-2-8 0,-3 3 8 0,2 6-8 15,-2-2 0-15,-4 5 0 0,3 0 0 0,-3 1 8 16,-4 5-8-16,4-2 0 0,-3-1 0 0,-4 4 8 16,-1-4-8-16,-2 10 8 0,-1-3-8 0,0-3 8 15,1-4-8-15,-1-2 0 0,4-7 0 0,0 6-8 16,6-3 8-16,1-6 0 0,0-3 0 0,4-3 8 16,-1-1-8-16,8-2-15 0,-5-10 4 0,1 6 1 15,4-9-158-15,3 0-32 16,0 0-7-16</inkml:trace>
  <inkml:trace contextRef="#ctx0" brushRef="#br0" timeOffset="122449.76">15840 6791 2376 0,'0'0'52'0,"0"0"12"0,0 0 1 0,0 0 1 0,-7 0-53 0,7 0-13 16,0 0 0-16,0 0 0 0,0 0 0 0,0 0-15 0,0 0 3 0,7 9 1 16,0-3 11-16,3 0-13 0,1 4 5 0,3-4 8 15,-7 4-9-15,11-4 9 0,-4 10 0 16,0-4 0-16,0 1 0 0,4-1 0 0,-4 7 0 0,3 3 9 15,-2-3 21-15,-1 3 4 0,0-4 1 0,0 4 0 16,0 0 0-16,-3 0 0 0,3 0 0 0,-4 0 0 16,4 6-13-16,-3-6-2 0,3 0-1 0,0 7 0 15,-3-4 1-15,-1 3 1 0,1-3 0 0,3-3 0 16,0 6-21-16,-3-6 0 0,3 0 0 0,-4 0 0 16,1-3 0-16,3-7-20 0,0 7 4 0,0-6 1 15,-3-1-21 1,0-2-4-16,-1-1 0 0,1-3-1 0,-1-3-127 0,1 1-26 15,-1-8-5-15,5 1-719 0</inkml:trace>
  <inkml:trace contextRef="#ctx0" brushRef="#br1" timeOffset="159769.1">16870 7509 748 0,'0'0'67'0,"0"0"-54"0,0 0-13 0,0 0 0 16,0 0 168-16,0 0 30 15,0-4 6-15,3-5 2 0,-3 9-164 0,4 0-33 0,-1-9-9 16,4 6 0-16,-3-4 18 0,7 4 0 0,-1 0 0 0,4-3 0 15,-3 3 8-15,3-4 2 0,0 4 0 0,0-3 0 16,4 3 15-16,-4 3 3 0,0 0 1 0,0 0 0 16,0 0 8-16,-3 0 1 0,-1 3 1 0,1 3 0 15,0-3-17-15,-4 7-3 0,-4-1-1 0,4 4 0 16,-3-4-2-16,-1 0-1 0,1 4 0 0,-4-4 0 16,0 10 2-16,0-6 0 0,0-1 0 0,0 4 0 15,-4 0-20-15,4-1-4 0,-3 1-1 0,-1 3 0 16,1 0-10-16,-1-4 0 0,1 4 0 0,-1-6 0 15,1 6 0-15,-4-1 8 0,0-2-8 0,-1 3 0 16,5 3 0-16,-8-10 0 0,4 7 8 0,0-6-8 16,-3 6 8-16,-1-7 0 0,0-3 0 0,1 1 0 15,-4-1-162-15,0-6-33 16,3 7-6-16,-3-10-718 0</inkml:trace>
  <inkml:trace contextRef="#ctx0" brushRef="#br1" timeOffset="162390.13">18157 5988 1364 0,'0'0'30'0,"0"0"6"0,0 0 2 0,0 0 0 15,0 0-30-15,0 0-8 0,0 0 0 0,0 0 0 0,0 0 0 0,0 0 0 16,0 0 0-16,0 0 0 0,0 0 0 0,0 0 14 16,0 0-2-16,0 0 0 0,8 6 33 0,-5-3 7 0,4 0 0 0,0 7 1 15,-3-1 13-15,3 4 2 0,3-13 1 0,-3 15 0 16,4-2-9-16,0-1-3 0,3-2 0 0,0 2 0 15,0 7-13-15,7-6-4 0,-3 9 0 0,6-7 0 16,1 1-11-16,0 6-2 16,-1 6-1-16,1 0 0 0,3-2-26 0,1 5 0 0,2 0 8 15,-2 4-8-15,2 6 0 0,-2-1 0 0,-5 1 0 0,1 3 8 16,0 0-8-16,-8 6 0 0,4 0 0 16,-6-3 8-16,-1 7-8 0,-4-7 0 0,-3 0 9 0,0-3-9 15,0-4 9-15,-3-2-9 0,-4 0 12 0,-4 2-12 16,1-2 16-16,-1 0-3 0,-3-1-1 0,-3 4 0 15,-1-3 16-15,-6 2 2 0,-1-8 1 0,-3 8 0 16,-4-5-15-16,-3-4-4 0,0 7 0 0,-1-7 0 16,1-6-12-16,-4 7 0 0,1-4 0 0,2-3 0 15,-6-3-132-15,3-3-20 0</inkml:trace>
  <inkml:trace contextRef="#ctx0" brushRef="#br1" timeOffset="180719.38">17674 6944 1357 0,'0'0'60'0,"0"0"12"0,0 0-57 0,0 0-15 15,-3-6 0-15,3 6 0 0,0 0 56 0,3-9 8 16,1 5 1-16,-4 4 1 0,0 0-19 0,0 0-4 15,0 0-1-15,10-9 0 0,-10 9-10 0,0 0-1 16,0 0-1-16,7 0 0 0,-7 0-8 0,0 0-2 0,0 0 0 0,0 0 0 16,0 0 12-16,0 0 1 15,0 0 1-15,4 9 0 0,-4-9 0 0,3 4 0 16,-3-4 0-16,-3 9 0 0,3 0-4 0,-4 1-1 0,4-7 0 0,-3 6 0 16,-1 1 11-16,4 2 1 0,-3-2 1 0,3 2 0 15,-4 4-14-15,4-4-4 0,0 1 0 16,4 3 0-16,-1-1-15 0,-3-5-9 0,4 9 10 15,-1-7-10-15,1 1 8 0,3 2-8 0,0-2 0 0,0-4 0 16,-3 4 8-16,3-4-8 0,-4-6 0 0,1 7 0 16,3-4 12-16,-7-6-4 0,0 0-8 0,0 0 12 15,0 0 0-15,7-6-1 0,-7 6 0 0,7 0 0 16,0-10 0-16,0 7 0 0,0-6 0 0,-3-1 0 16,3 1-1-16,-4 0 0 0,1-4 0 0,3 4 0 15,-4 5-10-15,4-5 0 0,-3 0 0 0,-4 9 0 16,0 0 0-16,0 0 0 0,3 6-12 0,-3-6 12 15,11 3-12-15,-4 6 12 0,-3 1-12 0,3-1 12 0,0-2-10 0,3 2 10 16,-3 0 0-16,0-2-9 0,4-1 9 0,-4 0 0 16,0-3 0-16,0 4 0 15,0-7 20-15,0 3-1 0,4-3 0 0,-4 0 0 16,0-3-1-16,0-4 0 0,0 7 0 0,0 0 0 0,4 0 25 16,-4-3 5-16,0-3 0 0,3 6 1 0,1 0-40 0,-1-3-9 15,-2 3 0-15,2-3 0 0,1 3 0 0,-1 0 9 16,1 0-9-16,-1 0 12 0,-2-7-3 15,-1 7 0-15,-7 0 0 0,10 0 0 0,-3-3 7 0,4-3 0 16,-4-3 1-16,0 5 0 0,0-5 10 0,-4 0 1 16,5-1 1-16,-5-2 0 0,4 2-4 0,-3-5-1 15,-1-1 0-15,1-6 0 0,-1 9-9 0,4-5-3 0,-3-4 0 16,-1 0 0-16,4 3-12 0,-3 6 0 0,3 4 0 16,-3 0 0-16,-1 2 0 0,4 1-10 0,-7 6 2 0,7-3 0 31,-7 3-40-31,7 0-7 0,4 0-1 0,-4 3-1 15,3-3-75-15,5 6-16 0,-5-3-2 0,8-3-1 16,-4 0-59-16,4 0-12 0,-1-9-2 0</inkml:trace>
  <inkml:trace contextRef="#ctx0" brushRef="#br1" timeOffset="181785.38">19466 723 633 0,'0'0'56'0,"0"0"-44"0,-3 0-12 0,3 0 0 0,-11-3 132 0,11 3 25 16,0 0 5-16,0 0 1 15,-3 0-79-15,3 0-16 0,-7 0-4 0,7 0 0 16,0 0 16-16,0 0 4 0,-4 3 0 0,4-3 0 0,0 0-8 0,4 9 0 16,3 1-1-16,-4 2 0 0,8 1-45 0,-1-4-9 15,1 10-1-15,3-7-1 0,4 10-9 0,-4-3-2 16,0 0 0-16,4 3 0 0,-4 0-8 0,3 3 0 15,1-6-12-15,0 9 12 0,-1-6 0 0,1 0 0 16,-4 9 0-16,0-9 12 0,0 0 2 16,-3 0 1-16,-1 0 0 0,1 0 0 0,-4-6 6 0,4-1 2 15,-4-5 0-15,0 9 0 0,0-7-23 0,0-2 0 16,0-1 0-16,0 0-666 16,-4-5-135-16</inkml:trace>
  <inkml:trace contextRef="#ctx0" brushRef="#br1" timeOffset="182101.97">20038 566 1785 0,'0'0'159'16,"0"0"-127"-16,0 0-32 0,0 9 0 15,-4 4 73-15,1 6 9 0,-1 3 2 0,4 6 0 0,-3 3-61 0,-1 1-12 16,1-7-3-16,-4 15 0 0,3-5 6 0,-3 6 1 16,-4-1 0-16,4 11 0 0,-3-4-15 0,-1 6 8 15,-3-12-8-15,3 9 0 16,-3-6 8-16,0 0-8 0,0-3 0 0,-3 2 9 16,-5-2-9-16,1 9 12 0,-4-9-12 0,1 3 12 15,-4 0 5-15,3 6 2 0,0-15 0 0,4 2 0 0,7-2-6 16,-4-4-1-16,4-9 0 0,7 0 0 15,4 0-113-15,6-3-23 0,4-7-5 0</inkml:trace>
  <inkml:trace contextRef="#ctx0" brushRef="#br1" timeOffset="182759.43">20595 785 921 0,'0'0'82'0,"0"0"-66"0,0 0-16 0,0 0 0 16,0 0 105-16,11 0 18 0,-4 0 3 0,0 0 1 15,3 0-39-15,-2 0-7 0,-8 0-1 0,14-3-1 16,3 3 21-16,1-6 4 0,-4 6 0 0,7 0 1 15,-3 0-40-15,7-3-8 0,-4 3-1 0,0 0-1 16,-4 0-35-16,1 0-6 0,3-6-2 0,-3 3 0 16,0 3-12-16,-1-10 0 0,-3 10 8 0,4-9-8 31,0 9-105-31,-4-3-24 0,3-4-5 0</inkml:trace>
  <inkml:trace contextRef="#ctx0" brushRef="#br1" timeOffset="183020.49">20532 1008 2646 0,'0'0'58'0,"0"0"12"0,0 0 2 0,7 0 3 0,3 0-60 0,8 0-15 0,0 6 0 0,6-6 0 16,1 0 0-16,0-6-10 0,6 6 2 0,1-3 0 16,-4 3-7-16,4-9-1 0,0-1 0 0,0 1 0 31,-1 6-131-31,1-7-26 0,0 1-6 0,3 6-778 0</inkml:trace>
  <inkml:trace contextRef="#ctx0" brushRef="#br1" timeOffset="184025.12">22214 660 1209 0,'0'0'108'0,"4"-3"-87"0,-4-7-21 0,3 1 0 15,12 0 175-15,-8 6 30 0,-7-10 7 0,7 4 0 16,3 9-140-16,-10 0-29 0,0 0-6 0,-3-10-1 16,3 10 3-16,0 0 0 0,0 0 0 0,0 0 0 15,-14-6-22-15,3-7-4 0,4 13-1 0,-7-3 0 16,-4 3-12-16,-3-6 9 0,0 6-9 0,3 0 8 0,-3 6-8 0,-4-6 0 15,1 3 0-15,-4 10 8 0,3-7-8 0,-7 7 12 16,-7 6-12-16,4-7 12 0,3 7 2 0,-3 6 1 16,3 3 0-16,-3-6 0 0,3 0 10 0,4 6 3 15,7-3 0-15,3 4 0 0,1-4-28 0,6 3 0 16,4-3-14-16,7-3 5 0,-4-3 9 0,8 3 0 16,3-3 0-16,4-7 0 0,3 7 8 0,3-7-8 15,-3-5 8-15,4-1-8 0,7 0 10 0,-8-6-2 16,1-6-8-16,3 0 12 0,7-1-12 0,4 4 0 0,-4-15 0 0,-6 5 0 15,-1-6 0-15,-4 0 0 0,8 4 0 0,-7-7 0 16,-8 3 8-16,4 0 0 0,0-3-8 0,1 3 12 16,-5-3-3-16,-3 0-1 0,4 10 0 15,-1-10 0-15,1 0-8 0,-4 6 0 16,0 1 0-16,-3-1 0 0,6 3 0 0,-6 1 0 0,-4 2 0 16,-4 1 0-16,4 9 0 0,0 0 0 0,0 0-12 0,-3 0 12 15,-8 0-11-15,4 9 11 0,0 1-8 0,0-7 8 16,0 3 0-16,0-3 0 0,3 10 0 0,4-4 0 15,-3 1 0-15,-1-1-15 0,1 4 4 0,6 6 1 16,1-7 10-16,-1 7 0 0,1-7-9 0,3 10 9 16,3 7 0-16,1-7 0 0,-4-1 0 0,4 1 0 15,-1 7 0-15,4-4-14 0,0 3 5 0,-3 3 1 16,0-9 8-16,3 10 0 0,7-1 0 0,-11-9 0 0,-2 3 0 16,2 0 0-16,4 0 8 0,-3-3-8 0,-4 6 0 0,-7-6 0 15,-4-3 0-15,4 3 0 0,0 0 0 0,-3 0 11 16,-11 3-11-16,0-6 12 0,-1 3-4 0,1 0-8 15,-3-3 12-15,-4 3-4 0,-4 0-8 0,4-1 8 16,-4 5-8-16,4-11 8 0,-7 13-8 0,-1-12 12 16,5 0-12-16,-5-1 12 0,-2-5-12 0,-1 2 0 15,4-2 0-15,3-4-11 16,0-6-137-16,4 0-27 0,-3-9-5 0,6-1-2 0</inkml:trace>
  <inkml:trace contextRef="#ctx0" brushRef="#br1" timeOffset="184440.51">23079 224 2163 0,'-7'-9'96'16,"7"9"20"-16,-4-10-93 0,4 10-23 0,0 0 0 0,0 0 0 16,0 0 19-16,0 0-1 0,0 0 0 0,0 0 0 15,0 0-8-15,0 0-2 0,0 0 0 0,0 0 0 16,-3 10-8-16,-8 2 0 0,4-2 0 0,-4 9 0 16,4-4-13-16,-7 1-5 0,-7 6-1 0,3 0 0 15,1 0 27-15,-1 6 6 0,-7 6 1 0,1-12 0 16,-1 19 11-16,4-9 2 0,0 8 1 0,-4-2 0 0,-7 3-1 15,8-1-1-15,-1 1 0 0,4 0 0 0,-4 3-15 16,4-3-2-16,7-7-1 0,7 10 0 16,-4-3-9-16,4 0 8 0,4-10-8 0,3 10 8 0,10-10 0 0,-3-6-8 15,0 6 12-15,7-9-4 0,8 7 0 0,-1-17-8 16,3 7 12-16,-2-6-4 0,6 5-8 0,0-2 0 16,7-10 0-16,-3 7 0 15,0-4-46-15,3 1-11 0,0 2-3 0,1-2 0 16,-8-1-122-16,0-6-25 0,-3 7-5 0</inkml:trace>
  <inkml:trace contextRef="#ctx0" brushRef="#br1" timeOffset="184817.98">23611 647 1922 0,'0'0'85'0,"0"0"18"0,0 0-83 0,0 0-20 16,0 0 0-16,0 0 0 0,0 0 20 0,0 0 0 15,-7 4 0-15,4 2 0 0,-4-3 17 0,0 6 3 16,0 4 1-16,-4-4 0 0,1 10-1 0,-5-6 0 16,5 6 0-16,-4-7 0 0,-7 10-18 0,6-3-4 15,-2 6-1-15,-1-9 0 16,1 6-4-16,-1-10-1 0,0 16 0 0,1-6 0 0,-5 0-12 0,5-3 8 16,-1 3-8-16,1 0 0 0,2 0 0 0,1-3 0 15,0-4 0-15,4 4 0 16,-1-6-156-16,4-4-27 0,0 4-5 0</inkml:trace>
  <inkml:trace contextRef="#ctx0" brushRef="#br1" timeOffset="185026.91">23213 754 2494 0,'0'0'55'0,"-4"10"11"0,1-10 2 0,3 0 3 0,-4 9-57 16,4-9-14-16,0 3 0 0,7 6 0 0,-3 10 0 0,3-9-10 0,0 5 2 0,3 1 0 15,5 0 8-15,-1 3 0 0,0-1 0 0,3 4-8 16,1-6 8-16,3 0 0 0,-3 6 0 0,3-10 0 16,0 7 16-16,0-6-2 0,1-1 0 0,-1-3 0 31,-4 10-51-31,5-6-11 0,-5-4-1 0,1 1-1 16,-1-7-181-16,1 6-36 0,17-9-7 0,-10-3-2 0</inkml:trace>
  <inkml:trace contextRef="#ctx0" brushRef="#br1" timeOffset="185270.36">23904 406 1440 0,'0'0'64'0,"0"-9"12"0,-3 5-60 0,3 4-16 16,0 0 0-16,0 0 0 0,0 0 291 0,0 0 55 15,0 0 11-15,7 4 3 16,-7 5-309-16,3 10-62 0,1-7-12 0,-1 7-2 0,-3-6 11 0,4 9 2 16,-1 0 1-16,1-4 0 0,-1 4-7 0,1 0-2 15,0 7 0-15,-1-7 0 16,1-1-124-16,-1-8-26 0,1 6-5 0,-1-7-469 0,1 1-93 0</inkml:trace>
  <inkml:trace contextRef="#ctx0" brushRef="#br1" timeOffset="185491.01">23805 365 2671 0,'0'0'118'0,"0"0"25"0,0 0-115 15,0 0-28-15,0 0 0 0,8-3 0 16,-1 3 14-16,3-9-3 0,4 9-1 0,0 0 0 0,0 0-10 0,8 0 0 15,-1 0 0-15,4 0 8 0,3 0-8 0,0-3 0 16,0-4 0-16,0 7 0 16,1-3-149-16,-1-3-35 0,0 3-8 0</inkml:trace>
  <inkml:trace contextRef="#ctx0" brushRef="#br1" timeOffset="186055.01">24229 638 2016 0,'0'0'179'0,"0"0"-143"16,0 0-36-16,0 0 0 0,0 0 117 0,0 0 17 0,0 0 3 0,0 0 1 16,0 0-117-16,10 13-21 0,-3-7-8 0,0 3 0 15,1 4 8-15,-1-4 0 0,0-6 0 0,-4 16-8 16,1-6 8-16,3 6 0 0,-4-7-9 0,1 1 9 15,-4 2 0-15,0 1 0 0,0 0 0 0,0-1 8 16,0-5-8-16,-4 9 0 0,1-7 0 0,3 7 0 16,-4-16 0-16,4 6 8 0,0 10 2 0,4-16 0 15,-4 10 1-15,0-13 0 0,7 0 0 0,0 6 0 16,3-6 1-16,-2 0 0 0,2 0 0 0,1-6 0 16,-1 0-3-16,4-1 0 0,-3 4 0 0,3-6 0 15,-3-1-9-15,3 1 8 0,-4 6-8 0,-3 3 8 16,4-9-8-16,-4 9 0 0,0-10 0 0,-7 10 0 15,0 0 0-15,7 0 0 0,0 0 0 0,-7 0 0 16,11 10 0-16,-8-10-12 0,4 9 4 0,0-6 8 16,0-3-8-16,1 9 8 0,-1-9 0 0,3 10 0 0,1-10 0 0,-4 0 0 15,-7 0 0-15,14 0 0 0,-7 0 10 16,7-10 0-16,-3 10 0 0,3-3 0 0,0-3 8 16,0 3 2-16,-3-6 0 0,3-1 0 0,-4 1 5 0,4 6 2 15,-3-7 0-15,0 1 0 0,-1 9 10 0,-3-3 3 16,4-7 0-16,-4 4 0 0,0 6-14 0,0-6-2 15,-4-1-1-15,-3 7 0 0,8-3-11 0,-8 3-3 16,3 0 0-16,1-6 0 0,3 3-9 0,0 3 0 0,-7 0 0 16,7-10 0-16,0 7 0 0,-4-3 0 15,4 3 0-15,0 3 0 0,1-9 0 0,-1-1 0 16,0 1 0-16,-4 6 0 16,8-4-75-16,-8 1-13 0,8-3-4 0,-4-1 0 15,0-2-85-15,-4 2-18 0,5-12-3 0,-5 3-1 0</inkml:trace>
  <inkml:trace contextRef="#ctx0" brushRef="#br1" timeOffset="186509.19">24980 77 2232 0,'0'0'49'0,"0"0"11"0,-7 0 1 0,7 0 1 0,-7-6-50 0,7 6-12 16,0 0 0-16,0 0 0 0,0 0 0 0,0 0 11 15,0 0-11-15,0 0 10 0,4 9 6 0,3 0 0 16,0 4 1-16,0-4 0 0,0 10 19 0,3-6 4 15,1 5 1-15,0 4 0 0,3 0-2 0,0 0-1 16,0 7 0-16,0-8 0 0,4 1-3 0,-1 0-1 16,4 7 0-16,1-4 0 0,2 3-20 0,-2-3-4 15,2 6-1-15,4 1 0 0,-3-1 31 0,7 0 7 16,3 4 1-16,-3-4 0 0,3 7-10 0,0-7-2 0,1 4 0 16,-5-4 0-16,-2 0-16 0,-5 10-3 0,-6-6-1 0,0 5 0 15,-8 1-16-15,1-6 10 0,-8 15-10 0,1-9 8 16,-8-7-8-16,1 7 0 0,-4-10 9 0,-4 1-9 31,-6-1-27-31,-1 0-9 0,-7-9-3 0,-3 3 0 16,-11 1-123-16,-3-5-25 0</inkml:trace>
  <inkml:trace contextRef="#ctx0" brushRef="#br1" timeOffset="208487.17">16006 11472 345 0,'0'0'31'0,"0"0"-31"16,0 0 0-16,0 0 0 0,0 0 105 0,0 10 15 16,-4-1 4-16,-3 1 0 0,0-4-56 0,-4 3-10 15,4 1-2-15,-3-1-1 0,-4-6 33 0,7 7 6 0,-1-4 2 16,8-6 0-16,0 0 28 0,0 0 7 0,0 0 1 0,11 6 0 15,0 0-48-15,3-3-10 0,3 4-2 0,1-4 0 16,0 6-28-16,3-6-7 0,0 7-1 0,-3-1 0 16,-1 4-12-16,1-4-2 0,3 10-1 0,-7-6 0 15,0 9-21-15,-3-4 8 0,-1 4-8 0,1 0 0 16,-7 0 0-16,-4 0 9 0,3 3-9 0,-3-9 0 16,-3 6 18-16,-1 0-3 0,-3-7-1 0,0 1 0 15,0 3 27-15,3-6 6 0,-3-4 1 0,0 3 0 16,-3-2-30-16,3-1-6 0,0 1 0 0,-1-1-1 15,-2-6-11-15,-1 7 0 0,4-10-10 0,-3 6 10 16,-8-3-108-16,4 0-16 0,0 3-4 16,-4-2-872-16</inkml:trace>
  <inkml:trace contextRef="#ctx0" brushRef="#br0" timeOffset="-171487.01">11998 14947 1382 0,'0'0'123'0,"0"0"-99"0,0-3-24 0,0 3 0 15,0 0 172-15,0 0 30 0,7 0 6 0,-7 0 0 16,11 0-174-16,-4 3-34 0,0 3-9 0,-4 3-1 16,4 4 10-16,-3 0 0 0,-1 5 0 0,1 4 0 15,-1 0-8-15,-3 10 0 0,-3 8 0 0,3 1 0 16,-4 3 19-16,1 0 4 0,-4 0 1 0,0 6 0 0,0-6 12 0,0 3 2 15,3-9 1-15,1 2 0 0,-1 1-4 16,1-6-1-16,-1-4 0 0,4 0 0 0,0-2-16 0,0-8-10 16,0 1 12-16,0-3-12 15,4-6-68 1,-4-1-21-16,-4-2-4 0</inkml:trace>
  <inkml:trace contextRef="#ctx0" brushRef="#br0" timeOffset="-170990.33">11970 14690 1612 0,'0'0'144'0,"-7"-10"-116"0,-4 1-28 0,-3-1 0 16,0-2 252-16,3-1 44 0,4 1 8 0,0-4 3 15,4 7-258 1,3-4-49-16,0 1-14 0,3-1-1 0,8-3 6 0,-1 4 1 0,1-1 0 0,7 1 0 15,3-4 8-15,0 4-8 0,4-1 8 0,-1-6-8 16,1 10 8-16,3-4 0 0,-3 4-9 0,3-1 9 16,-3 1 0-16,0 3 0 0,-4-4 0 0,0 4 0 15,-3 3 8-15,-4-3-8 0,-4 6 8 0,4 0-8 16,-7 0 15-16,4 0-3 0,0 0 0 0,-1 6 0 16,1-3-12-16,-1 3 9 0,4-3-9 0,-3 10 8 15,3-4-8-15,4 1 0 0,-1 2 0 0,5 7-11 16,2-6 11-16,-3 2 0 0,4 1 0 0,-4 3-8 15,-3 0 16-15,3-4 3 0,-3 4 1 0,-1 0 0 16,-6 3-12-16,0 0 0 0,-4 0 0 0,-4 0 0 16,1 0 0-16,-8 0 0 0,1-3 0 0,-4 2 0 0,-1-2 0 15,-2 0 0-15,-1-3 0 0,-3 6 0 0,0-3 8 0,0-7-8 16,-4 7 8-16,1-7-8 0,3 4 10 0,-4-3-10 16,0-1 12-16,1-2-12 0,-1-1 12 0,0 0-12 15,1-5 12-15,-4 5-12 0,-1-6 8 0,1 3-8 16,0-2 0-16,-4-4 0 0,1 0 0 15,-1 6-19-15,-3-3 4 0,0-3 1 16,-1 0-27-16,1 0-6 0,3 0-1 0,-3 6 0 16,3-3-73-16,1-3-15 0,3 3-4 0,3-3 0 15,4 0-72-15,3-3-14 0,-10-6-3 0,21 9-1 0</inkml:trace>
  <inkml:trace contextRef="#ctx0" brushRef="#br0" timeOffset="-170448.73">13917 13464 2142 0,'0'0'47'0,"0"0"9"0,0 0 3 0,0 0 1 0,-7-7-48 0,0 7-12 15,3-3 0-15,-6 3 0 0,3 0 0 0,0 3 0 16,-4 4 0-16,4-4-10 0,-3 0 10 0,-5 6-12 15,5 1 12-15,-4-1-12 0,0 4 42 0,0 2 8 16,-1 1 2-16,-2-4 0 0,-1 7 4 0,0 3 0 16,1 0 1-16,-1 3 0 0,-3-3 2 0,-4 3 0 15,1 7 0-15,-1 5 0 0,-3 1-7 0,0 0-2 16,-1 2 0-16,1 4 0 0,-4 0-26 0,4 9-4 16,0 1-8-16,0-1 11 0,-1 0 2 0,5 7 1 0,3-4 0 0,6-2 0 15,-2-4-14-15,10-6 9 16,0 9-9-16,3-12 8 0,4 9 0 0,4-6 0 0,-1-3 0 0,4-7 0 15,0 7-8-15,0-7 0 0,8-2 0 16,-5-1 0-16,1 0 0 0,-1 1 0 16,1-4 0-16,3-3 0 0,-3-3 0 0,3 6 0 15,0-6-8-15,0 0 8 16,0-3-52-16,4 3-7 0,-1-9-1 0,4 5 0 16,4-5-80-16,-4 6-16 0,4-10-3 0,0 1-1 15,3-4 13-15,-3 3 3 0,-1-9 0 0,-3 0 0 0</inkml:trace>
  <inkml:trace contextRef="#ctx0" brushRef="#br0" timeOffset="-170104.8">14333 14131 2970 0,'0'0'65'16,"0"0"14"-16,0 0 2 0,0 0 3 0,0 0-68 0,0 0-16 0,-7 4 0 0,0 2 0 16,4 3-20-16,-1 1-8 0,-3-4-2 0,4 10 0 0,-1-4 14 0,-6 1 4 15,-5-1 0-15,1 4 0 0,0 0 12 0,0 2 0 16,-4 1 0-16,-3 6 0 0,-3-3 23 0,-1 6-3 0,0 1 0 0,-7 2 0 15,4-6 4-15,-4 7 0 0,4-1 0 0,0 3 0 16,-4-2-24-16,4-1 0 16,0 7 0-16,3-13 0 0,4 6 0 0,0-3 0 0,7-3 0 0,0-6 0 31,7 3-132-31,-4-9-20 0,7-4-5 0,1 4-631 0,3-13-125 0</inkml:trace>
  <inkml:trace contextRef="#ctx0" brushRef="#br0" timeOffset="-169848.62">13949 14175 3175 0,'0'0'70'0,"0"0"14"0,0 0 4 0,0 0 0 0,0 0-70 0,0 0-18 16,0 0 0-16,0 0 0 0,0 10 0 0,0-1 0 16,3-6 0-16,1 13 0 15,3-10 0-15,0 10 0 0,0 0 0 0,4 2 0 0,-1 4-19 0,1 10-1 16,-1-1 0-16,1 0 0 0,3 1 20 0,0-1-10 15,0 4 10-15,0-4-8 0,-3 0 8 0,7 1-12 16,-1-1 12-16,-3 0-12 0,4 1-8 0,-4-4-3 16,0-3 0-16,0-3 0 15,4-3-65-15,-4 0-12 0,4-7-4 0,-4 1 0 16,0-4-36-16,-3 4-7 0,-1-7-1 0,1-3-534 16,-1-3-106-16</inkml:trace>
  <inkml:trace contextRef="#ctx0" brushRef="#br0" timeOffset="-169503.39">14750 13636 1785 0,'0'0'159'0,"0"0"-127"0,-4 6-32 0,4 1 0 16,-7 2 163-16,0 0 26 0,7 4 6 0,-4 6 1 16,1-7-155-16,3 10-30 0,0-3-11 0,0 3 0 15,0 6 23-15,0-3-3 0,3 7 0 0,-3-1 0 16,4 7 16-16,0-1 2 0,-4 4 1 0,3 3 0 0,4 3-3 0,-3 0-1 16,-1 0 0-16,1 0 0 0,-1-3-17 0,4 6-3 15,-7-6-1-15,4-3 0 0,-1 3 2 0,1-7 0 16,3-2 0-16,-4-4 0 15,1-3-16-15,3-3-16 0,-3 4 3 0,3-7 1 16,-4 0-77-16,1-10-15 16,-1 10-4-16,-3-12 0 0,4 2-66 0,-4 4-14 0,0-4-2 15,0-2-441-15,0 2-88 0</inkml:trace>
  <inkml:trace contextRef="#ctx0" brushRef="#br0" timeOffset="-168892.36">15402 13965 403 0,'0'0'36'0,"0"0"-36"15,0-6 0-15,-3 0 0 0,-1-4 159 0,4 10 25 16,-3-3 4-16,-1-3 2 0,4 6-79 0,-7 0-16 16,4 0-3-16,3 0-1 0,0 0-1 0,0 0 0 15,0 0 0-15,-4 6 0 0,1-3-18 0,-1 7-3 16,4 2-1-16,0-2 0 0,4 8 4 0,3-5 0 16,-4 0 0-16,8 5 0 0,-1-5-28 0,1 12-4 15,-4-9-2-15,4 6 0 0,-4 0-38 0,3-4 0 16,1 4 0-16,-4-3 0 0,3-6 0 0,-3 6 0 15,0-7 0-15,1-3 0 0,-1 4 36 0,0-4 7 16,-4-2 1-16,8-1 0 0,-4-6 12 0,0 0 4 0,0 0 0 0,7-3 0 16,-3-7-4-16,3 1 0 15,0 0 0-15,3-4 0 0,1-9-32 0,3 3-8 16,0-3 0-16,-3 0-1 0,3-3-7 0,0-3-8 16,-3 3 11-16,3-3-11 0,-10-4 0 0,3 1 0 0,-3 9 0 0,-4-6 0 15,0-3 0-15,0 9-16 0,-4-4 2 0,1 5 0 31,-4-1-26-31,3 3-6 0,-3 0-1 0,0 10 0 0,0-4-57 16,0 10-12-16,4-7-3 0,-4 4 0 0,3 0-86 0,-3 0-18 16</inkml:trace>
  <inkml:trace contextRef="#ctx0" brushRef="#br0" timeOffset="-168471.22">15639 14291 1670 0,'0'0'74'0,"0"0"15"0,0 0-71 0,-4 10-18 0,1-4 0 0,3-6 0 16,-7 6 144-16,7 1 26 0,0-7 5 0,-4 9 1 16,4-3-150-16,0 4-26 0,4 5-12 0,-1-8 0 15,-3 2 12-15,4 0 0 0,-1 4 0 0,-3 3 0 16,7-4 9-16,-7 1 4 0,4 6 1 0,-1-7 0 15,-3 10 16-15,4 0 3 0,-8 6 1 0,4-6 0 16,-3 6-14-16,3-3-4 0,-4 4 0 0,4-4 0 16,0 3-5-16,-3-3-2 0,-1-3 0 0,4-3 0 15,0 3-9-15,0-3 8 0,0-1-8 0,4-2 8 32,-1-6-66-32,4 2-14 0,-3-3-2 0,3 1-634 0,0-10-126 0</inkml:trace>
  <inkml:trace contextRef="#ctx0" brushRef="#br0" timeOffset="-161950.4">18101 14646 2070 0,'0'0'92'0,"0"0"18"0,0 0-88 0,0 0-22 16,7 0 0-16,0 0 0 0,0-7 24 0,4 7 1 0,-4 0 0 0,0 0 0 16,3 0-17-16,-2 7-8 0,-8-7 8 0,3 3-8 15,4 9 20-15,-3-2-2 0,-4 12 0 0,-4-3 0 16,1 3 11-16,-4 9 3 0,-1 3 0 0,1 7 0 15,-3 0-10-15,-4 3-2 0,3 3 0 0,1 0 0 16,-8 3-3-16,4-3-1 0,3 3 0 0,-3 0 0 16,7-3 11-16,0-6 1 0,0 3 1 0,0-3 0 15,7 0-6-15,-4-10-2 0,1 0 0 0,3 1 0 16,0-10-4-16,3 0-1 0,-3 0 0 0,4-4 0 16,-1-5-5-16,1-4-2 0,-1 1 0 0,-3-10 0 15,0 0-9-15,0 0 0 0,8-10 0 0,-5-2 0 16,4-7 0-16,-3 0 0 0,-1-3 0 0,1-9 0 15,-1 0 0-15,-3-4 0 0,0-6 0 0,0 0 0 0,4-2 0 16,-1-1 0-16,-6-6 0 0,3 6 8 0,0 0 0 0,0 0 0 16,0 3 0-16,-4 0 0 0,4-3 4 0,0 7 0 15,0-1 0-15,4 0 0 0,-1 7-12 0,1 0 0 16,3-4 0-16,0 4 0 0,4 0 8 0,3-1 0 16,0 1 0-16,3 6 0 0,-3-3-8 0,4 6-11 15,0-7 3-15,-1 7 0 0,5-3 8 0,-1-3 0 16,0 6 0-16,0 0 0 0,0 0 0 0,0 3 0 15,1 1 0-15,-5 5-8 0,-3 4 8 0,0 9 0 16,-3 0 10-16,0 6-10 0,-4 3 0 0,3 4 0 0,-3-1 0 0,0 1-10 16,4 6 10-16,-4 3-12 0,0-10 12 0,0 7-12 15,4 3 12-15,-1-3 0 0,1-7 0 0,-1 7 0 16,1 0 0-16,-4-3 0 0,4 6 0 16,-8-4 0-16,1 4 0 0,-1 0 11 0,-3-3-3 15,-3 3 0-15,-1 0-8 0,1 0 0 0,-1-3 0 0,-6 3 0 16,-1 0 0-16,-3 0 0 0,0-3 0 15,0 2 0-15,-4-2 0 0,0-6 0 0,-6-1 0 0,2 4 0 16,-2-3 23-16,-1-4 9 0,0-6 1 0,1 7 1 31,-1-10-53-31,4 0-10 0,0 0-3 0,3-4 0 0,-3-5 10 0,7 0 2 0,0-4 0 0,3-6 0 32,0 0-45-32,8-3-9 0,3 1-2 0,3-1 0 0,5-7-141 0,-1 4-29 0,14-28-6 15,0 12 0-15</inkml:trace>
  <inkml:trace contextRef="#ctx0" brushRef="#br0" timeOffset="-161261.14">19466 13649 403 0,'0'0'36'0,"0"0"-36"0,0 0 0 0,-7 0 0 0,0 9 214 0,4-9 36 16,3 0 7-16,0 0 2 0,0 0-173 0,-7 0-34 15,7 0-8-15,0 0 0 0,0 0 7 0,0 0 1 16,0 0 1-16,0 0 0 0,-7 0 0 0,7 0 0 16,0 0 0-16,0 0 0 0,-8 0 2 0,8 0 0 15,0 0 0-15,-10 0 0 0,3 9-6 0,-4 1-1 16,1-7 0-16,-1 13 0 0,-3-4-15 15,0 1-3-15,0 9-1 0,-4-4 0 0,0 4-7 0,-3 0-2 16,0 7 0-16,-4-4 0 0,1 12 3 0,-1-2 0 16,0-1 0-16,1 7 0 0,3 3 1 0,3 3 0 15,0-3 0-15,4 6 0 0,4-3-4 0,-1 6-1 16,4-2 0-16,3-1 0 0,4-3-19 0,0 6 0 16,7-12 8-16,-3 3-8 0,7 3 0 0,-8-10 0 0,4 4 0 15,0 0 0-15,0-7-12 0,4-2 1 0,-1 5 0 16,-3-5 0-1,4-7-29-15,0 3-7 0,3-6-1 0,0-3 0 16,0-3-16-16,0-1-3 0,4-2-1 0,3-4 0 16,0-6-46-16,0 7-10 0,7-10-1 0,1-7-727 0</inkml:trace>
  <inkml:trace contextRef="#ctx0" brushRef="#br0" timeOffset="-160765.31">19703 14122 1267 0,'0'0'112'0,"0"0"-89"0,0 0-23 0,0 0 0 0,0 0 205 0,0-3 37 16,3-3 7-16,-3 6 2 0,0 0-209 0,0 0-42 16,14-4 0-16,-3 4-16 0,-1 0 16 0,1 0-11 15,0 4 11-15,-1-4-10 0,1 9 10 0,-4 0 0 16,3 4 8-16,1 6-8 0,-4 3 32 0,0 6 3 0,-3-3 0 16,-1 6 0-16,1 1-7 0,-1-1 0 0,-6-3-1 0,3-3 0 15,0 7-11-15,-4-10-3 0,4 9 0 0,4-9 0 16,-4 0 9-16,0-3 2 0,7-7 0 0,0 4 0 15,0-3 6-15,0-4 2 16,4-6 0-16,-1 3 0 0,4-2 6 0,0-4 2 16,0-4 0-16,4-2 0 0,3-3-9 0,-3-1-2 0,3-2 0 15,-3-4 0-15,3-3-29 0,-4 0 0 0,1-2 0 16,3-8-10-16,-7 4 32 0,1-3 6 0,2-7 2 0,-3 4 0 16,0 0-22-16,0-1-8 0,-3 7 0 0,0-3 0 15,-4 6 0-15,0 0 0 0,0 3 0 0,-4 1 0 31,4 5-26-31,-3 0-11 0,-1-5-3 0,5 8 0 0,-5-2-75 0,4 2-15 0,-3 1-3 0,3 6-1 16,0-7-15-16,0 1-3 0,-4 6-1 0,4-3-727 16</inkml:trace>
  <inkml:trace contextRef="#ctx0" brushRef="#br0" timeOffset="-160406.48">19893 14661 518 0,'0'0'23'0,"-3"10"5"0,-1-1-28 0,1-6 0 0,-4 7 0 0,3-1 0 16,4 1 455-16,-4-1 85 0,4 4 18 0,4-1 3 15,-4 4-432-15,4-1-86 0,3 4-18 0,-4 3-3 16,4 0 5-16,0 0 1 0,0 6 0 0,0-6 0 16,0-3-28-16,0-3 0 0,-3 9 0 0,-1-9 0 15,5 2 0-15,-5-5-20 0,1 6 3 0,-1-7 1 16,1 1 0-16,-1-4 0 0,1-3 0 0,-4-6 0 31,0 0-108-31,7 4-22 0,0-8-4 0,0-2-856 0</inkml:trace>
  <inkml:trace contextRef="#ctx0" brushRef="#br0" timeOffset="-156893.5">10266 14204 1011 0,'0'0'44'0,"0"0"11"0,0 0-44 0,0 0-11 0,0 0 0 0,0 0 0 15,0 0 27-15,0 0 3 0,0 0 1 0,0 0 0 16,0 0-55-16,0 0-10 0,0 0-2 0,0 0-1 15,7-7 37-15,-7 7 0 0,0 0 0 0,0 0 0 0,0-6 69 0,0 6 22 16,0 0 4-16,0 0 1 0,-4-6-15 0,4 6-2 16,0 0-1-16,0 0 0 0,-3-10-17 0,-1 7-3 15,4 3-1-15,0 0 0 0,-7-6-22 0,4 6-5 16,-4-3-1-16,7 3 0 0,0 0-1 0,-4-10-1 16,-3 10 0-16,4-9 0 0,-4 9 2 0,3-3 1 15,0-3 0-15,-3 2 0 0,0 4 16 0,4-9 3 0,-4 9 1 16,3-9 0-16,-3 9-18 0,0-4-3 0,0-2-1 0,0 3 0 15,0 3-12-15,0 0-2 16,3-3-1-16,-3 3 0 0,0-6-13 0,-3 6 0 16,3 0 0-16,-4 0 0 0,0 0 9 0,1 6-1 15,-1-6 0-15,1 3 0 0,-1-3 0 0,1 0 0 0,-5 0 0 16,1 0 0-16,4 0-8 0,-4 0 0 16,0 0 0-16,-1 0 0 0,1 0 8 0,0 3 4 0,4 3 0 15,-5-6 0-15,5 4 3 0,-4-4 1 0,0 9 0 0,3-9 0 16,-3 9-16-16,0-5 0 0,0 5 8 0,3 0-8 15,-3 1 0-15,0-1 0 0,3 1 0 0,-3 2 0 16,4-2 0-16,-4-1 0 0,3 4 0 0,-3-1 0 16,3 1 0-16,1-4 0 0,-1 0 0 0,4 4 0 15,-4 3 0-15,4-4 0 0,-3-9 0 0,-1 7 0 16,1-1 0-16,3-6 0 0,0 7 8 0,0-4-8 0,-1-3 10 16,5 6-1-16,-4-5 0 0,3 5 0 0,1-3 5 0,-1 4 1 15,1-4 0-15,-1 3 0 0,1 1-15 0,-1-1 8 16,4-6-8-16,0 7 0 0,-3 2 8 0,3 4-8 15,0-3 0-15,0-4 0 16,0 3 0-16,0-2 0 0,-4 2 0 0,4-2 0 16,0 2 9-16,0 4-9 0,-3-3 8 0,3-1-8 0,0 7 0 15,0-7 0-15,0 1 0 0,0 6 0 0,-7-7 8 16,3 7-8-16,4-6 8 0,-4 6-8 0,4-7 12 0,-3 7-4 16,-1-7 0-16,1 7 0 0,3-6-8 0,-4 9 0 15,1-7 0-15,-1 1 0 0,1-6 0 0,-1 8 0 16,1-5 0-16,-4-1 0 0,0 4 0 0,7-3 8 15,-11-1-8-15,4 1 8 0,-4-4-8 0,4 1 8 16,0 2-8-16,-3-2 8 0,3-1-8 0,-7 3 0 0,3-2 0 0,0-1 0 16,1 1 0-16,3-1 0 0,0 1 0 0,-7-4 8 15,3 3-8-15,0-3 12 0,-3-2-12 0,4 8 12 16,-4-6-12-16,3-2 0 0,0 5 0 0,-3-6 0 16,4 3 0-16,-1-3 0 0,1 4 0 0,-1-4 0 15,-3-3 9-15,3 6-9 0,1-6 10 0,-1 0-10 16,1-6 11-16,-1 6-11 0,0 0 12 0,1-3-12 15,3-4 8-15,-4 4-8 0,-3-6 0 0,3 6 0 16,1-7 12-16,-1 4-12 0,-3-6 12 0,0 2-12 16,3 1 0-16,1 3 0 0,-1-10 0 0,1 6 0 15,-1-2 10-15,4 2-10 0,-3-2 8 0,-1-1-8 16,4-5 8-16,0 8-8 0,0-6 8 0,3-2-8 16,1-1 11-16,-1 3-3 0,4-3-8 0,0 1 12 15,0 5-12-15,-7-6 0 0,7 7 0 0,0-1 0 16,0-3 0-16,7 1-8 0,-7-1 8 0,0 4-13 15,0-1 13-15,4 0 8 0,-1-2 0 0,1 2-8 0,-4 1 0 0,7-1 0 16,-4-3-10-16,4 7 10 0,-3-4 0 0,3 1 0 16,4-1 0-16,-1-2 0 0,-3 5-19 0,0-2 4 15,0 2 1-15,0 7 0 0,0-6 14 0,0 6 0 16,1-4 0-16,-8 7-9 0,10-3 9 0,-10 3 0 16,0 0-9-16,7-6 9 0,0 6 0 0,0 0 0 15,0-3-9-15,0 0 9 0,4 3 0 0,-4-7 0 0,7 7 0 16,-3 0 0-16,-1-3 0 0,4 3-8 0,-3 0 8 15,3-6 0-15,0 12 0 0,0-3-8 16,-3-3 8-16,3 7 0 0,-3-4 0 0,-1 0 0 0,1 3 0 0,-1-3 0 16,1 7 0-16,-4-10 0 15,4 9 0-15,-4-6 0 0,0 4 0 0,0-4 0 0,3 3 0 16,-3-3 0-16,0 7 0 0,1-7 0 16,6 3 0-16,-4-3 0 0,4 10 0 0,-3-4 0 0,3 0 8 0,4 4-8 15,-8-4 0-15,4 7 0 0,0-3 0 0,8-1 0 16,-12 1 0-16,8-4 0 0,-4 4 0 0,4-4 0 15,-4 1 0-15,3 2 0 0,-3-3 0 0,1 1 0 16,2-1 22-16,1 1-2 0,-1-7 0 0,1 6 0 16,-4 1-20-16,4-7-8 0,3 6 0 0,-3 4 0 15,3-4 8-15,-4 1 0 0,1-1 8 0,0-6-8 16,-1 6 0-16,1 7 0 0,0-10 0 0,-1 4 8 16,-3-1-8-16,4-6 0 0,0 4 8 0,-1-4-8 0,1 3 0 15,0-3 0-15,-1-3 0 0,1 6 0 0,0-2 0 0,-1-4 0 16,-3 0 0-16,0 0 0 0,1 0-12 0,-1-4-4 15,0-2-1-15,-4 6 0 16,1 0-158-16,-1-9-31 16,1 6-6-16</inkml:trace>
  <inkml:trace contextRef="#ctx0" brushRef="#br0" timeOffset="-153077.75">3235 14818 2041 0,'0'0'90'0,"0"0"19"0,0 0-87 0,0 0-22 0,-4 6 0 0,-3 1 0 16,4 2 27-16,3 7 1 0,-7-4 0 0,7 1 0 16,0-1-3-16,0 4 0 0,0-3 0 0,0-1 0 15,0 7-13-15,7 0-2 0,-7-3-1 0,3 5 0 16,4-2 13-16,-3 10 2 0,0-4 1 0,-4 6 0 15,7 3-13-15,-7 7-2 0,-7 0-1 0,7 3 0 16,-8-3-9-16,1 3 0 0,4-4 0 0,-8 4 0 16,8-3 0-16,-8-10 8 0,4 1-8 0,-3-1 0 15,6-9 0-15,0 0 0 0,-6-6 0 0,10-4-11 16,-11-9-22-16,11-3-5 16,-3 0-1-16,-4-3 0 0,3-6-170 0,-3-10-35 0,7-3-6 0,-3 0-493 15</inkml:trace>
  <inkml:trace contextRef="#ctx0" brushRef="#br0" timeOffset="-152714.03">3119 15157 57 0,'0'-44'0'0,"-4"22"0"15,4-6 0-15,-3 3 0 0,3-7 176 0,-8 1 29 16,5-4 7-16,3 4 0 0,-11 0 0 0,11 3 0 16,0-4 0-16,0 10 0 0,0-3-54 0,0 0-11 15,0 3-3-15,4 6 0 0,3-2-29 0,-7-1-7 16,11 6 0-16,-8-6-1 0,8 10-39 0,-8-4-7 16,8 1-1-16,-1-1-1 0,1-2-35 0,3 2-6 15,0 4-2-15,7-4 0 0,-7 1-16 0,8-4 0 0,-1 3 8 0,3-5-8 16,1 5 0-16,0 1 0 15,-8-1 0-15,12-3 0 0,-12 10 0 0,4 0 10 0,-3-4-10 16,0 10 8-16,-1-3 0 0,1 3 0 16,-11 3 0-16,11 4 0 0,-8-4 8 0,-3 6 2 0,4 1 0 0,-4-1 0 15,7-3 2-15,-10 10 0 0,6-3 0 16,4-1 0-16,-3-3-20 0,3 4 0 0,-3 6 0 0,-1-7 0 16,4 4 0-16,-3 0 0 0,-1 3 0 0,1-1 0 15,-11-2 0-15,11 3 0 0,-11 3 0 0,0 6 0 16,-7-3 0-16,3-3 0 0,-7-3 0 0,1 3 0 15,-4 0 0-15,0-3 0 0,-7-1 0 0,-1-5 0 16,5 6 0-16,-8-7 0 0,0 1 0 0,4-4 0 16,-4 4 0-16,1-4-12 0,-1-3 1 0,0-2 1 15,1-1-17-15,3-3-3 0,-4-3-1 0,4-1 0 16,-1-2-67-16,5-3-14 0,3-4-2 0,-4 1-646 16,4-7-130-16</inkml:trace>
  <inkml:trace contextRef="#ctx0" brushRef="#br0" timeOffset="-152115.42">4745 13677 1609 0,'0'0'35'0,"0"0"7"0,0 0 2 0,0 0 2 0,0 0-37 0,0 0-9 16,3-10 0-16,-3 10 0 0,0 0 53 0,0 0 9 0,0 0 2 0,0 0 0 16,0 0 0-16,0 0 0 0,0 0 0 0,0 0 0 15,0 0-10-15,0 0-2 0,-3 10 0 0,3-7 0 0,-11 6-16 0,4 1-3 16,0-7-1-16,-3 6 0 16,-1 1 12-16,0 2 1 0,1-2 1 0,-4-1 0 15,3 4-14-15,-3 5-2 0,0-5-1 0,3 9 0 0,-10-3-1 0,7 9-1 16,0-3 0-16,-7 6 0 0,7-2-12 0,-11 5-3 15,4 7 0-15,-4-7 0 0,0 7-12 0,1 3 9 16,-1 6-9-16,0-6 8 16,1 0-8-16,-5 6 0 0,12-6 0 0,-8 3 0 0,4-3 9 15,0 0-9-15,7-10 10 0,0 13-10 0,3-9 8 0,0 3-8 16,8-10 0-16,3 7 0 0,0-4 8 0,0-2-8 16,10-1 0-16,-6-6 0 0,-1 3 16 0,8-3-4 15,0 4 0-15,-1-7 0 16,1 0-30-16,-1-1-6 0,5-2-2 0,-1 3 0 15,0 0-118-15,3-3-23 0,1-6-5 0,3 8 0 16,4-11 85-16,0 9 18 0,-1-10 3 0,8 1 1 16,-7-4 22-16,10 0 5 0,-7-3 1 0,4-3 0 15,-7 0-107-15,3 0-22 0,14 0-4 0,-10-3-1 0</inkml:trace>
  <inkml:trace contextRef="#ctx0" brushRef="#br0" timeOffset="-151493.27">4724 14081 172 0,'-11'0'8'0,"8"0"1"0,-8 0-9 0,4 0 0 0,0 7 0 0,7-4 0 16,-7 6 523-16,3 0 102 0,4 1 21 0,0 6 4 16,4-1-527-16,-4 1-106 0,7 3-17 0,0 0-11 15,0 3 11-15,4-1 0 0,-1 1 0 0,4 0 0 16,-3 0 0-16,-4-3 0 0,4 3 0 0,-1 0 0 15,1-3-13-15,-1 0-4 0,1-4-1 0,-1-5 0 16,5 2 18-16,-12-2 16 0,4-1-4 0,7 1 0 16,-3-7 14-16,-4-3 2 0,11 6 1 0,-8-6 0 15,4-6 14-15,-3 3 2 0,3-7 1 0,0 1 0 16,0-4-18-16,4 1-4 0,-1-7-1 0,1 0 0 16,7-3-6-16,-11 0-1 0,7-3 0 0,4-3 0 15,-1-4 4-15,1 1 0 0,0 0 0 0,-8-1 0 0,12 1-20 16,-12 0 0-16,1-1 0 0,0 1 0 0,-4 9-9 0,3-3-6 15,-6 3-1-15,3 6 0 0,-3 1 3 0,-11-1 0 16,7 3 0-16,0 4 0 16,-7 0-91-1,0 5-19-15,-7-5-3 0,7 9-1011 0</inkml:trace>
  <inkml:trace contextRef="#ctx0" brushRef="#br0" timeOffset="-151158.92">4942 14461 2466 0,'0'0'109'0,"0"0"23"0,0 0-106 0,0 0-26 0,0 0 0 0,-3 6 0 16,-4-3 12-16,7-3-4 0,-4 10 0 0,4-7 0 16,-3 6-8-16,3 0 0 0,0 4 0 0,0 6-11 15,0 0 11-15,3 3-12 0,1 0 12 0,3-1-12 16,-7 8 12-16,0-4 9 0,0 6-1 0,3-3-8 16,4 4 20-16,-7 2-4 0,0-6 0 0,0-2 0 15,0 5-7-15,0-3-1 0,0-3-8 0,0-3 12 16,0 0-12-16,0-3-13 0,0-7 2 0,-7-2 1 15,7 2-106-15,7-2-20 16,-7-1-5-16,0-9-523 0,0 0-105 0</inkml:trace>
  <inkml:trace contextRef="#ctx0" brushRef="#br0" timeOffset="-150727.54">5669 13818 2487 0,'0'0'110'0,"0"0"23"0,0 0-106 0,0 0-27 0,0 0 0 0,0 0 0 16,0 0 14-16,4 9-2 0,-1 1-1 0,-3 8 0 15,0-5-11-15,0 9 0 0,0 0 0 0,0 6 0 16,-3-3-8-16,-1 16 8 0,4 0 0 0,-10 0 0 16,10 2 0-16,-11 1 0 0,7 10 0 0,-6-4 0 15,-4 0 16-15,7-3 7 0,-7 3 1 0,3 0 1 16,0-6 11-16,1 0 1 0,-1 0 1 0,4-3 0 0,-3 3-16 0,-1-3-3 15,8 2-1-15,-5-2 0 0,5-3-18 0,-4-4 0 16,7 1 0-16,0-7 0 0,7-3 0 16,-7 3 0-16,3-6 0 0,5 0-9 15,-1-9-106-15,0 6-21 0,3-7-4 16,-6-2 0-16,3-4-48 0,0-3-8 0,0-3-3 16</inkml:trace>
  <inkml:trace contextRef="#ctx0" brushRef="#br0" timeOffset="-150349.36">6406 14191 2487 0,'0'0'55'0,"0"0"11"0,0 0 2 0,0 0 2 0,0 0-56 0,0 0-14 0,0 0 0 0,0 0 0 15,0 0 0-15,0 0 0 0,0 0 0 0,0 0 0 16,0 0 0-16,0 0 0 0,-3 3 0 0,-8 0 0 16,4 7 0-16,0 9 0 0,-7-7 0 0,4 16 0 15,-1-3 14-15,-7 4 0 0,-3 2 0 0,4 0 0 16,-5 1 29-16,1-1 5 0,0 0 2 0,0 1 0 15,-4-1-42-15,4-3-8 0,3 4 0 0,-3-1 0 0,7-3 0 16,-7-3 0-16,7 0 0 0,0-3 0 0,3-6 0 0,4 0 0 16,0-1 0-16,-4-5 0 15,4-1-124-15,0-6-29 0,7-3-6 0,-7 7-550 16,4-14-111-16</inkml:trace>
  <inkml:trace contextRef="#ctx0" brushRef="#br0" timeOffset="-150107.84">5980 14376 3063 0,'0'0'68'0,"0"0"13"0,0 0 3 0,0 0 2 0,7 9-69 0,0 1-17 0,0-1 0 0,3 4 0 16,8-4 0-16,-4 4-9 0,-3 6 1 0,6-1 0 15,1-2 8-15,-4 6 0 0,4 3-9 0,3-3 9 16,0 0 0-16,0 0 0 0,4 3-9 0,0-6 9 15,-8 9-14-15,1-3 1 0,7-3 0 0,-8 9 0 32,1-9-20-32,7 0-4 0,-15 3-1 0,8-3 0 15,-4-6-32-15,4 3-6 0,-8-7-2 0,4 4 0 16,-3-3-96-16,3-10-19 0,-4 6-4 0</inkml:trace>
  <inkml:trace contextRef="#ctx0" brushRef="#br1" timeOffset="-128827.52">20761 13962 172 0,'0'0'16'0,"0"0"-16"0,0 0 0 0,0 0 0 16,0 0 271-16,0 0 51 0,0 0 10 0,0 0 3 15,0 0-214-15,0 0-42 0,0 0-9 0,0 0-2 16,7 3-27-16,-7-3-5 0,4 7-2 0,-1 2 0 16,1 0 12-16,-1-2 2 0,-3 8 1 0,0-2 0 15,0-1 8-15,-3 1 2 0,3 6 0 0,0 0 0 0,-4-4-15 0,1 13-2 16,3-6-1-16,0 7 0 15,0 2-12-15,-4 0-2 0,4 4-1 0,0-1 0 16,0 7-14-16,0 3-2 0,-3-3-1 0,3 0 0 0,-4-1-1 16,4 1 0-16,0 3 0 0,0-10 0 0,-4 7 5 15,8-6 1-15,-4 2 0 0,4-5 0 0,3-7-14 16,-4 3 0-16,1-6 0 0,-1-3 0 16,4-7-39-16,0 1-7 0,-3-4-2 0,3 1 0 15,0-10-114-15,-7 0-23 0,0 0-5 0</inkml:trace>
  <inkml:trace contextRef="#ctx0" brushRef="#br1" timeOffset="-127775.52">21671 14197 1018 0,'0'0'45'0,"0"0"10"0,-3 0-44 0,3 0-11 0,0 0 0 0,0 0 0 15,0 0 72-15,0 0 12 0,0 0 2 0,0 0 1 16,0 0-14-16,-4-6-2 0,1 0-1 0,3 6 0 15,0 0 2-15,0 0 1 0,-4-3 0 0,4 3 0 16,0 0-23-16,0 0-5 0,0 0-1 0,0 0 0 16,-7-7-2-16,7 7-1 0,0 0 0 0,-7 0 0 15,-4 0 3-15,1 0 0 0,3 7 0 0,-7-4 0 16,-4 6-28-16,0-6-6 0,-3 16-1 0,4-6 0 0,-5-4-9 0,1 13 0 16,-4-3 0-16,4 0 0 0,-3-4 17 0,-1 7-1 15,4 3-1-15,0-9 0 0,-1 6 1 0,5-3 0 16,3 3 0-16,3-3 0 0,4-1 0 0,0-2 0 15,7 0 0-15,4-4 0 0,-1 1-7 0,4-1-1 16,4 4 0-16,-1-3 0 0,8-10-8 0,-4 6 0 16,4 1 0-16,-1-7 0 0,-3 3 0 0,4-3 0 15,-4-3 0-15,4 0 0 0,-1 0 0 0,-2 0 0 0,-1 0 9 0,0-3-9 16,0 3 10 0,4-6-2-16,-4 3-8 0,0-7 12 0,-4 1 6 0,4 6 1 15,4-7 0-15,-4-2 0 0,-7-1 6 0,4-3 2 0,10 4 0 16,-3-7 0-16,-4 3-10 0,3-2-1 0,-3-4-1 15,8 0 0-15,2 3-15 0,-2-3 8 0,-12 3-8 16,4 0 0-16,4 4 0 0,-8-4 0 0,-6 6 0 0,-1-6 0 16,-3 7 0-16,0-1 12 0,0-2-3 0,-7 2-1 15,-7 1 0-15,0 2 0 0,4-2 0 0,-8 2 0 16,-3 1-8-16,-4-1 0 0,4 1 0 0,0 0 0 16,-4 5 0-16,0 1 0 0,4-3 0 0,0 6 0 15,0 0-14-15,3 0 5 0,1 0 1 0,3 6 0 16,3-3-34-16,0 1-6 0,1 2-2 0,3-3 0 15,0 6-98-15,7-9-20 0,0 0-4 0,0 0-1 16,-4 13-7-16,4-13-2 0,0 0 0 0</inkml:trace>
  <inkml:trace contextRef="#ctx0" brushRef="#br1" timeOffset="-127357.7">21964 13877 518 0,'-7'-3'46'0,"3"-3"-37"15,1-3-9-15,-1 9 0 0,4 0 219 0,-3-10 41 0,-4 7 9 0,3 0 2 16,4 3-219-16,0 0-43 0,-3-6-9 0,3 6 0 15,0 0 0-15,0 0 0 0,0 0 0 0,0 0 0 16,-7 0 38-16,7 0 9 0,0 0 1 0,0 9 1 16,-7-6 23-16,7 13 4 0,0-4 0 0,-4 1 1 15,1 0-4-15,-1 5-1 0,-3 1 0 0,3 3 0 16,1-9-24-16,-8 9-6 0,-3 6-1 0,0-3 0 16,3 3-4-16,-3 3-1 0,-10 4 0 0,-5-4 0 15,1 10-15-15,-4 0-3 0,1 0-1 0,-1-4 0 16,-3 4 23-16,3 0 5 0,4 0 1 0,0-7 0 15,6 4-14-15,1-4-4 0,7-2 0 0,3-4 0 16,1-3-16-16,6 6-3 0,4-9-1 0,4 0 0 16,3 6-50-16,4-9-10 15,3-3-3-15,0-7 0 0,7 4-178 0,-3-13-36 0</inkml:trace>
  <inkml:trace contextRef="#ctx0" brushRef="#br1" timeOffset="-126579.64">21946 13476 172 0,'-10'0'8'0,"3"3"1"0,0-3-9 0,0 0 0 0,7 0 0 15,-4-3 0-15,-7 3 346 0,11 0 67 0,0 0 14 0,0 0 2 16,-7 3-320-16,7-3-64 0,0 0-13 0,0 0-2 15,0 0 26-15,7-3 4 0,4 3 2 0,0 0 0 16,3-6 7-16,0 6 2 0,0 0 0 0,0 0 0 16,4 0-23-16,-4 0-5 0,-4 0-1 0,1 0 0 15,0 6-20-15,3-3-4 0,0 7-1 0,-4-1 0 16,-3-6-3-16,4 13-1 0,7-4 0 0,-4 7 0 16,-4-3 5-16,4 6 1 0,1 6 0 0,2-6 0 15,-3 9 15-15,4-2 3 0,-7 2 1 0,6 0 0 16,1 4-10-16,-4-1-1 0,-3 4-1 0,3-4 0 15,3 7-18-15,1 3-8 0,0 0 8 0,-8 6-8 16,1 0 0-16,-1-3-14 0,4 7 2 0,-7-1 0 16,-7-6 34-16,4 0 7 0,3 0 2 0,-7-3 0 15,-7 0-51-15,0-3-9 0,-4 3-3 0,-3-4 0 16,-3 4 32-16,-5-3 0 0,1-7 0 0,0 7 0 0,7-9 0 0,-11-1 0 16,-10-9 0-16,-4 6-843 15,0-12-165-15</inkml:trace>
  <inkml:trace contextRef="#ctx0" brushRef="#br1" timeOffset="-122947.5">16048 14922 1681 0,'0'0'74'0,"0"0"16"0,0 0-72 0,0 0-18 16,7-7 0-16,4 4 0 0,-4 3 38 0,3-3 4 15,4-3 1-15,0 6 0 0,-3 0-27 0,3 0-4 16,4 0-2-16,-4 6 0 0,0-3-10 0,0-3 0 16,4 10 9-16,-4-7-9 0,0 3 8 15,0 3-8-15,-3-2 8 0,-1 8-8 0,1-2 35 0,-4 0 2 16,-7-4 1-16,3 3 0 0,1 4 13 0,-1 0 2 15,-3-7 1-15,0 4 0 0,-3 6-15 0,3-7-3 16,0-2-1-16,-4 2 0 0,1 7-18 0,-1-7-3 0,1 7-1 0,-1-6 0 16,-3 6-13-16,0 3 0 15,-3-4 8-15,2 4-8 0,1 0 0 0,-3 0 0 0,-1 0-9 16,1 6 9 0,-1-6-36-16,-3 0 0 0,3-9-1 0,1 6 0 15,-4-7-104-15,0 4-21 0,-1-10-4 0</inkml:trace>
  <inkml:trace contextRef="#ctx0" brushRef="#br1" timeOffset="-114636.02">17180 13329 921 0,'0'0'82'0,"0"0"-66"16,0 0-16-16,-7 0 0 0,-3 0 172 0,3 0 32 16,0-7 5-16,-4 7 2 0,7 0-166 0,4 0-33 15,-7 0-12-15,0-3 9 0,7 3-9 0,-7 0 0 0,0 0 0 16,7 0-11-16,0 0 11 0,0 0 16 0,-7-3-4 0,7 3-1 15,0 0 46-15,0 0 10 0,0 0 1 0,0 0 1 16,0 0-4-16,0 0-1 0,0 0 0 0,0 0 0 16,7 3-16-16,4-3-4 0,-4 3-1 0,3 7 0 15,1-4-19-15,3 3-3 0,-3-2-1 0,3 2 0 16,0 1-11-16,4 2-9 0,-1-2 12 16,1 5-12-16,3-2 9 0,0-1-9 0,4 10 0 0,-4-3 9 15,0 3-9-15,0 0 12 0,4 0-12 0,0 0 12 16,-1 9 10-16,1-3 2 0,0-2 1 0,3 11 0 15,-7-2-11-15,0-4-2 0,1 4-1 0,-5 2 0 16,-3-2-11-16,0-4 0 0,1 7 9 0,-5-1-9 16,1 10 0-16,-4 0 8 0,-4-3-8 0,1 6 0 15,-4 1 9-15,0-4-9 0,0 0 12 0,-4-3-12 16,1-4 26-16,-4 1-2 0,0-3 0 0,0 2 0 16,0 1-4-16,-4 3-2 0,4-6 0 0,-4-1 0 0,1 4-18 0,-1-9 0 15,1-1 0-15,-1 0 0 0,0-3 13 0,1-2-4 16,-1-5-1-16,-3 1 0 0,0-3-8 0,3 3 0 15,-6-9 0-15,3 6 0 16,3-10-19-16,-3 4-5 0,-4-4-2 0,-3 0 0 16,0 1-185-16,0-7-37 0</inkml:trace>
  <inkml:trace contextRef="#ctx0" brushRef="#br1" timeOffset="-108667.28">6671 14765 633 0,'0'0'56'0,"0"0"-44"15,0 0-12-15,0 0 0 16,0 0 120-16,0 0 23 0,0 0 4 0,0 0 1 0,0 0-72 0,0 0-13 16,0 0-3-16,0 0-1 0,0 0-28 0,0 0-6 15,7 0-1-15,0 0 0 0,0 0 26 0,4 0 5 16,-1 0 1-16,1 6 0 0,3-3 35 0,-7-3 7 15,4 3 2-15,6 4 0 0,-10-4-54 0,4 6-10 0,0 1-3 0,-1 2 0 16,1 1-21-16,-4 2-4 0,-4 1 0 0,4 3-8 16,-7 0 0-16,4 3 0 0,-4 0 0 0,0 0 0 15,0 0 0-15,0-1 0 0,0 1 0 0,0-3 0 16,3 3 0-16,1 0 0 0,-4-3 0 0,0-7 0 16,7 7 8-16,-7-6-8 0,0 6 0 0,0-7 0 15,0-2 0-15,0 2 0 0,0-2 0 16,-7-1 0-1,7 0-120-15,0-5-19 0,-4 5-3 0,1 0-677 0</inkml:trace>
  <inkml:trace contextRef="#ctx0" brushRef="#br1" timeOffset="-106238.02">7606 14824 1209 0,'0'0'108'0,"0"0"-87"0,0 0-21 0,0 0 0 15,0 0 129-15,0 0 22 0,0 0 4 0,0 0 1 16,0 0-115-16,0 0-22 0,-4 7-5 0,4-1-1 16,0-3-13-16,0 7 0 0,0-10 0 0,0 9 0 15,4-6 0-15,-1 6-12 0,1 1 3 0,3 2 0 16,0-2 9-16,0-1 9 0,0 1-1 0,0 2-8 16,0 1 20-16,4-4-2 0,-4 7-1 0,0-4 0 15,4 1-1-15,-8-1-1 0,4 7 0 0,0 0 0 16,-3-3-4-16,-1 3-1 0,-3 3 0 0,0-1 0 15,0 8 6-15,-7-4 2 0,4-6 0 0,-4 9 0 16,0-6-30-16,-4 0-7 0,4-10-1 0,-4 7 0 16,1-6-9-16,3-1-3 0,-4-2 0 15,8-1-528-15,-8-9-105 0</inkml:trace>
  <inkml:trace contextRef="#ctx0" brushRef="#br1" timeOffset="-105094.66">8241 14037 172 0,'3'-9'8'0,"4"6"1"0,-7-3-9 0,0-1 0 0,0 1 0 0,4-3 0 15,-4 2 184-15,0 1 34 0,0-3 7 0,0 6 2 16,-4-4-193-16,4 4-34 0,-7-6-16 0,7 9 2 16,-7 0 54-16,4 0 12 0,-1-3 1 0,4 3 1 15,-3 3 21-15,3-3 4 0,0 0 1 0,0 0 0 16,0 0 0-16,0 6 1 0,-7 0 0 0,0 4 0 16,3-1-29-16,1 4-7 0,-1 2-1 0,1 1 0 15,-1 3-20-15,-3 3-4 0,3 0 0 0,-3 0-1 16,0 6-6-16,-3-3-1 0,-4 6 0 0,0 7 0 15,-1-4-4-15,-2 4-8 0,-4 0 11 0,-1-7-11 16,1 10 10-16,4-7-10 0,-5 4 8 0,5-4-8 16,-4 4 0-16,3-7 0 0,4 1 8 0,0-7-8 15,3 6 9-15,4-9 0 0,0 0 0 0,4 0 0 16,-4-3-55-16,7-7-11 16,-4 7-3-16,4-6-512 0,0 2-104 0</inkml:trace>
  <inkml:trace contextRef="#ctx0" brushRef="#br1" timeOffset="-104421.25">8033 13363 1324 0,'0'0'118'0,"0"0"-94"16,0 0-24-16,0 0 0 0,0 0 111 0,0 0 17 15,0 0 4-15,0 0 1 0,0 0-71 0,0 0-14 16,7 6-4-16,3-2 0 0,-3 8 9 0,1-2 2 16,6-1 0-16,-4 0 0 0,1 4-11 0,3-1-1 15,0 4-1-15,0 0 0 0,11 3-19 0,-11 3-4 16,4 0-1-16,3 9 0 0,0 0-6 0,0 1 0 0,-3 8-1 0,3-5 0 15,0 6-11-15,4 9 0 0,-1-6 0 0,1 6 0 16,-4-3 0-16,0 9 0 0,1 1 8 0,-1-1-8 16,-4 7 18-16,1-3 2 0,3-4 0 0,-7 7 0 15,4-4 5-15,-4-2 2 0,0 2 0 0,0-2 0 16,-7-4-27-16,4 10 0 0,-8-10 0 0,5 0 0 16,-8-2 14-16,-4-1-2 0,0-6-1 0,-6 0 0 15,-1-4 10-15,-3-5 3 16,-3 6 0-16,-5-1 0 15,1-5-112-15,-7-4-23 0,-4 1-4 0,-3-1-977 0</inkml:trace>
  <inkml:trace contextRef="#ctx0" brushRef="#br2" timeOffset="-95907.71">3521 17537 172 0,'0'0'16'0,"0"0"-16"0,0 0 0 0,0 0 0 15,0 0 220-15,0-6 40 0,0 6 9 0,3-10 2 16,4-2-109-16,-3 9-22 0,-1-4-4 0,-3 7 0 16,0 0-15-16,0 0-2 0,7-9-1 0,-7 9 0 15,0 0-19-15,0 0-4 0,0 0-1 0,0 0 0 16,4 9-22-16,3 7-5 0,-7-3-1 0,0-1 0 15,0 7-18-15,0 3-4 0,0 0-1 0,0 6 0 16,0-3-15-16,0 6-4 0,0 1 0 0,0 9 0 16,0-7 4-16,0 7 0 0,0 0 0 0,0-1 0 15,0-2-28-15,0 3 0 0,-7 0 0 0,7-10 0 16,0 10 0-16,0-10 0 0,-4 3 0 0,4-2 0 16,-7-1 0-16,4 7 0 0,-1-10 0 0,-3 3 0 15,4-2 0-15,-8-7-9 0,4 6 9 0,4-6-13 16,-1-7-83-16,-3 1-16 0,3-3-3 0,-3-10-1 15,7-3-112-15,0 0-22 0,-14-22-5 0,11-10-1 16</inkml:trace>
  <inkml:trace contextRef="#ctx0" brushRef="#br2" timeOffset="-95388.05">3461 17437 1443 0,'-18'-13'64'0,"11"13"13"0,0-9-61 0,3-1-16 16,-10 7 0-16,4-6 0 0,3-1 79 0,-7 7 13 16,0-6 2-16,-1-1 1 0,-2 7-32 0,10-3-7 15,-11 0 0-15,7-4-1 0,4 4 41 0,-3-3 9 0,-1-4 2 0,8 4 0 16,-4-4-34-16,7 4-6 0,-4-1-2 0,8 4 0 15,3-3-29-15,-4-1-5 0,-3 1-2 0,11-4 0 16,-1 4 13-16,-3-4 2 0,4-2 1 0,10 2 0 16,0 4-15-16,-6-1-3 0,9-2-1 0,-3-1 0 15,4 4-26-15,3-4 0 0,4 4 8 0,-4-1-8 16,4 1 0-16,-4 9 0 0,4-9 0 0,-4 9 0 16,4 0 0-16,-7 0 0 0,3 0 0 0,4 0 0 15,-8 9 0-15,5 0-9 0,-5-5 9 0,1 5 0 16,3 10 0-16,-3-7 0 0,-8 4 0 0,5 0 0 15,-1 6 0-15,4 6 0 0,-1-3 0 0,-6 3 0 16,3 7-10-16,0-4 10 0,-3 7-8 0,-1-4 8 0,-2 1 0 0,-1-4 0 16,-7 7 0-16,7-7 8 15,-4 3-23-15,-6-5-4 0,-1-4-1 0,5 6 0 0,-8-9 20 16,-8 6 0-16,5-3 0 0,-1-3 0 16,-6 7-12-16,-4-8 2 0,-7 1 0 0,-1 7 0 0,-2-7 10 0,-5 0 0 15,-2-10 0-15,3 4 0 0,-15-4 0 0,8-2 0 16,3-7 0-16,-3 6 0 0,-7-9-10 0,6-6 0 15,8 3 0-15,-11-7 0 16,4-2-43-16,3-7-9 0,-3 3-2 0,7 1 0 16,-8-7-160-16,12 3-32 0</inkml:trace>
  <inkml:trace contextRef="#ctx0" brushRef="#br2" timeOffset="-94684.65">5225 16358 1094 0,'0'0'97'0,"0"0"-77"0,0 0-20 0,0 0 0 15,0 0 226-15,0 0 42 0,0 0 8 0,0 0 1 16,0 0-206-16,0 0-42 0,-7 9-8 0,-4 1-1 16,4 2 6-16,-4 1 2 0,1-4 0 0,-4 10 0 15,-4-6 12-15,0 8 2 0,1-2 1 0,3 0 0 16,-4 3 6-16,0 0 2 0,1 0 0 0,-8 0 0 16,4 0-9-16,-4 9-2 0,0-3 0 0,1 7 0 15,-1-1-19-15,-3 4-4 0,10 6-1 0,-6 0 0 16,2 3-6-16,8 0-2 0,0-3 0 0,4 9 0 15,-8-3 10-15,11 10 2 0,-4-4 0 0,4 7 0 16,0 3-7-16,7-3-1 0,0-4 0 0,0-2 0 16,4-4-12-16,-1-3 0 0,4-6 0 0,4-3 0 15,-4 3-20-15,4-4-6 16,-1-8-2-16,4 2 0 0,4 4-12 0,-8-7-4 0,8-6 0 0,3 4 0 16,-7-4-24-16,8-6-6 0,2 2-1 0,-6 1 0 15,3-12-168-15,0 9-33 0,14 3-8 0,-10-10 0 0</inkml:trace>
  <inkml:trace contextRef="#ctx0" brushRef="#br2" timeOffset="-94103.8">5652 16875 691 0,'0'0'61'0,"0"0"-49"15,0 0-12-15,0 0 0 0,0 0 216 0,0 0 40 16,0 0 8-16,0 0 1 0,0 10-112 0,0-10-22 15,7 3-5-15,-7 6-1 0,0 1-7 0,0 2-2 16,3-6 0-16,-3 4 0 0,0-4-38 0,0 4-8 16,0 5-2-16,-3-9 0 0,3 4-8 0,0-1-3 15,0 4 0-15,0-4 0 0,0-2 1 0,0 2 0 16,0-3 0-16,-7 4 0 0,7 2-35 0,0 7-7 16,7 0-2-16,-7 6 0 0,0 6-14 0,0 1 8 15,0 15-8-15,0 0 0 0,0 6 0 0,0 0 0 0,0 7 0 16,3-4 0-16,4-2 0 0,-7 5 0 0,0-6 0 0,0 1 0 15,0-4 0-15,0-3 0 0,0 3 0 16,0-6 0-16,0-3 0 0,0 0 0 0,0-10 0 16,0-6 0-16,0 6-19 0,-7-9 3 0,4-3 1 15,3-6 0 1,-7-4-192-16,-1 1-38 0,8-10-8 0,0 0-2 0</inkml:trace>
  <inkml:trace contextRef="#ctx0" brushRef="#br2" timeOffset="-93603.72">5419 17001 460 0,'-11'-3'41'0,"8"-4"-33"15,-8 4-8-15,4-3 0 0,-4-4 380 0,8 7 73 16,-1-6 15-16,-3 6 4 0,7 3-324 0,-3-6-65 16,3 2-13-16,0 4-2 0,0 0 4 0,0-9 0 15,0 6 1-15,0 3 0 0,0 0-12 0,10-6-2 16,-3-4-1-16,4 7 0 0,0 0-18 0,10-3-3 0,-7 2-1 16,10-2 0-16,-2 6-17 0,6 0-4 0,4-3-1 0,-4 3 0 15,7 3-14-15,0-3 11 0,1 10-11 0,2-1 10 16,-2 0-10-16,-1 4-17 15,-3 6 4-15,3 3 1 0,-3 0 12 0,3 0 0 0,0 9 0 16,1 0 0-16,-1 1 0 0,-3 2 0 16,-4-2 0-16,-3 8 0 0,-4-2 0 0,0 0 0 15,-7-1 0-15,0-2 0 0,0 9 0 0,-7-7 0 0,4 1 0 0,-11 3 0 16,3-10 0-16,-6 7 0 0,3-4 0 0,-7 1 0 16,3-4 0-16,-10 10 0 0,-3-10 0 0,2 7 0 15,1-4 0-15,-3 1 0 0,-1-4-8 0,-7-3 8 16,1-3 0-16,-1 7 0 0,-3-10 0 0,3 3 10 15,0-10-10-15,-3 7 10 0,3-3-10 0,1-6 10 16,-1-4-10-16,-3 1 0 0,3-7 0 0,0 3 0 16,8-3 0-16,-8-3 0 0,0-9 8 0,4 6-8 15,7-7-69-15,-11 1-16 0,8-1-3 0,3-2-1 16,3 2-168-16,1-2-34 0</inkml:trace>
  <inkml:trace contextRef="#ctx0" brushRef="#br2" timeOffset="-93061.91">6851 16602 1904 0,'0'0'42'0,"0"0"9"0,0 0 1 0,0 0 1 0,-4 7-42 0,1 2-11 0,3-3 0 0,-4 4 0 16,4 5 56-16,0 1 8 0,0 3 3 0,4 3 0 15,-4 0 22-15,3 6 5 0,-3-3 1 0,4 7 0 0,3-1-6 0,-7 0-1 16,0 10 0-16,0-6 0 0,0 5-24 0,0 4-6 15,0-3-1-15,0 9 0 0,-7-3-25 0,0 10-6 16,3-1-1-16,-3 4 0 0,0-1-7 0,-3 1-2 16,3 3 0-16,-4-7 0 0,-3-3-16 0,3 4 10 15,4-4-10-15,-3 0 8 0,3-6-8 0,3 4 0 16,1-8 9-16,-1-2-9 0,4-6 0 0,0 5 0 16,0-8 0-16,0-1 0 15,0 1-126-15,0-11-20 0,0 1-4 0,0 0-699 16,0-3-140-16</inkml:trace>
  <inkml:trace contextRef="#ctx0" brushRef="#br2" timeOffset="-92418.76">7751 17054 1447 0,'0'0'64'0,"3"-9"13"0,4-1-61 0,0-2-16 16,-3 2 0-16,-1 1 0 0,4-4 87 0,0 4 14 15,-7 6 3-15,4-7 1 0,-4 1-20 0,0 9-4 16,0 0-1-16,0 0 0 0,0-9-7 0,0 9-1 16,0 0-1-16,-7 0 0 0,-4-4-25 0,4 4-5 15,7 0-1-15,-7 0 0 0,0 0-3 0,0 0-1 16,0 4 0-16,-4 5 0 0,4 0-2 0,-7 1-1 15,0 2 0-15,0 7 0 0,0 3-21 0,0 0-4 16,-7 9 0-16,3-2-8 0,0 5 10 0,-3 1-10 0,4 12 8 16,2 0-8-16,-9 3 0 0,13 3 0 0,-7 0 0 0,11-2 0 15,-7-4 0-15,7-7 0 0,4 1 0 0,3-6 0 16,3 2 0-16,1-5 0 0,3-7 0 0,3-3 0 16,1 0 0-16,3-4 0 0,0 1 0 0,7-6 0 15,4-4 0-15,-4-6 0 0,7-6 0 16,4-3 0-16,0 3 12 0,3-7 0 0,1-5 0 0,-5-1 0 15,5-6 14-15,-5 0 3 16,1 0 1-16,-4-6 0 0,-3-3-12 0,-4-1-2 0,0-2-1 0,-3-1 0 16,-4-5 9-16,0-4 3 0,-7-3 0 0,0 3 0 15,4 3-7-15,-11-3-2 0,0 10 0 0,0-4 0 16,-7 7-18-16,-4 5 0 0,4-2 0 0,-3 6 0 16,3 0-11-16,-8 10-9 0,1-7-1 0,0 10-1 15,-7-1-68-15,0 7-14 0,3 0-2 0,-6-3-1 16,-1 6-41-16,4 0-8 0,0 6-1 0,-1-3-887 15</inkml:trace>
  <inkml:trace contextRef="#ctx0" brushRef="#br2" timeOffset="-92050.7">7500 17383 691 0,'0'0'61'0,"0"0"-49"0,0 0-12 0,0 0 0 16,0 0 350-16,0 0 67 0,7 10 14 0,-7-1 2 15,0 0-275-15,0-5-55 0,4 5-11 0,-4 4-3 16,0-13 12-16,3 9 3 0,1 0 0 0,3-2 0 15,-7-7-66-15,7 3-13 0,3 0-2 0,-3 3-1 16,4-6-8-16,3 3-2 0,0-3 0 0,0 0 0 16,0 0-12-16,4 0 0 0,0-3 0 0,3-3 0 15,4 3 0-15,-1 0 0 0,1-4-12 0,3-2 12 16,4 0-29-16,-4 2 1 0,4-8 0 0,-4 5 0 16,4-2-45-1,-4 2-9-15,4-2-2 0,-7 2 0 0,3 7-20 16,-3-6-4-16,3-1 0 0,-4 1-1 0,5 0-117 15,-8-4-23-15,14 0-5 0,-10-5-1 0</inkml:trace>
  <inkml:trace contextRef="#ctx0" brushRef="#br2" timeOffset="-91569.62">8068 16389 1825 0,'0'0'80'0,"-7"0"18"0,0 0-78 0,7 0-20 0,-7-3 0 0,7 3 0 16,0 0 81-16,0 3 13 0,0-3 2 0,-11 3 1 16,8 4-8-16,-1-4-1 0,4 6-1 0,0 4 0 15,0 6-19-15,7-1-3 0,4 4-1 0,-8 3 0 16,4 4-25-16,4-1-6 0,7 0-1 0,3 10 0 16,-7-4 11-16,7 7 1 0,4 3 1 0,-4 3 0 0,4-3-33 15,-1 3-12-15,-2 3 0 0,6-6 9 0,-4 9-9 16,-2 1 8-16,6-4-8 0,-7 9 8 0,4-2-8 0,-8 2 0 15,1-2 0-15,0-4 0 16,-4 0 0-16,-4 1 12 0,-3-1-2 0,0 0 0 0,-3-3 5 0,3 4 1 16,-3-1 0-16,-4-3 0 0,0 4 0 0,0-11 1 15,-4 1 0-15,0-3 0 0,-3 3-17 0,0-3 8 16,-7-10-8-16,4 0 0 16,-11 1-21-16,6-1-11 0,-9-3-3 0,-8-2 0 15,4-5-97-15,-15 1-20 0,5-3-4 0</inkml:trace>
  <inkml:trace contextRef="#ctx0" brushRef="#br2" timeOffset="-83530.12">12788 5025 2426 0,'0'0'108'0,"-3"-6"21"0,-1 6-103 0,1 0-26 0,3 0 0 0,-7 0 0 15,-4 0 44-15,4 0 4 0,0 0 1 0,0 0 0 16,0 6-49-16,0 3-11 0,3 1-1 0,-3-4-1 0,4 10-6 15,3-4-1-15,-4 1 0 0,1 9 0 32,3-3-8-32,3 3-3 0,-3 6 0 0,4-3 0 0,-1 3 31 0,1-3 0 0,-4 3 0 0,3 4 0 15,1-1 0-15,-4 4 0 0,0-4 0 0,0 4 0 0,-4 2 16 0,1-2-3 16,-4 9-1-16,-4-4 0 16,0 11 4-16,1-8 0 0,-4-2 0 0,3 3 0 0,1-3-16 0,-1-7 0 15,0-2 0-15,1-1-10 0,3-9 10 0,7 6 12 16,-4-15-2-16,4-1-1 15,4-2-48-15,-4-10-9 0,0 0-3 0,10-3 0 16,1-7-162-16,0-9-33 0</inkml:trace>
  <inkml:trace contextRef="#ctx0" brushRef="#br2" timeOffset="-83056.75">12700 4965 172 0,'-4'-12'16'0,"1"3"-16"0,-1-4 0 0,-3 0 0 16,4-2 420-16,-4 2 82 0,3 4 16 0,1-4 3 15,3 4-423-15,0-4-85 0,0 4-13 0,3 0-10 16,-3-1 10-16,4-2 0 0,-4 12 0 0,3-4 0 16,-3-2 20-16,4-3-1 0,3 9 0 0,-4-13 0 15,4 10-11-15,1 3-8 0,2-9 9 0,1-1-9 16,-1 7 14-16,1-3-3 0,-1-4-1 0,5 4 0 15,-5 0-10-15,4-4 10 0,0 1-10 0,0 9 10 16,1-6-10-16,2 0 12 0,1 6-12 0,0 6 12 16,-1-3-12-16,4 0 10 0,0 6-10 0,4 1 10 15,-4 2-10-15,8-2 0 0,-1-1 0 0,0 4 0 0,0-4 0 0,-3 4 0 16,-4-4 0-16,4 7 0 0,-1-4 15 0,-2 1-3 16,-1-4 0-16,-4 1 0 0,-2 2-12 0,-1 1-10 15,-4-4 2-15,-3 4 0 0,-3-4 16 0,-1 1 4 16,1-1 1-16,-8 4 0 0,1-4 3 0,-4 3 0 15,0 4 0-15,-7-3 0 0,-4-1-4 0,0 1 0 16,-3 2 0-16,0-2 0 0,0 0-12 16,-4 5 11-16,-3-5-11 0,3-1 10 0,4 4-10 0,-4-13 0 15,1 7 0-15,-1-7 8 0,0 6-8 0,4-2 0 16,0-4 9-16,0 6-9 0,0-6 0 0,-4 7 0 16,4-1 0-16,0 0-8 15,-4-5-25-15,0 5-5 0,1 3-1 0,-1-5 0 16,4-4-113-16,3 3-22 0,0-6-5 0,4-6-644 0</inkml:trace>
  <inkml:trace contextRef="#ctx0" brushRef="#br2" timeOffset="-82617.77">14224 4122 1324 0,'0'0'118'0,"7"-3"-94"16,-3-7-24-16,-4 10 0 0,3-3 186 0,-3 3 33 16,7-6 6-16,-7 6 2 0,0 0-195 0,11 0-32 15,-11 0-19-15,0 0 3 0,0 0 0 0,0 0 0 16,0 6 0-16,0 4 0 15,0-4-8-15,-7 10-2 0,-4-4 0 0,1 1 0 0,-1 6 26 0,-3-7 0 16,-7 16 0-16,3-12 0 0,-7 3 33 0,4 9 6 16,-7-3 1-16,3 6 0 0,-3-9 3 15,0 10 1-15,-4-1 0 0,4 0 0 16,-4 1-20-16,4 2-3 0,-4 7-1 0,0 0 0 0,4 0-9 0,0 3-3 16,7-4 0-16,0 4 0 0,6-3-8 0,1 0 8 15,7 0-8-15,0-4 8 0,11 1 0 0,-4-4 0 0,-4 7 0 16,8-6 0-16,3 2-8 0,0-5 0 15,3-1 0-15,5 0-11 0,2 1 11 0,1-7 0 0,3 6 0 0,0 4 0 16,-3-17 0-16,7 11 0 16,-4-14 0-16,3 4-8 15,1 0-70-15,3-3-14 0,4-10-2 0,0 3-550 0,-4-6-109 0</inkml:trace>
  <inkml:trace contextRef="#ctx0" brushRef="#br2" timeOffset="-82299.9">14506 4439 2610 0,'0'0'57'0,"0"0"12"0,0 0 3 0,0 0 1 0,0 0-58 0,0 0-15 0,7 6 0 0,0 6 0 0,0 1 0 0,-3 6 0 16,3 9 0-16,0-3 0 0,0 7 0 0,-3 8 0 16,-1 1 0-16,1-6 0 0,-1 8 0 0,1-2 0 15,-1 0 0-15,1 0 0 0,-4 0-11 0,7-4 11 16,-4 1-10-16,1-4 10 0,3-2 0 0,4 8 0 16,-4-5 0-16,0-4 0 0,3 1 0 0,-3-10-14 15,4-1 4-15,-1 5 1 16,1-11-101-16,3 4-20 0,0-10-4 0,-3 1-542 15,3-7-109-15</inkml:trace>
  <inkml:trace contextRef="#ctx0" brushRef="#br2" timeOffset="-81901.32">14534 4288 2300 0,'-7'-3'51'0,"0"-6"10"0,-7-1 3 0,4 7 0 16,3-3-52-16,0 3-12 0,-4-4 0 0,11 7 0 16,0 0 0-16,0 0 0 0,0 0 0 0,0 0-10 15,0 0 2-15,7 10 0 0,-3 2 0 0,3-2 0 16,0 2 8-16,3 7 0 0,1-6-9 0,6 5 9 16,-2 1 0-16,2 3 0 0,4-3 0 0,1 3 0 0,2-6-14 0,1 2-2 15,0 1 0-15,3 0 0 0,4-3 26 0,-4 12 5 16,0-12 1-16,-3 3 0 0,-1-1-16 0,1 4 0 15,3 0 0-15,-6 6 0 0,-5-2 0 0,4 5 0 16,-7 0 0-16,4 4 0 0,-7-10 0 0,-1 0 8 16,-3 3-8-16,0-3 0 0,-3-3 12 0,-4 10 0 15,0-11 0-15,-4 1 0 0,1-3 4 0,-4 3 0 16,0 0 0-16,-4-3 0 0,-3 3-16 0,0 6 9 16,0-12-9-16,-7 3 8 0,3-1 20 0,-3-2 3 0,0 3 1 15,-4-7 0-15,0 4-20 0,1-3-4 0,-5-1-8 16,1-2 12-16,-4 2-24 0,4-6-6 15,0-2-1-15,0 2 0 16,3-6-120-16,0 0-24 0,1 0-5 0</inkml:trace>
  <inkml:trace contextRef="#ctx0" brushRef="#br2" timeOffset="-81575.62">15543 4163 2833 0,'0'-3'62'15,"0"3"13"-15,-3 0 2 0,3 0 3 0,0 0-64 0,0 9-16 0,7 13 0 0,-4 0 0 0,8 3 0 16,0 13-9-16,3-4 1 0,0 4 0 15,3 6 8-15,-2-4-12 0,6 7 12 0,-4-3-12 0,5 7 12 0,-5 2-12 16,1-3 12-16,-1 0-12 0,-2-3 0 0,-1 3-1 16,-11-6 0-16,1 0 0 0,-1-3 13 0,1 0 0 15,-4-7 0-15,-4 7 0 0,-3 0-9 0,4-7-3 16,3-2 0-16,-7-1 0 0,0 0 4 0,3 1 0 16,1-4 0-16,3-6 0 15,0 0-127-15,3-3-25 0,8-4-4 0</inkml:trace>
  <inkml:trace contextRef="#ctx0" brushRef="#br2" timeOffset="-81123.33">16768 4426 2523 0,'-15'-3'112'0,"12"3"23"0,-8 0-108 0,1 0-27 0,-1 0 0 0,1 9 0 16,-1 4 26-16,0-1 0 0,-3 10 0 0,4 7 0 16,-4-4-26-16,-1 6-9 0,1 7 0 0,0-1 0 15,-3 10-3-15,3-3-1 0,-1 0 0 0,1 6 0 16,4-6-18 0,-4-3-3-16,7-6-1 0,3 8 0 0,-3-11 7 0,3-1 0 0,4-3 1 15,4 4 0-15,-1-10 27 0,5 0 0 0,2-4 0 0,1-2 8 16,-1 3-8-16,4-7 8 0,1-2-8 0,-1-1 8 0,3-2-8 0,-3-4 0 15,8-3 0-15,-5-3 0 0,4-4 0 0,4-2 11 16,3-1-11-16,0-5 12 0,-3-4-12 0,7 0 0 16,-4 4 0-16,0-7 0 0,1-4 28 15,-5 1 4-15,1-3 1 0,0-3 0 0,-4-1-13 16,0-2-2-16,-3 3-1 0,-4-1 0 0,0-2 3 0,-4-4 1 16,-6 7 0-16,3-4 0 0,-3 4 11 0,-8 0 3 15,1 5 0-15,-8-2 0 0,0 6-25 0,-3 0-10 16,-7 0 8-16,0 7-8 0,-7-1 0 0,-4-3 8 15,0 10-8-15,-3 6 0 0,3-10 0 0,-3 7-11 16,7-4 1-16,-1 10 0 16,5-3-19-16,3-3-4 0,3 6-1 0,4 0 0 15,3-3-102-15,1 3-21 0,3 0-4 0</inkml:trace>
  <inkml:trace contextRef="#ctx0" brushRef="#br2" timeOffset="-80801.07">16535 4787 2818 0,'0'0'62'0,"0"0"13"0,0 0 2 0,0 0 3 0,0 0-64 0,-4 6-16 0,8 3 0 0,-4 1 0 16,7-4 0-16,0 4 9 0,0 5-9 0,3-9 8 0,1 4-22 16,0-1-5-16,3 4-1 0,3-4 0 15,1-2-10-15,0-1-2 0,3 0-1 0,0-3 0 16,4 7-2-16,3-10 0 0,-3 6 0 0,6-3 0 16,5-3-2-16,-5 3-1 0,1-3 0 0,-4 0 0 15,-3-3 1-15,3 3 0 0,-10-9 0 0,0 9 0 16,-4-10-177-16,-4 1-35 0,4-7-7 0,-7-12-2 0</inkml:trace>
  <inkml:trace contextRef="#ctx0" brushRef="#br2" timeOffset="-80276.46">17032 3928 2314 0,'-7'-13'103'0,"0"7"21"0,0 6-100 0,0 0-24 15,7 0 0-15,0 0 0 0,0 0 24 0,0 0-1 16,0 0 0-16,0 0 0 0,0 0-32 0,10 6-7 15,1 0 0-15,0 4-1 0,6-1 9 0,4 10 8 16,4-3-12-16,3 9 12 0,4 0 0 0,3 3 19 16,8 10-3-16,-1-7 0 0,7 10 16 0,-3 3 4 15,-3-4 0-15,-1 4 0 0,-3 3-12 0,-4 0-3 0,0-6 0 0,1 9 0 16,-8-6 15-16,-3 10 2 0,-4-4 1 0,0 3 0 16,-3-9-12-16,-4 9-3 0,-7-9 0 0,3-3 0 15,-3 3-12-15,0-7-4 0,-3 4 0 0,-4-3 0 16,3 3-8-16,-3 2 0 0,-3-11 0 0,-4 9 0 15,0 2 0-15,-4-5 0 0,-3 3 0 0,-4-3-837 16,-10-1-170-16</inkml:trace>
  <inkml:trace contextRef="#ctx0" brushRef="#br2" timeOffset="-43255.43">15071 5483 403 0,'0'0'36'0,"0"0"-36"0,7-3 0 0,0 0 0 16,0-4 99-16,-7 7 13 0,0 0 2 0,7-3 1 15,-7 3-60-15,7 0-12 0,-7 0-3 0,0 0 0 0,0 0 19 0,0 0 3 16,0 0 1-16,0 0 0 15,0 0 17-15,0 0 4 0,0 0 1 0,0 0 0 0,-4-9 16 16,4 9 3-16,-3-6 1 0,3 6 0 0,0 0-33 0,0 0-8 16,0 0 0-16,0 0-1 0,0 0-39 0,0 0-7 15,0 0-1-15,0 0-1 0,0 0-4 0,0 0-1 16,0 0 0-16,0 0 0 0,0 0 10 0,0 0 3 16,7 0 0-16,-7 0 0 0,0 0-3 0,0 0 0 15,0 0 0-15,7 15 0 0,-7-12-2 0,0 7-1 0,0-10 0 0,-4 12 0 16,1-2-6-16,-1 2-2 0,-3 4 0 0,4-4 0 15,-4 7 4-15,3 3 1 0,-3-6 0 0,0 9 0 16,0 0-5-16,0 3-1 0,-4-3 0 0,4 7 0 16,0-1-8-16,0-3 8 0,0-3-8 0,4 7 8 15,-8-10-8-15,8 9 0 0,3-9 0 0,-4-3 0 16,4 3 0-16,0-10 0 0,-3 7 0 0,3-6 0 16,0-4 9-16,0 4 0 0,-4-4 0 15,4 0 0-15,0-9 9 0,0 0 2 0,0 0 0 0,0 0 0 16,0 0 2-16,0 0 1 0,0 0 0 0,0 0 0 15,0 0-11-15,0 0-1 0,0 0-1 0,0 0 0 16,0 0-10-16,0 0 0 0,0 0 0 0,0 0 0 16,0 0 0-16,0 0 0 0,0 0 0 0,0 0 0 15,0 0 0-15,-4 7 0 0,4-7 0 0,0 0 0 16,0 0 0-16,0 0 0 0,0 0 0 0,0 0 8 16,0 0-8-16,0 0 0 0,0 0 0 0,0 0 0 0,-3 6 0 0,3-6 0 15,0 0 0-15,0 0 0 0,-4 0 8 0,4 0 0 16,-7-3 0-16,7 3 0 0,-3 0-8 0,3 0 8 15,-7-10-8-15,3 7 8 0,1-3 0 0,-1-3 0 16,1 2 0-16,-1 1 0 0,1-3-8 0,-1-1 0 16,1 4 0-16,-4-3 0 0,-1-1 0 0,5-2 8 15,-4-4-8-15,0 10 8 0,0-10 0 0,0 7 0 16,3-7 0-16,-3 0 0 0,4 4 10 0,-4 2 2 0,3-2 0 16,0 2 0-16,1 1-20 0,-1 6 0 15,4-7 0-15,0 1 0 16,0 9-24-16,0 0-6 0,-3-3-1 0,3 3 0 0,0 0 31 0,0 0 0 0,0 0 0 15,0 0 0-15,0 0 0 0,0 0 0 16,0 0 0-16,0 0 0 0,10 3 0 0,-2-3 0 0,-1 9 0 16,0 1 0-16,3 2 0 0,-3-2-12 0,0 9 0 0,4-7 0 15,-4 1 12-15,0 9 0 0,4-13 0 0,-4 13 0 16,0-6 0-16,0-1 0 0,0 4 0 0,0 0 0 16,-4-3 0-16,4 2 0 0,-3-5 0 0,0 6 0 15,-1-7 0-15,1 4 0 0,-4 0 0 0,3-7 0 16,-3 4 0-16,4-7 0 0,-4 3 0 0,3-5 0 15,-3-4 0-15,0 0 0 0,4 9 12 0,-4-9-12 16,0 0 8-16,0 0-8 0,7 0 0 0,3 0 0 16,-3-3 32-16,0-3 0 0,4-4 0 0,-4 1 0 0,4 2-21 15,6-8-11-15,-3 5 10 0,1-2-10 0,-1-1 8 0,0 1-8 16,7-4 0-16,-3 3 9 0,-4-5-9 0,3 5 0 16,-3-6 0-16,1 7 0 15,2 2 0-15,1-2 0 0,-4-1 0 0,4 4 0 0,-4-1 0 0,0-2 0 16,0 6 9-16,0-7-9 0,-3 4 0 0,3-4 0 15,-4 4 0-15,1-1 0 0,-4 7-12 16,0-6 4-16,0-1 0 0,-3 1 0 16,-4 9-163-16,3-6-32 0</inkml:trace>
  <inkml:trace contextRef="#ctx0" brushRef="#br2" timeOffset="-41232.7">5874 16496 1094 0,'0'0'97'0,"0"0"-77"0,0 0-20 0,0 0 0 16,0 0 160-16,0 0 28 0,0 0 5 0,0 0 2 15,0 0-150-15,0 0-29 0,0 0-7 0,0 0-1 16,3-3-8-16,-3 3-12 0,0 0 2 0,0-7 1 15,4-5 9-15,-4 12 12 0,0-3-2 0,0-4-1 16,0-2 49-16,0 9 10 0,0-6 1 0,0-4 1 16,0 1 20-16,0 0 4 0,3-1 1 0,-3-2 0 15,-3-1-10-15,3-3-1 0,0 4-1 0,0-7 0 16,0 7-51-16,0-7-9 0,0 3-3 0,-4-3 0 16,4-3-4-16,0 0-2 0,-3 0 0 0,3 0 0 15,-7-6-3-15,3 6-1 0,-3-6 0 0,0 3 0 16,0-6-10-16,3-1 8 0,-6 1-8 0,3-4 8 15,0 4 7-15,0 0 1 0,0 2 0 0,0-2 0 16,3 0-4-16,-6 9 0 0,10 0 0 0,-11 0 0 16,7 3 0-16,-3-3 0 0,4 3 0 0,-4 7 0 0,3-7-12 15,1 6 0-15,-1-5 0 0,-3 5 0 0,7 4 0 0,-7-4 0 16,7-6 0-16,-3 7 0 0,3 2 0 0,-8 1 0 16,5-4 0-16,-1 4 0 0,4 0 0 0,-3-4 0 15,-1 4 0-15,4 5 0 0,-3-5 0 0,3 6 0 16,-7-3 0-16,3 2 0 0,1-2 0 0,-4 6 0 15,3-3-10-15,4 3 10 0,0 0-8 0,0 0 8 0,-7 0-8 0,7 0 8 16,0 0 0-16,0 0 0 0,0 0 0 16,-3 0 0-16,3 0 0 0,0 0 0 0,0 0 0 0,0 0 0 15,0 0 0-15,0 0-8 0,0 0 8 0,0 0 0 16,0 0 0-16,0 0-8 0,-7 3 8 0,-1 7 0 16,8-4 0-16,-7 0 0 15,4 4 0-15,-8-1 0 0,4 10 0 0,-7-7-10 0,4 7 10 16,-5 0 0-16,-2-3 0 0,6 2 0 15,-10-5 0-15,7 6 0 0,-7-7 0 0,7 7 0 0,0-6 0 16,3-1 0-16,-3-2 0 0,7-4 9 0,3-3-1 0,4-3 0 16,0 0 0-16,0 0-8 0,0 0 12 0,0 0-4 15,0 0-8-15,0 0 0 0,-7-3 9 0,7-3-9 16,0-4 0-16,7 4 0 0,-7-3 0 0,4-1 0 16,-1 4 0-16,1-7 0 0,3 4 0 0,0 6 0 15,-4-7 0-15,5 1 0 0,-1 0 0 0,0-1 0 0,3-2 0 0,-6 2 0 16,3-2 0-16,7 2 0 0,-11-2 0 0,8-1 0 15,0-2 0-15,-1-1 0 0,1-3 0 0,3 0 0 16,-4 4 0-16,5-4 0 0,-5 0 0 0,-3 3 0 16,4 1 0-16,-1 2 0 0,-3 4 0 0,1-1 0 15,-1-2 0-15,3 9-8 0,-10-4 8 0,0 7 0 16,7-9 0-16,-7 9 0 0,0 0 0 16,0 0-10-16,11 0 10 0,-11 0-10 0,10 6 10 0,-10-6 0 15,0 0-9-15,7 3 9 0,0 7 0 0,1 2 0 16,-8-2 0-16,3-1 8 0,4-6 0 0,-3 7-8 15,-1-1 12-15,1 3-4 0,3-2-8 0,0-4 8 16,0 4-8-16,0-4 8 0,4 10-8 0,-1-4 0 16,1-3 0-16,6 1 0 15,4-4-56-15,-3 4-12 0,7-1-4 0,3 4 0 16,4-4-108-16,7 0-23 0,10 10-4 0</inkml:trace>
  <inkml:trace contextRef="#ctx0" brushRef="#br1" timeOffset="93583.05">18076 11516 853 0,'0'0'37'0,"0"0"9"0,0 0-37 0,0 0-9 15,0 0 0-15,0 0 0 0,0 0 84 16,0 0 14-16,7 0 3 0,0 0 1 0,1 0-34 0,-1 0-6 15,-7 0-2-15,10 0 0 0,-3 0-11 0,0 0-2 0,-7 0-1 0,7 0 0 16,0 10-14-16,-7-10-2 0,7 3-1 0,-3 6 0 16,-1 1 7-16,5 2 0 0,-8 4 1 0,3-4 0 15,-3 1-7-15,-3 6-2 0,-1-7 0 0,0 10 0 16,1-3-12-16,-4 0-2 0,0-4-1 0,-4 11 0 16,4-11-2-16,0 4-1 0,-3 0 0 0,3-3 0 15,-4-7-10-15,4 3 10 0,0 4-10 0,0-3 10 16,3-4-10-16,-3-6 0 0,4 7-10 0,-4-1-593 15,7-9-118-15</inkml:trace>
  <inkml:trace contextRef="#ctx0" brushRef="#br1" timeOffset="94436.35">19339 10723 172 0,'0'0'16'15,"0"0"-16"-15,0 0 0 0,0 0 0 16,0 0 279-16,0 0 53 0,0 0 10 0,-3-10 2 0,-1 10-266 0,4 0-54 16,-7-3-10-16,4-3-2 15,-1 6-12-15,-3 0 0 0,0 0 0 0,0 0 0 16,3 0 0-16,-3 6 0 0,-3-6 0 0,3 3 0 0,0-3 0 0,-4 4 8 15,4 2-8-15,-4-6 8 0,1 3 29 0,-1-3 6 16,1 6 1-16,-1-3 0 0,-3 7 8 0,0-1 1 16,3-6 1-16,-3 13 0 0,-3-3-30 0,2-1-7 15,1 7-1-15,0-7 0 0,0 10-16 16,-4 0 0-16,8 0 0 0,-4-3 0 0,3 3 0 0,4 0 0 16,0 0 0-16,0-3 0 0,4 3 8 0,3-3-8 15,0-7 0-15,0 7 0 0,3-7 0 0,4 1 0 16,-3 3 0-16,3-4 0 0,0 1 10 0,0-4-10 15,3 4 8-15,-3-4-8 0,0 1 10 0,4-1-10 16,0 0 12-16,3-6-12 0,0 7 28 0,0-7-2 16,0-3 0-16,4 6 0 0,-1-6-3 0,-3 0-1 0,4 0 0 0,0-6 0 15,-1 6 2-15,5-6 1 0,-5-1 0 0,1-2 0 16,3-3-9-16,-3 2-1 0,3-2-1 0,-4-1 0 16,5-3-6-16,-5 4-8 0,1-7 11 15,3 3-11-15,-7-3 12 0,0-2-4 0,0 2 0 0,-3-3-8 16,-4 3 0-16,0 3 0 0,-3-3 0 0,-1 1 0 15,-6-4 8-15,3 0-8 0,-7 3 9 0,3 3-9 16,-7-3 8-16,4 1-8 0,-3 2 0 0,-4 0 9 16,0 1 3-16,-1-1 0 0,1 3 0 0,4 4 0 15,-4-4 0-15,3 10 1 0,1-6 0 0,-1 3 0 16,4 2-13-16,-4-5 0 0,4 6 0 0,4-3 0 16,-4 6-24-16,7 0 1 0,-4 0 1 0,4 0 0 15,0 0-104-15,-7 6-21 0,4-3-4 0,3-3-724 16</inkml:trace>
  <inkml:trace contextRef="#ctx0" brushRef="#br1" timeOffset="95072.15">19653 10447 460 0,'0'0'41'0,"0"0"-33"0,0 0-8 0,0 0 0 16,0 0 142-16,0 0 26 0,0 0 6 0,0 0 1 0,0 0-80 0,0 0-16 16,-7 3-3-16,4-3-1 0,3 0-43 0,-7 6-9 15,-7 1-2-15,6-1 0 0,1-3 11 0,4 6 1 16,-8 4 1-16,4-4 0 0,-7 10 0 0,4-6 0 15,-8 9 0-15,0 0 0 0,1 9 26 0,-1-3 6 16,-3-3 1-16,0 7 0 0,-1 5 5 0,1-2 2 0,-3-4 0 16,2 0 0-16,-2 10-34 0,3-6-8 0,-4-4 0 0,0 7-1 15,1-4-11-15,-1-2-1 0,0-1-1 0,0 0 0 16,8 1-7-16,-1-7-2 0,-3 6 0 0,7 0 0 16,0-9-9-16,3 10 0 0,-3-4 0 0,7-3 0 15,0 6 0 1,0-2 0-16,0-7-12 0,3 6 12 15,4-3-138-15,0-3-20 0,0-6-4 0</inkml:trace>
  <inkml:trace contextRef="#ctx0" brushRef="#br1" timeOffset="96222.3">19830 10030 1414 0,'-4'-6'31'0,"-3"-1"6"0,4-2 2 0,-5-1 1 0,1 4-32 0,4 0-8 0,-4-3 0 0,7 5 0 0,-4-5 8 15,1 0 0-15,-1 5 0 0,4-2 0 0,-3 3-8 16,3-6 0-16,-4 5 0 0,4 4 8 0,0 0-8 0,0 0 0 16,-3-6 0-16,3 6 0 0,0 0 28 0,0 0 9 15,-4 0 3-15,4 0 0 0,0 0 20 0,0 0 5 16,0 0 1-16,0 0 0 0,-3 10-27 0,3-1-6 16,3 0-1-16,4 4 0 15,0 0 5-15,0 2 1 0,4 1 0 0,3 3 0 0,0 3-5 16,4 0-1-16,-1 0 0 0,5-1 0 0,2 8-16 0,4 2-4 15,1-6-1-15,2 13 0 0,1-4-11 0,0 7 0 16,-4 3 0-16,0-3 8 0,1 12-8 0,-1-3 0 16,-3-3 9-16,-4 10-9 0,0-10 0 0,-3 3 0 15,3-3 0-15,-7 0-12 0,0 0 12 0,-4 6 0 16,-2-3 0-16,-1 10 8 0,-7-13 4 0,0 6 2 0,0-6 0 16,-4-3 0-16,-3-3 26 0,0-3 4 0,-4 2 2 0,-6-8 0 15,-1 9-18-15,-3-7-3 0,0-3-1 0,-4 7 0 16,-3-3-5-16,0-4-2 0,-4-3 0 0,0-3 0 15,0 3-17-15,4-2 0 0,-4-4-8 0,1-4-762 16,6-5-152-16</inkml:trace>
  <inkml:trace contextRef="#ctx0" brushRef="#br1" timeOffset="105228.25">17233 10575 1648 0,'-3'-12'73'0,"-1"6"15"0,4 2-70 0,-3-2-18 0,-1 6 0 0,1-3 0 16,3 3 55-16,0 0 7 0,0-9 2 16,0 9 0-16,0-10-19 0,3 10-3 0,1-9-1 0,-4 9 0 15,7-3-41-15,-4 0 0 0,8-4-13 0,-4 4 3 16,-4-3 10-16,4 3 16 0,0 0-4 0,-7 3-1 16,0 0 9-16,0 0 1 0,0 0 1 15,0 0 0-15,0 0 18 0,0 0 3 0,0 0 1 0,0 0 0 16,0 0-3-16,-7 3 0 0,0 0 0 0,0-3 0 15,0 0-1-15,-3 9 0 0,-1-9 0 0,1 7 0 16,-1-4 3-16,0 0 0 0,4 3 0 0,0-3 0 16,0 4-35-16,0-4-8 0,0-3 0 0,0 9 0 15,0-6 8-15,3 3 0 0,-3-2 0 0,4 2 0 16,-4-3-8-16,3 3 0 0,-3-3 0 0,0 1 0 0,0 2 0 16,0-3 8-16,0 6-8 0,0-2 8 0,-4-1 0 15,4 0 0-15,-3 4 0 0,3-4 0 0,-4 3-8 0,0 1 0 16,1 2 0-16,-1-2 0 0,-3-1 0 15,4 4 0-15,-1-4 14 0,8 4-4 0,-5-4-2 0,1 0-8 16,4 4 12-16,-1-4-4 0,1 1-8 0,3 2 0 16,-4 4 9-16,4-4-9 0,0 1 0 15,0-4 0-15,0 4 0 0,-3-4 0 0,-1 10 9 16,4-9-9-16,0 2 12 0,0 1-12 0,-3-4 0 0,3 4 0 16,-7 5 0-16,3-5 0 0,1-4 0 0,-1 10 0 15,-3-6 0-15,3 6 0 0,-3-7 0 0,0 7 0 16,0-7 0-16,0 1 0 0,4 6 17 0,-1-7 7 15,1-2 0-15,-1 2 1 0,4 4-15 0,-3-3-10 16,6-1 12-16,-3 1-12 0,0-4 8 0,4 7-8 0,3-4 0 16,-4-2 0-16,1 2 0 0,3-2 0 0,-4 2 0 0,4-2-9 15,-3 2 9-15,-1-2 0 0,1 2 0 0,3-3 0 16,0 4 0-16,-3-4 0 0,3 1 0 0,0 2 0 16,0-2 0-16,0-4 0 0,0 3 8 0,4-2-8 15,-1-1 14-15,1-3-2 0,-1 7 0 0,1-7 0 16,-1 3 1-16,1-3 0 0,3-3 0 0,0 10 0 15,-3-4-13-15,3-3 8 0,-3 0-8 0,3 3 0 16,0-3 8-16,-4 4-8 0,4-4 0 0,-3 3 0 16,0-3 0-16,-1 0 8 0,-3-3-8 0,4 7 0 15,-1-4 0-15,1-3 9 0,0 0-9 0,-1 0 8 16,1 0-8-16,-1 0 0 0,1 0 0 0,3 0 8 16,-3 0-8-16,-1 0 8 0,4 0-8 0,-3 0 8 15,3-3 0-15,0-4 0 0,0 7 0 0,-3-3 0 0,3 0-8 16,0-3 12-16,0 3-12 0,0-4 12 15,-3 4-3-15,-1-6 0 0,1 0 0 0,0 5 0 0,-1-2-1 0,4-6 0 16,-3 2 0-16,-1 1 0 0,1 6-8 0,0-10 12 16,-1 4-12-16,-3-1 12 0,4-9-12 0,-4 10 8 15,0-4-8-15,0 1 8 0,-3-7-8 0,-1 7 12 16,4-7-12-16,-7 3 12 0,4 0-12 0,-1-6 10 16,-3 4-10-16,0 5 10 0,0-3-10 0,0-2 0 15,0-1-10-15,0 0 10 0,0 3 0 0,0-3 18 0,0 1-2 0,-3 5-1 16,3-6-15-1,0 7 11-15,-4-1-11 0,4 1 10 0,-3-4-10 0,3 3 0 16,0 1 0-16,-4-1 8 0,1-2-8 0,-5 5 0 0,5-2 9 16,-1-1-9-16,-3-6 0 0,0 7 0 15,0-7 0-15,-3 6 0 0,3-5 8 0,-4 5-8 0,0-6 8 16,-3 7-8-16,4-7 9 0,-1 3-9 0,4-3 12 16,0 1-12-16,-4 5 0 0,1 1 0 0,3-4 0 0,-4 3 0 15,1 1 0-15,3 2 0 0,-4 1-8 0,4 0 8 16,0-4 0-16,0 4 0 0,0-1 0 0,0 7 0 15,-4-6 0-15,4-1 0 0,0 7 0 0,4-6 0 16,-5 9 0-16,1-10 0 0,0 7 0 0,0-3 0 16,0 3 0-16,-3-7 0 0,3 10 0 0,-4-3 0 15,0-3 0-15,1 6 0 0,3 0 0 0,-4-3 0 16,4-3 0-16,-3 6 0 0,-1 0-8 0,0 6 8 0,4-6 0 0,0 3 0 16,-3-3 0-16,6 6-9 0,-3-6 9 0,4 3 0 15,-4-3 0-15,3 7-8 0,4-7-3 0,-7 3 0 16,3 0 0-16,1 3 0 15,-4-3-24-15,3 4-5 0,4-7 0 0,-3 3-1 16,-1 6-114-16,4-6-22 0,0-3-5 16,0 10-653-16,0 2-130 0</inkml:trace>
  <inkml:trace contextRef="#ctx0" brushRef="#br1" timeOffset="106712.86">17085 11134 403 0,'0'0'36'0,"0"0"-36"0,0 0 0 0,-7-7 0 16,7 7 368-16,0 0 66 0,-4 0 14 0,4 0 2 15,-3-3-360-15,3 3-72 0,0 0-18 0,0 0 0 0,0-9 0 0,0 9 0 16,0 0 0-16,0-10 0 0,0 7 10 0,0 3-2 16,0 0 0-16,0 0 0 0,3-6 22 0,-3 6 4 15,0 0 1-15,0 0 0 0,4-6-2 0,3-1 0 16,-7 7 0-16,4-3 0 0,-4 3-17 0,10-6-4 16,-3 6-1-16,-3-3 0 0,3-7 5 0,0 10 0 15,0 0 1-15,0-9 0 0,4 9 6 0,-4-3 1 16,0-3 0-16,3 6 0 0,1-3-12 0,-1-1-3 15,-3-2 0-15,4 6 0 0,3-3-9 0,-3-3 12 16,-1 6-12-16,-3 0 12 0,4-3-12 0,-4 3 0 16,4-7 0-16,-4 7 0 0,-7 0 0 0,0 0 8 15,10 0-8-15,-10 0 0 0,0 0 8 0,7 0-8 16,-7 0 8-16,7 0-8 0,0 0 23 0,-7 0-1 16,7 0 0-16,4 0 0 0,-4 0-10 0,-7 0-3 15,7 0 0-15,-7 0 0 0,7 0-9 0,-7 0 0 0,7 0 9 0,-7 0-9 16,0 0 0-16,0 0 0 0,0 0 0 0,0 0 0 15,0 0 16-15,0 0 0 0,0 0-1 0,0 0 0 16,0 0-15-16,0 0 0 0,-7 7 8 0,-3-4-8 16,-1-3 8-16,0 6-8 0,1-6 11 0,3 3-11 15,-4-3 9-15,1 0-9 0,-1 6 0 0,-3-2 9 16,3-4-9-16,1 3 0 0,-1-3 0 0,-3 0 0 16,4 6 0-16,-1-6 0 0,-3 3 8 0,3-3-8 0,1 0 0 0,-4 0 8 15,3-3-8-15,4 3 8 0,0-6 0 0,0 6 0 16,0 0 0-16,7 0 0 15,0 0-8-15,0 0 0 0,0 0 0 0,0 0 0 16,0 0 0-16,0 0 0 0,0 0 0 0,0 0 0 0,10-3-9 16,1 3 9-16,-1-4-12 0,5-2 12 15,-1 6 0-15,3-3 0 0,1-3 0 0,-4 6 0 0,4 0 0 0,-1 0-8 16,1 0 8-16,0 0 0 0,-4 6 0 16,0-3 0-16,0-3 0 0,0 0 0 0,-7 10 0 0,0-7 0 15,4-3 0-15,-11 0 0 0,0 0 0 0,7 6 0 16,-7-6 0-16,7 3 0 0,-7-3 0 0,0 0 0 15,0 0 0-15,0 0 0 0,0 0 0 0,0 0 9 16,0 0-9-16,0 0 12 0,0 9-1 0,0-9 0 16,0 0 0-16,0 0 0 0,-7 13 7 0,3-7 2 0,-6-3 0 0,-1-3 0 15,1 7-20-15,-1-4 8 0,-3 0-8 0,0-3 0 16,0 0 0-16,-4 6 0 0,4-3 0 0,0-3 0 16,0 0 13-16,3 0-4 0,1 0-1 0,-1 0 0 15,4-3 4-15,0-3 0 0,3 6 0 0,-3-6 0 16,7 6-12-16,0-7 0 0,-3-2 0 0,3 6 0 15,3-7 8-15,-3 1-8 0,0 6 0 0,0 3 8 16,0-6-8-16,0-1-11 0,0 7 3 0,0 0 0 16,0 0-1-16,0 0 0 0,0 0 0 0,-3-6 0 15,-1 6 9-15,4 0 0 0,-7-3 0 0,7 3 0 16,-7 0 0-16,7 0-12 0,-7 0 4 0,7 0 0 16,-7 0 8-16,7 0 0 0,0 0 0 0,0 0 0 15,0 0 0-15,0 0 0 0,0 0 0 0,0 0 0 16,0 0 0-16,0 0 0 0,0 0 0 0,0 0 0 15,0 0-28-15,0 0-3 0,0 0-1 0,-7 3 0 0,0 3 32 0,0-2-9 16,0-1 9-16,3 3 0 0,-3-3-10 0,0 6 10 16,0-5-12-16,0 2 12 0,0-3 0 0,0-3 0 15,0 6 0-15,0-3 0 0,0-3 0 0,0 7 0 16,0-4 12-16,0-3-3 0,7 0-9 0,0 0 0 16,-8 3 0-16,8-3 0 0,-7 0 8 0,7 0 0 15,-7 6 0-15,7-6 0 0,0 0-8 0,0 0 8 16,0 0-8-16,-7 0 8 0,0 3-8 0,0-3-17 15,7 0 4-15,-3 0 1 0,-4 10 12 0,0-10 16 16,0 0-3-16,7 0-1 0,0 0-12 0,0 0 0 16,0 0 0-16,0 0 0 0,0 0 19 0,0 0 1 15,0 0 0-15,0 0 0 0,0 0-10 0,0 0-2 16,0 0 0-16,7 0 0 0,0 0 4 0,3-3 0 0,1-4 0 16,-1 7 0-16,4 0-12 0,1-3 0 15,-1-3 0-15,-4 6 8 0,4-3-8 0,-3 3 0 0,3 0 0 16,0-3 0-16,0 3 0 0,-3 0 0 15,3 3 0-15,-3-3 0 0,-1-3 0 0,4 3 0 0,-3 0 0 0,-1 3 0 16,-2-3 0-16,2 0 0 0,-10 0 0 0,0 0 0 16,7 3 0-16,-7-3 0 0,0 0 0 0,0 0 0 15,0 0 0-15,0 0 0 0,0 0 8 0,0 0-8 16,0 0 0-16,0 0 10 0,0 0-10 0,0 0 10 16,0 0-10-16,-10 0 0 0,3 0 9 0,3 0-9 15,-3 0 0-15,0-3 0 0,0 3 0 0,3-3 0 0,-3-4-20 0,7 7-1 16,-3 0-1-16,3 0-870 15,-4-9-175-15</inkml:trace>
  <inkml:trace contextRef="#ctx0" brushRef="#br1" timeOffset="111896.89">8100 14404 1335 0,'0'0'59'0,"0"0"13"0,0-9-58 0,7-1-14 0,-7 7 0 0,0-3 0 0,3-3 20 0,-3 9 2 16,0-4 0-16,4-5 0 0,-4 6-22 0,0-3 0 16,0 6 0-16,0 0 0 0,-7-3 24 0,7 3 0 15,0-7 0-15,-7 4 0 0,7 3 29 0,0 0 7 16,0 0 0-16,-7-9 1 0,0 6 19 0,3-4 3 16,1 1 1-16,-1-3 0 0,4-1-6 0,0 1-1 15,-3-1 0-15,3 1 0 0,0-4-26 0,-4 4-6 16,4-3-1-16,0 2 0 0,0 1-13 0,0-1-3 15,-3-2-1-15,-5 2 0 0,5 10-5 0,-4-9-1 0,7 6 0 16,-11 0 0-16,4-4 3 0,0 4 0 16,0-3 0-16,-3 3 0 0,2 3-24 0,-2 0 0 15,-1 0 0-15,1 0 0 16,-1 3-21-16,1-3-9 0,-1 0-2 0,4 9 0 0,-7-9 32 0,3 7-9 0,1-1 9 16,-1-6 0-16,0 6 0 0,1-3 0 0,-1 7 0 0,4-4 0 15,-3 0 0-15,-1 4 0 0,4-1 0 0,0 4 0 16,7 2 0-16,-7 1 0 0,3 3 0 0,1 3 0 15,3-3 0-15,3 3 0 0,1-4 0 0,3 4 0 16,-7-6 0-16,4 3 0 0,-1 3 0 0,4-3 0 16,0-7 0-16,7 7 0 0,-10-7 0 0,3 1 0 15,7-4 0-15,-11 7 0 0,8-10 0 0,-4 4 0 16,7-1 0-16,-7-9 0 0,4 10 0 0,-4-7 0 0,4-3 0 16,3 6 0-16,-4-3 0 0,4-3 0 15,-3 0 0-15,3 0 0 0,0-3 0 0,0-3 0 16,4 6 0-16,-4-3 0 0,0-4 0 0,0 4 0 15,4 3 8-15,-8-9 0 0,5 6 0 0,-5-4 0 16,4 1-8-16,-3 0 0 0,-1-4 8 0,-3 1-8 0,4 3 8 0,-4-4-8 16,4 1 10-16,3-4-10 0,-14-2 16 15,7 2-2-15,-4 4-1 0,1-7 0 0,-1 0-13 16,4 1 0-16,-3-4 8 0,-4 0-8 0,0-3 10 0,0 3-1 16,0 7 0-16,0-7 0 0,-4 3 1 0,4 1 0 15,-7-1 0-15,0 0 0 0,0 4 8 0,4 2 2 16,-11-2 0-16,3 2 0 0,-3 1-12 0,0 6-8 15,0 0 12-15,0-4-12 0,0 7 0 0,-1 0-12 0,5-3 0 16,-8-3 0-16,4 6 12 0,0 0 0 0,0 6 0 16,0-6 0-16,0 3-9 0,3-3 1 0,0 0 0 0,1 0 0 31,-1 7-91-31,4-4-17 0,0-3-4 0,7 0-1006 0</inkml:trace>
  <inkml:trace contextRef="#ctx0" brushRef="#br1" timeOffset="117269.81">17106 14109 529 0,'0'0'23'0,"0"0"5"0,0 0-28 0,0 0 0 0,0 0 0 0,0 0 0 15,0 0 68-15,0 0 8 16,0 0 2-16,4-9 0 0,-1 9-54 0,-3 0-12 16,4-9-1-16,-4 9-1 15,3-3-51-15,1-4-11 0,-4 7-1 0,3-3-1 16,-3 3 1-16,0 0 0 0,4-3 0 0,-4 3 0 0,0 0 74 0,0 0 15 0,0 0 4 0,0 0 0 16,0 0 79-16,0 0 16 0,0 0 3 0,0 0 1 15,0 0-32-15,0 0-7 0,0 0 0 0,0 0-1 16,0 0-18-16,0 0-3 0,0 0-1 0,0 0 0 15,0 0-36-15,-7 3-7 0,7-3-2 0,-7 3 0 16,0 4 12-16,7-7 3 0,0 0 0 0,-4 3 0 16,4-3 1-16,0 0 1 0,0 0 0 0,0 0 0 15,0 0 5-15,0 0 1 0,0 0 0 0,0 0 0 16,0 0-15-16,0 0-4 0,0 0 0 0,0 0 0 16,0 0-8-16,4 0-1 0,-4 0-1 0,0 0 0 0,0 0 1 0,7 0 0 15,-7 0 0-15,0 0 0 0,0 0-27 0,0 0 0 16,0 0 0-16,0 0 0 0,0 0 0 0,0 0 0 15,0 0 0-15,0 0 0 16,0 0 15-16,7 9-3 0,-4-6 0 0,1 7 0 0,-4-10-4 0,0 9 0 16,0 0-8-16,0-5 12 0,0-4-12 0,3 9 0 15,-3 0 0-15,0 1 0 0,0-10 8 0,0 0-8 16,0 9 0-16,0-9 9 0,0 0-9 16,0 0 0-16,0 3 0 0,0-3 0 0,0 10 12 0,0-1-4 15,0-6 0-15,0 7 0 0,-3-1-8 0,-1 1-11 16,1-1 3-16,-1 3 0 0,1 1 8 0,-1 6 0 15,1-7 0-15,-1 10 0 0,1-6 0 0,3-3 0 16,-4-1 0-16,4 1 0 0,0-4 0 0,0-9 9 16,0 0-9-16,0 0 10 0,0 0-10 0,0 0 0 15,7 0 9-15,4 0-9 16,-1 0-92-16,-3-3-24 0,4-3-4 0,0-7-1020 0</inkml:trace>
  <inkml:trace contextRef="#ctx0" brushRef="#br1" timeOffset="119092.57">7366 13997 57 0,'0'0'0'0,"0"0"0"0,0 0 0 0,0 0 0 16,0 0 116-16,0 0 19 16,-4-4 3-16,-10 4 1 0,7 0 13 0,4 0 4 15,-8-3 0-15,4 3 0 0,-3 0-30 0,10 0-6 0,-4-6 0 0,4 6-1 16,-11 0-50-16,11 0-9 0,0 0-3 0,-3-3 0 15,-1-3-32-15,4 6-6 0,0-3-2 0,0 3 0 16,0-7-6-16,0 7-2 0,0 0 0 0,0 0 0 16,0 0-9-16,0 0 10 0,0 0-10 0,0 0 10 15,0 0 15-15,-3-3 3 0,-4 0 1 0,0 3 0 16,-4 3 14-16,4 0 2 0,-3-3 1 0,-1 7 0 16,0-4 7-16,1 3 2 0,-1-3 0 0,1-3 0 15,3 9-19-15,-11-5-3 0,11 2-1 0,-4-3 0 16,-3 6-18-16,7-5-4 0,-3 2-1 0,-1-3 0 0,4 3-9 15,-4-3 0-15,1 7 0 0,-1-1 0 16,1-6 0-16,3 7 0 0,-4 2 0 0,0-2 0 0,1 2 0 0,-1 4 0 16,1-4 0-16,-1 1 0 15,4 6 15-15,-7-7-3 0,3 10 0 0,4-3 0 16,-3 3-12-16,-1-3 11 0,4 3-11 0,0 0 10 16,0 0-2-16,0 0-8 0,3-4 12 0,1 4-4 0,-1-9-8 0,1 12 10 15,3-9-10-15,0 6 10 0,0 0-10 16,0-4 10-16,0 1-10 0,3 3 10 0,1-3-10 0,-1-3 0 15,1 6 0-15,-1-4 0 0,1 4 0 0,-1-3 0 16,8 0 0-16,-11-3 0 0,0 6 0 0,7-3 0 16,-3-1 0-16,-1 1 0 0,1-3 8 0,3-7-8 15,-4 4 0-15,1 2 8 0,3-8-8 0,0 2 12 0,7-3-12 0,-11-2 12 16,8-4 1-16,3 0 1 0,0 0 0 0,4 0 0 16,-7-4 2-16,6-2 0 0,1 3 0 0,3-3 0 15,0 3-7-15,0-7-1 0,-7 1 0 0,8 6 0 16,-12-7 1-16,4 1 0 0,0-1 0 0,0 4 0 15,-3-3-9-15,0 2 0 0,-1-2 0 0,1 3 0 16,-8-4 12-16,4 1 6 0,0 0 2 16,1-4 0-16,-8 4 5 0,3-1 2 0,1-2 0 15,-1-1 0-15,-3-3-10 0,0 7-1 0,4-4-1 0,-1-5 0 16,4 5 1-16,-3-6 0 0,3 7 0 0,-7-10 0 16,7 3-7-16,-4-3-1 0,1 0 0 0,-1 3 0 15,4-3-8-15,-7 0 8 0,4 7-8 0,0-4 8 16,-4-3 3-16,0 3 0 0,-4 0 0 0,4-3 0 15,-4 10-11-15,4-7 0 0,-7 6 0 0,4-5-11 16,-4 5 11-16,0 1 0 0,0-1 0 0,3-3 8 0,-10 7-8 0,7-4 0 16,-4 4 0-16,1-4 0 0,3 4 0 0,0-4 0 15,-4 4 0-15,4-3 0 0,0 2 0 0,-4 1 0 16,4-1 0-16,-3 1 0 0,3-4 0 0,-4 10 0 16,4-3 0-16,0-3 0 0,4 9-16 0,-12-7 3 15,12 1 0-15,-4 6 0 16,-4 0-29-16,4 0-6 0,-3 0 0 0,6 0-1 15,-6 0-103-15,2 6-21 16,8-6-4-16,0 0-949 0</inkml:trace>
  <inkml:trace contextRef="#ctx0" brushRef="#br1" timeOffset="120755.84">6996 14407 345 0,'0'0'15'0,"0"0"4"0,0 0-19 0,0 0 0 15,0 0 0-15,0 0 0 16,0 0 119-16,0 0 20 0,0 0 4 0,0 0 1 0,0 0-72 0,0 0-15 16,-7 0-2-16,7 0-1 0,0 0 25 0,-11 0 5 15,4 0 0-15,0 10 1 0,3-10 13 0,-3 6 2 16,0-3 1-16,4-3 0 0,3 0-5 0,0 0 0 16,0 0-1-16,-7 0 0 0,7 0-25 0,-7 0-5 15,7 0-1-15,-7 0 0 0,7 0-36 0,0 0-8 0,0 0-2 16,0 0 0-16,0 0-18 0,0 0 0 0,0 0 0 0,0 0 0 15,0 0 0-15,0 0 0 0,0 0 0 0,0 0 0 16,0 0 0-16,7 3 0 0,-7-3 0 0,7 7 0 16,3-4 8-16,-3-3 5 0,0 0 1 0,0 6 0 15,4-6 6-15,0 0 0 0,3 3 1 0,-7-3 0 16,0 0-7-16,3 0-2 0,1 3 0 0,0-3 0 16,3 7-12-16,-4-7 0 0,1 0 0 0,3 3 0 15,-7-3 8-15,4 0-8 0,-1 0 0 0,-3 0 0 16,7 0 10-16,-10 0-10 0,3 0 10 0,3 0-10 15,-2 0 18-15,-1 0-2 0,0 0-1 0,-7 0 0 16,0 0-4-16,0 0-1 0,10 0 0 0,-10 0 0 16,0 0-2-16,0 0-8 0,0 0 12 0,0 0-4 15,0 0 1-15,0 0 0 0,0 0 0 0,0 0 0 16,0 0 6-16,0 0 1 0,-3-3 0 0,3 3 0 16,-4-10-5-16,1 7-1 0,-4-3 0 0,0 6 0 0,-1-10 2 15,5 10 0-15,-4 0 0 0,-4-3 0 0,4 0 0 0,-3-3 0 16,3 6 0-16,-4-3 0 0,0 3-12 0,1-7 10 15,-1 7-10-15,1 0 10 0,3 0-10 0,-7 7 0 16,3-7 0-16,0 0 0 0,4 3 15 0,-3-3-3 16,3 0 0-16,-7 0 0 0,10 0-12 0,-3 0 0 15,0 0 0-15,0 0 0 0,3 0 0 0,4 0 0 16,-7 6 0-16,7-6 0 0,0 0 9 0,-7 0-1 0,7 0 0 16,0 0 0-16,0 0-8 0,0 0 0 0,0 0 0 0,0 0 0 15,0 0 0-15,0 0 0 0,0 0 0 0,0 0 0 16,7 6 0-16,0-6 0 0,0 10 0 15,4-10 8-15,0 0-8 0,3 6 0 16,-11-6 0-16,8 0 8 0,-1 0-8 0,1 0 0 0,0 0-10 0,3 0 10 16,-11 0 0-16,8 0 0 0,-1 0 0 15,1 0 0-15,-1-6 0 0,-2 6 0 0,-8 0 0 0,10 0 0 16,-3 0 0-16,7 0 0 0,-14 0 0 0,0 0 0 16,4 0 0-16,3 0 0 0,-7 0 0 0,0 0 0 15,7 0 8-15,-7 0-8 0,0 0 0 0,0 0 0 16,0 0 8-16,0 0-8 0,0 0 0 0,0 0 0 15,0 0 0-15,0 0 8 0,7 0-8 0,-7 0 0 16,0 0 16-16,0 0-3 0,0 0-1 0,0 0 0 16,0 0-2-16,0 0-1 0,0 0 0 0,0 0 0 0,0 0-9 15,0 0 8-15,0 0-8 0,0 0 8 0,0 0-8 0,0 0 0 16,0 0 0-16,0 0 8 0,-7-3 9 0,7 3 2 16,0 0 0-16,-4-7 0 0,4 7-19 0,-3 0 0 15,-8 0 0-15,11 0 0 0,0 0 0 0,-7 0-12 16,7 0 1-16,-7 0 1 15,0 7 10-15,4-4 0 0,-8-3 0 0,4 0 0 0,0 0 11 16,0 6-3-16,-4-3 0 0,1-3 0 0,3 0 2 0,0 0 0 16,-4 0 0-16,4 0 0 0,-4 0-2 0,4 0-8 15,0 0 12-15,4-3-4 0,-4 3-8 0,7 0 0 16,0-6 0-16,0 6 8 0,0 0-8 0,0 0 0 16,0 0 0-16,0 0 0 0,0 0 0 0,0 0 0 15,0 0 0-15,0 0 0 0,0 0 0 0,0 0-11 16,0 0 11-16,0 0-8 0,0 0 8 0,7 6-8 0,3-6 8 15,1 0-8-15,3 0 8 0,4 0 0 0,-1-6 0 0,1 6-8 16,7 0-3-16,-11-3 0 0,7 3 0 0,4-7 0 31,-1 7-90-31,-6-3-19 0,7-6-3 0,-4 6-1 0</inkml:trace>
  <inkml:trace contextRef="#ctx0" brushRef="#br1" timeOffset="127925.57">17184 14144 493 0,'0'0'21'0,"0"0"6"0,0 0-27 0,0 0 0 0,0 0 0 0,0 0 0 16,0 0 11-16,0 0-3 0,0 0-8 0,0 0 12 0,0 0 17 0,0 0 3 16,0 0 1-16,-4 0 0 0,-3 0 75 0,7 0 14 15,0 0 3-15,-7 6 1 0,0-6-21 0,7 0-4 16,0 0-1-16,0 0 0 0,0 0 7 0,0 0 1 16,-3-6 0-16,3 6 0 0,0 0-32 0,0 0-7 15,0 0-1-15,0 0 0 0,0 0-41 0,0 0-9 16,0 0-2-16,0 0 0 0,0 0 13 0,0 0 3 15,0 0 0-15,0 0 0 0,0 0-20 0,0 0-3 0,0 0-1 16,0 0 0-16,0 0-8 0,-4-9 0 0,1 5 0 16,3 4 0-16,0 0 0 0,0 0 8 15,0 0-8-15,0 0 8 0,0-9 7 0,0 0 1 16,3 5 0-16,1-5 0 0,-4 9 16 0,3-3 3 16,-3-3 1-16,4-4 0 0,-4 7-20 0,3-6-3 0,-3 6-1 0,0-4 0 15,0-2 7-15,0 9 1 0,0-3 0 0,0-7 0 16,0 7 16-16,-3-3 3 0,-1 3 1 0,4-3 0 15,0-1-20-15,0 7-3 0,-3-6-1 0,-1-3 0 16,1 5 0-16,-1-5 0 0,0 0 0 16,-3-1 0-16,4 7-4 0,-1-6-2 0,-3-1 0 0,0 1 0 15,4-4-10-15,-4 4 10 0,0-4-10 0,0 4 10 16,3 0-10-16,-3 2 0 0,0-2 0 0,0-1 8 16,3 1-8-16,-3 0 12 0,0-1-12 0,4 1 12 15,-1-4-3-15,-3 10 0 0,0-6 0 0,0-1 0 16,3 7-9-16,-6-3 0 0,3 3 0 0,-4-3 0 15,1 6 0-15,-1-4 0 0,1 4 0 0,-1-3 0 16,-3-3 0-16,3 6 0 0,-3 0 0 0,4 0 0 0,-1 6 0 0,-3-6 0 16,3 0 0-16,1 0 0 0,-1 3 0 0,1 1 0 15,-1-4 0-15,0 6 0 0,1-3 0 0,3-3 0 16,-4 6 0-16,1-3 0 0,-5 1 0 0,8 5 0 16,-3 0-9-16,-1-2 9 0,1-1 0 0,-1 3 0 15,0 1 0-15,1 2 0 0,-4-6 8 0,3 7-8 0,-3-4 11 16,3 1-11-16,1-1 0 0,-1-2 0 0,1 2 0 0,-1 7 0 15,1-10 0-15,3 3 0 16,-1 1 0-16,-2 2 0 0,3-2 0 0,3-1 0 0,-3 4 0 0,0-4 0 16,0 4 0-16,4-4 0 0,-4 10 0 0,-1-7 0 15,5-2 0-15,-4 2 0 0,3 7 0 0,-3 0 0 16,4-3 0-16,-4 2 0 0,3 1 0 16,1 0 0-16,-4-3 0 0,7 3 0 15,-4-7 0-15,1 7 0 0,3 0 0 0,0-4 0 0,0 1 0 0,3 0 0 16,-3-4 0-16,4 7 10 0,-1-6-10 0,-3-4 8 15,4 7-8-15,-1-4 8 0,1 1-8 0,3-4 8 16,-4 4-8-16,1-4 12 0,3 4-12 16,0-4 12-16,-4 4-12 0,5 2 8 0,-1-2-8 0,0-4 8 15,0 4-8-15,3-1 0 0,-6-2 9 0,6-1-9 16,-3 1 0-16,1 2 0 0,2-2 0 0,-3-1 8 16,0-6-8-16,0 6 0 0,-3 1 8 0,3-7-8 0,0 6 0 0,0-2 9 15,0-4-9-15,0 3 0 0,0 0 13 0,0-6-4 16,4 0-1-16,-4 7 0 0,3-4 0 0,-3-3-8 15,4 6 12-15,3-3-4 0,0-3-8 16,0 0 0-16,-3 3 0 0,3-3 0 16,-3 0 0-16,3 0 8 0,-4 0-8 0,4 0 0 0,-3-3 8 15,0 3-8-15,-4 0 0 0,3 0 8 0,-3-3-8 16,0-3 8-16,0 6-8 0,0-10 8 0,-7 10 0 0,8-3-8 16,-1-6 12-16,0 9-4 0,0-10 0 0,3 7-8 15,-3-3 12-15,0 0-4 0,4-1-8 0,-4-2 10 16,4 6-10-16,-4-3 10 0,3-1-10 0,-3 1 0 15,-7 6 9-15,7-9-9 0,4 9 0 0,-4-10 0 16,-7 10 0-16,7-3 0 0,4-6 8 0,-4 6-8 16,0-7 10-16,-4 1-10 0,4 6 0 0,0-4 8 15,0-2-8-15,-3 3 0 0,3-4 9 0,0 1-1 0,0 0 0 0,0-1 0 16,-3 1 0-16,-1-1 0 0,4 7 0 0,-3-6 0 16,3-1-8-16,-4 7 0 0,1-6 0 0,-1-1 0 15,1 7 0-15,0-3 0 0,-4 0 0 0,3-1 0 16,1-2 0-16,-1 6 0 0,-3-3 8 0,4-1-8 15,-4 1 0-15,3-3 0 0,-3-4 0 0,0 4 8 16,0-1 0-16,0 4 0 0,0-10 0 0,0 7 0 16,0-4 2-16,0-5 0 0,0 5 0 0,0 1 0 15,0-7-10-15,0 9 10 0,0-5-10 0,0-1 10 16,0 3-10-16,-3 1 8 0,3-1-8 0,-4-2 8 16,1 5-8-16,3-2 10 0,-4 2-10 0,1 7 10 15,-1-9-10-15,0 2 0 0,1 1 0 0,3-1 0 16,-4 1 0-16,1 0 8 0,-1 5-8 0,1-5 0 15,-1 0 0-15,1 2 8 0,-1-2-8 0,1 3 0 16,-1-4 0-16,-3-2 0 0,4 9 8 0,-4-4-8 0,3-2 0 0,-3 3 0 16,3-1 0-16,-3-2 0 0,4 9 0 0,-4-3 0 15,3-7 0-15,-3 10 0 0,0-3-26 0,4-3 2 16,-4 6 1-16,3-3 0 16,4 3-57-16,-7-6-12 0,3 6-3 0,4 0 0 15,0 0-69-15,-3-4-15 0,-4 4-2 0</inkml:trace>
  <inkml:trace contextRef="#ctx0" brushRef="#br1" timeOffset="129172.52">16492 14269 864 0,'0'0'76'0,"0"0"-60"0,0 0-16 0,0 0 0 0,0 0 133 0,0 0 24 0,7 0 5 0,-7 0 1 0,7 0-107 16,1 0-20-16,-8 0-5 0,7 0-1 0,-4 0 40 0,4 0 8 16,-7 0 2-16,7-3 0 0,0-3 36 0,0 6 8 15,0-3 2-15,0 3 0 0,1-6-43 0,2 2-9 16,1 4-2-16,-1-9 0 0,1 9-22 0,-1 0-5 15,1-9-1-15,3 9 0 0,-3-3-35 0,3-4-9 16,-4 4 0-16,5 3 0 0,-1-3 8 0,0 3 0 16,3-6 0-16,-3 6 0 0,1 0 0 0,-1 0-8 15,3-3 12-15,-3-4-4 0,1 7 13 0,-1 0 3 0,3-3 0 0,-6 0 0 16,3-3-1-16,-3 3 0 0,3-4 0 0,0 7 0 16,-4 0-13-16,1-3-2 0,-4-3-8 0,0 6 12 15,-7 0-12-15,0 0 9 0,11 0-9 0,-11 0 8 16,0 0 0-16,0 0-8 0,0 0 12 0,0 0-4 15,7-3 4-15,-7 3 1 0,0 0 0 16,0 0 0-16,0 0-5 0,0 0 0 0,7-3-8 16,-7 3 12-16,0 0-12 0,0 0 0 0,0 0 8 0,0 0-8 15,0 0 0-15,0 0 8 0,0 0-8 0,10-7 0 16,-10 7 0-16,0 0-8 0,0 0-1 0,0 0 0 16,0 0 25-16,0 0 6 0,-3 0 1 0,-1 0 0 15,1-3-10-15,-4-3-1 0,0 6-1 0,-4 0 0 16,1 0-11-16,-1 0 8 0,0 0-8 0,1 0 8 15,-4 0-8-15,0 0 0 0,3 0 0 0,-3 0 0 16,3 0 8-16,-3 0-8 0,0 0 8 0,3 6-8 0,-3-6 9 0,0 3-9 16,0-3 10-16,0 7-10 0,0-7 8 0,0 3-8 15,0-3 0-15,-4 3 9 0,7-3-9 0,-3 0 0 16,4 0 0-16,-1 6 0 0,-3-6 0 0,3 3 0 16,4 4 0-16,-3-4 0 0,3-3 0 0,0 0 0 15,0 0 0-15,3 6 8 0,-3-12-8 0,0 6 0 16,7 0 0-16,-7 6 0 0,7-6 8 0,-4 0-8 15,-3 0 8-15,7 0-8 0,0 0 11 0,0 0-3 16,0 0-8-16,0 0 12 0,0 0-12 0,0 0 11 16,0 0-11-16,0 0 10 0,0 0-10 0,0 0 0 15,0 0 0-15,0 0 0 0,0 0 0 0,11 3 0 16,0-3 0-16,-4 3 0 0,3-3 0 0,-3 0 8 0,4 7-8 16,-1-4 8-16,-3-3-8 0,4 0-17 15,3 0 4-15,-3 0 1 0,-1 0 12 0,1 0 0 16,0-3 0-16,3 3 0 0,-4 0 8 0,4-7 0 0,0 7 1 0,-3 0 0 15,7 0-9-15,-4 0 0 0,3 0 0 0,1 0 0 16,-4 0 8-16,4 0-8 0,-4 0 0 0,0 0 8 16,0 0-8-16,-3 0 0 0,-1 0 0 0,1 0 0 15,-1 0 0-15,1 0 0 0,-4 0 0 0,0 0 0 16,0 0 0-16,-7 0 0 0,11 0 0 0,-4 0 0 16,-7 0 14-16,7-3 4 0,3 0 1 0,1-3 0 15,-11 6-19-15,11 0 0 0,-4-3 0 0,3-4 0 0,-10 7-8 0,7 0-6 16,4-3-1-16,-11 3 0 0,0 0 24 0,7-6 5 15,-7 6 1-15,0 0 0 16,0 0-25-16,0 0-5 0,0 0-1 0,0 0 0 16,0 0 16-16,0 0 0 0,0 0 0 0,0 0 0 0,0 0 0 15,0 0 0-15,0 0 8 0,0 0-8 16,0 0 13-16,0 0-1 0,-4 0 0 0,1 0 0 16,-4 0-12-16,0 0 0 0,0 0 0 0,0 0 0 0,-4 0 0 15,4 0 0-15,-7 0 8 0,3 0-8 0,-3 0 8 0,-3 6-8 16,-1-3 11-16,0-3-11 0,1 7 0 0,-4-4 0 15,-4-3 0-15,4 0 0 0,0 0 0 0,-1 0 0 16,1 6 0-16,0-6 0 0,0 3 0 0,3-3 0 16,1 3 0-16,2-3 0 0,-2 0 0 0,3 0 0 15,3 0 0-15,1 7 0 0,-5-4 0 0,5-3 0 0,3 0 0 0,-4 6 0 16,4-3 0-16,0-3 0 0,7 0-11 0,0 0 11 31,0 0-204-31,0 0-35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12T17:25:58.585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12510 4404 864 0,'0'0'38'0,"0"0"8"0,3 0-37 0,-3 0-9 0,0 0 0 0,0 0 0 0,0 0 219 0,0 0 41 15,0 0 9-15,0 0 2 0,0 0-210 0,7 10-41 16,-3-1-9-16,-1 7-2 0,-6-10 9 0,3 6 2 16,0 1 0-16,0 6 0 0,0 0-9 0,-4 6-2 15,4-3 0-15,0 9 0 0,-7 7 13 0,4-7 2 16,-5 4 1-16,5 5 0 0,-1 1 27 0,-3-6 6 16,-3 5 1-16,-1 1 0 0,1-10-2 0,-1 4 0 0,0-1 0 15,-3-2 0-15,0-1-27 0,4 1-6 0,-1 5 0 0,0-12-1 16,1 7-7-16,-1-1-2 15,1-3 0-15,-1-12 0 0,4 9-14 0,-4-9 0 16,4 6 0-16,0-13-10 0,4 10 10 0,-1-10 0 0,1-6 0 16,-1 4 0-16,4-7 24 0,0 0 6 0,0 0 2 15,0-7 0-15,4-5-32 0,-4-1 0 0,3-6 0 16,1-3-10-16,-4-6 10 0,3 3 0 0,1-12 0 0,-1 5 0 16,1 1 0-16,3-1-8 0,-3-11 8 0,3 2-8 15,-4 9 8-15,4-15 0 0,0 10 0 0,0-10 0 16,-3 3 0-16,6 3 0 0,-3-3 0 0,4 3 0 15,-4 1 8-15,4-1 0 0,-1 6 0 0,4 4 0 16,-3-10 8-16,7 7 3 0,-1-4 0 0,4 4 0 16,-3-4-8-16,0 7-2 0,-1-4 0 0,4 1 0 15,4 5-9-15,-4-2 0 0,1 9 0 0,-1 0 0 0,3 0 0 16,-2 3 0-16,-1 7 0 0,0-7 0 16,0 16 0-16,0-13-11 0,4 13 3 0,-4-6 0 0,4 9 8 0,3-3 0 15,0 3-9-15,0 0 9 0,1 0 0 0,2 0 0 16,1 0 0-16,0 3 0 0,0-3 0 15,-8 6 0-15,5-3 0 0,-5 7 0 0,-3-1 0 16,-3-6 0-16,0 10 0 0,-4 2 0 0,-4 1 0 0,1 0 0 16,-4 6 0-16,0-10 0 0,-7 7 0 15,4-3 0-15,-4 9 0 0,-4-10 0 0,1 14 0 0,-1-17 0 16,-3 10 9-16,3-3-9 0,-6-7 0 0,3 10 0 16,-4-6 0-16,1 0 8 0,-1-4-8 0,-3 7 0 15,3-6 0-15,1 2 0 0,-1-5 0 0,-3 2 8 16,0 1-8-16,0-4 11 0,0 1-11 0,0-1 12 15,-8-3-12-15,5 4 12 0,-1-4-12 0,1-3 0 0,-5-3 0 16,5 6 0-16,-1 1 0 0,0-7-9 0,1-7 9 0,-4 7-13 16,3 0-5-16,0-6-1 0,1 6 0 0,-1-3 0 31,0-3-21-31,4 3-5 0,-7-7-1 0,7 1 0 16,0 6-15-16,0-4-3 0,-4 1-1 0,4 0 0 0,0-4-21 15,3 1-4-15,-3 6-1 0,4-7 0 0,-4 7 1 16,7-3 0-16,-4-3 0 0</inkml:trace>
  <inkml:trace contextRef="#ctx0" brushRef="#br0" timeOffset="1111.55">14478 3241 1152 0,'0'0'51'0,"0"0"10"0,0 0-49 0,0 0-12 0,0 0 0 0,0 0 0 16,0 0 69-16,0 0 11 0,0 0 3 0,0-6 0 15,0 6-49-15,0 0-10 0,0-4-1 0,0 4-1 16,0 0 9-16,0 0 1 0,-7-6 1 0,7 6 0 16,0 0 3-16,-4 0 0 0,-3 0 0 0,0 6 0 15,0-2-8-15,0 2-2 0,0-3 0 0,0 6 0 16,-3 1-14-16,2-1-2 0,-2-3-1 0,-1 10 0 16,-3 0 19-16,0-1 3 0,-7 1 1 0,3 3 0 15,-3 9 11-15,0-3 2 0,0 3 1 0,-4-2 0 16,-3 11-19-16,0 1-4 0,-1-1-1 0,1-5 0 0,3 2-11 15,-3 4-3-15,4-4 0 0,2 1 0 0,1-4 5 0,0 1 1 16,3-1 0-16,-3 0 0 0,4 7 18 0,-1-4 3 16,-3 1 1-16,3 3 0 0,1 6-8 0,-1-1-2 15,0 1 0-15,4-3 0 0,0 9 13 0,0-6 2 16,0 6 1-16,3-3 0 0,4-6-24 16,4 3-5-16,-4 6-1 0,7 0 0 0,0 4-3 0,7-14-1 15,-4-2 0-15,8 3 0 0,-4 3-8 16,7-7 8-16,0-2-8 0,0-4 8 0,4 1-8 0,-1-4 0 15,5-3 0-15,-5 3 0 0,4-12 8 0,1 3-8 16,-5-7 8-16,4 7-8 0,4-6 0 0,-4 2 0 16,4-2-9-16,0-1 9 15,3-2-29-15,-3 2 1 0,3-2 0 0,-4-1 0 16,8-6-18-16,-4 7-3 0,1-1-1 0,-1-9-720 16,0 3-144-16</inkml:trace>
  <inkml:trace contextRef="#ctx0" brushRef="#br0" timeOffset="2215.48">14771 3730 1317 0,'0'0'58'0,"0"0"13"0,-4-3-57 0,4 3-14 0,-7 0 0 0,7 0 0 16,0 0 52-16,0 0 7 0,-7 0 1 0,0 0 1 16,-3 0-13-16,10 0-4 0,0 0 0 0,0 0 0 15,0 0 37-15,0 0 7 0,0 0 2 0,7 3 0 16,-4 6-22-16,4 1-4 0,0-1 0 0,4-6-1 16,-1 10-29-16,1 3-6 0,-7-4 0 0,6 1-1 15,1 5 10-15,-1-5 3 0,-3 9 0 0,0 0 0 16,0-3-23-16,0 9-4 0,1-3-1 0,-1 3 0 15,-4-3 0-15,1 4 0 0,-1-4 0 0,1 3 0 0,-1-6-3 16,1 0-1-16,-1 0 0 0,4 6 0 16,0-12 20-16,0-1 3 0,1-2 1 0,-1-4 0 15,3 4-16-15,-3-4-2 0,4-6-1 0,-4 4 0 0,0-7 16 0,3 0 3 16,1 0 1-16,-4-10 0 0,4 1 7 0,-1-1 0 16,1-2 1-16,-1-7 0 0,1-3-9 0,0 0-3 15,-1 0 0-15,1-6 0 0,-1 3-9 0,1-6-1 16,3-1-1-16,0 1 0 0,4-10-10 0,-4 7-8 15,0-4 12-15,4 7-12 0,-4-13 0 0,3 12 0 16,-6 7 0-16,0-6 0 0,-4 3 0 0,0 6 0 0,0 3 0 16,0 3 0-16,0-3-11 0,0 10 1 0,-4-4 0 0,1 4 0 31,3 0-145-31,-3 9-29 0,-4 0-5 0,0 0-1031 0</inkml:trace>
  <inkml:trace contextRef="#ctx0" brushRef="#br0" timeOffset="2734.39">15032 4225 2181 0,'0'0'96'0,"0"0"21"0,0 0-93 0,0 0-24 15,0 0 0-15,0 0 0 0,0 0 52 0,0 0 7 16,0 0 1-16,0 13 0 0,0-13-38 0,0 6-7 16,0-3-2-16,0 7 0 0,0-1 3 0,0 4 0 0,0-4 0 0,0 10 0 15,0-3 6-15,0-1 2 0,3-2 0 0,-3 6 0 16,0 3 9-16,0 0 3 0,0-4 0 0,0 4 0 15,0 3-14-15,-3-3-2 0,3 0-1 0,-4 10 0 16,4-13-3-16,-3 2 0 0,-1 8 0 0,4-7 0 16,0 3-5-16,0-6-2 0,0-1 0 0,0 1 0 15,-3-3-9-15,3 6 0 0,3-7 0 0,-3-2 0 16,-3 0-22-16,3-7-3 16,0 0-1-16,0-6 0 15,0 0-138-15,0 0-27 0,0 0-5 0</inkml:trace>
  <inkml:trace contextRef="#ctx0" brushRef="#br0" timeOffset="3312.56">16133 3482 518 0,'0'0'46'0,"0"0"-37"0,3-6-9 0,1-3 0 16,-4 9 351-16,0 0 68 0,7 0 13 0,-7 0 4 16,0 0-312-16,0 0-61 0,0 0-13 0,7-4-2 15,0 8-39-15,-7-4-9 0,7 6 0 0,0 3 0 16,-4 4 21-16,4-1 3 0,-3 7 0 0,3 6 0 15,0 3 19-15,0 4 4 0,0-1 1 0,0 4 0 16,0-4 3-16,0 13 1 0,0-6 0 0,4 2 0 0,0-2-20 16,-4 3-3-16,3 3-1 0,-3-4 0 0,0 11-9 15,0-4-3-15,-3 3 0 0,-4 0 0 16,3-3-16-16,1 3 10 0,-4 0-10 0,0-3 8 16,-4 0-8-16,4-3 8 0,0 0-8 0,0-3 8 0,-3 0-8 15,-1-7 8-15,4 7-8 0,0-10 8 0,0 1-8 16,0-1 0-16,0-9 0 0,0 3 8 15,0-6-8-15,0 0 0 0,0-7 0 0,0 7 0 16,4-16-23-16,-4 10-9 0,-4-7-3 0,4-6 0 16,0 0-125-16,0 0-26 0,0 0-5 0,0 0-857 0</inkml:trace>
  <inkml:trace contextRef="#ctx0" brushRef="#br0" timeOffset="3861.62">17346 3683 1746 0,'0'0'77'0,"0"0"16"0,0 0-74 0,0 0-19 16,0 0 0-16,0 0 0 0,-3 3 44 0,-4-3 4 16,-1 9 2-16,5-5 0 0,-4 2-12 0,3-3-2 15,-3 16-1-15,0-10 0 0,0 4 21 0,0-1 4 0,0 1 0 0,0 6 1 16,0 0 3-16,-4-1 1 0,4-2 0 0,-3 12 0 16,3-12-5-16,-4 12 0 0,-3-3-1 0,0 7 0 15,0-1-27-15,-4 0-6 16,4 7-1-16,-4-4 0 0,1 17-14 0,-1-17-3 15,0 10-8-15,-3-3 12 0,0-4-12 0,3-2 0 0,1 6 8 16,-1-10-8-16,4 0 0 0,0-6 11 0,-4 7-11 16,4-4 10-16,4-6-10 0,3 0 0 0,0 0 0 0,-1-3 0 31,1-7-37-31,0-2 0 0,4-1 0 0,-1-6 0 16,4-3-159-16,0 0-32 0,0 0-7 0,0 0-735 0</inkml:trace>
  <inkml:trace contextRef="#ctx0" brushRef="#br0" timeOffset="4185.38">16806 3899 1152 0,'0'0'51'0,"0"-9"10"0,-3 9-49 0,3-13-12 0,-4 10 0 0,4-12 0 0,4 15 260 0,-1-13 50 15,-3 10 10-15,0 3 1 0,0 0-227 16,0 0-46-16,7 0-8 0,-7 0-3 15,7 0-7-15,4 0-2 0,0 3 0 0,-1 10 0 0,1 2 14 0,3 1 2 16,0-7 1-16,0 20 0 0,4-8-14 0,-1 5-3 16,1 5-1-16,0 0 0 0,6 1 10 0,-6 5 3 15,7-2 0-15,-4-4 0 0,4 4-32 0,-1-4-8 16,1 0 0-16,0-2 0 0,3-4 0 16,-3 3 12-16,3-6-4 0,4 0 0 0,-1 0-8 0,1 0 0 15,-4-7 0-15,0 1 0 0,-6 3 0 16,-1 0-10-16,0-4 10 0,0 4-13 0,-3-6 13 0,-1 2 0 0,-2 1 0 0,-1 0-9 31,-4-1-127-31,1-5-24 0,-1 9-6 0,-3-10-1 16,4-6-85-16,-4 10-16 0,7-7-4 0,-3-12-1 0</inkml:trace>
  <inkml:trace contextRef="#ctx0" brushRef="#br0" timeOffset="4771.96">17378 3244 1497 0,'0'-13'66'0,"0"13"14"0,0 0-64 0,0-6-16 15,0 0 0-15,7 0 0 0,-7 6 207 0,3 0 37 16,4 0 8-16,1 0 2 0,2 0-202 0,-3 0-41 0,0 0-11 16,4 6 0-16,-4 0 0 0,7 0 0 0,0-2-13 0,0 5 5 15,4 10 8-15,3-10 0 0,0 13-9 0,0-6 9 16,4 3 0-16,-4 3 0 0,4 6 8 0,3-6-8 16,0 3 35-16,1 12 1 0,2-5 1 0,5 2 0 15,-5 7 12-15,5 0 3 0,2-7 0 0,1 10 0 16,-3-3-17-16,-1 3-3 0,0-3-1 0,-3 3 0 15,-4-7-3-15,0 4-1 0,-3 3 0 0,-4 0 0 16,-3 6-11-16,-8-3-1 0,1 3-1 0,-4 3 0 16,0 1-14-16,-7 5 0 0,-3-5 0 0,-5-7 0 15,5 0 0-15,-8 0 0 0,1 0 0 0,-4-3 0 0,-4 3 0 16,0-7 11-16,4 1-11 0,-7-6 10 0,0 2-10 16,3-5 8-16,1-1-8 0,-1-9 8 15,4 0-8-15,-4 0 12 0,4-10-12 0,0 10 12 16,0-6-66-16,0-6-13 15,0-4-2-15,0 3-787 0,-1 1-158 0</inkml:trace>
  <inkml:trace contextRef="#ctx0" brushRef="#br0" timeOffset="24483.54">21809 7556 1072 0,'-18'-7'48'0,"18"7"9"0,0 0-45 0,0 0-12 0,0 0 0 0,0 0 0 16,-7 0 31-16,7 0 4 0,0 0 1 0,-3-9 0 15,-5 6-10-15,8 3-2 0,4-10 0 0,0 1 0 0,-4 6 20 0,0 3 3 16,3-6 1-16,-3 6 0 0,4-4 19 0,-4 4 4 15,0 0 1-15,0 0 0 16,0 0 1-16,0 0 1 0,0 0 0 0,0 0 0 16,0 0-25-16,0 0-5 0,0 10 0 0,-4-1-1 15,-3 4-6-15,0-1-1 0,7-2 0 0,0 9 0 0,-11-4-2 0,8 4-1 16,3 3 0-16,-4 6 0 0,-3 4 1 0,0-1 0 16,4 3 0-16,-1 7 0 0,1 3-10 0,-4 0-1 15,-4 9-1-15,4-2 0 0,3 2-6 0,1-9-2 16,-8 6 0-16,1-6 0 0,-1 6-5 0,1-6-1 15,2-3 0-15,-2 3 0 0,-1-7 4 0,1 1 1 16,10-7 0-16,-4 1 0 0,-3-11-13 0,4 8 11 16,-1-7-11-16,4-4 10 0,0-2-1 0,4-6 0 15,-4-1 0-15,3 4 0 0,1-7-9 0,-4-6 8 16,0 0-8-16,0 0 8 16,0 0-70-16,7-6-14 0,0-1-4 0,-7-8-696 0,0 2-140 0</inkml:trace>
  <inkml:trace contextRef="#ctx0" brushRef="#br0" timeOffset="25184.3">21639 7559 691 0,'0'0'61'0,"0"0"-49"16,-7 0-12-16,0-3 0 0,7 3 172 0,0 0 32 15,0 0 7-15,-3-7 1 0,-4 7-153 0,7 0-31 16,3-9-5-16,-3 9-2 0,-3-3 23 0,3-7 4 15,7 7 0-15,-4-3 1 0,-3-3 19 0,4 2 4 16,-1 1 1-16,4-3 0 0,0-1 10 0,1-2 1 16,-5 2 1-16,4-2 0 0,11 2-34 0,-4-2-7 15,-4 2-2-15,-3-2 0 0,8-1-14 0,-1-2-4 16,0 2 0-16,-4-6 0 0,-3 7-16 0,4-7-8 0,7 6 8 0,-4-5-8 16,-4 5 8-16,1 4-8 15,3-4 0-15,4 1 8 0,-4-1-8 0,3 4 8 0,-2-7-8 0,-1 13 8 16,7-10 0-16,-7 4-8 0,0-1 12 0,4 1-4 15,-1 0-8-15,1 5 8 0,-4-5-8 0,0 6 8 16,7-3-8-16,-3 6 0 0,3-3 9 0,-7 3-9 16,-3 3 8-16,3 3-8 0,7-3 10 0,-3 10-10 15,-4-4 0-15,0 10 0 0,4 0 0 16,3-4 0-16,0 7 0 0,0 6 0 0,-7-2 0 0,7 2 0 16,4-6 0-16,-7 9 0 0,-4-9 0 0,4 6 0 15,-4-3 0-15,-4-3 0 0,-3 0 0 0,-3 6 0 16,-1-6 8-16,-3 0-8 0,0-3 0 0,0 0 9 15,-10-3-1-15,3 3-8 0,0-7 12 0,-4 10-4 16,-3-6 8-16,0-1 0 0,-4 1 1 0,4 0 0 16,0 3-17-16,-7-7 0 0,-4-3 0 0,4 4 0 15,3 6 0-15,-6-7 0 0,-8-2 8 0,4-1-8 0,3 1 12 16,-3-7-2-16,-1 6 0 0,1 1 0 0,0-7-10 0,0-3 0 16,7 6 0-16,-8-6 0 0,-2 0 0 0,2-6 0 15,8 6 0-15,0 0 0 0,0-3 0 0,3-1 12 16,4-2-12-16,4-3 12 0,3 6-24 0,0-7-5 15,-1 1-1-15,5-1 0 16,3 7-134-16,3-9-26 0,-10-4-6 0,7 10-510 16,4-10-102-16</inkml:trace>
  <inkml:trace contextRef="#ctx0" brushRef="#br0" timeOffset="25805.87">23357 6543 1224 0,'15'-16'54'0,"-12"13"11"0,4-6-52 0,0-1-13 16,4 1 0-16,3 2 0 0,0-8 48 0,-3 5 6 15,3 4 2-15,0-10 0 0,3 13-41 0,-2-6-15 16,-5 0 11-16,-3-1-11 0,0 7 41 0,-7 3 3 15,0 0 0-15,0 0 0 0,4-9 14 0,-4 9 3 16,0-4 1-16,0 4 0 0,-4 0-31 0,1 0-7 16,-4 0 0-16,3 4-1 0,1 5 5 0,-4-6 0 15,3 13 1-15,-7-1 0 0,-3 1 6 0,4 0 1 16,-8 6 0-16,4 3 0 0,-7 0 0 0,3-3 1 16,-7 9 0-16,4-3 0 0,-3 7-7 0,-5-1-2 0,5-2 0 15,-5 9 0-15,5-4-8 0,-1 1-3 16,-3 3 0-16,0-1 0 0,-4 1 4 0,0 3 1 0,-3-3 0 0,3 3 0 15,0 0 15-15,-3 6 3 0,3-6 1 0,8 6 0 16,6-6-3-16,-3 0-1 0,-4-4 0 0,11 4 0 16,3-3-12-16,-3-3-2 15,0-1-1-15,0-5 0 0,-4 8-3 0,11-8-1 0,7 2 0 16,0-2 0-16,-3-1-27 0,6 0-6 0,8 1-1 0,0-10 0 16,-4 9 28-16,3-3 4 0,11-3 2 0,4 0 0 15,3 1-27-15,1-5-6 0,-1 1-1 0,4-3 0 16,3 0-1-16,0-3-1 0,-3 3 0 0,-4-7 0 31,0 7-80-31,0-7-16 0,-3 7-3 0,0-6-1 0,3 6-86 16,-7-10-18-16,0 4-3 0</inkml:trace>
  <inkml:trace contextRef="#ctx0" brushRef="#br0" timeOffset="27152.07">24366 6947 864 0,'0'0'38'0,"0"0"8"0,0 0-37 0,-3-3-9 0,-4-3 0 0,7 6 0 16,-4 0 75-16,4 0 13 0,-7-3 2 0,7 3 1 15,0 0-67-15,-7-6-12 0,0 2-4 0,7 4 0 16,-3 0 44-16,3 0 9 0,-11 0 2 0,7-3 0 16,4 3 33-16,-7 0 8 0,0 0 0 0,7 0 1 15,0 0-26-15,0 0-6 0,-7 3-1 0,4-3 0 0,3 0-11 16,-7 4-2-16,0 2-1 0,0-3 0 0,-4 6-13 0,4 4-2 16,-4-4-1-16,1 10 0 0,-1-6-20 0,-3 9-4 15,-4 0-1-15,1 6 0 0,-1 0 11 16,-3-3 3-16,0 10 0 0,-4-4 0 0,-3 0-3 15,0 10-1-15,3-10 0 0,0 4 0 0,8-4 45 16,-4 7 8-16,-1-4 3 0,-2 4 0 16,-1-4-118-16,4-2-23 0,0 2-5 0,3-2-1 15,-3-1 52-15,0 0 12 0,3 1 0 0,-3-1 0 0,3 0 0 0,1 1 0 16,2-10 0-16,-2 6 0 0,3-3 0 0,0-6 0 16,-1 3 0-16,5-10 0 0,-1 7-12 0,1-6 0 15,-4-4 0-15,7 1 0 16,0-7-31-16,-1 3-5 0,1-3-2 0,4-3 0 15,-1-9-130-15,1 6-25 0,3-7-6 0,3 1-1 0</inkml:trace>
  <inkml:trace contextRef="#ctx0" brushRef="#br0" timeOffset="27508.59">23566 6979 1785 0,'-7'-10'159'0,"3"10"-127"0,-3-9-32 0,3 9 0 15,4 0 100-15,0 0 15 0,0 0 2 0,0 0 1 0,0 0-97 16,0 0-21-16,4 9 0 0,-1 1 0 16,1 2 0-16,3 4 12 0,0-4-3 0,0 1 0 0,0 0 18 0,0 5 3 15,0-5 1-15,4 6 0 0,-1 0 9 0,1-4 1 16,0 4 1-16,-4 3 0 0,7 0-8 0,0 6-2 15,-3-6 0-15,6 0 0 0,-3 9-10 0,4 1-2 16,3-1-1-16,0 0 0 0,0 1-11 0,1 2-8 16,-1-2 12-16,0-1-12 0,7 0 8 0,0 1-8 15,1-1 0-15,-1-9 0 0,0 9 10 16,0-9-10-16,-3 7 8 0,-4-7-8 0,4-1 11 0,-4-2-3 16,-3-6-8-16,-1 9 12 15,1-10-48-15,0-2-11 0,-1 5-1 0,-3-8-1 16,0-1-195-16,-3-6-40 0</inkml:trace>
  <inkml:trace contextRef="#ctx0" brushRef="#br0" timeOffset="28249.5">24740 6756 633 0,'0'0'56'0,"0"0"-44"15,0 0-12-15,-7 3 0 0,7-3 158 0,-3 6 30 0,-4-2 5 0,7-4 2 16,0 0-83-16,0 0-17 0,0 0-3 0,0 0-1 15,-7 0-5-15,7 0-1 0,0 0 0 0,0 0 0 16,0 0-21-16,0 0-4 0,0 0 0 0,7 9-1 16,0-6-15-16,0 3-4 0,0-2 0 0,0 5 0 15,0 3-22-15,0-2-5 0,0 6-1 0,0-4 0 16,-3 1 0-16,3 9-1 0,-4 0 0 0,1 0 0 16,3-4 7-16,-4 14 2 0,1-10 0 0,-4 9 0 15,3 0 12-15,1 7 4 0,-1 0 0 0,-3 2 0 0,4 1-8 0,0 3 0 16,-1 0-1-16,-3 6 0 0,4-6-15 0,-4 9-4 15,3-6 0-15,1-3 0 0,-4 0-8 0,3-3 0 16,-3 3 9-16,4-3-9 0,-1-7 8 0,-3 7-8 16,4-7 8-16,-1-2-8 0,1-1 0 15,3-3 8-15,-4-3-8 0,4 0 0 16,0-9 0-16,1 3 0 0,2-7 0 0,1-2 0 16,3 2-73-16,3-5-19 0,-2-4-4 0,-5-3-1 15,-3-3-111-15,4-4-23 0,6-18-4 0,1-3-1 0</inkml:trace>
  <inkml:trace contextRef="#ctx0" brushRef="#br0" timeOffset="28803.67">25456 7007 864 0,'0'0'76'0,"0"0"-60"0,0 0-16 0,-3 0 0 15,-4-6 204-15,0 6 39 0,0 6 7 0,7-6 2 16,0 0-184-16,0 0-36 0,-7 3-7 0,7-3-1 0,0 0 35 0,0 0 7 15,0 0 2-15,0 0 0 0,0 0 1 16,7 9 1-16,-4 1 0 0,4-1 0 16,-3-2-21-16,3 8-4 0,0-2-1 0,0-1 0 15,-3 4-25-15,3 0-6 0,0-4-1 0,3 7 0 0,1 3-12 0,-1 0 0 16,-3 3 0-16,1-9 0 0,2 6 20 0,1 0-3 16,-1 3 0-16,-3-10 0 0,4 7 9 0,0-6 2 15,-1 0 0-15,1-1 0 0,-1-2-11 0,1-1-1 16,3 1-1-16,-3-4 0 0,-1 1 27 0,4-1 6 0,-3 1 0 15,3-7 1-15,0 3-31 0,0-6-6 0,4-6-2 16,-4 6 0-16,0-10 8 0,4-2 2 0,-1 2 0 0,-3-5 0 16,8-4 11-16,-1-3 2 15,-4-6 1-15,5 6 0 0,-1-10-21 0,3 1-4 16,5 0-1-16,-8-1 0 0,-4 7-8 0,5-3 0 0,-8-3 0 16,3 6 0-16,-3-4 0 0,-3 7 0 15,0-6 0-15,-1 6 0 0,-3 0 0 0,0 0 0 0,-3 4 0 16,3 5 0-1,-4-9-23-15,-3 9-3 0,4-5-1 0,-4 5 0 16,0-6-7-16,0 7-2 0,0-7 0 0,0 10 0 16,0-4-28-16,0 4-7 0,0-1-1 0,0 7-767 0,0-6-153 0</inkml:trace>
  <inkml:trace contextRef="#ctx0" brushRef="#br0" timeOffset="29272.85">25746 7502 172 0,'0'0'16'0,"0"0"-16"0,0 0 0 0,0 0 0 16,0 0 372-16,-4-6 72 0,-3 6 15 0,7 0 2 15,0 0-303-15,0 0-61 0,0 0-12 0,0 0-2 16,0 0-19-16,0 0-4 0,0 0-1 0,7 9 0 15,-3 1-11-15,3-1-3 0,0 1 0 0,0-4 0 16,-4 13-14-16,8-7-3 0,-4 4-1 0,0 0 0 16,4 6-3-16,-4-4 0 0,0 4 0 0,3 7 0 15,1-4-9-15,0-3-3 0,-4 3 0 0,0 0 0 16,3-3-3-16,-3 0-1 0,0 0 0 0,0-3 0 16,0 2 0-16,1-8 0 0,-5 6 0 0,4-7 0 31,0-2-44-31,0-1-10 0,4 4-2 0,-8-7-749 0,-3-6-151 0</inkml:trace>
  <inkml:trace contextRef="#ctx0" brushRef="#br0" timeOffset="29848.48">26349 6348 1681 0,'0'0'74'0,"0"0"16"0,0 0-72 0,0 0-18 0,0 0 0 0,0 0 0 16,0 0 46-16,0 0 6 0,0 0 0 0,0 0 1 15,7 7-17-15,-3-4-3 0,-4-3-1 0,7 9 0 16,3 1 0-16,-3-1-1 0,0 0 0 0,4 4 0 0,-1 0-5 0,5 5-1 15,-1 1 0-15,0 3 0 0,7 3 5 0,0-3 1 16,4 9 0-16,3 1 0 0,-3-1-11 0,-1 10-1 16,1 3-1-16,7-3 0 15,0 12-18-15,-1-3 0 0,1 3 0 0,-4-2 0 16,-3-4 8-16,0 3-8 0,-1 0 0 0,-2-3 0 0,-5 6 9 16,1-9-9-16,-8 6 0 0,1-6 9 0,0 6 2 15,-8-6 0-15,1 0 0 0,-1-3 0 0,1 3 11 0,-8-3 2 16,1-1 1-16,-4 1 0 0,0 0-4 0,-4-7-1 15,-3 10 0-15,0-3 0 0,0-3-12 0,0-4-8 16,-4 1 8-16,0-4-8 0,1 0 30 0,3 1 2 16,-4-10 0-16,0 6 0 15,4-3-48-15,4-6-10 0,-5 3-2 0,1-10 0 16,4 7-141-16,-1-9-29 0,1-7-6 0,-1 3 0 0</inkml:trace>
  <inkml:trace contextRef="#ctx0" brushRef="#br0" timeOffset="30265.2">27330 6831 1785 0,'0'0'159'0,"0"0"-127"0,0 0-32 0,0 0 0 0,0 0 124 0,0 0 18 16,0 0 4-16,0 0 1 0,0 0-109 0,0 10-22 16,0 2-4-16,0-2 0 0,0 12-12 0,0 0 10 15,3 6-10-15,-3-3 10 0,7 6 4 0,-3 1 1 16,3 5 0-16,0-2 0 0,0-1-15 0,4 7 11 15,-1 0-11-15,-3 3 10 0,4-4 2 0,-1 4 0 16,-3-3 0-16,0 3 0 0,-3-3 8 0,0-1 1 16,-1-5 1-16,-3 6 0 0,0-10 11 0,-3 0 3 15,3 1 0-15,-4-1 0 0,0-3-15 16,1-3-2-16,-1 7-1 0,4-10 0 0,-3 0-18 0,3 0 0 16,0-7 0-16,0-2 0 15,3-1-99-15,1-5-23 0,-1-4-5 0,-3-3-1 16,0 0-60-16,0 0-13 0,4-3-3 0,3-13 0 0</inkml:trace>
  <inkml:trace contextRef="#ctx0" brushRef="#br0" timeOffset="31417.4">27354 6929 1587 0,'0'0'70'0,"0"0"15"0,0 0-68 0,0 0-17 0,0 0 0 0,4-4 0 15,-1-5 69-15,-3 9 11 0,0-3 1 0,4-3 1 16,-4 6-29-16,4-4-5 0,-4 4-2 0,0-9 0 16,3 6 6-16,1-3 0 0,-1-4 1 0,1 4 0 15,-1-3 2-15,1 2 0 0,3-2 0 0,-4-4 0 16,4 4-7-16,0-1 0 0,-3 4-1 0,3 0 0 16,0-3-7-16,0-4 0 0,4 4-1 0,-4 5 0 15,0-5-23-15,0 0-5 0,0 5-1 0,3-5 0 16,5 3 5-16,-5 0 1 0,8-1 0 0,-4-2 0 15,4 6-16-15,-1-4 0 0,4 7 0 0,-3 0 0 16,3 0 0-16,-3 0 0 0,-1 0 0 0,1 7 0 0,3-4 0 0,-3 6-10 16,-4 1 10-16,0-1-8 15,4 4 8-15,-8-1 0 0,1 4 0 0,-1 0-8 16,-2 2 8-16,-1 1 0 0,0 3 0 0,-7 3 0 16,3 3 0-16,1-2-12 0,-4 2 12 0,3 0-12 0,-3-3 12 15,0 3 0-15,-3-3 0 0,3-3 0 16,0 0 0-16,0 6 11 0,-4-9-3 0,1 3 0 0,-4-6-8 0,3 3 0 15,-7-7 0-15,1 10 0 0,3-6 0 0,-7-4 8 16,0 1-8-16,0 3 8 0,-4-4 0 0,0 1 0 16,1-1 0-16,-5-2 0 0,1-1-8 0,0 1-11 15,3-7 3-15,1 3 0 0,3-3 8 0,0-3 0 0,3 0 0 16,0 6 0-16,1-6 0 0,-1 0 0 16,11 0 0-16,-7-6 0 0,0 3-8 0,4-3 0 0,-4-4 0 0,3 7 0 31,1-6-37-31,-1-1-7 0,0-2-2 0,1 2 0 15,3 1-98-15,-7 6-19 0,3-7-4 0,-3 7-1 16,0 3-46-16,0-6-10 0,-10 6-1 0,-1-3-1 0</inkml:trace>
  <inkml:trace contextRef="#ctx0" brushRef="#br0" timeOffset="32223.47">28833 6167 403 0,'7'-10'36'0,"-7"10"-36"0,0 0 0 0,0 0 0 16,0-9 182-16,0 9 30 0,0 0 5 0,0 0 2 15,0 0-134-15,3-13-26 0,-3 13-6 0,0 0-1 16,0 0-16-16,0 0-3 0,0 0-1 0,0 0 0 0,0 0-9 0,0 0-3 16,0 0 0-16,0 0 0 0,0 0 0 0,-7 0-1 15,-4 6 0-15,1 1 0 0,3-7 43 16,-7 9 9-16,0 1 1 0,-4 2 1 0,0-3-5 0,-3 10-2 15,4 0 0-15,-5 3 0 0,-2 0-16 0,-1 3-3 16,0 3-1-16,1 7 0 0,-1-4-29 0,0 10-5 16,1-7-2-16,-5 7 0 0,1 0-10 0,-4 0 12 15,1 3-12-15,-1 0 12 0,0 6 19 0,4-6 4 16,0 9 1-16,3-3 0 0,-3 0-7 0,7-3-1 16,-1-6 0-16,5 3 0 0,-4 6-10 0,6-9-2 0,5 3-1 0,-1 0 0 15,4 0-15-15,4-4 11 0,-1 1-11 0,11-6 10 16,-3 5-10-16,6 1 0 0,1-6 9 0,0-4-9 15,6 0 0-15,1 1 0 0,-1-1 0 0,5-3 8 16,-5-3-24-16,4-3-4 0,4 3 0 16,3-3-1-1,-3-6-8-15,3 3-2 0,-3-7 0 0,0 4 0 16,-1-3-71-16,1-1-14 0,-4-2-4 0,0-7-544 0,-3 6-110 0</inkml:trace>
  <inkml:trace contextRef="#ctx0" brushRef="#br0" timeOffset="32769.24">28896 6568 1926 0,'0'0'85'0,"0"0"18"0,0 0-83 0,0 0-20 16,0 0 0-16,0 0 0 0,0 0 27 0,0 0 1 15,0 0 0-15,0 0 0 0,4 6-39 0,-1 0-7 0,1 4-2 0,-1-1 0 16,1 4 32-16,-4 6 7 0,3-1 1 16,-3 4 0-16,0 0-7 0,4 0-1 0,-1 6 0 0,1-2 0 15,-1-4 32-15,4 9 7 0,-3-9 1 0,3 6 0 16,-4-6-17-16,5 0-3 0,-5 0-1 0,1 0 0 16,3-3 1-16,0-7 0 0,0 7 0 0,-4-6 0 15,8-4 7-15,-1 0 1 0,-2-5 1 0,2 5 0 16,1-3 8-16,-1-3 2 0,1-3 0 0,3-3 0 15,0-3-8-15,4 6-2 0,-1-9 0 0,5 2 0 16,2-2-13-16,4-10-2 0,1 0-1 0,-1 4 0 16,0-4 8-16,0-9 2 0,4 6 0 0,0-10 0 15,3 1-35-15,-3 6 0 0,-4-7-12 0,0 1 3 16,1 3 9-16,-5-4 0 0,4 7-9 0,-6-3 9 16,-1 6 0-16,0 0 10 0,-3 0-1 0,-4 3 0 15,0-2-41-15,0 5-8 0,-4 0-1 16,1 0-1-16,0 1-67 0,-4-1-14 0,-4 0-2 0,1 7-695 15,-1 3-138-15</inkml:trace>
  <inkml:trace contextRef="#ctx0" brushRef="#br0" timeOffset="33205.32">29122 7073 2127 0,'0'0'47'0,"0"0"9"0,0 0 3 0,0 0 1 0,0 0-48 0,0 0-12 0,0 0 0 0,0 0 0 15,0 0 31-15,0 0 4 0,0 0 1 0,0 0 0 16,0 9 22-16,-4-6 5 0,4 7 1 0,-3-1 0 16,-1 4 9-16,4-4 3 0,-3 0 0 0,3 4 0 15,0 0-10-15,-4 5-2 0,4-5 0 0,0 6 0 16,4 3-9-16,-4 0-3 0,3 0 0 0,1 6 0 0,-1-6-36 0,1 9-7 16,3 0-1-16,3-2-8 0,1-1 18 0,3 3-3 15,0-3-1-15,0-6 0 0,0 10-6 0,4-10 0 16,-7 0-8-16,3 6 12 0,0-6-12 0,0-10 8 15,-7 10-8-15,0-6 0 0,-3-3 0 0,-1-1 0 16,4 1 0-16,-3-4 0 16,-1 0-85-16,-3-9-20 15,0 0-4-15,4 10-1 0,-4-10-150 0,0 0-29 0,-14 0-7 0,-7-10 0 16</inkml:trace>
  <inkml:trace contextRef="#ctx0" brushRef="#br0" timeOffset="34019.57">29757 6113 864 0,'0'0'38'0,"0"0"8"0,0 0-37 0,0 0-9 0,0-9 0 0,0 9 0 16,0 0 241-16,0 0 47 0,7-3 8 0,0-4 3 16,0 7-241-16,0-3-48 0,-7 3-10 0,7 3 0 15,0-3 16-15,0 7 5 0,4-4 1 0,-4 6 0 16,3-6 10-16,1 7 1 0,0-1 1 0,3 10 0 16,0 3 3-16,0 0 1 0,7 9 0 0,-3 4 0 0,3 2-11 0,0 4-3 15,0 3 0-15,0 0 0 0,4 6-7 0,0-3-1 16,-4 3-1-16,0 0 0 0,4 4 14 0,-4-1 3 15,4 4 1-15,-1-4 0 0,1 6-12 0,0-2-2 16,-1-4-1-16,-2 7 0 16,-1-7 19-16,0 7 4 0,-3-4 1 0,-4-3 0 0,-4 1-22 15,-3-1-5-15,0 0-1 0,4-6 0 16,-7-9 3-16,-4 3 1 0,-4-4 0 0,4-2 0 0,-7-4 11 0,3 1 3 16,-6-7 0-16,-1 3 0 0,-3-6-24 0,4-3-8 15,-5-4 0-15,1 4 9 16,4-9-51-16,-4-1-10 0,3-6-3 0,0-3-797 15,1 0-160-15</inkml:trace>
  <inkml:trace contextRef="#ctx0" brushRef="#br0" timeOffset="36618.49">20814 7023 172 0,'0'0'16'0,"0"0"-16"0,0 0 0 0,0 0 0 0,3 0 200 0,-3 0 38 15,7-4 7-15,-7 4 2 16,0-9-114-16,0 6-22 0,0-3-5 0,0 6-1 0,0-10-46 0,-3 7-10 16,-1 0-1-16,4-3-1 0,-3-4-27 0,-1 10-6 15,-3-9-1-15,0 9 0 0,4-3-5 0,-4-7 0 16,3 10-8-16,-6-9 12 0,3 9 22 0,-1-3 4 15,-2-3 1-15,-1 6 0 0,-3-4-2 0,4 4 0 16,6 0 0-16,-3 0 0 0,-7 0-19 0,0 0-4 16,0 0-1-16,0 0 0 0,-4 4 0 0,4-4 0 15,-4 0 0-15,1 6 0 0,-1-6 1 0,4 3 0 16,-4-3 0-16,1 0 0 0,2 6-4 0,1-3-1 16,4-3 0-16,-4 7 0 0,-1-4-9 0,1 0 0 0,0-3 9 15,4 9-9-15,-1-9 0 0,-3 7 0 0,3-4 0 0,-3 3 8 16,4-3-8-16,-1 0 0 0,-3-3 0 15,3 10 8-15,1-10-8 0,-1 9 0 0,1-9 0 16,-1 3 0-16,4 3 0 0,-4-2 0 0,1 2 0 16,3-3 0-16,-4 3 0 0,1-3 14 0,3 1-2 0,-4-4 0 15,4 9 8-15,0-9 0 0,7 0 1 0,-7 9 0 16,-4 1-8-16,1-7-1 0,6 6-1 0,-3 1 0 16,4-1 2-16,-1-6 1 0,-3 7 0 0,3-1 0 15,-3 0-14-15,4 4 8 0,-1-4-8 0,1-5 0 16,-1 5 0-16,1 0 0 0,-1 1 0 0,4-1 0 15,-3 1 0-15,3-1 8 0,0-3-8 0,-4 1 0 16,4 2 0-16,0-3 0 0,-3 0 8 0,3 4-8 0,-4-1 0 0,4-2 9 16,-3 2-9-16,3 0 8 0,-4 4 14 0,1-4 2 15,-1 4 1-15,0-4 0 0,1 7-25 16,3-3 0-16,-4-10-9 0,1 12 9 16,3-8 0-16,-4 8 0 0,1-2 0 0,-1-1 0 0,4-2 0 0,-3 2 0 15,-1 7 0-15,1-6 0 0,-1 2 0 0,1-2 0 16,-1-1 0-16,1 1 0 0,-1 3 0 0,-3-4 0 15,4 1 8-15,-5-4-8 0,1 4 8 16,0-4 0-16,0 4-8 0,0-4 12 0,0 0-3 0,0 4-1 16,-3-4 0-16,2 1 0 0,1 2 0 0,0-5-8 15,0 2 12-15,0-3-4 0,-3 4-8 0,3-1 12 16,-4 1-12-16,4-1 12 0,-7 0-4 0,3 1-8 0,1-4 12 0,-4 3-4 16,3-2-8-16,-3-1 0 15,0 3 0-15,0 1 8 0,0-4-8 0,-1 0 0 0,1 1 0 16,0-4 0-16,4-3 0 0,-1 9 13 0,-3-3-1 0,3-2-1 15,1-4 7-15,3 0 2 0,-4 0 0 0,1-4 0 16,-1 4-20-16,0-6 0 0,11 6 0 0,-3 0 0 16,-8-3 0-16,1-3 0 0,3-4 0 0,0 7 0 15,-4-6 0-15,4-1 0 0,-4 7 0 0,4-6 10 16,0-1-10-16,-3 1 0 0,3-4 9 16,0 4-9-16,0 0 0 0,-1-4 0 0,5 4 0 0,-4-1 0 15,0-2 0-15,3 2 0 0,1-2 0 0,-1 2 0 16,-3-2 0-16,4 2 0 0,3-8 0 0,0 11 0 0,0-8 0 15,0 5 0-15,3-2 0 0,-3-1 0 16,4 1 0-16,-1-4 0 0,1 3 0 0,3 4 0 16,0-4 0-16,3 1 0 0,-6-4 0 0,3 4-8 15,4 2 8-15,-4-2-8 0,3 2 8 0,1 1-8 16,-1-4 8-16,-3 4 0 0,1 0 0 0,-1 5 0 0,0-5 0 0,0 0 0 16,3-1 8-16,1-2-8 0,-4 2 0 15,4 7 0-15,-1-6 0 0,1-1 0 0,-1 1 0 0,1 3 0 16,-1-4 0-16,5 4 0 0,-1-3 0 0,0 5 0 15,0-5 0-15,4 9 0 0,-4-9 0 0,3 5 0 16,-3-2 0-16,0 3 0 0,1 3 0 0,-5-3 0 16,4 3 0-16,-3-6 0 0,-1 6 0 0,1 0 0 15,0 0 0-15,-4 6 0 0,3-3-9 0,-3 0-7 16,0 3 0-16,4-2-1 0,-4-4 17 0,4 9 0 16,-4-3-8-16,3 1 8 0,4-7 0 0,-3 9 0 0,0-3 0 0,-1-3 0 15,1 10-17-15,-1-4 3 0,1 1 1 0,-1-1 0 16,1 1 13-16,0 2 13 0,-1-2-2 15,-3-7-1-15,0 6-10 0,0 4 0 0,4-4 0 16,0 0 8-16,-1 1-8 0,1-7 8 0,3 13-8 16,-4-10 8-16,1 10-8 0,-4-4 0 0,4-2 0 0,-1-1 8 15,1 0 6-15,-1 4 1 0,1-4 0 16,3 4 0-16,0-4-6 0,0 4-1 0,0-4 0 0,0-6 0 16,-3 7-8-16,3-1 8 0,4 1-8 0,-4-7 8 15,0 3-8-15,0-3 10 0,0-3-10 0,4 6 10 16,-4-2 1-16,0-4 0 0,-3 3 0 0,6-3 0 15,-6 0-11-15,3 0 10 0,0 0-10 0,0 0 10 16,-3 6-10-16,-1-6 0 0,5 3 0 0,-5-3 0 0,1 0 0 0,3 0 0 16,0 6 0-16,0-6 0 0,-3 3-19 0,-1-3 4 15,8 7 1-15,-4-4 0 32,0 0-10-32,0-3-3 0,4 6 0 0,-1-3 0 0,1-3-24 0,-4 7-5 0,0-7 0 15,0 0-704-15,1 0-140 0</inkml:trace>
  <inkml:trace contextRef="#ctx0" brushRef="#br0" timeOffset="37855.26">13197 7211 864 0,'0'0'76'0,"0"0"-60"0,0 0-16 0,0 0 0 16,0 0 188-16,0 0 34 0,0 0 7 0,0 0 2 16,0 0-147-16,0 0-30 0,0 0-6 0,0 0 0 15,0 0 12-15,0 0 4 0,0 0 0 0,0 0 0 16,0 0-20-16,0 0-4 0,0 9-1 0,0 1 0 0,0 2-39 0,0 1 0 16,0 9 0-16,0-4 0 15,0 11 0-15,0-4-10 0,0 6 10 0,0 10 0 0,-3 0 0 0,-1 2 0 16,-3-8 0-16,4 12 0 0,-8-9 8 0,4 2 9 15,4 4 2-15,-8-3 0 0,0 0-3 0,1 0 0 16,3-7 0-16,0 4 0 0,-4-7 2 0,4 0 0 16,4-5 0-16,-4 5 0 0,-1-9-10 0,5-3-8 15,3-1 9-15,0-2-9 0,0-6-9 0,0 2-8 16,0-2-2-16,0-1 0 16,0-9-153-16,0 0-30 0,0 0-6 0,0 0-2 0</inkml:trace>
  <inkml:trace contextRef="#ctx0" brushRef="#br0" timeOffset="38426.56">13145 7211 1209 0,'-4'-13'108'0,"4"1"-87"0,0-4-21 0,4 3 0 16,-4 1 116-16,3-4 18 0,4 4 4 0,0 2 1 16,0-2-99-16,4-7-20 0,-1 13-4 0,1-4-1 0,3-5 21 15,0 8 4-15,0-8 0 0,0 5 1 0,1 4-4 0,-1 0-1 16,-4-4 0-16,1-2 0 16,-1 9 3-16,1-7 0 0,-4 4 0 0,0 0 0 0,0-4 5 0,0 4 0 15,-3-3 1-15,3 2 0 0,-4 1-4 0,1-3-1 16,3 5 0-16,0-5 0 0,-7 9-40 15,7 0 0-15,4 0 0 0,-1-3-11 0,1 3 11 0,3-6 12 16,0 6-2-16,0 0-1 0,4 0-9 16,3 6 10-16,4-3-10 0,-1 0 10 0,1 3-10 0,-4-2 8 15,-3-4-8-15,-1 9 8 0,1 0-8 0,-4 1 8 16,0-7-8-16,-3 13 8 0,3-1-8 0,-7 4 0 16,0 0 9-16,-3-3-9 0,-1 6 0 0,1 6 9 15,-4-6-9-15,0 0 0 0,-4 9 9 0,1-9-9 16,-1 6 0-16,1-3 9 0,3-3-9 0,-8 6 8 0,1-6-8 0,4 7 8 15,-8-7-8-15,4 0 0 0,0-1 0 0,4 1 8 16,-1-9-8-16,1 6 0 0,-4 0 0 0,-4-4 0 16,0 1 19-16,1 0-2 0,-1-7 0 0,1 7 0 15,-8-10-17-15,4 10 10 0,-4-4-10 0,4-9 8 16,-7 7-8-16,0 2 12 0,0-5-12 16,-1-4 12-16,1-3 0 0,-3 6 1 0,2-6 0 0,-2-6 0 15,3 6-13-15,-4-3-10 0,0-4 2 16,1 4 0-16,-1 0-8 0,0-3 0 0,4-4-1 0,0 7 0 31,0-3-20-31,7 3-4 0,-4 3-1 0,4-3 0 16,0-4-82-16,3 7-16 0,0-9-3 0,8 9-826 0</inkml:trace>
  <inkml:trace contextRef="#ctx0" brushRef="#br0" timeOffset="38940.46">14841 6232 1450 0,'0'0'64'0,"0"0"14"0,0 0-62 0,0 0-16 16,0 0 0-16,0 0 0 0,0 0 38 0,0 0 5 15,-3 0 1-15,-4 0 0 0,3 7-44 0,-3-4 0 0,0 6 0 16,-3-3 0-16,-1 1 0 0,0 2 0 0,-3 1 0 0,0-1 0 16,0 3 13-16,0-2 4 0,-4 9 1 0,1-4 0 15,-4 4 34-15,3 3 8 0,0-3 0 0,-3 3 1 16,0 0 7-16,0 6 2 0,0-3 0 0,-1 3 0 15,1 4-27-15,0-1-6 0,0 4-1 0,-4-1 0 16,4 13-6-16,-4-3-2 0,-3 0 0 0,3 0 0 16,1 3-7-16,-1 0-1 0,7 0-1 0,-3-3 0 0,4 0 0 15,6-10 0-15,0 7 0 0,4 3 0 0,0-6 9 16,4-4 1-16,-1 4 1 0,4-1 0 16,-3-5-19-16,3 5-11 0,-4-2 12 0,4-4-12 15,0 4 9-15,4-4-9 0,-1 0 0 0,8 7 9 0,-4-4-18 16,3-2-4-16,5 2-1 0,-1-2 0 15,0-1 14-15,7 0-11 0,0 1 11 0,4-4-10 16,3-3-61-16,0 6-12 16,1-9-2-16,2 3-1 0,1-9 2 0,0 0 0 0,0-10 0 0,-8 3-537 15,1-2-107-15</inkml:trace>
  <inkml:trace contextRef="#ctx0" brushRef="#br0" timeOffset="39405.44">14972 6706 1209 0,'0'-3'108'0,"0"3"-87"0,0-7-21 16,-4 1 0-16,4 0 303 0,0 6 56 0,0 0 11 0,0 0 2 15,0 0-313-15,7 9-59 0,0 4-20 0,1 3 0 16,-1-1 0-16,0 7 1 0,-4 0 0 0,4 9 0 16,0-2 10-16,0 2 9 0,-3 0-13 0,3 4 5 15,0-4 8-15,0 1 0 0,4-4 0 0,-4-3-8 16,3 3 8-16,-3-3 0 0,0-3 0 0,0-3 8 16,4 3 20-16,-4-3 4 0,0-7 0 0,-3 4 1 0,3-10 14 0,-4 4 2 15,4-1 1-15,-7-9 0 16,4 3 2-16,-4-3 0 0,10 0 0 0,1-3 0 0,0-6-9 0,3-1-2 15,0-5 0-15,3-1 0 0,-6-6-17 0,3 0-3 16,4-9-1-16,3-1 0 0,-3 1-12 0,3-4-8 16,-4-5 10-16,5-1-10 0,-5 6 0 0,1-5 8 15,-4-1-8-15,-3 10 0 0,3-4 0 0,-4 1 0 16,-3 2 0-16,0 1 0 0,0 3 0 0,-3 3 0 16,3-1 0-16,-4 4 0 0,-3 1-12 0,8-1-3 15,-5 3 0-15,1 6 0 16,-1-6-60-16,1 7-12 0,-1-1-2 0,1 4-1 15,-1 0-128-15,-3-1-26 0</inkml:trace>
  <inkml:trace contextRef="#ctx0" brushRef="#br0" timeOffset="39914.04">15173 7179 2077 0,'0'0'92'0,"0"0"19"0,0 0-89 0,-7 7-22 0,7-7 0 0,-4 3 0 0,-3 0 62 0,4 6 8 16,-1 1 2-16,1-4 0 0,3-6-56 0,-4 6-16 15,4 4 8-15,-3-1-8 0,3-6 0 0,0 7 0 16,-4-1-10-16,4 4 10 0,4-4 0 0,-4-3 0 16,3 4 0-16,-3-4 0 0,4 10 0 0,-1-4 8 15,-3 1 0-15,4-1 1 0,-4 7 28 0,3-6 6 16,1 12 1-16,-1-10 0 0,-3 7 9 0,4 7 3 15,-4-8 0-15,0 1 0 0,0 0-29 0,0 0-6 0,0 7-1 16,0-7 0-16,3-4-9 0,-3-2-3 0,0 3 0 0,0-7 0 16,0 7 0-16,0-6 0 0,0 2 0 0,0-8 0 15,-3 2-8-15,3 0 0 0,0-9 0 0,0 7 0 16,0-1 0-16,0-6 0 16,-4 0-9-16,4 0 9 0,-7 9-13 0,7-9 1 0,-3 7 0 15,-1-4 0-15,4-3-7 0,-3 9-1 0,-1-6 0 16,4 7 0-1,0-10-35-15,-3 9-7 0,3-6-2 0,0-3 0 16,0 0-134-16,0 0-27 0,0 0-6 0,0 0-1 0</inkml:trace>
  <inkml:trace contextRef="#ctx0" brushRef="#br0" timeOffset="40339.53">16150 6399 2066 0,'0'0'45'0,"0"0"10"0,-3 9 1 0,-1-6 3 0,-3 7-47 0,4 2-12 16,-5 4 0-16,5-1 0 0,-1 1 50 0,1 0 8 16,3 12 2-16,0-6 0 0,0 6 4 0,3-3 0 15,1 7 1-15,-1 8 0 0,1-5-39 0,3 6-8 16,-3 3-2-16,3-4 0 0,0 4 0 0,0 10 0 0,-4-4 0 0,1-6 0 16,-1 9 22-16,-3-3 4 0,4 3 1 15,-8 1 0-15,1 5 1 0,-1-5 1 0,1-7 0 0,-1 3 0 16,1 0-29-16,-1-6-7 0,4-10-1 0,0 7 0 15,0-10-8-15,0 10 0 0,4-16 0 0,-1 7 0 16,-3-4 0-16,4-3 0 0,-1-6 0 0,-3 3 0 16,4-13-97-1,-1 4-22-15,1-4-4 0,-1 1-1 16,-3-10-115-16,0 0-23 0,0 0-5 0,7-22-1 0</inkml:trace>
  <inkml:trace contextRef="#ctx0" brushRef="#br0" timeOffset="40740.82">17505 6706 1555 0,'0'0'68'0,"0"0"16"0,-4-3-68 0,-3-4-16 0,0 4 0 0,0 0 0 16,7 3 217-16,0 0 40 0,-10 6 8 0,-1 4 2 15,-3-1-221-15,3 4-46 0,-3-4 0 0,0 13-12 16,-4-3 12-16,1 3 0 16,-1 0 0-16,4 6 0 0,-7-3 0 0,3 7 0 15,1 5 0-15,-1-2 0 0,-3-4 56 0,0 4 5 0,-1 5 1 0,1 1 0 16,-3 0-8-16,2 0-2 0,-6-4 0 0,4 4 0 15,-1 0-25-15,-3-7-6 0,3 4-1 0,0-4 0 16,4-2-20-16,0-4 0 0,0-3 0 0,3 3 8 16,0-3-8-16,4-6 0 0,0 0-8 0,4-3 8 31,-4-1-49-31,6-2-5 0,1-10-1 0,0 6 0 0,7-9-99 0,0 0-20 16,-7 0-4-16,7 0-1 0,0 0 3 0,0 0 1 0,-3 0 0 0</inkml:trace>
  <inkml:trace contextRef="#ctx0" brushRef="#br0" timeOffset="41078.66">16757 6756 2131 0,'-7'-9'189'15,"0"5"-151"-15,0-5-30 0,0 3-8 0,3 0 138 0,4 6 26 16,0 0 6-16,0 0 1 0,4-7-143 0,-4 7-28 15,0 0 0-15,10 0-14 0,1 10 14 0,3-1 0 16,0 4 0-16,4 9 0 0,3 0 0 0,4 9 0 16,-4-3 0-16,3 7 0 0,5-4 0 0,-5 13 15 15,5-7-2-15,-5-2 0 0,1 6-13 0,0 0 0 16,-4-7 0-16,0 4 0 0,0-1 8 0,-3-5-8 0,-4 8 11 0,4-5-11 16,-4 3 0-16,0-7 0 0,-4 0 0 0,1 1 0 15,3-7 8-15,-3 6-8 0,3-9 0 0,-4 0 0 16,4 3 0-16,1-3 0 0,2-6 0 0,-3 2 0 15,8 1-12-15,-5-6-10 0,4-1-2 0,-3 4 0 32,0-10-112-32,-1 4-22 0,4-10-5 0,1 0-1 15,-1 0-52-15,-4-3-10 0,15-10-2 0,-7-6-483 0</inkml:trace>
  <inkml:trace contextRef="#ctx0" brushRef="#br0" timeOffset="41611.76">17582 6179 1152 0,'-24'-12'102'0,"17"12"-82"16,-4-10-20-16,-3 7 0 0,3-3 199 0,4-1 35 0,0 1 7 0,0 3 2 15,7 3-179-15,0 0-35 0,0 0-7 0,0 0-2 16,0 0-20-16,0 0 0 16,0 0 0-16,0 0 0 0,11 3 0 0,-1-3 0 0,-3 6 0 0,1 1 0 15,2 2 39-15,-3-3 3 0,4 4 1 0,-1-4 0 16,-3 3-8-16,4 10-2 0,3-6 0 0,0 6 0 15,0-1 19-15,0 4 3 0,4 3 1 0,0 4 0 16,3 2-13-16,4 4-3 0,-1-4 0 0,1 3 0 16,7 4-17-16,-4-3-4 0,4 5-1 0,-1 4 0 15,-2-3-3-15,-1 9-1 0,0-6 0 0,-3 0 0 16,-1 9-14-16,-2 1 0 0,-1-1 0 0,-4-3 0 16,-2 0 8-16,-1-3 0 0,-4 7-8 0,-6-4 12 15,3-6 11-15,-4 6 1 0,-3-6 1 0,-3 0 0 16,-1 3-16-16,-3-10-9 0,0 4 10 0,-3 0-10 0,-4-7 16 0,-1 4-4 15,-2-4 0-15,-1 4 0 0,0 0 5 16,-3 2 1-16,0-8 0 0,0 9 0 0,-4-10-18 0,4 0 0 16,-4 1-11-16,1-7 11 0,3 3 0 0,-1-6 0 15,5-3 0-15,-1-4 0 16,-3-5-76-16,7-1-16 16,0-3-2-16,0-2-1171 0</inkml:trace>
  <inkml:trace contextRef="#ctx0" brushRef="#br0" timeOffset="52856.81">1722 7032 2379 0,'0'0'105'0,"0"0"23"0,0 0-103 0,0 0-25 0,3-9 0 0,4-1 0 0,4 7 29 0,-4-6 1 16,0 5 0-16,3-5 0 16,1 0-47-16,-4-1-10 0,0 1-1 0,4 6-1 0,-4-7 5 0,0 1 0 15,3 6 1-15,5-7 0 0,-12-2 23 0,4 2-11 16,4 1 11-16,-8 0-8 0,-3-1 8 0,4 4 0 16,-4-3 8-16,-4 2-8 0,4-2 30 15,0 6 2-15,-3-7 0 0,-4 1 0 0,3 6 0 0,-6-4 0 16,6 4 0-16,4 3 0 0,0 0-10 0,0 0-2 15,-11 0 0-15,1 0 0 0,-1 0-20 0,8 3 0 16,-4 7 0-16,3-4 0 0,-6-3 0 0,-1 10 0 16,7-4 0-16,-6 1-8 0,-1 2 8 0,1 7-10 15,6 0 10-15,-6 3-10 0,-5 0 10 0,5 0 0 16,-1 0 0-16,-3 0 0 0,4 9-8 0,-5-9 8 16,5 9-8-16,-1 1 8 0,-3-1 0 0,4 10 0 0,6-7 0 0,-6-2 0 15,2 8 0-15,5-8 0 0,3 8 9 0,-4-5-9 16,-3-4 13-16,7 1-4 0,7-1-1 0,-3 0 0 15,-4 1-8-15,0-1 0 0,0-9 0 0,3 9 0 16,5-2 0-16,-8-4 0 0,10-3 8 0,-6 6-8 16,-1-6 0-16,4 0 0 0,4 0 0 0,3-7 0 15,-4 1 0-15,1 0 0 0,3-4 0 0,-3-2 0 16,3 2 15-16,-4-9 7 0,8 7 2 0,0 2 0 16,-11-5-13-16,3-4-3 15,8 3 0-15,-4-3 0 0,0 3-8 0,-3-2 8 0,-1-1-8 0,5-3 8 16,-5 0-8-16,4 0 0 0,0 0 0 0,4 0 8 15,-4 0-8-15,0-3 12 0,0-1-12 0,4-2 12 16,-4 3-4-16,0-3 0 0,-3-4 0 0,3 7 0 16,-4-6-8-16,5 9 0 0,-5-10 0 0,4 7 0 15,-3-6 0-15,-1-1 0 0,1 1 0 0,3 3 0 0,-3-4 0 0,3 1 0 16,0 0 0-16,4-4 0 0,-4-3 0 0,-4 4 8 16,4 2-8-16,-3-2 8 0,3 2-8 0,-3 1 0 15,-1-4 0-15,1 4 0 0,-4 0 0 0,0-4 0 16,-4 4 0-16,8 6 0 0,-11-7 0 0,4 1 0 15,3 6 0-15,-7-4 12 0,3-5-12 0,4 9 0 16,-7-4 0-16,4-2 0 0,-1 3 0 0,-3-1 0 0,7-2 0 16,-7 0 0-16,4 2 0 0,3-2 0 0,-7 0 0 15,0-1 0-15,0 1 8 0,3-1-8 0,-3-2 8 0,-3 2-8 16,3 1 8-16,0 3-8 0,3-1 8 0,-6-2-8 16,3 0 0-16,-7 9 0 15,7 0-14-15,0-7 5 0,-4 1 9 0,4 3 0 16,0 3 0-16,0-6-8 0,0 3 8 0,0-4 0 0,-7 4 0 15,7 3 0-15,0-3 0 0,-3-3 0 0,-1-4 0 0,4 10 0 16,-7-3 0-16,4-6-10 0,-4 9 10 0,3-3-10 16,-7-4 10-16,8 7 0 0,3 0 0 0,-7-9 0 15,3 9 0-15,4 0 0 0,0-3 0 0,0 3 8 16,0 0-8-16,0 0 0 0,-3-10 0 0,3 10 0 16,0 0 0-16,0 0 0 0,0 0 0 0,0-3 0 15,0 3 0-15,0 0 0 0,0 0 0 0,0 0 0 16,0-6 0-16,0 6 0 0,0-9 0 0,0 9 0 0,-7 0 0 15,7 0 0-15,0 0 0 0,0 0 0 0,-4-7 0 0,4 7 0 16,0 0 8-16,0 0-8 0,-7-6 8 0,7 6-8 16,-3 0 10-16,3 0-10 0,0 0 0 0,0 0 0 15,-7-3 0-15,7 3 0 0,0 0 0 0,-4 3 0 16,-7-3 0-16,8 0 0 0,-8 0 0 0,8 0 0 16,-8 6 0-16,1-3 0 0,-1 1 0 15,0-4 0-15,1 6 0 0,3-3 0 0,-4 3 0 16,1-3 8-16,-1-3-8 0,-3 0 9 0,3 7-9 0,1-4 10 15,-1 0-10-15,8-3 10 0,-8 0-10 0,1 0 0 16,6 0 9-16,-7 0-9 0,8 6 0 0,-8-3-16 16,4-3 2-16,4 0 1 15,-8 0-14-15,11 0-2 0,0 0-1 0,-10 7 0 16,6-4-130-16,-3 0-25 0,3 6-6 0,1 1-1 16,-4-4-35-16,3 0-7 0,-6 4-2 0,10-10 0 0</inkml:trace>
  <inkml:trace contextRef="#ctx0" brushRef="#br0" timeOffset="53352.86">2371 7568 1785 0,'0'0'159'0,"0"0"-127"0,0 0-32 0,0 0 0 16,0 0 186-16,0 0 31 0,10-6 7 0,1 3 0 16,-1 0-208-16,-3-4-41 0,4 7-9 0,3 0-2 15,-3-9 19-15,-1 9 3 0,4-3 1 0,-3 0 0 16,-4-4 13-16,7 7 0 0,-3-9 0 0,-1 9 0 0,-3-9 0 0,11 5 0 16,-4-5 0-16,-3 0 0 0,3 6 10 0,-4-7 2 15,1-2 0-15,3 2 0 0,-3 1 2 0,-1-1 1 16,-6 1 0-16,6-4 0 0,-6 4 1 0,3 0 0 15,-3 2 0-15,-4 1 0 0,3-3-6 0,-3-1-1 16,0 4 0-16,0 0 0 0,-3-4-9 0,3 10 0 16,-4-9 0-16,4 9 8 0,-11-3-8 0,4 3-14 15,0 0 3-15,-3 0 1 0,-1 0 0 0,-3 9 0 16,3-6 0-16,1 7 0 0,-1 2 10 0,1-2-8 0,-1-1 8 16,4 10-8-16,-4-7 8 0,1 10-8 15,6 0 8-15,-6 0-8 0,3-3 8 0,3 3 0 16,-6 0 0-16,6 6 0 0,4-6 0 0,-7 0-8 0,7 0 8 15,-3 0 0-15,3 6 0 0,0-9 0 0,0 3 0 0,0-6 0 16,0 9 0-16,0-10 0 0,3 4 0 16,4-6 0-16,-3 6 0 0,6-7 0 0,4-2 0 0,0-7 0 31,4 6-48-31,7-3-7 0,-8-6-1 0,8 0-1 16,3-6-122-16,-3 6-24 0,0-9-5 0,-1 6 0 0</inkml:trace>
  <inkml:trace contextRef="#ctx0" brushRef="#br0" timeOffset="53833.37">2921 7518 1839 0,'0'0'40'0,"0"0"9"0,0 0 2 0,0 0 1 0,0 0-42 0,0 9-10 0,-7 1 0 0,7-1 0 15,-4 4 0-15,4-1-11 0,0-2 3 0,-3 9 0 0,-8-7 8 0,11 10 0 16,0-3 0-16,-7-7 0 0,4 10 16 0,3-3 4 15,3 0 2-15,-3-3 0 0,-3 2 18 0,3-5 4 16,0-4 1-16,0 1 0 0,0-1-3 0,3-6-1 16,4 7 0-16,-7-10 0 0,0 0 2 0,0 0 0 15,0 0 0-15,0 0 0 0,4-3-5 0,3-7-1 16,-4 1 0-16,1-10 0 0,-4 6-37 0,7 4 0 16,-7-3-12-16,4-7 4 0,-4 3 16 0,7-3 3 0,-7-3 1 0,3 3 0 15,1-6 0-15,-4 0 0 0,7 0 0 0,-7-3 0 16,10 3-12-16,-10-3 8 0,4 6-8 0,6 0 8 15,-6 3 7-15,3 6 1 0,-7-5 0 0,4 11 0 16,3-8 6-16,-4 12 2 0,1-4 0 0,-4 7 0 16,0 0-10-16,10 0-2 0,1 10 0 0,3-4 0 15,-4 3-12-15,5-2-10 0,2 11 2 0,-3 1 0 16,-3 3 8-16,3 0 0 0,0 0-9 0,4 0 9 16,-4 0 0-16,-4 0 0 15,5 3 0-15,-5-9 0 0,-6 6 0 0,6-4 0 0,-6 4 0 0,3-3 8 16,-4-6 0-16,4 6 0 0,-7-7 0 0,0 1 0 15,0 2-8-15,0-2-17 0,0-4 4 0,0-6 1 16,0 7-47 0,0-10-9-16,0 0-1 0,0 0-1 0,0 0-100 0,0 0-20 0,0 0-4 15,0 0-1-15,8-10-23 0,-1 1-5 0</inkml:trace>
  <inkml:trace contextRef="#ctx0" brushRef="#br0" timeOffset="54218.56">3260 7675 1094 0,'0'0'97'0,"0"0"-77"16,0 0-20-16,0 0 0 0,0 0 172 0,0 0 32 15,0 0 5-15,10-3 2 0,1-4-140 0,-1 7-28 16,-3-9-6-16,11 9-1 0,-4-3-9 0,7 0-3 16,-6-4 0-16,6-2 0 0,-7 6-9 0,10-3-3 15,1-1 0-15,-4 1 0 0,4-3-3 0,-7-1-1 16,6 4 0-16,-2 0 0 0,-1-4 4 0,-11-2 1 16,8 2 0-16,-4 1 0 0,-3 3 11 0,-1-10 1 15,-3 7 1-15,0-4 0 0,0 1 10 0,-7-1 3 16,0-3 0-16,0 4 0 0,0-7-11 0,0 6-3 15,0 1 0-15,0-7 0 0,-7 10-13 0,4-4-2 16,-1 4-1-16,4-1 0 0,-7 7-9 0,4-6 0 0,3 9 9 16,-11 0-9-16,1 0 0 0,-1 9 0 0,-3 4 0 0,0-4 8 15,3 4-8-15,-3 2-12 0,-11 1 4 0,8 3 0 16,-1 3 8-16,0 0-10 0,1 0 10 0,-1 0-10 16,4 6 10-16,-4-6 0 0,8 6 0 0,-4-3-8 15,3-3 8-15,4 0 0 16,4 6 0-16,3-3 0 0,0 0 0 0,0-3 0 0,10 0 12 0,1 0-4 15,-8-9-8-15,11 6 0 0,0-7 0 0,4-2 0 16,7-7-22-16,-8 6-9 16,5-3-1-16,2-6-1 15,1 0-146-15,0-6-29 0,-4 3-5 0,4-3-2 0</inkml:trace>
  <inkml:trace contextRef="#ctx0" brushRef="#br0" timeOffset="54553.03">3870 7665 1094 0,'0'0'97'0,"-7"7"-77"16,3-4-20-16,1 9 0 0,-8-2 159 0,4-1 28 15,7 4 5-15,-3-4 2 0,-1 4-153 0,-3 2-30 16,4 1-11-16,3 0 0 0,0-4 8 0,0 1-8 16,-7-4 0-16,7 4 0 0,7-4 15 0,-7 4-4 15,0-7-1-15,0-6 0 0,0 0 32 0,0 0 6 16,0 0 2-16,0 0 0 0,0 0 9 0,0 0 1 0,0 0 1 0,0 0 0 15,0-9 11-15,0-1 3 0,0 1 0 0,0-1 0 16,0-2-41-16,0-10-8 0,0 3-2 0,0-3 0 16,0 6 16-16,0-9 4 0,0 0 0 0,3-3 0 15,4 6-8-15,-3-3-2 0,-4-3 0 16,3-4 0-16,4 7-9 0,4-3-1 0,-8 6-1 16,8 0 0-16,-7 3-15 0,3-3-8 0,7 10 8 15,-4-1-8-15,-6-2 0 0,3 5 0 0,7-2 0 0,0 2 0 16,-3 1-11-16,-1 6 11 0,1 0-13 0,3-4 5 31,0 7-77-31,0 0-15 0,4 0-4 0,-4 0 0 0,11 10-53 0,-11-10-11 16,7 9-3-16,-7-6-488 0,0 7-97 0</inkml:trace>
  <inkml:trace contextRef="#ctx0" brushRef="#br0" timeOffset="55018.43">4314 7433 864 0,'0'0'76'0,"0"0"-60"0,0 0-16 0,11 0 0 0,0 0 155 0,-4 0 28 16,0 0 5-16,3 0 2 0,4 0-138 0,-3-3-28 15,0 3-6-15,-11 0-1 0,0 0-17 0,0 0 0 16,0 0 8-16,0 0-8 0,0 0 28 0,0 3 3 16,-11 7 0-16,0-1 0 0,-3 4 22 0,4-4 5 15,-11 4 1-15,-1 2 0 0,5 1-3 0,-4 0 0 16,-4-1 0-16,4-2 0 0,3 6-4 0,0-7 0 16,1 7-1-16,3-6 0 0,3 2-19 0,1-2-3 15,3-1-1-15,3-2 0 0,0 2-13 0,4 4-3 16,4-3-1-16,0-4 0 0,3 0-11 0,-4-2 10 15,4 2-10-15,4-3 10 0,-4-3-10 0,3 7 0 16,1-7 0-16,0-3 0 0,-1 6 0 0,1-6 0 0,3 0 0 16,-4-6 0-16,5 6 0 0,-5-6 0 0,1-1-14 15,-4-2 5-15,0 0 9 0,3 2 9 0,4-8-1 0,-3 5-8 16,-7-2 14-16,3-1-4 0,7 1-1 0,-4-4 0 16,-6-6 1-16,6 10 0 0,1-7 0 0,0 3 0 15,3 0-10-15,-4 4 0 0,-3-1 0 16,0 4 0-16,4-1 0 0,-11 7 0 0,11-3 0 0,-11 6 0 15,0 0 28-15,0 0 1 0,0 0 0 0,0 0 0 16,0 0 4-16,0 0 1 0,0 0 0 0,0 9 0 16,7 1-24-16,0 2-10 0,-7-2 8 0,10 9-8 0,-6-4 0 15,-1 4 0-15,8 3 0 0,0-3 0 16,-4 3-12-16,7 0 12 0,-4-3-12 0,-3-7 12 16,0 7-51-1,4-7-2-15,-8 1-1 0,5 6 0 0,-1-10-19 16,0 1-4-16,-4-7-1 0,-3-3 0 0,7 9-31 0,-7-9-7 0,0-3 0 0,0 3-492 15,7-6-97-15</inkml:trace>
  <inkml:trace contextRef="#ctx0" brushRef="#br0" timeOffset="55273.42">4780 7013 2689 0,'0'0'119'0,"0"0"25"0,0 0-116 0,0 0-28 15,0 0 0-15,0 0 0 0,0 10 14 0,4-1-3 0,-1 4-1 0,4 5 0 16,-3 4-10-16,3 0-9 0,-7 0 9 0,3 10-13 16,1-1 13-16,-4 7 0 0,3-4 9 0,-3 10-9 15,0-3 0-15,-3-1-21 0,3 1 3 0,0 0 1 16,-4-3-3-16,1-7-1 0,3 7 0 16,-7-4 0-16,3-6 5 0,-3-3 0 15,7 7 1-15,-3-10 0 16,-1 0-33-16,4-4-8 0,0 4 0 0,0-3-1 15,-7-6-151-15,7-1-31 0,0-2-5 0,0-10-2 0</inkml:trace>
  <inkml:trace contextRef="#ctx0" brushRef="#br0" timeOffset="55465.25">4540 7255 3052 0,'0'0'136'0,"0"0"27"0,0 0-131 0,0 0-32 15,0 0 0-15,0 0 0 0,0 0 29 0,14-4-1 16,-3 4 0-16,7 0 0 16,-1 0-49-1,1 0-11-15,3 0-1 0,0 4-1 0,-3-4-82 0,-1 0-16 0,8 0-3 0,0 6-1076 16</inkml:trace>
  <inkml:trace contextRef="#ctx0" brushRef="#br0" timeOffset="55675.38">5147 7471 2977 0,'0'0'132'0,"0"0"27"0,-3 3-127 0,-5 0-32 0,5 7 0 0,-1-1 0 16,4 4 9-16,0-4-9 0,0 10 8 0,-7-7-8 16,7 7 0-16,-3 0-17 0,3-3 2 0,0 3 1 31,0-7-25-31,0 7-5 0,0-7 0 0,0 7-1 0,3-6 29 0,4-1 5 0,-7 4 2 15,0-7 0 1,4-2-23-16,-1 2-5 0,-3-9-1 0,0 0 0 16,0 0-118-16,0 0-24 0,0 0-5 0</inkml:trace>
  <inkml:trace contextRef="#ctx0" brushRef="#br0" timeOffset="55850.21">5232 7073 3128 0,'0'0'69'0,"-4"-3"15"0,1-4 2 0,-4 4 1 0,3-3-70 16,-7 6-17-16,11 0 0 0,0 0 0 15,0 0-48-15,0 0-14 0,0 0-2 0,4 9-1 16,3 1-27-16,-3-1-6 0,-4 1-1 0,7 2-699 16,-7-2-140-16</inkml:trace>
  <inkml:trace contextRef="#ctx0" brushRef="#br0" timeOffset="56167.35">5405 7559 2246 0,'0'0'200'0,"3"9"-160"16,1-6-32-16,3 7-8 0,-7-1 104 0,10 1 19 16,-6-1 4-16,3 4 1 0,0-4-100 0,0 3-20 15,4 1-8-15,-4-4 0 0,3 4 0 0,-3 3 0 0,4-1 0 0,3-5 0 16,-3 5 0-16,-4-2 0 0,0-1 0 0,3-2 0 15,1 2 12-15,3-2-4 0,-4-7-8 0,-6 6 12 16,7-2 11-16,-1-4 1 0,-6-3 1 0,6 0 0 16,1 0 15-16,-1 0 2 0,5-3 1 0,-5-4 0 15,4 4-14-15,0-6-2 0,0-1-1 0,4-2 0 16,-4-7-15-16,4 7-3 0,0-7-8 0,-1-3 12 16,1 0 5-16,6 0 1 0,-9-9 0 0,6-1 0 15,-7-2-39-15,7-4-8 0,-7 7-2 16,0-4 0-16,0 7 18 0,4 6 3 0,-11 0 1 0,0 3 0 31,4 4-87-31,-11 5-18 0,7 1-3 0,-7-1-709 0,3 1-142 0</inkml:trace>
  <inkml:trace contextRef="#ctx0" brushRef="#br0" timeOffset="56524.41">6174 7549 1681 0,'0'0'74'0,"7"7"16"0,-7-7-72 0,7 3-18 16,3-3 0-16,1 3 0 0,-4 3 76 0,4-6 11 15,-1 0 2-15,4 0 1 0,0-6-26 0,4 3-6 16,-4 3-1-16,7-3 0 0,-3-4-15 0,0-2-3 16,6 6-1-16,-6-7 0 0,0 1 1 0,6 0 0 15,-6-4 0-15,7 4 0 0,-8-4-31 0,1-6-8 0,-1 7 0 0,1 2 0 16,-4-2 0-16,-3 2 11 0,-1-8-11 0,-3 5 12 16,0 4 9-16,-3-1 3 0,-8-2 0 0,1 2 0 15,-1 7 7-15,-6-3 1 0,-4 3 1 0,-4 3 0 31,0 3-51-31,-6 3-10 0,-1-3-3 0,4 7 0 0,-4-1 31 0,1 1 0 16,-5 2 0-16,5 7 0 0,-1 0 0 0,0-4 0 0,8 7 0 0,-12 0 0 16,8 6 26-16,4-6 11 0,-1 10 3 15,0-4 0-15,8-3-21 0,3 6-4 0,-4-2-1 0,0-4 0 16,8 6-4-16,3 0-1 0,3-9 0 0,8 0 0 16,0 10-9-16,-4-10 0 0,10-3 0 0,8-7 0 15,-4 4-13-15,7-4-5 0,4-2-1 0,0-7 0 16,3 3-180-16,8-6-36 0,45-16-7 15,-7-6-2-15</inkml:trace>
  <inkml:trace contextRef="#ctx0" brushRef="#br0" timeOffset="57318.61">1961 4185 2026 0,'0'0'90'0,"0"-3"18"0,-10-4-86 0,10 7-22 0,-4-3 0 15,4 3 0-15,0 0 14 0,0 0-2 0,-7 0 0 0,7 0 0 16,0 0 8-16,0 0 0 0,0 0 1 16,0 0 0-16,0 0 8 0,-3 3 2 0,3 13 0 0,0-7 0 15,0 13-3-15,0-6-1 0,0 9 0 0,0 0 0 16,0 3 17-16,3 4 4 0,4-1 1 0,4 4 0 16,-8-4 3-16,1 3 0 0,3-2 0 0,4 12 0 15,-8-13-42-15,8 10-10 0,-11 3 0 0,3-13 0 16,4 10 0-16,-7-10-11 0,4 1 3 0,-4-1 0 15,0 0 0-15,7-2 0 0,-7-4 0 0,3-7 0 16,-3 1-21-16,4-3-4 0,3-4-1 0,-3 4 0 16,3-13-73-16,-7-3-14 0,0 0-3 0,0 0-553 15,0 0-111-15</inkml:trace>
  <inkml:trace contextRef="#ctx0" brushRef="#br0" timeOffset="57735.77">1930 4047 2570 0,'-14'-10'114'0,"3"7"23"0,7-6-109 0,-6 9-28 15,-1-3 0-15,11 3 0 0,0 0 28 0,0 0 1 16,0 0 0-16,0 0 0 0,0 0-9 0,0 0-1 16,0 0-1-16,0 0 0 0,11 3-18 0,-1 3 0 15,5 0-11-15,-1 1 11 0,3-4 0 0,1 6 12 16,3-6 0-16,-7 13 0 0,7-13-12 0,4 10 0 0,-4 2 0 0,-3-12 0 15,3 16 0-15,4-6 0 0,-4 9-12 0,4-3 12 16,-4-1 0-16,4 4 0 0,-1-6 0 0,1 12 0 16,-7-6 0-16,6 6 0 0,-3-3 0 0,4 7 0 15,-4-4 0-15,4-3 0 0,0 6 0 0,-4 1 0 16,4-1 8-16,-8 4-8 0,1-7 0 0,-4 0 0 16,0 7 0-16,0-4 0 0,-7-6 0 0,-3 13 0 15,-4-7 11-15,0-6-11 0,-4 3 12 0,-3-3-12 0,-7-3 24 16,0 10-1-16,0-13-1 0,-11 3 0 0,0-1-6 0,-6 1 0 15,6-3-1-15,-7 3 0 16,4-3 1-16,-4-6 1 0,4 5 0 0,0-5 0 0,0 6-6 0,3-10-2 16,0 1 0-16,8-4 0 15,-5 3-9-15,8-2 0 0,-3-4-10 0,3-3 10 16,-1 0-51-16,5 0-4 0,6 0-1 16,-6-3 0-16,3-4-192 0,7 7-40 0</inkml:trace>
  <inkml:trace contextRef="#ctx0" brushRef="#br0" timeOffset="58024.86">2836 4718 2739 0,'0'0'121'0,"0"0"26"0,-7-7-118 0,7 7-29 0,0 0 0 0,0 10 0 16,-3 9 0-16,3-7 0 0,0 7-11 0,0-3 11 16,0 3-16-16,0 3 5 0,0 6 1 0,0-3 0 15,0-3 10-15,0 6 0 0,0-6 0 0,0 0-8 16,0 6 8-16,0-12-12 0,0 3 12 0,0 3-12 16,0-10-6-16,0 7-2 0,0-7 0 0,0 4 0 31,-4-13-28-31,4 7-7 0,0-10-1 0,0 0 0 0,0 0-148 0,0 0-29 0</inkml:trace>
  <inkml:trace contextRef="#ctx0" brushRef="#br0" timeOffset="58186.79">2836 4445 1785 0,'-10'-19'159'0,"6"16"-127"16,-6-6-32-16,-1-1 0 0,4 7 313 0,3-3 57 15,4 6 11-15,0 0 3 16,0 0-460-16,4-3-92 0,7-7-19 0,-1 7-3 16,1-3-30-16,-1 6-5 0,4-3-2 0,8 3 0 0</inkml:trace>
  <inkml:trace contextRef="#ctx0" brushRef="#br0" timeOffset="58636.58">3411 4470 2700 0,'-17'0'120'0,"13"0"24"0,4 0-116 0,0 0-28 0,-3 0 0 0,3 0 0 31,0 0-37-31,0 0-14 0,0 0-2 0,-7 6-1 0,3 4 22 0,-3-7 5 0,4 9 1 0,-5-2 0 16,1-1 26-16,-3 10-10 0,-1-3 10 0,-3-7 0 15,4 10 0-15,-5-7 0 0,-2 7 0 0,-1-6 0 16,8 6 26-16,-5-7 2 0,-6 1 1 0,11-4 0 15,-4 1-15-15,3-1-3 0,0-6-1 0,8 6 0 16,-8-9-2-16,8 7-8 0,3-7 12 0,0 0-4 0,0 0-8 0,0 0-12 16,0 0 2-16,0 0 1 15,0 0 1-15,0 0 0 0,7 3 0 0,3-3 0 16,1 0-1-16,0 6 0 0,-1-6 0 0,4 3 0 16,-3 0 9-16,-1 4 0 0,5-4 0 0,-5 6-8 15,4-9 8-15,0 10 0 0,0-1-9 0,-3 0 9 0,7-2 0 16,-4 2 0-16,0 1-9 0,0 2 9 0,-7 4 0 0,7-4 0 15,-3 1 0-15,-1-4 0 0,-6 10 0 0,6-3 0 16,-6-7 0-16,3 7 0 0,-7-4 16 0,4 1-4 16,-4-1 0-16,0 4 0 0,0-3-12 0,0-1 0 15,-4 1 0-15,4-4 0 0,-11 10 0 0,4-6 0 0,0-4 0 16,-3 4 0-16,-1-4 0 0,-3 3-16 0,-7-2 3 0,7-1 1 31,-7 1-26-31,-1-7-5 0,5 6-1 0,-8-9 0 16,4 7-165-16,0-7-34 0,-18-7-6 0,18-2-2 0</inkml:trace>
  <inkml:trace contextRef="#ctx0" brushRef="#br0" timeOffset="59037.47">3859 4702 2487 0,'0'0'55'0,"-3"-12"11"0,6 12 2 0,-3-10 2 0,-3 1-56 0,6 2-14 0,-3 1 0 0,4 3 0 16,3-13 0-16,-3 13 0 0,3-6-12 0,-4 6 12 0,-3-10 0 0,7 4 12 15,-14-1 0-15,7 1 0 0,-3 0-12 0,-4-1 11 16,3 1-11-16,-3 2 10 0,3-2 2 0,1 0 0 16,-8-1 0-16,11 7 0 0,-10-3 4 0,-1 3 2 15,1 3 0-15,6 3 0 0,-10-3-18 0,3 9 0 16,-3 10 8-16,-3-3-8 0,-1 3 0 0,0 2 0 15,1 11-13-15,-8-1 5 16,0 7 8-16,4-1 0 0,-4 1 0 0,1-3 0 0,3-4 0 0,6 3-8 16,1-2 8-16,4-1-8 0,-1 0 23 0,4-9 5 0,4 10 0 15,6-13 1-15,4 3-1 0,-3 0-1 16,6-1 0-16,4-5 0 0,4-3-19 0,-4-1-9 16,7 4 1-16,-7-10 0 15,11 10-20-15,-4-13-3 0,4 6-1 0,0-5 0 16,-1 5-36-16,1-9-7 0,0 0-1 0,-1 0-1 15,1 0-98-15,-4-3-19 0,-3-3-4 0,0 2-637 0</inkml:trace>
  <inkml:trace contextRef="#ctx0" brushRef="#br0" timeOffset="59407.47">4078 4887 2232 0,'0'0'49'0,"-3"3"11"0,-4 10 1 0,3-4 1 0,0 7-50 0,4-4-12 0,0 7 0 0,4-3 0 16,0 3 0-16,3-7 0 0,3 1 0 0,1 6 0 16,-8-7 0-16,8-2 0 0,-1 2 0 0,-2-2 0 15,-1-1 15-15,-4 3 0 0,4-5 0 0,-7-7 0 16,0 0-3-16,0 0 0 0,0 0 0 0,0 0 0 0,0 0 42 16,0 0 8-16,0 0 2 0,0 0 0 15,0 0 3-15,0-7 1 0,-7-5 0 0,4 3 0 0,3-4-13 0,-7-6-3 16,7 7 0-16,0-7 0 0,0 3-26 0,7-12-6 15,-7 3 0-15,0-3-1 0,3 3 10 0,4-4 3 16,4-2 0-16,-11 0 0 0,3-1-32 0,8 7 8 16,-11-3-8-16,3 6 0 0,4-6 0 0,-7 12 0 15,0-6 0-15,0 3 0 0,4 0 0 0,-4 7 0 16,0-1 0-16,0-2 0 16,0 2-36-16,3 10-4 0,5-13-1 0,-8 13 0 15,10-6-13-15,1 6-2 0,-8-4-1 0,8 7 0 16,-1-3-9-16,5 3-2 0,-5 0 0 0,1 3 0 15,3 4-67-15,0-4-13 0,0 3-4 0</inkml:trace>
  <inkml:trace contextRef="#ctx0" brushRef="#br0" timeOffset="59602.57">4593 4871 2556 0,'0'0'113'0,"0"0"23"0,7 16-108 0,-7 0-28 0,4-7 0 0,-1 1 0 15,4 2 16-15,-3 7-3 0,3-7 0 0,-7 10 0 16,3-6-13-16,1 0-10 0,-4-1 2 0,4 1 0 0,-4-6-4 0,0 2 0 16,0-2 0-16,3-1 0 15,-3 3-44-15,0-12-10 0,0 0-2 0,0 0 0 16,0 0-160-16,0 0-32 0,0 0-6 0,4-34-2 0</inkml:trace>
  <inkml:trace contextRef="#ctx0" brushRef="#br0" timeOffset="59753.29">4664 4464 2952 0,'0'0'65'0,"-4"-7"14"0,-3 4 2 0,4 3 1 0,-8 0-66 0,8 0-16 16,-1 0 0-16,4 0 0 0,0 0 8 0,0 0-8 16,0 0 9-16,4 3-9 15,3 7-85-15,0-7-23 0,3 6-5 0,-10-2-699 0,14 2-139 16</inkml:trace>
  <inkml:trace contextRef="#ctx0" brushRef="#br0" timeOffset="60289.76">4830 4887 2282 0,'0'0'101'0,"3"3"21"0,-3 10-98 0,0-4-24 0,0 1 0 0,0 2 0 16,0-2 51-16,7 5 5 0,-7-9 0 0,0 4 1 15,4 2-57-15,-1-5 0 0,-3 2 0 0,0-9-11 16,7 3 21-16,-7-3 4 0,0 0 1 0,0 0 0 15,4 0 2-15,-4 0 1 16,7 0 0-16,-7 0 0 0,7-3 26 0,0-3 4 0,4-4 2 0,-8-2 0 16,4-1 0-16,0-5 0 0,0-4 0 0,4 3 0 15,-8-6-32-15,8-4-6 0,-8 8-2 0,8-5 0 16,-4-2-10-16,0 6 0 0,0 3 9 0,4-3-9 16,-8 10 0-16,1-7 0 0,3 10 0 0,-4 2-8 0,4 1 8 15,-7 6 0-15,11 0 0 0,-11 6-8 16,4 1 8-16,-1 2-13 0,4 10 5 0,-3-7 8 0,-4 7 0 0,7-6 0 15,-7 6 0-15,3-7 0 0,1 7 0 0,3-6 0 16,-4-1 0-16,4-2 0 0,-7-1 0 0,4-3 0 16,-4-6 0-16,7 6 0 0,-7-6 0 0,0 0 0 15,4 0 9-15,-4 0-1 0,10-3-8 0,-6-6 0 16,6 6 0-16,1-7 0 0,-1 1 0 0,-6-4 0 16,3-2 0-16,7 2 0 0,-3-6 0 0,-4 4 0 0,3-4 0 0,1-3 8 15,-4 3-8-15,7-3 0 0,-3 3 0 16,3 7 0-16,-4-1 0 0,1 1 0 15,-4 2 0-15,4 4 0 0,-4 0 0 0,0 6 0 16,-7 0 0-16,7 3 0 0,3 0 0 0,-3 6 0 16,0 1 0-16,4 2 0 0,0-2 0 0,-8 9 0 15,8-7 0-15,-1 7 0 0,-3 0 11 0,0-4-3 0,4 4 0 16,0 0 0-16,-11 3-8 0,14-6 10 0,-11 3-10 16,4-7 10-16,0 7-10 0,0-7 0 0,4-2 0 0,-8 9 0 15,5-10-10-15,-1 1-4 0,0-4-1 0,-7-6 0 31,0 0-34-31,0 0-7 0,10 0-2 0,-10 0 0 0,0 0-159 0,4 0-32 0</inkml:trace>
  <inkml:trace contextRef="#ctx0" brushRef="#br0" timeOffset="60504.27">5849 4727 3178 0,'0'0'141'0,"-11"6"29"0,4 4-136 0,0-1-34 16,4 10 0-16,-1-3 0 15,1 3-24-15,3-1-11 0,0-5-2 0,-7 9-1 16,7-10-27-16,0 7-6 0,0-6-1 0,0 6 0 16,7-7-86-16,-4 4-18 0,4-7-3 0,0-3-1 15,0 4-27-15,-3-4-5 0,-4-6-2 0,7 6 0 0</inkml:trace>
  <inkml:trace contextRef="#ctx0" brushRef="#br0" timeOffset="60693.32">5884 4348 3099 0,'0'0'68'0,"0"0"15"0,0 0 2 0,0 0 2 0,-3 6-70 0,3 3-17 0,0 1 0 0,3-1 0 32,1 1-22-32,-1-7-8 0,4 6-2 0,-3 4 0 15,3-4-84-15,-7 4-18 0,4 2-3 0,-1-5-664 0,-3 5-133 0</inkml:trace>
  <inkml:trace contextRef="#ctx0" brushRef="#br0" timeOffset="61008.58">5916 4934 2134 0,'0'0'47'0,"0"0"9"0,0 10 3 0,0-1 1 0,0 3-48 0,0-2-12 16,4 2 0-16,3-5 0 0,0 2 0 0,-4-9 0 16,4 3-12-16,0 4 12 0,4-7-13 0,-4 0 4 15,4-7 1-15,-4 4 0 0,3-3 8 0,-3-4 0 16,-3-2 8-16,6-1-8 0,-6-5 40 0,3 2 3 16,0-9 1-16,0 9 0 0,-3-15 16 0,3 3 3 15,-4 2 1-15,1-2 0 0,-1-3-32 0,4 9-7 0,0 0-1 0,-3 3 0 16,3-3 9-1,0 10 2-15,0 2 0 0,-3 1 0 0,3 6 2 0,0-7 1 16,-7 10 0-16,7 0 0 0,3 0-25 0,1 3-5 16,3 4 0-16,-3-4-8 0,-4 6 0 0,10 4 0 0,-6-4 0 0,3 4 0 15,0 2-9-15,0 1 9 16,0 3-8-16,4 0 8 0,-7 3-12 0,3-4 4 0,-4-2 0 16,1 3 0-1,3-6-40-15,-3 5-8 0,-1-5-2 0,4 6 0 16,-7-7-113-16,4 1-22 0,-4-7-5 0</inkml:trace>
  <inkml:trace contextRef="#ctx0" brushRef="#br0" timeOffset="61424.76">6869 4743 2790 0,'-18'-3'124'0,"11"3"24"0,-4 0-118 0,4 0-30 16,-7 3 0-16,0-3 0 15,0 9 0-15,3 4-20 0,-10-4 4 0,0 4 0 16,3 2-26-16,-6 1-5 0,6 3-1 0,0 0 0 0,1 3 32 16,-1 3 5-16,0-6 2 0,4 3 0 0,11-4 9 15,-11 1-13-15,10-3 5 0,1-7 8 0,3 4-25 0,0-4 2 16,3 1 1-16,4-1 0 0,4-6 10 0,-1-3 1 16,5 6 1-16,2-6 0 0,1-6 10 0,-4 6 0 15,7-6 8-15,-3-4-8 0,-1 4 9 0,8-3-9 16,-14-4 12-16,6 4-12 0,-3-1 12 0,4-2-12 15,-7-1 12-15,3 1-12 0,-7-4 17 0,3 4-3 16,-3-7-1-16,4 6 0 0,-7 10 11 0,-1-13 3 0,1 13 0 0,-4 3 0 16,0 0-7-16,0 0 0 0,0 0-1 0,0 0 0 15,0 0 19-15,0 10 4 0,0 2 1 0,0 1 0 16,0-4-15-16,3 10-2 0,-3-6-1 0,4 5 0 16,3-5-25-16,-4-1 0 0,1 7 8 0,6-6-8 15,-3 2-17-15,4-2-6 0,0-4-1 16,3 1 0-1,-7-4-96-15,3 0-19 0,8-2-4 0,-11 2-1 16,4-6-92-16,-1-6-20 0,1 2-3 0,-1-8-1 0</inkml:trace>
  <inkml:trace contextRef="#ctx0" brushRef="#br0" timeOffset="61641.49">7278 4235 2833 0,'0'0'62'0,"0"0"13"0,-11-3 2 0,11 3 3 0,-7 3-64 0,0 9-16 0,0 4 0 0,4 9 0 0,3 3 0 0,0 7-9 16,-8-1 1-16,8 4 0 0,0 3-1 0,0 3 0 15,8 3 0-15,-8-7 0 0,-8 4 9 0,8 3 0 16,8-3 10-16,-8-3-10 0,0 0-11 0,0-4-8 16,0-5-1-16,-8-1-1 15,1-3-44-15,4-3-9 0,-4-3-2 0,-4-6 0 16,-3 0-108-16,4-7-23 0,-1 1-4 0,-3-4-1 15</inkml:trace>
  <inkml:trace contextRef="#ctx0" brushRef="#br0" timeOffset="61806.41">6904 4639 2534 0,'0'0'225'0,"0"0"-180"0,0 0-36 0,0 0-9 16,14-3 157-16,-7 3 30 0,11 0 5 0,-8-3 2 31,15-3-184-31,-11 6-37 0,7 0-7 0,4 0-2 0,0 0-92 0,-8-3-20 0,8 3-3 0,0-7-677 16,3 4-135-16</inkml:trace>
  <inkml:trace contextRef="#ctx0" brushRef="#br0" timeOffset="61990.12">7370 4721 1785 0,'0'0'79'0,"0"12"17"0,0-2-77 0,3-1-19 15,-3 4 0-15,7-4 0 16,0 13 215-16,-3-6 39 0,3 0 8 0,0 2 2 16,-4 1-216-16,1 3-48 0,6-6 0 0,-10 3 0 0,0-7-21 15,4 7-3-15,0 0 0 0,-4-4 0 16,0 1-134-16,0 0-27 0,-4-10-6 0,0 7-1 16,4-7-12-16,0-6-4 0,-7 6 0 0,7-6-446 0</inkml:trace>
  <inkml:trace contextRef="#ctx0" brushRef="#br0" timeOffset="62149.55">7489 4395 288 0,'0'0'25'0,"0"0"-25"0,-3 0 0 0,3 0 0 16,0-3 528-16,0 3 101 0,0 0 20 0,0 0 4 16,0 0-505-16,0 0-102 0,7-7-20 0,0 4-4 31,0 3-46-31,0-3-10 0,-3-3-2 0,6 6-748 0,-3 0-149 15</inkml:trace>
  <inkml:trace contextRef="#ctx0" brushRef="#br0" timeOffset="62492.93">7616 4680 2484 0,'0'0'110'0,"0"0"22"0,11 10-105 0,-11-1-27 0,4 3 0 0,3-2 0 0,0 9 24 0,0-7 0 16,3 7 0-16,-6-3 0 0,6-1-24 0,1 1 0 15,-7 3 0-15,3 3 0 0,3 0 0 0,4 0 0 16,-10-7 0-16,3 1 0 0,0 3 0 0,0-7 0 16,-3 10 0-16,3-12 0 0,3-1 0 0,4 4 0 15,-14-7 0-15,7 3 0 0,4-5 33 0,-4 2 5 16,4-3 1-16,-4-3 0 0,3 3 10 0,-3-3 3 16,4-3 0-16,-4 3 0 0,3-9-11 15,-2 5-1-15,6-5-1 0,-4-3 0 0,1 2-20 0,3-12-4 16,-3 3-1-16,-1-3 0 0,4-6-14 15,-3 6 9-15,3-9-9 0,-7 0 8 0,4-4-8 0,-1 4-16 16,-3-1 4-16,0 1 1 0,-3 3-2 0,3 6-1 16,-7 0 0-16,7 6 0 0,-7 0-3 0,0 7-1 15,0-3 0-15,0 2 0 16,0 1-91-16,0 9-19 0,0 0-3 0,0 0-1 16,0 0-37-16,0 0-8 0,3 9-2 0,4 1 0 15,1 2-52-15,-1-3-10 0,3 23-3 0,4-13 0 0</inkml:trace>
  <inkml:trace contextRef="#ctx0" brushRef="#br0" timeOffset="62815.43">8174 4796 288 0,'3'19'25'0,"1"-10"-25"0,3-5 0 16,-3 5 0-16,3-3 352 0,0 0 64 0,3 1 14 0,1-4 2 16,-1 6-251-16,4-6-50 0,-3 4-11 0,0 2-1 15,3-9-74-15,-4 3-14 0,4-3-3 0,1 0-1 16,6 0-17-16,-7 0-10 0,0 0 12 0,4 0-12 16,-1-3 9-16,4-6-9 0,-10-1 0 0,7 1 9 15,-4-1-9-15,3 4 0 0,-3-9 0 0,1 5 8 0,-8-2 12 0,0 2 1 16,3 1 1-16,-3-7 0 15,-7 0 17-15,0 4 3 0,0-1 1 0,-7 4 0 16,0-4-10-16,0 4-1 0,-7 0-1 0,0-1 0 0,3 7-31 0,-6-3 0 16,-4 6 0-16,-1 0 0 15,-2 0 0-15,3 6 0 0,-1-3-13 0,-2 7 4 0,3 2 9 16,3 4 14-16,4-1-3 0,-7-5-1 0,6 12-10 0,-2 0 0 16,10-3 0-16,-7 3 0 0,3-1 0 0,4 8 0 15,0-4 0-15,0-6 0 0,3 3 0 0,4-1 10 16,0 1-10-16,4-3 10 0,-1-6 4 0,8 6 1 15,3-1 0-15,4-5 0 0,6 6-15 16,-2-4-10-16,9-5 2 0,5-4 0 16,2-3-164-16,1 7-33 0,42-7-7 0,-17-9 0 15</inkml:trace>
  <inkml:trace contextRef="#ctx0" brushRef="#br0" timeOffset="-89393.47">2385 13034 403 0,'0'0'36'0,"0"0"-36"0,0 0 0 0,7 0 0 0</inkml:trace>
  <inkml:trace contextRef="#ctx0" brushRef="#br0" timeOffset="-88204.75">2420 12974 172 0,'0'0'16'0,"0"0"-16"16,0 0 0-16,0 0 0 0,0 0 320 0,0 0 62 15,0 0 12-15,0 0 2 0,0 0-224 0,0 0-46 16,0 0-9-16,0 0-1 0,0 0-40 0,0 0-7 16,0 0-1-16,0 0-1 0,0 0-39 0,0 0-7 15,0 0-1-15,0 0-1 0,7 10-8 0,-3-4-2 16,-1-3 0-16,4 7 0 0,-3-1-9 0,3 0 0 15,-4-5 0-15,8 8 0 0,-11-3 8 0,3 7 0 16,-3-3 0-16,0 9 0 0,0 0 13 0,-3 0 3 0,3 9 0 0,0 0 0 16,-4 4 4-16,-3 2 2 0,4-2 0 0,-4 9 0 15,3-7-10-15,-3-2-1 0,4 6-1 16,-1-7 0-16,4 4 7 0,-7-4 2 0,7-6 0 0,-3-2 0 16,3-4-11-16,0-1-3 0,0-2 0 0,0 0 0 15,3-9-1-15,4-1 0 0,-7-9 0 0,0 0 0 16,0 0 16-16,0 0 2 0,0-16 1 0,0 1 0 15,4-11-18-15,-4 5-3 0,3-11-1 0,4 1 0 16,-7-4-9-16,4-5 0 0,-4-1 0 0,7-3 0 16,-4 3 0-16,4-3 0 0,-3-3 0 0,7 0 0 15,-1 3 0-15,-3 10 0 0,11-4 0 0,-8 7 0 16,4 9-12-16,-3-3 0 0,7 3-1 0,-1 3 0 16,-3 0 13-16,4 7 0 0,3-1-10 0,0-3 10 15,-6 13 0-15,6-6-11 0,-4-1 11 0,5 10-8 0,-8 0 8 16,7 7 0-16,-7-4-9 0,0 9 9 15,4-2 0-15,-4 9-9 0,-4-1 9 0,4-2 0 0,-10 6 0 0,3 3 0 16,4-3 0-16,-11 3 0 0,3-3 16 0,1 9 0 16,-8-9 0-16,4-3 0 0,0 3-4 0,0 0 0 15,0 0 0-15,0-3 0 0,-3-7 1 16,-4 4 0-16,7-10 0 0,-4 4 0 0,4-10-1 0,0 0-1 16,0 0 0-16,0 0 0 0,0 0-2 0,0 0 0 15,4-13 0-15,3 4 0 0,-7-4-9 0,3-5 0 16,1 2 0-16,3-9 8 0,3 3-8 0,-6-10 0 0,10 10 0 0,-3-3 0 15,3 3 0-15,-4-3 0 16,1 10 0-16,3 2 0 0,-3-3 0 0,-1 7 0 16,4 3-11-16,-3 0 11 0,-1 2-15 0,1-2 3 0,0 6 0 15,3-3 0-15,-4 3 12 0,1 0 8 16,-4 0 0-16,0 3-8 0,4-3 0 0,-4 6 0 0,3-2 0 0,-3 8 0 16,4-3 0-16,-8 10 0 0,8-6 0 15,-11 9 0-15,3-3 0 0,4 3 0 0,-7 9 0 0,4-3 0 16,-4-3 0-16,0 7 12 0,0-4-3 0,0-3 0 15,0 3-9-15,0-3 0 0,0-3 9 0,0 3-9 16,0-9 0-16,0 6 9 0,0-3-9 0,0-7 0 16,4 4 0-16,-4-4-17 0,7-2 1 0,-7-1 1 31,0-2-94-31,0-7-19 0,0 0-4 0,0 0-1 0,0 0-21 0,10 0-4 0,1-4-1 0,-8 4 0 16,8-9-27-16,-8 9-6 0,4-9 0 0,1-1-1 15,-1 7 100-15,3-6 20 0,-6-1 4 0,6-2 1 16,1-1 21-16,-1-6 5 0,-6 10 1 15,7-7 0-15,3 1 33 0,-4-1 8 0,1-3 0 0,-1-3 0 16,5 3 0-16,-5 0 14 0,4-2-3 0,0 8-1 16,-3-6 45-16,-1 7 9 0,1-7 1 0,3 6 1 0,-10 4 56 15,3-1 11-15,-4-2 3 0,4 2 0 0,-7 7-26 0,7-3-5 16,-7-6-1-16,7 8 0 0,-7 4-41 0,0 0-9 16,0-6-2-16,0-3 0 0,0 9-22 0,0 0-5 15,0 0-1-15,0 0 0 0,-7 0 13 0,0 6 3 16,0-3 0-16,4 7 0 0,-8-1-23 0,1 3-4 15,-5 4-1-15,1 0 0 0,4 6 2 0,-4 0 0 16,3 6 0-16,1-6 0 0,-1 0 6 0,7 0 2 0,-6 0 0 16,10-3 0-16,0 3-5 0,3-4-1 0,4-5 0 0,-3 6 0 15,7-7-16-15,3 1 0 16,0 2 0-16,3-5 0 0,1-4 0 0,3 4 10 0,0-4 0 0,-7-3 0 16,11-3-10-16,-4 0 0 0,4 0 0 0,-7-3 0 15,3-3 0-15,0 6 0 0,-3-10 0 0,-1 7 0 16,1-6 0-16,-4-1 8 0,4-2 2 0,-8-7 0 15,4 6 16-15,-3 1 3 0,-4-7 1 0,0 0 0 16,-3-3-2-16,3 0 0 0,-7 0 0 0,0-3 0 16,-7-3-10-16,3 0-2 0,-3 3-1 0,0-4 0 15,-4-2-7-15,-3 9 0 0,-7 0-8 0,7 0 12 16,-11 3-12-16,4 4 0 0,0-1 8 0,-4 4-8 16,4 2 0-16,-4 7 0 0,1-3 0 0,6 3 0 15,-7-1 0-15,4 4 0 0,7 0 0 0,-11 0 0 16,15 0-12-16,-1 4-4 0,1-4-2 0,-1 3 0 15,8 3-93-15,-5-3-18 0,8-3-4 0,0 10-1 16,8 2-75-16,-5-3-15 0,4 1-4 0</inkml:trace>
  <inkml:trace contextRef="#ctx0" brushRef="#br0" timeOffset="-87766.61">3958 13533 1987 0,'0'0'88'0,"-3"6"18"0,-1-3-85 0,-3 6-21 15,14 4 0-15,-14-7 0 0,4-3 23 0,3-3 0 0,3 13 0 16,-3-7 0-16,0-6 1 0,0 0 0 0,0 0 0 0,0 9 0 16,0-9 22-16,0 0 5 0,0 0 1 0,0 0 0 15,11-6 0-15,-8 3 0 0,-3-6 0 0,0-1 0 16,0 1 13-16,0-4 3 0,7 1 1 0,-7-7 0 15,-7 0-8-15,4 3-1 0,-1-12-1 0,-6 6 0 16,-1-9-23-16,0 6-5 0,8-3-1 0,-8-4 0 16,11-2-19-16,-10 2-11 0,10 1 12 0,-4 3-12 15,4-4 17-15,-7 11-3 0,7-1-1 0,0 0 0 16,7 3 4-16,-3-3 1 0,-1 9 0 0,8 1 0 16,-4 2-18-16,7 1 0 0,-11 3 8 0,15-1-8 0,-4 1 0 15,-3 3 0-15,6 3-8 0,5-6 8 0,-8 6 0 16,7 0-9-16,-3 6 9 0,3-3 0 15,0 3 0-15,-7-2-8 0,7-1 8 0,-10 3 0 0,6-3 0 16,-3 3 0-16,-3-2 0 0,7 5-8 16,-11-6-6-16,10-3-1 0,-10 6 0 0,4-3 0 15,-4-3-29 1,4 7-7-16,-4-4-1 0,3-3 0 0,-3 6-86 0,7-3-18 0,-3 0-3 0,-7-3-1 16,3 0-27-16,7 0-5 0,-11 0-2 0</inkml:trace>
  <inkml:trace contextRef="#ctx0" brushRef="#br0" timeOffset="-86973.75">4505 13300 1382 0,'0'0'123'0,"0"0"-99"15,0 0-24-15,0 0 0 16,0 0 180-16,0 0 32 0,0 0 5 0,0 0 2 0,0 0-177 0,11 7-42 16,-11-4 0-16,14-3 0 0,-4 0 0 0,4 6 8 15,-3-6-8-15,7 0 0 0,-1 0 11 0,8-6-11 16,-7 6 10-16,3-10-10 0,0 7 20 0,4-6-3 15,-8-4 0-15,4 4 0 0,1-10 9 0,-12 10 2 16,8-4 0-16,-1 4 0 0,-2-4 13 0,-1-6 3 16,0 7 1-16,-4 2 0 0,4 1 6 0,-3-3 1 15,-4 2 0-15,0 1 0 0,0 2-24 0,-7 1-5 16,4-3-1-16,3 6 0 0,-7-7-13 0,0 10-9 0,0 0 12 16,-7-3-12-16,7-3 10 0,-4-4-10 0,4 4 8 15,-7 0-8-15,4-4 0 0,-1 10 8 0,4-9-8 0,-7 6 0 16,4-6 9-16,-5 9-9 0,5-4 10 0,-4-2-10 15,3 6 12-15,1-3-4 0,-4-3-8 0,7 6 12 16,-4 0-12-16,-3 0 11 0,0 0-11 0,0 0 10 16,7 0-10-16,-3 0 0 0,-5 0 0 0,-2 0 0 15,3 6-8-15,0-3 8 0,-4 3 0 0,4-2 0 16,-3 5 0-16,-8-6 0 0,4 6 0 16,0 7 0-16,0-3 0 0,-4-1 10 0,0 1-2 0,4 2-8 15,-10 1 23-15,6 3-3 0,0 0 0 0,1-4 0 16,-1 4-20-16,0 3 0 0,4 0 0 0,4 0-8 15,-4-3 8-15,10 3 0 0,-3 0-9 0,3 0 9 16,-3-3 0-16,4-1 0 0,3 1 0 0,3-3 0 16,4 6 0-16,-3-3 0 0,3 3 0 0,4 0 0 15,-4 0 0-15,10-4 0 0,-3 4 0 0,0 0 0 16,1 0 0-16,2-3 0 0,8 3 12 0,-14-10-4 0,13 4-8 0,-10-3-9 16,7-1 9-16,4-2-13 15,-7-4-59-15,-1 0-12 0,8-6-3 0,0 0 0 16,-8 0-75-16,5 0-15 0,2-3-3 0,1-6-492 15,7-1-99-15</inkml:trace>
  <inkml:trace contextRef="#ctx0" brushRef="#br0" timeOffset="-86254.6">6512 13109 1728 0,'-7'-3'153'0,"0"-3"-122"16,-10 3-31-16,9-7 0 0,-9 10 236 15,6-9 40-15,4 9 9 0,-7-3 2 16,4-4-230-16,-1 7-45 0,0-6-12 0,-3 0 0 0,0 6 0 0,4 0 12 15,-8 0-12-15,4 9 12 0,-7-6-12 0,3 7 0 16,-7-1-12-16,1 4 12 0,-1 2-11 0,0 1 11 16,4 6-8-16,-4 3 8 0,-6-3-9 0,6 0 9 15,4 3-10-15,3-3 10 0,4-3 0 0,-4 3 0 16,8 0 0-16,6-3 10 0,4-7-10 0,0 4 8 0,4-4-8 0,3 1 8 16,3-4-8-16,5 1 0 0,-1-7 0 15,3 6 0-15,8-9 0 0,0 0 0 0,-1 0 0 0,5-9 0 16,2 9 0-16,-6-10 0 0,10 7 0 0,-10-6 0 15,0 0 0-15,-4-4 0 0,4 4 0 0,-8-4 0 16,-3 0 8-16,4-2 0 0,-7 2 0 0,-1-6 0 16,4 4 4-16,-7-4 0 0,-3-3 0 0,-1 0 0 15,1 0 0-15,-4 3 0 0,7-3 0 16,-14 4 0-16,7-1 6 0,-4 6 2 0,1 4 0 0,-1-1 0 16,1 7-20-16,3 3 0 0,0 0 0 0,0 0 0 15,-4 10 10-15,4-1-2 0,-7 7 0 0,0 3 0 16,4 2-8-16,-1 8 0 0,1-4 9 0,3 6-9 15,0 1 15-15,-8-1-2 0,5 0 0 0,3-3 0 16,0-2-3-16,0 2-1 0,0-3 0 0,0 3 0 16,3-6-9-16,5 0 0 0,-5-3 0 0,8 3 0 15,-1-10 0-15,-6 1 0 0,6 2 0 0,1-2 0 16,-1-4-12-16,1 4 12 0,3-7-10 0,-3 1 10 16,3-7-132-16,0 9-21 0,-3-9-4 0,3-3-648 15,0-3-130-15</inkml:trace>
  <inkml:trace contextRef="#ctx0" brushRef="#br0" timeOffset="-85586.59">7200 12918 2768 0,'0'0'123'0,"0"0"25"0,-7-3-119 0,7 3-29 16,-3-7 0-16,3 7 0 0,0 0 26 15,0 0-1-15,0 0 0 0,-7 0 0 16,-4 0-48-16,0 0-9 0,8 10-3 0,-8-7 0 15,-3 6-17-15,4 1-3 0,-15-1-1 0,7 4 0 0,1-4 33 0,-8 4 7 16,-3 2 0-16,3-2 1 0,0 0 32 0,-3 5 7 16,0-5 0-16,7-1 1 0,-11 7 14 0,7-6 2 15,4-4 1-15,0 4 0 0,0-4-34 0,7 1-8 16,3-4 0-16,-3-3 0 0,3 0 0 0,11 3 0 16,0-6 0-16,0 0 0 15,0 0-27-15,0 0-4 0,4 0-1 0,10 0 0 0,0 0 17 0,4 3 3 0,-4-6 1 16,7 3 0-16,4 3 11 0,-8-3 0 0,5 0 0 0,-1 10 0 15,0-1 0-15,0-6 0 0,0 13 0 0,-3-10 0 16,-4 10 0-16,4-3 0 0,-1-1 0 0,1-2 0 16,-4 8 8-16,-3-5 3 0,3-1 1 0,-4 7 0 15,-3-6 16-15,4 6 3 0,-8-7 1 0,4 7 0 16,-3-6-20-16,-4 5-3 0,-4-5-1 0,1 6 0 16,-4 0-8-16,7-4 8 0,-14 4-8 0,7 0 8 15,-4-3-8-15,1 2 10 0,-5 4-10 0,1-3 10 16,-3 0-10-16,3-3 0 0,-4 2 0 0,0 1 0 15,1-3-65 1,-4 3-12-16,3-7-3 0,0-2-694 0,4 2-139 0</inkml:trace>
  <inkml:trace contextRef="#ctx0" brushRef="#br0" timeOffset="-85051.58">7765 12981 2181 0,'0'-10'96'0,"3"1"21"0,-3 6-93 0,-3-4-24 0,-1 1 0 0,4 0 0 0,0-4 25 0,0 10 1 16,-3-3 0-16,-4-3 0 0,-4 6-26 0,0 0 0 15,4 0 0-15,-10 0 0 0,3 9 0 0,-4-9-11 16,0 10 11-16,-3-4-8 0,0 0 18 0,0 4 4 15,0-1 1-15,-1 1 0 0,1-1 35 0,4 0 7 0,-1-2 2 0,0 2 0 16,1 1-28-16,-1 2-6 0,0-3-1 16,4 1 0-16,0-1-16 0,0-6-8 0,0 7 8 0,3-1-8 15,4 1 0-15,7-10 0 0,-3 3 0 0,3-3 0 16,0 0 0-16,0 0 0 0,0 0 0 0,10-3 0 16,5 3 0-16,2-10 0 0,1 10 0 0,-1-3 0 15,8-3 0-15,-4 6 0 0,4 0 0 0,0 6 0 16,-1-3 0-16,5-3 0 0,-5 10 0 0,1-7 0 15,3 12-10-15,-3-2 10 0,0-4 0 0,-1 7-9 16,5 0 9-16,-5-1-10 0,-3-5 10 0,1 9-10 0,-5-7 10 16,-3 10 0-16,4-3 0 0,-11-6 0 0,-3 5 0 15,3 1 11-15,-4-3-3 0,-3 3 0 16,0-7-8-16,-3 7 12 0,-4-6-12 0,3 2 12 16,-3 1 11-16,-7-4 2 0,3 7 1 0,-6-6 0 15,3 6-26-15,-1-7 0 0,-6 7 0 0,0-6 0 0,0 5 0 16,-4 4 0-16,4-3 0 0,-4-6 0 0,-6 9 0 15,6-4 0-15,0-5 0 0,1 6 0 16,-1-7-36-16,4 1-13 0,3-4-3 0,7 1 0 16,-6-4-108-16,6-3-23 0,4-3-4 0,0-9-749 15</inkml:trace>
  <inkml:trace contextRef="#ctx0" brushRef="#br0" timeOffset="-84363.01">8251 13100 2505 0,'0'0'55'16,"-7"-10"11"-16,7 4 2 0,-3 0 4 0,-1-4-58 0,1-2-14 0,3 9 0 0,0 3 0 0,0 0 0 0,0 0 0 15,0 0 0-15,0 0 0 0,0 0 0 0,-7 3 0 16,7 3 0-16,-11 0-10 0,8 4 10 0,-1 9-12 16,1-7 12-16,-1 10-12 0,-3 0 12 0,4 6 0 15,-1-3-9-15,0 7 9 0,-3-7 17 0,4 6 8 16,-1-6 2-16,1 7 0 0,-4-4-2 0,3-3 0 16,1-3 0-16,-1 0 0 0,4 0-4 0,0-3-1 15,0-7 0-15,0 4 0 0,4-4-20 0,3-2 0 16,0-1 0-16,3-6-8 0,1 0 16 0,3-3 3 15,4-3 1-15,-1 0 0 0,5-6-12 0,-1-1-11 16,3-8 3-16,1 5 0 0,-7-6 8 0,6-3 0 16,-6 0 0-16,3 3 0 0,0-6 0 0,-10-3 11 0,0 3-3 15,3-3 0-15,-4 6-8 0,4 3 8 0,-10 7-8 0,3-1 8 16,0 4 10-16,-3-1 2 0,-4 10 0 0,0 0 0 16,0 0 25-16,7 10 6 0,0-7 1 0,0 6 0 15,0 1-23-15,3 2-4 0,-6 4-1 0,3-1 0 16,0 4-15-16,-3-6-9 0,3 6 10 0,0-1-10 15,0-2 8-15,-4 3-8 0,1 0 0 0,-1-7 0 16,4 7 14-16,-7-6-3 0,4-1-1 0,-1-2 0 16,-3 2-33-16,0-2-6 15,4-1-2-15,-4 0 0 0,0-9-67 16,0 0-14-16,0 0-2 0,0 0-1 0,0 0-142 16,0 0-29-16,0 0-6 0,10-22 0 0</inkml:trace>
  <inkml:trace contextRef="#ctx0" brushRef="#br0" timeOffset="-80021.66">8961 13153 172 0,'0'0'8'0,"0"0"1"0,0 0-9 0,0 0 0 15,0 0 0-15,0 0 0 0,0 0 421 0,0 0 83 16,0 0 16-16,0 0 3 0,10 0-375 15,-10 0-131-15,11 6-3 0,-4 4 7 0,0 2 2 16,-4 1 0-16,4-1 0 0,-3 7-7 0,-1 0 0 16,-6-6-1-16,3 9 0 0,-4-1 23 0,1-2 5 0,-4 3 1 15,0 0 0-15,-4 0-15 0,4-3-2 16,-10 3-1-16,9-3 0 0,-2-7 12 0,3 1 2 16,0-4 1-16,3 1 0 0,4-10-6 0,0 0-2 0,0 0 0 0,0 0 0 15,4-10-25-15,-1-2-8 16,1-1 0-16,-1-3 0 0,4-6 0 0,-3 1 0 0,-1-1 0 15,5-4 0-15,-5-5 0 0,4-6 0 0,0 5 0 16,0 1 0-16,0 6 0 0,0-4-16 0,4 14 5 0,-4-1 1 16,-4 4 10-16,8 2 0 0,-4 7 0 0,-7 3 0 15,11 3 0-15,-1 10 0 0,1-4 0 0,-1 10 0 16,5 3 0-16,-1-3 0 0,-4-7 0 0,4 10 11 16,0-9-11-16,-3 6 12 0,0-7-12 0,-1 7 12 15,1-7-2-15,-4 7 0 0,3-9 0 0,-2-1 0 16,-5-6 5-16,4 7 1 0,-3-7 0 0,-4-3 0 15,0 0-3-15,10 0 0 0,-3 0 0 0,0-3 0 0,4-7-13 16,-4 1 11-16,0-4-11 0,4-6 10 16,3 7-10-16,-7-7 0 0,3-3 9 0,4 0-9 15,-3 3 8-15,0 4-8 0,-4-4 8 0,0 9-8 16,3 1 0-16,-3 3 0 0,0 0-12 0,-3 6 4 16,3 9 8-16,0 0 0 0,4 4 8 0,-1-1-8 0,-3 7 26 15,4-6 1-15,-1 9 0 0,-2-3 0 0,6-1-13 0,-4-5-2 16,1 6-1-16,3-7 0 0,-4 1-11 0,5-4 0 15,-8 4 0-15,0-4-11 0,3 1 11 0,1 2 11 16,-4-2-3-16,4-1 0 0,-4 3-19 0,-4 4-4 16,4-3-1-16,-3-1 0 15,-1 10-34-15,1-12-7 0,-1 2-2 0,1 7 0 16,-1-6-102-16,-3-4-21 16,4 0-4-16</inkml:trace>
  <inkml:trace contextRef="#ctx0" brushRef="#br0" timeOffset="-79486.59">9920 13329 2250 0,'0'0'100'0,"0"0"20"0,0 0-96 0,-3 3-24 0,-4 6 0 15,3 4 0-15,8-4 24 0,-4 10 0 0,0 3 0 0,0 0 0 16,0 9-24-16,3-3 0 0,-3 7 0 0,4-4 0 15,-4 4 0-15,3 2 0 0,-3-2 0 0,4-4 8 16,-1 7-8-16,-3-4 0 0,4-2 0 0,-1-7 0 16,-3 3 0-16,4-6 11 0,-8 0-3 0,4 0 0 15,-3-6 12-15,3-1 1 0,-4-5 1 0,-3 2 0 0,4-5 41 0,-8-4 8 16,0 3 1-16,1-6 1 16,-4 0-25-16,0-6-6 0,0 3-1 0,-1-7 0 0,1 1 0 0,0-4 0 15,4-6 0-15,-1-3 0 0,4-9-17 0,0 0-3 16,3-1-1-16,1-8 0 0,3 2-20 0,3-9 0 15,1 3 0-15,3-6 0 0,4 3-10 0,3-3 10 16,0-4-12-16,3 4 12 0,-2 6-9 16,-1 3 9-16,3-2 0 0,1 8-9 0,-4-3 9 15,0 7 0-15,7 6 0 0,-7-3 0 0,4 6 0 0,-4 0-8 16,4-3 8-16,-1 6 0 0,1 0-9 0,0 10 9 16,-1-4-10-16,5 4 10 0,-1 9-13 0,-4-3 3 0,-3 6 1 15,4 6 0-15,0 1-3 0,-4 2-1 16,-4 10 0-16,-3 0 0 0,-3 3 13 0,3 3 8 15,-7 4 0-15,0 5-8 0,0-5 14 0,-3 2-4 16,-1-2-1-16,4-1 0 0,-7-3 3 0,0-3 1 0,3 3 0 0,-3-6 0 16,4 3-13-16,-4-6 0 0,0 0 0 0,0-3 0 15,0 3 12-15,-4-7-4 0,-3-2-8 0,3 5 12 16,-6-8-12-16,3 2-8 0,-8 0 8 0,1-6-13 16,0-3-55-1,0 0-10-15,0-3-2 0,0-6-1 0,3 0-126 0,4-7-25 0,3-6-4 16,4-6-2-16</inkml:trace>
  <inkml:trace contextRef="#ctx0" brushRef="#br0" timeOffset="-79234.87">10552 12535 2494 0,'0'0'111'0,"0"0"22"0,0 0-106 16,0 7-27-16,-11 2 0 0,4 13 0 15,7-3 85-15,0 9 12 0,-4 3 3 0,4 4 0 0,-7-1-60 0,7 13-11 16,4-3-2-16,-4 0-1 0,-4 0-26 0,1 3 0 16,10 0 8-16,-4-3-8 0,-3 6 0 0,0-6 0 15,0-3 9-15,4 0-9 0,3-7 8 0,-7 4-8 16,-4-7 8-16,1 0-8 16,10-5-28-16,-3-8-11 0,-8 4-1 0,0-9-1 15,1-4-66-15,-1 4-13 0,4-7-2 0,-7-3-1 16,-3-3-109-16,-1 0-23 0,11 0-4 0,-21-22-1 0</inkml:trace>
  <inkml:trace contextRef="#ctx0" brushRef="#br0" timeOffset="-79034.61">10336 12855 691 0,'-14'0'61'0,"14"0"-49"0,0 0-12 0,0 0 0 15,0 0 468-15,0 0 90 0,0 0 18 0,11 0 4 16,-1 0-416-16,1-3-84 0,-4-3-17 0,11 6-3 15,3 0-33-15,4-3-7 0,-4-4 0 0,0 7-1 16,4 0-19-16,-1 0 0 0,1 10 0 0,0-10 0 16,-4 0-76-16,4 9-15 0,3-9-3 0,0 10-1 15,-3-7-102-15,-4 3-21 0,4-3-4 0,-4 7-763 16</inkml:trace>
  <inkml:trace contextRef="#ctx0" brushRef="#br0" timeOffset="-78847.56">10834 12974 460 0,'0'0'20'0,"-4"10"5"0,-3 5-25 0,4-2 0 15,3 0 0-15,0-1 0 0,-4 4 404 0,-3-1 75 16,7 1 15-16,0 0 3 0,4 3-317 0,-4-1-63 16,-4 4-13-16,4 3-2 0,4-3-42 0,-4 7-9 15,-4-1-2-15,1-3 0 0,-1-3-1 0,4 6 0 16,-3-3 0-16,-1-3 0 0,-3-3-36 0,7 0-12 16,3-7 8-16,1 1-8 15,-8-4-29-15,4 1-10 0,4-1-1 0,3-6-1 16,-7-3-91-16,0 0-19 0,7-9-3 0,4-4-591 15,-1 1-119-15</inkml:trace>
  <inkml:trace contextRef="#ctx0" brushRef="#br0" timeOffset="-78670.21">11098 12683 1324 0,'-31'-7'59'0,"20"7"12"0,0 7-57 0,-3-4-14 0,4 0 0 0,-8 3 0 15,-3-3 405-15,7 7 79 0,10-1 15 0,1 1 3 16,-8 2-469-16,8 1-93 0,3-4-20 0,3 10-3 31,4-7-82-31,-3 7-17 0,-1 0-3 0,8-3-543 0,7 3-108 0</inkml:trace>
  <inkml:trace contextRef="#ctx0" brushRef="#br0" timeOffset="-78263.85">11225 13162 2516 0,'0'0'56'0,"0"0"11"0,-7 7 2 0,4-4 1 0,3-3-56 0,0 9-14 16,-7-6 0-16,3 7 0 0,-3-1 54 0,0 4 8 15,7-4 2-15,-3 1 0 0,-8 2-32 0,4-2-7 16,3 2-1-16,1 4 0 0,-4-4 7 0,0 1 1 16,0-4 0-16,7 4 0 0,-4-4-32 0,1 4 0 15,-4-4 0-15,3 1 0 0,11-4 0 0,-7 0 0 16,-7 4 0-16,7-4 0 0,7-3 0 0,0 6 0 0,-7-9 0 0,4 3 0 15,-4-3 0-15,10 10 0 0,8-10 0 0,-7 9 0 16,-4-9 0-16,7 0 0 0,3 0 0 0,1 0 0 16,-4-3 0-16,4-3 0 15,-1 6 0-15,5-3 0 0,-1-4 0 0,0 1 0 16,-11-3 0-16,8-1 0 0,7 1 0 0,-8-10 0 0,-2 10 0 16,-1-7 0-16,3-6 0 0,-6 3 0 0,-4-3 0 15,0 0 0-15,-3-6 14 0,6 6-3 0,1-9-1 0,-4 9 0 16,-14-6-2-16,3 3 0 0,4 3 0 0,-7 3 0 15,0 0 4-15,-4 3 1 0,-6 1 0 0,6 2 0 16,4 4 15-16,-7 6 4 0,-7-7 0 0,7 10 0 16,0-3-51-16,0-3-9 15,-4 6-3-15,4 6 0 0,0-3 5 0,0-3 1 0,7 3 0 0,-4 4 0 16,0-4-112-16,8-3-23 0,3 0-4 0,0 0-617 16,0 0-124-16</inkml:trace>
  <inkml:trace contextRef="#ctx0" brushRef="#br0" timeOffset="-77867.83">11762 13075 2959 0,'0'0'131'0,"-4"9"27"0,4 4-126 0,-3-1-32 16,-1 7 0-16,1 0 0 0,-1 3 20 0,4 3-3 15,-4-3 0-15,1 0 0 0,-1 3-17 0,1-3-11 16,3-7 2-16,-4 4 0 15,-3 0-21-15,4-3-4 0,3-7-1 0,0 1 0 16,0-10 7-16,0 0 2 0,0 12 0 0,0-12 0 0,0 0 26 0,0 0 0 0,0 0 0 0,3-6 0 16,1-10 0-16,-1 7 11 0,1-7-1 0,-4-3 0 15,0 0-2-15,7-2 0 0,-4-1 0 0,5 0 0 16,-5-7 7-16,1 7 1 0,3-3 0 0,0-3 0 16,-4 6-8-16,4 0-8 0,0 10 11 0,4-7-11 15,-1 9 0-15,5 1 0 0,-5-3 0 0,4 8 0 16,0-2 0-16,4 3 0 0,0-3 8 0,-1 6-8 15,4 6 18-15,1-3-3 0,-5 3-1 0,1-2 0 16,0 8-3-16,-4-3-1 0,-4 7 0 0,1-3 0 16,-1-1 2-16,1 10 1 0,-7-3 0 0,3 0 0 15,-4-4-5-15,-3 7-8 0,0-3 11 0,-3 0-11 16,-1-3 0-16,1 3 0 0,-1-7-15 0,0-2 5 16,4-1-13-1,-3 3-2-15,3-12-1 0,0 0 0 0,0 0-134 0,0 0-26 0,7-12-6 0,0-1-925 16</inkml:trace>
  <inkml:trace contextRef="#ctx0" brushRef="#br0" timeOffset="-77433.45">12633 12698 2829 0,'0'0'125'0,"0"0"27"0,0 0-122 0,0 0-30 15,-7 0 0-15,0 7 0 0,0-4 31 0,0 3 0 16,0 0 0-16,-4 4 0 0,1-1-31 0,-5 4 0 0,1 6 0 0,-3-7 0 31,-1 7-20-31,0 0-8 0,4-4 0 0,0 4-1 0,0-6 29 0,3-4 0 16,4 4 0-16,0-4 0 0,4 0 0 0,-1 1 0 0,4-10 0 15,0 0 0-15,0 0 0 0,0 0 0 16,0 0 0-16,7 3 0 0,4-3 0 0,0 0 0 0,-1 0 0 0,1 0 0 16,3 0 0-16,0 0 0 0,0 0 0 15,4 0 10-15,-1 6-10 0,1-3 0 16,0-3-12-16,3 10 12 0,3-4 0 0,-2 0 0 15,2 4 0-15,1-1 0 0,0 1 0 0,-1-1 0 0,1 4 14 16,-4-4-4-16,-3 0 11 0,3 4 3 0,-3-4 0 16,-4 4 0-16,0-4-24 0,0 4 0 0,-3-4 0 0,-1 4 0 15,-3 2 10-15,0 1-2 0,-3 0-8 0,-4-1 12 16,0 4 9-16,-4-6 2 0,1 6 0 0,-1-1 0 0,1-2 15 16,-1 6 3-16,-3-6 1 0,0-1 0 15,0 1-27-15,-4-3-6 0,1-1-1 0,-1 1 0 16,4 2 0-16,-7-2-8 0,0-4 12 0,-4 4-4 0,4-4-8 0,-7-6 0 15,0 7 0-15,0-4 0 0,0-3-8 16,-1-3-1-16,-2 0 0 0,3 0 0 16,-4-9-96-16,0-1-19 15,4-2-4-15,0-1-1177 0</inkml:trace>
  <inkml:trace contextRef="#ctx0" brushRef="#br0" timeOffset="-75373.28">13674 12730 288 0,'0'0'25'0,"0"0"-25"15,0 0 0-15,0 0 0 0,0 0 596 16,0 0 115-16,0 0 22 0,0 0 5 0,0 0-566 0,0 0-112 16,0 0-24-16,0 0-4 0,7 0-32 0,-7 0 0 15,10-3 0-15,-3-4 0 0,4 7 0 0,-4-3 0 16,-7 3 0-16,7-3 0 16,-7 3-58-16,0 0-6 0,0 0 0 0,11-6-1 15,-11 6-103-15,0 0-20 0,0 0-4 0,0 0-864 0</inkml:trace>
  <inkml:trace contextRef="#ctx0" brushRef="#br0" timeOffset="-75067.42">13684 13269 806 0,'0'0'72'0,"0"0"-58"16,0 0-14-16,0 0 0 16,0 0 428-16,0 0 82 0,0 0 17 0,0 0 3 0,0 0-418 0,0 0-83 15,0 0-17-15,0 0-3 0,0 0 9 0,7 10 2 16,-7-10 0-16,0 0 0 0,0 0-20 0,7-4 0 15,-7 4-11-15,11-6 11 16,-11 6-122-16,7 0-18 0,0-3-3 0,-3-6-956 0</inkml:trace>
  <inkml:trace contextRef="#ctx0" brushRef="#br0" timeOffset="-73259.43">2420 15659 1267 0,'0'0'56'0,"0"0"12"15,0 0-55-15,0 0-13 0,0 0 0 0,0 0 0 16,0 0 223-16,0 0 41 0,0 0 9 0,0-7 2 16,0 7-230-16,0 0-45 0,0 0-10 0,0 0-2 0,0 0 20 0,0 0 3 15,0 0 1-15,0 0 0 0,0 0-4 0,0 0 0 16,7 10 0-16,-7 2 0 0,-7 7-8 0,7 3 0 15,-3 0 0-15,3 6 0 0,-8-3 19 0,5-3 5 16,3 10 0-16,0-4 1 0,0-6 27 0,-4 9 4 16,4-9 2-16,4 0 0 0,-4 0-16 0,0-3-3 15,3 3-1-15,5-10 0 0,-8 7-30 16,3-9-8-16,-3-1 0 0,7 0 0 0,-7-9 0 16,0 0 8-16,0 0-8 0,0 0 8 0,4-6 6 0,6 6 2 15,-10-12 0-15,4 2 0 0,3-9-16 0,-4 7 8 16,4-10-8-16,-3 3 0 0,-4-6 9 0,3-3-9 0,-6-4 8 0,3 7-8 15,0-3 11-15,3-3-3 16,-3 9-8-16,8 0 12 0,-8-3-3 0,3 0-1 16,8 9 0-16,-1-3 0 0,1 0-8 0,-1 4-12 0,-3-1 2 15,4 3 1-15,3-5 9 0,4 5-12 0,-4 4 12 0,-4-1-12 16,5 4 12-16,-5-3-8 0,1 2 8 0,3 4-8 16,-4 0 8-16,1-3 0 0,-7 6 0 0,6 0 0 15,-10 0 0-15,11 9-10 0,-1-6 10 0,-3 7 0 16,0-1 0-16,4 0-8 0,-7 4 8 0,6 6 0 15,1-7 0-15,-8 10 12 0,8 0-1 0,-8 0-1 16,8 3 2-16,-1 0 0 0,1-3 0 0,-7 0 0 16,6-3-12-16,1 3 8 0,-8 0-8 0,4-3 8 15,-3-7-8-15,6 10-11 0,-6-6 3 0,3-3 0 16,-7-1-78-16,0-3-15 0,4 1-3 16,3-1-1-16,-7-6-84 15,0-3-17-15,-7 10-3 0</inkml:trace>
  <inkml:trace contextRef="#ctx0" brushRef="#br0" timeOffset="-72698.68">3101 15806 864 0,'0'0'76'0,"-7"-6"-60"0,3 3-16 0,-6-4 0 0,6 7 399 0,-3-6 77 0,7 0 15 15,-3 3 3 1,3-4-430-16,0 7-87 0,0-9-17 0,0 9-3 0,10-3 18 0,-6 0 3 0,6-4 1 0,1 4 0 16,0-3 21-16,3-3 0 15,0 5 0-15,7-5 0 0,-7 0 11 0,7-1 6 0,4 7 2 0,0-6 0 16,-4-1 6-16,3 4 2 0,-6 0 0 0,3-4 0 15,0 7-9-15,-3-3-2 0,3 0 0 0,-10-1 0 16,-1-2-4-16,4 6-2 0,-3-7 0 0,-4 1 0 16,0 6-10-16,4-7 10 0,-8 1-10 0,4-3 10 15,-3 2-10-15,-1 1 8 0,4-10-8 0,-7 13 8 16,0-10-8-16,0 7 8 0,-7 2-8 0,0 1 8 16,0-3 0-16,4-1 0 0,-15 7 0 0,11 3 0 15,-11-3-8-15,4 6 8 0,0-3-8 0,-7 3 8 0,3 7-8 0,-3-4 0 16,0 6 0-16,3-2 0 0,-3-1 0 0,0 4 0 15,3-1 8-15,8-2-8 0,-4 9 9 0,-4-7-9 16,4 1 10-16,10 5-10 0,-6-5 11 0,3 6-11 16,3 0 12-16,4-4-12 0,0 4 0 0,4 3 0 15,-4 0 0-15,7 0 0 0,-4 6 0 0,8-6 0 16,0 0 8-16,-1-3-8 0,1 3 0 0,-4-10 0 16,10 10 0-16,-2-3 0 0,-1-6 0 15,0 5-12-15,3-5 12 0,1-4-12 16,0 4-26-16,-4-4-5 0,0-2-1 0,0-4 0 15,4 6-82-15,-4-6-17 0,0 4-3 0,0-4-1 16,0-3-68-16,4 0-13 0,10 0-4 0,-7-10 0 0</inkml:trace>
  <inkml:trace contextRef="#ctx0" brushRef="#br0" timeOffset="-72137.24">3711 15859 1324 0,'0'0'118'0,"0"0"-94"16,0 0-24-16,0 0 0 16,0 0 263-16,0 0 48 0,0 0 9 0,0 0 3 0,7-6-259 0,4 3-51 15,3-3-13-15,4-7 0 0,-8 4 0 0,15-4 0 16,-7 4 0-16,3-4 0 0,3 1 0 0,-2-4 0 16,2 3 0-16,1 4 0 0,-4-4 0 0,-3 4 0 15,3-4 0-15,-3 1 0 0,-1-4 0 0,-3 10 0 16,0-3 0-16,-3-7 0 0,0 13 12 0,-1-7-1 0,-6 1 0 0,3 0 0 15,-4-4 9-15,1 10 3 0,3-7 0 0,-7 1 0 16,0 6 5-16,0-3 2 0,-7-4 0 0,3 7 0 16,1 0-30-16,3-3 0 0,-11-4 0 0,1 10 0 15,-1-3 0-15,0-3 0 0,-6 6 0 0,-1 6 0 16,4-3 0-16,-7-3 0 16,3 10 0-16,-6-1 0 0,2 1 16 0,1-1-4 0,4-3 0 15,-8 4 0-15,4 5 7 0,7-8 1 0,-4 2 0 0,11 7 0 16,-11-4-20-16,11 1 8 0,-3-1-8 0,3 4 0 15,3-4 0-15,-3 1 0 0,7 6 0 0,0-7 0 16,0 10-9-16,0-3 1 0,7 3 0 0,-7 0 0 16,11-9-13-16,-8 5-3 0,4-5 0 0,0 6 0 15,0-10-61-15,7 4-13 16,1-4-2-16,2-6-1 0,-3 7-94 0,0-10-18 16,8 6-4-16,2-6-611 0</inkml:trace>
  <inkml:trace contextRef="#ctx0" brushRef="#br0" timeOffset="-71663.77">4674 15702 2124 0,'0'0'94'0,"0"-9"19"0,-7 0-90 0,4 6-23 15,-1-7 0-15,-3 1 0 0,4-1 32 0,-4 7 3 16,0-6 0-16,-1-1 0 0,-2 1-35 0,6 0 0 15,-6 5 0-15,6-5-9 0,-6 6 9 0,-4-3 0 16,3 2 0-16,0 4 0 0,-3 0 0 0,4 0 9 16,-4 4 0-16,-4 2 0 0,7-3 7 0,-3 10 0 15,-3-4 1-15,-1 7 0 0,4-4 8 0,0 7 2 0,0-3 0 0,3 6 0 16,0 0-11-16,-3-4-1 0,4 4-1 0,3 7 0 16,0-4-14-16,-4 3 8 0,11-3-8 0,-7 3 0 15,7-6 0-15,0 0 0 0,7 0 0 0,-7-3 0 16,11-7 0-16,-4 7 0 0,3-6 0 15,4-4 0-15,4 1 0 0,0-7 0 0,-1-3 0 16,-3 0 0-16,8 0 8 0,2-3 0 0,1-7-8 0,-7 1 12 16,6-1 15-16,-3-2 2 0,4-7 1 0,-4 3 0 15,-3-3 10-15,3-2 1 0,0-8 1 0,-7 4 0 16,1-3-18-16,2-3-3 0,-10-1-1 0,11 1 0 16,-15 0 16-16,4-4 4 0,1 1 0 0,-1-4 0 15,-4 7-22-15,4-4-4 0,-7 4-1 0,-7-4 0 16,4 4-4-16,3-7-1 0,-11 7 0 0,4 0 0 15,0 9 1-15,-11-10 0 0,11 10 0 0,-14 3 0 0,7-2-26 16,-4 8-6-16,1-6-1 0,-5 13 0 16,1-4-40-16,4 4-8 0,-5 3-1 0,8-3-1 15,0 6-98-15,-3 6-19 0,10-3-4 0,-4 3-823 16</inkml:trace>
  <inkml:trace contextRef="#ctx0" brushRef="#br0" timeOffset="-70218.79">5729 15577 1324 0,'0'0'118'0,"0"0"-94"16,0 0-24-16,0 0 0 0,-7 9 213 0,4 1 39 0,3 2 7 0,0 1 1 16,0-4-200-16,0 10-41 0,0 0-8 0,0-3-2 15,0 6-1-15,-8-4 0 0,8 4 0 0,0-3 0 16,-3 3 4-16,-1 0 0 0,4-9 0 0,-3 9 0 15,3-13 12-15,-4 10 4 0,1-10 0 0,3 1 0 16,0-10 32-16,0 3 8 0,0-3 0 0,0 0 1 16,0 0-24-16,0 0-5 0,0 0 0 0,3-10-1 15,1 1-5-15,-1-4-1 0,4 1 0 0,1-7 0 16,-5-3-25-16,4 0-8 0,4-6 0 16,-4 3 0-16,3-3 0 0,4-4 0 0,-3 10-8 0,0-3 8 15,3 3 0-15,-4-3 0 0,1 10 0 0,3-4 0 16,-7 9 0-16,4 1 0 0,3-4-13 0,-4 13 5 15,4-9-1-15,-3 9 0 0,3-3 0 0,4-3 0 16,-1 6 9-16,1 0-12 0,3 0 12 0,0 0-12 16,-3 0 12-16,3 6 0 0,0-3 0 0,-10-3 0 0,7 9 8 0,-4 1 6 15,3-7 2-15,-6 6 0 0,-4 1-16 0,4-1 0 16,-4 1 0-16,-4-1 0 0,1 3 0 0,-1-2 0 16,-6-1 0-16,3-2 0 0,0 2 0 0,-4 0 9 15,4-9-1-15,0 0 0 0,0 0-8 0,0 0 10 16,0 0-10-16,0 0 10 0,0 0-10 0,0 0 0 15,0 0 9-15,4-9-9 0,-4 6 0 0,3-10 0 16,4-2 0-16,0 2 8 0,4 4-8 0,-8-7 0 0,8 0 0 16,-7 7 0-16,3-4 0 0,0 4 0 0,-4 6 0 0,4-3 0 15,0 2 0-15,-7 4-8 0,0 0 8 0,7 0-12 16,4 0 12-16,-4 4-10 16,4-4 10-16,-1 6-10 0,4-3 10 0,-7 3 0 0,4-3 0 15,-1 7 0-15,5-7 0 0,-5 3-8 0,1-3 8 16,3 4 0-16,-4 2 0 0,-2-3 0 0,6 10 0 0,-4-4 11 15,-3 1-1-15,4 0 0 0,-4 5 0 0,3-5 0 16,-2 6-10-16,2 3 8 0,-3-4-8 0,-3 1 8 16,3-3-8-16,0 6 0 0,0-3 0 0,-4-7 0 31,4 7-34-31,-3-6-6 0,3-4 0 0,0 4-1 0,0-4-118 16,0 0-23-16,4-2-5 0,-4-4-1 0,3-3 12 0,-3 0 1 0,4-3 1 0,3-4 0 15,-3 4-78-15,-1-3-15 16,1-3-3-16,3 5-1 0,0-5 147 15,-3 0 28-15,6-1 7 0,-10 4 1 0,4 0 117 0,0-4 24 0,-1 4 5 0,1-3 1 0,-1 2 49 0,1-2 9 16,3 6 3-16,-3-7 0 0,3 1-96 0,0-4-24 16,0 4 0-16,0-4 0 15,4 1-31-15,-11-4-10 0,3 10-3 0,1-3 0 0,-4-1 36 16,0 4 8-16,-3 0 0 0,-4-1 0 0,0 7 144 16,0 0 30-16,0 0 6 0,-4 0 2 0,-3 0-3 0,0 0-1 15,0 0 0-15,0 7 0 0,0-4-78 0,0 0-16 16,0 6-4-16,-4 7 0 0,4-10-25 0,0 13-6 15,0-6-1-15,0 5 0 0,0-5-35 0,3 9-13 16,1-6 9-16,3-1-9 0,-7 1 0 0,14-3 0 16,-7-1 0-16,3 1 0 0,4-4 0 0,4 0-14 15,-4-2 2-15,7-4 0 16,-3-3-17-16,3 0-3 0,3-3-1 0,1-4 0 0,0-2 53 0,-1 0 10 0,1 2 2 0,7-8 1 16,-11 5-7-16,7-2-2 0,-3 2 0 0,-1-2 0 15,8-1 13-15,-15 1 3 0,8-4 0 16,-4 7 0-16,4-4-28 0,-11 0-12 0,0-5 10 0,4 8-10 15,-8-2 18-15,-3-7-2 0,0 6-1 0,-3 1 0 16,3-7-3-16,-7-3-1 0,-4 10 0 0,4-7 0 16,-11 0 17-16,8 3 4 0,-4 1 1 0,-1-1 0 15,1-3-21-15,0 10-12 0,4-1 12 0,-12 4-12 16,8 0 18-16,-3 6-3 0,-1 0-1 0,4 0 0 16,-4 6-14-16,4 0-12 0,0 0 3 0,0-2 0 31,0 5-77-31,3-6-15 0,1 7-3 0,-4-1-1 15,7 0-51-15,3 1-9 0,-3-7-3 0,3 6-504 0,4-9-102 0</inkml:trace>
  <inkml:trace contextRef="#ctx0" brushRef="#br0" timeOffset="-69815.13">7458 15809 2487 0,'0'0'55'15,"0"0"11"-15,0 0 2 0,0 0 2 0,-4 10-56 0,1-7-14 0,-1 6 0 0,4-9 0 0,-7 9 9 0,7-9-1 16,0 0 0-16,0 0 0 0,0 0 7 0,0 0 1 16,0 0 0-16,0 0 0 0,0 0 25 0,0 0 6 15,0-9 1-15,0 0 0 0,0-4-20 0,7 1-3 0,-7-1-1 16,0-3 0-16,0 1 19 0,4-4 3 0,-1 0 1 0,-3-3 0 15,0 3 1-15,0-3 1 0,4 0 0 0,-4 4 0 16,0-4-24-16,3 0-5 0,1 0 0 0,-4 0-1 16,3 3 5-16,1-3 0 0,-4 9 1 0,3-5 0 15,4 2-4-15,-7 0-1 0,4 7 0 0,-1-4 0 16,5 4-20-16,2 6 0 0,-3-4 0 0,4 4 0 16,-1 0-24-16,1-3-8 15,3 6-3-15,0 0 0 0,0 0 18 0,4 0 3 0,3 0 1 16,-7 0 0-16,7 0-30 0,-7 0-5 0,4 6-2 0,0-3 0 15,-1 0 14-15,1-3 4 0,-4 7 0 0,0-4 0 16,0 6-111-16,4 1-21 0,-11-7-5 0,4 6-600 16,-4 1-120-16</inkml:trace>
  <inkml:trace contextRef="#ctx0" brushRef="#br0" timeOffset="-69393.31">8033 15577 1756 0,'0'0'78'0,"0"0"16"0,0 0-75 0,0 0-19 15,0 0 0-15,14 0 0 0,-7 0 72 0,0 0 12 16,4 0 1-16,-4-3 1 0,3 3-29 0,1-6-5 16,-1 6-2-16,4 0 0 0,1-10-6 0,-1 10 0 0,3-3-1 0,1-6 0 15,3-1 10-15,-3 1 3 0,6 6 0 0,-6-7 0 16,0 1-20-16,-1 0-3 0,1-4-1 0,0 4 0 15,-1-4-19-15,-3 4-4 0,-7-1-1 0,4 4 0 16,-7 0 4-16,3-4 0 0,-7 1 0 0,7-4 0 16,-7 10 0-16,-7-6 0 0,3-4 0 0,-3 4 0 15,-4-1-12-15,-3 1 0 0,4 9 0 16,-4-3 0-16,-4 3 0 0,0 0-12 0,1 3 2 0,-8 0 1 16,0 7 9-16,1-4 12 0,3 3-2 0,3-3-1 15,-3 10 19-15,3-3 3 0,0-1 1 0,8 7 0 16,-4-6-16-16,0 5-2 0,3 4-1 0,0 0 0 15,8 0-13-15,-4 0 0 0,7-3 0 0,-7 9 0 16,3-3 0-16,4-3 0 0,4 0 0 0,3-3 0 16,-7 9 0-16,7-6-8 0,4-6 8 0,-1 3 0 15,4 0-58-15,4-7-5 0,-1 1-1 0,5-4 0 16,6-3-107-16,0 1-21 0,0-7-5 0,8 0-498 16,-1 0-99-16</inkml:trace>
  <inkml:trace contextRef="#ctx0" brushRef="#br0" timeOffset="-68695.73">9761 15420 403 0,'0'0'36'0,"0"0"-36"0,0 0 0 0,0 0 0 15,0 0 366-15,0 0 66 0,0 0 14 0,0 0 2 16,0 0-347-16,0 0-69 0,0 0-15 0,0 0-2 16,0 0-6-16,-7 0-1 0,0 0 0 0,7 0 0 15,-7-9 9-15,4 9 2 0,-1-3 0 0,-3-7 0 16,4 10 17-16,-1-9 4 0,-3 9 1 0,3-10 0 16,-3 7 27-16,0-6 4 0,0 9 2 0,-3-9 0 0,-1 5-22 0,1-2-5 15,2 3-1-15,-6 3 0 0,0-3-21 0,0 3-4 16,4 3-1-16,-8-3 0 0,4 9-3 0,-4-5-1 15,-3 5 0-15,0 3 0 0,3 7-16 0,1-6 0 16,-5 6 0-16,5 3-9 0,3 0 9 0,0-4-8 16,-1 4 8-16,5-9-8 0,-1 12 8 0,8-9-12 15,-1 2 12-15,1 1-12 0,3-3 2 0,0 0 0 16,7-4 0-16,-4 1 0 0,4-1 10 0,-3-2 0 16,6-1 0-16,1-6-8 0,7 7 8 0,-8-1 0 0,8-9 0 0,0 9 0 15,3-5 0-15,0-4 0 0,4 0 0 16,-1-4 0-16,1 1 0 0,3-3 8 15,-3 3-8-15,0-7 11 0,-1 1-3 0,4-3 0 0,-3 2 0 0,3-9 0 16,-6 10 4-16,-1-7 0 0,-4-3 0 0,5 1 0 16,-8-4 11-16,0 0 2 0,-4 0 1 15,-3-6 0-15,-3-4 3 0,3 4 1 0,-4-10 0 16,1 4 0-16,-4-4-2 0,0-6-1 0,0 4 0 16,0 5 0-16,-4-6-27 0,1 10 0 0,-4 0 0 0,3-1 0 15,-3 1 10-15,4 6-10 0,-4 3 12 0,3 3-12 16,-3 0 0-16,0 3 0 0,4 1 0 0,-1 5 0 31,-3 4-74-31,3-3-22 0,-3 2-4 0,4 4 0 0,-1-6-76 0,4 9-14 16,0 0-3-16,0 0-872 0</inkml:trace>
  <inkml:trace contextRef="#ctx0" brushRef="#br0" timeOffset="-68152.63">10432 15336 2059 0,'0'0'91'0,"0"0"19"0,-7 0-88 0,0 0-22 15,-1 0 0-15,5 9 0 0,-8-9 70 0,1 9 10 16,-4 1 1-16,0 2 1 0,3 1-36 0,-3-4-7 15,-4 10-2-15,1 0 0 0,2-3-29 0,-2 6-8 0,3-4 0 0,-4-5 0 16,0 9 0-16,4-3 0 0,4-7 0 0,-4 7 0 16,0-6 11-16,3 5 1 0,4-5 0 0,3-4 0 15,4 4 6-15,0-4 2 0,0-2 0 0,4-4 0 16,6 6 0-16,1-9 0 0,3 0 0 0,0-3 0 16,11-3-7-16,0 3-1 0,-1-4 0 0,5-2 0 15,-1-4-12-15,7 4 0 0,-3-4 0 0,-4-5 0 16,-3 5 0-16,7 1 0 0,-4-7 9 0,0 9-9 15,-10-2 11-15,3-1-3 0,0-2-8 0,-3 2 12 16,-1 0 2-16,-6 1 0 0,-1-4 0 0,1 4 0 16,0 2-5-16,-1 1-1 0,-10 6 0 0,0 3 0 15,7-10 19-15,-7 10 3 0,0 0 1 0,0 0 0 0,0 0-15 16,0 0-2-16,-3 13-1 0,-1-4 0 16,-3 1-13-16,4 2 9 0,6 4-9 0,-3 0 8 15,-3-1 6-15,-1 1 1 0,8 6 0 0,-1-3 0 0,4-7-1 16,-3 7 0-16,-4 3 0 0,7-9 0 0,3 5 2 0,-3-5 1 15,4 3 0-15,0-4 0 16,3-2-43-16,-4-1-9 0,1-3-1 0,-1 4-1 16,1-4-23-16,3-3-4 0,0-3 0 0,-3 0-1 15,-11 0-67-15,7 0-12 0,7-9-4 0,-3 5 0 16,-4-5-80-16,-4 0-16 0,15-13-3 0,-1 0-1 0</inkml:trace>
  <inkml:trace contextRef="#ctx0" brushRef="#br0" timeOffset="-67910.52">11067 14972 2361 0,'0'0'210'0,"0"0"-168"0,0 6-34 0,-7 13-8 16,3-7 138-16,4 7 26 0,4 3 4 0,-4 6 2 15,-4-2-136-15,4 5-34 0,7 0 0 0,0 1 0 16,0-1 0-16,-3 3 0 0,6-2 0 0,-3-4 0 15,4 3 0-15,0-6 0 0,-4 4 0 0,0-1 0 32,7-6-35-32,-4 0-13 0,-3-6-4 0,-3 2 0 0,3 1-24 0,0-6-6 0,0-4-1 0,-7 1 0 15,0-10-61-15,0 0-13 0,0 0-3 0,0 0-480 16,0 0-97-16</inkml:trace>
  <inkml:trace contextRef="#ctx0" brushRef="#br0" timeOffset="-67657.34">10851 15166 2246 0,'0'0'200'0,"0"0"-160"15,-7 0-32-15,7 0-8 0,0 0 209 0,0 0 41 16,0 0 8-16,0 0 2 0,0 0-206 0,0 0-41 16,0 0-13-16,0 0 8 0,7 7 3 0,1-1 1 15,2 0 0-15,-3-3 0 0,-7-3 7 0,14 10 1 16,4-10 1-16,0 0 0 0,-4 0 0 0,7 0 0 15,11-10 0-15,6 1 0 0,-2 6-7 0,2-7-2 16,-2-2 0-16,3 2 0 0,6-2-12 0,-6 2-10 16,-4 1 2-16,4 0 0 15,4-1-28-15,-5 7-6 0,-6-6-1 0,0 5 0 16,-7-2-112-16,-1 6-22 0,1 0-5 0,-7-3-670 0,-4 3-135 0</inkml:trace>
  <inkml:trace contextRef="#ctx0" brushRef="#br0" timeOffset="-66973.71">11984 15229 691 0,'0'0'61'0,"0"0"-49"15,-4 0-12-15,-3 0 0 0,4 0 453 0,-4-3 88 0,3 3 18 0,-3 0 3 16,7 0-451-16,-7 0-91 16,0 0-20-16,0 3 0 0,-4-3 0 0,1 0 0 0,-1 3 0 15,-3 7 8-15,0-1-8 0,-4 0 0 16,4 4 0-16,-3-4 0 0,-5 10 0 0,5 0 0 0,-4-3 0 0,-1 6 0 16,8-1 8-16,-3-2 0 0,-1 3 0 0,0 0 0 15,11 0 3-15,-3-3 1 0,-1 3 0 0,4-3 0 16,0-7-12-16,7 7 0 0,4-6 0 0,-1-1 0 15,1 4 0-15,3-7 0 0,3-2 0 0,4-1 0 16,1-3 0-16,-1-3 0 0,3 0 0 0,1 0 0 16,3 0 0-16,-3-9 0 0,3 5 0 0,0-5 0 15,0 0 0-15,0-1 8 0,-3 4-8 0,3-10 8 16,-7 10 0-16,4-10 0 0,-4 4 0 0,-3-7 0 0,-1 6 20 0,1-5 3 16,-1-4 1-16,-3 0 0 0,4 3-20 0,-4-3-3 15,0 0-1-15,0 9 0 0,-3-5 12 0,-1 8 3 16,4-2 0-16,-3 2 0 15,-1 1 5-15,-3 9 2 0,0 0 0 0,0 0 0 16,11 9-30-16,-11-9 8 0,3 10-8 0,1 2 0 0,0 4 10 16,-1 0-1-16,1 12 0 0,-1-6 0 0,4 0-9 15,-3 0 0-15,-1 6 0 0,4-3 0 0,0-3 0 16,0 6 0-16,0-6 0 0,1 0 0 0,2 0 0 0,1 0 0 16,3 3 0-16,0-9 8 0,4 2-8 0,-1 1 0 15,8-3 0-15,-4-7 0 16,4 4-54-16,3-13-16 0,0 0-3 0,4-3-1282 0</inkml:trace>
  <inkml:trace contextRef="#ctx0" brushRef="#br0" timeOffset="-64697.85">15367 12400 2314 0,'0'0'103'0,"0"0"21"0,4-9-100 0,-4 6-24 0,0-3 0 0,7-4 0 16,-4 7 56-16,4-6 7 0,0-1 1 0,-3 1 0 16,-1 3-52-16,4-10-12 0,-3 7 0 0,-1 2 0 15,-3-8 0-15,4 8 8 0,-4-8-8 0,0 2 0 16,-4 1 16-16,4-4-2 0,-3 0-1 0,-4 1 0 0,3 2 22 0,-3 0 4 15,0 4 1-15,-3 0 0 0,-1-4-13 16,0 4-3-16,1 6 0 0,-1-4 0 0,4 4 6 0,-3 6 1 16,-4-3 0-16,-8 10 0 0,1-4-39 0,0 6-8 15,0 1-2-15,0 9 0 0,-4 0 18 0,0 9-12 16,4-2 12-16,0 2-10 0,0 0 10 0,3 4 0 16,1-4 0-16,2 10 0 0,1-7 0 0,4 7 9 15,-4 3 0-15,7 3 0 0,-1-3 6 0,1 3 1 16,0-6 0-16,4 3 0 0,-1-4-16 0,1 1 0 15,3-6 0-15,0 5-10 0,0-8 10 0,0-1 0 16,3 7 8-16,4-7-8 0,-3-6 11 0,3 10-3 16,0-10 0-16,4 0 0 0,-1-3-8 0,1 0 0 15,-1-7 0-15,4 1 0 0,1-6 0 0,-1 2 0 16,0-2 0-16,3-1 0 0,1 0 0 0,0-6 10 16,3 4-2-16,-3-7-8 0,-1-7 16 0,4 7-4 15,-3-3-1-15,0-6 0 0,-4 9-11 0,-4-9 12 0,8-1-12 0,-4-2 12 16,0 2-12-16,0 1 0 0,4-4 0 0,-4 1 0 15,4-7 14-15,-1 3-2 0,-3-9-1 0,8 9 0 16,-8-12 6-16,3 6 2 0,-3 3 0 0,1-3 0 16,-1 1-28-16,-4 2-6 0,1-3-1 0,-1 0 0 15,-3 6 16-15,1-3 0 0,-1 0 0 0,-4 7 0 16,1-1 9-16,-1-2-9 0,1 2 0 0,-4 4 9 16,0-1-9-16,0 7 0 0,0-6 0 0,0 9 0 15,0-3 0-15,0 3 0 0,-4-7 0 0,4-2 0 16,0 9 0-16,0 0 0 0,-3 0-9 0,-1-3 9 15,-3-7 0-15,4 10 0 0,-5 0 0 0,1-3 0 16,0 3 0-16,-3 0 0 0,-1 3 8 0,1-3-8 16,-5 0 8-16,5 7-8 0,-4-4 0 0,0 0 9 15,3-3-9-15,-3 0 0 0,3 9 0 0,-3-9 0 0,4 7 0 16,-1-4 0-16,-3 3 0 0,3-3 0 0,-3 0 0 0,4 4 0 16,-1-4 0-16,4 3 0 0,7-6 0 15,-7 3 0-15,0 3-9 0,-4 1 9 0,1-7-20 0,3 6 0 16,0-3 0-16,3-3 0 15,-3 0-76-15,7 0-16 0,0 0-4 0,0 0 0 16,0 0-94-16,0 0-19 0,7 0-4 0,7 0-1 0</inkml:trace>
  <inkml:trace contextRef="#ctx0" brushRef="#br0" timeOffset="-64293.05">15692 13046 1785 0,'0'0'79'0,"0"0"17"0,0 0-77 0,7-3-19 0,0-3 0 0,3 3 0 16,1 0 135-16,3-3 23 0,4 2 5 0,-1-2 1 16,4-3-136-16,-3 6-28 15,7-7 0-15,-4 1 0 0,4 6-9 0,-1-7 9 0,5 1-8 0,-8-1 8 16,3-2 0-16,-2 2 11 0,-5 1-1 0,1 3 0 16,-1-10 22-16,1 7 5 0,-7-4 1 0,3 4 0 15,-7 2 14-15,0-8 4 0,-4 5 0 0,1-2 0 16,-4 2-20-16,0 1-3 0,0-4-1 0,-4-5 0 15,1 5 0-15,-4 1 0 0,0-1 0 0,0-3 0 16,-4 13-32-16,1-6 0 0,-1-1 0 0,-7 1 0 16,1 6 0-16,-1 0 0 0,-3 3 0 0,0 3 0 15,0 0-20-15,-1 3-10 16,-2 4-2-16,6 2-1 0,0 1 51 0,4 9 10 0,-7 0 3 0,4 6 0 0,2-6-31 16,-2 9 8-16,6 1-8 0,1-1 0 15,-1 0 10-15,4 4-1 0,3-4 0 0,1 7 0 0,-1-4-9 16,4-2 0-16,7-1 0 0,-3-3 0 0,3-3 0 15,0-3 0-15,0 0 0 0,4 0 0 0,3-3-11 0,0-7 3 16,-3-2 0-16,3-1 0 16,0-6-96-16,7 4-18 0,0-7-4 0,7-7-1 15,-3 1-77-15,7-3-16 0,-4-10-4 0,0 0 0 0</inkml:trace>
  <inkml:trace contextRef="#ctx0" brushRef="#br0" timeOffset="-63850.93">16316 12946 2415 0,'0'0'53'0,"-7"6"11"0,-4 4 3 0,4 2 1 0,0 4-55 0,4-3-13 0,-4-1 0 0,3 7 0 15,1-7 0-15,-1 4 0 0,4-10 0 0,0 10 0 16,0-10-10-16,0 4 10 0,0-4-8 0,0-6 8 15,0 0 16-15,0 0 9 0,0 0 2 0,0 0 0 0,0 0-7 0,0 0 0 16,0 0-1-16,0 0 0 16,7-6 37-16,0-4 7 0,-3 4 1 0,-1-10 1 15,4 4-17-15,4 2-3 0,-4-5-1 0,4-4 0 0,-1 0-29 16,1-3-7-16,3 0 0 0,0-6-8 0,7 6 8 16,0 0-8-16,0-3 0 0,1 3 0 0,-1-3 0 15,0 9 10-15,-3-2-10 0,-1 8 8 0,1-2 8 0,-1 2 0 16,-6 1 1-16,3 9 0 0,-3-3-17 15,3-4 0-15,-4 14 8 0,-3-4-8 0,4-3 0 0,0 9 0 16,-1 1 0-16,1-1 0 0,-4 4 0 0,3-1 0 16,5 7 0-16,-5-7 0 0,1 10 26 0,3-3 5 15,-4-6 1-15,8 9 0 0,-4-4-32 0,-3-5-8 0,3 6-1 0,0-7 0 16,-3 4 9-16,-1-3 0 0,1-1 0 0,-1-2 0 31,1 2-26-31,-4-6 0 0,0-2 0 0,-3 5 0 16,-4-9-70-16,7 3-13 0,-7-3-3 0,0 0-1 15,0 0-96-15,0 0-19 0</inkml:trace>
  <inkml:trace contextRef="#ctx0" brushRef="#br0" timeOffset="-63469.95">17050 12971 1209 0,'0'0'53'0,"3"0"12"16,4-3-52-16,-3-3-13 0,-1 3 0 0,4-4 0 15,1 4 329-15,-1-6 63 0,3 6 13 0,1-4 3 16,3-2-336-16,0 6-72 0,4-7 0 0,-4 1-15 16,3 6 15-16,1-6 0 0,3-1 0 0,-3-2 0 0,3 2 0 15,0-2 0-15,0-1 0 0,0-3 0 16,1 4 10-16,-5-7-10 0,4 7 8 0,-3-1-8 16,-4-6 24-16,-3 7 0 0,-4-7 0 0,0 0 0 15,-4 3 4-15,1-3 0 0,-4 1 0 0,-4 2 0 0,4 0 4 16,-3 4 0-16,-1-1 1 0,-6 7 0 0,-8 0-21 0,4-1-4 15,-7 7 0-15,3 0-8 0,-3 0 0 0,-4 10 0 16,1-7 0-16,-1 13 0 0,4-1 0 0,-4 4 0 16,4 0 0-16,3 3-9 15,4 3 9-15,-3 3 0 0,2 4 0 0,5-7 0 0,3 3 0 0,0 0 9 16,3-3-9-16,1 3 10 0,3-3-10 0,3-3 0 16,1 7 0-16,-1-7 0 0,4-4 0 0,4-2 0 15,-4 3 0-15,7-7 0 16,0 7-34-16,0-9-2 0,0-1-1 0,4-6 0 15,3 7-133-15,4-7-26 0,0-6-6 0,-1-4-864 0</inkml:trace>
  <inkml:trace contextRef="#ctx0" brushRef="#br0" timeOffset="-63099.7">17734 12877 1785 0,'0'0'159'0,"0"10"-127"0,0-1-32 0,-3 3 0 15,-1-2 195-15,1 2 33 0,3 7 6 0,-4-6 2 16,4 6-183-16,0-7-36 0,0 7-7 0,4-6-2 16,-4-1-8-16,0 4 0 0,0-4 0 0,3 1 0 15,1-4 14-15,-4 1 1 0,3-7 0 0,-3-3 0 0,0 0-6 16,0 0-1-16,0 0 0 0,0 0 0 16,0 0 28-16,0 0 6 0,0 0 1 0,0 0 0 0,0-10 9 0,-3 4 3 15,3-3 0-15,-4-4 0 0,1-3-20 0,-1 1-4 16,1-4-1-16,-1 0 0 0,0-3-12 0,1 0-2 15,-1-6-1-15,4 3 0 0,0-3-2 0,4 3 0 16,-1-4 0-16,-3-2 0 0,4 9-4 0,0 0-1 16,-1-9 0-16,1 9 0 0,3 0-8 0,-4 3 0 15,1-3 0-15,3 3 0 0,-4 7 0 0,4-1 0 16,0 1 8-16,4-4-8 0,-4 3 0 0,4 4 0 0,3 0 0 16,-4 2 0-16,4 1-16 0,4 3 2 0,-4 3 0 15,4 0 0 1,3 0-70-16,-3 3-13 0,3 7-3 0,0-7-1 15,0 6-112-15,4 4-23 0,-4-4-4 0</inkml:trace>
  <inkml:trace contextRef="#ctx0" brushRef="#br0" timeOffset="-62646.32">18662 12642 3103 0,'-4'-6'68'0,"1"3"15"0,-4-7 2 0,-4 1 2 0,1-1-70 0,3 7-17 0,-4-6 0 0,0 6 0 16,-3-4-32-16,-3 7-11 0,3 0-1 0,-4 10-1 16,0-4-4-16,-6 0-1 0,-1 10 0 0,0 0 0 0,1 2 30 0,-5 4 7 15,5 0 1-15,-1 0 0 0,4-3 12 16,0 3 0-16,3 0 0 0,0 0 0 16,4-3 0-16,0 3 16 0,4-3-3 0,-1-7-1 15,4 7-12-15,3-7 0 0,4-2 0 0,0-1 0 16,0-6 0-16,0-3 0 0,7 10 0 0,4-10 0 15,3 6 12-15,0-6-4 0,0-6-8 0,4 6 12 0,0-10-12 0,-1 7 0 16,1-3 0-16,3 0 0 0,-3-4 0 0,-4 1 0 16,3-4 0-16,1-2 0 0,-4 2 0 0,-3 1 0 15,3-7 8-15,-4 6-8 0,-2 1 8 0,2-4-8 16,1 4 11-16,-8 2-11 0,4 1 20 0,-3 6-4 16,-4 3 0-16,0 0 0 0,0 0 20 0,0 0 3 15,0 0 1-15,0 0 0 0,10 9-21 0,-3 0-4 0,4 7-1 16,0 0 0-16,-4-1-14 0,7 4 0 15,-4-6 8-15,4 6-8 0,1-1 0 0,2-2 0 0,-3 0 8 0,0-4-8 16,-3 1 0-16,3-1 0 0,0-2 0 0,-3-1 0 16,3 1 0-16,-3-7-15 0,-1 6 3 0,1-9 1 31,-4 0-13-31,0 6-2 0,3-6-1 0,-3-6 0 16,0 3-155-16,4-3-31 0,0-7-7 0</inkml:trace>
  <inkml:trace contextRef="#ctx0" brushRef="#br0" timeOffset="-62389.28">19198 12159 3265 0,'0'0'72'15,"-7"6"14"-15,0-3 3 0,-7 7 3 0,3 2-73 0,-3 10-19 0,0 0 0 0,7 10 0 0,0 5-8 0,4-2-6 16,-5-1-1-16,5 7 0 0,-1 3 15 0,1 3 0 15,3-3 0-15,3 0 0 0,-3-3-12 0,4-1 3 16,7-5 1-16,-4 6 0 16,0-7-26-16,0-3-5 0,7-9-1 0,-4 7 0 0,1-7 13 0,-4-4 3 15,0-2 0-15,0 0 0 16,0-4-39-16,-3-9-7 0,-4-3-2 0,0 0 0 16,0 0-143-16,0 0-29 0,0 0-5 0,-18-12-2 0</inkml:trace>
  <inkml:trace contextRef="#ctx0" brushRef="#br0" timeOffset="-62008.93">18863 12466 2304 0,'0'0'102'0,"0"0"21"0,-3 0-99 0,3 0-24 0,0 0 0 0,0 0 0 16,0 0 225-16,0 10 40 0,7 2 8 0,3-2 2 16,4 5-228-16,0-2-47 0,8-1 0 0,-1 1-15 15,7-4 15-15,4 4 0 0,-4-4 0 0,7 1-9 16,4 2-10-16,0-5-1 0,0-4-1 0,-1 3 0 15,-2-3-85-15,-5-3-17 0,5-3-3 0,-8 3-1 16,0-6 51-16,-7 6 9 0,0-10 3 0,-6 7 0 16,-1-6-32-16,-4 6-5 0,-3-7-2 0,4 1 0 15,-8-4 6-15,-3 4 1 0,4-1 0 0,-4-2 0 16,0 3-17-16,0-4-3 0,-4-3-1 0,4 10 0 16,0 0 70-16,0-4 15 0,0 10 2 0,0 0 1 15,0 0 155-15,0 0 31 0,0 0 7 0,0 0 0 16,0 10-26-16,0 2-6 0,0 4 0 0,0 0-1 0,0 2-59 15,4 1-12-15,3-3-3 0,-3 3 0 0,3 9-1 0,-4-6 0 16,4 0 0-16,0-3 0 0,0-4-19 16,4 7-4-16,-4-3-1 0,0 3 0 0,4-3-32 0,-4-7 0 15,3 1 0-15,-3 3 0 0,4-4 0 0,-4-2 0 16,0-1 0-16,-3-6 0 16,-4-3-129-16,0 0-30 0,7 0-5 0,0-3-928 0</inkml:trace>
  <inkml:trace contextRef="#ctx0" brushRef="#br0" timeOffset="-61838.56">19544 12190 3333 0,'0'0'73'0,"-7"0"15"0,-4-3 4 0,4-3 2 0,0 6-75 0,7 0-19 0,-7 0 0 0,7 0 0 15,0 0 0-15,0 0 0 0,0 0-13 16,7 9 5-1,0-5-74-15,4 5-14 0,3-3-4 0,0-3 0 0,-3 7-79 16,3-7-16-16,7-3-3 0</inkml:trace>
  <inkml:trace contextRef="#ctx0" brushRef="#br0" timeOffset="-61486.48">19995 12560 3171 0,'0'0'70'0,"0"0"14"0,0 0 4 0,0 13 0 0,0-4-70 0,0 7-18 16,4 0 0-16,0 3 0 16,-1-7-23-16,4 10-8 0,-3-3-1 0,-1 0-1 0,4-4 33 0,-3 10 0 15,6-9 0-15,-6 6 0 0,3 0 0 0,3-3 0 16,-2-7 0-16,2 7 0 0,1-6 0 0,-1-4 0 16,4 4 0-16,-3-4 0 0,0-3 0 0,-1-3 0 15,-3 4 0-15,4-4 0 0,3-3 25 0,-4 0 6 16,-10 0 1-16,8-3 0 0,2-4-20 0,4-2-3 15,-3 6-1-15,-1-6 0 0,1-10 3 0,3 6 0 16,-3 1 0-16,-4-7 0 0,3-3-1 0,1-6 0 16,3 3 0-16,0-7 0 0,-3-9-10 0,6 10 8 15,-6-10-8-15,3 7 8 0,4-1-8 0,-4-2 12 0,0 5-12 16,0 7 12-16,-3-3-12 0,3 6 0 0,-4 0-12 16,-3 3 12-1,0 4-34-15,0-1 1 0,-3 3 0 0,0 4 0 16,-1 0-177-16,1 2-35 0,3 1-7 0</inkml:trace>
  <inkml:trace contextRef="#ctx0" brushRef="#br0" timeOffset="-61079.95">20803 12645 3096 0,'0'0'68'0,"0"0"15"0,0 0 2 0,11 0 1 0,-1 0-69 0,5-3-17 15,2-3 0-15,1-1 0 16,3 1-13-16,4-3-7 0,-4-1 0 0,4 7-1 15,3-9 0-15,0-4 0 0,0 3 0 0,0 1 0 0,4-7 7 16,-4 7 2-16,4-7 0 0,-4-3 0 16,1 3 12-16,-1-3 0 0,-3 6 0 0,-4-6 0 0,0-3 8 0,-3 10 0 15,-8-7 1-15,4-7 0 0,-3 11 11 0,-4-4 1 16,-4 6 1-16,1 0 0 0,-8 1 7 0,1 5 2 16,-4 1 0-16,-4 3 0 0,1 2-20 0,-8 8-11 15,-7 5 12-15,1 0-12 0,-1 10 0 0,-7 0 0 16,4-3-12-16,-4 12 3 0,4-3 9 0,-4 3 0 15,4-3-9-15,0 3 9 0,0 4 0 0,3-1 0 0,4 1 0 0,0-1 0 16,3 0 0-16,0 1 13 0,4-7 0 0,0 6 0 16,3-3 3-16,4-3 0 0,4-3 0 0,-1-3 0 15,4 3-6-15,0 0-1 0,4-3 0 0,-1-7 0 16,4 10-9-16,1-6 0 0,2-3 0 0,1-1 8 16,3 1-8-16,3-4 0 0,5 0 0 0,2 1 8 15,5-1-8-15,6-6 12 0,4 4-12 16,6-4 12-16,8-3-24 0,0-3-5 0,7 3-1 0,-3-7 0 31,-1 4-125-31,4-6-25 0,7-4-4 0</inkml:trace>
  <inkml:trace contextRef="#ctx0" brushRef="#br0" timeOffset="-56269.37">13540 15141 2016 0,'0'0'179'0,"-7"0"-143"0,0 0-36 0,-1 0 0 0,-2 0 204 0,3 3 33 15,0-3 7-15,0 3 2 16,7-3-180-16,0 0-36 0,-4 0-7 0,4 0-2 15,0 0-13-15,0 0-8 0,0 0 8 0,0 0-8 0,0 0 0 0,0 0 0 16,0 0 0-16,0 0-12 0,0 0 1 0,0 0 0 16,0 0 0-16,7 0 0 15,0-3-23-15,-7 3-5 0,0 0-1 0,7 3 0 16,4-3-123-16,-11 0-25 0,3 7-4 0,5-4-518 16,-1 6-103-16</inkml:trace>
  <inkml:trace contextRef="#ctx0" brushRef="#br0" timeOffset="-55934.68">13582 15558 1602 0,'0'0'71'0,"0"0"14"0,0 0-68 0,0 0-17 0,0 0 0 0,0 0 0 16,0 0 60-16,0 0 9 0,0 0 2 0,0 0 0 0,0 0 35 16,0 0 7-16,0 0 2 0,0 0 0 0,0 0-3 0,0 0-1 15,0 0 0-15,0 0 0 0,-4 0-71 0,4 0-13 16,0 0-3-16,0 0-1 15,-3 10-23-15,3-10 0 0,-4 6 0 0,4 0-12 16,0-6-108-16,0 10-21 16,0-10-5-16,7 6-1 0,-3-3-86 0,3 6-18 15</inkml:trace>
  <inkml:trace contextRef="#ctx0" brushRef="#br0" timeOffset="-55371.47">14771 15063 2253 0,'-4'-3'100'0,"1"3"20"0,-1 0-96 16,4-3-24-16,0 3 0 0,0 0 0 0,0 0 76 0,0 0 9 16,0 0 3-16,0 0 0 0,0 0-71 0,0 0-17 15,0 0 0-15,4 6 0 0,3 9 0 0,0 1 0 16,-4 3 8-16,1 3-8 0,-1 0 35 0,1 9 3 15,0 1 1-15,-1-1 0 0,1 7-15 0,3-4-4 16,-4 1 0-16,4 5 0 0,0-8-12 0,-3 2-8 0,3 4 8 0,0-13-8 16,0 6 0-16,-4 1 0 15,1-4 0-15,0-3 0 0,3 3-8 0,-4-6-7 16,-3 0-1-16,4 0 0 16,-4 0-28-16,0-6-7 0,3-4-1 0,-3-9 0 15,0 7-97-15,0-10-20 0,0 0-4 0,0 0-791 0</inkml:trace>
  <inkml:trace contextRef="#ctx0" brushRef="#br0" timeOffset="-54883.1">14690 14796 2534 0,'-32'-9'225'0,"18"6"-180"0,-4-4-36 0,-3 1-9 0,3 0 123 0,1-4 22 16,3 10 5-16,3-9 1 15,0 9-99-15,4 0-20 0,4-3-4 0,3 3-1 16,0 0-43 0,0 0-9-16,0 0-2 0,7-9 0 0,4 5 7 0,3-2 2 0,0 3 0 0,0-3 0 0,3 3 18 0,1 6 0 15,7-3 0-15,-4 6 0 0,0 3 0 0,4 1 0 16,-4-4 0-16,4 3 0 0,3 1 0 0,0 2 0 16,0 7 0-16,1-6 0 0,-1 9-8 0,0-3 8 15,0-1-12-15,0 4 12 0,1-9 0 0,-1 9 0 16,4-7 0-16,-1 1 0 0,5 6 0 0,-1-3-8 15,0-7 8-15,1 10 0 0,2-3 0 0,-2 3 0 16,-5 0 0-16,1-3 0 0,-4 3 0 0,-3 6 0 0,-4-3 0 16,0-3 0-16,-7 6 0 0,1-3 0 15,-5 4 0-15,-3-1 0 0,-3-3 0 0,-4 3 0 0,0-3 0 0,0-3 0 16,-7 6 11-16,0-6-11 0,-4 0 12 0,0-9-12 16,1 9 12-16,-4-3-4 0,-4-7 0 0,1 4-8 15,-5-4 11-15,1 1-11 0,0-4 10 0,0 1-10 16,0-7 16-16,0 6-4 0,-4 1 0 15,0-7 0-15,0 6-12 0,1-9 0 0,-4 7 8 0,3-4-8 16,0-3 0-16,-3 0 0 0,3 0 0 16,1 0 0-16,2 0-8 0,-2-3-2 0,6 3 0 15,0-7 0-15,1 7-10 0,3 0-1 0,0 0-1 0,3 7 0 32,4-4-77-32,0-3-15 0,0 9-3 0,7-6-1 0,0 7-49 15,7-4-9-15,-4-3-3 0,4 6-475 0,0 1-95 0</inkml:trace>
  <inkml:trace contextRef="#ctx0" brushRef="#br0" timeOffset="-54555.96">15769 15336 2408 0,'0'0'53'0,"0"0"11"0,0 0 3 0,0 0 0 0,0 0-54 0,0 0-13 15,0 0 0-15,7 9 0 16,-3 0-52-16,3 1-14 0,-4-1-2 0,1-3-1 0,-1 4 69 0,1-1 0 16,-4 4 0-16,0-4 12 0,3 10 63 0,-3-6 13 0,0 5 2 15,0 1 1-15,0-3 10 0,0 3 3 0,0-7 0 0,-3 10 0 16,-1-3-64-16,1-6-12 0,3 5-2 0,0-5-1 15,0-4-25-15,3 4 0 0,1-4 0 0,-1 1 0 32,-3-10-86-32,0 0-13 0,0 0-2 0,0 0-718 0,0 0-143 0</inkml:trace>
  <inkml:trace contextRef="#ctx0" brushRef="#br0" timeOffset="-54368.38">15716 15047 3387 0,'0'0'75'0,"-10"-6"15"0,-1 6 3 0,-3 0 2 0,0 0-76 0,3 0-19 15,1 0 0-15,-1 0 0 16,11 0-68-16,0 0-18 0,0 0-3 0,0 0-1 16,11 9-35-16,-1-9-7 0,4 10-2 0,8-10 0 15,2 3-17-15,1-3-3 0,-4 0-1 0,7 0-837 16</inkml:trace>
  <inkml:trace contextRef="#ctx0" brushRef="#br0" timeOffset="-53924.42">16454 15147 1209 0,'0'0'53'0,"0"0"12"0,7-3-52 0,-7 3-13 0,7 0 0 0,0 0 0 16,3-3 287-16,-3 3 54 0,0-6 11 0,0 6 3 15,-7 0-286-15,8 0-57 0,-8 0-12 0,0 0 0 16,0 0 0-16,0 0 0 0,0 0 0 15,0 0 0-15,0 0 9 0,0 0-9 0,-8 0 8 0,-13 12 23 16,7-2 1-16,-3-1 0 0,-1 4 0 16,4-4 11-16,-4 1 2 0,-7-1 1 0,4 0 0 15,0 1-13-15,-4-4-2 0,4 4-1 0,0-4 0 16,0 3-15-16,3-3-3 0,4 1-1 0,0-4 0 16,0-3-11-16,3 6 0 0,4-3 0 0,0-3 0 15,4 0 8-15,3 0-8 0,0 0 8 0,0 0-8 16,0 0-14-16,0 0-8 0,0 0-2 0,0 0 0 15,0 10 7-15,0-10 1 0,0 0 0 0,10 3 0 0,1 13 5 0,0-13 2 16,3 9 0-16,0-6 0 0,3 4 9 0,1 2-10 16,7-2 10-16,-4-1-10 0,-7 4 0 0,0-4 0 15,4 4 0-15,-1-1 0 0,-3-2 1 0,4 2 0 16,-7-2 0-16,-1-1 0 0,1 4 9 0,-4-4 0 16,0 4 0-16,-3-4 0 0,-1 0 0 0,1 4 0 15,-8-4 0-15,4 1 0 0,-3 2 0 0,-5-2 0 16,5-1 8-16,-8 4-8 0,4-4 9 15,0 0-9-15,0 1 12 0,-3-1-12 0,3-6 0 0,-1 10-9 16,-2-4-1-16,3 1 0 16,-7-1-26-16,0-6-6 0,0 7-1 0,3-1 0 15,-3-6-151-15,0 7-30 0,0-4-7 0</inkml:trace>
  <inkml:trace contextRef="#ctx0" brushRef="#br0" timeOffset="-53497.68">17117 15238 2718 0,'0'0'60'0,"0"0"12"0,0 0 2 0,-4-9 2 0,4 9-60 0,0-9-16 0,0-1 0 0,4 7 0 32,-1-6-39-32,1-1-10 0,-4-2-3 0,3 2 0 0,1-2 12 15,-4 2 1-15,0 1 1 0,0-1 0 0,-7 1 51 0,3 6 11 0,-6 0 1 0,-1 3 1 0,-3-6-2 0,0 12 0 16,-7-3 0-16,0 0 0 0,-1 6 13 16,-2 1 3-16,-4 2 0 0,-1 4 0 0,1 0-16 0,-4 3-4 15,1 3 0-15,2 0 0 0,-2 6-6 0,6-3-2 16,0 6 0-16,4 1 0 0,3-4 16 0,1-3 4 15,-1 6 0-15,8-3 0 0,2-2-21 0,1 2-11 16,4-6 12-16,-1 0-12 0,4 0 8 0,7 0-8 16,-3-4 0-16,-1 1 0 0,5-6 0 0,2 6 0 15,1-7 0-15,-1 1 0 0,4-4 0 0,-3 4 0 0,7-4-12 0,-4-3 3 32,3-3-35-32,1 7-6 0,7-10-2 0,-4 0 0 15,4 0-94-15,-1-3-19 0,1-4-4 0,0 7-547 0,3-9-110 0</inkml:trace>
  <inkml:trace contextRef="#ctx0" brushRef="#br0" timeOffset="-53095.55">17395 15411 288 0,'0'0'25'0,"0"0"-25"0,-3 9 0 0,-4 1 0 16,0-1 520-16,0 0 98 0,3 1 20 0,1-4 4 15,3 10-539-15,0-4-103 0,0 1-31 0,3 3-1 16,1-4-11-16,-4 1-2 0,0-1-1 0,0-2 0 16,0 2 46-16,0 4 0 0,0-7 8 0,0 4-8 0,0-10 49 0,0 6 3 15,0 4 1-15,0-4 0 0,0-9 7 0,0 0 2 16,0 0 0-16,0 0 0 0,0 0-10 0,0 0-3 16,0 0 0-16,0 0 0 0,0 0-11 0,0 0-2 15,0 0-1-15,0 0 0 0,0-9 5 0,0 3 0 16,-4-10 1-16,4 7 0 0,-3-4-13 0,3-9-2 15,0 3-1-15,0 4 0 0,-4-7-8 16,4-7-1-16,0 7-1 0,0-6 0 0,0-3-2 0,4 6 0 16,-4 3 0-16,3-6 0 0,1 6-13 0,-4 3 0 15,3-3 0-15,1 6 0 0,-1 1 0 0,1-1 0 16,-1 0 0-16,4 4 0 0,1 2-17 0,2 1 0 16,1-4 0-16,-1 4 0 15,4-1-16-15,-3 4-3 0,0-3-1 0,3 2 0 16,0-2-52-16,3 6-11 0,-2-6-1 0,2 9-1 15,-3 0-62-15,0-4-12 0,1 4-2 0,-5 0-902 0</inkml:trace>
  <inkml:trace contextRef="#ctx0" brushRef="#br0" timeOffset="-52873.37">17882 15229 2134 0,'0'0'47'0,"0"0"9"0,0 0 3 0,0 13 1 0,0-4-48 0,0 3-12 0,0-2 0 0,4 6 0 16,-1-4 9-16,-3 1-1 0,4-1 0 0,3 4 0 15,-4 0-8-15,1-1 0 0,0 1 0 0,-1 3 0 16,1-7 0-16,-4 7 0 0,3 0 0 0,1-3 0 16,-4-1 24-16,0 1 4 0,3 0 0 0,-6-1 0 15,3-5 26-15,0 2 6 0,-4-2 0 0,4-1 1 16,-3 0-39-16,3-9-8 0,0 0-2 0,0 0 0 0,0 4-12 16,0-4 0-16,0 0 0 0,0 0-10 15,0 0-164-15,-4 0-33 0,-3-4-6 0</inkml:trace>
  <inkml:trace contextRef="#ctx0" brushRef="#br0" timeOffset="-52651.47">17903 14925 2476 0,'0'0'110'0,"-3"-3"22"16,-1-7-105-16,1 10-27 0,3 0 0 0,-4-3 0 0,4 3 158 0,0 0 26 15,0 0 6-15,0 0 1 16,0 0-174-16,0 0-34 0,0 0-7 0,11 3-2 16,-11-3-17-16,11 0-3 0,-1 10-1 0,1-1 0 15,-1-6-50-15,-3 10-11 0,4-4-1 0,-8 10-1 16,5-6-65-16,-5 5-13 0,4 1-2 0,0-3-438 0,-7 3-87 0</inkml:trace>
  <inkml:trace contextRef="#ctx0" brushRef="#br0" timeOffset="-52095.6">18083 15342 345 0,'0'0'15'0,"0"0"4"16,4 3-19-16,3 10 0 0,-3-7 0 0,-1 6 0 16,4-2 407-16,-3-1 77 0,3 1 16 0,-4-4 4 0,4 3-360 0,-3 1-72 15,-1-1-15-15,1 0-2 0,-4-9 13 0,3 10 2 16,-3-10 1-16,0 0 0 0,4 6-7 0,-4-6-2 16,0 0 0-16,0 0 0 0,0 0-1 0,0 0 0 15,0 0 0-15,0 0 0 0,0 0-17 0,10-3-4 16,-6 3-1-16,3-9 0 0,0-1-22 0,0-5-4 15,0-1-1-15,0-6 0 0,0 0-12 0,0 0 0 16,0-3 0-16,1 0 0 0,-1 0-8 0,0 3 8 16,-4 3 0-16,4 0 0 0,-3 7-9 0,3 2 9 15,-4 1 0-15,1 3-9 0,-4 6 9 0,0 0-12 16,7 3 12-16,3 0-12 0,-6 6 3 0,3 7 0 16,0-4 0-16,0 1 0 0,-3 6 9 0,3-4-8 15,-4 4 8-15,1 0-8 0,-1 0 8 0,1-3 11 16,-1-7-3-16,-3 4 0 0,4-4-8 0,-1 3 0 15,-3-12-12-15,0 0 12 0,0 0 0 0,4 7 0 0,-4-7 14 0,0 0-4 16,11 0-10-16,-4 0 0 0,0-7 0 0,3 1 0 16,1-3-12-16,3-1 12 0,-3 1-10 0,-1-4 10 15,4-5-9-15,-3-1 9 0,-1 6-8 0,1-9 8 16,-4 4 0-16,4-4-10 0,-1 6 10 0,1-3 0 16,3 0 0-16,0 10-8 0,-3-4 8 0,-1 1 0 15,1 2 0-15,3 1 0 0,-4 0 0 0,1 5 0 16,0-2 0-16,-4 6 8 0,7-3-8 0,-4 3 9 15,1 3-9-15,3-3 0 0,-3 0 0 0,3 10 8 16,0-4-8-16,0 0 0 0,-3 10 9 0,3-4-9 16,-4 1 13-16,1 9-1 0,-1 3-1 0,1-3 0 15,0 0 6-15,3 3 2 0,-4-3 0 0,-3 6 0 16,4-6-19-16,-4 0 0 0,0 0 0 0,4-3 0 16,-4 0 0-16,0-4 0 0,0-5 0 0,0 2 0 15,0-2-27-15,-4-4-9 0,4-3-1 0,-7-3-1 16,0 0-114-16,0 0-22 0,0 0-5 0,4 0-641 15,0-9-128-15</inkml:trace>
  <inkml:trace contextRef="#ctx0" brushRef="#br0" timeOffset="-51891.17">19152 15304 3175 0,'-10'0'140'0,"6"7"30"0,-3-4-136 0,4 6-34 0,-1 0 0 0,1 4 0 15,-4 0 28-15,3 5 0 0,8-5-1 0,-4 6 0 32,3-7-44-32,-3 4-9 0,7-4-2 0,-3 1 0 15,3-4-28-15,0-5-5 0,0 5-2 0,0-9 0 16,-7 0-21-16,0 0-5 0,0 0-1 0,0 0 0 16,3-3-144-16,-3-7-29 0,0 1-5 0,-3-4-2 0</inkml:trace>
  <inkml:trace contextRef="#ctx0" brushRef="#br0" timeOffset="-51741.19">19085 14953 2973 0,'0'0'65'0,"0"0"14"0,0 0 2 0,0 0 3 0,0 0-67 0,0 0-17 15,-3-6 0-15,3 6 0 0,0 0 10 0,0 0-2 16,0 0 0-16,0 0 0 16,0 0-45-16,0 0-10 0,0 0-1 0,0 0-1 15,7 0-110-15,3 9-21 0,-3 1-5 0,1-4-1 0</inkml:trace>
  <inkml:trace contextRef="#ctx0" brushRef="#br0" timeOffset="-51348.61">19403 15342 3106 0,'0'0'138'0,"0"0"28"0,0 0-133 0,0 0-33 15,0 0 0-15,0 0 0 0,0 0 22 0,3 3-2 0,-3-3-1 0,0 0 0 31,0 0-40-31,0 0-8 0,0 0-2 0,0 0 0 0,0 0 23 0,0 0 8 0,0 0 0 0,4-3-9 16,-1-7 34-16,-3 1 7 0,0 0 2 0,0-4 0 16,4-6-22-16,-8 7-12 0,4-7 12 0,-3 0-12 15,3 3 16-15,3-2-4 0,-3-1-1 0,0 3 0 16,4-3-11-16,-4 0 12 0,7 7-12 0,-4 3 12 16,1-4-12-16,3 0 0 0,-3 4 0 0,3 3 0 15,0 0 0-15,0-1 0 0,3 4-9 0,-3-3 9 16,4 6 0-16,0-3-10 0,-1-4 10 15,4 7-8-15,-3 7 8 0,3-4-8 0,4-3 8 0,-4 9-8 16,-4 1 8-16,1-1 0 0,3 4-9 0,0-1 9 16,-3 4 0-16,-1-1 0 0,4 7 0 0,-3-3 8 15,0 3 1-15,-4 0 0 0,3 6 0 0,1-9 0 16,-1-3-9-16,1 3 0 0,-4-7 0 0,0 7 8 16,4-6-8-16,-1-4-17 0,-3 4 4 0,4-4 1 15,3-3-76-15,-3-3-14 0,3 0-3 0,0-3-1 16,0-3-68-16,4 0-14 0,-1-3-2 0,4-3-534 15,0-1-108-15</inkml:trace>
  <inkml:trace contextRef="#ctx0" brushRef="#br0" timeOffset="-50931.5">20299 15135 2516 0,'0'0'56'0,"7"-3"11"0,0-4 2 0,-4 4 1 0,1-6-56 0,3 6-14 16,-3-3 0-16,3 2 0 0,-7 4 54 0,0-6 8 15,0 6 2-15,0 0 0 0,0 0-32 0,0 0-7 0,-4 0-1 0,-6 0 0 16,-1 0 7-16,-3 0 1 15,-4 10 0-15,-3-1 0 16,3 3-52-16,-6 4-9 0,-1 0-3 0,0 3 0 0,1 3 32 0,2-4 0 16,1 4 0-16,0-9 0 0,3 6 0 0,4-7 0 15,4 7 0-15,-1-6 0 0,4-4 0 0,4 0 0 16,3 1 0-16,0-10 0 0,0 0-22 0,3 3 2 0,4 6 0 0,0-5 0 16,4-4 6-16,-1-4 2 0,5-2 0 0,-1 3 0 31,3-6-16-31,4-1-4 0,-6 7 0 0,2-6 0 0,1-4 32 0,3 1 0 0,-3-4 0 0,-1 3 0 15,-3-5 19-15,1 2 9 0,2 0 3 0,-3 0 0 16,0 1-31-16,0-1 8 0,1 0-8 0,-1 4 0 16,0 2 12-16,-4 1 0 0,1 6 0 0,0-6 0 15,-4 5 7-15,0-2 1 0,-7 6 0 0,0 0 0 16,7 6 28-16,-7-6 5 0,7 13 2 0,-4-4 0 0,4 4-33 0,-3 6-6 16,-1 0-2-16,-3 2 0 0,0 1-14 0,4 4 0 15,-1-5-9-15,1-2 9 16,0 3-15-16,-4 0 3 0,7-3 1 0,-4 0 0 15,1-7-8-15,3 1-1 0,0-4-1 0,0 4 0 16,0-7-35-16,-4-3-6 0,4 4-2 16,1-7 0-16,2-7-128 0,1 4-27 0,-1-6-5 0,4-1 0 0</inkml:trace>
  <inkml:trace contextRef="#ctx0" brushRef="#br0" timeOffset="-50693.37">20715 14712 2988 0,'0'0'132'0,"0"0"28"0,-3 9-128 0,-1 0-32 0,1 1 0 0,3 2 0 16,-4 1 32-16,4 6 1 0,-4-4 0 0,4 14 0 15,4-7-33-15,0 9 0 0,-1-3 0 0,1-3-12 16,6 7 12-16,-3 5 0 0,0-9 0 0,-3 10 0 16,6-3 0-16,-3 2 0 0,-3-2 0 0,3-1 0 15,-3-2 0-15,3-4 0 0,-4-3 0 0,4 0 0 16,-7 0-17-16,0-3-1 0,4-3 0 0,-4 3 0 31,3-10-24-31,-3-2-5 0,-3 2-1 0,3-6 0 16,0-6-134-16,0 0-27 0,0 0-6 0,0 0-1 0</inkml:trace>
  <inkml:trace contextRef="#ctx0" brushRef="#br0" timeOffset="-50495.2">20518 14890 3196 0,'0'0'71'0,"0"0"14"0,0 0 3 0,0 0 1 0,0 0-71 0,0 0-18 16,0 0 0-16,7 3 0 16,3 4-34-16,4-4-10 0,4 6-3 0,7 1 0 0,-1-7 31 0,1 6 5 15,0 4 2-15,-1-4 0 16,8 1-29-16,3 2-6 0,-3-2 0 0,0-1-1 16,0 3-22-16,-1-2-4 0,-2-1-1 0,-1 4 0 15,-3-7-120-15,-1-3-25 0,1 7-5 0,-7-7-699 0</inkml:trace>
  <inkml:trace contextRef="#ctx0" brushRef="#br0" timeOffset="-50332.58">21230 15060 1094 0,'0'0'97'0,"0"3"-77"0,-3 6-20 0,-4 1 0 16,3 2 371-16,1 7 70 0,-1-7 15 0,4 10 2 16,0-3-348-16,-4 0-70 0,4 3-13 0,0-9-3 15,0 9-24-15,0-7 0 0,4 1 0 0,0-7 8 16,-1 4-26-16,1-4-5 0,-1 1-1 0,1 2 0 31,-4-12-126-31,0 0-26 0,0 0-4 0,0 0-859 0</inkml:trace>
  <inkml:trace contextRef="#ctx0" brushRef="#br0" timeOffset="-50148.66">21220 14639 1267 0,'0'0'112'0,"0"0"-89"15,-4-3-23-15,-7-3 0 0,4 6 471 0,7 0 89 16,0 0 19-16,0 0 3 16,-3 9-533-16,3 1-106 0,7-1-22 0,-4 1-4 15,1-1-73-15,3-3-14 0,4 4-3 0,-4-1-1 16,0 4-56-16,3-4-11 0,12 7-3 0,-5-10-595 16</inkml:trace>
  <inkml:trace contextRef="#ctx0" brushRef="#br0" timeOffset="-49829.58">21530 15116 3020 0,'0'0'134'0,"0"0"27"0,4 9-129 0,-4 1-32 0,3 2 0 0,1-2 0 16,-1 6 0-16,4-4 0 0,-3 1 0 0,-1-1 0 16,1-2-12-16,3-1-5 0,-4 4-2 0,4-4 0 31,-3 0-12-31,-1 1-2 0,1-7-1 0,0 3 0 0,-4-6 34 0,7 3 0 0,-7-3 0 0,3 7 0 15,4-4 31-15,-7-3 6 16,7 0 2-16,4-3 0 0,-1-4-10 0,1 7-1 0,-4-9-1 0,4 6 0 16,-1-7 1-16,1-2 0 0,-1-4 0 0,4 4 0 15,-3-10-20-15,3 3-8 0,4-3 0 0,-8 6 8 16,-3-12 4-16,4 9 1 0,7-3 0 0,-8 0 0 16,-3-3-1-16,4 3 0 0,3-3 0 0,4 3 0 15,-4 0-12-15,-7 10-13 0,0-7 2 0,0 6 1 16,4 1-91-16,-4-4-19 0,-4 4-3 0,1 2-1 15,-1 7-115 1,1-3-23-16,-4 6-5 0,0 0-1 0</inkml:trace>
  <inkml:trace contextRef="#ctx0" brushRef="#br0" timeOffset="-49495.82">22073 15050 2840 0,'0'0'63'0,"0"0"13"0,0 0 2 0,0 0 1 0,0 0-63 0,0 0-16 15,7 7 0-15,0-4 0 16,0 0-60-16,1-3-14 0,2 0-3 0,4 0-1 16,7 0-20-16,-3-3-4 0,0 0-1 0,3-4 0 0,4-2 63 0,-4 6 12 0,-7-7 2 15,0 1 1-15,-3 6 37 0,3-7 8 16,-7 1 2-16,-4 0 0 0,-3-1 46 0,4-2 10 0,3 2 2 0,-7-2 0 16,-11-1-4-16,4-3-1 0,4 4 0 0,-1-1 0 15,-6 1-48-15,-1-4-10 0,-3 13-1 0,3-6-1 16,1 5-15-16,-4 4 0 0,-4 0 0 0,-3 4 0 15,7 5 0-15,0 3 0 0,-8-2 0 0,1 9 0 16,0-7 0-16,3 10-10 0,1 0 2 0,-1 0 0 16,-7 3 8-16,8-3 0 0,3 3 0 0,0-3 0 15,-8 0 27-15,8 6 1 0,4-6 0 0,6 0 0 16,4 0-2-16,0 0 0 0,4 6 0 0,6-6 0 16,11 0-18-16,1-3-8 0,2 0 8 0,8-3-8 15,14-7-97-15,7 4-25 0,7-13-5 16</inkml:trace>
  <inkml:trace contextRef="#ctx0" brushRef="#br0" timeOffset="-47676.05">23488 11739 1609 0,'0'0'35'0,"0"0"7"0,0 0 2 0,-4 6 2 0,4-6-37 0,-7 3-9 15,-3 7 0-15,3-7 0 0,0 3 53 0,0-3 9 16,-4-3 2-16,0 6 0 0,1-2-1 0,-1 5 0 15,1-6 0-15,-4 7 0 0,-1-1-29 0,1 3-6 16,4-2 0-16,-8 9-1 0,4 0-7 0,-4-4-2 16,1 13 0-16,3-2 0 0,-4 2-10 0,0 3-8 15,-3 4 12-15,4 5-12 0,-1-5 0 0,0 6 0 16,-3 9 0-16,3-6 0 0,1 0 8 0,-1-4-8 0,1 4 0 16,2-3 0-16,5 3 12 0,-1-3-2 15,4-1 0-15,0 4 0 0,4-3-10 0,3-10 0 16,3 4 9-16,1-4-9 0,3 1 0 0,0-4 0 15,7-6 0-15,0 0 8 0,-3 0-8 0,6-3 0 16,1-7 0-16,3 7 0 16,-3-7-26-16,3-2-3 0,0 2-1 0,0-2 0 15,4-4-38-15,3 0-7 0,0 1-1 0,1-4-528 0,-1 3-104 0</inkml:trace>
  <inkml:trace contextRef="#ctx0" brushRef="#br0" timeOffset="-47202.44">23851 12106 1558 0,'0'0'69'0,"0"0"15"0,7-10-68 0,-3 1-16 0,-1-4 0 0,1 4 0 16,7 6 31-16,-4-3 2 0,0-7 1 0,-4 10 0 15,1-3-20-15,-4 6-4 0,3-10-1 0,-3 10 0 16,7-3 37-16,-7 3 7 0,0 0 2 0,0 0 0 16,0 0 8-16,4 9 1 0,-1 4 1 15,-3 0 0-15,0 8-31 0,0 8-6 0,-7-7-2 0,4 9 0 16,-4 0-26-16,0 10 0 0,-4-6 0 0,0 2 0 16,1-2 0-16,-1-1 0 0,8-2 0 0,-4 5 0 15,0-2 0-15,0-4 0 0,3 4 0 0,1-4 0 16,-1 0-8-16,1-2-1 0,3-4 0 0,-4 3 0 31,4-6-48-31,0 0-10 0,0-7-1 0,0 1-543 0,0-6-108 0</inkml:trace>
  <inkml:trace contextRef="#ctx0" brushRef="#br0" timeOffset="-46757">24042 12589 288 0,'0'0'25'0,"0"0"-25"0,0 0 0 0,0 0 0 16,0 0 440-16,0 0 82 16,0 0 17-16,0 0 3 0,0 0-434 0,10 3-86 15,-3-3-22-15,4 0 0 0,-4-3 0 0,4 3 9 16,-4-7-9-16,3 7 0 0,-3-3 33 0,4-3 0 15,-4 3 0-15,4-7 0 0,-4 1 9 0,3 6 2 16,1-7 0-16,-1 1 0 0,-3 0-26 0,4-4-5 0,-4 4-1 0,4-1 0 16,-4-2-4-16,3 2-8 0,-6 1 11 0,3 3-11 15,-4-10 8-15,-3 13-8 0,4-7 0 0,-4 1 0 16,0-4 14-16,0 4-4 0,0 0-1 0,0 6 0 16,-4-4-9-16,1 4 0 0,3 3 0 0,-4-3 8 15,-3 3-8-15,7 0 0 0,-3 3 0 0,-4 0 0 16,-4 4-12-16,4 2 3 0,0 3 0 0,0-2 0 15,0 2 9-15,-4 1-8 0,4 3 8 0,-3-1-8 16,3 4 8-16,-4-6 0 0,4 9-9 0,0-4 9 16,0 4 0-16,3-3 0 0,-3 0 0 0,4-3 0 0,3 3 0 15,0-1 0-15,0-2 0 0,3 0 0 0,4-10-20 0,0 10 3 16,4-7 1-16,3-3 0 16,-3 1-96-1,3-4-20-15,3-3-3 0,1 0-529 0,0-3-105 0</inkml:trace>
  <inkml:trace contextRef="#ctx0" brushRef="#br0" timeOffset="-46231.66">24716 12338 1933 0,'-11'-3'42'0,"11"3"9"0,0 0 1 0,-7 0 4 0,-4 3-45 0,1-3-11 0,3 0 0 0,-4 3 0 16,1-3-12-16,-1 6-4 0,0-6 0 0,1 3-1 16,-1-3 17-16,1 10 8 0,-4-10-8 0,-1 6 12 15,5-3 48-15,-4 0 10 0,0 4 2 0,0-4 0 16,-1 6-12-16,1-3-3 0,4 1 0 0,-4 2 0 15,3-3-41-15,0-3-16 0,1 7 11 0,3-7-11 16,-4 6 0-16,8-9 0 0,3 0 0 0,0 0 0 16,0 0-13-16,0 0-6 0,0 0-1 0,7 10 0 15,0-7 3-15,0-3 0 0,0 9 0 0,4-9 0 16,-4 0 5-16,3 10 0 0,1-10 1 0,3 6 0 0,-4 0 11 0,1-6-10 16,3 10 10-16,-3-1-10 0,-1-3-5 0,4 1-1 15,-3 2 0-15,0 0 0 0,-1 1 4 0,-3-7 0 16,0 6 0-16,0 4 0 0,-3-4 12 0,3-2 0 15,-4 2 12-15,-3-3-12 0,4 4 28 0,-4-1 0 16,0-3-1-16,0 1 0 0,0-7-4 16,0 9-1-16,-4 0 0 0,-3 1 0 0,0-7-22 0,0 6 0 15,4 4 0-15,-4-4 0 0,-4 1 0 0,4 2-10 16,-4-2 10-16,-3 5-13 16,0-2-34-16,0 0-6 0,0-4-2 0,0 3 0 15,0-2-19-15,3-7-4 0,1-3-1 0,10 0 0 16,0 0-85-16,0 0-16 0,0 0-4 0,-4-22-1 0</inkml:trace>
  <inkml:trace contextRef="#ctx0" brushRef="#br0" timeOffset="-45724.32">25132 12288 1591 0,'0'0'35'0,"0"0"7"0,0 0 2 0,-4 0 0 0,-3 0-35 0,0 0-9 0,7 0 0 0,-7 0 0 16,-3 0 72-16,3 0 13 0,7 0 3 0,-7 6 0 0,-1-6-14 15,1 0-2-15,0 0-1 0,-3 3 0 16,6-3-35-16,-6 0-8 0,3 9 0 0,0-9-1 0,7 0-17 0,-11 10-10 15,-3-1 12-15,0 1-12 0,3-4 0 0,-3 3 0 16,3 1 0-16,1-4 0 0,-1 0 0 0,4-6 0 16,0 10 0-16,0-10 0 0,0 6 0 0,7-6 0 15,0 0 0-15,0 0 0 0,0 0 0 0,0 0 0 16,0 0 0-16,0 0 0 0,0 0 0 0,11 3 0 16,-1 3 0-16,4-3 0 0,4 1 0 0,-4 2-16 15,0-3 5-15,-3-3 1 0,6 6-3 0,-2-3-1 0,2 7 0 0,1-7 0 16,-4 6 1-16,4-2 0 0,-1-1 0 15,-3 3 0-15,0 1 13 0,1 2 0 0,-1-2-10 0,-4-1 10 16,1 4 0-16,-1-4 0 0,-3 0 0 16,1 4 0-16,-5 3 9 0,1-4 3 15,-4-2 1-15,0 2 0 0,0 1 7 0,0-4 2 0,-4 1 0 16,-3-1 0-16,7 0-14 0,-7-2-8 0,0 2 8 16,0 0-8-1,0 1-16-15,-4-1-8 0,4-6-2 0,-3 7 0 16,-5-1-36-16,1-6-7 0,0 7-2 0,-3-1 0 15,-1 1-65-15,-3-7-12 0,-4 6-4 0,0 1-327 0,4-7-65 0</inkml:trace>
  <inkml:trace contextRef="#ctx0" brushRef="#br0" timeOffset="-44912.52">26360 12422 403 0,'0'0'17'0,"0"0"5"0,0 0-22 0,7-3 0 0,-7 3 0 0,3-6 0 15,8-3 336-15,-4 9 64 0,0-4 12 0,0-5 2 16,-4 9-290-16,-3 0-57 0,0 0-12 0,7-3-3 16,-7 3-6-16,0 0-2 0,0 0 0 0,0 0 0 15,4-6 19-15,-4 6 3 0,-7-10 1 0,0 10 0 16,0 0-46-16,-7 0-9 0,3 0-1 0,-3 7-1 0,-4-4-1 0,1-3 0 15,-4 6 0-15,-4-3 0 0,4 6 6 0,-4-5 1 16,0 5 0-16,4 4 0 0,0-4 0 16,0 10 1-16,0-10 0 0,0 4 0 15,3-1-17-15,4 7 0 0,-4-6 0 0,4-4 0 0,3 4-11 16,4 5 1-16,-3-5 0 0,3-4 0 16,0 7-3-16,3-10-1 0,4 10 0 0,0-7 0 0,0-2 14 0,0 2-12 15,7 0 12-15,0 1-12 0,0-7 12 0,0 6 0 16,4-9-10-16,0 7 10 0,6-4 0 0,-3-3 0 0,0 0 8 0,4 0-8 15,0-3 14-15,6-4-2 16,-2 7-1-16,2-9 0 0,1 0 17 0,0 2 3 16,-1-8 1-16,-3 2 0 0,4 4-32 0,-4-4 0 15,4-6 0-15,-4 7 0 0,-3-7 8 0,-1 3-8 0,1-2 0 16,-4-1 0-16,4-3 28 0,-8 3-1 0,1-3 0 16,0 0 0-16,-1 0 9 0,-3-3 1 0,-3 0 1 0,-1-6 0 15,1 5-6-15,-1-5-2 0,-3 3 0 0,-3 3 0 16,3-3-10-16,-4 2-1 0,1-2-1 0,-1 6 0 15,-3 0-18-15,0 4 0 0,0-4-13 0,0 0 5 16,0 3-23-16,0 6-4 16,3 1-1-16,-6-1 0 0,3-2-39 0,0 11-8 15,-4-5-1-15,8 9-1 0,-1-3-110 0,1-3-21 0,-5 6-5 16</inkml:trace>
  <inkml:trace contextRef="#ctx0" brushRef="#br0" timeOffset="-44380.77">26910 12306 2041 0,'0'0'44'0,"0"0"10"0,-4 0 2 0,-3-3 2 0,-3-3-46 0,3 6-12 16,0-9 0-16,-7 9 0 0,3 0 0 0,-7 0 0 16,1 0 0-16,-1 6 8 0,-3-3 5 0,0 6 1 15,-4 1 0-15,4 2 0 0,-4 1-4 0,4-4-1 0,-4 10 0 0,1 0 0 16,2-3 15-16,1 2 2 0,0-5 1 0,3 6 0 16,1-7-5-16,6 10-1 0,-3-6 0 0,4 0 0 15,2-7-21-15,5 4 0 0,-1 2 0 0,4-5 0 16,4-4 0-16,-1 3-10 0,5-2 1 0,-1-4 0 15,3 3-2-15,1-6 0 0,3 0 0 0,3-6 0 16,1 3 20-16,0-4 4 0,-4-2 1 0,4 3 0 16,-1-4-5-16,4 1-1 0,0-4 0 0,-3-2 0 15,0 2 4-15,-4 4 1 0,0-1 0 0,0-2 0 16,-3 2 7-16,-1 1 0 0,1 3 1 0,-4-1 0 16,0 4 11-16,-7 3 3 0,3-6 0 0,-3 6 0 15,0 0 6-15,0 0 2 0,0 0 0 0,0 0 0 16,0 0-11-16,0 9-3 0,-3 1 0 0,-1-1 0 15,4 1-13-15,0-1-4 0,-3-3 0 0,-1 10 0 16,4-3-3-16,0-4-1 0,0 3 0 0,0 1 0 0,-3 3-8 0,6-4 0 16,1-2 0-16,-1 2-11 0,4 1 3 0,1 2 0 15,-1-8 0-15,3 2 0 16,4 4-60-16,0-4-11 0,-3 0-2 0,7-9-1 16,-4 7-103-16,3-4-21 0,1-3-4 0,3-3-419 15,0-4-84-15</inkml:trace>
  <inkml:trace contextRef="#ctx0" brushRef="#br0" timeOffset="-44144.82">27249 12056 864 0,'0'0'76'0,"-11"9"-60"0,0 0-16 0,1 1 0 16,-1 2 388-16,1 7 74 0,-1 0 15 0,4-3 3 15,3 12-383-15,1-3-77 0,-1-3-20 0,4 6 0 16,0-6 0-16,4 6 0 0,-1-3 0 0,-3-3 0 31,4 0-28-31,0 3-8 0,-4-3-1 0,3-6-1 16,1 6-81-16,-1-3-16 0,1 0-3 0,-4-7-1 0,-4 7-53 0,1-7-12 0,-4 1-1 16,7-13-1-16</inkml:trace>
  <inkml:trace contextRef="#ctx0" brushRef="#br0" timeOffset="-43957.52">26868 12288 2718 0,'0'0'60'0,"0"0"12"0,0 0 2 0,0 0 2 0,10-7-60 0,1 1-16 16,-1-3 0-16,4 6 0 15,4-4-32-15,0 7-10 0,6-3-2 0,-2 3 0 0,2 0 28 0,1 3 4 16,0-3 2-16,3 7 0 15,7-4-38-15,-3 6-7 0,3-3-1 0,-3 1-1009 0</inkml:trace>
  <inkml:trace contextRef="#ctx0" brushRef="#br0" timeOffset="-43511.66">27718 12338 2829 0,'0'0'125'0,"0"0"27"0,-14-3-122 0,3 3-30 0,0-7 0 0,4 14 0 16,-10-4-9-16,3 0-8 0,0 3-2 0,-4-3 0 16,0 4-53-16,-3 2-10 0,3-3-2 15,-3 4-1 1,4-1 39-16,-1 4 8 0,0 2 2 0,4-2 0 0,0-4 36 0,4 4 13 0,-5-1 0 0,8-2 0 16,0 2 15-16,4-2 4 0,-4-1 0 0,3 4 0 15,4-13-32-15,0 9-13 0,0-9 1 0,0 0 0 16,0 0 12-16,4 0 16 0,6 0-3 0,-3 0-1 15,0 0-12-15,4-3 0 0,0-3 0 0,3 6 0 16,0-7-24-16,0 1-7 0,0-3-1 0,-3 6-1 16,3-4 33-16,0 1-8 0,-4 0 8 0,1-4 0 0,3 1 0 0,-7 3 8 15,0-4-8-15,0 1 12 0,0-1 6 0,0 1 1 16,1 6 0-16,-1-3 0 0,-7 2 9 0,0 4 1 16,7-9 1-16,-7 9 0 0,0 0 19 0,0 0 4 15,0 0 1-15,0 0 0 0,0 0-37 0,0 0-7 16,0 0-2-16,7 6 0 0,7-3-8 0,-7 7-11 15,0-1 3-15,0 4 0 0,4-1 8 0,-4 1-8 16,0 3 8-16,0-1-8 0,0 4 8 0,3 0-10 16,-3 3 10-16,4-3-10 0,-4-4 10 0,7 7 0 15,-3-6-9-15,3 0 9 16,-4-7-46-16,8 10-5 0,-7-10-1 0,3 1 0 16,0-4-20-16,-4-6-4 0,5 6 0 0,-5-6-628 0,1-6-124 15</inkml:trace>
  <inkml:trace contextRef="#ctx0" brushRef="#br0" timeOffset="-43049.72">27739 11422 1152 0,'-7'-9'51'16,"7"9"10"-16,-4-3-49 0,-3 3-12 0,4 0 0 0,3 0 0 0,0 0 204 0,0 0 39 15,0 0 7-15,0 0 2 0,0 0-148 0,0 0-28 16,0 0-7-16,10 0-1 0,1 3-25 0,0 6-6 15,3-9-1-15,3 10 0 0,4 2 1 0,1-3 0 16,2 7 0-16,1 0 0 0,0 3-13 0,3 3-2 16,0 0-1-16,4 9 0 0,0 0-21 0,6 1 0 15,5 2 0-15,-4 7 8 0,-4-3-8 0,0-1 0 0,-3 1 0 16,-4-4 0-16,0 7 15 0,-3 0 1 0,-4 0 1 0,-3-4 0 16,-4 1 5-16,0-4 1 0,-7 7 0 0,0-6 0 15,0 5-12-15,-3-2-3 0,-4-4 0 0,0-2 0 16,0-1 0-16,-4 1 0 0,1-1 0 0,-4 0 0 15,-4-6-8-15,0 7-11 0,-3-10 3 0,-3 9 0 16,-1-3-12-16,0-3-1 0,1 0-1 0,-4 0 0 31,-8-3-99-31,1 0-20 0,-7 0-4 0</inkml:trace>
  <inkml:trace contextRef="#ctx0" brushRef="#br0" timeOffset="-41939.78">23763 14153 2012 0,'0'0'44'0,"0"0"10"0,4-9 2 0,-4 9 0 0,3-3-45 0,1-3-11 0,3-1 0 0,-7 7 0 0,7-6 0 0,-4 3 0 16,-3 3 0-16,0 0 0 0,0 0 0 0,0 0 0 15,0 0 9-15,0 0-9 0,0 9 14 0,-3-2-2 16,-1 2 0-16,-3 0 0 0,0 4 20 0,-3 3 4 15,-1-1 1-15,-3 4 0 0,0 3 3 0,-4 0 1 16,4 0 0-16,-7 9 0 0,3 1 5 0,-3-1 1 16,3 7 0-16,-3-4 0 0,0 7-26 0,0 0-5 15,-4 3 0-15,4-1-1 0,3 1-15 0,-3 7 0 16,0-8 0-16,7 8 0 0,3-7 0 0,-3-1 0 16,7 4 0-16,4-9 0 0,3 3 0 0,0-3 0 15,0-1 0-15,7-6 0 0,0 7 0 0,3-7 0 16,1 4 0-16,3-7 0 0,4-3-22 0,-1 7-1 0,5-4 0 15,-1-3 0 1,-4-3-67-16,8 0-14 0,-4 6-2 0,4-15-1 16,0 5-59-16,-1-5-12 0,5 0-2 0</inkml:trace>
  <inkml:trace contextRef="#ctx0" brushRef="#br0" timeOffset="-41204.3">24211 14398 748 0,'0'0'67'0,"0"0"-54"0,0-6-13 0,-3-1 0 0,3 7 213 0,-4-3 40 15,-3-3 8-15,7 6 2 0,0 0-224 0,0 0-39 16,0 0-20-16,0 0 3 0,0 0 5 0,0 0 0 16,-3 0 1-16,-5 9 0 0,5-2 25 0,-1-1 5 15,1 3 1-15,-1 1 0 0,1 2 64 0,-4 7 14 16,3 0 2-16,-3 3 1 0,4 3-27 0,-4 3-6 16,0-3 0-16,3 13-1 0,-7-4-40 0,4 7-8 15,0-6-2-15,0 5 0 0,-3 1-17 0,3 3 0 16,0-13 0-16,0 7 0 0,-1-3 0 0,5-7-9 15,-4-3-1-15,3-3 0 16,1 0-99-16,-1 0-20 0,4-3-4 0</inkml:trace>
  <inkml:trace contextRef="#ctx0" brushRef="#br0" timeOffset="-40509.71">24296 15028 864 0,'0'0'38'0,"0"0"8"16,0 0-37-16,0 0-9 0,0 0 0 0,0 0 0 0,10 0 267 0,1 0 51 0,3 0 10 0,4 0 3 31,-4 0-310-31,7 0-61 0,4 0-13 0,-4-3-3 0,-3-3 56 0,3 6 0 0,-4-10 0 0,4 10 0 16,-3-12 43-16,0 9 6 0,-1-7 2 0,1 4 0 15,-4-6 33-15,0 2 6 0,0 1 2 0,0 2 0 16,-3-2-36-16,0 0-6 0,-4-4-2 0,3 4 0 16,-3-4-28-16,0-3-5 0,-3 7-2 0,3 3 0 15,-7-10-13-15,4 7 0 0,-1 2 0 0,-3-2 0 0,0 9 0 0,0 0 0 16,-7-6 0-16,0 6 0 0,0 6 0 0,-4-3-10 16,-6 10 2-16,3-4 0 0,-4 7 8 0,0-1-8 15,-3 1 8-15,3 0-8 0,1 3 8 0,-1-7 0 16,-3 10 0-16,7-6-8 0,3 0 8 0,-3 2 8 15,4-5-8-15,-1 6 11 0,0-7-11 16,1 1 0-16,6 6 0 0,-3-7 0 0,0-2 0 0,7 8-9 16,0-5 9-16,0-1 0 0,4-2-16 0,3 6 3 15,3-4 1-15,1-3 0 16,0 1-35-16,3-4-6 0,0 4-2 0,7-1 0 16,-3-6-122-16,3 3-25 0,0-2-5 0,-3-4-1 0</inkml:trace>
  <inkml:trace contextRef="#ctx0" brushRef="#br0" timeOffset="-40063.61">25153 14809 403 0,'0'0'17'0,"-7"0"5"0,-4 6-22 0,-3-3 0 0,0-3 0 0,0 10 0 16,-4-7 485-16,1 6 93 0,3-3 18 0,-4 4 4 15,0-4-514 1,1 3-103-16,-1 1-21 0,1-1-4 0,-1-6 21 0,0 7 4 0,1-4 1 0,-1-3 0 16,4 7 16-16,0-7 0 0,3 3 0 0,1-3 0 15,3-3 0-15,7 0 0 0,0 0 0 0,0 0 0 0,0 0 0 0,0 0 0 16,0 0-8-16,0 0 8 0,3 13-23 0,4-4 3 15,7-9 0-15,-3 10 0 0,-1-4 3 0,4 0 1 16,1-6 0-16,-1 10 0 0,3-4 5 0,-3-3 2 16,1 6 0-16,-5-6 0 0,-3 7 9 0,4-1-10 15,-1 1 10-15,-3-7-10 0,4 6 10 0,-4 1 0 16,0-1 0-16,-3 0-8 0,-1 4 8 0,4-4 0 16,-7 4 8-16,0-1-8 0,-3 4 0 0,-1-3 8 15,-3-1-8-15,0 7 0 0,4 0 22 0,-5-3 0 16,-6 2 0-16,4-5 0 0,-1 6-22 0,-3-7 0 15,0 1 0-15,0 3 0 0,0-7 0 0,3-3-8 16,1 0 8-16,-1-2 0 16,4-4-73-16,7 0-10 0,-7-10-1 0,3 7-827 0</inkml:trace>
  <inkml:trace contextRef="#ctx0" brushRef="#br0" timeOffset="-39585.24">25615 14762 1900 0,'0'0'84'0,"0"0"18"16,-7 0-82-16,-3 0-20 0,-5 3 0 0,5-3 0 0,-1 6 132 0,1-3 23 16,-1 0 4-16,1 7 1 15,-1-1-160-15,0-6-28 0,1 7-7 0,-1-1-1 0,-3 4 36 0,0-4 0 16,0 1 0-16,3-1 0 15,-3 3 0-15,4-2 0 0,-5-4 14 0,5 0-4 16,-1 4 3-16,1-4 1 0,3-3 0 0,-4 7 0 0,11-10 1 0,-7 3 0 16,7-3 0-16,0 0 0 0,0 0-15 0,0 0 0 15,0 0 0-15,7 0 0 0,0 9-12 0,4-9-9 16,-1 0-2-16,1 6 0 0,7-2 9 0,-4-1 2 16,0-3 0-16,7 9 0 0,-7-3-10 0,4-2-2 15,-4 5 0-15,0-6 0 16,0 7-12-16,0-1-4 0,-3 0 0 0,3-6 0 0,-4 7 23 0,-3-1 4 15,1-6 1-15,-5 7 0 0,-3-1 12 0,4 4 0 16,-4-4 0-16,0 1 10 0,0 2 26 0,-4-2 4 0,1-1 2 16,-1 3 0-16,-3-2-31 0,0 2-11 15,0-2 0-15,-4-1 9 0,4 4-9 0,-3 2 12 0,-5-2-12 0,1 0 12 16,4-4-12-16,-4 4 0 0,0 2 0 16,-4-2 0-16,0-4-16 0,1 4 4 0,-1-4 0 0,4 1 1 31,-4 2-25-31,1-9-6 0,6 7-1 0,0-10 0 15,4 0-108-15,7 0-21 0,-10-10-5 0,10-12-1 0</inkml:trace>
  <inkml:trace contextRef="#ctx0" brushRef="#br0" timeOffset="-39006.49">26850 14862 1911 0,'0'0'42'0,"0"0"9"0,-4-3 1 0,-3 0 2 16,0-3-43-16,0 2-11 0,-3-2 0 0,-1 6 0 0,0 0 0 0,1 0-11 15,-4 0 3-15,3 6 0 0,-3-2 16 0,0 5 3 16,-4-6 1-16,1 3 0 0,-1-3 22 0,0 7 5 16,-6 2 1-16,3 4 0 0,-1-3 24 0,1-1 4 0,0 10 2 0,0-3 0 15,0-6-13-15,3 2-2 16,0 1-1-16,4-4 0 0,0 7-44 0,7-6-10 0,0 2 0 16,0-2 0-16,4 0 0 0,3-4 0 0,-4 3 0 0,8-5 0 31,-1 2-26-31,-3-9-8 0,11 3-2 0,3 0 0 0,0 4 10 0,4-7 2 0,-1 0 0 0,8 0 0 15,-4-7 24-15,0 4-10 0,0 0 10 0,-7-3 0 16,4 3 0-16,-4-4 0 0,4-2 0 0,-4 6 0 16,0-6 0-16,0-1 12 0,0 7-1 0,0-6-1 15,-3-1-2-15,0 1 0 0,3-4 0 0,-4 4 0 16,1-4 7-16,-4 4 1 0,0-1 0 0,4 4 0 0,-8 0 0 16,4-3 0-16,-7 9 0 0,4 0 0 0,-4 0 7 0,0 0 1 15,0 0 1-15,0 0 0 0,0 0 15 0,0 0 2 16,0 0 1-16,0 0 0 0,0 9-30 15,-4 0-5-15,1 4-8 0,-1-4 11 0,1 4-11 16,-1 6 8-16,0-7-8 0,4 7 8 16,-3-6-8-16,6 5 0 0,-3-5 0 0,8 6-11 15,-5-7-18-15,1 1-4 0,3 2-1 16,0-2 0-16,0-4-46 0,0 1-10 0,0-4-2 0,0 4 0 16,0-10-25-16,0 9-6 0,-7-9-1 0,7 0-479 15,0-3-96-15</inkml:trace>
  <inkml:trace contextRef="#ctx0" brushRef="#br0" timeOffset="-38527.5">27478 14693 2487 0,'0'0'55'0,"0"0"11"0,-7 0 2 0,0-3 2 0,-4-4-56 0,4 7-14 0,-3 7 0 16,-1-4 0 0,0 3-68-16,-3 3-16 0,4-2-3 0,-8 2-1 15,-3 10 45-15,0-7 9 0,0-2 2 0,-4 9 0 0,-3-7 32 0,-1 1 0 0,5 2 0 0,-1-2 0 16,4 0 60-16,-4-1 13 0,0-3 3 0,4 1 0 16,0 2-16-16,3-2-2 0,4-4-1 0,4-3 0 15,-1 0-39-15,4 4-8 0,4-7-2 0,3 0 0 16,0 0-8-16,0 0-16 0,0 0 4 0,7 0 1 15,-7 0-25-15,17 0-4 0,-3 3-2 0,8-3 0 0,-1 0 24 0,-4 0 5 16,1 0 1-16,0 0 0 0,3 9 12 0,-4-3-9 16,5-2 9-16,-1-1-8 15,-4 6 0-15,5 1 0 0,-5-4 0 0,1 0 0 0,-4 4 8 0,0-1-12 16,-3 0 12-16,-4-6-12 0,0 7 12 0,-4-1 0 16,4-6 10-16,-7-3-10 0,0 0 18 0,0 10-2 15,0-10-1-15,0 9 0 0,-3 4 20 16,-4-4 4-16,3 1 1 0,-6-1 0 0,3 4-32 0,-4-4-8 15,-3 10 0-15,-4-7 0 0,4 1-16 0,0 3-5 16,-4-1-1-16,1 1 0 16,3 0-4-16,0-7-1 0,7 4 0 0,-4-4 0 15,0 3-9-15,4-5-1 0,7-7-1 0,0 0 0 16,-7-7-182-16,4 7-37 0,-4-12-7 0,10-13-2 0</inkml:trace>
  <inkml:trace contextRef="#ctx0" brushRef="#br0" timeOffset="-37738.56">27929 14661 1728 0,'0'0'76'0,"0"0"16"0,0 0-73 0,0 0-19 0,-3 0 0 0,3 0 0 15,0 0 164-15,0 0 28 0,0 0 7 0,0 0 1 31,0 0-239-31,0 0-47 0,0 0-10 0,0 0-1 0,-4-3 62 0,4 3 13 0,-7-3 2 0,0 3 1 16,0 3 19-16,0-3 0 0,-7 3 0 0,3 4 0 16,-3-4 20-16,0 3 5 0,-3-3 1 0,-1 7 0 15,0-7 9-15,1 6 1 0,-4 1 1 0,-1-1 0 16,-2-6-10-16,-1 7-3 0,7 2 0 0,4-3 0 16,-3 1-6-16,2-1-2 0,5 1 0 0,-1-1 0 15,4-6-16-15,4 10 0 0,-1-7 0 0,4 3 0 16,0-2 0-16,0 2-16 0,0-3 4 0,4-2 0 0,-4-4 12 15,3 9-12-15,1-6 12 0,-1 6-12 0,-3-9 12 0,0 0 0 16,0 0 0-16,4 7 0 0,-4-7 0 16,7 3 8-16,0 6-8 0,-7-9 0 0,7 3 15 0,0 4-4 15,0-4-1-15,4-3 0 0,-1 9-10 16,1-6 0-16,-1 4 9 0,5-4-9 0,-5 6 0 0,4 1 0 16,-3-7 0-16,3 6 0 0,0 7 0 0,0-10 0 15,-3 4 0-15,3 5-8 0,-4-9 8 0,1 4 0 16,0-1 0-16,-4 4 0 0,0-4 0 15,-4-2 0-15,1-1 0 0,-4-6 0 0,3 9 0 0,-3 1 11 16,0-10-11-16,0 0 12 0,0 9-12 0,-3 0 8 16,-1-5-8-16,-3 5 8 0,4 0-8 0,-4-6 0 15,-4 7 0-15,0-1 0 0,-3 1 0 0,4-1-11 16,-4 1 11-16,-4-4-12 0,-3 3-3 0,0 1-1 16,-1 2 0-16,1-6 0 0,0-2-4 0,0 5-2 15,7-6 0-15,-4 3 0 16,4-6-80-16,4 0-16 0,-5-6-3 0</inkml:trace>
  <inkml:trace contextRef="#ctx0" brushRef="#br0" timeOffset="-33805.38">28194 14721 288 0,'0'0'25'0,"0"0"-25"0,0 0 0 0,0 0 0 16,0 0 203-16,7-6 35 0,0 6 7 0,0-3 2 15,-3 3-153-15,3 0-30 0,0-4-7 0,-7 4-1 16,0 0 3-16,0 0 0 0,0 0 0 0,7 4 0 15,-7-4-2-15,0 0 0 0,0 0 0 0,0 0 0 16,0 0-17-16,0 0-3 0,0 0-1 0,-4 9 0 16,4-9 3-16,-7 9 0 0,7-9 0 0,-7 13 0 15,0-4-11-15,7-9-1 0,0 0-1 0,-3 10 0 16,6 2-2-16,-6 1 0 0,3-4 0 0,0 1 0 16,0 2-24-16,-4 1 0 0,4 6 0 0,0-7 0 15,-3 7 0-15,3-7-14 0,0 7 2 0,0 0 0 16,-7-3 12-16,3 3 0 0,4-7 0 0,0 4 0 15,-4-1 0-15,4-5 0 0,-3 2 0 0,3-2 0 16,3-1 0-16,1 1 16 0,-4-10-3 0,4 3-1 0,-4-3-12 0,0 0-12 16,0 0 3-16,10 0 0 0,1 0 9 0,-1 0 0 15,-3 0-9-15,0 0 9 0,8-6 0 0,-5-1 15 16,1 4-3-16,3-3 0 0,-4-4 0 0,1 4 0 16,0 0 0-16,3-4 0 0,-4-2 0 0,1 3-1 15,-1-1 0-15,1 4 0 0,0-10-11 0,-4 7 0 16,3-4 0-16,1 4 8 0,-4-4-8 0,0 4 0 0,0-4 9 15,0-6-9-15,-3 10 8 0,3-3-8 0,-4-1 10 0,1 0-10 16,-1-2 8-16,-3-1-8 16,4 0 0-16,-4 4 9 0,0-7-9 0,3 13 0 15,-3-4 0-15,0 4 0 0,0 6-9 0,0 0 9 16,0 0-12-16,0 0 12 0,0 0-10 0,0 0 10 0,0 0-8 16,0 0 8-16,4 10-12 0,-4 2 2 0,0 4 1 15,0-1 0-15,0 7 9 0,0 3 0 0,0-3 0 16,0 3 0-16,0-3 0 0,0-3-13 0,0 3 5 0,0 0 8 15,0-3-12-15,3-6 12 0,-3 5-12 0,4-5 12 32,-1-1-52-32,1-2-4 0,-1-1 0 0,4 4 0 0,1-7-131 15,-8-6-26-15</inkml:trace>
  <inkml:trace contextRef="#ctx0" brushRef="#br0" timeOffset="-33153.91">28748 14765 1670 0,'0'0'148'0,"0"0"-118"0,0 0-30 16,0 0 0-16,0 0 135 0,-4 9 21 0,4 1 4 0,-3 2 0 15,-1 1-160-15,4 2-41 0,0 1-4 0,-3 0-1 0,-1-1 30 0,1 7 7 16,-1-6 1-16,1 0 0 0,-4-1 8 0,-4-2-8 15,4 0 8-15,0-1-8 0,0-2 20 0,0-1 5 16,0 0 1-16,3-6 0 0,-3 4 16 0,7-7 3 16,0 0 1-16,0 0 0 0,0 0 13 0,0 0 2 0,0 0 1 0,0 0 0 15,4-10-19-15,-1-2-4 0,8-4-1 0,3 4 0 16,0-1-30-16,4-6 0 0,-4-3 0 0,3 3 0 16,5-3 0-16,-1 7 0 0,-4-10 0 0,5 9 0 15,-8-3 0-15,3 0 0 0,-3 7 0 0,1 2 0 16,-5 1-12-16,1 9 4 0,-1-3 8 0,-10 3-13 15,0 0 13-15,7 3-12 0,0 6 12 0,-3 7-12 16,-1 0 12-16,1 3 0 0,-4-7 0 16,3 7 0-16,1 0 8 0,0-4 4 0,-4 1 0 0,3 0 1 15,4-7-3-15,0 4-1 0,-3-4 0 0,3 4 0 16,0-7-1-16,0-3-8 0,-7-3 12 0,7 6-4 16,0-2 0-16,0-8 0 0,4-2 0 0,-4 6 0 15,-7 0-8-15,7-9 0 0,0 6 0 0,0-7 0 16,0 1 0-16,-4-4 0 0,1 4 0 0,-1-1 0 15,1-2 0-15,0-7 0 0,-1 7 10 0,1-7-10 16,-1 3 10-16,4-3-10 0,-3 0 8 0,3 7-8 0,0-7 20 0,3 7 0 16,-3-1-1-16,1 4 0 0,-1-1-31 0,0 1-5 15,0 6-2-15,-7 3 0 0,7 0 19 0,0 0-10 16,3 0 10-16,-3 0-8 0,0 3 8 0,4 6 0 16,-4-3 0-16,-3 1 0 0,6 2 0 0,-6 1-12 15,3-1 4-15,-4 3 0 0,4-2 8 0,0 2 0 16,1 4 0-16,-5 0 0 0,1 3 0 0,3-7 14 15,-7 10-2-15,3-3 0 0,-3-7-3 0,4 7-1 0,-1 3 0 0,-3-9 0 16,-3 2-8-16,-1-2 0 16,11 0 0-16,-3-4 0 15,6 3-24-15,-3-2-3 0,0-4-1 0,0-3 0 16,8-3-98-16,-5 0-20 0,1 0-4 0,-1-3-842 0</inkml:trace>
  <inkml:trace contextRef="#ctx0" brushRef="#br0" timeOffset="-32316.29">29612 14724 1983 0,'-3'16'88'0,"-1"-10"18"0,1 13-85 0,-4 3-21 0,-1 0 0 0,1 6 0 15,0 3 28-15,-3-6 0 0,3 7 1 0,0 5 0 16,3-2-29-16,-3-4 0 0,0 1 0 0,4 2 0 16,-5-3 0-16,1 7 0 0,-3-7 0 0,3 1 0 15,0-7 0-15,-4 6 8 0,4-9-8 0,0 6 0 16,0-6 28-16,3-9-1 0,-3 6 0 0,4-7 0 16,-1-2 7-16,1-7 2 0,3-3 0 0,0 0 0 15,0 0 14-15,0 0 3 0,0-6 1 0,0-10 0 16,3 6-24-16,1-5-5 0,3-7-1 0,0 0 0 15,0-6 7-15,0-1 1 0,4-2 0 0,-1 3 0 16,1-10-32-16,3 7 0 0,0-4 0 0,0-2 0 0,0 2 0 16,4-5 0-16,-4-1 0 0,4 6 0 0,-1-6 0 0,1 1 0 15,-4-4 0-15,4 9 0 0,-1-2 0 0,1 2 0 16,0 10 0-16,-1-3 0 0,-3 0 0 0,4 6 0 16,-4 9 0-16,0-6 0 0,-3 7 0 0,3 2 0 15,0-2 0-15,-3 2 0 0,3 7 0 0,0-3 0 16,-7 6 0-16,7 6 0 15,-3-3-24-15,-4 10-7 0,3 6-1 0,-6-7-1 0,3 17 18 0,-4-7 4 16,-6-1 1-16,-1 11 0 0,1-4 10 16,-8-3 0-16,1 7 0 0,-1-11 0 0,-7 11 12 0,8-10-1 15,-4 6-1-15,0-3 0 0,-1-6 7 0,-2 3 2 16,-1 0 0-16,-3-3 0 0,3-1-11 0,-3-2-8 16,0-6 12-16,0 8-12 0,0-8 19 0,3 2-3 15,-3-2-1-15,0-7 0 0,3-3-15 0,4 6 0 16,-4-6 0-16,4-6 0 0,0 6 8 0,4-10-8 0,-1 4 0 0,7-10 9 31,-3 4-57-31,7-1-11 0,4-9-2 0,3 0-1 16,4-6-154-16,-1-3-30 0,8 0-6 0</inkml:trace>
  <inkml:trace contextRef="#ctx0" brushRef="#br0" timeOffset="-32060.62">30240 14251 2649 0,'0'0'117'16,"0"0"25"-16,0 0-114 0,-3 9-28 0,-1-3 0 0,4 4 0 0,0 2 21 0,0 1-1 15,4-1-1-15,-1 7 0 16,-3 0-19-16,7 3 0 0,-3-3 0 0,3 6-9 0,0-3 9 0,0 6 0 16,-4-3 0-16,4 6 0 0,-3 1 0 0,0-1-10 15,-1 0 10-15,-3 7 0 0,0-10 0 0,0 4 0 16,0-1 0-16,0 0 0 0,0-2-19 0,0-4 3 15,-3 0 1-15,-1-10 0 16,4 7-35-16,-4-3-7 0,4-6-2 0,-3 2 0 16,3-8-154-16,0 2-31 0</inkml:trace>
  <inkml:trace contextRef="#ctx0" brushRef="#br0" timeOffset="-31856.9">30113 14586 3218 0,'0'0'143'0,"0"0"29"0,0 0-138 0,0 0-34 0,7 10 0 0,4-1 0 15,3 0 0-15,4 1-12 0,3-4 0 0,3 3 0 32,1-2-24-32,3-4-5 0,4 6-1 0,3-6 0 15,-6-3-65-15,2 0-13 0,5 0-2 0,-1 0-1 16,-3 0-103-16,-4-3-21 0,25-6-4 0,-18-1-1 0</inkml:trace>
  <inkml:trace contextRef="#ctx0" brushRef="#br0" timeOffset="-31672.56">30748 14734 2948 0,'0'0'65'0,"-3"12"14"0,-1-3 2 0,1 7 1 0,-1 0-66 0,0-4-16 15,-3 7 0-15,4 3 0 0,-1-3-12 0,1 0-7 16,-1-4-1-16,1 1 0 15,3-3-4-15,0-1-2 0,0 1 0 0,0-4 0 16,0 1-35-16,3-1-7 0,-3-9-2 0,4 3 0 16,-4-3-107-16,0 0-22 0,0 0-4 0</inkml:trace>
  <inkml:trace contextRef="#ctx0" brushRef="#br0" timeOffset="-31519.98">30773 14423 1785 0,'0'-16'79'0,"0"7"17"0,-4 6-77 0,1-7-19 0,-4 1 0 0,3 6 0 16,1-7 243-16,-4 7 45 0,3-3 8 16,1 3 3-16,-1-3-237 0,4 6-47 0,0 0-15 0,0 0 8 31,0 0-92-31,0 0-19 0,0 0-3 0,7 0-1 0,7 6-84 0,0-3-17 0,4-3-3 0,0 9-682 16</inkml:trace>
  <inkml:trace contextRef="#ctx0" brushRef="#br0" timeOffset="-31142.58">31002 14627 2761 0,'0'0'122'0,"0"0"26"0,-7 3-119 0,-4 6-29 15,1 1 0-15,3 2 0 0,0-2 19 0,0 9-3 16,-4-7 0-16,4 1 0 0,0-4-25 0,0 7-6 16,-4-4-1-16,8 1 0 0,-8-1-6 0,8 4-2 15,-4 0 0-15,0-7 0 0,3 4 12 0,1 2 1 16,3-2 1-16,-4-1 0 0,4-2-2 0,4-1-1 15,-1-6 0-15,4 7 0 0,0-1 0 0,0-9 0 16,4 10 0-16,-1-10 0 0,8 0 13 0,0 0 0 16,-1 0 12-16,5-10-12 0,2 10 8 0,-3-9-8 15,4-1 0-15,-4 7 0 0,0-6 13 0,4-1-4 16,-4-2-1-16,-3-1 0 0,0-2-8 0,-4 2 0 0,3 1 0 0,-6-7 0 16,-1 3 37-16,-2-3 6 0,-1 1 1 0,0-1 0 15,-4-3-17-15,-3 9-3 0,0-6-1 0,-3 7 0 16,-1-1 5-16,-3 1 0 0,0 2 1 0,0 4 0 15,-4-3-5-15,4 2 0 0,-3 1-1 0,3 3 0 16,-4-3-12-16,4 6-3 0,0 0 0 16,7 0 0-16,-4-3-19 0,4 3-4 0,0 0-1 0,0 0 0 31,0 0-87-31,0 0-17 0,0 0-4 0,0 0-1 16,0 0-35-16,0 0-8 0,0 0 0 0,4 3-798 0</inkml:trace>
  <inkml:trace contextRef="#ctx0" brushRef="#br0" timeOffset="-30751.68">31404 14702 2156 0,'0'0'96'0,"-3"10"19"0,3-10-92 0,0 12-23 15,0-2 0-15,0 8 0 0,0-5 53 0,0-1 7 16,0 4 0-16,0-3 1 0,0-1-17 0,0 1-4 16,0-4-1-16,0 1 0 0,3 2-18 0,-3-3-3 15,7-2-1-15,-7 2 0 0,0-9 6 0,0 0 1 16,0 0 0-16,4 6 0 0,-4-6 0 0,0 0 0 15,0 0 0-15,0 0 0 0,0 0 4 0,0 0 0 16,0 0 1-16,7-6 0 0,0-3 4 0,0-1 1 16,-3 1 0-16,6-10 0 0,-3 7-18 0,4-7-4 15,-1 3-1-15,1-6 0 0,3-3-11 0,0 3 0 16,0-3 0-16,0-3 0 0,4 6 0 0,-4 0 0 16,0 0 8-16,0 0-8 0,-3 3 0 0,0 7 0 15,-4-1 0-15,3 4 0 0,-3-1 0 0,0 4 0 16,-3 3 8-16,-1 0-8 0,-3 3 10 0,0 0 0 0,11 3 0 15,-8 0 0-15,5 6-10 0,-5 7 0 0,4-3 0 0,0-1 0 16,0 7-13-16,-3 3 5 0,3-3 8 0,-4 3-13 16,4 3 13-16,0-3 0 0,0 0 0 0,-3-3 0 15,3 2 0-15,0 1 0 0,0-3 0 0,-3-6-9 32,3 6-93-32,-4-10-18 0,1 0-4 0,3 1-1 15,-4-4-73-15,-3-6-14 0,0 0-4 0,11 0-712 0</inkml:trace>
  <inkml:trace contextRef="#ctx0" brushRef="#br0" timeOffset="-30317.81">32110 14439 2570 0,'0'0'114'0,"0"0"23"0,-7 0-109 0,-7 0-28 16,3 0 0-16,1 0 0 0,-1 0 48 0,0 6 4 15,-3-3 0-15,0-3 1 0,4 0-42 0,-1 10-11 16,0-7 0-16,-3-3 0 0,4 6 0 0,-1-3 0 15,4 3 0-15,-4-2 0 0,4-1 0 0,7-3 0 16,0 0 0-16,-7 6 0 0,0-3 0 0,7-3 0 16,0 0 0-16,0 0-11 0,0 0 11 0,0 0 0 15,0 0 0-15,0 0 0 0,0 0 0 0,4 6 0 16,3-3 0-16,0 7 0 0,4-7 0 0,-1-3 0 0,1 6 0 0,3-3 0 16,0 7 0-16,0-4 0 0,-3 0-9 0,3 4 9 15,0-1 0-15,0 4 0 0,0-4 0 0,0 4 0 16,-3 5 0-16,-1-5 0 0,1 6 0 15,-1-7 0-15,-2 7 0 0,2-6 0 0,-6 6 0 0,-1-7 0 16,1 4 0-16,-1-4 0 16,-3-2 0-16,0 2 0 0,-3-2 15 0,3 2-3 0,-4-2 0 15,1-7 0-15,-1 6 0 0,1 4 0 0,-1-4 0 16,-3-3 0-16,0-2-12 0,0 5 0 0,0 0 0 0,-4 1 0 16,1-7 0-16,-4 9 0 0,-1-5 0 0,5-4 0 15,-4 6 0-15,3-6 0 0,-6 4 0 0,2-4 0 16,1-3-15-16,-3 6 4 0,3-6 1 0,-1 0 0 15,5-6-33 1,-1 3-6-16,4-4-2 0,0 1 0 0,0-3-184 0,4-4-37 0,-1-24-7 16,4 11-1-16</inkml:trace>
  <inkml:trace contextRef="#ctx0" brushRef="#br0" timeOffset="-29716.78">32036 13689 1450 0,'0'0'64'0,"-7"-3"14"15,3-3-62-15,-3 3-16 0,4-4 0 0,3 7 0 16,-4-3 52-16,4 3 7 0,0 0 1 0,0 0 1 16,0 0-25-16,0 0-4 0,0 0-2 0,0 0 0 15,11 10-7-15,3-7-2 0,-7 6 0 0,7 1 0 16,0 2 28-16,0-2 6 0,4 12 1 0,-1-4 0 0,8 4-16 0,-4 0-4 16,4 10 0-16,-4-10 0 15,4 6-3-15,0-3-1 0,3 6 0 0,0 1 0 0,0 5-20 16,4 1-4-16,0 3 0 0,-4 9-8 0,0-6 16 0,-3 6-4 15,-4 3-1-15,-3-6 0 0,3 3 25 0,-4 4 4 16,-2-4 2-16,-1 0 0 0,3-3-21 0,-6 6-4 16,3-2-1-16,0-1 0 0,0-3-6 0,-3 3-2 15,3-6 0-15,-3 0 0 0,-1 3 20 0,-3-10 3 16,0 1 1-16,0-3 0 0,-3-4-32 16,-4 3 0-16,-4-5 0 0,1 2 0 0,-1-6 0 0,-6 3 0 0,-1-6 0 0,-7 7 0 15,4-8 0-15,-10 1 0 0,-1 0 0 0,-7 0 0 31,4-3-82-31,-7 3-22 0,-4-3-5 0,-3-3-631 0,-4-1-125 0</inkml:trace>
  <inkml:trace contextRef="#ctx0" brushRef="#br1" timeOffset="-24027.17">5507 12159 1094 0,'0'0'97'0,"0"0"-77"16,-4-9-20-16,4 9 0 0,0 0 195 0,0 0 35 16,-3 0 7-16,3 0 2 0,0 0-163 0,0 0-32 15,3-10-6-15,1 10-2 0,-4 0-17 0,7-3-4 16,-7 3-1-16,0 0 0 0,0 0-3 0,0 0-1 0,11 0 0 0,-11 0 0 15,0 0-10-15,3 9-11 0,8 4 3 0,-8 0 0 16,8 5 8-16,-8 4-8 0,4 0 8 0,-3-3-8 16,3 3 8-16,3 0 0 0,-10-3-9 0,4 0 9 15,0-4 0-15,3 7 0 0,-7-3 12 16,3 0-4-16,-3-3 20 0,7 2 3 16,-7 1 1-16,4-6 0 0,-1-1-32 0,1-2 0 0,3-1 0 15,0 4 0-15,-4-13 14 0,4 9-3 0,8-9-1 0,-5 0 0 16,-3 0 9-16,4 0 1 0,-4 0 1 0,3-3 0 15,5-3-1-15,-5 3-1 0,-6-7 0 0,6 7 0 16,1-6-7-16,-4 2 0 0,0 1-1 0,4 0 0 16,-1-4-11-16,-6 7 0 0,3-6 0 0,0-1 8 15,0 1-8-15,0 6 10 0,0-7-10 0,3 1 10 16,1-4 7-16,-7 4 2 0,3-3 0 0,0 2 0 0,0-9-8 16,0 10-2-16,0-7 0 0,3-3 0 0,-6 1-9 15,3 5 0-15,0-6 0 0,4-3 8 0,-1 0-8 0,-3 4 0 16,7 2 0-16,-3-3 0 0,0-3 0 0,3 3 0 15,-4-3 0-15,4 10 0 0,-3-7 0 0,7 6 0 16,-1-5 0-16,-3 8-11 0,-3-2-6 0,3 2-2 16,-3 7 0-16,-1-3 0 15,4 3-90 1,-10 3-19-16,6-3-3 0</inkml:trace>
  <inkml:trace contextRef="#ctx0" brushRef="#br1" timeOffset="-23126.29">5105 11272 2480 0,'-7'-10'55'0,"7"10"11"0,-4 0 2 0,4 0 1 0,0 0-55 0,0 0-14 15,-10 0 0-15,10 0 0 0,0 0 0 0,0 0 0 16,0 13 0-16,3-4 0 0,4 4 0 0,-7 2-8 16,4-2 8-16,3-1-13 0,-7 7 13 0,0-6 0 15,7 9 0-15,0-3-9 0,-7-7 9 0,0 10 12 16,3-3-2-16,4 0-1 0,-3 0-9 0,-4-4 0 0,3-2 0 0,-3 2 0 15,0-2 0-15,4-4 0 0,-4 1 0 0,0-10 8 16,0 0 0-16,0 0 0 0,0 0 0 0,0 0 0 16,0 0 12-16,0 0 3 0,0 0 0 0,0 0 0 15,0 0 8-15,0 0 1 16,7-7 1-16,0-5 0 0,-7-1-17 0,11-5-3 0,-11 5-1 0,7-6 0 16,0 0-3-16,-4 4-1 0,4-4 0 0,-3-3 0 15,3 0-8-15,0 0 0 0,0 0 0 0,4-3 0 16,-11 3 0-16,14 0 0 0,-11 0 0 0,8 3 0 15,-1-3-10-15,1 10 10 0,3-7 0 0,0 7-9 16,0-1 9-16,4 4-10 0,-7-1 10 0,3 1-10 16,0 6 10-16,0-4-10 0,4 7 10 0,-4 10-10 15,3-10 2-15,1 9 0 0,-7 1 0 0,-4-1 0 16,10 4 8-16,-6-1-10 0,-4 4 10 0,3-1-10 0,1 1 10 0,0 0 0 16,-8-7-9-16,4 10 9 0,-3-6 0 0,-1-1 0 15,1-6 0-15,3 4 0 0,0-4 0 0,-4 0 8 16,-3-6 0-16,0 0 0 0,7 3-8 0,1-3 10 15,2-3-10-15,-3-3 10 0,-3 3 2 0,3-7 0 16,-4 1 0-16,8-3 0 0,-11 2-4 0,3-2-8 16,4-7 12-16,-7 9-4 0,0-12-8 0,4 10 0 15,0-7 9-15,3-3-9 0,-7 6 0 16,0-9 8-16,10 13-8 0,-10-7 0 0,7 3 0 0,4-3 0 16,-4 10 0-16,0 0 0 0,0 2 0 0,4 1-8 15,-8-3 8-15,8 9-12 0,-4 0 12 0,7 0-12 16,-14 0 12-16,7 6-12 0,3-3 12 0,1 7 0 15,-4-7 0-15,0 6 0 0,0-3 0 0,4-3 0 16,-4 7 0-16,0-1 0 0,3 1-10 0,-6 2 0 16,3 1 0-16,0-1 0 0,4 7 10 0,-4 0 0 0,-4-3 0 15,4 2-8-15,0 4 8 0,0 0-10 0,-7-3 10 0,11-6-10 32,-11 6-27-32,7-1-6 0,0-2-1 0,-3-7 0 15,3 1-108-15,0 2-21 0,-4-5-5 0,4-4-467 0,-7-3-94 0</inkml:trace>
  <inkml:trace contextRef="#ctx0" brushRef="#br1" timeOffset="-22692.8">6149 11253 691 0,'0'0'61'0,"0"0"-49"0,0 0-12 0,0 0 0 16,0-10 192-16,0 4 36 0,0-3 8 0,3-1 0 0,1 1-174 0,-4-1-35 16,7 1-7-16,-3-3-2 0,3 2-4 0,-7 1-1 15,3-4 0-15,1 4 0 0,-4-4-1 0,0 4-1 16,0-1 0-16,0 1 0 0,0 9 13 0,0 0 2 15,0-6 1-15,0 6 0 16,-4-7-15-16,1 4-4 0,-4-3 0 0,3 12 0 0,-7-3 40 0,8-3 7 16,-4 7 1-16,-4-1 1 0,-3 3-40 0,4 10-8 15,6-6-1-15,-10 2-8 0,7 1 10 0,3 6-10 16,-10 0 8-16,11-3-8 0,-1 3 0 0,1-3 0 16,-4-7 0-16,7 10 0 0,7-13 0 0,-4 10 0 15,1-9 8-15,-1 2-8 0,4-2 8 0,0-1 0 16,4-6 0-16,3 7 0 0,-3-7 0 0,-4-3 0 0,3 0 0 15,8-3 0-15,-4-1-8 0,0-2 12 0,0-3-12 0,4 6 12 16,-4-4-12-16,0-5 0 0,7 2 0 0,-10 1 0 16,3-4 0-16,-3 4 0 0,-4-3 11 0,0-7-11 15,3 6 20-15,-6 4-1 16,-1-4-1-16,-3-6 0 0,0 7 26 0,0-7 6 0,-3 7 1 16,-1-7 0-16,-6 6-18 0,3 1-3 0,0-7-1 0,-4 9 0 15,0-2-20-15,1-1-9 0,-4 4 8 16,0-1-8-16,3 1 0 0,-3 0 0 0,3 6 0 0,-3-7 0 15,4 10 0-15,3-3 0 0,-4-3 0 0,4 6 0 32,7 0-136-32,0 0-19 0,0 0-4 0,-7 0-1 0</inkml:trace>
  <inkml:trace contextRef="#ctx0" brushRef="#br1" timeOffset="-22172.14">6749 11065 2163 0,'-7'-7'96'0,"3"1"20"0,-7 3-93 0,4-3-23 16,0 3 0-16,-3-7 0 0,-1 7 24 0,4-3 1 15,0 3 0-15,0-4 0 0,0 4-25 0,3 0 0 16,-3-3 8-16,7 6-8 0,-10-3 0 0,3-4-9 15,-4 7 9-15,4 7-13 0,0-4 4 0,0 6 1 16,-4-6 0-16,1 13 0 0,3-3 8 0,-4-1-8 16,4-3 8-16,-7 4-8 0,3 9 8 0,1-3-10 0,-8 0 10 0,11-1-10 15,-7 4 10-15,3-6 0 0,1 6 0 0,3-3-8 16,0 0 8-16,0-1 0 0,3-2 0 0,-6 3 0 16,6-7 0-16,1 1 0 0,3-4 0 0,3 7 0 15,-3-10 0-15,7 4 0 0,0-1 0 0,-3-3 0 16,6 1 0-16,1-7 9 0,-1 6-9 0,1-6 0 15,3-6 12-15,-3 6-12 0,3-3 12 0,-4-1-12 16,8-2 14-16,-4-3-4 0,4 6-1 0,-4-7 0 16,0 1-1-16,4-1-8 0,-4-2 12 0,3-1-4 15,1-5 10-15,-7 8 2 0,3-12 0 0,-4 3 0 16,4 4 1-16,-3-7 1 0,-4-6 0 16,0 6 0-16,4-7 6 0,-8-2 0 0,4-4 1 0,-7 4 0 0,0 0-13 15,0-4-4-15,0-2 0 0,-7 5 0 16,4-2 4-16,-4-1 0 0,0-2 0 0,0 5 0 15,3 1-7-15,-7 0-1 0,4-1 0 0,0 1 0 16,7 9-8-16,-10 0 0 0,10 0 0 0,-11 3 0 16,8 7-26-16,-1-1-4 0,4 1-1 0,0 2 0 15,0 10-120-15,0 0-24 0,0 0-5 0</inkml:trace>
  <inkml:trace contextRef="#ctx0" brushRef="#br1" timeOffset="-21710.75">6943 11178 1267 0,'0'0'112'0,"0"0"-89"0,0 0-23 0,0 0 0 16,0 0 209-16,3 0 38 0,-3-10 7 15,7 7 2 1,0-3-240-16,0 3-47 0,4-7-9 0,-4 1-3 0,4 6 28 0,-1-4 6 0,4 1 1 0,-3 0 0 15,3-4 8-15,4 7 0 0,-8-3 0 0,8 0 0 16,-4-1 0-16,4-2 0 0,-8-4 12 0,8 4-4 16,-4 0 9-16,-3 2 3 0,-1-8 0 0,-3 5 0 15,7-2 0-15,-3 2 1 0,-8 1 0 0,4-4 0 16,-3 4-1-16,-1-4-1 0,-3 4 0 0,0 0 0 16,-3-4-3-16,-1 4 0 0,4-1 0 0,-7-2 0 15,4 2-5-15,-8 7-2 0,4-6 0 0,-3 6 0 16,3-4-9-16,-8 7 0 0,5 0 0 0,-1 0 0 0,1 10 0 0,-1-7-12 15,-3 6 2-15,0 1 1 0,3 2 1 0,-3 7 0 16,4-6 0-16,-1 9 0 0,-3 3 8 0,7-3-10 16,-4 0 10-16,4 0-10 15,0-1 10-15,4 1 0 0,-8 0 0 0,8 0 0 0,-1-3 0 16,0 3 0-16,1-3 0 0,3-7 0 16,3 7 0-16,1-6 0 0,0-1 0 0,-1-2 0 15,1-1 0-15,3 1 0 0,0-7 0 0,0 3 0 0,3-3-11 0,1-3-6 16,0 6-2-16,3-6 0 15,-4-6-88-15,4 6-17 0,4-3-4 0,3-3-444 16,-7 3-89-16</inkml:trace>
  <inkml:trace contextRef="#ctx0" brushRef="#br1" timeOffset="-21310.93">7451 10168 2131 0,'-4'-3'189'0,"-3"3"-151"0,0-10-30 0,4 10-8 16,-5 0 79-16,8 0 14 0,0 0 3 0,0 0 1 0,0 10-87 0,0 2-10 16,0 7-17-16,0-6 4 0,4 9 4 0,0-4 1 15,-1 4 0-15,1 10 0 0,6-10 8 0,-6 15-10 16,-1-2 10-16,1-1-10 0,3 4 10 0,0-4 0 16,-4 7-9-16,4 0 9 0,4-7 0 0,-4 7-9 15,0-6 9-15,0-4 0 0,0 7 0 0,0-4 0 16,0-3 0-16,0 4 0 0,-3 3 0 0,3-4 0 15,0-3 0-15,0 1 0 0,0-4-19 0,0-3 3 16,0-3 1-16,0 6 0 16,0-9-114-16,4-3-23 0,-4-7-5 0</inkml:trace>
  <inkml:trace contextRef="#ctx0" brushRef="#br1" timeOffset="-18742.54">25841 14078 172 0,'0'0'8'0,"0"0"1"0,0 0-9 0,0 3 0 16,0-3 0-16,0 10 0 0,4-1 392 0,-4 4 76 16,0-7 15-16,0 3 3 0,0-2-391 0,0 2-79 15,0 0-16-15,0 4 0 0,0 3 0 0,0-1 0 16,-4 4 0-16,4 3 0 0,0 0 0 0,0-3 0 15,0 3 0-15,0-3 0 0,4-4 0 0,-4 4 12 0,7 0-4 0,-4-7 0 16,1 1 1-16,-1-4 0 0,1 1 0 16,-1 2 0-16,1-5 11 0,-1-4 3 0,-3-3 0 0,0 0 0 15,4 9 15-15,-4-9 3 0,0 0 1 0,0 0 0 16,0 0 4-16,0 0 1 0,7-9 0 0,0-1 0 16,-4 4-5-16,1-10-1 0,3 4 0 0,0-1 0 15,0-2-19-15,-3-7-4 0,6 6-1 0,1-3 0 16,3-3-17-16,0 0 10 0,-3 3-10 0,3-2 8 15,3 2-8-15,-3 6 0 0,-3 1 0 0,3-4 0 16,0 10-8-16,-3-4 8 0,3 1 0 0,-3-1 0 16,-1 1 0-16,4 0 0 0,-3-1-9 0,3 7 9 15,-3-6 0-15,-1 9-10 0,4-3 10 0,-3-4-8 16,-1 4 8-16,1-6 0 0,3 6-9 0,-3-4 9 16,-1 7-33-16,-3-9-3 0,0 9 0 0,4-3 0 15,-4 0-29-15,0-4-7 16,-7 7 0-16,4-3-604 0,3-3-120 0</inkml:trace>
  <inkml:trace contextRef="#ctx0" brushRef="#br1" timeOffset="-17874.34">26035 13595 1494 0,'0'0'66'0,"0"0"14"0,0 0-64 0,0 0-16 0,0 0 0 0,0 0 0 15,0 0 32-15,0 0 4 0,0 0 1 0,0 0 0 0,11 0-29 0,-11 0-8 16,0 0 0-16,0 0 0 16,0 0 0-16,0 0 0 0,0 0 0 0,0 0 8 0,0 0 28 15,0 16 5-15,3-10 2 0,-3 10 0 0,-3 0-29 0,-1-1-6 16,4 1 0-16,0 3-8 0,-7 0 16 0,3-4-3 15,-3 4-1-15,7 3 0 0,-3-9-2 0,3 5-1 16,-4 1 0-16,1-6 0 0,6-1 1 0,-3-2 0 16,0-1 0-16,0 0 0 0,0-9 15 0,4 4 3 15,-1 2 1-15,-3-6 0 0,0 0 0 0,0 0 0 16,0 0 0-16,7-6 0 0,-7 6-4 16,8-4-1-16,2-5 0 0,1 0 0 0,-1-4-14 0,-3 4-10 15,0-10 12-15,0 6-12 0,1 4 16 0,-5-7-4 16,4 1-1-16,-3 2 0 0,3 4-11 0,0-4 0 15,0-6 0-15,0 10 0 0,0-7 0 0,0 0 0 0,4 4 0 16,-4 3 0-16,0 2 0 0,0-2 0 0,3 3 0 16,-6-4 0-16,6 10 0 0,-3 0 8 0,-7 0-8 0,8 0 0 15,2 0 0-15,-3 6 0 0,0-2 0 0,0 5 0 16,0-3 0-16,0 1 0 0,-3 2 0 0,3 0 0 16,-4 1 0-16,1-7 0 0,3 6 0 0,-3 4 0 15,-1-4 0-15,-3-9 0 0,7 7 0 0,-7-7 0 16,4 3 0-16,-4-3 0 0,0 0 9 0,0 0-9 15,0 0 9-15,7 0-9 0,0 0 12 0,0-3-12 16,0-4 9-16,0 4-9 0,0-6 0 0,0-1 9 16,0 1 3-16,0 6 1 0,-3-7 0 0,3 1 0 15,3 0 11-15,-3 5 3 0,0-5 0 0,1 0 0 16,-1 5-36-16,0-2-7 0,-7 6-2 0,0 0 0 16,0 0 18-16,0 0 0 0,7 10 0 0,0-10 0 15,0 9 0-15,-7 4 0 0,7-4 0 0,-4 0 0 16,1 4-16-16,3-4 3 0,-3 4 1 0,3-4 0 0,-4-2 12 0,4 2 16 15,0-3-3-15,0 4-1 0,-3-1-12 0,-1 4 0 16,1-7 0-16,-1 6 0 0,1-8 0 0,3 5 0 16,-7 0 0-16,3-2 0 0,-6-1 0 0,3 3-12 15,3 1 3-15,-3-1 0 0,0 0-12 0,0-9-3 16,0 4 0-16,0-4 0 16,0 0-25-16,0 0-6 0,0 0-1 0,0 0 0 15,11 0-152-15,-11 0-30 0,0 0-6 0,4-13-2 0</inkml:trace>
  <inkml:trace contextRef="#ctx0" brushRef="#br1" timeOffset="-17405.51">26776 13627 403 0,'0'0'36'0,"0"0"-36"0,0 0 0 0,0 0 0 15,0 0 323-15,-4 0 57 0,1-10 12 0,3 10 3 16,0 0-323-16,0 0-72 0,0 0 0 0,0 0 0 16,0 0 0-16,0 0 0 0,0 0 0 0,0 0 0 15,0 0-14-15,-4 10 2 0,-3-4 0 0,0 3 0 16,0-2 25-16,0 2 6 0,0 0 1 0,0 4 0 16,0 3 0-16,0-4 0 0,0 1 0 0,0-1 0 0,-4 7 9 15,4-6 3-15,0 5 0 0,3-5 0 0,4 6-21 0,-3-7-11 16,3-2 12-16,0 2-12 15,3-2 8-15,5-1-8 0,-1 4 0 0,3-7 0 0,4-3 13 16,0 3-4-16,1-6-1 0,2 3 0 16,1-3-8-16,-1 0 0 0,1-3 0 0,0-3 0 0,-1 6 0 15,-3-9 0-15,1 5 0 0,-1-5 8 0,-4 0-8 16,1 5 10-16,-4-5-10 0,3 0 10 0,-2-1 0 0,-5 1 0 16,4-4 0-16,-3 4 0 0,-4-4 17 0,0 4 3 15,0-4 1-15,-4 1 0 0,1-4 0 0,-1 1 0 16,-3-1 0-16,3 3 0 0,-6 1-5 0,3 2-1 15,0 1 0-15,-4 0 0 0,4-4-10 0,-3 10-3 16,3-3 0-16,-4-4 0 0,4 10-29 0,0-3-7 0,-4 0 0 16,4-3-1-1,0 6-35-15,0 0-8 0,0 0 0 0,0 0-1 16,7 0-161-16,0 0-32 0,0 0-6 0,-14 9-2 0</inkml:trace>
  <inkml:trace contextRef="#ctx0" brushRef="#br1" timeOffset="-16906.67">27340 13658 1209 0,'0'0'108'0,"0"0"-87"15,0 0-21-15,-7-3 0 0,4-3 205 0,3 6 37 16,-7-4 7-16,0 1 2 15,0-3-241-15,-1 3-48 0,1-3-10 0,0 6-1 0,0 0 29 0,-3-4 7 16,-1 4 1-16,1 0 0 0,-1 0 12 0,0 0 0 16,1 0 0-16,-1 4 0 0,-3-4 32 0,4 9 4 15,-1-9 0-15,0 9 0 0,-3-5-20 0,0 5-3 16,-3 0-1-16,2 4 0 0,-6 3-12 0,4-1 0 16,-1 1 0-16,4 0 0 0,0 2 0 0,0 1-8 15,3-3 8-15,0 3-10 0,4-7 10 0,0-2 0 16,7 2 0-16,0-2 0 0,0-1 0 0,4 0 0 15,3-5 0-15,0 2 0 0,4-3 0 0,3 6 0 16,-4-9 0-16,4 0 0 0,4-3 12 0,0-3 0 16,3 6 1-16,0 0 0 0,-7-9 11 0,7 5 1 15,0-5 1-15,1 0 0 0,-1-1-6 0,-4 4 0 16,1-3-1-16,0-7 0 0,-1 10 1 0,-3-10 1 0,1 3 0 0,-5-5 0 16,4 5 17-16,-3-6 3 0,-1-3 1 0,1 0 0 15,-4 0-22-15,0-3-5 0,-3 0-1 16,3 0 0-16,-4-3 3 0,-3 6 1 0,7 0 0 0,-7-3 0 15,0 0-10-15,0 3-8 0,0 0 9 0,4 0-9 16,-8-3-8-16,4 6-8 0,0 0-2 0,-3 0 0 16,-1 4-21-1,4 2-4-15,-3-2-1 0,3 5 0 0,0-2-36 0,0 8-7 0,-4-2-1 0,4 6-569 16,0 0-114-16</inkml:trace>
  <inkml:trace contextRef="#ctx0" brushRef="#br1" timeOffset="-16464.86">27400 13658 1094 0,'0'0'97'0,"0"0"-77"16,0 0-20-16,0 0 0 0,0 0 249 0,0 0 47 15,0 0 8-15,0 0 3 16,0 0-297-16,0 0-59 0,0 9-12 0,0-9-3 0,4 10 32 0,3-7 7 15,-7-3 1-15,10 9 0 0,1-2 24 0,3-4 0 16,0 0 0-16,0-3 0 0,0 0 28 0,1 0 5 16,-1-3 1-16,0 3 0 0,-4-10-2 0,1 10 0 0,0-9 0 0,-4-1 0 15,3 7-8-15,-6-6-3 0,-1 0 0 0,-3-4 0 16,0 10-1-16,-3-7 0 0,-4 1 0 16,0 0 0-16,-4-1-8 0,4 1-1 0,-4 3-1 0,1-1 0 15,-4 7-10-15,3 0 0 0,-3 0 0 0,0 0 0 16,3 7-12-16,-3-1 12 0,7 3-10 0,-3 1 10 15,-5 2 0-15,8-2-9 0,-3-1 9 0,3 4 0 16,0 5 0-16,3-5 0 0,1-4 0 16,-1 10-8-16,4-6 8 0,0-1 0 0,0 4-9 0,0-4 9 15,4 1 0-15,-1-4-9 0,1 4 9 0,-1 3 0 16,1-4-20-16,3-2 4 0,-4-1 0 0,4-3 0 16,-3 4-20-16,3-1-3 0,0-9-1 15,4 9 0-15,-1-9-32 0,1 0-8 16,3 0 0-16,0-9-1 0,4 6 1 0,-4-3 0 0,0-4 0 0,3 7 0 15,1-6-20-15,3-1-3 0</inkml:trace>
  <inkml:trace contextRef="#ctx0" brushRef="#br1" timeOffset="-16174.21">27915 13169 1555 0,'0'0'138'0,"-3"3"-110"16,-4 3-28-16,0 0 0 0,0 1 168 0,0 2 28 0,0 4 5 0,-1-4 2 15,1 0-169-15,0 4-34 16,4 0 0-16,-4-1-12 0,3 7 12 0,1 3 0 0,-1 0 0 0,1 0 0 16,-4 3 0-16,3 0-9 0,1 3 9 0,-1 4 0 15,0-1-16-15,1 0 3 0,-1 4 0 0,1-1 0 16,-1-2 21-16,-3 5 5 0,0-5 1 0,0-1 0 15,4 0-22-15,-4-6-5 0,-4-3-1 0,8 0 0 16,3 0 14-16,0-6 0 0,0-4 0 0,3 1-9 31,1-4-123-31,3-9-24 0,3 10-4 0,1-10-2 0</inkml:trace>
  <inkml:trace contextRef="#ctx0" brushRef="#br1" timeOffset="-154977.56">13289 8844 1324 0,'0'0'59'0,"-3"-6"12"0,-1 3-57 0,1-6-14 0,-4 9 0 0,3-10 0 16,-3 7 183-16,7 3 33 0,0 0 8 0,0-9 0 16,-4 6-174-16,8-4-35 0,-1-2-7 0,1 9-8 15,3-6 10-15,0-1-10 0,4-2 10 0,-1 6-10 16,1-3 8-16,3 2-8 0,0-5 0 0,4 6 0 15,-4-3 12-15,7 2-4 0,0-2-8 0,0 3 12 16,4-6-12-16,0 9 0 0,6-10 8 0,5 7-8 16,-1-6 30-16,4 6 3 0,7-4 1 0,0 4 0 0,3-3-1 15,0 3 0-15,4-7 0 0,4 10 0 0,3-9-12 0,3 9-2 16,11-9-1-16,0 9 0 16,4 0-1-16,3-4 0 0,4 1 0 0,3-3 0 0,11 3 1 15,-1-3 0-15,1 6 0 0,0-4 0 0,10-2-2 0,1 3 0 16,3 0 0-16,3-3 0 0,0 2 0 15,11-2 0-15,0 3 0 0,4-3 0 0,0 3 0 16,3 0 0-16,3 3 0 0,4-7 0 0,4 7-4 16,0 0-2-16,-4 10 0 0,10-10 0 0,1 3-10 15,0 3 12-15,-4-3-12 0,0 3 12 0,7-2 4 0,1-4 0 16,-1 6 1-16,4-6 0 0,6 3-17 0,5-3 0 16,-1 0 0-16,0-3-9 0,-3 3 9 0,7 0 11 15,3-6-3-15,1 6 0 0,-1 0 2 0,1-4 0 0,-5-2 0 16,8 6 0-16,0 0 0 0,4 0 0 0,-1 0 0 15,-3 0 0-15,-4 0 1 0,4 0 0 16,11 0 0-16,-4 6 0 0,-4-2-11 0,1-4 0 0,-4 0 0 0,3 9 0 16,4-6 0-16,4 3 0 0,-1-2 0 0,-3 2 0 15,-4-3 0-15,-3 3 8 0,4-3-8 0,-4 1 8 16,7 2-8-16,-7-3 0 0,-4-3 0 16,-3 0 0-16,0 6 0 0,3-3 0 0,-3-3 0 0,-4 0 0 15,-3 0 8-15,0 0 0 0,0 0 0 0,-8 0 0 16,-6-3 5-16,-4 3 1 0,1 0 0 0,-8 0 0 15,0-6-1-15,0 6 0 0,0 0 0 0,0 0 0 16,0 0-5-16,-7 0 0 0,4 6-8 0,-8-3 12 16,1-3-12-16,-1 7 9 0,-6-4-9 0,-4 0 8 15,-4 3-8-15,-3-3 0 0,4 4 0 0,-8-4 0 16,-7-3 0-16,-3 3 0 0,-7 3 8 0,-4-3-8 16,-3-3 0-16,-1 0 0 0,-10 0 0 0,-7 0 8 15,-3 0 5-15,-11 0 1 0,0 0 0 0,-4-3 0 0,-3-6 8 16,0 9 2-16,-4-3 0 0,4-4 0 0,-7 4-7 0,0-3-1 15,-8 6 0-15,5-3 0 0,-8-7-6 0,4 10-2 16,-4-9 0-16,-3 9 0 0,-4-3 1 0,0-3 0 16,0 2 0-16,-3 1 0 0,-1-3-9 0,1-3 10 15,0 9-10-15,-4-10 10 0,-4 7-10 0,4 0 0 16,-3-3 9-16,0 2-9 0,-1-2 0 0,-3 3 8 16,4-3-8-16,-4 3 0 0,0 3 0 0,-7 0 0 0,3-10 0 15,4 10 8 1,-7 0-74-16,11-3-14 0,-4-3-4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12T17:35:18.378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58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20-02-12T17:36:26.931"/>
    </inkml:context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8879 7010 1267 0,'0'0'112'0,"0"0"-89"0,0 0-23 0,0 0 0 16,0 0 180-16,0 0 32 0,0 0 7 0,0 0 1 16,0 13-178-16,0-4-42 0,0 0 0 0,0 1 0 15,0-7 0-15,4 6 0 0,-4 1 0 0,3-1 0 16,1-6 0-16,0 7 0 0,-1-1 0 0,4-6 0 16,0 7 0-16,-7-4 0 0,4 0 0 0,-1 4 0 15,1-1 0-15,-4 0 0 0,0-5 0 0,0 5 0 0,0 10 0 16,-4-7 20-16,1-2-4 0,3 9 0 0,-4 2 10 0,4-2 2 15,0 6 0-15,-7-3 0 0,0 10-12 0,4-1-1 16,3 0-1-16,-4 1 0 0,4 2-14 0,0 4 0 16,0-4 0-16,4 4 0 0,-1 0 10 0,4 2-10 15,-7 4 10-15,7-3-10 0,0 3 28 0,-3 6-1 16,3-6 0-16,0 6 0 0,0 0 6 0,0-3 2 16,-3 4 0-16,-1 2 0 0,4 0-15 0,0 1-2 15,-7 5-1-15,0 4 0 0,4 0-17 0,-1 2 8 0,1 1-8 16,-1-3 0-16,1 0 8 0,-1 3-8 15,-3 6 0-15,4 3 0 0,-4-3 0 0,3 0 0 16,1-6 0-16,-1 6 0 0,4 0 0 0,-3 0 0 16,0-3 0-16,-1 10 0 0,4-4 0 0,-7 0 0 0,0 1 0 15,0-1-9-15,0 9 9 0,0 1 0 16,0 6 0-16,0-3 0 0,0-3 0 0,-7 5 0 0,4-2 0 0,-1 3 0 16,0-3 0-16,1-3 0 0,-4-1 0 15,3 7 8-15,4-3-8 0,-3-3 0 0,-1-1 0 0,1 1-8 16,3-3 8-16,-4-4 0 0,1 7 0 0,3 3 0 15,-4-4 0-15,4-5 0 0,0 5 0 0,4-2 8 16,-4 2-8-16,0 1 0 0,3-7 0 0,1 4 0 16,-1 3 0-16,1-4 0 0,-4-2 0 0,3 5 0 15,-3 1 0-15,0-4 0 0,0 1 0 0,0-4 0 0,0-2 0 16,0 5 0-16,-3-6 8 0,-1 7-8 0,4-7 17 16,-3-9-1-16,-1 6 0 0,1-3 0 0,3 0 6 0,-4-6 1 15,4 0 0-15,0-1 0 0,-3 1-12 0,-1 0-3 16,4-7 0-16,0 4 0 15,0-4-8-15,0 4 0 0,0-4 0 0,0 7 0 0,0-10 0 16,0 7 8-16,-7-7-8 0,7 0 8 0,0 1-8 0,0-4 0 16,-3-3 0-16,-1 3 0 0,4 0 0 0,0-6 0 15,-3 0 0-15,3-3 0 0,0 0 0 0,-4-7 12 16,4 7-4-16,0-10 0 0,0 1 0 0,-4-1-8 16,4-6 12-16,0 3-4 0,4-6-8 0,-4 0 0 15,0 0 0-15,0 0 0 0,4-3 0 0,-4 3 0 16,0-3 0-16,0 0 8 15,3 2-60-15,1 1-12 0,-1 0-2 0,4-3-1 16,-7 3-95-16,0 0-19 0,7 0-4 0,-7 3-467 0,4 3-94 0</inkml:trace>
  <inkml:trace contextRef="#ctx0" brushRef="#br0" timeOffset="3896.58">8925 15693 403 0,'0'0'17'0,"0"0"5"0,0 0-22 0,0 0 0 0,0 0 0 0,0 0 0 15,0 0 397-15,0 0 75 0,0 0 16 0,0 0 2 16,0 0-374-16,0 0-74 0,0 0-15 0,0 0-3 16,7-3-8-16,0-3-2 0,0-4 0 0,1 10 0 15,2-3-14-15,1 3 8 0,3-9-8 0,0 9 0 16,-4 0 15-16,8-3-3 0,-4-4-1 0,4 7 0 16,0 0 11-16,3 0 2 0,0 0 1 0,4 0 0 15,3 0-12-15,4 0-2 0,-1-3-1 0,5 3 0 16,2-6-2-16,5 6 0 0,-8 0 0 0,7 0 0 15,1-3-8-15,2 3-9 0,-2 0 9 0,6-3-13 0,1 3 13 16,3 0 12-16,6-7-3 0,5 7 0 0,-1 0-1 0,1 0 0 16,3 0 0-16,-3 0 0 0,3 0-8 0,10 0 0 15,8-3 0-15,-4-3 8 0,-7 6-8 16,7-3 0-16,4-3 0 0,0 2 0 0,-4 1 0 0,3-3 0 16,5 6 0-16,2 0 0 0,1 0 0 0,3 0 0 15,0 0 0-15,4 0 0 0,0-3 0 0,3 3 12 16,4-6-12-16,-4 6 12 0,1 0 20 0,-1 0 5 15,-3 0 1-15,7 0 0 0,3 0-22 0,0 0-4 0,1 0 0 0,3 0-1 16,3 0-1-16,0-4 0 0,-6 4 0 0,3-6 0 16,-4 3-10-16,4 3 0 0,-4 0 0 0,1-3 0 15,-1-3 0-15,4 6 0 0,0 0 0 0,3-3 0 16,1 3 0-16,-1-7 0 0,1 7 0 0,2 0 0 16,1 0 0-16,-3 0 0 0,-1-3 0 0,1 3 0 15,3 0 8-15,-4 0 0 0,-3 0 0 0,3 0 0 16,4 0 0-16,0 0-8 0,-7 0 12 0,4 3-4 15,-5-3-8-15,5 0 0 0,3 0 0 0,-4 0 0 16,1 0 0-16,3 0 0 0,3 0 10 0,-3 0-10 16,-4 0 21-16,4 0-2 0,0 0-1 0,-3-3 0 15,-4 3-6-15,-4 0 0 0,0-3-1 0,4 3 0 16,4-6-11-16,-5 6 0 0,5-3 9 0,-1-4-9 16,4 7 0-16,0-9 0 0,-3 9 0 0,3-3 8 15,3 3-8-15,-7-3 0 0,-6-4 0 0,3 7 0 16,-4 0 0-16,4-3 0 0,0 3 0 0,-4 3 0 15,-3-3 0-15,0 0 0 0,3 7 0 0,-3-7 0 0,-7 3 14 0,0-3-2 16,3 0 0-16,0 3 0 0,-3-3-12 0,-4 6 0 16,-3-3 0-16,-4-3 0 0,4 10 0 0,-4-10 9 15,4 6-9-15,-4-3 8 0,0 0-8 0,-3 7 0 16,0-10 0-16,3 6 0 0,3-3 0 0,-6 0 0 16,-11 3 0-16,0-2 0 0,0-4 0 0,0 9 0 15,-3-9 0-15,0 9 0 0,-4-5 0 0,3-4 0 16,-6 6 9-16,-4-3-9 0,-4 3 11 0,1-3-3 15,2-3 0-15,1 10 0 0,-3-7 4 0,3 3 1 16,3-3 0-16,-3 4 0 0,-3-4-13 0,-4 3 8 16,0 0-8-16,0-6 0 0,-1 10 0 0,1-4 8 15,-3-3-8-15,-1-3 0 0,4 3 0 0,-4 3 0 0,-3-2 0 16,0-4 0-16,-3 6 0 0,-5-3 0 0,5-3 0 16,-5 0 0-16,1 6 0 0,4-3 8 0,-5 1-8 15,5-4 0-15,-4 0 0 0,-4 6 8 0,4-6-8 0,-1 0 0 16,-2 3 12-16,-1-3-3 0,-3 0-1 0,-1 0 0 15,1 0 8-15,-4 0 2 0,4 0 0 0,-4 6 0 16,4-3-18-16,0-3 0 0,0 0 8 0,-1 0-8 16,-2 0 0-16,2 0 0 0,-6 0 0 0,3 0 0 15,4 0 0-15,-7 0 0 0,-1 7 0 0,1-7 0 16,-4 3 0-16,4-3 0 0,-7 0 0 0,3 0 0 16,0 0 8-16,-3-3-8 0,3 3 0 0,0 0 0 0,-3 0 0 15,3-7 0-15,0 7 0 0,0 0 0 0,0 0 0 16,4 0 0-16,0 0 0 0,-4 0 0 15,0 0 0-15,0 0 0 0,-3 0 0 0,3 0 0 16,4 0 0-16,-1 0 0 0,-2 0 0 0,-1 0 0 16,0 7 10-16,-4-7-10 0,5 0 8 0,-5 0-8 0,1 0 0 15,0-7 0-15,-1 7 0 0,1 0 0 0,-1 0 0 0,1 0 0 16,3 0 0-16,-3 7 0 0,3-7 12 0,0 0-4 16,0-7 0-16,4 7 0 0,0 0-8 0,0 0 0 15,-4 0 0-15,3 0 0 0,-2 7 0 0,2-7 0 16,-3 3 0-16,1-3 0 0,-5 0 0 0,1 0 0 15,-1 0 0-15,1 0 8 0,-4 0-8 0,0 0 12 16,0 0-12-16,1 0 12 0,-1 3-12 0,-4-3 0 0,1 0 0 16,-1 0 0-16,1 0 8 0,-4 0 0 0,0 0 0 0,-7 0 0 15,7 0 0-15,4 0 0 0,-4 6 0 0,-7-6 0 16,0 0-8-16,0 0 0 0,7 0 0 0,-7 0 0 16,0 0 8-16,0 0-8 0,3-6 8 0,-3 6-8 15,7-3 8-15,-3 0-8 0,-4 3 8 16,4-7-8-16,-4-2 11 0,3 0-3 15,-3-4-8-15,0 4 12 0,0 5-3 0,4-5-1 0,-8-10 0 16,4 13 0-16,-3-10-8 0,3 7 0 0,-4-7 0 0,4 1 0 16,-4 2 0-16,1-6 0 0,-1 7 0 0,4-4 0 15,-3-9 0-15,-4 12 0 0,3-9 0 0,1 4 0 16,-4-8 0-16,3-2 0 0,-3 3 0 0,4-3 0 16,-4 3 0-16,3-3 18 0,-3-4-3 0,0 1-1 15,0 0-14-15,0-1-18 0,0 1 4 0,-4-1 1 16,8 1 13-16,-8 0 0 0,4-4 0 0,0-5 0 0,0-1 10 15,3 6-10-15,-3-6 8 0,4-2-8 0,-1-8 9 0,1 8-9 16,-1-1 10-16,1-7-10 0,-4 4 8 0,3-3-8 16,1-3 0-16,-1-7 9 0,0 7-9 0,1 0 0 15,-4-10 9-15,7 7-9 0,-4-4 0 0,1 7 8 16,-1-10-8-16,1 0 0 0,3 1 8 0,0 2-8 16,-4-9 10-16,4 6-10 0,-3-3 12 0,3 1-3 15,-4-4-1-15,1 3 0 0,3-6-8 0,-7-1 0 16,3-2 0-16,1 3 0 0,-4 3 0 0,3-9 0 15,-3 2 0-15,0 1-11 0,0 3 11 0,3-3 0 16,-3 0 0-16,4-1 0 0,-1 1 0 0,4-3 0 16,-7 2 0-16,7 1 8 0,-3-6-8 0,3-4 0 15,-4 10 0-15,1-10 0 0,-1 3 0 0,0 4 0 16,4-13 0-16,-3 6 0 0,-4 1 0 0,3-1 0 16,1 0 0-16,3-2 0 0,-7 2 0 0,3 0 0 0,4 1 0 15,-3-1 0-15,3 0 0 0,0-6 9 0,-4 7-9 0,4-1 0 16,4 0 11-16,-4-2-11 0,0-4 10 0,0-3-10 15,0 9 0-15,3 0 0 0,1 1-8 16,-4-1 8-16,0 0 0 0,3 1-8 0,1-1 8 0,-1 3 0 16,1-2 0-16,-4-1 0 0,0 0 0 0,0 1 0 15,0 5 0-15,3-5 0 0,-3-1 0 0,0 0 0 16,4 1 0-16,-4-4 0 0,0 9 0 0,0-2 0 16,3-4 0-16,-3 10 0 0,-3-7 0 0,-1 7 0 15,4 0 0-15,-3 0 0 0,3-7 0 0,0 10 0 16,-7 3 0-16,7 0 0 0,0-6 0 0,0 3 0 15,-4 3 0-15,1-3 0 0,3-1 0 0,0 1 0 16,0 3 0-16,0-3 0 0,0 0 0 0,3 0 0 16,1 6 0-16,-1-6 0 0,1 0 0 0,-1 6 0 15,1-6 0-15,3 9 0 0,-3-3 0 0,-1-6 0 16,1 9 0-16,3-2 0 0,-4-1 0 0,4 3 0 0,0 0 0 16,0 4 0-16,0-4 0 0,0 7 0 0,1-4 0 0,2 4 0 15,-6-4 0-15,3 4 0 0,0 2 0 0,-4 1 0 16,4 3 0-16,0 0 0 0,0-4 0 0,-3 7 0 15,3-3 0-15,-3 6 0 0,3-6 0 0,0 3 12 16,-4 0 0-16,4 3 0 0,-3-6-12 0,3 12-16 16,-4-9 3-16,1 3 1 0,3 3 12 0,-4 4-12 0,1-1 12 0,0-3-12 15,-4-2 12-15,3 8 0 0,1-6 0 0,-4 7-9 16,3-4 9-16,-3 7 0 0,4-1 0 0,-4 1 0 16,3 6 0-16,-3-6 0 0,4 2 0 0,-4 4 0 15,3-6-8-15,-3 3 0 0,0 6 0 16,4-10 0-16,-4 14 8 0,0-7-8 15,3 3 8-15,-3-7-8 0,4 14 8 0,-4-4 0 0,0 0 0 16,3 0 0-16,-3 7 0 0,0-1-8 0,0-6 8 16,0 10-8-16,0-4 8 0,0 1 0 0,0-7 0 0,0 10-8 15,0-4 8-15,0 1 0 0,0-1 0 0,0-3 0 16,4 7 0-16,-4-4 0 0,0 1 0 0,0-1 0 16,0 4 0-16,3-10 0 0,-3 7 0 0,4 2 0 15,-4-2 0-15,0-4 0 0,0 3 0 0,0 1 0 16,0 6 0-16,0-10 0 0,0-3 0 0,-4 10 0 15,4-7 0-15,0 0 0 0,-3 7-10 0,3-7 10 0,-4-3 0 16,4 7 0-16,0-1 0 0,-3-2 0 0,3 2 0 0,-4-6 0 16,4 10 0-16,-3-4 0 0,3 10 0 0,-4-16 0 15,4 10 0-15,-3 6 0 0,-1-7-8 0,1 1 8 16,-1 6 0-16,1-3 0 0,-1 2-8 0,-3-5 8 16,3 0 0-16,1 9 0 0,-4-10-8 0,3 7 8 15,-6-3 0-15,3 6 0 0,0 0-9 0,-4 0 9 16,0-6 0-16,-3-1-9 15,-3 7 9-15,-1 0 0 0,4 0 0 0,-7 0 0 0,-4 0 0 16,-3 7 0-16,-4-1-11 0,0-6 11 0,1 6 0 0,-1-3 0 16,0 7-8-16,-3-1 8 0,-4 0 0 0,0-5 0 15,-7 5-10-15,1 0 10 0,-8 1 0 0,0-7 0 16,-4 3 0-16,-3-3 0 0,0 10 0 0,-3-7 0 16,-4-3 0-16,-4 10 0 0,1-7 0 0,-8-3 0 15,-3 7 0-15,0-1 0 0,0 0 0 0,-4-9 0 0,-3 4 0 0,0 5 0 16,-4 0 0-16,-3 1 0 0,-1-7 0 0,1 3 0 15,-11 1 0-15,4 2 0 0,3 0 0 16,-10 4 0-16,-11-13 0 0,3 9 0 0,12 1 0 0,-5-1 0 16,-10 1 0-16,7-7 0 0,-3 6 0 0,3 0 0 15,4 1 0-15,-11-7 0 0,-7 3 0 0,0 1 0 16,3-1 0-16,-6 3 0 0,-4-9 0 0,3 3 0 16,4-3 0-16,-3 0 0 0,-1 7 0 0,-3-7 0 15,7 0 0-15,-7 0 0 0,-3 0 0 0,2-7 0 16,8 7 0-16,-7 0 0 0,-7 0 8 0,7 0-8 15,7 0 0-15,-7 0 0 0,-3 0 0 0,-1 0 0 16,7 0 0-16,-6 7 0 0,-1-7 0 0,8 0 0 16,-1 6 0-16,1-6 0 0,-1 0 0 0,4 0 0 15,0 0 0-15,-3 6 0 0,-1-3 0 0,1-3 0 16,-4 0 0-16,-4 0 0 0,0 7 0 0,4-7 0 0,7 0 0 16,0 0 0-16,-7 0 0 0,4 0 0 0,3 0 0 0,3 0 0 15,-3 0 0-15,0 0 0 0,0 0 0 0,-3 0 0 16,3 0 0-16,3 3 0 0,1-3 0 0,-1 0 0 15,8 6 0-15,-4-3 0 0,-3 7 0 16,-1-10 0-16,8 3 0 0,-1-3 0 0,-3 9 0 0,4-9 0 16,3 9 0-16,0-5 0 0,-3 2 0 0,6-3 0 15,1-3 0-15,3 0 0 0,7 6 0 0,-7 1 0 0,8-7 0 16,-5 0 0-16,1 0 0 0,3 0 0 0,4 0 0 16,3 0 0-16,-6 0 0 0,2 0 0 15,8 0 8-15,3 0-8 0,4 0 0 0,0 0 0 16,0-7 0-16,0 1 0 0,0 6 0 0,3 0 0 0,4 0 0 15,-4-3 0-15,1 3 0 0,3 0 0 0,0-6 0 0,3 6 0 16,4-4 0-16,0 4 0 0,0 0 0 0,7-6 0 16,4 3 0-16,-4 3 0 0,-7-3 0 15,7-3 0-15,3 6 0 0,4-3 0 0,-3 3 0 0,3-7 0 16,0 4 0-16,4 3 0 0,-1-9 0 0,1 9 0 16,-8-3 0-16,4-4 0 0,11 7 0 0,0-3 0 15,-4-3-9-15,0 6 9 0,0 0 0 0,7 0 0 16,-3-6 0-16,3 6-8 0,-3-7 8 0,3 7 0 15,0 0 0-15,-3 0-8 0,0 0 8 0,3 0 0 16,0 0 0-16,-3 7-8 0,3-7 8 0,0 6 0 0,4-6 0 0,3 0 0 16,0 0 0-16,4 0 0 0,0 0-8 0,0 0 8 15,-1 0 0-15,5 6 0 0,-8-6 0 0,4 0-8 16,7 0 8-16,-11 0 0 0,4 3 0 0,-4-3 0 16,11 0 0-16,0 7 0 0,-4-4 0 0,4-3 0 15,-4 0 0-15,4 6 0 0,0-3 0 16,0 0-8-16,-1 4 8 0,1-7 0 15,4 0 0-15,2 3 0 0,-2-3 0 0,-1 6 0 0,4-3 0 0,0-3-8 16,0 0 8-16,0 3 0 0,3 3 0 0,-3-2 0 16,3-4 0-16,4 6 0 0,-3-6-8 0,-1 0 8 15,4 3 0-15,0-3 0 0,-3 6 0 0,2 1-8 16,1-7 8-16,-3 6 0 0,3-6 0 0,0 3 0 16,3 3-8-16,-3-3 8 0,7-3 0 0,-7 0 0 15,-4 7 0-15,4-1 0 0,4-6 0 0,-4 9 0 0,0-2 0 0,0-4 0 16,3 3 0-16,-3 0 0 0,4 1 0 0,-1-4 0 15,-6 6 0-15,6 1 8 0,4-1-8 0,-4 0 0 16,1 4 10-16,-4-1-10 0,7 1 10 0,-4 6-10 16,1 0 8-16,3-7-8 0,-4 10 0 0,4-3 0 15,-3 3 0-15,3 0 0 0,0 0 0 0,0 6 0 16,-4 3 0-16,4-6 0 0,-7 4 0 0,7 2 9 16,-3 0-9-16,-1 1 0 0,4 2 0 0,0 1 0 15,-3 2 0-15,6-2 0 0,-3 9 0 0,0-13 0 16,-3 10 0-16,6 3 0 0,-3-3 0 0,7 2 0 15,0-2 0-15,-7 6 0 0,0-3-11 0,0-3 11 16,4-3 0-16,-1 12 0 0,1-6 0 0,-4-1 0 16,7-2 0-16,-7 9 0 0,3-6 8 0,-3 0-8 15,-3 3 0-15,3-3 0 0,3 0 0 0,1 6-8 0,-4-9 8 16,0 3 0-16,3 0 0 0,1 0 0 16,-4 0 0-16,4 3 0 0,-4-3 8 0,3-4-8 0,1 1 0 0,3-3 0 15,-4 2 0-15,4-2-8 0,0 0 8 0,0 3 16 16,0-1-4-16,4 1-1 0,-4-6-11 0,0 5 0 15,7-5 0-15,-10 6 0 0,3-7 0 16,0 7 0-16,3-10 0 0,-3 10 0 0,1-7 0 0,-5-2 0 16,1 9 8-16,-1-4-8 0,4 1 0 0,-7-1 0 15,0-2 0-15,0 6 8 0,0-7-8 0,0-2 0 16,0 5 9-16,0-2-9 0,0-7 0 0,0-3 0 0,0 6 0 16,0-9 0-16,0 0 0 0,0-3 8 0,0 3-8 15,0 0 0-15,0-3 0 0,0 0 8 16,0-4-8-16,0 1 0 0,-7 0 0 0,7-7 0 15,7 4 0-15,-7 5 8 0,0-8-8 0,0 2-10 0,0-2 10 16,0 2-13 0,0 4-67-16,4-10-14 0,-1 10-2 0,-3-7-869 0,7-2-174 0</inkml:trace>
  <inkml:trace contextRef="#ctx0" brushRef="#br0" timeOffset="5165.17">17092 4141 2718 0,'-14'0'120'0,"7"-3"25"0,-7-4-116 0,3 7-29 15,-3 0 0-15,0-3 0 0,0 6 14 0,0-3-3 16,3 7-1-16,1-4 0 0,-1 6-10 0,4 1 0 16,-4-1 0-16,4 7 0 0,4-1 0 0,-1 7 0 15,4-6 0-15,-3 12 8 0,3-3-8 0,0 7-9 16,0-1 9-16,3 7-13 0,-3-4 13 0,4 10-11 15,-4-3 11-15,3 12-10 0,-3-3 24 0,0 7 5 0,4 2 1 16,-4-2 0-16,0 12 19 0,0-3 4 0,3 6 1 16,1 3 0-16,-4 0-36 0,3 16-8 0,1-12 0 15,0 15 0-15,-1-3 0 0,-3 6 12 0,4 0-4 0,3 10 0 16,0-4 0-16,-4 4-8 0,4 6 12 0,-3-4-4 16,3 7 9-16,0-3 2 0,3 3 0 0,-2 3 0 15,-1 4-19-15,0-4 0 0,0 13 0 0,0-4 0 16,0 1 0-16,0-1 0 0,0 7 0 0,-4 0 0 15,1-3 22-15,0 9 7 0,-4-3 2 0,3 3 0 16,-3-3-31-16,0 6-13 0,0-3 1 0,4 3 0 16,-1-6 12-16,1 0 12 0,-4 0-3 0,3-3 0 0,4-6 1 15,-3 6 0-15,-1 3 0 0,4-10 0 0,-3 7-10 0,3 0 12 16,0 3-12-16,-4-6 12 16,5-1-4-16,-5 1 0 0,1 0 0 0,-4-1 0 15,3-5 1-15,-3 2 0 0,-3 7 0 0,3-6 0 16,-4-4 1-16,1 1 0 0,3-1 0 0,-4-6 0 15,0 7 4-15,1-4 1 0,-1-3 0 0,-3 0 0 16,4-3-2-16,-1-3 0 0,4-6 0 0,-3-1 0 0,3 7-5 0,-4-9 0 16,4-7-8-16,0-3 12 0,0-6-12 0,0 6 0 15,0-9 0-15,4-1 0 0,-1-8 8 0,-3 2-8 16,0-9 0-16,-3 3 0 0,3 3 0 0,-4 1 8 16,1-7-8-16,-1-4 0 0,-3-2 0 0,4-3 8 15,-4-4-8-15,0-3 0 0,-1 1 8 0,1 5-8 16,0-12 0-16,-3 7 9 0,3-4-9 0,0 0 0 0,0-3 9 0,3-6-9 15,-3 3 0-15,3-7 8 16,1-2-8-16,-1 3 0 0,1-4 0 0,3-3 0 0,-4 1 0 0,1-1 0 16,3-6 12-16,-4 7-1 0,4-11-1 0,0 8 0 15,-3-10-10-15,3-4 0 0,0 4 0 0,-4 3 0 16,1-10 0-16,3 7 0 0,-4-6-9 0,4-4 9 16,-3 1 0-16,-1 2 0 0,4-2 0 0,-3-1 0 15,-1 4-8-15,4-4 8 0,0 4-12 16,0-4 12-16,4 10-13 0,-1-7 4 0,1 4 1 0,-1-3 0 15,4-1 8-15,0 1-13 0,0 2 5 0,-3-2 8 16,3-1-14-16,0 1 5 0,0-4 1 0,-3 7 0 16,3-10-4-16,-4 4 0 0,4-1 0 0,0 0 0 15,-7-9-84-15,0 0-16 16,0 0-4-16</inkml:trace>
  <inkml:trace contextRef="#ctx0" brushRef="#br0" timeOffset="6351.62">8999 10061 2160 0,'0'0'48'0,"0"0"9"0,0 0 3 0,0 0 0 0,0 0-48 0,0 0-12 15,0 0 0-15,7 0 0 0,0-9 20 0,4 6 3 16,0-7 0-16,-1 7 0 0,-3-3 21 0,7 3 5 15,-3 3 1-15,0-3 0 0,-1 3-26 0,1 0-6 0,3 0-1 16,-4 0 0-16,5 0-9 0,-1 3-8 16,3-3 12-16,4 0-12 0,1 0 18 0,-1 0-3 0,3 0-1 0,5 0 0 15,6 0 25-15,4 0 5 0,0 0 0 0,-1 0 1 16,8-3-20-16,0-4-4 16,4 7-1-16,2-3 0 0,12-3-3 0,-1 3-1 0,8-7 0 15,3 1 0-15,-3 9-16 0,6-9 0 0,1 9 0 0,10-4-9 16,11-2 33-16,-7 3 6 0,-11 3 2 0,7 3 0 15,11-3-41-15,-1 6-8 0,1-6-2 0,0 4 0 16,0 2 19-16,7-3 0 0,14-3 0 0,3 6 0 16,-3-6 8-16,3 0-8 0,8-6 0 0,-1 3 9 15,1-3 10-15,3 6 1 0,11-10 1 0,3 7 0 16,-3-6-9-16,3 9-3 0,7-10 0 0,-3 10 0 16,-1-3 3-16,1-3 0 0,0 6 0 0,10 0 0 15,-3 0-4-15,3 0 0 0,0 0 0 0,8 0 0 0,-1 6-8 0,0-6 0 16,-6 3 0-16,6-3 0 0,-3 0 0 15,3 6 0-15,4-6 8 0,0 4-8 0,-4-4 8 16,0 0-8-16,-3 0 12 0,4 0-4 0,-1 0 3 16,4 6 0-16,-7-3 0 0,3 0 0 0,-3-3-11 0,-1 0 12 15,-9 0-12-15,2 0 12 0,1 0-12 0,3 6 0 16,1-6 9-16,-1 0-9 0,0 4 0 0,1-4 8 16,-1 0-8-16,-3 0 0 0,-4-4 0 15,-3 4 8-15,-1-6-8 0,1 3 0 0,-4 0 12 0,0-3-1 16,0 2-1-16,1-2 0 0,-1-3 5 0,-7 2 1 15,0 1 0-15,0-3 0 0,4 6-3 0,-4-7 0 16,-7 1 0-16,0 6 0 0,7-4-4 0,-10 1-1 16,-1 0 0-16,-6-4 0 0,-8 7-8 0,4-3 0 15,3-6 9-15,-3 8-9 0,-10-2 0 0,-1 3 8 16,4-6-8-16,-4 5 0 0,-6-5 0 0,-1 3 0 0,-3-1 0 0,0 1 0 16,-1-3 0-16,-6-1 0 0,-7 7 0 0,-4-6 8 15,0-1-8-15,4 7 0 0,-4-6 0 0,-4 0 0 16,1 5 0-16,-4-2 8 0,-7-6-8 0,4 8 0 15,3-2 8-15,-4-3-8 0,-3 2 10 0,-3 1-10 16,-4-3 12-16,-7 9-3 0,0-3-1 0,-11-4 0 16,0 4-8-16,-3 3 0 0,0-3 0 0,-7-3 0 15,3 6 0-15,-7-3 0 0,0-4 0 0,1 7 0 16,-8 0 0-16,0-3 0 0,-3 3 0 0,-4-6 8 16,0 6-8-16,-4 0-11 0,1 0 3 0,-4 0 0 15,0 0-77-15,0 0-15 16,-7 0-4-16,7 6 0 0,-7-6-164 0,4 3-32 15</inkml:trace>
  <inkml:trace contextRef="#ctx0" brushRef="#br0" timeOffset="10569.93">10802 17107 1569 0,'11'0'69'0,"-11"0"15"0,0 0-67 0,0 0-17 0,7 0 0 0,0-9 0 16,0 9 123-16,0-9 21 0,-4 5 4 0,8-5 0 15,3 0-40-15,0-4-8 0,-10 4-1 0,6-4-1 16,8 1-6-16,-7-7-2 0,-1 0 0 0,-3-3 0 16,0 3-20-16,7-3-4 0,4 0-1 0,-4-9 0 15,-7 9-17-15,7-9-3 0,7-1-1 0,-3 1 0 16,-4-1-26-16,0 1-6 0,7 0 0 0,-3-4-1 0,0 1-11 16,-1-4 8-16,-3 7-8 0,1-1 8 0,2 1-8 15,1 0 12-15,-8 9-12 0,1 0 12 0,3 0-12 16,-3 3 0-16,-1 7 0 0,1-7-11 15,-8 6 11-15,8 4 0 0,3-1 0 0,-7 7 0 0,-3-6 0 16,3 9 0-16,7 0 0 0,-4 0 0 0,1 12 0 16,0-2-13-16,3 12 3 0,0 3 1 0,7 0 1 0,-7 3 0 15,-7 7 0-15,0-1 0 0,11 4 0 0,-11-4 0 16,-11 4 0-16,4-4 0 0,0 1 8 0,4-7-13 16,-1-3 5-16,-3-3 8 0,-3-3 0 0,3 0 0 15,7-7 0-15,-3 1 0 0,-8-7 0 0,4-6 0 16,11 3 0-16,-1-3 8 0,-10 0-8 0,7-9 10 15,0 3-10-15,4-10 10 0,3 3-10 0,-7-6 0 16,-3-2 0-16,3-5-11 0,7-2 11 0,-7-3 0 16,0 0-9-16,-4-1 9 0,4-9 0 0,0-3-9 0,4 13 9 0,0-10 0 15,-1 7 0-15,1 3-8 0,3-1 8 0,4 1 0 16,-4 9 8-16,0 0 6 0,0 3 1 0,0 7 0 16,4 2-15-16,-4 1 0 0,0 9 0 0,3 0 0 15,-2 9 0-15,2 1 0 0,-3 2 0 0,4 10 0 16,-4 6 0-16,4 4 0 0,-8-7 0 0,1 6 0 15,-1 0 0-15,1 7-13 0,-4-3 4 16,0-4 1-16,-7 3 8 0,4-2 0 0,-1-1 0 16,-3-3 0-16,0-3 0 0,-3 7 0 0,-1-1 0 0,1 0 0 15,-4 1 0-15,3-1-10 0,-7 1 10 0,4-1-13 32,0 0-26-32,0 1-5 0,0-1 0 0,0-3-1 0,-3-3-145 0,3-3-29 0,3-3-5 15,-3-6-865-15</inkml:trace>
  <inkml:trace contextRef="#ctx0" brushRef="#br0" timeOffset="11388.06">12562 16264 1382 0,'0'0'123'0,"0"0"-99"15,0 0-24-15,0 0 0 0,-7 9 158 0,4-6 26 16,3-3 6-16,-7 10 1 0,3-4-89 0,-3-3-18 15,4 7-3-15,-1-7-1 0,4 6 7 0,-3 1 1 0,-4-4 0 16,0 0 0-16,3 3-23 0,0 1-4 16,-3-1-1-16,0 4 0 0,0-1-36 0,0 7-8 0,-3 3-2 0,3 0 0 15,-4 6-14-15,0-3 11 0,1 4-11 0,-1-1 10 16,1-3-10-16,-1 9 0 0,4-5 0 0,-4 2 0 16,4-9 0-16,-3 9 0 0,3-9 0 0,3 10 0 15,-3-10 0-15,4 0 0 0,-4-1 0 0,3-2 0 16,-3 3 8-16,3-3-8 0,4-6 0 15,-3 5 8-15,-1-5-8 0,4-1 8 0,-3-2-8 16,3-1 8-16,0 4-8 0,-4-4 0 0,4 1 9 16,4 2-9-16,-4-6 0 0,3 4 8 0,-3-4-8 0,7 4 0 15,-3-1 8-15,3 0-8 0,-3 1 10 0,6-1-10 16,-3 1 8-16,4-4-8 0,-1 0 0 0,5-3 9 16,-1-3 1-16,3 0 0 0,1 0 0 0,0 0 0 15,3-3-1-15,0-3 0 0,0 3 0 0,4-7 0 0,-4 7-9 16,4-3 0-16,-1-3 9 0,1 5-9 15,0-5-12-15,-1 0-8 0,-2 5 0 0,-1-5-1 16,0 0-91 0,0-4-17-16,0 4-4 0,0-4-1 0,1-6-99 0,2 7-20 0,1-7-4 0</inkml:trace>
  <inkml:trace contextRef="#ctx0" brushRef="#br0" timeOffset="12256.37">14577 16207 115 0,'0'0'0'0,"0"0"10"0,0 0-10 0,0 0 0 0,0 0 0 0,0 0 0 15,0 0 248-15,-4-6 47 0,-6 6 9 0,3 6 3 32,-4-3-297-32,-3-3-59 0,3 0-12 0,-3 7-3 0,0-7-73 0,0 3-15 0,0-3-4 0,0 0 0 15,0-3 140-15,3 3 27 0,-3 0 5 0,3-7 2 16,-3 7 122-16,4-3 24 0,-4 3 4 0,3-6 2 16,0 6-59-16,1 0-12 0,-4 0-3 0,3 0 0 0,1 0 45 0,3 0 9 15,-4 0 2-15,4 0 0 0,0-3-30 0,0 3-6 16,0 0 0-16,0 0-1 0,-4 0-15 0,4-6-2 15,0 6-1-15,0 0 0 16,-4 0-30-16,4 0-7 0,0 0 0 0,0 0-1 16,-3 0-27-16,-5 6-4 0,1-3-2 0,0 3 0 0,-7-3 2 15,0 7 0-15,0-7 0 0,0 6 0 0,-4 1-28 16,4-7 0-16,0 6 0 0,-4 1 0 0,4-1 12 0,3-6-4 16,-3 7 0-16,3-4 0 0,1-3-8 0,-1 3 0 15,0-2 9-15,4-1-9 0,-3-3 14 0,2 0-2 16,5 6 0-16,-1-6 0 0,1 3-12 0,-1-3 0 15,4 0 8-15,-4 6-8 0,8-2 0 0,3-4 11 16,-11 6-11-16,4-3 10 0,0 0-10 0,7-3 0 16,0 0 0-16,-7 9 0 0,-3-2 0 0,10-7 0 15,0 0 0-15,0 0 0 0,0 0-8 0,0 3 8 0,0 6 0 0,0-9 0 16,0 0 0-16,0 0 0 0,0 0 0 0,0 3 0 16,0-3 0-16,-4 10 0 0,1-4 0 0,3-6 0 15,0 6 0-15,3 4 0 0,-3-1 8 0,0 4-8 16,0-4 0-16,0 7 0 0,0-1 0 0,0-2 0 15,0 6-9-15,0 0 9 0,4-1 0 16,-4-2 0-16,3 6 0 0,1-3 0 0,-4 3 0 16,3-3 0-16,-3 3 0 0,0-4 0 0,0-2 0 0,0 6 0 15,-3-3 0-15,3 3 0 0,0 0 0 0,-4 6 0 16,1-6 0-16,3 0 0 0,-4 0 0 0,1 0 0 16,-1-3 0-16,1 3 0 0,-5 0 0 0,1-1 0 15,4 8 0-15,-1-10 0 0,-3-4 0 0,4 4 0 16,-4 3 0-16,3-9 0 0,1 5 0 0,-1-5 0 15,1 3 0-15,3-4 0 0,0-3 0 0,0 1 0 0,0-4 0 0,0 4 0 16,7-1 0-16,0 0 0 16,-4-5 0-16,4 5 0 0,4 0 0 0,3-2 0 0,-7-4 0 0,7 0 0 15,0-3 0-15,4 6 0 0,3-3 12 0,4-3-3 16,-1-3-1-16,1-3 0 0,3 6 2 0,1-3 0 16,2 0 0-16,-2-4 0 0,2-2-10 0,1 0 0 15,0 2 0-15,-4 1 0 0,0-3-9 0,0-4-4 16,-6 4-1-16,2-1 0 15,1 7-15-15,0-6-3 0,-8-1-1 0,5 7 0 16,-8-3-115-16,3 0-24 0,-3-4-4 0,1 4-656 16,-5-3-131-16</inkml:trace>
  <inkml:trace contextRef="#ctx0" brushRef="#br0" timeOffset="12521.44">13663 16853 2944 0,'0'0'65'0,"4"-9"14"0,6 0 2 0,4 5 1 0,4-5-66 0,7 0-16 0,-1-4 0 0,5 0 0 16,-1 4 24-16,0-3 2 0,4 2 0 0,-4 1 0 15,0-1-6-15,4 1 0 0,-4-1-1 0,4 7 0 16,-4-6-19-16,4 6 0 0,0-3-13 0,3 2 5 16,0 4-131-16,4-6-25 0,0 6-6 0,0 0-640 15,3 0-128-15</inkml:trace>
  <inkml:trace contextRef="#ctx0" brushRef="#br0" timeOffset="13627.87">18708 17151 1609 0,'0'0'71'0,"0"0"15"0,0 0-69 0,0 0-17 16,0 0 0-16,0 0 0 0,0 0 127 0,0 0 21 0,0 0 5 0,0 0 1 16,0 0-26-16,0 0-4 0,10 0-2 0,-3-3 0 15,1-6-14-15,-1 6-4 0,0-4 0 0,3-2 0 16,1 3-32-16,-4-10-6 0,3 7-2 0,1-4 0 15,0-6-22-15,-1 3-5 0,4-5-1 0,-3-1 0 16,3-4-12-16,0 1-2 16,0-3-1-16,4-3 0 0,-4-4-6 0,4 4-2 15,-4-10 0-15,7 10 0 0,-3-1-13 0,-1 1 11 0,1 0-11 0,3-1 10 16,-3 7-10-16,-1-3 0 0,4 6 0 0,-3 0 0 16,3 3 0-16,-3 4 0 0,-4-4 0 0,4 0 0 15,-4 7 0-15,0-1 0 0,-4 0 0 0,5 4 0 16,-5 0 0-16,1-1 0 0,-4 1 0 0,3 6 0 15,-3-4 0-15,4 4 0 0,-11 3 0 0,7-9 0 0,-7 9 0 0,7 0 0 16,-7 0 0-16,7 0 0 16,0 9-14-16,0 1 5 0,-3 5 1 0,3 4 0 15,0 13-2-15,0-4 0 0,-4 3 0 0,1 0 0 0,0 4 10 0,-4-4-10 16,3 4 10-16,1-4-10 0,-1 1 10 0,1-1 0 16,-1 0 0-16,1 1 0 0,-1-1 0 0,1-9 0 15,3 0 0-15,-4 0 0 0,4-3 0 0,-3-7 0 16,3 4 0-16,0-4 0 0,-3-8 8 0,-1 5-8 15,1-3 8-15,3-3-8 0,-7-3 9 0,7 0-9 16,0-9 12-16,0 6-12 0,0-7 16 0,3-2-4 16,1-4-1-16,0-6 0 0,-1 0-11 0,1-3 10 15,3-6-10-15,-4-1 10 0,1 1-10 0,0-7 0 0,-1 4 0 0,4-1 0 16,-3-2 0-16,0-4 8 0,3 7-8 0,0-1 0 16,-4 4 0-16,4 3 0 0,-3 6 0 0,0 0 0 15,-1 3 0-15,1-3 0 0,-4 12 0 0,0-2 0 16,3-1-8-16,-2 4 8 0,-1 0 0 15,3 5 0-15,-3-2 0 0,-7 6-9 0,7 0 9 16,4 0 0-16,-4 10-15 0,3-7 4 16,1 12 1-16,0 1 0 0,-1 3 10 0,-3 3 0 0,4 6 0 0,-4 7 0 15,0-4 0-15,-3 10-12 0,3-7 12 0,-4 10-12 16,-3-3 12-16,-3 9 0 0,3-6 0 0,-4 0 0 16,1 6 0-16,-1-6 0 0,0 3 12 0,1-9-4 15,-1 2-8-15,1 1 0 0,-1-10-11 0,1-5 11 16,-1 2-8-16,4-6 8 0,0 0 0 0,0-4-9 15,0-5-76-15,0 0-15 0,4-4-4 0,-1 0 0 16,-3-9-124-16,0 0-24 16,7-9-6-16</inkml:trace>
  <inkml:trace contextRef="#ctx0" brushRef="#br0" timeOffset="14087.92">20743 16408 2296 0,'0'0'51'0,"0"0"10"0,4-6 3 0,-4 6 0 0,3-3-52 0,4-4-12 0,-3 4 0 0,3-6 0 16,0 9 55-16,-7 0 8 0,0 0 1 0,0 0 1 16,0 0 3-16,11 0 0 0,-11 0 0 0,0 0 0 15,0 12-12-15,3 4-3 0,-6 0 0 0,-1 3 0 16,-6 2-28-16,-1 1-5 0,-3 7-2 0,-4-4 0 15,1 12-8-15,-8-2-2 0,0 2 0 0,1 1 0 16,-8 3 19-16,4 3 3 0,-1 3 1 0,1-3 0 16,3 0-23-16,1 0-8 0,3-4 0 0,3-8 0 15,-3-1 11-15,7 4-11 0,0-10 12 0,-1 0-12 16,8-7 0-16,-3-2 0 0,3 0 0 0,3-7-12 16,4-2-138-16,0-7-27 0,0 0-6 0,0 0-1 15,4-13-64-15,3 4-12 0,7-35-4 0,0 9 0 0</inkml:trace>
  <inkml:trace contextRef="#ctx0" brushRef="#br0" timeOffset="14407.01">20870 16261 1094 0,'-14'3'48'0,"14"-3"11"0,-3 9-47 0,-4-6-12 16,7-3 0-16,-7 7 0 0,0-4 257 0,-1 6 50 15,5 1 9-15,-1-1 3 0,4 4-228 0,-3-4-46 0,-1 3-9 0,1-2-1 16,3 9 25-16,-4-4 4 16,1 4 2-16,-1 3 0 0,4 0-13 0,-3 6-2 0,3-6-1 0,-4 6 0 15,4-2-13-15,0 5-2 0,0 3-1 0,4-2 0 16,-4 9-8-16,3-4-2 0,4 1 0 0,-3 3 0 16,-1-1-13-16,4 4-3 0,0-3-8 0,1 3 12 15,2-3-12-15,-6 3 0 0,3-7 0 0,0-2 0 16,0-4 0-16,0 4 0 0,-4-7 0 0,1 0 0 15,-1-3 0-15,5-3-13 0,-5 6 1 0,-3-3 0 16,4-3-131 0,-4 0-25-16,3-3-6 0,-6-6-1 0,-1-4-56 0,1-9-11 15,-12 9-2-15,15-9-1 0</inkml:trace>
  <inkml:trace contextRef="#ctx0" brushRef="#br0" timeOffset="14628.54">20479 16982 2718 0,'0'0'60'0,"0"0"12"0,0 0 2 0,10 9 2 0,8-9-60 0,-4 10-16 16,7-7 0-16,4-3 0 0,0 6 22 0,-1-3 2 16,5-3 0-16,-5 0 0 0,1 7-13 0,0-4-3 15,-1-3 0-15,1 6 0 0,0-3-8 0,-4 0 0 0,0 3 0 0,-3-2 0 31,3 2-97-31,-3-3-22 0,-4-3-4 0,3 3-1 16,1 3-32-16,0-12-6 0,-1 3-2 0,1 0-444 0,3-3-90 0</inkml:trace>
  <inkml:trace contextRef="#ctx0" brushRef="#br0" timeOffset="15088.86">21594 16449 1681 0,'0'0'74'0,"0"0"16"0,7-6-72 0,-7 6-18 15,3-4 0-15,4-2 0 0,-3-3 76 0,-4 9 11 16,0 0 2-16,0 0 1 0,0 0-18 0,0 0-3 0,0 0-1 0,0 0 0 16,0 0 5-16,0 0 1 15,0 0 0-15,0 9 0 0,-4 10-14 0,4 0-4 16,4 3 0-16,-4 3 0 0,0 6-25 0,3 1-6 15,1 8-1-15,-4 4 0 0,3 0 18 0,1 6 3 16,-4 4 1-16,0 5 0 0,0-6-25 0,0 1-5 16,-4-1 0-16,1-9-1 0,-1 6-5 0,1-6-1 0,3-3 0 0,-4 0 0 15,-3-4-9-15,4 1 0 0,3-7 0 0,-4 1 0 16,1-1 0-16,-1-6-12 0,8-3 4 0,-4-3 8 31,0-7-76-31,0 4-8 0,0-10-2 0,0-6 0 16,0 0-178-16,0 0-35 0,0 0-7 0,-11-34-2 0</inkml:trace>
  <inkml:trace contextRef="#ctx0" brushRef="#br0" timeOffset="15493.81">21340 16317 2530 0,'0'0'56'0,"0"0"11"0,0 0 2 0,0 0 3 0,0 0-58 0,7-9-14 15,0 9 0-15,3-7 0 0,1 1 51 0,3-3 7 16,4 9 2-16,-1-3 0 0,1-4-4 0,3 7 0 16,7-3 0-16,0 3 0 0,4 3-19 0,3-3-4 15,8 7-1-15,-1-4 0 0,4 3 0 0,-7-3 0 16,0 7 0-16,-4-1 0 0,7 4-32 0,-6-4 0 0,-8 3 0 0,3 7-9 15,1 0 9-15,-4 3 9 0,1 0-1 0,-5 0-8 16,-6 0 13-16,3 6-4 16,4-3-1-16,-7 3 0 0,-8-2-8 0,1 5 12 15,-1 0-12-15,4 1 12 0,-10-1-12 0,-1 0 8 0,-3 4-8 16,0-4 8-16,4 1-8 0,-11-1 0 16,-4 0 0-16,-3 7 0 0,0-7 0 0,0 1 0 15,-7-7 0-15,-4 6 0 0,4 0-8 0,-11-9-4 0,0 10-1 0,-6-10 0 31,-5 0-21-31,-3 0-4 0,4-4-1 0,-7-5 0 16,-11 6-90-16,7-10-19 0,0-6-3 0</inkml:trace>
  <inkml:trace contextRef="#ctx0" brushRef="#br0" timeOffset="17026.83">2505 6251 1324 0,'0'0'118'0,"0"0"-94"0,0 0-24 0,0 0 0 0,0 0 196 0,-4 6 36 0,4-6 6 0,0 7 2 16,0 2-165-16,0 1-33 0,0 2-6 0,4 7-2 16,3-7 5-16,3 17 1 15,-6-4 0-15,6 6 0 0,1 0-11 0,3 10-1 16,-3 0-1-16,3 0 0 0,-4 3-13 0,1 0-2 0,3 9-1 0,-3 0 0 16,-8 0-11-16,8 4 10 0,-8-10-10 0,4 6 10 15,4-9-10-15,-7-3 10 0,-1 0-10 16,4-1 10-16,-7-5-10 0,4-4 8 0,3 7-8 0,-7-13 8 15,3 6-8-15,4-2 0 0,-7-7 0 0,4-7 0 32,-4 4-47-32,0-6-1 0,10-4-1 0,-10 0 0 0,0-9-212 0,0 0-43 0</inkml:trace>
  <inkml:trace contextRef="#ctx0" brushRef="#br0" timeOffset="17514.77">2466 6210 2642 0,'-11'-12'117'0,"8"2"24"0,3 10-113 0,0-9-28 16,-7 6 0-16,7-6 0 0,-4-1 48 0,4 1 4 16,4 2 1-16,-4-2 0 0,7 0-17 0,-7 2-3 15,3-5-1-15,4 2 0 0,-7 10-32 0,4-6 0 16,-4 0 0-16,0 6 0 15,11-10-19-15,-11 10-10 0,3 0-3 0,4 0 0 0,0 0 32 0,4-3 0 16,-1 3 0-16,1 3 0 0,3 4-9 0,-3-4 9 16,3 6-8-16,3 1 8 0,-3 2-12 0,4 1 4 0,3-4 0 15,4 13 0-15,-4-6 8 0,4 6 0 16,3 0 0-16,0 0 0 0,0 3 0 0,4 0 0 0,-4 0 0 16,8-3-8-16,-1 0 8 0,0 9-12 0,-6 1 12 0,6-1-12 15,-3 0 12-15,-4 1 0 0,4-1-9 0,-8 0 9 16,1 1 0-16,0 2 0 0,-4-2 0 0,-7 5 0 15,4-2 0-15,-8 5 0 0,1-5 0 0,-1-4 0 16,-10 10 0-16,0-6 0 0,0 2 0 0,-3-2 12 16,-8-4 0-16,1 7 1 0,-5-4 0 15,5-3 0-15,-11-5-2 0,7 5-1 0,-11 0 0 0,4-9 0 16,-4 6-10-16,0-6 0 0,1 7-10 0,-1-7 10 16,0-7 20-16,-6 1 9 0,2 0 3 0,5-7 0 15,-8 7-32-15,7-10 0 0,0 10 0 0,1-4 0 16,3-2 0-16,3-1 0 0,-3-3 0 0,0 4 0 15,7-1-9-15,-1-3 9 0,1-3 0 0,4 1-9 16,-1-4-19-16,11 6-3 0,0-6-1 0,0 0 0 16,0 0-166-16,0 0-34 0,0 0-6 0</inkml:trace>
  <inkml:trace contextRef="#ctx0" brushRef="#br0" timeOffset="17824.18">3574 7001 1785 0,'0'0'159'0,"0"0"-127"0,0 0-32 0,0 0 0 0,0 0 159 0,0 0 25 16,0 9 6-16,-4 4 1 0,4-4-131 0,0 4-27 0,0-4-5 15,0 7 0-15,0-4-10 0,0 1-2 0,0-1 0 0,0 4 0 16,4 0-2-16,-4-1-1 0,7 1 0 0,-7 0 0 16,0-1-1-16,3 7 0 0,4-3 0 0,-7 0 0 15,0-3-12-15,0 2 0 0,0 4 0 0,0-3 0 32,0-6-39-32,4-4-10 0,-1 4-3 0,4-4 0 0,-7-9-137 0,0 0-28 0,0 0-6 0,4 0-677 15</inkml:trace>
  <inkml:trace contextRef="#ctx0" brushRef="#br0" timeOffset="17996.86">3616 6621 2854 0,'0'0'127'0,"0"0"25"0,-7 0-121 0,7 0-31 0,0 0 0 0,-4 0 0 0,-3 6 27 0,7-6-1 16,0 0 0-16,0 0 0 15,0 0-101-15,0 0-20 0,0 0-4 0,7 10-1 16,-7-10-96-16,0 3-19 0</inkml:trace>
  <inkml:trace contextRef="#ctx0" brushRef="#br0" timeOffset="18471.16">4096 6747 2718 0,'0'0'120'0,"0"0"25"0,-7 6-116 0,3-3-29 0,-3 0 0 0,4 3 0 16,-8-2 22-16,7 2-2 0,-3-3 0 0,4 10 0 15,-11-7-20-15,7-3 0 0,-4 9 0 0,1-2 0 16,3-1 0-16,-4 4-10 0,-3-4 10 0,7 1-13 16,3-1 1-16,-6-6 0 0,-1 7 0 0,8-1 0 31,-8 4-13-31,0-7-3 0,8-3 0 0,-4 3 0 15,3-3-7-15,4-3-1 0,0 0-1 0,0 0 0 0,-10 4 4 0,10-4 1 0,0 0 0 0,0 0 0 16,0 0 20-16,0 0 12 0,0 0-12 0,0 0 12 16,14 6 0-16,-4-6 0 0,-10 0 12 0,11 0-3 0,3 0 15 15,7 3 4-15,-3-3 0 0,3 9 0 16,4-9-47-16,-1 10-9 0,1-7-1 0,-4 6-1 0,0-2 30 0,4 2 12 16,-11-3-1-16,7 4 0 0,-6-1-11 0,-1 4 10 15,0-4-10-15,-4 4 10 0,1-4 14 0,0 7 4 16,-11-4 0-16,10 1 0 0,-10-1 0 0,4-2 0 15,-4 2 0-15,0 4 0 0,0-4-12 0,0 1-3 16,-4 3 0-16,-3-4 0 0,4 1-1 0,3 6 0 16,-8-7 0-16,5 1 0 0,-8 5-12 15,8-5 0-15,-8 6 0 0,8-7 0 0,-8 1 9 0,1 3-1 16,-1-4 0-16,0-2 0 0,-3 2-8 0,4-3 0 16,-4-5 0-16,-1 5 0 15,5-3-32-15,-4-3-8 0,-4-3-1 0,8-3-1 16,-5-3-134-16,1 6-28 0,4-9-4 0,-1 5-2 0</inkml:trace>
  <inkml:trace contextRef="#ctx0" brushRef="#br0" timeOffset="18964.8">4794 6913 1882 0,'0'0'84'0,"0"0"16"0,0 0-80 0,0 0-20 16,0-6 0-16,-7-4 0 0,7 4 96 16,-3 0 14-16,-1-4 3 0,4 4 1 0,0 0-49 0,-7-4-9 15,7 1-3-15,-3 3 0 0,3-4 10 0,-7-6 1 16,-1 4 1-16,1-1 0 0,4 4-54 0,-4-10-11 15,-4 7 0-15,4-1 0 0,0 1 0 0,-3-4 12 16,2 6 0-16,1 4-1 0,-3-3-11 0,-1 3 0 16,4 2 0-16,-10 4-11 0,6-6 11 0,-3 12 0 0,0-6 0 15,0 4 0-15,0 5 0 0,3 3-8 16,-10-2 8-16,10 6-8 0,1-1 8 0,-4 7 0 0,3-3 0 0,-3 3 0 16,3 0 0-16,1 6-8 0,3-3 8 0,0 3 0 15,3-2-12-15,-7 2 2 0,11-6 1 0,-7 9 0 16,4-9 9-16,3 6 9 0,-4-3-1 0,8 4-8 15,-4-4 15-15,3-3-4 0,4 6-1 0,4 0 0 16,0-6-10-16,-4 0 8 0,0-6-8 0,3 2 8 16,4 1 1-16,8-6 0 0,-8 6 0 15,-4-10 0-15,15-3-9 0,-7 1 0 0,3-4 0 0,0-3 0 16,4 0-12-16,-1 0-5 0,-6-3-1 16,3-4 0-1,0 4-98-15,-3 0-20 0,0-3-4 0,-1-4-1 16,1 10-67-16,-8-9-14 0</inkml:trace>
  <inkml:trace contextRef="#ctx0" brushRef="#br0" timeOffset="19926.7">5084 7104 403 0,'0'0'17'0,"10"3"5"0,-6 7-22 0,3-1 0 0,-4 0 0 0,8 1 0 16,-8-1 297-16,4-2 55 0,-3 2 12 0,3 0 1 16,0 1-266-16,0-7-54 0,-7-3-10 0,0 9-3 15,0 1 14-15,0-10 2 0,0 0 1 0,0 6 0 16,-7 0-23-16,7-6-5 0,-7 10-1 0,7-10 0 16,0 0-12-16,0 0-8 0,0 0 8 0,-4 0-8 15,1 0 46-15,3 0 5 0,-4 0 1 0,4 0 0 16,-7-10 12-16,4 4 2 0,-4-3 1 0,7-7 0 15,-4 10 4-15,1-10 1 0,3 7 0 0,-7-7 0 16,3-3-34-16,4 0-6 0,-7-3-2 0,0 0 0 16,0 0-12-16,3-6-2 0,-6 3-1 0,3-3 0 15,3 6-6-15,1-3-1 0,3-3 0 0,-11 6 0 16,1-3-8-16,6-1 0 0,4 5 9 0,-7 5-9 0,3-3 0 0,4 0 0 16,4 10 0-16,3-4 0 0,-7 4 0 0,7-1 0 15,0-2 0-15,-3 9-12 0,10-7 12 0,3 1 0 16,-6 0 0-16,7 5 0 0,3-2 0 0,0 3-10 15,-3-6 10-15,3 9-13 0,-4-10 13 0,1 10 0 16,-4-3 0-16,0-3 0 0,0 6 0 0,-3 0 0 16,0 0 0-16,-4 0 0 0,7 6-15 0,-4-3 0 15,-6-3 0-15,3 6 0 16,-7-6-31-16,7 4-6 0,4 2-2 0,-4 0-771 16,-4 4-155-16</inkml:trace>
  <inkml:trace contextRef="#ctx0" brushRef="#br0" timeOffset="22928.53">3171 12062 2160 0,'0'0'96'0,"0"0"19"0,0-6-92 0,0-1-23 0,4 1 0 0,0-3 0 16,-4-1 28-16,7 4 0 0,-7-3 1 0,0-1 0 15,3-2-17-15,-3-4-4 16,0 3-8-16,-3 4 12 0,3 0-4 0,-7-4-8 0,-1 0 11 0,1 1-11 16,4 2 16-16,-8 1-3 0,1-3-1 0,-1-4 0 15,-3 6 11-15,0-2 1 0,3 2 1 0,-3 4 0 16,-7 0-3-16,0-3-1 0,3 5 0 0,-6 4 0 15,2 0-9-15,1 4-3 0,4 2 0 0,-5 3 0 16,1 4-9-16,4-1 0 0,-5 1 0 16,-2 9 0-16,3 6-10 0,3 0 10 0,-3-3-13 0,7 10 5 15,-7-4 8-15,6 10-8 0,1-3 8 0,-3-1-8 16,3 4 8-16,-1 3 0 0,5-3 0 0,-1-1 0 16,1 4 0-16,-1 3 0 0,4 0 0 0,0-3 0 15,3 6 0-15,4 1 0 0,-7-4 8 0,7 3-8 16,0-6 9-16,0 0-9 0,0 3 12 0,0-3-12 15,7-10 10-15,-3 13-10 0,3-9 8 0,-3-1-8 0,6-2 10 16,1 6-10-16,-8-10 12 0,8 0-12 0,-1-6 11 0,1-3-11 16,3 3 10-16,0-9-10 0,0 3 12 0,-3-6-4 15,3 2-8-15,4-2 12 0,-4-4-4 0,0 4-8 16,0-10 11-16,4 6-11 16,-4 1 8-16,0-7-8 0,-4 3 0 0,1-3 0 0,0 3 15 0,-4-2-4 15,10-4-1-15,-3 0 0 0,1 0 9 0,-1-4 1 16,3-2 1-16,1 6 0 0,0-3-8 0,-4-3-1 15,7 6-1-15,-7-3 0 0,-3-7-11 0,3 10 8 16,0-9-8-16,-4 6 8 0,1-7-8 0,3 7 0 16,-3-3 0-16,-1-4 8 0,1 4-8 0,-4-3 8 15,3-1-8-15,1 1 8 0,0-4-8 0,-1-2 8 16,4 8-8-16,-3-8 8 0,-1 2-8 0,-2 4 0 0,9-4 0 16,-6 4 0-16,-8-10 0 0,8 13 0 0,-1-10 0 15,5 4 0-15,-5-1 8 0,-6-3-8 0,6 4 8 16,-6 2-8-16,3-5 12 0,3-1-4 0,-10 0 0 0,0 1 0 15,4-1 5-15,-1-3 1 0,-3 0 0 0,0-3 0 16,0 10-14-16,0-7 8 0,0-3-8 0,0 0 0 16,-3 3 0-16,3 7 0 0,0-7 0 0,0 6 0 15,-4 1 0-15,4-1 0 0,-7 4 0 0,7 0 0 16,-3-1 0-16,-4 7 0 0,3-6 0 0,1 2 0 16,-8 4 0-16,4 3 0 0,-4-3 0 0,4-3 0 15,-3 6 0-15,-1 0 0 0,1 0 0 0,-4 0 0 0,3 6 0 0,0-3 0 16,1 0 0-16,-4-3 0 0,3 7 0 0,8-7 14 15,-8 3-2-15,0-3-1 0,8 9-11 0,-8-9 0 16,8 6 0-16,-4-2 0 0,3-1 0 16,4 3 0-16,-7-3-9 0,7-3 9 15,-3 10-37-15,3-1-1 16,-7 0 0-16,7-6 0 0,0 10-130 0,0-4-25 0,0-2-6 0</inkml:trace>
  <inkml:trace contextRef="#ctx0" brushRef="#br0" timeOffset="23377.93">3521 13006 1785 0,'0'0'79'0,"0"0"17"0,0 0-77 0,0 0-19 0,0 0 0 0,0 0 0 16,10 0 188-16,-3-3 35 0,11 3 6 0,-4-4 2 15,0-2-184-15,0 6-37 0,4-9-10 0,0 6 0 16,-1-7 9-16,-3 1-1 0,4-1-8 0,0-2 12 16,-1 2 0-16,1 1-1 0,-4-4 0 0,0-5 0 15,0 5-11-15,4-3 12 0,-11 1-12 0,4-1 12 16,-1-3-4-16,1 0 0 0,-11 1 0 0,3 2 0 16,4-6 0-16,-7 3 0 0,0 0 0 0,-7-3 0 15,4 0-8-15,-1 1 0 0,-3 2 0 0,4-3 8 16,-8 9-8-16,4-6 0 0,0 10-10 0,0 0 10 15,3 5-10-15,-10 1 10 0,7-3-10 0,-3 12 10 0,-1-3-13 16,4 7 3-16,-4 2 1 0,-3 1 0 0,4 6 0 0,-1 3 0 16,0 0 0-16,1 0 0 0,-1 6 9 0,4 0-12 15,0-3 12-15,-3 7-12 0,6-1 12 0,-3-3 0 16,7-3 0-16,0 10 0 0,0-7 24 0,7 0 1 16,-3 0 0-16,3 4 0 0,3-1-25 15,-3-3 0-15,4-3 0 0,3 4 0 0,-3-7 0 0,-1 6 0 16,4-6 0-16,4-7 0 15,-11 4-31-15,11 0-1 0,-8-10-1 0,8-5 0 16,-4 5-79-16,4-6-15 0,-4-3-3 0,0 0-566 16,0-3-114-16</inkml:trace>
  <inkml:trace contextRef="#ctx0" brushRef="#br0" timeOffset="23849.94">4060 12993 2412 0,'0'0'107'0,"-7"13"21"0,4-4-102 0,3 10-26 0,0-7 0 0,0 4 0 16,3 0 28-16,4-7 1 0,-3 10 0 0,0-6 0 15,3-1-13-15,-7-2-4 0,0-1 0 0,0-9 0 0,3 9-12 0,-3-9 9 16,0 0-9-16,0 0 8 0,7 3 0 0,-7-3 0 15,11-9 0-15,-11 6 0 0,7-6 26 0,0-4 5 16,-7-6 1-16,0-3 0 16,3 3-23-16,4-3-4 0,-7-3-1 0,0-3 0 0,0 3 0 15,4-6 0-15,-4-1 0 0,4-5 0 16,3 5 16-16,-4 1 4 0,4 0 0 0,4 6 0 0,-4-4-32 0,10 7 0 16,-10 7 0-16,11-1 0 0,-4 0 12 0,7 1-4 15,-6 2-8-15,6 4 12 0,-4-1-4 0,4 7 0 16,1-6-8-16,2-1 12 0,-10 7-4 0,8-3-8 15,2 6 11-15,-10 0-11 0,8 0 8 0,-8 6-8 16,0-3 0-16,0 13 0 0,4 0 0 0,-4 3 0 16,-4 2 0-16,8 1 0 0,-8 10 12 0,1-1-4 0,0 4 0 0,-1-4-8 15,-6 7 8-15,6-4-8 0,-6-3 0 0,3-2 0 16,-4-4 9-16,1 6-9 16,0-9 0-16,-1 0 9 0,1 3-9 0,3-9-17 15,3 3 4-15,-10-7 1 16,7 1-92-16,0-4-17 0,-3 1-4 0,3-1-1 15,-7-9-149-15,7 0-29 0</inkml:trace>
  <inkml:trace contextRef="#ctx0" brushRef="#br0" timeOffset="24361.78">4847 12937 2293 0,'0'0'50'0,"0"0"10"0,0 0 3 0,0 0 2 0,0 0-52 0,0 0-13 0,0 0 0 0,0 0 0 0,0 0 34 0,0 0 4 16,0 0 1-16,11-7 0 0,-1 7-21 0,-3 0-4 16,8-3-1-16,-5-3 0 0,4 3 7 0,-3-7 0 15,6 1 1-15,1 6 0 0,-4-6-6 0,-3-1-2 16,-4 1 0-16,10 2 0 0,-6-8 22 0,3 5 4 15,-3-2 1-15,-4 2 0 0,3-2-23 0,-3-1-4 16,4-2-1-16,-11 2 0 0,7 1-12 0,0-7 9 16,-7 6-9-16,0-6 8 0,0 4-8 0,0-4 0 15,0-3 0-15,0 3 0 0,0-3 8 0,-7 3 0 16,0 4 0-16,7-1 0 0,-11 3-8 0,4 1 0 0,4 3 0 16,-8-1 0-16,8 1 0 0,-8 9 0 15,-3 0 0-15,3 0 0 0,4 6-13 0,-7-3 1 16,0 10 1-16,0-4 0 0,3 0 11 0,1 4-10 0,-1-4 10 0,8 10-10 15,-8-6 10-15,4 6 8 0,4-1-8 16,-1 4 11-16,4 0-11 0,0 3 0 0,0-3 0 0,4 7 0 16,-1-7 0-16,4 9 0 0,-3-9 0 0,6 9 0 15,1-3 0-15,-1-3 0 0,1-3 0 0,3 7 0 16,0-4 0-16,0-3 0 0,4-3 9 0,-4 2-9 16,4 1 0-16,-1-3 0 0,1-6 0 0,0 6-8 15,-1-10-35 1,1 4-6-16,7-4-2 0,-11-6 0 0,3-3-165 15,5 0-34-15,-8 0-6 0</inkml:trace>
  <inkml:trace contextRef="#ctx0" brushRef="#br0" timeOffset="24984.15">5405 12899 1584 0,'0'0'70'0,"0"9"14"15,-7 1-67-15,7-1-17 0,-4 1 0 0,4-7 0 16,0 9 48-16,0-5 7 0,0 2 1 0,0-9 0 0,0 3 10 16,0-3 2-16,0 0 1 0,-7 10 0 0,7-10 9 0,0 0 2 15,0 0 0-15,0 0 0 0,0 0-10 0,0 0-2 16,-7 0 0-16,7 0 0 16,-7-10-4-16,3 10-2 0,-3-9 0 0,4-1 0 15,3-2-22-15,-7-7-5 0,3 6-1 0,1-5 0 0,3-4-13 0,0 0-2 16,3 0-1-16,1-3 0 15,-4-3-3-15,7 2-1 0,-4-2 0 0,4-3 0 0,-3-1-5 0,-1 7-1 16,8-3 0-16,-4 0 0 0,4 6 3 16,-4 0 0-16,3 0 0 0,1 3 0 0,-4 4 1 0,7-4 1 15,-3 0 0-15,6 6 0 0,-3 1-13 0,4 2 0 16,-7-2 0-16,3-4 0 0,0 13 12 0,7-6-3 16,-3-1-1-16,-1 7 0 15,1-3-40-15,3 3-8 0,0 0-1 0,4-4-1 16,0 7-15-16,-8 7-3 0,8-7-1 0,-4 0 0 15,0 3-92-15,0 0-19 0,4-3-3 0</inkml:trace>
  <inkml:trace contextRef="#ctx0" brushRef="#br0" timeOffset="33874.69">10044 5078 633 0,'0'0'28'0,"0"0"6"0,0 0-34 0,0 0 0 15,0 0 0-15,0 0 0 0,0 0 75 0,0 0 8 16,0 0 1-16,-4 4 1 0,4-4-66 0,0 9-19 16,0-9 0-16,0 0 8 0,-7 6-8 0,7 0 0 15,-4 4 0-15,1-4 0 0,3 4 23 0,-4-4 9 16,4 0 1-16,-3-3 1 0,-1 7 2 0,4 2 0 15,-3-2 0-15,-1 8 0 0,1-5 9 0,-1 9 3 0,-3-3 0 0,4 3 0 16,-4 0-21-16,0 6-4 0,-4-3-1 16,0 3 0-16,4-3-22 0,0 7 8 0,0-4-8 15,-3-3 0-15,-1-6 0 0,-3 9 0 0,7-6 0 16,0 0 0-16,0-10 28 0,0 10 2 0,3-6 0 16,-3 0 0-16,4-7-30 0,-4 4 0 15,3-4 0-15,4-3 0 0,-3 1 0 0,3-7 0 0,0 0 0 0,0 0 0 16,0 0 20-16,0 0 12 0,0 0 1 0,0 0 1 15,0-13 14-15,0 4 4 0,0-4 0 0,0-6 0 16,0 7-5-16,0-7-1 0,3 6 0 0,-3-5 0 16,7-8-29-16,-3 5-5 0,-1-8-2 0,1 4 0 15,-1-3 6-15,4-3 2 0,0 6 0 0,-3-4 0 16,3-2 15-16,3 0 3 0,1-1 1 0,-4 1 0 16,7 0-14-16,0-1-3 0,-3 1-1 0,3-1 0 0,-3 7-19 0,3-3 0 15,0 3 0-15,-4 3 0 16,5 0 0-16,-5-6 0 0,1 9 0 0,3-3 0 15,-4 13 0-15,1-7 0 0,-4-3 0 0,4 7 0 0,-1-1 0 0,1 4 0 16,-1-7 0-16,1 13 0 0,0-6 0 0,3-1 0 16,-4 1-8-16,4 9 8 0,-7 0-11 0,4 0 11 15,3 0-12-15,-7 0 12 0,-7 0-16 16,11 6 3-16,3-3 1 0,-4 7 0 16,1-1 12-16,-4 0-11 0,7 1 11 0,0 2-10 0,0-2 10 0,-3 2 0 15,0-2 0-15,-4 2 0 0,10 1 0 0,-6-4 0 16,-11 1 0-16,0 2 0 0,3 4 0 0,-3-4 11 15,-3 1-3-15,-4-1 0 0,-4 4-8 0,4-6 0 16,4 2 0-16,-4 1 0 0,-11-4 0 0,11 0 0 16,0 1 0-16,3-4 8 0,-6 4-8 0,-1-1 0 15,1 3 0-15,-1-5 0 0,7 2 0 0,-6-6 13 0,-1 7-3 0,-3-7-1 16,4-3-9-16,-1 9 0 0,-3-9 0 0,3 7-11 16,-3-4 11-16,4-3 0 0,3 0 8 0,-4 0-8 15,0 0 0-15,1 0-12 16,6 0 2-16,-3-3 0 15,-3-4-35-15,3 7-7 0,0-3-2 0,3-3 0 16,-3 6-14-16,3-6-4 0,1-1 0 0,-1 4-493 0,4 3-99 0</inkml:trace>
  <inkml:trace contextRef="#ctx0" brushRef="#br0" timeOffset="34517.61">11007 4323 1098 0,'0'0'24'0,"0"0"4"0,0 0 2 0,0 0 2 0,0 0-32 0,0 0 0 0,0 0 0 0,10 0 0 31,4 0-18-31,-14 0-10 0,-3 0-1 0,3 0-1 0,0 0 42 0,0 0 9 0,0 0 2 0,0 0 0 16,-7-13 46-16,7 13 10 0,0 0 1 0,-4 0 1 15,-13 6-4-15,10 1-1 0,7-7 0 0,-7 0 0 16,-4 6-19-16,0 3-4 0,4 1-1 0,0-4 0 16,4 3-27-16,-8 1-5 0,-7 9-2 0,4-7 0 15,7 7-10-15,-3-10-8 0,-8 4 9 0,0-1-9 16,4 1 13-16,0 6-3 0,-3 0-1 0,2-7 0 15,-6 7 5-15,7-3 1 0,0 3 0 0,0-1 0 16,-4 4 0-16,4 0 0 0,0 0 0 0,4 10 0 16,2-1-6-16,-2 0-1 0,-1 4 0 0,4-4 0 15,7 7-8-15,-3-4 0 0,-8-2 0 0,8-1 0 16,3 3 0-16,0-2 0 0,0-4 0 0,0 3 8 0,3-6-8 16,1 4 0-16,-1 2 0 0,1-6 0 0,-1 6 8 0,8-12-8 15,-1 0 0-15,5 3 8 0,-8-3-8 0,7-3 0 16,3-1 0-16,1-2 8 0,0-4-17 0,3-6-4 15,-4 7-1-15,5-7 0 16,9-3-28-16,-6 6-6 0,-11-3 0 0,4-3-532 16,6 0-105-16</inkml:trace>
  <inkml:trace contextRef="#ctx0" brushRef="#br0" timeOffset="38194.69">11190 4564 403 0,'18'0'36'0,"-18"0"-36"0,0 0 0 0,0 0 0 16,0 0 85-16,0 0 11 0,0 0 1 0,0 0 1 16,0 0-42-16,0 0-9 0,0 0-2 0,0 0 0 15,0 0 15-15,0 0 4 0,0 0 0 0,0 0 0 16,-4 10-4-16,4-10 0 0,4 9 0 0,-1 0 0 16,1-6 4-16,-4 13 0 0,0-3 0 0,0-1 0 15,7 1-9-15,-4 2-2 0,-6 7 0 0,-1 3 0 16,8 4-16-16,-4-4-3 0,0 3-1 0,0-3 0 15,0 6 7-15,0-9 0 0,3 10 1 16,1-13 0-16,-8 3-29 0,8-1-12 0,-1 1 8 0,1-3-8 16,0-6 9-16,-1 6-9 0,4-7 10 0,4-2-10 15,-8-1 8-15,4 4-8 0,-3-4 0 0,3 3 0 32,0-12-35-32,-4 10-13 0,-3-10-2 0,0 0-1 0,0 0-45 0,0 0-8 15,0 0-3-15</inkml:trace>
  <inkml:trace contextRef="#ctx0" brushRef="#br0" timeOffset="38737.8">11141 4539 403 0,'-7'-9'36'0,"3"2"-36"16,4 7 0-16,-7-3 0 0,-3 3 332 0,2-9 60 15,8 9 12-15,0 0 3 0,-3 0-291 0,3 0-57 16,3-3-12-16,-3 3-3 0,11-7-44 0,-4 4-23 0,-7 3 3 0,11-3 0 16,6-3 20-16,-6 3-9 0,-4-4 9 0,4 7 0 15,3 0 0-15,-4 0-8 0,4 0 8 0,-7 0 0 16,-7 0 0-16,11 0 0 0,0 7-8 0,-1-4 8 15,-3 6 0-15,0-6 0 0,4 7 0 0,3-1 0 16,-3 1 0-16,-4-1 0 0,3 0 8 0,1 4-8 16,3 0 14-16,0-1-3 0,-7-3-1 0,4 7 0 15,3-3 6-15,-4-1 0 0,1-2 1 0,-8 2 0 16,4 1-17-16,4-4 0 0,-4 10 0 0,0-7 0 0,-7 4 0 16,4-3 0-16,6-1 0 0,-3 7 0 0,-7-3 11 0,0-1-11 15,4-2 10-15,-1 0-10 16,1 5 12-16,-8-5-3 0,4-1-1 0,-3 7 0 15,3-6 12-15,-7 2 3 0,-4-2 0 0,1 0 0 16,3-4 4-16,-4 3 1 0,-3-2 0 0,0 2 0 16,-4 4-14-16,4-6-2 0,0-4-1 0,0 3 0 0,-7 1-11 0,7 2 8 15,3-6-8-15,0 4 8 0,4-7-8 0,-7 6 0 16,4-5 9-16,-1 5-9 0,4-3 0 0,-4 0 8 16,1 1-8-16,-1-4 0 0,8 3 0 0,-4-6 0 15,-7 3-12-15,6-3 4 0,5 0-10 0,-4 7-2 16,0-4 0-16,0-3 0 15,0 0-35-15,3 0-7 0,4 0-2 0,-7-3-566 16,-3 3-114-16</inkml:trace>
  <inkml:trace contextRef="#ctx0" brushRef="#br0" timeOffset="39888.05">11843 4354 878 0,'0'0'39'0,"0"0"8"0,0 0-38 0,0 0-9 0,0 0 0 0,0 0 0 16,0 0 72-16,0 0 12 0,0 0 2 0,0 0 1 15,0 0-30-15,0 0-5 0,0 0-2 0,0 0 0 16,0 0-22-16,0 0-5 0,3-3-1 0,1-7 0 16,-4 7 24-16,0 3 5 0,3 0 1 0,-3 0 0 15,0 0 2-15,0-9 1 0,0 9 0 0,0 0 0 16,0 0-17-16,0 0-3 0,0 0-1 0,0 0 0 15,0 0-14-15,0 0-2 0,0 0-1 16,0 0 0-16,0 0-9 0,0 0-8 16,0 0 12-16,0 0-12 0,0 0 26 0,0 0-2 0,0 0 0 0,0 9 0 15,0-6-4-15,0 7-2 0,-3-1 0 0,3-6 0 16,0 7-2-16,0-1 0 0,0 1 0 0,0-1 0 16,-4-3 4-16,4 10 0 0,4 0 0 0,-4-1 0 15,0 1-20-15,3 9 0 0,1 0 0 0,-1-3 0 16,1 10 11-16,-1-1-2 0,1 10 0 0,0-7 0 15,3 7 0-15,-4 0 0 0,1-7 0 0,3 4 0 0,-4-4 15 0,4-5 4 16,-3-4 0-16,-1 3 0 0,1-3-17 0,-1 3-3 16,4-12-8-16,-3 9 12 0,-1-9-3 0,1 2-1 15,0-5 0-15,-1 6 0 0,1-7-8 0,3 1 8 16,-4 3-8-16,-3-4 8 0,4-3-22 0,-1 1-5 16,-3-7-1-16,0-3 0 15,0 0-19-15,0 9-4 0,0-9-1 0,4 4 0 16,-4-4-25-16,0 0-6 0,0 0-1 0,0 0 0 15,0 0-92-15,0 0-18 0,0 0-4 0,0 0-1 16,0 0 95-16,0 0 18 0,-7 0 4 0,7 0 1 16,0 0-15-16,-7 0-4 0</inkml:trace>
  <inkml:trace contextRef="#ctx0" brushRef="#br0" timeOffset="40794.68">12467 4486 345 0,'0'0'31'0,"0"0"-31"0,0 0 0 15,0 0 0-15,0 0 188 0,0 0 32 0,0 0 7 0,0 0 1 16,-7 0-94-16,7 0-18 0,-7 0-4 0,7 0-1 16,-11 0-60-16,4 0-12 0,7 0-3 0,0 0 0 15,0 0-23-15,0 0-5 16,-7 0 0-16,7 0-8 0,0 0 10 0,0 0-10 0,0 0 8 15,0 0-8-15,-3 0 13 0,3 0-2 16,0 0-1-16,0 0 0 0,-7 3 24 0,3 3 5 0,1 0 1 0,-4 1 0 16,3-4-9-16,1 6-2 0,-1 1 0 0,-3-1 0 15,0-6-5-15,3 10-2 0,1-13 0 0,-1 9 0 16,-3 1-3-16,4 2-1 0,-1-3 0 0,1 1 0 16,-1 9 6-16,1-10 2 0,-1 4 0 0,4-1 0 15,-3 7-26-15,-1 3 0 0,1 0 0 0,3 0 0 16,-4 0 0-16,1 0 0 0,-1-3 0 0,4 3 0 0,0-1 0 15,-4-2 0-15,4 0 0 0,-3-3 0 0,3-7 0 0,0 1 0 16,0 2 0-16,3-2 0 0,-3-1 0 0,4 0 15 16,0-6-4-16,-1 7-1 15,1 2-10-15,-1-5 0 0,4 2 0 0,0-9-11 0,0 3 11 0,0 10 0 16,4-13 0-16,-4 0 8 0,4 6-8 0,3-3 0 16,-4-3 0-16,4 0 8 0,0 0-8 0,1 0 0 15,-1 0 8-15,0 0-8 0,3 0 8 16,5-3-8-16,-8-3 8 0,0 6-8 0,0-6 10 0,0-1-2 15,0-2-8-15,0-1 12 0,-3-2-12 0,3 2 9 16,0-2-9-16,-3 3 8 0,-1-7-8 0,1 0 12 16,-4 7-12-16,0-13 12 0,0 6-3 0,-3-3 0 15,-1 1 0-15,1-4 0 0,-1 3 15 0,1-6 2 0,-4 3 1 16,0-7 0-16,0 8-18 0,0 2-9 0,-4 3 10 16,4-12-10-16,-3 15 8 0,-1-6-8 15,1 7 0-15,-1-1 0 0,-7-2 0 0,4 8 0 0,-3-2 0 0,3 0 0 16,-4-1 0-16,4 7 0 0,-3-3-8 0,2 3 8 15,-2-4 0-15,-1 1 0 0,8 0 0 0,-4 3 0 16,0-4-16-16,0 4 4 0,3-3 1 0,-3 3 0 31,3 0-17-31,4 3-3 0,0 0-1 0,0 0 0 0,-7-7-160 0,7 7-33 0,0 0-7 16,0 0 0-16</inkml:trace>
  <inkml:trace contextRef="#ctx0" brushRef="#br0" timeOffset="41151.75">12266 4780 288 0,'0'0'25'0,"0"0"-25"0,-7 0 0 0,7 0 0 0,-3-6 400 0,3 6 76 16,-4 0 14-16,4 0 3 0,0 0-384 0,0 0-77 15,0 0-15-15,0 0-3 0,0 0-14 0,7 13-10 0,4-7 2 0,-1-3 0 16,1 7 8-16,-1-1-8 0,1-6 8 0,3 7-8 16,-3-1 8-16,3-3 0 0,0-3 0 0,0 0 0 15,0 4 0-15,4-4 0 0,-4-3 0 0,3 0 0 16,5 0 0-16,-8 0 0 0,3-3 0 15,1-4 0-15,0 4 0 0,-4 0 0 16,3-6 8-16,-2-1-8 0,2 1-8 0,-3 0-7 0,0-1-1 16,1 1 0-1,-1 2-141-15,0-2-29 0,3-19-6 0,1 12-516 0</inkml:trace>
  <inkml:trace contextRef="#ctx0" brushRef="#br0" timeOffset="41768.73">12651 4128 864 0,'0'0'76'0,"0"0"-60"0,0 0-16 0,0 0 0 16,0 0 143-16,0 0 25 0,0 0 6 0,0 0 1 16,0 0-116-16,0 0-23 0,0 0-5 0,3 10-1 15,1-1-5-15,-1 4-1 0,4-1 0 0,0 1 0 16,-3 2-12-16,6 1-2 0,1 0-1 0,0-1 0 15,3 1-9-15,0 0 0 0,0 12 0 0,4-12-11 16,-1 2 11-16,1 1 0 0,3 0 0 0,0-3 0 16,0 6 8-16,4 0 4 0,0-4 1 0,-1 1 0 15,1 3 17-15,0 0 3 0,0 6 1 0,-1-2 0 16,-3 5-10-16,-3 3-3 0,0 7 0 0,-4-10 0 0,-4 10 0 16,1-6 0-16,0 6 0 0,-8-10 0 0,1 13-13 0,-4-16-8 15,3 3 8-15,-6 1-8 0,-1-7 14 0,1 6-2 16,-1 1 0-16,-3 5 0 0,0-5 7 0,-7 2 1 15,-4-6 0-15,0-3 0 0,-3 7-20 0,0-4 0 16,-4-3 0-16,1-3 0 16,-4 0-95-16,3 3-13 0</inkml:trace>
  <inkml:trace contextRef="#ctx0" brushRef="#br0" timeOffset="44745.68">9973 6844 230 0,'0'0'20'0,"0"0"-20"0,0 0 0 0,0 0 0 16,-3 0 306-16,3 0 57 0,0 0 11 0,0 0 2 15,0 0-254-15,0 0-51 0,0 0-11 0,0 0-1 16,0 0-43-16,0 0-16 0,0 0 11 0,0 0-11 16,0 0 8-16,0 9-8 0,-4-2 0 0,0 2 0 15,8-3 0-15,-4 10 0 0,-4-4 0 0,4 1 0 16,-3 6 0-16,-1 0 0 0,4-4-8 0,0 7 8 15,-3-3 12-15,-1 9 7 0,-3-3 1 0,0-3 0 16,0 10 15-16,-3-4 3 0,6 3 1 0,-7 4 0 16,4-4-23-16,0 4-4 0,-3-4 0 0,3 0-1 15,3-2-11-15,-3-4 12 0,4 6-12 0,-1-9 12 16,1 6-12-16,-1-6 12 0,4 0-12 0,0-3 12 16,0 0-12-16,0-4 8 0,-3-5-8 0,3 2 8 15,0-2 0-15,0-10 0 0,0 0 0 0,0 0 0 16,0 0 4-16,0 0 0 0,0 0 0 0,0 0 0 15,-4-10 5-15,0-2 2 0,1 2 0 0,3-5 0 16,-4-7 7-16,-3-3 2 0,4 0 0 0,-4-4 0 0,3-2-17 0,1 0-3 16,-1-1-8-16,1-2 12 0,-1-7-12 0,-3 10 11 15,4-4-11-15,3 4 10 0,-4-4-10 0,4-2 0 16,-4 5 0-16,4 1 0 0,4-4 11 0,0 4-3 16,-1 0-8-16,-3-1 12 0,7 1-12 0,-3 6 0 15,3 0 8-15,0 0-8 0,3-3 0 0,1 6 0 16,0 0 0-16,3 0 0 0,0 3 0 0,0 3 0 15,-4 1-13-15,8-1 4 0,0 0 9 0,3 4-12 0,-3 2 12 16,-1 7-12-16,1-3 4 0,3 3 0 0,0 0 0 16,-3 3 0-16,-1 3-4 0,-2 0-1 15,6 3 0-15,-7-3 0 0,3 7 13 0,1-4-12 0,-4-3 12 0,4 0-12 16,-1 7 12-16,1-1 0 0,-7 0 0 16,3-5 0-16,3 5 0 0,-2 0 0 0,-5 1 0 15,-3-1-9-15,0-6 9 0,0 10 0 0,-3-7 0 16,-1 3 0-16,-6 1 0 0,-1 2 0 0,4-2 10 0,0-4-10 15,-10 10 0-15,3-4 0 0,3-2 0 0,-3 2 0 16,0 1 0-16,-4-4 8 0,1 1-8 0,-1 2 0 16,1-2 0-16,3-1 8 0,-7 0-8 0,-1 4 0 15,1-4 8-15,4 1-8 0,-8-7 0 0,4 6 9 16,-4 4-9-16,4-7 0 0,0-3 0 0,-4 4 0 16,1-4-21-16,-1 6-7 0,1-6 0 15,2-3-1-15,-6 6-25 0,7-6-5 16,-3 0-1-16,2 0 0 0,5-6 15 0,-4 6 2 0,3-3 1 0,4 0 0 15,0-3-72-15,3 3-14 16,-3-4-4-16,7 7 0 0</inkml:trace>
  <inkml:trace contextRef="#ctx0" brushRef="#br0" timeOffset="45332.37">11024 6069 230 0,'-7'-6'20'0,"0"6"-20"0,0 0 0 0,7 0 0 15,0 0 352-15,-3 0 67 0,-11 0 13 0,10 0 2 16,4 0-336-16,0 0-67 0,-7 6-14 0,3-3-2 15,-3-3-15-15,4 7 0 0,3-7 0 0,-11 3 0 16,-3 3 0-16,4 0 0 0,2-6 8 0,1 10-8 0,-7-1 16 0,4-6 1 16,3 7 0-16,0-1 0 0,0 4 20 0,-4-4 4 15,-3 7 1-15,7-4 0 0,0 1-4 0,-4 9-1 16,-3-3 0-16,-4-1 0 0,8 4-10 0,-4 0-3 16,0 3 0-16,0 7 0 0,-1-4-16 0,-2 3-8 15,6 1 0-15,-3-1 8 0,-4 4-8 0,1-4 0 16,6 0 0-16,1 4-11 0,-8-4 11 0,7 7 0 15,4-4 8-15,4-2-8 0,3-1 0 0,0 3 0 0,-4-2 0 16,4-4 0-16,7-3 0 0,-3 3 0 16,-1-6 0-16,1 7 0 0,3-4 0 0,0-3-10 15,0 0 1-15,0-4 0 0,4 4 9 0,-4 0-8 16,3-3 8-16,1 0-8 0,0-3-13 0,-1 2-3 16,11 4 0-16,-3-3 0 15,3-6-64-15,-3 5-12 0,6-5-4 0,5 6-753 0</inkml:trace>
  <inkml:trace contextRef="#ctx0" brushRef="#br0" timeOffset="49343.15">11060 6323 831 0,'-18'0'36'0,"18"0"9"0,0 0-36 0,0 0-9 16,0 0 0-16,0 0 0 0,0 0 63 0,0 0 10 15,0 0 3-15,-11 0 0 0,1 0-44 0,10 0-9 0,0 0-2 16,0 0 0-16,-7 3 36 0,7-3 7 0,0 0 2 0,0 0 0 15,0 0-1-15,0 0 0 0,0 0 0 0,0 0 0 16,10 0-21-16,-10 0-4 0,0 0 0 16,0 0-1-16,7-3-24 0,-7 3-5 0,0 0-1 15,0 0 0-15,11 0 6 0,-11 0 1 0,0 0 0 0,0 0 0 16,0 0 19-16,0 0 4 0,7-6 1 0,-7 6 0 16,0 0-20-16,0 0-3 0,0 0-1 0,0 0 0 15,0 0-16-15,0 0 10 0,0 0-10 0,0 0 8 16,7 0-8-16,-7 0 8 0,0 0-8 0,0 0 8 15,0 0 2-15,0 0 0 0,0 0 0 0,0 0 0 16,0 0 15-16,0 0 3 0,0 0 1 0,0 0 0 16,0 0-17-16,0 0-4 0,0 0-8 0,0 0 12 15,0 0 5-15,0 0 1 0,0 0 0 0,11 0 0 16,-11 0-5-16,0 0-1 0,0 0 0 0,0 0 0 0,10-3-12 0,-10 3 9 16,0 0-9-16,0 0 8 0,11 3-8 0,-11-3 0 15,0 0 9-15,0 0-9 0,0 0 0 0,0 0 0 16,0 0-10-16,0 0 10 0,0 0 0 0,0 0 0 15,7 9 0-15,0 1 0 0,-7-10 0 0,3 9 0 16,-3 1 0-16,8-1 0 16,-1-6 0-16,0 10 0 0,-7-4 0 0,3 1 0 0,4-1 0 15,-3 0 0-15,-4 1 0 0,0-4 0 0,3 3 20 0,1 1 4 16,-1 2 0-16,-3-2 1 0,0-10-33 0,0 9-8 16,4 1 0-16,-4 2-1 0,-4-2 17 0,4-1 0 15,7 0 0-15,-3 1 0 0,-4-4 10 0,3 3 6 16,1 1 0-16,3-1 1 0,-3 1-17 0,3-7 0 15,-7-3 0-15,3 9 0 0,1-9 0 0,-4 0 0 16,0 0 0-16,3 10 0 0,-3-10 0 0,0 0 0 0,0 0 0 0,0 0 0 16,0 0 10-16,0 0-2 0,4 3 0 0,-4-3 0 15,0 0 6-15,0 0 1 0,0 0 0 0,0 0 0 16,0 0 2-16,0 0 1 0,0 0 0 0,7 0 0 16,0-6 4-16,0-1 1 0,-4-2 0 0,1 6 0 15,7-7-12-15,-4 1-3 0,-4-4 0 0,-3 4 0 16,7-4-8-16,-3 1 8 0,3-4-8 0,-4 4 8 15,-3-7-8-15,4 6 0 0,3-6 0 0,0 7 0 16,-7-7 0-16,3 7 0 0,1-1 0 0,-1-6 0 16,5 10 0-16,-5-4 0 0,-3-6 0 0,11 4 0 15,-1-1 0-15,-3 4 0 0,-7-1-12 0,4 0 12 16,3 4-16-16,-4 0 4 0,1-1 0 0,-4 1 1 16,0 9-13-16,3-10-2 15,-3 10-1-15,0 0 0 0,0-3-35 0,0 3-7 0,8-6-2 0,-8 6-657 16,0 0-132-16</inkml:trace>
  <inkml:trace contextRef="#ctx0" brushRef="#br0" timeOffset="50015.84">11180 6587 1094 0,'0'0'97'15,"0"0"-77"-15,0 0-20 0,0 0 0 0,0 0 116 0,0 0 20 16,0 0 4-16,0 0 1 0,0 0-107 0,0 0-22 16,0 0-4-16,0 0 0 15,0 0 9-15,0 0 3 0,0 0 0 0,0 0 0 0,0 0 7 0,0 0 1 16,0 0 1-16,0 0 0 0,7 3 33 0,-7-3 6 16,0 0 2-16,0 0 0 0,0 0 4 0,0 0 1 15,0 0 0-15,0 0 0 0,0 0-26 0,0 0-5 16,0 0 0-16,0 0-1 0,-7 6-32 0,7-6-11 15,0 0 0-15,0 0 9 0,0 3-9 0,-4 10 0 16,4-7-12-16,4 3 12 0,-4 4-12 0,3 0 12 0,-6-4-12 0,10 10 12 16,-4 3-10-16,4-3 10 15,-10 6 0-15,3-3-9 0,3 0 9 0,-3-1 0 0,-3 8 0 0,-1-7 0 16,1 0 0-16,-1 0 0 0,1 0 0 0,-1-4 0 16,-3 4 0-16,3-6 9 0,8 0-9 0,-4-7 0 15,-4 4 9-15,1 2-9 0,3-8 0 0,0 2 9 16,3 0-9-16,-3-9 0 0,0 0-10 0,4 10 10 31,3-7-108-31,-7-3-16 0,0 0-4 0,0 0-520 0,0 0-105 0</inkml:trace>
  <inkml:trace contextRef="#ctx0" brushRef="#br0" timeOffset="51201.95">11617 6232 709 0,'0'0'31'0,"0"0"7"0,0 0-30 0,0 0-8 16,0 0 0-16,0 0 0 0,0 0 64 0,0 0 11 16,0 0 2-16,0 0 1 0,7 0-8 0,-7 0-2 15,0 0 0-15,0 0 0 0,0 0 20 0,0 0 3 16,0 0 1-16,0 0 0 0,0 0-40 0,0 0-7 0,0 0-1 16,4 10-1-16,-1-1-25 0,1 4-5 0,3 2-1 0,-4 1 0 15,-6 6-2-15,6 6-1 0,1 0 0 0,-1 4 0 16,-3 2-9-16,0 1 8 0,0-4-8 0,0 1 8 15,4 8 12-15,-4-5 1 0,-4 6 1 0,4-4 0 16,4 1-13-16,-8-1-9 0,1-5 12 0,-1 2-12 16,8-2 14-16,-4-1-4 0,-4-9-1 0,1 6 0 15,3-6 11-15,0-3 3 0,0-3 0 0,3-7 0 32,-6 4-45-32,6-4-9 0,1 0-1 0,-4-9-1 0,0 0-136 15,0 0-27-15,0 0-6 0,14-9-1 0</inkml:trace>
  <inkml:trace contextRef="#ctx0" brushRef="#br0" timeOffset="51569.61">12132 6355 748 0,'0'0'67'0,"0"0"-54"0,0 0-13 0,0 0 0 15,-7 0 311-15,0 3 59 0,7-3 12 0,0 0 2 16,-7 9-308-16,3-3-63 16,1 1-13-16,-4 2 0 0,3 7 0 0,-3-10 0 0,4 10-10 0,-4-4 10 15,0 1-8-15,3 6 8 0,0-7-8 0,1 10 8 16,-1-3 0-16,1 0 0 0,-8 3 0 15,4 0 0-15,-3-3 0 0,-1 2 0 0,1 5 0 0,-1-4 8 16,-3-1 23-16,3 8 5 0,1-7 0 16,-1 0 1-16,-3 6-27 0,3-6-10 0,1 3 0 15,-1-6 9-15,1 3-9 0,3 0-11 0,0 0 3 0,-1-4 0 32,1-5-30-32,4 6-6 0,-1-7 0 0,4-2-1 0,0-1-140 15,0-9-28-15</inkml:trace>
  <inkml:trace contextRef="#ctx0" brushRef="#br0" timeOffset="51872.47">11744 6474 1094 0,'0'0'48'0,"-4"-3"11"16,1-4-47-16,-1 1-12 0,1 0 0 0,3 6 0 0,0 0 214 0,0 0 41 15,0 0 8-15,0 0 1 0,0 0-217 0,0 0-47 16,7 0 0-16,4 9-10 0,-1-6 10 0,1 7-10 16,-1 5 10-16,1 1-10 0,-1-6 10 0,1 8-8 15,0-2 8-15,-4 3-8 0,3 3 8 0,1 0 0 16,-4-3 0-16,0-1 0 0,0 4 0 0,0-3 14 16,4 3-3-16,-4-6-1 0,3 3-10 0,-3 3 0 15,4-10 0-15,-1 7 0 0,1-7 0 0,0 7 0 0,-1-6 0 16,-3-4 0-16,4 1 0 0,3 2 0 0,-3-2 0 0,-1-1 0 15,1 0 0-15,-4-5-16 0,3 5 4 0,-3 4-876 16</inkml:trace>
  <inkml:trace contextRef="#ctx0" brushRef="#br0" timeOffset="52792.17">12270 6831 633 0,'0'0'56'0,"0"0"-44"0,0 0-12 0,0 0 0 16,0 0 207-16,0 0 39 0,0 0 8 0,0 0 2 15,3 10-183-15,1-1-36 0,-1 4-7 0,1-4-2 16,3 4-28-16,-4 5 0 0,4-5 0 0,0 6 0 16,0 0 0-16,1-4 0 0,-1 4 0 0,0-6 0 15,0 9 0-15,0-7 0 0,-4 1 0 0,4 0 0 16,-3-4 0-16,-4 1 0 0,3-4 0 0,-3 4 0 15,0-4 0-15,0 4 0 0,-3-4 0 0,-1 4 0 16,1-4 17-16,-1 0-2 0,1 4-1 0,-4-4 0 16,0 10-6-16,0-9-8 0,-4-1 11 0,4 3-11 15,-4-2-25-15,1 2-12 16,3-2-3-16,-4-7-688 0</inkml:trace>
  <inkml:trace contextRef="#ctx0" brushRef="#br0" timeOffset="53491.7">12926 6389 230 0,'0'0'20'16,"0"0"-20"-16,0 0 0 0,0 0 0 16,0 0 224-16,0 0 41 0,0 0 8 0,0 0 2 0,0 0-134 0,0 0-26 15,0 0-6-15,0 0-1 16,0 0-44-16,0 0-10 0,-4 6-2 0,4-6 0 16,-7 4-24-16,0 5-6 0,0-6-1 0,0 7 0 0,-4-1-11 0,4 3-2 15,0-2-8-15,0 9 12 0,0-7-12 16,-3 1 0-16,-1 6 8 0,4-7-8 0,-4 7 11 0,4 0-1 15,-3-4 0-15,3 4 0 0,0 3 2 0,0 0 1 16,0 0 0-16,3 3 0 0,1-3-13 0,-1 3 11 16,-3-3-11-16,7 0 10 0,0 6-10 0,0-9 12 15,0 3-12-15,3-3 12 0,1-3-12 0,0 6 0 16,3-13 0-16,0 10 0 0,0-10 0 0,3 1 0 16,1-4 9-16,3 0-9 0,-3-3 12 0,3-3-3 15,0-3 0-15,0-3 0 0,4 3-9 0,-4-7 0 0,0 1 0 16,3-4 0-16,1 1 0 0,0-4 8 0,-4 4-8 0,3-1 12 15,-2-6 2-15,2 7 1 0,-6-7 0 0,-1-3 0 16,1 0-5-16,-1 3-1 0,-2-3 0 0,-1 0 0 16,-7 0-1-16,3 0-8 0,1-6 12 0,-4 6-4 15,-4 0-8-15,1 3 12 0,-1-6-12 16,-3 3 12-16,0 0 4 0,-4 4 0 0,1-4 1 0,-1 3 0 16,4 0-6-16,-7 7-2 0,3-4 0 0,1 0 0 15,-1 7-9-15,1-4 0 0,-1 4 0 0,1 6 0 16,2-4-32-1,1 4-4-15,4-6-2 0,-4 9 0 0,3-10-130 16,4 10-27-16,-10-3-5 0,10 3 0 0</inkml:trace>
  <inkml:trace contextRef="#ctx0" brushRef="#br0" timeOffset="53827.57">12802 6653 1094 0,'0'0'97'0,"0"0"-77"16,0 0-20-16,-3 0 0 0,3 0 150 0,0 0 26 0,0 0 6 0,-4 9 1 15,4-9-131-15,0 9-25 16,0-9-6-16,4 4-1 0,-1 5-20 0,1 0-13 15,-1 1 1-15,1-7 1 0,3 6 11 0,4 1 16 16,-4-7-4-16,3 6-1 0,-3 1-11 0,4-10 0 16,3 9 0-16,-3-6 0 0,-1-3 0 0,4 10 0 15,-3-10 0-15,3 6 0 0,-4-6 0 0,5 3 0 0,-5-3 9 0,1-3-9 16,3 6 0-16,-4-6 0 16,1-3 0-16,0 6 8 15,-1-4-48-15,-3-2-10 0,4 3-2 0,-4 0-461 0,-4-3-93 0</inkml:trace>
  <inkml:trace contextRef="#ctx0" brushRef="#br0" timeOffset="54477.46">13092 5978 806 0,'0'0'72'0,"0"0"-58"0,0 0-14 0,0 0 0 15,0 0 247-15,0 0 46 0,0 0 10 0,0 0 1 16,0 0-232-16,0 0-46 0,0 0-10 0,0 0-1 16,7 10-15-16,-4 2-10 0,1 4 2 0,-1 0 0 15,1-7 8-15,-1 7-8 0,4-1 8 0,4 4-8 16,0-6 8-16,-1 9 0 0,-3-7 0 0,4 1 0 16,-1 6 0-16,4-3 0 0,1 0 0 0,-1 3 0 0,0-4 0 0,3 4 0 15,1-6 8-15,0 6-8 0,-1-3 27 0,1 3 1 16,3 6 0-16,-3-3 0 0,-1-3-13 0,1 9-3 15,3-6 0-15,-7 1 0 0,0 5 16 0,1-3 2 16,-1-3 1-16,-4 3 0 0,1-2-19 0,-4 5-3 16,-4-3-1-16,1-3 0 0,-4 7 4 15,-4-4 0-15,1-3 0 0,-4 6 0 0,0-3-4 16,-4-2 0-16,1 5 0 0,-1-3 0 0,-3-3-8 0,0 3 0 16,0-6-12-16,-4 0 12 15,0 0-30-15,-3 0 2 0,4-3 0 0,-5 3 0 16,-2-3-84-16,-1 0-17 0,-3-4-3 0,3 1-696 0</inkml:trace>
  <inkml:trace contextRef="#ctx0" brushRef="#br0" timeOffset="59182.37">9807 13815 403 0,'0'0'36'0,"0"0"-36"16,-3-3 0-16,3 3 0 0,-4-7 400 0,1 7 72 15,3 0 16-15,0 0 2 0,0 0-375 0,0 0-75 16,0 0-16-16,0 0-2 0,0 0-34 0,0 0-8 16,0 0 0-16,0 0-1 0,0 7 12 0,0-1 9 15,0 10-12-15,0-7 12 0,3-3-10 0,-3 10 10 16,4-4-8-16,-1 1 8 0,4 0 0 0,-3 5 0 16,-1 1 0-16,4 3 0 0,0-3 17 0,-3 6-1 0,0-3 0 15,-1 0 0-15,4 6 5 0,-3-3 1 0,-1 7 0 0,1-4 0 16,-1 3-22-16,1 1 8 0,-4-1-8 0,0 0 0 15,0 1 0-15,0-1 0 0,0-6 0 0,0 6 8 16,3-9-8-16,-3 7 0 16,0-11 0-16,0-2 8 0,0 3-8 0,0-7 0 15,4-2 0-15,-4-1 0 16,0-9-25-16,0 0-10 0,0 0-1 0,0 0-1 16,0 0-135-16,3-9-26 0,1-1-6 0,-1-5-556 0</inkml:trace>
  <inkml:trace contextRef="#ctx0" brushRef="#br0" timeOffset="59725.76">9733 13783 1947 0,'-3'-22'86'0,"3"13"18"0,-4 0-83 0,1-4-21 15,3 1 0-15,0-4 0 0,-4 3 33 0,4 1 3 16,-3-7 0-16,3 10 0 0,0-4-25 0,0 4-11 15,0-1 10-15,0 4-10 0,0-4 8 0,3 4-8 16,1-3 0-16,3 3 9 0,0-4-9 0,0 4 8 16,0-7-8-16,3 4 8 0,1 0-8 0,0 5 0 15,-1-5 9-15,4 0-9 16,-3-1 36-16,-1 4 4 0,5 0 0 0,-5-4 0 0,1 7-2 0,-1-6 0 16,1-1 0-16,-1 7 0 0,5-3-15 0,-1 3-3 15,0-7-1-15,0 7 0 0,0-3-19 0,0 6 0 16,0 0 0-16,0 0 0 0,4-3 0 0,-4 6 0 15,-3-3 0-15,3 6-9 0,-4-3 9 0,4 7 0 16,-3-7 0-16,0 6 0 0,-4 4 0 0,3-4-16 0,-6 1 2 0,3 2 1 16,-4 4 13-16,1-4 0 0,-1 1 9 0,1-4-9 15,-4 4 16-15,3 6-4 0,-3-7 0 0,0 7 0 16,0-6-12-16,4 2 0 0,-4 1 0 16,-4-4 0-16,4 7 0 0,0-6 0 0,-3-4 0 0,3 10 0 15,-7-6-23 1,3-4-7-16,-3 4-2 0,0 5 0 0,4-8 32 0,-4-1 0 0,0 1 11 0,0-4-3 15,0 3-8-15,3-2-13 0,-3-4 3 0,-4-3 1 16,4 9 19-16,0-6 4 0,-3-3 1 0,-1 0 0 16,4 6-15-16,-7-6 0 0,3 4-9 0,-6-4 9 15,-1 0 0-15,0 0 0 0,1 0 0 0,3 0 0 16,-4 0 0-16,0 0 0 0,-3 0 0 0,7 0 0 16,-4 6 0-16,4-3 0 0,4-3-8 0,-4 0 8 15,3 6-17-15,0-3-1 0,8 1 0 0,3-4 0 16,0 0-54-16,0 0-12 0,0 0-1 0,0 0-555 15,0 0-110-15</inkml:trace>
  <inkml:trace contextRef="#ctx0" brushRef="#br0" timeOffset="60422.45">10781 12915 345 0,'0'0'31'0,"0"0"-31"0,0 0 0 0,0 0 0 0,-7-7 174 15,7 7 29-15,0 0 5 0,0 0 2 0,-7-3-164 0,7 3-33 16,0 0-13-16,0 0 11 0,0 0-11 0,0 0-16 16,0 0 4-16,0 0 1 0,0 0 11 0,0 0 11 15,0 0-3-15,0 0 0 16,0 0 23-16,0 0 4 0,0 0 1 0,0 0 0 0,-7 3 22 0,3-3 5 16,-3 7 1-16,-3-4 0 0,-1 0-19 0,0 3-3 15,11-6-1-15,-3 10 0 0,-4-7-15 0,-4 9-3 16,4-2-1-16,0 2 0 0,0-2 11 0,-4 9 3 15,-3-7 0-15,7 10 0 0,0-3-11 0,-3 9-1 16,-4-3-1-16,-1-3 0 0,5 9 17 0,-1-2 3 0,1-4 1 16,-4 12 0-16,-1-5-14 0,1-1-2 0,7 4-1 0,0-4 0 15,-10-3-19-15,3 0-8 0,3 4 8 0,7-1-8 16,-3 1 0-16,-3-1 8 16,-1 0-8-16,8-9 0 0,3 6 0 0,-4-6 0 0,-3 0 8 0,4 0-8 15,-5 0 0-15,8-3 0 0,-3 3 9 0,6-3-9 16,5 3 0-16,-5 0 0 0,4-4 0 0,-3 4 8 15,-1-3-8-15,8-3 9 0,10 3-9 0,-7-7 10 16,-3 4-10-16,3-3 0 0,10-1-12 16,-2-3 12-1,-5 1-55-15,1-7-3 0,0 6-1 0,3-5 0 16,3 2-113-16,-2-6-22 0,-12 3-5 0,8-3-484 0</inkml:trace>
  <inkml:trace contextRef="#ctx0" brushRef="#br0" timeOffset="60944.45">11120 13279 403 0,'17'-4'17'0,"-17"4"5"0,0 0-22 0,0 0 0 0,0-6 0 0,4 0 0 16,-4 0 356-16,0 6 66 0,0 0 14 0,0 0 2 16,0 0-351-16,0 0-71 0,0-10-16 0,0 10 0 15,0 0-13-15,0 0-5 0,0 0-1 0,0 0 0 16,0 0 9-16,0 0 2 0,0 0 0 0,-4 10 0 16,-10 2 8-16,4-2 0 0,2-1-9 0,1 10 9 0,-7-7 24 0,0 7 8 15,0 3 3-15,3-3 0 0,-3 3-6 0,0 3-1 16,-7-3 0-16,0 6 0 0,7-3-14 0,-11 7-3 15,-3-4-1-15,0 3 0 0,3 4-10 16,0-4 0-16,4 0 0 0,0-9 8 16,-7 10-8-16,10-10 0 0,4-4 9 0,0 1-9 0,-4-6 0 15,8-4-12-15,3-6 2 0,3 7 0 16,4-10-48-16,0 0-10 16,-3-10-1-16,3 1-1 0,10-4-97 0,-6 4-19 0,-4-7-4 0,0-6-1 0</inkml:trace>
  <inkml:trace contextRef="#ctx0" brushRef="#br0" timeOffset="61211.58">10703 13347 748 0,'0'0'33'0,"0"0"7"0,0 0-32 0,-3-6-8 16,-1-3 0-16,-3 6 0 0,7 3 349 0,0 0 68 0,0 0 14 0,0 0 2 16,0 0-338-16,0 0-68 0,7-10-14 0,-7 10-2 15,0 0-11-15,11 3-14 0,3 7 3 0,0-4 1 16,4 7 2-16,-4-4 0 0,-4 4 0 0,8-1 0 15,7-2 8-15,-4 8 0 0,-11-5-9 0,5 6 9 16,9-7 0-16,-10 7 0 0,-3 0-9 0,3-3 9 16,-3 2 0-16,-1-5 0 0,4 9 0 0,-7-6 0 15,-3-1 0-15,3 1 0 0,7-4-13 0,-3 1 4 16,-4 0-7-16,0 5 0 0,3-8-1 0,1 2 0 31,0-2-41-31,-1-1-8 0,-3-6-2 0,4 7 0 0,3 2-112 16,0-2-22-16,-10-1-5 0,3-3-1 0</inkml:trace>
  <inkml:trace contextRef="#ctx0" brushRef="#br0" timeOffset="61645.92">11321 13141 403 0,'0'0'36'0,"0"0"-36"16,0 0 0-16,0 0 0 0,-7 0 337 0,7 0 61 16,0 0 12-16,0 0 2 0,0 0-344 0,0 0-68 0,0 0-15 0,0 0-2 31,0 0-11-31,0 0-3 0,0 0 0 0,0 0 0 0,7 0 21 0,-7 0 10 0,0 0-10 0,0 0 10 15,0 0 16-15,0 0 10 0,3 6 2 0,1 0 0 16,-8 3 21-16,8 1 5 16,-1-4 1-16,1 0 0 0,-8 4 8 0,4 2 1 0,7 7 1 0,-3 0 0 15,-4 0-35-15,0-3-7 0,0 5-2 0,3 8 0 16,8-4-21-16,-8 3 9 0,-6-6-9 0,3 6 0 16,3-3 8-16,5-3-8 0,-8 0 0 0,0 6 0 15,0-6 0-15,3 0 0 0,-3 0 0 0,4-3 0 16,-8 3 8-16,4-9-8 0,4 5 0 0,-4-5 0 15,-4 6-8-15,4-7-6 0,4-2-1 0,3 2 0 16,-4 7-18 0,1-6-4-16,3 2-1 0,0-2 0 0,7-4-38 0,-7 4-7 0,-7-10-1 15,3 6-498-15,8-2-99 0</inkml:trace>
  <inkml:trace contextRef="#ctx0" brushRef="#br0" timeOffset="62095.6">11628 13178 1324 0,'0'0'118'0,"0"0"-94"0,0 0-24 0,0 0 0 15,-4 6 164-15,4 4 28 0,0-1 5 0,4 4 2 16,-8-4-159-16,4 10-32 0,7-6-8 0,-3-1 0 16,3-2 0-16,-4 8 0 0,-3-5-8 0,11-1 8 15,-4 4 0-15,0-3 0 0,0-4 0 0,0 4 0 16,0-4 0-16,4-6-8 0,-8 7 8 0,8-1 0 16,-8-3 12-16,8-3 8 0,-4 0 2 0,0-3 0 15,-7 0 24-15,11 0 5 0,-1 0 1 0,-3-3 0 16,0 3-14-16,4-3-2 0,-4-3-1 0,0 3 0 15,4-7 0-15,-4 4 0 0,0-6 0 0,3 2 0 0,-3 1-14 0,0-7-2 16,0 0-1-16,4 4 0 0,-4-10-18 0,0 9 10 16,-3-5-10-16,3-1 8 0,0-3-8 0,-4 6-17 15,1-3 4-15,-1 0 1 0,1 4-4 16,-4-1 0-16,0-6 0 0,0 13 0 31,0-7-17-31,0 0-4 0,-4 4-1 0,4 2 0 0,-3 1 10 0,-1 6 1 0,4-6 1 16,-3-1 0-16,-1 7-26 0,4-3-4 0,-3 3-2 0,3 3-585 15,-4-10-117-15</inkml:trace>
  <inkml:trace contextRef="#ctx0" brushRef="#br0" timeOffset="62479.96">11832 13354 1638 0,'0'0'36'0,"0"0"7"0,0 0 1 0,0 9 3 0,0-9-38 0,-7 10-9 0,4-1 0 0,-1-6 0 16,1 7 35-16,-1-1 5 0,0 0 0 0,1 1 1 0,-1-1-21 0,4-3-4 15,0 4 0-15,0-1-1 16,0 4-15-16,4-4 0 0,3 7 0 0,0-4 0 16,-3 1 0-16,3 0 9 0,0-4-9 0,3 3 8 15,-6 4-8-15,3-3 0 0,0 5 9 0,0-2-9 0,0 0 12 0,-3 0-3 16,-1 2 0-16,-3 1 0 0,0-3-9 0,0 3-11 16,-7-7 3-16,4 4 0 0,-1-4-10 15,4 1-2-15,-4-4 0 0,1-5 0 16,-1 5-172-1,4-9-36-15,0 0-6 0,0 0-2 0</inkml:trace>
  <inkml:trace contextRef="#ctx0" brushRef="#br0" timeOffset="63819.5">12210 13649 403 0,'0'0'36'0,"0"0"-36"0,0 0 0 0,0 0 0 16,0 0 192-16,0 0 31 15,0 0 6-15,3 9 2 0,1 3-140 0,-4-12-28 16,0 0-6-16,3 10-1 0,1-1-32 0,-4-9-6 0,0 0-2 0,0 0 0 15,7 13-16-15,-4-4 0 0,1 1 0 0,-4 2 0 16,0 4 0-16,-4-4-19 0,4 1 4 0,-3-4 1 31,-1 4-13-31,1 3-2 0,-1-10-1 0,1 10 0 16,-1-7-14-16,1-3-2 0,-1 4-1 0,1-1 0 0,3-9 24 0,0 0 5 0,0 0 1 0,0 0 0 31,0 0-9-31,0 0-2 0</inkml:trace>
  <inkml:trace contextRef="#ctx0" brushRef="#br0" timeOffset="64362.04">12510 13235 1036 0,'0'0'46'0,"0"0"10"0,3-10-45 0,-3 1-11 16,-3 6 0-16,3-7 0 0,3 7 189 0,1-3 36 15,-1-4 7-15,1 4 2 0,3 0-206 0,-4-4-40 16,8 1-9-16,-8 6-2 16,1-6-16-16,3 5-3 0,-4-2-1 0,-3 6 0 0,0 0 23 0,0 0 4 15,0 0 0-15,0 0 1 0,0 0 23 0,0 0 5 16,0 0 1-16,-3 10 0 0,-4 2 2 0,-4-3 1 16,1 1 0-16,-1 2 0 0,-3 7 1 0,3-6 0 15,-3 6 0-15,4-7 0 0,-1 10-4 0,1-3-1 16,-1 0 0-16,4 3 0 0,0-4-13 0,3-2 0 15,1 6 0-15,-1 3 0 0,1-9 8 0,3 6-8 16,0-3 0-16,0-7 0 0,0 7 8 0,3-6-8 16,-3 5 0-16,4-5 0 0,-1-1 0 0,4-2 0 0,-3-1 0 0,-1 4 0 15,4-7-13-15,1-3 4 0,2 3 1 0,-3-2 0 16,4-4 16-16,6 0 3 0,-2-4 1 0,-1-2 0 16,0 3 15-16,3-3 3 0,1 0 1 0,0-4 0 15,-4 1 3-15,3-1 1 0,1-2 0 0,-4 2 0 16,0-2-3-16,0-4-1 0,-3 4 0 0,0 2 0 15,-1-2-7-15,1-7-2 0,-8 6 0 0,1-6 0 16,3 4-8-16,-4-4-2 0,-3 0 0 0,0-3 0 16,-3 3 5-16,3 4 1 0,-4-7 0 0,1 3 0 0,-1-3 13 0,-3 0 2 15,4 0 1-15,-4 3 0 0,0-3-34 0,-4 4 0 16,4-1 0-16,0 6 0 16,0-6 0-16,0 7-22 0,-4 2 3 0,4-2 1 15,0 2-8-15,-4 1-2 0,4 3 0 0,0 0 0 16,0-4-16-16,4 10-3 15,3 0-1-15,0 0 0 0,-7 0-119 0,7 0-24 0,0 0-5 16</inkml:trace>
  <inkml:trace contextRef="#ctx0" brushRef="#br0" timeOffset="64648.83">12400 13373 1882 0,'0'0'41'0,"0"0"9"0,0 0 2 0,-7 9 1 0,7-9-42 0,-3 3-11 0,3-3 0 0,0 0 0 16,3 10 15-16,1-1 1 0,-1-3 0 0,8 0 0 15,-4 1-16-15,3-4 0 0,1 3 0 0,3-3-10 16,-3-3 10-16,3 10-12 0,0-10 12 0,4 3-12 16,-4-3 12-16,-4 0-8 0,4 0 8 0,-3 0-8 15,-1 0 8-15,1 0 0 0,-4 0 0 0,0-3 0 16,-7 3 10-16,11 0-2 0,-1-10-8 0,-3 10 12 15,4-9-3-15,-4 6-1 0,0-7 0 0,0 1 0 16,0 6-8-16,-3-7 0 0,6 1 9 0,-6 0-9 31,3-1-23-31,-4 7-9 0,-3-6-1 0,4-1-805 0</inkml:trace>
  <inkml:trace contextRef="#ctx0" brushRef="#br0" timeOffset="65281.54">12739 12717 1281 0,'0'0'56'0,"0"0"13"0,0 0-55 0,0 0-14 0,0 0 0 0,0 0 0 16,0 0 23-16,0 0 1 0,3-9 1 0,-3 9 0 15,0 0-25-15,0 0 0 0,7 0 0 0,-7 0 0 0,0 0 0 0,7 9 0 16,-3-6 0-16,3 7 12 15,-3-1 14-15,-1 4 3 0,1-4 1 0,3 10 0 0,-4-7 22 0,4 1 5 16,0 6 1-16,0-7 0 0,4 7-18 16,0-6-3-16,3 9-1 0,-4-7 0 0,4 1-12 0,0 3-4 15,8 0 0-15,-5-4 0 0,1 4 12 0,3 3 1 16,0 0 1-16,4 6 0 0,-4 4-19 0,4-7-4 16,-4 6-1-16,-3 7 0 0,-4-4-10 0,-4 7-12 15,1-7 2-15,-4 4 1 0,-4-3 9 0,-3 2 11 16,4-2-3-16,-4-4 0 0,-4 0-8 0,4 1 0 0,-3-7 0 0,-1 6 0 15,-6-9 0-15,-1-3 0 0,4 3 12 0,0 0-4 16,0-3 0-16,-4-7-8 0,4 7 12 0,-3-6-4 31,-1-4-27-31,1 4-5 0,-4 2-2 0</inkml:trace>
  <inkml:trace contextRef="#ctx0" brushRef="#br0" timeOffset="66451.11">13444 13084 975 0,'0'0'43'0,"0"0"9"0,-3 0-41 0,-4 3-11 0,0-3 0 0,0 0-432 15</inkml:trace>
  <inkml:trace contextRef="#ctx1" brushRef="#br0">14489 16656 0,'0'0'16</inkml:trace>
  <inkml:trace contextRef="#ctx0" brushRef="#br0" timeOffset="72637.47">13487 13382 345 0,'0'0'15'0,"0"0"4"0,0-9-19 0,-4 5 0 0,4-2 0 0,-3 3 0 0,3 3 224 0,0-9 40 15,0 5 9-15,0 4 2 0,-7-6-201 0,7 6-40 16,-4-3-8-16,1-3-2 0,-1 3 12 0,-3 3 3 15,7 0 0-15,-4-7 0 0,-3 4 27 0,7 3 6 16,0 0 0-16,0 0 1 0,0 0-2 0,0 0-1 16,0 0 0-16,0 0 0 0,0 0-6 0,0 0-2 15,0 0 0-15,0 0 0 0,0 0-8 0,0 0-2 16,0 0 0-16,0 0 0 0,0 0-35 0,0 0-7 16,0 0-2-16,0 0 0 0,0 0-8 0,0 0 8 15,0 0-8-15,0 0 8 0,7 13 4 0,-3-4 0 16,3 10 0-16,-3-6 0 0,-1-1 3 0,-3 7 1 15,4 3 0-15,-1 0 0 0,1 0-16 0,-4 3 9 16,3 0-9-16,-3-3 8 0,4 9 10 0,3-3 2 0,-4-2 0 16,1 2 0-16,3-3-28 0,-4 3-6 0,4-6-1 0,-3 0 0 15,3 0 24-15,4 0 5 0,-4-6 1 0,0-1 0 16,-4 1-15-16,1-4 0 0,3 1 0 16,-4 0 0-16,1-4 0 0,-1 0 0 15,1 4 0-15,-1-4 0 0,-3-2 12 0,4-1-4 0,-4 3-8 0,0-9 12 16,0 0-4-16,-4 7-8 0,4-7 11 0,0 0-11 15,0 0 9-15,0 0-9 0,0 0 0 0,-3 3 9 16,-4-3 1-16,0-3 0 0,3-4 0 16,-3-2 0-16,4 3 1 0,-1-10 0 0,1 3 0 15,-1-5 0-15,1 2 1 0,-1-6 1 0,1-3 0 0,3 0 0 16,-4-3-13-16,4-4 9 0,0 1-9 0,4-4 8 16,-4 4-8-16,3 0 0 0,1-1 0 0,-4 1 0 15,3 0 0-15,1-1 0 0,-4 7 0 0,3-3 0 16,-3-3 0-16,4 5 0 0,-4-2 0 0,0 3 0 15,0-3 0-15,3-3 0 0,1 9 0 0,-1 0 0 16,-3-7 0-16,4 7 8 0,-1 7 2 0,4-4 0 0,0 0-21 0,1 10-4 16,-1-7-1-16,0 0 0 0,7 4 2 0,-4 2 0 15,-3-2 0-15,0 3 0 0,1-1 14 0,2 7 16 16,1-3-3-16,3 6-1 0,-4 0-12 0,1 6-15 16,-4-3 3-16,4 3 1 0,-1 4 2 0,-3 2 0 15,0 1 0-15,4 9 0 0,-4-3 9 0,0 3-13 16,-3 0 5-16,-1 6 8 0,1-3-12 0,-1-3 12 15,1 0-10-15,-4 3 10 0,0 0 0 0,0-3 0 0,-7-3 0 16,3-1 0-16,4-2 0 0,-3 3-9 16,-5-6 9-16,5 2 0 0,-4-2 0 0,3-1-8 15,-3 1 8-15,4 3 0 0,-1-4 0 0,-3 1 0 16,0-4 0-16,0 4 0 0,-4-4 0 0,8 4 0 16,-8-4 0-16,1 0 0 0,6 4 0 0,-6-4-15 0,-1-2 4 0,1-1 1 31,-5 3-17-31,1-9-3 0,4 10-1 0,-4-10 0 0,-4 0 8 0,4 6 2 0,3-12 0 0,-3 6 0 31,0-4-13-31,0-2-2 0,3 3-1 0,4-3 0 16,-3-7-130-16,3 10-25 0,0-6-6 0</inkml:trace>
  <inkml:trace contextRef="#ctx0" brushRef="#br0" timeOffset="73424.7">14422 12560 172 0,'0'0'8'0,"0"0"1"15,0 0-9-15,0 0 0 0,0 0 0 0,0 0 0 16,0 0 187-16,0 0 35 0,0 0 7 0,0 0 2 0,0 0-147 0,0 0-28 16,0 0-7-16,0 0-1 0,0 0 8 0,0 0 2 15,0 0 0-15,10 10 0 0,-10-10 15 0,0 0 3 16,0 0 1-16,4 3 0 0,-4-3-22 0,0 0-5 16,0 0-1-16,3 9 0 0,-6 1-12 15,-1 2-2-15,1-2-1 0,-8 5 0 0,0-8-8 0,1 11-2 16,-4-5 0-16,0-4 0 0,0 4-10 15,-4 6-2-15,4-7-1 0,-4 7 0 0,4-6 12 0,-4 6 2 16,1-7 1-16,3 7 0 0,3 0 0 0,-3-4 0 16,0 10 0-16,0-9 0 0,3 6-17 0,-3 0-9 15,3 6 10-15,-3-6-10 0,7 0 0 0,-3 6 0 16,-1-3 0-16,1 4 0 0,2 2 0 0,-2 0 0 16,-1 1 0-16,8 2 0 0,-4-2 0 0,3-1 0 0,1 0 0 0,-1 4 0 15,4-4 0-15,4 1 0 0,-1-1 0 0,1 0 0 16,3-3 0-16,3-2 0 0,-3 2 0 0,8-3 0 15,-1-3 0-15,0-3 8 0,0 3-8 0,0-4 0 16,-3-5 0-16,3 6 0 0,0-7 0 0,3-2 0 31,-2-1-29-31,-1 1-3 0,3-7 0 0,-3 6 0 0,4-6-96 0,-4 7-19 16,0-10-4-16,0 0-663 0</inkml:trace>
  <inkml:trace contextRef="#ctx0" brushRef="#br0" timeOffset="73949.55">14623 12877 2048 0,'0'0'91'0,"0"0"18"16,0 0-87-16,0 10-22 0,0-7 0 0,0 6 0 0,-4 0 12 0,4 4-1 15,-3-4-1-15,3 7 0 0,0-3-20 0,0-1-4 16,-4 1-1-16,4 6 0 0,0-1 15 0,4-2 0 0,-1 3 12 0,1 0-12 15,-4-4 0-15,3 10 0 0,-3-3-12 0,4-6 3 16,-1 3 9-16,1-7 9 0,-1 7-1 0,1-6-8 16,-4 2 18-16,3-2-3 0,1 0-1 0,-1-4 0 15,1 0 2-15,-1-5 0 0,-3-4 0 0,0 0 0 16,8 6 8-16,-1-6 3 0,0 3 0 0,0-3 0 16,3-3-7-16,1-3 0 0,-4 2-1 0,3-2 0 15,-2-6-8-15,2 2-2 0,1 7 0 0,-4-10 0 16,3-2-1-16,1 2-8 0,0-6 12 0,-4 7-4 15,3-7-8-15,-3 3 0 0,0-2 0 0,0-4 0 16,4 3 20-16,-4 3 8 0,-4-9 1 0,5 9 1 0,-1-2-30 0,-4-1-8 16,1 3-1-16,-1 0 0 0,4 1 9 0,-3-1 16 15,-1 0-4-15,1 1-1 0,-1 2-11 0,1 1 0 16,-1-1 0-16,1-3 0 16,-4 10-32-16,3-3-8 15,-3-1-1-15,0 4-1 0,0 0-165 0,0 6-33 0</inkml:trace>
  <inkml:trace contextRef="#ctx0" brushRef="#br0" timeOffset="74336.82">14721 13266 518 0,'0'0'23'0,"0"0"5"0,0 0-28 0,0 0 0 0,0 0 0 0,0 0 0 15,0 9 347-15,0-9 64 0,11 4 13 0,-4 5 2 16,0 3-354-16,-3-2-72 0,-1-1-11 0,1 1-4 15,-1-1 15-15,1 0-9 0,-4 4 9 0,0 0-8 0,0-4-1 16,-4 4 0-16,1-4 0 0,-4 3 0 16,0 7 9-16,-4-6 0 0,4-4 10 0,0 10-10 0,-4-6 28 15,4-1 0-15,4 7 0 0,-1 0 0 0,-3-7-8 16,4 1-3-16,3 6 0 0,3-7 0 16,1 4-17-16,-1-4 0 0,4 1-8 0,4-4 8 15,3 4-99-15,-3-7-13 0,3-3-4 0</inkml:trace>
  <inkml:trace contextRef="#ctx0" brushRef="#br0" timeOffset="75190.99">15304 12802 1033 0,'0'0'45'0,"-4"3"11"0,-3 3-45 16,7-6-11-16,0 0 0 0,-4 3 0 0,-3 7 85 0,-3-1 15 0,3 1 4 0,0-1 0 16,0 0-17-16,3-2-3 0,-3 2-1 0,3-3 0 15,4-6 5-15,0 7 0 0,0 2 1 0,0 7 0 16,8-10-38-16,-5 3-8 0,1 7-2 0,3-3 0 16,-4-1-9-16,8 1-1 0,-1 9-1 0,-6-3 0 15,-1 2-8-15,1 1-2 0,-1 10 0 0,1-4 0 0,-4 3-10 16,0 1-2-16,0 2-8 0,0-2 12 0,0 5-12 15,-4-2 0-15,1-1 8 0,-4-2-8 0,0-1 0 16,0-3 9-16,0-3-9 0,-4 3 8 0,4-6 11 0,0 0 1 16,0 0 1-16,3-9 0 0,1 2-21 0,3 1 0 15,0-6 0-15,0-1 0 16,0 0-45-16,0-9-14 0,7 4-2 0,-7-4-1 16,0 0-158-16,11 6-32 0,-1-6-7 15,-3 0-1-15</inkml:trace>
  <inkml:trace contextRef="#ctx0" brushRef="#br0" timeOffset="75790.39">15727 12990 1036 0,'0'0'92'0,"0"0"-73"15,0 0-19-15,-7 0 0 0,0 0 178 0,0 3 32 16,-4-3 6-16,11 0 2 0,-7 6-170 0,7-6-35 16,-7 4-13-16,7-4 11 15,-4 3-11-15,4-3 8 0,0 0-8 0,-7 6 8 0,7-6-8 16,-3 3 0-16,3-3 0 0,-4 10 0 15,1-1 12-15,3 0-2 0,0 1-1 0,-4 2 0 16,4 1 23-16,0 6 5 0,-3-1 1 0,3 4 0 0,-7 3-30 0,3 4-8 16,1-4 0-16,-1 6 0 0,-3 1 8 15,4-4 0-15,-5-3 0 0,5 3 0 0,-4-3-8 0,3 0-15 16,1-3 4-16,3-6 1 0,0 6 10 0,3-7 0 16,1-2 0-16,-1-4 0 0,4 1 0 0,1-1 0 15,2-6 0-15,1 1 0 0,3-4 9 0,-4-4 1 0,8 4 0 16,-4-9 0-16,0 6 9 0,0-3 1 15,4-4 1-15,0 4 0 0,-8-10-2 0,4 7-1 0,-3-4 0 0,3 4 0 16,0-7-6-16,-3 0 0 0,-1-5-1 0,4 5 0 16,-3-3-1-16,-4 0 0 0,0-3 0 0,0 0 0 15,0-6-2-15,0 6-8 0,-3 0 12 0,-1-3-4 16,-3-3 1-16,0 9 0 0,0-3 0 0,-3 0 0 16,3 0 3-16,-4 3 0 0,1-3 0 15,-1 10 0-15,-3-7-1 0,0 10 0 0,4-7 0 0,-4 7 0 16,-4-4-11-16,4 4 0 0,0-1 0 0,0 1 0 15,3-1 0-15,1 1 0 0,-1 3-10 0,1-1 10 16,-1-2 0-16,4 0 0 0,-3 6 0 0,-1-1 0 16,-3-2-8-16,4 3 8 0,3 3 0 0,0 0-9 31,-8-6-30-31,8 6-5 0,0 0-2 0,0 0-634 0,-7 0-126 0</inkml:trace>
  <inkml:trace contextRef="#ctx0" brushRef="#br0" timeOffset="76172.56">15688 13266 2487 0,'0'0'55'0,"0"0"11"0,-7 0 2 0,-4 0 2 0,4 3-56 0,7-3-14 0,0 0 0 0,0 0 0 31,-7 0-26-31,7 0-8 0,0 0-2 0,0 0 0 16,0 0 8-16,0 0 0 0,0 0 1 0,0 0 0 0,11 0 15 0,-4 0 4 0,4 0 0 0,-4 6 0 15,3-6 8-15,-3 4 0 0,-7-4 0 0,11 6 0 16,-1-3 0-16,-3 3 0 0,0-3 0 0,-7-3 0 15,8 3 0-15,2-3 0 0,1 7 8 0,-4-7-8 16,-7 0 0-16,10-7 0 0,1 7 0 16,3 0-12-1,-3-3-28-15,3 0-7 0,0-3-1 0,-4-3-583 16,5-1-117-16</inkml:trace>
  <inkml:trace contextRef="#ctx0" brushRef="#br0" timeOffset="76803.38">15928 12551 1267 0,'0'0'112'0,"-4"0"-89"0,1-3-23 0,-1 3 0 16,1 0 148-16,3 0 26 0,0 0 5 0,0 0 1 16,0 0-157-16,0 0-31 0,0 0-7 0,0 0-1 0,0 0 16 15,0 0-11-15,0 0 11 0,7 0-10 0,3 3 10 0,-2 3 0 16,-1-3 0-16,-4 7 0 15,-3-10 0-15,7 9 16 0,-3 4-4 0,3-1-1 0,0-2 30 0,0 5 7 16,0-8 0-16,0 8 1 0,4-2-9 0,-1-1-1 16,1 1-1-16,-1-4 0 0,4 10 1 0,1-6 0 15,-1 6 0-15,3-1 0 0,1-2-19 0,0 12-3 16,3-6-1-16,0 0 0 0,0 6-16 0,0-3 0 16,0 7 0-16,1-1 0 0,-1 4 0 0,0-4 0 15,-7 10 0-15,-3 0 0 0,-1-7 0 16,-3 7 0-16,-7 0 8 0,0-1-8 0,-7-5 0 0,0 2 10 15,-3 1-10-15,-1 0 8 0,-3-4-8 0,0-2-12 16,0-1 2-16,-4 0 1 0,4 1 9 0,0-4-12 16,-4-3 12-16,4 3-12 0,0-3 0 0,-4-3 0 15,4 0 0-15,0-3 0 16,0 0-158-16,-4-3-32 0,-17 9-6 0,10-10-2 0</inkml:trace>
  <inkml:trace contextRef="#ctx0" brushRef="#br0" timeOffset="85245.52">9899 11102 1951 0,'0'0'86'0,"0"0"18"0,0 0-83 0,0 0-21 16,0 0 0-16,0 0 0 0,0 0 34 0,0 0 2 15,0 0 1-15,0 0 0 0,0 0-48 0,0 0-9 16,0 0-3-16,7 10 0 0,-7-10 23 15,7 3 0-15,-7-3-9 0,0 12 9 0,0-5 0 0,0 5 0 16,4 1 0-16,-4-4 0 0,0 10 17 0,0 3 1 16,0 0 0-16,0 0 0 0,0 9 1 0,0 0 0 15,0 7 0-15,0 0 0 0,-4 9-19 0,4-3 0 16,-7 0 8-16,7-1-8 0,0-2 0 0,4 0 0 16,-8 0 0-16,4-7 0 0,0-2 8 0,0-1-8 15,4 0 0-15,-4-9 0 0,-4 0 0 0,4-9 0 0,4 6 0 16,-1-7 0-1,1-6-36-15,-4-6-12 0,0 0-1 0,0 0-1 16,0 0-137-16,0-6-27 0,3-19-6 0,-6-3 0 0</inkml:trace>
  <inkml:trace contextRef="#ctx0" brushRef="#br0" timeOffset="85775.87">9800 11043 748 0,'0'0'67'0,"0"0"-54"0,-3-7-13 0,-1-2 0 16,1 3 321-16,-1-4 62 0,1 7 12 0,3-6 2 16,0-1-301-16,0 7-60 0,3-6-12 0,1-1-2 0,-1 1-30 0,4 6-7 15,-3-7-1-15,3 1 0 0,0 0 24 0,0 6 5 16,0-7 1-16,0 1 0 0,0-1-14 0,0-2 0 15,-3 2 0-15,3 7 0 0,-4-6 15 0,4-1 0 16,-3 7 0-16,3-3 0 0,-4-3 4 0,4 5 1 16,-3-5 0-16,3 6 0 0,4-3-20 0,-1 2 0 15,4-5 0-15,0 9 0 0,4-3 0 0,0-3-9 16,6 6 9-16,-2 0-8 0,2 0 8 0,1 0 0 16,0 6-9-16,3-3 9 0,-7 3 0 0,4 1-9 0,3-1 9 0,-3 3 0 15,-1-2-8-15,-6 8 8 0,0-2 0 16,-1-1 0-16,1 4 0 0,-8 0 0 15,-2 3 0-15,-1-7 0 0,0 7 0 0,-4-7 0 16,-6 7 0-16,-1-6 0 0,-3 6 0 0,4-7 0 16,3 7 0-16,-11-7 0 0,0 1 10 0,1 3-1 0,3-4 0 15,-4 1 0-15,-3-1 5 0,3-2 1 0,4-1 0 0,0 4 0 16,-3-4 2-16,-1 1 1 0,-3-1 0 0,0 3 0 16,0-2-34-16,-4-1-6 0,1 4-2 0,-1-4 0 15,0 1 8-15,1-1 0 0,-5 0 1 0,5-2 0 16,-4-1 3-16,3-3 0 0,0-3 0 0,1 6 0 15,-1-6-2-15,4 0 0 0,3-6 0 0,1 6 0 16,-1-9-23-16,4 6-5 0,0-7-1 0,7 1 0 16,0-1-132-16,0 4-26 0,4-3-6 0,-1-1-1 0</inkml:trace>
  <inkml:trace contextRef="#ctx0" brushRef="#br0" timeOffset="86720.63">10978 10365 1209 0,'-10'0'108'0,"10"0"-87"0,0-9-21 0,0 9 0 16,7 0 132-16,-7 0 23 0,-4-9 4 0,4 9 1 15,7 0-127-15,-7 0-25 0,-3-4-8 0,3 4 0 16,0 0-10-16,0 0-7 0,0 0-2 0,0 0 0 16,-11 4 9-16,8 2 2 0,3-6 0 0,-4 3 0 15,-13 6 8-15,6 1 0 0,11-7 0 0,-7 6 8 0,-4 1 19 0,1-1 4 16,-4-6 1-16,7 7 0 0,-4 2 25 0,1-2 6 16,-8 8 1-16,7-5 0 0,4 6-9 0,0 3-2 15,-7 0 0-15,3 0 0 0,1 6-31 0,-1 3-6 16,1 1-2-16,-1-1 0 15,-3 3-14-15,3-2 0 0,4 2 8 0,0 4-8 0,-3-4 0 0,3 7 0 16,3-6-12-16,1 5 12 0,3 1 0 16,-4-6 0-16,4-4 8 0,0 10-8 0,7-10 0 15,0 1-12-15,-7-1 1 0,7-3 0 0,4-3-2 0,-4-3-1 16,0 0 0-16,0 6 0 0,4-9-1 0,-1-3 0 16,4 6 0-16,-3-7 0 15,-1 1-31-15,1-6-6 0,10 2-2 0,-7-3 0 16,-3 1-122-16,3-1-25 0,7-6-5 0,0 7-1 0</inkml:trace>
  <inkml:trace contextRef="#ctx0" brushRef="#br0" timeOffset="87131.76">11271 10619 345 0,'0'0'31'0,"0"0"-31"15,0 0 0-15,-7-3 0 16,0-3 348-16,7 6 63 0,0 0 13 0,0 0 2 0,-7 6-338 0,7-6-67 15,-3 10-13-15,6-4-8 0,1 10 0 0,-4-4 8 16,-4 1-8-16,8 5 0 0,3-5 13 0,0 9-1 16,-7-3-1-16,0 3 0 0,3 0-11 0,1 0 10 15,-1 0-10-15,1 3 10 0,-4 0 3 0,0-3 1 16,7 0 0-16,-7 6 0 0,-4-6 6 0,4 0 0 16,4 0 1-16,-1 6 0 0,-3-6-10 0,0 3-3 15,0 3 0-15,4-6 0 0,-1 6-8 0,-3-6 0 16,0 0 0-16,0 0 8 0,8-9-8 0,-8 6 0 15,0-7 0-15,0-2 8 16,3-1-27-16,-3-6-5 0,0-3-2 0,0 0 0 16,0 0-192-16,7-3-38 0</inkml:trace>
  <inkml:trace contextRef="#ctx0" brushRef="#br0" timeOffset="87599.9">11215 10604 1839 0,'-4'-16'40'0,"-3"13"9"0,4-7 2 0,-1 1 1 0,4 0-42 0,-3-4-10 0,-8 4 0 0,8-1 0 15,3-2 0-15,0 2 0 0,-4 1 0 0,0 6 0 16,-3-7 0-16,4 7 0 0,3 3 0 0,0-6 0 0,-7 6 0 0,7 0 15 16,0 0-1-16,0 0 0 0,0 0-5 0,0 0-1 15,0 0 0-15,10 0 0 0,1 0-8 0,0 0 8 16,-1 9-8-16,1-2 8 0,6-1-8 15,-6 0 0-15,0 4 0 0,3-4 0 0,0 3 0 0,3 1 0 16,1-1 0-16,-4-6 0 16,0 7 0-16,7-1 0 0,1 4 0 0,-5-4 0 0,-3 0 0 15,4 4 0-15,7-4 0 0,-1 4 0 0,-6-4 0 0,7 10 8 16,-4-6-8-16,0 5 0 0,4 1 0 0,-4-3 8 16,-7 6-8-16,4-3 0 0,-1 0 0 0,-3 2 0 15,-7-2 8-15,1-3-8 0,-1 6 0 0,0-3 8 16,-7 0-8-16,3 3 8 0,-3-4 9 0,0-2 2 15,0 6 0-15,-3-3 0 0,-4 3-19 0,0-3 0 16,3-7 8-16,0 10-8 0,-6-6 24 0,-1-1 0 0,-3 4 1 0,4-6 0 16,-1 6-9-16,-3-7-3 0,-7-2 0 0,3 2 0 15,11 4-5-15,-11-4-8 0,-3-9 11 0,-3 7-11 16,9-1 0-16,-2-6 0 0,-1 7 0 0,-3-10-9 31,0 0-27-31,7 0-4 0,3 0-2 0,-3-10 0 16,0 10-19-16,3-6-4 0,11-3-1 0,-3 2-494 15,-4-2-98-15</inkml:trace>
  <inkml:trace contextRef="#ctx0" brushRef="#br0" timeOffset="88494.48">12051 10372 864 0,'0'0'76'0,"0"0"-60"0,0 0-16 0,0 0 0 16,0 0 111-16,0 0 19 0,0 0 4 0,0 0 1 16,0 0-103-16,0 0-21 0,7 3-11 0,-4 0 12 15,1-3-12-15,0 6 0 0,3-3 0 0,-4 7 0 16,1-1 0-16,-1 1 0 15,-6 2-9-15,3 1 9 0,0 2 17 0,0 1 7 0,-4 3 2 0,4 0 0 16,-3-4 56-16,3 7 11 0,-7 6 3 0,7 1 0 16,0-1-49-16,0 3-10 0,0 1-1 0,0-1-1 15,3 0-6-15,1 1-1 0,-1-1 0 0,4 0 0 16,-3 1-12-16,-1-1-2 0,1 0-1 0,3 4 0 16,-4-4-13-16,4-2 9 0,-3 2-9 0,3-6 8 15,-3 3-8-15,3-6 0 0,-4 10 0 0,1-11 0 16,-1 1-38-16,1-3-3 0,-4-6-1 0,3 9 0 15,-3-13-103 1,0 4-21-16,0-4-4 0,0 0-1 0</inkml:trace>
  <inkml:trace contextRef="#ctx0" brushRef="#br0" timeOffset="89260.26">12704 10553 486 0,'0'0'21'0,"0"0"5"0,0 0-26 0,0 0 0 0,0 0 0 0,0-6 0 0,0-6 0 16,0 2 0-16,3 7 0 0,1-6 0 15,-4 9 46-15,0 0 4 0,0-10 1 0,0 10 0 16,0 0 30-16,0-9 7 0,0 9 0 0,0 0 1 0,0 0-20 0,0 0-4 16,-11 0-1-16,4 0 0 15,0 0 24-15,0 9 5 0,-4 1 1 0,1-1 0 0,-1 1-39 0,1-1-8 16,-5-3-2-16,8 4 0 0,-7 5-20 0,4-2-4 16,3-1-1-16,0 1 0 0,-8 6-20 0,8-7-8 15,0 7 0-15,4-6 0 0,-4 5 8 0,0-5 0 16,0 9 0-16,3-6 0 0,1-1 0 0,-1 4 0 15,1-6 0-15,-5 9 0 0,8-7 12 0,0 1 5 16,0 3 1-16,-3 0 0 0,3-4 3 0,3 1 1 0,5 0 0 0,-1-7 0 16,0 10-8-16,3-7-2 0,1 1 0 0,3-4 0 15,0 7-12-15,-3-10 0 0,3 10 0 0,3-7 0 16,-3-2 0-16,1 2-8 0,-1-9 8 0,3 9-13 16,-3-9 13-16,4 0 0 0,-4 0 0 0,0 0 0 15,4-3 0-15,-4-3 0 0,4-3 0 16,-4 6 0-16,0-7 9 0,-4 1-1 15,5-4-8-15,-5 1 12 0,1-4 4 0,-1 0 1 0,1-3 0 0,0 7 0 16,-4-7 6-16,0 0 1 0,-4 4 0 0,4-4 0 16,-3-3 12-16,-1 3 2 0,1-3 1 0,-4 0 0 15,3 0-39-15,-6-6 0 0,3 6 0 0,-4 0 0 16,1 0 0-16,-1 3 0 0,1 4 0 0,-4-4 0 16,0 0 0-16,-4 6 0 0,4 1 0 0,-4-4 0 15,-3 10-21-15,4 0 1 0,-1-4 0 0,0 7 0 16,-3-3-15-16,4 3-2 0,-1 3-1 0,1 0 0 15,-4 0-14 1,6 0-2-16,-2 0-1 0,3 0 0 0,0 0-106 16,0 0-22-16,3 0-4 0,4 0-1 0</inkml:trace>
  <inkml:trace contextRef="#ctx0" brushRef="#br0" timeOffset="89587.69">12622 10660 1152 0,'0'0'102'0,"-3"3"-82"16,-1 4-20-16,-3-4 0 0,4 3 190 0,-4-3 34 0,0 6 6 0,0 1 2 31,3-1-215-31,1-2-42 0,6 2-9 0,1 0-2 15,-4 1-6-15,3-1-2 0,4 1 0 0,0-7 0 0,0 9 35 0,4-5 9 0,-4-4 0 0,4 3 0 16,-4-3 0-16,3 6 0 0,1-5 12 0,-1-4-4 16,-3 9 14-16,4-9 2 0,0 6 1 0,-11-6 0 15,7 3-4-15,3-3-1 0,-3 4 0 0,4 2 0 16,-11-6-20-16,10 0 8 0,-3 3-8 0,4-3 0 16,-4 0 0-16,4 0-20 0,-1 0 4 0,1-3 1 31,-4 3-156-31,3-10-31 0,-2 10-6 0</inkml:trace>
  <inkml:trace contextRef="#ctx0" brushRef="#br0" timeOffset="90108.57">12873 10187 979 0,'0'0'87'0,"0"0"-70"0,0 0-17 0,0 0 0 15,0 0 149-15,0 0 27 0,7 6 4 0,0-3 2 16,0 0-132-16,0 3-26 0,0-2-6 0,0 5-1 16,4 0 3-16,-1-5 1 0,-3 5 0 0,4 0 0 15,3 4-1-15,-3-4-1 0,3 4 0 0,-4 2 0 16,5-2-19-16,2 0 0 0,-3 2 0 0,4 1 0 15,0 6 12-15,-1-3 8 0,4 3 1 0,1 0 1 16,2 6 9-16,-3-3 1 0,4 6 1 0,0 1 0 16,-4-1-33-16,0 7 0 0,0-4 0 0,-3 1 0 0,0-4 13 15,-4 0-4-15,0 1-1 0,-4 5 0 0,-3-2-8 0,-3-1 0 16,3-2 0-16,-7-1-11 0,0 7 11 0,-7-7-8 16,0 0 8-16,0 1-8 0,-4-1 8 15,-3 0 0-15,0-5 0 0,-4-5 0 16,-3 11-156-16,0-10-28 15,-25 15-7-15,4-21-1 0</inkml:trace>
  <inkml:trace contextRef="#ctx0" brushRef="#br0" timeOffset="106617.41">18030 4793 1036 0,'0'0'46'0,"0"0"10"0,0 0-45 0,0 0-11 0,0 0 0 0,0 0 0 15,0 0 66-15,0 0 11 0,0 0 3 0,0 0 0 16,0 0-28-16,-3 3-6 0,3-3-1 0,0 0 0 15,-4 10 1-15,4-4 0 0,-3 0 0 0,-1 0 0 16,4-6-2-16,-3 10 0 0,3-1 0 0,-4 4 0 0,8-1-12 0,-8 7-2 16,1-3-1-16,-1-1 0 15,1 7 8-15,-4 3 2 0,3 4 0 0,1-4 0 0,-4 6-25 0,3 1-5 16,-3 5-1-16,0-2 0 0,0 5 4 0,3-8 0 16,-3 2 0-16,4-2 0 0,-4-1-12 0,3 0 8 15,1-9-8-15,-1 7 8 0,1-8-8 0,3 5 0 16,0-11 0-16,0 1 0 15,3-7-26-15,1 1-7 0,-4-10-2 0,0 0-578 16,0 0-116-16</inkml:trace>
  <inkml:trace contextRef="#ctx0" brushRef="#br0" timeOffset="107372.67">17963 4743 403 0,'0'0'17'0,"0"0"5"0,-3-3-22 0,3-10 0 0,0 13 0 0,0 0 0 0,-4-9 169 0,4 9 30 16,4-10 5-16,-4 10 2 0,0-9-151 0,3 0-31 15,5-1-5-15,-1 7-2 0,-4-3 15 0,4-7 2 16,-7 13 1-16,4-3 0 0,3-3 8 0,-4-4 1 16,-3 10 1-16,7-3 0 0,4-6 5 0,-8 6 1 15,-3 3 0-15,4-7 0 0,3-5 14 0,0 9 3 16,-3-4 1-16,-1-2 0 0,4 3-26 0,0 0-6 0,0-4-1 0,0 1 0 16,4 9-24-16,0-13-4 0,-1 10-8 0,1-6 11 15,-1-1-11-15,1 7 0 0,-1-3 0 0,1 6 0 16,0-3 0-16,-4 3 0 0,3 0 0 0,-3 0 0 15,0 3 0-15,4-3 0 0,-8 9 0 0,8 1 0 16,-4-1 0-16,0-6 0 0,0 10 0 16,4-7 0-16,-4 7 0 0,0-4 0 0,0 0 0 0,0 4 0 15,4 6 0-15,-4-7 0 0,0 7 0 0,3-3 0 16,1-1 0-16,-4 1 0 0,0 3 0 0,0 3 0 16,0-3 0-16,0-1 0 0,-3-2 0 0,-1 6 8 15,1-6 0-15,-1-1 0 0,-3 1 0 0,0-3 0 16,0-1-8-16,-3 1 10 0,-1-4-10 0,1 7 10 15,-1-10 6-15,-3 4 0 0,0-1 1 0,-4 3 0 16,4-2-9-16,-3-4-8 0,3 0 9 0,-4 1-9 0,1 2 10 16,-1-6-10-16,0 4 10 0,1-1-10 15,-4-6 0-15,3 9 8 0,-3-9-8 0,0 10 0 0,-4-10 8 0,1 6 0 16,-5-3-8-16,5 0 12 0,-4-3-26 0,0 6-6 16,-4-2 0-16,7-4-1 0,-3 0 21 0,3 0-9 15,4 0 9-15,4 0 0 0,-4-4-16 0,3-2 3 16,0 6 1-16,4-3 0 15,0 3-13-15,0-3-3 0,0-3 0 0,4 6-585 16,-4-10-118-16</inkml:trace>
  <inkml:trace contextRef="#ctx0" brushRef="#br0" timeOffset="109420.81">19082 4075 1148 0,'0'0'51'0,"0"0"10"0,0 0-49 0,0 0-12 0,0 0 0 0,0 0 0 16,0 0 44-16,0 0 5 0,0 0 2 0,0 0 0 16,0 0-31-16,0 0-5 0,0 0-2 0,0 0 0 15,0 0 15-15,0 0 4 0,0 0 0 0,-4 0 0 16,-3 0 5-16,0 3 2 0,-3-3 0 0,2 0 0 16,-2 6 3-16,-4 1 1 0,3-1 0 0,1 3 0 15,-1-6-1-15,0 10 0 0,-3-4 0 0,0 1 0 16,4 2-14-16,-1-2-2 0,0 9-1 0,-3-7 0 0,0 7-7 0,0 3-2 15,0 0 0-15,0 0 0 0,0 6-6 0,-4-6-2 16,4 3 0-16,0 6 0 0,-4-2-8 0,4-4 0 16,0 3 0-16,0 0 8 0,3-3-8 0,-3 3 0 15,4-2 0-15,3 2 0 0,3-3 0 0,1 3 0 16,-1-6 0-16,4 3 8 0,4 3 1 0,-4-6 0 16,3 13 0-16,1-10 0 0,-1 0-9 0,4 6 0 15,-3 4 0-15,3-4 8 0,-4 7-8 0,4-7 0 0,-3-6 0 16,7 7 0-16,-4-1 0 0,0-3-11 0,0-12 3 0,3 3 0 15,1 3-10-15,-1-10-2 16,1 7 0-16,0-7 0 0,3 4-3 0,0-13-1 16,0 4 0-16,4-7 0 15,-1 0-23-15,1-7-5 0,3 7 0 0,4-3-1 16,-1-6-153-16,1 2-30 0,24-14-7 0,-10-1-1 0</inkml:trace>
  <inkml:trace contextRef="#ctx0" brushRef="#br0" timeOffset="111344.93">19392 4363 864 0,'0'0'76'0,"0"0"-60"16,0 0-16-16,0 0 0 15,0 0 192-15,0 0 35 0,0 0 7 0,0 0 2 16,0 0-150-16,0 0-30 0,0 0-5 0,0 0-2 0,0 0-23 0,0 0-5 16,0 0-1-16,0 0 0 0,0 0 2 0,0 10 0 15,4-1 0-15,-1 1 0 0,1 2-3 0,-1 7-1 16,1-3 0-16,-1-1 0 0,1 1 18 0,-4 9 3 15,0-3 1-15,0 3 0 0,0-3-28 0,0 9-4 16,-4-2-8-16,1 2 11 0,-1-6 7 0,1-3 2 16,3 9 0-16,-4-9 0 0,1 10-2 0,-1-13 0 0,1 9 0 15,-1-13 0-15,1 4-18 0,-1 3 8 0,4-9-8 0,-3 6 0 16,6-7 20-16,-3 4-2 0,0-7-1 0,0-3 0 31,0 4-48-31,0-10-9 0,0 0-3 0,0 0 0 16,0 0-94-16,0 0-19 0,0 0-4 0,0 0-432 0,4-10-87 15</inkml:trace>
  <inkml:trace contextRef="#ctx0" brushRef="#br0" timeOffset="111865.62">19286 4279 1612 0,'0'0'144'0,"-7"-3"-116"0,4 3-28 0,3 0 0 0,-7-7 149 0,7 7 24 16,0 0 5-16,0 0 1 0,0 0-144 0,0 0-35 16,0 0 0-16,0 0 0 0,0 0 0 0,10-3 0 15,-3 3-12-15,4 0 4 0,0 3 8 0,-1-3 0 16,1 7 0-16,-4-7-8 0,3 3 8 0,4 3 0 15,1-3 0-15,-1 7-8 0,-4-1 8 0,4-6 0 16,-3 3 0-16,3 1 0 0,4-1 0 0,-4 3 0 16,0-6 0-16,0 7 0 0,-3-7 0 0,3 6 0 0,0-2 0 15,0 2 0-15,-3-3 17 0,-1 4-1 16,-3-1 0-16,4 4 0 0,-1-4-16 0,1 10 0 16,3-7 0-16,-3 7 0 0,-1-6 0 0,1 9 0 0,-1-3 0 15,1-1 0-15,-4-2 0 0,0 6 0 0,0-3 8 0,-3 3-8 16,3-3 0-16,-4-1 0 0,-3-2 0 0,4 6-9 15,-8-3 9-15,4 0 0 0,-3-7 10 0,-1 7-10 16,4-3 8-16,-3-1-8 0,-4 1 0 0,3 0 9 16,-3-4-9-16,0-2 0 0,0 2 9 0,0-2-9 15,-4-1 8-15,1 1-8 0,-4-4 8 0,3 3-8 16,-3-3 0-16,0 4 8 0,0-4-8 0,-4 4 0 16,0-4 0-16,-3-3 0 0,4 6-10 0,-1-6 10 15,0-3-19-15,1 0 3 0,3 0 1 0,-1 0 0 16,5 0-25-16,-1 0-6 0,1-3-1 15,3-6 0-15,0 9-101 16,0-9-20-16,3 9-4 0,0-10 0 0</inkml:trace>
  <inkml:trace contextRef="#ctx0" brushRef="#br0" timeOffset="112308.4">19978 4225 1036 0,'0'-3'92'0,"0"3"-73"0,0-6-19 0,0 6 0 15,0 0 196-15,-7 0 36 0,7 0 8 16,-4 6 0-16,-3-6-177 0,7 0-36 16,0 0-7-16,-3 3-2 0,-1 7-18 0,1-7 0 0,3-3 0 0,0 9 0 15,-4 7 0-15,4-3 20 0,0-10-4 0,4 9 0 16,-1 4 6-16,-3 0 1 0,0-1 0 0,0 1 0 16,4 9 16-16,-4-3 3 0,3 3 1 0,-3 3 0 15,-3-3-12-15,3 4-3 0,-4-4 0 0,4 3 0 16,-7-3-12-16,7 13-2 0,-3-13-1 0,-1 3 0 15,0-3-13-15,1 6 0 0,3-2 8 0,-4-4-8 16,4-6 0-16,0 9 0 0,-3-6 0 0,-1-7 0 16,4 4 0-16,0 0 0 0,0-6 0 0,0-1 0 15,0 4-39-15,4-7-1 0,-4-9 0 0,3 6 0 16,-3-6-51-16,4 7-10 0,-1-4-3 0,-3-3-501 16,0 0-101-16</inkml:trace>
  <inkml:trace contextRef="#ctx0" brushRef="#br0" timeOffset="112869.68">20511 4351 1904 0,'0'0'84'0,"0"0"18"0,0-3-82 0,0 3-20 0,-4-7 0 0,4 7 0 16,0-3 52-16,0 3 5 0,0 0 2 0,0 0 0 16,0 0-48-16,0 0-11 0,0 0 0 0,0 0 0 15,0 0 0-15,-7-6 0 0,0 12 0 0,0-6 0 16,0 3 0-16,0 4 0 0,-4-1 12 0,1 10-3 16,-1-4 6-16,4 1 1 0,-4-4 0 0,-3 10 0 15,4-3 0-15,-4-1 0 0,-1 1 0 0,5 3 0 16,-4 3-16-16,3-3 0 0,1 6 8 0,2-10-8 15,1 7 0-15,0-3 0 0,0-3 0 0,4 6 0 16,-1 0 0-16,4-7 9 0,-3 1-9 0,3 3 8 16,3 0-8-16,-3-7 0 0,4 7 9 0,-1-16-9 15,1 10 0-15,3-4 8 0,0-3-8 0,0 4 0 16,4-4 0-16,-4 4 9 0,0-10-9 0,3 9 0 0,1-9 10 16,-1 0-10-16,1 0 8 0,3 0-8 0,-3 0 9 0,-1 0-9 15,1 0 10-15,-1-3-10 0,1-3 8 0,0 2-8 16,-1-2 0-16,1 0 9 0,-1-4-9 0,1 1 12 15,0 3-12-15,-1-10 12 0,1 0-12 0,-4 4 0 16,3-1 9-16,1-6-9 0,-4 7 8 0,0-10-8 16,4 3 8-16,-8-3-8 0,4 0 0 0,0 3 0 15,-3-2-12-15,-1 2 4 0,1-3 31 0,-1 0 6 0,1 0 2 16,-4 3 0-16,-4 3-31 0,4 1 8 0,-3-1-8 0,3-3 0 16,-4 7 0-16,1-7 0 0,-1 6 8 0,-3 4-8 15,4-4 0-15,-4 4 0 0,0 3 0 16,3-7 0-1,1 10-24-15,-5-3-4 0,8 6 0 0,-7-10-1 16,0 7-94-16,4 3-18 0,3 0-4 0</inkml:trace>
  <inkml:trace contextRef="#ctx0" brushRef="#br0" timeOffset="113162.42">20278 4580 2026 0,'0'0'44'0,"0"0"10"0,0 0 2 0,0 0 1 0,3 6-45 0,4-6-12 16,-3 9 0-16,3-2 0 0,3-4 0 0,-3-3 0 15,1 9 0-15,2-6 0 0,-3 4 8 0,4-7 0 16,3 3 0-16,-4-3 0 0,1 0-8 0,3 0 0 15,-3 0 0-15,-1 0 0 16,4 6-35-16,-3-6-9 0,0-6-1 0,3 6-1 16,0 0-35-16,-4 0-7 0,5-3-2 0,-5 3-416 15,4-10-83-15</inkml:trace>
  <inkml:trace contextRef="#ctx0" brushRef="#br0" timeOffset="113643.47">20705 4025 1612 0,'0'0'144'0,"0"0"-116"0,-4 0-28 0,4 0 0 15,-7 0 107-15,3 6 15 0,4-6 3 0,0 6 1 16,0 4-106-16,0-1-20 0,0 1 0 0,0-1-13 0,7 7 4 0,1-7 1 16,-1 0 0-16,3 10 0 0,1-6 0 0,3 6 0 15,-4-7 0-15,5 7 0 0,-1-3 8 0,3-1 0 16,1 1 0-16,0 3-8 0,-1 0 8 0,1-7 0 15,0 7 0-15,-4-3 0 0,3 2 0 0,-3 1 0 16,0 3 0-16,1-9 0 0,-1 9 9 0,-4 0 4 16,1-7 1-16,-4 1 0 0,0 9 0 15,0-9 0-15,-3 12 0 0,-4-12 0 0,0 9 2 0,3-3 0 16,-6 0 0-16,3 0 0 0,-4 3-16 0,-3-10 11 16,3 1-11-16,-3 9 10 0,4-9-10 0,-1 3 0 15,-3-7 9-15,0 7-9 0,0-6 0 0,0-1 9 16,0 7-9-16,0-7 0 0,-4 4 0 0,1-3 0 15,-1-4 0-15,-3 7 0 16,0-10-39-16,-4 3-5 0,1 1 0 0,-8-4-1 16,0 4-128-16,4-1-26 0,-14 0-5 0,10-6 0 0</inkml:trace>
  <inkml:trace contextRef="#ctx0" brushRef="#br0" timeOffset="114398.82">21569 4636 2026 0,'0'0'44'0,"0"0"10"0,0 0 2 0,0 0 1 0,0 0-45 16,7 3-12-16,-4 13 0 0,4-13 0 0,-3 10 8 0,0 2 0 15,6 1 0-15,-6 0 0 0,-1 6-8 0,-3-10 0 16,7 10 0-16,-3 0 0 0,-4 0 0 0,3 3 0 16,-3-3 0-16,0 0 0 0,0 0 0 0,-3 3 0 15,-1-6 11-15,1 3-11 0,-1 6 48 0,1-6 3 0,-4 0 1 16,-4-3 0-16,4 3-27 0,0 0-5 15,0-10 0-15,3 10-1 0,-3-3-19 0,0-6 0 16,7-4 0-16,-3 4 0 16,-4 8-68-16,7-21 29 0,0 0-625 0,0 0-126 0</inkml:trace>
  <inkml:trace contextRef="#ctx0" brushRef="#br0" timeOffset="114871.55">21505 4467 2052 0,'0'0'91'0,"0"0"18"0,0 0-87 0,11-3-22 0,-8-4 0 0,5 4 0 15,2-6 40-15,1 3 3 0,-1-1 1 0,1 1 0 0,-1 3-36 16,5-6-8-16,-1-1 0 0,0 7 0 0,0-3 0 0,0 3 0 16,0-4 0-16,0 1 0 0,-3 0 11 0,-1 6 0 15,4-3 0-15,4 3 0 0,0 0-11 0,-8 3 0 16,1-3 0-16,3 12 8 16,7-2-32-16,-7-1-6 0,-3 10-2 0,3-3 0 0,4-7 32 0,-4 7 0 15,0-1 8-15,4 1-8 0,-8 0 0 0,1-4 0 16,6 7 0-16,-10-6 0 0,4 2 0 0,-4-2 0 0,4-1 0 15,-4-2 0-15,-4 2 17 0,4-2-3 0,-7-1-1 0,7 10 0 16,-3-16 13-16,-4 10 2 0,-4-4 1 0,1 1 0 16,-1-1-11-16,1-6-2 0,-4 6-1 0,0 1 0 15,-4 2-15-15,0-2 8 16,1-1-8-16,-8 1 0 0,-3-1 0 0,3-6 0 0,4 10 0 0,0-13 0 16,-7 9 0-16,3-9 0 0,1 10 0 15,3-10 0-15,0 6 0 0,-4-3-10 0,0 0 0 16,1-3 0-1,2 0-14-15,5 0-2 0,-8-3-1 0,8 3 0 16,-1 0-105-16,4-3-22 0,0-3-4 0,-4 6-682 0</inkml:trace>
  <inkml:trace contextRef="#ctx0" brushRef="#br0" timeOffset="115983.33">22599 4012 288 0,'0'0'12'16,"0"0"4"-16,0 0-16 0,0 0 0 0,0 0 0 0,0 0 0 15,0 0 271-15,0 0 51 0,0 0 10 0,3-6 3 0,5 3-239 16,-8 3-48-16,0 0-10 0,0 0-2 0,0 0 10 0,0 0 2 15,0 0 0-15,0 0 0 0,0 0-30 0,0 0-6 16,-8 0 0-16,5 0-1 0,-8 3 9 0,4-3 1 16,7 0 1-16,-7 9 0 15,-3-2 17-15,-4-4 3 0,7 9 1 0,-4-2 0 0,0-1-7 0,-3 10-2 16,0-10 0-16,0 7 0 0,0-7-6 0,-4 13-2 16,-3-3 0-16,0 0 0 0,7 3-18 15,-7-6-8-15,-1 9 8 0,1-3-8 0,0 0 8 0,4 0-8 16,-1 3 8-16,0-7-8 0,1 4 17 0,-1 7-1 15,4-4-1-15,3 3 0 0,-3-3 13 0,4 6 2 16,3-2 1-16,-1 2 0 0,5 3-31 0,-4-2 0 16,0 12 0-16,3-7 0 0,4-2 0 0,0 9 0 0,-3-13 0 0,3 0 0 15,3 1 8-15,1-4-8 0,-4-3 0 0,3-6 0 16,-3 3-11-16,7-3-8 0,0 0-1 0,4-4-1 31,-7 1-14-31,6-4-2 0,4 1-1 0,4-4 0 16,-8 1 7-16,5 5 2 0,2-15 0 0,4 10 0 0,4-1-11 15,-4-9-1-15,4 10-1 0,0-7-576 0,10-3-115 0</inkml:trace>
  <inkml:trace contextRef="#ctx0" brushRef="#br0" timeOffset="117776.56">22775 4310 1062 0,'0'0'47'0,"0"0"9"0,0 0-44 0,0 0-12 16,0 0 0-16,0 0 0 0,0 0 82 0,0 0 14 15,-7-3 4-15,0 3 0 0,7 0-28 0,0 0-6 16,-7 0-1-16,-3 0 0 0,-1 3-4 0,4-3-1 0,7 0 0 16,-11 13 0-16,1-7-7 0,-1 3-1 0,1 1-1 0,-1 2 0 15,4 1-32-15,-4-1-7 0,-3 4 0 0,4 0-1 16,-1 6-11-16,1-7 0 0,-5 1 0 0,1 3 0 15,4 3 15-15,-1 0-3 0,1 0 0 0,-5-3 0 16,5 2 16-16,3 1 4 0,3-3 0 0,-3 0 0 16,-3-3-32-16,6 3-10 0,1-1 0 0,3 4 0 15,-4-3 10-15,1 3 14 0,6-6-3 0,-3-7-1 16,0 10-10-16,4-6-11 0,-4-4 3 0,3 3 0 16,8-2 8-16,-4-4 0 0,-4-3 8 0,8 0-8 15,-1 4 12-15,1-7-3 0,-4 0 0 0,4-10 0 16,-1 7 1-16,8-3 0 0,0-7 0 0,-4 4 0 15,0-4-10-15,3 1 8 0,8-4-8 0,-7 7 8 16,-4-7-8-16,3-6 10 0,1 3-10 0,3 0 10 16,0-2-10-16,-6 2 12 0,-5 3-12 0,8-12 12 15,-1 12 0-15,-2-9 1 0,-8 9 0 0,0 1 0 0,0-7 7 0,0 0 0 16,-7 9 1-16,-4-6 0 0,4 4-21 0,-3-1 0 16,3 0 0-16,-7 1 0 0,0-1 11 0,-4 0 4 15,11 1 1-15,-7-1 0 0,3 3-7 0,-3 1-1 16,4-1 0-16,-1 4 0 0,4-10-8 0,-3 10 12 15,-8 6-12-15,4-7 12 0,7 1-25 0,-3 6-5 16,-8-4-1-16,0 7 0 16,8 0-81-16,3 0-17 0,-7 0-3 15,0 0-554-15,0 0-110 0</inkml:trace>
  <inkml:trace contextRef="#ctx0" brushRef="#br0" timeOffset="118085.27">22500 4574 288 0,'0'0'25'0,"0"0"-25"0,-7 9 0 0,0-6 0 15,-4-3 369-15,4 6 69 0,7-6 14 0,0 0 2 16,-3 3-341-16,3-3-68 0,7 10-13 0,0-1-4 15,0 1-28-15,0-7 0 0,4 3 0 0,-1-3 0 0,4 0 10 0,1 7-1 16,-5-4 0-16,1-3 0 0,3-3-9 0,0 13 8 16,-4-13-8-16,1 0 8 15,3 6-8-15,0-3 0 0,0-3 0 0,1 0 8 0,-5 0-8 0,1 0 0 16,6 0 0-16,-3-3 0 0,-3-3-10 0,0-1-4 16,3 1-1-16,-4 3 0 15,4-6-41-15,-3-1-8 0,-4 1-1 0,4-1-768 16</inkml:trace>
  <inkml:trace contextRef="#ctx0" brushRef="#br0" timeOffset="118615.82">22998 3962 979 0,'0'0'87'0,"0"0"-70"0,-7 0-17 0,3 0 0 16,-3 6 168-16,7-6 31 0,-7 7 5 0,0-7 2 16,-4 0-148-16,4 6-30 0,7-6-5 0,0 0-2 0,-3 9-11 15,3-9-2-15,3 3-8 0,-3 4 12 0,4-1 22 16,-1 0 4-16,4-3 1 0,0 7 0 0,0-1-6 0,4 1-1 16,-4-7 0-16,4 6 0 0,3 10-6 0,0-16-2 15,-4 16 0-15,5-7 0 0,2 7-10 0,-3 3-2 16,0 0-1-16,4 0 0 0,0 6-1 0,-4-6 0 15,3 10 0-15,-2-10 0 0,-5 9-2 0,4-6-8 16,-3 6 12-16,-4-2-4 0,3-4 4 0,-2 3 1 16,-1 0 0-16,0-3 0 0,-4-3 9 0,4 0 2 15,-3 0 0-15,-1 6 0 0,1-6 0 0,-4-3 1 0,0-3 0 0,0 3 0 16,-4 2-25-16,1-2 0 16,-1 3 0-16,-6 0 0 0,3 0-9 0,-4 0 9 15,-3-3 0-15,-4 3 0 16,-3 6-28-16,0-3 0 0,3-3 1 0,-6-3 0 15,-5 3-94-15,1-3-19 0,-4-7-4 0,1 7-764 0</inkml:trace>
  <inkml:trace contextRef="#ctx0" brushRef="#br0" timeOffset="126823.4">17738 6897 403 0,'0'0'36'0,"0"0"-36"16,0 0 0-16,0 0 0 0,0 0 240 0,0 0 40 15,0 0 9-15,0 0 2 0,0 0-194 0,-7 0-38 0,0-3-8 0,7 3-2 16,0 0-14-16,0 0-3 0,-4 0-1 0,4 0 0 16,-3-9 5-16,3 9 0 0,0 0 1 0,0 0 0 15,0 0-2-15,0 0-1 0,0 0 0 0,0 0 0 16,-4 9-19-16,4 4-4 0,0 2-1 0,0 1 0 16,0 6-10-16,4-3 0 0,-1-1 9 0,1 4-9 15,-1 4 0-15,1-8 9 0,-1 11-9 16,1-4 0-16,3-3 11 0,-7 6-11 0,3-6 10 0,-3 6-10 15,0 0 20-15,0 0-1 0,0 4-1 0,0-1 0 16,-3 1-6-16,3-7-2 0,-4 6 0 0,1-9 0 16,-1 6-10-16,1-6 0 0,3-3 9 0,-4 0-9 15,1-4 0-15,3-2 8 0,0 3-8 0,0-7 0 16,0-3-18-16,0-6-8 0,0 0-2 0,0 0 0 16,0 0-180-16,0 0-36 0,0 0-7 15,0-22-1-15</inkml:trace>
  <inkml:trace contextRef="#ctx0" brushRef="#br0" timeOffset="127361.51">17713 6853 403 0,'0'0'17'0,"0"-3"5"0,0-3-22 0,4 0 0 16,-8-4 0-16,4 4 0 0,-4-4 347 0,4 7 65 16,0-6 12-16,-3 0 4 0,3 5-307 0,0-5-61 15,0 6-12-15,0-7-2 0,0 4-13 0,0 0-2 0,3 0-1 0,-3-4 0 16,4 1-18-16,3-4-3 0,0 4-1 0,0-1 0 16,0-2-8-16,0-1 0 0,4 4 0 0,-4-4 8 15,3 4 0-15,1-4-8 0,0 4 12 0,-1-3-4 16,-3 2-8-16,4 1 0 0,-1-1 0 0,1 1 0 15,0-1 0-15,-1 7 0 0,1-3 0 0,3 3 0 16,-4 3 0-16,5 0 0 0,-1 0 0 0,-4 0 0 16,-3 0 0-16,4 0 0 0,-4 3 0 0,4 3 12 15,3-3-12-15,0 4-9 0,-4-4 9 0,4 6-13 16,4-6 13-16,-4 7 0 0,4-1 0 0,-4 4 0 16,0-4 0-16,0 10-9 0,0-6 9 0,-3 9-12 15,-1-7 12-15,1 1 0 0,-7 6 0 0,3-3 0 16,-7-1 0-16,3 4 0 0,-3-3 0 0,-3-3 0 15,-1 3 0-15,1-7 0 0,-1 7 0 0,-3-6 0 16,0-1 0-16,0 7 0 0,-4-6 0 0,4 5 8 16,-3-8-8-16,3 2 0 0,0-2 0 0,-4-1 0 0,0 0 0 0,1-5 0 15,3 5 0-15,-4-9-8 0,-3 9 0 0,0-5 0 16,0-4 0-16,-4 6 0 0,1-3 8 0,-1-3-13 16,-3 0 5-16,-4 6 8 0,0-3-18 0,1 1 4 15,-1-4 1-15,4 6 0 16,0-3-14-16,-1-6-2 0,5 3-1 0,-1 0 0 15,8 0-82-15,-1 0-17 0,4 0-3 0,0-6-640 0</inkml:trace>
  <inkml:trace contextRef="#ctx0" brushRef="#br0" timeOffset="128110.41">18736 6207 583 0,'0'0'25'0,"0"0"7"0,0 0-32 0,0 0 0 0,0 0 0 0,0 0 0 16,4-6 71-16,-1 3 8 0,1 0 1 0,-4 3 1 16,0-7 19-16,3 4 4 0,1-3 1 0,-4 0 0 15,0 0 1-15,0 2 0 0,0-2 0 0,0 6 0 16,0-3-40-16,0 3-8 0,0 0-2 0,-7-6 0 16,3 6-42-16,-3 0-14 0,0 6 8 0,0-3-8 15,-4 3 0-15,4-2 0 0,-3 5-13 0,-1-6 5 16,-3 6 8-16,0 4 0 0,0-4 0 0,-4 10 0 15,1-6 0-15,-1 6 0 0,-3-7 8 0,7 7-8 16,-4 0 18-16,4-4-1 0,0 1 0 0,0 0 0 16,3 6-4-16,-3 6-1 0,3-6 0 0,1 0 0 0,3 6-12 0,-4-3 0 15,4-3 0-15,4 9 0 0,-1-2 0 0,0-4 0 16,1 6 0-16,3 1 0 0,0-1 0 0,3 6 0 16,1-2 0-16,0-1 0 0,-1-2 0 0,8 5 0 15,-4-2 0-15,3-4 0 0,4 1 0 0,1-10-8 16,2 6 8-16,1-6 0 15,3-3-109-15,-3-4-15 0,3-5-4 0</inkml:trace>
  <inkml:trace contextRef="#ctx0" brushRef="#br0" timeOffset="128713.38">18771 6399 1638 0,'0'0'72'0,"0"0"16"0,0 0-71 0,0 0-17 0,0 0 0 0,0 0 0 0,0 0 39 0,0 0 4 15,0 0 1-15,0 0 0 0,0 0-44 0,7 0-24 16,0 12 4-16,-3-6 0 0,-4-6 20 0,3 13 0 16,1-1 0-16,0 4 0 0,-4-3-14 0,7-1 2 15,-4 1 0-15,1 2 0 0,-4 1 32 0,3 0 6 0,4-1 2 16,-3 1 0-16,-1-3 0 0,4-1 0 0,-3 1 0 16,6-4 0-16,-2 1-7 0,-5-1-1 0,4-6 0 0,0 7 0 15,0-10-4-15,-7 0-2 0,0 0 0 0,4 6 0 16,-4-6 2-16,0 0 1 0,7 0 0 0,-7 0 0 15,7-6-3-15,0 6-1 0,3-4 0 0,-2-2 0 16,-1-6-3-16,0 2-1 0,3 1 0 0,-3-4 0 16,4 4-9-16,-1-4 8 0,1-6-8 0,3 4 8 15,-7-4-8-15,4 0 0 0,-1-3 0 0,1 3 0 16,-4-3 0-16,0 10 0 0,4-7 0 0,-8 3 0 16,4 1-14-16,4 2-5 0,-4 4-1 0,0-1 0 31,-4 4-36-31,5 0-7 0,-8 6-1 0,10-3-516 0,-6-4-102 0</inkml:trace>
  <inkml:trace contextRef="#ctx0" brushRef="#br0" timeOffset="129162.5">18962 6662 1962 0,'0'0'87'0,"-7"0"17"0,0 3-83 0,-4 3-21 0,4-2 0 0,0 2 0 16,3-3 0-16,4-3-12 0,-3 6 2 0,3-6 0 16,-4 6-11-16,4 1-3 0,0-7 0 0,0 9 0 15,4 1 24-15,-1 2-9 0,1-3 9 0,3 4 0 16,-3 0 0-16,6-1 0 0,-3 7 0 0,0-7 0 15,4 7 0-15,-1 0 0 0,1-6 10 0,0 9-2 0,-4-4-8 0,3-5 0 16,-6 9 8-16,3-3-8 0,-4 0 0 0,-3-4 0 16,0 4 0-16,0-6 0 31,0 5-45-31,0-5-7 0,-3-4-2 0,3 1-718 0</inkml:trace>
  <inkml:trace contextRef="#ctx0" brushRef="#br0" timeOffset="129680.4">19353 6210 288 0,'0'0'25'0,"0"0"-25"0,0 0 0 0,0 0 0 15,0 0 311-15,0 0 57 0,0 0 11 0,0 0 2 0,0 0-253 0,0 0-50 16,7 0-10-16,-3 10-3 0,-4-4-45 0,4 7-10 16,-1-1-2-16,1 1 0 0,-4 6-8 0,0-7 0 15,0 10 0-15,0 6 0 0,3 0 0 0,-3-2 0 16,0 5 0-16,-3 3 0 0,3-2 0 0,-4 5 0 15,4-2 0-15,-3 3 0 0,3-1 0 0,-4 1 0 16,0 3 0-16,1-4 8 0,-1-5 0 0,4-1 0 16,-3 0 0-16,3 1 0 0,-4-4-8 0,4-3 12 15,0-3-12-15,0-3 12 0,0-7-12 16,4 4 0-16,-1-4-12 0,1-8 12 16,-1 5-194-16,-3-9-31 0</inkml:trace>
  <inkml:trace contextRef="#ctx0" brushRef="#br0" timeOffset="130567.45">20048 6355 1648 0,'0'0'73'0,"0"0"15"0,0 0-70 0,0 0-18 15,0 0 0-15,0 0 0 0,0 0 63 0,0 0 9 16,0 0 1-16,0 0 1 0,0 0-57 0,0 0-17 16,0 0 8-16,-7 3-8 0,-3 6 0 0,-1 1 0 15,4-1 0-15,-7 0 0 0,0 4 0 0,-4 0 0 16,4-1 0-16,-4 7 0 0,-3-7 16 0,4 7-2 15,-8 3 0-15,4-3 0 0,0 3 22 0,-4 0 4 0,-3 6 0 0,3-3 1 16,-3 7-1-16,3-1-1 0,0 0 0 0,1 1 0 16,-1-1-19-16,0 0-3 0,4 1-1 0,0-4 0 15,3-3-16-15,4-3 0 0,4 0 0 0,3 0 0 32,0-13-96-32,3 7-16 0,1-10-3 0,3-6-501 15,0 0-100-15</inkml:trace>
  <inkml:trace contextRef="#ctx0" brushRef="#br0" timeOffset="130931.84">19653 6304 1324 0,'0'0'118'0,"0"0"-94"0,0 0-24 0,0 0 0 0,0 0 183 0,-3 10 32 15,3-10 6-15,-4 3 2 0,1 6-151 0,3 1-31 16,3-1-5-16,1 1-2 0,-1 2-34 0,1-2-14 16,-1 2 1-16,4 4 0 0,4 0 13 0,0 2-11 15,-4-5 11-15,3 9-10 0,1-3 10 0,-1 3 0 16,1 0-9-16,3-4 9 0,-3 4 0 0,-1 0 0 0,1 0 0 15,-1 0 0-15,1 6 16 0,-4-3 2 0,4 4 0 0,-1-7 0 16,-3 9-18-16,0-3 0 16,4-3 0-16,-4-3 0 15,-4 10-17-15,5-10-7 0,-5 6-2 0,1-3 0 16,-4 0-20-16,0-9-4 0,0 6-1 0,0-7-556 16,0 1-111-16</inkml:trace>
  <inkml:trace contextRef="#ctx0" brushRef="#br0" timeOffset="131413.64">20161 6947 345 0,'0'0'31'0,"0"0"-31"16,0 0 0-16,0 0 0 0,0 0 200 0,0 0 33 16,0 0 7-16,0 0 2 0,7 7-167 0,0-1-34 0,-7-6-6 0,4 9-2 15,3 1-2-15,4-1-1 0,-8 0 0 0,4 1 0 16,-3-4 22-16,3 4 4 0,-4 5 0 16,4-8 1-16,0 8-17 0,-3-5-3 0,-1 2-1 0,1 1 0 15,-1-1-16-15,1 4-3 0,0 0-1 0,-1-7 0 16,-3 10-16-16,0-7 0 0,-3 7 0 0,3 0 0 15,-4-3 8-15,-3 2-8 0,-4 4 0 0,4-3 0 16,0-3 11-16,-3 3-11 0,-1 0 10 0,-3-4-10 16,3-5 0-16,1-1-12 0,-1 0 1 0,4-5 0 31,-3 5-102-31,3-9-21 0</inkml:trace>
  <inkml:trace contextRef="#ctx0" brushRef="#br0" timeOffset="132092.45">20789 6442 1566 0,'0'0'34'0,"0"0"7"0,0 0 2 0,0 0 1 0,0 0-35 0,0 0-9 0,0 0 0 0,0-9 0 16,0 9 63-16,0 0 10 0,-3-3 3 0,3 3 0 15,0 0-45-15,-11 0-9 0,4 0-2 0,0 0 0 16,-4 3 0-16,4 6 0 0,-7 1 0 0,4-1 0 0,3 1-20 16,-4 2 0-16,0 1 0 0,1 6 0 0,-4-1 0 15,3 4 0-15,-3-3 0 0,-4 3-12 16,1 3 12-16,-1 3-8 0,0-2 8 0,4 5-8 15,-3 6 8-15,-1-2 0 0,4-1 0 0,0-2-8 16,3-4 8-16,4-6 0 0,0 6 0 0,4-12 0 0,-1 6 0 0,4-6 0 16,4-4 0-16,-1 1 0 0,1-4 21 0,6 4 0 15,1-7 0-15,-1 3 0 0,1-6-21 0,3 1 0 16,4-4 0-16,-4 0 0 16,0 0 0-16,4 0-15 0,3-4 3 0,-4 1 0 0,-6-3 12 0,7 3-11 15,-1-3 11-15,1-4-10 0,0 4 10 0,-4-4 0 16,0 1 0-16,-4 0 0 0,5-4 0 0,-1 1 8 15,-7-4-8-15,3 0 8 0,1 1 12 0,-4-7 4 16,3 0 0-16,-2 0 0 0,-1-7-10 0,-4 8-2 16,4-11 0-16,-3 10 0 0,-4-3-1 0,3-3-1 0,-3 3 0 0,0-3 0 15,0 9-2-15,-3-6 0 0,3 6 0 0,-7-3 0 16,3 0-8-16,1 3-14 0,-4-3 3 0,-1 10 1 16,1-7 18-16,0 0 3 0,0 7 1 0,0-1 0 31,4 4-39-31,-4-1-7 0,3 1-2 0,-3 9-589 0,4-3-119 0</inkml:trace>
  <inkml:trace contextRef="#ctx0" brushRef="#br0" timeOffset="132465.69">20560 6756 2016 0,'0'0'89'0,"0"0"19"0,0 0-87 0,-7 3-21 16,0-3 0-16,7 0 0 0,-7 6 28 0,7-6 2 15,0 0 0-15,-7 10 0 0,3-7-30 0,4-3 0 0,4 13 0 0,-4-4-10 16,3 0 10-16,4-6 0 0,4 7 0 0,-4-1-8 16,7-9 8-16,-3 10 0 15,3-7 0-15,0-3 0 0,0 6 0 0,0-3 0 16,0 4 0-16,-3-4 0 0,-1-3 0 0,4 0 0 16,-3 0 0-16,3-3 0 15,0-4-33-15,4 7-2 0,0-9 0 0,3 3 0 16,0-4-113-16,-4 1-22 0,22-19-5 0,-10 6-1 0</inkml:trace>
  <inkml:trace contextRef="#ctx0" brushRef="#br0" timeOffset="134098.81">20997 6101 1454 0,'0'0'64'0,"0"0"14"0,0 0-62 0,0 0-16 15,0 0 0-15,0 0 0 0,0 0 32 0,0 0 3 16,0 0 1-16,0 0 0 0,0 0-36 0,0 0 0 15,0 0 0-15,0 0-12 0,0 0 12 0,0 0 0 16,4 9 0-16,-1-3 0 0,-3-6 32 0,7 10 4 16,1-4 0-16,-1-3 0 0,3 10 12 0,-3-13 2 15,4 9 1-15,-1 1 0 0,1 2-12 0,3-3-3 16,-3 4 0-16,-1 6 0 0,-3 0-14 0,7 3-3 16,-3-4-1-16,-4 4 0 0,4 0-6 0,-4 0-2 0,3 0 0 0,1 0 0 15,-1 0-10-15,1 0 10 0,0 6-10 0,-4-9 10 16,3 3-10-16,1 0 8 0,-1 0-8 0,1 0 8 15,0 0 8-15,-1 0 2 0,4-3 0 0,-3 3 0 16,-1 0-18-16,1 6 0 0,0-3 0 0,-1 0 0 16,-3 0 0-16,0 6 0 0,-7-2 0 0,0-4 0 15,0 6-10-15,-3 4 10 0,-4-4-10 0,-4-3 10 16,1 3-23-16,-1-5 2 0,-3-1 0 0,0-3 0 16,0-7 21-16,0 4 0 0,3 0 0 0,0-3 0 15,-3-7-36 1,4 0-8-16,-1 4-3 0,0-13-845 0</inkml:trace>
  <inkml:trace contextRef="#ctx0" brushRef="#br0" timeOffset="135347.98">21706 6355 230 0,'-7'0'20'0,"7"0"-20"0,0 0 0 0,0 0 0 16,-7 0 211-16,4-7 37 0,3 7 8 0,0-3 2 15,7 0-170-15,-7 3-33 0,0 0-7 0,7-6-2 16,0 6-11-16,0 0-3 0,-7 0 0 0,7-3 0 16,0-4 30-16,-7 7 6 0,0 0 0 0,0 0 1 15,0 0-22-15,0 0-5 0,7 10-1 0,-3-4 0 16,-11 0-15-16,7 4-3 0,3 5-1 0,-6 1 0 15,-1 0-12-15,1 0-2 0,-1 5-8 0,4-2 12 16,0 3 3-16,0 0 0 0,-3 0 0 0,6 0 0 16,4 3 19-16,-3 0 4 0,-4-3 1 0,0 0 0 0,10 6-19 15,-6-6-3-15,3 0-1 0,-7 0 0 0,0 0 0 0,0 0-1 16,7-3 0-16,-7 3 0 16,-7-3-27-16,7-7-4 0,7 7-2 0,0-6 0 15,-7-4-23 1,0 4-5-16,0-4-1 0,3 0 0 0,5-5-149 0,-8-4-29 0,0 0-7 15,0 0 0-15</inkml:trace>
  <inkml:trace contextRef="#ctx0" brushRef="#br0" timeOffset="135830.22">21671 6185 2077 0,'0'0'92'0,"-7"-6"19"0,0 6-89 0,7 0-22 0,0 0 0 0,0 0 0 16,-7-3 52-16,7 3 7 0,0 0 1 0,0 0 0 15,0 0-51-15,4-9-9 0,6 5 0 0,1-2 0 16,-1-3 0-16,1 9-8 0,-1 0 8 0,8-7 0 15,3 1 0-15,-3 3 0 0,-8-3 0 0,5 6 0 16,6-3 0-16,0 3 0 0,-7-7 0 0,0 7 0 16,0 0 0-16,4 7 0 0,-4-7 0 0,0 3 0 15,-7 3 0-15,7-3 0 0,0 10 0 0,0-13 0 16,-6 9 0-16,2 1 0 0,1 2 0 0,-1-3 0 0,-3 1 0 16,4-1 0-16,-8 1 0 0,5 2 0 0,-1-2 0 15,-4 2 0-15,1 1 0 0,-1-4 0 0,4 10 0 0,-3-7-15 16,-4 1 3-16,-4 6 0 0,1-7 12 0,3 4 0 15,-4 0 0-15,1-1 10 0,-8-2-26 0,4 0-6 16,-4-4-1-16,1 3 0 0,-1-2 10 0,-3 2 1 16,0-2 1-16,0-1 0 0,0 1 11 0,-4-7 0 15,-7 6 8-15,8-9-8 0,3 10 0 0,-4-10 0 16,-7 6 0-16,8-3 0 0,6-3 0 0,-3 0-18 16,0 0 3-16,-4 0 1 15,1-3-120-15,6-3-24 0,0 2-5 0,1-2-605 0</inkml:trace>
  <inkml:trace contextRef="#ctx0" brushRef="#br0" timeOffset="136363.41">22514 6050 460 0,'-3'0'41'0,"3"0"-33"16,0 0-8-16,-7-9 0 0,-4 0 555 15,11 9-243-15,0 0 1 0,0 0-246 16,0-13-50-16,0 10-9 0,7-3-8 0,0 3 8 0,-3-7-8 16,-4 7 8-16,0 3-8 0,7-6 0 0,-7 6 0 15,0 0 8-15,0 0-8 0,0 0 8 0,0 0 0 16,0 0 0-16,0 0 0 0,-11 9 32 0,1-6 5 16,3 7 2-16,-8-1 0 0,-2 4-14 0,3-4-2 15,0 7-1-15,3-4 0 0,-3 1 13 0,-4 6 2 16,1-4 1-16,3 4 0 0,3 3-5 0,0 0-1 15,-10 6 0-15,7-3 0 0,4 4-20 0,-1-1-5 0,-3 0-1 0,-4 3 0 16,1 7-14-16,2-3 0 0,1-4 0 0,0 0-10 16,-3 1 10-16,2-1 8 0,8 0-8 0,0 1 11 15,0-1-11-15,4-6 0 0,3 6 0 0,3-2-11 16,-3-1 11-16,7-3 0 0,-3-3 8 16,10 0-8-16,4 0 0 0,-4-3 0 0,-4 3 0 0,8 0-8 15,7-4-31 1,-4-5-5-16,-7 6-2 0,0-7 0 15,7 4-103-15,0-4-21 0,1 1-4 0,-5-4-1 0</inkml:trace>
  <inkml:trace contextRef="#ctx0" brushRef="#br0" timeOffset="137261.43">22828 6207 172 0,'28'0'16'0,"-28"0"-16"0,-3 0 0 0,3 0 0 15,0 0 159-15,0 0 29 0,0 0 5 0,0 0 2 0,-4-9-77 0,4 9-15 16,0 0-3-16,0 0-1 0,-10-10-25 0,10 10-5 16,0 0-1-16,0 0 0 0,0 0 4 0,0 0 0 15,0 0 0-15,0 0 0 0,0 0-32 0,-4 7-5 16,-10-7-2-16,7 3 0 0,7-3-13 0,-3 9-2 16,-11-6-1-16,3 7 0 0,4-1 11 0,-4 4 3 15,4-4 0-15,-3 4 0 0,-4 2-31 0,3 1-13 16,4 0 1-16,0-1 0 0,-11 7 12 0,8-3 0 15,3 13 0-15,-4-10 0 0,0 9 0 0,-3-3 0 0,0-3 0 0,4 7 0 16,3-4 10-16,-4-3 2 0,-3 6 0 0,7-9 0 16,3 6-12-16,1-3 0 0,-4-6 9 0,3 3-9 15,4-3 10-15,0 0-2 0,0-7-8 0,4 1 12 16,-4-1-12-16,7-2 11 0,0-4-11 16,0-3 10-16,-4 4 7 0,8-4 2 15,3 0 0-15,0-3 0 0,-3 0-11 0,6 0-8 0,1-3 9 16,0 0-9-16,3-4 0 0,0 7 8 0,-3-3-8 0,-1-3 0 15,8 3 0-15,-4-4 0 0,-7-5 8 0,0 9-8 16,4-7 17-16,0 1 1 0,-1-4 0 0,1 4 0 16,-7 0-18-16,3-4-17 0,3 1 3 0,-6-4 1 15,-1 3 23-15,-3-5 5 0,8 5 1 0,-5-6 0 16,-3 7-16-16,0-10 0 0,0 3 0 0,0-3-10 16,0-9 10-16,1 9 0 0,-5-4 0 0,1-2 0 0,3-3 0 0,-7 9 0 15,0-6 0-15,-7 6 0 16,7 0 0-16,-4 0-12 0,-3 3 2 0,0 3 0 0,-7 1-11 0,3 8-3 15,4-2 0-15,-7 0 0 16,0-1-36-16,0 1-7 0,3-1-1 0,1 10-809 0</inkml:trace>
  <inkml:trace contextRef="#ctx0" brushRef="#br0" timeOffset="137616.2">22578 6483 1983 0,'0'0'44'0,"0"0"8"0,0 0 3 0,0 0 1 0,0 0-45 0,0 0-11 0,7 6 0 0,-7 1 0 15,0 2-15-15,3 1-5 0,4-4 0 0,-3 0-1 16,-4 4 21-16,3-1 15 0,8-6-3 0,-4 6 0 16,0 1 4-16,4-1 1 0,-1-6 0 0,8 7 0 15,3-4 7-15,-3-3 2 0,-8 7 0 0,12-7 0 16,6-3-12-16,-7 6-2 0,-7-3-1 0,4-3 0 16,6 0-11-16,1 0 0 0,-4 0 9 0,0-3-9 15,1-3 0-15,2 6-15 0,-6-6 3 0,3-1 0 16,-3-2-29-1,-1 6-6-15,5-7-1 0,-8 1 0 0,0 6-16 16,0-4-3-16,0-5-1 0,-3 9-726 0</inkml:trace>
  <inkml:trace contextRef="#ctx0" brushRef="#br0" timeOffset="138133.41">23103 5956 1220 0,'0'0'54'0,"0"0"11"0,0 0-52 0,0 0-13 0,0 0 0 0,4-3 0 16,-1-3 85-16,5 0 15 0,-8 6 2 0,7-7 1 16,-4 7-63-16,4-9-12 0,0 9-2 0,0 0-1 15,0-3 12-15,0-3 3 0,4 6 0 0,-4 0 0 0,-7 0-6 16,11 0-1-16,-1 9 0 0,1-3 0 0,-1-3 2 0,4 10 0 15,1-4 0-15,-1 10 0 0,0-6-8 0,3 9-2 16,5 0 0-16,-5 6 0 0,4 0 0 0,-3 0 0 16,0 4 0-16,3-1 0 0,-7 10-11 0,0-10-2 15,-3 7-1-15,-1-4 0 0,1 1-11 0,-1 2 0 16,-3-2 0-16,1-4 0 0,-5-3 0 16,4-2 0-16,-3 2 8 0,-4-3-8 0,0-3 8 0,0 0-8 15,-4 6 8-15,1-6-8 0,-1 0 8 16,-3 0-8-16,-4 6 8 0,-3-6-8 0,-3 0-9 0,-1 6-7 15,-7-6-2-15,-3 3 0 16,0 3-25-16,-7-2-5 0,-1-4 0 0,1 3-594 16,-4-10-118-16</inkml:trace>
  <inkml:trace contextRef="#ctx0" brushRef="#br0" timeOffset="145287.62">17791 10779 997 0,'0'0'44'0,"0"0"9"0,0 0-42 0,7 0-11 0,0-3 0 0,0 3 0 15,-7 0 11-15,7 0 0 16,3-3 0-16,1 3 0 0,-4-6-11 0,0 6 0 0,0 0 0 0,-7 0 0 15,0 0 37-15,0 0 6 0,7 6 1 0,-7-6 0 16,0 0 47-16,7 3 9 0,-7-3 3 0,4 10 0 16,-4-1-35-16,3-6-6 0,-3 10-2 0,0 2 0 15,0-2-37-15,0-1-8 0,0 7-2 0,0 3 0 16,0 0-13-16,4 0 0 0,-1 6 0 0,-3-3 0 16,4 7 0-16,-1-10 0 0,4 9 0 0,-3 0 0 15,0 1 0-15,-1-4 0 0,1-3 8 0,-1 3-8 16,4-3 0-16,-3-6 0 0,-1 3 0 0,1 0 0 15,3 0 0-15,-4-3 0 0,1-7 0 0,-1 4 0 16,1-3 9-16,-4-4-9 0,3 0 8 0,-3-5-8 16,0-4 0-16,0 0 0 0,0 0-12 0,0 0 12 15,0 0-154-15,0 0-23 16,0 0-5-16,-10-19-1 0</inkml:trace>
  <inkml:trace contextRef="#ctx0" brushRef="#br0" timeOffset="145802.71">17805 10757 1267 0,'-7'-3'112'0,"3"-3"-89"0,-6 0-23 0,6-1 0 15,-7-2 196-15,8 6 36 0,-4-7 6 16,3 1 2-16,4 6-189 0,-3-3-38 0,3-7-13 15,3 4 9-15,-3-1-9 0,4 4 8 0,-1-10-8 0,4 7 8 16,-3-4-8-16,3 4 0 0,-3-4 0 0,3 4 0 16,-4 0 0-16,4 2 8 0,0-8-8 0,0 5 0 15,0 7 12-15,0-6-2 0,-3-1-1 0,7 1 0 16,-4 6-1-16,0-7-8 0,0 7 12 0,0-3-4 16,3 3-8-16,-3 0 12 0,4-4-12 0,0 4 12 15,-1-3-12-15,1 6 0 0,-1 0 0 0,4 0 8 16,1 0-8-16,2 9 0 0,-3-9 0 0,4 13 0 15,-8-4-10-15,5 1-4 0,-1 2-1 0,0-2 0 16,3 8 15-16,-2-5-12 0,-5 6 12 0,4-7-12 16,-7 7 12-16,4-6 0 0,-4-1-10 0,0 4 10 15,0 0-10-15,-3-7 10 0,3 10-13 0,-7-7 5 0,3-2 8 0,-3 2 0 16,0-2 0-16,0-1 0 0,-3 4 0 0,-1-4 0 16,1 1 0-16,-4 2 0 0,-1-3 0 0,-2-5 0 15,3 5 0-15,-4 0 0 16,1 4-9-16,-1-4 9 0,1 1-10 0,-5-7 10 15,5 6-22-15,-4 1 2 0,-4-1 0 0,0-6 0 0,4 7 9 0,-3-1 3 16,3-3 0-16,-4 1 0 0,-3-1-8 0,3-3 0 16,0-3-1-16,1 0 0 0,3 0 28 0,0 0 5 15,3 0 2-15,0-3 0 0,4-3-33 0,0 3-6 16,4-7-2-16,3 1-855 0</inkml:trace>
  <inkml:trace contextRef="#ctx0" brushRef="#br0" timeOffset="146735.87">18761 10111 518 0,'0'0'46'0,"0"0"-37"0,0 0-9 0,0 0 0 0,0 0 136 0,0 0 26 15,7-3 5-15,-7 3 1 16,0 0-104-16,7-6-20 0,0 3-4 0,0-3 0 15,-7 6-30-15,7 0-10 0,-7 0 0 0,0 0 9 0,0 0-9 0,0 0 8 16,7-4-8-16,-7 4 8 0,0 0 12 0,0 0 3 16,0 0 0-16,0 4 0 0,-3 5 34 0,-1-3 7 15,-3 0 2-15,3 4 0 0,-3-4-13 0,4 4-2 16,-8-4-1-16,4 0 0 0,0 4-2 0,0-4 0 16,-3 3 0-16,-1 1 0 0,4 2-20 0,-4-2-5 15,4-1-1-15,-3 4 0 0,-1 5-22 0,0 1 9 0,-3-3-9 16,7 9 0-16,-7-3 0 0,4 3 0 15,-4 6 0-15,3-2 0 0,0 2 0 0,-3 3 0 0,0-2 8 0,4 2-8 16,2 4 0-16,-2-4 0 0,6-2 0 0,-3 5 0 16,4-2 10-16,-1-4-2 0,1-6 0 0,3 7 0 15,0-1 0-15,3-3 0 0,4-3 0 0,-3 4 0 16,3-4-8-16,3 3 8 0,1-6-8 0,3 6 8 16,0-6-8-16,0 0 0 0,4-3 0 0,3-4 0 15,0 7-8-15,1-6-8 0,-5 0 0 0,4 3-1 16,-3-7-34-16,0-3-6 15,-1 4-2-15,1-4-519 0,0 1-104 0</inkml:trace>
  <inkml:trace contextRef="#ctx0" brushRef="#br0" timeOffset="147154.09">19043 10419 1879 0,'0'0'83'0,"-4"12"17"0,1-2-80 0,-1-1-20 15,1 4 0-15,3 5 0 0,3 4 12 0,1-3-1 0,-1 0-1 16,1-3 0 0,3 6-31-16,0 6-7 0,0-6 0 0,0 0-1 0,0 6 16 0,0-3 3 0,-3 3 1 0,-4-3 0 15,3 7 9-15,-3-4 0 0,0-3 0 0,0 6 0 16,-3 1 10-16,3-10-2 0,-4 9-8 0,1-3 12 15,-1-6-12-15,4 0 8 0,0-9-8 0,0 5 0 16,-3-5 0-16,6-4 0 0,-3 4-11 0,4-7 11 16,-4-6-146-16,0 0-22 0,0 0-4 15,21-19 0-15</inkml:trace>
  <inkml:trace contextRef="#ctx0" brushRef="#br0" timeOffset="147593.64">19022 10397 1944 0,'-11'-10'86'0,"8"10"18"0,-1-9-84 0,1 9-20 16,-1-3 0-16,4 3 0 0,0 0 8 0,0 0-8 15,0 0 8-15,0 0-8 0,0 0 0 0,0 0-10 0,0 0 1 0,7-3 0 16,0-4 9-16,4 7 0 15,-1 0-9-15,-3 0 9 0,-7 0 0 0,7 0 0 0,8 0 0 0,-5 7 0 16,-10-7 20-16,14 6 9 0,-3 0 2 0,-1-3 0 16,5 7-19-16,-5-7-3 0,1 6-1 0,3 1 0 15,0 2-8-15,0-2 8 0,0-1-8 0,0 4 8 16,0-4-8-16,1 0 0 0,2 4 0 0,-3-4 0 16,4 4 0-16,0 6 0 0,-1-7 0 0,1-2 0 15,-4 8 0-15,4 1 0 0,-4-3 0 16,0 3 0-16,-4-7 0 0,1 10-9 15,-4-3 9-15,0 3-10 0,-3-3 10 0,-1 0-8 0,-6-4 8 0,3 7-8 16,-4-3 8-16,-3-6 0 0,0 5 0 0,0 1 0 16,-4-3 0-16,4 3 0 0,-3-7-9 0,-1 7 9 15,4 0 0-15,-7-7 0 0,3 1-9 0,-3 6 9 32,0-7-40-32,0 7-4 0,-4-6 0 0,1-4-1 0,-1 1 23 0,0-1 5 0,1-6 1 0,-1 6 0 31,-3-9-31-31,3 0-5 0,1 0-2 0,-1-9-446 0,4 9-88 0</inkml:trace>
  <inkml:trace contextRef="#ctx0" brushRef="#br0" timeOffset="148357.72">19667 10174 230 0,'0'0'20'0,"0"0"-20"0,0 0 0 0,0 0 0 15,0 0 111-15,0 0 17 0,0 0 4 0,0 0 1 16,0 0-64-16,11 3-13 0,0-3-2 0,-4 6-1 16,3-2 23-16,-3-4 4 0,0 9 0 0,0-6 1 15,4 3 17-15,-4-2 3 0,0 5 1 0,0 0 0 16,0 1-30-16,0 2-5 0,-3 1-2 0,-1 3 0 15,4-1-34-15,-7 7-7 0,4-3-2 0,-4 9 0 16,0-3 17-16,3 7 3 0,1 5 1 0,-4 1 0 16,0 0-27-16,0-4-6 0,0 7-1 0,3-7 0 15,-3 4 23-15,4-4 4 0,-1-2 0 0,-3 2 1 16,4-2-15-16,0-4-3 0,-1-3-1 0,1 6 0 16,-4-2-8-16,0-8-2 0,3 8 0 0,-3-4 0 15,0-3-8-15,-3-3-11 0,3 2 3 0,0-2 0 16,-4-3-32-16,4 3-5 0,-3 3-2 0,3-3 0 15,-4-7-162-15,4 7-33 0</inkml:trace>
  <inkml:trace contextRef="#ctx0" brushRef="#br0" timeOffset="149079.69">20447 10347 403 0,'0'0'17'0,"0"0"5"16,0 0-22-16,0 0 0 0,0 0 0 0,0 0 0 0,0 0 205 0,0 0 37 16,0 0 7-16,-4-4 2 0,4 4-170 0,-3-9-33 15,3 9-8-15,0-3 0 16,0 3 4-16,0-6 0 0,0 6 1 0,3-10 0 15,-3 10-29-15,0 0-7 0,0 0-1 0,0 0 0 0,0 0 29 16,-7 6 6-16,4-6 1 0,-8 4 0 0,4 5-13 16,-3 4-3-16,-1-4 0 0,1 10 0 0,-1 0 16 15,0-4 4-15,-3 7 0 0,0 6 0 0,0 1-17 0,0-4-3 16,3 3-1-16,1-3 0 0,-1 6-19 0,4-2-8 16,-3-4 8-16,6 6-8 0,-3-3 0 0,7-3 0 15,-7-3 0-15,3 7 0 0,4-8 0 0,0 1 0 16,0-3 0-16,0 3 0 0,4-9 0 0,-1 6 0 15,1-1 0-15,-1-5-11 0,1-1 11 0,3 1 0 16,0 3 0-16,4-10 0 0,-1 3 0 0,1 1 0 0,3-10 0 16,0 0 0-16,4 0 0 0,-1 0 0 0,1 0 0 15,3-10 0-15,4 7 0 0,-4-9 9 0,4 2-9 16,-4-5 0-16,4 2 21 0,-1-3-2 0,-6-2-1 16,3-1 0-16,0 0-18 0,-3-3 8 15,0 0-8-15,-11 0 0 0,0-9 0 0,-4 9 0 16,11-10 0-16,-7 1 0 0,0 0 15 0,-3 6-4 0,-1-4-1 0,1-2 0 15,-1 0 4-15,-3 9 1 0,-3-3 0 0,-1 0 0 16,-3 3-4-16,0 0-1 0,-3 3 0 0,-1 6 0 16,-3-9-10-16,3 13-11 0,-3-4 3 0,0 4 0 15,0-4-8-15,4 7 0 0,-5 0-1 0,1 0 0 32,0 2-30-32,4-2-5 0,-1 6-2 0,0-3 0 0,1 3-117 0,-1 3-23 0,1-3-5 0,-1 6-1 15</inkml:trace>
  <inkml:trace contextRef="#ctx0" brushRef="#br0" timeOffset="149405.38">20295 10566 1094 0,'0'0'97'0,"0"0"-77"15,0 0-20-15,0 0 0 0,4 9 134 0,-1 1 23 16,-3-1 5-16,4 4 1 0,3-4-105 0,-4 1-21 16,5-4-4-16,-5 3-1 0,4 1-20 0,-3 2-4 15,-1-2 0-15,1 5-8 0,-4-8 36 0,0 8 0 16,3-2 0-16,-3-4 0 0,-3 4 18 0,3-4 4 0,0 1 1 0,0-10 0 16,3 9-17-16,-3-9-3 0,4 6-1 0,-4-6 0 15,7 7-12-15,3-4-2 0,1-3-1 0,0 0 0 16,6 0-23-16,1-10 8 0,3 7-8 0,0-6 0 15,4-1-8-15,3 1-7 0,0-4-1 0,4 4 0 32,-4-4-58-32,1 4-12 0,-1 0-2 0,3 2-1 0,-2-2-121 15,-5 3-24-15,-2-4-5 0,-1 10-415 0</inkml:trace>
  <inkml:trace contextRef="#ctx0" brushRef="#br0" timeOffset="150094.66">20765 10027 748 0,'0'0'67'0,"0"0"-54"0,0 0-13 0,0 0 0 15,0 0 183-15,0 0 33 0,-8 0 8 0,8 0 0 0,0 0-143 0,0 0-29 16,0 0-5-16,0 0-2 0,11 3-11 0,0-3-2 16,-1 6-1-16,1-3 0 0,-1 3-31 0,1-2 8 15,3 8-8-15,0-2 0 0,-3-1 0 0,3 4 0 16,4 5 0-16,-4 4 0 0,0-9 0 0,0 9 0 16,3 6-8-16,1-6 8 0,0 9 0 0,-1-2 0 15,1 5-8-15,0-3 8 16,3 4 0-16,0 3 0 0,-3-4 0 0,-1 4 0 0,4-4 0 0,1-3 0 15,-5 1 0-15,1-1 0 0,7 1 0 0,-8-1 0 16,1-6 11-16,-4 3-11 0,0-3 8 0,0 4-8 16,-7-4 0-16,0 6 0 0,-3-3 0 0,-4-3 0 15,-4 7 0-15,-6-1 0 0,-4 0 0 0,-4 1 0 16,4-1 0-16,-7-3-9 0,-4-3-2 0,-3 7 0 16,0-1 0-16,-1-3 0 15,5-3-30-15,-1-6-7 0,4-6 0 0,3 2-1 16,-3-8 13-16,7-1 4 0,-11-12 0 0,8-1-652 0</inkml:trace>
  <inkml:trace contextRef="#ctx0" brushRef="#br0" timeOffset="150521.38">21544 10315 2221 0,'0'0'98'0,"0"0"21"0,-3 0-95 0,3 0-24 0,0 0 0 0,0 0 0 0,0 6 20 0,0 4 0 0,0 2 0 0,7 1 0 32,0 6-64-32,3 0-12 0,-3 6-4 0,0-3 0 15,8 9 24-15,-5 0 5 0,-3 1 1 0,4-1 0 0,-4 0 20 0,0 4 10 0,0 3-10 16,-7-7 10-16,0 0 0 0,0-6 0 0,0 7 0 0,0-10 0 15,-7 0 0-15,3 3 0 0,4-3 0 16,4-7 0-16,-8 4 0 0,1 0-16 0,3-7 5 0,3 1-849 16</inkml:trace>
  <inkml:trace contextRef="#ctx0" brushRef="#br0" timeOffset="150833.64">21463 10249 640 0,'0'0'28'0,"0"0"7"0,0 0-35 0,0 0 0 0,0 0 0 15,0 0 0-15</inkml:trace>
  <inkml:trace contextRef="#ctx0" brushRef="#br0" timeOffset="151656.72">21491 10397 979 0,'0'0'43'0,"0"0"9"0,0 0-41 0,0 0-11 0,0 0 0 0,0 0 0 15,-3-10 196-15,3 10 38 0,0 0 7 0,0 0 2 16,3-3-194-16,1-6-38 0,-1-1-11 0,4 1 0 16,0 6 24-16,0-7 2 0,-3 1 0 0,3 0 0 15,-3-1 16-15,3 7 3 0,-4-6 1 0,4-1 0 16,-3-2 4-16,3 2 1 0,-4 1 0 0,1-4 0 15,-4 4-9-15,3 0-2 0,4 2 0 0,-3-2 0 16,-1-1-21-16,1 1-5 0,0 0-1 0,3-1 0 0,0 1-5 0,0 6-8 16,0 0 11-16,0-4-11 0,3 7 0 0,5 0 0 15,-8 0-10-15,3 7 10 0,8-7-17 0,-1 3 4 16,-2-3 1-16,-1 12 0 16,0-2 12-16,-4-1 0 0,12 0-10 0,-8 4 10 15,-4 0 0-15,4-4-9 0,0 7 9 0,4-4 0 0,-7 1 0 16,-1-1 19-16,4 7-3 0,-3-6 0 0,0-4-16 0,-1 4 0 15,-3 2 8-15,-3-2-8 0,6-1 0 0,-6-2 0 16,-1 2 0-16,4 4 0 0,-3-4 0 0,-1 1 0 16,1 0 0-16,-4 2 0 0,0-2-13 0,-4-4-7 15,4 4 0-15,0-4-1 0,-10-6 9 0,3 7 1 16,3-1 1-16,1 0 0 0,-4 1-3 0,-4-7-1 16,4 6 0-16,-4-5 0 0,4 5 14 0,-3 0 0 15,-8-9 0-15,4 10 0 0,3-7 0 0,-6 6 0 16,-4-2 0-16,0-1 0 0,3 0 0 0,0-3 0 0,-3 4-10 0,0-4 10 15,-4 3-23-15,8-3 0 0,2 0 0 0,-2-3 0 32,-1 0-17-32,4 0-4 0,3 0-1 0,4-3 0 15,0 0-19-15,0-3-4 0,4 6-1 0,3 0-503 0,-4-10-101 0</inkml:trace>
  <inkml:trace contextRef="#ctx0" brushRef="#br0" timeOffset="152179.47">22419 9998 1364 0,'11'-6'60'0,"-11"6"13"16,0 0-58-16,0 0-15 0,0 0 0 0,0 0 0 0,10 0 12 0,-10 0 0 16,0 0 0-16,0 0 0 0,0 0-12 0,0 0 0 15,0 0 0-15,0 0 0 0,0 0 11 0,0 0-1 16,0 0 0-16,0 0 0 0,0 0 70 0,0 0 15 15,0 0 2-15,-3 6 1 0,-8 4-38 0,4 9-8 16,-4-7-2-16,4 1 0 0,0 6-26 0,-3 3-4 0,-8-1-2 0,8-2 0 16,2 3-18-16,-2 0 0 0,-8 6 8 0,1-6-8 15,3 0 0-15,-1 7 0 16,-2-4 8-16,-1-3-8 0,4 0 0 0,3 3 0 16,1 0 0-16,3-3 0 0,-7 0 8 0,7 0-8 0,3 3 12 0,1 0-12 15,-1-3 20-15,-3 6-4 0,7-3 0 0,0 3 0 16,0-3-7-16,0 7-1 0,-4-10-8 15,8 6 12-15,0-3-12 0,-1 3 0 0,-6-6-9 0,3 9 9 32,3-9-52-32,1 0-5 0,3-3-1 0,-4 0 0 0,-3-3 15 0,7-7 3 0,7 10 1 0,-3-10 0 15,-4 1-1-15,7-4 0 0,4 3 0 0,3 1 0 16,-11-4-20-16,8 0-5 0,0 1-1 0,3-4 0 16</inkml:trace>
  <inkml:trace contextRef="#ctx0" brushRef="#br0" timeOffset="152872.32">22793 10215 230 0,'0'0'10'0,"0"0"2"0,-7 0-12 0,0 0 0 0,7 0 0 0,0 0 0 16,-11 0 312-16,1 3 60 0,10-3 12 0,0 0 3 15,-7 0-303-15,-4 0-60 0,0 0-12 0,4 6-2 0,7-6 6 0,-7 3 2 16,-3 1 0-16,-1 5 0 16,1 0-6-16,3 1-2 0,-4-7 0 0,-3 16 0 0,0-7 14 0,3 4 2 15,4 0 1-15,-7 2 0 0,0 4 4 0,0 7 1 16,7-4 0-16,-4 12 0 0,-3-5-20 15,0 2-3-15,0 1-1 0,7-4 0 0,0 0-8 0,-4 1 0 16,4-4 0-16,0-3 0 0,3-3 0 16,4 0 0-16,-3-3 0 0,-1 0 0 15,11-7 8-15,-3 1-8 0,0 2 0 0,-1-8 8 0,1 2-8 16,6 0 12-16,1 1-12 0,3-7 12 0,-4 3-12 0,1-6 12 16,7 3-12-16,-4-3 12 0,3 0-12 0,1 0 0 15,0 0-12-15,-1-3 12 0,8-3 0 0,-4 3 0 16,-7-7 0-16,7 7 0 0,4-6 0 0,-7-1 0 15,-8-2 0-15,8-7 8 0,3 10 6 0,-3-13 1 0,-1 3 0 0,1-3 0 16,-4 0 0-16,0 0 0 0,4-9 0 16,0-1 0-16,-8 1-2 0,1 0 0 0,3-1 0 15,0 1 0-15,-3 0-13 0,-1 9 0 0,-3-10 8 0,0 10-8 16,0-3 0-16,-3 3 0 0,-8 3 0 0,4-3 0 16,0 4 0-16,0 5 0 0,-10-6 0 0,-1 1 0 15,1 5-23-15,3 4 3 0,-4-4 0 0,-3 4 0 16,0-4 1-16,0 4 1 0,7-1 0 0,-8 1 0 15,-2 6-17-15,3-7-3 16,7 7-1-16</inkml:trace>
  <inkml:trace contextRef="#ctx0" brushRef="#br0" timeOffset="153231.63">22599 10525 1911 0,'-14'10'84'0,"10"-10"19"0,-3 6-83 15,0 0-20-15,0 4 0 0,0-1 0 0,4 0 0 0,-1-5 0 0,4-4 0 0,0 15 0 16,0-5 13-16,4-4-1 0,-1 3-1 0,8 1 0 16,3-7 24-16,-4 6 5 0,1-2 0 0,3-4 1 15,4 6-17-15,-1-6-3 0,-3 7-1 0,4-10 0 16,3 9-20-16,0-9 0 0,1 6 0 0,-5-3 8 16,-3 1-8-16,4-4 0 0,3 0 0 0,0 6 0 31,-3-6-28-31,3 0-4 0,0-6-1 0,0 6 0 15,-3-4-31-15,-7 1-5 0,3-3-2 0,-4 3-494 0,4-6-99 0</inkml:trace>
  <inkml:trace contextRef="#ctx0" brushRef="#br0" timeOffset="153772.48">22955 9942 115 0,'0'0'0'0,"0"0"10"0,0 0-10 0,0 0 0 0,0 0 0 0,0 0 0 16,0 0 251-16,0 0 48 0,0 0 9 0,0 0 3 16,0 0-220-16,7-6-44 0,0 6-9 0,4-3-2 15,-4 3 16-15,0 3 4 0,-3 6 0 16,6-3 0-16,-3-2 6 0,0 8 2 0,4-2 0 0,-4 5 0 15,4-9-53-15,-1 13-11 0,-3-6 0 0,4 6 0 16,3-7 0-16,-4 7 0 0,5-6 0 0,-1-4 0 16,0 10 0-16,3-7 0 0,5 7 8 0,-5-3-8 15,1 3 8-15,3 3-8 0,0-4 9 0,0 4-9 16,1 0 12-16,-5 0-4 0,1 0-8 0,-4 6 12 16,-4-6-12-16,1 7 0 0,-4-4 0 0,-3 3 0 15,-1-3 0-15,-3 3 11 0,-7-3-11 0,4-3 10 16,-1 3-10-16,-3 0 10 0,0-3-10 0,0-3 10 15,-4 3-10-15,-3 0 0 0,4-9 0 0,-4 5 8 0,3 1-8 16,-3-6 0-16,-4-1 0 0,8 4 0 0,-5-3-13 16,1-1-5-16,0-3-1 0,0-5-529 15,0 5-107-15</inkml:trace>
  <inkml:trace contextRef="#ctx0" brushRef="#br0" timeOffset="157449.32">17646 13385 1587 0,'0'0'70'0,"0"0"15"0,0 0-68 16,0 0-17-16,0 0 0 0,0 0 0 0,0 0 66 0,0 0 10 16,0 0 1-16,0 0 1 0,0 0-58 0,0 0-11 15,0 0-9-15,0 0 12 0,0 0 29 0,0 0 7 16,0 0 0-16,0 0 1 0,0 0 2 0,0 0 0 0,3 10 0 0,1-1 0 16,-4 0-22-16,0 4-4 0,0-4-1 0,0 10 0 15,0-3-9-15,0 3-3 0,-4 3 0 0,4 0 0 16,0 9-12-16,0 0 8 0,4 1-8 0,-4 8 0 15,-4-5 8-15,4 2-8 16,4 4 0-16,0-6 0 0,-1-1 0 0,-3-2 8 16,4-1-8-16,3 0 0 0,-4-2 0 0,1-4 8 0,3-3-8 0,-4 6 0 15,4-6 13-15,-3 0-3 0,-1-4-1 16,1-5 0-16,-1 6-20 0,1-7-4 0,0-2-1 0,-1-7 0 31,-3-3-80-31,0 0-16 0,0 0-3 0,0 0-522 0,0-6-105 0</inkml:trace>
  <inkml:trace contextRef="#ctx0" brushRef="#br0" timeOffset="158043.56">17614 13485 1616 0,'0'0'72'0,"0"0"14"0,0-6-69 0,0 6-17 16,-3-3 0-16,3 3 0 0,0-6 36 0,0 0 4 16,0-1 1-16,3-2 0 15,1 6-54-15,-1-7-11 0,1 1-3 0,3 6 0 0,-4-4 39 0,1-5 8 16,-1 3 2-16,4-1 0 0,-3 4 48 0,3-4 10 0,4 1 1 0,-4-4 1 15,0-2-8-15,3 2-2 0,-3 4 0 0,4-4 0 16,3-5-35-16,-3 8-7 0,3-2-2 0,-4-1 0 16,1 0-18-16,3-2-10 0,-3 2 10 0,-1 4-10 15,1-4 9-15,-1 4-9 0,-3-4 8 0,1 4-8 16,2 0 16-16,1-1-1 0,-4 1-1 0,3 2 0 16,1 1-14-16,3-3 0 0,-3 9 0 0,-1-3 0 15,1-7 0-15,-1 10 0 0,8 0-10 0,0 0 10 16,3 0 0-16,3 3 0 0,-2 4 0 0,-1-4 8 15,0 3-8-15,0 3 0 0,-3 4 0 16,3-4 8-16,-3 1-8 0,-1-4 0 0,-6 10 0 0,3-1 0 31,-7-5-23-31,0 9-5 0,0-7-2 0,-7 10 0 0,0-6 18 0,0 0 12 0,0 2-13 0,-3 1 5 16,-1-3 8-16,-3 6 0 0,0-7 0 0,-4 1 0 16,4 3 0-16,0-7 0 0,-3 7 0 0,3-6 0 15,0-4 0-15,-4 4 0 0,0-4 0 0,1 7 0 0,3-10 0 16,-4 4 0-16,1-1 0 0,-1-3 8 0,-3 1-8 0,0-1 0 15,-4-3-8-15,4 3 8 0,3-3-19 0,-3-3 2 16,-3 0 0-16,-1 0 0 0,0 0 2 0,4 0 1 16,0 0 0-16,0-3 0 15,0-3-20-15,3 6-4 0,1-9-1 0,-1 5 0 16,1-5-142-16,3 9-29 0,-4-9-6 0</inkml:trace>
  <inkml:trace contextRef="#ctx0" brushRef="#br0" timeOffset="158834.17">18754 12582 1591 0,'0'0'35'0,"0"0"7"0,0 0 2 0,0 0 0 0,0 0-35 0,0 0-9 0,0 0 0 0,0 0 0 31,7 0-39-31,-7 0-9 0,0 0-3 0,0 0 0 0,3 10 28 0,-3-10 6 0,0 9 1 0,0 1 0 15,-7-1 33-15,0 4 7 0,0-1 2 0,-3-3 0 16,-5 4 35-16,5-4 7 0,-4 4 2 0,0 3 0 16,3-4-5-16,-7 1-1 0,4-4 0 0,4 4 0 15,3 2-16-15,0-2-3 0,0-1-1 0,-1 1 0 16,5 6-22-16,-4-7-5 0,3 7-1 0,1 3 0 16,-4 0-16-16,3 0 10 0,-3 6-10 0,0-6 8 15,-3 6-8-15,2 4 0 0,-2-1 0 0,3 4-11 16,-4-4 11-16,1 3-8 0,-1-2 8 0,1 9-8 0,-5-7 8 15,5-3 0-15,3 1 0 0,0-4 8 0,0-3 8 0,3 3 1 16,1-6 1-16,3 0 0 0,3 6 14 0,1-2 4 16,3-4 0-16,0-1 0 0,0 8-21 0,3-7-4 15,1 0-1-15,0 0 0 0,3-1-10 0,0-2-11 16,3 3 3-16,1 0 0 16,3-3-41-16,0-6-8 0,1 5-2 0,-1-5 0 15,3 6-62-15,1-10-13 0,-4 1-2 0,4-7-412 0,0 6-83 0</inkml:trace>
  <inkml:trace contextRef="#ctx0" brushRef="#br0" timeOffset="160071.9">19043 12984 115 0,'0'0'10'0,"0"0"-10"0,0 0 0 0,3 0 0 15,5-3 21-15,-5-4 3 0,4 4 0 0,-7 3 0 0,0 0 11 0,7 0 2 16,0-9 1-16,0 9 0 15,0-3 88-15,4-4 18 0,-8 7 3 0,8 0 1 16,-4-3-11-16,-7 3-1 0,0 0-1 0,0 0 0 16,4 0-36-16,-1-3-7 0,-3 3-2 0,0 0 0 0,0 0-35 15,0 0-7-15,0 0-2 0,0 0 0 0,0 0-29 0,0 0-5 16,0 0-2-16,0 0 0 0,-3 6 5 0,-1 4 1 16,1-1 0-16,-4 1 0 0,-1-1 12 0,1 4 4 15,-3-1 0-15,-1-2 0 0,4 8 7 0,-7 1 1 16,0-3 1-16,0 6 0 0,0 6-4 0,-4-6-1 15,4 0 0-15,0 9 0 0,-4-3-21 0,1-2-5 16,-1-4-1-16,0 9 0 0,1-9-9 0,-1 6 0 16,4-6 0-16,0 0 0 0,0 0 0 0,0 0 0 0,7-6 0 0,-1-4 0 15,1 1-17-15,4-1 1 0,-1-6 0 0,4-2 0 32,0-4-41-32,0 0-8 0,0 0-2 0,0 0 0 15,0 0-133-15,11 0-26 0</inkml:trace>
  <inkml:trace contextRef="#ctx0" brushRef="#br0" timeOffset="160442.54">18874 12962 1152 0,'0'0'102'0,"-7"0"-82"16,0 0-20-16,7 0 0 15,-4 0 163-15,4 0 28 0,-7 0 5 0,7 0 2 16,0 0-160-16,0 0-38 0,0 0 0 0,0 0 0 0,0 0 12 0,0 0-1 16,0 0 0-16,0 0 0 0,0 0 14 0,0 0 3 15,0 0 1-15,0 0 0 0,0 9-9 0,3 1-1 16,-3-10-1-16,4 3 0 0,3 6 7 0,-3 4 2 16,3-4 0-16,3 1 0 0,-3 2-2 0,4 7 0 15,-1-7 0-15,1 7 0 0,3 3-15 0,0 0-10 16,0 0 12-16,0 6-12 0,1-6 0 0,-1 10 0 15,-4-10 0-15,1 9 0 0,-8-9 9 0,4 0-9 16,4 6 0-16,-4-3 9 0,0-6-9 0,-3 3 0 16,3-3 0-16,0-7 0 0,3 1-10 0,-3-4 10 0,0 1 0 15,4 2-9-15,0-6-7 0,-4-2-2 0,3-4 0 16,-3 6 0 0,7-6-122-16,-3-6-24 0,0 6-4 0,-1-10-2 0</inkml:trace>
  <inkml:trace contextRef="#ctx0" brushRef="#br0" timeOffset="161122.64">19452 12846 288 0,'0'0'25'0,"0"0"-25"0,4-10 0 0,-4 10 0 15,3-3 172-15,-3 3 28 0,4-3 7 0,-4 3 1 16,0 0-167-16,0 0-33 0,0 0-8 0,0 0 0 15,0 0 8-15,0 0 0 0,0 0 0 0,-7 3 0 16,3 0 82-16,-3 7 16 0,0-4 3 0,4-3 1 0,-5 10 10 0,5-4 3 16,3 4 0-16,-4 5 0 0,4 1-55 0,0 3-12 15,0 0-1-15,4 10-1 0,-1-1-31 0,1 0-7 16,3 4 0-16,-3-4-1 0,-4 7-15 0,7-4 8 16,-4 1-8-16,4-4 0 0,-3-3 0 0,-4 4 0 15,3-7 0-15,1 3 0 0,-4-6 0 16,0 0-12-16,0 0 1 0,0 0 0 15,3-3-13-15,-3-7-2 0,0 7-1 0,0-6 0 16,4-4-114-16,-1 0-23 0,-3 1-5 0</inkml:trace>
  <inkml:trace contextRef="#ctx0" brushRef="#br0" timeOffset="161586.07">19724 12993 1324 0,'0'0'118'0,"0"0"-94"0,0 0-24 0,0 0 0 16,0 0 108-16,0 0 18 0,0 0 3 0,0 0 1 15,0 0-130-15,0 0-30 0,0 0-4 0,0 0-1 16,3 10 20-16,-3-10 4 0,4 9 1 0,-4-6 0 15,3 7 21-15,1-1 4 0,-4 0 1 0,3 4 0 16,1-4 17-16,0 4 4 0,-4-4 1 0,0 4 0 16,3 6 14-16,-3-7 4 0,4 4 0 0,-4-1 0 15,3 4-36-15,1-6-6 0,-1-1-2 0,1 4 0 0,-1-3-4 0,1-1 0 16,-1-2-8-16,4-1 12 0,0 0 0 16,0-5-1-16,4 2 0 0,0-3 0 0,-4-3 1 0,3 0 1 15,1 0 0-15,-1-3 0 0,1-3 16 0,0-4 3 16,-4 4 1-16,3-4 0 0,1 1-7 0,-1-10-2 15,1 7 0-15,-4-7 0 0,0-3 4 0,4 3 0 16,-4-3 0-16,0 6 0 0,0-9-28 0,-4 3 0 16,4 0 0-16,-3 1 0 15,-1 2-19-15,5-3-9 0,-5 0-1 0,4 0-1 0,-3 0 4 0,3 0 1 0,-4 3 0 0,4 7 0 32,-3-7-18-32,-1 9-3 0,1-2-1 0,-4 2 0 15,0 10-127-15,0 0-26 0,0 0-4 0,0 0-2 0</inkml:trace>
  <inkml:trace contextRef="#ctx0" brushRef="#br0" timeOffset="162001.66">19816 13263 345 0,'0'0'31'0,"0"0"-31"0,0 0 0 0,0 0 0 15,0 0 338-15,0 0 62 0,0 0 12 0,0 0 2 0,0 0-290 0,7 6-57 16,-4 4-12-16,4-4-3 0,-3 3-35 0,3-3-7 16,0 4-2-16,0-1 0 0,-4 4-8 0,4-4 8 15,-3 4-8-15,0-4 8 0,3 10-8 0,-4-6 0 16,-3-4 0-16,4 3 8 0,-4 7-8 0,-4-6 0 16,4 3 9-16,-3-4-9 0,-1-3 12 0,1 4-1 0,3-4-1 15,-4 4 0-15,0-4-10 0,1-5 0 0,3 5 0 0,-4 0 8 31,4 1-36-31,0-7-8 0,0 6-2 0,0 4 0 16,4-4-36-16,-1-3-7 0,-3-6-2 0,4 10-721 0</inkml:trace>
  <inkml:trace contextRef="#ctx0" brushRef="#br0" timeOffset="163050.46">20119 13564 1303 0,'0'0'57'16,"0"0"13"-16,0 0-56 0,0 0-14 0,0 0 0 0,0 0 0 15,0 0 38-15,7 0 5 0,4 0 1 0,-8-3 0 16,-3 3-30-16,11 0-6 0,-1 0 0 0,-3 0-8 16,0 0 0-16,-7 0 0 0,7 0 0 0,-7 0 0 0,0 0 22 0,4 3 1 15,-1 6 0-15,1 1 0 0,-4-1 3 0,-4 0 1 16,1 4 0-16,-1-4 0 0,1 4-15 0,-1 0-2 15,1 5-1-15,3 1 0 0,-4-6-9 0,4-1 0 16,0 4 9-16,-3 0-9 0,6-7 24 0,-3 4 0 16,4 5 0-16,-1-5 0 0,1 3-24 0,-1-4-8 15,-3 1 0-15,0-1 0 16,4-2-31-16,-4 5-5 0,-4-8-2 0,4 2-449 16,0 0-89-16</inkml:trace>
  <inkml:trace contextRef="#ctx0" brushRef="#br0" timeOffset="163713.74">20613 12968 1548 0,'0'0'34'0,"0"0"7"0,0 0 2 0,0 0 0 0,0 0-35 0,0 0-8 15,0 0 0-15,0 0 0 0,0 0 27 16,0 0 3-16,0 0 1 0,0 0 0 0,0 0-31 15,0 0 0-15,0 0 0 0,0 0 0 16,0 0 36-16,0 0 2 0,0 0 0 0,0 0 0 0,0 0-8 0,0 0-2 16,0 0 0-16,-7 0 0 0,0 3 4 0,0-3 1 15,-4 10 0-15,4-7 0 0,0 6-17 0,0 4-4 16,-4 6-1-16,4-7 0 0,-3 13-11 0,-1-3 0 16,1 3 0-16,-1 3 0 0,-3-3 0 0,3 7 0 15,4-4 0-15,-3-3 0 0,3 7 0 0,-4-11 0 16,7 1 0-16,1 3 0 0,-1-9 0 0,1 3 0 0,3-6 0 15,0 2 0-15,0-2 0 0,3-4 0 0,1-6 0 0,-4-3 0 16,3 10 0-16,4-7-11 16,1 3 3-16,2-3 0 0,-3-6 8 0,4 3 11 0,3 0-3 0,-4 0 0 15,1 0-8-15,0-6 8 0,3 6-8 0,0 0 8 16,-4 0-8-16,5 0 0 0,-5-3 0 0,1-4 0 16,3 4 0-16,-4 3 12 0,-3-9-12 0,4-1 12 15,-4 4-4-15,4-3 0 0,-4-1 0 16,0 1 0-16,-4-4 24 0,1-2 5 0,-4 2 1 0,3 1 0 15,1-7-10-15,-4-3-3 0,0 3 0 0,0-3 0 16,0 0-5-16,0 0-2 0,3 0 0 0,1-9 0 16,-4 3-18-16,3 3 0 0,-3-4 0 0,0 7 0 15,4 1 0-15,-4-1 0 0,-4 3 0 0,4 3 0 16,0 0 0-16,0 4 0 0,0-1-13 0,-3 4 5 16,-1-1-7-16,1 1-1 0,-1 9 0 0,-3-3 0 15,4-3-86-15,-4 6-18 0,3 0-3 0,-3 0-493 16,0 0-98-16</inkml:trace>
  <inkml:trace contextRef="#ctx0" brushRef="#br0" timeOffset="164008.68">20436 13257 1641 0,'0'0'72'0,"0"0"16"0,0 0-70 0,-3 9-18 15,3-9 0-15,-4 9 0 0,4 1 0 0,-3-1 10 0,3-9-10 0,0 6 8 16,0-6-8-16,3 10 0 0,-3-10 0 0,4 9 8 16,-4-9 33-16,7 10 7 0,-7-10 0 0,7 3 1 15,-3 6-13-15,6-9-2 0,-3 10-1 0,0-7 0 16,4-3-17-16,-1 0-3 0,1 0-1 0,0 0 0 15,-1 0-20-15,4 0-5 0,-3-3-1 0,3-1 0 32,-3-2-52-32,3-3-10 0,0 6-3 0,0-7-709 0</inkml:trace>
  <inkml:trace contextRef="#ctx0" brushRef="#br0" timeOffset="164699.97">20729 12538 403 0,'0'0'36'0,"0"0"-36"0,0 0 0 0,0 0 0 0,0 0 153 0,0 0 24 16,0 0 5-16,0 0 1 0,0 0-102 0,0 0-20 15,0 0-4-15,0 0-1 0,0 0 0 0,0 0 0 16,0 0 0-16,0 0 0 16,0 0 28-16,4 10 6 0,-1-7 1 0,4 3 0 0,0-3-50 0,0 4-9 15,1-1-3-15,-1 0 0 0,0 4-17 0,0 5-3 16,0 1-1-16,3 0 0 0,-3 2-8 0,4 4 0 16,3 7 0-16,-3-4 0 0,3 3 0 0,-4-3 0 15,4 6 0-15,4 1 0 0,-7-1 0 0,3 0 0 16,3-2 0-16,1-4 0 0,-4 6 0 0,4 1 0 15,-1-1 0-15,-2 0 0 0,-1 10 0 0,3-7 0 16,-6-2 0-16,-1-1 0 0,-2 10 0 0,-1-10 0 16,-4 1-10-16,-6-1 10 0,-1-6-12 0,-3 3 3 15,0-6 1-15,-4 0 0 0,4 0 8 0,-3 0-13 0,-4-3 5 16,0 3 8-16,-1-3-21 0,1-7 3 0,4 10 1 0,-4-12 0 31,-4 2-143-31,0 4-29 0,-20 0-6 0,9-16-1 0</inkml:trace>
  <inkml:trace contextRef="#ctx0" brushRef="#br0" timeOffset="167245.7">21343 13341 288 0,'0'0'25'0,"0"0"-25"0,0 0 0 0,0 0 0 15,0 0 58-15,0 0 6 0,0 0 2 0,0 0 0 16,0 0-19-16,0 0-4 0,0 0-1 0,0 0 0 16,0 0 22-16,0 0 5 0,0 0 1 0,0 0 0 15,0 0-1-15,0 0 0 0,0 0 0 0,11 0 0 16,-11 0-1-16,0 0 0 0,0 0 0 0,0 0 0 16,0 0 2-16,0 0 0 0,0 0 0 0,0 0 0 15,0 0-18-15,7 6-3 0,-7-6-1 0,0 0 0 16,0 0-20-16,10 4-5 0,-6-1-1 0,3 6 0 15,-4-3-12-15,-3 4-2 0,4 2-8 0,-1 1 12 16,1-1-12-16,-4-2 0 0,0 9 0 0,-4 0 0 16,4 2 0-16,-3 1 0 0,3 0 0 0,-4 3 0 0,4 7 14 0,-3-4 6 15,-1 3 2-15,4-6 0 0,-3 7-22 0,3-1-8 16,0-3 0-16,0-2 0 0,0 5 8 0,0-3 0 16,0 0 10-16,0-3-10 0,3-3 0 0,1 0 0 15,-4 0 0-15,3-3 0 0,1-6-11 0,3 5 2 16,-7-5 0-16,4-4 0 15,-1 1-37-15,-3-1-7 0,0 1-2 0,0-7-495 16,0-3-99-16</inkml:trace>
  <inkml:trace contextRef="#ctx0" brushRef="#br0" timeOffset="167853.81">21350 13288 864 0,'0'0'76'15,"-3"0"-60"-15,-4 0-16 0,3 6 0 16,0-3 143-16,4-3 25 0,-3-3 6 0,3 3 1 16,0 0-118-16,0 0-23 0,0 0-5 0,7-6-1 15,4-3 29-15,-1 5 6 0,1-2 1 0,-1-6 0 0,1 2-30 16,0-2-6-16,3 2 0 0,-4 1-1 0,4-4 11 16,-3 4 2-16,-1-1 1 0,1 4 0 0,0-3-14 15,-1-1-3-15,-3 4-1 0,0 0 0 0,0 0-15 0,0-4-8 16,1 10 10-16,-1-3-10 0,0-3 0 0,0 6 0 15,0-3 0-15,3-1 0 0,-10 4 0 0,11-6 0 16,3 3 0-16,0-3 0 0,-3 6 0 0,3 0 0 16,0 0 0-16,4 0 0 0,-1 0 0 0,-3 6 0 15,0-3-10-15,1 10 10 0,6-4-16 0,-7 7 1 16,-11-1 1-16,8 1 0 0,0 0-6 0,-4 3 0 0,-4-7-1 0,-3 10 0 31,0 0-9-31,0-3-2 0,4 0 0 0,-4-4 0 0,-11 4 24 0,8 0 8 0,6-6 0 0,-3 5-9 16,-3-5 9-16,-1-1 0 0,0 4 0 0,4-3 0 15,4-4 0-15,-8 1 0 0,1-4 0 0,-1 3 0 16,4-9 0-16,-3 6 9 0,-8-2-9 16,4 5 0-16,0-6 11 0,-3 3-11 0,-5-2 10 15,1 2-10-15,0-3 8 0,-3-3-8 0,3 0 0 0,-4 6 9 16,-3-6-9-16,0 0 0 0,3 3 0 0,0-3 8 16,-3 0-8-16,3 0-9 0,1 0 9 0,-1 0-13 31,1 0-12-31,2-3-3 0,1 3 0 0,4 0 0 15,-1-6-36-15,4 6-8 0,-3-3-2 0,2-3-663 0</inkml:trace>
  <inkml:trace contextRef="#ctx0" brushRef="#br0" timeOffset="168428.72">22257 12551 914 0,'0'0'40'0,"0"0"9"0,0 0-39 0,0 0-10 0,-7 6 0 0,3-3 0 15,4-3 0-15,0 0-9 0,-7 10 9 0,-3-7-13 16,6 3 13-16,4-6 0 0,-4 10 0 0,-3-7 10 15,0 3 62-15,0-3 13 0,7-3 3 0,-3 10 0 16,-4-7 25-16,0 6 6 0,3 1 1 0,1 2 0 16,-4-3-59-16,0 4-11 0,-1 3-2 0,-2-1-1 15,6 4-37-15,-6-6-10 0,-4 9 0 0,3 0 0 16,0 6 0-16,1-6 0 0,-1 9 0 0,-3-3 0 16,-3 4 11-16,6-1-3 0,-3 4 0 0,3-1 0 15,-6 4-8-15,3-4 0 0,10 7 0 0,-7-7 8 0,-3 7-8 0,7-6 0 16,0 2-12-16,4-5 12 0,3 2 0 0,0-6 0 15,-7-2 0-15,7 2 0 0,7-3 0 0,0-3 0 16,-4 3 0-16,4-3 0 0,0 0-8 0,0 0 8 16,0 0 0-16,1 0 0 0,-1-4-13 0,0 4 1 15,0-9 1-15,3 6 0 16,-6-7-69-16,3 7-13 0,7-6-3 0,-7-4-606 0</inkml:trace>
  <inkml:trace contextRef="#ctx0" brushRef="#br0" timeOffset="168952.67">22356 12899 345 0,'0'0'31'0,"0"0"-31"16,0 0 0-16,0 0 0 0,-4 0 356 0,4 0 66 16,0 0 13-16,0 0 2 0,0 0-368 0,0 0-69 15,0 0-23-15,11 6 0 0,-1-3 15 0,1 4 8 16,-11-7-10-16,0 0 10 0,14 6 0 0,-7 0 0 15,-7-6 11-15,3 3-3 0,5 7 7 0,2 2 1 16,-3-2 1-16,0 9 0 0,-3-7-17 0,3 1 10 16,0 6-10-16,-4-7 8 0,1 7-8 0,-1-7 0 15,4 4 0-15,1 0 0 0,-1-7 0 0,-4 4 0 16,4-4 0-16,-3 1 0 0,6-1 0 0,-6-6 12 16,-4-3-12-16,7 9 12 0,-7-9 18 0,0 0 4 15,0 0 1-15,0 0 0 0,7 0-14 0,0 0-2 16,0-9-1-16,0 6 0 0,-3-6 10 0,-1-1 1 15,8 1 1-15,-8-4 0 0,1 1-16 0,-1-1-3 0,8-3-1 16,-4-6 0-16,0 10-10 0,0-7 0 0,-3-3 0 16,3 0 0-16,3 3 0 0,-3 4 0 0,-3-1 0 0,-1 0 8 15,1 1-20-15,-1-1-5 0,-3 7-1 0,0-4 0 32,-3 4-19-32,-1 2-4 0,8 1-1 0,-4 6 0 0,-7-6-122 15,7 3-24-15,0-13-4 0,0 16-2 0</inkml:trace>
  <inkml:trace contextRef="#ctx0" brushRef="#br0" timeOffset="169323.04">22567 13169 1785 0,'-14'3'159'0,"14"-3"-127"0,0 0-32 0,-3 9 0 16,-4-6 121-16,-1 7 19 0,1-1 3 0,7 4 1 31,0-4-200-31,-3 4-39 0,-4-4-8 0,7 7-1 16,0-10 7-16,0 10 1 0,-4-7 1 0,4-3 0 0,0 13 56 0,0-6 11 0,4-4 3 0,-4 4 0 15,-4 6 25-15,4-7 19 0,4-2-3 0,-4 5-1 16,0-9-15-16,0 4 0 0,7-1 0 0,-4 1 0 31,1-7-103-31,3 6-23 0,-3 1-5 0</inkml:trace>
  <inkml:trace contextRef="#ctx0" brushRef="#br0" timeOffset="169791.93">22849 12636 2026 0,'-14'-3'90'0,"14"3"18"0,0 0-86 0,0 0-22 16,0 0 0-16,-3 3 0 16,3-3-28-16,0 0-11 0,0 0-1 0,0 6-1 15,-4 3-15-15,4 4-4 0,11-4 0 0,-8 4 0 0,4-1 42 0,-7 10 8 0,7-3 2 0,1 0 0 16,-1 6 8-16,-4-3 0 0,-3 3 8 0,7 0-8 16,0 3 19-16,-3-3-1 0,-8 7 0 0,1-1 0 15,3 1 3-15,-4 2 1 0,1 4 0 0,-4-4 0 16,0 4-22-16,3-4 0 0,4 1 0 0,-4 6 0 15,-3-10 0-15,4 3-8 0,6 4 8 16,1-13-8-16,-4 6 8 0,0 1 0 0,-4-4 8 16,4-3-8-16,4 0-16 0,-1-3-7 0,-6 0-1 0,3 0-1 15,7 0-27 1,-7-3-4-16,0-3-2 0,-4 2-638 0</inkml:trace>
  <inkml:trace contextRef="#ctx0" brushRef="#br0" timeOffset="170403.73">23223 13068 1497 0,'0'0'133'0,"0"0"-106"15,0 0-27-15,0 0 0 0,-7 0 116 0,7 0 19 0,-3-3 3 16,3 3 1 0,0 0-147-16,0 0-30 0,0 0-6 0,0 0 0 0,0 0 22 0,0 0 5 0,0 0 1 0,0 0 0 15,0 0 16-15,0 0 0 0,0 0 0 0,0 10 9 16,-4-1 7-16,1-3 2 0,-4 4 0 0,0 5 0 15,-4-2 14-15,0 0 2 0,1-1 1 0,-1 7 0 16,1 3-19-16,-1 0-3 0,-7 0-1 0,8-3 0 16,-1 3-12-16,-3-1 0 0,4-2 0 0,-4 3-10 15,6 0 10-15,1-3 0 0,0 0 8 0,7-4-8 16,-7 1 0-16,11 0 0 0,3-7 0 0,0 4 0 16,0-4 0-16,4 7 0 0,-1-10 0 0,4 4 0 15,-3-1-13-15,-1-3-7 0,5 1-2 0,-5-7 0 0,4 6 6 0,-3-6 2 16,-1-6 0-16,1 6 0 15,0 0 14-15,-1 0 0 0,-3-4 0 0,0 1 10 16,0-3 18-16,0 3 3 0,0-3 1 0,-3-4 0 16,3 4-4-16,-3-10-1 0,6 7 0 0,-6-4 0 0,3-6 8 15,0 7 1-15,0-10 1 0,-4 0 0 0,4-6-20 0,0 6-4 16,1-3-1-16,-5-3 0 0,4-4-12 0,-3 7 0 16,-4-3 0-16,0-4 0 0,0 7 0 0,0-3 11 15,-4 6-11-15,1-3 10 0,-1 0 1 0,1 9 0 16,-5-2 0-16,5-1 0 0,-4 3-3 0,3 0 0 15,1 4 0-15,-4-7 0 0,3 6-8 0,-3 4 0 16,4 0 0-16,-1 2 0 0,1-2-24 0,-1 0 2 16,1-1 1-16,-1 10 0 15,4-9-86-15,0 9-17 0,0-3-3 0,0 3-477 0,0 0-96 0</inkml:trace>
  <inkml:trace contextRef="#ctx0" brushRef="#br0" timeOffset="170724.56">23068 13257 1699 0,'0'0'75'0,"0"0"16"15,0 0-73-15,0 9-18 0,0-9 0 0,-3 3 0 0,3 7 14 0,0-1-1 16,3 0 0-16,1-6 0 0,-1 7-21 0,4-1-5 16,0-6-1-16,-3 7 0 0,6-10 14 0,-3 9-9 15,4-9 9-15,0 6-8 0,-1-2 8 0,1-1 16 16,-1-3-4-16,1 0-1 0,0 0-2 0,-1 0 0 16,1 0 0-16,3 0 0 0,-7 0-9 0,3-3 0 15,1-1 0-15,0-2-11 16,-4 6-25-16,3 0-6 0,-3-3-1 0,-7 3-446 15,4-6-90-15</inkml:trace>
  <inkml:trace contextRef="#ctx0" brushRef="#br0" timeOffset="171439.51">23220 12432 403 0,'0'0'17'0,"0"0"5"0,0 0-22 0,0 0 0 0,0 0 0 0,0 0 0 16,0 0 255-16,0 0 46 0,0 0 10 0,0 0 1 15,0 0-233-15,0 0-47 0,0 0-10 0,0 0-2 16,0 0-2-16,0 0-1 0,7 3 0 0,0 3 0 15,0-3-9-15,4 7-8 0,-1-7 9 0,4 6-9 16,-3 1 9-16,3 2-9 16,0-2 8-16,0 9-8 0,0-7 11 0,4 7-3 0,-4 3-8 0,4 0 12 15,3 0 5-15,-7 0 1 0,7 6 0 0,-3-3 0 16,-1 6-18-16,-2 1 8 0,2 5-8 0,1-5 0 16,-1-1 16-16,-2 0-3 0,-1 1-1 0,0-7 0 15,0 6 6-15,0 4 1 0,0-4 0 0,-3-3 0 16,-1-3-11-16,1 7-8 0,-4-4 9 0,0 3-9 15,0-6 9-15,-3 7-9 0,-4-4 8 0,-4 0-8 0,-3-3 0 16,0 7-11-16,-4-4 1 0,-3-3 0 0,-3 6 1 0,-1 1 0 16,-3-1 0-16,-4 4 0 15,0 5-51-15,-3 4-11 16,-4-3-1-16,8 0-1 0,-4-7 53 0,6-6 10 0,5-6 10 0,3 0-13 0,-1 0 21 0,5-3 5 16,-4 3 1-16,7-9 0 0</inkml:trace>
  <inkml:trace contextRef="#ctx0" brushRef="#br0" timeOffset="173721.45">23950 13435 403 0,'0'0'36'0,"0"0"-36"0,0 0 0 0,0 0 0 16,0 0 228-16,0 0 40 0,0 0 7 0,0 0 1 15,0 0-200-15,0 0-40 0,0 0-8 0,0 0-1 16,0 0 17-16,0 0 3 16,0 0 1-16,0 0 0 0,7 0-7 0,-7 0-1 0,7-3 0 0,0-3 0 15,0 6-11-15,0 0-2 0,0 0-1 0,-7 0 0 16,7 6-1-16,1-3 0 0,-8-3 0 0,3 3 0 16,-3-3-1-16,4 10-1 0,-4-1 0 0,0-2 0 15,0-1 2-15,0 3 1 0,-4 1 0 0,1 2 0 16,3 4-3-16,-4 0-1 0,4-1 0 0,-4 1 0 15,4 6-9-15,0-3-1 0,0 3-1 0,0 0 0 16,4 6-11-16,-4-3 0 0,4 6 9 0,-4-3-9 16,3 4 0-16,1-7 0 0,-1 6 0 0,1-3 0 15,-4-6 0-15,3 0 0 0,-3 7 0 0,0-14 0 16,0 10 0-16,4-9 0 0,-4-3 0 0,3 5 0 0,1-5-16 16,-1-4 3-16,-3-2 0 0,0-7 0 15,4 9-39-15,-4-9-8 0,0 0-2 16,0 0 0-16,0 0-147 0,3-6-30 15</inkml:trace>
  <inkml:trace contextRef="#ctx0" brushRef="#br0" timeOffset="174240.51">23908 13448 2286 0,'0'0'101'0,"0"0"21"0,-4-10-98 0,-3 7-24 0,4-6 0 0,3 9 0 16,0 0 23-16,0-10-1 0,0 4 0 0,0-9 0 16,3 5-38-16,1 4-7 0,-1-10-1 0,4 7-1 15,-3-4 38-15,-1 4 8 0,-3-4 2 0,4 1 0 16,-4-1 8-16,3-2 1 0,1 5 1 0,-1-2 0 16,5 2-6-16,-5 1-2 0,-3-4 0 0,4 4 0 15,3-4-12-15,-4 4-2 0,4-4-1 0,0 4 0 16,4-1 18-16,-1 1 3 0,1-3 1 0,0 8 0 15,3-5-32-15,0 3 0 0,3-1 0 0,-2 1 0 32,2 3-20-32,4-3-9 0,-3 6-3 0,0 0 0 0,-1 0 32 0,-3 6 0 0,4-3 0 0,-4-3 0 15,0 6-24-15,-3 1-1 16,-1-1-1-16,-3 3 0 0,4 4 4 0,-7-1 1 0,-1-2 0 0,4 9 0 16,-3-7 21-16,-1 7-11 0,1-3 11 0,3 3-8 0,-4 3 8 15,4-4 0-15,4 4 0 0,-4-3 0 0,0-3-9 0,0-1 9 16,7 1-10-16,-3 0 10 0,-4-1-23 0,3-5 2 15,1 9 0-15,-4-7 0 0,0-2 9 0,-3 2 1 16,-4-2 1-16,0-1 0 0,3 4 10 0,-6-4-8 16,-4 0 8-16,0 1-8 0,-4-1 8 15,0-3 0-15,-3 4 0 0,4 6 0 0,-4-10 0 0,0 3 0 16,3 1 0-16,-3 2 0 0,0-2 0 0,0-4 0 0,-1-3-8 16,1 6 8-16,4-5 0 0,-4-4 0 15,3 0 0-15,1 0 0 0,-1 0-20 0,4-4 2 16,-4-5 0-16,4 6 0 15,0-3-39-15,0-4-8 0,0 4-2 0,0-4-545 16,0 1-108-16</inkml:trace>
  <inkml:trace contextRef="#ctx0" brushRef="#br0" timeOffset="174915.79">25086 12604 1335 0,'0'0'59'0,"0"0"13"0,0 0-58 0,-3 7-14 0,-5-4 0 0,1-3 0 16,0 0 0-16,-3 6 9 0,-1-3-9 0,4 3 8 16,7-6-8-16,-7 4 0 15,0-1-10-15,7-3 10 0,0 0 44 0,-7 0 16 0,0 0 2 0,0 0 1 16,7 0 17-16,-7 0 4 0,-4 9 1 0,4-9 0 16,-3 0-32-16,3 0-6 0,-1 9-2 0,-2 1 0 15,-1-7-31-15,1 6-6 0,3 4-8 0,-4 3 11 16,0-1-11-16,-3 4 0 0,0 0 0 0,0 3 0 15,0-3 0-15,0 3 0 0,0 3 9 0,0-3-9 16,0 6 19-16,-1-3-1 0,-2 0 0 0,3 0 0 16,0 7-6-16,0-1 0 0,-1 0-1 15,1 1 0-15,0 2-11 0,4-3 0 0,-1-2 0 0,4-4 0 16,0 3 11-16,3-3 0 0,1 3 0 0,3-3 0 0,3 4 7 0,1-7 2 16,-1 0 0-16,1 9 0 0,3-9-20 0,0 0 0 15,-3 6 8-15,3-6-8 0,0 0 0 0,3 0-19 16,-3 0 4-16,4-3 1 15,0-1-33-15,-1 1-6 0,4-6-2 0,0-1 0 16,4-2-10 0,0-1-3-16,3-6 0 0,3 7-493 0,-2-7-99 0</inkml:trace>
  <inkml:trace contextRef="#ctx0" brushRef="#br0" timeOffset="175550.94">25248 12868 1659 0,'0'0'36'0,"0"0"8"0,0 0 2 0,0 0 1 0,0 0-38 0,0 0-9 0,-3 0 0 0,3 0 0 15,0 0 0-15,0 0-9 0,0 0 9 0,0 0-13 16,0 0 13-16,0 0 0 0,0 0 9 0,0 0-9 15,-7 0 38-15,0 0 2 0,3 9 0 0,-3-9 0 0,0 13-16 16,-4-4-4-16,1 0 0 0,-1 4 0 0,-3-4 0 0,0 13 0 16,-4-3 0-16,4 3 0 0,-3-3 4 0,-1 3 0 15,4 0 0-15,0 6 0 0,0-3-34 16,3-3-6-16,4 0-2 0,4 6 0 0,-5-6 27 0,5 0 6 16,-1 0 1-16,4 6 0 0,-7-6-26 0,7 0-5 15,7 0-1-15,-3-3 0 0,-1 0 4 0,1-3 1 16,3-1 0-16,0-2 0 15,0-1-13-15,4 1-4 0,-4-4 0 0,7-2 0 16,0-4 0-16,-3 0 0 0,3-3 0 0,-4 0 0 0,4 0 40 0,-3-3 7 0,3 3 1 16,-3-10 1-16,-1 7-7 0,1-3-2 0,3-4 0 0,-3 7 0 15,-4-6 32-15,7-4 7 16,-4 4 1-16,-3-10 0 0,4 7-52 0,0-7 0 16,-4 3 0-16,3-3 0 0,-3-3 0 0,4-6 0 15,-8 6 0-15,4 0 10 0,4-3-10 0,-7-3 0 0,-1 6 0 16,1-6-11-16,-1 6 19 0,-3 0 3 0,0 0 1 0,-3 0 0 15,-1 3-12-15,1-3 8 0,-5 10-8 0,1-1 8 16,-3-3-19-16,-1 4-4 0,-3 2-1 0,0 1 0 31,0 3-28-31,0-4-5 0,-4 1-2 0,4 3 0 0,3 3-17 0,-3-7-4 16,4 7-1-16,-1-3-667 0</inkml:trace>
  <inkml:trace contextRef="#ctx0" brushRef="#br0" timeOffset="175934.42">25072 13153 2055 0,'0'0'91'0,"-11"6"19"0,4-3-88 0,-3 7-22 0,3-1 0 0,-4-6 0 15,4 7 0-15,3-1 0 0,4-6 0 0,8 7-8 31,-5-1-56-31,4-9-10 0,0 10-2 0,11-7-1 0,-4 3 68 0,0-3 9 0,4 3 11 0,-1-2-3 16,4-4 1-16,-3 0 0 0,3 6 0 0,-3-3 0 16,3-3-9-16,-3 3 0 0,-1-3 0 0,1 6 0 31,-4-2-30-31,4-4-8 0,-4 9-2 0,0-9 0 16,-3 0-35-16,-1 0-7 0,4 0-2 0,-7-3 0 0</inkml:trace>
  <inkml:trace contextRef="#ctx0" brushRef="#br0" timeOffset="176531.58">25238 12454 1792 0,'0'0'80'0,"0"0"16"0,0 0-77 0,0 0-19 0,0 0 0 16,0 0 0-16,0-10 17 0,0 10 0 15,0 0 0-15,7-3 0 16,-7 3-59-16,0 0-12 0,0 0-2 0,0 0-1 0,7 0 49 0,-7 0 8 0,0 0 0 0,10 3 8 16,-6 4 24-16,3-4 6 0,0 6 1 0,0-6 0 15,-3 7 4-15,-1 2 1 0,4 4 0 0,0-3 0 16,0-1-12-16,0 7-3 0,4-7 0 0,0 7 0 16,3-6-6-16,-4 9-2 0,4-3 0 0,0 2 0 0,1 1-13 15,6 0-8-15,-7 0 10 0,7 3-10 0,0 1 8 16,0-5-8-16,-3 1 0 0,-4 10 9 0,0-10-9 15,0 6 0-15,0-3 9 0,-3 0-9 0,0 0 0 0,-4-3 0 16,3 10 0-16,-6-11 0 16,3 8 21-16,-7-4 0 0,3 3 0 0,-3-3 0 0,4 3-21 0,-4-3 0 15,0 7 0-15,-4-4-12 0,4 0 12 16,0-3 9-16,-3-3-1 0,3 6-8 0,0-6 23 16,0 0-3-16,0 0 0 0,0 0 0 0,0 0-12 0,0 0-8 15,0 3 10-15,-7-3-10 0,3-6 0 16,-6 12 0-16,-1-3 0 0,-3-6 0 0,-25 25 0 15,18-16 0-15,0-6 0 0,-7 0-19 0,3 6 0 16,-3-6 0-16,-1 0 0 16,1-3-77-16,-3-3-16 0,-1-1-4 0,0-8-779 0</inkml:trace>
  <inkml:trace contextRef="#ctx0" brushRef="#br1" timeOffset="177794.34">17272 7600 403 0,'-4'0'36'0,"-3"0"-36"16,0-7 0-16,0 7 0 0,4-3 186 0,-4 0 30 15,7 3 7-15,-4-6 1 0,4 6-159 0,0 0-31 16,0 0-6-16,0 0-2 0,0 0-2 0,0 0-1 15,0 0 0-15,0 0 0 0,0 0 10 0,7 0 3 16,4-3 0-16,-4-4 0 0,0 14 6 0,4-7 2 16,-4 0 0-16,0 0 0 0,-7 0 10 0,10 3 2 15,-3-3 1-15,-7 0 0 0,7 0 1 0,4 0 0 16,-11 0 0-16,7 0 0 0,4 0 1 0,-1-3 0 16,1-4 0-16,3 7 0 0,3 0-24 0,-2 0-5 15,-1-3-1-15,0 3 0 0,3 0-5 0,5-6 0 16,-1 6-1-16,3 0 0 0,1 0-23 0,0 0 0 15,0-3 0-15,3 3 0 0,0 0 0 0,0 0 0 16,4 0 0-16,0 0 0 0,3-3 11 0,0 3-3 0,4-7 0 16,3 7 0-16,4 0 5 0,4 0 1 0,-4-3 0 0,3 3 0 15,0-6-3-15,1 6-1 0,-1 0 0 0,4-3 0 16,0 3 2-16,3-3 0 0,4-4 0 0,0 7 0 16,-3 0 6-16,3 0 2 0,-4-3 0 0,4-3 0 15,4 6-20-15,-1-3 10 0,1-3-10 0,6 6 8 16,-3-4-8-16,4 4 0 0,-8 0 0 0,4-3 0 15,7-3 0-15,-3 3 8 0,3-3-8 0,4 6 8 16,-8-3-8-16,1-4 0 0,-1 4 0 0,1-6 8 16,-1 9-8-16,5-10 0 0,-1 10 0 0,0-3 8 15,-7-3-8-15,3 3 10 0,-6-7-10 0,6 7 10 16,1-3 0-16,-4 0 0 0,3-1 0 0,1-2 0 16,-7 9-10-16,-1-3 0 0,1-3 0 0,-1 2 0 15,4-5 0-15,4 6 10 0,3-3-10 0,-4 3 10 16,-3-4-10-16,0 4 0 0,0 3 0 0,4 0 0 0,10-3 8 0,-7 3 0 15,-3-6 0-15,-4 6 0 0,-7-3-8 0,0-4 0 16,7 7 0-16,-7 0 0 0,-7-3-13 0,3-6 5 16,7 9 8-16,-6 0-13 0,-1-10 13 0,-3 10 0 15,-7-3 0-15,4-3 0 0,-1 6 0 0,-7-3 0 16,-3 3 0-16,7 0 0 0,0 0 22 0,3-3 1 16,-10-4 0-16,7 7 0 0,-4 0-11 0,1 0-3 15,-1-3 0-15,-3 3 0 0,-1-6-1 0,1 6 0 16,-3 0 0-16,2 0 0 0,-6 0-8 0,3-3 0 0,1 3 0 15,-1 0-11-15,-3 0 11 0,-4 0 0 16,0 0 0-16,0 0 8 0,-3-6-8 0,0 6 0 0,-8 0 0 0,5 0 0 16,-1 0 0-16,-7-4 0 15,3 4 0-15,1-3 0 0,-4-3 13 0,4 6-1 16,-4-9-1-16,0 9 0 0,0-4-3 0,0-2-8 0,0 3 12 16,1 0-4-16,-1-3 1 0,-4 3 0 0,4-4 0 15,-3 4 0-15,3 0-9 0,0-3 0 0,-3 6 0 0,3 0 0 16,-4-3-8-16,1 3 8 0,0-7 0 0,-1 7 0 15,-3 0 0-15,0 7 0 0,0-7-9 0,4 3 9 16,-11-3-27 0,0 0-1-16,0 0-1 0,0 0 0 0,0 0-27 0,0 0-6 0,0 0-1 0,0 9 0 15,7 1-127-15,-7-7-26 0,0-3-4 16,0 0-2-16</inkml:trace>
  <inkml:trace contextRef="#ctx0" brushRef="#br1" timeOffset="179468.61">9910 14523 288 0,'-8'0'25'0,"1"0"-25"16,4 0 0-16</inkml:trace>
  <inkml:trace contextRef="#ctx0" brushRef="#br1" timeOffset="180383.65">9589 14492 1335 0,'0'0'59'0,"-11"0"13"0,4 0-58 0,-4 0-14 0,-3 0 0 0,4 0 0 16,-5 0 64-16,1 6 9 0,0-3 3 0,4-3 0 15,-4 7-56-15,-4-4-12 0,4-3-8 0,0 3 12 16,7-3-12-16,-7 0 0 0,3 0 0 0,-3 6 0 0,3-6 15 0,4 0 1 16,4-6 0-16,-4 6 0 0,0 0 61 0,7 0 13 15,0 0 2-15,0 0 1 0,0 0-27 0,3-6-6 16,1-1 0-16,3-2-1 0,-7 6-8 0,7-3-2 16,7 3 0-16,0 3 0 0,4-4-26 0,-4-2-6 15,3 6-1-15,5-3 0 16,-1-3-7-16,3 6-1 0,5 0-8 0,-8 0 12 0,3-3-12 0,1 3 11 15,3-7-11-15,1 4 10 0,2 3 2 0,1-3 0 16,7-3 0-16,0-4 0 0,3 10 10 0,0-3 2 16,-3-6 1-16,7 9 0 0,-4 0-1 0,1-3 0 15,-1-4 0-15,4 4 0 0,0-3-8 0,3 6-3 16,11-3 0-16,-7 0 0 0,-4 3-2 0,4 0-1 16,7 0 0-16,-7-7 0 0,-3 7-10 0,3 0 0 15,7-9 9-15,-4 9-9 0,4-3 12 0,-4-3-1 0,4 2-1 0,-3 4 0 16,3-3-1-16,-4-3 0 0,-6 6 0 0,6-9 0 15,11 6-1-15,-3-7-8 0,-1 7 12 0,-3-3-4 16,4 3 0-16,-1-4 0 0,-3-5 0 0,4 9 0 16,3-7 0-16,3 1-8 0,-3-1 12 0,4 1-4 15,-1 6-8-15,-3-7 10 0,-3 1-10 0,-1 0 10 16,4 9-10-16,0-10 0 0,0 7 0 0,4-6 0 16,-4 6 0-16,-4-4 0 0,1 4 8 0,-4 3-8 15,3-3 0-15,1-3 0 0,-4 6 0 0,3 0 0 16,-3-10 0-16,0 10 8 0,0-3-8 0,0-3 0 15,-3 3 11-15,3 0-3 0,0-4-8 0,3 4 12 0,4-6 0 0,-3 3 0 16,-1-7 0-16,1 10 0 16,-1-7 11-16,-3 1 1 0,7 0 1 0,-3-1 0 15,-1 4-25-15,1 0-9 0,-1-4 0 0,-3 7 0 0,-3-3 9 16,-1 6 16-16,0-3-4 0,1 3-1 16,-1-3-11-16,1 3 0 0,-4 0 0 0,3 0 0 0,-3 0 0 0,-4 0 0 15,1-7 0-15,-1 7 0 0,1 0 0 0,-1 0 12 16,4-3-4-16,3-3 0 0,-6 6-8 0,6 0-9 15,-3-3 9-15,0-3-13 0,-4 6 13 0,1-4 0 16,-4 1 0-16,3-3 0 0,-3 3 0 0,3-3 8 16,1 2-8-16,-1 4 10 0,-3-3-10 0,-4 3 0 15,1 0 0-15,-1 0 0 0,-7 0 0 0,1 3 0 0,-5-3 0 0,-2 0 0 16,-5 4 0-16,4-4 8 0,1 0-8 0,-5 6 8 16,1-6-8-16,0 3 0 0,3-3 0 0,-3 0 0 15,-4 0 0-15,-4 0 0 0,1 6 8 16,0-3-8-16,3-3 0 0,-3 0 0 15,-4-3 0-15,3 3 8 0,-3-6-8 0,1 6-9 0,-5 0 9 0,1-3-13 32,-4-3-119-32,3 6-24 0,-6-4-5 0</inkml:trace>
  <inkml:trace contextRef="#ctx0" brushRef="#br1" timeOffset="185017.55">17438 14135 403 0,'-11'0'17'0,"8"0"5"0,-8-4-22 0,4 4 0 0,0 0 0 0,-4-3 0 15,4-3 246-15,0 6 45 0,7 0 9 0,0 0 1 16,0 0-216-16,-3-9-43 0,-1 5-9 0,4-5-1 16,0 9 16-16,4-3 4 0,3-3 1 0,0-4 0 15,0 7-28-15,0-6-5 0,4 9-2 0,-1-3 0 16,-6-4 30-16,3 7 5 0,0-3 2 0,-7 3 0 0,0 0-1 15,7 0 0-15,0 0 0 0,0 0 0 0,-7 0-32 0,11 0-6 16,-8 3-2-16,8-3 0 0,-1 0 20 0,1 0 4 16,-1 0 1-16,1 0 0 0,3 0 8 0,0 0 1 15,0 0 1-15,0 0 0 0,4-3-5 0,0 3 0 16,3 0-1-16,0 0 0 0,-3-6-21 0,6 6-4 16,1 6-1-16,3-6 0 0,-3 3-17 0,3-3 0 15,4 0 0-15,3 0 0 0,-7 7 0 16,8-4 0-16,-4-3 0 0,-1 0 0 0,5 0 0 0,-1 0 0 15,0 6 0-15,-3-3 0 0,3 0 0 0,-3-3 0 16,0 0 8-16,3 7-8 0,-3-4 0 0,3-3 0 16,0 9 0-16,4-9 0 0,0 9 11 0,0-5 8 15,3 2 1-15,-3-3 1 0,0 3-7 0,-1-3-2 0,5 1 0 0,-4-4 0 16,3 6-12-16,-3-6 0 0,7 0-12 16,-4-6 12-16,4 6 0 0,0-4 0 0,-1 1 0 0,-2-3 0 15,-1 3 0-15,0-3 16 0,-3 2-4 0,-3-2 0 16,-1 3-3-16,-3 3-1 15,-1-3 0-15,1-3 0 0,0 3 4 0,3-4 1 0,0 7 0 0,-3 0 0 16,0 0-13-16,3-3 0 0,0 3 0 0,4-3 0 16,-4-3 0-16,1 6-8 0,-1 0 8 0,-3 0 0 15,0-3 0-15,-1-4 9 0,5 7 1 0,-5 0 0 16,5 0-10-16,-1-3 0 0,4-3 0 0,-1 6-11 16,-2 0 11-16,3-3 0 0,-1 0 0 0,1-4 0 0,-7 4 0 15,3-3 0-15,0 6 0 0,-6-3 0 16,2-3 8-16,-2 6-8 0,-1-4 10 0,4 1-10 15,-1 3 0-15,1-6 0 0,0 6 0 0,0 0 0 0,3-3 0 0,-3 3 0 16,-1-6 0-16,1 6 0 16,3 0 0-16,1 0 0 0,-5 0 0 0,1 0 0 15,0 0 0-15,0-4 0 0,-1 4 0 0,-2-3 0 0,2-3 0 0,5 6 0 16,-1 0 0-16,4 0 0 0,0-3 0 0,-4-3 0 16,0 6 0-16,0 0 0 0,-3-3 11 0,0-4-11 15,0 7 12-15,-4 0-12 0,0 0 0 0,0 0 0 16,1 0 0-16,-5 0 0 0,1 0 0 0,0 0 0 15,3 0 0-15,0-3 0 0,0 3 0 0,1 0 0 0,-8-3 0 16,7-3 0-16,7 6 0 0,1 0 0 0,-12-3 0 0,4-4 0 16,8 7 20-16,-5 0 0 0,-2 0 0 0,-1-3 0 15,-3-3-20-15,6 6 0 0,1 0 8 0,0 0-8 16,-7-3 0-16,3 3-16 0,11 0 4 0,-8 0 0 16,1 0 12-16,-4 0 0 0,4 0 0 15,0 0 0-15,3 3 0 0,-3-3 0 0,-7 0 0 16,-1 0 0-16,4 0 0 0,-3 0 0 15,-7 0 0-15,3 0 0 0,-3 0 8 0,3 0-8 0,3 6 9 0,-2-6-9 16,-1 0 17-16,3 0-2 0,8 0-1 0,-7 3 0 16,0-3-14-16,3 0 0 0,4 0 0 0,3 7 0 15,-3-4 0-15,-1-3-13 0,-2 0 4 0,2 0 1 16,-2 0 8-16,-5 6 0 0,-3-12 8 0,1 6-8 16,-5 6 0-16,1-6 0 0,-4-6 0 0,-3 6 0 15,-1 0 16-15,1 0-2 0,-4 0 0 0,0 0 0 16,-7 0-4-16,7 0-1 0,0-3 0 0,4-4 0 15,-4 7-9-15,0-3 8 0,0-3-8 0,3 6 8 0,-3-3-8 0,4 3 0 16,-4-10 0-16,4 10 8 0,-1-3-8 0,-3-3 8 16,4 6-8-16,-1-3 8 0,1 3-8 0,-4-6 0 15,4 2 0-15,-4 4 0 0,0 0 0 0,0 0 0 16,0-3 0-16,0 3 0 0,-7 0 0 0,7-6 0 16,3 6-11-16,-2 0 11 0,-8 0 0 0,7 0 0 15,3 0 0-15,-3-3 11 0,0 3-11 0,-7 0 0 16,7-6 0-16,-7 6 0 15,7 0-10-15,-7 0 10 0,0 0 0 0,0 0-9 0,0 0 9 0,11 0 14 16,-11 0-3-16,7 0-1 0,-7 0-10 0,0 0 0 16,0 0 0-16,11 0 0 0,-11 0 0 0,0 0-12 15,0 0 0-15,7 0 1 0,-7 0 19 0,0 0 3 16,10 0 1-16,-10 0 0 0,0 0-12 0,0 0 0 0,7 9 0 16,-7-9 0-16,0 0 0 0,7 0 0 0,4 6 0 0,-11-6 0 15,0 0 0-15,0 0 0 0,11 3 0 0,-4-3 0 16,-7 0 0-16,0 0 0 15,0 0 0-15,7 0 0 0,3 0 0 0,-10 0 0 0,0 0 0 0,0 0 0 32,11 4-68-32,-4 2-8 0,-7-6-3 0,0 0-858 0,7 3-172 0</inkml:trace>
  <inkml:trace contextRef="#ctx0" brushRef="#br1" timeOffset="187770.19">17593 14461 1263 0,'-14'0'56'0,"14"0"12"0,-11 0-55 0,4 0-13 0,-3 0 0 0,3 0 0 16,0 0 48-16,7 0 6 0,-7 0 2 0,-1 0 0 0,8 0-23 0,0 0-4 16,0 0-1-16,0 0 0 0,0 0 0 0,0 0-1 15,0 0 0-15,8 0 0 0,2 0 23 0,1 6 5 16,-1-6 1-16,4 0 0 0,4 0-4 0,0 0-1 16,-1 0 0-16,4 3 0 15,1-3-7-15,2 0-2 0,5 0 0 0,-5 0 0 16,8 0-9-16,0 0-1 0,3 0-1 0,0 0 0 15,8 0-7-15,-1 0 0 0,0 0-1 0,4 6 0 0,0-6-7 0,0 4-2 16,0-4 0-16,3 0 0 0,8 0-1 0,-1-4 0 16,8-2 0-16,-4 6 0 0,3 0-4 0,4 0-1 15,-3 0 0-15,3 0 0 0,0-9-8 0,3 9 12 16,1 0-12-16,3-3 12 0,-4 3-4 0,1 0 0 16,-4-7 0-16,3 4 0 0,1 3-8 0,7 0 12 15,-1 0-12-15,1-3 12 0,-4 3-12 0,0 0 0 0,0 0 9 0,0-6-9 16,7 6 20-16,0 0 0 15,1 0 0-15,-5 0 0 0,1 0-12 0,-1-3-8 16,1-4 10-16,3 7-10 0,0 0 18 0,0 0-2 0,-6 0-1 16,2 0 0-16,1 0-15 0,3-3 0 0,0 3-12 0,4 0 12 15,-4 0 0-15,0 0 8 0,-7 0 0 0,7 0 1 16,7 0-9-16,-6 0 0 0,-5 0 0 0,-6 3 0 16,-1-3 0-16,1 0 0 0,3 0 0 15,-4 7 0-15,1-7 10 0,0 3-10 0,-1-3 12 0,1 0-12 16,-4 0 8-16,3 0-8 0,1 0 0 0,-1 6 0 15,8-6 0-15,-4 0 10 0,-3 0-10 0,-4 0 8 16,0 3-8-16,-4-3 0 0,4-3 0 0,-7 3 0 16,4 0 0-16,-1 0 0 0,-3 0 8 0,-3 0-8 15,-4 3 0-15,-1-3 0 0,-2 0 0 0,3 0 0 16,-4 0 0-16,1-3 0 0,-1 3 0 0,4 0 8 0,-4 0-8 0,4 0 0 16,-7 0 0-16,3 0 0 0,-6 0 0 0,3 0 0 15,-4 0 0-15,4 0 0 0,-7 0 0 0,3 0 0 16,0 0 0-16,4-6 0 15,-7 6 10-15,3 0-10 0,-3 0 12 0,0-3-12 16,-4-4 8-16,-3 7-8 0,0 0 0 0,-4-3 0 0,0 3 0 0,-3-3 0 16,3-3 0-16,-3 3 0 0,3-4 0 0,0 7 0 15,0-9 13-15,1 9-4 0,-1-3 3 0,-3 0 0 16,3-4 0-16,-4 7 0 0,5-3-12 16,-1 3 8-16,-3 0-8 0,-1 0 8 0,1 0-8 0,-4 0 0 15,0 0 0-15,-3 0 0 0,3 0 0 0,-3 0 0 16,-4 0 0-16,0 0 0 0,-3 0 0 0,3 0 0 0,-4 3 0 15,1-3 0-15,-4 0 0 0,0 0 0 0,4 0 8 0,-4 0-8 16,0 0 13-16,0 0 1 0,-4 0 0 0,4 0 0 16,0 0-14-16,-7 0 0 0,11 0 0 0,-4 0 0 15,0 0 0-15,0 0 0 0,4-3 0 0,-4 3-10 16,3-6 10-16,-3 6 0 0,0 0 8 0,11 0-8 16,-11 0 0-16,-7 0-12 0,7 0 4 15,-7 0 8-15,7 0 9 0,4 0-1 0,-1 0-8 16,-10 0 0-16,0 0 0 0,7 0 0 0,4 0 0 15,-11 0 0-15,0 0 0 0,7 0 0 0,0 0 0 16,4 0-53-16,-4 0-15 0,3 0-2 0,1 0-768 16,3 0-154-16</inkml:trace>
  <inkml:trace contextRef="#ctx0" brushRef="#br2" timeOffset="-89366.24">29838 12335 1555 0,'0'0'138'0,"0"0"-110"0,0 0-28 0,0-7 0 0,0 7 180 0,-4-3 32 15,4 3 5-15,0 0 2 0,-7-6-150 0,0 6-29 16,-7 0-7-16,4 0-1 0,-8 0-8 0,4 0-1 16,-4 0-1-16,-3 0 0 0,-4 0-6 0,1 0 0 15,-5 0-1-15,-2 6 0 0,-5-3 11 0,-6-3 2 16,-4 10 1-16,-7-7 0 0,-3 6-2 0,-4 1-1 15,-4-1 0-15,4 1 0 0,-3 2 14 0,-4-3 4 16,-4 1 0-16,1 2 0 0,-4 1-26 0,7-4-5 16,0 4-1-16,0-4 0 0,7 7 4 0,0-3 1 15,0-1 0-15,3 1 0 0,1 5-17 0,-1-5 8 16,1-4-8-16,3 4 0 0,4-4 0 0,6 1 0 16,1-1 0-16,0-6 0 0,3 7 0 0,0-1 0 15,-7 1 9-15,7-7-9 0,-3 6 0 0,3-3 8 0,-7-3-8 0,0-3 0 16,4 10 0-16,3-7 0 0,4-3 0 0,3 6 0 15,-3-3 8-15,7-3-8 0,-4 0 0 0,4 0 0 16,3 0 8-16,-3 0-8 0,3 0 0 0,1 0 9 16,-1 0-9-16,4 0 0 0,-4 0 0 0,7 0 8 15,-3-3 11-15,7 3 1 0,0 0 1 0,3 0 0 16,-3 0-21-16,4 0 0 0,-4 0 0 0,3 3 0 16,-3-3 0-16,3 0-13 0,1 0 1 0,-4 0 1 15,-1 7 11-15,1-4 0 0,-3-3 0 0,3 0 0 16,0 0 0-16,-1 0 0 0,1 0 0 0,-3 0 0 15,3 0 0-15,-4 0 0 0,4 0 10 0,0 0-10 16,-4-10 20-16,7 10-1 0,-6 0-1 0,6-3 0 16,1-3 3-16,-1 6 1 0,-3 0 0 0,7-3 0 15,0-3-22-15,0 6 0 0,0 0 0 0,0-4 0 16,0 4 0-16,3-3 0 0,4 3 0 0,-3-6 0 0,-4 6 0 16,7 0 0-16,-4-3 0 0,4-3 8 0,0-1-8 0,0-2 8 15,4 0-8-15,3-1 8 0,0-9-8 0,0 10-12 16,3-4 4-16,4-5 0 0,0 5 19 0,4-9 4 15,0 10 1-15,3-7 0 0,4-3-16 0,6 3 0 16,1-3 0-16,3 0 0 0,11-3 0 0,0 0 0 16,4 0 0-16,6-3 0 0,-3 6 8 0,0 0-8 15,-4 3 0-15,1-3 9 0,2 0-22 0,-2 6-5 16,-1-3-1-16,-3 1 0 0,4 8 19 0,-8-2 14 0,-3-1-2 0,-1 4-1 16,-6-1-11-16,-7 10 0 15,0-3 0-15,-11-3 0 0,3 6 0 0,-6 6-14 16,-11-6 2-16,0 0 0 0,3 6 12 0,-10 4 16 0,4 6-3 15,-11-4-1-15,-4 1-12 0,-7-1 0 16,-3 7-12-16,-7 3 12 0,0-3-10 0,-8 0 10 0,1-4-8 16,-4 7 8-16,4-3 0 0,-4 3 0 15,0 0 0-15,-3 0-8 0,-4-3 8 0,0 3 0 0,-4 6 0 0,4-3 0 16,-3-3 0-16,3 6 0 0,4-6-9 0,3 6 9 16,0-3 0-16,7-3 0 0,0 0 0 0,4-3 0 15,3 0 0-15,4-7 0 0,3 7 0 0,4-6 0 16,4-1 0-16,3 7 0 0,-4-6 0 0,7 2 12 15,8 1-12-15,-4-6 0 0,7 8 0 0,3-2 0 16,4 3 0-16,4 0 0 0,7 3 9 0,-1-4-9 0,4 4 16 16,4 0-2-16,7 0 0 0,-4 0 0 15,4 0-5-15,3 0-1 0,4 6 0 0,3-6 0 16,8 0 4-16,2 0 1 0,8-3 0 0,4 3 0 0,3-10 2 0,4 10 0 16,-4-6 0-16,3-3 0 0,4-1-6 0,4 1-1 15,-1-4 0-15,-6 7 0 0,-4-4-8 16,0 1 0-16,4-1 0 0,-4-2 0 15,3-1-72-15,-3 4-12 0,0-4-4 16,0 10-1388-16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12T17:41:33.888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2861 4348 1105 0,'0'0'48'0,"0"6"12"0,0 3-48 0,0 7-12 15,-7-3 0-15,7-4 0 16,0 4-66-16,0-4-15 0,0 0-3 0,0-9-1 15,7 7-19-15,-7 8-3 0,11-12-1 0,-11-3 0 0,0 10 80 0,7-7 16 16,0 6 4-16,-7 1 0 0,0-4 112 0,3 7 24 0,-3-13 4 0,0 3 0 16,0 6 15-16,0 1 2 15,7-1 1-15,-7 0 0 0,0-2-4 0,0-7-1 16,4 9 0-16,-4-3 0 0,7 4-43 0,-4-4-9 16,1 0-1-16,3-3-1 0,-7-3-50 0,4 10-9 0,3-4-3 15,-7-6 0-15,3 3 4 0,-3-3 1 0,0 0 0 0,0 0 0 16,11 0-7-16,-1 0-2 0,-6-3 0 0,6-3 0 15,-6-4 23-15,3 1 5 0,4 3 1 0,-11-10 0 16,3 7-2-16,1-7 0 0,3-12 0 0,-7 12 0 16,3-9-36-16,4 0-7 0,-3-3-1 0,3-4-8 15,-7-2 22-15,3-1-2 0,1-5-1 0,3 2 0 16,4-6-6-16,-8 10-1 0,8-7 0 0,-8 0 0 16,8 7-12-16,-1-4 11 0,1 0-11 0,0 1 10 15,-4-4-10-15,10 10 0 0,-6-7 0 0,3 7 0 0,-4 2 0 16,5 4 0-16,-5 6 0 0,1 1 0 0,-8-4 0 0,8 12 0 15,-1 1 0-15,-2-4 0 0,2 4 0 0,-3-4 0 16,7 13 0-16,-10-9 0 16,3 6 0-16,3 3 0 0,-3 0 0 0,1 0 8 15,2 0-8-15,-6 3 0 0,-4-3 0 0,10 9 0 0,-6 1 0 16,3 2 0-16,-4 1 8 0,4-4-8 0,-7 10 0 16,4 3 0-16,-4 0 0 0,3 0 0 0,-3 0 0 0,8-3 0 15,-8 3 8-15,3 6-8 0,-6-12 0 0,3 9 0 16,3-3 0-16,-3 0 0 0,0 3 0 0,0-3 0 15,0 6 0-15,-3-6 0 0,3 6 0 0,0-3 0 16,0 6 0-16,-8 1 0 0,1-1 0 0,7 4 8 16,-10-4-8-16,3 7 0 0,3-7 0 0,1 0 0 15,-4-9 8-15,7 3-8 0,-4-6 0 0,4 3 0 0,4-3 0 0,3 0 0 16,-7-7 0-16,3 1 0 16,8-4 0-16,-8 1 0 0,8-7 0 0,0 6 0 15,-1-9 0-15,1 0 0 0,-4 0 0 0,3-9 0 0,1 6 8 0,-1-7-8 16,5-2 0-16,-1-4 12 0,-4 3-12 15,4-5 12-15,-3-7-12 0,0-4 8 0,-1-2-8 16,1 6 8-16,-1-13-8 0,4 4 0 0,-3-1 9 16,3-2-9-16,-3-7 0 0,-8 12 0 0,8-2 0 0,-1-7 8 15,1 7-8-15,3-4 0 0,-10 4 0 0,6-4 8 16,-3 7-8-16,7-4 0 0,-10 4 0 0,3-4 0 16,0 4 0-16,4-1 0 0,-1 1 0 0,-3 3 0 15,0 3 0-15,4-3 0 0,-1 12 0 0,1-3 0 16,-7 0 0-16,6 0-12 0,-3 7 12 0,7 9-12 15,-10-16-66-15,6 16-14 0,1-7-2 16,0 10-1-16,3-6-67 0,-4 6-14 0,1 6-2 0,3-6-904 16</inkml:trace>
  <inkml:trace contextRef="#ctx0" brushRef="#br0" timeOffset="584.41">4145 4266 1839 0,'4'-12'81'0,"3"2"18"0,-7-2-79 0,0 2-20 0,7-5 0 0,0-1 0 15,-7 0 31-15,3 4 2 16,-3 2 1-16,7-2 0 0,-7 2 0 0,0 1 0 0,0-4 0 0,-7 10 0 15,4-6-11-15,3 3-3 0,-7 6 0 0,7 0 0 16,-7-13 6-16,0 13 1 0,3 0 0 0,-6 0 0 16,-5 13-27-16,5-13 0 0,-11 15-12 0,7-5 12 15,-8 5-9-15,5 4 9 0,-1 0 0 0,1 3 0 16,-8-6 0-16,14 2 0 0,-3 4 12 16,-7 0-3-16,0-3-9 0,7 3 0 0,0 0-12 0,3-3 12 15,0 0 9-15,8-4 10 0,-4 1 1 0,7-3 1 16,0-1-8-16,7 1-1 0,-4 2-1 0,8-12 0 15,0 7-1-15,3-7 0 0,-4 6 0 0,1-9 0 16,3 7-10-16,0-4 0 0,0-3 0 0,4 0 0 16,7-3 19-16,-8-4 11 0,4 4 2 0,0-3 1 15,-3 0-33-15,0-1 0 0,-4-2 0 0,4 0 0 0,-8-4 13 16,1 4-4-16,-4-4-1 0,0 1 0 16,0-7-8-16,-4 0 8 0,4 6-8 0,-3-5 8 0,7 2-8 15,-11 0 0-15,3 4 0 0,-3 9 0 0,7-7 9 0,-7 10 0 16,0 0 0-16,0 0 0 0,0 0 27 0,0 0 6 15,-7 10 1-15,7-1 0 0,-3 4-28 0,3-1-6 16,-8 1-1-16,8 2 0 0,-3-5-8 0,3 5 0 16,-4-5 0-16,4 9 0 0,0-7 0 0,0 7 0 15,0-10 0-15,0 4 0 0,4-4 0 0,-1 1 0 16,-3-4 0-16,8 3 0 0,-8 1 0 0,10-1 0 16,-6-6 0-16,3 4 0 15,0-7-40-15,0 0-11 0,3 0-1 0,5 0-1 16,-5-7-131-16,1 4-25 0,3-6-6 0,-4-1-1 0</inkml:trace>
  <inkml:trace contextRef="#ctx0" brushRef="#br0" timeOffset="847">4590 4235 864 0,'0'0'38'0,"0"0"8"16,0 0-37-16,0 3-9 0,0 6 0 0,0 1 0 15,3 2 372-15,-3-2 73 0,7 2 15 0,-3 4 2 0,-1 0-364 0,4-1-73 16,-7-5-14-16,4 5-3 16,-4 1 0-16,0 0 1 0,0 3 0 0,0-7 0 0,0 7-9 15,0-7-14-15,-4 7 3 0,4-6 1 16,0-1-147-1,-7-2-30-15,4-1-5 0,3-9-748 0</inkml:trace>
  <inkml:trace contextRef="#ctx0" brushRef="#br0" timeOffset="1032.58">4660 3739 1785 0,'0'0'79'0,"-10"0"17"0,3 4-77 0,-4 2-19 0,4-3 0 0,0 3 0 16,3 4 215-16,4-4 39 0,0 3 8 0,0 1 2 31,4 9-368-31,3-16-72 0,-7 6-16 16</inkml:trace>
  <inkml:trace contextRef="#ctx0" brushRef="#br0" timeOffset="1386.44">4953 4106 1785 0,'0'0'79'0,"0"0"17"0,0-6-77 0,0 6-19 0,0 0 0 0,0 0 0 0,0 0 267 0,0 0 49 16,0 0 11-16,7 6 1 15,-7-6-267-15,7 3-53 0,0 10-8 0,4 6-8 0,-8 3 8 0,8-3 0 16,-8 6 0-16,4 0-8 15,4 0-18-15,-11-3-3 0,4 6-1 0,-1-3 0 0,4-3 14 0,-7-3 4 16,0 3 0-16,4 0 0 0,3-7 4 0,0 1 8 16,0-7-13-16,3 4 5 0,1-4 8 0,-4-2 0 15,0-4 10-15,4-3-10 0,-4 0 19 0,3 0-3 16,1-3 0-16,-4-4 0 0,7-2 18 0,-3-4 3 16,3 1 1-16,-4-7 0 0,4-3-28 0,8-9-10 15,-8-1 0-15,0 1 9 0,7-10-9 0,-7-3 0 16,7 10 9-16,-7-7-9 0,8 7 0 0,-8 2 0 15,0 4-10-15,7 6 10 0,-10 3-18 0,3 10 3 0,-4-4 1 16,-3 10 0 0,4-6-64-16,-1 9-13 0,-2 0-2 0,6 3-1 15,-4 3-103-15,-6-3-21 0,3 7-4 0</inkml:trace>
  <inkml:trace contextRef="#ctx0" brushRef="#br0" timeOffset="1731.69">5599 4207 691 0,'0'0'30'0,"0"0"7"0,0 0-29 0,0 15-8 0,0-12 0 0,0-3 0 16,0 0 405-16,3 7 80 0,8-1 16 0,-1-6 3 16,4 0-380-16,1 0-77 0,2 0-15 0,-3 0-4 15,4-6-28-15,3-1 0 0,-3 4 0 0,3-12 0 0,-3 2 0 0,3 1 0 16,-4-1 9-16,4-3-9 16,-6 1 0-16,6-1-19 0,-11 0 3 0,4-6 1 15,1-3-19-15,-5 10-4 0,1-7-1 0,-8 3 0 16,1 6 9-1,-4-2 2-15,-4-1 0 0,1 0 0 0,-11 13 37 0,3-6 8 0,0 6 2 0,-10 6 0 16,-3-3 1-16,2 9 1 0,-2 4 0 0,-4 2 0 0,3 7-5 0,-7-6 0 16,4 12-1-16,3-6 0 0,0 13 1 0,8-10 1 15,-1 0 0-15,8 6 0 0,-1 4 17 0,7-7 3 16,-3 3 1-16,7-6 0 0,7 7-38 0,-7-7 0 16,15-3 0-16,-5 0 0 0,4 0 0 0,7-4 0 15,-3-2 0-15,0 0 0 0,6-10 0 0,1 10 0 16,0-13 0-16,0 3 8 15,3-3-116-15,3-3-22 0,5-9-5 0,-1 6-937 0</inkml:trace>
  <inkml:trace contextRef="#ctx0" brushRef="#br0" timeOffset="2013.47">6653 3548 2840 0,'0'0'126'0,"0"0"26"0,0-6-122 0,0 6-30 0,0 0 0 0,0 0 0 16,0 0 24-16,0 9-2 0,0 10 0 0,0 3 0 16,0 0-22-16,0 9-15 0,0 10 3 0,0 0 0 0,0 0 12 15,0 3 0-15,0 3 0 0,0-7-9 0,0 1 9 0,0 9 0 16,0-6 0-16,0 0 0 0,0 0 0 0,0-3-12 15,4-4 12-15,-4 1-12 0,0 0-9 0,0-7-3 16,-4 0 0-16,4-6 0 16,4 4-88-16,-4-7-19 0,-4-4-3 0,4-2-958 0</inkml:trace>
  <inkml:trace contextRef="#ctx0" brushRef="#br0" timeOffset="2680.96">6745 3347 3200 0,'-7'-12'71'0,"-4"6"14"0,4 2 3 0,0 4 1 0,0-9-71 0,7 9-18 0,0 0 0 0,0 0 0 16,0 0 0-16,0 0 0 0,0 0-11 0,11 9 11 15,3 1-20-15,4 2 2 0,6-8 1 0,-6 5 0 16,7 10 0-16,-1-10 0 0,5 4 0 0,-1-1 0 15,0 1 6-15,0 6 2 0,8-1 0 0,-5-5 0 16,5 6-4-16,-8-7-1 0,4 7 0 0,-8-3 0 16,4 0 14-16,-3-1 0 0,0-5 0 0,-8 8-9 15,-2-5 9-15,-5 6 0 0,-3-7 0 0,-3 1 0 0,-4-4 0 16,-4 7 0-16,4-4 0 0,-14 1 8 16,7 0-8-16,-7-4 0 0,3 0 0 0,-3 4-8 15,-3-4 0-15,-1 4 0 0,-3-4 0 0,0 1 0 0,-4-1 8 16,0 1 0-16,1-7 0 0,-5 3 8 15,5-3-32-15,-1 3-7 16,0-3-1-16,1 1 0 0,2-4 32 0,5 6 0 0,3-6 0 0,3 3 0 0,4-3-12 16,0 0 3-16,7 0 1 0,0 0 0 0,0 0 8 15,0 0 0-15,7 13 0 0,4-13 0 0,6 0 0 0,-3 6-10 16,4 3 10-16,0-9 0 0,-1 3 0 0,8 4 0 16,0-1 0-16,-1-6 0 0,5 9-13 0,-1 1 4 15,0-1 1-15,7 1 0 0,1 2 8 0,-8-3 0 16,7 4 0-16,-3 0 0 0,-4 5 0 0,-3-5 0 15,6 6 0-15,-13 3 0 0,3-3 0 0,0 6 0 0,-10-10 0 0,3 1 0 16,-3 12 0-16,-1-6 0 0,-6 0 0 0,6-3 0 16,-10 0 8-16,0-4 3 0,0 4 1 0,-7 0 0 15,0 3-4-15,-3-6 0 0,-1-1 0 0,-3-2 0 16,-4-1-8-16,1-2 0 0,-1 9 0 0,-7-16 0 16,1 6 24-16,-4 4 7 0,-4-7 1 15,4 3 0-15,-4-2-32 0,4 2 8 0,-8-3-8 0,5 4 0 16,-5-4 0-16,1 3 0 0,3 1-12 0,-3 2 12 15,3-2-10-15,4-1 10 0,-7 1-8 16,3-1 8 0,4-6-29-16,3-3-1 0,0 6 0 0,8-6 0 0,3 0-139 15,3-6-28-15,4 6-6 0,7 0-1 0</inkml:trace>
  <inkml:trace contextRef="#ctx0" brushRef="#br0" timeOffset="3135.32">8008 4100 403 0,'0'0'36'0,"0"0"-36"16,-3-3 0-16,-5-3 0 0,-2 6 470 0,3-7 87 16,-4 1 18-16,1 6 3 0,-8-3-462 0,4 6-93 15,-11-3-23-15,1 0 0 0,-8 13 0 0,4-7 0 16,-1 3 0-16,1 1 0 0,0 2 8 0,0 7-8 15,-4-3 10-15,4 6-10 0,3 0 8 0,0-4-8 0,4 4 0 16,4 7 9-16,2-14-9 0,1 4 0 16,4 3-12-16,3-6 12 0,3-1 0 0,4 1 0 15,0-3 0-15,0-1 0 0,4-2 0 0,3-1 0 0,3-6 0 0,4 10 0 16,1-13 0-16,2 0 0 0,11 0 0 0,-3 0 0 16,10 0 0-16,-6-13-9 0,2 10 9 15,5-13-10-15,2 10-1 0,-2-3 0 16,-1-10 0-16,-7 6 0 0,-3-6 19 0,0 1 3 0,-8 2 1 0,8-6 0 15,-11-6-12-15,0 6 0 0,0 0 0 16,-7 0 0-16,4-6 12 0,-4 6 0 0,-4 0 0 0,5 9 0 16,-5-2 3-16,-3 8 1 0,0 7 0 0,0 0 0 15,0 0 25-15,-7 7 6 0,0-1 1 0,0 3 0 16,7 4-23-16,-7-1-4 0,0 17-1 0,3-7 0 16,1 3 10-16,3 0 2 0,0 0 0 0,0 3 0 15,0-3-32-15,0 3 0 0,3-3 0 0,-3 4 0 16,4-7 0-16,-1 3-13 0,8-7 1 0,-8-5 0 15,4 6-7-15,4 0-1 0,-4-7 0 0,4 1 0 16,3-4-95 0,-4 4-19-16,1-13-4 0,0 6-1 0,-1-6-53 0,4-6-12 15</inkml:trace>
  <inkml:trace contextRef="#ctx0" brushRef="#br0" timeOffset="3360.69">8259 4066 1555 0,'-8'12'68'0,"8"-12"16"0,-10 13-68 0,6-7-16 0,1 6 0 0,-1 1 0 15,4 6 312-15,4 0 60 0,-1-4 11 0,4 4 2 16,0 9-307-16,-3-3-62 0,0 4-16 0,6-7 0 16,8 3 0-16,-8 0 0 15,8 0 0-15,0-3 0 16,3 0-78-16,0 0-21 0,0-4-4 0,4-5-1 15,0 6-38-15,-4-10-8 0,3 1-2 0,-2-7-519 0,-5 3-104 0</inkml:trace>
  <inkml:trace contextRef="#ctx0" brushRef="#br0" timeOffset="3587.89">8721 4025 3056 0,'-25'12'68'0,"11"-2"13"0,-4-1 3 0,1 13 1 0,-5 6-68 0,1-3-17 16,4 7 0-16,-5 5 0 0,8 1 0 0,-10 3-9 15,2 3 1-15,1-4 0 0,-3 4-12 0,-5 6-1 16,-2 4-1-16,2-4 0 16,-2 0-85-16,2-3-17 0,5-3-3 0,-1 3-1 15,7-9 24-15,1-7 5 16,3 0 1-16,7-9-580 0,3 4-116 0</inkml:trace>
  <inkml:trace contextRef="#ctx0" brushRef="#br0" timeOffset="3950.58">9084 4298 2804 0,'0'0'62'0,"0"0"13"0,0 0 2 0,0 0 1 0,4-10-62 0,-1 7-16 0,4-6 0 0,4-4 0 15,-1-3 0-15,4 7 0 0,1-4 0 0,-1 10-10 16,0-12 2-16,7 2 0 0,-7 4 0 0,7-4 0 16,-3 4 8-16,-1-1 0 0,-2-2 0 0,2 2 0 15,-3 7 0-15,0-6 0 0,-3-1 0 0,-4 7 0 16,-3-12 8-16,-4 15-8 0,0-13 10 0,7 4-10 16,-7-4 11-16,0 10-11 0,0-3 12 0,-11-4-12 15,4 4 0-15,-4 0 0 0,-3-4-10 0,0 10 10 16,-3-3-17-16,-1-3 4 0,0 6 1 0,-6 0 0 15,2 6 12-15,1-3 0 0,0 7 0 0,0-1 0 16,0 4 12-16,0 6 0 0,-1 6-1 0,5-7 0 16,-1 11-11-16,1 2 0 0,2 0 0 0,5 1 0 15,-4 2 0-15,7-2 0 0,-4-1 0 0,8-6 0 0,-1 6 0 0,4-2 0 16,0-4 0-16,7-10 0 0,0 1-13 0,0 3-5 16,4-7-1-16,-1-2 0 15,8-1-159-15,0-6-32 0,6 4-6 0,1-14-2 0</inkml:trace>
  <inkml:trace contextRef="#ctx0" brushRef="#br0" timeOffset="4386.74">9888 3874 748 0,'-7'0'67'0,"-3"0"-54"16,-8 0-13-16,4 0 0 0,-4 0 450 0,4 0 87 15,-3 0 18-15,-1 0 3 16,-3 3-482-16,7 4-96 0,-7-1-19 0,-1 0-4 0,-2 4 29 0,2 2 6 0,-2-2 8 0,-1 2-13 16,4 1 5-16,-4-4 8 0,8 4-13 0,-1 2 5 15,4-5 8-15,3-4 0 0,1 3 0 0,3 1-8 16,7-1 0-16,3 1 0 0,1-7 0 0,6-3 0 16,1 0-30-16,6 0-6 0,1 0 0 15,0-3-1-15,3 3 33 0,0-10 12 0,4 1 0 0,3 6-9 16,-3-4 9-16,6-2 0 0,1 9 0 0,0-3-8 15,3 0 8-15,1-4 8 0,-1 7-8 0,-3 7 11 0,-4-4 5 16,0 0 2-16,0 6 0 0,-7 1 0 16,-3 2-2-16,0-2 0 0,-4-1 0 0,-4 10 0 0,1-3 5 0,-4 2 1 15,-3-5 0-15,-1 6 0 0,1 3-14 0,-4 0-8 16,0 0 8-16,-4-4-8 0,-3 4 11 0,3-3-3 16,-3-6 0-16,-3 9 0 0,-4-7 26 0,3 1 5 15,-3-7 1-15,3 10 0 0,-6-6-14 16,3 6-2-16,0-10-1 0,-4 4 0 0,-3-4 8 0,3 0 1 15,-3 4 1-15,3-4 0 0,1 1-33 0,-1-4 0 16,0 0 0-16,-3-3 0 16,0 7-89-16,3-4-19 0,1-3-3 0,-1-3-1084 0</inkml:trace>
  <inkml:trace contextRef="#ctx0" brushRef="#br0" timeOffset="5489.55">11885 3884 576 0,'4'-7'51'0,"-1"4"-41"16,1-3-10-16,-1-3 0 0,-3 9 162 0,0-13 30 16,4 10 7-16,-1-10 1 0,-3 7-72 0,4-3-13 15,-4 9-3-15,0 0-1 0,-4-3 21 0,4 3 4 16,0 0 0-16,0 0 1 0,-7 0-52 0,-3 0-10 16,3 0-3-16,-4 3 0 0,-3 3-49 0,0-3-11 15,0 10-1-15,-4-4-1 0,-3 4-10 0,0 5-11 16,-4-5 3-16,-3 6 0 0,-4 0-12 0,0-4-1 0,4 4-1 0,0 9 0 15,0-12 14-15,3 12 8 0,7-6-10 0,4 0 10 16,7 6 0-16,0-3 0 0,-7 7 8 0,7-4-8 16,7-6 8-16,3 3-8 0,-3 0 0 0,4-3 0 15,3 3 0-15,7-6 0 0,0 0-10 0,4-4 10 16,-1-5 0-16,8 2 13 0,3-2 0 0,1-10 0 16,-5 6-13-16,1-12 0 0,7 6 0 15,-8-3 0-15,5-10 0 0,-5-3 0 0,5 4-9 0,-5-7 9 16,-3 3 0-16,1-2 0 0,-1-4-8 0,0 0 8 15,-3-7 0-15,-1 11 0 0,1-7 0 0,-8-4 10 0,5 4 10 16,-5 3 3-16,-3-6 0 0,-3 6 0 16,3 3-23-16,-4 4 0 0,-3-1 0 0,0 3 0 15,4 10 20-15,-4 3 0 0,0 0 0 0,0 0 0 0,0 0-1 0,-4 3-1 16,-6 10 0-16,3-4 0 0,0 10-18 16,-4 0 0-16,4 3 0 0,0-6 0 0,-4 9 0 0,8-3 0 15,-1 0 0-15,4 0 0 16,0 3 0-16,4-7 0 0,3 4 0 0,0-3 0 0,4 0 0 0,-1 3-9 15,1-6 9-15,3-7-12 16,3 0-101-16,5 1-21 0,-1-7-4 0</inkml:trace>
  <inkml:trace contextRef="#ctx0" brushRef="#br0" timeOffset="5920.33">12756 3699 2804 0,'0'0'62'0,"0"0"13"0,-7 0 2 0,-3 9 1 0,-1-9-62 16,1 9-16-16,-4 1 0 0,-1-1 0 0,1 4 0 0,-3-1-16 0,-1 1 3 0,-7 3 1 16,4-1-3-16,-4 4 0 0,1 0 0 0,3-3 0 15,-4-1 15-15,0 1-11 0,4 3 11 0,3 0-10 16,4-10 1-16,0 3 0 0,4-2 0 0,-1 6 0 15,4-10-22-15,3 3-4 16,1-6-1-16,3-3 0 16,0 10-8-16,0-10-3 0,3 3 0 0,1 6 0 0,3-2 19 0,0-4 4 0,0 3 1 0,4-3 0 15,-4 7 23-15,7-10-9 0,0 3 9 0,4 6 0 16,-4 1 0-16,7-1 0 0,0-6 0 0,4 3 0 0,-1 1 10 16,5-1-10-16,-5 3 10 0,1-6-10 0,3-3 0 15,-3 10 8-15,-7-1-8 0,3 1 0 0,-7-1 10 0,4 4-1 16,-11-4 0-16,0 7 0 0,-4-7 27 0,-3 10 6 15,0 0 1-15,-3-4 0 0,-8 4-9 0,1 3-2 16,-5-3 0-16,1-3 0 0,-7 2-15 0,3 4-3 16,-6-3-1-16,-1 3 0 0,4-3-13 0,0-3 8 15,0-1-8-15,6-2 0 16,1-4-71-16,-3-6-20 0,6 7-4 0,4-10-635 16,7 0-127-16</inkml:trace>
  <inkml:trace contextRef="#ctx0" brushRef="#br0" timeOffset="6355.06">13360 3658 2718 0,'0'0'60'0,"-7"0"12"0,3 0 2 0,-6 0 2 0,2 0-60 0,-2 0-16 0,-1 0 0 0,1 6 0 31,-4-3-23-31,-4 7-7 0,0 2-2 0,-3-2 0 0,4 8 18 0,-5-5 3 0,1 15 1 0,0-12 0 16,-4 3 10-16,4 3 0 0,4-4 0 0,-5-5 0 16,5 9 0-16,6-6 0 0,1-4 0 0,3 1 0 15,-1-4 0-15,5 1-16 0,-1-7 4 0,4-3 0 16,0 0-36-16,7 9-7 0,4-9-1 0,0 0-1 16,3 0 9-1,3 0 3-15,-6 0 0 0,3-3 0 0,0 3 21 0,0 0 5 0,-3 0 1 0,3-6 0 16,0 12 18-16,0-3 9 0,4-3-1 0,-1 3 0 15,-2 3 20-15,-1 4 3 0,3-7 1 0,-3 10 0 16,-3-13-10-16,0 9-2 0,-4 0 0 0,3 1 0 0,-3-1-1 0,-3 1-1 16,3-1 0-16,-4 4 0 0,1-4 10 0,-4 4 1 15,-4-1 1-15,4 7 0 0,-7-7-18 0,0 1-3 16,0 6-1-16,-3 0 0 0,-1-4-8 0,-3 4 8 0,0 0-8 0,-4-7 8 16,1 10-8-16,-5-3 0 15,5-6 0-15,-4 9 0 0,-8 0 0 0,1-7 0 16,3 1 0-16,1 3 0 15,-1 0-113-15,0-10-22 0,4 4-4 0,4-4-844 0</inkml:trace>
  <inkml:trace contextRef="#ctx0" brushRef="#br0" timeOffset="6847.74">13649 3799 2721 0,'0'0'120'0,"0"0"26"0,0 0-117 0,-4 13-29 0,1-1 0 0,3 1 0 15,0 2 13-15,0 7-3 0,0-6-1 0,3 3 0 0,1 0-9 0,-4 6-12 16,0-3 2-16,0 6 1 0,0-6 9 0,-4 9 0 16,4 4 8-16,0-17-8 15,0 11 0-15,0-4 0 0,0 3 0 0,4-12-12 16,0 2 12-16,-1 4 0 0,1-12 0 0,-1 9 0 0,4-10-18 0,4-6-2 15,-4 7 0-15,3-10 0 0,4 0 6 0,-3-10 1 16,3 1 0-16,-3 6 0 0,3-10 13 0,4-3 12 16,-4-6-3-16,0 4 0 0,0-4-9 0,3-3-12 15,-2-4 2-15,-1 7 1 0,0-9 20 0,0 9 4 16,0-9 1-16,0-1 0 0,-3 7-5 0,-1-3-1 16,4 6 0-16,-7 0 0 0,4 3-10 0,-4 7 0 15,-3 6 0-15,-1-7 0 0,1 10 14 0,-1-7 1 0,-3 10 0 0,0 0 0 16,0 0-5-16,0 0-1 15,0 0 0-15,-3 10 0 0,-1 6-9 0,4-10 0 0,0 3 0 16,4 1-11-16,-4 2 11 0,3 1 0 0,-3-1 0 0,4-2 0 16,-4 8 0-16,7-5 0 0,-4 9 0 0,1-3 0 15,-1 3 0-15,1 0 0 0,-1 6 0 0,5-6 0 16,-1 3 0-16,-4 3 0 0,4-6 0 0,-3 6 0 16,-1-3 0-16,4-3 0 0,0-3 0 15,-3 0 0-15,-1-3-22 0,1-7-2 0,-1 4-1 0,4-7 0 31,-7-6-126-31,8 0-25 0,-1 0-4 0,3-6-827 0</inkml:trace>
  <inkml:trace contextRef="#ctx0" brushRef="#br0" timeOffset="7445.66">14404 3877 2746 0,'-7'13'60'0,"3"-7"13"0,-3 4 3 0,4 2 1 0,-4 1-61 0,3 9-16 0,1 0 0 0,3-7 0 0,3 1 0 0,1 3-8 16,3 0 8-16,-4-7-13 0,8 10 13 0,-4-9 15 16,0 2-3-16,0-2-1 0,0-10-11 0,0 6 0 15,-3 1 0-15,3-1-11 16,0 1-23-16,-7-10-5 16,0 0-1-16,0 0 0 0,0 0 40 0,0 0 0 0,3-13 0 0,-3 4 0 0,0-1 0 0,0 1 0 15,0-4 0-15,0-2 0 0,4-1 24 0,-4-3 13 16,7 7 3-16,-4-17 0 0,4 7-21 0,1 4-4 15,2-14-1-15,1 7 0 0,3-3-14 0,0 3 0 0,4-3 8 0,-1 3-8 16,1 6 0-16,-4 0 0 0,0 3 0 0,-3 1 0 16,3 2 0-16,-4 10 12 0,-3-7-1 0,0 7-1 15,4-3 15-15,-4 6 3 0,0 0 1 0,4 0 0 16,-4 0-21-16,3 0-8 0,1 0 0 0,0 9 0 16,3-5 0-16,3 2 8 0,-3 3-8 0,1 4 0 15,2-1 0-15,-3 10 0 0,0 0 0 0,0-3 0 16,1 3 0-16,-5 6 0 0,1-12 0 15,-4 9 0-15,0-3 12 0,-4 0 0 0,1-6 0 0,-1 2 0 16,-3 4 2-16,4-3 0 0,0-6 0 0,-1-1 0 16,-3 4-14-16,4-13 0 0,-1 10 0 0,-3-13 0 15,0 0 0-15,0 0 0 0,0 0 8 0,7 0-8 0,0-13 0 16,0 1 0-16,0-7 0 0,-3 6 0 16,-1-6-10-16,4-3-5 0,-3 4-1 0,3-14 0 15,-3 7 16-15,-1-3 0 0,1-3 0 0,3-4 0 16,0 10 0-16,0 0-11 0,-4 9 11 0,4 1-10 15,-3 8 10-15,3 1-13 0,-7 6 5 0,0 0 8 0,7 9 0 0,0 10 0 16,0-3 0-16,0 0 0 0,4 6-8 0,-4-4 8 16,0-2 0-16,3 6 0 0,1 0 0 0,-4-13 10 15,4 10-1-15,3-6 0 0,-4-1-9 0,1 4 0 16,3-7 0-16,-7-2 0 16,4 2-25-16,-1-3-7 0,1-3-2 0,-1-3 0 15,-3 0-222-15,4 0-44 0,7-9-8 0,-18 9-3 0</inkml:trace>
  <inkml:trace contextRef="#ctx0" brushRef="#br0" timeOffset="8006.52">15441 3749 2210 0,'0'0'98'0,"-7"9"20"0,0 1-94 0,-4 2-24 0,4 1 0 15,0 6 0-15,4-7 50 0,-1 7 6 0,4-3 0 0,0 2 1 16,0 4-45-16,7 0-12 0,-3-3 0 0,3 9 0 15,-4-3 18-15,4 4 2 0,1-4 0 0,-1 6 0 16,-4 0-20-16,4 1 0 0,0 2 0 0,0-2 0 16,-3-1 0-16,3 7 0 0,-4-7 0 0,1-9 0 15,-4 3 10-15,3-6-2 0,-6 3 0 0,3 0 0 16,0 0-8-16,0-7 0 0,0-5 0 0,-4 2 0 16,1 1 0-16,3-4 8 0,0 1-8 0,0-1 8 0,0-9-8 15,0 0 0-15,0 0 0 0,0 0 8 0,0 0 5 0,0 0 1 16,0 0 0-16,0-9 0 0,3-4 1 15,1-3 0-15,-4-6 0 0,0-3 0 0,3-6-15 0,1-7-10 16,-4 4 2-16,0-7 0 0,0-3 8 0,3 0-13 16,-3 4 5-16,0-11 8 0,4 8 0 0,0 2 0 15,-4-3 0-15,3 0 0 0,-3-3 0 0,4 3 0 16,3 10 0-16,-4-4 0 0,4 0 37 0,-3 7 3 16,-1 0 0-16,4 2 0 0,-3 7-29 0,3 0-11 15,0 4 8-15,-3 2-8 0,6 0 0 0,-3 7 0 16,4-4 0-16,-1 10 0 0,1 3 0 0,3-6 0 15,-3 6 0-15,3 6 0 0,0-3-14 0,3 10 5 16,-2-7 1-16,2 7 0 0,-3 5-4 0,0 4 0 0,4 0 0 0,-4 13 0 16,-7-16 20-16,4 12 3 15,-1 0 1-15,-6 4 0 0,-1 3-12 0,-3-7 0 0,-3-6 0 0,-4 6 0 16,0-2 8-16,-4 2 0 0,1-9 0 0,-8 3 0 16,4 0 0-16,-4-3-8 0,-3 0 12 0,7-6-4 15,-7 2 0-15,0 1-8 0,-1-6 12 0,-2 6-4 16,-1-16-8-16,0 6 8 0,-3 4-8 15,0-7 8-15,-4-6-27 16,4 0-5-16,-4-9-2 0,8-1 0 0,2-2-163 0,1-7-33 0,-18-31-6 16,18 3-2-16</inkml:trace>
  <inkml:trace contextRef="#ctx0" brushRef="#br0" timeOffset="8273.49">16383 3213 2901 0,'0'0'128'0,"0"0"28"0,0 0-125 0,0 0-31 16,0 12 0-16,0 4 0 0,-4 6 23 0,4 0-2 16,0 3 0-16,8 12 0 0,-5-5-21 0,-3 2 0 15,4 4 0-15,-8 6-12 0,1-10 12 0,3 16-8 16,0-15 8-16,-4 15-8 15,-3 0-16-15,-4-3-2 0,4-3-1 0,-3-3 0 16,-1 3-6-16,1-6-2 0,-1-4 0 0,0-3 0 16,1-2-5-16,3-4-2 0,0 3 0 0,0-6 0 15,0-10-87-15,0 7-18 0,3-9-3 0,-3-7-842 0</inkml:trace>
  <inkml:trace contextRef="#ctx0" brushRef="#br0" timeOffset="8460.07">16210 3551 3200 0,'0'0'71'0,"0"0"14"0,-3 10 3 0,-1-1 1 0,1 0-71 0,3 4-18 0,3 6 0 0,1-7 0 16,-1-2 0-16,8 2 0 0,-1 1 8 0,4-7-8 16,8 4 0-16,-5-7 0 0,4 3-8 0,4-3 8 15,7 6-101-15,3-15-15 0,0 0-2 0,1-3-755 16,2-7-151-16</inkml:trace>
  <inkml:trace contextRef="#ctx0" brushRef="#br0" timeOffset="8622.45">16729 3611 1670 0,'-4'12'74'0,"4"-2"15"16,0 2-71-16,0 1-18 0,0 6 0 0,0 3 0 0,0 0 268 0,7-4 51 15,0 4 9-15,0 0 3 0,-3 7-248 0,-1-11-50 16,4-2-9-16,-3 6-3 0,3 0-21 0,-3-6 0 15,-1 6-10-15,1-10 10 16,-1 1-122-16,-3-4-18 0,0 10-3 0,0-10-634 16,-3 1-127-16</inkml:trace>
  <inkml:trace contextRef="#ctx0" brushRef="#br0" timeOffset="8811.28">16940 3285 2977 0,'-17'-10'65'0,"10"10"14"0,0 0 2 0,-4 0 3 0,4-3-67 0,-4 3-17 0,1 3 0 0,6-3 0 16,-3 3 0-16,7-3 0 0,-3 16 0 0,3-13 0 31,0 10-64-31,3-7-16 0,1 3-3 0,3-5-749 0,0 8-149 0</inkml:trace>
  <inkml:trace contextRef="#ctx0" brushRef="#br0" timeOffset="9205.94">17156 3658 2901 0,'0'0'128'0,"0"0"28"0,0 0-125 0,-4 0-31 16,4 0 0-16,-7 6 0 0,0 4 16 0,3-1-2 15,-3 3-1-15,0-2 0 16,0 2-36-16,0 7-7 0,-7 3-2 0,0 0 0 0,3 0 10 0,-3 0 2 15,-3 6 0-15,3-3 0 16,-4-3-12-16,7 0-3 0,4-3 0 0,-3 3 0 0,3-3 15 0,0 0 4 0,7-7 0 0,3 1 0 16,1-1 7-16,3-2 9 0,0-1-13 0,3-9 5 15,1 10 8-15,3-10 0 0,4 0 0 16,3 0 0-16,0-10 12 0,0 7-1 16,0-3-1-16,4-4 0 0,0-2 19 0,-1 2 4 0,5-2 1 15,-5-1 0-15,1-2-34 0,3-7 0 0,-3 0 0 16,0 0-9-16,3 3 22 0,-7-12 5 0,-7 5 1 15,0 5 0-15,0-8-8 0,-3 7-2 0,0 4 0 0,-4 5 0 16,-4 0 0-16,1 1 0 0,-8 2 0 0,1-2 0 16,-1 3 24-16,-7 2 5 0,1-2 1 0,-4 9 0 15,-7 0-31-15,-1 0-8 0,1 0 0 0,0 0 0 16,0 0 0-16,3-6-8 0,1-1 0 0,3 7 0 16,3 0-168-16,0-3-34 15,4 3-6-15,4-9-876 0</inkml:trace>
  <inkml:trace contextRef="#ctx0" brushRef="#br0" timeOffset="9623.56">17858 3570 1785 0,'0'0'159'0,"3"9"-127"16,4 4-32-16,-3 6 0 0,-4-7 94 0,0 17 13 15,0-4 2-15,0 3 1 0,-4 3-59 0,1-6-12 16,-1 7-3-16,-3-4 0 0,4-3-6 0,-4 3-2 15,3-12 0-15,0 9 0 0,1-9-12 0,-1 2-4 16,1-5 0-16,-1 0 0 0,1 2-4 0,3-12 0 16,-4 7-8-16,4-10 12 0,0 0 11 0,0 0 1 0,0 0 1 15,0 0 0-15,-3-10 15 0,-1 1 2 16,4 0 1-16,-3-7 0 0,3-3-14 0,0 7-2 0,0-17-1 0,0 7 0 16,3-9-18-16,-3 0-8 0,7 6 8 0,0-7-8 15,4-5 8-15,0 2-8 0,-1 7 8 0,4-7-8 16,4 4 0-16,-1 6-12 15,5 0 0-15,-5 9 1 0,-3-3 11 0,4 7-12 16,0-7 12-16,3 10-12 0,0 5 12 0,4-2 0 0,-8 3 10 0,5 0-10 16,2 6 16-16,-3-3-4 0,1 9 0 0,2-5 0 15,-3 5 11-15,4 0 1 0,0 4 1 0,-4-1 0 16,4 14 3-16,3-1 1 0,-3 3 0 0,-1 6 0 16,4 1 14-16,-3 2 2 0,-4-2 1 0,-3 3 0 15,3-1-26-15,-3 1-4 0,-4-7-2 0,0-6 0 16,0 7-14-16,0-1 9 0,-3-3-9 0,-1-12 8 15,-3 3-62 1,4 3-13-16,0-13-2 0,-4 10-1 0,3-16-158 0,-3-3-32 0</inkml:trace>
  <inkml:trace contextRef="#ctx0" brushRef="#br0" timeOffset="11010.14">7218 5508 460 0,'0'0'20'0,"0"0"5"0,0 0-25 0,0-6 0 16,0-4 0-16,7 10 0 0,-4-9 228 0,1 6 41 15,7 0 8-15,-8-4 2 0,4 4-186 0,7 3-37 16,-14 0-7-16,4-9-1 0,6 3-4 0,-3 6 0 16,-7 0 0-16,0 0 0 0,0 0 10 0,0 0 2 15,7 15 0-15,-7-5 0 0,-3 5 13 0,-1 7 3 16,-3 10 1-16,4 5 0 0,-15-2-44 0,1 9-9 0,-1 6-1 0,0 3-1 16,1 0 0-16,-1 10 0 0,-7-3 0 0,1-4 0 15,-1 7 2-15,0 0 0 16,-3-7 0-16,3 7 0 0,1-10 1 0,6 0 1 15,-7-6 0-15,8-3 0 0,-1-9-12 0,7 2-2 16,1-11-8-16,3 2 12 16,0-6-73-16,7-10-15 0,-7 1-4 0,7-4-631 0,0-9-126 0</inkml:trace>
  <inkml:trace contextRef="#ctx0" brushRef="#br0" timeOffset="11296.5">7352 5445 2257 0,'0'0'100'0,"0"0"20"15,0 0-96-15,3-6-24 0,-3 6 0 0,0 0 0 0,0 0 40 0,0 0 2 16,11 6 1-16,-4 1 0 0,0 8-43 0,0-5 0 16,-3 5-8-16,-1 4 8 0,1 3 0 0,-4 13 0 15,0-7 9-15,0 6-1 0,0 7 10 0,0 3 2 16,3 6 1-16,-3 0 0 0,0-3-21 0,0 7 0 15,4-4 0-15,-1 0 0 0,-3-3 11 0,4 6-3 16,-1-2 0-16,4 2 0 0,-7-3-8 0,4-6 0 16,0 0-12-16,3-3 12 0,3 2 0 0,-6-5 0 15,3-3 0-15,0-4 0 0,0-3-20 0,3-3 3 16,-6-3 1-16,3-3 0 16,7 3-258-16,-10-9-51 0</inkml:trace>
  <inkml:trace contextRef="#ctx0" brushRef="#br0" timeOffset="11491.53">6925 6345 2480 0,'0'0'110'0,"0"0"22"0,0 0-105 0,0 0-27 0,0 0 0 0,11 3 0 15,3 7 13-15,7-4-2 0,4-3-1 0,3 3 0 16,4-2-10-16,3-1 0 0,-3 3 0 0,3-3 0 15,0 7-11-15,4-10 3 0,0 6 0 0,0-3 0 16,-4-3-125-16,0-3-25 0</inkml:trace>
  <inkml:trace contextRef="#ctx0" brushRef="#br0" timeOffset="11763.83">8124 5452 2923 0,'0'0'129'0,"0"0"27"0,0 0-124 0,0 0-32 16,0 0 0-16,0 15 0 0,-3-5 0 0,3 5 8 0,0 7-8 0,0 10 0 16,-4 5 8-16,4 4-8 0,0 6 11 0,0 6-11 15,-3 1 0-15,-1 5 0 0,1-2 0 0,3-4 0 16,-11 7-9-16,8-7-9 15,-4 0-2-15,0-3 0 16,3-3-19-16,-3 0-4 0,4-9-1 0,-5 3 0 16,5-10-60-16,-1 1-12 0,1-4-2 0,3-13-1 15,-7 7-75-15,3-6-15 0,1-7-3 0</inkml:trace>
  <inkml:trace contextRef="#ctx0" brushRef="#br0" timeOffset="12010.72">8597 5414 2476 0,'0'0'220'0,"-3"3"-176"0,-4 10-35 0,3 2-9 0,-3 10 112 0,4 7 21 15,-1 2 4-15,4 13 1 0,-4 0-117 0,8 13-21 16,-4-4-8-16,4 4 0 0,-1-4 8 0,-3-2 0 15,4 5 0-15,-4-2 0 0,0-7 0 16,3 0 0-16,-3-3 0 0,0 3 0 16,0 0-119-16,-3-6-25 15,3-9-4-15,0 6-636 0,0-10-126 0</inkml:trace>
  <inkml:trace contextRef="#ctx0" brushRef="#br0" timeOffset="16816.64">11014 6207 979 0,'0'0'87'0,"0"0"-70"15,0 0-17-15,0 0 0 0,-7-9 288 0,7 9 53 16,3 0 11-16,-3 0 3 0,0 0-260 0,0 0-52 16,0 0-11-16,7 9-1 0,0-6-31 0,-3 7 8 0,-4 2-8 0,3-2 0 15,4 5 28-15,-3-2 4 16,-11 0 0-16,0-1 0 0,7 7-19 0,-4-7-3 0,1 4-1 0,-8-3 0 15,1-1 12-15,6-2 3 0,1 2 0 0,-4-2 0 16,-8 2 14-16,8-2 3 0,11-4 1 0,-4-6 0 16,0 6-1-16,0-6 0 0,0 0 0 15,3 9 0-15,-3-9-17 0,0 0-3 0,-7 10-1 0,7-10 0 16,0 0-12-16,0 0-8 0,0 0 8 0,0 0-8 16,11-3 8-16,-4-4-8 0,-3-2 8 0,-1-3-8 15,-3 2 13-15,7-2-1 0,7-7-1 0,-3 3 0 16,-4-6-1-16,0-3 0 0,7 3 0 0,0-3 0 15,0-3-10-15,-3 6 0 0,-1 0 0 0,5 9 8 16,-1-5-8-16,-4 8 0 0,-6 1 0 0,6 9 0 16,1-13 0-16,-4 13 0 0,-7 0 0 0,0 0 0 15,11 13 0-15,-1-4 0 0,-3 1 0 0,0 8 0 16,-3-5-10-16,3 6 10 0,0-4 0 0,0 4-9 0,0-6 9 16,-3 6 0-16,6-7 8 0,1 4-8 0,-8-4 0 0,4 1 0 15,-3-4 0-15,3-6 8 0,3 7-8 0,-6-4 9 16,-4-6-9-16,0 0 10 0,11 3-10 0,-8-3 10 15,-3 0-10-15,0 0 10 0,4-9-2 16,3 6-8-16,0-7 12 0,-4 1-4 0,-3-4-8 0,4-6 10 16,3 7-10-16,0-7 10 0,-7-3-10 0,7 3 0 15,4-3 9-15,3 7-9 0,-4-4 0 0,1 0 0 16,-4 10 0-16,3-13 0 0,12 12 0 0,-8-2 0 0,-11 2 0 0,8 7 0 16,3 0 0-16,-3-3-8 15,-4 6 8-15,-7 0 0 0,10 6 0 0,-3-3 0 0,7 0 0 16,-7 7-8-16,-3-1 8 0,3 1 0 0,7-1 0 15,0 0 0-15,-3-2 0 0,-1 2 9 16,1 1-9-16,3 2 0 0,0-3 8 0,-3 4-8 0,-1-4 0 0,1 10 0 16,3-6 10-16,-7 9-2 0,0-3 0 15,0 2 0-15,0-2-8 0,0 0-11 0,-3 3 3 0,-1-6 0 16,1 12 8-16,-4-9-8 0,3-4 8 0,-3 4-8 31,0-6-72-31,0 2-15 0,4-2-2 0,-4 0-779 0,3-7-156 0</inkml:trace>
  <inkml:trace contextRef="#ctx0" brushRef="#br0" timeOffset="19051.77">10774 5408 979 0,'0'-10'43'0,"3"7"9"0,1-6-41 0,3-1-11 15,-11 7 0-15,8-3 0 0,7 3 218 0,-4 0 42 16,-7 3 8-16,0 0 1 0,0 0-185 0,10 3-38 16,-3 0-7-16,-7-3-2 0,0 0 11 0,4 9 1 15,6 1 1-15,-6-1 0 0,-8 1-10 0,1 2-3 16,6 1 0-16,-3 2 0 0,-3-2-4 0,-4-1-1 16,-4 10 0-16,1-3 0 0,-1 3 8 0,-7 0 2 15,-3 6 0-15,0-3 0 0,3 7 6 0,-6-1 0 16,-12 7 1-16,1-1 0 0,-4 17-9 0,-3-14-3 15,3 4 0-15,-7 3 0 0,-3 0-9 0,0 0-1 16,6-3-1-16,4 3 0 0,1 0 2 0,-1-3 1 0,4-3 0 16,3-6 0-16,4 5-29 0,3-5 0 0,4-4 0 15,3-9 0 1,4 6-19-16,7-15-6 0,0 6-2 0,3-7 0 16,8-6-109-16,-4-6-21 0,0 0-5 0,10-6-650 0,5-3-129 0</inkml:trace>
  <inkml:trace contextRef="#ctx0" brushRef="#br0" timeOffset="19435.83">10280 5452 1836 0,'0'0'40'0,"-7"-13"9"0,-4 10 2 0,4-3 0 0,-3-4-41 0,3 7-10 0,0 0 0 0,0-3 0 16,-1 6 64-16,1 0 10 0,7 0 2 0,0 0 1 0,-7 0-10 0,7 0-3 16,0 0 0-16,-3 6 0 0,-1-3-12 0,1 6-4 15,3 1 0-15,0-1 0 0,3 4 13 0,-3-1 3 16,4 1 0-16,3 6 0 0,0-7-7 0,0 7-1 16,0 3 0-16,7 6 0 0,-3-3-32 0,6 4-6 15,5-4-2-15,-5 6 0 0,1 0 0 0,3 10-1 16,7-6 0-16,-3 5 0 0,-7 1 13 0,3-6 4 0,7 5 0 15,0 1 0-15,-7-6-9 0,0 2-2 16,1-5 0-16,2 2 0 0,1-2-4 0,-4-1-1 16,-3 0 0-16,-1 1 0 0,8-10-6 0,-7-1-2 0,-4 8 0 15,0-7 0-15,7-4-8 0,-7-2 0 0,-3 3 0 0,-4-6 0 32,-4 5-24-32,5-5-6 0,2 6-2 0,1-7 0 15,-11 1-159-15,7-4-32 0</inkml:trace>
  <inkml:trace contextRef="#ctx0" brushRef="#br0" timeOffset="21483.82">13169 5997 1152 0,'0'0'51'0,"-3"-3"10"0,-1-3-49 0,-3 3-12 0,0-4 0 0,0 1 0 0,11-3 180 16,-4 2 34-16,0-2 6 0,-4-4 2 0,4 4-164 0,0 0-33 15,0-4-6-15,0 4-2 16,0-4-17-16,0 4 0 0,-4-4 0 0,4 4 0 16,-3 6 0-16,3 3 0 0,0 0 8 0,-4-7-8 15,-6 7 0-15,-4 0 0 0,3 10 0 0,-7-1-9 0,1 13 9 16,-4-3 0-16,-4 6 0 0,0 3 0 0,1-3 0 0,-1 7 14 16,0-1-3-16,1-3-1 0,2 7 10 15,1-4 3-15,0-3 0 0,3 4 0 0,4-7-2 16,4 3 0-16,-1-3 0 0,4-3 0 0,0-3-9 0,7-7-3 15,0 4 0-15,4-3 0 0,3-10-9 0,-4 6 10 16,8-3-10-16,3-6 10 0,-4-6-1 0,4 6 0 16,1-9 0-16,2-1 0 0,-3 4 7 0,0-10 0 15,4 4 1-15,-4-1 0 0,0 1-3 0,0-4-1 16,-3 4 0-16,0-1 0 0,-4-3-3 0,3 4-1 0,-3-7 0 0,0 6 0 16,0 1 4-16,-3 3 1 0,3-4 0 0,-3 7 0 15,3-7-14-15,-4 13 0 0,4-9 8 0,-3 9-8 16,3-3 13-16,-7 3 0 0,0 0 0 0,0 0 0 15,7 3 1-15,-7-3 14 0,0 0-14 16,7 9-14-16,-4-3 9 16,1 1-9-16,-1 2 8 0,1 1-8 0,-4 2 8 0,3-6-8 15,1 4 8-15,-4 2 0 0,4-2-8 0,3 2 12 16,0 1-4-16,-4-4-8 0,4 10 8 0,-3-6-8 0,6 5 8 16,-3-5-8-16,4-1-17 0,-4 7 4 0,4-6 1 15,-4-4 34-15,0 4 7 0,0-4 2 0,0-3 0 16,0 4-47-1,0-7-8-15,-7-3-3 0,7 3 0 16,0-3-199-16,0-3-40 0</inkml:trace>
  <inkml:trace contextRef="#ctx0" brushRef="#br0" timeOffset="21897.57">13289 6232 2372 0,'0'0'52'0,"0"0"12"0,0 10 1 0,0-1 1 0,0 4-53 0,0 6-13 16,4-7 0-16,-1 7 0 0,1-7 0 0,-1 4 0 15,1-3 0-15,-1-1 0 0,1 1 12 0,-1-4-1 16,-3 7 0-16,0-10 0 0,0 4 8 0,0-10 1 16,0 9 1-16,0-9 0 0,0 0-21 0,0 0 0 15,0 0 0-15,0 0 0 0,0 0 24 0,0 0 0 16,0 0 0-16,0 0 0 0,0-9 32 0,0-1 6 15,0 4 2-15,0-10 0 0,0 4-21 0,0-7-4 16,4-3-1-16,-1-3 0 0,1-3-22 0,-1 6-5 0,1-7-1 0,0 4 0 16,-1-3-10-16,4-3 0 0,-3 6 0 0,-1-4 0 15,4-2 0-15,-7 9 0 0,4-9 0 0,-1 9 0 16,1-10 0-16,-1 10 0 0,4 4 9 0,0-7-9 16,1-4 0-16,-1 17 0 0,0-7 0 0,3 6 0 15,1 4 0-15,-1 0 0 0,4 9 0 0,-3-13 0 16,3 13-12-16,0 0 4 0,4 13 0 0,0-13 0 15,-4 9-20 1,0 0-3-16,3 1-1 0,1-1 0 16,0 4-89-16,-4-1-19 0,0 7-3 0,4-6-1 0,-1-4-76 0,-3 10-16 15,4-7-4-15,-7 1 0 0</inkml:trace>
  <inkml:trace contextRef="#ctx0" brushRef="#br0" timeOffset="22363.59">13892 6032 1785 0,'0'0'159'0,"0"0"-127"0,0 0-32 0,-7 6 0 16,0-3 117-16,7-3 18 0,-7 6 3 0,7-6 1 15,0 0-111-15,0 0-28 0,0 0 0 0,4 3 0 16,-4-3 0-16,7 7 0 16,3-4 0-16,1-6 0 0,3-4 8 0,-3 7-8 0,3-9 8 0,3 6-8 15,-2-3 11-15,-1-7-3 0,0 10-8 0,0-6 12 16,-4-1 3-16,1 1 0 0,0-1 0 0,-1-2 0 16,-6 2 17-16,-1 1 3 0,4 6 1 0,-7-7 0 15,0 1-10-15,-3 0-2 0,-1-4 0 0,1 4 0 16,-4-4-12-16,0 10-2 0,-4-3-1 0,-3-4 0 15,3 7-9-15,-3 3-9 0,-3 0 9 0,-1 0-13 16,0 3 4-16,-3-3 1 0,0 7 0 0,0 2 0 0,0-3 8 16,-1 13 0-16,5-6 8 0,-1 5-8 15,1 4 8-15,-1 0-8 0,0 0 8 0,1 10-8 0,3-4 30 0,3 0 2 16,0 7 0-16,1-4 0 0,3 3-32 0,0-2 0 16,3 5 0-16,4-5 0 0,0-4 10 0,4 3-1 15,-1-2 0-15,4-1 0 0,0-3-9 0,7-3 0 16,1-3 0-16,-1-1 0 15,3-2-40-15,4-6-11 16,4 2-1-16,0-6-1 0,3-2-161 0,4-4-32 0</inkml:trace>
  <inkml:trace contextRef="#ctx0" brushRef="#br0" timeOffset="22985.81">15494 5900 864 0,'0'-6'76'0,"0"-4"-60"16,4 4-16-16,-4 0 0 0,0-4 322 0,3 4 62 16,-3-10 12-16,4 7 2 0,-4-4-310 0,7 4-63 0,-7 0-12 0,0-4-2 15,3 4-11-15,-6-4 0 0,-1 4 0 0,1-1-11 16,-1-2-1-16,1 2 0 0,-8 7 0 0,0-3 0 15,-3 6 12-15,-3 0-12 0,-1 0 12 0,0 6-12 16,-3-3-8-16,0 16-1 16,-4-6-1-16,1 9 0 0,-1 6 31 0,-3-3 7 0,-1 6 0 0,1 1 1 15,0 5 18-15,3-2 3 0,-3-1 1 16,7 4 0-16,0-4-1 0,3 4 0 0,4 0 0 0,3-7 0 16,1 0-24-16,6 1-5 0,4-1-1 0,0 0 0 15,4-9-8-15,6 0 0 0,5-3 0 0,-1-6-11 31,10-4-158-31,5-3-32 0,6-2-7 0</inkml:trace>
  <inkml:trace contextRef="#ctx0" brushRef="#br0" timeOffset="23398.62">15953 5881 576 0,'0'0'51'0,"0"0"-41"0,-4-3-10 0,-3-3 0 0,0 6 324 0,-7-3 64 16,0 3 12-16,-4 3 2 0,0 6-298 16,1 1-59-16,-1 2-12 0,-3 1-2 0,-4 5-31 0,1 4 0 15,-1 0-8-15,4-3 8 0,-4 3-8 0,7 0 8 16,1 0 0-16,3 6 0 0,3-6-8 0,1 0 8 16,-1 0 0-16,4 0 0 0,3 6 0 0,1-9 0 15,-1-3 0-15,1 6 0 0,3-3 8 0,0-7-8 16,3 4 0-16,1-4 9 0,3-2-9 0,0-7 0 0,0 6 9 0,7-6-9 15,0-3 0-15,4 7 0 16,3-7 0-16,4-7 0 0,-4 7 0 0,4-3 8 0,3 3-8 0,-3-9 0 16,3 6 12-16,0-4-1 0,-3-5-1 0,3 2 0 15,-3 1 8-15,-1 3 2 0,-3-10 0 0,-3 4 0 16,-4 2-20-16,0-2 0 0,0-1 8 0,-3-3-8 16,-4-6 10-16,4 10-2 0,-4-10 0 0,-4 3 0 15,-3-3-8-15,0-3 10 0,0 0-10 0,-3 0 10 16,-1-3-1-16,-3-4 0 0,0 1 0 0,0 9 0 15,0-3-9-15,-4 6 0 0,-3 0 0 0,0 4 8 16,0-1-8-16,-4 13 0 0,1-7 0 0,-4 10-11 31,-1-9-36-31,1 9-7 0,4 0-2 0,2 0-600 0,1 6-121 0</inkml:trace>
  <inkml:trace contextRef="#ctx0" brushRef="#br0" timeOffset="23850.84">16171 6082 2084 0,'0'19'46'16,"0"-10"10"-16,-3-3 1 0,-1 4 1 0,4 12-46 0,-3-13-12 0,-1 7 0 0,4-1 0 0,0-2 9 0,0 6 0 15,4-7 0-15,-4 4 0 0,0-3-9 0,0-4 8 0,0 4-8 0,0-7 8 16,0-6-8-16,0 6 8 0,3 0-8 0,-3-6 8 15,0 0 16-15,0 0 4 16,0 0 0-16,0 0 0 0,0 0 1 0,0 0 1 16,0-9 0-16,4-4 0 0,-4-2 23 0,3 2 5 0,-3-6 1 15,0-3 0-15,4 7-39 0,-4-4-8 0,0-9-2 0,3 6 0 16,1-3 18-16,-1-4 3 0,1-2 1 16,3 6 0-16,-3-3-32 0,6-4 0 0,-3 10 0 0,4-3 0 15,-1 0 12-15,1 13-3 0,3-4-1 0,0 0 0 16,4 7 2-16,-4 3 0 0,4-1 0 0,-8 7 0 15,1 0-10-15,-1 0 0 0,4 0 0 0,1 7 0 16,-5-1 0-16,4 3 0 0,4-2 8 0,-4 5-8 16,-3 1 0-16,3 9 0 0,0 0 0 0,-7-4 0 15,0 4 0-15,-4 7 0 0,-3-4 0 0,0 6 0 0,0-9 0 16,0 9 0-16,-3-2 0 0,-1-4 0 0,1 3 0 0,3-6 0 16,0 0 0-16,3-3-11 15,1-7-36-15,-1 1-7 0,4-4-2 0,-3 1 0 16,3-1-122-16,4-6-25 0,-1-3-5 15,1-3 0-15</inkml:trace>
  <inkml:trace contextRef="#ctx0" brushRef="#br0" timeOffset="24299.52">17092 5925 2710 0,'0'0'60'0,"0"0"12"0,-3-9 2 0,3 9 2 0,-4-13-60 16,4 4-16-16,-3-4 0 0,-1 4 0 0,4 6 0 0,-4-4 0 0,-3-5 8 0,0 2-8 15,-3 7 0-15,-1-3 0 0,-3 3 0 0,-4 3 0 32,1 3-28-32,-1-3-1 0,-3 9-1 0,-4 1 0 0,1 2 30 0,-5 7 0 0,1 3 0 0,-4 0 0 15,8 0 0-15,-5-3 0 0,8 3 0 0,0 0 0 16,0 0 29-16,3 3-1 0,4-10 0 0,4 14 0 15,-4-4-16-15,6-3-3 0,1 6-1 0,4-6 0 16,-1 0-8-16,4 0 0 0,7 0 0 0,-3-3 0 16,3-1 0-16,4-5 0 0,3-1 0 0,0-2 0 15,3 2 0-15,12-5-11 0,-5-7 3 0,1 3 0 16,3-6-22 0,4 3-4-16,-4-7-1 0,0-5 0 0,1 2 56 0,-1-2 11 0,-3-1 3 0,-1-5 0 15,-3-1-19-15,1-3-3 0,-5-3-1 0,4-4 0 16,-3-2 7-16,0 6 1 0,-4-13 0 0,3 7 0 0,-2-13 9 15,2 0 3-15,-3-6 0 0,0 6 0 0,4-6-32 0,-4 3 0 16,-3-3 0-16,-1 9 0 0,1-3 0 0,0 3 0 16,-4 1 0-16,-4-4 0 0,-3 12 0 0,0-2 0 15,-3 2 0-15,-4 4 0 16,-1 6-30-16,-2 0-12 0,3 4-2 0,-4 5-1 16,1 0-117-16,3-5-23 0,-4 8-5 0</inkml:trace>
  <inkml:trace contextRef="#ctx0" brushRef="#br0" timeOffset="24550.01">17455 5916 2700 0,'0'0'60'0,"-7"9"12"0,4 10 2 0,-4 0 1 0,3-4-60 0,1 14-15 0,3-4 0 0,-7-7 0 16,3 4 0-16,1 7 0 0,-1-4 0 0,1-3 0 16,-1 6 12-16,1-3-4 0,-1 0-8 0,4 0 12 15,-4-3-12-15,4-3 0 0,0-7 0 0,-3-2 0 16,3 2-151-16,0-2-23 0,0-10-5 0,0 0-849 16</inkml:trace>
  <inkml:trace contextRef="#ctx0" brushRef="#br0" timeOffset="24717.36">17515 5492 1785 0,'0'0'159'0,"0"0"-127"0,-7 0-32 0,-3 0 0 0,3 0 234 0,0 7 41 16,7-7 8-16,0 0 1 0,-4 3-225 0,4-3-46 15,0 0-13-15,0 9 0 16,0 1-172-16,4-7-40 0,10 15-8 0,-4-8-810 0</inkml:trace>
  <inkml:trace contextRef="#ctx0" brushRef="#br0" timeOffset="25087.46">17978 5395 2480 0,'0'0'55'0,"0"10"11"16,-7 2 2-16,3 1 1 0,-3 9-55 0,3 3-14 0,-3 0 0 0,4 6 0 0,-1 10-10 0,1 0-5 15,-4 3-1-15,0-1 0 0,0 8 16 0,-4-4 0 16,4 3 12-16,-4 3-12 0,-3-3 8 0,4-6-8 16,-4 0 0-16,3 3 0 0,-7-9 12 0,8 3-12 15,-1-10 12-15,4 3-12 16,-3-2-72-16,6-4-22 0,-3-6-4 0,7-3-575 15,0-4-115-15</inkml:trace>
  <inkml:trace contextRef="#ctx0" brushRef="#br0" timeOffset="25314.93">17635 5828 3218 0,'0'0'71'0,"0"0"14"0,0 0 3 0,0 0 3 0,0 0-73 0,11 3-18 0,3-3 0 0,0 0 0 16,4 0-13-16,3 0-7 0,4-3 0 0,-1 3-1 15,8 0-2-15,0 0 0 0,3 0 0 0,0-3 0 16,1 3-109 0,-5 0-23-16,8-7-4 0,-3 7-651 0,-1-3-130 0</inkml:trace>
  <inkml:trace contextRef="#ctx0" brushRef="#br0" timeOffset="25476.56">18327 5872 2602 0,'0'0'57'0,"0"9"12"0,0 10 3 0,0-3 1 0,0 12-58 0,0-6-15 16,0 0 0-16,0 0 0 0,0 0 0 0,0 3 0 16,-4-10 0-16,4 7 0 0,0-3 28 0,-3 0 4 15,3-3 0-15,-4-1 0 16,4-2-108-16,-3-1-22 0,3-2-4 0,-4-7-642 15,4-3-128-15</inkml:trace>
  <inkml:trace contextRef="#ctx0" brushRef="#br0" timeOffset="25648.84">18429 5408 2361 0,'0'0'104'0,"0"0"23"0,-7 0-102 0,4 6-25 0,-5-3 0 0,1-3 0 16,4 9 152-16,-4 1 24 0,3-1 6 0,1-2 1 31,-1 8-238-31,4 1-47 0,0 0-10 0,0-1-714 0,0-5-143 0</inkml:trace>
  <inkml:trace contextRef="#ctx0" brushRef="#br0" timeOffset="26038.43">18680 5828 2556 0,'0'0'56'0,"0"0"12"0,-7 3 3 0,3 3 0 0,-7 4-57 0,1-1-14 16,-1-3 0-16,-6 10 0 0,3 0 0 0,-4-1 0 16,-3 1 0-16,3 6 0 0,-3-3 8 0,0 0 0 15,3 3-8-15,-3-10 12 0,3 10-12 0,4-6 8 16,-3-1-8-16,6 4 0 0,-3-6 0 0,7-1 8 15,0-2-8-15,3-1 0 0,4 4 0 0,4-4-10 16,-1 1 2-16,8-1 0 0,3-6-12 0,4 6-1 16,-1-2-1-16,4-4 0 0,1-3 9 0,2 3 1 15,1 3 1-15,3-6 0 0,0 0 11 0,1-6 0 16,-5 6 0-16,1-3 0 0,0 3 0 0,-8-10 0 16,1 7 0-16,-4-3 0 0,0 0 15 0,-3-4-2 0,-1 1 0 15,-6-4 0-15,3-2 6 0,-4 2 1 0,5-9 0 0,-8 3 0 16,3-3-10-16,-6-9-2 0,3 9 0 0,0-9 0 15,-4 6 4-15,0 0 0 0,-3-7 0 0,0 10 0 16,0 0 3-16,4 0 1 0,-8 4 0 0,1 2 0 16,-1 0-7-16,0 4-1 0,-3 9 0 0,4-4 0 15,-1 1-92-15,4 0-20 0,-3 6-3 16,2-3-637-16,1-4-128 0</inkml:trace>
  <inkml:trace contextRef="#ctx0" brushRef="#br0" timeOffset="26519.91">19138 5916 2487 0,'-17'9'55'0,"13"-3"11"0,-3 4 2 0,0-4 2 0,-4 10-56 0,4-4-14 15,4 1 0-15,-1 6 0 0,4-7 0 0,0 1 0 16,-7-4 0-16,7 10 0 0,0-10 0 0,0 1 0 16,0-1 0-16,0-9 0 0,0 6 0 0,0 4 0 0,0-10 0 0,0 0 0 15,0 0 0-15,0 0 0 0,0 0 0 0,0 0 0 16,0 0 10-16,0 0-1 0,0 0 0 0,0 0 0 16,0 0 37-16,-3-3 7 0,6-4 2 0,-3-5 0 15,7-1-28-15,-3 1-6 0,3-4-1 16,0-6 0-16,3 0-12 0,1 3-8 0,0-6 8 15,3-3-8-15,0 6 0 0,0-3 0 16,0 3 0-16,0-3 0 0,0 3 0 0,0 0 0 0,1 0 0 0,-5 10 0 16,1-1 0-16,-1-3 14 0,1 7-3 0,-4 3-1 15,0-1 8-15,0-2 2 0,0 6 0 0,0-3 0 16,0 6-20-16,0 6 8 0,0-3-8 0,0 6 0 16,4 4 14-16,-4 3-4 0,0-1-1 0,4 14 0 15,-1-4-9-15,1 0 0 0,-1 0 0 0,1 6 0 16,0-3 0-16,-4-3 0 0,3 4 0 0,1-4 0 15,-4-3 0-15,0 0 0 0,0-4 0 0,0 4 0 16,0-6-10-16,-3 0-4 0,3-4-1 0,-4 4 0 16,1-7-67-16,-4-2-14 0,3 2-2 0,-3-9-1 15,0 0-102-15,0 0-21 0,7 6-4 0</inkml:trace>
  <inkml:trace contextRef="#ctx0" brushRef="#br0" timeOffset="28114.54">20133 5916 1951 0,'0'0'86'0,"0"0"18"0,0 0-83 16,0 0-21-16,0 0 0 0,0-13 0 0,4 4 47 0,-1 6 5 16,-3-10 0-16,0 4 1 0,0 2-42 0,0-5-11 15,0 2 0-15,-3 7 0 0,-4-3 11 0,-1 3 0 0,8 3 0 16,-3-3 0-16,-8-4 14 0,-6 7 3 0,-1 10 1 0,-3 2 0 16,0-2 2-16,-4 9 0 15,0 3 0-15,1 3 0 0,-1 3-2 0,-3-6 0 16,3 9 0-16,4-9 0 0,0 9-13 0,0-9-4 15,3 7 0-15,4-4 0 0,3-3-12 0,1-3 0 16,3 2 8-16,0-2-8 0,7-6 0 0,3-1-12 0,1-2 3 16,3-1 0-16,-7-9-12 0,7 6-3 0,3-2 0 0,1-4 0 15,-1-4 32-15,5-2 5 0,-5-3 2 0,4-1 0 16,4 4-15-16,-4-10 0 0,0 4 0 0,4 2 0 16,-1-2 0-16,-3 3 0 0,4-4 0 0,-4 7 0 15,0-7 12-15,4 4 10 0,3-1 2 0,-3 4 0 16,-1-3-12-16,-2-1-3 0,-1 1 0 0,3-1 0 15,-3 1-9-15,-3 3 0 0,3-4 0 0,-3 4 0 16,3-3 24-16,-7-4 7 0,0 10 1 0,-4-3 0 16,4-4-24-16,-7 10-8 0,0 0 0 0,0 0 9 0,0 0 4 0,0 0 1 15,-7 7 0-15,-3 2 0 0,-4 7 0 0,3-7 0 16,1 13 0-16,-1-3 0 0,-3 3-14 0,3 0 0 16,4 0 0-16,0 3 0 0,4-10 0 0,-1 7 0 15,4 0 0-15,4-3 0 0,3-6-17 16,0 2 3-16,3-5 1 0,1-4 0 15,0 0-43-15,-1-3-9 16,1-6-2-16,6-3-711 0,-3-6-142 0</inkml:trace>
  <inkml:trace contextRef="#ctx0" brushRef="#br0" timeOffset="28334.62">20542 5038 2779 0,'0'0'123'0,"0"0"25"0,-10 0-118 0,3 9-30 0,0 0 0 0,-4 7 0 16,0 9 8-16,1 7-8 0,-4 5 0 0,3 4 9 16,1 12-9-16,2-3-11 0,-2 4 3 0,3-1 0 15,0-3 8-15,3 4 0 0,-3 2 0 0,0-3-8 16,4 7 8-16,-4-7 0 0,3 4 0 0,-3-10 0 16,3-3 0-16,1-4-15 0,-4-5 3 0,7-4 0 15,-4 4-116-15,1-7-24 0,3-6-4 16,-4-10-555-16,4 7-111 0</inkml:trace>
  <inkml:trace contextRef="#ctx0" brushRef="#br0" timeOffset="28586.38">20881 4994 1670 0,'0'0'148'0,"0"0"-118"0,-4 9-30 0,-3-6 0 0,-3 19 315 0,6 0 57 16,-6 10 11-16,6 5 2 0,-3 7-317 0,0 0-68 16,3 9 0-16,1 1-16 0,-1-1 16 0,-3 0 0 15,0 7-10-15,0-7 10 0,-3 10 0 0,3-7-9 16,0 4 9-16,0-7 0 16,-1 0-30-16,5-2 1 0,-1-4 0 0,1-7 0 15,3 1-95-15,-4-6-18 0,4-4-4 0,0 0-1 16,-3-2-61-16,3-4-12 0,3-6-2 0,1 2-1 0</inkml:trace>
  <inkml:trace contextRef="#ctx0" brushRef="#br0" timeOffset="28814.43">20948 5903 3207 0,'0'0'71'0,"-4"13"14"0,-3-13 3 0,4 9 2 0,-1 0-72 0,1 4-18 0,3 6 0 0,3-7 0 16,1 7-37-16,3-6-11 0,3 9-3 0,5-7 0 15,-5 1 31-15,4 3 5 0,4 0 2 0,3 3 0 16,0-10-47-16,4 7-10 0,0-6-2 0,-1-1 0 16,1 4-72-16,0-10-14 0,3 3-3 0,-3-2-547 15,-4-4-110-15</inkml:trace>
  <inkml:trace contextRef="#ctx0" brushRef="#br0" timeOffset="29036.03">21586 5637 2649 0,'-10'12'236'0,"-8"1"-189"15,1 2-38-15,-5 1-9 0,5 12 93 0,-4-3 17 16,3 13 3-16,0-4 1 0,-3 7-89 0,4 3-17 0,-5 0-8 0,-2 6 0 15,3 3 0-15,-4 1 0 0,0 9 0 0,4-1 0 16,-4 4 0-16,4-3 0 0,0 0 0 16,-4-1 0-16,-3 1 0 0,3 0 0 15,4-7 0-15,4 4 0 16,-5-7-103-16,8-3-23 0,0-3-5 0,7-6-698 0,0-10-140 0</inkml:trace>
  <inkml:trace contextRef="#ctx0" brushRef="#br0" timeOffset="29401.6">22811 5859 2980 0,'-7'3'66'0,"-4"4"14"0,0-4 2 0,1 6 1 0,-4 4-67 15,7 2-16-15,7 1 0 0,-7 3 0 0,0 0 0 0,3-4 10 16,4 14-10-16,4-4 8 0,-1-7-8 0,1 4 8 15,-4 0-8-15,7 0 8 0,7 3-16 0,-7 1-4 16,-4-8-1-16,4-2 0 16,4 0-80-16,0-4-16 0,-8 1-3 0,1-4-1 15,-4-9-95-15,3 6-18 0,8-12-4 0,-8-6-1 0</inkml:trace>
  <inkml:trace contextRef="#ctx0" brushRef="#br0" timeOffset="29570.5">23019 5342 3304 0,'-4'0'73'0,"-6"-6"15"16,-8 6 4-16,7 6 0 0,4-3-74 0,-3 3-18 0,-8-3 0 0,8 10 0 16,3 3-83-16,3-4-20 0,0 1-4 0,1 5-1 15,-1 1-63-15,4 3-13 16,4-6-2-16</inkml:trace>
  <inkml:trace contextRef="#ctx0" brushRef="#br0" timeOffset="29937.48">23178 6000 1785 0,'-4'10'159'0,"-3"-1"-127"16,0 4-32-16,3-4 0 0,1 7 280 0,-1-4 51 15,4 1 9-15,0-1 3 0,4-2-268 0,-4 2-54 16,7-2-10-16,-4-4-3 0,-3-6-8 0,11 3 0 15,0-3 0-15,-1 0 0 0,1-9 0 0,-1 6 0 0,1-7 8 0,3-2-8 16,0-7 0-16,-3 6 0 0,3-6 0 0,3-6 0 16,5-3 0-16,-5-3 0 0,4-1 0 0,-3 1 8 15,0 0-8-15,3-1 0 0,0-2 0 16,-3 6 8-16,3-4-8 0,-4 10 0 16,1 0 0-16,-7 10 0 0,3 6 0 0,-4-7 0 0,5 4 0 15,-5 9 0-15,-3 0 12 0,0 0 0 0,4 9 0 16,-1 4 0-16,1-4 2 0,-4 13 1 0,4-3 0 0,3 0 0 15,-4 3-15-15,1 3-13 0,3 0 2 0,-3 0 1 16,-4-3 10-16,3 6 14 0,-3-3-3 0,0-3-1 16,0-3-10-16,0 3-11 0,0-3 3 0,1-7 0 15,-5 7-18 1,1-7-3-16,-1 1-1 0,1-4 0 0,-4 1-39 0,3-1-8 16,-3-9-2-16,0 0 0 0,0 0-108 0,7 3-21 0,0 4-5 0,0-14-1 15</inkml:trace>
  <inkml:trace contextRef="#ctx0" brushRef="#br0" timeOffset="30523.51">24342 5778 1267 0,'0'0'112'0,"-4"-3"-89"0,4-4-23 0,-3 4 0 16,-1 0 147-16,1-3 25 0,-1 6 4 0,4 0 2 15,0 0-66-15,0 0-14 0,-7-10-2 0,7 10-1 16,0-3-14-16,-4-6-2 0,1 6-1 0,3 3 0 15,0-7-38-15,-4-2-8 0,4 6-2 0,0-7 0 16,-3 7-6-16,3-3-2 0,-4 3 0 0,1-3 0 16,-4-7-11-16,0 13-3 0,0-9 0 0,-4 9 0 15,-3 0 7-15,0 0 1 0,-4 6 0 0,1-3 0 16,-5 10-16-16,-2 2 0 0,-5 1 0 0,5 9 0 16,-8 0 10-16,4 3-10 0,3-3 10 0,0 7-10 15,4-1 33-15,4 4 1 0,6-7 0 0,0 0 0 16,1-3-34-16,6 3 0 0,4-6 0 0,0 3 0 15,0-6-32-15,4 0-4 16,3-3-1-16,-4-7 0 0,8 4 23 0,-4-4 5 0,7 1 1 0,0-10 0 0,-3 6 8 16,3-6 11-16,0 0-3 0,4-6 0 0,-1-4 26 0,1 1 5 15,0 2 1-15,3-8 0 0,-4-7-20 0,1 6-3 16,3-9-1-16,-3-6 0 0,3-4 0 0,0 4-1 16,0-10 0-16,4-3 0 0,-4 3 12 0,4 1 2 15,0-14 1-15,-1 10 0 0,1 4-22 0,0-4-8 16,-1 0 0-16,-2-6 0 15,-1 6-20-15,0-6-9 0,-7 6-3 0,-3 3 0 0,-4-3 20 0,0 3 12 0,-4 7-13 0,-3-4 5 16,-3 4-14-16,-4 12-2 16,-4-7-1-16,-3 8 0 15,-4-1-119-15,1 6-23 0,-1 0-5 0,-3 7-964 0</inkml:trace>
  <inkml:trace contextRef="#ctx0" brushRef="#br0" timeOffset="30928.85">24564 5903 2941 0,'0'0'64'0,"0"0"14"0,0 0 2 0,0 0 4 0,7 6-68 0,4-6-16 0,6-6 0 0,1 6 0 15,3 0-30-15,0-9-10 0,4 6-1 0,-4-7-1 0,4-2 32 0,-4 2 10 16,4-9 0-16,3 7 0 0,0-7-21 0,-3-3 2 15,3 0 1-15,-7 3 0 16,4-3-13-16,0 0-2 16,-4 4-1-16,0-4 0 0,-7 0 34 0,0 0 0 0,0 3 0 0,-7 6 0 0,-3 1 30 0,-4 6 0 15,-7-7 0-15,-4 4 0 0,1 9 0 0,-8 0 0 16,-3 0 0-16,-4 6 0 0,-3 10-19 0,3-7-11 16,-3 10 12-16,0 0-12 0,3 3 29 15,0 0-1-15,4 3 0 0,3 3 0 0,1-6-7 16,3 9-1-16,3-9-1 0,4 9 0 0,0-9-10 0,4 10-1 15,3-10-8-15,0 0 12 0,0 6-12 0,7-9 0 16,-4-4-12-16,8 7 12 0,-4-3-17 0,3-6 3 16,1 5 1-16,3-5 0 15,4 3-19-15,-1-4-3 0,1-2-1 0,3-1 0 16,4-3-81-16,-1 4-17 0,1-1-3 0,-4-3-1 16,1 1-90-16,-5-7-17 0,22 0-4 0,-14-7-1 0</inkml:trace>
  <inkml:trace contextRef="#ctx0" brushRef="#br0" timeOffset="31508.49">25372 5721 2761 0,'-11'22'122'0,"4"-9"26"0,-3 9-119 0,3 9-29 16,-4 0 0-16,0 7 0 0,4 0 0 0,-3 2 0 15,-1 1 0-15,4 0 0 0,0 0 0 0,-4-4 0 16,1 4-11-16,-1 0 11 16,1 0-37-16,-1-1 0 0,4-5 0 0,0-1 0 0,-4 4 23 0,4-7 5 15,-3 1 1-15,3-7 0 0,0 3 8 0,3-6 0 16,-3-3 0-16,4-4 0 0,-1-5 30 0,0 2 8 15,4-2 2-15,0-4 0 0,0-6-16 0,0 0-4 0,0 0 0 16,0 0 0-16,0-9 20 0,4-4 3 16,-4-3 1-16,4-5 0 0,-1-11-28 0,4 1-4 15,4-1-2-15,-4-11 0 0,3 2-10 0,1-6-14 0,3-3 3 16,0-1 1-16,-3-2 10 0,6 0 9 0,1-4-1 0,0-2-8 16,3 5 0-16,0-8 0 15,-3 8 0-15,6-2 0 0,1 6 0 0,3 0 0 0,0-4 0 0,1 14 0 16,-5-4 0-16,1 3 0 0,0 10 0 15,-4-4 0-15,4 4 0 0,-4 9 0 0,-7 0 0 16,7 3 0-16,-3 6 0 0,-1 4 0 16,-3 0-12-16,1 5 12 0,-1 4 0 0,-4 4 0 0,-3 5 0 0,4 10 0 31,-8 3-38-31,4 3-2 0,-7 3 0 0,4 3 0 0,-4 4 40 0,-4-4 0 0,1 10 0 0,-1-6 0 16,1 2 0-16,-4-2 12 0,0 2 0 0,-4-2 0 15,1-4-12-15,-1 1 0 0,0-7 0 0,1 3-11 0,-4 0 11 16,0-6 0-16,-8 0 0 0,5-6 0 0,-4 2-21 0,-4-5-3 15,0-4 0-15,-3 1 0 32,3-1-96-32,-3-6-19 0,0-3-4 0,3-3-584 0,4 0-117 0</inkml:trace>
  <inkml:trace contextRef="#ctx0" brushRef="#br0" timeOffset="31882.74">25696 5756 2602 0,'0'0'116'0,"11"0"23"0,-4-3-111 0,7-4-28 16,4 4 0-16,-1-6 0 0,5 6 31 0,6-4 1 15,4-2 0-15,-1-4 0 0,-3 4-44 0,8 0-9 0,6-4-2 16,-7 1 0 0,1-7-21-16,-1 6-4 0,-3-6 0 0,-4 7-1 15,0-7 7-15,-7-3 2 0,0 9 0 0,-3-5 0 0,0 2 31 0,-8-3 9 0,1 0 0 0,-4 1 0 16,0 2 35-16,-3-3 11 0,-1 7 2 0,-6-1 1 15,-1 4-13-15,0-1-4 0,1 4 0 0,-8 3 0 16,-3 0 16-16,0 6 4 0,-3 0 0 0,-5 6 0 16,1 10-32-16,-4 0-7 0,-6-3-1 0,-1 15 0 15,0-3 16-15,0 4 4 0,1-1 0 0,3 3 0 16,3 4-32-16,0-3 0 0,7-4 0 0,1 3 0 16,3-2 0-16,3-1-20 0,4-3 4 0,4-3 0 31,3-3-26-31,0 7-5 0,7-11-1 0,0-2 0 0,3-7-46 15,4 4-10-15,4-4-1 0,0-2-1 0,6-4 6 16,1-3 2-16,0-3 0 0,-1-4 0 0,1 7-149 0,0-9-29 0,28-16-7 16,-18 6-1-16</inkml:trace>
  <inkml:trace contextRef="#ctx0" brushRef="#br0" timeOffset="32269.66">26455 5593 2487 0,'-4'6'55'0,"1"3"11"0,-4 1 2 0,3 12 2 0,-6-3-56 0,3-1-14 0,-1 4 0 0,1 3 0 16,4-3 60-16,-4 7 10 15,0-4 2-15,0 0 0 0,3 0-13 0,1-3-3 0,-4-3 0 0,3-1 0 16,1-2-38-16,3-7-8 0,0 4-2 0,0-4 0 16,3 1-8-16,-3-10-11 15,0 0 3-15,0 0 0 16,0 0-20-16,0 0-3 0,7-10-1 0,4 1 0 0,-4-4 52 0,0-5 9 0,3-4 3 0,-3 0 0 15,4-3-13-15,0-4-3 0,-1-2 0 0,1 0 0 16,6-1-2-16,-2 7-1 0,2-3 0 0,-3-3 0 16,7 9-13-16,-3-10 0 0,0 14 0 0,3-4 0 15,-7 9 0-15,-3 1 8 0,3 2-8 0,0 1 0 16,-4 9 27-16,5 0 2 0,-5 0 1 0,1 9 0 16,-1-6-10-16,1 13-3 0,-1-4 0 0,1 1 0 15,3 6-7-15,-3 3-2 0,-1 0 0 0,4 0 0 16,-3 0-8-16,3 6 0 0,-3-3 0 0,-1 0 8 15,1 0-8-15,-1-3 0 0,-2 0 0 0,-1 0-11 0,0 3-9 0,0-3-1 16,0-6-1-16,-4 6 0 16,1-13-173-1,-1 0-34-15,1-2-7 0,-4-7-936 0</inkml:trace>
  <inkml:trace contextRef="#ctx0" brushRef="#br0" timeOffset="32961.75">27369 5533 2336 0,'0'0'104'0,"0"0"20"0,0 0-99 0,0 0-25 0,7 0 0 0,0 0 0 15,0 0 44-15,-7 0 4 0,10 0 1 0,-10 0 0 16,11 0-35-16,-11 0-14 0,0 0 11 0,0 0-11 15,0 0 0-15,3 0 0 0,-3 0 0 0,4-9 0 16,-1-1 0-16,-3 10 0 16,0 0 0-16,0-3 0 0,0-6 9 0,0 9-9 0,0-3 8 0,0 3-8 15,0 0 53-15,0 0 6 0,-3-7 1 0,3 7 0 16,0 0 0-16,0 0 1 0,0 0 0 0,0 0 0 16,0 0-33-16,0 0-6 0,0 0-2 0,0 0 0 15,0 0-20-15,0 0 0 0,0 0 0 0,0 0 8 16,0 0-8-16,0 0 0 0,0 0 0 0,0 0 0 15,0 0 0-15,0 0 0 0,0 0 0 0,-4-9 0 16,4 9 0-16,-7 0 0 0,0-3 0 0,7 3 0 16,-7-3 0-16,0 3 0 0,-3 0 0 0,-1 0 8 15,0 0 9-15,-3 3 3 0,0 0 0 0,0 6 0 0,-4 1-9 16,-3 2-2-16,-3-2 0 0,-1 8 0 0,0 1-9 0,0 3 0 16,-3-6 0-16,0 9 0 0,0 0 0 0,0-3 0 15,3 0 0-15,0 9 0 0,4-2 0 0,0-4 0 16,0 3 0-16,3-6 8 0,7 0-8 0,1-3 0 15,-1-4 0-15,4 4 0 0,4-6 0 0,-1-4-17 16,4 0 4-16,0 4 1 0,0-13-4 16,4 6 0-16,-4-6 0 0,10 3 0 0,1 4 16 0,3-4 0 15,4-6 0-15,-1-4 0 0,-3 7 0 0,11-9 0 16,0 6 0-16,3-7 10 0,0 1-10 0,-3 0 10 16,3-7-10-16,4 0 10 0,0 1 6 0,-1-4 0 15,-2-3 1-15,-5 0 0 0,1-6-6 0,-4-4-2 0,0 1 0 16,-3 0 0-16,-4-7-9 0,-3-3 12 15,-1 4-12-15,-3-10 12 0,-3-4 3 0,-1 1 1 0,-3-3 0 16,4 0 0-16,-4-1-7 0,0 1-1 0,0 6 0 0,0-3 0 16,0-10-8-16,3 13 0 0,-3-6 0 0,4 0 0 15,-1-7 0-15,-3 10-11 0,4 6 3 0,0 0 0 16,-1 3-6-16,4 7-1 0,-3-4 0 0,-1 7 0 31,1 9-9-31,-1 0-3 0,1 6 0 0,-4 0 0 0,3 4-69 0,-3 2-15 0,0 7-2 0,0 3-1 16,0-6-114-16,0 6-22 0</inkml:trace>
  <inkml:trace contextRef="#ctx0" brushRef="#br0" timeOffset="33328.79">27545 5627 1440 0,'0'0'64'0,"7"3"12"0,4 4-60 0,3-4-16 15,3 3 0-15,4-3 0 0,8 7 202 0,-5-7 38 16,8-3 7-16,-4 0 1 0,4 0-187 0,0 0-37 16,-4-3-8-16,0-7-2 0,-3 7 0 0,-4-6 0 15,0-1 0-15,0-9 0 0,-6 10-2 0,-1-7-1 16,0-6 0-16,-4 3 0 0,-3-9 3 0,1 6 1 16,-8-3 0-16,3-3 0 0,-6 3-2 0,3 3 0 0,-8-3 0 0,5 12 0 15,-8-5 31-15,4 5 5 0,-3 4 2 0,-1-1 0 16,1 7-25-16,-5 6-5 0,5 7-1 0,-4-1 0 15,0 10-20-15,-4 3 0 0,0 0 0 0,1 9 0 16,-1 4 30-16,0-10 2 0,1 6 0 0,3-6 0 16,-4 10-32-16,7-4-13 0,1 0 1 0,-1-2 0 15,4 2 12-15,4-6 0 0,3-6 0 0,0 9 0 32,-4-6-24-32,4-6-1 0,4 2-1 0,3-5 0 15,3 6-34-15,1-7-6 0,3-5-2 0,4-4 0 16,-1 3-59-16,1-6-12 0,3-6-2 0,0-4-535 0,0 7-106 0</inkml:trace>
  <inkml:trace contextRef="#ctx0" brushRef="#br0" timeOffset="33754.73">28141 5439 1324 0,'-7'13'59'0,"4"-7"12"0,-5 3-57 0,1 4-14 15,0-1 0-15,0 4 0 0,0 0 284 0,0 2 53 16,4 1 11-16,-1 3 3 0,1 0-255 0,-1 0-50 15,1 0-10-15,3 0-3 0,0 0-14 0,0 0-3 16,0-3-1-16,0 3 0 0,3-13-15 0,-3 4 8 16,0 2-8-16,0-8 0 0,0-7 10 0,0 0-10 15,0 0 10-15,0 0-10 0,0 0 9 0,0 0-9 0,0 0 8 0,7-13-8 16,-3 4 37-16,3-7 3 16,0-3 0-16,3-3 0 0,-3 0-24 0,8-6-4 15,-1 6 0-15,0-9-1 0,7 9 1 0,-3-6 0 16,-1-7 0-16,4 10 0 0,4-6-12 0,3 6 0 15,-3-10 0-15,3 13 0 0,0-6 0 0,-3 12 0 16,-4 1-14-16,0 2 5 0,-3 4 9 0,-4-4 0 16,0 10 0-16,0-3 0 0,1 6 0 0,-5 0 17 0,4 0-2 0,-3 9-1 15,-4 0-14-15,3 4 8 0,1 6-8 0,-4 3 0 16,-3 0 36-16,3 6 2 0,-4-3 0 0,1 6 0 16,-1 1-26-16,1-1-4 0,-1 4-8 0,1-4 11 15,-1 0-11-15,1 7 0 0,3-4 0 0,-4-2 0 16,1-4-11-16,0-3-1 0,-1-3 0 0,-3 0 0 15,4-3-85-15,-4-7-18 0,3 7-3 0,1-9-1 32,-4-7-47-32,0-3-10 0,0 0-1 0</inkml:trace>
  <inkml:trace contextRef="#ctx0" brushRef="#br0" timeOffset="34009.62">29062 4818 345 0,'7'-22'15'0,"-4"19"4"0,1-3-19 0,-1-10 0 16,-3 7 0-16,4-4 0 16,0 7 605-16,-4 3 118 0,0 3 23 0,0 0 5 0,0 0-599 0,7 9-120 15,-4 13-24-15,-3-6-8 0,0 15 0 0,-3 10 0 16,-1 3 0-16,1 3 0 0,-5 6 12 0,1-6-1 16,4 13 0-16,-4-4 0 0,3 13-25 0,4-12-5 0,-3 2-1 0,3-12 0 31,0 7-27-31,0-4-5 0,-4-6-2 0,4-4 0 15,0 1-8-15,0-6-2 0,0-4 0 0,0-3 0 0,0-3 36 0,0-6 6 0,0 3 2 0,0-9 0 32,0-4-128-32,0 0-26 0,0-9-5 0,0 0-765 0</inkml:trace>
  <inkml:trace contextRef="#ctx0" brushRef="#br0" timeOffset="34193.71">28695 5314 288 0,'-14'-4'12'0,"7"-2"4"16,-4 3-16-16,8 3 0 0,3 0 0 0,0 0 0 15,0 0 654-15,0 0 128 0,7-3 26 0,7-3 4 16,3 2-640-16,8-2-128 0,0 6-25 0,10-3-6 16,4 0-3-16,3-3-1 0,-3 3 0 0,7-4 0 15,0 7 19-15,3 0 3 0,4-3 1 0,4-3 0 16,-1 6-32-16,4 0-20 0,0 0 4 0,-4 0 0 16,-3-3-53-16,4 0-11 0,-4-4-1 0,0 7-1 15,7-3-154-15,-4 3-30 0</inkml:trace>
  <inkml:trace contextRef="#ctx0" brushRef="#br0" timeOffset="35691.91">10467 7907 1324 0,'0'0'59'0,"-7"0"12"0,3 0-57 0,4 0-14 0,0 0 0 0,0 0 0 15,0 0 108-15,0 0 18 16,0 0 4-16,0 0 1 0,0 0-106 0,0 0-25 16,0 0 0-16,7-10 0 0,4 10 0 0,-11 0 0 0,0 0 0 0,7-9 0 15,4 6 45-15,-8-6 7 0,-6-1 0 0,3 7 1 16,0-3 12-16,0-1 3 0,0-2 0 0,0 0 0 16,-11 2-14-16,4-5-2 0,11 2-1 0,-12 1 0 15,-9-4-17-15,3 4-3 0,7-4-1 0,0 4 0 16,-8 6-2-16,1-3 0 0,-3 3 0 0,-1 3 0 15,-3 0-8-15,3 3-1 0,-10 3-1 16,3 3 0-16,1 1-18 0,3 2 10 0,-1 1-10 0,-2 6 8 16,2 3-8-16,1-4-11 0,7-2 3 0,-3 6 0 15,2 0 8-15,5 3-8 0,-1 0 8 0,4-3-8 16,4 9 8-16,-1-2 0 0,4-4 0 0,4 3 0 16,-4-3 0-16,7-3 12 0,0 3-2 0,0-3-1 15,3-6-9-15,5 3 10 0,-1-7-10 0,0 4 10 16,3-4-10-16,5-9 0 0,-1 7 0 0,3-10 8 0,-2 0-8 15,6 0 0-15,4-10 0 0,-4 7 0 0,-7-6 0 0,4-10 0 16,6 7 0-16,1-1 0 0,-11-6 0 0,1 0 10 16,2 4-10-16,1-4 10 0,-7 0-10 0,-1-3 10 15,-6 0-10-15,3 0 10 0,-4 0-1 0,-2-6 0 16,-8 6 0-16,3 0 0 0,1 0-9 0,-4 0 10 16,0 0-10-16,0 4 10 0,-11 5-10 0,7 0 8 15,-3-2-8-15,4 12 8 0,-8-4-8 0,8 4 0 0,3 3 0 0,0 0 8 16,-7-9-8-16,7 9 0 0,0 0-10 0,0 0 10 15,0 0-14-15,3 9 3 0,1 1 1 0,-1 2 0 16,8-2 10-16,-4 2 0 16,-7 7 0-16,3 3-8 0,8-3 8 0,-4 6-8 15,4-3 8-15,-1 9-8 0,-3 0-4 0,7-2 0 0,1 2 0 16,-5-6 0-16,1 6 12 0,-1 7 0 0,8-7-9 16,0 4 9-16,-8-1 0 0,8 4 0 15,-4-3 0-15,7 5 0 0,-3-5 0 0,-1 6 0 0,-10 2 12 0,4-2-4 16,3-3-8-16,-3 0 0 0,-11-1-10 0,0-2 10 15,0-4 0-15,0 7 8 0,-4-4 1 0,-6-3 0 16,-5 1-9-16,5-1 8 0,3-6-8 0,-7 7 8 16,-4-10 6-16,0 6 1 0,4-6 0 0,-7 0 0 15,4 0-3-15,-5-7 0 0,-2 1 0 0,2-7 0 16,1 1-21-16,-3-7-5 0,-8 3-1 0,4-12 0 16,6 6-34-16,-2-13-7 0,-8 4-2 0,4 0-734 15,0-13-146-15</inkml:trace>
  <inkml:trace contextRef="#ctx0" brushRef="#br0" timeOffset="36052.92">11261 7832 2358 0,'0'0'104'0,"0"0"22"0,0 0-101 0,0 0-25 0,0 0 0 0,0 0 0 15,0 0 34-15,0 9 2 0,0 7 0 0,-4-1 0 16,4 1-36-16,4 12 0 0,-1-6 0 0,-3 6-9 15,-3-2 34-15,3 5 7 0,3 3 2 0,1-5 0 16,-8-1 1-16,4-3 0 0,4-3 0 0,-1 0 0 16,1 0-35-16,-1-3 0 0,-3 3 0 0,4-10 0 15,3 7-13-15,0-10 3 0,-11 1 1 0,4-10 0 32,0 0-135-32,0 0-28 0,0 0-4 0,0 0-833 0</inkml:trace>
  <inkml:trace contextRef="#ctx0" brushRef="#br0" timeOffset="36210.5">11183 7540 3070 0,'0'0'68'0,"0"0"13"0,0 0 3 0,0 0 3 0,-7 6-70 0,7-6-17 16,0 0 0-16,0 0 0 15,4 3-43-15,3 7-12 0,-7-10-2 0,14 3-1 16,0 3-166-16,0-6-34 0,7 3-6 0,-3-6-2 0</inkml:trace>
  <inkml:trace contextRef="#ctx0" brushRef="#br0" timeOffset="36575.54">11606 7957 3045 0,'0'0'135'0,"-7"3"28"0,4 3-131 0,3-6-32 0,0 0 0 0,0 0 0 16,3 7 0-16,4 2 0 0,8 1 0 0,-5-1-9 15,1 3 9-15,-1-2-12 0,4 9 12 0,-3-4-12 16,3 4 12-16,-3 0 0 0,-4 0 0 0,3-3 0 16,1 5 0-16,-4 1 0 0,0-3-10 0,0 3 10 15,-3-6 0-15,3 0 0 0,0 2 0 0,-4-5 0 16,4-1 0-16,0-2 0 0,-3-1 0 0,-1-9 0 0,-3 0 0 0,4 10 9 16,-4-10-9-16,7 0 12 0,0 0 0 0,0 0 0 15,0-10 0-15,0 7 0 0,0-6 20 0,0-1 5 16,0-2 1-16,4-7 0 0,0 6-22 0,-1-5-5 15,1-1-1-15,-1-3 0 16,-3 0-2-16,4 0 0 0,-4-9 0 0,4-1 0 16,-4 1-8-16,0-1 10 0,3 1-10 0,-6 0 10 0,3-1-26 15,3 7-4-15,-3-3-2 0,1 3 0 16,-1-3-41-16,0 6-8 16,3 3-1-16,-3 3-1 0,0-2-76 0,4-1-15 0,3 6-4 0,0 1 0 15,4-4-14-15,-1 3-3 0,1 4-1 0,0 6-666 0</inkml:trace>
  <inkml:trace contextRef="#ctx0" brushRef="#br0" timeOffset="36937.67">12354 7941 2487 0,'0'0'55'0,"0"0"11"0,0 0 2 0,0 0 2 0,11 7-56 0,-1-4-14 0,-2-3 0 0,-1 9 0 15,3-9 16-15,4 0 0 0,-3 0 0 0,3 0 0 16,0 0-8-16,4-3-8 0,-1-3 11 0,5 6-11 15,-5-10 8-15,4-2-8 0,0 2 0 0,4-2 0 16,-4 2 13-16,-3-2-4 0,3-7-1 0,-3 10 0 16,-1-7-8-16,-2 0 0 0,-1 1 0 0,-4-4 0 15,1 6 28-15,-1-6 3 0,-6 7 1 0,-4-7 0 16,0 7-20-16,0-1-3 0,-7-3-1 0,0 4 0 16,-7 2 6-16,0 7 1 0,-4-3 0 0,0 6 0 15,-6 9-15-15,-5-2 0 0,1 5 0 0,-4 1 0 16,-3 9 0-16,3 0 0 0,8 6 0 0,-5-6 0 15,5 12 36-15,6-5 4 0,1 2 0 0,2 3 1 16,8-2-25-16,0-1-6 0,4 0-1 0,3 1 0 16,0-1-1-16,3 1 0 0,4-10 0 0,4 6 0 0,0-6-8 0,3 0 0 15,3-4 0-15,1-2 0 0,3 0-10 0,0-4-1 16,7-2 0-16,1-1 0 16,-1-6-80-16,4 0-16 0,-1-3-3 0,5-3-702 15,-1 0-141-15</inkml:trace>
  <inkml:trace contextRef="#ctx0" brushRef="#br0" timeOffset="38059.69">14863 7273 2286 0,'0'0'101'0,"0"0"21"0,0 0-98 0,0 0-24 15,0 0 0-15,0 0 0 0,0 10 59 0,-4-7 6 0,0 6 2 0,4 4 0 16,0 6-50-16,0 3-9 0,-3 0-8 0,3 6 9 15,0 3-9-15,3 1 0 0,1 2 9 0,0-3-9 16,-1 1 15-16,1 2-2 0,3-5 0 0,0 2 0 16,0-9 19-16,3 9 4 0,1-9 1 0,-4 0 0 15,4 0-5-15,-4-3 0 0,3-7-1 0,1 4 0 16,-4-3 4-16,0-4 1 0,3-6 0 0,-2-3 0 16,2 0-6-16,1 0-1 0,-1-3 0 0,1-6 0 15,-1-4 9-15,5-3 2 0,-1 1 0 0,0-7 0 16,3-3-16-16,-2 0-2 0,6-7-1 0,-4-9 0 15,1 7-8-15,3-7-1 0,0-3-1 0,-3-3 0 16,0 0-11-16,3-3 10 0,-4 0-10 0,5 3 10 16,-5-3-10-16,1 9 0 0,-1-3 0 0,1 0-11 0,-4 3-10 0,0 10-3 15,-3 0 0-15,0-1 0 16,-4 10-32-16,0 0-6 16,0 4-2-16,-4 5 0 0,4 4-130 0,-7-1-26 0,0 10-6 0</inkml:trace>
  <inkml:trace contextRef="#ctx0" brushRef="#br0" timeOffset="38411.58">15099 7841 2746 0,'0'0'60'0,"0"0"13"0,0 0 3 0,0 0 1 0,0 0-61 0,-7 3-16 0,0 3 0 0,7-6 0 16,-7 7 12-16,0 2 0 0,3 1 0 0,1 2 0 15,-1-3-12-15,1 1 0 0,3 9 0 0,-4-4 0 16,1 4 0-16,3 0 0 0,0 3 0 0,0 0 0 15,3 0 38-15,1 0 5 0,-1 0 1 0,1 6 0 16,-1-6-30-16,1 6-6 0,-1-3 0 0,1-3-8 0,-1 10 31 16,4-11-1-16,-3 8 0 0,-1-7 0 0,1 0-30 15,-1 0 0-15,4-4 0 0,1-5 0 16,-5-1-133-16,4-2-23 0,0-10-5 0</inkml:trace>
  <inkml:trace contextRef="#ctx0" brushRef="#br0" timeOffset="43081.49">17974 9352 1324 0,'0'0'118'0,"0"0"-94"16,0 0-24-16,4-3 0 0,-8-3 105 0,4 6 17 0,0 0 3 0,0 0 1 15,4-3-81-15,-4 3-16 0,0 0-3 0,0 0-1 16,0 0 6-16,0 0 1 0,0 0 0 0,0 0 0 15,0 0 14-15,0 0 3 0,0 0 1 0,0 0 0 16,0 0 6-16,0 0 0 0,0 0 1 0,0 0 0 16,0 0-1-16,0 9-1 0,-4 4 0 0,4-1 0 15,0 10-4-15,-3 0-1 0,-5 3 0 0,-2 7 0 16,-1-4-14-16,-3 13-4 0,0-4 0 0,-4 7 0 16,1-3-7-16,-1 3-1 0,-3 0-1 0,3-3 0 15,1 3-7-15,-4-1 0 0,-1 4-1 0,5-3 0 16,-4 0-5-16,-1-9-1 0,1 6 0 0,0-10 0 15,0 7-1-15,0-13-8 0,3 6 12 0,-3-9-4 16,0 0-8-16,0 6 12 0,3-6-12 0,0-3 12 16,4-3-12-16,0 2 0 0,0 4 0 0,0 0 8 15,0-3-8-15,-4 0-11 0,0-3 3 0,4 9 0 16,-3-10-16-16,6 7-2 0,-3 0-1 0,3-3 0 16,1-6-9-16,3 5-3 0,-4-5 0 0,8 3 0 15,-1-10-20-15,1 0-4 0,3-6-1 0,0 0 0 16,0 0-113-16,7-6-23 0,3-7-5 0</inkml:trace>
  <inkml:trace contextRef="#ctx0" brushRef="#br0" timeOffset="43693.79">17272 9541 1440 0,'-7'-13'128'0,"0"7"-103"0,3-4-25 0,1 1 0 15,-4 3 104-15,3-4 15 0,-3 4 3 0,4 0 1 16,-1 0-95-16,4-4-20 0,0 10-8 0,0 0 8 16,-3-3 20-16,3 3 4 0,0 0 1 0,0 0 0 15,-4-6-5-15,4 6 0 0,0 0-1 0,0 0 0 16,0 0 25-16,0 0 6 0,0 0 1 0,0 0 0 15,0 0 12-15,0 0 2 0,0 0 1 0,0 0 0 0,0 0-12 0,0 0-2 16,0 0-1-16,0 0 0 0,0 0-20 0,0 0-4 16,0 0-1-16,7 6 0 15,-7-6-16-15,11 3-3 0,-1 3-1 0,1-2 0 0,-1 2-4 0,-2-3-1 16,2-3 0-16,1 3 0 0,-1 3-9 0,-3-3 12 16,4-3-12-16,-4 7 12 15,4-4-1-15,-4-3 0 0,-7 0 0 0,7 3 0 0,-7-3 9 16,7 0 1-16,-7 0 1 0,0 0 0 0,7 9-6 15,-4-9-2-15,8 7 0 0,-8-4 0 0,-3-3-6 0,7 0 0 16,1 6-8-16,2-3 12 0,-3-3-4 0,0 3-8 16,-3 7 11-16,3-1-11 0,0 1 10 0,3 2-10 15,5 1 8-15,-1 5-8 0,0 1 10 0,3 3-10 16,1 0 12-16,-4 6-12 0,4-2 9 0,-1 5-9 16,1 0 0-16,-4 1 9 0,4 2-9 0,-4 4 8 0,4-4-8 0,-4 7 8 15,3-7-8-15,-3 7 0 0,4-3 0 0,0-4 0 16,-1-2 8-16,5-7-8 0,-1 3 0 0,-4-6 8 15,5 6-8-15,2-6 8 0,1 0-8 0,-4-3 8 16,0-3-8-16,-3 2 0 0,0-5 9 0,-1 6-9 16,4-10 0-16,-7 4-13 0,-3-1 1 0,0-2 1 31,-4 2-59-31,0-2-12 0,-4 5-2 0,-3-2-1 0,-3-1-37 16,-1 1-7-16,1 6-2 0,-4-7 0 15,-4 7-59-15,0-6-12 0,4-4-2 0,4 0-423 0,3-9-84 0</inkml:trace>
  <inkml:trace contextRef="#ctx0" brushRef="#br0" timeOffset="44767.49">18352 10343 2660 0,'0'0'118'0,"0"0"24"0,-4-9-114 0,4 9-28 16,0 0 0-16,0 0 0 0,0 0 28 0,0 0-1 15,0-9 0-15,0 9 0 0,0 0-27 0,0 0 0 16,0 0 8-16,0 0-8 0,0 0 0 0,0 0 0 16,-4 9 0-16,1 0 0 0,-1 4 8 0,4 6 0 15,0 0 0-15,0-4 0 0,0 7 35 0,0 6 6 0,4 1 2 16,-1-4 0-16,1-3-12 0,0 6-3 16,-1-3 0-16,1-3 0 0,3 6-18 0,-4-6-4 15,-3-3-1-15,4-3 0 0,-4 2-13 0,3 4 11 16,-3-9-11-16,0 6 10 0,0-7-10 0,-3 7 0 0,3-6 0 15,-4 5 8-15,4-5-8 0,-7 6 0 0,4-7 0 0,-4 4 0 32,-1-3-90-32,1-1-20 0,4 1-4 0,-4-4-1 15,3-3-33-15,4-6-6 0,0 0-2 0,0 0-915 0</inkml:trace>
  <inkml:trace contextRef="#ctx0" brushRef="#br0" timeOffset="48532.62">19283 9531 730 0,'0'0'32'0,"0"0"8"0,0 0-32 0,0-9-8 15,0-1 0-15,0 1 0 0,0 6 84 0,0-7 16 0,0 1 4 0,0 9 0 16,0 0-24-16,-4-3-5 0,4-6-1 0,0 9 0 15,-3 0 41-15,3 0 8 0,-4-10 1 0,4 10 1 16,0 0-4-16,0 0-1 0,0-3 0 0,0 3 0 16,0 0-34-16,0 0-7 0,0 0-2 0,0-6 0 15,0 6-45-15,0 0-10 0,0 0-2 0,0 0 0 16,0 0-20-16,0 0 0 0,0 0 0 0,7 0 0 16,-7 0 30-16,0 0 2 0,0 0 0 0,0 0 0 15,0 0-16-15,0 0-4 0,0 0 0 0,0 0 0 0,7 9 0 0,0 1 0 16,-3-4 0-16,-4 0 0 0,0 10-3 0,3-10-1 15,-3 3 0-15,0 1 0 16,0-1 20-16,0 4 3 0,0-4 1 0,0 1 0 16,0-7-17-16,4 6-3 0,-4 1-1 0,0-1 0 15,0-9 8-15,0 3 1 0,0 6 1 0,0 1 0 0,0-10-1 16,0 0-1-16,0 0 0 0,4 9 0 0,-4-6-6 0,0-3-1 16,0 0 0-16,0 0 0 0,0 0-4 0,0 0-8 15,0 0 11-15,0 0-11 0,0 0 9 0,0 0-9 16,3 10 0-16,-3-10 9 0,0 0-9 0,0 0 0 15,0 0 9-15,0 0-9 0,0 0 8 0,0 0-8 16,0 0 8-16,0 0-8 0,0 0 12 0,0 0-3 16,0 0 0-16,0 0 0 0,0 0-1 0,0 0 0 15,0 0 0-15,0 0 0 0,0 0 0 0,0 0 0 0,0 0 0 0,0 0 0 16,0 0-8-16,0 0 8 0,0 0-8 0,0 0 8 16,0 0-8-16,0 0-11 0,0 0 3 0,0 0 0 15,0 0 8-15,0 0 0 0,0 0 0 16,0 0 0-16,0 0 0 0,0 0 0 15,0 0 0-15,0 0 0 0,7-3 0 0,-7 3 11 16,0 0-3-16,4-7 0 0,-4 7-8 0,3-3 0 0,-3 3 0 0,0 0 0 16,4-6 0-16,-4 6 0 0,0 0 0 0,0 0 0 15,0-6 0-15,0 6 0 0,0 0 0 0,0 0-11 16,0 0 11-16,0 0 0 0,0 0 0 0,0 0 0 16,0 0 0-16,0 0 0 0,0 0 0 0,0 0 0 15,0 0 0-15,0 0 0 0,0 0 0 0,0 0 11 16,0 0-11-16,0 0 0 0,0 0-10 0,0 0 10 15,0 0 0-15,0 0 0 0,0-7 0 0,0-2 0 0,-4 6 0 16,4-6-14-16,0 9 4 0,-3-10 1 0,3 7 17 16,0-3 4-16,-4-1 1 0,4 1 0 0,0-3-13 0,0-1 0 15,-3 7 0-15,3-6 0 0,-4 6 0 0,4-4 8 16,-3-2-8-16,3-4 0 0,0 1 0 0,-4 3 0 16,4-4 0-16,0 4 0 0,0-4 0 0,-4-3 0 15,4 4 0-15,0 2 0 0,-3-2 0 0,-1 2 0 16,1 1 0-16,-1 3 0 0,1-1 0 0,-1-2 0 15,1 6 0-15,-4-3 0 0,7 6 0 0,-4-3 0 16,1-7 0-16,3 10 0 0,0 0 0 0,-4 0 0 16,4 0 0-16,0 0 0 0,0 0 0 0,-7-9 0 15,7 9 0-15,0-3 0 0,0 3 0 0,0 0 0 0,0 0 0 0,0 0 0 16,-3-7 0-16,3 7-8 16,0 0 8-16,0 0 0 0,0 0-12 0,0 0 0 15,0 0 1-15,0 0 0 0,0 0 19 0,0 0 3 0,0 0 1 0,0 0 0 16,0 0-12-16,0 0 0 0,0 0 0 0,0 0 0 15,7 10 0-15,-7-10 0 0,3 6 0 0,-3-6 0 16,0 0 0-16,4 9 0 0,-4-9 0 0,0 0 0 16,0 0 0-16,0 0 0 0,3 7 0 0,-3-7 8 15,0 0 1-15,0 0 0 0,0 0 0 0,0 0 0 16,0 0 1-16,0 0 0 0,0 0 0 0,0 0 0 16,0 0-10-16,0 0 12 0,0 0-12 0,0 0 12 15,0 0-12-15,0 0 0 0,0 0 0 0,0 0 8 0,4-3-8 16,-4 3 0-16,3-4 0 0,-3 4 8 0,4-6-8 15,-4 6 0-15,0 0 0 0,7-9 8 0,-7 9-8 0,3 0 0 16,-3 0 0-16,0 0 0 16,0 0 0-16,0 0 0 0,0 0 8 0,4-10-8 15,-4 10 0-15,0 0 10 0,3-3-10 0,-3 3 10 0,0 0-10 0,4-3 0 16,-4-3 0-16,0 6 0 16,0 0 0-16,0 0 0 0,0-3 0 0,0 3 0 15,0 0 0-15,0 0 0 0,0 0 0 0,0 0 0 0,0 0 0 0,0 0 0 16,0 0 0-16,0 0 0 0,0 0 9 0,0 0 3 15,0 0 1-15,0 0 0 0,0 0-23 0,0 0-5 16,0 0-1-16,0 0 0 16,0 0-12-16,0 0-4 0,0 0 0 0,0 0 0 15,0 0-96-15,0 0-19 0,0 0-4 0,7 3-1186 0</inkml:trace>
  <inkml:trace contextRef="#ctx0" brushRef="#br0" timeOffset="49426.86">19300 9312 403 0,'0'0'36'0,"-7"-3"-36"0,0 3 0 0,-3-7 0 0,3 7 351 0,-4 0 63 16,4 0 13-16,0-3 2 0,7 3-335 16,-7 0-67-16,7 0-14 0,0 0-2 0,0 0-2 15,0 0 0-15,-4 0 0 0,4 0 0 0,0 0 38 0,0 0 7 16,0 0 2-16,0 0 0 0,0 0 12 0,0 0 2 15,0 0 1-15,0 3 0 0,0 7-3 0,0-1-1 16,0 1 0-16,0-1 0 0,0 3-28 0,0 1-6 16,0 3-1-16,0-1 0 0,-3 7 0 0,3 10-1 15,-4-1 0-15,1 0 0 0,3 10-18 0,-7-6-3 0,7 5-1 16,-4 1 0-16,4 3 3 0,0-3 0 0,4 3 0 0,-4-3 0 16,7 2 25-16,-4-2 6 0,1 3 1 0,3-3 0 15,0 0-33-15,-3 3-11 0,3-7 0 0,0-2 9 16,0-4 3-16,-4 0 0 0,4 1 0 0,-3-7 0 15,-1 3-12-15,4-6 12 0,-7 0-12 16,4 0 12-16,-4-3-12 0,3-7 10 0,1 7-10 16,-4-10 10-16,4 4-10 0,-4-4 0 15,3-5 0-15,-3 5 8 16,0-9-32-16,0 0-8 0,0 0 0 0,0 0-1 0,4-9-117 0,-1-4-23 0,-3-6-5 16,4 7-651-16,-1-10-131 0</inkml:trace>
  <inkml:trace contextRef="#ctx0" brushRef="#br0" timeOffset="49832.41">19745 9312 1382 0,'-7'-10'123'0,"3"7"-99"15,1 0-24-15,-4-3 0 0,0 6 155 0,0-10 25 16,0 10 6-16,3-3 1 0,4 3-147 0,-7 0-28 15,0 0-12-15,0 0 8 0,7 0-8 0,0 0 0 16,-4 3 0-16,4-3 8 0,0 0 13 0,-3 10 3 16,-1-1 0-16,4-6 0 0,0-3 13 0,-3 10 3 15,3-1 1-15,-4 1 0 0,1 2 16 0,-1-3 3 16,4 4 1-16,-7 6 0 0,4 0-1 0,-1 3 0 0,-3 0 0 0,4 0 0 16,3 6-9-16,-4-3-3 15,1 12 0-15,-1-2 0 0,4-1-14 0,0 7-3 16,0 0-1-16,0 3 0 0,0 0-9 0,4 6-1 0,-4-6-1 15,3 9 0-15,1-12-9 0,-1 3-2 0,8 3 0 0,-4-3 0 16,0-3-8-16,0-4 8 0,0 4-8 0,0-10 8 16,-4 7-8-16,5-4 0 0,-5-5 9 0,1-4-9 15,-1 6 0-15,1-9 0 0,-4 6 0 0,0-6 0 16,3-6-19-16,-3 3-5 0,0-7 0 0,0 7-1 16,-3-6-36-16,3 2-7 15,-4-5-2-15,1-4 0 0,3 3-117 0,0-9-23 0,0 0-5 0,0 0-815 16</inkml:trace>
  <inkml:trace contextRef="#ctx0" brushRef="#br0" timeOffset="50400.69">18927 10638 1958 0,'-4'-6'87'0,"0"6"17"0,1 0-83 0,-4 0-21 0,0 0 0 0,0 6 0 16,0-3 191-16,3-3 33 0,4 0 8 0,0 7 0 15,-7-4-195-15,7-3-37 0,0 0-12 0,0 0 0 16,0 0 12-16,0 0 0 0,0 0 0 0,11 9 0 15,-1-6 0-15,1-3 8 0,7 0 0 0,-1 0 0 16,4 0 16-16,1 0 3 0,2 0 1 0,4 0 0 16,1 0 16-16,6 0 3 0,0 0 1 0,0 0 0 0,4 0-12 15,0 0-1-15,-4 7-1 0,8-4 0 0,-1-3-15 0,0 0-3 16,4 0-1-16,0 0 0 0,7 6-3 0,0-6 0 16,-4 0 0-16,1 0 0 0,-4-6-1 0,3 6-1 15,-3-3 0-15,0-4 0 0,3 7-10 0,-3-3 0 16,3-6-12-16,-3 9 12 0,0-10 0 15,0 10 0-15,-4-3 0 0,-3-3 8 0,0 0-8 16,-7-1-9-16,3 4 9 0,-7-3-13 16,0 3-23-16,1-7-4 15,-8 10 0-15,3-3-1 0,-2-3-98 0,-5 6-19 0,-3-3-4 0,-3-3-1067 0</inkml:trace>
  <inkml:trace contextRef="#ctx0" brushRef="#br0" timeOffset="51839.5">21389 9459 172 0,'0'0'8'0,"0"0"1"0,0 0-9 0,0 0 0 16,0 0 0-16,0 0 0 0,0 0 168 0,0 0 32 0,0 0 7 0,0 0 1 15,0 0-173-15,0 0-35 16,7 6 0-16,-7-6-12 0,0 0 21 0,0 0 5 16,0 0 1-16,4 0 0 0,-4 0 49 0,0 0 9 15,0 0 3-15,0 0 0 0,0 0 43 0,0 0 9 0,0 0 1 0,0 0 1 16,0 0-23-16,0 0-5 0,0 0-1 0,0 0 0 16,0 0-20-16,0 0-4 0,0 0-1 0,0 0 0 15,0 0-26-15,0 0-6 0,-4 4 0 0,0 8-1 16,-3-3-12-16,0 1-3 0,0 2 0 0,-3 4 0 15,-1 0 8-15,1 6 2 0,-1 6 0 0,-7-3 0 16,1 6-26-16,-4 7-4 0,3-3-8 0,-7 5 11 16,0-5 2-16,1 6 1 0,-1 2 0 0,0-2 0 15,1 3 10-15,-1-3 1 0,4 9 1 0,-4-9 0 16,4 0-6-16,0-4-2 0,3-5 0 0,1-1 0 0,2 0-18 16,1-3 0-16,0-2 0 0,4-4 0 0,-1-4 0 0,0 1 0 15,4-6 0-15,0-4 0 16,4-6-137-16,-4 7-31 0,7-10-7 0,0 0-593 15,0 0-118-15</inkml:trace>
  <inkml:trace contextRef="#ctx0" brushRef="#br0" timeOffset="52186.39">20976 9403 2516 0,'0'0'56'0,"0"0"11"0,-7 3 2 0,4 6 1 0,-1-6-56 0,-3 13-14 0,3 0 0 0,4 3 0 16,0 2 0-16,4 11 9 0,-4-4-9 0,7 7 8 15,0-4-8-15,0-3 0 0,-3 3 0 0,6-2-11 16,-3 2 21-16,4 7 4 0,0-4 1 0,-1 7 0 15,1-7 22-15,3 7 5 0,3 3 1 0,-2-3 0 16,-1 0-11-16,3-1-1 0,1 1-1 0,0-6 0 16,-4 5 1-16,3-5 0 0,1-4 0 0,-4-3 0 15,0 4-31-15,0-7 0 0,-3-3 0 0,3 0 0 16,-3 3-22-16,3-9-10 0,-4 2-3 16,1-5 0-16,3-4-148 0,-3 4-29 0,-1-4-7 0</inkml:trace>
  <inkml:trace contextRef="#ctx0" brushRef="#br0" timeOffset="52658.43">21675 10293 2545 0,'-21'-9'112'0,"21"9"24"0,-4-3-108 0,4 3-28 15,-4-3 0-15,1-4 0 0,3 7 19 0,0-9-2 0,7 6 0 16,-3 0 0-16,-4 3-17 0,7-10 0 16,3 4-8-16,1-3 8 0,-8 9 0 0,8-4-9 0,-1-5 9 0,-3 9 0 15,8-9 0-15,-5 9 0 0,-10 0 0 0,11 0 0 16,6 0 0-16,-6 0 0 0,-11 0 9 0,0 0-9 15,7 6 20-15,-3-3-2 0,3 3-1 0,-7 1 0 16,-7 2-4-16,0 0-1 0,7 1 0 0,-8-1 0 16,-2 4-12-16,3-1 9 0,0 4-9 0,0 0 8 15,-7-1-8-15,-1 1 0 0,1 6 0 0,4-3 0 16,-1 3 0-16,1-4 0 0,-4 1 0 0,10 3 0 16,0 0 25-16,4-6 0 0,-3 3 0 0,3 3 0 0,3-4-7 15,1 1-2-15,0-3 0 0,-1 6 0 16,1-3-16-16,3 3 8 0,3 0-8 0,-3-4 0 15,-3 1 11-15,3-3-11 0,7 3 10 0,0-7-10 16,0-2 13-16,0 5-3 0,0-8-1 0,4 2 0 16,7 0-9-16,-4 1 0 0,-3-7 0 0,3 3 0 15,0-3-44-15,4-6-4 0,-8-3 0 0,1 6-1 16,3-3-211-16,-3-7-41 0</inkml:trace>
  <inkml:trace contextRef="#ctx0" brushRef="#br0" timeOffset="53328.24">22856 9036 748 0,'8'-10'67'0,"-8"7"-54"15,-4-6-13-15,4-1 0 0,4 1 200 0,-4 0 38 16,-8 2 7-16,1 1 2 0,4-3-111 0,3 6-23 15,-4-4-4-15,1 4-1 0,-8 0-25 0,4-3-6 16,7 6-1-16,0 0 0 0,-10 6-15 0,3-3-3 16,7-3-1-16,0 13 0 0,0-4-27 0,0 13-6 15,-4 0 0-15,8 6-1 0,3 4 10 0,-4 2 3 0,-6-3 0 0,6 13 0 16,4 6-11-16,-3 1-1 0,-8 2-1 16,1 3 0-16,10 7 18 0,-4 0 4 0,4 0 1 0,-7 2 0 15,-3 8-22-15,3 2-4 0,3-3 0 0,-3 9-1 16,-3-2 14-16,-1 2 3 0,8-5 1 0,-1-1 0 15,1-3-27-15,-4-6-10 0,0 6 0 0,3-9 9 16,8-1 7-16,-11-2 2 0,-4-7 0 0,8 1 0 16,3-7-3-16,-3 3-1 0,-4-6 0 0,-4-4 0 15,8 4-6-15,-4-12 0 0,3-1-8 0,-3-9 12 16,-3 6-23-16,3-15-5 0,10-1 0 0,-6 4-1 16,-8-13-55-16,4-3-12 0,0 0-1 0,7-3-1 15,0-13-117-15,0 4-23 0,0-42-5 0,4-2-1 16</inkml:trace>
  <inkml:trace contextRef="#ctx0" brushRef="#br0" timeOffset="54366.45">23657 9487 1094 0,'0'0'97'0,"0"0"-77"0,-3-6-20 0,3 6 0 16,-4 0 172-16,4 0 32 0,-7 0 5 0,4 6 2 15,-4-3-163-15,3 4-32 0,-3-4-6 0,3 6-2 16,1 4 36-16,-4-4 6 0,3 4 2 0,1 6 0 16,-1-7 23-16,1 10 5 0,-1-3 0 0,4 0 1 15,-3 3 15-15,3 0 2 0,3 0 1 0,1 6 0 0,-4-3-56 0,3-3-11 16,-3 9-3-16,7-9 0 0,-3 6 5 0,3-3 1 16,-4 1 0-16,1-5 0 0,3 5-35 0,-3-4 0 15,3-4 0-15,0-5 0 0,0 6 16 0,3-7 0 16,1-2 0-16,-4 2 0 0,4-6 9 0,3-2 2 15,-4-4 0-15,8 0 0 0,-4-10 1 0,4 7 1 16,3-6 0-16,0-10 0 0,-3 6 0 0,3-9 0 0,0-6 0 16,-3 3 0-16,6-3-17 0,-3-4-4 15,1-2-8-15,-5 3 12 0,4-4-12 0,1-3 0 16,-5 4 0-16,4-7 0 0,-3 0 0 0,0 7 0 16,3-7 0-16,-4 7 0 0,1-4 0 0,0 4 0 15,-1-7 0-15,1 9-10 0,-4 1-5 0,4 6-1 0,-4-3 0 16,-4 6 0-1,5 3-14-15,-5 3-3 0,1 1-1 0,-4 2 0 16,3 4-112-16,-3 6-22 0,-3-4-5 0,-4 7-1048 0</inkml:trace>
  <inkml:trace contextRef="#ctx0" brushRef="#br0" timeOffset="57976.62">23682 10155 1857 0,'0'0'40'0,"0"0"9"0,0 0 2 0,0 0 2 0,0 0-42 0,0 0-11 15,0 0 0-15,0 0 0 0,0 0 12 0,7-9 1 16,-3 6 0-16,-1-7 0 0,-3 10 11 0,7-3 3 16,-7 3 0-16,7-6 0 0,0 3 21 0,4-4 4 15,-4 7 0-15,0-3 1 0,4 3 21 0,-4-3 4 16,-4 3 1-16,-3 0 0 0,0 0-36 0,0 0-7 0,0 0-2 0,0 0 0 15,0 0 9-15,0 0 1 0,4 6 1 0,-4-6 0 16,0 0-29-16,0 0-5 0,0 0-2 0,0 0 0 16,0 0-1-16,0 0 0 0,0 0 0 15,0 0 0-15,0 0 20 0,0 0 4 0,0 0 1 16,0 0 0-16,0 0-6 0,0 0-2 0,0 0 0 0,0 0 0 16,0 0 2-16,0 0 0 0,0 0 0 0,0 0 0 15,0 0-12-15,0 10-3 0,-4-1 0 0,4 4 0 16,-3 3-12-16,-1-4-13 0,4 1 2 0,-3 5 1 15,-1-5 10-15,0 6 0 0,1 0 0 0,-1-4 0 16,4 4 0-16,-3-6 0 0,-1 5 0 0,4-5 0 16,-3 6 0-16,3-7 0 0,0 1 0 0,0 6 0 15,0-7 0-15,0 4 0 0,0-4 0 0,0 1 0 16,0 0 0-16,0 5 0 0,0 4 0 0,0 7 0 16,0-4-11-16,0 6 11 0,0 7-13 0,3-4 5 0,-3 1-8 15,7-4 0-15,-3 7-1 0,3-13 0 0,7 6 5 0,0-9 2 16,0-3 0-16,8-7 0 15,-1-2-110-15,7-10-23 0,7-10-4 0</inkml:trace>
  <inkml:trace contextRef="#ctx0" brushRef="#br0" timeOffset="60442.53">17999 12325 633 0,'0'0'56'0,"0"0"-44"0,0 0-12 0,0 0 0 16,0 0 256-16,0 0 50 0,0 0 10 0,-4-6 1 15,1-3-242-15,3 5-49 0,3-5-10 0,1 0-1 16,-1 5-15-16,4-5 8 0,-3 9-8 0,6-9 0 15,-3 6 14-15,1-4-3 0,-1 4-1 0,3 3 0 16,-3-3 40-16,0 6 8 0,-7-3 2 0,11 3 0 16,-1 4 6-16,-2 2 2 0,-1 0 0 0,0 4 0 15,0-1-1-15,-4 1 0 0,4 6 0 0,-3 3 0 16,-1 0-4-16,1 0-1 0,-1 9 0 0,1 0 0 16,-4 10-17-16,3 0-3 0,1 3-1 0,-4 0 0 0,3 9-28 0,-3-3-5 15,0-6-8-15,-3 9 11 0,3-6-11 0,-4 0 12 16,1-3-12-16,-1 7 12 0,4-1-12 0,-3-6 0 15,-1-1 9-15,1-2-9 0,-1 3 9 0,1-6-9 16,-1-4 12-16,1-2-12 0,-1-1 12 0,1-3-4 16,-1-3 0-16,4-3-8 0,-3 0 9 0,-1 0-9 15,1 3 0-15,3-9 9 0,-4 6-9 0,0-3 0 16,1-1 0-16,3-2 0 0,-4 0-24 0,1-4 4 0,-1 1 0 0,1-4 0 31,-1 1-93-31,-3-7-19 0,0-3-3 0,7 0-665 0,-7 0-134 0</inkml:trace>
  <inkml:trace contextRef="#ctx0" brushRef="#br0" timeOffset="61123.08">18048 12234 115 0,'0'0'0'0,"0"0"10"0,-3-3-10 0,-4-3 0 16,-1 6 0-16,1-3 0 0,4 0 344 0,3 3 68 15,-11-7 12-15,11 7 4 0,0 0-307 0,-7 0-61 16,0-3-12-16,7 3-2 0,0 0 15 0,0 0 3 16,0 0 1-16,-7-6 0 0,4 6-2 0,3 0-1 15,0-9 0-15,3 5 0 0,1-5-2 0,-1 6-1 16,4-3 0-16,4 2 0 0,-1-5-28 0,1 9-6 15,3-9-1-15,-3-1 0 0,3 7 13 0,0-6 3 0,-3-1 0 16,3 1 0-16,-4 6-25 0,1-7-5 0,3 10-1 0,-4-3 0 16,1 3 2-16,0 3 0 0,-1-3 0 0,1 10 0 15,3-7-11-15,0 6 0 0,0 1 0 0,4 2 0 16,-1 4 0-16,1 0 0 0,3-7 0 0,0 10 0 16,1-7 0-16,-1 10 0 0,3-3 0 15,-2 0 0-15,2-3 0 0,-6 2 0 0,0-5 0 0,-4 9 0 16,3-6 0-16,-3-1 0 0,-3 4 0 0,0 0 0 15,-4 3 0-15,-4-3 0 0,1-4 0 0,-4 7 0 16,-4-3 0-16,1 3 0 0,-1 0 0 0,-3 0 0 0,0-3 0 16,0 3 0-16,-4 0 0 0,1-4 0 15,-1 1 0-15,1-3 0 0,-4 3 0 0,3-7 0 16,-3 4 8-16,3 0-8 0,-3-7 12 0,0 4-4 16,-4-4-8-16,4 0 0 0,-3 4 0 0,-1-4 0 0,0 1 0 15,1-4 0-15,-1 0 0 0,0 1 0 16,1-4-26-16,-8 6-4 0,4-9-1 0,0 10 0 15,3-10-79-15,-3 3-16 0,-4-3-3 0,4 0-1 16,3 0-104-16,1 0-21 0,-22-3-4 0,21-7-1 0</inkml:trace>
  <inkml:trace contextRef="#ctx0" brushRef="#br0" timeOffset="61814.33">19357 12043 1324 0,'0'0'118'0,"0"-9"-94"15,0 9-24-15,3-10 0 0,-3 7 96 0,0 3 16 16,0 0 2-16,0 0 1 0,4-3-87 0,-4 3-16 16,0 0-4-16,0 0-8 0,0 0 13 0,0 0-4 15,0 0-1-15,0 0 0 0,0 0 29 0,0 0 6 16,0 6 1-16,0 10 0 0,0-4 40 0,0 1 9 0,-4-4 2 0,1 10 0 15,-4-3-18-15,0 3-3 0,0-1-1 0,0 4 0 16,-4 0-16-16,-3 0-3 0,3 7-1 0,-6-4 0 16,-1-3-25-16,-3 9-4 0,-4-3-2 0,1-3 0 15,-5 7-6-15,-2-1-2 0,-5 7 0 0,5-4 0 16,-1 7-14-16,0-7 0 0,0 13-12 0,4-3 12 16,0 0 16-16,3 0 11 0,4-3 1 0,0 0 1 15,3-1 1-15,4-2 0 16,4 3 0-16,-1 3 0 0,7-4-20 0,1 4-10 0,3 3 10 0,7-3-10 15,-4 0 0-15,8-6 0 0,3-1 0 0,0-5 0 16,7 5 0-16,1-5-15 0,-1-1 3 0,3-6 1 16,5 7-5-16,-5-10-2 0,5 6 0 0,-1-6 0 15,0 0-11 1,4 0-3-16,-4 0 0 0,0-4 0 0,0 1-87 16,1-6-17-16,2-1-4 0,-2-2-624 0,2-1-124 0</inkml:trace>
  <inkml:trace contextRef="#ctx0" brushRef="#br0" timeOffset="63028.48">20130 12498 1321 0,'0'0'58'0,"0"0"13"0,0 0-57 0,0 0-14 0,0 0 0 0,0 0 0 15,0 0 117-15,0 0 21 0,0 0 4 0,0 0 1 16,-4 0-56-16,4 0-11 0,-7 0-3 0,0 0 0 16,0 0-13-16,0 0-2 0,0 9-1 0,3-3 0 15,-3 1-29-15,4 2-7 0,-4 0-1 0,3 10 0 16,-3-3-11-16,0 9-9 0,0 0 12 0,-7 3-12 0,0 4 36 0,0 2 1 16,-1 1 0-16,-6 5 0 15,0-2 6-15,0 0 1 0,-4-1 0 0,1 4 0 16,-5 3-18-16,-2 0-3 0,-1 0-1 0,-3 0 0 15,3-4-13-15,0 1-9 0,0-6 12 0,4 2-12 16,0-12 0-16,0 7 0 0,6-4 0 0,1-6 0 16,4-9-8-16,-1 5 8 0,7-8-13 0,4-1 5 15,-3-6-121-15,3-3-24 0,7 0-5 0,0 0-562 16,0-3-113-16</inkml:trace>
  <inkml:trace contextRef="#ctx0" brushRef="#br0" timeOffset="63361.52">19611 12592 2487 0,'0'0'55'15,"-4"-10"11"-15,4 10 2 0,0-9 2 0,-3 3-56 0,3-1-14 0,0 7 0 0,0 0 0 0,0 0 0 0,0 0 0 0,7-3 0 16,0 6 0-16,4 4 9 0,-4-1-1 0,0 10 0 0,3-1 0 15,4 4 12-15,-3 9 1 0,0-3 1 0,3 7 0 16,-4-1 15-16,4 1 3 0,0 2 1 0,-3-3 0 16,0 7-27-16,-1-4-6 0,-3-2 0 0,0-1-8 15,4 4 22-15,-4-4-2 0,0 7-1 0,-3-4 0 16,3-2-8-16,3-1-2 0,-3 0 0 0,0 1 0 16,4-4-9-16,3-3 0 0,-3-3 9 0,3 0-9 15,3 0 0-15,1-3 0 0,0 3 0 0,3-7 0 31,-4 1-26-31,5-4-3 0,-5 4-1 0,1-3 0 0,-1-1-110 0,-2-2-21 0,-5-4-5 0,1 0-1 0</inkml:trace>
  <inkml:trace contextRef="#ctx0" brushRef="#br0" timeOffset="63797.88">20338 13329 1497 0,'0'0'133'0,"0"0"-106"0,0 0-27 0,0 0 0 16,0 0 104-16,0 0 15 0,0 3 3 0,3 6 1 16,-3 4-81-16,0-7-16 0,0 3-3 0,0 1-1 0,4-4 45 15,-4 4 9-15,0 5 1 0,3-9 1 16,1 13-18-16,-1-6-3 0,1-4-1 0,3 10 0 15,-4-6-27-15,1-1-5 0,-1 7-2 0,5-6 0 0,-1 5-22 16,-4 4 8-16,4-9-8 0,-3 6 0 0,-1 3 0 16,1-4 0-16,-4 4 0 0,0-9-12 0,-4 9-8 15,1-3-1-15,-1-7-1 0,1 7 0 16,-4-6-84-16,3-4-17 0,-7 0-3 0,4-9-536 16,0 0-107-16</inkml:trace>
  <inkml:trace contextRef="#ctx0" brushRef="#br0" timeOffset="64268.05">20881 13498 1879 0,'0'0'41'0,"0"0"9"0,0 0 2 0,0 0 0 0,0 0-41 0,0 0-11 16,-7 3 0-16,7-3 0 0,0 0 40 0,0 0 7 16,-7 6 1-16,7-6 0 0,-4 4-16 0,4-4-4 15,-7 15 0-15,7-8 0 0,-3 2-8 0,3 3-3 16,3 4 0-16,-3-3 0 0,0-1 16 0,4-2 3 16,-1 2 1-16,1 7 0 0,-1-6-10 0,4 5-3 15,-3 4 0-15,-1-3 0 0,1 3-16 0,0 0-8 16,-8 0 0-16,0 6 8 0,4-3-8 0,-7-3 0 15,0 6-12-15,-3-2 12 16,-4 2-32-16,0-6 0 0,-8 9 1 0,5-9 0 16,-11 0-13-16,6 0-2 0,5-3-1 0,-1-7 0 15,-3 4-85-15,3-10-18 0,1 4-3 0</inkml:trace>
  <inkml:trace contextRef="#ctx0" brushRef="#br0" timeOffset="64764.09">21872 12623 1324 0,'0'0'118'0,"0"0"-94"16,-7 0-24-16,-7 6 0 0,-7-6 58 0,7 4 7 16,14-4 2-16,-11 0 0 0,1 3-67 0,-1-3-27 15,11 0 2-15,0 0 0 0,0 0 41 0,0 0 8 16,0 0 1-16,0 0 1 0,0 0 28 0,0 0 6 15,0 0 0-15,0 0 1 0,0 0-15 0,0 0-3 16,0 0-1-16,0 9 0 0,0 0 33 0,-3 1 6 16,3 2 2-16,-4 1 0 0,-7-4-12 0,4 10-3 15,4-6 0-15,-4 6 0 0,-7 3-28 0,0-4-7 16,6 7-1-16,-2-3 0 0,-1 10 11 0,-3-1 1 16,0 0 1-16,4 7 0 0,-5 0-26 0,-2 9-6 0,-1-3-1 15,0 0 0-15,1-1-3 0,-1 8-1 0,-3-17 0 0,3 7 0 16,1-4-8-16,-1-5 0 0,0-7 0 15,4 6 0-15,0-9 0 0,4 0 0 0,-4 0 0 0,3-6 0 32,4-4-24-32,0-2-6 0,3-7-2 0,1 6 0 15,-4-9-151-15,3 0-30 0,-3-3-7 0</inkml:trace>
  <inkml:trace contextRef="#ctx0" brushRef="#br0" timeOffset="65053.38">21294 12799 1440 0,'-4'-7'128'0,"1"-2"-103"16,-4 6-25-16,-4-6 0 0,4-1 226 0,3 1 40 15,1 2 8-15,-1-2 2 0,4 3-211 0,4-4-41 16,3 7-9-16,4 3-2 0,-1-3-13 0,4 3 0 16,-3 3 0-16,3 0 0 0,4 7 0 0,-1-1 8 15,1 10-8-15,3 3 0 0,-3 0 0 0,-1 6 0 16,1 3-12-16,0-2 12 0,-4 2 0 0,0 0 0 15,0 10 10-15,-4-3-2 0,1-4 1 0,-4 1 1 16,0 6 0-16,0-10 0 0,-3 10 6 0,-1-10 0 16,4 4 1-16,0-4 0 0,0-9-17 0,0 6 0 15,-3-6-11-15,7 0 11 16,3-3-56-16,-4-4-4 0,1 4 0 0,-1-6-1 16,8-4-159-16,0 1-31 0,6 2-6 0,-2-6-2 0</inkml:trace>
  <inkml:trace contextRef="#ctx0" brushRef="#br0" timeOffset="65496.82">21950 13435 2322 0,'0'0'51'0,"0"0"10"0,0 0 3 0,0 0 1 0,3-9-52 0,4-1-13 0,0 7 0 0,1-6 0 16,-5 0 0-16,4-1-18 0,4 4 4 0,-1 0 1 15,-3-4 13-15,0 1 0 0,8 6 0 0,-5-7 0 0,4 7 20 0,0-3 1 16,-3 3 0-16,7-7 0 0,-1 7 6 0,-6-3 1 16,-4 6 0-16,0-3 0 0,3 3-12 0,1 3-3 15,-11-3 0-15,0 0 0 0,0 0 0 0,0 9 0 16,0 1 0-16,-3 2 0 0,-8 1-4 0,4-4-1 15,0 10 0-15,0-6 0 0,0 5-8 0,-4-5 0 16,4 6 0-16,-4-7 0 0,1 7 0 0,-1 0 0 16,-6-3 0-16,6 6 0 0,1-7 0 0,-1 1 0 15,0 6 0-15,1-3 0 0,3-7 0 0,0 7 0 0,0 0 0 16,0-7 0-16,-1 10 0 0,5-9 8 16,6 6 0-16,-3-7 0 0,-3 7-8 0,3-6 0 15,7-4 0-15,4 4 0 0,-8 5 0 0,8-5 0 16,-1-4 0-16,4 1 0 0,4-1 0 0,0 0-17 0,-4-5 4 0,3 5 1 31,8-9-70-31,-4 9-14 0,0-5-2 0,1-4-601 0,6 6-120 16</inkml:trace>
  <inkml:trace contextRef="#ctx0" brushRef="#br0" timeOffset="66163.7">22747 12319 1209 0,'0'0'108'0,"0"0"-87"0,0 0-21 0,-7 0 0 16,-4-3 202-16,11 3 36 0,0 0 7 0,0 0 2 15,0 0-182-15,11 0-36 0,0-6-7 0,3 6-2 16,0-4 0-16,0 8-1 0,-7 2 0 0,7-3 0 16,7-3 9-16,-3 9 1 0,-7 1 1 0,-1-1 0 15,4 4 22-15,-3 9 4 0,3-4 0 0,-7 8 1 16,-3 5-1-16,-1 7-1 0,1-4 0 0,-8 10 0 0,-3 3-16 16,0 0-3-16,3 3-1 0,-3-6 0 0,0 6 5 15,0 0 2-15,0-3 0 0,4-3 0 0,6 10-14 0,-6-7-2 16,-1 0-1-16,4 0 0 0,7 0-25 0,0-6 0 15,-3-7 8-15,3 7-8 0,0 0 0 0,0-10 0 16,4 3 0-16,-8-5 0 0,1 2-13 0,-1-6-2 16,4 0 0-16,0 0 0 15,-7-6-81-15,4-3-17 0,3-1-3 0,-4-2-1 16,1-4-63-16,-1-5-12 0,-3 5-2 0,0-9-472 0,7-3-94 0</inkml:trace>
  <inkml:trace contextRef="#ctx0" brushRef="#br0" timeOffset="66644.74">23534 12529 979 0,'0'0'43'16,"0"0"9"-16,0 0-41 0,-7 9-11 0,0-9 0 0,7 0 0 0,-7 13 256 0,7-4 48 16,-4 4 11-16,4-4 1 0,0 10-250 15,4-6-50-15,-4 6-16 0,7-1 8 0,-7 4 40 0,3 0 9 16,1 3 2-16,-1-6 0 0,1 9-16 0,-1-3-3 15,-3-3-1-15,7 7 0 0,-7-4-21 0,4-3-4 16,-4-4-1-16,0 1 0 0,3 0 7 0,1-3 0 16,0-4 1-16,-1 4 0 0,1-3 15 0,3-4 2 15,0 0 1-15,-4-5 0 0,8 2 13 0,-1-3 4 16,1 0 0-16,3-6 0 0,0 0-40 0,4-3-8 16,-1-4-8-16,5 1 11 0,-1-4 1 0,0-6 1 15,4 4 0-15,-1-4 0 0,5 0-13 0,-5-3 11 0,1-9-11 0,-7 6 10 16,3-7-10-16,0 1 0 0,-3 0 0 0,-1-1 0 15,1-2-22-15,-1 5 0 0,-6-2 0 0,0 9 0 32,-4 0-59-32,0 3-12 0,-4 10-3 0,-3-4 0 15,-3 10-112-15,-4-3-22 0,-4 6-5 0,4 0-1 0</inkml:trace>
  <inkml:trace contextRef="#ctx0" brushRef="#br0" timeOffset="67033.34">23678 12990 864 0,'0'0'38'0,"0"0"8"0,0 0-37 0,0 0-9 16,0 0 0-16,0 0 0 0,0 9 276 0,4-2 52 15,-4 2 12-15,7 1 1 0,-3-4-246 0,-1 0-50 16,4 3-9-16,-3 7-3 0,3-10 23 0,-4 13 4 16,1-6 0-16,-1 6 1 0,-3-1-5 0,0 4 0 15,0 0-1-15,0 0 0 0,-3 0-9 0,-1 0-2 16,1 6 0-16,-1-3 0 0,1-6-32 0,-1 3-12 0,4 0 9 15,0 0-9-15,0-3 0 0,4-7 0 16,-1 7 0-16,1-6 0 16,3 6-31-16,0-7-5 0,3-2 0 0,1 2-1 15,0-2-125-15,3-4-25 0,0-3-5 0,3 3-481 0,1-6-97 0</inkml:trace>
  <inkml:trace contextRef="#ctx0" brushRef="#br0" timeOffset="67568.89">23961 11855 172 0,'-7'6'16'0,"0"-6"-16"16,0 0 0-16,-1 0 0 0,1 3 412 0,0-3 80 0,4 7 16 15,-1-4 4-15,1 0-398 0,3-3-79 16,3 9-16-16,4 1-3 0,0-1 28 0,-3-6 5 0,7 7 2 0,3-1 0 15,0 4 7-15,7-4 2 0,-3 3 0 0,-1 4 0 16,4 0-9-16,1 3-2 0,2-1 0 0,1 4 0 16,-4 0-17-16,4 13-3 0,-1-4-1 0,1 1 0 15,3 8-13-15,1 1-3 0,2 0-1 0,-2 0 0 16,-5-4 11-16,8 10 2 0,-4-3 1 0,4 0 0 16,-4 6-5-16,0-3-2 0,-3 3 0 0,0 4 0 15,-4-4 6-15,0-3 2 0,-3 3 0 16,-1 3 0-16,-2-9-17 0,-5 7-9 0,-3-1 10 0,0-3-10 15,0 0 8-15,-7-3-8 0,4 0 0 0,-4-4 0 16,-4-5 0-16,-3 6 0 0,4-7 0 0,-4-3 0 16,-4 1 0-16,-3-1-18 0,0 1 4 0,0-4 1 15,-7-3-29-15,3 3-6 0,-7-3 0 16,4 0-1-16,-4-9-75 0,-3 6-14 0,-4 0-3 0,1-3-1 16,6-7-86-16,-3-2-18 0,-29 8-3 15,18-14-1-15</inkml:trace>
  <inkml:trace contextRef="#ctx0" brushRef="#br0" timeOffset="68133.27">25037 12745 288 0,'0'0'25'0,"0"0"-25"0,0 0 0 0,0 0 0 16,0 0 392-16,0 0 72 0,0 0 16 0,0 0 2 0,0 0-399 0,0 0-83 16,10 4-11-16,-3-1-5 0,4 3 33 0,-1-3 7 15,1 3 0-15,0-2 1 0,-1-1 32 0,1 6 7 16,3-9 0-16,-4 6 1 0,5-6-1 0,-1 3-1 16,0-3 0-16,3 0 0 0,-2 0-46 0,2 0-9 15,1 0-8-15,3-3 12 0,0-3-12 0,4 3 12 16,0-6-12-16,3 5 12 0,0-2-12 0,0-3-11 15,4 2 3-15,-4 1 0 16,4-3-30-16,0-1-6 0,-4 7 0 0,-3 0-1 16,-1-3-27-16,-3 6-4 0,1 0-2 0,-5 0-577 0,-3 0-115 0</inkml:trace>
  <inkml:trace contextRef="#ctx0" brushRef="#br0" timeOffset="68515.61">24973 13003 345 0,'0'0'15'0,"0"0"4"0,-10 3-19 0,-1 3 0 16,4-3 0-16,7-3 0 0,0 0 485 0,0 0 94 16,0 0 18-16,0 0 4 0,7 0-490 0,4 6-99 15,-1-2-12-15,4-4-16 0,7 6 16 0,8-3 17 16,2-3-3-16,1 0-1 0,3 0 3 0,8 0 1 15,-1 0 0-15,4 0 0 0,0-3 18 0,7 3 3 0,3 0 1 0,1-6 0 16,-1 6-31-16,-7 0-8 16,1 0 0-16,-8 0 0 15,-7 0-159-15,1 6-33 0,-8-3-6 0</inkml:trace>
  <inkml:trace contextRef="#ctx0" brushRef="#br0" timeOffset="69599.02">26353 12369 1094 0,'0'0'97'0,"0"0"-77"0,-8-3-20 0,8 3 0 15,-7-6 188-15,7 6 33 0,-3-3 7 0,3 3 2 16,0 0-155-16,0 0-31 0,0 0-7 0,7-7-1 16,-7 7-23-16,7-3-5 0,0-3 0 0,-7 6-8 15,11 0 9-15,-11 0-9 0,0 0 0 0,7 0 9 16,-7 0 25-16,0 0 5 0,7 6 1 0,-7-6 0 16,0 3 28-16,3 7 7 0,-3 2 1 0,0-2 0 15,-3 8-27-15,-1 1-5 0,4-3 0 0,-3 6-1 16,-1 3-2-16,4 0 0 0,-3 6 0 0,6 4 0 0,-3 6-18 0,4-4-4 15,3 1-1-15,-4 3 0 16,1 0-9-16,3 2-1 0,-4-2-8 0,4 0 12 16,-3 0-12-16,-1-4 0 0,5 10 0 0,-5-3 0 0,4-9 0 0,-3 6 8 15,-1 2-8-15,-3-5 0 0,0-3 0 0,0-4-16 16,4-3 3-16,-4-3 1 0,0-3-11 0,3 0-1 16,-3-3-1-16,4-7 0 15,-1 4-28-15,-3-10-6 0,0 4-1 0,4-1 0 16,-4-9-53-16,0 0-11 0,0 0-3 0,0 0 0 15,0 0-143-15,7-9-29 0,7-13-5 0,-7 0-2 0</inkml:trace>
  <inkml:trace contextRef="#ctx0" brushRef="#br0" timeOffset="70038.73">26296 12284 1785 0,'-11'-12'159'0,"8"6"-127"0,-4-4-32 0,3-2 0 16,1 2 213-16,-1 1 37 0,4-4 7 0,4 1 2 15,-1-7-223-15,4 6-45 0,0-5-9 0,4 8-2 16,0-5 10-16,-1-1 2 0,4 3 0 0,-3 1 0 16,0-7 8-16,3 10-12 0,0-4 12 0,0 4-12 15,-4-1 12-15,5 7 8 0,-5-6-8 0,4 6 11 16,4-4-11-16,-4 7 0 0,-3-3 0 0,3-3 0 0,3 6 0 0,-3 6 0 15,1-3 0-15,-5 7 0 0,4-4 0 0,0 0 0 16,0 10 0-16,4-4 0 0,3 1 0 0,0 6 0 16,1-7 0-16,-1 10-11 0,3 0 11 0,1-3 0 15,-4 3 0-15,0 0 0 0,1 0 0 0,-1 6 0 16,-7-6 0-16,0 6 0 0,0-3 0 0,-3-3 8 16,-4 7-8-16,-4-4 0 0,1-3 0 15,-8 6-8-15,1 3 0 0,-8-3 0 0,1-3 8 16,-4 4 0-16,-1-4 0 0,-2 3 0 0,-1-6 0 0,-3 0 0 15,-4 0 0-15,1-10 0 0,-5 7 0 0,5-6 11 16,-1 2-3-16,-3-8 0 0,3 2-8 0,-3 1 0 16,7-7 0-16,-1-3 0 0,5 0-16 0,-1-3-4 15,4-1-2-15,0-2 0 16,7-3-141-16,0-4-28 0,3 1-5 0,1-7-2 0</inkml:trace>
  <inkml:trace contextRef="#ctx0" brushRef="#br0" timeOffset="70489.55">27658 11802 633 0,'0'0'56'0,"0"0"-44"0,0 0-12 0,0 0 0 16,0 0 270-16,0 0 52 0,0 0 10 0,0 0 3 0,-7 9-227 0,-4-3-46 16,4 0-9-16,0 1-1 15,0-4 0-15,0 6 0 0,0-6 0 0,0 7 0 0,0-1-21 0,0 1-4 16,0-1-1-16,0 4 0 0,3-1 4 0,-3 7 1 16,-4 3 0-16,1 0 0 0,-1 6 0 0,-3 3 0 15,4 4 0-15,-5 9 0 0,-2-3-8 16,-1 9-2-16,-3-9 0 0,3 2 0 0,-3 1 9 0,4 7 2 15,-5-8 0-15,1 11 0 0,4-1-20 0,-1-3-3 16,0 4-1-16,4-1 0 0,0 0 4 0,0-3 0 0,3-3 0 16,-3 7 0-16,7-4-12 0,-3 0 0 15,-1-3 0-15,4 3 0 0,3-6 0 0,-3-3 12 16,4 3-12-16,-1-7 12 0,4-2-12 0,0-4 0 0,0 4 0 16,4-7 8-16,3 3 0 0,0-6 0 15,0 7 0-15,4-7 0 0,3 0-8 0,7-3-11 0,-3 6 3 16,6-6 0-16,-3 0-7 0,8-3-1 0,-1-3 0 0,0-1 0 31,0-2-120-31,4-1-25 0,3-2-5 0,-3-7-894 0</inkml:trace>
  <inkml:trace contextRef="#ctx0" brushRef="#br0" timeOffset="70914.11">28123 12404 576 0,'0'0'51'0,"-7"0"-41"16,0 0-10-16,0 0 0 0,0 0 393 0,-3 9 77 0,3-9 15 15,3 9 3-15,-3-5-391 0,3 5-78 16,-3 0-19-16,4 4 0 0,-4-4 0 0,3 10 12 0,-3 0-12 0,0 6 12 16,-3-3 3-16,3 9 1 0,-4 7 0 0,-3-4 0 15,0 10 10-15,-4-3 2 16,-3 3 1-16,-4-3 0 0,1 3-20 0,-5 6-9 0,-6-6 8 0,-4 0-8 15,0 3 8-15,4-10-8 0,3 4 0 0,4-3 8 16,0-7-8-16,3 0 0 0,4-5 0 0,3-4 0 16,4-1 0-16,4-2-9 0,-1-6 9 15,1-7-13 1,6-3-98-16,4-3-19 0,-7 0-4 0,0-9-850 0</inkml:trace>
  <inkml:trace contextRef="#ctx0" brushRef="#br0" timeOffset="71185.94">27524 12507 2606 0,'0'0'116'0,"-7"0"23"0,0-3-111 0,3-3-28 16,1 6 0-16,3 0 0 0,0 0 0 0,0 0 0 16,0 0 0-16,0 0 0 0,0 0-9 0,7 6-7 15,-4 3-2-15,8 4 0 0,-1-1 18 16,4 7 0-16,1 3 0 0,2 3 0 0,-3 7 0 0,4-1 0 15,3 0 0-15,0 1 0 0,-3 9 0 0,0-7 0 16,3 4 0-16,-4-4 0 0,1-3 0 0,0 7 0 16,-4-10 0-16,0 4 0 0,-4-1 0 0,5 0 0 0,-1-2 0 0,-4-4 9 15,4 3-9-15,-3-6-16 16,0 0 4-16,-1 0 1 16,1-3-202-16,-1-1-41 0,8 14-8 0,0-17-592 0</inkml:trace>
  <inkml:trace contextRef="#ctx0" brushRef="#br0" timeOffset="71492.3">28219 13307 1785 0,'-18'3'159'0,"18"-3"-127"0,-7 12-32 0,3 4 0 16,-6-3 224-16,6-1 38 0,1 10 8 0,-1-3 2 16,4 0-252-16,0 3-51 0,0-3-9 15,0-4-3-15,0 4 25 0,0-6 5 0,4 9 1 0,-4-7 0 16,7 1-17-16,-4-7-3 0,4 10-1 0,-3-6 0 15,0-4-87-15,3 0-16 0,-7-9-4 0,7 10-501 16,0-7-100-16</inkml:trace>
  <inkml:trace contextRef="#ctx0" brushRef="#br0" timeOffset="71933.48">28741 12297 518 0,'0'0'46'0,"0"0"-37"0,0 0-9 0,0 0 0 16,-7-3 308-16,7 3 60 0,0 0 12 0,0 0 3 16,0 0-262-16,0 0-52 0,0 0-10 0,0 0-3 15,0 0-8-15,0 0-1 0,0 0-1 0,0 0 0 0,0 0 4 0,-4 9 1 16,1 4 0-16,3-1 0 0,-4 1-12 0,4 3-3 16,-3-1 0-16,-1 4 0 0,1 9-14 0,-1-3-3 15,-3 7-1-15,3-1 0 0,1 13-1 0,-4-3 0 16,3 3 0-16,-3 3 0 0,7 0 7 0,0-3 2 15,0 3 0-15,0-3 0 0,4-1-16 0,-1 1-10 16,1-3 12-16,3 0-12 0,-4 3 0 0,1-3 0 16,0-7 0-16,3 7 0 15,-4-10-16-15,1 1-9 0,3 5-3 0,-4-12 0 16,4 3-48-16,-3-6-11 0,-4-6-1 0,3 3-1 16,1-7-107-16,-4-2-20 0,0-1-5 0,0-6-1 0</inkml:trace>
  <inkml:trace contextRef="#ctx0" brushRef="#br0" timeOffset="72301.14">28945 12601 2336 0,'0'0'104'0,"0"0"20"0,0 0-99 0,0 0-25 0,0 0 0 0,0 0 0 15,0 0 51-15,-3 10 5 0,3 2 0 0,0 7 1 16,0-7-57-16,0 10 0 0,0 0 0 0,0 0-11 16,0 7 1-16,0-7 0 0,0-1 0 0,3 1 0 15,1-3 10-15,-4 0 0 0,3-3 0 0,5-7 8 16,-8 10 15-16,3-7 3 0,1-2 1 0,3-1 0 0,-7-9 25 0,3 3 4 16,8 7 2-16,-4-10 0 0,0 6-13 15,3-6-2-15,1 0-1 0,0-6 0 16,3 6-18-16,3-10-4 0,5 1-1 0,-1 6 0 0,0-10-7 0,4-2-2 15,-4 2 0-15,3-9 0 0,5 3-10 0,-5-6 0 16,1-3 9-16,-4 6-9 0,0-9 0 0,1 9 0 16,-5-10 0-16,1 1 0 0,-4 9-20 0,0 0-3 15,-7 0 0-15,0 0 0 16,0 3-13-16,-3 7-4 0,-4-7 0 0,0 10 0 16,0-4-136-16,0 4-28 0,-4-1-6 0,4 1-837 0</inkml:trace>
  <inkml:trace contextRef="#ctx0" brushRef="#br0" timeOffset="72699.55">29069 12908 1324 0,'0'0'118'15,"0"0"-94"-15,0 0-24 0,0 0 0 0,0 0 240 0,0 10 44 16,3-1 9-16,-3 1 2 0,4 2-221 0,-1-2-44 16,-3 2-9-16,4-2-1 0,0 2 24 0,-4 1 4 15,3 2 2-15,1 1 0 16,-1 3-12-16,-3 0-2 0,4 3-1 0,-4-4 0 15,3 4-11-15,-3 0-1 0,0 0-1 0,0 0 0 0,0 0 6 0,0 0 2 16,0 0 0-16,4-3 0 0,-4 3-30 0,3-3 0 16,1-7 0-16,-1 7 0 0,1-6 0 0,3-1-16 15,-4 7 1-15,4-7 1 16,-3-2-50-16,7-1-11 0,-1 1-1 0,-3-7-1 16,4 6-162-16,-1-9-32 0</inkml:trace>
  <inkml:trace contextRef="#ctx0" brushRef="#br0" timeOffset="73254.63">29510 11638 1440 0,'-14'-6'64'0,"10"3"12"0,-3-3-60 0,0 6-16 16,0-3 0-16,4-7 0 0,-1 10 204 0,4 0 37 16,0 0 8-16,0 0 2 0,0 0-211 0,0 0-40 15,0 0-11-15,4 7-1 0,6-1 12 0,-3 13 0 0,0-7 0 0,4 16 0 16,3-3 10-16,0 7 4 0,0-1 1 0,4 10 0 15,-4-7 17-15,7 7 4 16,-3 13 1-16,3-4 0 0,0 3-20 0,7 0-4 16,-3 10-1-16,3-10 0 0,-3 7-4 0,3-4-8 0,-3-2 11 15,3 8-11-15,-7 1 16 0,-3-3-3 0,-1-4-1 16,1 7 0-16,-4-10-12 0,-3 7 0 0,-1-7 8 0,-3-6-8 16,0 6 28-16,1-2 4 0,-8-1 0 0,0-3 0 15,0 0-20-15,-4-3-3 0,-3 0-1 0,0-4 0 16,0-5-8-16,0 2 0 0,-4-11 0 0,1 5 0 15,-4-3 0-15,-1-3-12 0,1-6 4 0,0-6 8 16,0 5-122-16,0-8-17 0,-4-1-3 0,1-6-578 16,-4-6-115-16</inkml:trace>
  <inkml:trace contextRef="#ctx0" brushRef="#br0" timeOffset="73630.33">30431 12256 979 0,'0'0'87'0,"0"0"-70"15,-7 0-17-15,-4 7 0 0,0-4 316 0,1-3 60 16,6 9 12-16,-3-3 3 0,-3 1-308 0,6 8-62 0,1-2-12 0,-1-1-9 16,4 7 22-16,0 3-2 0,0 0-1 0,4 6 0 15,-1-3 9-15,1 16 3 0,-4-6 0 0,3 12 0 16,-3-3-3-16,0-1-1 0,0 1 0 0,0 3 0 16,-3 0-17-16,3-3-10 0,0-3 12 0,0 3-12 15,0-3 8-15,3-4-8 0,1 1 0 0,-1-7 0 16,1 7 10-16,-1-13-10 0,1 6 8 0,-1-9-8 15,1 0-13-15,-1-3-8 0,-3 3-2 0,4-3 0 32,3-6-106-32,-3-4-22 0,-8 3-4 0,4-12-535 0,0 0-107 0</inkml:trace>
  <inkml:trace contextRef="#ctx0" brushRef="#br0" timeOffset="73994.66">30275 12056 3067 0,'-7'-4'68'0,"0"-5"13"0,4-4 3 0,-4 1 2 0,7-4-69 0,0 7-17 15,10-7 0-15,1 0 0 16,10 4-28-16,-7 3-8 0,7-4-3 0,0 0 0 0,8 4 30 0,-5 0 9 16,1-1 0-16,-4 7 0 0,4-3 0 0,0 3 0 15,-1 0 10-15,-2 3-2 0,-1 3-8 0,-4 0 0 16,4-3 0-16,-3 9 0 15,-4 1-21-15,4 2-9 0,-8-2-2 0,1 12 0 0,0-4 32 0,-1 11 0 16,-3-4 0-16,-3 6 0 0,-1 3 0 0,1 4 0 0,-4-3 0 0,3 5 0 16,1-5 0-16,-4-4 0 15,3 1 0-15,-3-1 0 0,4 0 0 0,-4 1 0 0,3-4 0 16,-3-3 0-16,-3 3 0 0,3-3 0 0,0 0 0 16,-4-3 0-16,-3 0 11 0,4 0-2 0,-4-3 0 0,0-3 0 15,-4 3-9-15,1-1-17 0,-5-5 4 0,1-1 1 31,0-2-14-31,0-7-2 0,-4 6-1 0,1-9 0 16,-1 0-107-16,1 0-22 0,-5-9-4 0,5 6-549 0,3-7-109 0</inkml:trace>
  <inkml:trace contextRef="#ctx0" brushRef="#br0" timeOffset="74405.37">31489 11755 2487 0,'0'0'55'0,"0"0"11"0,0 0 2 0,0 0 2 0,-7-7-56 0,3 7-14 15,-3 0 0-15,4 0 0 0,-1 0 0 0,1 7 0 16,-1-4 0-16,-3 0 0 0,4 3 0 0,-4-3 0 15,3 7 0-15,1 2 0 0,-5 4 0 0,-2-1-16 16,-4 4 3-16,3 3 1 0,-3 6 28 0,-4 4 7 0,-3 2 1 0,0 10 0 16,0-3-8-16,-4 3-2 0,1 6 0 0,-1 3 0 15,-3-9-6-15,-4 10-8 0,4-4 11 0,-4 0-11 16,-3-3 40-16,3 6 2 0,4 1 0 0,-1 2 0 16,1-9-13-16,4 6-2 0,6 1-1 0,0-7 0 15,8-3 2-15,-1 0 0 0,8-4 0 0,-1 4 0 16,8-3-28-16,-1-7-19 0,4 7 3 0,4 0 1 15,-1-7-1-15,1-2-1 0,3-1 0 16,0 1 0-16,4-1 4 0,-4-3 1 0,7-3 0 0,0 3 0 31,-3-6-39-31,-1 0-7 0,1 0-2 0,-4 0 0 16,0 0-119-16,0-3-24 0,1-6-5 0</inkml:trace>
  <inkml:trace contextRef="#ctx0" brushRef="#br0" timeOffset="74753.58">31842 12350 1958 0,'0'0'174'0,"-7"0"-139"0,-4 0-35 0,1 10 0 16,-1-1 219-16,0 1 37 15,1 2 7-15,-1 10 1 16,1-3-252-16,-5 3-52 0,-2 6-9 0,-1-3-3 0,-3 6 52 0,0 4 0 0,-4 3 0 0,-3 2 9 16,0-2-9-16,0 9 0 0,-8-3 0 0,4-3 0 15,1-1 0-15,-1-2 0 0,4 0 0 0,0-4 0 16,3 1 0-16,4-4 0 0,3 0 9 0,0-2-1 31,4-4-42-31,4-6-8 0,3 2-2 0,0-5 0 0,0-3-135 0,7-4-27 16,0-9-6-16,0 0-732 0</inkml:trace>
  <inkml:trace contextRef="#ctx0" brushRef="#br0" timeOffset="74993.42">31563 12372 2304 0,'0'0'204'0,"0"0"-163"16,0 0-33-16,0 0-8 0,0 0 182 0,0 0 34 16,0 0 8-16,0 0 0 15,0 7-210-15,4 2-42 0,-4 0-9 0,3 4-2 16,1 3 28-16,-1 9 11 0,1 0-8 0,6 6 8 0,1 10 0 0,-4-7 0 16,3 7 0-16,5 0 0 0,-5 3 8 0,4-3-8 15,-3-7 10-15,-1 7-10 0,1-4-12 0,0-2-9 16,-4-1-2-16,0-2 0 15,3-1-83-15,1-3-17 0,-8-3-3 0,4 4-1 16,-3-4-86-16,0-3-18 0,-4 25-3 0,0-22-1 0</inkml:trace>
  <inkml:trace contextRef="#ctx0" brushRef="#br0" timeOffset="75389.49">31891 12981 1785 0,'0'0'159'0,"0"0"-127"0,0 0-32 0,0 0 0 16,0 0 198-16,4-7 34 0,-1 4 6 0,8-6 2 16,-1 9-220-16,4-10-43 15,4 7-9-15,0-6-1 0,-1 9 8 0,1-3 1 0,0-4 1 0,-4 7 0 16,0 0 15-16,-4 0 8 0,-2 0-10 0,-8 0 10 15,7 0 12-15,-7 0 9 0,0 0 2 0,0 0 0 0,0 0 25 0,3 10 4 16,-3-1 2-16,-3 1 0 0,-4-1-27 0,-1 4-6 16,5-1-1-16,-4 1 0 0,-4-4-20 0,4 10 0 15,-3-7 0-15,3 7 8 0,3 0-8 0,-7-3 0 16,1 6 0-16,-4-3 8 0,3 2-8 0,1-2-10 16,-4 3 10-16,3-3-13 0,-3-3 13 0,3 3 0 15,4-1 0-15,-3-5-9 0,3 6 9 0,-1-7 0 16,5 1 0-16,-1-4-8 0,1-3 8 0,3 1 12 15,0 2-2-15,0-9-1 0,3 6-9 0,4-2-9 16,1 2 9-16,2-3-13 16,4-3-80-16,-3 0-16 0,3 0-3 0,0-3-1 15,4 3-102-15,-4 0-20 0,0-6-4 0</inkml:trace>
  <inkml:trace contextRef="#ctx0" brushRef="#br0" timeOffset="75839.57">32480 12306 691 0,'0'0'61'0,"0"0"-49"0,-3 0-12 0,-4-3 0 0,7 3 219 0,0 0 41 0,-7 0 8 0,7 0 1 0,-7 3-172 0,7-3-34 16,-7 4-7-16,7-4-2 0,-4 9 35 0,-3 0 7 15,7-9 2-15,0 10 0 0,0 2-7 0,-4-2-2 16,4 2 0-16,4 7 0 0,-4-6-23 0,3 5-5 15,1 4-1-15,-4 7 0 0,4-4-30 0,3 12-6 16,-4 1-2-16,1 0 0 0,-1-4-22 0,1 7 8 16,-4 0-8-16,3 3 0 0,1-10 0 0,-1 7 0 0,4 3 0 15,-3-7 0-15,3-2 0 0,0 6 0 0,-4-7 0 16,5-3 0-16,2 7 0 0,-6-7 0 0,-1-6 0 0,4-3 0 31,0 7-54-31,0-7-6 0,0-10 0 0,-3 7-1 16,3-6-151-16,-3 2-29 0,-1-9-7 0,-3 1 0 0</inkml:trace>
  <inkml:trace contextRef="#ctx0" brushRef="#br0" timeOffset="76251.92">32844 12400 2664 0,'0'0'118'0,"-7"4"24"0,0-4-114 0,-1 0-28 16,5 6 0-16,3-6 0 15,-4 3-16-15,1 6-10 0,3-9-2 0,-4 10 0 16,4-1 16-16,-3 4 2 0,3-1 1 0,0 4 0 0,0 0 9 0,3-1 16 15,1 1-4-15,-1-3-1 0,1 5 24 0,3 1 5 16,-3-6 0-16,3 6 1 0,0-7-7 0,0 1-2 16,0 5 0-16,0-5 0 0,0-4 7 0,3 4 1 15,-3-13 0-15,4 9 0 0,3-9-15 0,-3 0-2 16,3 0-1-16,0-3 0 16,0-3-22-16,4 3 0 0,-1-7 0 0,1 1 8 0,0-7 5 0,-8 1 2 0,4 2 0 15,0-6 0-15,4 4-25 0,-4-4-5 0,0-3-1 0,4-6 0 31,-4 6-12-31,4-10-2 0,-1 1-1 0,-6 0 0 16,0 9-45-16,-4-10-8 0,0 10-3 0,-4 0 0 0,-3 4-97 0,-3 2-20 16,-4 0-4-16</inkml:trace>
  <inkml:trace contextRef="#ctx0" brushRef="#br0" timeOffset="76552.52">33080 12654 1670 0,'-7'0'148'16,"0"10"-118"-16,0-1-30 0,-4 4 0 0,4-1 255 0,0 4 45 15,4 0 8-15,3 3 3 16,-7-7-285-16,7 10-57 0,0 0-11 0,3-3-2 0,-3 9 35 0,4-6 9 15,-1 0 0-15,1 3 0 0,-1 0 0 0,1 0-13 16,-4-3 5-16,0 6 8 0,3-3 21 0,-3-3 12 16,0 10 3-16,4-10 0 0,-4-3-26 0,3 2-10 15,1-2 8-15,-1-6-8 16,-3-1-80-16,7 4-20 0,0-3-5 0</inkml:trace>
  <inkml:trace contextRef="#ctx0" brushRef="#br0" timeOffset="76975.42">33115 11494 2826 0,'0'0'62'16,"-7"-9"13"-16,-3 9 2 0,6-3 3 0,-3-4-64 0,4 7-16 0,-5 0 0 0,8 0 0 0,0 0 0 0,0 0-18 15,0 0 4-15,8 10 1 0,-1-1 13 0,-4 4 0 16,1-4 0-16,6 1 0 0,1 2 42 0,3 10 2 16,4-3 0-16,-1 3 0 0,8 6-26 0,7 13-5 15,-1-4-1-15,1 1 0 0,3-3 10 0,1 8 2 16,-5-2 0-16,5 9 0 0,-5-6-24 0,5 10 0 15,-5-1 0-15,1-3 0 0,-4 3 27 0,-3 1 1 16,-4-4 0-16,-7-3 0 0,1 6-18 0,-5 7-10 16,-6-4 12-16,-4 7-12 0,0 0 10 0,0-10-10 15,-4 10 8-15,1-10-8 0,-1 0 0 0,4 1 0 16,-3 2 8-16,-1-3-8 0,-3-6 0 0,3 7 0 16,-3-7 0-16,0 0 8 0,0-3-8 0,-7 6 0 15,0-6-12-15,-7-3 12 16,0-1-100-16,-4 4-13 0,-7 0-3 0</inkml:trace>
  <inkml:trace contextRef="#ctx0" brushRef="#br0" timeOffset="103819.47">25675 14953 979 0,'0'0'87'0,"0"0"-70"16,-3-6-17-16,-1 3 0 0,4 3 163 0,-3-10 29 0,-4 10 5 0,-1-3 2 15,5-3-133-15,3 6-26 0,-7 0-6 0,3-3-1 16,-3 3 30-16,4-7 5 0,3 7 2 0,0 0 0 16,-7-3 4-16,7 3 1 15,0 0 0-15,0 0 0 0,0 0-15 0,0 0-2 16,0 0-1-16,7 0 0 0,0 0-25 0,3 0-4 0,-3 0-2 15,4 0 0-15,-4 3-2 0,4 4-1 0,-4-4 0 0,0 6 0 16,0-3-23-16,3 1 0 0,-2 2 0 0,-5 10-8 16,4-6 8-16,0 2 11 0,0 1-3 0,0-4 0 15,0 7 3-15,-3 0 0 0,3 0 0 0,0-3 0 16,0 5-11-16,-3-2 10 0,3 3-10 0,0-3 10 16,0 0-10-16,0-3 12 0,0 6-12 0,0-7 12 15,3 1-12-15,-2-7 0 0,-1 4 0 0,-4-4 0 16,4 1 0-16,0-1 10 0,-3-6-2 0,3 7-8 15,-7-10 15-15,7 0-4 0,-7 0-1 0,3 6 0 0,-3-6 7 16,7 0 2-16,0-6 0 0,1 6 0 0,-1 0-7 0,-4-10 0 16,4 10-1-16,0-6 0 15,0-3-11-15,0-1 0 0,0-2 0 0,0-4 8 16,4 6-8-16,0-5 10 0,-1-4-10 0,1 0 10 0,-1-3-10 0,4 7 10 16,-3-4-10-16,3-10 10 0,-3 8-10 0,-1-1 0 15,4 3 0-15,-3-3 8 0,0 0-8 0,3 0 0 16,-4 0 0-16,1 0 0 0,-1 3 0 15,-2-3 0-15,2 3 8 0,-3 7-8 0,0-7 0 0,0 7 0 16,-3-1 0-16,3 0 0 0,0 4 0 0,0 0 0 16,0-4 0-16,0 4 0 0,0-4 0 0,0 4 0 15,4-1 0-15,-1 4 8 0,-6 0-8 0,6 0-17 16,-2 2 4-16,-1-2 1 16,-7 6-20-16,10 0-3 0,-10 0-1 0,7 10 0 15,0-4-108-15,-7-6-23 0,0 6-4 0,0 3-932 0</inkml:trace>
  <inkml:trace contextRef="#ctx0" brushRef="#br0" timeOffset="104391.33">25897 15367 115 0,'0'0'10'0,"0"0"-10"0,-10 6 0 0,3-6 0 15,7 0 432-15,0 0 85 16,0 0 17-16,0 0 3 0,-4-6-436 0,4 6-87 0,0 0-14 0,0 0-10 15,0 0 10-15,0 0 9 0,0 0-1 0,0 0-8 16,0 0 0-16,0 0 0 0,0 0 0 0,0 0 0 16,0 0 13-16,0 0 3 15,0 0 0-15,0 0 0 0,0 12 3 0,-3-2 1 0,3-1 0 0,-4 4 0 16,1-4-3-16,-1 10 0 0,1 0 0 0,-1-3 0 16,-3 2 3-16,0 1 0 0,3-3 0 0,1 3 0 15,-1 3 0-15,1 0 0 0,-1-4 0 0,4-5 0 16,0 9-12-16,0-3-8 0,0-7 12 0,0 7-12 15,4-6 8-15,-1-4-8 0,1 0 0 0,-1 1 0 16,1-1 0-16,3-6-17 0,0 4 3 0,0-4 1 16,-7-3-58-1,7 0-11-15,4 0-2 0,-4 0-563 0,0 0-112 0</inkml:trace>
  <inkml:trace contextRef="#ctx0" brushRef="#br0" timeOffset="105171.92">26187 14608 1555 0,'-7'-9'138'0,"3"6"-110"0,-3-1-28 0,0-2 0 16,0-3 112-16,0-1 16 0,0 7 4 0,0-6 1 16,3-1-99-16,-3-2-20 0,4-1-4 0,-1 4-1 15,1-4-9-15,-1-2 0 0,1 2 0 16,-1 1-11-16,1 2 11 0,-5-9 0 0,5 13-9 0,-4 0 9 16,0-4 0-16,-4 10 0 0,-3-3 0 0,0-3 0 15,0 12 16-15,-7-3-3 0,3 7 0 0,-7-1 0 16,4 4 4-16,-3-4 1 0,-1 4 0 0,0-4 0 15,0 4 24-15,1 2 5 0,-4 1 1 0,-1 0 0 16,1-1-8-16,0 4 0 0,3-6-1 0,-3 9 0 16,0-4-23-16,3 11-5 0,0-4-1 0,1-3 0 15,2 0-10-15,1 6 0 0,0 0 0 0,0-3 0 0,3 10 0 0,1-4 0 16,-1 0 0-16,0 7 0 0,4-3 0 16,0 2 0-16,0 1 0 0,0 3 0 0,3 2 8 0,1-2-8 15,-1 3 12-15,4 3-4 0,0 0-8 0,0-3 0 16,7-3 0-16,-3 6 8 0,6-9 8 0,-3 2 0 15,4 1 1-15,3-6 0 0,0 2-9 0,3-2-8 16,1-1 12-16,3-2-12 0,4-1 10 0,-1-3-10 16,8-6 8-16,0 6-8 0,3-6 20 15,0-6-2-15,0 9 0 0,4-9 0 0,0 6-18 16,0-7-16-16,-4 1 4 0,4 0 0 0,-1-4 12 0,-2 1 0 0,2-4 0 0,1 1 0 16,0-7 0-16,0 3 10 15,3-3-10-15,4-6 8 0,3-3 2 0,4-4 0 16,-7 4 0-16,-1-10 0 0,5 4 14 0,-4-10 2 15,3 3 1-15,-3-3 0 0,-1 0-19 0,1-9-8 0,0-1 8 16,0 1-8-16,-7-10 12 0,6 1-4 16,1 2 0-16,-7-9 0 0,-4 9 4 0,-3-9 0 0,0 0 0 0,-1-3 0 15,-3 0 6-15,1-3 2 0,-5-1 0 0,-3 10 0 16,1-6-9-16,-5 6-2 0,-3 0 0 0,0-6 0 16,0 6 7-16,-3 4 0 0,-4-1 1 0,0 6 0 15,-4-6-6-15,4 10-2 0,-7-3 0 0,0 2 0 16,-3 1-1-16,-5 0-8 0,1 2 12 0,-3 7-4 15,-1 0 5-15,0 0 1 0,-3 4 0 0,-3-4 0 16,-1 9-35-16,-3 4-7 0,3-4-2 0,-7 4 0 31,4-1 1-31,0 10 0 0,0 0 0 0,-1 0 0 0,5 0-51 16,-1 7-9-16,-7-4-3 0,7 6 0 0,-3-6-136 0,4 7-28 16,-19 2-6-16,8-2-1 0</inkml:trace>
  <inkml:trace contextRef="#ctx0" brushRef="#br0" timeOffset="106813.45">25277 15938 345 0,'0'0'31'0,"0"0"-31"0,0 0 0 0,0 0 0 15,0 0 40-15,0 0 3 16,0 0 0-16,0 0 0 0,0 0 74 0,0 0 15 0,0 0 4 16,0 0 0-16,0 0 19 0,0 0 4 15,0 0 1-15,0 0 0 0,0 0-68 0,0 0-12 0,0 0-4 0,0 0 0 16,0 0-28-16,0 0-7 0,0-3-1 0,0 3 0 16,-4-7-15-16,4 4-3 0,4-6-1 0,-4 6 0 15,3-4-11-15,-3 7-2 0,4-6-8 0,-4 6 12 16,7-6-4-16,-4-4-8 0,1 10 11 0,-1-9-11 15,-3 9 24-15,0 0-3 0,0 0 0 0,0 0 0 16,0 0 4-16,0 0 1 0,7 0 0 0,-7 0 0 16,0 0-8-16,0 0-2 0,0 0 0 0,0 0 0 15,0 0-16-15,0 0 0 0,4-6 8 0,-1-1-8 16,-3 7 8-16,0 0-8 0,0 0 9 0,0 0-9 16,0 0 0-16,11 0 0 0,-11 0 0 0,0 0 0 0,0 0 0 15,7-3 0-15,-7 3 0 0,0 0 0 16,0 0 11-16,0 0-11 0,0 0 12 0,0 0-12 0,0 0 29 0,0 0-1 15,0 0 0-15,0 0 0 0,0 0-8 0,0 0-1 16,0 0-1-16,0 0 0 0,0 0-9 0,0 0-1 16,0 0-8-16,0 0 12 0,0 0-12 0,0 0 8 15,-7 3-8-15,7-3 0 0,0 0 9 0,-4 10-9 16,4-10 8-16,-7 3-8 0,0 3 32 0,7-6 2 16,-7 3 0-16,4 4 0 0,-4-4-34 15,0 6 0-15,7-9 0 0,-7 3 0 0,-1 7 13 0,1-4-4 16,0-3-1-16,0 7 0 0,0-7-8 0,4 6 8 0,-8-3-8 0,4 1 8 15,0-1 0-15,0 3 0 0,-4-6 0 0,1 10 0 16,-4-4-8-16,0 7 0 0,-4-10 0 0,0 13 0 16,1-6 0-16,-4 6 8 15,-4-7-8-15,0 10 8 0,0-3 2 0,-3 3 0 16,0 0 0-16,3-3 0 0,-3 2 6 0,0-2 0 0,0 3 1 16,3 0 0-16,-3 0 3 0,-1 0 1 0,1-3 0 15,0 3 0-15,0-3-21 0,3-4 0 0,-3 10 0 0,-4-9 0 16,4 6 0-16,0-3 0 0,-1 0 0 0,1-4 0 15,-7 4 0-15,3 3 0 0,4-3 0 0,0-6 0 16,3 8 0-16,0-5 0 0,1 0 0 0,-1 3 0 16,4-7 0-16,0 10 0 0,0-6 0 0,-1-4 0 15,1 1 0-15,4 6 0 0,-5-7 0 0,5-2 0 16,-1 2 0-16,4-2 0 0,0-1 0 0,-4-6 0 16,8 7 0-16,-4-4 0 0,6-3 10 0,-6 0-10 0,4 3 0 15,3-2 0-15,-4-4 0 0,4 6 0 0,0-3 0 0,0-3 0 16,0 0 0-16,0 0 0 0,7 0 0 0,0 0 8 15,0 0-8-15,0 0 0 0,0 0 0 0,-7 6 0 16,0-3 0-16,7-3 0 0,0 0 0 0,0 0 0 16,0 0 0-16,0 0 0 0,0 0 0 15,0 0 0-15,0 0 0 0,0 0 0 0,0 0 0 0,0 0-8 16,0-9 8-16,0 0 0 0,3 5 0 0,4-5 0 16,-3 6 0-16,-1-7 0 0,1 1 0 0,3 0 0 15,-3-1 0-15,-1 1 0 0,1 6 0 0,-1-7 8 16,1 1-8-16,-1-1 0 0,-3 4 0 0,4-3 0 15,-1-1 0-15,1-2 0 0,-4 2 8 0,3 1-8 16,-3-4 0-16,7-2 0 0,-3 8 0 0,-1-8 0 16,1 5 0-16,3-2 0 0,0-1 0 0,0-5 0 15,0 5 0-15,4 0 0 0,-1-2 0 0,1 2 0 0,-1 1 0 0,1-1 0 16,0-3 0-16,-1 4-10 0,-3 2 10 0,4 1-8 16,-4 6 8-16,0-6 0 0,-4 5 0 0,-3 4 0 15,0 0 0-15,0 0 0 0,0 0 0 0,0 0 0 16,0 0 0-16,8 4 0 0,-8 8 0 0,-4-3 0 15,4 4-9-15,-4 6 0 0,-3-7 0 0,0 7 0 16,0-6 9-16,0 6 0 0,-3 3 0 0,-4-4 0 16,3 1 0-16,-3 3 0 0,-4-6 0 0,4 9 0 15,0-3 0-15,-4 0 0 0,1 0 0 0,3 0 0 16,0 0 0-16,3-4 0 0,0 4 0 0,-3-3 0 16,4-3 0-16,-1 6 0 0,4-3 0 0,0-7 0 15,0 7 0-15,3 0 0 0,1-4 0 0,3 1 0 16,3-3 0-16,-3-1 0 0,4 4 0 0,-1-10-8 15,4 4-17-15,1 2-3 16,-5-2-1-16,8-1 0 0,-1 0 29 0,1-5 13 0,3 5-1 0,0-9 0 0,0 9 7 16,4-9 1-16,-4 0 0 0,4 0 0 0,-1 0-20 0,1 0 0 15,-4 0 0-15,0-3 0 0,0-3 0 0,0 6 0 16,-3-3 0-16,-4-3 0 16,0 6-24-16,-7 0-6 0,11-4-1 0,-11 4 0 15,0 0-134-15,0 0-27 0,0 0-6 0</inkml:trace>
  <inkml:trace contextRef="#ctx0" brushRef="#br0" timeOffset="111584.77">23717 17063 644 0,'0'0'28'0,"0"0"7"0,0 0-35 0,0 0 0 0,0 0 0 0,0 0 0 16,0 0-67-16,0 0-20 0,0 0-4 0,-7 4-1 15,0 2 100-15,7-6 19 0,0 0 4 0,0 0 1 0,-3 3 173 0,3-3 35 16,0 0 8-16,0 0 0 0,0 0-53 0,0 0-11 16,0 0-3-16,0 0 0 0,0 0-105 0,7-9-22 15,-4 9-4-15,4-4-1 0,0-5-35 0,-7 9-14 16,0 0 11-16,4 0-11 0,-4 0 0 0,0 0 0 15,0 0 0-15,0 0 0 0,0 0 22 0,0 0 5 16,0 0 1-16,0 0 0 0,0 0 36 0,-4-9 8 16,1 9 2-16,-4-10 0 0,0 7-11 0,3-6-3 15,-3 6 0-15,0-7 0 0,-4 1-30 0,1-1-6 16,-1 1-2-16,1-1 0 0,-1-2 10 0,1 3 1 16,-1-4 1-16,-3 4 0 0,0-4-34 0,3 4 0 15,1-1 0-15,-5 1 0 0,1-4 17 0,0 4-3 16,0-1-1-16,0-2 0 0,0 3-5 0,0 5 0 0,-4-5-8 15,4 0 12-15,-4 5-12 0,1-2 8 16,-1 0-8-16,0 0 0 0,-3-4 0 0,-3 10 8 0,2-9-8 0,-2 9 0 16,-1 0 0-16,0 0 0 0,1 0 0 0,-1 0 0 15,0 9 0-15,4-9 8 16,-7 10-8-16,3-1 0 0,4-6 0 0,-7 13 0 0,-4-4 0 0,4 1 0 16,0-4 0-16,-1 4 0 0,1 6 0 0,-4-7 0 15,1 10 0-15,-1-3 0 0,11 3 0 0,-4-3 0 16,-7 3-8-16,8 0 8 0,2 0 0 0,-2 0 0 15,3 6 0-15,-4-3-8 0,0 3 8 0,1-6 0 16,6 6 0-16,-7-3 0 0,-10 7 0 0,10-1 0 0,4 0-8 16,3 1 8-16,1-1 0 0,-4 0 0 15,-1 1 0-15,5-1 0 0,3-6 0 0,-4 7 0 16,-3-1 0-16,3 0 0 0,11-2 0 0,-3-4 0 16,-5 6 0-16,5-9 0 0,3 9 0 0,3-2 0 15,-3-4 0-15,0 0 0 0,0 0 0 0,4 3 0 0,-1-3 0 0,4-3 0 16,-7 6 0-16,4-3 0 0,3-3 0 0,3 7 0 15,-3-7 0-15,0-1 0 0,0 1 8 0,4 7-8 16,6-7 0-16,1 0 9 0,-11-1-9 0,7 1 0 16,7-3 0-16,-4 0 0 0,-2 3 0 0,2 0 0 15,4-3 0-15,4-4 0 0,-4 4 0 0,0 0 0 16,-10-3 8-16,6 3-8 0,11-1 0 0,-7-5 0 16,-3 6 0-16,0-4 0 0,3 4 0 0,0-6 0 0,0 2 12 0,0 1-4 15,-3 3-8-15,3-6 0 0,3 5 0 0,1-5 0 16,-7-4 0-16,6 4 0 0,1-4 0 15,0 1 0-15,3-1 0 0,-4-6 0 16,1 7 0-16,7-10 0 0,-1 6 25 0,1-3 7 0,-4 0 0 16,7-3 1-16,4-3-33 0,-4 3 0 0,-10 0 0 15,3 0 0-15,11 0 8 0,-7 0-8 0,-1 0 0 0,1 0 0 16,-4 3 0-16,4-6 0 0,-4 3 0 16,0-3 0-16,0 3 0 0,4-6 0 0,-4 6 0 0,4-10 0 15,-4 7 0-15,-3-6 10 0,3 6-10 0,0-13 12 16,4 10-12-16,0-10 12 0,-4 6-12 0,3 4 12 15,1-9-12-15,0 5 10 0,-1-2-10 0,-2 2 10 16,-1-2-10-16,0-7 10 0,0 6-10 0,0 4 10 16,0-1-10-16,-3-2 0 0,-4 2 0 0,4-2 8 15,-4-1-8-15,4 4 0 0,-4-10 0 0,-4 10 0 16,4-4 0-16,1 1 0 0,-5-1 0 0,1-3 8 0,-1 4-8 0,1-7 10 16,-1 7-10-16,1-1 10 0,0-6-10 0,-1-3 0 15,4 0 0-15,0 0 0 0,1-6 13 0,-5 6 4 16,4-9 1-16,0 9 0 0,-3-3-18 0,0 0 0 15,-1 0 0-15,-3-4 0 0,0 7 18 0,-3 0-3 16,-1-3-1-16,1 0 0 0,-4 3-14 16,0 0 0-16,0 0-12 0,0 1 12 15,-4-1 0-15,4-7 0 0,0 14 0 0,0-14 0 0,-3 7 9 0,3-6-9 16,0 3 8-16,0-3-8 0,0-3 0 0,3-1 0 16,-3-2 8-16,4 2-8 0,-4 1 0 0,0 0 0 15,-4-1 0-15,4 1 0 0,-3 6 0 0,-1-3 0 16,1 6 9-16,-4 0-9 0,0 0 0 0,-4 3 0 0,4 6 0 15,-4-5 0-15,-3 8 0 0,0-2 0 16,0 2 0-16,-4-2-8 0,4 2 8 0,0 1-8 0,-3 0 8 0,-1 2-8 16,-3 1 8-16,3-3 0 0,-3 5 0 0,3-5-8 15,-3 9 8-15,3-9 0 0,-6 9 0 0,6-10 0 16,-3 7 0-16,0 0 0 0,3-3 0 0,-3-4 0 16,7 10-10-16,-4-9-6 0,1 9-2 0,2-3 0 31,1 3-65-31,0-3-13 0,-3 3-2 0,3 3-829 0,-1-3-165 0</inkml:trace>
  <inkml:trace contextRef="#ctx0" brushRef="#br0" timeOffset="112287.57">23185 17553 403 0,'0'0'17'0,"0"0"5"0,0 0-22 0,0 0 0 16,0-7 0-16,-4 1 0 0,4 6 370 0,0 0 70 15,0 0 13-15,0-9 3 0,0 6-299 0,-3-4-60 0,3 7-12 16,0-3-2-16,0-6-23 0,0-1-4 0,0 10 0 0,0 0-1 15,0-3-30-15,3-6-5 0,-3 9-2 0,0 0 0 16,0 0 10-16,0 0 3 0,0 0 0 16,0 0 0-16,-11 12-15 0,1-2-4 15,-1 2 0-15,-3 4 0 0,-3 0-3 0,-1 12-1 0,-7-6 0 0,1 0 0 16,-1 0-8-16,-7 9 0 0,-3-9 0 0,0 9 0 16,3-2 0-16,0-4 0 0,-3 3 0 0,-1-3 8 15,5 3-8-15,2 0 0 0,5-3 0 0,-1-3 0 16,4 0 0-16,0 0 0 0,10-12 8 0,-3 9-8 15,0-10 0-15,3 0-17 0,4-5 4 0,7-4 1 32,0 0-48-32,-7 0-8 0,4-4-3 0,3-2 0 0,3-6-30 15,-3-7-7-15,0 6 0 0,4-9-1 0,-1 0-7 0,1-6-2 0,-1 6 0 0,-3 3 0 16,4-3 22-16,-1-3 5 0,1-3 1 0,-4 6 0 16,-4 3 30-16,4-3 7 0,7 0 1 0,-3 0 0 0,-4 4 83 0,0-4 17 15,4 0 3-15,3 0 1 0,-4 3 11 0,4-3 2 16,-3 0 1-16,-1 3 0 0,4-6-10 15,-3 3-3-15,-4 3 0 0,3 1 0 16,4-4-26-16,-3 12-6 0,-4-2-1 0,0 2 0 0,0 7 32 16,0 3 5-16,3-6 2 0,-3 6 0 0,0 0 1 0,0 0 0 15,0 0 0-15,0 0 0 0,8 9-25 0,-1 1-5 16,3 2-1-16,1-2 0 0,-1 5 1 0,-3 1 0 16,-3 3 0-16,3 0 0 0,7-4-1 0,-3 7 0 15,-8-3 0-15,1 3 0 0,6 0-16 0,1 0-3 16,-1 3-1-16,1-3 0 0,0 0-9 0,3 0 0 15,0 0 0-15,-4 0 0 0,1 0 0 0,3 0 0 0,0-4 0 16,0 4 0-16,4 0 0 0,-7 0 0 0,3-3 0 0,-4 0 0 31,4-7-20-31,0 7-10 0,-3-3-2 0,0 0 0 16,-1-4-190-16,-3 1-38 0,0 9-8 0,0-3-587 0</inkml:trace>
  <inkml:trace contextRef="#ctx0" brushRef="#br0" timeOffset="112584.26">23262 17898 691 0,'0'0'61'0,"0"0"-49"15,0 0-12-15,0 0 0 0,0 9 460 0,0 3 88 16,0-2 19-16,0 2 3 16,4 1-495-16,-1 3-99 0,1-4-20 0,-1 1-4 0,-3 2 34 0,4 1 14 15,-4 0-11-15,-4-1 11 0,1 7 0 0,-1-3 13 16,1-6-1-16,-1 6 0 0,1-1 6 0,-1-2 1 16,1 3 0-16,-1-7 0 0,1 4-19 0,3-3 0 15,0-1 0-15,0-2 0 16,3-1-88-16,1 0-14 0,-1-5-3 0,4 2-970 0</inkml:trace>
  <inkml:trace contextRef="#ctx0" brushRef="#br0" timeOffset="114071.41">26067 16076 230 0,'-4'-3'20'0,"8"-7"-20"16,-1 7 0-16,-3-3 0 0,4-4 165 0,-4 7 29 15,3-6 6-15,-3 9 0 0,0 0-76 0,0 0-15 16,0-10-3-16,0 10-1 0,0 0-5 0,0 0 0 16,0-3-1-16,0 3 0 0,0 0-4 0,0 0-1 15,0 0 0-15,0 0 0 0,0 0-14 0,0 0-4 16,0 0 0-16,0 0 0 0,0 0-41 0,0 0-9 0,0 0-2 0,0 3 0 16,0 7-24-16,-3 2 0 0,3 7 8 15,0-6-8-15,3 12 0 0,-6 0 0 0,-1-3 9 0,4 9-9 16,0 0 21-16,-3 1 0 0,-1-1 0 0,1 4 0 15,-4-4-9-15,3 10-3 0,1-10 0 0,-1 10 0 16,1-7-9-16,-5-2 0 0,8 5 9 0,-7-2-9 16,4-4 15-16,-1 4-2 0,-3-4 0 0,4 10 0 15,3-10-2-15,-7 7-1 0,0-4 0 0,3 1 0 16,-3 2-10-16,4-2 0 0,-4-1 0 0,-1-2 8 16,1-1 1-16,4-3 0 0,-4-2 0 0,3-8 0 15,1 4 7-15,-1 0 0 0,1-3 1 0,-1 3 0 0,1-9 2 0,-1 5 0 16,4-5 0-16,-3-4 0 15,-1 1-4-15,1 2-1 0,3-2 0 0,-4-1 0 16,0-6-5-16,4-3-1 0,-3 10 0 0,3-4 0 16,-4 3-8-16,4-9 0 0,-3 3 9 0,-1 1-9 15,4 5 0-15,0-9 8 0,0 0-8 0,0 0 0 0,-7 6 9 16,7-6-9-16,-7 3 12 0,7-3-12 0,-3 0 18 0,3 0-3 16,0 0-1-16,-7-9 0 0,3 9 8 0,-3-9 2 15,4 2 0-15,3 1 0 0,-4-7 0 0,1 4 0 16,-1-10 0-16,0 7 0 0,1-7-4 0,-1 6-1 15,1-5 0-15,-1-4 0 0,1 6-10 0,-1-3-1 16,-3 0-8-16,4 4 12 0,-4-4-12 0,0 0 8 16,0 6-8-16,-1 1 0 0,-2-4 8 0,3 4-8 0,0 2 0 0,0 1 0 15,0 3 11-15,3-1-11 16,1 4 12-16,3 3-12 0,-4-6 0 0,4 6-11 0,-7-3 0 0,7 3 0 16,0 0 11-16,0 0 0 0,0 0 0 0,0 0-8 15,0 0 8-15,0 0-13 0,0 0 5 0,0 0 8 16,0 0 0-16,0 3 0 0,4 6 0 0,-4 4 0 15,0-4 0-15,3 7 0 0,1 0-9 0,-1-4 9 32,4 7-29-32,0-6-3 0,4 5 0 0,-1-5 0 0,1 6 32 0,0-7 0 0,3 4 0 0,0 0 0 15,0-7 0-15,4 4 0 0,-4 2 0 0,3-2 0 16,1-1 0-16,-4-2 0 0,0 2-8 0,-3-2 8 16,-1-1 0-16,1 4 10 0,3-4-2 0,-7 4 0 15,0-4-8-15,4 0 0 0,-1-2 0 0,1-1 0 16,-1-6 8-16,-2 6-8 0,2-3 0 0,4-3 8 15,-3-9 6-15,3 9 1 0,0-13 0 0,0 4 0 0,4 0 4 0,-1-7 1 16,1-3 0-16,0-3 0 0,-1 0-8 0,5 0-2 16,-5-6 0-16,1 3 0 0,-1-6-10 0,1 2 0 15,-4-5 0-15,0 2 0 16,4-5-25-16,-4 5 2 0,-3-2 1 0,3 3 0 16,-4 6-26-16,1-4-4 0,-1 1-2 0,1 6 0 15,-4 10-137-15,0-7-27 0,-3 13-6 0,-1-4 0 0</inkml:trace>
  <inkml:trace contextRef="#ctx0" brushRef="#br0" timeOffset="115070.16">26021 17496 288 0,'0'0'12'0,"0"0"4"0,-4-9-16 0,-3 6 0 0,4-4 0 0,3 7 0 16,-7-9 336-16,3 6 64 0,-3-7 12 0,4 7 4 16,3 3-326-16,-4-6-65 0,-3-3-13 0,4 5-2 0,-1-5 45 0,4 9 9 15,-7 0 1-15,3-9 1 0,-3 5 6 0,0-2 2 16,0 3 0-16,4-6 0 0,-8 9-18 0,1-3-4 15,2-4-1-15,-2 7 0 0,-4 0-3 0,0-3-1 16,0 6 0-16,-1-3 0 0,-6 10-28 0,4-10-6 16,-5 9-1-16,1 0 0 0,-3 4-12 0,-1-4 0 0,-3 4 0 0,-1-4 0 15,5 10 0-15,-1-3 0 16,0 3 0-16,1-7 0 0,-1 7-11 0,0 3-5 16,4-3 0-16,4 0-1 0,-5 3 17 0,5 0-10 0,-1 3 10 0,0 3-8 15,4-6 8-15,0 9 0 0,0 1 0 0,4-1-8 16,-1 3 8-16,0 7 0 0,4-10 0 15,0 10 0-15,-3-6 0 0,6-4 0 0,-3 0 0 0,4 1-8 16,-1-4 8-16,4-3 0 0,-4 6 0 16,4-9 0-16,0 7 18 0,4-7 6 0,3 0 0 15,0 0 1-15,0-1-25 0,0 1 0 0,4 7 0 0,3-7 0 16,4 0 0-16,-1-1 0 0,4 8-12 0,4-7 12 16,0-4 0-16,3 4 0 0,0-6 0 0,4 3 0 15,0 3 12-15,3-3-4 0,-7-7 0 0,4 7 0 16,0-6-8-16,-4-1 0 0,0-2 9 0,0-1-9 15,1 3 8-15,-1-2-8 0,0-1 8 0,0 1-8 0,0-7 8 16,1 3-8-16,2-3 10 0,1-3-10 0,3 7 21 0,-3-4-1 16,0-3-1-16,3 0 0 0,1 0 3 0,-1 0 1 15,0 0 0-15,0-10 0 16,1 10 0-16,2-9 0 0,1 3 0 0,0-4 0 0,0-6-15 0,0 4-8 16,-1-1 8-16,-2-5-8 0,-1 5 11 0,0-6-3 15,-3-3 0-15,-4 3 0 0,-3-6 0 0,0-3-8 16,-4-3 12-16,-4 6-4 0,5-4 6 0,-8-2 1 15,3 0 0-15,-6-1 0 0,3 7 3 0,0-9 1 16,-3 2 0-16,-1-5 0 0,-3 2-8 0,0-2-2 16,4 2 0-16,-4 1 0 0,-3-7-9 0,-1 3 10 15,1 1-10-15,-4-1 10 0,-4-3-10 0,4 7 0 16,-3 2 0-16,-4 1 8 0,-4 0-8 0,4 6 0 16,-4-4 0-16,-3-2 0 0,4 9 0 0,-8-9 8 0,-3-1-8 15,0 7 12-15,-4 0-12 0,0 0 0 0,-3-3 0 16,0 6 0-16,0 0 8 0,-4 3-8 0,0-3 12 0,0 0-4 15,1 0-8-15,-1 4-11 0,4 5 3 0,-4 4 0 16,4-4 8-16,3 4 0 0,0-1 0 0,1-2 0 16,-1 2-16-16,4 7-2 0,-4-3 0 0,0 3 0 15,1-7 2-15,-1 10 1 0,0-9 0 16,1 9 0 0,2 0-9-16,1 0-3 0,-3 0 0 0,-5 0 0 15,5 6-81-15,-1-3-17 0,-3-3-3 0,7 7-1 0,-4-1-54 16,4 3-10-16,0 1-3 0</inkml:trace>
  <inkml:trace contextRef="#ctx0" brushRef="#br0" timeOffset="115514.56">26226 17644 2124 0,'0'0'47'0,"0"0"9"0,0 0 3 0,0 0 0 0,3-7-47 0,-3 7-12 16,0 0 0-16,4-12 0 15,-1 9-26-15,-3 3-7 0,0 0-2 0,0 0 0 0,0 0 69 0,0 0 14 0,0 0 2 0,0 0 1 16,0 0 43-16,0 0 9 0,0 0 1 0,-7 3 1 16,0 6-42-16,-4 1-9 0,-3 2-2 0,0 1 0 15,-3 2-32-15,-1 1-6 0,-3 3-2 0,0 3 0 16,-8 6-1-16,1-3-1 0,3-3 0 0,-3 6 0 16,-4-3-10-16,1 4 0 0,-1 2 0 0,4-6 8 15,3 3-8-15,0-6 0 0,1 0 0 0,-1 0 0 16,4 0 0-16,0-3 0 0,3 0 0 0,0-1 0 15,4-2-54-15,4-6-6 0,-1 2-2 16,0-3 0-16,8-2-26 0,-4-4-6 0,0 6-1 0,3-9 0 16,4 0-156-16,0 0-31 15,0 0-6-15,-3-19-2 0</inkml:trace>
  <inkml:trace contextRef="#ctx0" brushRef="#br0" timeOffset="115754.48">25837 17603 2948 0,'0'0'65'0,"0"0"14"0,0 0 2 0,0 0 1 0,0 0-66 0,0 0-16 15,0 0 0-15,0 12 0 16,4-2-22-16,0 9-8 0,-1-7-2 0,4 7 0 0,0 0 20 0,4-4 3 16,-1 7 1-16,4 7 0 0,-3-4 8 0,7 6 0 0,-1-3 0 0,1 4 0 15,0-7 0-15,-1 6-10 16,4 0 10-16,-3-2-10 0,0-4-8 0,-1 3-2 0,-3-6 0 0,4 9 0 31,-4-9-130-31,0-3-26 0,-3 3-6 0,-1-10-1 16,1 7-49-16,-4-6-9 0,7 6-3 0,0-7 0 0</inkml:trace>
  <inkml:trace contextRef="#ctx0" brushRef="#br0" timeOffset="116204.05">26345 18148 2833 0,'0'0'125'0,"-10"4"27"0,3-4-122 16,-4 0-30-16,4-4 0 0,0-2 0 16,7 6-45-16,0 0-15 0,-3-9-4 0,3 6 0 15,7-7 6-15,0 1 1 0,0-1 0 0,0-2 0 0,0-1 49 0,7 4 8 16,-3-4 0-16,6 4 8 0,-6-10 26 0,3 10 6 15,4-4 0-15,-4 4 1 0,-4-1 3 0,4 4 0 16,-3-3 0-16,0 2 0 0,-4 7-26 0,-7 0-5 16,0 0-1-16,0 0 0 0,0 0-3 0,3 10-1 15,-3 2 0-15,0-2 0 0,0 9-8 0,-3-7 0 16,-4 10 0-16,-1-3 0 0,-2-7 0 0,3 10-11 16,0-3 3-16,-4 0 0 0,4-6 8 0,-3 8 0 15,-1-8 0-15,4 6 0 0,0-7 0 0,-4-2 0 16,4 5 0-16,4-2 0 0,-4 0 0 0,3-1 0 15,1-2 0-15,-1-1 8 0,1 3-8 0,-1-2 9 0,4-4-9 16,-4 0 10-16,4 4-10 0,0 6 0 16,0-10 0-16,0 3 0 0,4 1 0 0,0 2 0 15,3-2 0-15,0-1 0 0,0 0 0 0,3 1-11 16,4-1 3-16,0-3 0 0,1 1 8 0,2-4 0 0,4-3 0 0,4 0 0 31,0 0-38-31,-1 0-6 0,1-3 0 0,-4-4-1 16,4 1-117-16,3-10-23 0,-7 7-5 0,4-3-1 0</inkml:trace>
  <inkml:trace contextRef="#ctx0" brushRef="#br0" timeOffset="117554.61">26504 15819 115 0,'7'-10'10'0,"-7"1"-10"0,0 6 0 0,0-7 0 16,4 1 137-16,-1-1 26 0,-3 1 5 0,-3 6 0 31,3-7-216-31,-7 1-43 0,7 9-9 0,0 0-1 0,-7-9 78 0,3 5 23 0,4 4-9 0,-7-9 9 0,0 6 168 0,4-3 39 16,3 6 7-16,0 0 2 0,-8-4-3 15,5-5 0-15,3 9 0 0,0 0 0 0,0 0-104 0,0 0-21 16,0 0-4-16,0 0 0 0,0 0-44 0,3-9-9 15,-3 9-2-15,0 0 0 0,11 0-16 0,-4 0-3 16,0 9-1-16,0-6 0 0,4 7 1 0,-1-1 0 16,4 4 0-16,1 2 0 0,-1 1 21 0,0 3 4 15,3-7 1-15,1 7 0 16,3 3-14-16,0 0-2 0,4 0-1 0,0 3 0 0,3-3-19 0,4 3 10 16,0-3-10-16,3 6 8 0,0-3-8 0,4 4 12 15,3-4-12-15,1 6 12 0,2-3-12 0,-2 4 0 16,6-1 0-16,1 3 8 0,-5-2-8 0,1-1 0 15,0 7 0-15,-4-4 0 0,-3-2 0 0,0 2 0 16,0-3 0-16,0 1 0 0,3-1 0 0,0 1 10 0,-3-1-10 16,-4 0 10-16,4-3 20 0,-7-2 4 15,0 5 1-15,-1-3 0 0,-2-3-9 0,-5-3-2 0,5 10 0 0,-5-10 0 16,1-1-24-16,0 5 0 0,-1-5 0 0,5-5 0 16,-1 3 31-16,0 0 1 0,4-7 0 0,0 1 0 15,-8 3-32-15,1-10 0 0,3 10 0 0,-3-7 0 16,0-3 8-16,-1 4-8 0,-3-1 11 0,1 4-11 15,-5-4 9-15,4 0-9 0,-6 1 0 0,-1-7 9 16,0 13 2-16,-4-10 0 0,1 3 0 0,-1-2 0 16,1-4-11-16,-4 6 0 0,0-6 9 0,4 7-9 0,-8-10 12 15,4 9-1-15,-7-9-1 0,7 0 0 16,-7 0 18-16,7 9 3 0,-7-9 1 0,8 4 0 0,-1-4-21 0,-7 0-11 16,0 0 12-16,0 0-12 0,7 0 13 0,-7 0-4 15,0 0-1-15,0 0 0 16,0 0 0-16,7 0 0 0,-4 0 0 0,-3 0 0 0,7 0-8 15,-7 0 0-15,4-4 0 0,-4-5 8 0,3 6 0 0,1-3 0 16,-1-4 0-16,-3 4 0 0,0 0 18 0,0-4 3 16,0-2 1-16,0 2 0 0,4-2-22 15,-4-7-8-15,-4 6 0 0,4-5 0 0,0 2 12 0,0-9-3 16,-3 9-1-16,3-3 0 0,0-3-8 0,3-6 0 16,-3 6 0-16,0 0 0 0,0 0 0 0,4 0 0 15,-1-6 0-15,-3 6 0 0,4 7 0 0,-4-4-17 16,3 0 4-16,1 0 1 0,-4 7 12 0,0-1-11 0,0 4 11 0,-4-1-10 15,4 1-1-15,0 9 0 0,-3 0 0 0,3 0 0 16,0 0-4-16,-4 0-1 0,4 0 0 0,-7 9 0 16,0-3-3-16,4 4-1 0,-4-4 0 0,3 10 0 15,1-4 10-15,3 1 2 0,0-1 0 0,0 7 0 32,0-6-21-32,0 6-4 0,7-7-1 0,-4 7 0 0,4-6 17 0,0 5 3 0,0-5 1 0,4 9 0 15,3-3 2-15,0-7 1 0,-3 7 0 16,3 0 0-16,-3-4 2 0,-1 4 0 0,1 0 0 0,-1 0 0 15,-3-3 8-15,0 2 0 0,-3-5 0 0,-1 6 0 16,1-7 0-16,-4 1 0 0,0 6 0 0,0-7 0 16,-4-2 0-16,1-1 0 0,-1 0 0 0,4 1 0 15,-3-1 0-15,-1-2 12 0,-3-7-4 0,4 6 0 16,3-6 5-16,-7 3 2 0,0 3 0 0,-4-3 0 16,4-3 21-16,-4 7 4 0,1-4 0 0,-1 0 1 15,-3-3-28-15,0 9-5 0,-4-2-8 0,4-4 11 0,-7 3 4 0,3 0 1 16,-3-6 0-16,0 10 0 0,0-10 10 0,0 6 2 15,0-3 1-15,-4-3 0 0,4 0-5 0,3 0-2 16,-3 0 0-16,3 0 0 0,4 0-22 0,0-3 0 16,4-3 0-16,2 3 0 0,-2-4-10 0,-1 7 10 15,4-3-12-15,0 0 12 16,-3-3-46-16,3 6-2 0,7 0-1 0,0 0 0 16,0 0-102-16,0 0-20 0,0 0-4 0,0 0-676 15,-4 6-135-15</inkml:trace>
  <inkml:trace contextRef="#ctx0" brushRef="#br0" timeOffset="118399.59">28889 17205 518 0,'-14'0'46'0,"7"0"-37"0,-7 0-9 0,3-4 0 15,1 4 433-15,-5-3 85 0,1-3 17 0,0 6 3 0,4-3-404 0,-4-3-81 16,3 6-16-16,0 0-3 0,-3 0-34 0,4 0 0 16,-1 0 0-16,-3 0 0 0,0 6 0 0,0-3-9 15,0 10 9-15,0-4-8 0,-4 10 8 0,0-7 0 16,1 10-9-16,-1 6 9 0,-3-2 0 0,3 5 0 16,-3 0 10-16,-4 1-10 0,4 8 40 0,-4 1 2 15,-3-6 0-15,4 5 0 0,-1 4-26 0,0-3-6 16,0 3-1-16,4 3 0 0,0 0 11 0,3-6 1 0,4 3 1 0,0 3 0 15,4-10-8-15,3 4-2 0,0 0 0 0,7-7 0 16,0 4-1-16,3-3-1 0,1-7 0 0,3 3 0 16,0 0 2-16,3-5 0 0,-3 5 0 15,4-9 0-15,7 6-12 0,-4-6 0 0,0 3 0 16,0-6 0-16,4 3 0 0,-1 0 0 16,1-3 0-16,3-7 0 0,0 7 0 0,0-6 12 0,0-1-4 0,1-2 0 15,-1-4 4-15,7-3 0 0,0 6 0 0,4-9 0 16,3 0-1-16,4-3 0 0,3-3 0 15,1-3 0-15,3 5-11 0,-1-8 12 0,-2-4-12 0,-4 4 12 16,-1-7-12-16,1 6 10 0,0-6-10 0,-4 7 10 16,4-7-1-16,-4 7 0 0,4-10 0 0,-4 3 0 15,1 3 2-15,-1-3 0 0,0 0 0 0,-3-2 0 16,0 5 5-16,-4-9 0 0,0 9 1 0,0-12 0 16,-3 6 4-16,-4-3 1 0,1-3 0 0,-1-4 0 15,0-2-4-15,0-4-1 0,-3 4 0 0,-1-7 0 0,4 0-8 0,-6 7-1 16,2-7-8-16,-3 6 12 0,-3-2-12 0,-4 5 11 15,0 1-11-15,-7 0 10 0,0-1-2 0,0 1-8 16,-7 6 12-16,3-3-4 0,-6-4 3 0,-1 7 0 16,-3 3 0-16,0-6 0 0,-4 6-11 0,-3 0 0 15,4 0 0-15,-8 0 0 0,4 3 0 16,-7 1 0-16,-1-4 0 0,-2 9 0 0,2-6 0 0,-2 7 0 16,-1-7 0-16,0 6 0 0,0-5 0 0,4 11 0 15,0-2-9-15,0-1 9 0,3 1-16 0,0 0 4 16,4-1 1-16,0 7 0 15,0-6-22-15,3 6-5 0,4-4-1 0,0-2 0 16,0 6-21-16,0 3-5 0,0-10-1 0,-1 10 0 16,5-3-95-16,-1 3-19 0,1-6-4 0,3 12-1 15,0-3-86-15,0 7-17 0</inkml:trace>
  <inkml:trace contextRef="#ctx0" brushRef="#br0" timeOffset="118756.34">29206 17499 2941 0,'0'0'64'0,"0"0"14"0,-7 0 2 0,0-3 4 0,0-6-68 0,7 9-16 0,0 0 0 0,-7 0 0 16,7 0-91-16,-7 0-21 0,0 0-5 0,0 0-1 16,7 0 54-16,-7 0 12 0,-4 0 1 0,1 9 1 0,-1-6 83 0,1 7 17 15,-4 2 3-15,-1-2 1 0,-2 8-2 0,-1 4 0 16,-3 0 0-16,0 0 0 0,-4 10-22 0,-3-1-5 16,0 7-1-16,-4-1 0 0,0 4 13 0,0-3 3 15,-3 6 0-15,3-4 0 0,-3-5-40 0,7 6 0 16,3-7 0-16,1-3 0 0,2-2 0 0,5-4 0 15,-1-6 0-15,8-7 8 16,-5 4-52-16,8-10-9 0,-3 3-3 0,6-2 0 16,-6-4-108-16,10-3-23 0,0 0-4 0,0-10-507 0,-4-2-102 0</inkml:trace>
  <inkml:trace contextRef="#ctx0" brushRef="#br0" timeOffset="119010.83">28723 17411 1094 0,'0'0'97'0,"0"0"-77"0,-10 0-20 0,3 4 0 15,-1-4 488-15,8 0 93 0,0 0 19 0,0 0 4 32,8 9-543-32,2 4-109 0,4 2-21 0,0 1-5 0,0 3 21 0,4 3 4 0,0 0 1 0,-1 0 0 15,1 9 37-15,0-3 11 0,-1-3 0 0,-3 7 0 0,1-4-9 0,-5-3 9 16,1 6-12-16,-1-2 12 0,1-8-26 0,-4 1 2 15,0 7 0-15,0-4 0 16,0 3-26-16,-3-3-5 0,-1-6-1 0,1 3 0 16,-4 0-166-1,3 0-34-15,-3 9-6 0,0-9-2 0</inkml:trace>
  <inkml:trace contextRef="#ctx0" brushRef="#br0" timeOffset="119491.33">29104 17932 1209 0,'0'0'53'0,"0"0"12"0,0 0-52 0,0 0-13 0,0 0 0 0,0 0 0 16,0 0 324-16,0 0 63 0,0 0 12 0,0 0 2 15,4-3-334-15,3-7-67 0,0 1-14 0,3 0-2 16,-3-4 16-16,1 4 0 0,-1-1 0 0,0 4 0 16,0 0 12-16,0-4 10 0,0 1 2 0,3 6 0 15,-3-7 9-15,0 7 3 0,1-3 0 0,-5 3 0 16,4 3-8-16,-7 0 0 0,0 0-1 0,0 0 0 15,0 0-8-15,7 3-2 0,0-3 0 0,-3 9 0 0,-4 1-17 16,0-1 0-16,0 4-11 0,0-1 11 16,-4 7-8-16,1-6 8 0,-1 5 0 0,-3 4 0 15,4-3-16-15,-4-6 3 0,-1 9 1 0,5-3 0 0,-1 3 12 0,-3-4 0 16,4-2 0-16,-1 3 0 0,4 0 8 0,0-7 4 16,0 1 0-16,4-4 1 0,-1 7-13 0,1-4 0 15,-1-9 8-15,4 7-8 0,1-1 0 0,-1-6-16 16,0 4 3-16,3-4 1 15,-3-3-23-15,7 6-4 0,-3-3-1 0,0-3 0 16,-1 0-132-16,4 0-28 0,4-3-4 0,-4 3-2 0</inkml:trace>
  <inkml:trace contextRef="#ctx0" brushRef="#br1" timeOffset="124674.62">23827 18095 1900 0,'0'0'84'0,"0"0"18"0,0 0-82 16,0 0-20-16,-4-6 0 0,4 6 0 0,0 0 82 0,0 0 12 0,0 0 2 0,0 0 1 31,0 0-129-31,0 0-25 0,0 0-6 0,0 0-1 16,0-3-2-16,0 3-1 0,7-7 0 0,0 4 0 0,0-3 67 0,0 3 14 0,4 3 2 16,-1 0 1-16,1 0 27 0,0 0 6 0,3 3 1 0,0-3 0 15,4 6-21-15,-4-6-4 0,0 0-1 0,3 3 0 16,5-3-5-16,-1 7 0 0,0-7-1 0,0 0 0 15,0 0-2-15,4 0 0 0,-4 0 0 0,4-7 0 16,-1 7-9-16,5 0-8 0,-1-3 9 0,0 3-9 16,0-9 12-16,4 9-4 0,0 0-8 0,3-3 12 15,0-4-12-15,-3 7 9 0,0 0-9 0,-4 0 8 16,0 7-8-16,1-4 0 0,-5-3 0 0,1 0 0 16,0 0 0-16,3 3 0 0,-7 3 0 0,4-3 0 15,-4-3 0-15,0 0 0 0,4 7 0 0,-4-4 0 16,0-6 0-16,0 3 0 0,0 3 0 0,-3-3 0 15,3 0 24-15,-3 0 0 0,0 0 0 0,3 0 0 0,-4 0 2 0,1-3 0 16,-4 3 0-16,0-7 0 0,-3 7-11 16,3 0-3-16,-4 0 0 0,1-3 0 0,0-3-12 15,-1 6 9-15,-10 0-9 0,7-3 8 0,-7 3 1 16,7-3 0-16,-7 3 0 0,7-7 0 0,0 4 12 0,-3-3 3 16,3 0 0-16,-3 0 0 0,-1-4 0 0,1 7 0 15,-1-3 0-15,-3 6 0 0,7-3-24 0,-7 3 0 16,4-10 0-16,-4 10 0 0,7 0 0 0,-7 0 0 15,7-3 0-15,0-3 0 0,-7 6 0 0,0 0 0 16,3-3 0-16,-3 3 0 0,0 0 0 0,7-7 0 0,-3 1 0 16,-4 6 0-16,4-6 14 0,-4 6-2 0,0-10 0 0,0 10 0 15,0-3 0-15,0 3 0 0,-4-9 0 0,4 9 0 16,0 0-3-16,-4-10-1 0,1 7 0 0,-1-3 0 16,4 6-8-16,-3-3-11 15,-1-7 3-15,-3 7 0 0,4-3 32 0,-4 3 6 0,-4-3 2 0,4 3 0 16,0-1-32-16,-4-2 0 0,4 3 0 0,-3-3 0 15,-1 6 0-15,1-3 0 0,-1 3 0 0,0-7 0 16,4 7 0-16,0-3 0 0,-3 3 0 16,-1 0 0-16,4 0 0 0,0 0 0 0,0-3 0 0,7 3 0 15,0 0 0-15,0 0-15 0,-7 0 2 0,7 0 0 16,0 0 13-16,0 0 0 0,0 0 0 0,0 0 0 16,-4-6 0-16,4 6 0 0,0 0-9 0,0 0 9 15,0 0-18-15,0 0 2 0,0 0 0 0,0 0 0 16,4 6 16-16,-4-6 0 0,0 0 0 0,0 0 0 0,11 6 0 15,-8 1 0-15,-3-7-8 0,7 3 8 16,4 3 8-16,-4-3 4 0,0-3 2 0,3 6 0 0,-3-2-14 0,4-1 0 16,0 3 0-16,-1-3-10 0,1-3 10 0,3 6-8 15,0-3 8-15,4-3-8 0,-8 0 8 0,4 10 0 16,0-7 0-16,-3 6-8 0,0 1 8 0,-4-7 0 16,3 6 0-16,-3-2-8 0,0-4 8 0,0 6 0 15,-7-9 0-15,4 3 0 0,3 4 0 0,-7-7 0 16,0 0 0-16,0 9 0 0,4-6 0 0,-4 7 0 15,3-7 0-15,-3-3 0 0,0 0 0 0,0 0 0 16,0 9 0-16,0 1 0 0,0-10 0 0,0 0 0 16,0 6 0-16,0 0 8 0,0 3-8 0,0-9 0 15,0 0 0-15,0 10 0 0,0-1 0 0,-3 1 0 16,3-7 0-16,-4 9 0 0,0-2 0 0,1-1 0 16,-1 1 0-16,-3-7-8 0,4 6 8 0,-1 1 0 15,-3 2 8-15,0-3-8 0,0 1 0 0,0-1 0 16,0 1 0-16,0 2 8 0,0-2-8 0,0-7 12 0,-4 6-4 0,4 1 0 15,0-1-8-15,0 0 9 0,0-5-9 0,0 5 10 16,3-6-10-16,-3 7 0 0,0-10 0 0,0 9 8 16,0-6-21-16,4 6-5 0,-4-2-1 0,3-4 0 15,-3 6-154 1,0 1-31-16,0-7-7 0,0 6-836 0</inkml:trace>
  <inkml:trace contextRef="#ctx0" brushRef="#br1" timeOffset="125246.43">24617 17741 1879 0,'0'0'83'0,"0"0"17"0,0-3-80 0,0-4-20 0,0-2 0 0,0 9 0 16,0 0 37-16,0 0 3 0,0-6 1 0,0-1 0 15,0 7-49-15,0 0-11 0,-4-9-1 0,4 9-1 16,0 0 40-16,0 0 8 0,0 0 1 0,0 0 1 15,0 0 22-15,0 0 4 0,-7 0 1 0,0 6 0 16,4-3 6-16,-4 4 2 0,3-4 0 0,1 9 0 0,-4-2-42 0,-1 2-8 16,1 7-2-16,4-6 0 0,-8 12-3 0,1-3-1 15,-1 0 0-15,1 3 0 16,-1-3-8-16,-3 6 0 0,-4-3 0 0,4 3 0 16,-4 0 0-16,1-2 0 0,3 5 0 0,-4-9 0 0,0 0 0 15,1 0 0-15,3 3 0 0,0-3 0 0,-1-7-15 0,5 4-1 16,-1-6-1-16,1 6 0 15,3-7-183-15,0 4-37 0,3-10-7 0</inkml:trace>
  <inkml:trace contextRef="#ctx0" brushRef="#br1" timeOffset="125529.32">24257 17825 2271 0,'0'0'50'0,"0"0"10"0,0 0 3 0,-4 0 1 0,-3-3-52 0,7 3-12 0,0 0 0 0,0 0 0 16,0 0-32-16,0 0-8 16,0 0-3-16,0 0 0 0,0 0 35 0,0 0 8 0,7 3 0 0,1 7 0 15,-1 2 8-15,3-2 4 0,1 9 1 0,-4-7 0 16,3 7 11-16,5 3 1 0,-5-3 1 0,4 6 0 0,-3-3-18 0,6 0-8 15,-2 9 8-15,-1-9-8 16,3 9 8-16,-3-6-8 0,1 1 0 0,2-5 8 16,1 8-8-16,-1-7 0 0,1 0 0 0,-4 0 0 15,7 0-117-15,1-1-26 16,20 20-5-16,-7-9-717 0</inkml:trace>
  <inkml:trace contextRef="#ctx0" brushRef="#br0" timeOffset="-149529.46">2649 5028 1602 0,'-7'0'71'0,"0"-3"14"0,4-3-68 0,3 6-17 16,-7-13 0-16,7 10 0 0,-4-3 53 0,4 6 7 15,0 0 2-15,4-3 0 0,-4 3-31 0,7-7-7 16,-7 7 0-16,14 0-1 0,-4 0-5 0,1-6-1 15,3 0 0-15,11 6 0 0,-4-3 8 0,4-4 2 0,3 7 0 0,4 0 0 16,3-3 5-16,-3 0 0 16,10 3 1-16,-3-6 0 0,0 6-17 0,3 0-3 0,4 0-1 0,-7 0 0 15,6 0 9-15,5 0 2 0,-1 0 0 0,11 0 0 16,-3 0 4-16,-4 6 1 0,7-3 0 0,-4-3 0 16,4 3-9-16,0-3-2 0,3 0 0 0,8 7 0 15,0-4-4-15,3-3-1 0,-4 0 0 0,4 0 0 16,0 0-12-16,8-3 0 0,-1-4 0 0,7 7 0 15,-3-3 0-15,-1-6 0 0,8 9 0 0,-7-9 0 16,10 5 9-16,-7-2-1 0,4-6 0 0,-1 8 0 16,-2-2-8-16,2-3 10 0,12 9-10 0,-8 0 10 15,-7 0-10-15,4 0 0 0,3-6 0 0,-3 6 0 16,3 0 0-16,-3 6 0 0,-4-6 0 0,0 0 0 16,0 6 0-16,1-3 0 0,6-3 0 0,-3 0 0 15,3 6 0-15,-7-2 0 0,7-8 8 0,0 4-8 16,4-6 24-16,4 6 4 0,-15-3 0 0,11-3 0 0,3-7-3 15,0 10 0-15,4-6 0 0,-4-1 0 0,-6 1-10 0,6-1-3 16,-3 4 0-16,3 0 0 0,-3-3-12 0,-4 5 0 16,0-5 0-16,4 0 0 0,3 9 0 0,-6-10 9 15,-5 10-9-15,5 0 8 0,-8-9-8 0,7 9 0 16,-3 0 0-16,-1 0 0 0,-6 0 0 0,3 0 0 16,-3 0 8-16,0-7-8 0,3 7 0 0,0 0 0 15,-3 7 0-15,-4-7 0 0,0-7 12 0,0 7 1 0,7 7 0 0,4-7 0 16,-4 0 0-16,0 0 0 0,-3 0 0 0,3 6 0 15,7-3-13-15,1-3 0 0,-12 10 0 0,1-4 0 16,0-3 0-16,3 0 0 16,4-3 0-16,-1 10 0 0,1-4 0 0,0-3 0 0,-4-3 0 15,4 6 0-15,-1-6 0 0,1 3 9 0,-4-3-9 16,1 3 8-16,-5-3-8 0,8 0 0 16,0 0 0-16,3 0 0 0,-3 0 0 0,-1 0 0 0,1 0 0 0,3-3 0 15,1 3 0-15,-1 0 0 0,-3 3 0 0,-1-3 0 16,1 0 0-16,0 0 0 0,7 0 0 0,-4 0 0 15,0-3 0-15,-3 3 0 0,7-3 9 0,-4-3-9 16,11 6 8-16,-8 0-8 0,1-3 10 0,3-3-10 16,8 2 10-16,-4-2-10 0,3 0 10 0,0 0-10 15,4-4 15-15,0 1-3 0,4 2-1 0,-5-2 0 0,-6 0-3 0,7-1 0 16,4 1 0-16,-5 6 0 0,1-10-8 0,-7 4 0 16,4 2 9-16,-1-2-9 0,0 6 8 0,-3-6-8 15,-7-1 8-15,0 10-8 0,10-9 9 0,-7 9-9 16,-3-7 12-16,-4 1-12 0,4 6 8 0,0 0-8 15,3-3 0-15,-3 3 0 0,-4 0 8 0,-3-6-8 16,7 3 0-16,-4-7 0 0,0 10 0 0,1-9 0 16,-5 6 0-16,4-4 0 0,1 4 0 15,-5-6 0-15,1 6 0 0,-4-4 0 0,-6-2 20 16,-1 6-2-16,-4-6-1 0,-3 5 0 0,-3-2-25 0,-1 3-6 16,-10 3-1-16,0-6 0 0,-7 6 15 0,-7 0 0 15,0 0 0-15,-7 0 0 0,-4 0-21 0,0 6-2 16,1-3 0-16,-1 7-887 15,0-1-178-15</inkml:trace>
  <inkml:trace contextRef="#ctx0" brushRef="#br0" timeOffset="-143074.18">2265 11896 921 0,'0'0'82'0,"-4"-4"-66"16,4 4-16-16,-10-6 0 0,6 6 376 0,4 0 71 16,0 0 14-16,0 0 3 0,0 0-372 0,0 0-76 15,0 0-16-15,0 10 0 0,4-4 0 0,3 0 0 16,-4 0-12-16,-3 4 12 0,11-7-13 0,-1 6 3 15,-10-9 1-15,0 10 0 0,4-7 9 0,0 6 0 16,3 1 0-16,-4-7-8 0,-3 6 8 0,7 4 8 16,0-4-8-16,0 7 11 0,-7 0 27 0,4 2 6 15,3 4 0-15,-4 0 1 0,8 0-19 0,-7 0-4 16,6 6-1-16,1-2 0 0,3 2 3 0,3-6 0 0,-2 0 0 0,-1 0 0 16,7-4-12-16,-4 4-1 0,1-3-1 0,0-6 0 15,3-1-10-15,-7 7 12 0,7-6-12 0,-7-4 12 16,7 4-12-16,-10-4 8 0,7 0-8 0,3-2 8 15,-11-1-8-15,5-6 10 0,-1 6-10 0,3-6 10 16,-3 0 1-16,-3 0 0 0,3-6 0 0,0 3 0 16,7-7 13-16,-7 7 4 0,-3-6 0 0,3-1 0 15,-3-8-1-15,3 5 0 0,0 1 0 0,4-7 0 16,-4 0-7-16,-4-3 0 0,4 0-1 0,-3-3 0 16,0-3-11-16,3 6-8 0,-4-10 12 0,4 1-12 0,-3 0 8 0,0-1-8 15,3 1 0-15,-4-4 0 0,4 4 0 16,-3 0 0-16,3-1 0 0,-3 1 0 15,3 0 0-15,-4-1 0 0,4 1 0 0,-3 9 0 0,0-6 0 16,3 6 0-16,-4 0 0 0,1 0 0 16,-1 3 0-16,5 7 0 0,-5-1 0 0,1 0-9 0,-8-2 0 15,8 12 0-15,-8-7 0 0,4 10 0 16,-7 0-67-16,0 0-12 0,0 0-4 0,0 0 0 16,0 0-143-16,0 0-29 0,0 7-5 0</inkml:trace>
  <inkml:trace contextRef="#ctx0" brushRef="#br0" timeOffset="-142545.58">2769 12422 1209 0,'0'0'108'15,"0"0"-87"-15,0 0-21 0,0 0 0 0,0 0 154 0,0 0 26 16,0 0 6-16,0 0 1 0,0 0-119 0,0 0-23 16,7 13-5-16,-3-7 0 0,3 4-4 0,-4-4-1 15,1 3 0-15,3 7 0 0,4-10-15 0,-1 10-2 16,-6 0-1-16,-1-1 0 0,8 1 5 0,-4 3 1 16,-4 0 0-16,-3 3 0 0,0-4-2 0,0 4 0 15,0 0 0-15,0 0 0 0,0 0 27 0,0 0 6 16,0 10 1-16,0-11 0 0,-10 11-4 0,6-4-1 15,4-3 0-15,-7 6 0 0,4-2-21 0,-1 2-4 16,-6-6-1-16,10 7 0 0,-7-1-24 0,7 0 0 16,-4-9 0-16,4 6 0 0,0-3 31 0,4-3 1 15,-4-3 0-15,7-6 0 16,-7 9-52-16,3-13-11 0,4 7-1 0,-3-10-1 16,-1 10 1-16,4-7 0 0,-3-3 0 0,3 1 0 15,-4-4-52-15,-3 6-9 0,0-9-3 0,0 0-650 0,4 10-130 0</inkml:trace>
  <inkml:trace contextRef="#ctx0" brushRef="#br0" timeOffset="-140572.52">4025 12592 864 0,'0'0'38'0,"0"0"8"0,0 0-37 0,0 0-9 0,0 0 0 0,-7 9 0 15,7-9 160-15,0 0 31 0,0 3 5 0,0-3 2 16,0 10-148-16,0-10-30 0,0 0-5 0,0 0-2 16,0 9 36-16,0-9 7 0,0 0 2 0,0 0 0 15,0 0 13-15,0 0 2 0,0 0 1 0,0 0 0 16,0 0 6-16,0 0 0 0,0 0 1 0,0 0 0 16,7-3-34-16,-3-3-7 0,3-4-2 0,-7 7 0 15,0-6-14-15,3-1-2 0,1 1-1 0,-4 3 0 16,7-10 19-16,-7 7 3 0,3-4 1 0,4 4 0 15,-3-4-21-15,0 1-4 0,3-1-1 0,3-3 0 16,-10 4-3-16,11-1-1 0,-4-2 0 0,0 2 0 16,3 4-14-16,-6-4 0 0,7 4 0 0,-8-4 0 15,8 4 0-15,-4-1 0 0,0 1 0 0,3 6 0 16,-3-7 0-16,8 7-8 0,-12-3 8 0,8 3 0 0,3 3-8 0,-4-6 8 16,4 2 0-16,4 4 0 0,-7 0-8 0,3 0 8 15,0 0 0-15,7 0 0 0,-7 0 0 0,7 10-8 16,-7-10 8-16,1 3 0 0,-1 6 0 0,3 4 0 15,-3-4 0-15,-3 7 0 0,0-3 0 0,-8-1 0 16,8 7 0-16,-1-3 0 0,-6 2 0 0,-1 1 0 16,4 0 0-16,-3-3 0 0,3 6 0 0,-7-7 8 15,4 1-8-15,3 0 9 0,-4-1-9 0,1-5 0 16,3 2 0-16,3-2 0 0,-3-1 21 0,4 1 3 16,-1-7 0-16,1-3 0 0,3 9-13 0,0-9-3 15,4-3 0-15,0-3 0 0,-1 6-8 0,-3-3 8 16,0-1-8-16,8-2 8 0,-12-3-8 0,4 6 0 0,0-4 0 15,1 1 0-15,2 0 0 0,-10-4 0 0,4 7 0 0,3-6 0 16,-4-1 0-16,1 7 0 0,-4-6 0 16,7-1 0-16,-3 1 0 0,-1 6-9 0,5-6 0 0,-5-1 0 31,4 1-28-31,-3 6-6 0,3-7-1 0,-4 1 0 0,1 6-96 16,-4-4-20-16,4 4-4 0,-1 3-568 0,1-6-114 0</inkml:trace>
  <inkml:trace contextRef="#ctx0" brushRef="#br0" timeOffset="-140122.17">5620 11968 2170 0,'0'0'96'0,"-7"3"20"0,-4-3-92 0,8 9-24 0,-8-2 0 0,7-1 0 16,-3 10 22-16,14-1 0 0,-7 4 0 0,8 3 0 16,-1 9-22-16,-4-2 8 0,8 5-8 0,-8 1 0 15,8 5 10-15,-4 1-2 0,-4 3-8 0,4 3 12 16,-3 0 19-16,0 6 3 0,-8 1 1 0,0-1 0 16,4 7 1-16,-7-7 0 0,-3-3 0 0,3-3 0 15,-4 3-23-15,1-6-4 0,-5-3-1 0,5-7 0 16,-4 7-8-16,7-9 12 0,-4-1-12 0,8 0 12 15,-4-9-12-15,0-3 0 0,7-6 0 0,0-1 0 16,0-3-168-16,0-9-27 16,0 0-5-16</inkml:trace>
  <inkml:trace contextRef="#ctx0" brushRef="#br0" timeOffset="-139329.84">5493 11823 1324 0,'-4'-3'118'0,"-6"0"-94"0,-1-3-24 0,8-3 0 16,-5 9 277-16,5-10 51 15,-4 10 11-15,7 0 1 0,0 0-273 0,0 0-55 16,0 0-12-16,0 0 0 0,0 0 0 0,7-3 0 0,-4-6 0 15,5 9 0-15,6-4 0 0,0-2 10 16,0 3-2-16,7-3-8 0,0 6 26 0,4-3-2 0,0-7 0 0,-1 10 0 16,5-3-9-16,-1-3-3 0,-4 6 0 0,5 0 0 15,-1 0-12-15,0 0 0 0,-3 0 0 0,-1 6 0 16,-2-3 0-16,2 4 8 0,1-1-8 0,-7 0 0 16,-1 3 0-16,8 4 9 0,-11-4-9 0,0 4 8 15,7-1-8-15,-10-2 8 0,3 9-8 0,-10-7 8 16,3 7-8-16,-4-6 8 0,4 9-8 0,-3-4 8 15,-4-5-8-15,-4 9 8 0,4-3-8 0,-7 0 8 16,4-4-8-16,-8 4 10 0,-3 3-10 0,3-3 10 0,-3-7-10 16,4 10 0-16,-11-3 0 0,6 0 0 15,-9-3 9-15,6 2-9 0,0-5 10 0,1-4-10 16,-1 4 0-16,4-4 8 0,3-2-8 0,-6 2 0 0,10-6 0 0,-4 0 8 16,1-3-8-16,6 7 0 0,-6-4 0 0,2-3 0 15,1 0 0-15,7 0 0 0,0 0-12 16,0 0-4-16,0 0-2 0,-3 6 0 0,3-6 7 15,0 0 2-15,0 0 0 0,0 3 0 0,0 10-10 16,3-7-1-16,4-3-1 0,1 6 0 0,2 1 21 0,-6-7 0 16,6 6-9-16,4-2 9 0,0-1 0 0,4 0 0 15,-4-3 0-15,7 7 0 0,4-4 0 0,3 0 0 16,-3-6 0-16,7 10 0 0,3-4 0 0,-3-3 0 16,3 6 0-16,-3 1 0 0,3-1 0 0,-10-2 0 0,3 2 0 0,-7 0 0 15,0 4 0-15,-3-4 0 0,0 7 0 0,-8-10 0 16,4 13 0-16,-7-6 0 0,0-4 0 0,4 4 0 15,-11 5 22-15,3-5-2 0,-3 6 0 0,0 0 0 16,0 3-20-16,0-4 0 0,0-2 0 0,-3 6 0 16,3-3 0-16,-7 0 0 0,3 3 0 15,1-4 0-15,-1-2 0 0,-3 6-10 0,0-3 1 16,-3-7 0-16,3 7 9 0,-4 0 8 0,-3-3-8 16,3-1 11-16,-6-2 5 0,3-1 2 0,-4 4 0 0,0-10 0 15,1 10-8-15,-8-10-2 0,0 4 0 0,4-1 0 16,0 1 0-16,-4-7-8 0,-3 6 12 0,0-9-4 15,3 10-8-15,-3-4 10 0,0 0-10 0,-1-6 10 16,1 9-10-16,-4-9 0 0,1 10 0 0,-1-1 0 16,-7-6 0-16,7 7-14 0,4-1 2 0,-7-6 0 15,3 7-11-15,4-4-1 0,3-3-1 0,4-3 0 16,7 0-119-16,-7 0-24 0,7 0-5 0,0 0-859 16</inkml:trace>
  <inkml:trace contextRef="#ctx0" brushRef="#br0" timeOffset="-138798.65">6473 12836 1785 0,'0'0'79'0,"0"0"17"0,0 0-77 0,0 0-19 16,0 0 0-16,0 0 0 0,0-6 220 0,0 6 41 16,0-6 8-16,4-4 2 0,0 7-227 0,6-3-44 0,-3 0-10 0,4-1-2 15,3-2-9-15,0-3-3 0,7 2 0 0,4 1 0 16,-8-4 10-16,8-6 2 0,3 7 0 0,1-7 0 16,2 6 12-16,-2 1 0 0,2-7 0 0,-6 10 10 15,0-4-10-15,-4 4 8 0,0-4-8 0,-3 1 8 16,-4 2 16-16,0 4 4 0,-7-7 0 0,4 10 0 15,-4-6-7-15,0-1-1 0,-7 7 0 0,3-3 0 16,-6-3 0-16,3 6 0 0,0-7 0 0,-7 1 0 16,3-1-20-16,-3 7 8 0,0-6-8 0,-4-1 0 0,1 7 0 15,-1-6 0-15,-3-1 0 0,0 1-8 16,0 9 8-16,0-3-8 0,-4 3 8 0,4 3-8 16,-11-3 8-16,8 9-12 0,-8-2 12 0,7 5-12 0,-10 1 12 15,3-1-8-15,1 7 8 0,-1 3-8 16,7 0 8-16,-10 9-10 0,7 1 10 0,3-1-10 0,1 0 10 0,-1 10 0 15,4-6 0-15,3 2 0 0,1-2 0 16,3-4 8-16,3 4-8 0,1-7 11 0,6 3 3 0,1-9 1 16,-1 6 0-16,8-2 0 0,-1-5-15 0,-2 1 0 15,9-3 0-15,-3-6 0 0,7 6-23 0,-3-7 3 16,14-2 0-16,-7-1 0 16,10-9-85-16,-7 0-17 0,7-9-3 0,1 5-1 15,-1-5-49-15,-3 0-9 0,-1-1-3 0,-2-2-660 0</inkml:trace>
  <inkml:trace contextRef="#ctx0" brushRef="#br0" timeOffset="-138404.24">7147 12745 2030 0,'0'0'44'0,"0"4"10"0,-10-1 2 0,6 6 1 0,-3 1-45 0,4 2-12 0,3-3 0 0,-7 4 0 16,7 6 0-16,0-7 10 0,0 7-10 0,0-6 10 15,7 9 13-15,-7-4 2 0,3-5 1 0,4 6 0 16,0 0-5-16,4-7-1 0,-4 7 0 0,0-6 0 16,4-1 0-16,-1 4-1 0,-3-4 0 0,0 1 0 15,0-4 13-15,-3 4 4 0,3-7 0 0,-7-3 0 16,0-3 10-16,0 0 2 0,0 0 1 0,0 0 0 0,0 0-2 0,0 0-1 16,0 0 0-16,0 0 0 0,0-3 3 0,0-6 1 15,-11-4 0-15,4-3 0 0,7 4-18 0,-3-10-3 16,-1 0-1-16,4-6 0 0,-3 3 0 0,3-4-1 15,3-5 0-15,1-4 0 0,6 7-15 0,-6-3-2 16,3-1-1-16,0-3 0 0,-4 7-9 0,4-3 0 16,4 2 0-16,-4 1 0 0,7 3 0 0,-10 6 0 15,3 0 0-15,-4 0 0 0,4 9-9 16,8-6 9-16,-15 1-12 0,7 5 12 0,3 0-26 0,1 1 2 16,-4-4 0-16,0 4 0 15,3 2-71-15,1 1-13 0,0 3-4 0,3-1 0 16,-4 4-80-16,1-3-16 0,-1 12-3 0,5-3-753 0</inkml:trace>
  <inkml:trace contextRef="#ctx0" brushRef="#br0" timeOffset="-137836.33">7768 12567 1152 0,'0'0'51'0,"0"0"10"0,0 0-49 0,0 0-12 0,0 0 0 0,0 0 0 16,0 0 315-16,0 0 60 0,-7 6 12 0,4 3 2 15,3 1-317-15,0 2-63 0,-4 7-9 0,1-6-9 16,6 5 9-16,-3 4-12 0,0 0 12 0,0 7-12 15,-3-4 12-15,-1-6 0 0,4 9 0 0,0-6 0 0,0 0 0 0,-7-4 0 16,14-2 0-16,-14 6 0 0,7-6 31 0,-4-1 5 16,4-5 0-16,-3-1 1 0,3 1 6 0,0-1 1 15,0-9 0-15,0 0 0 0,0 0-4 0,0 0 0 16,0 0 0-16,0 0 0 0,0 0-25 0,0 0-6 16,0 0-1-16,0-9 0 0,0-1-8 0,3-9 0 15,1-3 0-15,-4 4 0 0,7-4 0 0,-7-10 0 16,7 1 0-16,0 0 0 0,0-4 0 0,0 4 0 0,0-4 0 0,0 4 0 15,4 3 0-15,0-4 0 0,-4 10 0 0,0 0 0 16,3 4 0-16,1 2 0 0,-1 0 0 16,1 4 0-16,-4 2 0 0,4 1 0 0,6 3 0 15,-10-1 0-15,4-2 0 0,3 6 0 16,0 3 0-16,0 0 0 0,0 3 0 0,0 3 0 16,4-3 0-16,0 10 0 0,3 3 0 0,-3-1 0 0,3 4 0 0,0 0 0 15,4 3 0-15,-4 0 0 0,-4 0 0 0,1 0 0 16,0 0 0-16,-4 6 12 0,0-6-12 0,-4 0 12 15,-3 6-12-15,1-3 0 0,-5-3 9 0,4-3-9 16,-7 3 0-16,0-10-8 0,0 7 0 0,-3-6 0 31,-1 6-78-31,4-10-15 0,-3 0-3 0,3 1-1 0,0-4-97 16,0-6-19-16</inkml:trace>
  <inkml:trace contextRef="#ctx0" brushRef="#br0" timeOffset="-136685.22">9553 11378 1094 0,'0'0'48'16,"0"0"11"-16,0 0-47 0,0 0-12 0,0 0 0 0,0 0 0 0,0 0 131 0,0 0 24 15,0 0 5-15,-10 0 0 0,3 6-116 0,0-2-23 16,-1-1-5-16,1 3 0 0,-3-3 16 0,3 3 3 15,0-2 1-15,0-1 0 0,0 6 18 0,-7 1 4 16,3-1 1-16,0 3 0 0,1 4-1 0,-4 0 0 16,-4 6 0-16,0 6 0 0,1-3-2 0,-1 6-1 15,-3 1 0-15,-4 9 0 0,-3-1-27 0,3 1-4 16,1 3-2-16,-5 0 0 0,-2 6-9 0,6 0-1 16,-3 7-1-16,3 2 0 0,4 1-2 0,-4-1 0 15,4-2 0-15,3 6 0 0,1-10-9 0,-1 10 12 0,0-1-12 0,4 1 12 16,7-10 5-16,0 10 2 0,0-10 0 0,7 1 0 15,0-4-19-15,0-6 0 0,4 0-13 0,3-4 5 16,3 1 8-16,1 0 0 0,3-7 0 0,4-2 0 16,-1-1 8-16,4 7-8 0,4-7 10 15,3-3-10 1,4 4-44-16,3-7-16 0,4-3-2 0,0-7-1 16,7 7-105-16,0-3-20 0,-4-6-5 0,0-4-1 15,1-3 63-15,-4-2 13 0</inkml:trace>
  <inkml:trace contextRef="#ctx0" brushRef="#br0" timeOffset="-135869.83">10026 12040 1134 0,'0'0'50'0,"0"0"10"0,0 0-48 0,0 0-12 0,0 0 0 0,0 0 0 15,0 0 120-15,0 0 22 0,0 0 4 0,0 0 1 16,0 0-59-16,0 0-12 0,-4 3-3 0,-3-3 0 16,0 9-15-16,-3-5-3 0,-4 5-1 0,-4-3 0 0,0 0 0 0,-3 4 0 15,0-1 0-15,-4 4 0 0,1-4-16 0,2 10-3 16,-2-6-1-16,-1 5 0 0,0 1-10 0,4-3-1 15,0 3-1-15,3 3 0 0,-3 0-22 0,4 0 0 16,-1 0-10-16,0 3 10 0,1 0 0 0,3 3 0 16,-1-3 0-16,5 3 9 0,3-3 0 0,0 7 0 15,3-1 0-15,4 0 0 0,4-9 6 0,3 10 1 0,0-10 0 16,3 6 0-16,5-9-16 0,2-4 0 16,4 1 0-16,1-10 0 0,2 4 0 0,8-4 0 0,3-6 0 15,1-6 0-15,2 6 0 0,1-10 0 0,3 4 0 16,-3-10 0-16,0 7 0 0,-4-7 0 0,-3-3 0 0,-4 7 0 15,1-7 28-15,-1 0 4 0,0-3 0 0,-7 0 0 16,-3 0-16-16,-1 1-4 0,1-1 0 0,-4-7 0 16,-3 7-3-16,-4 0-1 0,3-3 0 15,-6 0 0-15,-1 0 0 0,-3-3 0 0,-3 3 0 16,-1-3 0-16,4 6-8 0,-7 0 8 0,-3 0-8 0,-1 0 8 16,4 3-8-16,-3-3 0 0,-5 3 0 0,5-3 0 15,-4 10 28-15,0-7 3 0,0 6 1 0,3-5 0 16,-3 8-32-16,3-2 0 0,1-1 0 0,-1 4 0 15,-3-1-29-15,3 1-12 16,4-1-3-16,0 7 0 0,0-6-128 0,0 6-25 0,0-3-6 0,4 2-833 16</inkml:trace>
  <inkml:trace contextRef="#ctx0" brushRef="#br0" timeOffset="-135505.58">10393 11761 1382 0,'0'0'123'0,"0"0"-99"16,-7 6-24-16,0-6 0 0,3 0 196 0,-3 0 33 0,-3 0 7 15,-1 0 2-15,0 0-144 0,1 0-29 16,3 3-5-16,0-3-2 0,-7 6-34 0,3-2-6 0,4 5-2 0,0-6 0 15,-4 7-1-15,1 5-1 0,-1-2 0 0,4-1 0 16,-3 10 6-16,-1 0 0 0,-7 0 1 0,4 10 0 16,4-1 3-16,-5 10 1 0,-6-4 0 0,4 1 0 15,-1 12-1-15,-3-6-1 0,0-3 0 0,0 3 0 16,-4 6-11-16,-3-6-1 0,-4 0-1 16,0 6 0-16,4-6-10 0,-4 6 0 0,4-6 0 15,0 0 0-15,3 3 0 0,0-10 0 0,8 1 0 0,-4-4 0 16,6-5-16-16,1-4 2 0,4-3 0 0,3 0 0 15,0-4-96-15,3-5-19 0,4-4-4 16,0 1-611-16,0-10-123 0</inkml:trace>
  <inkml:trace contextRef="#ctx0" brushRef="#br0" timeOffset="-134950.25">10583 11250 1371 0,'-10'0'60'0,"-1"3"14"0,-6-3-59 0,2 0-15 0,8 6 0 16,-3-3 0-16,-8-3 52 0,8 10 8 0,10-10 2 0,-4 3 0 16,4 6-6-16,-3-3 0 0,-5 1-1 0,8-7 0 15,8 9-34-15,-5 0-6 0,-6 4-2 0,6-4 0 16,4 1 24-16,0-1 5 0,-3-6 1 0,-1 7 0 15,-3-1 22-15,7 4 5 0,4-4 1 0,-1 4 0 16,1 2-19-16,3 1-4 0,0 3-1 0,0 3 0 16,0 6-2-16,4-3 0 0,7 6 0 0,-1 10 0 0,8 0-14 15,-4-6-3-15,1 5-1 0,6 4 0 0,7 3-12 0,-6 0-3 16,-5-3 0-16,-2 9 0 16,6 7-12-16,-3-7 11 0,-4 7-11 0,-7-7 10 15,0 1-10-15,0-7 0 0,0 3 9 0,-6-6-9 16,-8 0 34-16,3 3 2 0,4 0 1 0,-7 0 0 0,-3 0-9 0,-4 6-1 15,3-6-1-15,-6 0 0 0,-1-6-12 0,-3 3-2 16,-7-3-1-16,-3 2 0 0,2 1-11 0,-6 7 10 16,-18-8-10-16,1 11 10 0,-5-4-10 0,1 3-9 15,-4-3 9-15,0-6-13 16,-7 0-31-16,4-6-7 0,3-7-1 0,-10-6-808 16,-4-3-163-16</inkml:trace>
  <inkml:trace contextRef="#ctx0" brushRef="#br0" timeOffset="-133210.77">3055 15358 57 0,'0'0'0'0,"0"0"0"15,11 0 0-15,-11 0 0 16,0-4 244-16,3-5 44 0,4 9 9 0,-7 0 2 0,0 0-162 0,0 0-32 16,0 0-6-16,0 0-2 0,0 0-8 0,0 0-1 15,0 0-1-15,0 0 0 0,0 0-42 0,0 0-8 16,0 0-1-16,0 0-1 0,0 0 17 0,0 0 3 16,0 0 1-16,0 0 0 0,0 0-1 0,0 0 0 15,0 0 0-15,0 0 0 0,0 0 2 0,0 0 1 16,0 0 0-16,0 0 0 0,0 0-20 0,-7 0-4 15,4 3-1-15,-8 3 0 0,8-2 0 0,3 5 0 0,-8 3 0 0,5-2 0 16,-4 9-9-16,0 3-1 0,-4-4-1 0,1 8 0 16,-4 2-12-16,-4 3-2 0,4 4-8 0,-7-4 12 15,3 13 1-15,-7-3 0 0,1 3 0 0,-1 6 0 16,-7-6 0-16,4 9 0 0,-4-6 0 0,4 0 0 16,-4 0 4-16,4 0 1 15,3-3 0-15,-6 3 0 0,6 0-2 0,0-3-1 0,-7 6 0 0,8-6 0 16,-4-3-15-16,3 3 0 0,0 6 0 0,0-9 0 15,-3-1 0-15,11-5 0 0,-5 6 0 0,8-7 0 16,-10-2-13-16,9-1-3 0,-2 0 0 0,3 1 0 16,0-10-32-1,3 0-8-15,-3-1 0 0,7-2-1 16,0-6-95-16,-4-4-18 0,1 1-4 0,3-1-556 0,3-9-111 0</inkml:trace>
  <inkml:trace contextRef="#ctx0" brushRef="#br0" timeOffset="-132734.27">2205 15543 1764 0,'0'0'78'0,"-4"-10"16"0,4 4-75 0,-3 3-19 16,-4-7 0-16,3 1 0 0,4 9 75 0,0-3 11 0,-7-3 2 0,7 6 1 16,0 0-34-16,0 0-7 0,0 0-2 0,0 0 0 15,0 0 15-15,0 0 3 0,0 0 1 0,0 0 0 16,0 0-18-16,0 0-4 0,0 0-1 0,0 0 0 15,7 9-5-15,4 0-1 0,-8 4 0 0,8 3 0 16,3-1-4-16,0 4-2 0,7 3 0 0,0 6 0 16,4 4-10-16,0 2-3 0,3 7 0 0,7 3 0 15,-3 9-6-15,7 0-2 0,-4 1 0 0,-7 5 0 16,8-2-9-16,-5 5 8 0,8 1-8 0,-3 9 8 16,-1-6 6-16,0-3 1 0,4 0 0 0,3-1 0 15,-10-2-3-15,3-4 0 0,1-2 0 0,-5-1 0 0,5 6-12 0,-12-11 9 16,1 5-9-16,0-6 8 0,-4-10-8 15,-7 4 0-15,4-9 0 0,-8-1 8 0,8-9-16 16,-11 0-4-16,3-3-1 0,-3-7 0 16,8 4-165-16,-12-10-33 15,4 0-6-15</inkml:trace>
  <inkml:trace contextRef="#ctx0" brushRef="#br0" timeOffset="-130035.41">3574 16979 115 0,'0'0'10'0,"0"0"-10"15,0 0 0-15,0 0 0 0,0 0 289 0,0 0 56 16,0 0 11-16,0 0 3 0,0 0-192 0,0 0-39 16,0 0-7-16,0 0-1 0,0 0-29 0,0 0-6 15,0 0-1-15,0 0 0 0,0 0-12 0,0 0-2 16,0 0-1-16,0 3 0 0,0-3-25 0,0 9-6 16,7 1-1-16,-7-1 0 0,3 1-13 0,-3 2-2 0,0 1-1 0,0-1 0 15,0 7-12-15,0 0-9 0,0 0 12 0,0-4-12 16,-3 7 0-16,3 6 0 0,-7-6 0 0,7 0 0 15,-4 0 0-15,4 0 0 0,-7 0 13 0,14-3-4 16,-7 0 12-16,0-7 3 0,0 7 0 0,0-6 0 16,0-4-10-16,0-9-2 0,0 10 0 0,0-10 0 15,0 0 8-15,0 0 0 0,0 0 1 0,0 0 0 16,0 0 14-16,0-10 2 0,4-2 1 0,-4-4 0 16,0 3-12-16,7-5-2 0,-7-4-1 15,0 0 0-15,0 0-7 0,3 3-2 0,4-3 0 0,-7 0 0 16,0 0-14-16,7 3 8 0,0 7-8 0,-7-7 0 15,11 3 0-15,-7 1 0 0,-1 2 0 0,4 0 0 16,4 1 0-16,-8-4 0 0,4 10 0 0,7-10 0 16,-3 7 0-16,3-4 0 0,-3 4 0 0,-1-1 0 15,4 7 0-15,-3-6 0 0,3 0 0 0,0 9 0 0,-3-4 0 16,3-2 0-16,7 3 0 0,-10 6 0 0,3 3 0 0,0-2 0 16,0 5 0-16,-3 0 0 0,6 4-16 0,-13-4 4 15,6 4 1-15,1 6 0 0,-4-7 19 0,0 7 3 16,-7 0 1-16,3-3 0 0,5-1-12 0,-8 1 0 15,3-7 0-15,-3 7 0 0,0-10 0 0,0 4 8 16,0-1-8-16,0-9 0 0,-3 9 8 0,3-9-8 16,0 0 0-16,0 0 8 0,0 0-8 0,0 0 12 0,0 0-12 0,0 0 12 15,0 0 3-15,0 0 1 0,0 0 0 0,0 0 0 16,0 0-16-16,0 0 0 16,-11-9 0-16,4 9 0 0,3-9 0 0,4-1 0 15,0-2-10-15,0 2 10 0,-3 1 0 0,6-4 0 16,1-5 0-16,3 5 11 0,-7 0-11 0,0-5 0 0,3 5 9 0,5-6-9 15,-5 7 0-15,8-1 0 16,-1-3 0-16,-6 10 8 0,3-3-8 0,7-1 0 0,-11 1 0 0,8 0 8 16,0-1-8-16,-1 10 0 0,-10 0 0 0,11-3 0 15,3-6 0-15,-11 9 0 0,-3 0 0 0,11 0-8 16,0-10 8-16,-11 10 0 0,10 0 0 0,1 0 0 16,-4 0 0-16,3 6 0 0,1-2 0 0,0 5 0 15,-8-6 0-15,4 7 0 0,4-1 0 0,-4 0 0 16,3 4 0-16,1-1 0 0,0-2 0 0,-8 9 0 15,8-7 0-15,-4 7 0 0,0-6 0 0,0 9 0 0,3-4 0 16,-10-5 0-16,4 6 0 0,-1-7 0 0,5 7 0 0,-8-6 0 16,3-1 0-16,-3 7 0 0,7-6 0 0,-7 2 0 15,0 1 0-15,0-7 0 0,4 10 0 0,-4-6 0 16,0-4 0-16,0 4 8 0,0-4-8 16,0 4 0-16,0-7 0 0,0-6 0 0,0 0-16 15,0 0-5-15,0 0-1 0,0 0 0 16,0 0-161-16,0 0-32 0,0-13-6 0</inkml:trace>
  <inkml:trace contextRef="#ctx0" brushRef="#br0" timeOffset="-128255.17">5154 16179 518 0,'0'0'46'0,"0"0"-37"16,0 0-9-16,0 0 0 0,0 0 116 0,0 0 20 16,0 0 5-16,0 0 1 0,0 0-80 0,0 10-16 15,-7-7-3-15,0 3-1 0,0-3 9 0,3-3 1 16,-3 9 1-16,7-9 0 0,-3 0 21 0,3 7 4 0,0-7 1 15,0 0 0-15,0 0 5 0,0 0 0 16,0 0 1-16,0 0 0 0,-7 3-15 0,7-3-3 0,0 0-1 0,0 0 0 16,0 0-14-16,0 0-2 0,0 0-1 0,0 0 0 15,0 0-8-15,0 0-1 0,0 0-1 0,0 0 0 16,0 0-8-16,0 0-2 0,0 0 0 0,0 0 0 16,0 0 0-16,0 0 0 0,7-10 0 0,-4 7 0 15,4-6-5-15,0 3-2 0,-3-7 0 0,10 10 0 16,-10-6-10-16,3-1-1 0,0 1-1 0,0-1 0 15,3-2 0-15,-3 2 0 0,4 1 0 0,-4-4 0 16,4 4-2-16,-4 0 0 0,3 2 0 0,1-2 0 16,-4 0 0-16,7-1 0 0,-3 1 0 0,-4-1 0 0,3 7 4 0,4-6 0 15,-3-1 0-15,0 7 0 0,3-6 1 0,3-1 1 16,-6 1 0-16,7 0 0 16,3 2-14-16,-4 1 11 0,1-3-11 0,-4-1 10 15,7 4-10-15,-10 0 0 0,6 3 0 0,-6-4 8 0,3 7-8 0,-3-3 0 16,-1 3 0-16,1 0 8 0,-1 3-8 15,-2 4 0-15,2-4 0 0,-3 6 0 0,0 4 0 0,0-4 0 16,4 4 0-16,-8 2 0 0,4-2 0 0,1-1 0 16,-1 4 0-16,-4-3 0 0,4-1 0 0,-3 1 0 15,-1 2 0-15,4-2 0 0,-3-4 0 0,3 4 0 16,-4-4 0-16,4 4 0 0,-3-4 0 0,7-6 0 16,-8 7 0-16,4-1 0 0,0 1 0 0,0-7 0 0,4 6 8 15,-4-3-8-15,0 1 0 0,4-1 0 0,-8-3 9 16,8 6-9-16,-4-9 0 0,7 7 0 0,-7-4 0 0,3 0-8 15,8-3 8-15,-7 0 12 0,3-3-2 0,3 0-1 16,1-4 0-16,0 7 0 0,3-9 0 0,0 0 0 16,4 6 4-16,-1-7 1 0,1 1 0 0,-4-4 0 15,4 4-5-15,3-1-1 0,-3-2 0 0,0 2 0 16,-4 1-8-16,0 3 0 0,-7-4 0 16,4 4 0-16,-1-3 0 0,-10 2 8 0,4 1-8 0,0-3 0 15,-4 6 0-15,0-7-11 0,0 10 1 0,-7 0 0 31,3-9-21-31,4 6-4 0,-7-4-1 0,0 7 0 16,0 0-71-16,4-6-14 0,-1 0-3 0,-3 6-706 0,0-10-141 0</inkml:trace>
  <inkml:trace contextRef="#ctx0" brushRef="#br0" timeOffset="-105434">7281 15354 1267 0,'0'0'112'0,"0"0"-89"0,0 0-23 0,0 0 0 16,0 0 131-16,4 4 21 0,-4-4 5 0,3 9 1 16,-3 0-34-16,0 1-8 0,-3-1 0 0,3 1-1 15,-4-4-33-15,1 10-6 0,3-4-2 0,-11 1 0 0,4-1-14 0,0 7-4 16,4-6 0-16,-4 5 0 0,-4-5-25 0,4 6-6 16,0 3-1-16,-4 0 0 0,1 6 11 0,-4 3 1 15,3 4 1-15,-3 2 0 16,3 1-21-16,-6 9-4 0,-1 0 0 0,4 3-1 15,0 0 0-15,3-3 0 0,1-3 0 0,-4 6 0 0,3-6-11 16,4 7 0-16,0-8 0 0,0 1 0 0,0-3 0 0,3 0 0 16,1 0 0-16,-4-10 0 0,0 0 0 0,3-6 8 15,0 4-8-15,1-11 0 0,3-2 0 0,-7 3-16 16,7-10 3-16,-4 1 0 16,4-7-108-16,-3 6-22 0,3-9-4 0,0 0-647 15,0 0-130-15</inkml:trace>
  <inkml:trace contextRef="#ctx0" brushRef="#br0" timeOffset="-100531.46">7285 15279 748 0,'0'0'67'0,"0"0"-54"15,0 0-13-15,0 0 0 16,0 0 164-16,0 0 31 0,0 0 5 0,0 0 2 16,0 0-114-16,0 0-24 0,0 0-4 0,0 0 0 0,0 0 14 15,0 0 3-15,0 0 1 0,0 0 0 0,0 0 0 16,0 0 0-16,0 0 0 0,0 0 0 0,0 0-10 15,0 0-1-15,0 0-1 0,0 0 0 0,0 0-29 0,10 3-5 16,-10-3-2-16,0 0 0 0,11 0 10 0,0-3 1 16,-1-3 1-16,1-4 0 0,3 7-17 0,-4-6-3 15,8 0-1-15,-4-4 0 0,0 4-4 0,0 5-1 16,4-5 0-16,0 0 0 0,-1-1-8 0,5 7-8 16,-5-3 12-16,11 3-12 0,-10 3 0 0,7-3 0 0,-1 6 0 15,1-3 0-15,3 0 0 0,-3 3 0 0,0-3 0 0,-1 9 0 16,1-3 0-16,-4-2 0 15,4 2 0-15,-4 0 0 0,-3 0 15 0,3-2-1 16,-10 5 0-16,3-6 0 0,-4 7-14 0,1-1 0 0,-4 0 0 16,0-6 0-16,-4 7 9 0,1-1-1 0,-8 4 0 15,1-4 0-15,3 10-8 0,-7-6 0 16,-4-4 0-16,-3 10 0 0,0-7 0 0,-7 1 0 0,-4 6 0 16,1-7 0-16,-5 7 0 0,-2-6 0 0,-5 9 0 0,1-7 0 15,0 1 0-15,-1 0 0 0,1-1 0 0,3-5 0 16,1 2 0-16,2 7 0 0,-2-6 0 0,2-4 0 15,1 4 0-15,4-4 0 0,-8 7 8 0,7-10-8 16,7 10 0-16,1-7 0 0,-8-3 0 0,7 4 0 16,8-1 0-16,-4 0 0 0,3 1 0 0,4-7 0 15,0 6 0-15,4-5 0 0,3-4 0 0,-7 9 0 16,7-9-8-16,0 0 8 0,0 0 0 0,0 6 0 0,0-6 0 0,7 10 0 16,-4-4-9-16,8-6 9 0,-1 9 0 0,1-9 0 15,-1 7 0-15,5-4 0 0,-1-3 0 0,7 0 0 16,-7 6 0-16,4-3 0 0,3 0 0 0,0-3 0 15,-3 7 0-15,3-4 0 0,0-3 0 16,0 0 0-16,4 6 0 0,-1-3 0 16,-6 0 0-16,7 4 0 0,-4-7 0 0,4 3 0 0,-1-3 0 0,8 6 0 15,-14-3 0-15,6 6 0 0,1-5 0 0,3 2 0 16,-3-3 0-16,-7 13 0 0,3-10 0 0,0 3 0 16,0 1 0-16,-3 2 0 0,-4 7 0 0,0-6 0 15,0-4 0-15,0 10 9 0,-10-7-9 0,3 1 0 16,7 6 0-16,-11 0 0 0,5-7 0 0,-5 7-11 15,1-3 3-15,-1 2 0 0,-3-5 8 0,4 6 0 0,-4-7 0 0,0 7 8 16,0-6-8-16,0 2 0 0,-4 1 0 0,1 0 8 16,3-1-8-16,-4-2 0 0,1 3 8 0,-5-1-8 15,5-5 0-15,-4 9 9 0,0-7-9 0,-4 7 0 16,1-7 9-16,-4 7-9 0,3-6 0 0,-7 6 9 16,1-7-9-16,-1 1 0 0,-3 6 9 0,3-7-9 15,1 4 10-15,-5-1-2 0,8-5-8 0,-10 2 12 16,-1 4 0-16,0-7-1 0,4-2 0 0,-4 8 0 15,-3-5 1-15,3-4 0 0,1 4 0 0,-1-1 0 16,-3 3-4-16,3-5-8 0,0-4 12 0,-3 6-4 16,0-6-8-16,0 7 0 0,0-4 0 0,3-3 8 0,0 3-8 15,0 1 0-15,1-7 0 0,-1 9 8 16,4-3-8-16,-4-2 0 0,8 2 0 0,-8-3 0 16,7 0-23-16,4 3 0 0,-3-2 0 0,-1 5 0 15,4-6-90-15,3 3-19 16,-3-3-3-16,3-3-1 0,1 0-83 0,-1 0-17 0</inkml:trace>
  <inkml:trace contextRef="#ctx0" brushRef="#br0" timeOffset="-99920.56">8065 16389 806 0,'0'0'72'15,"0"0"-58"-15,0 0-14 0,0 0 0 0,0-9 236 0,3 6 45 0,1-4 9 0,3-2 2 16,0 6-185-16,0-7-37 0,7 1-7 0,-4 3-2 16,1-4 12-16,3 4 3 0,4-3 0 0,-1 2 0 15,5-2-25-15,-1 3-5 0,-4-7-1 0,8 4 0 16,0-1-11-16,-1-2-2 0,-6 2-1 0,0 1 0 0,-1-4 8 0,1 4 1 16,7-3 1-16,-15 2 0 0,8 1-6 0,-4-4-2 15,4 4 0-15,-11-1 0 0,3-2-15 0,1 2-3 16,-1 1-1-16,-2-4 0 0,-1 4-14 0,-4 0 11 15,1 2-11-15,-4-8 10 16,0 12 0-16,0-7 0 0,0 1 0 0,-4-4 0 16,-3 4 0-16,0-4 0 0,-4 4 0 0,4-1 0 0,-10 7-10 15,3-3 0-15,0 6 0 0,-1-3 0 0,-9 6-8 0,6-3 8 16,0 9-10-16,1 1 10 0,3-1-10 0,-4 4 10 16,0 9-10-16,1-3 10 0,-4 3-11 0,6 6 11 15,-2-3-12-15,3 6 12 0,0 1-10 0,0-1 10 16,3 3-8-16,0-2 8 0,8-1 0 0,-4 0 0 15,3-2 0-15,1-4-8 0,-1 3 8 0,1-6 0 16,3 0 0-16,3 0 0 0,1-3 0 0,3-7 0 0,0 1 0 16,0 2 8-16,0-2-8 0,4 0-10 0,-1-4 10 0,8-6-13 31,3 6-30-31,-3 1-5 0,3-10-2 0,0 6 0 16,7-6-108-16,0-6-22 0,-3 6-4 0,0-3 0 15,3-4-1-15,-3-5 0 0,-1 3 0 0,-3-4 0 16,1 0-15-16,2-2-2 0,-2-1-1 0</inkml:trace>
  <inkml:trace contextRef="#ctx0" brushRef="#br0" timeOffset="-99497.46">8894 16126 1584 0,'-8'9'35'0,"5"-6"7"0,-8 7 2 0,8-1 0 0,-4-6-36 0,-4 7-8 15,11-1 0-15,-7 4 0 0,7-4 68 0,0 7 11 16,-3-4 2-16,-1 1 1 0,4-1-15 0,4 4-3 15,-8-3-1-15,4-1 0 0,4 1-11 0,-1-4-3 16,4 7 0-16,-7-10 0 0,0 3 5 0,0 4 1 16,4 3 0-16,-1-4 0 0,-3 1-28 0,0 2-6 15,0-2-1-15,0 0 0 0,0-1-4 0,0 4-2 16,-7-4 0-16,7-2 0 0,-7 2 24 0,0-2 5 16,0-1 1-16,-4-6 0 0,4 7 4 0,0-7 2 15,0 3 0-15,0-3 0 0,0-3-20 0,7 0-4 16,-7 0-1-16,0-3 0 0,0-3 23 0,3-7 4 0,1 4 0 15,-1-4 1-15,1-6-20 0,3-3-4 16,3 1-1-16,1-11 0 0,-1 1-17 0,8-1-11 16,-4 1 12-16,7-3-12 0,-7-4 9 0,4 3-9 0,-1 4 0 15,-2 0 9-15,2-1-9 0,4 1 0 16,-7 0-10-16,4 9 10 0,-4-10 0 0,3 10-9 16,5 0 9-16,-5 1 0 0,4-1-14 0,0 3 2 0,1-3 1 0,2 3 0 15,1-3 2-15,-1 10 0 0,8-7 0 0,-11 9 0 31,4-2-62-31,3 2-12 0,-3 1-2 0,3 3-1 0,0-1-81 0,0 7-16 16,0 0-3-16,4 0-1 16,-4 0-79-16,4 0-16 0</inkml:trace>
  <inkml:trace contextRef="#ctx0" brushRef="#br0" timeOffset="-98909.46">9486 15916 1335 0,'0'0'59'0,"7"0"13"0,-7 0-58 15,7 0-14-15,-7 0 0 0,0 0 0 0,7-3 124 0,-7 3 21 16,0 0 5-16,0 0 1 0,0 0-37 0,0 0-7 0,0 12-2 0,-3-2 0 16,3 2-33-16,-4 1-6 0,1 5-2 0,-1-5 0 15,-3 6-16-15,0 0-3 0,4 3-1 0,-4 0 0 16,-4-1-4-16,0 1-2 0,4 0 0 0,0 7 0 16,0-4-22-16,0 3-5 0,-3-6-1 0,3 6 0 15,3-6-10-15,-3 0 8 0,3-9-8 0,1 5 8 16,3-5 0-16,0-1 0 0,0 4 0 0,3-10 0 15,-3-6 4-15,0 0 0 0,0 0 0 16,0 0 0-16,0 0 0 0,0 0 0 0,4-6 0 0,3-3 0 16,-3-7-12-16,3 3 0 0,0-8 0 0,0 2 0 15,-4-6 12-15,4-4-2 0,0 4-1 0,0-3 0 16,4-3-9-16,0 6 0 0,-4-4 0 0,3 4 0 16,1-3 0-16,-4 6 0 0,3 0 0 0,5 3 8 15,-5 7-8-15,1-1 0 0,3 4 0 0,-4 3 0 16,1-1 0-16,0 1 10 0,3 3-10 0,0 3 10 15,0 0-10-15,0 0 0 0,0 3 9 0,0-3-9 0,4 13 0 0,-4-4 8 16,0 0-8-16,4 4 0 0,-1-4 8 0,1 10-8 16,3 3 8-16,-3 0-8 0,-1 0 0 0,5 0 0 15,-8 3 0-15,3 0-8 0,-3-3 8 0,-3 9-8 16,-7-2 8-16,-1-4-8 0,4 6 8 0,-3-3-13 16,-4-3 5-16,0 4 8 15,3-4-53-15,-3-6-3 0,0-1-1 0,0-5 0 16,-3-4-67-16,3-6-12 0,0-3-4 0,0 0-956 0</inkml:trace>
  <inkml:trace contextRef="#ctx0" brushRef="#br0" timeOffset="-98246.33">11194 14997 1296 0,'0'0'57'0,"-7"0"12"0,-4 0-55 0,4 0-14 0,3 0 0 0,-6 0 0 15,-1 6 99-15,4-3 17 0,0 0 3 0,7-3 1 16,-7 0-19-16,0 10-3 0,-7-1-1 0,3-6 0 16,8 7-11-16,-8-1-2 0,-13 4-1 0,9 6 0 15,1 3-21-15,0-1-4 0,-7 8-1 0,-4 2 0 16,1 4 1-16,-1 5 0 0,0 4 0 0,1-3 0 15,-8 9-8-15,4-3-2 0,10 7 0 16,-3-4 0-16,-4 3-30 0,0 7-6 0,8-4-2 0,-1 7 0 16,4-4-10-16,-4-2 12 0,4-4-12 0,0 7 12 15,4-4-12-15,-5-3 0 0,-6 7-10 0,7-4 10 16,4-2 0-16,-1-1 0 0,-3-3 0 0,3 0 0 16,1-6 0-16,10 0 0 0,0 0 0 0,0-3 0 15,-7 0 0-15,3-7 0 0,15 7 0 0,-4-10 0 16,0 1 0-16,3 2-17 0,5-3 1 0,2 1 1 15,1-4-61-15,-1-6-12 0,8 6-2 0,3-12-1 16,8 6-94-16,-1-6-19 0,-3-4-4 0,6-3-755 16</inkml:trace>
  <inkml:trace contextRef="#ctx0" brushRef="#br0" timeOffset="-67047.88">11755 15408 288 0,'0'0'25'0,"0"0"-25"0,0 0 0 0,0 0 0 15,0 0 99-15,0 0 14 0,0 0 3 16,0 0 1-16,7-10-71 0,-7 7-14 0,0 3-4 0,3-6 0 15,-3-4 8-15,0 10 2 0,0 0 0 0,0 0 0 16,0-3 28-16,0 3 6 0,0 0 0 0,4-9 1 16,-4 9 1-16,7-3 0 0,-7-3 0 0,0 6 0 15,7-4-17-15,-7 4-3 0,0 0-1 0,3-9 0 16,-3 9-7-16,0 0-2 0,0 0 0 0,0 0 0 0,0 0-12 0,0 0-4 16,-3-3 0-16,3 3 0 0,-7 0-4 0,0 0-2 15,3 0 0-15,-3 3 0 0,0-3 10 16,0 3 3-16,0 3 0 0,0-2 0 15,-4 5 5-15,4-3 2 0,-3 0 0 0,-1 4 0 0,4-1-12 0,0 4-2 16,-7-4-1-16,0 7 0 0,0-4-18 0,3 1-9 16,-3 6 10-16,0-3-10 0,-7 2 0 15,3 4 0-15,4-3-13 0,-7 3 4 16,-7 6 9-16,3-3 11 0,4 4-3 0,-1 2 0 0,1-6-8 0,0 6 10 16,-4 1-10-16,11-1 10 0,4 4-10 0,-4-4 0 15,0-3 0-15,3-3 0 0,4 7 0 0,-4-4 0 16,4 0 12-16,-3-3-4 0,3 3-8 0,0-3 8 15,3 7-8-15,-3-1 8 0,0 4-8 0,0-4 0 16,7 0 0-16,-4 7 0 0,-3-3 0 0,4-4 0 16,3 0 0-16,0 1 0 0,0-10 0 0,3 9 0 0,-3-9 0 15,4 0 0-15,3-3 0 0,0-7 0 0,-4 7 9 0,5-6-9 16,6-4 15-16,0 3-2 0,-4-5 0 0,4-4 0 16,4 3-13-16,3-3 0 0,4-3 0 0,-4 0-10 15,0-3 10-15,7-3 0 0,8 3 8 0,-4-4-8 16,-1-2 0-16,1 3 8 0,0-4-8 0,0 1 0 15,-1-4 0-15,1-2 0 0,-4 2 0 0,0-6 8 16,-3 4-8-16,0-4 8 0,0-3-8 0,-1-6 8 16,-3 6 0-16,4 0 1 0,-4-3 0 0,-3-3 0 15,0 2 3-15,-1-2 1 0,-3-3 0 0,4-1 0 16,-7 7 4-16,-1-3 1 0,-3-3 0 0,4-1 0 16,-4 1-7-16,-4 0-2 0,1-1 0 0,-4 1 0 15,0 6 3-15,0-6 0 0,-4 2 0 0,1-2 0 16,-1 0-3-16,-3-1 0 0,-3 1 0 0,-4 0 0 0,-1-4 5 15,1 4 1-15,0-1 0 0,-3 7 0 0,-1-6 0 0,4 0 0 16,-4 2 0-16,4-2 0 0,-4 0-15 0,4-1 9 16,-3 7-9-16,3-3 8 0,-1 6-8 0,5 3 0 15,-4-3 0-15,3 0 0 0,4 10-16 0,0-1-3 16,-4-2 0-16,4 11 0 16,7-5-70-16,-3 6-15 0,-4-3-2 0,7 6-1 15,0 0-97-15,-7 6-20 0,3-3-4 16</inkml:trace>
  <inkml:trace contextRef="#ctx0" brushRef="#br0" timeOffset="-66589.58">11370 15900 2070 0,'0'0'45'0,"0"0"10"0,-11-6 1 0,4-4 3 0,-3 7-47 0,3-3-12 0,7 6 0 0,0 0 0 0,-4-3-8 0,4 3-4 15,4-10-1-15,-4 10 0 16,0 0-11-16,0 0-3 0,0 0 0 0,7 0 0 0,-7 0 27 0,0 0-8 16,0 0 8-16,7 13 0 0,3-4 0 0,-2 1 0 15,-12 2 0-15,8 4 0 0,-1 0 24 0,1-1 3 16,-4 1 1-16,3 3 0 0,1-7-13 0,3 7-3 16,7-6 0-16,-7 9 0 0,-4-7 32 0,8 1 7 15,10-7 1-15,4 4 0 0,-4-4-24 0,0 7-5 16,4-10-1-16,7 1 0 0,-1-4-10 0,1 3-1 15,0-6-1-15,0 0 0 0,-1 0-2 0,5-6 0 16,-5 6 0-16,5-3 0 0,-1-4-8 0,0 4 0 0,4-6 9 16,-4-1-9-1,-3 1-67-15,-4 6-17 0,-3-7-4 0,0 1-573 0,-4 0-115 0</inkml:trace>
  <inkml:trace contextRef="#ctx0" brushRef="#br0" timeOffset="-65123.32">12129 16464 806 0,'0'0'72'0,"0"0"-58"0,0 0-14 0,0 0 0 15,7-3 127-15,-7 3 22 0,3-6 5 0,4 0 1 16,-7 6-124-16,7-6-31 0,0 2 0 0,-7 4 0 16,7-6 16-16,-7 6-4 0,0 0 0 0,7 0 0 15,-7 0 24-15,0 0 5 0,7 6 1 0,0-2 0 16,-7-4-3-16,8 9-1 0,-5-6 0 0,1 6 0 15,-1 1 11-15,1-1 3 0,-1-6 0 0,-3 7 0 16,4-1-7-16,-1 1-1 0,4-1 0 0,0 0 0 16,0-2-6-16,0 2-2 0,4 1 0 0,0-1 0 0,-1 0-13 0,1 1-3 15,-1-4-1-15,1 3 0 16,3 1-19-16,0 2 10 0,-3-2-10 0,-1 5 8 0,1-8-8 16,3 12 0-16,-7-7 0 0,0 7 0 0,0-7 0 0,-3 7 0 15,-1-6 0-15,-3 6 0 16,0-7-45-16,0 4-8 0,0-4-2 0,-3 1 0 15,3-4 14-15,0-5 2 0,0-4 1 0,0 9 0 16,0-9-11-16,0 0-3 0,0 0 0 0,0 0-484 16,0 0-96-16</inkml:trace>
  <inkml:trace contextRef="#ctx0" brushRef="#br0" timeOffset="-64496.35">12735 16430 748 0,'0'0'67'0,"0"0"-54"15,0 0-13-15,0 0 0 0,0 0 156 0,4-6 28 0,-4 6 5 0,0 0 2 16,3-7-126-16,-3 7-25 0,0 0-4 0,0 0-2 15,0-6-21-15,0 6-4 0,7-9-1 0,-7 9 0 16,0 0 5-16,0 0 1 0,0 0 0 0,0 0 0 16,0 0 30-16,0 0 7 0,-7 9 1 0,0 1 0 15,0-1 9-15,-3 4 3 0,-4 8 0 0,-1 1 0 16,-6 10-1-16,4-1 0 0,-12 1 0 0,1 8 0 16,-4 1-7-16,1 3-2 0,-1 9 0 0,-3 1 0 15,3-1-54-15,0 0 0 0,-3 0-8 0,3-2 0 16,4-7 8-16,-36 40 0 0,36-43 0 15,0 0 0-15,3-7 12 0,1-2-2 0,-1-1-1 16,7 0-137 0,4-2-27-16,-11 14-5 0,25-24-2 0</inkml:trace>
  <inkml:trace contextRef="#ctx0" brushRef="#br0" timeOffset="-63354.81">12718 16803 1094 0,'0'0'97'0,"0"0"-77"0,-7 6-20 0,0-6 0 16,-4 0 217-16,11 0 40 0,0 0 8 0,0 0 2 16,0 0-214-16,0 0-42 0,0 0-11 0,0 0 0 15,7 4 0-15,-3 5 0 0,3 4 0 0,0-4 0 16,7 10 0-16,0-7-11 0,0 7 3 0,0 0 0 16,4-3-1-16,-4 6 0 0,3-1 0 0,-6 5 0 15,3-11 9-15,-7 7-10 0,4 6 10 0,-8-9-10 16,1-3 10-16,-4 6 0 0,-4-6 0 0,1-1 0 15,-1-5 12-15,-3 8-1 0,-3-8-1 0,3 2 0 16,-4-2-10-16,4-1 0 0,-4-6 0 0,1 4 0 16,-1-4-175-16,4-3-30 0,-7-10-7 0,0 1 0 15</inkml:trace>
  <inkml:trace contextRef="#ctx0" brushRef="#br0" timeOffset="-62202.47">13204 16471 864 0,'0'0'76'0,"0"0"-60"15,0 0-16-15,0 0 0 0,0 0 66 0,0 0 10 0,0 0 3 0,0 0 0 16,0 0-15-16,0 0-4 15,0 0 0-15,0 0 0 0,0 0 8 0,0 0 2 16,0 0 0-16,0 0 0 0,0 0-2 0,0 0-1 16,0 0 0-16,0 0 0 0,0 0-37 0,0 0-7 0,4 6-2 0,-4 10 0 15,4-4 0-15,-1 1 0 0,-3 2 0 0,0 1 0 16,0 3 5-16,-3 0 1 0,-1-4 0 0,0 7 0 16,1 3 12-16,-1-3 2 0,1 0 1 0,-4 0 0 15,3 0-21-15,-3-3-4 0,4-3-1 0,-4 3 0 16,3-7 24-16,1 7 4 0,-1-10 0 0,4 1 1 15,0-10-28-15,0 0-5 0,0 0-2 0,0 0 0 16,0 0 9-16,0 0 1 0,0 0 1 0,0 0 0 16,0 0-21-16,0 0 9 0,0-10-9 0,0 1 0 15,0-10 33-15,0 7 0 0,0-1 0 0,0-6 0 0,4 0-33 0,-4 4 0 16,3-4 0-16,1 0 0 0,-1-3 0 0,1 10 0 16,3-7 0-16,0 9 0 0,-4-2-9 0,4 2 9 15,0-2-8-15,4 3 8 0,-4 5 0 0,4-2-10 16,-4 3 10-16,0 3 0 15,3-3 0-15,-3-3 11 0,4 6 0 0,-4 6 0 0,4-6-19 0,-11 0-4 16,10 6-1-16,1-6 0 0,-1 10 21 0,-3-4 4 16,-7-6 0-16,11 3 1 0,-4 9-25 15,-3-5-6-15,3-4-1 0,0 9 0 0,-4-5 19 0,1 2 0 16,-1-6 0-16,-3 10 9 0,0-13-1 0,4 6-8 16,-4-6 12-16,0 3-4 0,0-3-8 0,0 0 10 15,0 0-10-15,0 0 10 0,0 0-2 0,0 0-8 16,0 0 12-16,0 0-4 0,0 0 1 0,7-3 0 15,-4-3 0-15,5-7 0 0,-5 4-9 0,1-4 10 0,-1-6-10 0,1 7 10 16,-1-1-10-16,1-5 0 0,-1 5 0 0,1 0 8 16,-1-2-8-16,1 2 0 0,3 4 0 0,-4-1 0 15,4-2 0-15,-3 2 0 0,3 7 0 0,-3-3 0 16,3 6-11-16,-7 0 11 0,7-3-8 0,0 3 8 16,3 3-8-16,-3-3 8 0,-7 0-8 0,7 6 8 15,0-3-8-15,4 7 8 0,0 2-8 0,-1-2 8 16,1 2 0-16,-1-2 0 0,1 5 0 0,3-8-8 15,-3 12 8-15,-1-7 0 0,1 7 0 0,-1-7 0 16,5 10 9-16,-5-6-9 0,1 0 12 0,-1-1-12 16,-6 1 0-16,6 0 0 0,-6-4 0 0,3 1 0 15,0-1 0-15,0-2-16 0,-3-1 5 0,3 4 1 16,-4-7-146 0,4-3-28-16,-7-3-7 0,0 0-825 0</inkml:trace>
  <inkml:trace contextRef="#ctx0" brushRef="#br0" timeOffset="-61315.66">13656 14721 1695 0,'-18'-6'75'0,"18"6"16"0,0 0-73 0,0 0-18 0,0 0 0 0,0 0 0 15,0 0 64-15,0 0 10 0,0 0 2 0,0 0 0 16,0 9-49-16,4 1-10 0,3-4-1 0,4 0-1 16,-4 13 17-16,3-7 3 0,8 4 1 0,-1 0 0 15,-2-1 10-15,6 1 2 0,0 3 1 0,0-7 0 16,0 7-4-16,0 0-1 0,1 3 0 0,2 0 0 16,5 0-25-16,-1 9-6 0,3 1-1 0,5 8 0 15,3 7-12-15,3 4 0 0,4 11 0 0,0-5 0 16,3 12 0-16,0-3 0 0,4 0 0 0,-7 6 0 0,4 0 19 15,-5-6 1-15,5 6 0 0,-4-10 0 0,-4 4 15 0,-3-6 3 16,-7-4 1-16,3 7 0 0,-7 0-21 0,-3-10-4 16,-8 7-1-16,-6-4 0 0,-4-3-13 0,-3 1 9 15,-11 5-9-15,-4-5 8 0,-3-1 2 0,-11 10 0 16,0-7 0-16,-3 7 0 0,-11 0-26 0,-3 5-4 16,-4-5-2-16,-7 3-806 15,-14 0-162-15</inkml:trace>
  <inkml:trace contextRef="#ctx0" brushRef="#br0" timeOffset="23920.27">2706 9428 864 0,'0'0'38'0,"0"0"8"0,0 0-37 0,0 0-9 0,-11 0 0 0,8 0 0 16,-8 0 138-16,11 0 26 0,-7 0 4 0,7 0 2 15,-7 6-118-15,0-3-23 0,3-3-5 0,-6 0 0 16,10 0-24-16,0 0 8 0,-4 0-8 0,4 0 0 16,0 0 0-16,0 0-15 0,-7 10 3 0,4-7 0 0,-4 6 35 0,7 1 7 15,-4 2 2-15,4-3 0 0,0 4 16 0,-7 6 3 16,4-7 1-16,-1 7 0 0,-7 0 3 0,4 3 1 16,0-3 0-16,-3-4 0 0,-1 7-17 0,-3 3-3 15,3-9-1-15,4 6 0 16,0 6-1-16,-3-9 0 0,3 3 0 0,3-6 0 0,4 3-19 0,0 3-4 15,0-4-1-15,0 1 0 0,4-3-10 16,3 3 0-16,3-7 0 0,-3 7 0 0,4-6-13 0,0-1-8 16,-1 4-2-16,1-4 0 15,3 1-38-15,-4-4-8 0,1-2-2 0,3-1 0 16,-3-6-115-16,3 6-23 0,-4-6-5 0,1-6-1 0</inkml:trace>
  <inkml:trace contextRef="#ctx0" brushRef="#br0" timeOffset="24223.05">2692 9026 2376 0,'-11'-12'105'0,"4"9"22"0,0-4-102 0,0 4-25 0,7 3 0 0,0 0 0 16,0 0 0-16,0 0 0 0,0 0 0 0,0 0 0 15,0 0-61-15,0 0-11 0,0 0-3 0,0 0 0 16,0 0-29-16,-4 3-5 0,4 7-2 0,0-1-711 15</inkml:trace>
  <inkml:trace contextRef="#ctx0" brushRef="#br0" timeOffset="24741.33">3207 9509 2077 0,'0'0'45'0,"0"0"10"0,0 0 1 0,-7 3 4 0,3 7-48 0,4 2-12 0,0-2 0 0,0-1 0 0,-7 4 0 0,4 2 0 16,3 1 0-16,-7 0 0 0,3-1-9 0,0 1 9 15,4-3 0-15,-7 5 0 0,4-2-13 0,-4 3 4 16,3-6 1-16,4 8 0 0,0-2 8 0,0 0 0 16,0-3 0-16,0 3-8 0,-3-7 8 0,6 10 0 15,1-6 0-15,3-1 0 0,-7 1 0 0,3-3 0 0,4-1 0 0,-3-2 0 16,0 2 0-16,3-2 0 0,-4-4 0 0,4 0 0 31,-3 0-97-31,-4-6-18 0,0 0-3 0,10 0-662 0</inkml:trace>
  <inkml:trace contextRef="#ctx0" brushRef="#br0" timeOffset="24945.29">3281 9183 1900 0,'-21'-19'169'0,"17"19"-135"0,-6-3-34 0,3 3 0 0,-1-9 154 0,1 9 24 15,4 0 5-15,3 0 1 16,0 0-160-16,0 0-32 0,0 0-7 0,0 0-1 16,0 0-131-16,0 0-26 0,0 0-6 0,3 3-455 15,4 6-91-15</inkml:trace>
  <inkml:trace contextRef="#ctx0" brushRef="#br0" timeOffset="25507.62">4103 9544 1267 0,'0'-16'112'0,"0"7"-89"0,-4-1-23 0,1-2 0 16,3-4 250-16,0 4 46 0,-7-7 8 0,7 6 3 15,0-9-220-15,0 3-44 0,0 7-9 0,-4-7-2 16,-3 6-54-16,4-5-11 0,3 5-3 0,-11 4 0 15,7 6 7-15,-3-4 1 0,-3 4 0 0,3 3 0 16,-4 3 28-16,1-3-9 0,-4 10 9 0,-4 5 0 16,4 1-26-16,0 0 0 0,-8-1 0 0,5 4 0 0,-4 6 18 15,0 0 8-15,3 1-8 0,-3 5 8 16,7 0 0-16,-8 4-8 0,8-4 8 0,0 0 0 0,4 1 0 0,-1-10 0 16,0 9 0-16,8-9 0 0,-4-3 0 15,3 3 0-15,4-3 0 0,4-7 0 16,3 7 15-16,0-10-2 0,4 4 0 0,-1-10 0 15,4 6 1-15,4-9 0 0,0 0 0 0,3 0 0 0,0-3-4 0,4-3-1 16,-1-6 0-16,1 2 0 0,0-2-9 16,3-1 8-16,-3-6-8 0,3 7 8 0,-11-7-8 0,5 0 0 15,-1-3 0-15,-7 6 0 0,4-6 10 0,-1-3-10 16,-6 0 12-16,3-3-12 0,-4-3 30 0,-6-4-1 16,7 1 0-16,-11-4 0 0,10 7 5 0,-10-4 1 15,0 1 0-15,0 2 0 0,0 1-11 0,0 3-3 0,0-4 0 16,0 11 0-16,-7-1-11 0,4 3-2 0,-5-3-8 0,5 3 12 15,-1 6-24-15,4-5-6 0,-7 11-1 0,4-2 0 32,-4 0-92-32,3-4-18 0,1 4-4 0,-8 2-879 0</inkml:trace>
  <inkml:trace contextRef="#ctx0" brushRef="#br0" timeOffset="38846.02">4064 8854 345 0,'0'0'31'0,"-4"0"-31"0,-6-6 0 0,3 6 0 15,0-4 225-15,-4-2 39 0,1 3 8 0,3-6 2 16,0 6-152-16,7-7-30 0,-8 1-7 0,8 6-1 0,0-4-25 0,8-2-6 15,-1 3-1-15,3-1 0 0,8-2-26 0,-4 0-6 16,0 2 0-16,7 1-1 0,4-3-4 0,-7-1-1 16,3 7 0-16,0-6 0 0,-4 6-14 0,1-4 8 15,0 4-8-15,-1-3 0 0,-2 6 23 0,-5 0-2 16,1 0 0-16,-4-3 0 0,-7 3 15 16,10 3 4-16,-10-3 0 0,0 0 0 0,0 0 8 0,0 0 3 15,0 0 0-15,0 0 0 0,0 0-6 16,7 6-1-16,-7-6 0 0,0 0 0 0,0 0-18 0,4 3-4 15,-4-3-1-15,10 10 0 0,-10-10-12 0,0 9-9 16,11 0 12-16,-11-5-12 0,0-4 0 0,11 9 0 16,-11 0 0-16,0-9 0 0,3 10 0 0,1-7 0 15,-4 6 0-15,7 4 0 0,-7-4 0 0,0-2 0 16,0-1 0-16,-7 3 0 0,7 1 0 0,-4-1 0 0,1 4 0 0,3-4 0 16,-7 0 0-16,3-5 0 0,4 5 0 0,-7 0 0 15,3 1 0-15,4-1 0 0,-7-6 0 0,4 7 0 16,3-1 8-16,-4-6-8 0,4 7 0 0,0 2 0 15,-7-2 0-15,7-1 0 0,-3 0 0 0,3 1 0 16,0-1 0-16,0 4 0 0,-7-4 0 0,7 4 0 16,-4-4 0-16,1 4 0 0,3-4 0 0,-7 4 0 15,3 5 0-15,4-5 0 0,-10 6 0 0,10-7 0 16,-11 7 9-16,7-6-9 0,-3 6 0 0,4-7 9 16,-4 7 0-16,3-7 0 0,1 7 0 0,3-3 0 15,0 3-1-15,-7-7-8 0,7 7 12 0,-4 3-4 16,4 0 1-16,0-3 0 0,-7 3 0 0,4 0 0 15,3 0 3-15,0-3 0 0,-8 2 0 0,5 1 0 0,-1 0-4 0,4 3 0 16,-10-9 0-16,10 6 0 16,-11 0 0-16,8-3-8 0,-4 3 12 0,3-3-4 15,-6-1 0-15,3-2-8 0,3 3 12 0,0-7-4 0,4 7 3 16,-7-6 0-16,4 2 0 0,3-2 0 0,0 0 5 0,0-1 2 16,3-2 0-16,-3 2 0 0,7-3-18 0,-3 7 0 15,0-10 0-15,3 10 0 16,-7-3-89-16,0-4-25 0,3 4-5 0,-3-1-1 0</inkml:trace>
  <inkml:trace contextRef="#ctx0" brushRef="#br2" timeOffset="92723.25">17858 14385 1440 0,'0'0'128'0,"0"0"-103"0,0 0-25 0,0 0 0 16,0 0 56-16,10 0 5 0,1 0 2 0,6 0 0 0,1-9-63 0,3 9 0 15,4-9-9-15,0 5 0 0,-1-5 9 0,1 6 8 16,0-3-8-16,-1-4 11 0,-6 7 5 0,3 3 2 16,0-3 0-16,1-3 0 0,-8 6 30 0,3 0 7 15,-3 0 1-15,4 0 0 0,-4 6-6 0,4-6-1 16,-4 3 0-16,0-3 0 0,4 0 2 0,-1 3 0 15,4-6 0-15,-3 3 0 0,7 3-9 0,-1-3-2 16,5 0 0-16,-1 0 0 0,7 0-12 0,4 7-2 16,0-7-1-16,0 0 0 0,-1 0-17 0,5-7-8 15,-1 7 8-15,4-3-8 0,3 3 21 0,1 0-1 16,10-3 0-16,0 3 0 0,3-6 0 0,-3-4 0 16,0 4 0-16,4-3 0 0,-4-1 4 0,7 4 0 15,3-7 0-15,1 10 0 0,3-3-4 0,-4-3 0 16,-3 2 0-16,0 1 0 0,4 3 0 0,3 3 0 0,4-6 0 0,-1 3 0 15,1-7 0-15,-4 10 0 0,4 0 0 0,3-3 0 16,3-3-10-16,5 6-2 0,-1-10-8 0,-4 7 12 16,5 0-12-16,-1-3 9 0,11-4-9 0,-4 1 8 15,-3 6-8-15,3-7 0 0,0 1 0 0,4 0 0 16,3 2 8-16,-3 1-8 0,0-3 8 0,10-1-8 16,11 7 0-16,-4 0 8 0,-10-3-8 15,0 6 0-15,-4 0 10 0,4 0-10 0,4 0 12 0,-8-3-12 0,-7-4 10 16,-3 7-10-16,3 7 8 0,0-7-8 0,11 0 13 0,-7 0-2 15,-7 0-1-15,7 0 0 0,6 0-2 0,1-7-8 16,-7 7 12-16,-7 0-4 0,-4-3 3 0,11 0 0 16,10-3 0-16,-7 6 0 15,-3 0 4-15,-4 0 1 0,-6 0 0 0,9 0 0 0,8 0-6 16,-4 0-1-16,-6 6 0 0,-1-3 0 0,0 0-9 16,4-3 0-16,7 10 0 0,-7-1 8 15,-4-6-8-15,4 7 0 0,3-1 0 0,0 0 0 0,1-5 0 0,-1 5 0 16,-3 7 0-16,10-10 0 0,7 3 0 0,1 1 0 15,-8-1 0-15,-7 1 0 0,-3-7 0 0,7 6 12 16,3-9-12-16,-6 10 12 0,-8-7-12 0,4-3 0 16,10 9 0-16,1-9 8 0,-8 0 4 0,7 6 1 15,11-3 0-15,-3 1 0 0,-5 2 1 0,1 3 0 0,-3 4 0 16,10-1 0-16,10-2-14 0,-3 2 9 0,-10-2-9 0,10 2 8 16,7-2-8-16,-4-1 0 15,-10 4 0-15,7-4 8 0,7 0-8 0,-7-2 10 0,-3-1-10 0,-1-6 10 16,11 9 1-16,-3-2 0 0,-11-4 0 0,14 3 0 15,17-3 1-15,-13 0 1 0,-15-3 0 0,4 7 0 16,4-4-2-16,-11-3-1 0,-7 6 0 0,-7-3 0 16,-8 0 0-16,8 4 0 0,7-4 0 0,-11-3 0 15,-6 6-10-15,-8-3 8 0,0 3-8 0,7-2 8 16,8-1-8-16,-12 3 0 0,-6-3 0 0,-11-3 8 16,0 6-8-16,-21-6 0 15,4 3 0-15,-1-3 0 0,4 7 0 0,-4-4 0 0,-3-3 0 0,-3 0 0 31,-4 3-57-31,6-3-17 0,-2 0-3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12T18:18:08.46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2385 15966 1440 0,'0'0'128'0,"0"0"-103"0,7-10-25 0,-4 1 0 0,8 6 123 0,-8-3 19 15,5 3 4-15,2-7 1 0,-3 10-79 0,0-3-16 16,-7 3-4-16,0 0 0 0,11-6 0 0,-11 6-1 16,0 0 0-16,0 0 0 0,0 0-3 0,0 0-1 15,3 0 0-15,-3 0 0 0,11 9-11 0,-11 4-1 16,3-4-1-16,5 4 0 0,-5 5-9 0,4-5-1 15,-7 6-1-15,4 3 0 16,6 0-3-16,-10 0 0 0,4 3 0 0,3-3 0 0,3 3 1 0,-6-3 0 16,-1 9 0-16,8-3 0 0,-4 4-9 0,0-1-8 15,4 0 12-15,-4 1-12 0,3-1 12 0,-6-6-12 16,6 7 12-16,1-4-12 0,-7-6 15 0,6 0-4 16,-6 0-1-16,3-10 0 0,3 10-10 0,-6-6 10 15,-1-4-10-15,4 1 10 0,-7-1-10 0,4-2 10 16,3-1-10-16,-7 4 10 0,4-7-10 0,-4-6 10 15,0 0-10-15,0 0 10 0,0 0-2 0,0 0-8 0,0 0 12 0,0 0-4 16,0 0 3-16,0 0 0 0,0 0 0 0,3-6 0 16,4 3-2-16,-3-7 0 0,3-2 0 0,-4-1 0 15,8-3-1-15,-11 4-8 0,3-7 12 0,4-3-4 16,4 0-8-16,-11 0 8 0,7-6-8 0,0 3 8 16,-3-3-8-16,3 3 0 0,3-7 0 0,-3 1 0 15,0-4 0-15,7 4 10 0,-3-7-2 0,3 7-8 16,-3 0 18-16,-1-1-3 0,4 1-1 0,1 0 0 15,6-1-14-15,-11 7 8 0,4-6-8 0,-3 3 0 16,3 3 0-16,-3 3 0 0,3 3 0 0,-4 0 0 0,1 3 0 16,0-3 0-16,-8 1 0 0,8 5 0 15,-11 4 0-15,3-4 0 0,4 4 0 0,-7-1-10 16,0 1-19-16,-7 6-4 16,7-7-1-16,-3 7 0 0,3-3-81 0,-11 3-16 0,8-3-3 0,3 6-1 15,-11-4-37-15,4 8-7 0,0-4-1 0,-4 6-745 16</inkml:trace>
  <inkml:trace contextRef="#ctx0" brushRef="#br0" timeOffset="541.8">2685 16709 1555 0,'0'0'138'0,"0"0"-110"15,0 0-28-15,0 0 0 0,0 0 99 0,0 0 14 16,0 0 3-16,0 0 1 0,0 0-95 15,-4 6-22-15,-6-3 0 0,-1 7 0 0,0-4 11 16,8 0 2-16,-8 4 1 0,1-1 0 0,6 1 35 0,-3-1 7 16,4 4 2-16,-1-4 0 0,4 4-15 0,0-1-3 15,0 4-1-15,0-1 0 0,4 4 14 0,6 3 3 16,-6 0 1-16,3 0 0 0,3 6-7 0,-3-6-2 16,0 7 0-16,4-4 0 0,-7-3-38 0,6 9-10 15,-6-9 0-15,3 9 0 0,-4-12 0 0,4 9 8 16,-3-3-8-16,-4-3 8 0,0 0 0 0,3-3-8 15,-6 3 12-15,3-9-4 16,0 5-116-16,0-5-24 0,0-4-5 0,0 1-963 0</inkml:trace>
  <inkml:trace contextRef="#ctx0" brushRef="#br0" timeOffset="1385.97">3591 16919 1681 0,'0'0'36'0,"0"0"8"0,0 0 2 0,0 0 2 0,0 0-38 0,0 0-10 0,0 0 0 0,0 0 0 15,0 0 56-15,0-3 8 0,4-6 3 0,-1-1 0 16,4 7 20-16,-7-3 4 0,4-7 1 0,3 10 0 16,-7-6-16-16,4-1-2 0,6 1-1 0,-6 0 0 15,3-4-13-15,3 0-4 0,-3 4 0 0,4-4 0 0,-4-2-28 0,0 2-7 16,4 1-1-16,-1-1 0 0,4-3-8 0,-3 4-1 16,3-1-1-16,4 1 0 0,-4-4-10 0,7 4 0 15,-3-7 0-15,3 9 8 0,3-5-8 16,1-1 0-16,-4 4 0 0,4-1 0 15,-11 4 27-15,7-4 3 0,4 4 1 0,-7-1 0 16,-1 7-31-16,1-3 8 0,-1 6-8 0,-2 6 0 16,-5-3-23-16,1 7-7 0,3-7-2 0,-11 6 0 0,4 7 32 0,1-4 0 15,-8 1 0-15,7-1 0 0,-7 4 0 0,0 0 0 16,-7-1 8-16,7 1-8 0,0 0 0 0,-4 0 0 16,4 2 0-16,0-5-12 0,0-1 12 0,0 4 0 15,0-3 12-15,0-1-12 0,4-2 8 0,-4 2-8 16,7-2 0-16,-4-1 0 0,4 0 8 0,-3-5-8 15,6 5 9-15,1-9-9 0,-1 6 12 0,-3-6-4 16,4 0-8-16,0 0 12 0,3 0-12 0,3-6 0 0,-2 6 0 0,-5 0 0 16,8-9 0-16,-1 9 0 0,-3-4 0 0,8-5 0 15,-8 6 0-15,10-3 0 0,-2 2 0 0,-5-2 0 16,4-6 0-16,1 8 0 0,6-2 0 0,4-3 0 16,-8 6 0-16,1-7-8 0,0 1 8 0,-1 6-13 31,1-7-78-31,-4 7-15 0,-3-3-3 0,3 3-1 15,0-4-133-15,-7 7-26 0</inkml:trace>
  <inkml:trace contextRef="#ctx0" brushRef="#br0" timeOffset="2315.91">5193 17214 2239 0,'0'0'99'0,"0"0"21"0,0 0-96 0,3-9-24 0,1 5 0 0,3-5 0 15,0 0 55-15,-3-1 6 0,-4 4 2 0,7-4 0 16,-7 1 5-16,3 0 2 0,1-4 0 0,3 4 0 0,-4-10-6 0,4 10 0 16,-3-4-1-16,-1 0 0 0,4-5-29 0,4-4-6 15,-7 3 0-15,3-3-1 0,0 0-4 0,0-9-1 16,3-1 0-16,-3 7 0 15,4-6-7-15,0-1-2 0,3 1 0 0,3 0 0 16,-3-1-13-16,8 4 8 0,-8-3-8 0,7 6 0 0,4-4 0 0,-8 4 8 16,4 3-8-16,1 0 0 0,-5-3 0 0,-3 10 0 15,4-4 0-15,-4 6 0 0,0 4 8 0,0 0-8 16,-3-1 0-16,-1 7 9 0,1 3-9 0,0 3 0 16,-8-3-10-16,4 10 10 0,0 2-8 0,-3 7 8 15,3 0 0-15,0 3-9 16,-4 0-18-16,1 6-3 0,-1-3-1 0,1 6 0 0,-4 1 31 0,0-1 0 15,0 0 0-15,0 1 0 0,-4-7 0 0,4 6 0 16,4-3 0-16,-4-6 0 0,3 0 0 0,-3 0 0 0,8-6 0 0,-8 0 0 16,0-7 0-16,3 4 0 0,4-4 0 0,-7-3 0 15,0-6 23-15,11 3 7 0,-11-3 2 0,7-9 0 16,3 6-32-16,1-7 0 0,0-2 0 0,-1-7 0 16,1-3 0-16,3-6 0 0,0-3 0 15,7-1 0-15,-10 1 8 0,3-4 0 0,3-5-8 16,1-1 12-16,0-3-12 0,-4 3 0 0,7-6-12 15,-3-3 12-15,3 0 0 0,0 6 8 0,0 3 0 0,-3-3 1 16,-1 10-9-16,1 2 0 0,0 1 0 0,-1 3 0 16,1 6-12-16,-4 6 1 0,0 0 1 0,0 4 0 15,4 2 10-15,-11 1 0 0,11 0 0 0,-8 6 0 16,4-7 0-16,-3 10 0 0,3 0 0 0,0 0 0 16,0 0 0-16,-3 10 8 0,-1-7-8 0,1 6 0 15,0 10-14-15,-1-7-7 0,-3 10-2 0,0 10 0 16,-3 5 14-16,-4 1 9 0,0 9-12 0,-4 0 12 0,-3 3-12 0,-3 0 12 15,3-3-12-15,-11 4 12 16,4-7-14-16,-4-4 4 0,1 1 1 0,2-6 0 16,1 5-36-16,-3-8-7 0,3-1-2 0,3-6 0 15,4 3-131-15,-11-6-27 0,8-3-4 0</inkml:trace>
  <inkml:trace contextRef="#ctx0" brushRef="#br0" timeOffset="3314.69">6773 16540 518 0,'0'0'46'0,"0"0"-37"0,0 0-9 0,0 0 0 16,0 0 216-16,0 0 42 0,0 0 8 0,0 0 2 16,0 0-145-16,0 0-29 0,0 0-6 0,0 0 0 15,0 0-20-15,0 0-3 0,0 0-1 0,0 0 0 16,-7 6 0-16,4 3 0 0,-4-5 0 0,7 8 0 0,-4-2-26 0,1-1-6 15,-1 10 0-15,1-4-1 0,-1 1 1 0,4 0 1 16,-11 3 0-16,4 3 0 0,0-1-33 0,0 8 0 16,4-4-10-16,-11 0 10 0,7 0 0 0,3-3 0 15,-3 0 9-15,4 6-1 0,-1-3-8 0,0-6 0 16,1 3 0-16,3-3-8 0,0-7 8 0,3 1 9 16,1-4-1-16,3 1-8 0,0-10 18 0,0 6-3 15,11-6-1-15,-8-6 0 0,4 3-2 0,4-4-1 16,0-5 0-16,-1-7 0 0,5 6-11 0,-1-5 0 15,0-4 9-15,0 0-9 0,-3 0 8 0,3 0-8 16,-3-6 8-16,3 12-8 0,-11-3 11 0,4-3-3 0,-3 3 0 16,3 7 0-16,-3-7-8 0,-4 9 0 15,-4-2 0-15,1 3 0 0,3-1 9 0,-4 7 0 16,-3 3 0-16,0 0 0 0,0 0-9 0,0 0 0 16,0 0 0-16,0 0 0 0,0 0 0 0,0 13 0 0,0-4 0 0,0 10-11 15,0-4 11-15,4 11 0 0,-4-1 0 0,0-3 0 16,0 9 0-16,0-3-10 0,0-3 10 0,0 7-10 15,0-4-3-15,7-3-1 16,-7-3 0-16,0 6 0 0,3-6 14 0,1-9 15 0,0 5-3 0,3-5-1 16,0 3-101-1,-4-10-20-15,4 3-4 0,0-2-598 0,-7-7-119 0</inkml:trace>
  <inkml:trace contextRef="#ctx0" brushRef="#br0" timeOffset="3830.65">7634 15925 403 0,'4'-9'17'0,"-4"9"5"0,0 0-22 0,0 0 0 0,0-3 0 0,0 3 0 16,0 0 320-16,0 0 60 0,0 0 12 0,0 0 3 15,0 0-287-15,0 0-58 0,3 12-11 0,1 1-3 16,-1 5 19-16,1 4 3 0,-1 0 1 0,-3 0 0 16,7 10-6-16,-7-1-1 0,7 0 0 0,-7 10 0 15,0 3-15-15,0 0-3 0,-3 3-1 0,-1 0 0 16,-3 6-17-16,0-2-3 0,-3 2-1 0,-1 0 0 0,-3 0-12 0,3-2 0 15,-3-1 0-15,0-3 0 16,7 3 0-16,-11 0 0 0,11-6 0 0,-7 0 0 0,11-10 0 0,-4 4 0 16,3-3 0-16,1-13 0 15,-1 6-97-15,4-6-23 0,0-10-4 0,0 7-869 16</inkml:trace>
  <inkml:trace contextRef="#ctx0" brushRef="#br0" timeOffset="5051.99">8195 16210 403 0,'0'0'36'0,"0"0"-36"0,0 0 0 0,0 0 0 16,0 0 169-16,0 0 27 0,0 0 6 0,0 0 1 15,0 0-115-15,0 0-22 0,0 0-5 0,0 0-1 16,0 0-4-16,0 0-2 0,-7 0 0 0,7 0 0 16,-4-9-10-16,4 9-1 0,0 0-1 0,0 0 0 15,-7 0-2-15,7 0-1 0,0 0 0 0,0 0 0 16,0 0-2-16,0 0 0 0,0 0 0 0,0 0 0 15,0 0 14-15,0 0 2 0,0 0 1 0,0 0 0 16,0 9-1-16,0 1 0 0,-3 2 0 0,3-2 0 16,-4-1-3-16,1 4-1 0,3-1 0 0,-7 4 0 15,7 0-29-15,-7-1-7 0,3 1-1 0,1 3 0 16,-1 3-3-16,1 0-1 0,-1 0 0 0,1 6 0 0,-5-6-8 0,5 9 0 16,-1-9 0-16,4 10 0 0,-3-1 0 0,3 0 10 15,-4 1-10-15,1-1 10 0,3 0-10 0,0 1 0 16,-7-7 0-16,3 6 0 0,1 1 0 0,-1-4 0 15,1-3-11-15,-1-6 11 16,1 3-72-16,-1 0-10 16,1-13-2-16,-4 10 0 0,-1-7-129 0,5-2-27 0,-1-7-4 0,4-3-2 0</inkml:trace>
  <inkml:trace contextRef="#ctx0" brushRef="#br0" timeOffset="5289.88">7955 16624 1958 0,'0'0'87'0,"0"0"17"0,0 0-83 0,0 0-21 0,11-3 0 0,-1 0 0 16,1-3 173-16,7 6 31 0,-4-10 5 0,7 7 2 15,-4-6-151-15,1 9-31 0,7-9-5 0,-4 9-2 16,0-10-10-16,4 7-1 0,-8 3-1 0,1-9 0 31,7 9-112-31,-11-4-22 0,4-2-5 0,-4 6-632 0,3-9-127 0</inkml:trace>
  <inkml:trace contextRef="#ctx0" brushRef="#br0" timeOffset="5451.24">8657 16602 748 0,'-3'22'67'0,"-1"-12"-54"0,-3 9-13 0,4-1 0 0,-5 4 337 0,1 3 65 15,0-3 13-15,0 7 2 0,0-1-315 0,-3-3-63 16,3 6-13-16,0-2-2 0,0-4 14 0,-4-3 3 16,4-4 1-16,3 4 0 0,-6-9-33 0,3 6-9 15,0-7 0-15,3-2 0 16,1-4-114-16,3-6-27 0,0 0-6 0</inkml:trace>
  <inkml:trace contextRef="#ctx0" brushRef="#br0" timeOffset="5631.82">8862 16192 2804 0,'0'0'62'0,"0"0"13"0,0 0 2 0,0 0 1 0,0 0-62 0,0 0-16 0,0 0 0 0,3-3 0 31,4-7-120-31,-7 10-28 0,4-3-4 0,3-3-940 0</inkml:trace>
  <inkml:trace contextRef="#ctx0" brushRef="#br0" timeOffset="6201.63">9031 16621 1994 0,'-7'13'88'0,"4"-4"19"0,-5 4-86 0,-2-4-21 0,3 10 0 0,0 0 0 15,0-4 18-15,-4 7-1 0,4 4 0 0,0-5 0 16,-4 1-17-16,4 0 0 0,-3-3 0 0,3-3 0 16,3 6 16-16,-3-3 0 0,0-7 0 0,4 4 0 15,-4-4 20-15,7-8 3 0,-4 5 1 0,0 0 0 16,4-9 6-16,0 0 2 0,0 0 0 0,0 0 0 15,8-12-12-15,-1-4-1 0,3 0-1 0,1-2 0 16,-1-7-22-16,4-4-12 0,-3-2 12 0,3 0-12 16,0-1 0-16,0 1 0 0,0 0 0 0,4-1 0 15,-4 1 0-15,0 9 0 0,0 0 0 0,1 3 0 16,-1 7 10-16,0 2-10 0,0 1 8 0,0 2-8 16,-3 1 15-16,3 6-3 0,-4 0 0 0,4 0 0 15,-3 6 9-15,3 1 2 0,0 2 0 0,-3 7 0 16,3 0-23-16,0 2-18 0,-3 1 3 0,3 6 1 0,-4-3 14 15,-3 0-9-15,0 9 9 0,-3 1-8 0,-1-1 19 0,-3 1 4 16,0-4 1-16,-3 3 0 16,-1-6-36-16,1 3-8 0,-1-2 0 0,1-5-1 15,-1-2-63-15,1-6-13 0,3 6-3 0,-4-10-940 0</inkml:trace>
  <inkml:trace contextRef="#ctx0" brushRef="#br0" timeOffset="6624.86">9818 16665 1746 0,'0'0'38'0,"0"0"8"0,0 0 2 0,0 0 1 0,-7-3-39 0,3-3-10 0,-3 6 0 16,4-3 0-16,-4-7 46 0,0 10 7 0,-1-3 2 15,1 3 0-15,0-6 4 0,-3 6 1 0,-1 0 0 0,4 0 0 16,-3 6-20-16,-5-3-3 0,-2 7-1 0,3-1 0 15,0 4-16-15,-4 5-4 0,-3 4-1 0,3 0 0 16,1 0-6-16,-5 10-1 0,8-4 0 0,-3-3 0 16,2 6-8-16,5-9 0 0,3 6 0 0,0-2 0 15,3-5 28-15,4-2 3 0,0 3 1 0,4-6 0 16,3-4-50-16,0 1-10 0,3-4-1 0,5-5-1 0,-5 5 13 0,4-9 2 16,0 0 1-16,8-3 0 0,-5-3 14 0,4-4-11 15,-3 4 11-15,3-10-10 0,4 4 10 0,0-7 11 16,-4-3-3-16,3 0 0 0,1 0 10 0,-7 0 2 15,3-6 0-15,-7 6 0 0,4 0 19 0,-8-3 4 16,1 3 1-16,-4-3 0 0,0 3-10 16,0 0-2-16,-7 3 0 0,0 3 0 15,-4-2-2-15,-3 8-1 0,-3-2 0 0,-1 2 0 0,-3 1-13 0,0 6-4 16,-4-4 0-16,-3 4 0 0,4 0-12 16,-1-3-10-16,-3 6 2 0,3 0 0 0,1 0 8 0,2 0-8 15,1 0 8-15,0 0-8 16,4 0-132-16,-1 0-25 0,4 0-6 0</inkml:trace>
  <inkml:trace contextRef="#ctx0" brushRef="#br0" timeOffset="7304.99">10068 16684 288 0,'0'0'25'0,"0"0"-25"0,0 3 0 0,0 7 0 16,0-10 366-16,-3 9 68 0,3 3 14 0,0-2 2 16,0 2-349-16,0-2-69 0,-4 6-15 0,4-4-2 15,-3 7 25-15,-1-3 6 0,-3 2 1 0,0-5 0 16,0 6 9-16,0 0 3 0,-4-4 0 0,4 4 0 16,-3-6 1-16,-1 5 0 0,1-5 0 0,-1 6 0 15,4-7-4-15,0 1 0 0,0-4 0 0,0 1 0 16,3-4-30-16,4-6-6 0,0 0-2 0,0 0 0 15,0 0-18-15,0 0 0 0,0 0 8 0,0 0-8 16,4-6 0-16,6-7 0 0,1 1 0 0,0-7 0 0,-1 0 0 0,8-3 0 16,-1 0 0-16,1-6 0 0,0 3 0 0,3-3 0 15,-4 2 0-15,1-2 0 0,3 6 0 0,-3 0 0 16,0-6 0-16,3 6 0 0,3 6 0 0,-2 1 0 16,-1 2 0-16,0 1 0 0,-3 2 0 0,3 1 0 15,0 9 0-15,-7-3 0 0,0 3 0 0,4 3 0 0,6 3 0 16,-6 0 0-16,-11 4 0 0,4 9 0 0,10-7 0 0,-3 10 0 15,-4-3 0-15,-4 3 0 0,1 0 0 0,-1-3 0 16,8 3 0-16,-11 0 0 16,-3-4 0-16,-1-5 0 0,8 6 0 0,-8-7 0 0,-3 1 0 0,0-4 0 15,0-3 29-15,0-2 3 0,0-4 0 16,0 0 0-16,0 0-32 0,0 0 0 0,0 0 0 16,0 0 0-16,-3-4 0 0,3-11 0 0,7 9 0 0,-4-10 0 31,4 0-20-31,0-3-9 0,0 1-3 0,1-4 0 0,9-3 18 0,-6-1 3 0,-4 4 1 0,3-3 0 15,12-3 10-15,-8 6 0 0,0 3-9 0,-4-3 9 16,4 1 0-16,1 8 0 0,2-6-9 0,-3 10 9 16,-7-4 0-16,7 4 0 0,4-1 0 0,-4 7 0 15,-3 0 9-15,-1-3-9 0,8 6 8 0,-4 0-8 16,0 9 11-16,0-6-3 0,-7 7-8 0,11-1 12 0,3 1-12 0,-3 2 0 16,-11 7 0-16,4-6 0 0,10 8 0 0,-7-2 0 15,-4 3 0-15,1 0 0 0,-8 6 0 0,1-3 0 16,7 4 0-16,-4-4 0 0,-14 0 0 0,7-3 0 15,7 0 0-15,-7 0 0 0,-7-3 0 16,0-4 0-16,3 7 0 0,0-12 0 16,4 8-48-16,-3-14-15 0,-8 5-3 0,4-9-733 15,7 0-146-15</inkml:trace>
  <inkml:trace contextRef="#ctx0" brushRef="#br0" timeOffset="7701.69">11465 16643 1839 0,'14'13'81'0,"-14"-13"18"0,-7 9-79 0,4 7-20 0,10 0 0 0,-4 2 0 16,-6 1 54-16,-1 3 7 0,8 3 2 0,-1-3 0 15,1 10 9-15,-8-4 1 0,-3-3 1 0,4 0 0 0,6-3-9 0,-3 0-1 16,-10 0-1-16,-1-10 0 0,4 7-47 0,4-6-16 16,-1-4 9-16,-3 0-9 15,-4-5-77-15,11-4-21 0,0 0-4 0,0 0-598 16,-10-10-120-16</inkml:trace>
  <inkml:trace contextRef="#ctx0" brushRef="#br0" timeOffset="7866.67">11494 16207 2210 0,'14'0'98'0,"-14"0"20"0,0 0-94 0,0 0-24 0,0 0 0 0,7 3 0 15,7 4 42-15,-7-1 4 0,-14 3 1 0,10-2 0 16,11-1-47-16,-7 3 0 0,-3 1 0 16,0-1-10-1,3-6-56-15,7 7-11 0,-4-1-3 0,4 1-888 0</inkml:trace>
  <inkml:trace contextRef="#ctx0" brushRef="#br0" timeOffset="8350.16">12241 16621 2181 0,'0'0'48'0,"0"0"9"0,-7 0 3 0,-3 0 2 0,-4 0-50 0,0 3-12 15,-4-3 0-15,-3 7 0 16,0-4 0-16,-1-3 8 0,1 9-8 0,-3 1 0 16,-5-7 17-16,5 6-2 0,-1 7-1 0,0 0 0 15,1 2 8-15,-1 4 2 0,4 0 0 0,0 6 0 0,-1-2-16 0,5 5-8 16,-4 0 8-16,6 1-8 0,1-1 10 16,4-3-2-16,-1-3-8 0,4-3 12 0,0 0 4 0,7-3 0 15,0-6 0-15,0 5 0 0,4-5-6 0,3-4-1 16,0-2 0-16,3-4 0 0,1-3-9 0,3 0 0 15,4-10 9-15,3 7-9 0,-4-6 15 0,5-4-2 16,2-2 0-16,1-1 0 0,-4-6-13 0,0-3 0 16,0 3 0-16,1 0 0 0,-5 0 26 0,1-3 2 0,-4-3 1 0,0-1 0 15,0 8 2-15,4-1 0 0,-8 6 0 0,5 0 0 16,-5 4-20-16,-3-1-11 0,0 7 12 0,-3-4-12 16,3 10 18-16,-7 0-3 0,0 0-1 0,3 7 0 15,1 2-14-15,-4 4 0 0,3-1 8 0,1 4-8 16,-4 0 0-16,3 6 0 0,-3-1-12 0,0-2 12 15,-3 3 0-15,3 0 0 0,-4-3 0 0,4 3 0 16,-3 0 0-16,3-3 0 0,0-7 0 16,0 7 0-16,0-6 0 0,0-1 9 0,-4-2-9 0,4-1 8 15,0 0-18-15,0-9-4 0,0 0-1 0,0 0 0 32,0 0-105-32,0 0-22 0,0 0-4 0,4-9-584 0,3-4-117 0</inkml:trace>
  <inkml:trace contextRef="#ctx0" brushRef="#br0" timeOffset="8706.25">12689 15790 1861 0,'0'0'82'0,"0"0"18"0,0 0-80 0,0 0-20 16,-7 0 0-16,4 7 0 0,-4-4 63 0,0 6 9 15,0 4 1-15,3 2 1 0,-6 1-36 0,6 12-7 16,-3 4-2-16,0 2 0 0,0 4 34 0,3-1 6 16,4 4 2-16,-7 9 0 0,4 4-1 0,-1-1 0 15,4 0 0-15,-3 7 0 0,3-4-11 0,0 4-3 0,3-4 0 16,-6-2 0-16,3-4-37 0,-4 3-8 0,4-6-2 0,-3 3 0 15,3-6-9-15,-4-3 0 0,1 3 0 0,3-13 0 16,0 1 0-16,0-1 0 0,-7 0 0 16,3-9 0-1,0-3-93-15,1-6-15 0,-1 5-2 0,4-14-1 0,0-4-133 0,0 0-28 0,0 0-4 16,-7-13-2-16</inkml:trace>
  <inkml:trace contextRef="#ctx0" brushRef="#br0" timeOffset="10104.7">13776 15536 345 0,'0'0'31'0,"0"0"-31"0,0 0 0 0,0 0 0 16,-7-3 327-16,3-3 59 0,-3 6 12 0,7 0 2 0,0 0-292 0,0 0-58 15,0 0-12-15,-7 0-2 0,0 0 8 0,0 9 3 16,0-9 0-16,-3 10 0 0,-1 2-5 0,0-2-1 16,1 2 0-16,-4 7 0 0,0 0-5 0,-8 3 0 15,1 0-1-15,4 9 0 0,-8 4-11 0,0 5-1 16,4 4-1-16,-4 6 0 0,1-6-10 0,-5 10-3 15,5-4 0-15,-1 3 0 0,4 7 11 16,0 2 3-16,-4 4 0 0,4 0 0 0,0 6-23 16,3-6 9-16,-3 3-9 0,3-3 0 0,4 0 8 0,0-7-8 15,0-2 0-15,7 2 0 0,3-5 0 0,4-4-12 16,4-3 1-16,6 3 1 16,8-9-31-16,-4-7-7 0,7 7 0 0,1-10-1 15,-1-5-156-15,3 2-31 0</inkml:trace>
  <inkml:trace contextRef="#ctx0" brushRef="#br0" timeOffset="15808.93">14164 16421 115 0,'0'0'10'0,"0"0"-10"0,0 0 0 0,0 0 0 0,0 0 212 0,4-10 40 16,-4 7 8-16,3-6 1 0,1 2-148 0,-1-5-29 16,4 2-7-16,0 7-1 0,0-6-53 0,0-1-11 15,0 1-3-15,0-3 0 0,1 2 9 0,-1 7 2 16,-4-3 0-16,1 3 0 0,3-7 29 0,-7 7 7 15,3-3 0-15,-3-4 1 0,0 7 11 0,0 3 3 16,0-3 0-16,-3-3 0 0,-1 6-8 0,-3-3-2 16,0-4 0-16,4 7 0 0,-8-3-8 0,4-3-1 15,0 3-1-15,-4 3 0 0,1 0 4 0,3-10 1 0,-4 10 0 0,0 0 0 16,1 0-20-16,-1 0-3 16,1 0-1-16,-1 0 0 0,1 0-6 0,-1 10-2 15,0-7 0-15,1 6 0 0,-1 1-8 0,-3 2-3 16,4-2 0-16,-1 9 0 0,-3-7-13 0,0 10 0 0,0-3 0 15,-1 3 0-15,5 6 8 0,-4-3-8 16,0-3 0-16,3 6 0 0,1-3 12 0,-1 4-3 0,0-1-1 16,4-3 0-16,0 6-8 0,4 1 0 0,-1-1 0 0,4 0 0 15,4 1 0-15,-1 2 0 0,4-2 0 0,0-1 0 16,0 0 0-16,8 1 0 0,-1-10 0 0,3 0 0 16,1-1 0-16,3-2-11 0,0-6 3 0,4-4 0 15,0 1 8-15,-1-4 0 0,5-3 0 0,-1-3-8 16,0-3 8-16,4-3 0 0,-1-4 0 0,1 1 0 15,0-7 11-15,-4 0-3 0,-3-5 0 0,0-1 0 16,-4 0-8-16,0 0 0 0,0-7 0 0,-3 8 8 0,-4-11 2 0,0 10 0 16,-3-3 0-16,-4-3 0 15,0 3 16-15,0-3 3 0,-7-4 1 0,3 7 0 0,-3-3-11 0,0 3-3 16,-3-3 0-16,-1 6 0 0,-3-7-16 0,4 7 0 16,-4 1 8-16,-1 2-8 0,-2 3 0 0,-1 0 0 15,1 4-8-15,-4 2 8 16,0-2-32-16,-1 2-1 0,1 10 0 15,-3-9 0-15,3 9-8 0,-4 0-2 0,0-3 0 0,4 0 0 16,0-3-20-16,0 6-4 0,0 0-1 0,3-10 0 16,1 10-62-16,6-9-13 0,1 6-2 0,-1-7-807 0</inkml:trace>
  <inkml:trace contextRef="#ctx0" brushRef="#br0" timeOffset="16562.77">14457 16073 230 0,'0'0'20'0,"0"0"-20"15,0 0 0-15,0 0 0 0,0 0 165 0,0 0 29 16,0 0 6-16,7-10 0 0,-4 7-133 0,1-3-27 0,-4 6-6 0,3-10-1 16,-3 10-25-16,4-3-8 15,-4 3 0-15,0 0 0 0,4-9 8 0,-4 9-8 0,0 0 0 0,0 0 0 16,0 0 39-16,0 0 1 0,0 0 0 0,0 0 0 16,0 0 28-16,0 0 5 0,0 0 2 0,0 0 0 15,0 0 5-15,0 0 2 0,0 0 0 0,0 0 0 16,0 0-11-16,0 0-3 0,0 0 0 0,0 0 0 15,-4 9-18-15,4 1-4 0,-4-1-1 0,1 4 0 16,-1-4 0-16,1 3 0 0,-4-2 0 0,3 2 0 16,1 7-10-16,-1-6-3 0,1 6 0 0,-4 3 0 15,0-1-18-15,0 11-4 0,0 9-1 0,-4-1 0 16,0 4-1-16,-3 0-8 0,0 9 12 0,-4 1-4 0,1-4 12 0,-4 3 1 16,0 1 1-16,-4-1 0 15,4 0 12-15,-1 1 2 0,5-4 1 0,-4 3 0 0,0-9-9 16,-1 3-1-16,5-3-1 0,-1-3 0 0,0-4-17 15,4-5-9-15,0 8 10 0,4-8-10 16,-1-1-19-16,0-3-9 0,4-3-3 0,0 4 0 16,4-4-135-16,-4-7-27 0,3-5-6 0,1 6-823 15</inkml:trace>
  <inkml:trace contextRef="#ctx0" brushRef="#br0" timeOffset="20090.68">15071 17035 115 0,'0'0'10'0,"0"0"-10"16,0 0 0-16,0 0 0 0,0 0 48 0,0 0 8 15,0 0 2-15,0 0 0 0,0 0-26 0,0 0-6 0,0 0-1 0,0 0 0 16,0 0-25-16,0 0-17 0,0 0 2 0,0 0 1 16,0 0 63-16,0 0 13 0,0 0 2 0,0 0 1 15,0 0 35-15,0 0 6 0,0 0 2 0,0-3 0 16,0-6-12-16,0 9-1 0,0 0-1 0,3-3 0 15,-6-4-58-15,3 7-12 0,0 0-3 0,0 0 0 16,0 0-21-16,0 0 8 0,3-9-8 0,-3 9 0 16,0 0 8-16,0 0-8 0,0 0 10 0,0 0-10 15,0 0 40-15,0 0 1 0,0 0 1 0,0 0 0 16,0 0 11-16,0 0 3 0,0 0 0 0,0 0 0 16,0 0 0-16,0 0 1 0,0 0 0 0,0 0 0 15,0 0-16-15,0 0-3 0,0 0-1 0,0 0 0 0,0 0 3 0,0 0 0 16,0 0 0-16,0 0 0 15,0 0 29-15,7 0 7 0,-7 0 0 0,0 0 1 16,7 0-8-16,0 9-1 0,0-9-1 0,-3 10 0 16,-4-10-23-16,7 6-5 0,-3 0-1 0,-1 4 0 0,1-1-12 0,3 4-2 15,0-4-1-15,0 4 0 0,0 2-14 0,0 1-9 16,3 3 12-16,1 3-12 0,0 0 12 0,-1 0-12 16,1-4 12-16,-1 11-12 0,1-4 20 0,0-3-2 15,-8 6-1-15,4-3 0 0,0-3 3 0,-3 6 0 16,-4-6 0-16,0 0 0 0,-4 6-20 0,1-6 0 15,-4-3 0-15,0-3 0 0,-4 2 0 0,0 1 0 16,1-3 0-16,-4 3 0 0,-4-7-13 0,4 4 0 0,-4-3 0 16,1-1 0-1,3 1-28-15,-8-7-6 0,5-3-1 0,-1 6 0 16,0-2-136-16,1-4-27 0,-1-3-5 0,-3 0-876 0</inkml:trace>
  <inkml:trace contextRef="#ctx0" brushRef="#br0" timeOffset="20887.89">15674 16276 115 0,'0'0'0'0,"0"0"10"0,0 0-10 0,7 0 0 0,-7 0 0 0,11 0 0 0,-1-3 245 0,-3 3 47 16,0-9 10-16,0 9 2 15,0 0-149-15,0-3-30 0,-3-4-5 0,-4 7-2 0,7-3-7 0,-3-3-2 16,6 3 0-16,-3 3 0 0,-7 0-20 0,0 0-4 16,7-3-1-16,-7 3 0 0,0 0-7 0,11-7-1 15,-1 14-1-15,1-4 0 0,-4-3-11 0,0 9-3 16,0 1 0-16,0 2 0 0,-3 7-23 0,3 3-5 15,-4 3-1-15,1 6 0 0,-1 10-16 0,1-3-3 16,-1-1-1-16,-3 10 0 0,-3-3-4 0,-1 0 0 16,4 0-8-16,-7-3 12 0,4 3-12 0,-4-3 0 0,3-10 0 15,1 3 0-15,-4-2 0 0,7-4 0 16,-4-6 0-16,1 0 0 16,3 0-24-16,0-6-10 0,0-4-2 0,0 1-1 15,0-4-120-15,3-6-24 0,-3-3-5 0,0 0-904 0</inkml:trace>
  <inkml:trace contextRef="#ctx0" brushRef="#br0" timeOffset="21418.32">15783 15674 1627 0,'0'0'36'0,"0"0"7"0,0 0 1 0,-3 7 2 0,3-7-37 0,0 9-9 16,0-3 0-16,0 4 0 0,0-1 84 0,0 0 14 15,7 1 3-15,-4-1 1 0,-3 4-17 0,7-4-3 0,-3 4-1 0,7-1 0 16,-4 7 3-16,3-6 0 0,4 2 0 0,4-2 0 15,0-1-31-15,3 10-5 0,0-3-2 0,4 0 0 16,-1 3-17-16,4 0-3 0,1 0-1 0,-1 0 0 16,0 6-12-16,4-3-2 0,0 3-1 0,3-3 0 15,0 7-10-15,-3 9 10 0,3-7-10 0,-3 13 10 16,0 0-10-16,-4 3 0 0,0 7 0 0,0-4 8 16,-6 10 4-16,-1-1 0 0,-4 7 0 0,-3 7 0 31,1-1-31-31,-12 0-5 0,4-12-2 0,-7 0 0 0,0-1 48 0,-3-8 10 0,-4-1 1 0,-4 0 1 15,0 1-17-15,-3-4-3 0,-7-6-1 0,4 0 0 16,-8-13-13-16,0 10 0 0,0-10 0 0,-6 0-893 16,-5 1-182-16</inkml:trace>
  <inkml:trace contextRef="#ctx0" brushRef="#br0" timeOffset="45232.45">19660 16192 403 0,'0'0'36'0,"0"0"-36"0,0 0 0 0,0 0-112 15,0 0-30-15</inkml:trace>
  <inkml:trace contextRef="#ctx0" brushRef="#br0" timeOffset="45697.56">19653 16157 403 0,'0'0'36'0,"0"0"-36"0,0 0 0 0,11-3 0 0,-4-3 40 15,0-4 0-15,-4 7 1 0,5-6 0 0,-5 9-33 0,-3 0-8 16,0 0 0-16,0 0 0 0,7-3 63 0,-7 3 10 16,0 0 3-16,0 0 0 0,0 0 37 0,0 0 8 15,0 0 2-15,0 0 0 0,-3-7-23 0,3 7-4 16,0-9 0-16,0 9-1 0,-4-3-2 0,4 3 0 15,0-10 0-15,0 7 0 0,4-3-34 0,-1-3-7 0,1 6-2 0,3-7 0 16,-4 7-36-16,4-3-14 0,-3-4 11 0,-1 7-11 16,4 0 0-16,-7 3 0 0,4-6 0 0,-4 6 0 15,0 0 0-15,0 0 8 0,0 0-8 0,0 0 0 16,0 0 26-16,0 0 2 0,0 0 1 16,0 0 0-16,0 0 10 0,0 0 1 0,0 0 1 0,0 0 0 15,0 0-3-15,0 0-1 0,-7 6 0 16,7-3 0-16,-4 7-6 0,1-1-2 0,-4 4 0 0,3-4 0 15,-3 3-10-15,0 1-3 0,-3 6 0 0,-1 3 0 16,0 6 0-16,1-3 0 0,-4 6 0 0,3 1 0 16,-3-1-6-16,0 1-2 0,-4 8 0 0,4-5 0 15,-7 2-8-15,0-2 0 0,0-1 0 0,3-2 0 16,-3 5 0-16,3-5 0 0,-3 2 9 0,0-2-9 16,3-1 0-16,4 3 8 0,-4-2-8 0,1-1 0 0,3 1 0 0,0-4 0 15,3-3 0-15,-3 0 8 0,0-3-8 0,3 0-16 16,-3-7 4-16,7 4 0 15,-7 0-28-15,3-6-5 0,4 5-2 0,0-5 0 16,-3 0-22-16,3-4-5 0,0 0-1 0,-1 1 0 16,1-7-5-16,4 6 0 0,-1-9-1 0,4 0 0 15,0 0-82-15,0 0-16 0,0 0-3 0,0-9-538 16</inkml:trace>
  <inkml:trace contextRef="#ctx0" brushRef="#br0" timeOffset="46088.66">19212 16126 979 0,'-14'-10'43'0,"4"10"9"0,-1-9-41 0,-3 6-11 0,0 0 0 0,3-4 0 16,-3-2 188-16,4 6 35 0,-1-3 7 0,0 3 2 15,8-7-172-15,-4 7-33 0,7 3-7 0,0 0-2 16,0 0 25-16,0 0 5 0,0 0 0 0,0 0 1 15,0 0-13-15,10 0-2 0,1 3-1 0,0-3 0 16,-8 10 17-16,8-7 3 0,-1 6 1 0,1 0 0 16,-1 1-5-16,-3 2-1 0,0-2 0 0,4 2 0 15,-4 4-15-15,0-3-3 0,4 5-1 0,-4-2 0 16,3 6-1-16,-3-3 0 0,8 12 0 16,-5-9 0-16,1 10-15 0,3 2-3 0,-4 7-1 0,5-4 0 0,-1-2 3 15,0 6 1-15,3-7 0 0,-2 7 0 16,2-7-13-16,4 4 11 0,4-3-11 0,-4-4 10 15,4 0-10-15,0 1 10 0,-4-4-10 0,3-3 10 16,1 6-10-16,-4-9 8 0,0 0-8 0,1-3 8 0,-1 3 10 0,0 0 2 16,-3-6 0-16,-1-1 0 15,-3-5-58-15,0 2-11 0,4-2-3 0,-4-1 0 16,-7 0-188-16,4-5-37 0</inkml:trace>
  <inkml:trace contextRef="#ctx0" brushRef="#br0" timeOffset="47400.64">20122 16991 403 0,'0'0'36'0,"0"0"-36"16,0 0 0-16,0 0 0 0,0 0 265 0,-3-9 47 16,3 9 8-16,-4 0 3 0,4 0-233 0,0 0-46 15,-3-3-10-15,3 3-2 0,-4-7 10 0,4 7 2 16,0 0 0-16,0 0 0 0,-7-3-4 0,7 3 0 16,-3-3 0-16,3 3 0 0,-7 0 4 0,0 0 1 15,0 0 0-15,-4 0 0 0,4 3-4 0,0-3-1 16,0 3 0-16,0 4 0 0,-4-4-10 0,4 6-2 15,0 4-1-15,-3-4 0 0,2 1-15 0,1-1-2 16,0 4-1-16,4 5 0 0,-4-5-9 0,3 6 0 16,4 0 0-16,-3-4 0 0,-4 7 0 0,7-3 0 15,-4 9 0-15,4-3 0 0,-3-3-9 0,3 7 9 16,-4-8 0-16,8 5 0 0,-1-8 0 0,-3 4 0 0,4 0 0 0,-1 0 0 16,1-6 0-16,3 0 0 0,0-7 0 0,3 0 0 15,-3-2-10-15,1-4-5 0,6 0-1 0,-4-3 0 31,4 0-164-31,0 0-32 0,8-6-8 0,-1-10 0 0</inkml:trace>
  <inkml:trace contextRef="#ctx0" brushRef="#br0" timeOffset="47645.65">19918 16803 1594 0,'0'0'35'0,"0"0"7"0,0 0 2 0,0 0 1 0,0 0-36 0,0 0-9 16,0 0 0-16,0 0 0 0,0 0 0 0,0 0 12 16,0 0-12-16,0 0 12 0,0 0 1 0,0 0 1 15,0 0 0-15,0 0 0 0,0 0-14 0,0 0 9 16,0 0-9-16,0 0 8 15,0 0-27-15,0 0-5 0,0 10-2 0</inkml:trace>
  <inkml:trace contextRef="#ctx0" brushRef="#br0" timeOffset="48249.91">20345 17477 1324 0,'0'0'118'0,"0"0"-94"0,0 0-24 0,0 0 0 16,0 0 92-16,0 0 15 0,0 0 2 0,0 0 1 15,7 0-71-15,-7 0-15 0,7 0-2 0,0-3-1 16,0 6-5-16,0-3-2 0,4 0 0 0,-4 0 0 15,0 0 8-15,0 7 2 0,0-4 0 0,0 6 0 16,0-6-1-16,-4 7 0 0,1 2 0 0,-1-2 0 16,1-1-23-16,-4 4 0 0,0 2 0 0,-4-2 0 15,1 6 14-15,3-7 2 0,-4 1 0 0,1-1 0 16,-4-2-8-16,3 5 0 0,-3-8-8 0,4 2 12 16,-4 0-12-16,3 4-10 0,1-4 2 0,-1-2 0 31,1-4-61-31,-1 6-12 0,1-6-3 0,-1 7-477 0,4-10-96 0</inkml:trace>
  <inkml:trace contextRef="#ctx0" brushRef="#br0" timeOffset="48746.13">20814 17073 1875 0,'0'0'83'0,"-7"-6"17"0,3 6-80 0,-3 0-20 0,4 0 0 0,3 0 0 16,-4-4 0-16,4 4 0 0,0 0 0 0,0 0 8 15,0 0-8-15,0 0 0 0,-3 10-8 0,-1-7 8 16,4 10 0-16,0-4-10 0,-3-3 10 0,3 4 0 16,0 2 8-16,0 1 9 0,0-4 2 0,0 0 0 15,3 4 17-15,-3 0 3 0,4 5 1 0,-4-5 0 16,3 9-14-16,1-3-2 0,3 3-1 0,-4 0 0 16,1 0-13-16,3 9-2 15,0-3-8-15,0-3 12 0,0 7 16 0,0-4 2 0,-3 3 1 0,3-6 0 16,-4 3-15-16,4 1-2 0,-3-4-1 0,3 3 0 15,-4-6-13-15,1 3 8 0,-1-3-8 0,-3-3 0 16,0 3 8-16,0 0-8 0,0 6 0 0,-3-6 9 0,-1 0-9 16,-3-3 0-16,0 3 9 0,0 0-9 15,-3-1 0-15,-4 1 0 0,-4-3 0 0,4-6 8 0,-4 9-8 0,-3-7 0 16,0-2 8-16,0-4-8 16,3-5-36-16,-3 2-11 0,3-6-2 15,-3-6-1-15,0-4-136 0,3-12-27 0</inkml:trace>
  <inkml:trace contextRef="#ctx0" brushRef="#br0" timeOffset="48944.22">20782 16756 2973 0,'0'0'132'0,"-7"-6"27"0,0 6-127 0,0 0-32 0,-4 0 0 0,11 0 0 15,0 0 35-15,0 0 1 0,0 0 0 0,0 0 0 32,0 0-52-32,4 6-11 0,3-3-1 0,0 4-1 15,0-1-23-15,0 0-5 0,4-3-1 0,-1 3-796 0,1-2-159 0</inkml:trace>
  <inkml:trace contextRef="#ctx0" brushRef="#br0" timeOffset="50198.01">21911 16684 961 0,'0'0'20'0,"0"0"5"0,0 0 1 0,0 0 2 0,0 0-28 0,0 0 0 0,-11 3 0 0,11-3 0 15,0 0 63-15,0 0 6 0,-7-3 2 0,4 0 0 16,3 3 55-16,0 0 11 0,0 0 3 0,-4-6 0 16,-3 2-54-16,7 4-10 0,0 0-3 0,0 0 0 0,-3-6-21 15,3 6-4-15,3-9 0 0,4 9-1 0,-7 0-5 0,0 0-1 16,7-3 0-16,0-7 0 0,4 7-3 0,-4-3-1 15,-3 3 0-15,-1-4 0 0,4 4 6 0,0-6 1 16,0-1 0-16,-3 1 0 0,-1-3-1 0,4 2 0 16,4-2 0-16,-4-1 0 0,-3-6-27 0,3 7-4 15,3-7-2-15,4 0 0 0,-3 6 0 0,3-8 0 16,-3 8 0-16,6-6 0 0,-3 10-10 0,0-1 10 16,-3-2-10-16,3 2 10 0,7 7-10 0,-7-3 0 15,-3 3 0-15,3 3 0 0,0 0 0 0,4 9 0 16,-4-6-11-16,-3 4 11 0,-8-4 0 0,8 9-8 15,3-2 8-15,-4-1 0 0,-10 4-8 0,4 2 8 16,7 1-8-16,-1 0 8 0,-6-1 0 0,-1 4 11 0,4-6-1 0,0 6 0 16,4-1-10-16,-1-2 12 0,-6 0-12 0,7-1 12 15,-1 1-12-15,4 0 0 0,-7-7 0 0,0 10 8 16,4-6-8-16,3-1 0 0,-3-2 0 0,-1 8 0 16,1-8 0-16,-4 2 0 15,7-2 0-15,0 2 0 0,-3-2 0 0,3-7 0 0,0 3 9 0,4-3-9 16,-1-3 13-16,1 0-1 0,3 0-1 0,4-3 0 15,-1-3-1-15,5 0 0 0,-5-1 0 0,4-2 0 16,4-4-2-16,0 1 0 0,-7-7 0 0,3 6 0 16,4 1-27-1,-4-4-5-15,0 4-2 0,0-1 0 0,-3-3-81 16,0 4-16-16,-1-7-3 0,1 7-1029 0</inkml:trace>
  <inkml:trace contextRef="#ctx0" brushRef="#br0" timeOffset="52619.81">23604 16076 1209 0,'0'0'108'0,"0"0"-87"0,0 0-21 0,0 0 0 16,0-7 170-16,0 7 30 0,-3-6 5 0,3 6 2 16,0 0-131-16,0 0-25 0,0 0-6 0,-4-9-1 15,4 9 7-15,0 0 1 0,0 0 0 0,0 0 0 16,0 0 0-16,0 0 0 0,4 9 0 0,-1 4 0 16,1 2-32-16,-1 1-7 0,1 3-1 0,3 9 0 15,0-3 16-15,0 6 4 0,0 10 0 0,0-6 0 16,0 12-10-16,4-10-2 0,-1 14 0 0,-2-8 0 15,-1 1-10-15,3-3-2 0,-6 0-8 0,3 3 12 16,0-3-12-16,-4 2 11 0,1-2-11 0,-4 0 10 0,3-6 2 0,-3 5 0 16,0-8 0-16,4-1 0 0,-4 3-12 0,0-5 0 15,0-7 0-15,0 0 0 0,0 0 0 0,0-4 0 16,3-5-10-16,-3-4 10 16,0 4-76-16,0-7-10 0,0-6-2 0,0 0 0 15,0 0-108-15,0 0-23 0,0 0-4 0</inkml:trace>
  <inkml:trace contextRef="#ctx0" brushRef="#br0" timeOffset="53463">23544 16000 2041 0,'-21'-3'90'0,"14"-3"19"0,-3 6-87 0,-1 0-22 0,0 0 0 0,-3 0 0 15,7 9 10-15,-3-9-2 0,3 0-8 0,7 0 12 16,-7 0 2-16,7 0 0 0,0 0 0 0,0 0 0 16,0 0 40-16,0 0 8 0,0 0 2 0,0 0 0 15,0 0-4-15,0-9 0 0,3 6 0 0,1-7 0 16,3 1-6-16,0 0-2 0,0 5 0 0,3-5 0 0,1 6-32 0,3-3-8 15,0 3 0-15,0-7-1 16,4 10-3-16,0-3-8 0,3-3 12 0,0 6-4 16,0-3-8-16,4 3 0 0,3-7 0 0,4 14 8 15,3-7-8-15,-3 3 0 0,3-3 0 0,4 9 0 16,3-9 0-16,1 10 0 0,-5-1 0 0,-2-6 0 0,-1 6 0 0,0 1 0 16,-7-1-11-16,-3 1 11 0,3-4 0 0,-7 3 0 15,1 1 0-15,-5 2 8 0,-3 4-8 0,-3-3 9 16,-4-4-9-16,0 4 10 0,-3-1-1 0,-8 7 0 15,1-7 0-15,-1 7 0 0,-7-6-9 0,1 6 12 16,-4-7-12-16,-4 7 12 0,0-7-12 0,1 7 8 16,-1-6-8-16,1-1 8 0,-5-2 4 0,1 2 0 0,0-2 0 0,0-1 0 15,0 1-12-15,0-7-11 0,-1 6 3 0,5-3 0 16,-1 4 8-16,4-7 9 0,3 0-1 0,-3 6-8 16,0-9 0-16,4 7 0 15,3-4-10-15,-1-3 10 0,8 0 0 0,0 0 0 0,0 0 12 0,0 0-4 16,0 0-22-16,0 0-5 0,0 0-1 0,0 0 0 15,0 0 20-15,0 9 0 0,0-9 0 0,4 3 0 16,3 7 0-16,-7-10-10 0,4 0 10 0,3 9-8 16,0-6 8-16,0 4 0 0,7-4 0 0,-4 6 0 15,5-3-11-15,2-2 11 0,-3-1-13 0,7 6 5 16,-3-3 8-16,3 4 0 0,0-4 0 0,-3 0 0 16,3-3 0-16,-3 7 0 0,0-1 0 0,-4 1 0 15,3-1 0-15,1 4 11 0,-4-4-3 0,0 4 0 16,0-4-8-16,0 4 0 0,0-1 0 0,-3-2 0 0,0-1 0 0,-4 3 0 15,3-2 0-15,-6 2 0 16,3 4 0-16,-4-3 0 0,1-1 0 0,-4 4 8 0,0-4-8 0,-4 1 0 16,1-1 0-16,-1 7 8 0,-3-6-8 0,0 3 0 15,0-1 0-15,-3 1 8 0,-1 0-8 0,0 2 12 16,1-5-12-16,-4 6 12 0,3-7 0 0,-3 7 0 16,0-6 0-16,0-1 0 0,0 4-12 0,0-4 0 15,-1 1 0-15,-2-4 0 0,-1 4 0 16,4-4 0-16,-4 1 0 0,1-7 0 0,-1 6 0 0,1 1 0 15,-1-10 0-15,0 9 0 0,1-6-18 0,3 3-6 16,-1-2 0-16,1-4-1 16,7 6-12-16,-3-6-3 0,-1 0 0 0,4 0 0 15,-4-6-20-15,4 6-5 0,4 0-1 0,-1-10 0 16,1 10-117-16,3 0-23 0,0 0-5 0,0 0-1 0</inkml:trace>
  <inkml:trace contextRef="#ctx0" brushRef="#br0" timeOffset="53924.97">24522 16929 2419 0,'0'0'215'0,"0"0"-172"0,0 0-35 0,0 0-8 16,0 0 118-16,0 0 22 0,3-10 4 0,4 4 0 16,4-4-165-16,-1-5-34 0,8 9-6 0,0-10-2 15,-1 3 35-15,1-5 6 0,3 2 2 0,-3 0 0 16,-1 0 20-16,1-2 0 0,0-1 0 0,-1 6 0 0,1-6 0 0,-4 7 0 16,0-7 0-16,0 7 0 15,-3-1 15-15,-4 0 1 0,0-2 0 0,-4 2 0 0,-3 1 4 0,0-4 0 16,0 4 1-16,-3 2 0 0,-4 4 0 0,0 0 0 15,-4-4 0-15,1 10 0 0,-8 0-13 0,4 6-8 16,-4-2 8-16,1 8-8 0,-5-2 0 0,1 8-8 16,0-5 0-16,0 9 0 0,3 0 8 0,-3 6-10 0,4-6 10 0,-1 0-10 15,4 9 10-15,3-9 0 0,1 10 0 0,-1-4 0 16,4-3 0-16,0 3 0 0,3-3 0 0,1 7 0 16,3-4 8-16,3-3-8 15,-3-6 8-15,4 3-8 0,6 0 0 0,1-4 0 0,3-5 0 0,0 6 0 16,4-7 0-16,0-2-8 15,3 2 0-15,3-2 0 16,1-4-16-16,0-3-4 0,7-3 0 0,-1 0 0 16,8-3-140-16,0-3-29 0,0-4-6 0,0 4-801 0</inkml:trace>
  <inkml:trace contextRef="#ctx0" brushRef="#br0" timeOffset="54307.37">25234 16929 2379 0,'-7'9'105'0,"0"4"23"0,4-4-103 0,-4 3-25 16,3 4 0-16,-3 0 0 0,3 0 0 0,-3-1-19 15,4 1 3-15,-1-4 1 0,1 1 15 0,-4 0 0 16,3-4 0-16,4 7 0 0,0-10 0 0,0 3 0 16,0-9 8-16,0 10-8 0,0-10 45 15,0 0 3-15,0 0 0 0,0 0 0 0,0 0 6 0,0 0 2 16,0 0 0-16,0 0 0 0,0 0 6 0,0 0 2 15,0 0 0-15,0 0 0 0,0-3-27 0,0-7-5 16,0-2 0-16,-3-4-1 0,-1 3 8 0,4-5 1 16,0-4 1-16,0 0 0 0,0-10-23 0,0 7-5 15,0-3-1-15,0 3 0 0,4-3 0 0,-1-1-1 16,1 4 0-16,3 3 0 0,-4-6-11 0,4 6 0 16,-3 3 0-16,6-3 0 0,-2 10-9 0,-1-1 9 15,3 4 0-15,1-4 0 0,-1 4-12 0,4 0 12 0,-3-1-12 0,3 1 12 16,0 6-13-16,0-4 4 0,0 4 1 0,1 0 0 31,2 3-49-31,4 0-10 0,-3-6-1 0,0 12-1 16,-1-3-47-16,4 0-8 0,-3 4-3 0,0-4-677 0,-1 6-136 0</inkml:trace>
  <inkml:trace contextRef="#ctx0" brushRef="#br0" timeOffset="55079.89">25785 16653 633 0,'0'0'56'0,"0"0"-44"0,0 0-12 0,-8 3 0 15,1 3 291-15,-3-3 56 0,6 7 11 0,-3-1 2 16,4 4-243-16,-1-1-49 0,-3 4-9 0,4-1-3 15,3 4-9-15,-4 3-3 0,4-3 0 0,4 3 0 16,-4 0-19-16,0 0-4 0,3 0-1 0,-3-3 0 16,4 3 15-16,-1-4 2 0,-3 1 1 0,4-3 0 0,-1 0 1 0,1-4 0 15,-4 1 0-15,0-4 0 0,3-6-5 0,-3 7-1 16,0-10 0-16,0 0 0 0,0 0-5 0,0 0-2 16,0 0 0-16,0 0 0 15,0 0 6-15,0 0 2 0,0 0 0 0,4-10 0 16,3-2-14-16,-4-1-2 0,4-6-1 0,-3 0 0 0,3-2-8 0,0-5-1 15,0-2-8-15,-3-3 12 0,6 0-12 16,1 5 0-16,-1-2 8 0,5-3-8 0,-5 9 0 0,1 0 0 16,-1 0-9-16,1 3 9 0,-4 3 0 0,4 1 0 15,-1 5 0-15,1 4 0 0,-4 0 0 0,3 3-11 16,1 3 11-16,3 0-10 0,4 3 1 0,-4 3 0 16,0 0 0-16,0 4 0 0,4-1 9 0,-4 4-8 15,3 6 8-15,1-7-8 0,-4 7 8 0,4 3 0 0,-1 0 0 0,-2 0 0 16,2-3 0-16,-3 3 11 0,0 0-3 0,1-1 0 15,-1 5-8-15,-4-11 0 0,1 7 0 0,-1-3 0 16,-6-6 0-16,3 5-17 0,0-5 4 0,0-4 1 31,-3 4-83-31,-4-4-16 0,3-2-3 0,-3-7-1 16,0 0-134-16,0 0-27 0,0 0-6 0,0 0-1 0</inkml:trace>
  <inkml:trace contextRef="#ctx0" brushRef="#br0" timeOffset="55608.55">27143 15367 691 0,'3'0'61'0,"-3"0"-49"16,0 0-12-16,0 0 0 0,0 0 344 0,0 0 67 15,0 0 13-15,0 0 2 0,0 0-335 0,0 0-67 0,0 0-14 16,-3 9-2-16,-1 1 6 0,1 2 2 0,-8-2 0 16,4 2 0-16,0-2 11 0,0 2 2 15,0 7 1-15,-4-6 0 0,-3 5 12 0,0 4 2 0,0 0 1 0,-4 7 0 16,-3 2 3-16,0 3 1 0,-4 7 0 0,1 3 0 16,-1 9-22-16,-3 10-5 0,-8-10-1 0,5 10 0 15,-5 0 15-15,5 0 4 0,-1-1 0 0,7 4 0 16,0-3-29-16,8 0-11 0,-1 2 8 0,4-2-8 15,7 0 0-15,4 0 8 0,6-4-8 0,4 4 0 16,0-7 0-16,7 7 0 0,4 3 0 0,0-7 0 16,3-2 0-16,3 2 0 0,5-2 0 0,-1-4 0 15,4 7-28-15,-1-7-8 0,5 7-2 0,2-7 0 16,5-6-39-16,-4-3-8 0,6-3-2 0,1-4-708 16,4 1-141-16</inkml:trace>
  <inkml:trace contextRef="#ctx0" brushRef="#br0" timeOffset="58335.06">27506 16339 748 0,'0'-3'67'0,"-3"3"-54"0,3-9-13 0,0 5 0 16,3-2 100-16,1-3 18 0,-1 6 3 0,1-7 1 15,3 1-101-15,0-1-21 0,-4 4 0 0,1 0 0 16,3-4 0-16,-4 1 11 0,4 6-1 0,-3-7 0 15,-4 7 88-15,0 3 18 0,0-9 3 0,4-1 1 16,-4 7-8-16,0 3 0 0,0-6-1 0,0-3 0 16,3 6-38-16,-3 3-7 0,-3-10-2 0,3 10 0 0,3-9-28 15,-3 9-5-15,4-3-2 0,-4 3 0 0,0-10-8 0,0 10-1 16,0 0-1-16,0 0 0 0,-4-9 9 0,4 9 1 16,0-3 1-16,0 3 0 0,-3-7-6 0,3 7-2 15,0 0 0-15,0 0 0 0,-8 7-7 0,1-4-2 16,0-3 0-16,0 9 0 0,-3 4-13 0,-1 6 8 15,1-7-8-15,-5 16 0 0,5-3 0 0,-8 7 8 16,1-1-8-16,-5 10 0 0,1 0 0 0,0-1 0 16,-4-5 0-16,1 9 0 0,-8-7 0 0,7-2 0 0,4 6 8 0,0-7-8 15,0-2 0-15,7 8 9 16,0-8-9-16,3-1 8 0,4 0 1 0,7-6 0 0,0 4 0 16,3-7 0-16,4 0-9 0,4 0 0 0,0-7 0 15,3 1 0-15,3 0 0 0,1-4-14 0,0-2 5 16,-1-7 1-16,4 6 8 0,-3-9 0 15,3 0 0-15,-3-3 8 0,3-3 1 0,-3-4 1 0,3-2 0 0,-3-7 0 16,3 6 8-16,0-9 2 0,-3 0 0 0,3-6 0 16,0 3 0-16,0-3 0 0,-3-3 0 0,-1-4 0 15,8-3-6-15,-4 4-1 0,-10-7 0 0,3 0 0 16,0 4-5-16,-3-10-8 0,-1 9 11 0,-3-3-11 16,0 4 10-16,-3-1-10 0,3 0 8 0,-7 4-8 15,-4 3 8-15,1-1-8 0,-1 4 0 0,1 6 8 16,-8 0-8-16,1 0 10 0,-5 10-10 0,1-7 10 0,0 9-10 0,-3 1 0 15,-5 3 0-15,1-1 0 0,0 7 0 0,0-3 0 16,0 3 0-16,3 3-11 0,-3-3 11 0,7 7-12 16,-7-4 12-16,7 0-12 0,-1-3-4 0,5 6-2 15,-1-3 0-15,1-3 0 16,3 0-108-16,7 0-22 0,0 0-4 0,0 0-620 16,0 0-124-16</inkml:trace>
  <inkml:trace contextRef="#ctx0" brushRef="#br0" timeOffset="58755.66">27365 16515 1094 0,'0'0'97'0,"0"0"-77"0,-7 0-20 0,0-7 0 15,0 7 214-15,7 0 39 0,0 0 8 0,0 0 2 16,0 0-181-16,0 0-36 0,0 0-7 0,0 0-2 15,0 0-4-15,0 0-1 0,0 0 0 0,3 10 0 16,4-4 1-16,0 3 0 0,1-2 0 0,-1 2 0 16,0 1-2-16,0 2-1 0,0-2 0 0,0-1 0 15,-4 3-12-15,4-2-2 0,0 2-1 0,0-2 0 0,-3 5-7 0,3-8 0 16,0 2-8-16,0 7 12 0,4-10-12 0,-4 4 8 16,3-4-8-16,1-3 0 0,0 0 0 0,-1 3 0 15,1-3 0-15,3-3 0 16,-4 0-82-16,8-3-22 0,0-3-5 0</inkml:trace>
  <inkml:trace contextRef="#ctx0" brushRef="#br0" timeOffset="60004.22">27735 17004 172 0,'0'0'16'0,"0"0"-16"0,0 0 0 0,0 0 0 0,0 0 189 0,0 0 35 16,0 0 8-16,0 0 0 16,0 0-114-16,0 0-23 0,0 0-5 0,0 0-1 15,0 0 17-15,7 0 3 0,-7 0 1 0,0 0 0 0,11-3-10 0,0 3-3 16,-11 0 0-16,0 0 0 0,7 3-23 0,0 6-5 15,0-2-1-15,3 5 0 0,-6 1-28 0,3-4-7 16,-4 13-1-16,5-9 0 0,-5 5-20 0,1 4-12 16,-1-6 12-16,1 0-12 0,-1 2 11 0,1-5-11 15,-1 6 10-15,1-7-10 0,-1 1 0 0,4 3 8 16,-3-4-8-16,3-9 0 0,0 7 0 0,0-1 0 16,-7-9 0-16,7 0 0 15,-7 0-28-15,7 0-8 0,4 0-1 0,-11 0-1 16,3 0-182-16,4-9-37 0,-3-1-7 0,-1-2-2 0</inkml:trace>
  <inkml:trace contextRef="#ctx0" brushRef="#br0" timeOffset="60247.66">28095 16844 2170 0,'0'0'96'0,"-7"6"20"0,4 0-92 0,-4 1-24 0,0-4 0 0,-1 6 0 15,5-2 8-15,-1-1-8 0,1 3 8 0,3 7-8 16,-4-4 0-16,-3 4 0 0,4 9-10 0,-1 0 10 16,-3-3 0-16,0 10 16 0,-3 5-2 0,-1-2 0 15,-3-1 26-15,0 13 4 0,-4-3 2 0,0 0 0 0,1 9 2 16,-4 1 0-16,0-10 0 0,-1 6 0 0,-2-6-28 0,2 3-4 16,1-10-2-16,0 4 0 0,4 0-14 0,2-10-8 15,5 1 8-15,3-10-773 16,3-1-147-16</inkml:trace>
  <inkml:trace contextRef="#ctx0" brushRef="#br0" timeOffset="62306.09">28229 17286 172 0,'0'0'8'0,"0"0"1"0,0 0-9 0,0 0 0 0,0 0 0 0,0 0 0 15,0 0 159-15,0 0 29 0,0 0 7 0,0 0 1 16,0 0-134-16,0 0-26 0,0 0-6 0,0 0-1 16,0 0-29-16,0 0 0 0,0 0 0 0,0 0 0 15,0 0 0-15,0 0 0 0,0 0 0 0,0 0 0 16,0 0 8-16,0 0-8 0,0 0 0 0,0 0 0 16,0 0 32-16,0 0 0 0,0 0 0 0,0 0 0 15,0 0-32-15,0 0 0 0,0 0 0 0,0 0 0 16,0 0 0-16,0 0 0 0,0 0 0 0,0 0 0 0,0 0 21 0,0 9-1 15,0-9-1-15,0 0 0 16,-7 4 20-16,7-4 4 0,0 0 1 0,0 0 0 0,0 0 0 0,0 0 1 16,0 9 0-16,0-9 0 0,7 6 3 0,-7-6 0 15,0 0 0-15,0 0 0 0,4 7-23 0,-4-7-4 16,0 0-1-16,3 9 0 0,4-3-12 0,-7-6-8 16,0 0 8-16,4 3-8 0,-1 10 0 0,1-7 0 15,-4-6 0-15,4 10 0 0,-1-4 0 0,-3 3-10 16,0 1 10-16,0 2-10 0,0-12-6 0,-3 10-2 0,3-1 0 0,-4 4 0 31,0 5-7-31,1-8-2 0,-4-1 0 0,0 4 0 16,3-10-32-16,-3 6-6 0,0-2-2 0,0-4-357 15,4 9-71-15</inkml:trace>
  <inkml:trace contextRef="#ctx0" brushRef="#br0" timeOffset="63387.97">28497 17001 633 0,'0'0'56'0,"0"0"-44"0,0 0-12 0,0 0 0 0,0 0 177 0,0 0 34 15,0 0 6-15,0 0 2 16,0 0-115-16,0 0-22 0,0 0-5 0,0 0-1 0,0 0 8 0,0 0 0 15,0 0 1-15,0 0 0 0,0 9-8 0,0 1-1 16,0-7-1-16,-3 9 0 0,3-2-34 0,0-1-6 16,0 0-2-16,0 1 0 15,0 2-19-15,0 1-4 0,0-4-1 0,0 1 0 0,0 2-9 0,0-2 0 16,-4 2 0-16,4-2 0 0,0 2-10 16,0 4-4-16,-3-7-1 0,3-2 0 15,0 8-21-15,-4-12-4 0,4 10 0 0,0-13-1 16,0 0-20-16,0 0-4 0,0 0-1 0,0 0-553 15,0 0-110-15</inkml:trace>
  <inkml:trace contextRef="#ctx0" brushRef="#br0" timeOffset="63609.19">28607 16706 1209 0,'0'0'108'0,"0"0"-87"0,0 0-21 16,-4 3 0-16,-6-3 120 0,10 0 20 0,0 0 4 0,0 0 1 15,-4 6-121-15,4-6-24 0,-7 3 0 0,7-3-12 32,-3 7-14-32,3-7-2 0,-4 3-1 0,4-3 0 0,-4 9-22 0,4-9-4 0,0 0-1 0,0 0-600 15</inkml:trace>
  <inkml:trace contextRef="#ctx0" brushRef="#br0" timeOffset="64379.8">28896 17023 403 0,'0'0'36'0,"0"0"-36"0,0 0 0 0,7 0 0 0,-3-10 60 0,3 10 6 15,-7 0 1-15,3-9 0 0,4 9-2 0,-7 0 0 16,0 0 0-16,0 0 0 0,7-3 20 0,-7 3 4 15,0 0 1-15,0 0 0 0,7 0 6 0,-7 0 2 16,0 0 0-16,0 0 0 0,0 0-10 0,0 0-1 16,0 0-1-16,0 0 0 0,0 0-10 0,0 0-1 15,0 0-1-15,0 0 0 0,0 0-18 0,0 0-4 0,0 0-1 0,4 3 0 16,-1 6-18-16,1 1-3 0,-4 2-1 0,3-2 0 16,-3-1-12-16,4 0-2 0,0 4-1 0,-4 0 0 15,3-4-14-15,1 10 9 16,-4-7-9-16,7 4 8 0,-4 0-8 0,1 2 10 15,3-5-10-15,-4 9 10 0,1-3-10 0,-1 0 0 0,-3-4 0 16,4 7 0-16,-1-3 0 0,-3 3 0 0,0-3 0 16,-3 0 0-16,3-4 0 0,-4 7 8 0,1-12-8 15,3 8 0-15,-4-14 0 0,1 11 0 0,-1-2 8 0,-3-10-8 16,4 3-13-16,-4-3-5 0,0 4-1 0,-1-4 0 31,-6-3-114-31,4-3-23 0,-1-4-5 0,-3 7-1 16,0-3-46-16,-4-3-10 0</inkml:trace>
  <inkml:trace contextRef="#ctx0" brushRef="#br0" timeOffset="64936.25">28741 17252 748 0,'0'0'67'0,"0"0"-54"0,0 0-13 0,-4 0 0 0,4 0 188 0,0 0 36 16,0 0 6-16,0 0 2 0,0 0-161 0,0 0-32 15,0 0-7-15,0 0 0 0,0 0 13 0,0 0 3 16,0 0 1-16,0 0 0 0,0 0-9 0,0 0-3 15,0 0 0-15,0 0 0 0,7 3-25 0,-7-3-12 16,0 0 10-16,11 9-10 16,-8-6-16-16,-3-3-10 0,0 0-2 0,0 0-554 15,0 0-111-15</inkml:trace>
  <inkml:trace contextRef="#ctx0" brushRef="#br0" timeOffset="67415.53">29027 15474 748 0,'0'0'33'0,"0"0"7"0,0 0-32 0,0 0-8 16,0 0 0-16,0 0 0 0,0 0 137 0,0 0 26 16,0 0 5-16,0 0 0 0,0 0-46 0,0 0-10 15,0 0-1-15,0 0-1 0,0 0-26 0,0 0-6 16,0 0-1-16,0 0 0 0,0 0-12 0,0 0-2 16,7 9-1-16,-4 0 0 0,4 1-29 0,0 2-5 15,0 1-2-15,-3 3 0 0,6-1-7 0,1 4-2 16,-4 9 0-16,4-3 0 0,-1 7-1 0,4 2 0 15,0 7 0-15,8 0 0 0,-1 3-1 0,0 3-1 16,0 0 0-16,4-3 0 0,0 6-14 0,-1-6 9 16,4 3-9-16,-3 0 8 0,0 3-8 0,3-3 0 15,-3 9 0-15,-1-2 0 0,1 2 0 0,0 7 0 0,-4-4 0 16,-3-2 0-16,3 2 0 0,-4-2 0 0,-6 3 0 0,0-7 0 16,-4 0 8-16,-4-6-8 0,-3 3 12 0,0-6-4 15,-7-3-8-15,4 3 12 0,-8-3-12 0,4-7 12 16,-11 4-12-16,4-4 0 0,-3 4 9 0,-5-4-9 15,1-2-20 1,-7-7-8-16,-4 6-1 0,-3-3-1 0,7-6-122 0,-8-3-24 0</inkml:trace>
  <inkml:trace contextRef="#ctx0" brushRef="#br0" timeOffset="126028.59">2787 2761 1209 0,'-11'0'108'0,"1"0"-87"0,-1 0-21 0,8-6 0 16,-8-1 253-16,1 7 47 0,6-3 8 0,4-3 3 15,-7-3-243-15,7 9-48 0,0-3-9 0,0-1-3 16,0 4-8-16,0 0 0 0,0-9 0 0,0 9 8 15,0 0-8-15,0 0 0 0,0 0 0 0,11 0 0 16,-11 0-12-16,10 3 12 0,1 3-10 0,-8 1 10 16,4 8 0-16,-3 1 0 0,-1 0 0 0,4 6 10 15,-3-7 17-15,-4 10 3 0,7-3 1 0,-7 0 0 16,3 3 7-16,-3-3 2 0,0 10 0 0,0-7 0 16,4 0-10-16,3 3-2 0,-7-3 0 0,0 7 0 0,0-4-20 15,4-3-8-15,3 6 0 0,-4-3 0 0,-3-2 0 0,7 5 0 16,-3-3 0-16,-1 3 0 0,4-9 0 0,-7 10 0 15,0-10 0-15,0 3 0 0,4 0 0 0,-4 0-8 16,7 3 8-16,-7-3-10 0,0-3 10 0,-7 6 9 16,3-9-1-16,4 3-8 0,0 0 13 0,-7-6-4 15,4-7-1-15,-1 7 0 0,-3-4-8 0,4-8 0 0,-4 5 0 16,3 0 0-16,-3-5 12 0,3 2 0 16,4-6 0-16,-10 0 0 0,-1 0 25 0,4 0 6 0,-3-10 1 0,3 7 0 15,-4-3-32-15,4 3-12 16,-4-7 11-16,1 1-11 0,-4 0 21 0,3-1-1 15,1 1-1-15,-1-7 0 0,0-3-2 0,4 7 0 0,-3-7 0 0,-8 6 0 16,11-5-8-16,-4 5-1 0,1 1-8 16,-1-4 12-16,-3 0-2 0,7 7-1 0,0-10 0 15,0 6 0-15,-4 1 1 0,8-4 0 0,-8 7 0 0,8-7 0 16,-8-3-2-16,11 7-8 0,-7-1 12 0,4-2-4 16,3 5-8-16,-4-2 0 0,4 8 0 0,-7-5 0 15,7 3 0-15,0 6 0 0,-3-6 0 0,3 6 0 16,0 0-9-16,0 0 9 0,0 0-12 0,0 0 12 15,10 6-14-15,-6 3 4 0,6 1 1 0,-6-1 0 16,6 4 9-16,1-4-10 0,-8 10 10 0,8-10-10 16,0 4 10-16,-1-1 0 0,1 7 0 0,-8-6-8 0,8 5 8 0,-1-8 0 15,1 2 0-15,-4 1 0 0,4 6 0 0,-1-7 0 16,1 1 0-16,-1 3 0 0,1-4 0 0,-7 1 0 16,6 5 0-16,1-5 0 0,-1-4 0 0,-6 10 0 15,6-3 0-15,1-7 0 0,3 1 0 0,-3 2 0 16,3-2 0-16,-4-1 0 0,8-3 0 15,0 1 16-15,-4-1-3 0,0-3 0 0,0-3-13 0,4 0-12 16,-4 0 3-16,7-3 0 0,-7 3 9 0,4-10 12 16,-1 7-2-16,1-6-1 0,0-1-9 0,-4 1 0 15,-4-3 9-15,4-4-9 0,-3 3 14 0,3 1-2 16,0-7 0-16,4 3 0 0,-4-3 8 0,-3 1 2 16,6-1 0-16,1-6 0 0,-1 6-3 0,5-3-1 15,-1 0 0-15,3 3 0 0,1-3-18 0,0 0 0 16,0 0 8-16,-1 4-8 0,1 2 0 0,7 0 0 0,-8 7 0 0,1-7 0 31,0 10-88-31,-1-4-17 0,1 7-4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2/12/2020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74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2/12/2020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6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HW4</a:t>
            </a:r>
          </a:p>
          <a:p>
            <a:pPr marL="917575" lvl="2" indent="-457200"/>
            <a:r>
              <a:rPr lang="en-US" sz="2800" dirty="0"/>
              <a:t>Release delayed to tomorrow</a:t>
            </a:r>
          </a:p>
          <a:p>
            <a:pPr marL="917575" lvl="2" indent="-457200"/>
            <a:r>
              <a:rPr lang="en-US" sz="2800" dirty="0"/>
              <a:t>Due date delayed to Thu, 2/20, 11:59 pm</a:t>
            </a:r>
          </a:p>
          <a:p>
            <a:pPr marL="917575" lvl="2" indent="-457200"/>
            <a:endParaRPr lang="en-US" sz="2800" dirty="0"/>
          </a:p>
          <a:p>
            <a:r>
              <a:rPr lang="en-US" dirty="0"/>
              <a:t>Midterm Conflicts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See Piazza post</a:t>
            </a:r>
          </a:p>
          <a:p>
            <a:pPr marL="917575" lvl="2" indent="-457200"/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9B6B0D-1106-491C-B2A7-44F1746EE6A1}"/>
                  </a:ext>
                </a:extLst>
              </p14:cNvPr>
              <p14:cNvContentPartPr/>
              <p14:nvPr/>
            </p14:nvContentPartPr>
            <p14:xfrm>
              <a:off x="10518120" y="528840"/>
              <a:ext cx="484200" cy="782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9B6B0D-1106-491C-B2A7-44F1746EE6A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08760" y="519480"/>
                <a:ext cx="502920" cy="80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5002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8F20C-AF8A-47D0-9A56-DC11CEF10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MLE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B06672-ECE4-476B-946F-055D815A15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9824" y="1085187"/>
                <a:ext cx="11892176" cy="561419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x-IV_mathan" sz="2400" smtClean="0"/>
                      <m:t>𝐿</m:t>
                    </m:r>
                    <m:d>
                      <m:dPr>
                        <m:ctrlPr>
                          <a:rPr lang="x-IV_mathan" sz="2400" i="1"/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x-IV_mathan" sz="2400"/>
                          <m:t>ϕ</m:t>
                        </m:r>
                        <m:r>
                          <a:rPr lang="x-IV_mathan" sz="2400"/>
                          <m:t>,</m:t>
                        </m:r>
                        <m:r>
                          <a:rPr lang="x-IV_mathan" sz="2400" i="1"/>
                          <m:t> </m:t>
                        </m:r>
                        <m:r>
                          <a:rPr lang="x-IV_mathan" sz="2400" b="1" i="1"/>
                          <m:t>𝚯</m:t>
                        </m:r>
                      </m:e>
                    </m:d>
                    <m:r>
                      <a:rPr lang="x-IV_mathan" sz="2400"/>
                      <m:t>=</m:t>
                    </m:r>
                    <m:r>
                      <a:rPr lang="x-IV_mathan" sz="2400"/>
                      <m:t>𝑝</m:t>
                    </m:r>
                    <m:d>
                      <m:dPr>
                        <m:endChr m:val="|"/>
                        <m:ctrlPr>
                          <a:rPr lang="x-IV_mathan" sz="2400" i="1"/>
                        </m:ctrlPr>
                      </m:dPr>
                      <m:e>
                        <m:r>
                          <a:rPr lang="x-IV_mathan" sz="2400"/>
                          <m:t>𝒟</m:t>
                        </m:r>
                        <m:r>
                          <a:rPr lang="x-IV_mathan" sz="2400" i="1"/>
                          <m:t> 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x-IV_mathan" sz="2400"/>
                      <m:t>ϕ</m:t>
                    </m:r>
                    <m:r>
                      <a:rPr lang="x-IV_mathan" sz="2400"/>
                      <m:t>,</m:t>
                    </m:r>
                    <m:r>
                      <a:rPr lang="x-IV_mathan" sz="2400" i="1"/>
                      <m:t> </m:t>
                    </m:r>
                    <m:r>
                      <a:rPr lang="x-IV_mathan" sz="2400" b="1" i="1"/>
                      <m:t>𝚯</m:t>
                    </m:r>
                    <m:r>
                      <a:rPr lang="x-IV_mathan" sz="2400"/>
                      <m:t>)</m:t>
                    </m:r>
                  </m:oMath>
                </a14:m>
                <a:r>
                  <a:rPr lang="en-US" sz="2400" dirty="0"/>
                  <a:t> 	</a:t>
                </a:r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/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x-IV_mathan" sz="240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  <m:r>
                          <a:rPr lang="x-IV_mathan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</m:oMath>
                </a14:m>
                <a:r>
                  <a:rPr lang="en-US" sz="2400" dirty="0"/>
                  <a:t>	</a:t>
                </a:r>
                <a:r>
                  <a:rPr lang="en-US" sz="2400" dirty="0" err="1">
                    <a:solidFill>
                      <a:srgbClr val="7030A0"/>
                    </a:solidFill>
                  </a:rPr>
                  <a:t>i.i.d</a:t>
                </a:r>
                <a:r>
                  <a:rPr lang="en-US" sz="2400" dirty="0">
                    <a:solidFill>
                      <a:srgbClr val="7030A0"/>
                    </a:solidFill>
                  </a:rPr>
                  <a:t> assumption</a:t>
                </a:r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  <m:r>
                          <a:rPr lang="x-IV_mathan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</a:t>
                </a:r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</m:oMath>
                </a14:m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7030A0"/>
                    </a:solidFill>
                  </a:rPr>
                  <a:t>Generative model</a:t>
                </a:r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    Naïve Bayes</a:t>
                </a:r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𝕀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 ∧ </m:t>
                            </m:r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𝕀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 ∧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sz="2400" dirty="0"/>
                  <a:t>                                           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𝕀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∧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𝕀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∧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</m:sSub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  <m:sup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=0,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sub>
                            </m:sSub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=0,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B06672-ECE4-476B-946F-055D815A15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9824" y="1085187"/>
                <a:ext cx="11892176" cy="5614193"/>
              </a:xfrm>
              <a:blipFill>
                <a:blip r:embed="rId2"/>
                <a:stretch>
                  <a:fillRect l="-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F6FE36-30BE-45C4-B9CE-3F02D0627A56}"/>
                  </a:ext>
                </a:extLst>
              </p:cNvPr>
              <p:cNvSpPr/>
              <p:nvPr/>
            </p:nvSpPr>
            <p:spPr>
              <a:xfrm>
                <a:off x="8943703" y="161857"/>
                <a:ext cx="2948473" cy="2147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x-IV_matha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x-IV_matha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x-IV_mathan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x-IV_mathan" sz="240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x-IV_mathan" sz="24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x-IV_mathan" sz="240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x-IV_mathan" sz="24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x-IV_mathan" sz="24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x-IV_mathan" sz="240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x-IV_mathan" sz="240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x-IV_mathan" sz="240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x-IV_mathan" sz="240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x-IV_mathan" sz="24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x-IV_mathan" sz="24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x-IV_mathan" sz="24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x-IV_mathan" sz="2400" dirty="0">
                    <a:solidFill>
                      <a:schemeClr val="accent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x-IV_mathan" sz="2400" b="1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n-US" sz="2400" i="1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sz="2400" b="0" dirty="0">
                    <a:solidFill>
                      <a:schemeClr val="accent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sz="2400" i="1" dirty="0">
                    <a:solidFill>
                      <a:schemeClr val="accent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en-US" sz="2400" b="1" dirty="0">
                    <a:solidFill>
                      <a:schemeClr val="accent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𝑀𝑥</m:t>
                        </m:r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F6FE36-30BE-45C4-B9CE-3F02D0627A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3703" y="161857"/>
                <a:ext cx="2948473" cy="2147126"/>
              </a:xfrm>
              <a:prstGeom prst="rect">
                <a:avLst/>
              </a:prstGeom>
              <a:blipFill>
                <a:blip r:embed="rId3"/>
                <a:stretch>
                  <a:fillRect l="-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789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8F20C-AF8A-47D0-9A56-DC11CEF10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06672-ECE4-476B-946F-055D815A1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Laplace Smoothing</a:t>
            </a:r>
          </a:p>
        </p:txBody>
      </p:sp>
    </p:spTree>
    <p:extLst>
      <p:ext uri="{BB962C8B-B14F-4D97-AF65-F5344CB8AC3E}">
        <p14:creationId xmlns:p14="http://schemas.microsoft.com/office/powerpoint/2010/main" val="3364311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4B0EF-5FDA-4F18-B2E7-ABE35FB18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for Digits</a:t>
            </a:r>
          </a:p>
        </p:txBody>
      </p:sp>
      <p:grpSp>
        <p:nvGrpSpPr>
          <p:cNvPr id="4" name="Group 115">
            <a:extLst>
              <a:ext uri="{FF2B5EF4-FFF2-40B4-BE49-F238E27FC236}">
                <a16:creationId xmlns:a16="http://schemas.microsoft.com/office/drawing/2014/main" id="{C4254751-DCF8-4346-9943-582AA9B1CCC5}"/>
              </a:ext>
            </a:extLst>
          </p:cNvPr>
          <p:cNvGrpSpPr>
            <a:grpSpLocks/>
          </p:cNvGrpSpPr>
          <p:nvPr/>
        </p:nvGrpSpPr>
        <p:grpSpPr bwMode="auto">
          <a:xfrm>
            <a:off x="2312436" y="1949838"/>
            <a:ext cx="2438400" cy="2438400"/>
            <a:chOff x="3168" y="1584"/>
            <a:chExt cx="1536" cy="15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3DF66E-04FF-44B4-B796-3BD2F3336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C2A39C2-61A7-4094-B316-5D4ADAF4C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DA91255-4A28-4E74-8A05-E57674DE2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FDAF092-A54E-4A0A-88A5-E41DA0C31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0D7E5C8-DB7B-43D5-B89D-4BBCD9936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01F4B2B-580A-424B-8CC3-3EEEBF72F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E90414B-B8CD-458A-A36D-2CAD67E73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3CF3FEA-D9D3-4660-B299-EFB89223F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D55FD2-C322-466C-A9DA-94A42A164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FFD0F00-DB72-4B8F-A7FC-B84FFF4FC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114C0EA-EC81-4AE0-A60E-BA097780F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2FE9C70-C807-4305-AA5E-5BB502270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2D3479B-2ED2-4D21-9E07-38F6A7E93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DFA5130-EB2F-4082-83C1-0538C7591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475E2E0-61F5-44C3-8A0B-2722483BF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CE27B46-59A8-4035-BD46-C442B91B5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8A78776-4F31-4D97-8423-B4E4ABDD6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7D28201-F390-406B-BB89-14A760900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F8541AE-D405-412E-A6F0-C60ACBADB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C2F0B1B-50E8-4A10-8C54-2BE7C68CF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0BFD8A5-2F2E-4116-B47D-69E63BF0B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4E66FBF-94F0-4607-89BF-84864C536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9FF4E76-9F75-4C66-A92A-BD425CD22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3DC26B4-EC0E-49FF-8831-54BD7EE76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F47FDF8-74F7-45A6-8D64-EBBD02E62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B2D595-20A6-42D5-A120-1417A8AF2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332CDF8-655F-4235-B29B-46D962ECB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CDA949C-BCFF-4D97-B6CD-C706D97D3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66889D0-247E-4582-9A7C-7F13A282A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BB361B4-0E77-4D26-9D77-6AEAF5492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6254E83-5B80-4B78-B85C-FF0C7A351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29DEBB0-CBC0-414E-AA0B-B28B7C6B7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76EEEE2-314B-44C7-9584-F064A2ADE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D5F4397-4702-459C-BBA2-42D817CAC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789603A-C582-49D1-9CD9-7D195F11A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FEB3E39-514E-4634-B70C-4851D18BB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C7E49BD-27E7-4818-8F7E-30EFB71E6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10DABAB-3E6E-4F30-B3DB-551CF062F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12420CF-9542-48FE-B08A-6897A782C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0464E6C-9DBF-4CE1-879C-1FC4E5DB3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5FA0CDD-0B58-4DBF-B7C9-B076AD4B8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7EC65B5-0E3E-4D8F-AA20-C2A108CE5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CB5213F-29CD-4382-8449-3C016BBC7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AEFB5ED-3565-4BCF-B334-349338FE1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8872CF3-A7B1-43CC-B574-58C532DC9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55A25F8-800E-46C7-8B10-AA3FF32B3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A03DE6A-C923-4743-8EFF-F9FC72CC7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E4F94FE-817C-402A-A75B-20818A26B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3B9F06B-0FA1-43FB-99FC-5B9A1FC9E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5ED6C2C-751A-4556-BCBE-D166A489A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A2ED20A-7ED8-43FE-AC40-615BEFBAE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1D5BE0E-CA97-4886-8EBD-2E4079704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1AD7427-74D3-46F3-9CB7-10187E50F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205E8CA-3BBD-427C-82FF-8CE878DBE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A10ECE1-DB55-4666-8A04-9F79EA706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94C28A7-7997-44E0-8D3C-4E06DBCEF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D92AD69-1E65-4C53-8003-D792F4E0F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8D6976E-309F-4E1E-9B87-C7A8CE467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90863F3-4D35-4809-8E1B-BEC9037F1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B2F43235-210A-4C25-8569-8118CEA92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C477D3B-F2C9-47A8-851F-9EAA069C7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6FDB4A5-7195-4A88-902A-3D33A302B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03B2B73-CBAC-490A-84A0-78D38F60F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02D0EC9-A71A-4C6A-A0F5-A67B1621D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0" name="Group 114">
                <a:extLst>
                  <a:ext uri="{FF2B5EF4-FFF2-40B4-BE49-F238E27FC236}">
                    <a16:creationId xmlns:a16="http://schemas.microsoft.com/office/drawing/2014/main" id="{81A4D502-AD94-431D-B681-0294D488F5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7563615"/>
                  </p:ext>
                </p:extLst>
              </p:nvPr>
            </p:nvGraphicFramePr>
            <p:xfrm>
              <a:off x="528736" y="1368881"/>
              <a:ext cx="1066800" cy="3688080"/>
            </p:xfrm>
            <a:graphic>
              <a:graphicData uri="http://schemas.openxmlformats.org/drawingml/2006/table">
                <a:tbl>
                  <a:tblPr/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3176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98673153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3017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3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4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5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6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7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13017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8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9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0" name="Group 114">
                <a:extLst>
                  <a:ext uri="{FF2B5EF4-FFF2-40B4-BE49-F238E27FC236}">
                    <a16:creationId xmlns:a16="http://schemas.microsoft.com/office/drawing/2014/main" id="{81A4D502-AD94-431D-B681-0294D488F5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7563615"/>
                  </p:ext>
                </p:extLst>
              </p:nvPr>
            </p:nvGraphicFramePr>
            <p:xfrm>
              <a:off x="528736" y="1368881"/>
              <a:ext cx="1066800" cy="3688080"/>
            </p:xfrm>
            <a:graphic>
              <a:graphicData uri="http://schemas.openxmlformats.org/drawingml/2006/table">
                <a:tbl>
                  <a:tblPr/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2273" t="-3636" r="-112500" b="-10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02273" t="-3636" r="-12500" b="-102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8673153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3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4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5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6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7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8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9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1" name="Line 116">
            <a:extLst>
              <a:ext uri="{FF2B5EF4-FFF2-40B4-BE49-F238E27FC236}">
                <a16:creationId xmlns:a16="http://schemas.microsoft.com/office/drawing/2014/main" id="{FC0F248D-606E-48C7-B210-A5A39B75DF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25380" y="1581538"/>
            <a:ext cx="4634986" cy="206621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/>
            </a:endParaRPr>
          </a:p>
        </p:txBody>
      </p:sp>
      <p:sp>
        <p:nvSpPr>
          <p:cNvPr id="72" name="Line 122">
            <a:extLst>
              <a:ext uri="{FF2B5EF4-FFF2-40B4-BE49-F238E27FC236}">
                <a16:creationId xmlns:a16="http://schemas.microsoft.com/office/drawing/2014/main" id="{29AA1ED4-E1CF-4420-A51F-491F363671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25620" y="1581538"/>
            <a:ext cx="2743200" cy="140425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/>
            </a:endParaRPr>
          </a:p>
        </p:txBody>
      </p:sp>
      <p:sp>
        <p:nvSpPr>
          <p:cNvPr id="73" name="Rectangle 123">
            <a:extLst>
              <a:ext uri="{FF2B5EF4-FFF2-40B4-BE49-F238E27FC236}">
                <a16:creationId xmlns:a16="http://schemas.microsoft.com/office/drawing/2014/main" id="{4E15555E-FCDF-40B3-984A-BCD23CB0D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7236" y="2864238"/>
            <a:ext cx="304800" cy="304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/>
            </a:endParaRPr>
          </a:p>
        </p:txBody>
      </p:sp>
      <p:sp>
        <p:nvSpPr>
          <p:cNvPr id="74" name="Rectangle 124">
            <a:extLst>
              <a:ext uri="{FF2B5EF4-FFF2-40B4-BE49-F238E27FC236}">
                <a16:creationId xmlns:a16="http://schemas.microsoft.com/office/drawing/2014/main" id="{9FBDFE62-9FFB-41E7-9EDC-819AC3388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6436" y="3473838"/>
            <a:ext cx="304800" cy="304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5" name="Group 165">
                <a:extLst>
                  <a:ext uri="{FF2B5EF4-FFF2-40B4-BE49-F238E27FC236}">
                    <a16:creationId xmlns:a16="http://schemas.microsoft.com/office/drawing/2014/main" id="{7089BB35-6D11-4931-B888-EB78C5BA97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9347178"/>
                  </p:ext>
                </p:extLst>
              </p:nvPr>
            </p:nvGraphicFramePr>
            <p:xfrm>
              <a:off x="5606920" y="1408564"/>
              <a:ext cx="2362200" cy="3698748"/>
            </p:xfrm>
            <a:graphic>
              <a:graphicData uri="http://schemas.openxmlformats.org/drawingml/2006/table">
                <a:tbl>
                  <a:tblPr/>
                  <a:tblGrid>
                    <a:gridCol w="8436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85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3176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sub>
                                </m:sSub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=1∣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4533791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3017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3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4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0.30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5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0.80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6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0.90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7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13017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8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0.60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9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0.50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0.80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5" name="Group 165">
                <a:extLst>
                  <a:ext uri="{FF2B5EF4-FFF2-40B4-BE49-F238E27FC236}">
                    <a16:creationId xmlns:a16="http://schemas.microsoft.com/office/drawing/2014/main" id="{7089BB35-6D11-4931-B888-EB78C5BA97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9347178"/>
                  </p:ext>
                </p:extLst>
              </p:nvPr>
            </p:nvGraphicFramePr>
            <p:xfrm>
              <a:off x="5606920" y="1408564"/>
              <a:ext cx="2362200" cy="3698748"/>
            </p:xfrm>
            <a:graphic>
              <a:graphicData uri="http://schemas.openxmlformats.org/drawingml/2006/table">
                <a:tbl>
                  <a:tblPr/>
                  <a:tblGrid>
                    <a:gridCol w="8436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85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459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439" t="-5263" r="-182734" b="-987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56400" t="-5263" r="-1600" b="-9877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4533791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3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4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0.30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5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0.80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6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0.90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7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8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0.60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9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0.50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0.80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8" name="Group 166">
                <a:extLst>
                  <a:ext uri="{FF2B5EF4-FFF2-40B4-BE49-F238E27FC236}">
                    <a16:creationId xmlns:a16="http://schemas.microsoft.com/office/drawing/2014/main" id="{C46C8B05-731A-495A-A189-E9199A296E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0171973"/>
                  </p:ext>
                </p:extLst>
              </p:nvPr>
            </p:nvGraphicFramePr>
            <p:xfrm>
              <a:off x="8762220" y="1408564"/>
              <a:ext cx="2362200" cy="3698748"/>
            </p:xfrm>
            <a:graphic>
              <a:graphicData uri="http://schemas.openxmlformats.org/drawingml/2006/table">
                <a:tbl>
                  <a:tblPr/>
                  <a:tblGrid>
                    <a:gridCol w="8436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85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3176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5,5</m:t>
                                    </m:r>
                                  </m:sub>
                                </m:sSub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=1∣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32893765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3017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3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0.90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4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0.80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5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0.90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6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0.90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7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0.25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13017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8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0.85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9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0.60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0.80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8" name="Group 166">
                <a:extLst>
                  <a:ext uri="{FF2B5EF4-FFF2-40B4-BE49-F238E27FC236}">
                    <a16:creationId xmlns:a16="http://schemas.microsoft.com/office/drawing/2014/main" id="{C46C8B05-731A-495A-A189-E9199A296E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0171973"/>
                  </p:ext>
                </p:extLst>
              </p:nvPr>
            </p:nvGraphicFramePr>
            <p:xfrm>
              <a:off x="8762220" y="1408564"/>
              <a:ext cx="2362200" cy="3698748"/>
            </p:xfrm>
            <a:graphic>
              <a:graphicData uri="http://schemas.openxmlformats.org/drawingml/2006/table">
                <a:tbl>
                  <a:tblPr/>
                  <a:tblGrid>
                    <a:gridCol w="8436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85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459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439" t="-5263" r="-182734" b="-987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56627" t="-5263" r="-2008" b="-9877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2893765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3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0.90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4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0.80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5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0.90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6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0.90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7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0.25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8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0.85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9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0.60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0.80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DC1E7BE-B2A9-4890-B304-696EFA355B50}"/>
                  </a:ext>
                </a:extLst>
              </p14:cNvPr>
              <p14:cNvContentPartPr/>
              <p14:nvPr/>
            </p14:nvContentPartPr>
            <p14:xfrm>
              <a:off x="858600" y="977040"/>
              <a:ext cx="9802080" cy="5518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DC1E7BE-B2A9-4890-B304-696EFA355B5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9240" y="967680"/>
                <a:ext cx="9820800" cy="553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817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F223D-4C5B-4D5B-A4C4-F5E7614DC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Models with Continuous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A3047-83D0-4EEF-85A8-A4AC12DCF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Bernoulli class distribution with Gaussian class-conditional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1583128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Plan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099" y="994943"/>
            <a:ext cx="6142182" cy="4525963"/>
          </a:xfrm>
        </p:spPr>
        <p:txBody>
          <a:bodyPr/>
          <a:lstStyle/>
          <a:p>
            <a:pPr eaLnBrk="1" hangingPunct="1"/>
            <a:endParaRPr lang="en-US" sz="800" dirty="0"/>
          </a:p>
          <a:p>
            <a:r>
              <a:rPr lang="en-US" dirty="0"/>
              <a:t>Last time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Wrap up MLE vs MAP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Intro to Naïve Bayes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Today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MLE vs MAP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Naïve Bayes Assumptions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Naïve Bayes MLE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Naïve Bayes MAP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Generative Models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535546"/>
            <a:ext cx="12192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</a:t>
            </a:r>
            <a:br>
              <a:rPr lang="en-US" dirty="0"/>
            </a:br>
            <a:r>
              <a:rPr lang="en-US" dirty="0"/>
              <a:t>Machine Learning</a:t>
            </a: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3253508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Generative Models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Instructor: Pat Virtue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48556-9212-47D0-9576-B141776DA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SPAM Detection Handout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119B9-D668-4493-9DBD-089F20622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01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919CB-B00B-4B9D-98D7-96E3C4523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Piazza 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672CD-F0DC-448A-8A31-CD419549F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9478309" cy="2039539"/>
          </a:xfrm>
        </p:spPr>
        <p:txBody>
          <a:bodyPr/>
          <a:lstStyle/>
          <a:p>
            <a:r>
              <a:rPr lang="en-US" dirty="0"/>
              <a:t>What method were we using to estimate parameters in our Naïve Bayes handout?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3E0A10B-918F-45F3-8081-A21F61FC6FB1}"/>
                  </a:ext>
                </a:extLst>
              </p14:cNvPr>
              <p14:cNvContentPartPr/>
              <p14:nvPr/>
            </p14:nvContentPartPr>
            <p14:xfrm>
              <a:off x="666720" y="25560"/>
              <a:ext cx="10893240" cy="6627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3E0A10B-918F-45F3-8081-A21F61FC6F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7360" y="16200"/>
                <a:ext cx="10911960" cy="664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9155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CA2E8-11BB-4B86-B053-75CD29E4F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vs Discriminative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1972344-2064-4EF4-B772-2E962792AABF}"/>
                  </a:ext>
                </a:extLst>
              </p14:cNvPr>
              <p14:cNvContentPartPr/>
              <p14:nvPr/>
            </p14:nvContentPartPr>
            <p14:xfrm>
              <a:off x="563760" y="1156680"/>
              <a:ext cx="11222280" cy="4636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1972344-2064-4EF4-B772-2E962792AA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400" y="1147320"/>
                <a:ext cx="11241000" cy="465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7783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CA2E8-11BB-4B86-B053-75CD29E4F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vs MAP vs Generative vs Discriminative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C3B9870-DCA0-4483-B1D6-38F03C701E65}"/>
                  </a:ext>
                </a:extLst>
              </p14:cNvPr>
              <p14:cNvContentPartPr/>
              <p14:nvPr/>
            </p14:nvContentPartPr>
            <p14:xfrm>
              <a:off x="878760" y="1270440"/>
              <a:ext cx="9863280" cy="5037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C3B9870-DCA0-4483-B1D6-38F03C701E6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9400" y="1261080"/>
                <a:ext cx="9882000" cy="505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5222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E21D0-E750-42A7-A61A-A1B51F83B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SPAM Detection Data and Assumptions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F355BDE-D3BC-44AE-A141-A0070AF23B6A}"/>
                  </a:ext>
                </a:extLst>
              </p14:cNvPr>
              <p14:cNvContentPartPr/>
              <p14:nvPr/>
            </p14:nvContentPartPr>
            <p14:xfrm>
              <a:off x="779760" y="1156680"/>
              <a:ext cx="11342880" cy="5587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F355BDE-D3BC-44AE-A141-A0070AF23B6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0400" y="1147320"/>
                <a:ext cx="11361600" cy="560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5119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8F20C-AF8A-47D0-9A56-DC11CEF10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MLE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06672-ECE4-476B-946F-055D815A1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Whiteboard</a:t>
            </a:r>
          </a:p>
        </p:txBody>
      </p:sp>
    </p:spTree>
    <p:extLst>
      <p:ext uri="{BB962C8B-B14F-4D97-AF65-F5344CB8AC3E}">
        <p14:creationId xmlns:p14="http://schemas.microsoft.com/office/powerpoint/2010/main" val="1375147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16285</TotalTime>
  <Words>306</Words>
  <Application>Microsoft Office PowerPoint</Application>
  <PresentationFormat>Widescreen</PresentationFormat>
  <Paragraphs>121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Cambria Math</vt:lpstr>
      <vt:lpstr>Calibri</vt:lpstr>
      <vt:lpstr>Calibri Light</vt:lpstr>
      <vt:lpstr>Wingdings</vt:lpstr>
      <vt:lpstr>Office Theme</vt:lpstr>
      <vt:lpstr>Announcements</vt:lpstr>
      <vt:lpstr>Plan</vt:lpstr>
      <vt:lpstr>Introduction to  Machine Learning</vt:lpstr>
      <vt:lpstr>SPAM Detection Handout</vt:lpstr>
      <vt:lpstr>Previous Piazza Poll</vt:lpstr>
      <vt:lpstr>Generative vs Discriminative</vt:lpstr>
      <vt:lpstr>MLE vs MAP vs Generative vs Discriminative</vt:lpstr>
      <vt:lpstr>SPAM Detection Data and Assumptions</vt:lpstr>
      <vt:lpstr>Naïve Bayes MLE</vt:lpstr>
      <vt:lpstr>Naïve Bayes MLE</vt:lpstr>
      <vt:lpstr>Naïve Bayes MAP</vt:lpstr>
      <vt:lpstr>Naïve Bayes for Digits</vt:lpstr>
      <vt:lpstr>Generative Models with Continuous Features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651</cp:revision>
  <cp:lastPrinted>2019-08-27T16:33:12Z</cp:lastPrinted>
  <dcterms:created xsi:type="dcterms:W3CDTF">2018-10-11T11:39:27Z</dcterms:created>
  <dcterms:modified xsi:type="dcterms:W3CDTF">2020-02-13T18:28:17Z</dcterms:modified>
</cp:coreProperties>
</file>