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8" r:id="rId2"/>
    <p:sldId id="287" r:id="rId3"/>
    <p:sldId id="256" r:id="rId4"/>
    <p:sldId id="1262" r:id="rId5"/>
    <p:sldId id="1263" r:id="rId6"/>
    <p:sldId id="1269" r:id="rId7"/>
    <p:sldId id="1270" r:id="rId8"/>
    <p:sldId id="1266" r:id="rId9"/>
    <p:sldId id="1264" r:id="rId10"/>
    <p:sldId id="1274" r:id="rId11"/>
    <p:sldId id="1265" r:id="rId12"/>
    <p:sldId id="1267" r:id="rId13"/>
    <p:sldId id="1271" r:id="rId14"/>
  </p:sldIdLst>
  <p:sldSz cx="12192000" cy="6858000"/>
  <p:notesSz cx="9296400" cy="7010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89804" autoAdjust="0"/>
  </p:normalViewPr>
  <p:slideViewPr>
    <p:cSldViewPr snapToGrid="0">
      <p:cViewPr varScale="1">
        <p:scale>
          <a:sx n="103" d="100"/>
          <a:sy n="103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Release delayed to tomorrow</a:t>
            </a:r>
          </a:p>
          <a:p>
            <a:pPr marL="917575" lvl="2" indent="-457200"/>
            <a:r>
              <a:rPr lang="en-US" sz="2800" dirty="0"/>
              <a:t>Due date delayed to Thu, 2/20, 11:59 pm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Midterm Conflicts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</a:t>
            </a:r>
          </a:p>
          <a:p>
            <a:pPr marL="917575" lvl="2" indent="-457200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/>
                      <m:t>𝐿</m:t>
                    </m:r>
                    <m:d>
                      <m:dPr>
                        <m:ctrlPr>
                          <a:rPr lang="x-IV_mathan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/>
                          <m:t>ϕ</m:t>
                        </m:r>
                        <m:r>
                          <a:rPr lang="x-IV_mathan" sz="2400"/>
                          <m:t>,</m:t>
                        </m:r>
                        <m:r>
                          <a:rPr lang="x-IV_mathan" sz="2400" i="1"/>
                          <m:t> </m:t>
                        </m:r>
                        <m:r>
                          <a:rPr lang="x-IV_mathan" sz="2400" b="1" i="1"/>
                          <m:t>𝚯</m:t>
                        </m:r>
                      </m:e>
                    </m:d>
                    <m:r>
                      <a:rPr lang="x-IV_mathan" sz="2400"/>
                      <m:t>=</m:t>
                    </m:r>
                    <m:r>
                      <a:rPr lang="x-IV_mathan" sz="2400"/>
                      <m:t>𝑝</m:t>
                    </m:r>
                    <m:d>
                      <m:dPr>
                        <m:endChr m:val="|"/>
                        <m:ctrlPr>
                          <a:rPr lang="x-IV_mathan" sz="2400" i="1"/>
                        </m:ctrlPr>
                      </m:dPr>
                      <m:e>
                        <m:r>
                          <a:rPr lang="x-IV_mathan" sz="2400"/>
                          <m:t>𝒟</m:t>
                        </m:r>
                        <m:r>
                          <a:rPr lang="x-IV_mathan" sz="2400" i="1"/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/>
                      <m:t>ϕ</m:t>
                    </m:r>
                    <m:r>
                      <a:rPr lang="x-IV_mathan" sz="2400"/>
                      <m:t>,</m:t>
                    </m:r>
                    <m:r>
                      <a:rPr lang="x-IV_mathan" sz="2400" i="1"/>
                      <m:t> </m:t>
                    </m:r>
                    <m:r>
                      <a:rPr lang="x-IV_mathan" sz="2400" b="1" i="1"/>
                      <m:t>𝚯</m:t>
                    </m:r>
                    <m:r>
                      <a:rPr lang="x-IV_mathan" sz="2400"/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/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x-IV_matha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x-IV_matha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x-IV_mathan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x-IV_mathan" sz="24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x-IV_mathan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x-IV_matha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x-IV_mathan" sz="2400" dirty="0">
                    <a:solidFill>
                      <a:schemeClr val="accent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0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𝑀𝑥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78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6672-ECE4-476B-946F-055D815A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Laplace Smoothing</a:t>
            </a:r>
          </a:p>
        </p:txBody>
      </p:sp>
    </p:spTree>
    <p:extLst>
      <p:ext uri="{BB962C8B-B14F-4D97-AF65-F5344CB8AC3E}">
        <p14:creationId xmlns:p14="http://schemas.microsoft.com/office/powerpoint/2010/main" val="336431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B0EF-5FDA-4F18-B2E7-ABE35FB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for Digits</a:t>
            </a:r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C4254751-DCF8-4346-9943-582AA9B1CCC5}"/>
              </a:ext>
            </a:extLst>
          </p:cNvPr>
          <p:cNvGrpSpPr>
            <a:grpSpLocks/>
          </p:cNvGrpSpPr>
          <p:nvPr/>
        </p:nvGrpSpPr>
        <p:grpSpPr bwMode="auto">
          <a:xfrm>
            <a:off x="2312436" y="1949838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3DF66E-04FF-44B4-B796-3BD2F333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2A39C2-61A7-4094-B316-5D4ADAF4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A91255-4A28-4E74-8A05-E57674DE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DAF092-A54E-4A0A-88A5-E41DA0C3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D7E5C8-DB7B-43D5-B89D-4BBCD993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F4B2B-580A-424B-8CC3-3EEEBF72F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90414B-B8CD-458A-A36D-2CAD67E7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CF3FEA-D9D3-4660-B299-EFB89223F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55FD2-C322-466C-A9DA-94A42A16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D0F00-DB72-4B8F-A7FC-B84FFF4F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14C0EA-EC81-4AE0-A60E-BA097780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FE9C70-C807-4305-AA5E-5BB502270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3479B-2ED2-4D21-9E07-38F6A7E9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FA5130-EB2F-4082-83C1-0538C759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75E2E0-61F5-44C3-8A0B-2722483BF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E27B46-59A8-4035-BD46-C442B91B5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78776-4F31-4D97-8423-B4E4ABDD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D28201-F390-406B-BB89-14A76090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8541AE-D405-412E-A6F0-C60ACBAD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2F0B1B-50E8-4A10-8C54-2BE7C68CF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BFD8A5-2F2E-4116-B47D-69E63BF0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E66FBF-94F0-4607-89BF-84864C53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FF4E76-9F75-4C66-A92A-BD425CD2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DC26B4-EC0E-49FF-8831-54BD7EE7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47FDF8-74F7-45A6-8D64-EBBD02E6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B2D595-20A6-42D5-A120-1417A8AF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32CDF8-655F-4235-B29B-46D962EC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DA949C-BCFF-4D97-B6CD-C706D97D3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6889D0-247E-4582-9A7C-7F13A282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B361B4-0E77-4D26-9D77-6AEAF549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254E83-5B80-4B78-B85C-FF0C7A351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9DEBB0-CBC0-414E-AA0B-B28B7C6B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6EEEE2-314B-44C7-9584-F064A2AD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5F4397-4702-459C-BBA2-42D817CA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89603A-C582-49D1-9CD9-7D195F11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EB3E39-514E-4634-B70C-4851D18B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7E49BD-27E7-4818-8F7E-30EFB71E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0DABAB-3E6E-4F30-B3DB-551CF062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2420CF-9542-48FE-B08A-6897A782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464E6C-9DBF-4CE1-879C-1FC4E5DB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FA0CDD-0B58-4DBF-B7C9-B076AD4B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EC65B5-0E3E-4D8F-AA20-C2A108CE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B5213F-29CD-4382-8449-3C016BBC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EFB5ED-3565-4BCF-B334-349338FE1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872CF3-A7B1-43CC-B574-58C532DC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5A25F8-800E-46C7-8B10-AA3FF32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03DE6A-C923-4743-8EFF-F9FC72CC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4F94FE-817C-402A-A75B-20818A26B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B9F06B-0FA1-43FB-99FC-5B9A1FC9E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ED6C2C-751A-4556-BCBE-D166A489A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2ED20A-7ED8-43FE-AC40-615BEFBAE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5BE0E-CA97-4886-8EBD-2E407970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AD7427-74D3-46F3-9CB7-10187E50F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05E8CA-3BBD-427C-82FF-8CE878DB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10ECE1-DB55-4666-8A04-9F79EA7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94C28A7-7997-44E0-8D3C-4E06DBCE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92AD69-1E65-4C53-8003-D792F4E0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8D6976E-309F-4E1E-9B87-C7A8CE46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90863F3-4D35-4809-8E1B-BEC9037F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F43235-210A-4C25-8569-8118CEA9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477D3B-F2C9-47A8-851F-9EAA069C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FDB4A5-7195-4A88-902A-3D33A302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3B2B73-CBAC-490A-84A0-78D38F60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2D0EC9-A71A-4C6A-A0F5-A67B1621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563615"/>
                  </p:ext>
                </p:extLst>
              </p:nvPr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563615"/>
                  </p:ext>
                </p:extLst>
              </p:nvPr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273" t="-3636" r="-112500" b="-10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02273" t="-3636" r="-12500" b="-10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Line 116">
            <a:extLst>
              <a:ext uri="{FF2B5EF4-FFF2-40B4-BE49-F238E27FC236}">
                <a16:creationId xmlns:a16="http://schemas.microsoft.com/office/drawing/2014/main" id="{FC0F248D-606E-48C7-B210-A5A39B75D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5380" y="1581538"/>
            <a:ext cx="4634986" cy="206621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2" name="Line 122">
            <a:extLst>
              <a:ext uri="{FF2B5EF4-FFF2-40B4-BE49-F238E27FC236}">
                <a16:creationId xmlns:a16="http://schemas.microsoft.com/office/drawing/2014/main" id="{29AA1ED4-E1CF-4420-A51F-491F36367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620" y="1581538"/>
            <a:ext cx="2743200" cy="140425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3" name="Rectangle 123">
            <a:extLst>
              <a:ext uri="{FF2B5EF4-FFF2-40B4-BE49-F238E27FC236}">
                <a16:creationId xmlns:a16="http://schemas.microsoft.com/office/drawing/2014/main" id="{4E15555E-FCDF-40B3-984A-BCD23CB0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236" y="28642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4" name="Rectangle 124">
            <a:extLst>
              <a:ext uri="{FF2B5EF4-FFF2-40B4-BE49-F238E27FC236}">
                <a16:creationId xmlns:a16="http://schemas.microsoft.com/office/drawing/2014/main" id="{9FBDFE62-9FFB-41E7-9EDC-819AC338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436" y="34738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347178"/>
                  </p:ext>
                </p:extLst>
              </p:nvPr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347178"/>
                  </p:ext>
                </p:extLst>
              </p:nvPr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6400" t="-5263" r="-1600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171973"/>
                  </p:ext>
                </p:extLst>
              </p:nvPr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5,5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171973"/>
                  </p:ext>
                </p:extLst>
              </p:nvPr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6627" t="-5263" r="-2008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8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223D-4C5B-4D5B-A4C4-F5E7614D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 with Continuous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A3047-83D0-4EEF-85A8-A4AC12DCF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Bernoulli class distribution with Gaussian class-conditional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58312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6142182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 up MLE vs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Intro to Naïve Bayes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MLE vs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Naïve Bayes Assumptions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Naïve Bayes MLE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Naïve Bayes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Generative Models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Generative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8556-9212-47D0-9576-B141776D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Detection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19B9-D668-4493-9DBD-089F20622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19CB-B00B-4B9D-98D7-96E3C452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Piazza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72CD-F0DC-448A-8A31-CD419549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478309" cy="2039539"/>
          </a:xfrm>
        </p:spPr>
        <p:txBody>
          <a:bodyPr/>
          <a:lstStyle/>
          <a:p>
            <a:r>
              <a:rPr lang="en-US" dirty="0"/>
              <a:t>What method were we using to estimate parameters in our Naïve Bayes handout?</a:t>
            </a:r>
          </a:p>
        </p:txBody>
      </p:sp>
    </p:spTree>
    <p:extLst>
      <p:ext uri="{BB962C8B-B14F-4D97-AF65-F5344CB8AC3E}">
        <p14:creationId xmlns:p14="http://schemas.microsoft.com/office/powerpoint/2010/main" val="282915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A2E8-11BB-4B86-B053-75CD29E4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 Discriminative</a:t>
            </a:r>
          </a:p>
        </p:txBody>
      </p:sp>
    </p:spTree>
    <p:extLst>
      <p:ext uri="{BB962C8B-B14F-4D97-AF65-F5344CB8AC3E}">
        <p14:creationId xmlns:p14="http://schemas.microsoft.com/office/powerpoint/2010/main" val="333778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A2E8-11BB-4B86-B053-75CD29E4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vs MAP vs Generative vs Discriminative</a:t>
            </a:r>
          </a:p>
        </p:txBody>
      </p:sp>
    </p:spTree>
    <p:extLst>
      <p:ext uri="{BB962C8B-B14F-4D97-AF65-F5344CB8AC3E}">
        <p14:creationId xmlns:p14="http://schemas.microsoft.com/office/powerpoint/2010/main" val="397522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21D0-E750-42A7-A61A-A1B51F83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Detection Data and Assumptions</a:t>
            </a:r>
          </a:p>
        </p:txBody>
      </p:sp>
    </p:spTree>
    <p:extLst>
      <p:ext uri="{BB962C8B-B14F-4D97-AF65-F5344CB8AC3E}">
        <p14:creationId xmlns:p14="http://schemas.microsoft.com/office/powerpoint/2010/main" val="117511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6672-ECE4-476B-946F-055D815A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137514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16288</TotalTime>
  <Words>306</Words>
  <Application>Microsoft Office PowerPoint</Application>
  <PresentationFormat>Widescreen</PresentationFormat>
  <Paragraphs>121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Calibri</vt:lpstr>
      <vt:lpstr>Calibri Light</vt:lpstr>
      <vt:lpstr>Wingdings</vt:lpstr>
      <vt:lpstr>Office Theme</vt:lpstr>
      <vt:lpstr>Announcements</vt:lpstr>
      <vt:lpstr>Plan</vt:lpstr>
      <vt:lpstr>Introduction to  Machine Learning</vt:lpstr>
      <vt:lpstr>SPAM Detection Handout</vt:lpstr>
      <vt:lpstr>Previous Piazza Poll</vt:lpstr>
      <vt:lpstr>Generative vs Discriminative</vt:lpstr>
      <vt:lpstr>MLE vs MAP vs Generative vs Discriminative</vt:lpstr>
      <vt:lpstr>SPAM Detection Data and Assumptions</vt:lpstr>
      <vt:lpstr>Naïve Bayes MLE</vt:lpstr>
      <vt:lpstr>Naïve Bayes MLE</vt:lpstr>
      <vt:lpstr>Naïve Bayes MAP</vt:lpstr>
      <vt:lpstr>Naïve Bayes for Digits</vt:lpstr>
      <vt:lpstr>Generative Models with Continuous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653</cp:revision>
  <cp:lastPrinted>2019-08-27T16:33:12Z</cp:lastPrinted>
  <dcterms:created xsi:type="dcterms:W3CDTF">2018-10-11T11:39:27Z</dcterms:created>
  <dcterms:modified xsi:type="dcterms:W3CDTF">2020-02-13T18:31:04Z</dcterms:modified>
</cp:coreProperties>
</file>