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sldIdLst>
    <p:sldId id="338" r:id="rId2"/>
    <p:sldId id="287" r:id="rId3"/>
    <p:sldId id="1248" r:id="rId4"/>
    <p:sldId id="1259" r:id="rId5"/>
    <p:sldId id="1261" r:id="rId6"/>
    <p:sldId id="1247" r:id="rId7"/>
    <p:sldId id="1253" r:id="rId8"/>
    <p:sldId id="1254" r:id="rId9"/>
    <p:sldId id="1255" r:id="rId10"/>
    <p:sldId id="1256" r:id="rId11"/>
    <p:sldId id="1260" r:id="rId12"/>
    <p:sldId id="1258" r:id="rId13"/>
    <p:sldId id="256" r:id="rId14"/>
    <p:sldId id="1262" r:id="rId15"/>
    <p:sldId id="1263" r:id="rId16"/>
    <p:sldId id="1266" r:id="rId17"/>
    <p:sldId id="1264" r:id="rId18"/>
    <p:sldId id="1267" r:id="rId19"/>
    <p:sldId id="1268" r:id="rId20"/>
    <p:sldId id="1265" r:id="rId21"/>
  </p:sldIdLst>
  <p:sldSz cx="12192000" cy="6858000"/>
  <p:notesSz cx="9296400" cy="70104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alibri Light" panose="020F0302020204030204" pitchFamily="34" charset="0"/>
      <p:regular r:id="rId27"/>
      <p:italic r:id="rId28"/>
    </p:embeddedFont>
    <p:embeddedFont>
      <p:font typeface="Cambria Math" panose="02040503050406030204" pitchFamily="18" charset="0"/>
      <p:regular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 Virtue" initials="PV" lastIdx="1" clrIdx="0">
    <p:extLst>
      <p:ext uri="{19B8F6BF-5375-455C-9EA6-DF929625EA0E}">
        <p15:presenceInfo xmlns:p15="http://schemas.microsoft.com/office/powerpoint/2012/main" userId="aff125923c56321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143" autoAdjust="0"/>
    <p:restoredTop sz="89804" autoAdjust="0"/>
  </p:normalViewPr>
  <p:slideViewPr>
    <p:cSldViewPr snapToGrid="0">
      <p:cViewPr varScale="1">
        <p:scale>
          <a:sx n="103" d="100"/>
          <a:sy n="103" d="100"/>
        </p:scale>
        <p:origin x="132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commentAuthors" Target="commentAuthor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2-05T17:59:23.337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0070C0"/>
    </inkml:brush>
    <inkml:brush xml:id="br2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12185 3962 403 0,'0'0'36'0,"0"0"-36"0,0 0 0 0,3-3 0 31,5-7-20-31,-1 4-12 0,-4 3-1 0,-3 3-1 0,4-9 34 0,-4 9 0 16,0-3 0-16,0 3 0 0,0 0 25 0,0 0 6 15,0-7 1-15,0 7 0 0,0-6 76 0,0 6 15 16,0 0 3-16,0 0 1 0,0 0 1 0,0 0 1 0,0 0 0 0,0 0 0 16,0 0-28-16,0 0-5 0,0 0-2 0,0 0 0 31,0 0-29-31,0 0-5 0,0 0-2 0,0 0 0 0,7 3-19 0,-7-3-4 16,7 0-1-16,-7 0 0 0,10 10 2 0,-10-10 0 15,7 0 0-15,-7 0 0 0,7 3-3 0,1 3 0 16,-8-6 0-16,3 6 0 0,4 10-1 0,-3-7 0 15,-1 4 0-15,1 6 0 0,-1 6 0 0,1-3 0 16,-1 9 0-16,1 7 0 0,-4 6-12 0,3-10-4 0,-3 10 0 0,4-3 0 16,-1 3 0-16,1-4 0 0,-4 1 0 0,0 0 0 15,0-7-16-15,0 4 10 0,0 0-10 0,0-7 8 16,0 10-8-16,0 3 0 0,0-7 0 0,0 4 0 16,-4-3 0-16,1-1 0 0,-1-2 0 0,1-4 0 15,-1 1 0-15,1-1 0 0,-1 3 0 0,1-8 0 16,3-1 0-16,-4-3 0 0,4 0 0 0,-3-1 0 15,3-5 0-15,3 0 0 0,-3-7 0 0,0 10-772 16,4-16-152-16</inkml:trace>
  <inkml:trace contextRef="#ctx0" brushRef="#br0" timeOffset="1810.85">12188 3909 288 0,'0'0'25'0,"-7"0"-25"15,0 0 0-15,-3 0 0 0,3 0 215 0,-4 0 37 16,1 0 8-16,3 0 2 16,-1 0-186-16,1 0-38 0,0 0-7 0,0-3-2 15,7 3-5-15,0 0 0 0,0-7-1 0,0 7 0 0,-3-9 14 0,3 9 3 16,-4 0 1-16,4 0 0 15,0 0 19-15,0 0 3 0,0-13 1 0,0 13 0 16,0 0-23-16,0 0-4 0,0 0-1 0,0 0 0 16,0 0-15-16,11 0-3 0,-11 0-1 0,0 0 0 0,7-3-17 0,-7 3 8 15,7 0-8-15,0 0 0 0,-7 0 0 0,11 0 0 16,-11 0 0-16,0 0 0 0,0 0 0 0,3-6 8 16,-3 6-8-16,0 0 0 0,0 0 25 0,0 0-1 15,0 0-1-15,0 0 0 16,0 0 9-16,0 0 1 0,0 0 1 0,0 0 0 0,0 0-25 0,0 0-9 0,0 0 0 15,0 0 9 1,0 0-24-16,0 0-5 0,11 0 0 0,-11 0-1 0,7 0-1 0,3 0 0 16,-10 0 0-16,0 0 0 0,7 0 22 0,-7 0-11 0,0 0 11 0,0 0-8 15,11 0 8-15,-11 0 12 16,0 0-2-16,0 0-1 0,0 0 22 0,0 0 4 16,0 0 1-16,0 0 0 0,0 0-2 0,0 0 0 15,0 0 0-15,0 0 0 0,0 0-22 0,0 0-12 16,0 0 12-16,0 0-12 0,0 0 9 0,0 0-9 0,0 0 0 0,0 0 9 15,0 0 13-15,0 0 2 0,0 0 1 0,0 0 0 16,0 0 13-16,0 0 2 0,0 0 1 0,0 0 0 16,7-3 0-16,-3-3 0 0,-1 6 0 0,4-13 0 15,-7 13-11-15,0-3-2 0,4-7-1 0,-1 1 0 16,-3 0-13-16,4 6-2 0,-1-16-1 0,-3 9 0 0,4 1 4 16,-1 3 1-16,1-4 0 0,-1-9 0 0,4 10-16 0,-3-4 0 15,3-5 0-15,-3 8 0 0,3-5 0 0,0-1 0 16,-4 0 0-16,4-3-10 0,0 10 10 0,0-4 0 15,0 1 0-15,0 2 0 0,0-8 0 0,1 8 0 16,-1 7 0-16,0-3 8 0,0 0-8 0,3-1 0 16,-3 4 0-16,4 3 0 0,-4-6 0 0,4 6 0 15,-4 0 0-15,3 6-8 16,1-6 8-16,-1 3 0 0,4 4-9 0,-3-1 9 16,0 3 0-16,-1 1 0 0,4 8-9 0,-3-5 9 15,-4 6 0-15,0-3-10 0,0 2 10 0,0 4-8 0,-3 6 8 0,3-6 16 16,-4 0-4-16,4 7-1 0,0-7-23 0,0 3-4 15,-3-3 0-15,-1 0-1 0,5-7 17 0,-1 1 0 16,-4 3 0-16,4 0 0 0,-3-7 0 0,-1 7 0 0,1-10 0 0,-1 4 0 16,-3-1 0-16,0 1 0 0,4-4 0 0,-8 1 0 15,1 9 0-15,-1-7 0 0,-3 1 0 0,4-4 9 16,-8 4-1-16,0 2-8 0,-3-12 12 0,0 10-4 16,0 3-8-16,0-4 0 0,-4-2 0 0,1-1 0 15,-1-3 0-15,0 10 0 0,1-13 0 0,-1 10 0 16,1-13 11-1,2 6-3-15,-2-6-8 0,3 0 12 0,0 0-12 0,3-6 0 0,-3 6 0 0,3 0-10 16,1-13 10-16,-1 10 0 16,4-6 8-16,-3 2-8 15,2 1-28-15,-2 0-9 0,3 3-3 0,0-7 0 16,-4 7-21-16,8-3-5 0,-4-4-1 0,0 7 0 0,3-3-117 0,0 3-24 0,-3 0-5 16</inkml:trace>
  <inkml:trace contextRef="#ctx0" brushRef="#br0" timeOffset="2376.86">13836 2896 576 0,'0'0'51'0,"0"0"-41"15,0 0-10-15,-7 0 0 0,3-10 171 0,4 10 32 16,-3 0 6-16,-1-3 2 0,4 3-112 0,-3-9-23 0,3 0-4 0,0 9 0 15,-4-4-35-15,4-2-6 0,0-3-2 0,0 9 0 16,-3-13-13-16,3 13-4 0,-4-3 0 0,4 3 0 16,-3 0 13-16,-4 0 3 0,3-6 0 0,-3 6 0 15,0 6 16-15,-4-6 3 0,1 3 1 0,-1 3 0 16,1 1-3-16,-4-1 0 0,-1 3 0 0,1 4 0 16,0-1-1-16,0 4 0 0,0 0 0 0,-4 6 0 0,4 0-14 0,-3 3-3 15,-1 0-1-15,0 3 0 0,1 3-8 0,-1 4-2 16,0 6 0-16,1-7 0 0,3 7-16 0,-4 0-9 15,4-7 1 1,0 16 0-16,-4-15 8 0,4 9 0 0,0 6 0 0,-4 0 8 16,1-6 1-16,3 6 1 0,-1-3 0 0,5 0 0 15,-4-3 6-15,3 0 0 0,4-3 1 0,4-7 0 16,-1 10-5-16,4-6 0 0,0-4-1 0,4 10 0 0,3-3 17 16,0 0 3-16,3 0 1 0,1-1 0 0,3-2-32 0,0 0 0 15,0-4 0-15,0-3 0 0,4 7-9 0,0-10-8 16,-1 4-2-16,4-4 0 15,-3 3-120-15,3-9-24 0,4 0-5 0,3 0 0 16,-3-3-33-16,3-7-7 0</inkml:trace>
  <inkml:trace contextRef="#ctx0" brushRef="#br0" timeOffset="3277.67">14323 3253 576 0,'0'0'51'0,"-7"0"-41"15,3 3-10-15,-3 4 0 16,4-7 126-16,-4 3 23 0,0-3 5 0,7 0 1 16,0 0-112-16,0 0-23 0,0 0-4 0,0 0 0 15,0 0 26-15,0 0 6 0,0 0 0 0,0 0 1 16,10 0 6-16,-10 0 1 0,4-3 0 0,-4 3 0 0,0 0 6 0,0 0 2 15,0 0 0-15,0 0 0 0,7 9-17 0,-11 4-3 16,1-1-1-16,-1 7 0 0,-3-6-11 0,0 9-3 16,-7 6 0-16,0-3 0 0,0 3-21 0,3 3-8 0,0 1 0 0,-3 2 9 15,0 4-9-15,0-4 0 0,0 7 0 0,0-6 0 16,3 5 0-16,1 1 0 0,-8 0 0 0,8 3 0 16,-1-10 0-16,0 7 0 0,1 0 12 0,-1-7-4 15,1 4-8-15,-1-3 12 0,4-1-12 0,0-3 12 16,-4 7-12-16,8-13 0 0,-1 3 9 0,1-6-9 15,-1 0 0-15,4-9 0 0,0-1 0 16,0 4-12 0,0-16-50-16,0 0-10 0,0 0-3 0,7-9-783 0</inkml:trace>
  <inkml:trace contextRef="#ctx0" brushRef="#br0" timeOffset="3808.98">14101 3115 864 0,'-4'-9'76'0,"-3"6"-60"0,0-3-16 0,0 2 0 0,0-5 293 0,3 3 56 16,-3 6 11-16,7-7 3 0,0 7-275 0,0 0-56 15,0-6-10-15,4 3-2 0,3-6-20 0,0-1 0 0,3 1 0 0,1 6 0 32,3-7 0-32,0 1 0 0,4 9 0 0,0-10 0 0,-1 7 0 0,8 3-11 15,-4-6 11-15,4 3-13 0,3 3 13 0,-3 0 0 16,-1-3 0-16,5 6 0 0,-1 0 0 0,-4 3 13 16,1 4-4-16,0 2-1 0,3-2 4 0,-3 2 1 15,-1 7 0-15,1-3 0 0,0 3-5 0,0 3 0 16,-1-1-8-16,4 8 12 0,-6-4-4 0,2 12-8 15,-3-5 11-15,-3-1-11 0,3 4 8 0,-7-4-8 0,1 10 0 0,-1-7 0 16,-7 4 8-16,0-4-8 0,-4 7 0 0,-3-6 0 16,0-4 8-16,-7 0-8 0,0 10 0 0,-3-10 0 15,-5 4 8-15,-2-4-8 0,3-2 12 0,-4 2-12 16,-3-9 14-16,-4 3-4 0,4-6-1 0,0 3 0 16,-4 0 8-16,0 0 2 0,1-7 0 0,-1 1 0 15,0 3 0-15,-3 0 0 0,0-7 0 0,0 7 0 0,-8-3-6 16,5-7-1-16,-5 0 0 0,1 4 0 0,3-4-12 0,-3 1 0 15,0 2 0-15,0-5 0 16,-1-4 0-16,1 6-10 0,3-9 2 0,1 3 0 16,-1-3-10-16,7 7-2 0,-3-7 0 0,3 0 0 15,4 0-25-15,0 3-6 0,3-3-1 16,1-3 0-16,2 3-100 0,5-7-20 0,-1 4-4 0,8 0-669 16</inkml:trace>
  <inkml:trace contextRef="#ctx0" brushRef="#br0" timeOffset="4742.27">15536 2770 806 0,'0'0'72'0,"0"0"-58"0,-3 0-14 0,-4 0 0 0,3 0 145 0,4 0 27 15,-3 0 4-15,3 0 2 16,0 0-87-16,0 0-18 0,0 0-3 0,0 0-1 16,0 0-23-16,0 0-5 0,0 0-1 0,0 10 0 15,0-1-13-15,0 4-3 0,0 6-1 0,0-7 0 16,0 16 9-16,-4-6 3 0,4 10 0 0,-3 2 0 0,3 4 16 0,-4 6 3 15,-3 3 1-15,4 3 0 0,-5 3-41 16,1 10-14-16,-3-10 9 0,-1 10-9 0,1 3 8 16,-1-10-8-16,1 10 0 0,-5-3 8 15,5-7-8-15,-4 4 0 0,3-7 9 0,1 0-9 16,-1-2 23-16,4-4 0 0,-4-3 0 0,4 3 0 0,0-3-23 0,0-4 8 16,4-5-8-16,-4-1 0 0,3-2 14 0,1-1-2 15,-1-6 0-15,4-3 0 0,0 0-27 0,0-6-5 0,0-1-2 16,4-2 0-1,-1-4-105-15,1-6-21 0,-4-3-4 0,0 0-448 0,0 0-89 0</inkml:trace>
  <inkml:trace contextRef="#ctx0" brushRef="#br0" timeOffset="5715.08">16295 3115 878 0,'0'0'39'0,"0"0"8"0,0 0-38 0,0 0-9 0,0 0 0 16,0 0 0-16,0 0 61 0,0 0 11 0,0 0 1 0,0 0 1 15,0 0 11-15,0 0 3 0,0 0 0 0,0 0 0 0,0 0 1 16,0 0 1-16,0 0 0 0,0 0 0 16,3 0-47-16,-3 0-10 0,0 0-1 0,0 0-1 15,0 0 7-15,0 0 2 0,0 0 0 0,0 0 0 0,0 0-9 0,0 0-2 16,0 0 0-16,-10 0 0 0,-1 0-10 0,4 0-3 15,0 4 0-15,-4 2 0 0,1-3-1 0,3 3-1 16,-4 7 0-16,4-10 0 0,-3 6 4 0,3 1 1 16,-4-1 0-16,0-6 0 0,1 10-3 0,-1 2 0 15,1-11 0-15,-1 14 0 16,0 1-8-16,1-3-8 0,-4 12 12 0,3-6-12 0,-3 3 0 0,0 7 0 16,0 5 0-16,0-2 0 15,0 5 0-15,-4 1 0 0,4 6 0 0,3 0 0 0,-3-3 0 0,7 0 0 16,-3-3 0-16,6-7 0 0,1 7 0 0,-1-6 8 0,0-4-8 0,4-3 0 15,0-6 11-15,4 0-11 16,0 6 10-16,-1-12-10 0,1 0 13 0,3-1-3 16,3-5-1-16,-3-1 0 0,4 1 4 0,3-1 1 15,-3-9 0-15,6 0 0 0,1 0-4 0,3 0-1 0,0-9 0 0,0-1 0 16,0 1 15-16,4-1 4 0,0-5 0 0,0-1 0 16,3 0-7-16,0 1-1 0,-3-1 0 0,-1-12 0 15,1 6-7-15,-4 3-1 0,0-12-1 0,1-4 0 16,-1 4-3-16,-4-1-8 0,5-2 12 0,-5-4-4 15,-3 7-8-15,-3-13 0 0,-1 9 9 0,-2-2-9 16,-1-1 0-16,-4 1 0 0,-3 5 0 0,0-2 0 0,-3 2 0 16,-1 1 0-16,-3 3-11 0,3-7 11 0,-6 10 0 0,-1 0-9 15,1 9 9-15,-1 1 0 0,-3-1-15 0,3-3 3 16,1 7 0-16,-4-1 0 16,3-2-112-16,4 11-23 0,0-5-4 0,4 0-1 31,-8 9-64-31,4 0-14 0</inkml:trace>
  <inkml:trace contextRef="#ctx0" brushRef="#br0" timeOffset="6140.27">16020 3473 172 0,'0'0'16'0,"-7"3"-16"0,0-3 0 0,-1 0 0 16,1 6 441-16,7-6 86 0,0 0 17 0,-3 7 3 16,3-7-455-16,0 9-92 0,3 0-15 0,-3 4-5 15,0-4 20-15,4 4-10 16,3-4 10-16,-3 7-8 0,3-4 8 0,0-2 0 15,0-1 0-15,3 4 0 0,-3-4 8 0,4-2 3 0,0 8 1 0,-1-12 0 16,1 4 14-16,-1-1 3 0,1 0 1 0,-1-3 0 16,1-3-2-16,0 0-1 0,-1 0 0 0,1-3 0 15,3-3-3-15,-4 6-1 0,1 0 0 0,3-13 0 16,-3 10-13-16,3-12-2 0,0 8-8 0,-3-2 12 16,3-4-12-16,0-2 0 0,3 11 0 0,-2-14 0 15,-1 8 0-15,0 1-16 0,3-7 3 0,5 7 1 16,-5-4-20-16,4 4-4 0,-3-1-1 0,-4 1 0 15,4 0-14-15,-4 9-2 0,-4-4-1 0,-3-2 0 16,1 3-137-16,-1 3-27 0,-7 0-6 0,0 0 0 0</inkml:trace>
  <inkml:trace contextRef="#ctx0" brushRef="#br0" timeOffset="6811.79">16517 2485 979 0,'0'0'87'0,"0"0"-70"15,0 0-17-15,0 0 0 0,0 0 158 0,0 0 28 16,4 9 6-16,-1 4 0 0,1-4-120 0,3 10-24 15,3-6-4-15,1 6-2 0,-1-7-11 0,5 7-3 0,-1-6 0 0,0 8 0 16,0 8 8-16,4-4 0 0,-4 3 1 0,7-3 0 16,-4 3-11-16,5 4-2 0,2-1-1 0,1 0 0 15,0 4-7-15,-1 6-2 0,5-1 0 16,-1 4 0-16,4 0 8 0,-4 6 2 0,-3-6 0 0,-1 6 0 16,-3-3-9-16,1-6-2 0,-5 9 0 0,1-6 0 15,-4-3 23-15,-3 3 5 0,-4 6 1 16,0-9 0-16,0 6-16 0,-4-3-3 0,-6 6-1 15,-1 0 0-15,1-6 2 0,-4 0 1 16,-4 0 0-16,-3-3 0 0,0 3-5 0,-4 3 0 0,0-3-1 0,-3-1 0 16,-3-2-19-16,-1-6 0 0,0 2 0 0,1-12 0 15,-1 7-14-15,0-4-6 0,0-3-2 0,1-3 0 32,-1-3-154-32,4 0-30 0,-4-7-6 0</inkml:trace>
  <inkml:trace contextRef="#ctx0" brushRef="#br0" timeOffset="12248.06">2741 4338 576 0,'0'0'51'0,"0"0"-41"0,0 0-10 0,0 0 0 0,-7 0 292 0,7 0 57 15,0 0 11-15,0 0 3 0,0 0-291 0,0 0-57 16,0 0-15-16,0 0 0 0,0 0 25 0,7 0 3 15,4-6 0-15,-1 3 0 16,-3-3-8-16,4 6-2 0,-1 0 0 0,1-7 0 16,0 7-3-16,3-6-1 0,-11 6 0 0,-3 0 0 0,7 0 11 0,-7 0 3 15,11-3 0-15,-8-3 0 0,8 3 20 0,-7-7 4 16,6 1 0-16,1 6 1 0,-8-7 5 0,8 1 1 16,-1-1 0-16,1-2 0 0,0-1-12 0,3-9-3 15,-4 4 0-15,4-4 0 0,-3 0-14 0,3-7-3 16,0 11-1-16,4-14 0 15,-4 7-6-15,0-3-2 0,0-3 0 0,4 5 0 0,-4-2-7 0,0-3-2 16,-3 0 0-16,3 2 0 16,-4 1-9-16,1 0 0 0,-1-7 9 0,-2 10-9 0,2 0 11 0,-3-6-3 0,4 9 0 15,-8-3 0-15,1-3-8 0,3 6 10 0,3-3-10 16,-6-4 10-16,0 7-2 0,3 0-8 0,-4-6 12 0,4 6-4 16,-3 0-8-16,3 0 0 0,-4 0 0 15,8 0 0-15,-11 7 0 0,10-1 0 0,-6-3 8 16,7 7-8-16,-11-7 8 0,3 10 0 0,8-4 0 15,-4 4 0-15,-4 5 0 0,1-2-8 16,3 3 12-16,-7 3-4 0,0 0-8 0,0 0 0 0,0 0 0 0,3 9 0 16,4-5 0-16,-3 8 0 0,-1-2 0 0,-3 11-11 15,0-2 11-15,0 3-8 0,0 6 8 0,0-2-8 16,-3 2 8-16,-1 3 0 0,4-6 0 0,0 7-8 0,-7-1 8 0,7 0 0 16,7 1 0-16,-7-1 0 0,4-3 0 15,-4-3 0-15,3-3 0 0,5 6-8 0,2-2 8 0,-6-8 0 16,3 4 0-16,-4-3 0 0,8 0 0 0,-8-6 0 15,4-1 0-15,-3 1 0 0,-1-4 0 0,4-3 8 16,-3 1-8-16,-4-7 0 0,0 0 0 0,0 0 0 16,7 6 0-16,-7-6 0 0,7 0 0 0,4-6 0 15,-1 6 0-15,-3-13 0 0,7 10 21 16,-3-16 10-16,-4 10 1 0,4-7 1 0,-1-9-25 16,4 9-8-16,-3-6 0 0,0 0 0 0,-1 3 0 0,4-9 0 15,-7 6 0-15,0 0 0 0,4 0-8 0,-4 0 8 16,7 4-13-16,-10-1 5 0,3 3 8 0,-4-6 0 15,4 7 0-15,0-1 0 0,0-3 0 16,-3 0 0-16,3 10 0 0,-4-13 0 0,1 6 0 0,3-3 0 16,-3 1 0-16,3-4 8 0,-4 3-8 0,4-3 0 0,-7 0 0 15,7 0 0-15,0 9 0 0,4-5 0 0,-8 5 0 0,1 0 0 16,3 4 0-16,4 0 0 0,-8-1 9 0,4 7-9 16,-7 3 0-16,0 0-12 0,0 0 0 0,0 3 0 15,7 0 12-15,0 13 0 0,-3 0 0 0,3-1-9 16,-7 7 9-16,0 0 0 0,3 0 0 0,1 7 0 15,-4 2 0-15,0 0 0 0,7-3 0 0,-7 4 0 16,0 5 0-16,4-5 0 0,3-1 0 0,-7 4-8 16,0-4 8-16,3 0 0 0,4 4 0 0,-3 2 0 0,-4-5 0 0,3 2 0 15,-3-2 0-15,7-1 0 16,-7 4 15-16,0-4 1 0,-7 0 1 16,7-3 0-16,-3-2-17 0,3 5-19 0,-4-3 4 0,4-6 1 15,0 6 14-15,0-6 0 0,-7-6 0 0,7 3 0 16,0 0 14-16,0-7-4 0,-3-2-1 0,3-1 0 15,0-6-145 1,0-3-28-16,0 0-7 0,0 0-665 0,0 0-134 0</inkml:trace>
  <inkml:trace contextRef="#ctx0" brushRef="#br0" timeOffset="15355.52">4353 3413 460 0,'0'-12'41'0,"7"2"-33"0,-7 1-8 0,0 6 0 16,0 3 220-16,0-6 41 0,0 2 9 0,0 4 2 16,-10-9-201-16,10 9-40 0,-11 0-8 0,8-3-2 15,-8-3-21-15,4 6 0 0,-4-4-12 0,4 4 4 0,0 0 8 0,-3-6 0 16,3 0 0-16,7 0-8 0,-11 2 80 0,11 4 16 16,-7-6 3-16,4 3 1 0,3-3 9 0,0 6 3 15,0 0 0-15,0 0 0 0,0 0-37 0,0 0-7 16,0 0-2-16,0 0 0 0,0 0-28 0,0 0-6 15,0 0 0-15,0 15-1 0,-8-5-23 0,8 2 9 16,8 1-9-16,-8 6 0 0,0-7 8 0,0 7-8 0,0-3 0 0,0 3 0 16,3-1 16-16,-3-5 0 0,0 9 0 15,0 0 0-15,0 0 8 16,0-3 0-16,-3 3 1 0,3 0 0 0,0 0-3 0,0 3-1 16,3 0 0-16,-3-3 0 0,0 6-10 0,7-3-3 15,-7-3 0-15,0 9 0 0,0-6-8 0,0-3 0 16,0 3 0-16,0-3 0 0,0 7 0 0,0-14 0 15,0 10 0-15,0-3 0 0,0 0 8 0,0 0-8 16,0 0 8-16,0-3-8 0,0-3 11 0,0-1-3 0,0-2-8 0,0-1 12 16,0-2-12-16,4 2 8 0,3-2-8 0,-7-4 0 15,0-6 13-15,0 0-3 0,0 0-1 0,0 0 0 16,0 0-1-16,0 0-8 0,0 0 12 0,0 0-4 16,0 0 13-16,0 3 3 0,0 7 0 0,3-1 0 15,-3-9-13-15,4 3-3 0,-4-3 0 0,7 13 0 16,-4-7-8-16,4 3-11 0,-3-6 3 0,6 7 0 0,1-7 8 0,0 6 0 15,3-9 0-15,-4 7 0 0,8-4 0 0,0-3 0 16,6 0 8-16,-6 0-8 0,3 0 0 0,4 0 8 16,7-3-8-16,-8-4 0 0,4 7 0 0,4-3 0 15,-4-3 0-15,4 3 0 16,-7-7 0-16,3 7 8 0,-3-3-8 0,0 3 0 16,-4-3 0-16,3 6 0 0,-2 0-12 0,-5 0 4 0,1 0-10 0,-1 0-2 15,1 0 0-15,-4 0 0 16,-3 6-102-16,-4-6-21 0,3 3-4 0,-10-3-616 15,0 0-123-15</inkml:trace>
  <inkml:trace contextRef="#ctx0" brushRef="#br0" timeOffset="16192.37">5782 3147 1728 0,'0'0'153'0,"0"0"-122"0,0 0-31 0,0 0 0 16,0 0 184-16,0 0 32 0,0 0 5 0,0 0 2 15,0 0-179-15,0 0-35 0,0 0-9 0,0 0 0 16,0 0 0-16,-3 3 0 0,-5 6 0 0,1 1-11 16,0-1 2-16,-3-6 0 0,-1-3 0 0,4 13 0 0,-11-13 9 0,4 6 0 15,-3-3 0-15,-1 3 8 0,0-6 6 0,-3 4 2 16,0-4 0-16,3 6 0 0,-6-3 5 0,3-3 2 16,-4 9 0-16,0-9 0 0,4 0-3 0,0 4-1 15,3 2 0-15,-3-3 0 0,7 3-7 16,-4-3-2-16,4 7 0 0,4-10 0 0,-4 3-10 0,3 6 8 15,0-9-8-15,4 10 8 16,-3-1-8-16,3-9 0 0,0 3 0 0,7 10 0 0,0-13 0 0,-7 6 0 16,7-6 0-16,-4 9 8 0,4-9-8 0,0 0 0 15,0 4 0-15,0-4 0 16,0 12 0-16,0-12 0 0,0 10 0 0,0-10 0 0,0 0 0 0,0 0 10 16,0 9-10-16,0 0 10 0,0 1-10 0,0 2 0 15,4-2 9-15,-4 2-9 0,7 7 0 0,-7-6 0 16,0 5 0-16,0 1 0 0,0-3 0 0,0 12 0 15,0-6 0-15,3 0 0 0,-3 0 0 0,4 6 0 0,-4-6 0 0,0 3 0 16,0-6 0-16,0 3 0 0,0 0 0 0,0 0 0 16,-4 0 0-16,4-6 0 0,-3 6 0 0,3-10 0 15,0 7 8-15,-7-3-8 0,3-1 8 0,4 1-8 16,-7 0 0-16,3-4 0 0,1 1 0 0,-1 5 0 16,1-5 0-16,-1 0 9 0,-3 2-9 0,7-2 0 15,-3-1 8-15,3-2-8 0,0 9 0 0,0-16 0 16,0 9 9-16,0 4-9 0,0-13 0 0,0 10 9 15,3-4-9-15,-3-3 0 0,0-6 0 0,0 0 0 0,0 0 0 0,7 3 0 16,-7-3 0-16,0 10 0 0,0-10 28 0,7 0 3 16,0 3 1-16,4-3 0 0,0 0-16 0,-4 0-2 15,0-3-1-15,3 3 0 16,1-10 1-16,3 10 0 0,0-3 0 0,0 3 0 16,0-9-14-16,4 3 11 0,-4 6-11 0,7 0 10 15,-10-13-10-15,6 13 0 0,5 0 0 0,-12-3 0 16,1 3 0-16,3 0 0 0,0-6 0 0,0 3 0 15,0-4 0-15,4 4 0 0,-8 3 0 0,-2 0 0 0,9-3 0 0,-10-3-16 16,4 6 4-16,-1-3 1 16,1 3-20-16,0-7-4 0,-1 4-1 0,-10 3 0 15,7-9-32-15,-3 9-8 0,-4 0 0 0,7-10-1 16,-7 10-92-16,0 0-19 0,7 0-3 0,-7 0-780 0</inkml:trace>
  <inkml:trace contextRef="#ctx0" brushRef="#br0" timeOffset="16482.99">5228 3774 2790 0,'0'0'61'0,"-3"-6"13"0,-4-1 2 0,3 4 3 0,4 3-63 0,0 0-16 0,0-9 0 0,0 3 0 15,11 2 38-15,-4-5 5 0,10 9 1 0,-6-3 0 0,14-3-30 0,-1-1-6 16,1 1 0-16,10-3-8 0,-6 9 0 0,9-4 0 16,5-2 0-16,3 3 0 0,-8 0 0 0,8-3 0 15,-11 6-12-15,8-3 3 31,-1-4-85-31,-10 7-17 0,0 7-3 0,-1-7-690 0,-2 3-137 0</inkml:trace>
  <inkml:trace contextRef="#ctx0" brushRef="#br0" timeOffset="43245.53">12555 8230 57 0,'0'0'0'0,"0"0"0"16,0 0 0-16,0 0 0 0,-10 3 159 0,10-3 26 15,0 0 6-15,0 0 1 0,0 0-70 0,0 0-14 16,0 0-2-16,0 0-1 0,0 0-5 0,0 0 0 16,0 0-1-16,10-3 0 0,1-3-10 0,-4 6-1 0,-7 0-1 0,0 0 0 15,7-4-9-15,-7 4-2 0,7-6 0 16,-7 6 0 0,0 0-13-16,0 0-3 0,0 0-1 0,0 0 0 0,0 0-29 0,0 0-6 0,0 0 0 15,-3 10-1-15,3-1-11 0,-4 4-1 16,1-1-1-16,-1 7 0 0,0 3-10 0,1 0 0 15,-1 6 0-15,-3-3 0 0,4 6 0 0,-1 1 0 16,4-1 0-16,0 7 0 0,0-4 0 0,4-2 0 0,-1 8 11 0,-3-5-11 16,0-4 0-16,4 7 0 0,-1-4 0 0,1 1 0 15,-1-4 0-15,1 10 0 0,0-10 0 0,-1-2 0 16,1-4 0-16,-1-3-13 0,1 9 1 0,-4-9 0 16,3-3 25-16,-3 0 6 0,4-4 1 0,-4-5 0 15,3 5-39-15,1-8-7 0,-4-7-2 16,0 0 0-16,0 0-100 0,0 0-20 0,0 0-4 0,0 0-450 15,0-13-90-15</inkml:trace>
  <inkml:trace contextRef="#ctx0" brushRef="#br0" timeOffset="43837.68">12541 8057 1796 0,'-17'-3'40'0,"13"3"8"0,-3-3 1 0,0-3 1 0,0 6-40 0,0 0-10 16,7 0 0-16,0 0 0 0,0 0 15 0,0 0 1 0,-7 0 0 0,7 0 0 15,0 0-8-15,0 0-8 0,0 0 11 0,7-10-11 16,0 10 26-16,4-12-2 0,-1 2 0 0,1 1 0 15,-4 3 23-15,3-10 4 16,1 7 1-16,-1-4 0 16,-2 4-8-16,2-4-2 0,1 4 0 0,3-1 0 0,-4-2-2 0,1-1 0 0,0 1 0 0,3-4 0 15,0 7-22-15,-4 2-5 0,4-2-1 0,1 0 0 16,-1 2-12-16,3 1 0 0,-3 0 0 0,4-4 0 16,0 10 0-16,-1-9 0 0,8 6 0 15,-4 0 0-15,29-7-13 0,-26 4 2 16,1 6 1-16,3 0 10 0,0 0 11 0,1 6-3 0,-5-3 0 15,-2 7-8-15,-5 2 0 0,4-2 0 0,-7 2 0 16,4 7-20-16,-4 0-7 0,-3 0-1 16,-1-4 0-16,1 7 18 0,-4 0 10 0,0-3-12 0,0 9 12 15,-3-3-9-15,-1-3 9 0,1 0 0 0,-4-3-9 16,-4 3 9-16,1 0 0 0,3-6 0 0,-4-1 0 16,-3 4 0-16,4-6 9 0,-5-4-9 0,1 4 0 0,-3-4 10 0,3 1-10 15,-4 2 8-15,1-2-8 0,-4-1 14 0,-4 0-2 16,-7-6-1-16,0 7 0 0,1-4-11 0,-4 0 10 15,-1-6-10-15,1 10 10 0,0-4 3 0,0-3 1 16,-1 7 0-16,1-7 0 0,-4 3-14 16,4-3 0-16,4 3 0 0,-5-2 0 0,1-4 0 0,3 9 0 15,-3-9 0-15,7 3 0 0,0-3 0 16,7 0 0-16,-4-3 0 0,4 0 0 16,3-3-28-16,4 6-9 0,-3-4-2 0,-1-2 0 15,4-3-113-15,4 3-24 0,-4-1-4 0,3-2-682 0</inkml:trace>
  <inkml:trace contextRef="#ctx0" brushRef="#br0" timeOffset="44514.64">13977 7060 1288 0,'0'0'57'0,"0"0"12"0,0 0-55 0,0 0-14 16,0 0 0-16,0 0 0 0,0 0 44 0,0 0 7 0,0-6 1 15,0 6 0-15,7-9-38 0,-7 9-14 0,4 0 11 0,-4 0-11 16,0 0 12-16,0 0-3 0,3-4-1 0,-3 4 0 15,0 0 20-15,0 0 4 16,0 0 1-16,0 0 0 0,0 0 4 0,0 0 1 16,0 0 0-16,0 0 0 0,-7 4-7 0,0-4-2 0,0 9 0 15,0-3 0-15,-4 4 2 0,4-4 0 0,-3 3 0 0,-1 1 0 16,1 2 6-16,-5-2 2 0,1 2 0 0,-3 7 0 16,3-6-4-16,-8 5-1 0,5 4 0 15,-4-3 0-15,3 3-22 0,-3 0-12 0,0 6 12 16,3-3-12-16,4-3 0 0,-4 10 0 0,1-1 0 0,-1 7 0 15,0-7 8-15,4 3 7 0,-3 1 1 0,-1 3 1 16,0-4-1-16,1 10-1 0,3-3 0 0,-1 3 0 16,1 3-15-16,0-3 0 0,0 0 8 0,4-4-8 15,2 1 0-15,1 0 8 0,4-7-8 0,-1 1 0 0,1-4 19 16,-1 1-3-16,4-1 0 0,0 7 0 0,0-7-7 16,4-3-1-16,-1 3-8 0,4 1 12 0,0-1-12 0,4-3 8 15,3-3-8-15,0 1 0 0,0-4 0 0,8-1 0 16,-1-5 0-16,3 3 0 0,1 0 0 0,3-7 0 15,1 7 0 1,-1-6 0 0,4-1-137-16,-1-2-31 0,1 2-5 0,-4-2-459 0,4-4-91 0</inkml:trace>
  <inkml:trace contextRef="#ctx0" brushRef="#br0" timeOffset="45027.13">14407 7386 518 0,'0'0'46'0,"0"0"-37"0,0 0-9 0,0 0 0 15,0 0 286-15,0 0 55 0,0 0 11 0,0 0 3 16,0 0-278-16,0 0-55 0,0 0-11 0,0 0-3 15,0 0-8-15,0 0 0 0,0 0 0 0,0 0 0 0,0 0 0 0,0 7 8 16,-3 2-8-16,-4 0 8 0,0 10 28 0,0-6 6 16,0 9 1-16,-4-3 0 0,1 2-8 0,-1 1-2 15,0 7 0-15,1-4 0 0,-4 6-15 0,3 0-3 16,-3 1-1-16,3-1 0 16,1 4 16-16,-4-4 3 0,3 7 1 0,1-4 0 0,2-2-21 0,1-1-4 15,-7 10-1-15,7-10 0 0,-3 3-8 0,3-2 0 16,-4-1 0-16,0-3 8 0,4-2-8 0,0-5 0 15,-3 1 0-15,3-3 0 0,0-6 0 0,0 6 0 16,7-7-12-16,-4-2 12 16,-3-1-106-16,7-9-14 0,0 0-2 0,0 0-486 15,0 0-96-15</inkml:trace>
  <inkml:trace contextRef="#ctx0" brushRef="#br0" timeOffset="45821.37">14291 7324 403 0,'0'0'36'0,"-7"-7"-36"0,0 7 0 0,0 0 0 15,0 0 239-15,-4 7 41 0,4-7 8 0,0-7 1 0,7 7-195 0,0 0-39 16,-7 0-8-16,7 0-2 0,-3 0 5 0,3 0 1 15,0 0 0-15,0 0 0 0,0 0-14 0,0 0-2 16,0 0-1-16,0 0 0 0,3-9 4 0,4 9 1 16,0-3 0-16,0-7 0 0,4 7 12 0,3-3 2 15,0-3 1-15,0 2 0 0,0 1-14 0,4-3-4 0,0 5 0 0,-1-2 0 16,-3-6 5-16,4 2 1 0,0 4 0 0,-1-3 0 16,1-1-17-16,-1 1-3 0,1-4-1 0,3 4 0 15,-3 3-21-15,3-1 9 16,0 1-9-16,4-3 0 0,-4 9 0 0,4 0 0 0,-4 0-10 0,4 0 10 15,3 9-12-15,0-3 12 16,-3 1-10-16,0 2 10 0,3 0 0 0,0 4 0 0,-3 3 0 0,-1-4 0 16,-2 1 0-16,-1-1 0 0,0-2 0 0,-4 8 0 15,-2-5 0-15,-1 6 0 0,-4-7 0 0,1 10 0 16,-1 0-10-16,-2 3 10 0,-5 0-10 0,1-3 10 16,-4 10-9-16,0 5 9 0,-4-5-8 0,1-4 8 15,-1 3-8-15,-3 1 8 0,0-4-8 0,-4 3 8 16,4-6 0-16,0 4 0 0,0-1 0 0,0-3 0 15,0 3 0-15,-4-3 0 0,4-3 0 0,-3 0 0 16,-1 6 0-16,1-3 0 0,-4-6 0 0,-1 3 0 0,1 0 0 0,-3-3 0 16,-1-7 0-16,-3 7 0 0,0-6 0 0,-4 6 0 15,0-7 0-15,-3 7 0 0,3-6 0 0,-3-1 8 16,0 4-8-16,0-1 0 0,-4-5 0 0,4 6 8 16,0-4-8-16,-4-3 0 0,0 1 0 0,4-4 9 15,0 4-9-15,-1-1 0 0,-2 0 0 0,6-6 0 16,0 4 0-16,1-4 0 0,2-3 16 0,1 0-4 0,4 0-1 15,-5 0 0-15,1-3-11 16,0-4 0-16,0 4 0 0,0-6 0 0,0 6 0 0,3-3 0 16,-3-4 0-16,0 4 0 0,3 0 0 0,0-4-11 0,1 7 3 15,-1-3 0 1,-3 3-39-16,3-7-7 0,-3 10-2 0,0-3 0 16,3-3-99-16,-3 6-20 0,3 0-4 0,-3 6-695 0</inkml:trace>
  <inkml:trace contextRef="#ctx0" brushRef="#br0" timeOffset="46522.48">15572 7085 1857 0,'0'0'82'0,"0"0"18"0,0 0-80 0,0 0-20 16,0 0 0-16,0 0 0 0,0 0 28 0,0 0 3 0,0 0 0 0,0 0 0 16,0 0-31-16,0 0-10 0,0 0 0 0,0 0 0 15,0 0 10-15,0 10-10 0,0-1 10 0,0 4-10 16,0-4 10-16,-4 4 0 0,1 9-9 0,-1-4 9 15,1 4 0-15,-5 0 13 0,1 6-1 0,0 7-1 0,4-4 21 0,-4 10 4 16,0 3 0-16,0-3 1 0,-4 0 17 0,4-1 3 16,0 4 1-16,-4 0 0 0,1 0-38 0,-1 9-7 15,1-6-1-15,-1 0-1 0,-3 0 0 0,0-3 0 16,3 0 0-16,1 0 0 0,-4-3-11 0,-1 0 12 16,5-7-12-16,-1 4 12 0,4-4-12 0,-3 1 8 15,-1-4-8-15,-3 0 8 0,3-2-8 0,1-4 10 16,-4 6-10-16,0-9 10 0,3 3-10 0,0-9 0 0,1 6 0 15,3-6 0 1,0-4-38-16,0-3-10 0,3-5-1 0,4-4-1 16,0 0-110-16,0 0-21 0,0 0-5 0</inkml:trace>
  <inkml:trace contextRef="#ctx0" brushRef="#br0" timeOffset="47204.09">16260 7371 1378 0,'0'0'61'0,"0"0"13"0,-4 6-59 0,-7-6-15 0,4 0 0 0,0 0 0 16,0 3 79-16,0-3 13 0,-3 0 2 0,3 6 1 15,-4-6-51-15,11 0-9 0,-4 3-3 0,-3 1 0 0,0-4-17 0,0 6-4 16,7-6-1-16,-7 3 0 0,0 3 2 0,-3-3 0 15,3 7 0-15,-1-7 0 0,-2 13 9 0,-1-4 3 16,1 1 0-16,-4 6 0 0,0-1-8 0,-1 4-2 16,-2 0 0-16,-1 3 0 0,0 7-14 0,1-1 0 15,-1 0 8-15,1 1-8 0,2 9 0 0,5-7 0 0,-4 7 0 0,3-10 0 16,4 10 0-16,4-10 0 0,-1 4 0 0,1-7 9 16,3-3 7-16,0 3 0 0,3-6 1 0,1 0 0 15,-1-9 0-15,4 6 0 0,0-7 0 0,0-2 0 16,4-1-4-16,-1 3-1 0,-2-12 0 15,2 10 0-15,1-10-4 0,-1 6-8 16,1-6 11-16,3 0-11 0,-3 0 15 0,-1-6-4 16,4 6-1-16,0-10 0 0,-3 1 0 0,7 3 0 0,-1-10 0 15,1 4 0-15,-1-1-1 0,5-9 0 0,-1 0 0 16,0-3 0-16,0 3-9 0,4 0 12 0,-4-9-12 0,4 6 12 16,-1-4 12-16,-6-2 2 0,-4 0 1 0,0 6 0 15,4-7-27-15,-8 4 0 0,1-3 0 0,0 6 0 16,-4-4 9-16,0-2 7 0,0 9 0 0,-7-3 1 15,0 0 5-15,-4 3 1 0,1-3 0 0,-1 3 0 0,-3 0-8 16,0 3-2-16,0 0 0 0,4 4 0 0,-1-1-13 0,0 0 0 16,-3 1 0-16,0 2 0 0,0 1 0 0,0 2-8 15,-3 1 8-15,3-1-13 0,0 1-9 0,-4 6-2 16,4-7 0-16,0 10 0 16,-4-9-96-16,4 9-19 0,0 0-4 0,0-3-525 15,-3 3-104-15</inkml:trace>
  <inkml:trace contextRef="#ctx0" brushRef="#br0" timeOffset="47567.32">16020 7697 576 0,'0'0'51'0,"0"0"-41"0,0 0-10 0,0 0 0 15,0 0 340-15,0 0 67 0,-4 0 13 0,4 0 2 16,0 0-331-16,0 0-67 0,0 0-12 0,0 12-4 16,4-2 8-16,-4-1 2 0,3 1 0 0,1 2 0 15,-1-3 20-15,4 1 4 16,0 2 1-16,0-2 0 0,4 2-13 0,-4 4-2 0,4-3-1 0,-1-4 0 15,4-6-12-15,-3 10-3 0,3-7 0 0,4-3 0 16,-1 3-3-16,1-6-1 0,-4 0 0 0,7 0 0 16,-3 0-8-16,3-6 8 0,-7 6-8 0,7-9 8 15,-3 6-38-15,0-1-8 0,-4-2-2 0,-4 3 0 16,-6-3-99-16,3-4-20 0,-4 7-4 0</inkml:trace>
  <inkml:trace contextRef="#ctx0" brushRef="#br0" timeOffset="48304.96">16584 6863 1335 0,'0'0'29'16,"0"0"7"-16,0 0 0 0,0 0 2 0,0 0-30 0,0 0-8 0,0 0 0 0,0 0 0 0,0 0 62 0,0 0 11 0,0 0 3 0,0 0 0 15,0 0-4-15,0 0-1 16,0 0 0-16,7 12 0 0,-3-6 9 0,3 4 1 16,0-7 1-16,0 10 0 0,0-4-34 0,0 4-6 15,4-4-2-15,-4 10 0 0,0-7-28 0,3 4-12 16,4-4 11-16,-3 1-11 0,3 6 0 0,4-3 0 0,-4-1 0 0,7 1 0 15,0 3 0-15,0 0 0 0,4 2 0 0,-4 1 0 16,7 0 0-16,-3 0 0 0,3 10 0 0,-3-1 0 16,-4 0 13-16,4 10-3 0,-4 0-1 0,0 3 0 15,-3-3 8 1,-1-1 2-16,-2-2 0 0,-1 3 0 0,-4 0-10 0,-3-7-1 0,0 7-8 16,0-10 12-16,-7 10 6 0,4-10 1 0,-8 4 0 15,4-4 0-15,-3 0-19 0,-4-2 10 0,0-4-10 0,0 3 8 16,0-3 5-16,0-6 1 0,-4 3 0 0,-3 0 0 0,0-3-6 15,-4-1-8-15,4-2 11 0,-7 0-11 16,0-1 32-16,-4-5 0 0,7 2 0 0,-3-2 0 16,-3-1-32-16,2 4 0 0,1-4 0 0,4-3 0 31,-5-2-68-31,8 5-12 0,-3-6-1 0,3-3-672 0,-1 0-135 0</inkml:trace>
  <inkml:trace contextRef="#ctx0" brushRef="#br0" timeOffset="50457.65">18062 7800 2023 0,'-3'-6'89'0,"3"6"19"0,0 0-86 0,0 0-22 16,-4-3 0-16,4 3 0 0,-3 0 84 15,3 0 12-15,-4-10 2 0,4 10 1 16,0 0-55-16,0 0-12 0,0 0-1 0,0 0-1 16,0 0-10-16,0 0-1 0,0 0-1 0,0 0 0 15,0-3-3-15,0 3-1 0,0 0 0 0,0 0 0 0,0 0 14 0,0 0 4 16,0 0 0-16,0 0 0 0,0 0-32 0,0 0 0 16,-3 13 0-16,3-1 0 0,3-2 16 0,-3 12-4 15,-3 0 0-15,-1-3 0 0,4 2 0 0,-3 8 0 16,-1-4 0-16,0 12 0 0,1-2-3 0,-1 6-1 0,-3-7 0 0,0 7 0 15,0 0-8-15,0 3 0 0,0-1 0 0,4-2 0 16,-4 0 8-16,3 0 0 0,1-7 0 0,3 7 0 16,0-6-8-16,0-4 8 0,0-3-8 0,-4-3 8 15,4 3 0-15,0-6 0 16,-4-3 0-16,4-3 0 0,4-7-8 0,0 1 8 16,-4 2-8-16,0-12 8 0,0 0 0 0,0 0 0 15,0 0 0-15,0 0 0 0,0-9-8 0,0 3 10 0,0-10-10 0,-4 0 10 16,4-3-10-16,0-9 0 0,0-3 0 0,0-4 0 15,4 1 0-15,-4-4 0 16,0-6 0-16,0 0 0 0,0-6 0 0,0 6 0 0,-4-6 8 0,4 6-8 16,-4-9 9-16,4 9-9 0,0 0 10 0,-3-3-10 15,-1 3 16-15,4 3-4 0,4 4 0 0,-1-1 0 16,-3 4 0-16,0 2 0 0,4 4 0 0,3-3 0 16,0 6-12-16,0-4 0 0,0 4 0 0,4-3 0 0,3 9 0 15,0-6-10-15,0-3 10 0,0 6-12 0,4 0 12 0,0 3-12 16,-1-3 12-16,1 7-12 0,3-4 12 0,-3 6 0 15,-1-2 0-15,1 8 0 0,0-2 0 0,-1 3-10 16,1 6 10-16,-1 0 0 0,1 9-20 0,-4 4 4 16,4-4 0-16,-4 10 0 0,4 3 8 0,-4-3 8 15,0 3-12-15,-4-1 12 0,1 1 0 0,3 0-8 16,-7 0 8-16,4 0 0 0,-1-3 0 16,-3 3 0-16,0 0 0 0,0-3 0 15,-3 3 0-15,0 0 0 0,-4 0 0 0,0 3 0 16,0 0 11-16,-4-3-11 0,-3 0 12 0,0 0-12 0,0-3 0 0,0 2 0 15,-7 1 0-15,3 0-12 0,-3-3 12 0,-4 3 0 0,1 0 9 16,-1-3-9-16,0-7 9 0,1 7-9 0,-4-6 8 16,-1-4-8-16,5 1 11 0,-1-7-3 15,1 6-8-15,-5-9 12 0,5 0-12 0,-1 0 8 0,0 0-8 0,1-9 0 32,3 6-20-32,-4-7-11 0,4 1-1 0,0-4-1 15,0-6-85-15,0 4-17 0,3-4-3 0,4-3-637 0,3-6-127 0</inkml:trace>
  <inkml:trace contextRef="#ctx0" brushRef="#br0" timeOffset="51193.88">19614 6543 900 0,'-14'0'40'0,"14"0"8"0,0 0-39 0,0 0-9 0,-3 0 0 0,-1 0 0 16,1 3 53-16,-4-3 9 15,7 0 2-15,-4 0 0 0,4 0-64 0,0 0 0 0,0 0 0 0,0 0-13 16,0 0-3-16,0 0 0 16,0 0 0-16,0 0 0 0,0 0 61 0,0 0 12 0,0 0 3 0,0 0 0 15,0 0 27-15,0 0 5 0,0 0 2 0,0 0 0 16,0 0-3-16,0 0-1 0,0 0 0 0,0 0 0 16,0 0-1-16,0 0 0 0,0 0 0 0,0 0 0 0,-3-3-31 0,-1-3-6 15,4 6-2-15,-10 0 0 0,2 0-26 0,1 0-6 16,0 0-1-16,0 9 0 0,-3-9-17 0,-1 12 0 15,-3-5 0-15,3 5 0 0,1-2 0 0,-4 2 0 16,0 1 0-16,-4 12 0 0,0-3 0 0,1 3 0 16,-1 6 0-16,-3 1 0 0,-4 2 0 0,4 7 0 15,-4 0 0-15,1 3 0 0,-5-4 23 0,-2 1-3 16,2 3 0-16,-2 0 0 0,3-3-8 16,-1 9-1-16,1-6-1 0,3 9 0 0,-3-9 0 15,7 9 0-15,0-6 0 0,3 0 0 0,1-6-10 16,2 3 0-16,5-3 9 0,6 3-9 0,-3-4 21 0,4 1 0 15,3 0 0-15,0 0 0 0,3 3-21 0,8-10 0 16,-4 10 0-16,7-3 0 0,0 0 0 0,0-7 0 16,7 7 0-16,-3-10 0 0,0 7 0 0,6-4 0 15,1-2 0-15,3-1 0 16,1 0-21-16,-1-6-9 0,0 13-2 0,0-13 0 16,-3 7-102-16,3-11-21 0,-3 8-4 0,3-10-516 0,-3-4-103 0</inkml:trace>
  <inkml:trace contextRef="#ctx0" brushRef="#br0" timeOffset="51948.86">20087 7126 2149 0,'0'0'47'0,"0"0"9"0,0 0 3 0,0 0 2 0,0 0-49 0,0-3-12 0,-7-3 0 16,7 3 0-16,-3-4 24 0,3 7 3 0,-4 0 0 0,1-3 0 16,-1 0-27-16,4 3 8 15,0 0-8-15,-4-6 0 0,4 6 0 0,-7 6 0 16,0-3 0-16,0 0 0 0,0-3-12 0,0 10 0 0,-3-1-1 15,-1 0 0-15,0 4 23 0,1 0 5 0,-4 5 1 16,3 1 0-16,-3 3-4 0,0 0 0 0,-4 6 0 0,1-3 0 16,-1 7 4-16,0-1 0 0,-3 0 0 0,0 1 0 15,3-1-16-15,-3 1 0 0,4-7 0 0,3 6 0 16,-8-3 0-16,8-3 0 0,4 0 0 0,-1 0 0 16,0-3 0-16,8 7 0 0,-4-4 0 0,3 3 0 15,4-3 8-15,0-3-8 0,0 6 11 0,4-6-11 0,3 0 15 0,0-3-4 16,0 0-1-16,4-4 0 0,3 1 8 0,-4-3 2 15,4-10 0-15,1 6 0 0,2 1-20 0,1-7 0 16,3-3 0-16,0-3 0 0,0 3 19 0,4-10 0 16,0 1 0-16,3-4 0 0,0 1-2 0,0-7 0 15,1 6 0-15,2-5 0 0,-2-4 9 0,-5 0 2 16,1-7 0-16,0 7 0 0,-1-9-16 16,-2 6-4-16,-1-3 0 0,-4-4 0 0,-3 1-8 0,1 0 0 15,-5-4 0-15,-3 1 8 0,0-4 2 16,-3 4 0-16,-1-4 0 0,-3 3 0 15,-3 4 8-15,-1 0 2 0,-3-1 0 0,4 10 0 0,-8-6 3 16,1 6 1-16,-5 0 0 0,5 7 0 0,-4-10-24 0,-4 12 0 16,0 0 0-16,4 1 0 0,-3-4-17 0,3 10-5 15,-1 0-1-15,1-4 0 16,0 1-87-16,4 6-18 0,3 0-3 0,-4-4-1 16,0 7-113-16,4 0-23 0</inkml:trace>
  <inkml:trace contextRef="#ctx0" brushRef="#br0" timeOffset="52272.82">19950 7593 2368 0,'-11'7'105'0,"7"-7"22"16,1 3-102-16,-4-3-25 0,7 0 0 0,0 0 0 16,0 0 24-16,0 0 0 0,0 0 0 0,0 0 0 15,0 0-24-15,0 0-14 0,0 0 2 0,3 9 0 16,4-3 2-16,-7-6 1 0,8 7 0 0,2 2 0 0,-3-3 9 0,4-3-8 16,3 4 8-16,0-4-8 0,-3 0 8 0,3-3 0 15,0 9 0-15,0-9 8 0,4 0 0 0,-4 0 0 16,0 0 0-16,-4 0 0 0,8-3-8 0,0-3 0 15,-1 6 0-15,-3 0 0 0,4-3 0 0,0 0-12 0,-4-4 12 0,0 4-12 32,0-3-136-32,0-3-28 0,0-4-6 0</inkml:trace>
  <inkml:trace contextRef="#ctx0" brushRef="#br0" timeOffset="52770.81">20465 6515 1609 0,'-11'-10'71'0,"11"10"15"0,-3-3-69 16,-5-3-17-16,5 3 0 0,-1-7 0 0,1 7 80 0,3 3 12 15,-4-6 2-15,4 6 1 0,0 0-19 0,0 0-4 16,0 0-1-16,0 0 0 0,0 0-40 16,0 0-8-16,0 0-2 0,7 9 0 15,4 1-13-15,0 2-8 0,3 4 10 0,-4 0-10 0,8 2 16 0,0 1-2 16,-1 3-1-16,4 3 0 0,4 7-13 15,-4-1 0-15,0 0 0 0,1 1 0 0,2 2 0 16,1 7 14-16,3 0-4 0,-3 3-1 0,0-4 3 0,-1 4 1 16,1-3 0-16,-4 0 0 0,0 3 14 0,0 0 2 15,-3-4 1-15,0 4 0 0,-1 6-21 0,1-6-9 0,-4 6 8 16,-3-6-8-16,-1 7 10 0,-3-11-10 0,-3-2 12 0,-4 3-12 16,0-1 15-16,-4-5-4 0,-3 6-1 0,-3-1 0 15,-1-5-10-15,1 6 0 0,-5-10 0 0,-2 0 0 16,-4 10 20-16,-4-9 3 0,4-4 0 0,-7 0 0 15,-4 0-10-15,4-6-1 0,-1 0-1 0,1 0 0 16,0-3-11-16,-4-7 0 0,-3 7-10 0,7-9-795 16,3-1-159-16</inkml:trace>
  <inkml:trace contextRef="#ctx0" brushRef="#br0" timeOffset="61075.81">11208 7593 345 0,'0'0'31'16,"0"0"-31"-16,7 0 0 0,-7 0 0 0,0 0 97 0,0 0 14 16,0 0 2-16,3 0 1 0,4-3-81 0,-7 3-16 15,0 0-3-15,0 0-1 0,0 0 14 0,0 0 2 16,0 0 1-16,0 0 0 0,0 0 34 0,0 0 8 16,-7-3 0-16,7 3 1 0,0 0 19 0,0 0 4 15,-3-6 1-15,-4 3 0 16,-4-4-31-16,4 7-6 0,7 0-2 0,0 0 0 15,0 0-22-15,-3-3-5 0,-4-3-1 0,7 6 0 16,0 0-18-16,-11 0-4 0,4 0-8 0,7 0 12 16,0 0 6-16,-7-3 1 0,-7 3 0 0,3 0 0 0,11 0 4 0,-7 0 1 15,-3 0 0-15,-1 0 0 0,-3 0-2 0,3 0 0 16,11 0 0-16,-10 0 0 0,-8 0-14 0,4 0-8 16,14 0 8-16,-7 0-8 0,-4 0 0 0,4 0 0 0,-3 0 0 15,10 0 8-15,-7 0-8 0,0 3 0 0,-8 3 0 0,5-3 0 16,10-3 0-16,-4 0 0 0,-13 0 0 0,6 10 8 15,-3-10-8-15,3 6 0 0,4-3 0 0,-3 0 0 16,-8 4 0-16,4-4 0 16,7-3 0-16,0 9 0 0,-7-3 0 0,3-2 0 0,4-1 0 0,0 3 0 15,-4-3 0-15,4 3 0 0,0-3 0 0,0 7 0 16,-3-7 0-16,3 6 0 0,-4-9 0 0,4 10 8 16,7-1-8-16,-3-6 0 0,-8 7 8 15,0-1-8-15,1-6 0 0,3 4 0 16,0 2 0-16,3-6 0 0,-10 7 0 0,7-7 0 0,3 6 0 0,-3-3 8 15,0-3-8-15,0 4 0 0,7-1 0 0,-3 0 8 16,-1-3-8-16,-3 7 0 0,4-1 8 0,3 1-8 16,0-7 0-16,-4 9 9 0,1-2-9 0,-4-1 0 15,-1 4 0-15,1-4 0 0,4 1 0 0,-1 2 0 16,-6 4 0-16,3-4 0 0,0-2 0 0,-4 2 0 16,-3 1 0-16,3 2 0 0,8-2 0 0,-4 0 0 0,-14-1 0 0,7 4 0 15,6-4 0-15,8 1 0 16,0-4 0-16,-7 1-9 0,-3 2 1 0,3-2 0 0,0-1 25 15,0 0 6-15,-4 1 1 0,-3-4 0 16,-4 4-7-16,4-4-1 0,11 0 0 0,-4 3 0 0,-4-2-16 0,0-4 0 16,1 6 8-16,-1-6-8 0,4 7 10 15,4-1-2-15,-11-2 0 0,7-4 0 0,-4 0 1 0,4 6 0 16,-4-3 0-16,4-2 0 0,-3 5-1 0,3-6-8 0,0-3 12 0,-4 10-4 16,4-10-8-16,0 0 0 0,7 0 0 0,-11 6 0 31,4-6 0-31,0 0 0 0,-3 3 0 0,6-3 8 0,-3 0-8 0,0 0 0 15,-4 0 0-15,4-3-11 0,4 3 35 0,-4-6 6 16,0 6 2-16,-4 0 0 0,4-10-20 0,0 10-3 16,0-3-1-16,-4-6 0 0,4 5-8 0,0-2 0 15,4-3 0-15,-4 6 0 0,3-7 0 0,-3 7 8 0,7-6-8 0,-3-1 8 16,-1 1-8-16,4-1 12 0,-4-2-12 0,4 3 12 16,0-1-4-16,0-2-8 0,-3 2 12 0,3 1-4 15,0-4-8-15,0 1 8 0,0-1-8 0,0-3 8 16,-4 7-8-16,4-4 0 0,0 4 0 0,0-3 0 15,-3 2 8-15,3 1-8 0,3-4 0 16,-3 4 8-16,0-4-8 0,0 4 0 0,4-1 0 0,-4 1 0 0,3-4 0 0,1 4 0 16,0-3 11-16,-1 2-11 0,4 1 0 0,0 2 0 15,0-8 0-15,0 5 0 16,4 4 0-16,-4-3 0 0,4-1 0 0,-4 1-10 0,0-1 10 16,3 1 0-16,1-4 8 0,-4 10-8 0,-4-3 0 0,4-3 0 15,0 6 0-15,1-7 0 16,-8 10 0-16,7 0 0 0,0-9 0 0,0 9-8 15,-7 0 8-15,7-3 0 0,0 3-9 0,0-7 9 0,3 7 0 0,-2 0 0 16,-1 0 0-16,3 0 0 16,1 0-10-16,-1 0 10 0,1 0 0 0,-4 0-9 0,4 0 9 0,3 0 0 15,-4 0-9-15,-3 0 9 0,-7 0 0 0,11 0 0 16,3 7 0-16,-3-7 0 0,-11 0 0 0,0 0 0 16,10 3 0-16,-3-3 0 0,-7 0 0 0,7 9 0 15,-7-9 0-15,11 6 0 0,-1 1-9 0,-3 2 9 0,-7-9 0 16,8 9 0-16,-1 1 0 0,0 2-8 0,-4-2 8 0,-3-1 0 15,4 1 0-15,-1 2 0 16,4-2-8-16,-3 2 8 0,-4-2 0 16,3-1 0-16,11 0 0 0,-6 1 0 0,-8-4 0 0,0 3 0 0,10 1 0 0,-3-1 0 15,4-6 0-15,-4 7 0 0,-4-1 0 0,4 1 0 16,4-7 0-16,-4 6 0 0,-7 4 0 0,4-4 0 16,6 1 0-16,-3 2 0 0,-3-3 0 0,-1 1 0 15,1 2 0-15,3-2 0 16,0 2 0-16,-4-2 0 0,-3-1 0 0,7 1 0 15,8-7 0-15,-8 6 0 0,-7-9 0 0,7 10 0 0,7-1 0 0,-4-6 9 16,4 7 1-16,-3-10 0 0,0 9 0 0,3-9 0 16,0 9-2-16,-4-6-8 0,-2-3 12 0,2 7-4 15,4-4-8-15,-3-3 12 0,-11 0-12 0,7 0 12 16,-7 0 0-16,10 6 1 0,5-3 0 0,-5-3 0 16,-10 0-2-16,11 0-1 0,10 3 0 0,-7-3 0 15,-3 0-2-15,3 0 0 0,7 0 0 0,-4 7 0 0,1-7-8 0,0 3 0 16,-1-3 0-16,1 0 8 0,7 6-8 0,-4-3 0 15,-11-3 0-15,5 0 0 0,6 0 0 0,-7 0 0 16,-4 7 0-16,-2-7 0 0,-1 0 8 0,3-7 0 16,4 7 0-16,-3 0 0 0,-11 0-8 0,7 0 0 15,0-9 0-15,0 9 8 0,-7 0-8 16,4-3 12-16,6-4-12 0,1 4 12 0,-4-6-22 16,0 6-4-16,-4-4-1 0,4-2-811 15,8 6-162-15</inkml:trace>
  <inkml:trace contextRef="#ctx0" brushRef="#br0" timeOffset="62713.24">3919 7609 1094 0,'0'0'97'0,"0"0"-77"0,0 0-20 0,0 0 0 15,0 0 171-15,11-6 30 0,-11 6 7 0,0 0 0 16,0-3-149-16,11-4-31 0,-8 7-5 0,8-3-2 0,-11 3-5 0,0 0 0 15,3-3-1-15,8 3 0 0,-4-6-15 16,0 6 0-16,0 0 8 0,-7 0-8 16,0 0 0-16,0 0 0 0,3 0 0 0,5 9 0 15,-8-6 18-15,3 7 1 0,-3-1 0 0,0 4 0 0,0 5 5 0,0 1 0 16,0 6 1-16,0-3 0 0,0 7 12 0,4-1 3 16,-4 6 0-16,7-2 0 0,-7 2-4 0,0-3 0 15,0 13 0-15,0-6 0 0,0-4-9 0,0 7-3 16,0-9 0-16,3 2 0 0,-3-3-12 0,0 1-4 15,0-1 0-15,0 1 0 0,-3-1-8 0,3 0 0 0,0 1 0 16,-7-1-11-16,3-9 11 0,4 0 0 16,-3 0 8-16,3-3-8 0,-8 3 8 15,8-4-8-15,0-5 8 0,-3 6-8 0,3-7 0 0,0-2-15 0,0-7 3 0,0-3 0 32,0 0-36-32,0 0-6 0,0 0-2 0,0 0 0 15,0-3-131-15,0-10-26 0,0-3-6 0,3 1-1 0</inkml:trace>
  <inkml:trace contextRef="#ctx0" brushRef="#br0" timeOffset="63227.39">3951 7505 1447 0,'0'-18'64'0,"-7"15"13"0,4-4-61 0,-8-5-16 15,11 2 0-15,-7-2 0 0,3 2 56 0,1 1 9 16,3-4 2-16,-7 4 0 0,3 0 6 0,4 2 2 16,0-8 0-16,0 5 0 0,0-2-5 0,0 2-1 15,0-2 0-15,4 2 0 0,3 1-17 0,-7 6-4 16,7-10-1-16,3 4 0 16,-2-1-7-16,-5 1 0 0,8 0-1 0,-1-1 0 0,1 7-26 0,-4-6-5 15,3-1 0-15,1 7-8 0,3-6 14 0,-3-1-4 0,3 10-1 16,3-9 0-16,-2 9-9 0,-1-3 8 15,0-7-8-15,3 10 8 16,1 0-8-16,0-3 0 0,-1-3 0 0,5 6-11 0,-1 0 11 0,-7 0 0 16,3 6 0-16,1-3 0 0,0 4 0 0,-1-1 0 15,1 3 0-15,0 1 0 0,6 2 0 0,-10-2 0 16,8 8 0-16,-5-5-8 0,4 6 8 0,-6-7 0 0,-1 10 0 0,3-3 0 16,-3 0 0-16,-3-3 0 0,0 6 0 0,3-4 0 15,-4 4-9-15,4 0 9 0,-3 7-10 16,-4-8 10-16,-3-2-10 0,-4-3 10 0,0 6-10 0,0-3 10 15,-4 3 0-15,0-7 0 0,-6 1 0 0,-1 3 0 16,-3-7 0-16,-3 7 0 0,-1-6 0 0,0-1 0 16,-3 7 0-16,7-6 0 0,-11-4 0 0,1 0 10 15,2 4-10-15,1-4 0 0,-3 1 9 0,2-7-9 16,5 6 0-16,-8-2 8 0,4-4-8 0,-4-3 0 16,4 0 10-16,-4 0-2 0,8 0-8 0,-4 0 12 0,-4-3-12 0,0-4-16 15,4 4 3-15,7-3 1 16,-7 3-135-16,7-7-26 15,0 1-6-15</inkml:trace>
  <inkml:trace contextRef="#ctx0" brushRef="#br0" timeOffset="69218.11">5465 6580 806 0,'0'0'72'0,"0"0"-58"0,0 0-14 0,0 0 0 15,0-3 138-15,-8 0 25 0,5-3 5 0,3-4 0 16,0 7-101-16,-7-6-21 0,7 6-4 0,7-3-1 16,-7-4-24-16,0 4-5 15,0 0 0-15,0-4-1 0,3 1 5 0,-6-4 17 16,3 10-16-16,0-3 23 0,0 6 4 0,-7-3 0 0,7 3 1 16,-7 0-7-16,3 0-2 0,-3 0 0 0,-3 3 0 15,-4 3-21-15,7 3-5 0,-4-2-1 0,0 8 0 16,4-2 7-16,-10 0 0 0,10 5 1 0,-11-5 0 15,7 9-2-15,-3-3-1 0,0 3 0 0,0-4 0 16,0 8-14-16,-4-5 11 0,1 8-11 0,6-7 10 0,-10 9-10 16,7 0 0-16,-7-2 0 15,-1 5 0-15,5 1 0 0,-4-4 0 0,3 10 0 0,-3-10 0 16,7 10 0-16,-7-7 0 0,6 7 9 0,-2 0-9 0,-1 3 19 0,-3-4-1 16,7 4 0-16,0 0 0 15,-7 6-6-15,7 1-2 0,-1-4 0 0,5 0 0 0,-1 0-10 0,-3-3 0 16,4 6 0-16,-5-6 0 15,5 6 8-15,3-6-8 0,3-3 0 0,-3 2 8 0,4-2-8 0,3-6 0 0,0 2 0 16,3-5 8-16,-3 2-8 0,7-6 0 16,-3-2 0-16,3 2 0 0,0-3 0 0,3-3 0 0,1 3 0 0,3-3 0 15,7-7 0-15,4 7-11 16,-4-3 11-16,4-6-8 16,3 6-23-16,4-7-4 0,3 7-1 0,-7-6 0 15,4-4-42-15,3 3-9 0,1-2-1 0,-8 6-756 0</inkml:trace>
  <inkml:trace contextRef="#ctx0" brushRef="#br0" timeOffset="73128.55">5853 7019 288 0,'0'0'25'0,"0"0"-25"0,0 0 0 0,0 0 0 0,0 0 104 0,0 0 15 15,0 0 3-15,0 0 1 16,0 0-32-16,0 0-7 0,0 0 0 0,0 0-1 15,0 0-14-15,0 0-2 0,0 0-1 0,0 0 0 16,0 0-18-16,0 0-3 0,0 0-1 0,0 0 0 0,0 0-16 0,0-9-4 16,0 9-1-16,0 0 0 0,0 0-7 0,0 0 0 15,0 0-1-15,-4 0 0 0,4 0-15 0,0 0 9 16,0-3-9-16,0 3 8 0,0 0-8 0,0 0 0 0,-11 0 0 0,11 0 0 16,0 0 8-16,0 0-8 0,0 0 12 0,0 0-4 15,-7-6 16-15,7 6 2 0,0 0 1 0,0 0 0 16,0 0-2-16,0 0 0 0,0 0 0 0,-7 6 0 15,7-6-11-15,0 0-2 0,-3 0-1 0,3 0 0 16,-7 3-11-16,7-3 0 0,0 0 0 0,-7 3 0 16,0 3 0-16,7-6 0 0,0 0 0 0,-4 4 0 15,1 5 0-15,3-9 0 16,0 0 0-16,-4 9 0 0,4-9 0 0,-7 4 0 16,7-4 8-16,0 0-8 0,-3 0 0 0,3 0 0 0,0 0 0 0,0 6 0 15,0-6 18-15,0 0-2 0,0 0 0 0,0 0 0 16,-8 3-4-16,8-3-2 0,0 0 0 0,0 0 0 15,0 0-10-15,-3 9 0 0,-4-9 9 0,7 0-9 16,-4 10 0-16,4-10 0 0,-3 3 0 0,3 3 0 16,0-6 0-16,0 0 0 0,-11 3 0 0,8-3 0 15,-4 10 0-15,7-10 8 0,-4 0-8 0,-3 6 0 0,4-3 0 0,3-3 0 16,-8 3 0-16,8-3 0 0,0 0 0 0,-7 7 0 16,4-4 0-16,3-3 0 0,0 0 0 0,-7 6 0 15,7-3 0-15,0-3 0 0,-7 9 0 0,0-5 0 16,7-4 0-16,-4 6 0 0,-3-3 0 0,7 6 0 15,-7-5 0-15,4 2 0 0,3-3 0 0,-11 3 0 16,11-6 0-16,-4 3 0 16,4 7 0-16,0-10 0 0,-10 3 0 0,10 3 0 0,-11-3 0 0,11-3 0 15,0 0 0-15,-3 10 0 16,-4-10 0-16,3 9-15 0,-3-6 3 0,4 4 0 16,3-7 12-16,-7 3 13 0,-1 6-2 0,1-6-1 0,7-3-10 0,-3 10 0 15,-4-10 0-15,-4 9 0 0,4-3 0 0,7-3 0 16,0-3 0-16,-10 10 0 0,10-7 0 0,0-3 0 15,-7 9 0-15,0 1 0 0,7-1 0 0,-8-6 0 16,8-3 0-16,-3 10 0 0,3 2 0 0,-11-2 0 16,4-4 0-16,4 0 0 0,-1 1 0 0,-3-4 0 0,4 6 0 0,-8-3 0 15,8 1 0-15,-8 2 0 0,4 0 0 0,0 1 0 16,3-7 0-16,1 6 0 0,-1-2 0 0,-3-4 0 16,4 6 0-16,-4-6 0 0,7-3 0 0,-4 10 0 15,1 2 0-15,-4-5 0 0,7-7 0 0,0 3 0 16,-4 6 0-16,4 4 0 0,0-13 0 0,-7 6 0 15,7-6 0-15,0 9 0 0,0-9 0 0,-4 10 0 16,1-4 0-16,3 3 8 0,-4 1-8 0,1-1 8 16,3 1-8-16,-4-7 0 0,4 6 0 0,0 1 0 15,-7-1 0-15,4 0 0 0,3-2 0 16,0 2 0-16,-7-3 0 0,7 4 0 0,0-10 0 0,0 6 0 16,0-6 0-16,0 9 0 0,0 1 0 0,-4-7 0 15,4 6 0-15,0 1 0 0,-3-1 0 0,3 1 0 16,0-7 0-16,0 6 0 0,0 1 0 0,0-7 0 15,0 6 0-15,0 7 0 0,0-10 0 0,0 3 0 16,-7 1 0-16,7 2 0 0,0-2 0 0,-4-1 0 0,4 1 0 0,0-7 0 16,0 6 0-16,0 1 0 0,0-1 0 0,0-9 8 15,0 0-8-15,0 0 0 0,0 9 8 0,4-5-8 16,-4-4 8-16,0 0-8 0,0 12 8 0,0-12-8 16,0 0 0-16,7 6 8 0,-7 4-8 0,3-7 0 0,-3-3 0 0,4 9 8 15,3 1-8-15,-7-7 0 0,0-3 0 0,10 9 0 16,-10-9 0-16,0 10 0 0,0-10 0 0,4 3 0 15,3 6 0-15,-4 1 0 0,-3-10 0 0,4 3 0 16,-4-3 0-16,7 9 0 0,-7-9 0 0,0 0 0 16,0 0 0-16,11 0 8 0,-11 0-8 0,3 10 0 15,-3-10 8-15,11 6-8 16,-11-6 8-16,3 6-8 0,-3-6 0 0,7 0 8 0,-7 0-8 0,7 9 0 16,-7-9 9-16,4 7-9 15,-4-7 10-15,14 3-10 0,-3-3 13 0,-8 3-3 0,-3-3-1 16,11 6 0-16,-8-6-9 0,4 3 8 0,-7-3-8 0,0 0 8 15,7 0-8-15,0 0 8 0,4 0-8 0,-11 0 8 16,0 0-8-16,3 0 0 0,8 0 0 0,0 0 0 16,-11 0 0-16,0 0 0 0,10 0 0 0,-6 0 0 15,-4 0 0-15,10 0 0 0,-10 0 0 0,11 0 0 0,-1 0 0 0,-2 0 0 16,-8 0 0-16,0 0 0 0,0 0 8 0,7-3-8 16,3 3 0-16,-3-6 8 15,4 3-8-15,-4 3 0 0,-7 0 0 0,10 0 0 16,-10 0 8-16,8 0-8 0,2-3 0 0,1 3 8 0,-4-7-8 0,7 7 0 15,-11 0 0-15,4-3 0 0,8-3 11 0,-12 6-3 16,-3 0-8-16,7-3 12 0,0-6-3 0,0 9-1 16,-7 0 0-16,11-10 0 0,-4 10-8 0,-7 0 8 15,0 0-8-15,7-9 8 16,4 6-8-16,-8-7 0 0,4 7 0 0,0-3 8 0,-7 6-8 0,7-3 12 16,-3-7-12-16,-4 10 12 0,7-3 0 0,0-3 1 15,-4-4 0-15,-3 10 0 0,7 0-13 0,0-9 8 16,4 6-8-16,-11 3 0 0,0-3 8 0,7-4-8 15,-3 4 0-15,-4 3 9 0,7-6 0 0,0 0 0 16,-4 0 0-16,4-4 0 0,-3 7 5 0,-1-6 1 16,4-1 0-16,-3 1 0 0,3-1-3 0,-7 4-1 0,7 0 0 0,-3-4 0 15,3-2 1-15,0 2 0 0,-4 1 0 0,1-4 0 16,3 4-12-16,3 0 0 0,-10 2 0 0,4 1 0 16,3-3 0-16,-7-1 8 15,0 7 2-15,4-6 0 0,-1-1 6 0,1-2 0 0,-4 9 1 16,0-7 0-16,0 1-5 0,0-1 0 0,0 1-1 0,0 0 0 15,0 6-3-15,3-10-8 0,1 4 12 0,3-4-4 16,-7 4-8-16,3-7 10 0,1 3-10 16,3 4 10-16,3-4-10 0,-6-5 0 0,3 5 9 15,-3 4-9-15,6-4 0 0,-6 4 0 0,3-4 0 0,-7 1 8 16,3 2 3-16,-3 1 1 0,4-1 0 0,-4 7 0 16,-4-6-12-16,8-1-14 0,-1 1 3 0,-3 6 1 0,0-6 18 0,0-1 3 15,4 1 1-15,-1-1 0 16,-3 1-12-16,0 6 0 0,0-7 0 0,0 1 0 15,0 3 0-15,0-4 0 0,-3 1 0 0,3-1 0 16,0 1 0-16,0 0 0 0,-4 5 10 0,4-5-10 0,-3 0 0 0,3-1 0 16,0-2 0-16,0 2 0 0,-4 7 0 0,4-6 0 15,0-1 0-15,-3 1 0 0,3 0 0 0,-7 2 13 16,3 1-4-16,-3-3-1 0,7-1-8 0,-3 7 0 16,-1-6 0-16,4-1 0 0,-7 7 0 0,3-6 8 15,4 6-8-15,-7-4 0 0,4 4 0 0,-1-3 0 16,1 3 0-16,-1 0 0 0,1-4 0 0,-4 7 0 15,7-9 0-15,-7 9 0 0,3-9 0 0,1 9 0 16,-1-4 0-16,4-5 0 0,-11 9 0 0,11-9 0 0,-10 9 8 0,6 0-8 16,1-4 0-16,-1-2 0 0,1 3 0 15,-4 3 0-15,7 0 0 0,-4-9 0 0,-3 9 0 16,7 0 0-16,-7 0-11 0,7-4 11 16,-11 4-8-16,11-6 8 0,-10 6-10 0,6 0 10 15,-3 0-12-15,4-3 12 0,-4 3-13 0,7 0 4 0,-4-3 1 0,4 3 0 31,0 0-21-31,-7 0-4 0,7 0-1 0,0 0 0 16,0 0-118-16,0 0-23 0,-3 6-5 0,3-6-780 0</inkml:trace>
  <inkml:trace contextRef="#ctx0" brushRef="#br0" timeOffset="73677.52">5584 7465 345 0,'0'0'31'0,"0"0"-31"16,0 0 0-16,0 0 0 0,0 0 177 0,0 0 30 16,0 0 5-16,0 0 2 0,0 0-167 0,0 0-34 0,0 0-13 0,0 0 11 15,0 0 20-15,0 0 4 0,-10-10 1 0,10 10 0 16,0 0 3-16,0 0 1 0,0 0 0 0,0 0 0 16,-7 0-8-16,7 0-2 0,0 0 0 0,0 0 0 15,0 0 2-15,0 0 1 0,0 0 0 0,0 0 0 16,0 10-13-16,0 2-2 0,0-5-1 0,0 2 0 15,7-6-4-15,-7 6-1 0,0 1 0 0,3-7 0 16,4 6 19-16,-7 1 3 0,8-1 1 0,-8-9 0 16,7 10-8-16,-4-7-2 0,4 6 0 0,0-6 0 15,0 7-13-15,4-1-4 0,-1-6 0 0,-6 7 0 16,7-4-8-16,-1-3 0 0,-3 3 9 0,11-2-9 16,-11-1 17-16,11-3-1 0,-8 0 0 0,1 6 0 15,3-6 8-15,0 0 2 0,0 0 0 0,-3 0 0 16,3-6-6-16,0 6 0 0,3 0-1 0,-6-3 0 0,0 3-7 0,3-4 0 15,-4 4-1-15,4-6 0 0,-3 6-11 0,-4 0 0 16,0 0 9-16,4-3-9 0,-4 3 0 0,0-6-20 16,3 6 4-16,1 0 1 15,-11 0-55-15,4 0-11 0,-4 0-3 0,7 0-520 16,0 0-105-16</inkml:trace>
  <inkml:trace contextRef="#ctx0" brushRef="#br0" timeOffset="74914.52">6526 6778 288 0,'0'0'25'0,"0"0"-25"16,0 0 0-16,0 0 0 0,0 0 131 16,0 0 21-16,0 0 4 0,0 0 0 0,0 0-66 0,0 0-14 0,0 0-2 15,0 0-1-15,0 0 7 0,0 0 0 16,0 0 1-16,0 0 0 0,0 0-13 0,0 0-2 16,0 0-1-16,0 0 0 0,0 0-18 0,0 0-4 0,0 0-1 0,0 0 0 15,0 0-14-15,7 9-2 0,-3 1-1 0,-4-10 0 31,0 0-1-31,0 0 0 0,0 0 0 0,0 9 0 0,0-3 1 0,-4 4 0 0,4-1 0 16,0 1 0-16,0-10-3 0,0 9-1 0,0 1 0 16,0 2 0-16,-7 1-8 0,7-1-1 15,0 7-1-15,0-6 0 0,-3 5-3 0,3 1 0 0,0-6 0 0,0 9 0 16,0 0 0-16,-7 0 0 0,7 3 0 0,0 0 0 16,0-3-8-16,7 9 0 0,-7 0 0 0,0 1 8 15,0 2-8-15,0-2 0 0,0 5 0 0,0-2 0 0,0-4 0 16,0 0 0-16,0 4 0 0,0 3 0 0,3-13 12 0,-3 6 0 15,0 0 0-15,0 1 0 0,-3-4 4 16,3-3 2-16,0 6 0 0,0 1 0 16,0-10-7-16,0 9-2 0,-7 0 0 0,7-2 0 15,0-7-9-15,0 6 12 0,7-3-12 0,-7-3 12 16,0 6-2-16,3-3 0 0,4-3 0 0,-7-3 0 16,4 3-1-16,0-3 0 0,-1-7 0 0,4 7 0 15,0-6-9-15,-3-1 0 0,-1 4 9 0,4-4-9 0,-3-2 0 0,-4-1 0 16,7-3 0-16,-7 4 8 0,0-10-17 0,0 9-3 15,0-9-1-15,0 0 0 16,0 0-17-16,0 0-3 0,0 0-1 0,0 0 0 16,0 0-31-16,0 0-7 15,0 0 0-15,0 0-570 0,10-9-114 0</inkml:trace>
  <inkml:trace contextRef="#ctx0" brushRef="#br0" timeOffset="75728.61">7331 7092 1044 0,'0'0'46'0,"0"0"10"0,0 0-45 0,-4-7-11 16,4 4 0-16,0-3 0 16,0 6 32-16,0-3 5 0,0-7 1 0,0 10 0 15,-7-9-13-15,7 6-2 0,0 3-1 0,0 0 0 16,0 0-2-16,0 0 0 0,0 0 0 0,0 0 0 16,0 0 10-16,0 0 2 0,0 0 0 0,0 0 0 0,0 0 3 0,-3 9 1 15,-1 4 0-15,1-1 0 0,-1 7-6 0,1-6-1 16,-5 9 0-16,1 0 0 0,0 3 2 0,-3 0 0 15,-1 9 0-15,-3-2 0 0,3-1-20 0,1 0-11 16,3 1 12-16,-4-1-12 16,-3 0 16-16,4 1-3 0,-5-1-1 0,5 0 0 15,-8 1 2-15,4-1 0 0,0-9 0 0,3 9 0 0,8-9-6 16,-11 0 0-16,3 7-8 0,4-4 12 0,4 3-12 0,-8-6 0 16,4 0 8-16,0 0-8 15,0 0-33-15,3-3-10 0,-3-1-1 0,4-5-1 16,-1-1-126-16,1-2-25 0,-1 2-4 0,4-5-2 0</inkml:trace>
  <inkml:trace contextRef="#ctx0" brushRef="#br0" timeOffset="76399.2">7112 6903 1267 0,'-14'0'56'0,"7"-6"12"0,0 3-55 0,0 3-13 0,0-3 0 0,3-3 0 0,1 6 96 0,3 0 17 15,-11 0 3-15,11 0 1 0,-7-4-69 16,7 4-15-16,0 0-2 0,0 0-1 0,0 0-11 0,0 0-3 16,0 0 0-16,11 4 0 0,-1-4-16 0,1 0 8 15,3 0-8-15,0 0 0 0,4 0 19 0,6 0-3 16,-10 0-1-16,8 0 0 0,2-4 1 0,4 4 0 16,-3-6 0-16,3 6 0 0,-3 0-16 0,3 0 11 15,-3 0-11-15,3 0 10 0,0 0-1 0,-3 6 0 0,-4-6 0 0,0 4 0 16,4-4 8-16,-4 6 2 0,4-3 0 0,-4 10 0 15,0-7 1-15,-3 3 1 0,0 4 0 0,6-4 0 16,-10 4 3-16,4-1 0 0,0 7 0 0,-1-6 0 16,5 9-24-16,-5-4 0 0,4 1 0 0,-3 3 0 15,-4 3 0-15,7-3 0 0,-10 6 0 0,6 1 0 16,-6-4 0-16,3 9 0 0,-3-2 0 0,-1-1 0 16,1 0 0-16,-8 1 0 15,5-1 0-15,-5 0 0 0,1 1-14 0,-1-4-7 0,-3-3-2 0,-3-3 0 16,3 6 23-16,-7-3 0 0,-1-6 0 0,-2 3 0 15,-1 0 19-15,-3 0-2 0,-7 3 0 0,0-9 0 16,0 6-6-16,0-4-2 0,-4 4 0 16,0-3 0-16,-3-6-9 0,0 6 12 0,-1-7-12 0,-2 1 12 15,-1 2-12-15,0-5 12 0,0-4-12 0,1 3 12 16,-5 1-12-16,5-1 8 0,-5-6-8 0,1-3 8 16,3 10-8-16,-3-10 0 0,0 6 9 0,0-3-9 0,3-3 0 0,4 3 8 15,-4-3-8-15,4 7 0 0,3-7 0 0,-7 3 0 16,7-3 0-16,4 9 0 0,-3-9-12 0,6 6-1 15,-3-2 0-15,7-1 0 16,-7-3-26-16,3 0-5 0,4 0 0 0,7 0-1 16,-7 0-83-16,7 0-17 0,3 0-3 0,4 0-1 0</inkml:trace>
  <inkml:trace contextRef="#ctx0" brushRef="#br0" timeOffset="76933.49">7811 6590 1602 0,'-11'-10'35'0,"4"4"7"0,0 0 2 0,3-4 1 0,-3 1-36 0,0 3-9 15,-3 0 0-15,3-4 0 0,3 4 44 0,-7 0 8 16,8 2 0-16,-4-2 1 16,3 3-11-16,4-3-2 0,0 6-1 0,0 0 0 0,0 0-7 0,0 0-2 15,0 0 0-15,7 6 0 0,-7-6-18 0,11 3-3 16,3 7-1-16,0 2 0 0,4-2-8 0,3 8 0 15,-7 1 0-15,7 3 0 0,-7 0 0 0,4 3 0 16,0 7 0-16,-1-1 0 16,1 6 0-16,0-2 0 0,-4 9 0 0,3-3 0 0,1 3 0 15,-4 3-12-15,4-4 4 0,3 5 8 0,-7-1 0 0,4 0 0 16,-1 3 12-16,4 0-4 0,-3-3 15 0,0 6 2 16,3 1 1-16,-7-4 0 0,0 0 5 0,4-3 1 15,-4 0 0-15,-4 0 0 0,5-3-10 0,-8 6-2 0,-4-6 0 16,4 3 0-16,-3-3-9 0,-4 0-3 0,0 0 0 0,-7-3 0 15,0 2 8-15,-8 4 0 0,1 1 1 0,-7-5 0 16,0-2-9-16,-7 9-8 0,3-6 9 0,-3-3-9 16,0 0 12-16,-1-7-3 0,-2 1-1 0,2-4 0 31,-2 0-78-31,-5-2-16 0,1-7-3 0</inkml:trace>
  <inkml:trace contextRef="#ctx0" brushRef="#br1" timeOffset="87855.26">3665 10080 1324 0,'0'0'118'0,"0"0"-94"0,0 0-24 0,0 0 0 16,0 0 116-16,0 0 18 0,0 0 4 16,0 0 1-16,11 9-105 0,-11 1-21 15,3 2-4-15,1 1-1 0,3 6 10 0,-3-7 2 0,-4 10 0 0,7 0 0 16,-7 3-7-16,3 0-1 0,4 7 0 0,-7-1 0 15,0 4 11-15,0 5 1 0,0 1 1 0,0 3 0 16,0-3 7-16,0 3 2 0,0-4 0 0,0 1 0 16,-7-6-5-16,7 5-1 0,-3-5 0 0,3 3 0 15,-7-4-3-15,3-3-1 0,4 1 0 0,0-1 0 16,0-3-12-16,0-3-2 0,0-3-1 0,0 0 0 0,0-3-21 16,0 0-5-16,4-7-1 0,3-2 0 15,-7-1-141-15,0-9-28 0,0 0-5 0,0 0-652 16</inkml:trace>
  <inkml:trace contextRef="#ctx0" brushRef="#br1" timeOffset="88325.02">3676 9998 864 0,'0'0'76'0,"0"0"-60"16,0-3-16-16,-7-6 0 0,3 0 168 0,4 9 32 16,0-4 5-16,0-5 2 0,0 0-123 0,0-1-24 15,4 7-4-15,3-6-2 0,-7-1-10 0,0 1-3 0,3 3 0 0,1-4 0 16,3 1-5-16,-7-1 0 0,4 1-1 0,3-1 0 16,-7 7-10-16,3-3-1 0,4-6-1 0,-7 8 0 15,4-2-15-15,-1 3-8 0,4-6 10 0,4 9-10 16,-8-10 0-16,8 10 0 0,0-3 0 0,-1-3 0 15,-6 3 0-15,6 3-8 16,4-4 8-16,1-2 0 0,6 6 0 0,-7 0-10 0,7 0 10 0,0 0-8 16,-3 0 8-16,3 0 0 0,4 0 0 0,-4 0 0 15,4 6 0-15,3-2 0 0,-7-1 0 0,4 3 8 16,-11-3-8-16,7 7-10 0,-7-1 10 0,0 0-13 16,4 4 5-16,-11-4 8 0,10 4-13 0,-13-1 5 0,-1 7-10 15,5 0-2-15,-8 3 0 0,0 0 0 16,0-3 12-16,0 3 8 0,-11 3-12 0,7-6 12 15,-3 3 0-15,4 0 0 0,-8-1 0 0,8-2 0 0,-8 0 0 0,1-3 0 16,-5 3 0-16,-2-7 0 0,3-2 0 0,0 8 14 16,-8-5-4-16,5-4-1 0,-4 4-9 0,-1-4 0 15,5 1 0-15,-4-7 0 16,-4 6-27-16,0-3-7 0,4-2-2 0,0 5 0 16,3-6-35-16,-3-3-7 0,0 6-2 0,3-2-441 15,4-4-89-15</inkml:trace>
  <inkml:trace contextRef="#ctx0" brushRef="#br1" timeOffset="88863.3">4470 9839 1209 0,'0'0'108'0,"0"0"-87"0,-14 0-21 0,7 0 0 16,-8 0 245-16,8 0 45 0,0 0 9 0,0 0 1 0,4 6-248 0,-8-3-52 16,8 0 0-16,-8 3-16 0,0 4-5 0,4-1-1 15,0-3 0-15,-3 4 0 0,3 6 14 0,0-1 8 16,-4-5-10-16,4 12 10 0,-4-4-11 0,4 1 11 15,0-3-12-15,-3 6 12 0,3-3 0 0,7-1 0 16,-7-2 0-16,3 3 0 0,4 0 0 0,-7-7 12 16,7 7-3-16,7-6-1 0,-7-1-8 0,0-2 0 15,11-1 9-15,-8 0-9 16,8-5 21-16,-1 5 0 0,-3 0 0 0,11-5 0 0,0 5-21 0,-1-9-20 16,8 0 4-16,-7 0 1 0,6 0 15 0,5-3 0 15,-5-3 0-15,-6 2 0 0,7-5 0 0,-4 6 0 16,0-7 0-16,-3 1 0 0,-1 0 9 0,-3-4 5 15,-3 4 1-15,-8-10 0 0,5 6-7 0,-5-6 0 16,1 7-8-16,-4-7 12 0,-4 3 9 0,1-2 2 16,-1-1 0-16,-3-3 0 0,0 12-9 0,-4-11-2 0,4 8 0 0,-3-6 0 15,-8 7 6-15,4 2 1 0,0 1 0 0,0-4 0 16,0 10-19-16,-8-3 0 0,8 3 0 0,4-4 0 16,-11 4-11-16,6 3-9 0,1-3-1 0,4-3-1 15,-4 6-18 1,3 0-3-16,4 0-1 0,3 0 0 0,4 0-101 0,0 0-21 0,0 0-4 0,0 0-1 15</inkml:trace>
  <inkml:trace contextRef="#ctx0" brushRef="#br1" timeOffset="89320.21">4939 9795 1771 0,'0'0'78'0,"0"0"17"16,0 0-76-16,0 0-19 0,0 0 0 0,0 0 0 0,0 0 34 0,0 0 3 16,0 0 1-16,0 0 0 0,0 0-28 0,0 0-10 15,0 3 0-15,-7 3 9 0,0-3-9 0,0 7 0 16,3-10 0-16,-10 9 8 0,4 0 16 0,-5 1 4 16,5-4 0-16,-8 3 0 0,4 7-3 0,0-10 0 0,0 4 0 15,3-1 0-15,-10 4 12 0,7-4 3 0,3 1 0 0,1-10 0 16,-1 9-23-16,4-6-4 0,0 3-1 0,4-2 0 15,3 5-12-15,-7-6 0 0,3 3 0 0,0-2 0 16,4 5-8-16,4 0-5 0,-4-9-1 0,4 10 0 31,3-1-13-31,-4 1-2 0,8-7-1 0,-1 0 0 16,1 6 3-16,-4-9 1 0,11 10 0 0,-8-10 0 0,4 0 10 0,-3 0 1 16,3 3 1-16,0 3 0 0,7-6 14 0,-7 3 0 0,0 3 0 0,4-2-9 15,-4 5 9-15,-3-6 0 0,3 7 0 0,-4 5 0 16,-6-2 16-16,3-1-2 0,-3 1 0 0,-4 6 0 15,0-1-1-15,-4-2 0 0,-3 3 0 0,3 0 0 16,-6 0-5-16,-4-4-8 0,3 4 11 0,-3 0-11 16,4-3 14-16,-8 6-4 0,11-4-1 0,-11-5 0 15,11 6 1-15,-3-7 0 0,-8 4 0 0,11-10 0 16,0 4-10-16,3-1 8 0,-6-3-8 0,10-6 8 16,-4-6-108-16,4 6-21 0,-7-3-5 0</inkml:trace>
  <inkml:trace contextRef="#ctx0" brushRef="#br1" timeOffset="89599.32">5253 9594 2948 0,'0'0'65'0,"0"0"14"0,-4 0 2 0,4 0 1 0,0 0-66 0,0 0-16 15,-10 3 0-15,10 13 0 16,0-1-19-16,0 7-7 0,0-3-2 0,0 3 0 0,0 10 8 0,0-1 2 16,3 0 0-16,-3 10 0 0,7-7 18 0,-7 7 0 15,4 3 0-15,-1-3 0 0,-3 3 0 0,0-3-16 0,4 2 3 0,-4-5 1 32,0-7-23-32,0 1-4 0,0-7-1 0,0 6 0 15,0-9 0-15,-4-3-1 0,4-6 0 0,0 5 0 16,-3-5-108-16,3-7-22 0,0-3-4 0,0-3-740 0</inkml:trace>
  <inkml:trace contextRef="#ctx0" brushRef="#br1" timeOffset="89800.14">5020 9911 691 0,'-11'-10'61'0,"4"10"-49"0,4-3-12 0,3 3 0 16,-7-6 504-16,7 6 99 0,0 0 19 0,10 0 4 15,8-3-496-15,-4-4-99 0,-3 7-20 0,3 0-11 0,7 0 0 0,-3 7-9 16,3-4-1-16,0-3 0 16,4 0-14-16,-1 0-4 0,1 0 0 0,3 0 0 15,-3 0-158 1,7-3-32-16,-8-4-6 0</inkml:trace>
  <inkml:trace contextRef="#ctx0" brushRef="#br1" timeOffset="89980.13">5602 10102 864 0,'0'0'76'0,"0"0"-60"0,-3 9-16 0,-4 4 0 16,-1-4 373-16,8 4 72 0,-7 3 15 0,7-4 2 15,0 1-354-15,-3-1-70 0,3-2-14 0,0 5-4 16,3-2-20-16,-3-1 8 0,-3 1-8 0,3 3 0 31,0-4-17-31,0-3-8 0,-7 4-2 0,3-4 0 16,1 1-161-16,-1-1-33 0,4-9-7 0,0 7-660 0</inkml:trace>
  <inkml:trace contextRef="#ctx0" brushRef="#br1" timeOffset="90141.15">5514 9795 2188 0,'0'0'97'0,"0"0"20"0,0 0-93 0,0 0-24 16,0 0 0-16,0 0 0 0,0 0 57 0,0 0 7 15,0 0 2-15,3-10 0 16,5 7-222 0,6-3-45-16,10-7-9 0,1 1-2 0</inkml:trace>
  <inkml:trace contextRef="#ctx0" brushRef="#br1" timeOffset="90671.1">5817 10093 2948 0,'0'0'65'0,"-3"0"14"0,-8-4 2 0,8 4 1 0,3 0-66 0,0 0-16 0,0 0 0 0,0 0 0 32,0 0-22-32,0 0-8 0,0 0-2 0,0 0 0 0,7 4 32 0,0 2 0 0,0-3 0 0,3-3 0 15,8 0-12-15,-7 0 3 0,3 0 1 0,3-3 0 16,5-3 8-16,-1-4-8 0,3-2 8 0,-6 2-8 15,3 1 8-15,0 2 0 0,-3-8 0 0,3 12 8 16,0-7-8-16,-3 1 9 16,0-1-9-16,-8-2 10 0,4 3-10 0,-3-1 8 0,-4-2-8 0,0 2 8 15,4-2-8-15,-8 2 8 0,1 1-8 0,-1 6 8 16,4-7-8-16,-7 1 0 0,0-1 0 0,7 4 0 16,-7 0-11-16,0-4 3 0,-7 1 0 0,7 6 0 15,-3-6 8-15,-1 5 0 0,4 4 0 0,-3-6 0 16,-4 6 0-16,0-3 0 0,3-3 0 15,-3 6 0-15,0 0 0 0,-4 6 0 0,4-3 0 0,-3-3 0 16,3 6 0-16,-11-2-8 0,11 5 8 0,-11 0 0 0,4 1 0 0,0-1-10 16,0 4 10-16,3-1 0 15,-3-2 0-15,4 2-8 0,-1-2 8 0,4 2 0 0,0 7 0 0,0-6 0 16,3 2 0-16,-6 1 0 0,3 0-9 0,3-1 9 16,1 4 0-16,3 0-9 0,-7 3 9 0,0 0 0 15,3 0 0-15,4 0 0 0,-3-4 10 0,-1-2-2 16,4 3-8-16,4 3 12 0,-1-6-12 0,1-1 8 15,3-5-8-15,0 2 0 0,0-2 0 0,3 2 8 0,1-6-8 16,3-2 0-16,4 5-9 0,-8-3-5 0,4-3-1 16,-3 1 0-1,3-4-41-15,0 0-8 0,0 0-1 0,4 0-1 16,-11-4-154-16,4 1-32 0,-1-3-5 0</inkml:trace>
  <inkml:trace contextRef="#ctx0" brushRef="#br1" timeOffset="91034.12">6378 10155 633 0,'0'0'56'0,"0"0"-44"0,-7 10-12 0,7 2 0 16,0-2 201-16,0 2 39 0,0-2 7 0,0-1 1 0,7 4-146 0,-7-4-30 15,0 0-5-15,4 4-2 0,-1-4-6 0,1 1-2 16,-1 2 0-1,1-2 0-15,3-1-17 0,-7 0-4 0,3-5-1 0,-3-4 0 16,8 9 5-16,-8-9 0 0,0 0 1 0,0 0 0 0,0 0 8 0,0 0 2 16,0 0 0-16,0 0 0 0,0 0 7 0,0 0 2 15,0 0 0-15,-8-9 0 0,8-1-6 0,-3-2-1 16,3 2 0-16,0-2 0 0,-7-7-23 0,3 3-5 16,1-3-1-16,3-3 0 15,0-6-16-15,-4 6-8 0,4-9 8 0,0 9-8 0,0-9 8 0,0 5-8 16,0-2 8-16,0 6-8 0,0-6 0 0,4 6 0 15,-4 0 0-15,3 0 0 0,1 3 0 0,3 4 0 16,-7-4 0-16,3 6 0 16,-3-2-32-16,8 8-11 0,-5-2-2 0,1 0-1 15,3-1-194-15,-4 7-38 0</inkml:trace>
  <inkml:trace contextRef="#ctx0" brushRef="#br1" timeOffset="91220.29">6869 9995 2761 0,'0'0'122'16,"-4"3"26"-16,4 13-119 0,0-3-29 15,-3-1 0-15,3 7 0 0,3 3 24 0,1-9-2 0,-4 8 0 16,3-5 0 0,1 0-40-16,3 0-8 0,-7-4-2 0,0 1 0 15,3-1-79-15,1-2-16 0,-4 5-3 0,3-8-1 0,-3 2-29 0,0-9-5 0,0 0-2 0,0 0-415 16,0 0-83-16</inkml:trace>
  <inkml:trace contextRef="#ctx0" brushRef="#br1" timeOffset="91383.02">6876 9857 806 0,'-7'-28'72'0,"7"19"-58"16,-4 2-14-16,4-8 0 0,-7 2 245 0,7 4 47 16,-7-1 8-16,7 4 3 0,-4 0-145 0,4-4-29 15,-3 1-5-15,3 6-2 16,0-6-23-16,0 9-5 0,0-10-1 0,0 7 0 0,0 3-57 15,3-6-12-15,1 3-3 0,3-1 0 16,-7-2-197-16,4 3-40 0</inkml:trace>
  <inkml:trace contextRef="#ctx0" brushRef="#br1" timeOffset="91777.56">7197 9995 2876 0,'0'0'64'0,"0"0"12"0,0 0 4 0,0 0 0 0,0 0-64 0,0 0-16 0,0 0 0 0,0 0 0 31,0 10-31-31,-4-1-9 0,1 4-1 0,-4-1-1 0,-4 10-5 0,0 6-1 0,-3-3 0 0,0 1 0 16,4-1-2-16,-8-3-1 0,11 0 0 0,-7 0 0 16,3 3 34-16,4-10 6 0,4 7 2 0,-4-6 0 15,3 0 9-15,4-7 0 0,4 4 10 0,3-4-10 16,-4 0 14-16,4 1-3 0,0-7-1 0,4 6 0 15,3-9 6-15,4 7 2 0,-8-14 0 0,15 7 0 0,-11 0-18 16,7-9 10-16,4 6-10 0,0-7 8 16,-8 1-16-16,1-4-4 0,7 4-1 0,-8-4 0 15,1-5 13-15,-8 5 0 0,4 1 0 0,-10-4 0 0,3-6 0 16,-7 6 16-16,0-3-1 0,-3-3-1 16,-1 1 5-16,0 2 1 0,-6-3 0 0,3 3 0 15,0-3-3-15,-4 3 0 0,-3 3 0 0,4 1 0 0,-1-1 11 0,0 0 1 16,1 10 1-16,-1-3 0 0,1 3-30 0,3-4-12 15,-1 7 1-15,5-6 0 16,-4 9-17-16,3-10-3 0,4 10-1 0,0 0 0 16,0 0-196-16,0 0-39 0,0 0-8 0,0 0-1 0</inkml:trace>
  <inkml:trace contextRef="#ctx0" brushRef="#br1" timeOffset="92151.13">7549 10394 2790 0,'-3'12'61'0,"3"-12"13"0,0 3 2 0,-4 7 3 0,4-4-63 0,0 0-16 16,0-6 0-16,0 10 0 0,0-4 0 0,0-6-10 16,0 3 2-16,0-3 0 15,0 0-29-15,0 0-6 0,0 0-1 0,7 0 0 0,-7 0 26 0,4-3 5 0,3-7 1 0,0 4 0 16,-3-6 12-16,-1-1 0 0,-3-6 0 0,4 7 0 15,-4-1 32-15,0-2 10 0,0-7 2 0,0 0 0 16,-4 0 16-16,4 3 3 0,0-6 1 0,0-3 0 16,0-4-27-16,0 7-5 0,0-3 0 0,4-3-1 0,-1-1 1 0,1 7 1 15,3-6 0-15,3-1 0 0,-6 4-33 0,-1 3 0 16,4-3 0-16,4 6 0 0,-4 3 0 0,0 3 10 16,4-2-2-16,-1 8 0 0,1-2-8 15,3 2-11-15,-7 1 3 0,7 6 0 16,0-4 8-16,4 7-13 0,3 0 5 0,4 0 8 15,0 10-27-15,-1-10 3 0,8 9 0 0,-7 1 0 16,3-7-18-16,4 6-3 0,-4 1-1 16,4 2 0-16,3-2-104 0,-3-1-21 0,3-6-4 0,0 6-933 0</inkml:trace>
  <inkml:trace contextRef="#ctx0" brushRef="#br1" timeOffset="92738.58">12912 9766 2448 0,'0'0'54'0,"-4"-6"11"0,4 0 3 0,-3-4 0 0,3 10-55 0,0 0-13 0,0 0 0 0,0 0 0 0,0 0 41 0,0 0 6 0,0 0 1 0,0 0 0 31,0 0-48-31,7 10 0 0,0-1-12 0,0 4 2 0,-4-4 1 0,4 10 0 16,-3 3 0-16,-1 0 0 0,4 0 9 0,-3 9 0 0,-4 1-9 0,4 2 9 16,-8 4 0-16,4-4 0 0,0 10 10 0,-4-6-10 15,1-4 15-15,-4 7-4 0,0-6-1 16,3-4 0-16,-3 0 10 0,0 1 3 16,0-4 0-16,0-3 0 0,0 3-11 0,4-3-3 0,-5 0 0 0,8-9 0 31,-3 6-33-31,3-3-6 0,0 0-2 0,3-4 0 0,-3-5-154 0,4 5-31 0,0-8-7 15</inkml:trace>
  <inkml:trace contextRef="#ctx0" brushRef="#br1" timeOffset="92967.93">13190 10315 2631 0,'0'0'116'0,"-3"10"25"0,-1-4-113 0,4 6-28 16,0 1 0-16,0 3 0 0,0-4 30 0,4 4 0 16,-1 3 0-16,4-1 0 0,-3 4-30 0,3-9 0 15,4 9-8-15,-4-3 8 16,3 0-43-16,-3-4-1 0,4 1-1 0,-4 0 0 16,0-7-25-16,-3 7-5 0,-1-10-1 0,1 3 0 15,-1 4-93-15,-3-13-19 0,0 0-4 0,0 0-630 0</inkml:trace>
  <inkml:trace contextRef="#ctx0" brushRef="#br1" timeOffset="93122.29">13339 10114 1670 0,'0'0'74'0,"0"0"15"0,0 0-71 0,-8 0-18 0,8 0 0 0,-3 0 0 15,3 0 262-15,0 0 49 0,0 0 9 0,0 0 3 16,0 0-268-16,0 0-55 0,0 0-8 15,7-3-4 1,0-6-201-16,0 0-41 0</inkml:trace>
  <inkml:trace contextRef="#ctx0" brushRef="#br1" timeOffset="93411.5">13610 9581 2973 0,'0'0'65'0,"0"0"14"0,0 0 2 0,0 0 3 0,0 0-67 0,0 7-17 15,4 2 0-15,-1 0 0 16,4 13-18-16,-3-3-7 0,-1 3-2 0,1 6 0 16,-1 4-2-16,1 2-1 0,-1 7 0 0,1 3 0 15,-8 6-14-15,1-3-2 0,3 6-1 0,-4 1 0 0,-3 2 35 0,-3-9 12 0,-1 3 0 0,1-6-9 31,-1 0 9-31,4-3 0 0,-4 0 0 0,8-7-8 0,-1-2-13 0,4-1-3 0,-3-3 0 16,3-6 0 0,3-3-32-16,1-3-6 0,3-7-2 0,0 0 0 15,4-5-133-15,3-4-27 0,17-4-6 0,-6-14-1 0</inkml:trace>
  <inkml:trace contextRef="#ctx0" brushRef="#br1" timeOffset="93802.36">14023 10061 1267 0,'0'0'56'0,"0"0"12"0,0 0-55 0,0 0-13 15,0 0 0-15,0 0 0 0,0 0 286 0,0 0 54 16,0 0 12-16,0 0 1 0,-7 6-285 0,0-2-56 16,0 5-12-16,3 0 0 0,-3 4-13 0,0-4 0 15,0 4 0-15,-4 6 0 0,4-7 13 0,-3 7 0 16,3 0 0-16,-4-3 0 0,1 2 0 0,-1-5 0 15,0 6 0-15,1-7 0 0,-4 1 0 0,3-4 0 16,-6 7 0-16,2-10 0 16,1 4 0-16,0-1 0 0,-3-3 0 0,-1 1 0 0,-3-1 21 15,7-3 1-15,-4 6 0 0,4-9 0 16,3 7-7-16,4-4-2 0,0-3 0 0,4 0 0 0,-4 3 0 0,7-3 0 16,0 0 0-16,0 0 0 0,0 0-1 0,0 0 0 15,10 0 0-15,4 9 0 0,0-2-24 0,4-4-4 16,-4 6-2-16,0 1 0 0,7-7 6 0,-6 9 0 0,2-2 1 15,1 5 0-15,-1-2 1 0,-2-1 0 0,2 1 0 0,-3 3 0 16,0-4-4-16,4 1-1 0,-7-1 0 0,3-2 0 16,-4-1-7-16,1 0-2 0,3-5 0 0,-7 5 0 31,0 0-30-31,0-9-6 0,0 7-2 0,4-4-620 0,-4-6-124 0</inkml:trace>
  <inkml:trace contextRef="#ctx0" brushRef="#br1" timeOffset="94769.78">14228 10262 172 0,'14'-3'16'0,"-14"3"-16"0,3-3 0 0,4-4 0 0,0 7 277 0,0-3 53 16,0-3 10-16,-7 6 3 15,11 0-169-15,-11 0-34 0,0 0-6 0,0 0-2 0,0 0-43 16,4 9-9-16,-4-9-1 0,3 13-1 0,-3-7-34 0,0 4-6 15,-3-4-2-15,3-6 0 16,0 0 12-16,0 0 1 0,0 9 1 0,0-9 0 16,0 0 5-16,0 0 1 0,0 0 0 0,0 10 0 0,0-10-28 0,0 9-4 15,0-9-2-15,0 13 0 0,3-7-11 0,-3 3-3 16,0-9 0-16,7 7 0 0,-3 2-8 0,3 0 12 16,-4-9-12-16,8 10 12 0,-1-7 0 0,1 3 0 15,-4-3 0-15,4-3 0 16,-1 0-4-16,4 0 0 0,-3-3 0 0,3-3 0 0,-3 6-8 15,-1-3-17-15,4-7 4 0,-3 7 1 0,-1-3 35 0,-3-3 7 0,1-4 2 0,2 4 0 16,-6-1-32-16,3-2 0 0,-4 2 0 0,1-2 0 16,-1-1 12-16,-3-6-4 0,0 7-8 0,0-7 12 15,0 10-12-15,0-7 0 0,-3-3 0 0,3 0 0 16,-4 7 0-16,1-1 0 0,-1 4 0 0,1-1 0 16,-4 1 0-16,0 0 0 15,-1 9 0-15,-2-4 0 0,-1 4 0 0,1 0 0 16,-1 4 0-16,-3 2 0 0,3-3 0 0,-6 6-8 15,3 1 8-15,3-1-13 0,1 4 13 0,-1-1 0 16,-3 7 0-16,3-6 0 0,1 9-18 0,-1-4 2 16,1 1 1-16,-1-3 0 0,4 12 24 0,-4-3 5 0,4 3 1 0,-3-6 0 15,6 7-15-15,-3-4 0 0,0 3 0 0,3-3 0 16,1-3 0-16,3-3 0 0,-4 0 0 0,4-7 0 16,0 1-16-16,0-4-7 0,7 4-1 0,-3-7 0 15,3-3-5-15,4 6-2 0,3-9 0 0,0 0 0 16,4 0-33-16,3 0-6 0,0-3-2 0,0-3 0 15,4-3-35-15,-4 5-7 0,0-5-2 0,0 0 0 16,-3-1-96-16,-4-2-19 0,14-10-4 0,-10 3-1 0</inkml:trace>
  <inkml:trace contextRef="#ctx0" brushRef="#br1" timeOffset="95078.29">14863 9559 2286 0,'0'0'101'0,"0"-6"21"0,-8 3-98 0,5-3-24 16,3 6 0-16,0 0 0 0,0 0 50 0,0 0 5 0,0 0 1 0,0 0 0 31,3 9-74-31,-3 4-14 0,-3 6-4 0,3 2 0 0,0 1 20 0,0 10 3 0,-4-1 1 0,-3 7 0 15,0-1 12-15,0 4 0 0,-3 3 0 0,-1-3 10 16,1 3-2-16,-1 6 0 0,0-6 0 0,4 6 0 16,-7-9-8-16,7-7 0 0,0 4 9 0,0-4-9 15,0-2 0-15,3-7 9 0,-3 3-9 0,7-6 0 16,-3 0-15-16,3-3-9 0,-4 0-3 0,1-4 0 16,-1 1-129-1,4-10-27-15,0 4-5 0</inkml:trace>
  <inkml:trace contextRef="#ctx0" brushRef="#br1" timeOffset="95279.48">15035 10240 3063 0,'0'0'68'0,"0"0"13"0,-3 9 3 16,-4 4 2-16,0-4-69 0,3 4-17 0,-3-4 0 0,7 7 0 15,-3 0-28-15,3-7-10 0,-4 10-2 0,4-7 0 16,0 1-31-16,0-4-6 0,0 1-2 0,0 2 0 16,4-5-160-16,-4-7-32 0,0 0-6 0,0 0-2 15</inkml:trace>
  <inkml:trace contextRef="#ctx0" brushRef="#br1" timeOffset="95416.61">15025 9955 2397 0,'0'0'106'0,"0"0"22"0,0 0-102 0,0 0-26 0,0 0 0 0,0 0 0 16,0 0 51-16,3-10 5 0,-3 10 0 0,7-3 1 15,-3-6-178-15,-1 5-36 0,1-2-7 0</inkml:trace>
  <inkml:trace contextRef="#ctx0" brushRef="#br1" timeOffset="95984.73">15445 9327 748 0,'0'0'67'15,"0"0"-54"-15,0 0-13 0,0 0 0 0,0 0 402 0,0 0 78 0,0 0 15 16,0 0 3-1,-4 7-402-15,1 2-80 0,3 0-16 0,-4 4 0 0,1 6 0 0,-1 3-11 16,0 0 11-16,1 6-10 0,-1 3 1 0,1 4 0 16,-1 2 0-16,-3 1 0 0,4 3 9 0,-4 3 0 15,-4-3 0-15,4 2 0 0,0-2 0 0,-4 9 0 16,-3-9 0-16,4-3 0 0,3 3 0 0,0-1 12 16,-4 1-4-16,-3-6 0 0,3 2 8 0,1-2 1 0,3-4 1 0,3-3 0 15,-6-3-4-15,6-3-1 0,4 0 0 0,-3 0 0 16,-1-6-13-16,4 0 0 0,0-1-12 0,4-2 12 15,-4-4 9-15,3-6 9 0,-3-3 2 0,0 0 0 16,7 10-32-16,-7-10-7 0,0 0-1 0,0 0 0 16,7-10 32-16,0 1 7 0,-3 6 1 15,-4-10 0-15,3-2 12 0,-3 2 2 0,7 0 1 0,-7-5 0 16,0-4 4-16,4 3 1 0,-4 3 0 0,3-3 0 0,4 1-30 0,-3 2-10 16,7-3 0-16,-4 0 9 0,0 7-1 0,3-7-8 15,1 6 12-15,-1 1-4 16,1-4-8-16,3 4 0 0,-3 2 0 0,-1 1 0 15,4 2 0-15,1-2-12 0,-5 0 4 0,1-1 8 32,-1 1-33-32,1 6 1 0,-4-4 0 0,0 7 0 0,-7 0 24 0,11 7 8 0,-4 2 0 0,3 4 0 15,-3-1-12-15,-3 10 12 0,3-3-12 0,0 3 12 16,-4 6 0-16,4-3 0 0,1-3 12 0,-1 6-3 0,-4-6-9 0,4 0 0 16,0-3 0-16,-3-3 0 15,3 3-27-15,0-7-7 0,-4 7-2 0,4-10 0 16,-3 1-114-16,3-7-23 0,-7-3-5 0,0 0-1 15,0 0-73-15,0 0-14 0</inkml:trace>
  <inkml:trace contextRef="#ctx0" brushRef="#br1" timeOffset="96358.47">15903 10165 748 0,'0'0'33'0,"0"0"7"0,0 0-32 0,0 0-8 0,0 0 0 15,0 0 0-15,0 0 387 0,0 0 75 16,0 0 15-16,-3 0 3 0,-4-3-359 0,0-4-72 15,-4 7-14-15,0 0-3 0,4 7-32 0,-3-4-10 0,-8 6 0 16,4 0 0-16,0 4-2 0,0 0-1 0,0 2 0 0,-4 1 0 16,7 3-4-16,-3-7-1 0,7 10 0 0,-3-3 0 15,3-6 18-15,0 5 0 0,3-5-8 0,4 6 8 16,0-7 0-16,0-2 0 0,4 2 0 0,3-2 0 16,0 2-9-16,3-2 9 0,4-10-13 0,1 9 5 15,2-9-2-15,4 6 0 16,-7-12 0-16,8 6 0 0,-5-9 2 0,1 5 0 0,3-2 0 0,-7 0 0 15,0-3 17-15,0-1 4 0,1 1 1 0,-5-4 0 0,-3 4 23 0,0-10 5 16,0 10 1 0,-3-4 0-16,-4 0 3 0,0-5 1 0,-4 8 0 0,1-2 0 0,-1-1-23 0,1 4-4 15,-4-4 0-15,0 4-1 16,0-1-8-16,-1 1-2 0,-2 0 0 0,6-1 0 0,-3-2-9 16,0 8 0-16,4-5 0 0,-1 0 0 31,-3-1-24-31,7 1-3 0,-3 6-1 0,3-7 0 0,3 7-142 0,1-3-29 0,-1-4-5 0,4 4-2 15</inkml:trace>
  <inkml:trace contextRef="#ctx0" brushRef="#br1" timeOffset="96810.07">16263 10152 2656 0,'0'0'118'0,"0"0"24"0,0 0-114 15,0 0-28-15,-7-6 0 0,0 6 0 0,7 0 45 0,-7-3 3 0,0 3 1 0,3 0 0 16,-3 0-49-16,0 0-22 0,-3 3 2 0,3 6 0 16,-4-9 20-16,-3 10-11 0,3-1 11 0,-3 0-8 15,-3 1-13-15,2 2-3 0,-2 1 0 0,-1 0 0 16,1 2 24-16,2 1 0 0,1-7 12 0,0 10-4 16,4-6 11-16,3-4 1 0,-1 4 1 0,5-4 0 0,-1 4-21 0,8-4 0 15,-1 0 0-15,5 1 0 16,-1-7-10-16,3 6 0 0,1-9 0 0,3 10 0 31,4-10-38-31,-4 0-8 0,7 0-2 0,-4 0 0 16,5-3 19-16,-5-4 4 0,4 7 1 0,-3-3 0 0,3-3 34 0,-3 3 0 0,-4 0 0 0,4-4 0 15,-1 7 36-15,1-9 4 0,-8 9 0 0,1-9 1 16,0 5 10-16,-4-5 1 0,3 6 1 0,-3-3 0 0,-3-4-24 0,-1 4-5 16,1-4 0-16,-1 1-1 0,-3 0-23 0,0-4 8 15,-3 4-8-15,-1-4 0 0,-3-2 16 0,0 8-2 16,-3-8 0-16,-1 5 0 0,1-2-14 0,-1 2 11 15,-3 7-11-15,0-6 10 0,0 6 4 0,3-4 1 16,-3 4 0-16,0 3 0 0,3 0-15 0,4 0 0 0,-3 0 0 16,3 0 0-1,-1 3-107-15,8-3-24 0,0 0-5 0,0 0 0 16,0 0-93-16,-3 7-19 0,3-7-3 0,7 15-1 0</inkml:trace>
  <inkml:trace contextRef="#ctx0" brushRef="#br1" timeOffset="97261.07">16746 10303 2131 0,'0'0'189'15,"0"0"-151"-15,0-10-30 0,4 1-8 16,-1 3 147-16,-3-4 28 0,4-2 5 0,-1-4 2 31,-3 7-182-31,0-4-37 0,4 0-7 0,-8-5-2 0,1 8 3 0,-1-2 1 0,-3 9 0 0,-3-4 0 16,-4-2 18-16,0 9 4 0,-4 0 1 15,-3 0 0-15,-4 9 34 0,0-2 6 16,-6-1 2-16,2 3 0 0,-6 7 9 0,7-4 3 0,3 1 0 0,-3 0 0 16,0 2-4-16,7 1-1 0,-4 0 0 0,7-1 0 15,1-5-30-15,6 8 8 0,0-5-8 0,4 6 0 16,4-7-16-16,3 1-7 0,3 6-1 0,8-7 0 16,-4-2-25-16,4 2-6 0,3-2-1 0,3-1 0 31,5 0 14-31,2-5 2 0,1-4 1 0,0 0 0 0,3 0 39 0,-3-7 0 0,3 1 0 0,-4-3 0 15,1-1 40-15,-4-2 10 0,0 2 2 0,-3-2 0 16,0-1 6-16,-1 1 2 0,1-4 0 0,-4-6 0 0,0 3 6 0,0-3 2 16,0-3 0-16,1-3 0 0,-1-3-41 0,-4-1-8 15,4-5-2-15,-3-1 0 0,0-3-17 0,-4 10 10 16,-4-13-10-16,1 9 8 0,-4-2-8 0,-4 5 0 0,1-2 0 16,-4 3 0-16,0 5 0 0,-1 1 0 0,-6 0 12 0,4 3-4 15,-8 0 2-15,4 4 0 0,0-11 0 0,0 17 0 16,-7-7-10-16,7 6 0 15,-1 1-10-15,-2-1 10 16,-1-2-108-16,4 2-15 0,-4 4-3 0,4 6-1107 0</inkml:trace>
  <inkml:trace contextRef="#ctx0" brushRef="#br1" timeOffset="101068.66">18486 10102 1324 0,'0'0'59'0,"0"0"12"0,0 0-57 0,0 0-14 0,0 0 0 0,0 0 0 15,-4 9 187-15,4 1 34 16,-3 2 7-16,3 7 2 0,0 6-194 0,0-3-36 16,0 10-14-16,0-1 1 0,-4 6 4 0,4-2 1 15,0 9 0-15,0 3 0 0,0 0 8 0,-4-3 0 0,1 6 0 0,-1-6-8 16,1-3 8-16,-4 3 0 0,0-4 0 0,0 1 0 16,-4-6 9-16,4-4-9 0,0 0 12 0,0 1-12 15,-4-4 41-15,4-3 2 0,-3-3 0 0,3-3 0 16,0 0 4-16,0-7 1 0,3 1 0 0,-3-4 0 15,7-9-2-15,0 0 0 0,0 0 0 0,0 0 0 16,0-9-10-16,-4-4-1 0,4-6-1 0,4 4 0 16,-4-7-20-16,4-7-4 0,-4-2-1 0,3 0 0 15,-3-4-9-15,4-6 0 0,-1-2 0 16,-3-8 0-16,0 1 0 0,0 3 0 0,0-3-12 0,0-3 12 0,4-1 0 16,-1 4 0-16,1-3 0 0,-1 0 0 15,4-1 11-15,0 4 3 0,0-3 1 0,4 6 0 16,0-3-6-16,-1 9-1 0,4 6 0 0,0-5 0 15,-3 8-8-15,7 1-9 0,3 9 9 0,0 0-13 16,4-6 1-16,-1 12 1 0,1 0 0 0,0 4 0 16,-4 2-14-16,4 7-3 0,-4-3-1 0,3 6 0 15,-6 6-3-15,3-3 0 0,-7 7 0 0,4 2 0 0,0 4 16 0,-4 0 2 16,-4 3 1-16,1-1 0 0,-1 4 13 0,-2 0-9 16,-5 7 9-16,1-4-8 0,-4 3 8 0,0 3 0 15,-4-6 0-15,4 7 8 0,-3-10 0 0,-5 6 1 0,5-3 0 0,-1-3 0 16,-3 0-9-16,0-3 10 0,0 3-10 15,-3-7 10-15,-1 1-10 0,0-7 12 0,-6 4-12 16,-1 3 12-16,1-4-12 0,-1-9 0 0,-3 7 0 0,0-1 0 16,-4-6 0-16,4 3 0 0,3-2 0 0,-3-4 0 15,0-4-21 1,3-2 0-16,4 0 0 0,0-4 0 16,3 1-96-16,4-3-19 0,0-4-4 0,4 3-817 0</inkml:trace>
  <inkml:trace contextRef="#ctx0" brushRef="#br1" timeOffset="101507.53">19004 10168 691 0,'0'0'30'0,"0"0"7"0,0 9-29 0,0-9-8 16,0 10 0-16,-3-4 0 0,-1 0 368 0,4 4 73 16,0-10 15-16,4 9 2 0,-4 4-369 0,0-4-73 15,0-9-16-15,3 6 0 0,-3-6 8 16,0 0 4-16,0 0 1 0,0 0 0 16,0 0 28-16,0 0 6 0,0 0 1 0,0 0 0 0,0 0 22 0,0 0 5 15,0 0 1-15,0 0 0 16,0 0-8-16,-7 0 0 0,0-6-1 0,4 3 0 0,-1-3-23 0,4-7-5 15,0 4-1-15,-4-7 0 0,4-3-22 0,0 0-4 16,4-3 0-16,0 0-1 0,-4-6-11 0,3 3 8 16,1-6-8-16,3 2 8 0,-4-2-8 0,4 6 0 15,0-3 0-15,4 3 0 0,-4 3 0 0,0 0-11 0,-4-3 11 0,5 9-12 16,2-3 3-16,-3 7 0 0,0-1 0 0,-3-3 0 16,3 7-3-16,0 3 0 0,-4-10 0 0,4 13 0 15,1-6-6-15,-1 5-2 0,0-2 0 0,3-3 0 16,-3 6-14-1,7-1-3-15,-3 4-1 0,3 0 0 0,4 0-114 0,-4 4-24 0,3-1-4 16,1 3-584-16,3 3-118 0</inkml:trace>
  <inkml:trace contextRef="#ctx0" brushRef="#br1" timeOffset="101758.43">19579 9882 1555 0,'0'0'68'0,"0"0"16"16,0 0-68-16,0 0-16 0,0 0 0 0,0 0 0 16,0 10 220-16,4-1 41 0,-1 10 8 0,-3-6 2 0,4 9-233 0,-1-4-46 15,1 4-10-15,-4-3-2 0,0-3 9 0,0 3 2 16,3 3 0-16,-3 0 0 0,0-1-11 0,0-2-1 16,4-6-1-16,-4 6 0 0,0-7 22 0,0 4-11 15,0-4 11-15,0-8-8 16,0 5-23-16,0-9-4 0,0 0-1 0,0 0 0 15,0 0-143-15,0 0-29 0,0 0-5 0,0 0-2 16,-7 0-29-16,7 0-5 0</inkml:trace>
  <inkml:trace contextRef="#ctx0" brushRef="#br1" timeOffset="101931.15">19660 9559 1785 0,'0'0'159'0,"0"0"-127"0,0 0-32 0,0 0 0 16,0 0 212-16,0 0 37 0,0 0 7 0,4 7 2 16,-1 2-206-16,4-3-40 0,0 1-12 0,1 2 0 15,-1 0-112-15,3 1-25 0,4-1-6 0,0-6-921 16</inkml:trace>
  <inkml:trace contextRef="#ctx0" brushRef="#br1" timeOffset="102342.34">20115 9867 748 0,'0'0'67'0,"0"0"-54"16,0 0-13-16,0 0 0 0,0 0 412 0,0 0 80 15,0 0 16-15,0 0 4 16,0 0-398-16,0 0-79 0,0 0-16 0,0 0-3 16,-7 3-16-16,0 6 0 0,-7-6 0 0,0 13 0 15,-4-3-8-15,1-1 8 0,-4 10 0 0,-1-3 0 0,-2 3-11 0,3 0 11 16,-1 0-10-16,5-3 10 0,-1 3 0 0,1-10 0 15,2 7 0-15,5-7 0 0,3 7 0 0,0-6 8 16,3-4-8-16,4 4 10 0,-3-4 1 0,6 1 0 16,-3-4 0-16,0-6 0 0,7 6-11 0,4-6 8 15,-1 6-8-15,5-6 8 0,2 0-8 0,1-6 10 0,3 3-10 0,0 0 10 16,4-7-10-16,0 4 0 0,3-6 9 0,-4 2-9 16,1 7 10-16,3-6-2 0,1-1-8 0,-5-2 12 15,1 2-12-15,-4-2 0 0,-3 2 8 0,-1-2-8 16,1-4 12-16,-4 4-1 0,0-7 0 0,-7 6 0 15,0-6-11-15,-3 7 8 0,-1-7-8 0,1 7 8 16,-8-7 4-16,1 3 1 0,-1-3 0 0,-3 7 0 16,-3-7 18-16,-1 9 3 0,4-2 1 0,-3-1 0 15,-1-2-35-15,0 2 0 16,4 4 0-16,0 6 0 0,4-7 0 0,-4 7-14 16,3-3 2-16,4 6 1 15,0 0-115-15,0 0-23 0,0 0-5 0,11 0-1 16,-1-3-67-16,1-4-14 0,-1 7-2 0,5 7-579 0</inkml:trace>
  <inkml:trace contextRef="#ctx0" brushRef="#br1" timeOffset="102700.91">20415 9936 748 0,'0'0'33'0,"7"9"7"0,4 10-32 0,-8-6-8 15,4-4 0-15,1 13 0 0,-1-3 195 0,0-1 37 16,7-2 7-16,-4 3 1 0,-3 3-184 0,8-3-38 16,-5 3-7-16,4-3-2 0,-3-4 3 0,-1 1 1 15,1 0 0-15,0 2 0 0,-8-5 26 0,8-4 5 16,-8 4 0-16,4-4 1 0,-3 1 37 0,-4-10 7 15,0 0 2-15,0 0 0 0,0 0 4 0,0 0 1 16,0 0 0-16,0 0 0 0,0 0-16 0,0 0-2 0,-4-10-1 16,4 1 0-16,-3-4-24 0,3 1-5 15,-4-7 0-15,4 0-1 0,-3-3-18 0,3 0-3 16,0 0-1-16,0 0 0 0,0-6-11 0,0 6-2 0,0 0-1 16,0-3 0-16,0-3-11 0,0 6 0 15,-7 0 0-15,7 3 8 0,-4-3 4 0,4 3 0 0,-3 7 0 16,3-1 0-16,-4-5 3 0,4 8 1 0,0-2 0 0,4-1 0 15,-1 4-16-15,1-1 11 0,6 1-11 0,1-1 10 16,3 7-10-16,4-6 0 0,-1 9 0 0,8-3 0 16,7-4-11-16,3 7 3 0,0 0 0 0,0 10 0 15,4-10 8-15,0 9-10 0,-4-6 10 0,8-3-10 16,-1 10-65-16,0-1-13 16,1-9-2-16,-1 10-797 0,0-7-159 0</inkml:trace>
  <inkml:trace contextRef="#ctx0" brushRef="#br1" timeOffset="112151.1">3344 13787 806 0,'0'0'72'0,"0"0"-58"0,-3 9-14 0,-4 0 0 16,3 1 0-16,-6-7 8 0</inkml:trace>
  <inkml:trace contextRef="#ctx0" brushRef="#br1" timeOffset="112823.53">3320 13890 1260 0,'0'0'56'0,"0"0"11"0,10 6-54 0,-10-6-13 0,0 0 0 0,4 3 0 15,6-3 100-15,-10 0 18 0,7 0 3 0,-7 0 1 16,0 0-6-16,0 0 0 0,7 10-1 0,-7-10 0 15,0 0-21-15,0 0-4 0,0 0-1 0,0 0 0 16,0 0-23-16,0 0-5 0,0 0-1 0,0 0 0 16,0 0-24-16,8-6-6 0,-5 2-1 0,8 1 0 15,-1-3-5-15,1-3-2 0,-8 2 0 0,4-8 0 16,0 5 0-16,4-2 0 0,-4-7 0 0,0-3 0 0,4 6-4 16,-4-3-1-16,3-3 0 0,-3 4 0 0,4-7-4 0,-4-4-1 15,-3 7 0-15,6-6 0 0,-10-3 0 16,11 6-1-16,-11-3 0 0,3-4 0 15,4 1-11-15,-3 6 0 0,-1-7 0 0,4 1 8 0,4 0 18 0,-7-1 3 16,6 1 1-16,-6 6 0 16,6-3-30-16,1 6 0 0,-1-7 0 0,1 7 0 15,3 10 0-15,-3-1 0 0,-1 4 0 0,4 0 0 0,-10 5 0 16,6 8 0-16,1-1 0 0,0 6 0 16,-8 10-22-16,4-7-7 0,7 10-2 0,-10 10 0 15,3-1 31-15,-4 1 0 0,-3-1-8 0,0 0 8 0,0 1 0 0,0 5 0 16,0-9 0-16,0 4 0 0,0-4 0 0,-3 0 0 15,3-3 0-15,0-3 0 0,0 0 0 0,0 0 0 16,0-3 0-16,0-6 0 0,3-4 0 0,1 0 10 0,-4 1-10 16,0-10 8-16,0 0 1 0,0 0 0 0,0 0 0 0,7-7 0 15,4 1 1-15,-8-9 0 0,4 2 0 0,0-9 0 16,0 0 2-16,4-6 0 0,-8-3 0 0,8-1 0 16,-7 1-12-16,3-7 10 0,3 1-10 0,-6-4 10 15,6-3-10-15,1 3 0 0,3-3 0 0,-10 3 0 16,6-2 0-16,1 8 0 15,3-3 0-15,0 7 0 0,4 6 0 0,-4-3-9 0,0 3 9 0,0 3 0 16,4 3-10-16,-1 0 10 16,1 3-8-16,-4 1 8 0,4 2-8 0,-1 4 8 0,-6 6-8 0,3-4 8 15,0 4-10-15,-3 3 10 16,-1 3-12-16,1-3 12 0,-4 10-10 0,0-1 10 0,3 1-8 0,-3 2 8 16,1 7 0-16,-5-7 16 0,4 17-3 0,-3-4 0 15,3 3-24-15,-7 7-5 0,0-4 0 0,7 13-1 16,-7-3 17-16,0-1 0 0,-4 4 0 0,1 0 0 15,3-3 0-15,0-4 0 0,-7-2 0 0,7-4 0 0,-4-6 0 0,4 7 0 16,0-4 0-16,0 0 0 0,0-3 0 0,0-3-15 16,4 0 5-16,3-3 1 15,-7 0-15-15,3-3-4 0,1-1 0 0,3-2 0 16,-4-1-120-16,4 1-25 0,-3-4-5 0,-1-2-1 16,5 2-59-16,-8-3-12 0,0-6-2 0,0 6-1 0</inkml:trace>
  <inkml:trace contextRef="#ctx0" brushRef="#br1" timeOffset="113483.99">4879 13445 2566 0,'0'0'56'0,"0"0"12"0,0 0 3 0,3-10 1 0,-3 7-57 0,0-6-15 0,8 2 0 0,-8 1 0 15,0 6 36-15,0-6 5 0,3-3 1 0,4-1 0 16,-7 10-62-16,0 0-12 0,0 0-2 0,0 0-1 16,0 0 11-16,0 0 3 0,-10 0 0 0,-1 6 0 15,4-2-10-15,-7 2-1 16,3-3-1-16,-3 9 0 0,-4-2 33 0,1-1 0 0,-1 10 12 0,-3-6-3 15,0-1 19-15,3 7 4 0,-3 0 1 0,7-3 0 0,-7 2-13 0,7 4-2 16,-4-3-1-16,11 0 0 16,-11-3-17-16,11 2 0 0,0-5 0 0,4-1 0 0,3-2 0 15,3 6 0-15,4-10 0 0,7 3 0 0,-3-9 0 16,0 7 0-16,6-4 0 0,4-3 0 0,-7-3 0 0,8-4 0 16,-8 4 0-16,7-6 0 0,-3-1-11 0,-1 10-2 15,8-9-1-15,-11 6 0 0,7-7 14 0,-7 1 0 16,4 0-10-16,0 5 10 0,-4-5 0 0,7 0 0 15,-7-1 0-15,-4 7 0 0,5-6 11 0,-5-1-3 16,1 7-8-16,3-6 12 0,-4-1 2 0,-6 1 0 16,3-4 0-16,-7 4 0 0,7 0-6 0,0-4-8 0,-3-6 11 0,-4 7-11 15,-4-1 19-15,4-6-3 0,0 7-1 0,0-7 0 16,-7 3 7-16,4-3 2 16,3 1 0-16,0 5 0 0,-4 0-4 0,4-2 0 0,-7 2 0 0,7 4 0 15,0-1 1-15,0 7 0 0,0 3 0 0,0 0 0 16,0 0-9-16,0 0-3 0,0 0 0 0,0 0 0 15,-4 13-9-15,4-4 0 0,0 13 0 0,0-3 0 16,-10 0 0-16,10 3-11 16,3 0 11-16,-3 3-8 0,0-3 8 0,7-3 0 0,-7 9 0 0,4-6-8 15,3 0 8-15,-7 0 0 0,7 0 0 0,0-4 0 16,-3 1 0-16,3-3 0 0,-4-4 0 0,8-2 0 16,-8 6 11-16,4-10-3 0,4 3 0 0,3 1 0 31,-3-1-64-31,3-6-14 0,0 7-2 0,7-10-1 0,-7 6-179 0,7-12-35 0</inkml:trace>
  <inkml:trace contextRef="#ctx0" brushRef="#br1" timeOffset="113775.5">5779 13279 2368 0,'0'0'52'0,"0"0"12"0,0 0 1 0,0 0 1 16,0 0-53-16,-11 0-13 0,11 0 0 0,-7 0 0 0,0 0 10 0,0 9-1 0,0-3 0 15,0 0 0-15,3 4 12 0,-6-1 3 16,-1 4 0-16,0-4 0 0,1 10-24 0,-8 0 0 16,8-3 0-16,-12 5 0 0,5-2 0 0,-1 3 9 15,-7 0 0-15,8 0 0 0,-4 3 14 0,7 0 2 0,-11-3 1 0,7-3 0 16,1 3-26-16,-5-3 0 0,8-3 0 0,-3 2 0 15,-1 1 0-15,4-3 0 0,7-7 0 0,-4 1 0 32,8 2-90-32,-8-12-23 0,11 0-5 0,0 0-920 15</inkml:trace>
  <inkml:trace contextRef="#ctx0" brushRef="#br1" timeOffset="114003.82">5429 13341 2592 0,'0'0'230'0,"0"0"-184"16,0 0-37-16,0 0-9 16,0 0 149-16,0 13 28 0,0-4 6 0,0 1 1 15,4-1-167-15,3 0-33 0,0 4-6 0,3-1-2 16,-2 4 15-16,6 0 9 0,-4 0-12 0,1-1 12 0,3 7-8 0,-3-3 8 16,6 9 0-16,-3-6 0 15,4 0-32-15,-8 3 0 0,5-6 0 0,-5 3 0 16,4 0-84-16,0-3-17 0,1-7-3 0,2 7-1 15,-3-6-55-15,4-4-10 0,0 4-2 0,-8-4-716 0</inkml:trace>
  <inkml:trace contextRef="#ctx0" brushRef="#br1" timeOffset="114201.28">6174 13373 1094 0,'0'0'97'0,"-7"9"-77"0,3-6-20 0,4 7 0 16,-11-4 464-16,8 3 90 0,-4-3 18 0,3 4 3 16,4 9-472-16,0-7-95 15,0 1-18-15,0 6-4 16,0-7-28-16,0 7-6 0,0 3 0 0,0 0-1 16,0 0-10-16,0-3-1 0,0 3-1 0,-7-4 0 15,4 1-134-15,-1-6-26 0,4-1-6 0</inkml:trace>
  <inkml:trace contextRef="#ctx0" brushRef="#br1" timeOffset="114373.13">6064 13046 864 0,'0'0'38'0,"0"0"8"0,4-3-37 0,-4 3-9 16,-4-6 0-16,4 6 0 0,0 0 474 0,0 0 93 15,0 0 18-15,0 0 4 16,0 0-547-16,0 0-110 0,0 0-21 0,0 0-5 15,14 0-104-15,-3 0-21 0,7 0-4 0,-1 6-1 0</inkml:trace>
  <inkml:trace contextRef="#ctx0" brushRef="#br1" timeOffset="114938.86">6431 13573 3106 0,'0'0'68'0,"0"0"15"0,0 10 2 0,-3-1 3 0,-1 4-71 0,1-4-17 0,-1 4 0 0,4-4 0 32,-3 4-57-32,3-4-15 0,0 0-4 0,0 1 0 15,0-1 5-15,0-9 1 0,0 0 0 0,0 0 0 0,0 0 32 0,0 0 6 0,0 0 2 0,0 0 0 16,0 0 38-16,3-6 8 0,4-7 2 0,0 4 0 16,0 0 32-16,0-7 6 0,0-3 2 0,4 0 0 15,-8-3-22-15,4 0-5 0,1 4-1 0,-1-4 0 16,3 6-13-16,-6 0-2 0,-1 4-1 0,4-1 0 15,-3 4-2-15,3-1 0 0,-7 10 0 0,0 0 0 16,0 0-26-16,3 13-6 0,4 6 0 16,-3-1-1-16,0-2 6 0,-1 12 2 0,4-6 0 0,0 0 0 15,-7 0 13-15,4 0 0 0,-1-3 0 0,1 3 0 0,3-10 0 16,0 4 0-16,-4-6 0 0,-3-10 0 0,7 6 0 0,-7-6 13 16,0 0-2-16,7 0-1 15,1-3 18-15,2-7 3 0,-3 1 1 0,0-4 0 0,-3-5-2 0,3 5 0 16,3-9 0-16,1 0 0 0,3-6-4 0,-7 6-1 15,11-9 0-15,-8 5 0 0,1-2-25 0,3-3 0 16,-3 6 0-16,3-3 0 16,-4 9-26-16,4 6-4 0,-3 1-1 0,3 2 0 0,-3 10 31 0,-4 0 0 15,3 10 0-15,1-7 0 0,0 12 21 0,3 1 7 0,-4 3 2 16,4-6 0-16,4 8-30 0,-11-2-18 0,11-6 2 0,-8 6 1 16,8-7 15-16,-4 7 0 15,4-6 0-15,-8 2 0 0,4 1 0 0,0-7 0 0,1 4 0 16,-1-4 0-16,-4 4 12 0,8-4 1 0,-8 1 1 0,5-1 0 15,-8 0-14-15,0 1-18 0,3-1 4 16,-6-2 1-16,3 8-9 0,-4-2-2 16,4-4 0-16,-3 4 0 15,0-4-32-15,3-6-8 0,-4 7 0 0,4-4-1 16,-3 0-82-16,6 0-16 0,-10-6-3 0,11 4-1 16,-4-4-33-16,3 0-6 0</inkml:trace>
  <inkml:trace contextRef="#ctx0" brushRef="#br1" timeOffset="115842.75">7408 13316 864 0,'0'0'76'16,"0"0"-60"-16,0 0-16 0,0 0 0 15,0 0 284-15,0 0 53 0,0 0 11 0,0 0 3 0,0 0-243 0,0 0-48 16,0 0-9-16,0 0-3 0,0 0 4 0,7 3 0 15,0 10 0-15,-3-4 0 0,0 4-36 0,-1 2-6 16,4 1-2-16,-7 3 0 0,0 0-8 0,7-4 0 16,-7 11 0-16,0-11 0 0,0 7 0 0,-7-3 0 15,7 3 0-15,0-10 0 0,0 7 0 0,0-6 0 0,0 6 0 0,0-7 0 16,0-2 11-16,7-1 0 0,-7 4 0 0,4-7 0 16,-1-3 5-16,-3-3 0 0,11 6 1 0,-4-3 0 15,3-3 9-15,1 0 2 16,3 0 0-16,-3-3 0 0,3-3-28 0,3 6 0 0,1-9 0 15,-4 5 0-15,7-5 12 0,-7 0-4 0,4-1 0 16,3 7 0-16,-3-10-8 0,0-2 8 16,-4 2-8-16,3 1 8 0,1-7 4 0,0 6 0 15,-4-5 0-15,0 5 0 0,0-6-4 0,-7 4-8 16,0-1 12-16,0-6-4 0,0 6-8 0,-3-3 0 0,-1 1 0 0,-3-1 0 16,0 6 30-16,0 1 1 0,-3-1 0 0,3-3 0 15,0 13-31-15,0 3 8 0,-4-9-8 0,4 9 0 16,0 0 0-16,0 0 0 0,0 0 0 0,0 0 0 15,0 0 0-15,7 9 0 0,0-6 0 0,-7 13 0 16,4-3-24-16,-1-1-7 0,-3 7-1 0,-3 3-1 0,-1-3 33 16,4 6 0-16,0-3 0 0,0 6 0 0,0-3 0 15,-7 3 0-15,14-6 0 16,-7 10 0-16,0-10-12 0,0 6-3 0,4-6 0 16,3 0 0-16,0-3-47 15,3-4-10-15,1 1-1 0,3-10-1 16,0 4-102-16,4-1-20 0,-4-3-4 0,4-3-717 0</inkml:trace>
  <inkml:trace contextRef="#ctx0" brushRef="#br1" timeOffset="116291.39">8311 13435 2692 0,'-17'0'120'0,"17"0"24"0,0 0-116 0,-7 10-28 0,7-1 0 0,-7 4 0 32,0-4-38-32,0 4-14 0,0-1-2 0,3 7-1 15,-7-6 1-15,8 2 0 0,-1 1 0 0,4 0 0 16,-3-1 8-16,3-5 2 0,0-1 0 0,0 0 0 0,-4-5 60 0,4-4 13 0,0 0 3 0,0 0 0 16,0 0 16-16,0 0 3 0,0 0 1 0,0 0 0 15,4-10 7-15,-1-2 1 0,-3 2 1 0,0-2 0 16,0-7-19-16,0 6-4 0,0-5-1 0,4-4 0 15,-1 0-26-15,4 0-11 16,-7 0 8-16,8 0-8 0,-1-6 0 0,0 6 0 0,7 3-9 0,-11-3 9 16,8 0-8-16,-1 12 8 0,1-2 0 0,0 3 0 15,3-1-12-15,-4 10 12 0,4-3-12 0,-7 3 12 16,4 0 0-16,0 3 0 0,-1-3 12 0,1 6-3 16,3 4-9-16,-3 2 0 0,3-2 0 0,0 2-11 15,-4 7 11-15,4-3 11 0,-3 3-3 0,3 3 0 0,-3-1 25 0,-1 8 5 16,-3-7 1-16,4 6 0 0,-4-3-21 0,4-3-4 15,-8 9-1-15,4-9 0 0,0 10-3 0,0-10-1 16,0-1 0-16,-3 5 0 0,6-11-9 0,-3 4-12 16,4-6 2-16,0-4 1 15,-1 0-177-15,4-5-35 16,4-4-7-16</inkml:trace>
  <inkml:trace contextRef="#ctx0" brushRef="#br1" timeOffset="116840.15">10760 13445 115 0,'0'0'10'0,"0"0"-10"0,-4 0 0 0</inkml:trace>
  <inkml:trace contextRef="#ctx0" brushRef="#br1" timeOffset="117332.42">10622 13395 864 0,'0'0'76'0,"0"0"-60"0,0 0-16 0,0 0 0 16,0 0 297-16,0 0 57 0,0-10 11 0,-7 10 3 15,4 0-221-15,3 0-44 0,0 0-9 0,0 0-2 16,-11-3-60-16,7 0-13 0,4 3-3 0,0 0 0 0,-7-6-16 0,7 6 0 15,0 0-11-15,0 0 11 0,0 0-16 16,-3 12 4-16,-11-2 1 0,7-1 0 16,3 3 2-16,-6-2 0 0,-12 2 0 0,12 7 0 0,-1-6 9 0,-3 6 0 15,-3-7 0-15,-5 13-8 16,1-9 8-16,7 6 0 0,0 0 0 0,0-3 0 0,-4 3 0 16,8 0 0-16,6-4 0 0,1 1 0 0,-4-6 0 0,3-1 0 15,8-2 0-15,6-1 0 0,8-6 0 0,-4 7 0 16,0-10 0-16,11 0 0 0,10 0 0 0,-3-10 0 15,-8 7 0-15,5-6 0 16,2-4-20-16,1-6-8 0,-7 7-1 0,-1-7-1 0,-2 10 20 0,2-7 10 16,-2 0-10-16,-5 0 10 0,-10 1 0 0,4 2 0 15,3 4 8-15,-4-4-8 0,-10 1 27 0,0 2-2 16,4-2 0-16,0 6 0 0,-1-4 7 0,-3 10 2 0,-7-3 0 0,7 3 0 16,0-3-11-16,0 3-3 0,-11-6 0 0,8 6 0 15,3 0-4-15,0 0 0 0,0 0-1 0,-7 6 0 16,0-3-15-16,7-3 0 0,0 0 0 0,-7 9-10 15,0-5 10-15,3 5 0 0,8 0-9 0,-1 1 9 16,-3-1-9-16,4-3 9 0,-1 4-12 0,4-1 12 16,4 1 0-16,-4 2 14 0,-4-2-1 0,5-1 0 15,6 4-33-15,0-4-6 0,-4 10-2 0,1-7 0 32,7 1-6-32,-4 3-2 0,7-4 0 0,-7 1 0 15,-3-1-98-15,6-2-20 0,4 8-4 0,1-8-483 0,-5 2-97 0</inkml:trace>
  <inkml:trace contextRef="#ctx0" brushRef="#br1" timeOffset="118036.05">12474 13470 982 0,'0'0'44'16,"0"0"8"-16,0 0-41 0,0 0-11 0,0 0 0 0</inkml:trace>
  <inkml:trace contextRef="#ctx0" brushRef="#br1" timeOffset="118605.49">12510 13438 288 0,'0'0'25'15,"0"0"-25"-15,0 0 0 0,0 0 0 0,0 0 294 0,0 0 54 16,0 0 10-16,0 0 2 0,0 0-203 0,0 0-41 15,0 0-8-15,0 0-1 0,0 0-47 0,0 0-10 16,0 0-2-16,0 0 0 0,0 0-11 0,0 10-2 16,0-1-1-16,-4 1 0 15,0-1-18-15,1 0-4 0,3 4-1 0,0 0 0 0,-7 9-11 0,3-1 0 16,1 8 9-16,-1 2-9 0,-3 4 0 0,-3 2 0 16,-1 4 0-16,4-3 0 0,0 2 0 0,-4 4 0 15,1-3 0-15,-1 0 0 0,4-7 0 0,0-2 0 16,0 8 0-16,0-8 0 0,0-1 12 0,0 4-3 15,0-4 0-15,3 0 0 0,1-9 19 0,-4 3 4 16,7-9 1-16,-4 3 0 0,1-7-3 0,3-2-1 0,0 2 0 0,0-2 0 16,0-10-9-16,0 0-3 0,0 0 0 0,0 0 0 15,0 0 15-15,0-10 4 0,0-5 0 16,3-1 0 0,-3-9-17-16,4-3-3 0,-4-4-1 0,3 1 0 0,-3-4-15 0,4 1 8 15,-1-4-8-15,-3 4 0 0,4-7 8 0,-1 0-8 16,1-3 0-16,-1-6 9 0,1 6-9 0,3-9 0 15,0 9 0-15,0-6 0 0,0 6 0 0,4 0 0 16,-4-6 0-16,7 9 0 0,-4-6 0 0,8 0 0 0,-4 9 0 0,4 1 0 16,3-4-8-16,0 16-4 0,-7-6-1 0,4 2 0 15,3 7 1-15,-3 7 1 0,3-1 0 0,0 7 0 16,4-4-1-16,-1 13-1 0,1 0 0 0,0 0 0 16,3 0-19-16,-3 13-3 0,-1-4-1 0,1 10 0 15,0 3 15-15,-4 0 2 0,-3 0 1 0,-1 6 0 0,-3-3 3 16,-3 6 1-16,-4-2 0 0,-3 2 0 0,-1-6 14 0,-6 6 0 15,-1-9 0-15,-3 7 0 0,0-7 0 0,-4 6 10 16,-3-3-2-16,4-6 0 0,-4 0 0 0,-1-4 0 16,1 4 0-16,0-6 0 0,0-4-8 0,0 4 0 15,0 2 0-15,-4-9 0 0,1 4 0 0,3-1 0 16,-4 1 9-16,0-7-9 16,1 3 0-16,-1-3 0 0,0-3 0 0,1 0 8 15,3 0-18-15,-1 0-3 0,-2-3-1 0,-1-3 0 16,4-7-128-16,0 10-26 0,3-6-4 0,-3-1-459 15,0-8-91-15</inkml:trace>
  <inkml:trace contextRef="#ctx0" brushRef="#br1" timeOffset="119068.4">13363 13300 2505 0,'0'0'111'0,"0"0"23"0,4-12-107 0,-1 3-27 0,1-1 0 0,-4 4 0 15,0 0 16-15,3-4-3 0,1 7 0 0,-4 3 0 32,0 0-42-32,-4-6-9 0,4 6-2 0,0 0 0 15,-7 0 11-15,0 0 1 0,-3 6 1 0,-4 3 0 0,-1 4 8 0,-2 0 2 0,-1-4 0 0,-3 3 0 16,-4 7 27-16,4 0 6 0,3-3 0 0,-6 3 1 0,3 3 11 0,-1-1 3 15,5-2 0-15,-4 0 0 16,3-3-11-16,4 3-3 0,3-7 0 0,1 7 0 16,3 3-17-16,0-3 0 0,7 0 0 0,3-4 0 15,4 4 0-15,0-6 0 0,4 2 0 0,3-2 0 0,7-1-16 0,0 1-3 16,-3-7-1-16,3-3 0 0,4 4 20 0,-1-4 0 16,5-3 0-16,-5 0 0 0,1-3 0 0,0-4 0 15,-1-2 0-15,-2-1 0 0,-1 4 23 0,0-9 5 16,-7 11 0-16,4-8 1 0,-4-4-10 0,0 4-3 15,-3-7 0-15,-4 3 0 0,3-3 13 0,-6-3 3 16,3 0 0-16,-4 0 0 0,1 1-20 0,-4-5-4 16,0 4-8-16,-4 1 12 0,1 8-28 15,-1-6-7-15,-3 3-1 0,0 1 0 16,0 2-12-16,-4 1-4 0,4 2 0 0,-3 1 0 16,-4 6-172-16,7-3-34 0,-4-4-7 0,4 10-2 0</inkml:trace>
  <inkml:trace contextRef="#ctx0" brushRef="#br1" timeOffset="119545.71">14009 13043 2487 0,'0'0'55'0,"0"0"11"15,0 0 2-15,0 0 2 0,0 0-56 0,0 0-14 0,0 0 0 0,0 0 0 16,0 0-56-16,0 0-15 0,0 0-2 0,-11 3-1 16,4 7 3-16,-7-1 1 0,0-6 0 0,0 16 0 0,-7-6 44 0,-4 6 9 15,0 3 1-15,-6-4 1 0,2 1 50 0,-2-3 9 16,2 6 3-16,1-3 0 16,0-7 33-16,3 4 8 0,4-4 0 0,0 1 1 15,0-4-43-15,3-6-9 0,7 7-1 0,1-1-1 0,3-6-27 0,0 7-8 16,3-10 0-16,4 0 0 15,11 9-24-15,-1-9-11 0,8 6-2 0,0 1-1 16,-1-7-31-16,12 6-7 0,-5-3 0 0,4-3-1 16,1 10 5-16,-1-4 2 0,-3 0 0 0,-1 4 0 0,1-1 39 0,-4 3 8 15,-7-2 2-15,0-1 0 0,1 4-2 0,-5-4 0 16,-3 4 0-16,0 2 0 0,-3-2 58 0,-1-4 11 0,-3 4 2 16,0 0 1-16,-7-4 52 0,4 10 11 0,-4-7 1 0,0 1 1 15,0 2-50-15,-4-2-9 0,0 0-3 0,-3 5 0 16,0-5-41-16,-4-1-11 0,-3 7 0 0,0-6 0 31,0 3-41-31,-4-1-11 0,1-5-1 0,-1 8-1 16,-3-5-13-16,-1-4-2 0,5 1-1 0,3-7 0 15,-1 6 2-15,5-9 0 0,3 0 0 0,0-3-496 0,7-3-100 0</inkml:trace>
  <inkml:trace contextRef="#ctx0" brushRef="#br1" timeOffset="119822.32">14474 12824 2790 0,'0'0'124'0,"0"0"24"16,0 0-118-16,0 0-30 0,0 0 0 0,0 6 0 0,-3 0 41 0,3 4 3 15,0 9 0-15,3-7 0 16,-3 10-76-16,0 0-16 0,0 9-2 0,0 1-1 0,0 9 31 0,0 2 5 15,-3 8 2-15,-1-1 0 16,1-3-15-16,-1 6-4 0,-3-3 0 0,0 4 0 0,-3-4 32 0,3-3 0 16,-4 3-8-16,4-6 8 0,-4-3-21 0,4 3-2 0,0-13 0 0,0 7 0 31,-3-13-39-31,3 3-8 0,0-6-2 16,3-3 0-16,-3-7-122 0,3-2-25 0,-3-1-5 0,7-9 0 0</inkml:trace>
  <inkml:trace contextRef="#ctx0" brushRef="#br1" timeOffset="120038.16">14143 13269 3315 0,'0'0'73'0,"0"0"15"0,0 0 4 0,0 0 0 0,0 0-73 0,0 0-19 0,0 0 0 0,14 0 0 16,0 0-20-16,7-3-8 0,4 3-2 0,0-3 0 15,6-3-13-15,1 2-2 0,0-2-1 0,0 3 0 16,-1-6-65-16,5-1-13 0,-5 1-2 0,5-1-1 16,-5 4-68-16,5-3-13 0,-5 2-4 0,1 4-724 15</inkml:trace>
  <inkml:trace contextRef="#ctx0" brushRef="#br1" timeOffset="120400.06">14817 13319 633 0,'0'0'56'0,"3"10"-44"16,-3-10-12-16,7 3 0 0,-7-3 222 0,4 9 42 15,-4-9 9-15,7 10 2 0,0-7-125 0,0 3-25 16,4-3-5-16,-1-3 0 0,1 0-68 0,3 0-14 16,0-3-2-16,0 3-1 0,4-6-12 0,-1 3-3 15,1-1 0-15,0-2 0 0,3-3-20 0,-4 6 0 16,5-7 0-16,-1 1 8 0,-4-1 4 0,1 4 2 16,0-9 0-16,-1 5 0 0,-3-2 3 0,1 2 1 0,-5-2 0 0,1 2 0 15,-4-2 22-15,0-1 4 0,-4-3 0 0,1 10 1 16,-4-10-21-16,-4 7-5 0,1 6-1 0,-4-6 0 15,0 5-18-15,-7-2-9 0,-1 6 1 0,-2 0 0 16,3 6 8-16,-4-2 0 0,0 5 0 0,1 3-8 16,-1-2 0-16,4 12 0 0,-4 0 0 0,1 0 0 15,-1 6 8-15,0 0 0 0,4-3 0 0,0 10 0 16,0-4 0-16,4 0 8 16,3-2-8-16,-4 2 11 0,4-6-3 0,3 7 0 0,4-11 0 0,0 8 0 15,4-7-17-15,-1 0-4 0,4 0-1 0,4-7 0 31,0 1-34-31,-1-7-6 0,4 1-2 0,-3-7 0 16,7-3-176-16,-4 0-35 0,17-6-7 0,-2-10-2 0</inkml:trace>
  <inkml:trace contextRef="#ctx0" brushRef="#br1" timeOffset="120755.65">15416 13395 2487 0,'-10'9'110'0,"3"-3"23"0,-4 0-106 0,1 4-27 16,3 2 0-16,-4-2 0 15,7 6-47-15,1-4-14 0,-1 1-3 0,4-1-1 16,-3 7 29-16,3-6 5 0,3 2 2 0,1-2 0 16,-1-1 15-16,1 7 3 0,3-6 1 0,-3-1 0 0,-4-2 38 0,3 5 7 15,-3-8 1-15,4 2 1 0,-4-9-1 0,0 0-1 16,0 0 0-16,0 0 0 0,0 0 23 0,0 0 5 15,0 0 1-15,0 0 0 0,0 0-1 0,-4-9 0 16,1 5 0-16,-1-8 0 0,0-4-19 0,1 0-4 0,3 1-1 0,0-7 0 16,3 0-19-16,1 0-3 0,0 0-1 0,3-6 0 15,-4 6-6 1,8-10-2-16,-1 7 0 0,1-3 0 0,3-3-8 0,0 6 0 0,-3-3 0 16,3 2 0-16,0-2 8 0,-4 6-8 15,5-3 8-15,-1 0-8 0,0 9 0 0,-4-2 0 0,5-1 0 0,-1 6-11 31,-4-6-15-31,4 7-3 0,-3 2-1 0,-1 1 0 0,1 3-153 0,-4 0-30 0,4 2-7 0,-1-2-869 16</inkml:trace>
  <inkml:trace contextRef="#ctx0" brushRef="#br1" timeOffset="120963.48">15893 13285 1152 0,'-4'15'51'0,"1"1"10"0,-1 0-49 0,1 3-12 15,-5-1 0-15,1-2 0 16,7 9 273-16,-3-9 52 0,-4 6 11 0,0-3 1 16,0-7-269-16,3 7-55 0,4-6-13 0,-3 2 0 0,-4-2 9 0,7-1-1 15,3-9 0-15,-3-3 0 16,-3 10-32-16,3-10-40 0,0 0 31 16,0 0-43-16,0 0-8 0,0 0-1 0,3-10-1 15,1 4-66-15,-1-9-12 0,-3 2-4 16,0-6 0-16</inkml:trace>
  <inkml:trace contextRef="#ctx0" brushRef="#br1" timeOffset="121118.31">15942 12921 2116 0,'7'-22'47'0,"-3"19"9"0,-4-6 3 0,0-1 0 0,0 1-47 0,0 2-12 0,-4 1 0 0,1-3 0 16,3-1 110-16,0 10 20 0,0 0 4 0,-4-3 1 16,4 3-76-16,0 0-15 0,0 0-4 0,0 0 0 15,0 0-40-15,0 0 0 0,0 0-11 0,0 0 3 31,7-3-151-31,4 3-29 0,-1 0-7 0,1 0-817 0</inkml:trace>
  <inkml:trace contextRef="#ctx0" brushRef="#br1" timeOffset="121493.8">16429 13087 2516 0,'18'0'56'0,"-18"0"11"0,0 0 2 0,0 0 1 0,0 0-56 0,0 0-14 15,0 0 0-15,0 0 0 0,0 0 0 0,-8 10 8 16,-2-1-8-16,-1 0 0 0,-3 4 0 0,-3 6-16 16,-1-4 1-16,-7 7 1 31,-3 7-12-31,0-4-2 0,0 3-1 0,3-6 0 0,0 9 29 0,0-9 12 0,4 0-1 0,4 0 0 16,-1-3-3-16,4 3-8 0,3-3 12 0,4-7-4 0,0 1 12 0,4 2 1 15,3-2 1-15,0-4 0 0,3-5-22 0,4 5-10 16,0-3 1-16,4-3 0 0,-1-3 9 0,5 0 0 0,-1 0 0 0,3-3 0 15,-3-3 0-15,1 6 0 16,2-3 0-16,-3-3 0 0,0-4 0 0,1 4 11 16,-1-4-1-16,0 1 0 0,0-3-10 0,0-4 8 0,-3 3-8 0,-1-6 8 15,1 7 8-15,-1-7 0 0,1 3 1 0,-4 1 0 16,-7-7-17-16,3 9 0 0,-3-6 0 0,0 7 0 16,0-7 0-16,4 7 8 0,0 2-8 0,-1-2 0 15,-3-7-10-15,-3 6-9 0,3 4-1 0,0-1-1 31,0-5-56-31,0-1-11 0,-4 4-3 0,4 2-603 0,4 1-121 0</inkml:trace>
  <inkml:trace contextRef="#ctx0" brushRef="#br1" timeOffset="121859.26">16789 13533 748 0,'0'0'67'0,"-7"9"-54"16,0 0-13-16,0-6 0 0,-1 7 328 0,-2-1 64 15,3 1 12-15,0-1 2 0,0-6-286 0,7-3-56 16,-7 6-12-16,7-6-3 0,-7 0-18 0,7 0-4 16,0 0-1-16,-4-6 0 0,-3 6-1 0,7-9 0 0,-3 6 0 0,3-7 0 15,0-2 0-15,0 2 0 0,0-8 0 0,3 5 0 16,-3-6-6-16,4 7-2 0,-1-7 0 15,1-3 0 1,-1 0 7-16,4 0 0 0,-3 0 1 0,3 0 0 0,0-6 10 0,0 3 1 16,-4-3 1-16,8 6 0 0,0-10-22 0,-1 10-5 0,1 0-1 15,3 3 0-15,-4-2 4 0,5 8 1 0,-1-6 0 0,0 7 0 16,3-7-14-16,-2 9 0 0,2-2 8 16,-3-1-8-16,0 7 0 0,-3 0-18 15,0 0 4-15,3 2 1 16,-4-2-76-16,-3 6-15 0,-7 0-4 0,11 0 0 0,-4 10-85 0,0-10-18 0,0 9-3 0,0-6-728 15</inkml:trace>
  <inkml:trace contextRef="#ctx0" brushRef="#br1" timeOffset="122140.21">17530 13257 1497 0,'0'0'133'0,"0"12"-106"15,0 4-27-15,-8-1 0 0,5 4 292 0,-1-6 54 16,1 15 10-16,-4-6 3 0,3 0-287 16,1 0-58-16,3 0-14 0,3 6 0 15,-6-6-13-15,3 0-6 0,0-9-1 0,0 5 0 16,0 1-20-16,0-6-5 0,0-1-1 0,3-2 0 15,-3-10-26-15,0 0-4 0,0 0-2 0,0 0 0 16,0 0-81-16,0 0-16 0,0 0-3 0,4-10-653 0</inkml:trace>
  <inkml:trace contextRef="#ctx0" brushRef="#br1" timeOffset="122309.5">17642 12654 3186 0,'0'0'141'0,"0"0"29"16,-10-3-136-16,3-3-34 0,-4 3 0 0,11 3 0 16,0 0 37-16,0 0 1 0,0 0 0 0,0 0 0 15,0 0-114-15,0 0-22 0,0 0-5 0,0 0-819 32,7-6-164-32</inkml:trace>
  <inkml:trace contextRef="#ctx0" brushRef="#br1" timeOffset="134307.07">8731 13708 871 0,'-7'0'19'0,"-7"0"4"0,-4 0 1 0,4 0 0 0,-3 0-24 0,-1 0 0 16,0 0 0-16,4 0 0 15,-3 0-80-15,6 0-22 0,1-6-4 0,2 6-1 0,1-3 239 0,7 3 48 16,0 0 10-16,0 0 2 16,0 0-8-16,0 0-2 0,4-10 0 0,-4 10 0 15,0 0-73-15,0 0-14 0,0 0-3 0,0 0-1 0,0 0-29 0,7-3-6 16,0-3 0-16,-7 6-1 0,0 0-8 0,0 0-2 16,0 0 0-16,0 0 0 0,0 0 10 0,0 0 1 15,0 0 1-15,0 0 0 0,0 0 4 0,0 0 1 16,0 0 0-16,0 0 0 15,4-3-22-15,-1-7-5 0,-3 10-1 0,4-3 0 16,-1-3-12-16,1-3-2 0,-1 2-1 0,1 1 0 0,-1-3 1 0,4-1 1 16,-3 4 0-16,-1 0 0 0,4-4-7 0,-3 1-2 15,3 3 0-15,-3-1 0 0,-1-2-3 0,1-1-1 16,3 4 0-16,-4 0 0 0,4-3 0 0,0-4-8 0,-7 4 12 0,4-1-4 16,-1 4 0-16,1-4 0 0,-1-5 0 0,1 2 0 15,-1 1 4-15,1-1 1 0,0-3 0 0,-1 1 0 16,1-4 2-16,3 0 0 0,0-3 0 0,-4 3 0 15,4-3-7-15,-3 10-8 0,3-7 11 0,0 7-11 16,0 2 0-16,-4 1 0 0,5-4 0 0,-1 4 0 16,0 9 0-16,3-3 0 0,4 3 0 0,0-7 0 15,-6 4 0-15,2 3 0 0,4 3-8 0,-7 4 8 16,4-7-8-16,3 3 8 0,-3 3 0 0,6-3-9 16,-10 10 9-16,4-4 0 0,-1 1 0 0,5 2 0 15,2 7 0-15,-6-7-8 0,-1 4 8 16,-3-3-8-16,4-1 8 0,-4 7 0 0,7-6 8 0,-10-1-8 0,3 4 0 0,3-1 9 15,-6 1-9-15,3 0 0 0,0 0 8 0,-4-4-8 16,1 1 0 0,3 9 0-16,-3-7 0 0,-4 1 0 0,3-4 0 0,-3 7-9 31,0 3-70-31,0 0-13 0,4 6-4 0,-4-3 0 0,0 13-126 0,3-3-26 0</inkml:trace>
  <inkml:trace contextRef="#ctx0" brushRef="#br2" timeOffset="153949.15">23195 3476 2181 0,'0'0'48'0,"0"0"9"0,0 0 3 0,0 0 2 0,0 0-50 0,4 9-12 0,-1 1 0 0,4-1 0 15,-3 4 0-15,3-1 0 0,0 1-9 0,0 6 9 16,-4-1 0-16,5-5 0 0,-5 9 8 0,1 0-8 0,-1 0 16 0,-3-3-3 16,0 3-1-16,0 6 0 0,0-6 17 0,0 3 3 15,-3 3 1-15,-1-6 0 0,1 0 0 0,-5 6 0 16,5-12 0-16,-4 3 0 0,3 3-5 0,1-10 0 15,-4 4-1-15,3 0 0 0,4-10-3 0,-3 3-1 16,3-9 0-16,0 0 0 16,0 0 4-16,0 0 1 0,0 0 0 0,0 0 0 15,7-9-10-15,3-4-2 0,4-6 0 0,1 1 0 0,2-4-4 0,-3 3 0 16,8-12-1-16,-1-4 0 0,0 4-11 0,0-1 0 16,4 1 0-16,-1-4-11 0,1-2 11 0,0 6 0 0,-4 2 0 15,4 1 8-15,-4 0-8 0,-4 12 0 16,1-12-8-16,3 15 8 0,-3-5 0 0,0 5 0 15,-1-6 0-15,-3 10-8 0,4-4 8 0,0 10-10 16,-4-6 10-16,3-1-10 0,-3 10 10 0,1 0 0 0,-1 0 0 0,0 0 0 16,-4 13 0-16,4-4 0 15,-3 4 0-15,-4 6 0 0,0-1 0 0,0-5 0 0,0 9 0 0,-3 6 0 16,-4-12 0-16,3 3 0 0,-3 3 0 0,0 0 0 16,0-4 0-16,-3 1 11 0,3-3-3 0,-4-7 0 15,4-2 0-15,-3 2-8 0,3-9 12 0,0 0-4 16,0 0-8-16,0 0 10 0,0 0-10 0,7-6 10 15,3 6-10-15,1-10 8 0,0 1-8 0,3-7 8 16,-7-3 7-16,3 7 1 0,1-10 0 0,-1 3 0 0,8-3-16 16,-4 3 0-16,0-3 0 0,0 4 0 0,4-4 0 15,-4 6 0 1,0-3 0-16,0 0 0 0,1 10 0 0,2-4 0 0,-6 1 0 0,3 2 0 16,0 1 0-16,0 0 0 0,0 5 0 0,-3-2-10 15,3 0 10-15,0 0 0 0,0 6 0 0,-3 0-8 16,-1 9 8-16,1-6 0 0,-1 3 0 0,1-2 0 15,-4 11 0-15,0-2 0 0,4-1 0 0,-4 10 0 16,0-3 0-16,-4 6 9 0,1 0-9 0,-1 0 0 16,4 10 0-16,-3-4 0 0,-4 7 0 0,-4-7 0 0,4-6 10 0,-3 7-10 15,-1-1 8-15,1 0-8 16,-1-9-23-16,1 7-9 0,3-11-3 0,0-2 0 16,-4-3-85-16,4 2-16 0,4-12-4 0,-4-3-979 15</inkml:trace>
  <inkml:trace contextRef="#ctx0" brushRef="#br2" timeOffset="154521.18">25012 3542 172 0,'0'0'16'0,"0"0"-16"0,0-6 0 0,0-1 0 16,-4 4 478-16,4 3 93 0,-3-9 18 0,-1-1 4 16,4 10-457-16,-3-9-92 0,-8 6-19 0,1 3-3 15,-1-10-22-15,-3 1 0 0,3 6 0 0,-3-3 8 16,0 6-8-16,0 0 0 0,3 0 0 0,-3 0 0 0,0 9 0 0,0-9 0 16,0 9 0-16,3 1-8 0,-3 2 8 0,0 7-8 15,-3-3 8-15,2 3-8 0,1 3 8 0,-3 6 14 16,-1-3-3-16,0-3-1 0,1 15 6 0,-4-5 2 15,3-7 0-15,-3 3 0 0,3 4-9 0,4-11-1 16,-4 5-8-16,8-8 12 0,-1-5-3 0,4 6-1 16,4 0 0-16,3-10 0 0,3-3 5 0,4 4 1 15,4-4 0-15,3-6 0 16,4 0-4-16,3-6-1 0,0-4 0 0,4 7 0 16,-1-9-9-16,1-1 8 0,0-3-8 0,3 7 8 0,-3-13-8 0,3 0 0 15,0 0 9-15,0 0-9 0,-3 0 8 0,-4 0-8 0,4 3 8 16,-7-3-8-16,-8 0 19 0,1 1-1 15,3 5 0-15,-7 0 0 0,0-3-18 0,0 7 0 16,-4-7 0-16,1 10 0 0,0 5 14 0,-4-2-1 16,0 6 0-16,0 0 0 0,-4-3-3 0,4 3-1 15,-7 0 0-15,7 0 0 0,-4 9-1 0,1 1-8 0,3 2 12 0,-4 1-4 16,1 6 2-16,3-7 0 16,-4 7 0-16,1 0 0 0,6 3-10 0,-3 0 8 0,0 3-8 0,0-3 8 15,4 6-8-15,3-6 0 0,-4 0 0 0,4-3 0 16,1 0 0-16,2-4 0 15,1 4-8-15,3-6 8 16,0-4-34-16,0 10-2 0,0-16-1 0,4 10 0 0,-1-7-85 0,5-3-17 0,-1-3-3 16,0 0-922-16</inkml:trace>
  <inkml:trace contextRef="#ctx0" brushRef="#br2" timeOffset="154829.24">26046 3338 2707 0,'-15'0'120'0,"8"0"24"0,0 3-115 0,-3 3-29 15,-1 4 0-15,-3 2 0 0,0 1 0 0,0 6 0 0,-4 6 0 0,1-6 0 16,-5 12 0-16,-2 0 9 0,-1 4-9 0,0 2 8 15,-3-2-8-15,0 3 0 16,-4 5 0-16,0-8 0 0,4 3 0 0,-4-1 0 16,1 1 0-16,6-7 8 0,-3-6-8 0,3 7 0 0,0-4 9 0,1-6-9 15,3-3 0-15,-1-4 0 16,5 4 0-16,3-6 0 16,-1-4-72-16,8-9-16 0,0 10-4 0,7-10 0 15,-3-10-107-15,3 7-21 0,3-6-5 0</inkml:trace>
  <inkml:trace contextRef="#ctx0" brushRef="#br2" timeOffset="155041.89">25580 3341 2257 0,'0'0'100'0,"-4"0"20"0,1 6-96 15,-4-6-24-15,3 4 0 0,4-4 0 0,0 9 85 0,4 0 12 16,-1 4 3-16,4-4 0 0,4 10-60 0,3-3-12 16,-3 3-3-16,3 3 0 0,0 0-1 0,4-4-1 15,-1 11 0-15,1-4 0 16,-1 3 17-16,1-3 3 0,0 6 1 0,-4 1 0 0,3-1-36 0,-2 0-8 15,-1-2 0-15,-4 2 0 0,4-6 0 0,-3 3 0 16,0-6 0-16,-4 3 0 16,0 4-40-16,0-8-4 0,0 5-1 0,0-1 0 15,-4 0-132-15,1-3-27 0,-4 6-4 0,-4-3-817 16</inkml:trace>
  <inkml:trace contextRef="#ctx0" brushRef="#br2" timeOffset="155707.47">24518 4677 633 0,'0'0'56'0,"0"0"-44"0,4-6-12 0,-1-7 0 16,1 10 368-16,-1-6 72 0,1-1 15 0,-1 7 2 0,1-3-367 0,-4 6-74 16,0 0-16-16,0 0 0 0,0 0 0 0,0 0 0 15,0 0-12-15,0 0 12 16,-7 6-32-16,-4 0 0 0,-3 10 0 0,0 0 0 0,3-7 20 0,-6 13 3 16,-1-3 1-16,0 3 0 15,1 6 39-15,-1-3 8 0,-3 7 1 0,0-4 1 0,3 3 8 0,1-6 2 16,-1 7 0-16,0-1 0 15,4-3-27-15,0-3-6 0,0 7-1 0,3-10 0 0,4 6-2 0,4-3-1 16,-1 0 0-16,8-9 0 0,-4 6 0 0,7-1 0 16,3-5 0-16,4-6 0 0,1-4-14 0,6 3 0 0,3-9 0 0,5 7 0 15,2-14 0-15,5 7 0 0,3-9 0 16,-1-4 0-16,5 4 24 0,-5-7 4 16,1-3 2-16,-3 1 0 0,-1-4-16 0,-3-3-3 15,-1-1-1-15,1-8 0 0,0 3 9 0,-4-1 1 16,0-2 1-16,-3-7 0 0,-4 0-5 0,-3 0 0 0,3-2-1 0,-7 2 0 15,-7-3-6-15,0 9-1 0,-3 4 0 0,-8-7 0 16,-3 7 4-16,-3 6 0 0,-5 3 0 0,-2-6 0 16,-1 6-12-16,-3 9 10 0,-4-6-10 0,4 16 10 15,0-12-10-15,3 2 0 0,1 10 0 0,3-3 8 16,3 3-37-16,0-7-8 0,1 10-2 0,3-3 0 16,0-3-89-16,0 6-17 0,7 0-4 0,0 0-960 15</inkml:trace>
  <inkml:trace contextRef="#ctx0" brushRef="#br2" timeOffset="156034.18">24448 4897 2818 0,'-8'6'62'0,"1"-6"13"0,0 0 2 0,-3 0 3 0,3 6-64 0,0-3-16 16,7-3 0-16,0 0 0 15,0 10-20-15,0-1-6 0,0-9-2 0,3 3 0 0,8 7 28 0,-1-1 0 0,1-9 0 0,3 9 0 32,4-6-28-32,3 4 0 0,0-4 0 0,4-3 0 0,-1 6 28 0,5 0 0 0,-5-6 0 0,5 0 0 15,2 0 17-15,-2-6 9 0,-1 0 2 0,3 3 0 16,1-4-28-16,0 4 0 15,0-6 0-15,-1 6 0 16,1-3-125-16,0-4-27 0,0-2-6 0,-1 2-1 0</inkml:trace>
  <inkml:trace contextRef="#ctx0" brushRef="#br2" timeOffset="157103.12">27615 3717 1209 0,'11'0'53'15,"-11"0"12"-15,0 0-52 0,0 0-13 0,0 0 0 0,-3 4 0 0,3 2 287 0,-4 3 54 0,4 4 11 0,0-1 3 16,4 1-303-16,-8 12-61 0,4-3-12 0,-4 3-3 16,1 6 24-16,-1 1-9 0,-6-1 9 0,3 4 0 15,0-4 0-15,0 7 0 0,-4-4 0 0,4 10 0 16,-4-6 11-16,8-4-11 0,-4 7 12 0,0-7-12 15,0-2 27-15,3-4-2 0,-3-6 0 0,7 0 0 16,-7 0-17-16,4 0-8 0,-1-7 8 0,4-2-8 16,-3-4 21-16,-5 1-1 0,8-4 0 0,0-6 0 15,0 0-4-15,0 0 0 0,0 0-1 16,-3-6 0-16,-1-1 8 0,1-5 1 0,-1-7 1 0,1-3 0 16,-1-3-25-16,4-3 0 0,0-7-14 0,0-2 5 15,4-4 9-15,-4 3 0 0,3-2 0 0,1-4 0 16,-1 3 0-16,4 0 11 0,1-3-3 0,-1-6 0 15,0 9-8-15,3 1 0 0,-3-7 0 0,4 9 0 16,3-6 0-16,-3 9 0 0,-1-2 0 0,8 2 0 16,-4 4 0-16,4 6 0 0,-1 0 0 0,4-7 0 0,-3 17 0 0,3-13-9 15,-3 12 9-15,3 0 0 0,-3 7-20 0,-1-4 4 16,-3 10 0-16,4-3 0 0,-4 3-1 0,0 3 0 16,4 9 0-16,-1-6 0 0,-2 4 7 0,2-1 2 15,1 9 0-15,-4-2 0 0,4 0 8 0,-8 2 0 16,4 1-9-16,-7 3 9 0,4-7 0 0,-4 7 0 15,-3 0 0-15,-4 3 0 0,-4 0 0 16,0 0 0-16,-3 3 0 0,0-6 0 0,-3 3 10 0,-1 6-10 16,1-3 12-16,-5-3-12 0,1 6 10 0,-3-6-10 0,-1-3 8 0,0-3-8 15,-3 2 8 1,4-5-8-16,-8-4 8 0,4 1-8 0,0 9 9 0,-4-16-9 16,-3-3 10-16,-1 6-10 0,1-6-10 0,4-6-8 0,-1 6-2 15,4-3 0 1,-4-7-91-16,4-2-18 0,7-4-4 0,-4 3-551 0,4-5-109 0</inkml:trace>
  <inkml:trace contextRef="#ctx0" brushRef="#br2" timeOffset="157612.16">29175 2388 2131 0,'0'0'94'0,"0"0"20"0,-4-10-91 0,-3 10-23 16,4 0 0-16,-4-3 0 0,0 3 14 0,3-6-2 16,-3 6 0-16,3 0 0 0,-3 0-12 0,0 6 0 15,0-3 0-15,0 1 0 0,-3 5-9 0,-1-3 9 16,0 4 0-16,-3 2-9 0,0 1 9 0,-3 6 0 0,-1-7-9 0,0 10 9 31,-6 6 18-31,-1-3 8 0,0 4 2 0,1 2 0 0,-8 0 7 0,0 4 1 16,7 6 1-16,-6-1 0 0,2 1-14 0,-2 3-3 15,-1 3-1-15,0 3 0 0,0 4 2 0,4 5 1 16,0 4 0-16,0-4 0 0,3 4-10 0,0-3-3 0,4-7 0 0,3-3 0 16,4-3-9-16,4 7 8 0,-1-1-8 0,4-12 8 15,4-1-8-15,-1 4 0 16,4-3 0-16,4-10 0 0,-4 10 0 0,0-9-11 0,3-1 1 0,4 0 0 31,-3-6-27-31,3 4-6 0,0-14-1 0,0 10 0 16,3-3-90-16,1-6-18 0,-4 9-4 0,4-9-455 0,-1-7-90 0</inkml:trace>
  <inkml:trace contextRef="#ctx0" brushRef="#br2" timeOffset="158177.63">29362 2940 2257 0,'0'0'100'0,"-4"6"20"0,-6-3-96 0,3 10-24 16,3 6 0-16,-3 2 0 15,-4 8 9-15,1 2-9 0,-8 4 10 0,4-4-10 0,-4 19 12 0,1-9-4 16,-4 6-8-16,-1-3 12 0,1 6-12 0,0 0 0 15,0-9 0-15,0 6 0 0,3-3 10 0,0-3-10 16,1-1 10-16,3 4-10 0,-7-3 8 0,6-10-8 16,1 4 0-16,0-4 9 0,4-3-9 0,-4-2 12 15,6-8-12-15,-2-5 12 16,6 6-32-16,-3-7-7 0,4-2-1 0,3-1-652 0,0-9-132 0</inkml:trace>
  <inkml:trace contextRef="#ctx0" brushRef="#br2" timeOffset="158623.87">29185 2780 1958 0,'0'0'87'0,"-3"0"17"0,-4-10-83 0,7 7-21 0,0 3 0 0,0 0 0 16,3-6 148-16,8 6 26 0,-4-13 5 0,3 13 1 15,8-3-160-15,0 3-31 0,-4-6-6 0,7 3-2 16,0 3 19-16,0-6 0 0,4 3 0 0,-4 3 0 16,0 0 0-16,4 3 0 0,-4-3 11 0,0 6-11 0,-3-3 0 0,0 3 0 15,-1 4-12-15,1 2 3 0,0 1 9 0,-4 6-8 16,0-4 8-16,0 17-8 0,0-13 8 0,0 12 0 16,-3 0 0-16,-1 4 0 0,1 5 0 0,-4-2 12 15,0 0-4-15,0 3 0 0,4 2-8 0,-4 4 11 16,-4-6-11-16,4 3 12 0,0-9-12 15,-3 5 0-15,3 1 9 0,-4-6-9 0,-3 2 8 16,0-2-8-16,0-1 8 0,-3 4-8 16,-4-4 13-16,-4 1-1 0,1-7-1 0,-1 3 0 0,-3-9 1 15,0 13 0-15,-4-16 0 0,1 3 0 0,-5 6 0 0,1-12 0 16,-7 2 0-16,-4-5 0 0,4 6-3 0,-7-10 0 16,3 4 0-16,-7-4 0 0,0 0 3 0,1 1 1 15,-1-7 0-15,4-3 0 0,-1 0-5 0,5 0-8 16,2 0 11-16,1-3-11 0,3-3-11 0,4-4-9 15,0-2-1-15,3 2-1 16,1-2-150-16,3-7-29 0,3 3-7 0</inkml:trace>
  <inkml:trace contextRef="#ctx0" brushRef="#br2" timeOffset="159044.6">30572 2454 2052 0,'0'0'45'0,"0"0"10"0,-7 0 1 0,0 0 1 0,-4 0-45 0,4 0-12 0,0 6 0 0,-4-3 0 0,4 7 9 0,0-1 0 15,-3 3 0-15,-1 7 0 0,0-3 13 0,1 9 2 16,-1 0 1-16,-3 10 0 0,4 5 9 0,-1 1 2 0,0 12 0 0,4-2 0 16,-3 5 10-16,3 4 2 0,0 2 1 0,-4-5 0 15,-3 6-31-15,3 9-6 0,-3-10-2 0,4 1 0 16,-4-6-2-16,3 5 0 15,0-8 0-15,1 5 0 16,-1-12 1-16,4 3 0 0,0-6 0 0,0-3 0 0,4 3-9 0,-4-13 10 0,3 7-10 16,0-13 10-16,1 6-22 0,-1-9-5 15,8-3-1-15,-4-6-740 16,3-1-148-16</inkml:trace>
  <inkml:trace contextRef="#ctx0" brushRef="#br2" timeOffset="159563.01">31316 2865 2520 0,'0'0'112'0,"0"0"22"16,-10 0-107-16,-1 6-27 0,0 0 0 0,-3 0 0 0,4 7 0 0,-4-1 0 16,-1-2 0-16,-2 12 0 15,-4 0 0-15,-1 3 0 0,-2 0-14 0,-4 6 5 16,-4 4-7-16,0 6-2 0,0-1 0 0,1 1 0 0,-1 3 9 0,-3-10 9 16,3 7-13-16,4-3 5 0,-1-4 8 0,8 7 9 15,0-6-1-15,7-4-8 0,0 0 12 0,7 1-12 16,0-1 12-16,0-3-12 0,7-3 8 0,0-6-8 15,7 3 0-15,-4-9 0 0,4 2 10 0,7-2-10 0,-3-4 8 0,7-2-8 16,-1-1 19-16,4-6-2 0,4 0 0 0,-4 0 0 16,0-10 0-16,4 1 0 0,0-7 0 0,3-3 0 15,0 1-17-15,-3-14 8 0,0 7-8 0,-1-6 0 16,1-7 32-16,0 7 0 0,-4-4 0 0,4-5 0 16,-4 5-32-16,3-9-11 0,-6 3 0 0,0 1 0 15,-1-1 27-15,-3 6 6 0,1-2 1 0,-5 2 0 16,-3 4 7-16,0 3 2 0,0 3 0 15,-3 3 0-15,-1-7-5 0,-3 8-1 0,0 2 0 16,0 3 0-16,-3-6-18 0,-1 3-8 0,-3 0 0 0,4 7 8 31,-4-1-34-31,0 4-7 0,3-4-2 0,-3 4 0 16,0 0-25-16,3-1-4 0,-3 1-2 0,0 6 0 16,4-4-65-16,-4 4-13 0,0 0-2 0,-4 6-541 0,1 0-108 0</inkml:trace>
  <inkml:trace contextRef="#ctx0" brushRef="#br2" timeOffset="159811.15">30893 3297 2361 0,'0'0'210'0,"0"0"-168"0,-4 13-34 0,1-4-8 16,3 1 81-1,3 8 15-15,4-8 2 0,4 6 1 16,-1-7-111-16,5 10-21 0,-1-7-5 0,7 1-1 0,-4-4 18 0,5 1 3 0,2-1 1 0,-2-6 0 31,2 3-35-31,-3-6-6 0,4 4-2 0,-4-8 0 16,4 4-148-16,-4-6-31 0,18-6-5 0,-11-7-2 0</inkml:trace>
  <inkml:trace contextRef="#ctx0" brushRef="#br2" timeOffset="160194.49">31549 2197 2365 0,'-21'0'104'0,"10"0"23"0,-3 0-102 0,0 0-25 0,7 0 0 0,0 3 0 16,3 6 28-16,-3 1 1 0,4-1 0 0,-1 3 0 15,4 7-21-15,-3 3-8 0,3-6 0 0,0 9 0 16,0 0 11-16,3 6-11 0,4 4 12 0,4-4-12 0,10 7 22 0,0 3-2 16,0 3-1-16,4 0 0 0,3-1 0 0,0 11 0 15,4-7 0-15,-4 0 0 0,1-3 9 0,2 3 3 16,1 0 0-16,0 3 0 0,0-6-12 0,-4 15-3 0,-3-12 0 15,-4 7 0-15,0-4 20 0,-7 0 3 0,-3 3 1 0,-4-9 0 16,-4 10-27-16,-6-4-5 0,-8 3 0 0,1-3-8 16,-5-3 8-16,-2 3-8 0,-4-6 0 0,-1 0 0 31,-2-3-28-31,-1 0-10 0,-3-7-2 0,0-2 0 16,-4-1-62-16,0 0-13 0,0-2-2 0</inkml:trace>
  <inkml:trace contextRef="#ctx0" brushRef="#br2" timeOffset="162778.41">4590 16345 345 0,'0'0'15'0,"0"0"4"16,0 0-19-16,-7 3 0 0,7-3 0 0,-7 0 0 15,7 0 454-15,-8 10 87 0,8-10 18 0,0 0 3 0,-3 0-454 0,3 3-90 16,-7 3-18-16,3-3 0 0,4 7 0 0,0-4-9 15,0 0 9-15,4 10 0 0,-4-3 0 0,0-1 0 16,0 7 8-16,7 0-8 0,-7-4 10 0,0 14-10 16,0-7 10-16,-7 0-10 0,7 6 35 0,0-6 1 15,0 3 0-15,-4-3 0 0,-3-3 14 0,7 3 3 16,-3-1 1-16,-1-2 0 0,4-6-33 0,0 3-6 16,0-10-2-16,0 3 0 0,0-9 7 15,0 0 2-15,0 0 0 0,0 0 0 16,0 0 8-16,0 0 2 0,0 0 0 0,0-9 0 15,0-4-32-15,0 1 0 0,0-7 0 0,4 0 0 0,-1 3 0 0,4-6 8 16,-7-6-8-16,4 6 0 0,-4-6 0 0,0 3 0 16,7-3 8-16,-4-4-8 0,-3 7 0 0,4-3 9 15,0 3-9-15,-1-3 8 0,8 6-8 0,-1-3 0 0,-6 3 0 0,6-3 0 16,1 9 0-16,0-3-11 0,3 0 3 0,-4 7 0 16,4-1 8-16,-3 4 0 0,3-1 0 0,0 1 0 15,0 9 0-15,4 0 0 0,-11 0 0 0,11 9 0 16,-8 4-16-16,-3 3-5 0,4-1-1 0,-1 4 0 15,-6 3 10-15,3 0 1 16,-4 0 1-16,5 0 0 0,-8 3 34 0,3 0 6 16,-3-3 2-16,0 0 0 0,0-3-32 0,0 0 0 0,7-7 0 0,-7 1 0 15,0-4 8-15,4 1 0 0,-4-10-8 0,0 0 12 16,0 0 2-16,0 0 0 0,0 0 0 16,10-4 0-16,-10-2-14 0,11-6 9 0,-8-1-9 0,4-3 8 15,-3-6-8-15,7 1 0 0,-11-1-10 16,3-7 10-16,4 7-12 0,-7-3 3 0,7-3 1 0,0 3 0 15,4-3 8-15,-8 9-8 0,8 3 8 0,-8-3-8 16,8 10 8-16,0 0 0 0,-1 6 0 0,4-7 0 16,-3 7 0-16,3-3 0 0,0 6 0 0,4 0 0 0,-4 6 0 15,7-3 0-15,-3 3 0 0,3 1 0 0,-4 2 0 0,5 0 0 16,-1 1 0-16,-4 2 0 0,1-2 0 0,0 9 0 16,-1-4 0-16,-10 4 0 0,11 0 0 0,-7 3 0 15,-4 0 0-15,3 0 0 0,-3 0 0 0,0 0 0 16,4 3 0-16,-4-3 0 0,-7-7 0 0,4 7-13 15,3-6 5-15,-4 0 8 16,1-1-52-16,3-2-2 16,-7 0-1-16,10-4 0 0,-6-6-177 0,-1 6-35 0,8-9-7 0</inkml:trace>
  <inkml:trace contextRef="#ctx0" brushRef="#br2" timeOffset="163357.96">5948 16308 2088 0,'0'0'46'0,"0"0"10"0,-4 0 1 0,4 0 1 0,-7 0-46 0,4 0-12 0,-8-3 0 0,4 3 0 15,0-4 0-15,0-2 0 0,3 3 0 0,-6-3 0 16,3 6 47-16,0-3 10 0,7-4 3 0,-11 4 0 0,8-6 0 0,-4 9 0 15,7 0 0-15,-4 0 0 0,-3 0-36 0,3 0-6 16,-6 0-2-16,3 9 0 0,0-6-6 0,0 7-2 16,-4-1 0-16,4 4 0 0,0-4-8 0,-4 13 0 15,1-3 0-15,3 3 0 0,-11 6 0 0,11-3 0 16,-11-3 0-16,4 6 0 0,4-3 0 0,-1 0 0 16,4 1 0-16,7-8 0 0,-7-2 0 0,7 3 0 15,0-7 0-15,0-2 0 0,7-1 0 16,-7 4 0-16,7-7 0 0,-3-3 0 15,-4-3 25-15,14 0 7 0,-7 0 0 0,11 0 1 0,-8 0-33 0,1-3 0 16,3-3 0-16,-4-1 0 0,8 1 13 0,-7-3-4 16,3-1-1-16,-4-2 0 0,4 9-8 0,-3-7 0 15,0-2 0-15,3 2 0 0,-4-2 0 0,1-4 0 16,3 4 0-16,-7-1 0 0,0-6 0 0,4 0 8 0,-4 7-8 0,0-7 8 16,-4-3-8-16,4 6 0 15,0-2 0-15,-7-1 0 0,4 0 8 0,3 6 0 0,-7 1 0 0,0 3 0 16,0-1-8-16,0 1 8 0,0 9-8 0,0 0 8 15,0 0 0 1,0 0 0-16,0 0 0 0,0 0 0 0,0 9-8 16,0 1-11-16,0 2 3 0,0 4 0 0,0-1 8 0,4 1 0 0,3 0 0 0,0 6 0 15,0-3 0-15,-4 2 11 16,4 1-3-16,7 0 0 0,-10 3-8 0,7-3 0 0,-1 0 0 0,1-6 0 16,-1 3 0-16,8 0 0 0,-8-7 0 15,5 1 8-15,-1 6-27 16,3-7-5-16,1-2-2 0,3-1 0 15,0-6-149-15,-3 3-29 0,0-3-7 0,6-6-797 0</inkml:trace>
  <inkml:trace contextRef="#ctx0" brushRef="#br2" timeOffset="163689.41">6826 16132 3056 0,'0'0'68'0,"-10"-6"13"0,3 6 3 0,-4 0 1 0,4-3-68 0,-4 3-17 0,4-7 0 16,7 7 0 0,0 0-21-16,0 0-8 0,-10 7-2 0,3-4 0 15,0 6-6-15,0 1-2 0,3 2 0 0,-10 7 0 0,3-3 20 0,1 9 4 16,-8 0 1-16,4 3 0 0,-4 3 14 0,-3 1 0 15,7-4 0-15,-11 10 0 0,-3-7 12 0,7 3 9 16,0-5 2-16,0-4 0 0,0 6 7 0,3-9 2 0,-3-3 0 0,3 3 0 16,0-3-32-16,4-7-10 0,0-2 0 0,4-1 0 31,-1-6-66-31,8-3-14 0,-8 0-2 0,4-9-1 16,3 6-132-16,1-16-27 0,6-13-4 0,-3-2-2 0</inkml:trace>
  <inkml:trace contextRef="#ctx0" brushRef="#br2" timeOffset="163901.16">6343 16085 633 0,'0'0'56'0,"0"0"-44"0,0 0-12 0,0 0 0 0,0 0 437 0,0 0 86 16,0 0 17-16,0 0 3 0,3 9-391 0,5 1-79 15,2-7-15-15,-3 6-3 0,4 1-34 0,-1 2-6 16,1 4-2-16,0 0 0 0,3 3 15 0,0 2 4 16,0 1 0-16,3 0 0 0,8 10-20 0,-11-4-3 15,7-3-1-15,-6 6 0 0,2 1-8 16,4-1 0-16,1 0 0 0,-5 1 0 0,4-1 0 15,-3-3 0-15,3-2 0 0,0 5 0 16,-3-9-90-16,3 9-17 0,0-3-3 0,-3-3-1 16,-4 4-101-16,4-4-20 0,-4 3-4 0,0-6-671 15</inkml:trace>
  <inkml:trace contextRef="#ctx0" brushRef="#br2" timeOffset="164522.39">5962 17230 864 0,'0'0'76'0,"0"0"-60"0,0 0-16 0,7-7 0 16,-7-2 269-16,4 0 51 0,-1 5 11 0,1-5 1 16,-1 0-302-16,1-4-61 0,3 4-12 0,-4-1-2 15,1 4 64-15,-1-3 13 0,1-1 2 0,-1 4 1 16,-3 0 56-16,0 6 11 0,0 0 2 0,-3-7 1 0,3 7 3 0,0 0 0 16,-7-3 0-16,3 3 0 0,-6 3-47 0,3-3-9 15,0 10-1-15,-4-7-1 0,0 13-41 0,1-4-9 16,-4 1 0-16,0 5 0 0,-1 1 0 0,-2 6-10 15,-1 4 10-15,4 2-12 0,-11 3 12 16,4 1 0-16,7 6 0 0,-11 3 0 0,15-7 0 0,-11-2 0 16,7 5 0-16,-1-5 0 0,5 3 0 15,3-7 0-15,0 0 0 0,3-6 0 16,1 7 0-16,3-1 0 0,3-9 0 0,1 0 0 16,3 0-25-16,3-3-7 0,-3 0 0 0,8-7-1 15,-5 1 33-15,4-4 0 0,4 0 0 0,0 1 0 0,-4-7-10 0,7-3 2 16,-7 9 0-16,7-9 0 0,-3 0 8 0,-1-9 0 15,8 9 0-15,-7-13 0 0,3 4 0 0,0 0 8 16,4-4-8-16,-8-6 11 0,1-3 18 0,7 0 4 0,-8 0 1 0,1-9 0 16,-4 6-10-16,0-6-1 0,0-1-1 0,4-5 0 15,-11-7 14-15,4 3 4 0,-1 7 0 0,-3-7 0 16,0 0-31-16,0 0-9 0,-7 4 0 0,0-1 0 16,0 7 0-16,0-1 0 0,0 1 0 0,-7 6 0 15,0 3 0-15,4 0 0 0,-4 3 0 0,0 0 0 16,3 4 0-16,-3-1 0 0,0 3 0 0,-4 4 0 15,-3 0 0-15,4-4 0 0,-1 4 0 0,0 5 0 32,1-2-35-32,-1 3-10 0,1 3-3 0,3 0 0 0,-4-3-140 0,1 3-28 0,-1 3-5 0</inkml:trace>
  <inkml:trace contextRef="#ctx0" brushRef="#br2" timeOffset="164828.74">5616 17578 345 0,'0'0'31'0,"0"0"-31"16,0 0 0-16,0 0 0 0,0-7 414 0,0 7 77 0,0 0 15 0,4-9 3 15,-1 9-365-15,8-3-74 0,-8-3-14 0,4 6-4 16,8 6 4-16,-5-6 0 0,1 0 0 0,6 3 0 15,5-3-6-15,-8 9-1 16,7-9 0-16,-7 7 0 0,7-4-26 0,-3 0-6 16,-1 3-1-16,8-3 0 0,-11-3-6 0,7 7-2 15,4-4 0-15,-7 0 0 0,3 3-8 0,0-6 0 0,-3 0 0 0,-1 3 0 16,1-3-10-16,-4 0-4 0,4 0-1 16,-4-3 0-1,7-3-199-15,-7 3-40 0</inkml:trace>
  <inkml:trace contextRef="#ctx0" brushRef="#br2" timeOffset="166093.12">8311 16251 2134 0,'0'0'95'0,"0"0"19"0,0 0-91 0,8 0-23 0,2 0 0 0,-3 0 0 15,4 0 31-15,-1 0 1 0,-3 3 1 0,4 7 0 16,-4 2-16-16,0-2-3 0,0 12-1 0,4 3 0 16,-11 0 3-16,0 9 0 0,7-2 0 0,-7 8 0 15,0 1-16-15,-4-6 9 0,1 12-9 0,3-3 8 0,-7 0 20 0,-4-1 3 16,0 5 1-16,4-1 0 16,0 3-16-16,-3-6-4 0,3 0 0 0,-7-4 0 0,10 1 7 0,-6-6 1 15,2-4 0-15,1 0 0 0,4-9 9 0,3 6 3 16,-4-15 0-16,4 6 0 0,-3-7-32 0,3-2 0 15,7-7 0-15,-7-3 0 0,0 0-10 0,3 0-8 16,4-6-2-16,1-10 0 0,-5 3-1 16,4-5-1-16,-7-4 0 0,0 0 0 15,4-10 22-15,-1-8 12 0,-6 5-2 0,3-9 0 16,0-3 24-16,0 0 5 0,0-3 1 0,0 3 0 16,-4-3-13-16,4 0-3 0,0-4 0 0,0 1 0 15,0 0 13-15,4-1 3 0,3 4 0 0,0-3 0 0,-4 12-15 0,4-3-2 16,7 3-1-16,-7 10 0 0,4 0-22 0,0 9 0 15,-1-10 0-15,1 10 0 0,3 7 0 0,0-1 0 16,4-6 0-16,-4 13 0 0,7-4-10 0,0 4-6 0,7-1-2 16,-6 7 0-16,2 0 4 0,4-3 1 0,1 6 0 0,2 9 0 31,1-6-11-31,0 13-3 0,3-3 0 0,0-1 0 0,-3 10 19 0,-11 0 8 0,4 3-8 0,-4 0 8 16,-7 7 0-16,-3-1 0 0,-4 3 0 0,0-2 0 15,-3 5 0-15,-4-2 0 0,-4 6 0 0,1-7 0 16,-5-3 20-16,1 1 10 0,-3-10 2 0,-1 9 0 15,-6-9-32-15,-1 0 0 0,4-3 0 0,-4 3 0 16,-6-7 0-16,6-2 0 0,-7 0 0 16,0-4 0-16,1 0 12 0,-4-5-4 15,3 2-8-15,0-3 12 0,-3-3-12 0,-4 0 9 0,4-3-9 0,-4-3 8 32,4 2-28-32,-4-5-5 0,4-4-2 0,0-2 0 15,3-1-29-15,4-6-7 0,0-3-1 0,3 0 0 16,4-6-184-16,11-1-36 0,10 1-8 0,3-4-2 0</inkml:trace>
  <inkml:trace contextRef="#ctx0" brushRef="#br2" timeOffset="166525.92">10089 15003 1324 0,'0'0'118'16,"0"0"-94"-16,0 0-24 0,0 0 0 0,0 0 272 0,0 0 51 0,8-6 9 0,-8 6 3 15,3-9-252-15,-3 9-51 16,11 0-9-16,-11 0-3 0,0 0-9 0,0 0-3 0,0 0 0 16,0 0 0-16,0 0-8 0,0 0 0 15,0 0 0-15,0 0 0 0,0 0 17 0,-4 6-1 16,-6-3-1-16,-1 9 0 0,0-2 5 0,-6 2 0 15,-4 7 1-15,-4 0 0 0,-7 6 11 0,0-3 3 0,-6 9 0 0,-5 7 0 16,4-3-7-16,-3 8 0 0,0 8-1 16,3-7 0-16,4 9-12 0,-1 6-3 0,-2-2 0 15,6 2 0-15,-3 7-4 0,6-3-8 16,5 9 11-16,-5-6-11 0,5-3 13 0,10 6-4 0,-4-10-1 0,11 4 0 16,0 0-8-16,3-1 0 0,1-8 0 0,-1-1 8 15,4 0-8-15,0-2 0 0,0-8 0 0,7 8 0 16,0-11-20-16,0 1 4 0,0-6 1 0,1-1 0 15,6-3-21 1,0 7-4-16,3-3 0 0,1-1-1 0,0 7-37 0,6-10-7 0,5 10-2 16,-8-7 0-16,3 7-137 0,5-9-27 0,-1 8-5 0</inkml:trace>
  <inkml:trace contextRef="#ctx0" brushRef="#br2" timeOffset="168583.15">10478 15527 172 0,'0'0'16'0,"-4"0"-16"0,0 0 0 0,4 0 0 15,0 0 81-15,0 0 14 16,-3 0 2-16,-4 0 1 0,7 0-82 0,0 0-16 16,0 0 0-16,0 0 0 0,0-3-16 0,0 3 4 0,0 0 0 0,0 0 0 15,-4-3 47-15,4 3 9 0,7-7 3 0,-7 7 0 16,0 0 69-16,0 0 15 0,0 0 2 0,7-3 1 15,4-3-8-15,-11 6-2 0,-3 0 0 0,3 0 0 16,0 0-41-16,0 0-9 0,0 0-2 0,0 0 0 16,0 0-17-16,0 0-4 0,0 0-1 0,0 0 0 15,0 0-26-15,0 0-6 0,0 0-1 0,0 0 0 16,-8-3-9-16,8 3-8 0,11-6 12 16,-11 6-12-16,0 0 0 0,0 0 0 0,0 0 0 0,0 0 0 15,7 0 0-15,-7 0 0 0,0 0 0 0,0 0 0 16,11-4 15-16,-11 4-4 0,0 0-1 0,0 0 0 15,0 0-10-15,0 0 10 0,0 0-10 0,0 0 10 0,0 0 14 0,0 0 2 16,0 0 1-16,0 0 0 0,0 0-7 0,0 0-2 16,0 0 0-16,0 0 0 0,0 0-6 0,0 0 0 15,0 0-1-15,0 0 0 0,7 0-11 0,-7 0 0 16,0 0 0-16,0 0 0 0,10 0 0 0,-10 0 0 16,0 0 8-16,0 0-8 0,0 0 0 0,0 0 0 15,0 0 0-15,0 0 0 0,0 0 0 0,0 0 0 16,0 0 0-16,0 0 0 0,-3 0 0 0,3 0 8 15,0 0-8-15,0 0 12 16,0 0 7-16,0 0 1 0,0 0 1 0,0 0 0 16,0 0-8-16,0 0-1 0,0 0-1 0,0 0 0 0,0 0 1 0,0 0 0 0,0 0 0 0,0 0 0 15,0 0 2-15,0 0 1 0,0 0 0 0,0 0 0 16,-7 0 8-16,7 0 1 0,0 0 1 16,0 0 0-16,-14-3-1 0,7-3-1 0,7 6 0 0,0 0 0 15,-4 0-12-15,-3 6-3 0,-4-3 0 16,8 1 0-16,-1 2-8 0,-3-3 0 0,-10 6 0 0,3 4 0 15,3-4 0-15,0 10-11 0,-10-6 1 0,4 9 0 16,-1-4 10-16,0 4-10 0,4 0 10 0,-3 7-10 16,-1-4 10-16,0 3 0 0,4 3 8 0,0 4-8 15,0-4 0-15,-4 10 0 0,4-7 0 0,0 4 0 16,-4 3 0-16,4-4-8 0,0 4 0 0,0 3 0 16,0 6 8-16,-4-6 0 0,8 0 0 0,-4 6 8 15,3-9-8-15,0-7 9 0,1 7-9 0,3-3 10 0,0-13-10 16,3 6 0-16,1-9 0 0,3-3 0 15,0 0 0-15,3-3 8 0,1-7-8 0,3 3 8 16,3-5 3-16,1-4 0 0,3 6 0 0,0-9 0 16,4-3 24-16,0-3 5 0,3-4 0 0,0 1 1 0,0-3-27 0,4-4-6 15,-1-9 0-15,5 3-8 0,-1 0 14 0,-3-3-4 16,-1-3-1-16,1 2 0 0,-7-5 8 0,6-7 2 16,1 4 0-16,-7-4 0 0,-8 4-6 15,4-7-1-15,7 7 0 0,-10-7 0 0,-7 0-4 16,3 0-8-16,3 7 11 0,4-7-11 0,-3 0 12 0,-8 7-12 15,-3-7 12-15,4 7-12 0,3-1 17 0,-3-3-3 16,-8 7-1-16,0 0 0 0,8-1-13 0,-8 10 0 16,1-9 0-16,-4 9 0 0,0 0 0 0,0 3-12 15,7-3 12-15,-7 4-13 16,-11 5-16-16,8 0-3 0,10 1-1 0,-8 6 0 16,-6-4-1-16,0 7 0 0,4 0 0 0,-1 3 0 15,4 3-117-15,-7 0-23 0,0 7-5 0</inkml:trace>
  <inkml:trace contextRef="#ctx0" brushRef="#br2" timeOffset="168876.74">10220 16044 1843 0,'0'0'164'0,"0"0"-132"0,0 0-32 0,-7 7 0 15,7-7 256-15,-7 3 45 0,7-3 9 0,0 0 2 16,0 0-285-16,-4 6-57 0,4-6-11 0,0 9-3 16,0-9 4-16,4 7 0 0,3 2 0 0,0 0 0 15,4 1 40-15,3-7 0 0,0 3 0 0,3-3 0 0,1 4 14 0,3-4 2 16,11-3 0-16,-7 0 0 0,-4 0 6 0,4 0 2 16,6 0 0-16,-2-3 0 0,-5-4-13 0,1 7-3 15,-4-9 0-15,4 9 0 0,-1-6-8 0,-6-1-16 16,-7-2 4-16,6 0 1 15,1 2-151-15,0-2-30 16,-4 0-7-16</inkml:trace>
  <inkml:trace contextRef="#ctx0" brushRef="#br2" timeOffset="169384.43">11296 15226 1152 0,'0'0'102'0,"0"0"-82"0,0 0-20 0,0 0 0 16,0 0 260-16,0 0 47 0,0 0 9 0,0 0 3 15,0 0-226-15,-4 6-45 0,1 4-8 0,-1 5-3 0,-6 1-17 0,6 6-4 16,4 9-1-16,0 1 0 0,-7 5-15 0,4 4 0 16,-1 3 0-16,4 3 0 0,0 3 0 0,0 13 9 15,-3-1-9-15,3 4 8 0,3 3 16 0,-3-3 4 16,-7 0 0-16,7-3 0 0,0 6 19 0,-3-10 4 16,-1 4 1-16,1-3 0 0,-1-4-32 0,4-3-7 0,0-2-1 0,-4-8 0 15,1-2-12-15,3-9 0 0,7-1 0 0,-3 3 0 16,-4-5-15-16,0-7-5 0,3 0-2 0,1-4 0 31,-1-5-162-31,1-1-33 0,-1-5-7 0</inkml:trace>
  <inkml:trace contextRef="#ctx0" brushRef="#br2" timeOffset="170515.23">12033 15662 756 0,'0'0'33'0,"0"0"7"0,0 0-32 0,7-10-8 0,0 10 0 16,0-9 0-16,-3 6 76 0,-1-7 14 0,1 7 2 16,0-3 1-16,-1 3-21 0,-3 3-4 0,0 0 0 0,0 0-1 15,0 0 4-15,0 0 1 0,0 0 0 0,0 0 0 0,0 0-8 0,0 0 0 16,7 3-1-16,-3 6 0 0,-1 1 9 16,-3-7 1-16,4 6 1 0,-1 1 0 0,-3-1 4 0,0 1 1 15,0-1 0-15,0-3 0 16,-3 4-18-16,3 8-3 0,-4-5-1 0,-3 6 0 15,4 0-39-15,-1 3-8 0,1 0-2 0,-1 3 0 0,-3 6 1 0,0 0 0 16,-7 10 0-16,3 0 0 0,-3 0-9 0,0 3 0 16,0-1-10-16,-4 11 10 0,4-4 0 0,-4 0-9 15,4-3 9-15,0 3 0 0,0-6 0 0,0-3 0 16,0-7 0-16,3 4 0 0,1-13 15 0,3 7 1 0,-4-11 1 16,8-2 0-16,-4-6-2 0,3 6-1 0,4-10 0 0,-4 0 0 15,4-9-30-15,0 0-5 0,0 0-2 0,0 0 0 31,0 0-23-31,-3-6-5 0,-1-6-1 0,4-7 0 16,0 6-12-16,0-9-4 0,4-6 0 0,-4-3 0 16,3-4 22-16,1-6 4 0,3 1 1 0,-3 2 0 0,3-9 29 0,0 3 12 0,-4 3-8 0,4-3 8 15,-3 4 11-15,-1 5 7 16,1-6 2-16,-1 1 0 0,4 5 28 0,1 1 7 16,-8-4 1-16,3 7 0 0,1-4 0 0,-1 4 0 0,1 3 0 0,-1-4 0 15,1 7-10-15,3-3-2 0,0 6 0 0,3 0 0 16,-3 3-18-16,0-3-4 0,4 0-1 0,3 4 0 15,0-4-4-15,4 6-1 0,0-3 0 0,-1 0 0 16,8-3-6-16,-4 4-2 0,4 2 0 0,-1-3 0 16,1 0-8-16,3 7 0 0,-3-7 0 0,3 6-11 0,-3 4 11 15,0-1 0-15,-1-2 8 0,1 12-8 16,0-3 0-16,-1 3-8 0,5 3 0 0,-5 6 0 0,8 4 8 0,-7 6-10 16,0 3 10-16,-1 0-10 0,-3 9 10 0,1 0-10 15,-1 1 10-15,-4 2-10 0,1 7 10 0,-4 6 0 16,4-9 0-16,-4 12 0 0,-4-6 0 0,5 6-8 15,-5-6 0-15,1 0 0 0,-4-4 8 0,-4 4-8 16,1-6 8-16,-4-4-8 0,0 4-2 16,-7-3 0-16,0-1 0 0,-4-3 0 15,-7 1 10-15,1-1 9 0,-4 1-1 0,-4-1-8 16,-3-3 17-16,-4-3-3 0,0 3-1 0,-3-3 0 0,0-3 1 0,3-3 0 16,-3 0 0-16,3-3 0 0,0-7-14 0,0 1 0 15,4-1 0-15,-4-6 0 0,-3-3 0 0,7 10-16 16,-4-10 3-16,4-4 1 15,-4-2-36-15,4 3-6 0,-4-6-2 0,4 5 0 16,0-2-184-16,3-3-36 0,-24-7-8 0,10 10-580 0</inkml:trace>
  <inkml:trace contextRef="#ctx0" brushRef="#br2" timeOffset="171424.98">12601 14862 806 0,'0'0'72'0,"0"0"-58"0,0 0-14 0,0 0 0 15,0 0 247-15,0 0 46 16,0 0 10-16,0 0 1 0,0 0-168 0,7 0-35 15,7-6-6-15,-3 0-2 0,3 6-29 0,0-4-5 16,0-2-2-16,7 12 0 0,1-2-16 0,-1 2-3 0,4 0-1 0,-1 3 0 16,1 7-17-16,3 0-3 0,0 6-1 0,8 6 0 15,2-3 6-15,-2 13 1 0,3 6 0 0,-4 0 0 16,4 9-23-16,-4 6 0 0,4 4 0 0,-8 0 0 16,1 3-12-16,-4 0 4 0,-3 3 0 0,-4 0 0 15,-7 3 24-15,0 3 6 0,-3-3 1 0,-4-3 0 16,-3-3 1-16,-4-10 0 0,0 7 0 0,-4-3 0 15,-3-4 3-15,0-3 1 0,-7 1 0 16,0-1 0-16,0-3-16 0,-4 0-4 16,-7-6 0-16,1 0 0 0,-5-3-22 0,5-7-5 0,-4 7-1 0,-4-9 0 31,0-1-118-31,0 0-24 0,4-3-5 0</inkml:trace>
  <inkml:trace contextRef="#ctx0" brushRef="#br2" timeOffset="176095.17">2554 16270 2098 0,'0'0'93'0,"0"0"19"16,0 0-89-16,-3 0-23 0,3 0 0 0,-11 0 0 0,11 0 0 0,0 0 0 15,0 0 0-15,-4-6 0 0,-3 3-12 0,4-4-6 16,-1 4-2-16,-6-3 0 16,10 3 20-16,-11-7-12 0,11 1 12 0,-10 6-10 15,6 0 10-15,-3-4 0 0,4-2 10 0,-8 9-10 16,7-9 22-16,-6 9-2 0,-1 0 0 0,-3 0 0 0,4 6-3 0,-1-3-1 15,-3 6 0-15,-7 4 0 0,7 6-16 0,-8 0 0 16,1 3 0-16,4 3-9 0,-8-6 9 0,4 9-10 16,0-3 10-16,3-3-10 0,4 0 10 0,-7 6 0 15,10-6 10-15,-3 0-10 0,3 0 15 0,1-3-3 16,6 3-1-16,-3 0 0 0,4-4-11 0,3 4 10 16,0-3-10-16,3 3 10 0,4 3-10 0,-7-6 0 0,11 3 0 0,-4 0 0 15,3 0-16 1,1-3 0-16,0 3 1 0,-1-4 0 0,4-5 5 0,-3-1 1 15,3-5 0-15,-3-4 0 0,3 3 9 0,0-6-8 0,3-6 8 0,-2 3-8 16,-1-4 28-16,-4-5 7 0,1 3 1 0,-1-7 0 16,-2 0 9-16,9-6 3 0,-10 0 0 0,4 3 0 15,6-3-1-15,-10 1 0 16,4-5 0-16,0-2 0 0,-1 6-12 0,1-6-3 16,-1 3 0-16,-6-3 0 0,-1 6-10 0,5 0-2 0,-5 0-1 0,4 3 0 15,-7 7 16-15,0-1 3 0,0 4 1 0,0-1 0 16,0 1-8-16,0 9-2 0,0 0 0 0,0 0 0 15,0 0-7-15,0 0-2 0,0 0 0 0,0 0 0 16,4 15-12-16,-1-2 0 0,4 0 0 0,-3 5-10 16,3-2 2-16,3 3 0 0,-6 3 0 0,6 0 0 15,1-3 8-15,-4 3 0 0,11-1 0 0,-8 1-8 0,-3-3 0 16,11 3 0-16,-11-3 0 16,4 0 0-1,6-4-44-15,-10 4-9 0,11-6-2 0,-11-4 0 16,0 4-24-16,4-4-5 0,-1 1 0 0,-6-1-601 0,-4-9-120 0</inkml:trace>
  <inkml:trace contextRef="#ctx0" brushRef="#br2" timeOffset="176552.36">2815 16496 1152 0,'0'0'102'0,"0"0"-82"0,0 0-20 0,0 0 0 15,0 12 342-15,0-2 64 16,7-1 13-16,-3 4 2 16,-4-4-379-16,3 10-76 0,4-6-15 0,4 5-3 0,-8-5 32 0,8 6 8 0,-7-1 0 0,6-2 1 15,1 0 0-15,-1 0 0 0,1-7 0 16,-8 3 0-16,8 4 11 0,0-3 0 0,-8-10 8 16,1 6-8-16,-4-9 36 0,7 10 4 15,-7-10 0-15,0 0 0 0,0 0 8 0,0 0 3 0,0 0 0 0,0 0 0 16,0 0 5-16,0 0 0 0,0 0 1 0,3-3 0 15,-3-4-30-15,0-2-7 0,0-4 0 0,0 1-1 16,-3-7-1-16,3 6 0 0,-7-5 0 0,3-4 0 16,1 0-7-16,-4-7-2 0,3 8 0 0,4-11 0 15,-7 7 5-15,3-3 1 0,1-4 0 0,-4 7 0 16,3-3-15-16,4 6 11 0,0-6-11 0,0 6 10 16,0 0 0-16,0 10 0 0,0-7 0 0,0 3 0 0,4 0-10 0,6 4 0 15,-10 2-10-15,11 1 10 16,-7-4-28-16,6 10 1 0,1-3 0 0,-1-3 0 15,4 9-101-15,-3 0-21 0,3 0-4 0,7 0-1 16,-7 0 51-16,0 6 11 0,1-3 1 0,2-3 1 16,1 9-48-16,0-2-10 0,6-4-1 0,-10 0-1 15,0 6 51-15,1 1 11 0,2-7 1 0,1 6 1 16,-1 1 44-16,-2-1 9 0</inkml:trace>
  <inkml:trace contextRef="#ctx0" brushRef="#br2" timeOffset="177186.28">3725 16314 2131 0,'0'0'94'0,"0"0"20"0,0 0-91 0,0 0-23 0,-7-6 0 0,0 3 0 16,7-7 176-16,0 10 30 15,0 0 6-15,-7-3 2 16,4-3-222-16,-4 3-45 0,3-4-9 0,-7 4-2 15,8-6 2-15,-4 9 0 0,-4 0 0 0,4 0 0 0,0 0 32 0,-3 9 6 0,-4-6 2 0,-1 7 0 16,1-1 22-16,-3 4 0 0,-1 6 0 0,-7-7 0 16,4 7 31-16,0 3 7 0,3-3 2 0,-3 3 0 15,-4 0-13-15,11-1-3 0,-3 1 0 0,3 0 0 0,0-3-12 16,-1 3-2-16,8-3-1 0,4-6 0 0,-4 5-9 0,7-5-16 16,7 6 4-16,-7-10 1 15,10 4-16-15,5-10-3 0,-5 6-1 0,4-3 0 16,0-2-3-1,7-4-1-15,-3-4 0 0,0-2 0 0,-1 3 35 0,1-3 11 0,0-1 0 0,-1-2 0 16,-3 0 17-16,-3-1 4 0,-4 1 1 0,4-1 0 16,-4-2-9-16,3 3-3 0,-10-4 0 0,7 4 0 15,-7-4 4-15,7 0 1 0,-7-2 0 0,0 2 0 16,0-6-7-16,0 7-2 0,0-7 0 0,0 7 0 0,0-7-17 16,0 3 0-16,0 0 0 0,4 1 0 0,-4-1 0 0,0 3 0 15,0 4 0-15,0-3 0 0,0 8 0 0,0 4-9 16,7-6 1-16,-7 6 0 0,0 0 8 0,0 0-8 15,0 0 8-15,0 0-8 0,0 0 8 0,0 0 0 16,4 10 8-16,-1 2-8 0,4 4-14 0,-7-1-7 0,4 14-2 0,3-4 0 16,-4 3 12-16,4 3 3 0,0-6 0 0,0 7 0 15,4-1 8-15,-8 0 0 0,8 1-9 0,0-1 9 16,-1 1 0-16,4-1 0 0,0 7-9 0,-3-4 9 16,0-3 0-16,-1 4 0 0,4-4 0 0,-3 1 0 15,-4-1 0-15,0 0 0 0,4 1 0 0,-8-1 0 16,8 4 0-16,-11-4 0 0,0 0 0 0,0 10 9 15,-4-3-9-15,-3-1 8 0,-3-5-8 0,-1 8 8 16,4 1 0-16,-11 0 0 0,1-7 0 0,-1 1 0 16,0-4 16-16,4 1 4 0,-7-1 0 15,-4-3 0-15,1-9-10 0,-1-3-2 0,0 6 0 0,-3-13 0 16,-4 7-24-16,4-10-6 0,-4 0-1 0,-3-6-1217 16</inkml:trace>
  <inkml:trace contextRef="#ctx0" brushRef="#br2" timeOffset="178585.63">21269 3463 1440 0,'-7'0'128'0,"0"0"-103"16,-7 0-25-16,3-6 0 0,-3 3 133 0,0 3 22 0,-4-3 4 15,1 3 1-15,-1-6-140 0,-3 12-28 16,0-3-6-16,0-3-1 0,-4 3 15 0,4 3 0 16,3-6 0-16,-3 4-9 0,0 2 9 0,7-3-8 15,-8-3 8-15,8 9-8 0,0 1 8 0,0-7 0 16,-4 9 0-16,4 4-8 0,0 0 8 0,-3 3 0 0,2-1-9 0,1 4 9 15,0 0 0-15,0 0-11 0,0 0 11 0,3 6-8 16,4-9 8-16,-3 3 0 0,3 0 8 0,3-6-8 16,1 3 0-16,3 0 0 0,0-7 0 0,3-3 0 15,4 1 11-15,0-7-3 0,0 10 0 0,0-13 0 16,4 0 4-16,3 0 0 0,-3-7 0 0,3 1 0 16,-4 3-4-16,5-7 0 0,2 1 0 0,-3 0 0 0,0-1-8 0,1-2 10 15,-1-1-10-15,0 1 10 0,0-4-2 0,-4 3 0 16,5 1 0-16,-5-7 0 0,1 0 0 0,-4 4 0 15,-4-1 0-15,4 0 0 16,-3-3 2-16,-1 7 0 0,-3-7 0 0,-3 6 0 16,3-5 14-16,-4-1 2 0,1 6 1 0,-1 1 0 0,1-7 9 0,-1 6 1 15,1 4 1-15,3 0 0 16,-4-1 2-16,4 4 1 0,-3 0 0 0,3 6 0 16,0-4-21-16,0 4-5 0,0 0-1 0,0 0 0 15,0 0-14-15,0 4 0 0,0 14 0 0,3-5-10 0,-3 0 10 0,0 5-12 16,4 1 12-16,-4-3-12 0,0 9 12 0,3-3-8 15,1 0 8-15,-1 0-8 0,1 3 8 0,-1-9 0 16,1 5 0-16,-1-2 0 0,4-3 0 0,-3 6 0 0,0 0 0 0,3-13 8 16,-4 10-8-16,4-6 0 0,0-4 0 0,0 0 0 31,4 1-20-31,-4-7-8 0,3 10-1 0,1-13-1 16,-4 9-14-16,4-3-4 0,-1-3 0 0,1 10 0 15,-4-13-124-15,0 9-26 0,-3-2-5 0,-1-4-593 0</inkml:trace>
  <inkml:trace contextRef="#ctx0" brushRef="#br2" timeOffset="179036.55">21325 3815 2012 0,'0'0'44'0,"0"0"10"0,0 0 2 0,0 0 0 0,-3 6-45 0,3 3-11 15,0-2 0-15,-4 2 0 0,4 4 12 0,-3-7 0 16,3 3 0-16,0-9 0 0,0 3-12 0,0-3 0 16,0 0 0-16,0 13 0 0,0-13 9 0,0 0 3 15,0 0 1-15,0 0 0 0,0 0 22 0,0 0 4 16,0 0 1-16,0 0 0 0,3-13 33 0,1 10 7 15,-4-12 2-15,3 2 0 16,-3-3-10-16,4-2-1 0,-1-1-1 0,1 0 0 0,-4-6-22 0,4 3-4 16,-4-6 0-16,0 6-1 0,3-10-18 0,1 10-3 0,-4-3-1 0,3 0 0 15,1 3-13-15,-1 0-8 16,-3 0 8-16,4 10-8 0,-4-7 0 0,3 6 0 16,4-5 0-16,-3 5-8 0,-1 1 8 0,1 2-10 15,3-6 10-15,0 10-10 0,4 0 10 0,-1-3-13 16,1 2 5-16,3 1 8 0,0-3-19 0,0 9 4 0,4 0 1 0,-1-4 0 31,1 4-26-31,0 0-4 0,-1 0-2 0,1 0 0 16,3 4-110-16,-3-4-23 0,-4 9-4 0,0 0-860 15</inkml:trace>
  <inkml:trace contextRef="#ctx0" brushRef="#br2" timeOffset="179689.17">21936 3567 748 0,'0'0'33'0,"0"0"7"0,0 0-32 0,0-6-8 15,3-4 0-15,-3 7 0 0,0 3 312 0,7-6 60 16,-3 0 12-16,3-1 2 0,-4-2-313 0,4-4-62 16,1 10-11-16,2-6 0 0,-3 3-21 0,0-7 1 15,4 4 1-15,-1 5 0 16,1-5-16-16,-7 0-3 0,-1-1-1 0,4 7 0 0,-3-3 23 0,-1-7 5 16,-6 10 1-16,3-3 0 15,-4-4 41-15,1 7 8 0,-4 3 1 0,-4 0 1 0,-3-3-5 0,0 6 0 16,0-3-1-16,-8 10 0 0,-2-7 12 0,-1 6 2 15,4 4 1-15,-4-7 0 0,-7 3-6 0,8 4-2 16,-1 0 0-16,0-4 0 0,4 10-27 0,0-7-6 16,0 7-1-16,7-3 0 0,3 3-8 0,4-1 0 15,-3 4 0-15,6-3 0 0,0 6-12 0,4-3 1 0,-3-3 1 0,-1 3 0 16,4-3 10-16,7-3 0 0,1 2 0 0,-1 1 0 16,-4 0 0-16,8-6-8 0,6-1 8 0,1 1 0 15,3-7 0-15,-3-3 0 0,3 3 0 0,4-6 0 16,6 0 8-16,-2-6 0 0,-8 3 0 0,3-3 0 15,5-1 9-15,-5-2 3 16,-2 0 0-16,-5-1 0 0,4-2 8 0,1-4 3 16,-8 0 0-16,3-3 0 0,-3 7 0 0,0-7 0 15,1-3 0-15,-5 0 0 0,1 3-14 0,-4-3-2 0,7-3-1 0,-7 6 0 16,-3-9-6-16,-1 6-8 0,-3 0 11 0,0 4-11 16,0-4 0-16,-7 6 0 0,0 0 0 0,-4 1 0 15,4 5-13-15,0-9 3 0,-7 10 1 0,4 6 0 16,-1-7 9-16,4 1 8 0,0 6-8 0,0-3 11 15,-4 2-11-15,8 4 0 0,3 0 0 0,0 0 0 0,-11 0 15 0,4 4 4 16,7-4 1-16,0 9 0 0,-3 0-7 0,-1 4-1 16,4-4 0-16,4 10 0 0,-1-3-12 15,4 9 0-15,-7-3 0 0,4 3 0 0,6 3 0 0,1 4 0 16,-1 2 0-16,-3-3 0 0,0 13 0 0,4-3 0 16,3 0 0-16,-7-7 0 0,-3 7 0 0,6 3-13 15,1-3 2-15,0 3 1 0,-8-4 10 0,1 11 0 16,6-11 0-16,-3 7 0 0,-3-3 0 0,-1 3 14 15,1 7-3-15,-1-14-1 0,1 4-10 16,-8 0 8-16,-3 0-8 0,4-3 8 16,-1 9 8-16,-6-15 0 0,-1 8 1 0,-3-2 0 0,-4 0-5 0,4 0-2 15,0-7 0-15,-7 7 0 0,-4-10 2 0,1 1 1 16,2-1 0-16,-9-6 0 16,-8 0-45-16,0-9-10 0,0 3-2 0</inkml:trace>
  <inkml:trace contextRef="#ctx0" brushRef="#br2" timeOffset="184759.32">14654 16157 2282 0,'0'0'101'0,"0"0"21"0,0 0-98 0,0 0-24 16,0 0 0-16,0 0 0 0,0 0 19 0,11 0-2 0,0 0 0 16,-1 0 0-1,4-3-36-15,0 3-7 0,4 0-2 0,3 0 0 0,0-6 28 0,8 6 0 16,-5 0 0-16,8 0 8 0,0-3 0 0,3-4 0 0,-3 7 0 0,7 0 0 16,-4-3 1-16,7-6 1 0,1 9 0 0,-5-3 0 15,1-4-10-15,0 7 0 16,0 0 0-16,0-3 0 0,-4 3-13 0,-3-6-5 15,-1 6-1-15,-2 0 0 16,-8 0-49-16,0 0-11 0,0 0-1 0,-3 0-540 0,-4 0-107 0</inkml:trace>
  <inkml:trace contextRef="#ctx0" brushRef="#br2" timeOffset="185074.52">14771 16502 2347 0,'0'0'52'0,"0"0"10"0,0 0 2 0,0 0 2 0,0 0-53 0,0 0-13 0,0 0 0 0,10 3 0 15,5 0-24-15,-5-3-7 0,4 0-1 0,0 0-1 0,0 0 21 0,1 0 4 16,2-3 8-16,1 3-13 0,-1-9 33 0,5 9 6 16,2-10 2-16,1 1 0 0,0 6 8 0,-1-7 3 0,8 1 0 15,0 6 0-15,7-6-28 0,-4-1-11 16,-3 10 8-16,-1-9-8 16,8 9-20-16,0 0-8 0,3 0-3 0,-3-3-679 0,4 3-136 15</inkml:trace>
  <inkml:trace contextRef="#ctx0" brushRef="#br2" timeOffset="186014.98">17318 16022 1609 0,'0'0'35'0,"0"0"7"0,-7 0 2 0,0-3 2 0,3 3-37 0,4 0-9 0,0 0 0 0,0 0 0 16,-7-9 0-16,7 6 10 0,0-4-10 0,4-2 10 15,-1 3 7-15,1-1 2 0,-1-2 0 0,1 0 0 16,-1-4 5-16,1 4 0 0,-1-1 1 0,1 4 0 0,-4 0 43 0,0-4 9 15,0 7 2-15,-7-6 0 0,3 6-12 0,-3-4-3 16,0 7 0-16,-3 0 0 0,-1-3-46 0,0 3-10 16,-3 3-8-16,0-3 12 0,0 7-12 15,0-4 0-15,0-3-10 0,-4 9 10 0,4-6-8 16,-3 7 8-16,-1 2 0 0,0 4-9 16,4-4 9-16,-7 1 0 0,3 6-9 0,-3 0 9 15,0-4 0-15,3 14-9 0,1-7 9 0,-4-1 0 16,3 8 0-16,0-4 0 0,1 6 0 0,3-9 0 15,-1 9-8-15,5-9 8 0,3 7-12 0,0-7 12 0,3-4 0 0,1-2 8 16,3 0 0-16,3-4 1 0,1 1-9 0,-1-4 0 16,4-6 0-16,4 7-11 0,-1-10 11 0,5 0 16 15,-1 0-4-15,0-3-1 0,0-4 3 0,4 4 1 16,-1-6 0-16,1-1 0 0,-1-2 15 0,1-1 3 0,-4-5 1 0,4 5 0 16,-4-6-11-16,0 7-3 0,-3-1 0 15,-1-6 0-15,1 0-12 0,-1 7-8 16,-6-7 8-16,3 7-8 0,0-1 8 0,0-6-8 0,-3 10 10 15,-1-4-10-15,-3 1 0 0,4 2 0 0,-4 1 0 0,0-1 0 16,0 7 0-16,0-3-8 0,0-3 8 0,0 9 0 16,0 0 0-16,0 0 0 0,0 0 0 0,0 0 0 15,0 0-10-15,3 9 2 16,4 0 0-16,0 1 0 0,0 2 8 0,0-2 0 16,4 9 8-16,0-7-8 0,-1 10 8 0,1-9-8 0,-1 5 8 0,1 1-8 15,3-3 12-15,0 3-1 0,-3 0-1 0,-1-7 0 16,4 7-10-16,-3-6 0 0,3-1-10 0,-3-3 10 15,-4 1-26-15,3-1 1 0,-3-6 0 0,4 7 0 32,0-10-137-32,-1 0-27 0,-3 0-6 0,0 0-721 0</inkml:trace>
  <inkml:trace contextRef="#ctx0" brushRef="#br2" timeOffset="188872.24">17709 16270 2444 0,'0'0'108'0,"0"0"23"0,0 0-105 0,0 6-26 0,0-6 0 0,0 10 0 15,4 5 0-15,-4-2-19 0,7 0 3 0,-7 5 1 32,4-5-29-32,-1 6-7 0,1-7-1 0,-4 1 0 15,0-4-4-15,0 4-2 0,0-7 0 0,0-6 0 0,3 9 58 0,-3-9 12 0,0 0 3 0,0 0 0 16,0 0 66-16,0 0 14 0,0 0 2 0,0 0 1 16,4-9-2-16,-1 0 0 0,1-1 0 0,-4-2 0 15,0-7-26-15,0-3-6 0,-4 3 0 0,1-3-1 0,-1 0-45 0,1 0-9 16,-1-6-1-16,-3 6-8 0,4-9 9 0,-5 9-9 15,5-10 0 1,-1 1 9-16,1 6-9 0,-1-6 0 0,-3-1 0 0,7 1 8 0,0-1-8 0,0 1 0 16,4 0 0-16,-1 9 0 0,1-6 0 0,-1 6 0 15,4 9 0-15,1-6-11 0,-1 4 11 0,3-1-8 16,1 10 8-16,-1-4-8 0,-3 4 0 0,7 3 0 16,1 3 0-16,-1 0 0 0,0 0-8 0,0 0-2 15,0 0 0-15,0 3 0 16,4-3-124-16,-4 0-25 0,0 6-5 0,-3-3-941 0</inkml:trace>
  <inkml:trace contextRef="#ctx0" brushRef="#br2" timeOffset="189540.25">18306 15900 57 0,'0'0'0'0,"0"0"0"0,0 0 0 0,0 0 0 0,0 0 0 0,7 0 0 15,-7 0 124-15,7 0 19 0,0-6 4 0,-7 6 1 16,7-3-8-16,3-4-2 0,-6-2 0 0,3 6 0 16,0-7-24-16,0 7-5 0,-3-3-1 0,3-3 0 15,-4-4 4-15,1 4 1 0,-1 6 0 0,-3-7 0 16,0 10-13-16,0 0-4 0,0-3 0 0,-3-3 0 16,-1 3-24-16,-3-4-4 0,0 7-2 0,-3 0 0 15,-1 0-37-15,0 7-7 0,-3-4-2 0,0 3 0 16,0-3-8-16,-4 10-1 0,1-4-1 0,-1 4 0 15,4-4-10-15,-4 10 0 0,1-7 0 0,-1 4-11 16,8 0 11-16,-5 3-10 0,5-7 10 0,-1 7-10 0,4 0 10 0,0-4 0 16,4 4-9-16,-1 0 9 0,4-3 0 0,0 3 0 15,0-7 0-15,4 7 0 0,-1-7 0 0,1 4 0 16,3-10-9-16,0 10 9 0,3-10 0 0,1 4 0 16,-4-10 0-16,7 9 0 0,-3-9 0 0,-1 0 0 15,1-3 8-15,3-3-8 0,-3 6 17 0,-1-3 1 16,1-7 0-16,-1 7 0 0,1-3 18 0,-1-4 3 15,-2-2 1-15,-1 2 0 0,0-2-13 0,0-1-3 16,0-2 0-16,0 2 0 0,-4 1 7 16,4-1 1-16,0-3 0 0,-3 4 0 0,0 2-32 0,-1 1 0 15,1-4 0-15,-4 4 0 0,0 9 0 0,0 0 0 16,0 0 0-16,0 0 0 0,0 0 0 0,0 0 0 0,0 0 0 0,0 0 0 16,0 0 0-16,7 9 0 15,0-2 0-15,0-1 0 0,-4 3 0 0,1 1 0 16,3-1 0-16,0 4 0 0,0-4 0 0,0 10 0 15,0-3 0-15,0 2 0 0,4 1 0 0,-1 6 0 0,1 4 0 0,3-4 0 32,-3 12-20-32,3-2-9 0,-4 2-3 0,1 1 0 0,-1 3 32 0,1-4 0 0,-4 1 0 0,0 3 0 15,0 0 0-15,-3-7 0 0,-1 4 0 0,-3-4 0 16,-3-2 0-16,-1 8 0 0,1-8 0 0,-8 2 0 16,0-2 0-16,1-1 0 0,-1-3-8 0,1-3 8 15,-4 7 0-15,0-4 0 0,-8-3 0 0,1-3 0 0,0 6 0 0,-7-6 0 16,3 0 0-16,0-3 0 0,-3-7 0 0,3 1 0 15,1-4 0-15,-4 1 0 16,3-1-9-16,-3-6-3 0,3-3 0 0,0-3 0 31,-3 0-79-31,3-6-16 0,1-7-3 0,2 3-1 0,1-5-94 0,7-8-19 0</inkml:trace>
  <inkml:trace contextRef="#ctx0" brushRef="#br2" timeOffset="190207.48">18669 15985 2754 0,'0'0'122'0,"0"0"25"0,0 0-118 0,0 0-29 0,0 0 0 0,0 0 0 16,4 6 10-16,3 3-10 0,3 1 10 0,1 2-10 31,-1-2-16-31,1-1-8 0,0 4-3 0,-1 6 0 15,1-7-3-15,-4-3-1 0,3 10 0 0,-3-6 0 0,-3-1 14 0,-1 7 2 0,1-6 1 0,-4 2 0 16,0-2 26-16,-4-1 4 0,1-2 2 0,-1 2 0 16,-6-2 18-16,6-7 3 0,-3 6 1 0,7-9 0 15,-10 0 4-15,3 0 0 0,0 0 1 0,-1-3 0 16,1-6-15-16,4-1-3 0,-1 1-1 0,1-4 0 16,6 1-12-16,-3-7-2 0,7 7-1 0,0-10 0 15,1 0-11-15,2 0-14 0,1-3 3 0,-1 0 1 16,4-4-2-16,0 4-1 0,1-3 0 0,2 6 0 15,-3 0-1-15,0 3 0 0,1-3 0 0,-1 7 0 16,-4-1 14-16,1 3 0 0,-1 1 0 0,-3 6 0 16,1-4 0-16,-1 7 0 0,3 3 9 0,-3 0-9 0,4 0 0 0,-1 0 0 15,-3 10 0-15,1-7 0 0,-1 6 9 0,3 4 3 16,4-4 0-16,-3 7 0 16,-1-4-33-16,5 1-7 0,-1-1 0 0,-4-2-1 0,1 2 29 0,3 4 0 15,-3-7 0-15,3-2 0 0,-4 2 19 0,1 0 9 16,-4-2 3-16,0-1 0 0,3-6-31 0,-10 0 8 15,11 0-8-15,-4 6 0 0,4-6 0 0,-1-6 0 16,-3 6 0-16,4 0 0 16,3-3 0-16,-3-7 0 0,-1 7 0 0,1-3 0 0,-1-3 0 0,1 5 0 0,0-5 0 0,-1 0 0 15,1 6 0 1,-1-4 0-16,4 4 0 0,-7 3 0 0,4-3 0 16,-4-3 0-16,0 6 0 0,0 6 0 0,0-3 0 0,0-3 0 0,0 3 0 15,4 7 0-15,-4-10 0 0,4 9 0 0,-1-3 0 16,1-3 0-16,-1 1 9 0,4 2-1 15,-3-3 0-15,0 3 0 0,-1-3-8 0,1 7 0 0,3-1 0 0,-7 1 0 16,4-1 0-16,-1 4 0 0,-3-1 0 0,-3 1 0 16,-1 2-11-16,4 1 11 0,-3-7-8 0,-1 10 8 15,1-6-19-15,-1-1 2 0,1-2 0 0,-1-1 0 16,5 4-15-16,-5-7-4 16,-3-6 0-16,0 0 0 0,11 3-87 0,-4-3-17 0,3 0-4 0,1-9-588 15,-1 6-116-15</inkml:trace>
  <inkml:trace contextRef="#ctx0" brushRef="#br2" timeOffset="190788.3">19999 15906 172 0,'0'0'16'0,"0"0"-16"16,0 0 0-16,0 0 0 0,0-3 547 0,-4-6 106 15,4-1 22-15,0-2 4 0,0-1-553 0,0 4-110 16,0-4-16-16,4-2-16 15,0 2-1-15,-1 4 0 0,-3-1 0 0,4-2 0 0,-4 2 4 0,3 1 1 16,-3 6 0-16,0 3 0 0,0 0 0 0,0 0 1 16,0 0 0-16,-7 0 0 0,-4 3 11 0,4-3 9 15,-3 9-1-15,-1-2-8 0,1-4 32 0,-1 9 0 0,0-2 0 0,4 2 0 16,-3 7 7-16,3-6 1 0,-4 2 0 0,4 1 0 16,4 0-26-16,-1-1-5 0,1 4-1 0,-1-6 0 15,1 9-8-15,3-4 0 0,0 4 0 0,0 0 0 16,3-3 0-16,1 3-11 0,-4-3 3 0,3-7 0 31,4 10-20-31,-3-6-3 0,-1-3-1 0,4-1 0 0,0 1 32 0,0-4 0 16,-3-3 0-16,3 1 0 0,0-1 0 0,0-3 8 15,-7-3-8-15,7 0 10 0,0 0 12 0,0-3 2 0,4-3 1 0,-4 3 0 16,3-7-13-16,1 7-4 16,0-6 0-16,-1-4 0 0,1-3 7 0,-1 4 1 0,1-1 0 15,3-6 0-15,-3 7 19 0,-1-7 4 0,1 7 1 0,-4-7 0 16,0-3-40-16,0 3 0 0,-3-3 0 0,-1 6 0 15,1 1 0-15,-1-7 9 0,-6 9 0 0,3 1 0 16,-4-4-9-16,-3 3 0 0,0 4 0 0,0 6 0 16,0-7 9-16,0 1-9 0,0 9 10 0,0-9-10 0,0 9 12 15,3-3-3-15,4 3-1 0,0 0 0 16,0 0-8-16,0 0 0 0,0 0 0 0,0 0 8 0,4 9-8 0,3 3 0 16,0-2 0-16,0 2 0 0,3 7 0 0,-3-6 0 15,0 9 8-15,4-3-8 0,0-1 0 0,-1-2 0 16,-3 6 0-16,4 3 0 0,-1-9 0 0,1 6 0 15,-4-3 0-15,4-1 0 0,-1-2-20 0,-3 3 4 16,4-7 1-16,-1-2 0 16,1 2-33-16,0-2-8 0,-1-1 0 0,1-3-1 15,-1-2-108-15,-3-1-22 0,4-3-4 0,0-3-844 0</inkml:trace>
  <inkml:trace contextRef="#ctx0" brushRef="#br2" timeOffset="191145.24">20877 15696 1209 0,'11'-6'108'0,"-4"0"-87"0,-3-4-21 0,3 7 0 16,-4-6 148-16,4-1 26 0,0 1 5 0,0 6 1 16,-3-7-200-16,-4 10-39 0,3-3-8 0,-3 3-1 15,0 0 43-15,0 0 9 0,0 0 1 0,0 0 1 16,0 0 14-16,-7 3 16 0,-3-3-3 0,-1 10-1 0,-3-7 80 0,3 6 16 15,-3 1 4-15,4 2 0 16,-1-2 17-16,-3-1 4 0,3 4 1 0,4 5 0 16,-3-5-60-16,-1 6-12 0,1 0-2 0,3-4-1 0,-4 4-24 15,4 3-5-15,-4 0-1 0,1 0 0 0,3 9-29 0,0-2 0 16,-7-4 0-16,3 3 0 0,0 0 9 16,1-3-9-16,-4 3 8 0,3-3-8 0,1-3 0 15,-1-3 0-15,0 0 0 0,4-3 0 16,-3-1 0-16,6-2 0 0,-3-1 0 0,4-2 0 15,-1-7-12-15,4-3-8 0,0 0-2 0,0 0 0 16,0 0-142-16,0 0-29 0,-3-3-6 0,-1-10-818 0</inkml:trace>
  <inkml:trace contextRef="#ctx0" brushRef="#br2" timeOffset="191387">20475 15702 2574 0,'0'0'56'0,"0"0"12"0,0 0 3 0,0 0 1 0,0-9-57 0,0 9-15 0,0-3 0 0,0 3 0 16,0 0 35-16,0 0 4 0,0 0 1 0,7-6 0 16,0 6-8-16,4 0-2 0,-4 6 0 0,7 0 0 15,0 4 10-15,4 8 1 0,7 4 1 0,-4 0 0 16,0 0-16-16,0 10-3 0,7-4-1 0,0-3 0 16,1 6 8-16,-5 1 2 15,1-1 0-15,-4-3 0 0,4-3-32 0,-4-3 0 0,-3 7 0 0,3-8 0 16,-3 1 0-16,-1 0 0 0,-6-3 0 0,3-6 0 15,-4 9-88-15,5-7-20 16,-5 1-4-16,4 0 0 0,-3-4-100 0,3 1-20 0,-3-4-4 0</inkml:trace>
  <inkml:trace contextRef="#ctx0" brushRef="#br2" timeOffset="194319.22">22116 15728 1591 0,'0'0'35'0,"0"0"7"0,0 0 2 16,0 0 0-16,0 0-35 0,0 0-9 0,0 0 0 0,0 0 0 15,0 0 39-15,0 0 5 0,0 0 2 0,0 0 0 0,10 0-17 0,-10 0-3 16,0 0-1-16,0 0 0 0,0 0 26 0,0 0 5 15,0 0 0-15,0 0 1 0,4 9 3 0,-1 0 1 16,-3 1 0-16,-3 2 0 0,-4 7-23 0,3 3-5 16,4 0-1-16,-3 0 0 0,-1 9-18 0,1 7-4 15,3-4-1-15,0 1 0 0,0 6-9 16,0 0 0-16,0-1 0 0,3 4 0 16,1 0 17-16,-4 6-1 0,0-6-1 0,3 0 0 0,1 3-15 0,-4-9 0 15,-4 2 0-15,1-2 0 0,-1-7 16 0,1 4-2 16,6-13-1-16,-6 9 0 0,3-9-1 0,-4 0-1 15,4-3 0-15,0-6 0 0,-3-4-11 0,-1 3 12 16,11-2-12-16,-7-10 12 0,0 0-12 0,0 0 10 16,0 0-10-16,0 0 10 0,7-10 17 0,0 1 3 15,-7-3 1-15,4-4 0 0,-1-3-23 0,1-9-8 16,-4 3 0-16,3-7 9 0,-3-5-9 0,0-1 0 0,7-3 0 0,-7 1 0 16,-3-4 0-16,3 3 0 0,3-3 0 0,-3 6 0 15,-3 1 0-15,-1-1 0 0,4 4 0 0,0-4 0 16,0 7 0-16,0-1 0 0,-3-2 0 0,6 2 0 15,1 1 0-15,-1 0 8 0,-6-4 2 0,3-2 0 16,7 2 6-16,0 4 2 0,-4-1 0 0,1 1 0 16,3 0-18-16,0 6 0 0,0-4 0 0,4 7 0 15,-8-6 0-15,4 6 0 0,7 0-12 0,1 0 3 16,-8 10 9-16,3-7 0 16,-3 6 0-16,7 1-8 0,0-4-4 0,-3 13-1 0,0-6 0 0,3 9 0 0,3-3 13 0,-3 3-12 15,-3 3 12-15,3-3-12 31,4 9-16-31,-4 0-4 0,-3 4 0 0,3 0 0 0,0-4 24 0,-4 4 8 0,4 5 0 0,-3-5-9 16,-4 6 9-16,0-7-10 0,7 7 10 0,-3 0-10 16,-4-3 1-16,0 2 0 0,4 4 0 0,-4-3 0 15,3 3 9-15,-3-3 0 0,-3 3-9 0,-1-3 9 0,1 3 0 0,-1 0-11 16,-6 0 11-16,3-1-8 0,-4-2 8 0,4-3 0 16,-3 3 0-16,-1-7 0 0,-6 4 0 0,3 0 0 15,3-7 8-15,-7 4-8 0,-6-4 0 0,3 0 0 16,0 4-12-16,-1-4 4 0,-6-2 8 0,0-4 0 0,-7 6 8 0,3-6-8 15,4 7 0-15,-4-4 0 0,-6-3 0 0,2-3 0 16,5 3-20-16,3-3-1 0,-8 0-1 0,5-3 0 31,2 3-14-31,5-9-4 0,3-1 0 16,-4 4 0-16,4-10-36 0,0 1-7 0,3-4-1 0</inkml:trace>
  <inkml:trace contextRef="#ctx0" brushRef="#br2" timeOffset="196673.57">23544 14577 403 0,'0'0'17'0,"0"0"5"15,0 0-22-15,0 0 0 0,0 0 0 0,7 0 0 16,-3-3 68-16,3-7 10 0,0 7 2 0,0-3 0 16,4-4-143-16,-4 7-28 0,3-6-5 0,1-1-2 0,-4 7 98 0,0-6 9 15,0-1 7-15,0 10 2 0,-3-9 106 0,-4 9 22 16,0 0 4-16,0 0 1 16,0 0-3-16,0 0-1 0,0 0 0 0,0 0 0 0,0 0-40 0,-7 0-8 15,0 6-2-15,0-3 0 0,-1-3-33 0,1 10-6 16,0-7-2-16,-3 6 0 0,-1 1-28 0,1-1-7 15,-1 4-1-15,0 6 0 0,-3-7-20 0,0 10 8 16,-7 6-8-16,3-3 0 0,-6 7 9 0,-1-1-9 16,0 10 12-16,1 3-12 15,-1 3 0-15,-3 0 0 0,7-3-12 0,-4 6 3 0,4-6 9 16,3 9 0-16,-3 0 10 0,7-2-10 0,0 2 25 0,0 7-1 0,3-13 0 0,0 6 0 16,4-3-10-16,0 3-2 0,4 1-1 0,-1-1 0 15,4 0-11-15,0 1 0 0,4 5 0 0,-1-9 8 16,1-3-8-16,-1 7 0 0,4-7 9 0,0-10-9 15,1 4 0-15,2 3 0 16,1-6 0-16,-4-4 0 16,3 7-24-16,1-10-7 0,3 1-1 0,0-7 0 15,-3 3-20-15,-1-6-5 0,4-3-1 0,-3-4-542 16,3 4-108-16</inkml:trace>
  <inkml:trace contextRef="#ctx0" brushRef="#br2" timeOffset="197024.44">23745 15063 2278 0,'0'0'50'0,"0"0"10"0,0 0 3 0,0 0 1 0,0 0-51 0,-7 6-13 16,7-6 0-16,0 9 0 16,-3 1-20-16,-1 2-8 0,4 1 0 0,0 9-1 15,-3 0 19-15,3 0 10 0,0 9-10 0,0 10 10 16,0-3 0-16,0-1 0 0,0 4 11 0,0 3-3 0,0-3 6 0,0-1 2 16,0 4 0-16,-4-3 0 0,4 0-4 0,0 0 0 15,0-4 0-15,-3 4 0 0,-1 0-4 0,4-10-8 16,0 4 11-16,-3-4-11 0,3-3 12 0,0-6-12 15,0 0 12-15,3 0-12 0,4-3 0 0,-3-7 0 0,-1-2-10 0,4 2 10 32,4-5-111-32,-4-4-14 0,-7-3-3 0,7-3-766 0</inkml:trace>
  <inkml:trace contextRef="#ctx0" brushRef="#br2" timeOffset="197525.35">23700 14953 288 0,'0'0'25'0,"0"-6"-25"16,-4 3 0-16,1-7 0 0,-1 7 451 0,1-3 85 16,-1 3 16-16,0-4 4 15,4 7-459-15,0 0-97 0,0 0-9 0,0 0-7 16,0 0 4-16,0 0 0 0,0 0 1 0,0 0 0 15,0 0 11-15,11-3 16 0,0 3-4 0,-1 3-1 0,1 4 8 0,-4-7 1 16,3 3 1-16,1-3 0 0,0 9-1 0,3-9 0 16,-4 10 0-16,1-7 0 0,3 6-8 0,4 1-1 15,-1-1-1-15,1 0 0 0,0 1-2 0,3 2-8 16,0 1 12-16,4-1-4 0,3 7-8 0,4 3 0 16,-4-3 0-16,0 3 0 0,0 0 0 0,4 6 0 15,-4-3 0-15,4 3 0 0,0 4 0 0,-1-7 0 0,-2 6 0 0,2 1 0 16,1-1 0-16,-4 0 0 0,1 1 0 15,-8-1 0-15,-4 0 0 0,-2-2 15 0,-5-4-1 0,1 3 0 16,-4-3-14 0,0 3-13-16,-4-3 2 0,-6 7 1 0,-4-10-10 0,0 9-1 15,0-9-1-15,-4 6 0 0,-3-6 22 0,-4 6 8 0,4-3 0 0,-3-3 0 16,-1 0-8-16,-3 7 0 16,0-8 9-16,-1 1-9 0,1-3 0 0,0 0 9 0,-4-3-9 0,1 6 0 15,-5-7 24-15,5 1-3 0,-4-7 0 0,-4 4 0 16,4 6-21-16,-4-10 0 0,4-6 0 0,-4 7 0 15,7-4-9-15,-3-3-7 0,7 0 0 0,-4 4-1 16,4-7-11-16,0 0-3 0,3 0 0 0,4 0 0 16,-4 0-145-16,4-7-30 0,0 4-6 0</inkml:trace>
  <inkml:trace contextRef="#ctx0" brushRef="#br2" timeOffset="198084.38">24797 14846 864 0,'0'0'38'0,"0"0"8"0,0 0-37 0,0 0-9 0,0 0 0 0,0 0 0 16,0 0 267-16,3 4 51 0,1 5 10 0,-1 0 3 15,1 1-260-15,-1 2-52 0,1 1-11 0,-1-1-8 16,1 7 28-16,3 3 0 0,-3 6-1 0,-1-3 0 0,4 7 0 0,0 5 0 15,0-2 0-15,0 9 0 0,4 3-10 0,-4 0-1 16,4 3-1-16,-1-3 0 0,-3 3-15 0,0 4 8 16,0-4-8-16,0-6 0 0,-3 9 0 0,-4-3 0 15,3-3 0-15,-3 0 0 0,0-3 8 0,0 0-8 16,0-3 0-16,-3-7 0 0,3 4-9 0,0-7-8 16,0-6-2-16,3 4 0 15,4-7-102-15,-3 0-21 0,3-4-4 0</inkml:trace>
  <inkml:trace contextRef="#ctx0" brushRef="#br2" timeOffset="198598.94">25693 15009 2282 0,'0'0'101'0,"0"0"21"0,0 0-98 0,-7 0-24 0,-4-3 0 16,4 3 0-16,-3 3 37 0,-1 4 3 0,0-4 0 0,1 9 0 15,-1-2-66-15,1 9-13 0,-1-7-2 0,-3 7-1 0,-4 3 42 0,4 6 0 16,-3-3 0-16,6 7 0 0,-3 8 0 0,0-5-13 16,-4 6 5-16,4 3 8 0,0-4 0 0,0 4 0 15,3-3 0-15,1 0 8 0,-1-7 0 0,4 7-8 16,-4 0 12-16,4-10-4 0,0 0-8 15,4 1 0-15,-1-1 9 0,1 1-9 0,3-7 15 16,0 3-2-16,3-6 0 0,4 0 0 0,0-3 7 16,7-4 2-16,1 1 0 0,6-7 0 15,3-2-14-15,1 2-8 0,0-3 10 0,-1-3-10 0,1-6 12 0,3-3-4 16,-3 3-8-16,0-7 12 0,-1-2-1 0,1-4-1 16,0 1 0-16,0-4 0 0,-4-3 2 0,-4-6 0 15,5 3 0-15,-5-7 0 0,-3 1 6 0,0-4 2 16,1-2 0-16,-1 5 0 0,-4-2-4 0,-3-4-1 15,4 4 0-15,-8 2 0 0,4 1 5 0,-3 0 0 16,-1-1 1-16,-3 1 0 0,0 0-5 0,0-1-2 0,-3 1 0 0,-1 9 0 16,1-3-14-16,-4-3 0 0,0 6 0 0,0 3 0 15,0 3-8-15,-4-3 8 0,4 0-12 0,-4 7 12 32,4-1-40-32,-3 1 0 0,3-4-1 0,0 4 0 0,3-1-11 0,-3 4-3 15,0-4 0-15,4-3 0 0,-1 10-47 0,0-9-10 0,-3 5-1 0,4 4-856 16</inkml:trace>
  <inkml:trace contextRef="#ctx0" brushRef="#br2" timeOffset="198866.3">25516 15543 2512 0,'0'0'56'0,"-10"3"11"0,6-3 2 0,4 0 1 0,0 0-56 0,0 0-14 16,-7 9 0-16,7-6 0 15,0-3-34-15,7 10-10 0,-3-1-1 0,3 0-1 0,0-5 18 0,4 5 3 16,3 4 1-16,0-7 0 0,0 3 15 0,0-6 9 16,4 7-10-16,-1-7 10 0,1-3 0 0,3 6 20 15,-3-3-4-15,3-3 0 0,-3 0-8 0,3-3-8 0,0-3 12 0,0 3-12 31,0-7-92-31,-3 7-24 0,3-6-6 0,4-1-787 0</inkml:trace>
  <inkml:trace contextRef="#ctx0" brushRef="#br2" timeOffset="199328.16">25760 14313 2487 0,'-18'-6'110'0,"8"0"23"0,-4 6-106 0,-1 0-27 15,5 0 0-15,-1 6 0 16,4 0-20-16,4 1-8 0,3-4-3 0,0 6 0 15,3 4-25-15,4-4-4 0,4 4-2 16,-1 5 0-16,5-5 42 0,-1 6 9 0,3-7 2 0,1 10 0 0,0 3 9 0,3 0 8 16,0 4-8-16,0 2 11 15,4 7-2-15,3 2 0 0,0 1 0 0,0 3 0 0,1 9 11 0,2-2 1 16,5-8 1-16,-1 11 0 0,0-7-9 0,4 0-1 16,-7 6-1-16,3 0 0 0,0 1 9 0,-3-4 1 15,0 10 1-15,-4-13 0 0,-3 6 8 0,-1-3 2 16,-6 0 0-16,0-3 0 0,-8 3-32 0,1 4 0 15,-4-1 0-15,-4-3 0 0,-3-3 0 0,-3 7 0 16,-4-14 0-16,0 4 0 0,-4-3 0 0,-3 0 0 0,0 0 0 0,-4-7 0 16,1-3-14-16,-4 10-9 0,-1-9-1 0,1-4-1 15,-3-3 11 1,-5-3 2-16,1 0 1 0,-4-7 0 16,1 1-138-16,-5-6-28 0,-2 2-6 0,-1-12-1 0</inkml:trace>
  <inkml:trace contextRef="#ctx0" brushRef="#br2" timeOffset="200052.46">26977 15668 2530 0,'0'0'112'0,"0"0"24"16,0 0-109-16,-4 6-27 0,4 1 0 0,-3-4 0 0,-1 9 0 0,4 4-14 0,0 0 2 0,0 2 0 31,0 11-32-31,0-4-7 0,0 6-1 0,0 0 0 0,0 1 39 0,-3 2 13 0,-1 7-9 16,-3-10 9-16,4 10 0 0,-4-6 0 15,-4 5 0-15,4-2 0 0,-4-3 0 0,1-1 0 16,-4-3 0-16,3 1 0 0,1-1 0 0,3-3 19 0,-4-3-3 0,0-3-1 16,4 3-5-16,0-9-1 15,4 0 0-15,-4-4 0 0,7-2-9 0,0-4 0 0,0-6-10 0,0 0 10 31,0 0-30-31,0 0 0 0,0 0 0 0,0 0 0 0,7-6 8 0,-4-10 2 0,1 4 0 0,-1-7 0 16,1-3 46-16,-4-3 10 0,0-13 1 0,0 7 1 16,0-7 9-16,0-3 1 0,0 1 1 0,0-4 0 15,0-7-13-15,0 8-4 0,0-8 0 0,0-2 0 16,3 0 16-16,1-1 4 0,-1 1 0 0,4 3 0 16,1 6-32-16,-1-6-7 0,0 12-1 0,3-2 0 15,1 2-12-15,3 0 0 0,-4 1 0 0,5 2 0 0,-5 4 0 16,4 3 0-16,-3-4 0 0,3 10 0 15,4 0 0-15,-4 3 0 0,0 7 0 0,3-1 0 16,1 4 0-16,0 0 0 0,-1 5 0 0,1-2 0 16,0 12 0-16,-4-2-16 0,7 5 3 0,-3 4 1 15,3 5 3-15,-4 4 1 0,1 0 0 0,3 10 0 16,-7 5-4-16,0-2 0 0,-3-1 0 0,0-2 0 16,-1 5-16-16,-6-5-3 0,-1-1-1 0,1 3 0 0,-4-5 32 0,0 2 0 15,-4-6 0-15,1 6 0 0,-4-9 0 0,0 0 13 16,-8 0-1-16,5-3 0 0,-4 3-12 0,-4-3-16 15,1-7 3-15,-1 1 1 0,4-4 32 0,0 1 8 16,-8-1 0-16,1-6 1 16,4-3-46-16,-1 0-10 0,-3 0-1 0,3-3-1 15,4-6-85-15,0-1-17 0,-4-2-3 16,8-10-556-16,-4-6-111 0</inkml:trace>
  <inkml:trace contextRef="#ctx0" brushRef="#br2" timeOffset="200486.47">28346 14194 633 0,'0'0'56'0,"0"0"-44"0,0 0-12 0,7 3 0 15,-7-3 284-15,0 0 56 0,0 0 10 0,7 10 2 0,-4-1-248 0,-3 1-49 16,-3-1-11-16,-1 0-1 0,1 4-15 0,-4-1-4 16,0 1 0-16,-4 6 0 0,-3 0-16 0,3-4-8 15,1 4 0-15,-8 3 8 0,-3 6-8 0,-7 4 0 16,0-7 0-16,-1 12 0 0,-2 4 0 0,-1 3 0 16,0 3 0-16,4 6 0 0,-4 10 8 0,0 0 5 15,4-4 2-15,-4 4 0 0,1 3 21 0,-5-3 4 16,8 2 0-16,0-2 1 0,10-3-25 0,-3-4-6 15,-4-2-1-15,11-1 0 0,4-3 10 0,3-6 1 16,3 3 1-16,4-9 0 0,4 2-9 16,3 1-1-16,0-10-1 0,7 4 0 0,0-7-2 0,4-3-8 15,-1 4 12-15,4-4-4 0,-3 0-8 0,0 0 0 16,3-3 0-16,0 0 0 0,-3 0 0 0,3-4-9 16,0 4 9-16,-3 0-13 0,3-3 13 0,-4 0 0 0,1-3 0 15,-4-1-9 1,4-2-26-16,-4-1-5 0,4-2 0 0,-4-1-1 15,3-6-213-15,-3 4-42 0,18-14-9 0,-7 1-2 0</inkml:trace>
  <inkml:trace contextRef="#ctx0" brushRef="#br2" timeOffset="201019.02">28695 14893 2286 0,'0'0'50'0,"0"0"10"0,0 0 3 0,0 0 1 0,0 0-51 0,0 0-13 15,0 0 0-15,0 0 0 0,0 0 0 0,-4 0 0 16,-3 7 0-16,7-7 0 0,-7 3 13 0,0 6 0 15,0-6 0-15,0 7 0 0,-3-1-5 0,-1 4-8 16,0 6 11-16,-6-7-11 0,3 7 0 0,0 9 0 16,-1-3 0-16,-2 3 0 0,-1 7 0 0,-3-1 0 0,7 7 0 0,-7 3 0 15,3 3 0 1,0 0 0-16,4-6 0 0,0 3 0 0,7-3 0 16,0-1 0-16,-3-5 0 0,2-4-9 0,5 7 9 0,3-13 0 15,0 6 0-15,0-2 0 0,3-8 8 0,5-8-8 0,2 6 8 16,1-7-8-16,3 1 0 0,0-4 9 0,0 1-9 15,4-10 0-15,-4 0 33 0,3-3 0 0,1-4 0 16,0-2 0-16,-1-4-17 0,4-5-3 0,-3 2-1 16,3-3 0-16,4-6 32 0,-4 0 7 15,7 0 1-15,-3-7 0 0,0-8-27 0,-1 5-5 0,1-6 0 0,0-2-1 16,-4-5-5-16,4 5-1 0,-8-4 0 0,1 0 0 16,-4 9 15-16,-3-3 2 0,-1 3 1 0,-3 4 0 15,0 0-31-15,-7 2 8 0,-3 1-8 0,-1-1 0 16,-3 1 0-16,-3 3 0 0,-8 3 0 0,0-3 0 15,4 9-92-15,-7-3-19 0,0 9-3 0,-4-6-1 16,1 7-108-16,-1 2-21 0,-25-2-5 0,19 9-1 0</inkml:trace>
  <inkml:trace contextRef="#ctx0" brushRef="#br2" timeOffset="201292.18">28455 15386 2761 0,'0'0'60'0,"0"0"13"0,0 0 3 0,-3 3 2 0,6 6-62 0,-3 4-16 0,4-4 0 0,-4 1 0 32,3 2-32-32,4-2-10 0,-3-1-2 0,-1 0 0 0,4-5 29 0,-3 5 6 15,3 0 1-15,0-5 0 0,-7-4 8 0,11 6-8 16,-1-6 8-16,-3 3-8 0,4-3 0 0,-4 0 0 0,3 0 0 0,-3-3 0 15,4-3-4-15,3 6 0 0,-3-7 0 0,3 1 0 32,-4-3-35-32,5-4-7 0,2 4-2 0,1-1 0 15,-4-2-115-15,7-1-23 0,-3 1-5 0,-1-4-1 0</inkml:trace>
  <inkml:trace contextRef="#ctx0" brushRef="#br2" timeOffset="201773.23">29037 14166 2300 0,'0'0'102'0,"0"0"21"0,0 0-99 16,0 0-24-16,0 0 0 0,0 0 0 15,0 0 47-15,0 0 4 0,7 9 1 0,0 7 0 16,0-10-68-16,4 4-12 0,-4 9-4 0,4-1 0 0,6-2 32 0,-3 6 0 0,0 6 0 0,4-3 0 15,3 7 0-15,0-1 0 16,1 7 11-16,-1 2-3 0,0-2-8 0,0 12 0 16,0 3 0-16,0 1 0 0,-3 9 0 0,3-4-8 15,0-2 0-15,-3 5 0 0,0-8 22 0,-4 5 5 0,0-2 1 0,0 2 0 16,0-2 0-16,-3-4 0 0,-1 7 0 0,-3-7 0 16,0-6-20-16,-3 3 0 0,-8-6 0 0,4-3 0 15,-3 3 0-15,-4-4 0 0,0-2 0 0,-7 0 0 16,-1-7 0-16,-2 0-9 0,-4 1 1 0,0-1 0 15,-4-9 8-15,4 0 0 0,-8 6 0 0,5-15-8 16,-4 9-80-16,3-7-16 0,-3-2-4 0,-1-10-886 16</inkml:trace>
  <inkml:trace contextRef="#ctx0" brushRef="#br1" timeOffset="205365.14">5532 11726 1976 0,'0'-12'88'0,"0"12"17"0,-4-10-84 0,1 1-21 0,-5 0 0 0,8 9 0 16,-3-4 15-16,-4-2-2 0,0 0 0 0,0 0 0 15,3-4-5-15,-6 10 0 0,-4 0-8 0,3-3 12 16,0 3-12-16,-3 0 11 0,-3 0-11 0,3 0 10 15,-8 0-10-15,5 3 0 16,-4-3 0-16,-4 0 0 0,-3 6 0 0,-1-2 0 16,-2-4 0-16,-5 0 0 0,-6 6 0 0,0-3 0 15,-4 0 0-15,-4 3 0 0,-6-2 13 0,3 2-2 0,-7-6-1 0,0 3 0 16,-7-3 5-16,-3 6 1 0,-5 0 0 0,1-6 0 16,0 10-2-16,-7-4 0 0,0-3 0 0,3 7 0 15,-6-7-3-15,3 6-1 0,-4 4 0 0,4-4 0 16,3 7-10-16,-3-10 8 0,-4 10-8 0,1-4 8 15,-1-2-8-15,7 2 0 0,1 1 0 0,3-4 8 0,-7 4-8 0,-1-4 0 16,8 1 0-16,0 2 0 0,0-2 13 0,4-1 1 16,-1 4 0-16,4-4 0 0,4 0 26 0,-1 1 4 15,4-7 2 1,4 3 0-16,-1-3-30 0,8 7-5 0,7-7-2 0,-4 3 0 0,10-3 3 16,1-3 0-16,7 7 0 0,-4-4 0 15,7 3-12-15,-6-3 0 0,6 0 0 0,0 3 0 0,-3-2 0 0,7 5 8 16,0-3-8-16,3 1 0 0,-7-1 0 15,4-3 0-15,7 6 0 0,-7-9 0 16,0 10 0-16,7-7 0 0,0 3 0 0,3-3 0 0,-3-3 0 0,3 7 15 16,8-4-3-16,-8-3 0 0,11 3 4 0,-10-3 0 15,10 6 0-15,0-6 0 0,0 0 8 0,0 0 3 16,0 0 0-16,0 0 0 0,0 0-6 0,0 0-1 16,-11-6 0-16,11 6 0 0,0 0-11 0,0 0-9 15,-4 0 12-15,4 0-12 0,-10 0 0 0,10 0 0 0,0 0 0 0,-4 6 0 16,-6-3 0-16,10-3 0 0,0 0 0 0,-11 10 0 15,11-10 0-15,0 6 0 0,0-6 0 0,0 0 0 16,0 0 0-16,-7 3 13 0,7-3-1 0,-3 0 0 16,3 0 12-16,0 0 1 0,-4 3 1 0,-6-3 0 15,10 0-14-15,0 0-4 0,0 0 0 0,-8-3 0 16,5 3-8-16,-1 0 8 0,4 0-8 0,-10 3 8 16,3-3-8-16,3 0 0 0,-3 0 0 0,7 0 0 15,-3 0 0-15,-1 0 0 0,-6 0 0 16,10 0 0-16,0 0 10 0,-11 6-10 0,11-2 12 15,0-4-12-15,-11 0 0 0,8 6 0 0,3-3 0 0,-7 6 0 16,3 1 0-16,-3 2 0 0,7 1 0 0,0 6 0 16,-3 3-11-16,3 0 11 0,0 9-12 0,0 0 12 15,0 1-8-15,0 8 8 0,-4 1 0 0,4 6 0 16,-7 7-9-16,7 5 9 0,-3 4 0 0,3 3-9 16,-7-4 9-16,3 14-8 0,0 2 8 0,-6 1-8 0,-1 5 8 0,4 1 0 15,0 0 0-15,-10 5-8 0,2 5 8 0,1-5 0 16,4 5 0-16,-4-1 0 0,3 0 0 0,-3 0 0 15,7 3 0-15,-4-3-12 0,8 3 12 0,-1 4 0 16,-6-4 0-16,10 0 0 0,0 6 0 16,0 1 0-16,-7-7 0 0,14-3 0 0,-7 3 0 15,0 4 0-15,3-7 0 0,4-3 0 0,-3 0 0 0,-1-7 8 0,4 4-8 0,-7-3 0 16,0 0 0-16,4-4 0 0,-4 1 0 0,0-4 0 16,-4-6 0-16,4 3 0 0,-7 1 0 0,4 2-8 15,-1-9 8-15,-3 3 0 16,4-9 0-16,3 3 0 0,-7-4 0 0,7 1 0 0,-4 0 0 15,4-10 0-15,0 10 0 0,4-10 0 16,-4 7 0-16,7-7 0 0,-7-6 8 0,0 3 0 0,10 0 0 16,-6-2 0-16,6-8-8 0,-10 4 0 0,11-3-11 0,-8 0 11 15,8-1 0-15,-7-5 0 0,3 3 0 0,-4-4 0 16,4-3 0-16,-3 1 0 0,-4-7 0 0,3 3 0 16,4-6 8-16,-7 6-8 0,0-12 0 0,0 12 0 15,0-6 10-15,0-3-10 0,-7-3 8 0,7 2-8 16,-3 1 8-16,3-6-8 0,0 6 0 0,-4-7 8 15,4 1 2-15,-7 2 0 0,7-2 0 0,0-4 0 0,0-9-10 0,0 10 0 16,0-4 0-16,0-6 0 0,0 0 32 0,0 9 0 16,0-9 1-16,7 10 0 0,-7-10-33 0,0 0 0 15,0 0 0-15,-7 9 0 0,7-6 9 0,0-3-1 16,0 0-8-16,0 0 12 0,0 0-3 0,0 0-1 16,0 0 0-16,0 0 0 0,0 0 7 0,0 0 1 15,0 0 0-15,0 0 0 0,0 0-6 16,0 0-1-16,0 0 0 0,0 0 0 0,11 7-9 15,-1-4 0-15,1-3 9 0,3 0-9 16,7 0 0-16,-7-3 8 0,0-4-8 0,8 4 0 16,2-3 0-16,1 3 0 0,0-7 0 0,6 7 0 0,-2-3 0 0,6 6 0 15,0-6 0-15,0-1 0 0,4 7 0 0,0 0-8 16,3-3 0-16,1 3 0 0,-1 0-10 0,-7-6-2 16,4 12 0-16,0-3 0 15,3-3-83-15,-3 10-17 0,7-7-3 0,3 3-1 16,-3 4-89-16,7-4-19 0,4 3-3 0,3 1-769 0</inkml:trace>
  <inkml:trace contextRef="#ctx0" brushRef="#br1" timeOffset="211819.78">31535 986 1440 0,'-25'-19'128'0,"11"7"-103"0,-11-1-25 0,1-6 0 16,-1 10 177-16,0-4 31 16,1 1 5-16,2 3 2 0,-2-4-172 0,3 4-35 0,6-1-8 0,1 1 0 15,0 6 18-15,4-4 2 16,-1 4 0-16,4 3 0 0,7-6-12 0,-4 0-8 0,4 6 9 0,0 0-9 15,0 0 20-15,0 0-3 0,11 0 0 0,3 6 0 16,4-6-17-16,3 0 0 0,7 6 0 0,0-6 0 16,8 10 0-16,2-10 0 0,8 0 0 0,4-7 0 15,-1 7 0-15,0 0 0 0,1 0 0 0,3-3 0 16,-4 3 0-16,4 0 0 0,0 0 0 16,0 0 10-16,-4 0-2 0,-3 0 0 0,-3 0 0 15,-5 0 0-15,-2 0 10 0,-5 0 2 0,-2 0 0 16,-5 0 0-16,1 3 0 0,0 4 0 0,-1-4 0 15,1 6 0-15,-4 1-5 0,0-7-1 0,4 3 0 0,0-3 0 16,-1 7-14-16,1-1 0 0,0-6 8 0,0 6-8 0,-1 10 0 16,1-3 9-16,3-10-9 0,-3 7 8 15,0-4-8-15,-4 4 0 0,0 6 0 0,-3-7-11 16,-1 10 11-16,1 0 0 0,-1-3-9 0,-6 0 9 16,3 3 0-16,-3 0 0 0,-1-1 0 0,1 8 0 0,-4-4 0 0,4 3 0 15,-4 3 0-15,3-6 0 0,1 7 0 0,-1-1 8 16,1 7-8-16,-1-1 12 0,1 4-12 0,0 3 8 15,3-3-8-15,-4 9 8 0,-3-6 13 0,4 9 3 16,0-3 0-16,-4 7 0 0,0 2-24 16,0-5-15-16,0 8 3 0,-4 1 0 0,1 3 12 15,-1 0 16-15,1 3-3 0,-1-6-1 0,4 2-12 0,-3 11 0 16,-4-7 0-16,0 6 0 0,0-9 0 0,0 15-16 0,-4-15 3 0,1 9 1 16,-4 7 12-16,0-7 16 0,-7 1-3 0,3 5-1 15,1-6-12-15,3-3 0 0,-1 7 0 16,-2-7 0-16,3 9 0 0,0-8-18 15,3 2 4-15,1-9 1 0,-1 9 13 0,4-6 0 16,0 0 0-16,0 3 0 0,4 0 0 0,-4 0 13 16,0-15-2-16,0 5-1 0,0 1-10 0,0 0 0 0,0-7 0 0,0 4 0 15,0-4 16-15,0 4-1 16,0-7-1-16,3-3 0 0,-3-3-2 0,4-6 0 0,-1 3 0 0,1-3 0 16,-1 3 0-16,1-13-1 0,-1 1 0 0,1 5 0 15,-1-12-11-15,1 7 0 0,3-1 0 0,-3-3 0 16,3-12 18-16,-4 3 11 0,4-1 3 0,0-5 0 15,0 0-21-15,0 2-11 0,-3-2 12 0,3-4-12 16,-4-6 20-16,1 10-2 0,-4-13-1 0,4 9 0 0,-4-9-9 0,0 0-8 16,0 0 12-16,0 10-12 0,0-10 41 0,0 0 2 15,0 0 0-15,0 0 0 0,-8 0-17 0,1 9-3 16,0-6-1-16,4-3 0 0,-4 0-1 0,-4 7 0 16,1-7 0-16,-1 3 0 0,-3-6-5 0,0 6-2 15,-4-3 0-15,1 0 0 16,-5 0-4-16,-2 0-1 0,-5 6 0 0,1-6 0 0,-7-6 1 0,0 6 0 15,-11 0 0-15,7 0 0 16,-3 6-10-16,-1-3 0 0,-3 0 0 0,4 3 8 0,0-2-8 0,3-4 0 16,4 9 0-16,-4-9 8 15,4 6-59-15,-4 1-12 0,-3-1-2 0,-4 3-1 16,-7-6-130-16,-4 4-27 0,-56 8-5 0,18-15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2-05T17:17:38.542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brush xml:id="br2">
      <inkml:brushProperty name="width" value="0.05292" units="cm"/>
      <inkml:brushProperty name="height" value="0.05292" units="cm"/>
      <inkml:brushProperty name="color" value="#00B0F0"/>
    </inkml:brush>
    <inkml:brush xml:id="br3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22133 6643 1440 0,'0'0'128'0,"0"0"-103"16,0 0-25-16,0 0 0 0,-7 10 135 0,7-10 21 0,0 9 5 0,0 0 1 16,-3-5-119-16,3 5-24 0,3 3-5 0,1-2-1 15,-1-1 4-15,1 4 1 0,-1-4 0 0,1 7 0 16,3 0 13-16,0-4 2 0,-7 7 1 0,4 0 0 15,3-7-14-15,-4 10-2 0,1-3-1 0,-4 3 0 16,-4 0-1-16,4 0 0 16,4 6 0-16,-4-3 0 0,-7 3-7 0,7-2-1 15,3 2-8-15,-3 0 12 0,-3-3-12 0,-1 10 0 0,4-4 0 0,0 10 0 16,0-4-8-16,0 1-2 0,0 9 0 0,0-3 0 16,4 0 36-16,3 0 7 0,-7-4 2 15,0 4 0-15,3 3-19 0,-3-3-3 0,0 0-1 0,0 6 0 16,-3-3 4-16,3 7 1 0,3-1 0 0,-3 3 0 15,-3-2 1-15,-1-1 0 0,4 0 0 0,0 4 0 16,-3-4-1-16,-1 10 0 0,1 0 0 0,3-1 0 0,0-2-17 0,-4 3 0 16,0-4-13-16,1 1 5 0,10-4 8 15,-7 7 0-15,-4 0 10 0,1-1-10 0,6 1 10 0,-3-3-10 16,0-4 10-16,-3 7-10 0,-1-4 0 0,4-2 0 16,4 9 0-16,-4-7 0 0,-7 4 8 0,7 0 3 15,0-7 0-15,0 7 0 0,0-4 5 0,0 4 0 16,-4-6 1-16,8 8 0 0,-1-2-7 0,1 0-2 15,-8 0 0-15,8 6 0 0,7-10-8 0,-8 4 10 16,-3 0-10-16,0 6 10 16,0-4-10-16,4 1 0 0,-4-3-10 0,0 0 10 0,-4-4 0 0,4-2 0 0,4 5 0 0,-4 1 0 15,-4 0 0-15,1-7 0 0,6 7 0 0,-3-3 0 16,0-4 0-16,0 4 0 0,0-4 0 0,0 4 0 16,7-4 0-16,-3 7 0 0,-8-4 0 15,4-2 0-15,4 6 0 0,-1-4 0 16,-3-2 8-16,-3 2-8 0,3-2 0 0,0 5 0 15,3-2 8-15,-6-1-8 0,-4 4 8 0,7 0-8 0,3-10 12 0,-6 10-12 16,-4-10 0-16,3 10 0 0,4-3 0 0,0-4 0 16,0 7 13-16,0-1 3 0,-4-2 0 0,1-4 0 15,6-2-16-15,-3-1-16 0,-3 7 3 0,-1-4 1 16,8 4 12-16,-8-4 0 0,1-3 0 0,-4 10 10 16,3-10-10-16,1 1 0 0,-1 2 0 0,-3 1 0 15,0-4 23-15,4 0-1 0,-1 1 0 0,4 5 0 0,-7-2-7 0,3-7-2 16,1 3 0-16,3-9 0 0,-4 9-13 0,4-3 11 15,-3-6-11-15,3 10 10 0,0-4-2 0,-4 3 0 16,1-3 0 0,-1-3 0-16,4 4 11 0,0-8 1 0,-3 1 1 0,-1 3 0 15,-3-9-21-15,7 3-13 0,-3 3 1 0,-1-4 1 16,-3 4 11-16,4-3 14 0,3 0-3 0,-4 3-1 16,1-3-10-16,-1-4 0 0,4-2 0 0,0-1 8 15,-4 4-8-15,4-4-11 0,-3-2 3 0,3-1 0 0,3 3 8 16,-3-2 0-16,-7 9 0 0,7-10 0 0,0 3 8 15,0 4 0-15,-3-3 0 0,-1-4 0 0,1 0-8 0,3 1 0 16,0-1 0-16,-4-3 0 0,1-3-8 0,-1 4 8 16,4-4-8-16,0 3 8 0,-3-3 0 0,3-3 0 15,0 9 0-15,3-9 0 0,-3 6 0 0,4 1 9 16,-4-4-9-16,0 3 10 0,3-3-10 0,1-3 8 16,-8 0-8-16,4 6 8 0,0-6-8 0,0 0 0 0,0 0 0 0,-3 0 8 15,-1 3-8-15,1-3 0 0,3 0 0 0,0 0 0 16,-7-3 0-16,3-4 0 0,8 7 0 0,-1-3 0 15,-6 3 0-15,3-9 8 0,0 5-8 16,0 1 0-16,3-6 0 0,-3 6 8 16,0-4-8-16,0 1 0 0,7 0 0 0,-7 3 8 15,0-7-8-15,0 7 0 0,4-7 11 0,-1 4-3 0,-3 0-8 0,-3-1 12 16,-1 1 3-16,4 0 0 0,0-1 0 0,0-2 0 16,-3 3-6-16,3-1-1 0,0-5 0 15,0 9 0-15,-4-7-8 0,4-2 0 0,-3 2 0 0,3 7 0 16,3-7 0-16,-3-2 0 0,-3 2 0 0,-1-2 0 15,8 5 0-15,-4-8 0 0,-4 2 0 0,4 1 0 16,-3 2 0-16,3-2 0 0,0-1 0 0,-4-6 0 0,1 6 0 0,-1 1 0 16,8-1 0-16,-8 1 0 15,0-7-15-15,1 13 5 0,6-10 1 0,1 3 0 0,-4 1 9 0,0 2 0 16,0-2 10-16,4 2-10 16,-1-2-69-16,-3-1-20 0,0 3-4 0,0-2-1285 0</inkml:trace>
  <inkml:trace contextRef="#ctx0" brushRef="#br0" timeOffset="1571.74">17018 12212 2408 0,'-18'10'53'0,"-3"-7"11"0,-3 6 3 0,-1-2 0 0,4-4-54 0,-4 9-13 16,4-12 0-16,3 10 0 0,1-10 0 0,-1 6 0 16,4-3 0-16,0-3 0 0,3 0-8 0,0 0-5 15,1 0-1-15,3 0 0 0,0 0 14 0,7 0 0 16,0 0 0-16,0 0 0 0,0 0 0 0,0 0 0 15,0 0 0-15,0 0 0 0,0 0 32 0,7 6 0 16,3-3 0-16,5-3 0 0,2 4-16 0,4-4-3 16,4 6-1-16,0-3 0 0,6-3-4 15,5 0 0-15,-1 6-8 0,4-3 12 0,0-3-4 0,3 4-8 16,4-4 11-16,0 0-11 16,3-4 17-16,4 4-3 0,3 0-1 0,4 0 0 0,4-3-13 0,-4-3-8 15,3 6 8-15,-3-3-13 0,4-3 21 0,6 6 5 16,1 0 1-16,3 0 0 0,0 0 5 0,0 0 1 15,-3-4 0-15,10 4 0 0,4-9-20 0,-1 9 0 0,4 0 0 16,1-3 0-16,-5-3 0 0,5 6 0 0,6-10 0 0,0 10 0 16,0 0 10-16,1-3-2 0,-1 3 0 0,0 0 0 15,0-3 4-15,4-3 0 0,0 6 0 0,0 0 0 16,-1 0 4-16,5-3 0 0,-1-4 1 0,0 7 0 16,-3 0 8-16,0 0 2 0,3-3 0 0,-3 3 0 15,3 0-27-15,-3-6 0 0,-7 6 0 0,7 0 0 16,-1 0 0-16,5 0 0 0,-5 0 0 0,-2 0 8 0,2 0 3 0,1 0 0 15,-4 0 0-15,4 0 0 16,4 6-3-16,-5-3-8 0,-2-3 12 0,-1 7-4 0,4-4 1 0,-1-3 0 16,-9 0 0-16,-1 6 0 0,0-6-9 15,4 3 0-15,6 0 0 0,-6-3 0 0,-4 10 0 0,4-10 0 16,-4 0 0-16,4 0 0 0,3 0 0 0,-7 0 0 16,-3 0 0-16,3 0 0 15,-3 0 0-15,3 0 0 0,0 0 0 0,1-3 0 0,-5 3 9 16,-3 0-9-16,4 0 10 0,0-7-10 15,6 7 0-15,-2 7 0 0,-1-4 0 0,-4-3 0 0,1 0 0 0,0 6 0 16,-1-3 0-16,1-3 0 0,3 6 0 0,-7-3 0 16,1 1 0-16,-1-4 0 0,0 9 0 0,0-9 0 15,4 6 0-15,-4-3 0 0,-4-3 0 0,1 4 8 16,3 2-8-16,-3-3 0 0,-1-3 8 0,1 9-8 16,-4-9 11-16,0 7-11 0,-7-4 12 0,4-3-12 0,-4 3 12 0,0-3-12 15,0 6 8-15,-4-3-8 0,-3-3 0 0,-3 7 0 16,-1-4 8-16,-3-3-8 0,0 6 0 0,3-6 0 15,-3 0 0-15,4 3 8 16,-1-3-8-16,1 0 0 0,-1 3 10 0,-3-3-10 16,0 0 8-16,-4 0-8 0,-3-3 8 0,4 3-8 15,-1 0 0-15,0-3 8 0,8 3-8 0,-8 0 0 0,4 0 9 0,-7 0-9 16,0 3 0-16,0-3 0 0,-7 0 0 0,-1 0 8 16,-2 0-8-16,6 0 0 15,-3-3 0-15,0 3 0 0,-4 0 0 0,4 0 0 0,-1 0 0 0,-6 0 8 16,4 0-8-16,-1 0 0 0,0 3 0 0,-3-3 0 15,0 3 0-15,-1-3 0 0,1 0 0 0,-4 7 0 16,4-4 0-16,-4-3 0 0,8 0 0 0,-1 6 0 16,-3-3 0-16,3-3 0 0,0 6 0 0,0-3 0 0,1-3 0 15,-5 4 0-15,1-4 0 0,-4 9 0 0,-3-9 0 0,0 0 0 16,-1 6-11-16,1-3 11 0,-7-3-14 0,3 10 3 16,-3-10 1-16,3 3 0 0,-4-3 10 0,5 6-10 15,-5-3 10-15,4-3-10 0,-3 7 10 0,0-4 0 16,-1-3 0-16,1 3-8 0,0-3 8 0,-1 6 0 15,-3-3 0-15,4-3 0 0,-4 7 0 0,-3-4 0 16,-1-3-9-16,4 0 9 16,-3 9-79-16,3-9-11 0,-3 3-2 0,-4-3-770 15,0 0-154-15</inkml:trace>
  <inkml:trace contextRef="#ctx0" brushRef="#br0" timeOffset="3440.8">30000 12319 2358 0,'0'0'52'0,"0"0"10"15,0 0 2-15,0 0 3 0,4-9-54 0,-1 5-13 0,1 1 0 0,-4 3 0 16,3-6 64-16,-3 6 9 0,0 0 3 0,7-9 0 16,-7 9-20-16,4 0-3 0,-4 0-1 0,0 0 0 15,0 0-7-15,0 0-1 0,0 0-1 0,0 0 0 16,0 0-15-16,7 0-4 0,-7 0 0 0,0 0 0 16,4 6-7-16,3-3-1 0,-4 6-1 0,1 1 0 15,-1-7-7-15,-3 6 0 0,0 10-8 0,4-6 12 0,-4-1-1 0,0 7-1 16,0 0 0-16,0-3 0 0,0 2-10 0,0 1 0 15,0 3-12-15,0-3 12 0,0-3 0 0,3 2 0 16,1 4 0-16,-1-3 0 16,1-6 0-16,-4 9 0 0,3-7 9 0,1 1-9 0,-1-7 9 15,4 4-9-15,-7-4 12 0,4 1-12 0,-1-7 10 0,5 6-10 16,-8-9 8-16,3 0-8 0,-3 0 13 0,0 0-2 16,11 7-1-16,-8-14 0 15,4 7 0-15,0-9 0 0,0 3 0 0,0-4 0 0,0-5-2 16,1 2 0-16,2 1 0 0,-3-7 0 0,4 3-8 15,-1 0 0-15,-3 1 9 0,0-1-9 0,4 3 0 0,-4 4 0 16,0 0 0-16,0 2 0 0,0 1 0 0,0 3 0 16,0-3-8-16,-7 6 8 0,0 0-9 0,7 6 9 15,0-3-10-15,-3 7 10 0,3-7-11 0,-3 6 11 0,-1 0-12 0,4 4 12 16,0-4 0-16,-3 4-8 0,-1 6 8 0,4-7 0 16,0-2 0-16,0 9 0 0,0-10 0 0,1 3 0 15,-1 1 0-15,0-4 0 0,0 1 0 0,3-1 0 16,1-6 0-16,3 7 0 0,-7-1 0 0,4-6 0 15,-1-3 0-15,1 0 8 0,3 7-8 0,-4-7 12 16,-2-7 16-16,2 7 4 0,1-3 0 0,-1-6 0 16,-3 6-16-16,4-7-4 0,-4 1 0 0,4-4 0 15,-4-2 8-15,0 2 2 0,0-9 0 0,3 3 0 0,-6 4-3 0,6-4-1 16,-3-9 0-16,4 6 0 0,-4 0-18 16,4 0 10-16,-1 3-10 0,-3-3 8 15,4 0-8-15,-4 0 0 0,0 3 0 0,0 4 0 0,-3-4-18 16,3 0-2-16,0 6-1 0,0 1 0 15,0 2 7-15,-4 1 2 0,1 0 0 0,-1-1 0 16,-3 7-93-16,0 3-19 0,0 0-3 0,0 0-1 16,0 0-132-16,7-3-28 0</inkml:trace>
  <inkml:trace contextRef="#ctx0" brushRef="#br0" timeOffset="3840.4">31030 12752 2534 0,'0'0'225'0,"0"0"-180"0,-7 6-36 0,0-3-9 16,7-3 168-16,-3 10 32 0,3-10 7 0,-4 9 1 15,8 0-168-15,-1 1-40 0,-3-4 0 0,4 3 0 0,-1 7 0 0,1 0 0 16,-4-1 0-16,3 1 0 0,-3 6 0 0,0-3 0 15,4 0 0-15,-8-4 0 0,4 4 0 0,-3 3 0 16,3 0 0-16,-4-3 0 16,4 3-13-16,-3-10 4 0,-1 7 1 0,4-9 0 15,0 2-109-15,0-2-22 0,0-10-4 0,0 0-1 0</inkml:trace>
  <inkml:trace contextRef="#ctx0" brushRef="#br0" timeOffset="5168.96">22193 5903 1674 0,'0'0'74'0,"0"0"15"0,0 0-71 0,0 0-18 15,0 0 0-15,0 0 0 0,0 0 79 16,0 0 12-16,0 0 2 0,7 0 1 0,4-9-44 15,-11 9-9-15,0 0-1 0,7 0-1 0,4 0 2 0,-1-3 1 16,-10 3 0-16,0 0 0 0,0 0 28 0,0 0 6 0,0 0 0 16,0 0 1-16,0 0-8 0,0 0-1 15,0 0-1-15,0 9 0 0,-3 0-22 0,3-9-4 16,7 7-1-16,-4 8 0 0,-3-5-32 0,0 2-8 0,0 1 0 0,4-4 0 16,3 4 0-16,-4 6 0 0,-3-7 9 0,0 10-9 15,7 0 0-15,-3-3 9 0,-8 3-9 0,4 6 0 16,0-3 8-16,4 3-8 0,-1-3 0 0,-3-3 0 15,-3-3 12-15,3 3-4 0,7-3 0 0,-4-7-8 16,-6 7 12-16,6-6-12 0,5-4 12 16,-1 1-12-16,-4-7 10 0,-3-3-10 0,7 6 8 0,0-3-8 15,7-6 32-15,-3-3 0 0,-8 3 1 0,4-7 0 16,4 1-22-16,-4-1-11 0,0-5 10 0,0-1-10 16,0 4 11-16,-3-7-11 15,3 3 12-15,-7-3-12 0,0 0 0 0,7 7 0 0,4 2 0 0,-8-2 0 16,-3 3 0-16,4-1 0 0,3 7-10 0,-4-3 10 15,-3 6 0-15,0 0 0 0,0 0-9 0,11 0 9 16,3 6-9-16,-4-3 9 0,-10-3-13 0,11 0 5 16,0 10 8-16,-1-4 0 0,-3-3-9 0,0 0 9 0,4 6 0 0,-4 1 8 15,4 2 0-15,-4-2 0 0,0-1-8 0,0 4 0 16,3-4 0-16,1 1 0 0,-4-7 0 0,0 6 0 16,4 1 0-16,-1-1 0 0,4-6 0 0,-3 6 0 15,-1-2 0-15,5-4 0 0,-1-3 9 0,0 0 0 16,-7 0 0-16,7-3 0 0,0-4 11 0,-3-2 1 15,-1 6 1-15,-3-6 0 0,0-1 7 0,0 1 2 0,4 2 0 16,-4-8 0-16,-11 2-19 16,8-6-4-16,7 4-8 0,-4-4 12 0,-4 0-12 15,1-3 8-15,3 0-8 0,3-3 0 0,-3-3 8 16,0 0-8-16,-7-4 0 0,4 7 9 0,7-6-9 0,-4 3 0 16,-11-7 0-16,4 10 0 0,4-6 0 0,-1 6 0 15,-3-10 0-15,0 16 0 0,-3-3-8 0,3 7-4 16,3-1-1-16,-3 7 0 15,-7-7-107-15,0 10-20 0,11-4-5 0,-4 10-1221 0</inkml:trace>
  <inkml:trace contextRef="#ctx0" brushRef="#br0" timeOffset="6002.96">22902 6229 921 0,'0'0'82'0,"0"0"-66"15,0 0-16-15,0 0 0 0,7-3 201 0,-3-3 37 16,-1-4 7-16,1 10 2 0,0-9-143 0,-1 6-29 0,4-7-6 0,-3 1-1 16,-1 6-9-16,1-6-3 0,3-1 0 0,0 7 0 15,-4-3-20-15,4-7-5 0,0 4-1 0,4 6 0 16,-4-7 3-16,4 1 1 0,-1 6 0 0,1-4 0 15,3 4-34-15,-3-6 0 0,-4 9 0 0,3-3 0 16,1-4 0-16,-1 7-22 0,1 0 3 0,-1 0 1 16,-2 0 29-16,2 7 5 0,1-4 2 0,-1-3 0 15,1 6-18-15,-1 0 0 16,-2 1 0-16,-1-4 0 0,0 6 20 0,0 1-2 0,-4-1-1 16,4 7 0-16,-7-7-1 0,0 1 0 15,4 2 0-15,-4 4 0 0,0-1-4 0,0 1-2 0,0 0 0 0,0 3 0 16,-4-7-10-16,1 7 0 0,3-7 0 0,-4 10 0 15,4-6 18-15,-3 0 2 0,-1-1 0 0,-3-2 0 16,4 0-20-16,-4-1 0 0,3 7 0 0,-3-7-9 0,3-2 17 0,1 2 3 16,-4-2 1-16,0-1 0 15,0 1-12-15,0-7 0 0,3 6 0 0,-3-3 0 0,0-2 0 0,0-4 0 16,-4 9 0-16,4-9 0 0,0 3 0 0,0-3 0 16,-3 0 0-16,-1-3 0 0,0 3 0 0,1-9 0 15,-1 9 0-15,1-10 0 0,-4 7 0 0,3-3 0 16,4 3 0-16,0-7 0 0,-4 10 0 0,4-9 0 15,4 6 0-15,3 3 0 0,-4-7 0 0,1 4 0 16,-4-6 0-16,7 9 0 0,0 0 0 0,0 0-12 16,-7-3 4-16,7 3 8 0,3-7 0 0,-3 7 0 15,0-9 0-15,0 3 0 0,4 0-11 0,3-4 11 16,3 4-8-16,-3 0 8 0,-7 6 0 16,7-10 8-16,4 7 0 0,-4-3 0 0,0 3-8 0,0 3 12 15,0-4-4-15,4 4 0 0,-4 0 2 0,3 7 1 16,5 2 0-16,-5 1 0 0,1-14 3 0,-1 4 1 15,1 0 0-15,-1 4 0 0,5-4 9 0,-1 9 3 16,3-6 0-16,-3 3 0 0,4-2-9 0,0-4-2 0,-4 9 0 0,3-9 0 16,1 9-3-16,0-6-1 0,-1-3 0 0,1 10 0 15,-4-4-12-15,0 0 0 0,0 1 8 0,-3-4-8 16,3 6-44 0,-3-3-11-16,6 1-2 0,-3-1-1 0,0-3-120 0,4 3-24 0,0-2-5 0</inkml:trace>
  <inkml:trace contextRef="#ctx0" brushRef="#br1" timeOffset="12838.57">22327 12209 2055 0,'-7'0'45'0,"7"0"10"0,0 0 1 0,-7 0 2 0,-7 0-46 0,7 0-12 0,7 0 0 0,0 0 0 16,-7-6 52-16,0 6 8 0,7 0 1 0,0 0 1 15,0 0-5-15,0 0-1 0,0-9 0 0,11 5 0 16,3 1-39-16,-4-3-8 0,-6-3-1 0,3 5-8 16,3-5 24-16,-3 6-3 0,-3-3 0 15,-1-4 0-15,1 7 13 0,0 0 2 16,-4-3 1-16,-4 3 0 0,-7-4-9 0,4 4-3 0,7 3 0 0,-7 0 0 16,-3-6-4-16,3 6-1 0,7 0 0 0,-7 0 0 15,-4 0 0-15,-3 0-1 0,-4 6 0 0,4-3 0 16,7-3-6-16,0 7-1 0,-7-4 0 0,0 3 0 15,7-3-12-15,-4 0 9 0,1-3-9 0,-1 10 8 16,0-10-8-16,4 9 8 0,4-3-8 0,-4 1 8 16,-4 2-8-16,4-3 0 0,7 1 0 0,-3 2-11 15,-4 7 11-15,3-4 0 0,1 1-9 0,3-4 9 0,0 4 0 0,0-4 0 16,0 4 0-16,0 2 0 0,7-2 0 0,-4-4 0 16,-3 1 0-16,0-4 0 0,7 3 0 0,-3 1 0 15,-4-10 0-15,3 9 0 0,-3 1 0 0,4-7-9 16,3 6 9-16,-7-9 0 0,0 0 0 0,0 0 0 15,10 0 0-15,1 0 0 0,-11 0 0 0,11 0 0 16,3 0 8-16,3-3-8 0,-3-3 19 0,1-4-3 16,-1 7 0-16,3-6 0 0,4-1 6 15,-6-2 1-15,-8 2 0 0,0-2 0 0,7-1-6 0,-4-2-1 16,-3 2 0-16,-3 1 0 16,-4-1-2-16,0-3-1 0,3 4 0 0,-3-1 0 0,-10 4 1 0,6-4 0 15,1 4 0-15,-1-1 0 0,-3-8 4 0,0 8 1 16,0 4 0-16,4-3 0 0,10 2-10 0,-7-2-1 15,-4 3-8-15,1-1 12 0,3 7-12 0,0 0 0 16,-7-3 0-16,3-3 0 0,4 6 0 0,0 0 0 0,-7 0 0 0,0 6 0 16,-7-3-9-16,7 7-5 0,0 2-1 0,-4-2 0 15,-3 2 3-15,0 7 0 0,0 0 0 0,3-3 0 16,-3 2 12-16,4 4 0 0,-1-3-10 0,0 0 10 16,8-3 0-16,-1 2 0 0,-3-5 0 0,7-4 0 15,4 10-8-15,-4-6 8 0,0-4 0 0,3 1 0 16,1-7-12-16,3 6 1 0,0 0 1 0,-4-5 0 0,-3-4 1 15,11 0 0-15,3 0 0 0,-3 0 0 0,-11 0 9 0,14 0 0 16,3-4 0-16,1 1 0 0,-7-3 0 0,-1-3 0 16,1-1 10-16,-1 4-10 0,8-3 12 0,-4-1-3 15,-3-2-1-15,-4 2 0 0,3 1 5 0,-3-4 1 16,-10-2 0-16,3 2 0 0,3 1 2 16,5-1 1-16,-5-3 0 0,-6 7 0 0,-1-4-17 0,0 4 0 15,12 0 0-15,-12 2 0 16,-3 1 0-16,0-3 0 0,3 2 10 0,4 1-10 0,-3-3 0 15,-1 9 0-15,-6-10 8 0,6 10-8 16,4 0 0-16,-7 0-9 0,-10 6 9 0,6-2-13 0,0 2 13 0,-3-3-12 16,-3 6 12-16,2 1-12 0,-2-1 12 0,6 7-9 15,1-7 9-15,-4 4-8 0,-1 3 8 0,8-4 0 16,4 1-9-16,-1-4 9 0,-3 0 0 0,4 1 0 0,6-7-9 16,-3 6 9-16,7 1 0 0,0-7-10 0,-7-3 10 0,11 9-8 15,7-9 8-15,-4 0-8 0,-7 0 8 0,7 0-8 16,4 0 8-16,-1 0 0 0,-3-3 0 0,-3-3 0 15,-4 3 0-15,4-7-10 0,6 1 10 0,-6 6 0 16,-8-7 0-16,8 1 0 0,3-3 0 0,-3 2 0 16,-8-2 14-16,4-4-3 0,0 3-1 0,0 4 0 15,-3-4 1-15,-4 4 0 0,-4-4 0 0,1-5 0 16,3 8-3-16,-7-2 0 16,-4 2 0-16,-3 1 0 0,3 3-8 0,-3-1 0 0,-7-2 0 0,0 9 0 15,-4-3 0-15,1 3-9 0,6 0 9 0,-7 3-10 16,-3-3 10-16,7 6-8 0,3-3 8 0,1 7-8 15,-5 2 8-15,5-2 0 0,3 2 0 0,0 4 0 16,3 0-12-16,4-7 4 0,-4 10 0 0,8-7 0 16,6 7 8-16,-3-6 0 0,0 6 0 0,0-7 0 15,7 1-8-15,0 2 0 0,4-8 0 0,0 2 0 16,-1 0 8-16,1 1 0 0,6-7 0 0,-6 3 0 0,-4-6 0 0,7 0 0 16,4 3 0-16,-1-6 0 0,-2 3 0 0,-1-6 0 15,3 3 0-15,1 0 0 0,0-7 8 0,-4 1-8 16,-7-1 10-16,7 1-10 0,0-4 15 0,-7 1-3 15,-7-4-1-15,7 1 0 0,4-1-2 16,-1 0 0-16,-6-3 0 0,-1 7 0 0,-3-7-9 0,0 0 10 16,7 7-10-16,-10-1 10 0,-1 4-10 0,-3-4 10 15,11 4-10-15,-8-1 10 0,4 1-10 0,-7 9 8 0,0-3-8 0,7 3 8 16,0 0-8 0,-14 3 0-16,-4 3 0 0,1 0-11 0,6 4 11 0,-7-1-10 15,-3 4 10-15,4 6-10 0,-1-7 10 0,4 7-10 16,-4 0 10-16,4-3-10 0,0 2 10 0,3 4 0 15,4 0-9-15,0-3 9 0,-3-6 0 0,6 5 0 16,4-5-9-16,4 6 9 0,-4-7 0 0,3-2 0 16,1 2-8-16,3-2 8 0,0-4 0 0,0-3-10 0,-7-3 10 0,4 9-8 15,6-5 8-15,-3-4 0 0,-7 0 0 0,7 0 0 16,0-4 0-16,4 1 0 0,-4-3 8 0,-7 6-8 16,7-9 8-16,0-1-8 0,7 4 8 0,-3-3-8 15,-4-7 8-15,0 3-8 0,3 1 8 0,1-1-8 16,-4-2 8-16,0-7-8 0,-3 9 8 0,-1-6-8 15,4 7 0-15,-7-7 0 0,-10 6 0 0,3-5 8 0,3 5-8 16,-3 0 0-16,-11 1 0 0,1 6 0 0,3-4 0 16,-4 10 0-16,0 0 0 0,-3 0 0 0,0 10 0 0,0-1-12 15,7 4 12-15,-4-4-12 16,4 4 12-16,0 5-12 0,3-5 12 0,4 6-12 16,0 0 12-16,0-4-8 0,4 4 8 0,6 0-8 0,1-7 0 0,3 7 0 15,-4-3 0-15,1-7 0 0,6 7 0 16,1-10 0-16,-4 4 0 0,4-1 0 15,-4-3 8-15,7-3-8 0,-4-3 8 0,4 0-8 16,-7 0 8-16,4-9 14 0,7 9-3 0,-8-9-1 0,1-1-10 0,3-2 10 16,-3 2-10-16,3-2 10 0,-4-7-2 0,1 3 0 15,-4-3 0-15,0 1 0 0,4-4 0 0,-4 9-8 16,-7-6 12-16,3 7-4 0,1 2-8 0,-4 1 0 16,-7 0 0-16,0 2 0 0,3 1-8 0,-3 6 8 0,-4 0-10 15,-3 9 10-15,0-5-12 0,0 5 12 0,7 0-13 0,0 1 5 16,-4-1 8-16,4 4 0 0,4-4 8 0,-1-6-8 15,1 7 0-15,-1 2 0 0,4-12 0 0,4 10 0 16,-1-4-10-16,4-3-6 0,-7-3-2 0,0 0 0 31,7 9-51-31,-7-9-11 0,0 0-1 0,7 0-1 16,0 0-98-16,4 0-20 0,3-3-4 0</inkml:trace>
  <inkml:trace contextRef="#ctx0" brushRef="#br1" timeOffset="15188.25">21495 11259 518 0,'0'0'46'0,"0"0"-37"0,0 0-9 0,0 0 0 16,0 0 164-16,0 0 30 0,0 0 6 0,0 0 2 16,0 0-137-16,0 0-27 0,0 0-6 0,0 0 0 15,7-6 4-15,0 6 0 0,-7 0 1 0,7-3 0 16,0-4 22-16,4 7 4 0,-4 0 1 0,0-3 0 15,-7 3 2-15,7-3 1 0,3-3 0 0,1 6 0 16,-11 0-5-16,0 0-1 0,0 0 0 0,7 0 0 0,-7 0 3 0,0 0 0 16,0 0 0-16,0 0 0 0,0 0 16 0,0 0 4 15,0 0 1-15,0 0 0 0,0 0-49 0,0 0-9 16,-7 9-3-16,3-6 0 0,-3 7-13 0,4-4-3 16,3-6-8-16,-7 9 12 0,0-2-12 0,3 2 0 15,1 1 0-15,-4 2 0 0,3-3 31 0,-3 10 0 16,0-6 0-16,0-1 0 0,0 7-31 0,-4 0 8 15,-3-3-8-15,4 3 0 0,-5 2 12 0,5 1 0 16,-8 4 0-16,4-1 0 0,0-3 1 0,0-1 0 16,0 1 0-16,3-3 0 0,-3 3-13 0,0 0 9 15,7-3-9-15,-4 3 8 0,1-3-8 0,-1 0 0 16,8-4 0-16,-4 4 0 0,-4-6 9 0,4-1-9 16,0 4 10-16,3-4-10 0,-3 1 0 0,0-1 0 15,0 4 0-15,4-6 0 0,-1 2 0 0,1-9-18 0,-4 7 4 0,3-1 1 31,4-9-14-31,-4 3-2 0,4-3-1 0,0 0 0 16,0 0-17-16,0 0-3 0,0 0-1 0,0 0 0 16,0 0-130-16,0 0-27 0,4-6-4 0,0-10-2 0</inkml:trace>
  <inkml:trace contextRef="#ctx0" brushRef="#br1" timeOffset="15721.03">21519 11221 403 0,'0'0'36'0,"0"0"-36"16,-3 0 0-16,3 0 0 0,0 0 240 0,-7 0 40 15,3 0 9-15,4 0 2 0,-7 0-198 0,7 0-39 16,-7 0-8-16,7 0-2 0,-7 0-35 0,7 0-9 16,0 0 0-16,0 0 0 0,0 0 53 0,0 0 9 15,0 0 2-15,0 0 0 0,0 0 1 0,0 0 1 0,0 0 0 0,0 0 0 16,0 0 0-16,0 0 0 0,0 0 0 0,0 0 0 16,0 0-14-16,0 0-4 0,0 0 0 0,7 10 0 15,-7-10-28-15,4 6-7 0,3 0-1 0,-7 4 0 16,0-1 1-16,0 4 0 0,0-4 0 0,0 1 0 15,0 2 7-15,0 7 2 16,3-7 0-16,-3 7 0 0,4 0 2 0,3 3 1 0,-4 3 0 0,5-3 0 16,-1 3-7-16,3 0-2 0,-3-3 0 0,0 10 0 15,0-11-6-15,4 1-2 16,-8 7 0-16,4-7 0 0,1 0 20 0,-5 0 3 0,4-1 1 0,-7-2 0 16,-3 0-22-16,3-3-10 0,7 3 10 0,-7-7-10 15,-4-2 8-15,4 5-8 0,0-9 0 0,4 10 9 16,-4-10-9-16,0 4 0 0,-4-1 0 0,8-2 0 15,-1-1 8-15,1 0-8 0,-4-6 0 0,0 3 8 16,0-3-16-16,0 0-4 0,0 10-1 0,0-10 0 16,0 0-31-16,0 0-5 0,0 0-2 0,0 0 0 15,0 0-61-15,0 0-12 0,0 0-2 0,0 0-616 16,0 0-123-16</inkml:trace>
  <inkml:trace contextRef="#ctx0" brushRef="#br1" timeOffset="16171.26">21343 11717 1839 0,'0'0'81'0,"0"0"18"0,0 0-79 0,-7 0-20 0,0 0 0 0,0 0 0 0,0 0 56 0,0 0 8 16,0-3 2-16,3-4 0 0,-3 7-31 0,4 0-7 15,-4 0 0-15,7 0-1 0,-4 0 4 0,4 0 1 16,0 0 0-16,0 0 0 0,0 0-4 0,0 0-1 16,0 0 0-16,0 0 0 0,7 0 23 0,4 0 5 15,-1 0 1-15,1 0 0 0,-1 0-7 0,5 0-1 16,-5 0 0-16,1 7 0 16,-1-7 3-16,1 3 0 0,-1-3 0 0,1-3 0 0,0 3-34 0,-1 0-6 15,-3 0-2-15,4 0 0 0,-11 0-9 16,7 0 0-16,3 0 0 0,-2 0 0 0,-8 0 0 0,10-7-11 15,1 7 3-15,-1-3 0 16,1 3-166-16,-1-9-33 0,1 9-6 0</inkml:trace>
  <inkml:trace contextRef="#ctx0" brushRef="#br1" timeOffset="19016.33">25707 6938 172 0,'0'0'16'15,"0"0"-16"-15,11 0 0 0,-4-3 0 16,3-3 123-16,1-1 21 0,-4 1 5 0,3-3 1 0,-3 9-110 0,0-4-21 15,4-2-5-15,-4 3-1 0,0 3 16 0,0-3 3 16,0-3 1-16,-7 6 0 0,4-4 50 0,-4 4 9 16,0 0 3-16,7-6 0 15,-7 6 29-15,0 0 7 0,3-3 1 0,-3 3 0 0,7-3-15 16,-7 3-2-16,4-6-1 0,0-4 0 16,-1 7-33-16,1-3-6 0,-4 6-2 0,0-6 0 15,3-1-17-15,1-2-3 0,-1 6-1 0,-3-4 0 0,0 7-19 0,0-6-4 16,0 6-1-16,0 0 0 0,0 0-12 0,0-6-4 15,-7 3 0-15,4-3 0 0,3 6 0 0,-7 0-1 16,-1 6 0-16,1-3 0 0,4-3-11 0,-4 9 12 16,0-6-12-16,-4 7 12 0,4-4-12 0,-3-3 0 15,2 10 0-15,1-4 0 0,0 1 12 0,0-1 0 16,0 0 0-16,4 1 0 0,-4-7-4 0,3 10 0 0,1-7 0 0,-1 3 0 16,1-2 20-16,-1 2 3 15,1 0 1-15,3 1 0 0,-4-7-20 16,0 6-3-16,1 1-1 0,3 2 0 0,0-2-8 0,0-1 0 15,3-6 0-15,1 7-11 0,-4-10 11 0,4 9 0 0,3-3 0 16,3 1 8-16,-3-7-8 16,4 6-10-16,-1-6 10 0,1 0-13 0,0 0 13 0,-1-6 10 0,1 6-2 15,-1-4 0-15,1-5-8 0,-4 6 0 0,-4-3 0 16,5-4 0-16,-5 7 0 0,1-6 0 16,-1-1 8-16,-3 4-8 0,0-10 17 0,4 7-1 0,-8 3-1 0,1-10 0 15,-1 13 17-15,1-7 4 0,-5-2 1 0,5 2 0 16,-4 1-37-16,3 0 0 0,1-1 0 0,-4 7-8 15,3 0 8-15,-3-3 8 0,0 6-8 0,0 0 11 16,0 0-11-16,-4 9 0 0,1-6 0 0,3 7 0 16,-4 2-26-16,4 4 2 0,-3 0 1 0,3-1 0 15,-4 1 15-15,4 0 8 0,0-1-10 0,0-5 10 0,3 8 0 0,4-5-9 16,-3 0 9-16,6-4 0 0,-3 0 0 0,4 4 0 16,3-7 0-16,0-3 0 15,0 4 0-15,7-4 0 0,-3-3 0 0,3 0 0 0,0 0 8 0,3-3-8 16,-2-4 10-16,2-2-10 0,1 3 10 0,0-4-10 15,-1-5 10-15,1 2-10 0,-1 0 9 0,-2-5-9 16,-1 5 8-16,-4-6-8 0,-3 7 11 0,-3-7-3 16,3 6-8-16,-4-5 12 0,-10 5-4 0,7 0 0 15,-3 1-8-15,-8-4 12 0,1 7-12 16,-4 6 8-16,-1-7-8 0,-6 10 0 0,0 0 0 0,0 7 8 16,-4-4-8-16,4 0 0 0,0 6 0 0,0 1 11 0,0-1-11 0,3-6 10 15,0 13-10-15,4-10-12 16,0 4 2-16,3 5 1 0,1-2 9 0,6-1 0 15,1-2-9-15,-1-7 9 0,8 6 0 0,-4 1 0 16,3 2-9-16,4-2 9 0,-3-10 0 0,7 9-10 0,-1-6 10 0,1 3-8 16,3-2 8-16,0-4 12 0,0 0-2 0,-3 0-1 15,3 0-9-15,0 0 0 0,0 0 0 0,-3 0 0 16,6-4 0-16,-6 4 0 0,3 0 0 0,-4-6 0 16,1 3-10-16,0 3-1 0,-1-3 0 15,-3-3 0-15,0 2 11 0,-3-2 0 16,3 0 0-16,-4 0 0 0,1-4 0 0,-4 7-8 0,0-6 8 0,0-1 0 15,-4 1 0-15,4 0 0 0,-3 5 0 0,-1-5 0 0,-3 0 0 16,4-1 0-16,-1 7 0 0,-3-6-8 0,0 5 8 16,0-2 0-16,0 6 0 0,0-3 0 15,3 3 0-15,-3 0-8 0,-3 3 8 0,3 7-8 16,0-1-2-16,0 0 0 0,0 4 0 0,-4 0 0 16,0 5 2-16,4-5 0 0,0 6 0 0,4-7 0 15,-1 7 8-15,1-6 0 0,-1 2-9 0,4-8 9 0,4 8 0 0,-1-5 0 16,1-4 0-16,-1 3 0 0,-3-9 0 15,0 0 0-15,11 0 0 0,-11 0 0 0,7 0 0 0,0 0 0 16,4-3 0-16,-4-3 0 0,0 3 0 0,3-7 0 16,-3 1 9-16,0 0-9 0,4-4 0 0,-7 0 9 15,3 1-9-15,-4-4 0 0,4 1 8 0,-3-1-8 16,-1 3 0-16,1-5 0 0,-4 5 0 0,0 4 0 0,0-4 0 16,0 13 0-16,-4-3 0 0,4 3 0 15,-7-6 0-15,0 6 0 0,-3 6 0 0,2-3 0 0,1-3 0 0,0 9 0 16,0-5 0-16,0 5-9 0,0-3 9 0,4 1-8 15,-1 2 8-15,1-3 0 0,-4-3 8 0,7-3-8 16,0 0 0-16,0 10 0 16,-4-7 0-16,4-3 0 0,0 0 8 0,0 0 1 0,0 0 0 15,0 0 0-15,0 0-9 0,4 9 0 0,-4-9 0 16,0 0-11-16,0 0 11 0,0 0 0 16,7 10 0-16,-7-10 0 0,0 0-15 0,7 6 3 15,0-3 0-15,-7-3 0 16,7 3-163-16,0-3-32 0,-7 0-6 0</inkml:trace>
  <inkml:trace contextRef="#ctx0" brushRef="#br1" timeOffset="20465.59">25199 5947 288 0,'0'0'12'0,"0"0"4"0,0 0-16 0,0 0 0 16,0 0 0-16,0 0 0 15,0 0 305-15,0 0 59 0,0 0 11 0,0 0 2 16,0 0-263-16,0 0-53 0,0 0-10 0,0 0-3 0,0 0 2 0,0 9 0 16,-4 1 0-16,1-1 0 0,3-6 0 0,0 13 0 15,-4-10 0-15,4 10 0 0,0 0-2 0,4-7 0 16,-4 7 0-16,0-1 0 0,0 4-15 0,3 3-3 16,1 0-1-16,-1 0 0 0,-3 0-8 0,0 6-1 15,0 4-1-15,4-7 0 0,0 3-1 16,-1-3 0-16,-3 6 0 0,4-6 0 0,-4 1-9 15,3-4-1-15,-3-1-8 0,4 8 12 0,-1-11-12 0,-3-2 9 16,0 3-9-16,4-6 8 0,3-4-8 16,-7 3-16-16,3-2 4 0,-3-10 1 15,4 6-41-15,-4-6-8 0,0 0-1 0,0 0-1 16,0 0-194-16,7-6-38 0</inkml:trace>
  <inkml:trace contextRef="#ctx0" brushRef="#br1" timeOffset="21140.11">25068 5947 1152 0,'0'0'102'0,"0"0"-82"0,-3-3-20 0,-1 3 0 0,4 0 204 0,0 0 37 0,0-10 7 0,0 10 2 0,0 0-184 16,0 0-37-16,7-3-7 0,-3-3-2 0,-4 6-20 0,11 0 8 15,-4-9-8-15,3 9 0 0,-3 0 32 0,4 0 3 16,-11 0 0-16,10 0 0 0,4 0-7 0,-3 0 0 16,0 0-1-16,3 0 0 0,-4 0 14 0,4 0 3 15,-3 0 1-15,3 0 0 0,0 0-45 0,-3 0 0 16,3 0 0-16,-3 0 0 16,-1 0 8-16,1 9 3 0,-1-3 0 0,-3-3 0 0,-7-3-1 0,7 10 0 15,4-1 0-15,-4 1 0 0,-3-7-10 0,3 9 8 16,-4-2-8-16,1-1 8 0,3 1-8 0,-4-7 0 15,1 6 9-15,-4 4-9 0,0-13 0 0,3 9 9 16,-3 0-9-16,-3 1 0 0,3-10 12 0,0 9-4 16,-7 1 0-16,0 2-8 0,-4-9 16 0,1 13-3 0,-1-10-1 0,0 4 0 15,1-1-4-15,3 4-8 0,-4-13 11 0,4 9-11 16,0-3 14-16,0-2-4 0,7-4-1 0,0 0 0 16,0 0-9-16,0 0 0 0,0 0-10 0,0 0 10 15,0 0 0-15,7 6 0 0,0-3-8 0,4-3 8 16,-1 0 0-16,1 0-9 0,-1 3 9 0,5-3-8 15,-5-3 8-15,4 3-13 0,4 0 5 0,-4-3 8 16,0 3-14-16,0 3 5 0,7-3 1 0,-7 3 0 16,1-3 8-16,-1 0 0 0,-4 6 0 15,4-3-8-15,-3-3 8 0,0 10 0 16,-4-10 0-16,-4 9-8 0,1-6-1 0,3 7 0 0,-7 2 0 0,3-2 0 16,-3-1 17-16,0 4 3 0,0-4 1 0,0 1 0 15,0 2-12-15,-3 4 0 0,3-10 0 0,3 3 0 16,-3 7 0-16,-3-10 0 0,-1 4 0 0,1 5 0 15,-1-8 13-15,-3 2 4 0,0 1 1 0,0 2 0 16,3-2-18-16,-6-1 0 0,-4 3-11 0,0-2 11 0,0 2 0 0,-4-2 9 16,-3-1 1-16,3 4 0 0,0-4 6 0,1 1 0 15,3-1 1-15,-4-6 0 0,0 7 3 0,4-4 0 16,-3-3 0-16,6 0 0 0,-3 3-11 0,3-3-1 16,4-3-8-16,0 0 12 0,7 0-27 0,-3-3-5 15,-4 3-2-15,7 0-818 16,-4-9-164-16</inkml:trace>
  <inkml:trace contextRef="#ctx0" brushRef="#br2" timeOffset="30100.59">22229 11507 172 0,'21'0'8'0,"-21"0"1"15,0 0-9-15,0 0 0 0,0 0 0 0,0 0 0 0,0 0 232 0,0 0 44 16,0 0 8-16,0 0 3 16,10 0-128-16,-10 0-26 0,0 0-5 0,0 0 0 15,7-6-56-15,0-1-10 0,0 4-2 0,1-3-1 16,2-4-36-16,-3 10-7 0,4-3-2 0,-4 3 0 16,-7 0-14-16,7-3 0 0,3-3 0 0,-3 6 0 15,-7 0 0-15,0 0 0 0,0 0 0 0,8 0 0 0,-1 0 32 0,-7 0 3 16,0 0 1-16,0 0 0 0,0 0-1 0,0 0 0 15,0 0 0-15,0 0 0 0,0 0-6 0,0 0-1 16,-11 6 0-16,0-3 0 0,11-3-10 0,0 0-2 16,0 0-1-16,0 0 0 0,-10-3 2 0,-4-3 1 15,14 6 0-15,-7 0 0 0,-4-3 4 0,8-4 1 0,-4 7 0 0,3 0 0 16,-3-3-23-16,0 3 0 0,7 0 0 0,-4-6 0 16,-3 6 9-16,0-3 1 15,-7 3 0-15,0 0 0 16,0 0-10-16,7 3 0 0,0-3 0 0,-4 0 0 0,-3 6 0 0,4-6 0 0,2 3 11 0,1-3-11 15,-7 10 0-15,4-4-16 16,6-3 1-16,-6 0 1 0,-1 7 14 0,4-10 0 16,-4 9 0-16,1-2 0 0,6-1 0 0,-3 3 0 15,-3 1 0-15,-1-7 0 0,0 6 0 0,1-3 0 16,-1-2 0-16,1 8 0 0,-4-6 0 0,3 4 0 0,0-1 0 0,1-3 0 16,-8 4 0-16,8 6 0 0,-1-10 0 0,0 3 0 15,-3 4-8-15,0-4-3 0,-3 1 0 0,6 2 0 16,0-2 11-16,1 5-13 0,-4-9 5 0,0 10 8 15,3-3-14-15,-3-1 5 0,-7-2 1 0,7 2 0 16,3-2 8-16,-3 2-13 0,0-2 5 0,-4-1 8 0,1 3 0 0,2-2 0 16,5-1 0-16,-1 4 0 0,-3-4 0 0,4 4 0 15,-1 2 0-15,4-2 0 0,0-4 0 0,-4 4 0 16,1 0 0-16,3-4 0 0,0 3-9 0,0 7 9 16,-4-6 0-1,4 6 0-15,0-7 0 0,3 7-8 0,-3-6 8 0,4 5 0 0,-4 1 0 0,3-3 0 16,1 0-8-16,-1-1 8 0,1 4 0 0,-1 0 0 15,4-3 0-15,0 2 0 0,-3 1 0 0,-1-6 0 16,0 9 0-16,4-7 0 16,-3 1 0-16,-4-3 0 0,3 5 0 0,1-5 0 0,3 6 0 15,-7-7 0-15,3 7 0 0,4-6 0 0,-3 5 0 0,3-5 0 16,0 6 0-16,-4-7 0 0,8 7 11 0,-1-6-1 16,-3 6 0-16,4-7 0 0,3 7-10 0,-4-7 12 15,4 7-12-15,-3-6 12 0,3 6-12 0,0-1 0 0,-3-2 0 0,6 3 8 16,-6-7-8-1,3 7 0-15,-4 0 0 0,1-3 0 0,3 3 0 0,0-7-9 0,0 7 9 0,-3-7 0 16,-1 1 0-16,4 6 0 0,0-7 0 0,4-2 0 16,-1-1 0-16,1 4 0 0,-4-4 0 0,0 4 0 15,4-4 0-15,3 7 8 0,0-10-8 0,0 10 9 16,-3-7-9-16,3 4 10 0,7-1-10 0,-4-2 10 16,-10 2-1-16,8 1 0 0,6-4 0 15,-4 1 0-15,-6 2-9 0,3 4 0 0,0-4 9 0,4-2-9 16,3 2 0-16,-3 1 0 0,-8-4 0 0,8 1 0 15,0 2 0-15,-1-2 0 0,-3-1 0 16,0-6 0-16,4 6-10 0,0 1-6 0,-1-1-2 0,1-6 0 16,0 4 18-16,-1-4 0 0,-3 6 0 0,4-9 0 15,-4 10 0-15,4-7 0 0,-1 3 0 0,-6-3 0 16,0 3 0-16,3-2 0 0,3-1 0 0,-6 3 0 16,-1-3 11-16,5-3 2 0,2 0 1 0,4 0 0 15,-3 0-14-15,3 0 0 0,-3 0 0 0,6 0 0 0,1-3 0 0,-4 3 0 16,-7-6 0-16,4 3 0 0,7-7 0 0,-8 7 8 15,-6-3-8-15,3 3 0 0,-3-7 12 0,3 7-3 16,-4-3-1-16,1-4 0 0,-4 7-8 0,7-6 0 16,0 6-12-16,-3-4 12 0,-4-2 0 0,3 3 0 15,8 0 9-15,-4-4-1 0,0 1-8 0,0-4 0 16,-3 4 8-16,7-1-8 0,-1 4 0 0,1-3 8 0,-11-1-8 0,11 1 0 16,-1-4 0-16,1 4 0 15,-7 0 0-15,-1-4 8 0,1 4-8 0,-1-10 12 16,4 9-4-16,0-2 0 0,-6 2 8 0,2-5 1 15,4-1 1-15,-3 3 0 0,-1-5-1 0,1-4 0 16,3 6 0-16,0-3 0 0,0-3-3 0,-3 0-1 16,-1 4 0-16,1-4 0 0,3 0-13 0,-7 0 0 15,0 0 8-15,0-3-8 0,0 3 0 0,-3 0 0 16,-4 0 0-16,0 3 0 0,0-3 15 0,0 6-3 0,-4-2-1 0,1-1 0 16,-1-3-11-16,1 3 0 0,-1-3 0 0,1 6 8 15,-1-3-8-15,4-2 0 0,-3 2 9 0,3-3-9 16,0 0 0-16,0 0 0 0,-4-6 0 0,4 6 0 15,4-3 0-15,-4-4 0 0,-4 11 0 0,1-4 0 16,3-3 0-16,-4 6 11 0,-3-3-11 0,-4 0 12 16,4 3-12-16,0 0 0 0,0 4 9 0,0-4-9 0,-7 0 0 0,4 6 0 15,3-5 0-15,-1 5 8 0,-6-6-8 0,4 7 0 16,-1-1-11-16,8-6 11 0,-4 10-9 0,0-4 9 16,-4-6-8-1,7 7 8-15,4-1 0 0,-7-5 0 0,-3 5 0 0,-1-6 0 16,8 7 10-16,-4-7-2 0,-4 6-8 0,0 1 12 15,1-4-12-15,-1 4 9 0,8-1-9 0,-4 0 8 16,-7 4-8-16,3 0 0 0,7-1 0 0,-3 1 0 16,-3-1 0-16,-1 4 0 0,1 0 0 0,3-4 0 15,-4 7 0-15,0-3 0 0,-3 0-14 0,4 0 5 0,3-4 9 0,-4 10 0 16,1-9 0-16,-5 6 0 0,8-1 0 0,-3-2 0 16,3 3 0-16,-7-3 0 0,0 6 0 0,3-3 0 15,4-7 0-15,0 10 0 0,-7-9 0 0,3 9 0 16,4-3 0-16,-4-4 0 0,-3 7 0 0,0 0 0 0,4-3 0 0,-1 3 0 15,4-3 0-15,-7 3-15 0,-4 0 3 0,4 3 0 32,11-3-27-32,-8 3-5 0,-7-3 0 0,1 0-1 15,3 7-24-15,0-4-5 0,-4-3-1 0,4 0 0 16,-4 0-68-16,8 0-13 0,-1 0-4 0,-7-3 0 0</inkml:trace>
  <inkml:trace contextRef="#ctx0" brushRef="#br2" timeOffset="32600.35">22278 10773 979 0,'0'0'87'0,"0"0"-70"0,0 0-17 0,0 0 0 16,0 0 112-16,0 0 18 0,0 0 4 0,0 0 1 16,0 0-109-16,0 0-26 0,0 0 0 0,0 0 0 15,3-6 0-15,-3 6-13 0,-7-10 2 0,7 10 1 0,0 0 10 0,-3 0 0 16,-8-9 0-16,1 9 0 0,-1 0 14 0,1-3 8 31,-1 3 2-31,0 0 0 0,-6 3 3 0,3-3 1 0,0 0 0 0,3 0 0 0,-7 6-4 16,1-6 0-16,6 3 0 0,-3-3 0 15,3 0 0-15,-3 7-1 0,0-4 0 0,4-3 0 16,-1 0 6-16,0 6 2 0,-3-3 0 0,-3-3 0 16,6 3-10-16,-3-3-1 0,-4 0-1 0,1 0 0 15,-4 7-19-15,3-4 8 0,-3-3-8 0,0 0 0 0,-8 9 12 0,5-9-4 16,6 6 0-16,-3-3-8 0,-4 1 20 0,0 5-4 16,1 0 0-16,3 4 0 0,-4-4-16 0,4 4 0 15,0-4-11-15,-4 7 11 0,4-3 0 0,3-1 0 16,-3 1 0-16,3 2 0 0,-3-2 0 0,0-1 0 0,7 1 0 15,-4 3 0-15,-3-1 0 0,0 1 0 0,3 0 10 0,-3-1-2 16,0 1-8-16,0 0-8 0,0-1 8 0,-1 4-12 16,1 0 12-16,-4-3 0 0,4 3 0 0,-3 2 0 15,2-2 24-15,1 0 1 0,4-3 0 0,-5 3 0 16,5-1 2-16,3-2 0 0,-4 0 0 0,4-1 0 16,0 1-16-16,0 0-3 15,3-7-8-15,1 10 12 0,-1-6-12 0,0 5 0 16,1-2 8-16,3 3-8 0,-4-7 0 0,1 7 0 15,3 3 0-15,-4 0 0 0,0 0 8 0,1-3 0 0,-4 3-8 0,0-3 12 16,-1 3-12-16,1 0-12 0,4 0 3 0,-4-4 0 16,0 4 22-16,3-3 5 0,0-3 1 0,-3 3 0 15,4-1 14-15,-1-5 3 0,4 6 1 0,0-7 0 16,3 10-17-16,4-9-3 0,-3-4-1 0,3 10 0 16,-4-6-16-16,1 2 0 0,-1-2 0 0,1-1 0 15,3 1 0-15,0 6 0 0,0-7 0 0,-4 7 0 0,4 0 0 0,-3-3 0 16,-1 2 0-16,1 1 0 0,-1-3 0 0,-3 3 0 15,4 3 0-15,-4 0 0 0,-4 0 0 0,4 6 0 16,0-6 0-16,3 0 0 0,-3 0 0 0,0-4 0 16,4 4 0-16,-1-3 0 0,1 0 0 0,-1-3 0 15,4 2 8-15,0-5-8 0,0 6 13 0,0-7-1 16,4 7 0-16,-4-6 0 0,0 6-4 0,3-1 0 16,1-2-8-16,-1 6 12 0,-3 0-12 15,0-3 0-15,4 3 0 0,-4 0 0 16,0 6 0-16,0-6 0 0,0 0 0 0,0 0 0 0,0 0 0 0,3 0 0 15,1-4 0-15,-1 4 0 0,1-3 9 0,-1 3-9 16,1-9 8-16,-1 9-8 0,5-4 20 0,-5-5 0 16,4 6-1-16,0-7 0 0,0 4-4 0,0-3-1 15,-3-1 0-15,-1 1 0 0,1-4-2 0,3 1-1 16,0 2 0-16,0 4 0 0,0-4-11 0,0 1 10 16,0-4-10-16,0 10 10 0,0-6-10 0,0-1 0 0,0 7 0 0,0-7 8 15,4 7-8-15,0-6 0 0,-4 6 0 0,3-1 0 16,1-2 0-16,-1 0 0 0,-3-4 0 0,4 1 0 15,0-1 0-15,-4 7 0 0,3-6 0 0,-3-4 0 16,0 4 0-16,4 2 0 0,-4-5 0 0,4-4 0 16,-1 10 0-16,1-4 0 0,-1-2 0 0,1-1 0 15,0 4 0-15,-1-4 0 0,1 1 0 0,-1 2 0 16,1-9 0-16,-1 13 0 0,1-10 0 0,3 10 8 0,0-4-8 16,0 1 0-16,0-4 0 15,4 4 0-15,-4 3 0 0,0-4 0 0,4 1 0 0,0-4 0 0,3 0 0 0,-4 4 0 16,1-4 0-16,-4 1 8 15,4 2-8-15,-1-2 0 0,-2-7 0 0,2 6 0 16,1 4 8-16,-1-7 0 0,1 4 0 0,0-1 0 16,-1-3-8-16,-2 4 0 0,6-4 0 0,-4-3 0 15,1 10 0-15,0-7 0 0,3-3 0 0,-4 6 0 16,5 1 0-16,-1-7 0 0,-7 6 0 0,7-2 0 0,4-1 0 0,3-6 0 16,-3 9 0-16,-1-2 0 0,-3-4 8 0,8 3 0 15,-5-3 0-15,5 0 0 0,-8 3-8 0,3-2-11 16,5-4 3-16,-1 9 0 0,-7-9 8 0,0 0 0 15,0 6 0-15,4-3 0 0,0 1 0 0,-4-4 0 0,-3 0 0 0,6 6 0 16,1-6 23-16,0 3 6 0,-4-3 2 16,0 0 0-16,4 0-31 0,-1 0-18 0,-2-3 2 15,-1 3 1-15,0 0 24 0,7 0 5 0,-3 0 1 0,3 0 0 16,-3 0-15-16,3 0 0 0,0 0 0 0,-3-6 0 16,0 12 0-16,-1-12 0 0,1 6 0 15,3-4 0-15,-3 4 0 0,3-3 0 0,-3-3 0 0,3 6 0 16,4-3 0-16,-4-3 0 15,-10 6 0-15,3-4 0 0,7-2 0 0,-3 6 0 16,-4-3 0-16,-3-6 0 0,-1 9 0 0,4-3 0 16,-3-4 0-16,3 4 0 0,-7-3 0 0,4 3 0 0,3-7 0 0,-3 7 0 15,-1-3 0-15,1-7 0 0,0 10 0 0,-1-6 0 16,1-1 12-16,0 1-3 0,-1-4-1 0,4 4 0 16,1-10-8-16,-1 10 0 0,0-4 0 0,4 4 0 15,-1-4 0-15,-3 1 0 0,1 2 0 0,-1 1 0 0,0-4 0 0,4 4 0 16,-4-4 0-16,-4 4 0 0,1 0 0 0,0-1 0 15,-4 1 0-15,3-4 0 0,-6 4 0 0,3 6 0 16,-3-7 0-16,3 1 0 0,-4-4 0 0,5 4 0 16,-5-4 0-16,1 4 0 0,-4-10 9 0,3 10 0 15,4-4 0-15,-3-6 0 0,0 7-9 0,3-7 12 16,-4-3-12-16,4 0 12 0,1 3-12 0,-1-3 0 16,0-3 0-16,3-3 0 0,-3 6 0 15,1 0 0-15,-1 0 0 0,0-6 0 0,0 6 0 0,0 0 12 16,-3 0-12-16,3 3 12 0,-4-3-12 0,1 1 0 15,-1 2 0-15,-2-3 0 0,-5 6 0 0,4-3 0 16,4-3 0-16,-4 0 0 0,0 0 0 0,0 0 0 16,-4-3 0-16,4 3 0 0,-3 0 0 0,3 1 0 15,-3-5 0-15,3 1 0 0,0-6 0 0,-4 9 0 16,1-9 0-16,-1 6 0 0,4-4 0 0,-3-2 0 0,-1 9 8 0,1-9-8 16,-4 6 0-16,0-4 0 0,0 4 0 0,-4-3 0 15,4 3 0-15,-3 0 0 0,-1 0 0 0,4-3 0 16,-7 6 0-16,7-3 0 0,-7 3 0 0,0 3 0 15,0 0 0-15,0-3 0 0,4 0 0 0,-5 0 0 16,1 0 0-16,0 0 0 0,-3 3 0 0,3 1 0 16,0-4 0-16,-4 3 0 0,0-3 0 0,1 0 0 15,-1 6 0-15,-3-9 0 0,4 9 0 0,-1-2 0 16,0-1 0-16,-3-3 0 0,4 6 0 0,-1-3 0 16,1 1 0-16,-1-4 0 15,-3 3 0-15,3-3 0 0,-3 6 0 0,4-3 0 0,-1 1 0 0,-3-1 0 16,3 6 0-16,1-2 0 0,-4-1 0 0,0 0 8 15,-1 0-8-15,1 4 0 0,0-7 0 0,0 7 0 16,-4 2-12-16,4-2 12 0,-3-1-12 0,3-3 12 16,-4 4-11-16,4 2 11 0,-4 1-8 0,1-3 8 15,-1 2 0-15,0-2 0 0,4 2 0 0,0 1-8 0,-4-4 8 0,4 4 0 16,-3-4 0-16,-1 4 0 0,4-1 0 0,0-2 0 16,-4 2 0-16,4-2 0 0,0 3 0 0,0-1 0 15,0 1 0-15,3-4 0 0,-3 4 0 0,0-1 0 16,0-2-9-16,0 2 9 0,0 7-8 0,-1-6 8 15,-2-4-10-15,3 4 10 0,0 0-8 0,3-1 8 0,-3 1 0 16,0 2-9-16,-4 1 9 0,4-3 0 0,3-1 0 0,-3 4-8 16,0 0 8-16,0-4 0 0,4 7 0 0,-1-3 0 15,0 0 0-15,-3-1 0 0,0-2 0 0,4-4 0 16,6 10 0-16,-7-6 0 0,-6 0 0 16,3-1 0-16,3 1 0 0,1 6 0 15,-12-4 0-15,8 1 0 0,-3 0 0 0,3-4 0 16,-1 7 0-16,1-6 0 0,-3 6 0 0,-1-4 0 15,7-2 0-15,1 6 0 0,-4-3 0 0,3 2-10 16,1-5 10-16,-1 0-10 0,0 6 10 0,1-7 0 0,-4 7-9 16,3-3 9-16,4-4 0 0,0 7 0 0,-7-6 0 0,0-1 0 15,3 7 0-15,1-6 0 0,-1-1 0 0,-3 1 0 16,0 6 0-16,0-7 0 0,3 10 0 0,-3-9 0 16,-7 6 0-16,7-3 0 0,3 2 0 0,1-5 0 15,3 6 0-15,-8-3 0 0,1 3 0 0,0-4 0 0,4 4 0 0,-4 0 0 16,-4-3 0-16,7-4 0 15,4 10-28-15,0-9-2 0,-7 9 0 0,3-3 0 0,4-7 30 0,-3 10 0 16,3-9 0-16,-4 9 0 16,1-3-12-16,-1-7 3 0,8 10 1 0,-5-9 0 0,-2 9-13 15,3-3-3-15,7 3 0 0,-4-6 0 16,-3 2-134-16,0 1-27 0,7 3-6 0</inkml:trace>
  <inkml:trace contextRef="#ctx0" brushRef="#br2" timeOffset="36057.11">22130 10249 748 0,'-14'7'67'0,"14"-7"-54"0,0 0-13 0,0 0 0 15,0 0 213-15,0 0 40 0,0 0 8 0,0 0 2 16,0 0-184-16,0 0-37 0,0 0-7 0,0 0-2 16,0 0-9-16,0 0-3 0,0-7 0 0,0 7 0 15,-4-9-13-15,4 9-8 0,-3 0 10 0,-4-9-10 16,-4 9 8-16,4-4-8 0,-4 4 0 0,4-3 0 0,-10 3 0 0,3 0 0 15,-1 0 0-15,5 3 0 16,-11-3 8-16,3 4-8 0,0-4 0 0,1 6 0 16,-1-3 29-16,-3 3 0 0,-4-3 0 0,4-3 0 0,3 7-4 0,1-4-1 15,-8 0 0-15,-3-3 0 16,7 6 11-16,-4-3 1 0,0-3 1 0,1 7 0 0,-1-4-26 16,0-3-11-16,8 3 8 0,-5 3-8 15,1-3 15-15,0-3-3 0,3 6 0 0,1-2 0 0,-4-4-12 16,3 6 11-16,-3-3-11 0,3 0 10 15,1 3-10-15,-1-2 0 0,-3 2 0 0,3-3 0 0,-3 3 0 0,0 1 0 16,0-7 0-16,-1 9 0 0,-2-3 0 0,3-3 0 16,-4 7 0-16,4-7 0 0,-4 6 0 0,7 1 0 15,-6-10 0-15,6 9 0 0,0-6 0 0,1-3 12 0,3 10-12 0,-4-10 12 16,0 9-4-16,4-6-8 16,0 3 12-16,4-2-4 0,-5-4-8 0,1 9 10 0,4-3-10 0,-4 1 10 15,0-1-10-15,-1-3 0 0,1 6 0 0,0 1 0 16,-3-1 0-16,-1 1 0 0,-3 2 0 0,7-9 0 15,0 7 0-15,-4 2 0 0,4-2 0 0,0-1 0 16,0 0 0-16,3 1 0 0,0 2 0 16,1-2 0-16,-1-1 0 0,1 4 0 0,-1-1 0 15,1-2 0-15,-5 2-9 0,5-2 9 0,-1-1 0 16,-3 4 0-16,4-4 0 0,-5 4 0 16,5-4 0-16,-1 7 0 0,1-10 0 0,-1 3 0 15,1 7 0-15,-1-10 0 0,4 4 9 0,-4-1-1 0,4 4 0 0,-3-4 0 16,3 0-8-16,0 4 0 0,-1-4 0 0,1 1 0 15,4 2 0-15,-4-2-14 0,0-1 3 0,0 4 1 16,0-4 10-16,0 4 16 0,0 2-4 0,-4-2-1 0,4-1-11 16,-4 7 0-16,1-6 0 0,-4 9 8 15,0-3 9-15,3-1 2 0,-3-2 0 0,3 3 0 0,-3-7 1 0,4 10 0 16,-5-6 0-16,5 0 0 0,3 3-3 0,0-7 0 16,-4 10 0-16,4-3 0 0,0-7-17 0,4 7 10 15,-8 0-10-15,0-6 8 0,4 5-8 0,-3-2 0 16,3 3 0-16,-4-7 0 0,4 7 0 0,-4 3 0 15,-3-3 0-15,4-6 0 0,-4 8 0 0,3 1 0 16,-3-3 0-16,3 3 8 0,1-3-8 0,-1-6 0 0,1 8 0 0,3-2 0 16,3-6 14-16,-3 9-2 15,3-3-1-15,1-1 0 0,-1-2-11 0,4 3 8 0,0 0-8 16,0 0 8-16,0-4-8 16,0 7 0-16,0-6 0 0,-3 0 0 0,-1 5 0 0,4-2 0 15,-3 0 0-15,3-3 0 0,-7 3 0 0,3 3 0 16,4 0 0-16,-3 6 0 0,-1-3 0 0,1 0 0 15,-4 0 0-15,3-3 0 0,1 6 0 0,3-3 10 0,-4-3-10 16,0-3 10-16,4 9-2 0,-3-6 0 0,3 0 0 0,0-3 0 16,0-3-8-16,0 6 8 0,3-4-8 0,-3 1 8 15,0-3-8-15,0 3 0 0,0 0 9 0,4-1-9 16,-4-2 0-16,0 6 8 0,0-3-8 0,4 3 0 16,-4-3 0-16,0 6 0 0,0-7 0 0,0 11 8 15,0-4-8-15,0 3 0 0,0-3 0 0,0 3 0 16,0-3 0-16,0-3 0 0,3 3 0 0,1-3 8 15,-1 3 4-15,1-3 0 0,-1-3 1 16,4 0 0-16,4-3 0 0,-4 3 0 0,0-7 0 0,4 10 0 16,-1-6-5-16,-3-1-8 0,0-5 11 0,4 9-11 15,-1-7 9-15,-3 1-9 0,0 6 0 0,4-1 9 16,-4 1-9-16,0-3 0 0,0 6 0 0,0-3 0 0,4-7 0 0,-4 10 0 16,0-3 0-16,-3 3 0 15,-1-10 0-15,1 7 0 0,6 3 0 0,-3 0 0 16,0-3 0-16,4-7 0 0,-4 7 0 0,3 0 0 15,-2-3 8-15,2-1-8 0,1-2 0 0,-1 0 8 0,4 5 4 0,-3-5 1 16,0-1 0-16,-1 4 0 0,4-3-13 0,-7-1 0 16,4 4 0-16,-1-4-10 0,-2 1 10 0,2 0 11 15,1-4-3-15,-1 10 0 0,-3-7-8 0,4 1 0 16,0 6 0-16,-1-7-11 0,-3 4 11 0,4 0-8 16,-1 2 8-16,1-5-8 0,-1 6 8 0,1-7 0 0,0 4 8 0,3-4-8 15,0-2 8-15,-4 2-8 0,5-8 8 0,-1 5-8 16,-4 0 0-16,4 4 0 0,0-4 0 0,1 1 0 15,-5-7 0-15,4 6 9 0,0 1-9 0,1 2 0 16,-5-6 0-16,1 4 0 16,3-7 0-16,-4 10 0 0,1-7 8 0,0 6-8 0,6-2 0 0,-3-7 0 15,0 13 0-15,1-10 0 16,-1 3 0-16,0 1 0 0,0 2 0 0,0-2 10 16,0-1-10-16,-3 0 8 0,3-5-8 0,0 5 0 15,0 0 0-15,0 1 0 0,-3-7 0 0,3 6 0 0,-4-2 0 0,4-1 0 16,-3-6 0-16,3 6 0 0,0-3 0 0,0 4 0 15,-3-4 8-15,3 6-8 0,4-6 12 0,-4-3-4 16,0 10-8-16,0-4 0 0,0-3 0 0,0 6-11 16,4-5 11-16,-4 5 0 0,4 0 0 0,-4 1 0 0,3-7 0 0,1 6 0 15,-4 1 0-15,0-1 0 16,4-6 0-16,-4 7 0 0,0-1 0 16,0-6 0-16,0 7 0 0,0-10 0 0,1 9 0 0,-5-6 0 15,1 4 0-15,3-4 0 0,0 3 10 0,-3-3-10 16,3-3 0-16,0 9 0 0,0-5 0 0,0 2 0 0,-3-3 0 0,6-3-8 15,-3 0 8-15,4 6 0 0,0-3 0 0,-4-3 0 16,3 7 0-16,5-4 0 0,-1-3 0 0,0 3 0 16,-7-3 0-16,11 0 0 0,-1 0 0 0,1 0 0 15,-7 0 0-15,-4 0 0 16,7 0 0-16,0 0 8 0,0 0-8 0,0 6 0 0,1-3 0 0,-1-3 0 16,0 0 8-16,0 0-8 0,-7 0 0 0,4 0 0 15,7 0 0-15,-4 0 0 0,0 0 0 0,0 0 0 0,-3 0 0 16,3 0 0-16,4 0 0 0,-1 0 0 15,-6-3 0-15,3 3 0 0,7 3 0 0,-3-3 0 0,-4 0 0 0,-3 0 0 16,3 0 0-16,0 0-10 0,0 0 10 16,-3 0-8-16,3 0 8 0,-3 7 0 0,6-4 0 0,-2-3 0 15,-5 0 0-15,1 6 0 0,7-3 0 0,-4-3 0 16,-4 3 0-16,1-3 0 0,-4 0 0 0,4 0 0 16,3 0 0-16,0 0 0 0,-7 0 0 15,0 0 0-15,8 0 0 0,-5 0 0 0,1 0 0 16,-1 0 0-16,1 0 0 0,3 0 8 0,0 0-8 0,-3 0 11 15,-4 0-11-15,0 0-9 0,7-3 9 0,4 3-13 0,-11 0 13 0,7-3 0 16,1 3 0-16,2-6 0 0,-3 6 0 0,1 0 0 16,-1 0 0-16,-4-3 0 15,5-4 0-15,-1 7 0 0,-4-3 0 0,5-3 0 16,-5 3 0-16,1-7 0 0,3 10 0 0,0-9 0 16,-3 9 0-16,3-9 0 0,0 9 0 0,0-4 0 0,0-5 0 0,1 9 0 15,2-3 0-15,1-3-9 16,-4 3 9-16,0-4 0 0,1 4-9 0,-1-6 9 0,0-1 0 0,0 7 0 15,0-6 0-15,-3-1 0 0,3 7 0 0,-3-6 0 16,3-1 0-16,0 1 8 0,-3 0-8 0,-1 2 0 16,1-8 0-16,-4 11 0 0,7-5 0 0,-3 0 0 15,-1-1 0-15,1 7 0 0,3-6 0 0,-7-1 0 16,4 1 0-16,0 6 0 0,-1-7 0 0,1 7 0 16,0-6 8-16,-4 3-8 0,0-7 0 0,0 10 0 0,0-7 0 0,0 1 0 15,0 0 0-15,4-4 0 16,-4 4 0-16,0-1 0 15,4-2 8-15,-4-1 0 0,0-2 0 0,0 2 0 0,0-3-8 0,0-3 0 0,0 1 0 16,-3-1 0-16,0 3 28 0,3-3 1 0,-4-3 0 0,1 0 0 16,-1 1-29-16,-3-1 0 15,4-4 0-15,0 5 0 0,3-1 0 0,-4 0 8 0,1 0-8 16,3 0 0-16,-3-6 0 0,-1 6 0 16,4 0 0-16,-3-3 0 0,3-4 0 0,-3 7 0 0,3-6 0 0,0-3 0 15,-4 6 0-15,4-4 0 0,-6-2 0 0,6 6 0 16,-4-6 0-16,1-1 0 0,-8 1 0 0,4 0 0 15,4-1 0-15,-4 1 0 0,-3 0 0 0,3 5 9 16,0-5-9-16,0 0 12 0,-4-1-12 0,4 1 12 16,0 0-12-16,0-1 0 0,-3 1 0 0,3 0 0 0,-3-1 0 15,3-2-11-15,-4 2 11 0,1 4-12 0,3-3 12 16,-4-1 0-16,1 7 0 0,-1-3 0 0,4-3 0 0,-3 9 8 16,-4-10-8-16,0 7 11 0,0-3-11 0,3 0 0 15,-3 6 0-15,0-9 0 16,0 9 0-16,0 0 0 0,-3 3-10 0,-1-3 10 0,-3 0 0 0,4 0 0 15,-4 3 8-15,3-3-8 0,1 0 0 0,-4 0 0 16,3 4 0-16,-3-4-12 0,0 6 12 0,0-3 0 16,3 0 0-16,-3-3 0 0,4 4 0 0,-4-4 0 15,0 0 0-15,0 3 0 0,-4-3 0 16,4 0 0-16,-4 6-10 0,4-9 10 0,-7 9 0 16,4-2 0-16,-1-1 0 0,0 3 0 0,-3 0 0 0,4 1 0 15,-4-1 0-15,0 0 0 0,-1-2 0 0,1 5 0 0,0 1 0 0,0-4 0 16,4 3 0-16,-5 1 0 15,1-4 0-15,4 4 0 0,-1-1 0 0,1 0 0 16,-5-2 0-16,5 2 0 0,-1 1 0 0,-3-1-14 0,4-3 3 0,-1 4 1 16,-3-7 10-16,0 10 11 0,3-4-3 0,-3 1 0 15,0-7-8-15,0 9 0 0,-4-2 0 0,4-1 0 16,-4 1 0-16,4-4 0 0,-3 4 9 0,3-7-9 16,-4 6 0-16,4 1 0 0,-4-7 0 0,4 9 0 15,-4-2 0-15,4-7 0 0,-7 7 0 0,4-1 0 16,-1-6 0-16,4 7 0 0,0-7 0 15,-4 6 0-15,0-6 0 0,4 1 0 0,0 5 0 0,0-3 0 16,0-2 0-16,3-1 0 0,-3 6 0 0,4 1 0 16,-1-4 0-16,-3 3-15 0,7 1 4 15,-4-1 1-15,1-2 10 0,-1 5 0 0,1-2 0 0,-1 2 0 16,4 1 0-16,-4-4 12 0,-3 4-4 0,0 0 0 16,0 2-8-16,0-2 0 0,0-1 0 0,0 1 0 15,-4 0 0-15,4 6 0 0,-4-7 0 0,4 1 8 0,-3-1-8 0,2 7 0 16,-2-6 0-16,3-1 0 15,-4 1 0-15,4 0 0 0,0 2 0 0,0-2 0 0,0-4 0 0,3 4 0 16,-3 0 0-16,3-1 0 0,-3 1 0 0,0-1 0 16,0 1 0-16,0-4 0 0,-4 4 0 0,4 6 0 15,-3-7 0-15,2 7 0 0,-2-6 0 0,-4 3 0 16,-4-1 0-16,0 1 0 16,4-3-26-16,-4 9-3 0,-6-10-1 0,2 7 0 0,1 0 30 0,3-3 12 15,4-4-1-15,-3 7 0 0,-8-6-11 0,4-1-17 0,6 1 4 16,1 6 1-16,0-7 33 0,0 1 7 15,3 0 2-15,4 5 0 0,-3-5-22 0,2 0-8 16,-2-1 0-16,3 4 0 0,0 0 0 0,0-4-18 0,-4 1 2 16,-3 3 1-16,7-1 15 0,-4-2 0 0,-3 6 0 0,0-7 0 15,-4 1 0-15,4 6 0 0,7-3 0 16,-4-1 0-16,-7 1 0 0,4-3 0 16,11 5 0-16,-5-5 0 0,-2 0 0 0,-1 5 0 15,4-2 0-15,3-6 0 0,1 9 15 0,-1-4-4 0,1 4-1 0,3-3 0 16,0-7-10-16,0 10 0 0,-8-3 0 0,8-3 8 15,0 5 0-15,0-5-8 0,-3 0 12 0,-1 5-4 16,1-2-8-16,2 3 0 0,1-6-12 0,0 9 12 16,-7-10-9-16,4 10 9 0,3-3 0 0,0-6 0 15,-4 6 0-15,0-4 0 0,4 4 0 0,4-3 0 16,-4 6 0-16,0-3 0 0,-4-7 0 0,4 10 0 0,4-9 0 0,-5 6 0 16,-2-4 0-16,3 7 0 0,0-3 0 0,3-6 0 15,-6 9 0-15,3-3 0 0,-4 3 0 0,4-6 0 16,7 6 0-16,-4 0 0 0,-10-4 0 0,7 4 0 15,0-6 0-15,7 6 0 16,0 0-80-16,0 0-12 0,0 0-2 0,0 0-790 16,0 0-157-16</inkml:trace>
  <inkml:trace contextRef="#ctx0" brushRef="#br2" timeOffset="40038.29">22193 9923 460 0,'-17'0'20'0,"10"0"5"0,3-3-25 0,4 3 0 0,-7 0 0 0,3 0 0 0,-6-6 116 0,3 6 19 15,7 0 3-15,-7 0 1 16,0-3-28-16,0 3-6 0,7 0-1 0,0 0 0 15,-7-3-55-15,-4 3-11 0,4 0-2 0,7 0-1 16,0 0 5-16,-7 0 0 0,-4 0 1 0,4 3 0 0,7-3-11 0,-7 0-2 16,-3 3-1-16,-1-3 0 0,4 0 8 0,0 0 1 15,7 0 1-15,-7 0 0 0,-7 0-11 0,3 0-2 16,4 0-1-16,0 0 0 0,-7 9-14 0,3-9-9 16,4 0 12-16,0 6-12 0,-3-2 25 0,-1-4-1 15,-3 0-1-15,3 3 0 16,4 3-23-16,-3-6-15 0,-8 0 3 0,4 3 0 0,3-3 12 0,1 0 0 0,-8 0 0 0,1 6 0 31,-1-6 20-31,0 4-2 0,1-4-1 0,-5 6 0 0,1-3-4 0,4-3-1 0,3 3 0 16,-1-3 0-16,-2 0-2 0,-1 6-1 15,1-2 0-15,2-4 0 0,1 9-9 0,-3-9 0 0,3 9 0 16,-4-6 0-16,4-3 0 0,-4 10 0 16,4-1 0-16,0 1 0 0,-4-7 0 0,1 6 0 0,-1-3 0 0,0 1 0 15,-3 2 0-15,0-3 0 0,3-2 9 0,-3 5-9 16,0 0 24-16,0-5 0 0,3 5 0 0,-3 0 0 15,3-6-4-15,-3 7 0 0,0-10 0 0,0 9 0 16,0 1-8-16,0-7-1 0,3 6-1 0,0-2 0 16,-3-4-10-16,4 6 0 0,-1-6 0 0,0 7 8 15,1-4-8-15,-1 0 0 0,4 0 0 0,-4-2 0 16,1 5 0-16,-5 0 0 0,5-5 0 0,-1 5 0 0,1 0 8 0,-1-2-8 16,-3-1 0-16,3 0 8 0,4-3-8 0,0 7 0 15,-4-7 0-15,4 6 8 0,-4-3-8 0,4-2 0 16,0 5 0-16,0 0 0 15,0-5 0-15,0 5 0 0,0-3 0 0,0 1 0 0,0 2 0 0,3 0 0 16,-3-2-12-16,0-1 12 0,3 3 0 0,-3-2 0 16,4-1 0-16,-5 3 0 0,5 1 0 15,-1 2 0-15,1-2 0 0,-1-1 0 0,0 4 0 0,1-4 0 16,-1 7 0-16,4-4 0 16,-3 1 0-16,-1-1 0 0,1-2 0 0,-1 2 0 0,4-2 0 0,-4 5 0 15,4-8 0-15,0 8 0 0,-3-5 0 0,3-4 8 16,-4 3-8-16,4 1 0 0,-4-1 8 0,4 1-8 15,-3 2 8-15,-1-2-8 0,1-1 14 0,-5 3-2 0,5 1-1 0,-4-4 0 16,7 1 12-16,-4 2 2 16,0-2 1-16,1 2 0 0,-1-2-14 0,4 2-2 0,-3-2-1 0,-1 5 0 15,4-2-9-15,-4-1 10 0,4 1-10 0,0-4 10 16,-3 4-10-16,-1 6 0 0,4-7 0 0,-3-2 0 16,2 9 0-16,-2-7 0 0,-1 7 0 0,1-7 0 15,-4 1 0-15,3 6 0 0,0 0 0 16,-3-1 0-16,4-2 0 0,-1 3 0 0,1-7 0 15,-1 7 0-15,0-6 8 0,4 6 0 16,-3-7 0-16,3 7 0 0,-4-6 22 0,4 5 4 0,0-2 1 0,4 3 0 16,-5-7-35-16,1 7 0 0,4-6-15 0,-1 6 5 15,1-1 10-15,-4-2 0 0,3 3 0 0,1-7 0 16,-1 7 0-16,-3 3 12 0,4-3-2 0,-4 0-1 16,3-4-9-16,0 7-17 0,-3-3 4 0,0 3 1 15,0-3 12-15,0 0 16 0,4-4-3 0,-4 4-1 16,3 0-12-16,-3-3 0 0,4-1 0 0,-1 1 0 15,1 3 0-15,-1 0 12 0,0-4-1 0,4 4-1 0,0 0-10 0,-3-3 0 16,3-1 0-16,-4 1 0 0,4 0 0 0,0-1 0 16,-3 1 0-16,-1 0 0 0,4 0 0 0,-3-1 0 15,3 1 0-15,-4-4 0 0,1 1 0 0,-1 0 0 16,4 5 0-16,-3-5 0 0,-1 6 10 0,4-7 0 16,0 4 0-16,0-4 0 0,0 1-10 0,0 6 12 15,4-7-12-15,-1 1 12 0,-3 6-12 16,4-7 8-16,-4-2-8 0,0 8 8 15,0-5-8-15,3 0 0 0,-3 5 0 0,0-5-11 0,0 6 11 0,0-7 0 16,-3 10 0-16,3-6 0 0,0 0 0 16,0-1 0-16,0 1 0 0,0 0 0 0,-4-1 0 0,4-5 0 15,4 2 10-15,-4 7-10 0,0-10 18 0,3 4-2 0,1-4-1 16,-1 4 0-16,1-4-2 0,-1 1 0 16,1-1 0-16,-4 4 0 0,3-4-5 0,1 4-8 15,0-4 11-15,-1 4-11 0,-3 5 0 0,4-5 0 0,-1 3 0 0,1-1 0 16,-4 1 0-16,3 0 0 0,-3 3 0 0,4-7 0 15,-4 10 0-15,0-6 0 0,3-1 0 16,-3 4 10-16,4-6-10 0,-4 6 0 0,0-7 0 0,0 7 0 16,3-7 8-16,-3 1 0 0,4-4 0 0,-1 7 0 15,1-3-8-15,-4-1 0 0,3-2 0 0,1 2 0 16,-4-2 0-16,3-1 0 0,-3 3-10 0,4 1 10 16,-4-4 0-16,3 1 0 0,1 2 8 0,-4 4-8 0,4-3 12 0,-1-1-4 15,1 1 0-15,-4 2-8 16,3-2 0-16,-3-1 0 0,4 7 0 0,-4-6 0 15,3 6 0-15,-3-7 0 0,0 10 0 0,0-6 0 16,0-1 0-16,0 1 0 0,0 0 0 0,4-4 0 0,-4-2 0 0,0 9 10 16,3-10-10-16,-3 4 8 15,0-4-8-15,4 4 0 0,-1-4 0 0,1 3 0 0,-4-2 8 0,3 2 0 16,1-2 0-16,-1 5 0 16,1-2-8-16,-1-4 10 0,1 4-10 0,0-4 10 0,-1 4-10 0,1-1 0 15,-1-2 0-15,1 2 8 0,-1 4-8 0,1-3 0 16,-1-4 0-16,4 4 0 0,-7-1 0 0,4-2 0 15,-1 5 0-15,1-8 0 0,-1 8 0 0,1-9 0 16,-1 4 0-16,1 6 0 0,3-10 0 0,-3 3 0 16,3 1 9-16,-4-4-9 0,4 0 0 0,0 4 8 0,-3-1-8 0,3 0 0 15,0-5 9-15,0 5-9 0,0 0 12 0,0 1-12 16,0-1 8-16,0 1-8 16,4-4 0-16,-4 3 0 0,3 1 0 0,-3-1 0 0,0 4 0 15,4-4 0-15,-4 4 0 0,4-4 0 0,-1 4 0 0,1 2 0 16,-1-2 0-1,1-1 0-15,-4 4 0 0,7-4 0 0,0 1 0 0,0 0 0 0,1-4 0 0,-1 4 0 16,-4 2 16-16,4-2 0 16,-3-4 0-16,0 4 0 0,-1-4-25 0,1 1-6 0,-1 2-1 15,-3-3 0-15,4-5 26 0,-1 5 5 16,-2 4 1-16,2-4 0 0,-3 7-26 0,4-10-5 0,-1 10-1 0,-3-4 0 16,4-2 16-16,-4-1 0 0,4 3 0 0,-1-8 0 0,4 5 10 15,-3 4 5-15,-4-4 1 0,7 0 0 16,-3 1-26-16,3-7-5 0,-4 6-1 0,1 1 0 15,3-1 25-15,-3-6 5 0,3 7 1 0,-4-4 0 0,1-3-25 0,3 7-5 16,-3-1-1-16,3-6 0 0,0 6 16 0,-4 1 0 16,1-7 0-16,0 6 0 0,-1 4 0 0,1-7 0 15,-1 4 0-15,1-1 0 0,3-3 0 16,-3 4 0-16,-1-1 0 0,4 1 0 0,0-1-14 0,-3 0 0 16,3-2 0-16,-3 2 0 0,-1-3 14 0,4-3 0 15,-3 7 0-15,3-7-9 0,-3 6 9 0,3-2 0 16,-4-4 0-16,1 3 0 0,0 0 0 0,-1-6 0 15,1 10 0-15,-1-4 0 0,1-3 0 16,-1 7 0-16,1-7 0 0,3 3 0 0,-3-3 0 0,-1 7 0 16,1-7 0-16,-1 3 0 0,5-3 0 0,-5 6 0 15,1-2 0-15,3-1 0 0,0 0 10 0,0-3-2 16,0 7-8-16,0-4 12 0,4 0-12 0,0-6 0 16,-1 10 0-16,1-1 0 0,3-9 0 0,-3 10 0 15,-1-7 0-15,1 3 0 0,0-3 0 0,-1 7 0 16,1-7 0-16,-4 3 0 0,-3-3 0 0,3 6 0 0,0-2-13 0,0-4 4 15,-4 0 9-15,1 6 0 0,3 1 0 0,-3-4 0 16,-1 0 0-16,1 1 0 0,-1-4 0 0,1 6 0 16,3-6 0-16,-3 7 0 0,-1-10 0 0,4 9 0 15,1-3 0-15,-1-2 11 0,-4-1-3 0,4 6 0 16,4-9-8-16,0 10-12 0,-1-10 2 0,-3 6 1 16,-3-3 9-16,7 0 16 0,3-3-4 0,-4 9-1 15,-6-9-11-15,3 7-14 0,7-4 3 0,-3-3 1 0,3 0 10 0,-7 6 0 31,0-3 0-31,7 0 0 0,-3-3 0 0,0 0 9 0,-4 7-1 0,0-7-8 16,4 3 0-16,-1-3 0 0,-3 0 0 0,-3 0 0 16,3 6 0-16,0-6 0 0,0 0 0 0,0 0 0 15,1 0 8-15,-1-6-8 0,3 6 0 0,1 0 0 16,-4 0 0-16,4 0 0 0,3 0 0 0,0 0 0 16,0 0 0-16,-3 0 8 0,-1-3-8 0,8 3 0 15,0-7 0-15,-4 7 0 0,-3 0 0 0,-1 0 0 0,4 0 0 0,-3 0-14 16,0-3 1-16,-4 3 0 0,3-3 13 0,5-3 0 15,-5 6 0-15,1 0 0 0,-8 0 10 0,8 0 2 16,3 0 0-16,-7 0 0 0,1 0-12 0,-1 0 0 0,3-3 0 16,4 3-11-16,-3-7 11 0,0 7 0 0,-4 0 8 15,3 0-8-15,5 0 0 0,-1-3 0 0,-4 3 0 0,1-6 0 16,7 6 0-16,-4 0 0 0,-3 0 0 0,-1 0-8 16,-3 0 8-16,4 0 0 0,3 0 0 0,-3 0 0 15,-4 0 0-15,4 0 0 0,3 0 0 0,-4 0 0 16,-3 0 0-16,4 0 0 15,-4 0 0-15,4 0 0 0,-1 0 0 0,-2 0 0 0,2 0 0 0,-3-3 0 16,4 0 0-16,0-3 0 16,-4 6 0-16,3-10 8 0,1 10-8 0,0-9-15 15,-4 6 4-15,3-1 1 0,1-2 18 0,0 3 3 0,-4-3 1 0,3 3 0 16,-2-7-12-16,2 7 0 0,1-3 0 0,-1 3 0 16,1-4 0-16,-4 4 0 0,4 0 0 0,-1-3 0 15,1 3 0-15,0-4 0 0,-1 7 0 0,1-9 0 16,-4 9 0-16,4-3-17 0,-1-7 4 0,1 7 1 15,0-3 12-15,-1 6 0 0,-3-3 0 0,4-3 0 0,-4 3 0 16,0-1 0-16,0-2 0 0,-3 6 0 16,3-9 0-16,0 9 0 0,0-3 0 0,-3-7 0 0,3 10 0 0,0-9 0 15,-3 9 0-15,3-10 0 0,-4 7 0 16,5 0 0-16,-1-3 0 0,0-4 0 0,-4 7 8 0,8-3 2 16,-4 0 0-16,0-1 0 0,0-2-10 0,4 0 0 15,-7 6 0-15,3-7 0 0,0 1-15 0,-4-4 5 16,4 10 1-16,-3-6 0 0,0-1 9 0,3 1 0 15,-4-1 0-15,1 1 0 0,-1-4 25 0,5 4 4 16,-5 0 1-16,-3-4 0 16,4 4-30-16,-1-1 0 0,1-2 0 0,0 2 0 15,-1-2-17-15,-3 2-10 0,4-2-1 0,-4-1-1 0,3 4 29 0,-3-4 0 16,1-2-8-16,2 2 8 0,-3 4 0 0,0-4 0 16,0-6 0-16,0 10 0 0,4-4 0 0,-4 1 0 0,4-7 0 0,-4 10 0 15,3-4 0-15,1 1 0 16,-1 2 0-16,1 1 0 0,0-4 0 0,-1 4 0 15,4-1 0-15,-3 1 0 0,-1 0 0 0,4-4 0 0,-3 4 0 0,3 2 0 16,-3-2 0-16,3 3 0 0,0-4 13 0,-3 4-4 16,3-3-9-16,-4-1 0 0,4 4 0 0,0-7 0 15,1 4 0-15,-5 6-11 0,4-7 11 0,-3 1-8 16,-1 0 8-16,1 5 0 0,0-5-9 0,-4 0 9 16,3-1 0-16,-3-2 0 0,4 2 0 0,-4 1 0 15,4-4 0-15,-4-5 0 0,0 5 0 0,3-3 0 0,-3 1 11 0,4-1 0 16,-4-3 0-16,4 0 0 0,-1 0-11 15,1 7-17-15,-1-10 4 0,-3 9 1 16,4-5 12-16,-1 5 0 0,1-6 0 0,-4 0 0 16,0 7 0-16,4-4 0 0,-4 1 0 0,0-7 0 15,0 9 0-15,4-6 0 0,-8 0 0 0,4 7 0 16,0-10 0-16,0 3 0 0,-3-3 0 0,-1 0 0 16,4 0 0-16,-3 0 0 0,3 0 0 0,-4-6 0 15,1 6 9-15,3-3 2 0,-3-3 0 0,3-3 0 0,0 9-11 0,0-10-16 16,0 1 4-16,0 9 1 0,0-9 11 0,-4 2 0 15,8 4 0-15,-4-3-8 0,-3 3 8 0,3-3 9 16,3-4-1-16,-3 10-8 0,-3 0 0 0,-1 1 0 16,1-1-10-16,-1-7 10 0,1 7 0 0,-1 0 0 15,-3 0 0-15,0 4 0 0,0-4 0 0,0 0 0 0,0 0 0 0,-3 0 0 16,-1 3 0-16,1-3 0 16,-4 0 0-16,3 0 0 0,-3 0 0 0,4-6 0 0,-1 6 0 0,-3 0 0 15,4-6 0-15,-4 6 0 0,3-9 0 16,0 9 0-16,1-3 0 0,-1-4 0 15,-3 7 0-15,4-9 0 0,-4 9 0 0,3-6 0 16,1 3 0-16,-1-3 0 0,-3 6 0 0,4 0 0 0,-4 0 0 0,-1 0 0 16,5 0 0-16,-4 3 0 0,0 0 0 0,3 3 0 15,-3-2 0-15,0-1 0 0,0 3 0 0,4-3 0 16,-4 1 0-16,0 2 0 16,-1-3 0-16,5-3 0 0,-4 3 0 0,3 0 0 0,-3-2 0 0,0-1 0 15,4 0 25-15,-1 0 3 0,1 0 1 0,-1 3 0 16,1-3-29-16,3 0 0 0,-4 0 0 0,1 3 0 15,-5 0-17-15,5 4-10 0,-4-4-1 0,3 0-1 16,-3 7 21-16,0-7 8 0,0 6 0 0,-3 4-9 0,3-7 9 0,-4 0 0 16,0 4 0-16,1-1 0 0,-1-2 0 0,-3 2 0 15,4-3 0 1,-1 1 0-16,-3 2 0 0,0-6 0 0,3 7 0 16,-3-7 0-16,3 7 0 0,1-7 0 0,-4 6 0 0,3 4 8 0,-3-7 17 15,3-3 4-15,1 0 1 0,-1 7 0 0,1-10-30 0,-4 3 0 16,3 7 0-16,-3-7 0 15,0 6-21-15,0-6-7 0,3 7-2 0,-3-7 0 0,0 7 30 16,-4-1 0-16,4-3-8 0,0 4 8 0,-4-1 0 16,4 4 0-16,0-4 0 0,-3 4 0 0,-1-4 0 0,0 4 0 15,1-1 0-15,-1-2 0 0,0 3 0 0,1-1 0 0,-1 1 0 16,0-4 0-16,-3 4 0 0,4-4 0 16,-1 4 0-16,-3-4 0 0,3-2 0 0,1 2 0 15,2 1 0-15,-6 2 0 0,4-9 0 0,-5 10 0 16,5-4 0-16,-1 1 0 0,1-1 0 0,-5-2 0 0,5 2 0 0,-1 4 0 15,-3-4 0-15,0 4 0 0,3-4 0 0,-3 1 0 16,3-4 0-16,-3 10 0 0,0-4 0 0,0 1 0 16,0-1 0-16,-1 1 0 0,-2 0 0 0,-1-1 0 15,0 7 0-15,1-6 0 0,-1-1 0 0,-3 1 0 16,0 6 0-16,3-7 0 0,0 1 0 0,4 3 0 16,-4-4 0-16,1 1 0 0,2-1 0 0,1 1 0 15,0 0 0-15,0-1 0 0,3-2 0 0,1 2 0 16,-1-2 0-16,0 2 0 0,-3 1 0 0,7-4 0 15,-4 4 0-15,1 0 0 0,-4 2 0 16,0-2 0-16,3-1 0 0,0 1 0 0,-6 0 0 0,2-1 0 16,1-2 0-16,4 2 0 0,-5 1 0 0,-2 3 0 15,-1-4 0-15,4-6 0 0,7 10 0 0,-4-3 0 16,-3 3 0-16,0-4 0 0,10-2 0 0,-3 2 0 16,-4-2 0-16,4 2 0 0,0 1 0 0,4 3 0 0,3-10 0 0,-4 6 10 15,-7 7-2-15,4-6 0 16,4 0-8-16,-4-1 0 0,-4 7 0 0,4-6 0 0,0 5-8 0,0-2 8 15,-4 3-10-15,0-3 10 0,-3 3 0 0,3 3 0 16,1 0-8-16,-4-4 8 0,-8 4 0 0,8 0 0 16,0 0 0-16,3 0 0 0,-3 4 0 0,0-4 0 15,0 0 0-15,7 0 0 0,0 0 0 0,0 0 0 0,-11 0 0 16,11-4 0-16,3 4 0 0,-3-6 0 0,-3 6 0 0,2 0 0 16,1-9 0-16,4 9-11 15,-1 0 0-15,1 0 0 0,-5 0-2 0,1-3-1 0,4 0 0 16,-1-4 0-1,-3 7-78-15,3 0-16 0,1 0-4 0,-1-3-1099 0</inkml:trace>
  <inkml:trace contextRef="#ctx0" brushRef="#br2" timeOffset="45105.29">26201 6568 57 0</inkml:trace>
  <inkml:trace contextRef="#ctx0" brushRef="#br2" timeOffset="46574.96">26218 6565 403 0,'0'0'17'0,"0"0"5"0,0 0-22 0,0 0 0 0,-7 3 0 0,7-3 0 15,0 0 212-15,-3 0 37 0,3 0 8 0,0 0 2 0,0 0-207 0,0 0-42 16,0 0-10-16,0 0 0 16,0 0-27-16,0 0-7 0,0 0-2 0,-4 9 0 0,-3-6 13 0,4 4 3 15,-4-7 0-15,0 3 0 0,-4-3 20 0,4 0 12 16,-4 0-2-16,1 0 0 0,3 0 56 0,-7 0 11 15,0 0 3-15,-4 0 0 0,4 0 14 0,0 0 3 16,0 0 1-16,3 0 0 0,0 0-45 16,1 0-9-16,-1 0-1 0,4 0-1 0,0 0-30 15,0 0-12-15,7 0 8 0,-7 0-8 0,4 0 0 0,3 0 0 16,-8-3 0-16,5 3 0 0,-4-7 0 0,0 7 8 16,0 0-8-16,7 0 0 0,0 0 0 0,-4-3 0 15,-6 0 0-15,6-3 0 0,4 6 11 0,0 0 3 16,-10 0 1-16,6 0 0 0,4 0 3 0,0 0 1 15,-7-3 0-15,3-4 0 0,-3 7-19 0,7 0 10 0,-3 0-10 0,3 0 8 16,-7 0-8-16,3 0 0 0,-3 0 0 0,7 0 0 16,-7 0 11-16,0 7-3 0,0-7-8 0,0 0 12 15,3 0-12-15,-6 3 0 0,3-3 0 0,0 0 0 16,-4 0 0-16,4 0 0 0,-3 0 0 0,-1 0 0 16,0 0 0-16,4 0 0 0,-3 6 0 0,-4-6 0 15,3 3 8-15,-3-3-8 0,3 3 0 0,1-3 0 16,-1 7 19-16,1-7-3 0,-5 3 0 0,5-3 0 15,-1 6-16-15,1-3 0 0,3 4 0 0,-4-1 0 16,1-6 12-16,-1 9-12 0,4-9 12 0,-4 10-12 16,8-4 0-16,-4-3 0 0,-7 0 0 0,3 7 0 15,0-10 10-15,1 9-10 0,-1-9 8 0,-3 9-8 16,0-5 0-16,3 5 0 0,1-3 0 0,-1 0 0 16,-3 1 0-16,4-4 0 0,-1 6 0 0,4 1 0 15,-4-7 0-15,1 6 8 0,3-3-8 0,0-2 0 16,0 5 0-16,3-6-14 0,-3 7 2 0,0-1 0 15,0 0 12-15,0 1 16 0,0-1-3 0,3-3-1 0,-3 4-12 0,0-1-16 16,4 4 3-16,-4 3 1 0,0-7 12 0,3-3 0 16,-3 10 0-16,3-10 0 0,1 10 0 0,-1-7 0 15,1-2 0-15,-1 2 0 0,4 0 0 0,0 4 0 16,-3-4 0-16,-1 1 0 0,4-1 0 0,0 0 0 16,-3 1 0-16,-1-4 0 0,1 4 0 0,3-1 0 0,-4 4 0 0,1-4 0 15,-1 0 0-15,4-9 0 0,-3 10 0 0,3-1 0 16,-4-6 0-16,1 7 0 15,3-10 0-15,0 9 0 0,0-9 0 0,0 10 0 0,0-7 0 0,0 6 0 16,3 0 0-16,-3-9 8 0,4 10-8 0,-1-1 0 16,1-2 11-16,-1 2-11 0,1 0 10 0,-4 1-10 15,3-1 0-15,1 4 0 16,-4-4 0-16,3 1 0 0,1 2 0 0,-1-3 0 16,-3-9 9-16,4 4-9 0,-1 5 0 0,4 0 0 15,-3-5 0-15,3 5 0 0,0 0 0 0,0-9 0 0,-3 10 8 0,6-7-8 16,-3 6 11-16,0-9-3 0,0 10-8 0,0-7 12 15,1 3-4-15,2-3-8 0,-3 4 11 0,0-4-11 16,7 6 15-16,-3-6-4 0,3 4-1 0,0-4 0 16,-3-3-10-16,3 6 10 0,3-3-10 0,-2 3 10 15,-5-3-10-15,4 1 0 0,4 2 0 0,0-3 0 0,-4-3 0 0,3 6 0 16,1-3 0-16,0-3 0 0,-4 0 0 0,3 7 0 16,-3-4 0-16,1 0 0 0,-1-3 0 0,-4 6 8 15,4-3-8-15,0-3 0 0,1 0 0 0,-5 0 0 16,4 0 8-16,0 0-8 0,0 0 0 0,4 0 0 15,0 0 0-15,-4-3 8 0,4-3-8 0,3 6 0 16,0 0 9-16,0-3-9 16,-3 0 22-16,6-4 0 0,1-2 0 0,0 9 0 0,-4-3-22 0,0-3-8 15,4 2 0-15,-1-5 0 0,1 0 8 16,-4 6 0-16,0-7 0 0,1 1 0 0,-1-1 9 0,0 1 1 16,-3 3 0-16,-1-4 0 0,-3 1-10 0,4-1 0 15,-4 1 0-15,4 0 0 0,-4-4 8 0,0 4 0 16,0-1 0-16,0 4 0 0,0-10-8 0,0 13 12 0,1-6-12 0,2-1 12 15,-6 1-12-15,3 3 0 16,-4-4 0-16,5 1 0 0,-1-1 9 0,0 1-9 0,-7 0 10 0,3-4-10 16,5 4 0-16,-8-1 0 0,0-2 0 0,0 2 0 15,0 1 0-15,0 3 11 16,-4-4-11-16,1 1 10 0,-1-1 6 0,1-2 0 0,3-4 1 0,-3 4 0 16,-4 2-17-16,3-2-11 0,1 2 2 0,-4-2 0 15,3-1 9-15,-3 4 0 0,0-4 0 0,4 4 0 16,-1-7 0-16,-3 4 0 0,-3 2 0 0,-1 4 0 15,4-10 21-15,0 7 7 0,-3 3 0 0,-1-10 1 16,1 6-21-16,3 4-8 0,-4-3 0 16,0-1 9-16,1-2-9 0,-1-4 12 0,1 4-12 0,-1 2 12 0,1 1-12 0,-4-4 0 15,7 4 0-15,-4-1 8 16,1-2-8-16,-1 3 0 0,1 5 0 0,3-5 0 16,-4 0 0-16,1-1 0 0,-4 4 0 0,-1 0 0 15,5-4-9-15,-1 1 9 0,-3 6-12 0,0-7 12 16,0 1 0-16,0 6 0 0,4-4 12 0,-1 1-3 15,-3-3-9-15,0 2-11 0,0 4 3 0,0-6 0 0,0 6 8 0,0-3 0 16,0 2 0-16,0-2 0 0,3 3 0 0,-6-6 9 16,3 9 0-16,-4-10 0 0,7 10-9 0,-6-3-11 15,-1 3 3-15,1-6 0 0,-4 6 8 0,-1 0 0 16,1 0 0-16,0 0 0 0,0 0 0 0,0 0 0 16,3 0 0-16,-3 0 0 0,0 0 0 0,0 0 0 15,0 0 0-15,0 0 0 0,0 0 0 0,0 0 0 0,0 0 0 0,-1-3-8 16,1 3 8-16,0 0 0 0,0 0 0 0,0 0 0 31,3 0-48-31,-3 3-5 0,-3-3-1 0,3 0 0 16,3 0-88-16,0 0-18 0,1 0-3 0,-1 0-789 15</inkml:trace>
  <inkml:trace contextRef="#ctx0" brushRef="#br2" timeOffset="49288.12">26363 6232 889 0,'0'0'39'0,"4"-3"9"0,-4 3-39 0,0-9-9 0,0 9 0 0,0 0 0 15,0-10 50-15,0 10 8 0,-4-3 2 0,4 3 0 16,-7-6-48-16,7 6-12 0,-7 0 0 0,3 0 0 15,-3 0 0-15,0 0 0 0,0 0 0 0,0 0 0 16,0 0 18-16,0 6 2 0,0-3 0 0,0-3 0 0,3 0 35 0,4 0 7 16,0 0 2-16,-7 0 0 0,0 0 0 0,-3 0 0 15,6 0 0-15,-6 0 0 0,3 0-39 0,0 0-7 16,7 0-2-16,-7 7 0 0,-4-4-16 0,0-3 0 16,1 0-8-16,-4 9 8 0,3-9 0 0,-3 3 0 0,0 4 0 15,0-4 0-15,0 3 0 0,-4-3 0 0,0 7 0 16,-3-7 0-16,0 6 0 0,3-3 0 0,1-2 0 0,-1-4 10 15,0 6 14-15,1-3 2 0,6-3 1 16,-3 3 0-16,4-3 11 16,-1 0 2-16,0 0 1 0,1 0 0 0,3-3-13 0,-4 3-4 0,4 0 0 0,0-3 0 15,0 6-24-15,0-3 0 16,0-3 0-16,-4 3 0 0,4 3 0 0,0-3 0 16,-3 0 0-16,-1 0 12 0,0 3-12 0,1-3 0 15,-1 6-12-15,1-3 12 0,-4-3 0 0,3 7 0 16,0-4 0-16,4-3 0 0,-3 0 12 0,-1 3-4 0,4 3 0 0,-3-6 0 15,2 3-8-15,-2-3 0 0,6 0 0 0,-3 7 0 16,0-7 14-16,-3 0-2 0,3 3-1 0,0-3 0 16,0 0-3-16,-4 6 0 0,4-3 0 0,0 0 0 15,-4 4-8-15,1-4 8 0,6-3-8 0,-3 6 8 16,-4-3-8-16,1 3 0 0,3-2 0 0,-4-1 0 0,1-3 0 0,-1 9 0 16,4-9 0-16,-4 6 0 0,1-2 0 0,3 2 0 15,-4-3 0-15,4 0 0 0,0-3 0 0,0 6 0 16,-4-2 0-16,1 2 0 15,3-3 0-15,0-3 0 0,-4 0 0 0,4 9 0 0,-3-6 0 0,3 4 0 16,-4-4 0-16,4-3 0 0,-4 9 0 0,4-6 0 16,-3-3 0-16,3 10 0 15,-4-10 0-15,0 9 0 0,1-9 0 0,-1 10 0 0,1-7 0 0,-1-3 0 16,1 9 0-16,-5-3 0 16,1-2 0-16,4-4 0 0,-4 9 10 0,-1-6-10 0,5-3 12 0,-4 10-12 15,3-10 12-15,-3 6-12 0,4-3 8 0,-1 0-8 16,0 3 0-16,1-3 0 0,3 4 11 0,7-7-11 15,-7 3 10-15,-4 6-10 0,0-6 0 0,1 7 0 16,-4-10 0-16,3 9 0 0,1-2 0 0,-4-1 0 0,3 0 0 0,-3-3 0 16,3 7 0-16,1-4 0 0,-4 0 0 0,3-6 0 15,-3 10 0-15,3-4 0 0,1-3 0 0,-1 0 0 16,1 3 19-16,-1-2-3 0,0 2 0 0,4-3 0 16,-3 3 4-16,3-3 0 0,0 0 0 0,0-3 0 15,-1 7-12-15,5-4-8 0,-4-3 12 0,0 9-12 16,0-9 8-16,3 0-8 0,-3 7 0 0,0-1 0 15,0-6 0-15,-3 9 0 0,2-3 0 0,-2-2 0 16,-1 8 0-16,1-2 0 16,-1-1 0-16,1 0-9 0,-1-5 9 0,-3 11 0 15,3-2 0-15,1-4 0 0,-4 4 0 0,3-4 0 0,0 1 0 0,1-1 0 16,-1-3 0-16,1 4 0 0,-1-1 0 0,-3 4 8 16,7-4-8-16,-4 4 0 0,-3-4 0 0,4 7 0 15,3-10 0-15,-4 10 0 0,0-7 9 0,-3-3-9 16,4 10 11-16,-4-10-11 0,3 4 10 0,-3-1-10 15,0 0 9-15,0-5-9 0,7 5 8 0,-4 0-8 16,0 1 0-16,4-1 8 0,-3-6-8 0,3 7 0 0,0-1 0 0,0 1 0 16,0-1 0-16,3-6 0 0,-3 10 0 0,3-4 0 15,-3 4 0-15,4-4 0 0,3 0 0 0,-4 1-11 16,1-1 1-16,-1 4 0 0,4-4 10 0,-3 1 0 16,-1 2 0-16,1-3 0 0,-1 4 0 0,1-4 0 15,-1 1 0-15,1 2 0 0,-1-2 24 0,4-1 6 16,-3 4 2-16,3-4 0 15,0-6-32-15,0 7 0 0,0 2 0 0,0-2 0 0,3-1 0 0,-3 4 0 16,0-4 0-16,0 0 0 0,4 4 12 16,-1-4-3-16,-3 1-1 0,4 2 0 0,-1-2-8 0,1 2 8 15,-1-2-8-15,1-1 8 0,3 4-8 0,-4-4 0 16,1 0-10-16,3 4 10 0,-4-4 0 0,5-2 0 16,-1-4 0-16,0 6 0 0,0 1 15 0,0-7-4 15,-4 6-1-15,4-6 0 0,0 4 2 0,0-4 1 0,1 6 0 0,-1 1 0 16,3-7 13-16,-3 3 2 0,0-3 1 0,-3 6 0 15,3-2-29-15,3-1 8 0,-3 3-8 0,1-2 0 16,-1-1 0-16,0 3 0 0,3 1 0 0,1-1 0 16,-1 1 0-16,1-7 0 0,-4 6 0 0,4 1 0 15,-1-7 0-15,1 6 0 0,-1 0 0 0,1 4 0 16,-4-4 0-16,4-2 0 0,-1-4 0 0,1 6 0 16,-1-6 0-16,1 7 0 0,-4-1 0 0,4-6 0 0,-1 7 0 15,4-1 0-15,-3-3 0 0,-1 1 0 0,1-7 0 0,3 9 0 16,0-3 0-16,-3-2 0 15,3 5 0-15,0-6 0 0,0 6 0 0,0-2 0 0,0-4 0 0,0-3 0 16,1 9 0-16,2-6 0 16,-3 4 0-16,4-4 0 0,0-3 0 0,3 6 0 15,-4-3 0-15,8-3 0 0,-4 3 0 0,4-3 0 16,-7 0 0-16,3 0 0 0,0 0 0 0,4 0 0 16,-1 0 0-16,1 0 0 0,0 0 0 0,-1 0 0 0,-2 0 9 0,2 0-1 15,-3 0 0-15,1 0 0 0,-1-3-8 0,0 3 0 16,4 0 0-16,-1-3 0 0,1 3 0 0,0-6 0 15,-1 6 0-15,1 0 0 0,3 0 0 0,1 0 0 16,-5-3 0-16,1-4 0 0,0 7 0 0,-1-3 0 0,1-3 0 0,-4 3 0 16,4 3 0-16,0-10 0 0,-1 10 0 0,-3-9 0 15,4 9 0-15,-4-3 0 0,4-6 0 16,-4 9 0-16,0-4 0 0,1-2 0 0,2 3 0 0,-3-3 0 16,8 6 0-16,-5-3 0 0,-3-1 0 0,4-2 0 15,3 3 0-15,-3-3 0 0,0-4 0 0,-1 7 0 16,1 0 0-16,0-3 0 0,0-4 0 0,-1 7 0 15,1-6 0-15,-4 6 0 0,0-4 0 16,0-2 0-16,-3 6 0 0,0-7 0 16,-1 7 0-16,1-3 0 0,0-3 0 0,-1 6 0 0,4-7 0 0,-3 7 8 15,3-3-8-15,-3-4 0 0,0 4 0 0,3 0 8 16,3-4-8-16,1 7 0 0,-4-6 0 0,0-1 0 16,-3 1 0-16,3 6 0 0,-3-7 0 0,3 1 0 15,0 6 8-15,4-6 0 0,-7-1 0 0,3 7 0 16,0-3-8-16,-4-4 8 0,5 4-8 0,-5-3 8 15,4-1-8-15,1 1 0 0,-1-1 0 0,3 1 0 16,1-4 8-16,0 1-8 0,-4-1 12 0,4-2-4 0,3 2-8 0,-3 1 0 16,-1-4 0-16,1 3 0 0,3 1 0 15,0-1 0-15,4-2 0 0,-4 2 0 0,-3-6 0 0,7 7 0 16,-7-1 0-16,-1-6 0 0,1 7 0 0,0-7 0 16,-4 6 0-16,0 1 0 0,0-4 0 0,0 4 0 15,-3-4 0-15,0 0 0 0,3 4 0 0,-4-1 0 16,1-2 8-16,-4 2-8 0,0 0 8 0,0 1-8 0,1-4 0 15,-5 4 8-15,1-1-8 0,-1 1 0 16,4-4 0-16,0 0 8 0,1 1-8 16,-5 2 0-16,1-6 0 0,-1 7 0 0,-3-7 0 0,4 6 0 0,-4-5 0 15,4 5 0-15,-4-6 0 0,0 7-9 16,0-10 9-16,-4 3-13 0,4 3 13 0,-3-3 0 16,-1 1 0-16,-3-4 0 0,4 6 0 0,-4 0 0 15,3-6 0-15,-3 10 0 0,-3-7 0 0,-1 6 0 16,1-5 0-16,-1 5 0 0,-3 0 0 0,0-2 15 0,0 2-3 0,0 1-1 15,-3-7-11-15,-1 9 0 0,0-2 0 0,1-1 0 16,3 1 0-16,-4-4 0 0,-3 7 0 0,0-4 0 16,3 1 0-16,4-1 0 0,-7-3 0 0,0 4 0 15,0-1-11-15,0 1 11 0,0 2-8 0,0-5 8 16,-4 8-16-16,4-2 1 0,-4 0 1 16,1-1 0-16,-5-2 14 0,5 2 0 0,-4 1 0 0,3-1-9 0,-3 1 9 15,0 6 0-15,0-6 0 0,-1 9 0 0,1-10 0 0,0 7 0 16,0-3 0-16,0 6-8 0,-4-7 8 0,7 1 0 15,-3 6 0-15,0-9 0 16,0 9 0-16,0-3 0 0,0-4 0 0,-4 4 0 16,4 0 0-16,-4-3 0 0,7 6 0 0,-3 0 0 15,0-3-9-15,0-4 9 0,0 7-10 0,-1 7 10 16,1-14 0-16,0 7 0 0,-4 0 0 0,8 0 0 16,-4 7 0-16,-1-7 0 0,1 3 0 0,0-3 0 15,0 0-8-15,0 0 8 0,3 0 0 0,-3 0-9 0,3 0 9 0,-3 0 0 16,0-3 0-16,3 3 0 0,-3-7 0 0,4 7 0 15,2 0 0-15,1 0 8 0,-3-3-8 0,3-3 0 16,0 3 0-16,-1 3 0 0,5 0 0 0,-4-3 0 0,0 3 0 16,3 0 0-16,0 0 0 0,-3 0 0 0,4 0 0 0,-4 3 0 15,0-3 0-15,3 0 0 0,-3 3 0 0,0 3 0 16,3-6 0-16,-3 3 0 0,7-3 0 0,-4 0 0 16,1 7-18-16,3-7-5 0,0 3-1 0,0-3 0 15,0 6 4-15,7-6 0 0,-7 0 0 0,7 0 0 31,0 0-11-31,-4 0-1 0,-3 0-1 0,7 0-719 0,0 0-143 0</inkml:trace>
  <inkml:trace contextRef="#ctx0" brushRef="#br2" timeOffset="52558.42">26825 5762 172 0,'0'0'16'0,"0"0"-16"0,0 0 0 0,0 0 0 15,0 0 56-15,0 0 9 0,0 0 2 0,0 0 0 0,0 0-35 0,0 0-6 16,0 0-2-16,0 0 0 0,0 0 15 0,0 0 2 15,0 0 1-15,0 0 0 16,0 0 6-16,0 0 2 0,0 0 0 0,-7-6 0 16,0 6 18-16,0 0 3 0,0 0 1 0,0 0 0 15,3 0 12-15,-6 0 4 0,3 0 0 0,0 0 0 16,-4 0-31-16,4 0-5 0,-3 0-2 0,2 6 0 16,1-3-40-16,4-3-10 0,-4 0 0 0,0 0 0 15,0 0 0-15,0 3 0 0,0 4 0 0,0-4 0 0,-1 3 0 0,1-3 0 16,0-3 0-16,7 0 0 0,-7 0 0 0,-3 0 0 15,-4 0 0-15,0 6 0 0,3 1 17 0,-3-7 5 16,-4 6 1-16,4-3 0 0,-4-3 13 0,1 9 4 16,-1-2 0-16,-3-1 0 0,3 3-23 0,1-2-4 15,-1 2-1-15,0-3 0 0,1 1-12 0,-1-4 0 0,4 6 0 16,-4-6 0-16,1 4 0 0,-1-4 0 16,0-3 0-16,-3 9 0 0,4-9 15 0,-1 6-3 15,-3 1-1-15,0-7 0 0,0 0 15 0,-1 0 3 16,1 6 1-16,-3-3 0 0,2-3-10 0,-2 9-1 0,2-9-1 0,1 7 0 15,-3-1-10-15,2-6-8 0,5 9 12 16,-4-9-12-16,-1 10 0 0,1-10 0 16,4 9 0-16,-4-6 0 0,3 4 0 0,0-4 0 15,1 3 0-15,-5-3 0 0,1 0 0 0,0 4 0 0,0-4 0 0,0-3 0 16,0 9 0-16,-4-9 8 0,4 6-8 0,-4 1 0 16,4-7 15-16,0 9-4 0,0-9-1 0,-1 9 0 15,-2-9 17-15,6 10 3 0,-3-7 1 0,0-3 0 16,3 9-31-16,-3-9 0 0,7 10 0 0,0-4 0 15,-4-3 0-15,4 7 0 0,0-7 0 0,-4 6 0 16,4-6 0-16,-4 7 0 0,4-1 0 0,-3-3 0 0,-1 1 0 0,0 2 8 16,1-3-8-16,-1-2 9 0,0 5 5 0,1-6 1 15,-1 6 0-15,1 1 0 0,-5-7 3 0,8 6 1 16,-3-2 0-16,3 2 0 0,-8-3 8 0,1 1 1 16,7-4 1-16,-4 6 0 0,1 1-29 0,-1-7 0 15,1 6-11-15,-1 1 11 0,4-1 0 0,0-6 0 16,0 6 9-16,-1 1-1 0,1-10 4 0,0 9 0 15,4-6 1-15,-4 7 0 0,3-4-13 0,-3 0 8 16,3 4-8-16,1-4 0 0,-1 3 13 16,1-2-3-16,2-7-1 0,-2 9 0 15,3 1-9-15,-4-1 0 0,1 0 0 0,-4-5 8 0,3 5-8 0,0 0 0 0,-3-6 0 0,0 7-11 16,0-4 11-16,0 0 0 16,0 1 0-16,-4 2 8 0,1-6-8 0,2 10 9 15,1-7-9-15,0-3 10 0,0 7 1 0,0-4 0 16,-4 0 0-16,8 0 0 0,-4-2-3 0,0 5-8 0,3-6 12 0,0 6-4 15,1-2-8-15,-1-4 0 0,1 6 9 0,3-6-9 16,-4 7 0-16,0-4 0 0,4-3 0 0,0 7 0 16,-3-1 0-16,3-6 0 0,0 7 0 0,-4-1 0 15,4 0 0-15,0 1 0 0,-4 2 0 0,4-8 0 16,0 5 15-16,0 3-2 0,0-2 0 0,0-1 0 16,-4 4-13-16,4-4 0 0,0 1 0 0,0 2 0 15,0-2 0-15,-3 2 0 0,-1 4 0 0,4-4 0 16,-4-2 0-16,4-1 0 0,-3 4 0 0,3-4 0 15,0 1 8-15,-4 2 0 0,4-9-8 16,-4 13 12-16,4-10-12 0,-3 4 0 0,3 5 0 0,0-2 0 16,0-1 0-16,0 1 0 0,-4-4 0 0,4 1 0 15,0 2-8-15,0 4 8 0,-4-4 0 0,4-2 0 16,0 2 0-16,0-2 0 0,0 2 0 0,0 1 0 16,-4-4 0-16,1 1 0 0,-1-1 0 0,4 1 0 15,0-1 0-15,0-3 0 0,-7 4 0 0,3-1 0 0,4 0 14 0,0 1 0 16,-3 2 0-16,-1-2 0 0,1-1-14 0,2 1 0 15,-2-1 0-15,3 4 0 0,-4-4 0 0,4-3 0 16,0 10 0-16,0-4 0 0,0-2 12 0,-4 2-3 16,4-2-1-16,0 2 0 0,-3-2-8 0,3 2 0 15,3-2 0-15,1-1-11 0,-4 1 11 0,3 2 0 16,-3 1 0-16,3-4 0 0,-3 0 0 0,4 1 0 16,-1 2 0-16,-3-2 0 0,4-1 0 15,-1 1 0-15,1 2 0 0,-1 1 0 0,1-4 0 0,-4 4 0 16,0-4 10-16,3 0-10 0,-3 4 0 15,0-4 8-15,3 1-8 0,-3 2 0 0,4-2 10 0,-1-1-1 0,1-6 0 16,-1 7 0-16,4-10 3 0,0 9 0 16,-3 1 0-16,3-7 0 0,-4 6 0 0,4-9 1 15,0 9 0-15,0-2 0 0,0-1-13 0,0-6 0 16,4 9 0-16,-1 1 0 0,-3-10 0 0,0 9 0 0,4-6 0 0,-4 7 0 16,3-1 0-16,1 1 0 0,-4-7 0 0,3 6 0 15,1 1 0-15,-4-7 14 0,0 6-4 0,0 0-1 16,0 1-9-16,3-1 0 0,-3 1 0 0,0-4 0 15,0 3 0-15,0 1 0 0,4-4 0 0,-4 0 0 16,0-6 0-16,3 10 0 0,-3-1 0 0,4 1 0 0,-4-10 0 0,3 3 0 16,1 6 0-16,0 1 8 0,-1-1-8 0,1-6 0 15,-4-3 9-15,3 9-9 0,1 1 0 0,-1-1 8 16,1 1-8-16,-1-1 0 16,1-3 8-16,-1 1-8 0,-3-4 8 0,4 6-8 0,-1 1 0 0,1-1 0 15,3 0 0-15,-4 1 8 0,1-4-8 0,3 3 0 16,-3 1 0-16,3-1 0 0,-7-9 0 15,7 10 0-15,0-7-11 0,0 6 11 0,0-6 0 16,3 4 0-16,1-4 0 0,0-3 10 0,-4 9-10 16,7-9 0-16,-4 0 9 0,1 6-9 0,0-2 11 0,-1-1-3 15,1-3 0-15,-1 9 0 0,1-9-8 0,3 6 0 16,-3-2 0-16,-1-4 0 0,-3 9 0 0,4-6 0 16,3-3 0-16,-4 6 0 0,5-2 0 0,2-4 0 15,-3 0 0-15,0 6 0 0,4-3 0 0,0-3 0 16,-1 0 0-16,1 0 0 0,0 0 0 0,-4 0 0 0,3 0 0 15,-3 0 0-15,1 0 0 0,2 0 0 0,-6 0 0 0,3 3 0 16,0 3 0-16,-3-6 0 0,3 0 0 0,0 3 0 16,-4-3 0-16,5 7 0 0,-1-4 0 0,0-3 0 15,0 6 0-15,4-3 0 0,-4-3 0 16,3 3 0-16,4-3 0 0,-3 0 0 0,0 0 0 16,-1 0 8-16,1 0-8 0,3 0 0 0,-3 0 0 15,-4 0 0-15,4 0 0 0,-1 0 0 0,-3 0 0 0,4 7 0 16,-4-7 0-16,0 0 0 0,0 0 0 15,0 0 0-15,0 0 0 0,1 0 0 0,-5 0 0 16,4 0 0-16,-3 3 0 0,3-3 0 0,-3 0 0 0,3 0 8 16,0 0-8-16,0 0 0 0,0 0 0 0,0 0 0 15,4 0 0-15,-4 0 0 0,4 0 0 0,3 0 0 16,0-3 0-16,0-4 0 0,0 7 0 0,-3 0 0 16,3 0 0-16,-3-3 0 0,3 3 0 0,-4-3 0 15,5 3 0-15,-5-6 0 0,1 6 0 0,0 6 0 0,-4-6 0 0,0 0 0 16,3 3 0-16,-3-3 0 0,1 0 0 0,-1 3 0 15,-4-3 0-15,4 0 0 0,1 0 0 0,-1 0 0 16,-4 0 0-16,4 0 0 0,0 0 0 0,1 7 0 16,-1-7 0-16,3-7 0 0,-3 7 0 0,4 0 0 15,0 0 0-15,-1 0 0 0,1-3 0 0,0 3 0 16,6-3 0-16,-3-3 0 0,4 6-10 0,-4-3 10 16,4 3 0-16,-4-7-9 0,4 7 9 0,-4 0 0 0,0-3 0 15,0 3 0-15,4-6 0 0,-4 6 0 0,4-3 0 0,-4 3 0 16,0 0 0-1,0 0 0-15,1 0 0 0,-1 0 8 0,-4 0-8 0,5 0 0 16,-1-3 0-16,-4 3 0 0,5-6 0 0,-1 6 0 16,3-4 0-16,1-2 0 0,-4 6 0 0,4-3 0 0,-4-6 0 0,7 5 0 15,-3-2 0-15,0 3 0 0,-1-3 0 0,5-1 0 16,-5 1 0-16,1-3 0 0,0 6 0 0,-1-7 0 16,1 1 0-16,0 6 0 0,3-4 0 0,-3-2-8 15,-4 6 8-15,4-7 0 0,3 7 0 0,-3-3 0 16,-1 0 0-16,1 0 0 0,0-4 0 0,3 1 0 15,-3 6 0-15,-1-7 0 0,1 7 0 0,0-3 0 16,-1 3 0-16,1-7 0 0,0 1 0 0,-1-1 0 0,1 1 0 0,-4 3 0 31,0-10 0-31,-3 4 0 0,7 2 31 0,-1 1 1 0,-2-4 1 0,2 1 0 0,1-1-33 0,3-3-11 16,0 7 0-16,1 3 0 0,-5-10 11 0,5 3 0 16,-5 4 0-16,1 0 8 0,3-4-8 0,-3 4 0 15,3-1 0-15,0-2 0 0,-3 2 0 0,0 1 0 16,-4 3 0-16,4-10 0 0,-4 10 0 15,0-10 0-15,4 7 0 0,-4 2 0 0,0-8 0 16,4 5 11-16,-4-2-3 0,3-1 0 16,-6 1-8-16,7-4 0 0,3 3 0 0,-3-5 0 15,-4 2 0-15,0-3 0 0,4 0 0 0,-4 4 0 0,4-4 11 0,-4 0-3 16,0-3-8-16,0 3 12 0,0 4-12 0,0-4-10 16,-3 0 2-16,0-3 0 0,-4 9 8 0,3-5 0 15,1 5 0-15,0-6 0 0,-4 7 0 0,4-7 0 16,-4 6 0-16,3-5 0 0,1 2 0 0,0-3 0 0,3 7 0 0,0-7 0 15,-3 0 0-15,-1 6 0 0,4-5 0 0,-7 5 0 16,1-9 0-16,-5 3 9 0,4 4-9 0,0-4 10 16,0 0-10-16,1-3 0 0,-5 9 9 0,1-5-9 15,-1-4 0-15,1 3 0 16,-1-3 0-16,-2 0 0 0,2 3 0 0,1-3 0 16,-4 0 0-16,0 0 0 0,0 10 0 0,0-7 0 0,-4 0 0 0,1 7 0 15,0-10 0-15,3 3 0 0,-4 6 0 0,1-6 0 16,-1 4 0-16,-3-4 0 15,4 6 0-15,-4-5 0 0,3 5 0 0,-3-6 0 16,-3 7 0-16,-1-1 0 0,1-6 0 0,-1 1-12 0,-3 5 4 0,-4-6 0 16,4 7 8-16,0-1 0 0,0-3 0 0,-3 4-8 15,-4-7 8-15,3 6 0 0,0 1 0 0,1-1 0 16,-1-2 0-16,4 2 0 0,-3 1 0 0,3-1 0 16,-4-3-9-16,0 4 0 0,4 2 0 0,-7 1 0 15,0-3 9-15,0 2 12 0,0 1-2 0,-4-4-1 0,1 10-23 0,-1-3-5 16,-3-4-1-16,3 7 0 0,-3-6 9 0,3 6 2 15,-3-4 0-15,4 4 0 0,-1-6 9 0,0 9 0 16,-3-10 0-16,3 7-8 0,-3-3 8 0,0 3 0 16,4-7 0-16,-5 10 0 15,1-3 0-15,0-3 0 0,0 3 0 0,0-3 0 0,0 6 0 0,-1-7 0 16,-2 1 0-16,-1 6 0 0,4-3 0 0,-4-3 0 16,4 6 0-16,0 0 0 0,0-3 0 0,3-7 0 15,0 10 0-15,-3-3 0 0,4-3 0 0,-1 6 0 16,4-10 0-16,0 10 0 0,0-3 0 0,-4-6 0 15,4 6 0-15,3-4 0 0,-3-2 0 0,-4 9 0 16,4-6 0-16,-3-1 0 0,3-2 0 0,-4 9 0 16,0-9 0-16,4 9 0 0,-3 0 0 0,2-7 0 15,-2 1 0-15,6 3 0 0,-3-3 0 0,0 6 0 16,3-3 0-16,-3-7 0 0,0 10 0 0,0-3 0 0,4-3 0 0,-5 6 0 16,1 0 0-16,0-3 0 0,4 3 0 0,-1-7 0 15,-3 7 0-15,3 0 0 0,1 0 0 0,-1-3 0 16,4 3 0-16,0-3 0 0,0-3 0 0,-4 6 0 15,8-3 0-15,-4-4 0 0,0 7 0 0,-4-3 0 16,4 3 0-16,0-6 0 0,0 6 0 0,-4 0 0 16,4 0 0-16,0 0 0 0,-3-3 0 0,3 3 0 15,-4 0 0-15,1 0 0 0,-1 0 0 0,0 0 0 16,1 0 0-16,-4 0 0 0,3 3 0 0,0-3 0 0,4 0 0 0,-3 0 0 16,3 0 0-1,0 0 0-15,-4 0-10 0,4 0 10 0,0 0-12 0,4 0 12 16,3 0-16-16,-8 0 3 0,1 0 1 0,7 0 0 31,-3 0-76-31,3 0-16 0,0 0-2 0,0 0-1 0,0 0-43 0,0 0-9 0,0 0-1 0,0 0-1 16</inkml:trace>
  <inkml:trace contextRef="#ctx0" brushRef="#br2" timeOffset="56286.34">27069 5395 1364 0,'0'0'60'0,"0"0"13"15,-7 3-58-15,0-3-15 0,7 0 0 0,-4 7 0 0,-7-4 21 0,1-3 2 16,3 9 0-16,0-9 0 0,-4 3-23 0,4 3-10 15,0-6 1-15,0 4 0 0,0-4 1 0,0 0 0 16,0 0 0-16,0 0 0 0,0 0 8 0,0 0 8 16,-4-4-8-16,0 4 11 0,4 0 0 0,-3 4 0 15,-1-4 0-15,1 0 0 0,-8 0 27 0,7 0 6 16,-6 6 0-16,3-3 1 16,-7-3 5-16,3 6 1 0,-3 1 0 0,3-7 0 0,-3 6-31 0,3-3-5 15,1 3-2-15,-1-3 0 16,0 4-4-16,1-1-1 0,-4 0 0 0,3-3 0 0,0 7-8 15,1-10 0-15,-1 9 0 0,0-6 0 0,4-3 0 0,-3 7 0 16,-1-4 0-16,4-3 8 0,-4 9 12 0,1-9 1 16,-1 3 1-16,4 3 0 0,-4-6 14 0,1 4 4 15,-1-4 0-15,0 6 0 0,1-3-10 0,-5-3-2 0,5 0 0 0,-1 6 0 16,-3 1-6-16,3-7-2 0,-3 0 0 0,4 0 0 16,-1 6-11-16,0-6-9 0,1 3 12 0,-4 3-12 15,3-6 0-15,-3 3 0 0,7-3 0 0,-4 7 0 16,0-4 0-16,1 0 0 0,-1-3 9 0,4 6-9 15,0-3 0-15,0-3 8 0,0 10-8 0,-1-10 0 16,1 0 17-16,4 6 1 0,-4-3 0 0,0 0 0 16,-1-3 12-16,1 0 2 0,0 7 1 0,0-4 0 15,0-3-33-15,-4 0 0 0,1 6 0 16,-4-3 0-16,3-3 12 0,-3 3-4 16,0 4 0-16,3-4-8 0,-3 6 11 0,3-9-11 0,1 13 10 0,-1-13-10 15,-7 6 9-15,4-3-9 0,3 3 8 0,1-3-8 16,3 4 0-16,-4-4 0 0,4 0 0 0,0 3 0 15,-4-3 0-15,4 7 0 0,-4-10 0 0,4 6 0 16,0-3 15-16,0 0-3 0,0 4 0 0,0-4 0 16,-4 3 4-16,4-3 0 0,-4 0 0 0,4 7 0 15,-3-10-7-15,-1 9-1 0,-3-3 0 0,0 1 0 0,0 2-8 0,-1-3 0 16,-2 4 0-16,3-4 0 0,-1 3 12 0,-2 1 0 16,2-4 0-16,1 0 0 0,4 4-12 0,-1-1-17 15,0 1 4-15,1-7 1 0,-1 6 12 0,4 4 0 16,0-13 0-16,3 9 0 0,-3 0 11 0,0-2-11 15,0-1 10-15,0 0-10 0,3 4 9 0,-3-7-9 0,0 6 8 0,3-6-8 16,-3 7 0-16,0-1 0 0,0-6 8 16,-3 7-8-16,2-4 11 0,1-3 0 0,-7 10 0 0,7-7 0 15,0-3-3-15,-4 6 0 16,1 1 0-16,-1-7 0 0,4 6 7 0,3-2 1 0,-3-4 0 0,4 9 0 16,-1-5-7-16,0-4-1 0,1 6 0 15,-1-6 0-15,1 7-8 0,-1-1 0 16,1 4 0-16,-1-13 0 0,-3 15 0 0,0-5 0 15,3-4 0-15,-3 3 0 0,0 1 0 0,0 2 0 16,-4-2 0-16,4-1 0 0,-4-6 0 0,4 7 0 0,0-1 0 0,4 4 8 16,-5-4-8-16,1 1 8 0,4 2-8 0,-1-3 8 15,1 1-8-15,-1 2 12 0,4-2-12 0,-4-1 12 16,4 1-4-16,-3 2-8 0,3-2 12 0,0-1-4 16,-4 0-8-16,0 4 0 0,4-4 0 0,-3 4 0 15,-4-1 0-15,3-2 0 0,-3 2 0 0,0-2 0 0,0-1 0 0,0 4 0 16,-4 2-12-16,4-5 12 0,-4-4 0 0,4 4 0 15,0 2 0-15,4-3 12 0,-8 1-12 0,7-1 12 16,-3 1-12-16,4-7 12 0,-5 6-12 0,5 4 0 16,-1-4 0-16,1 1 0 0,-1-1 0 0,1-6 8 15,-1 7-8-15,4-1 0 0,-4 4 0 16,4-4 0-16,-3 0 0 0,-1 4 0 0,4-4 0 0,0 4 0 16,-4-4 0-16,1 10 0 15,-1-6 0-15,1-1 0 0,-1 7 0 0,-3 0 0 0,7-7 0 0,-4 1 0 16,1 3 0-16,-1-1 0 0,4-5 0 15,-3 8 0-15,2-5 0 0,-2 0-11 0,3-4 11 0,0 7 0 16,0-10 8-16,3 3-8 0,-6 7 8 0,3-10-8 16,0 4 10-16,-1-1-10 0,1 4 11 0,0-4-11 15,-3 0 12-15,6 1-12 0,-6-1 0 0,6 1 0 0,-6-4 0 0,6 3 0 16,-7 1 0-16,4 2 0 0,0-2 0 0,0-1 0 16,-3 4 0-16,3-4 0 15,0 4 10-15,3-4-10 0,-3 0 0 0,0 1 0 0,0-7 0 0,0 13 0 16,3-7 8-16,-3-3-8 0,0 4 8 0,0 2-8 15,4-2 15-15,-1-1-3 0,1 0 0 0,-1 1 0 16,0 2-12-16,-3-2 0 0,4-1 0 0,-1 4 0 16,1-1 0-16,-1-2-10 0,1 2 10 0,-4-2-8 15,3 5 8-15,1-8 0 0,-1 11 0 16,-3-5 0-16,4-4 0 0,-4 10 0 0,-1-6 8 0,5-1-8 16,-4 4 0-16,0-4 0 0,0 1 0 15,3-4 0-15,-3 4 0 0,4 3 0 0,-4-4 0 0,0 1 0 0,-1-4 0 16,5 1 0-16,-4-1 0 0,3 4 11 15,1-10-11-15,-4 6 12 0,3 0-12 0,-3 4 12 16,4-4-12-16,-4 1 0 0,3-1 0 0,-3 1 0 16,4 2 0-16,-5-2 0 0,1 2 0 0,4-2 0 15,-1 2-11-15,-3-3-1 0,4 4 0 0,-4 6 0 0,0-7 12 0,0-2 0 16,0 2 0-16,-1 4 8 0,1-7 3 0,4-2 1 16,-8 8 0-16,4-2 0 0,4-4 5 0,-4 1 2 15,0-4 0-15,0 3 0 0,3 1-19 0,1 2 0 16,-5-2-11-16,5-1 11 0,-1 1 0 0,1-7 0 15,-1 6 10-15,1 1-2 0,-1 2-8 0,1-3 12 0,-1 1-4 0,4-1 0 16,-7-6-8-16,4 7 0 0,3-1 0 0,0 1 0 16,-4-7 0-16,1 6 0 0,-1 1 0 0,4-10 0 31,0 0 0-31,0 12 0 0,-3-6 0 0,3-6 0 0,3 10 0 0,1-4 0 0,-8 4 0 0,4-1 0 16,0-9 0-16,0 3 0 0,0-3 0 0,0 0 0 15,0 0 0-15,4 9 0 16,-4-9 0-16,7 10 0 0,-7-10 0 0,3 6 8 15,4-3-8-15,0 0 8 0,-7-3-8 0,7 10 0 0,-3-4 0 16,-4-6 0-16,10 3 0 0,-2 4 0 16,-8-7 0-16,7 6 0 0,0 0 0 0,0-3 0 0,0 3 0 0,-4-2 0 15,-3-4 0-15,7 9 0 0,-7-9 0 0,7 3 0 16,-7-3 0-16,7 6 0 0,0-2 0 0,1-4 8 16,-1 9-8-16,3-9 0 0,-6 3 0 0,6 3 8 15,-3-3-8-15,4-3 0 0,-4 10 0 0,4-10 8 16,-1 6-8-16,-3-3 0 0,0-3 0 0,4 3 0 0,-4 4 0 0,3-4 0 15,-2-3 0-15,2 9 0 0,-3-9 0 0,4 7 0 16,-4-4 0-16,3-3 0 0,-3 3 0 0,4-3 0 16,0 6 0-16,-1-3 8 0,4-3-8 0,-3 6 0 15,-1-2 0-15,-2-4 0 0,2 0 0 16,1 6 0-16,-1-6 0 0,4 3 8 0,-3 0-8 16,0-3 0-16,-4 6 0 0,3-2 0 15,-3-4 0-15,4 0 0 0,-1 6 0 0,-3-3 0 0,4 0 0 16,0-3 0-16,-4 6 0 0,0-6 0 0,3 4 0 0,1-4 0 15,-4 6 0-15,4-3 0 0,-1-3 0 0,1 6 0 16,-4-3 0-16,3-3 8 0,1 3-8 0,-4-3 0 16,4 7 0-16,-4-4 0 0,3-3 0 0,1 0 0 15,-1 6 0-15,-3-3 0 0,4-3 0 0,0 0 0 0,-1 7 0 16,1-4 0-16,-1 0 0 0,1-3 0 0,0 0 0 0,3 6 0 16,0-6 0-16,-4 0 0 0,4 0 0 0,1 3 0 15,2-3 0-15,-3 0 0 0,4 0 0 0,-7 0 0 16,-1 7 0-16,4-4 0 0,-3-3 0 0,3 0 0 15,0 0 0-15,-3 3 0 0,3-3 0 0,0 6 0 16,0-3 0-16,0-3 0 0,0-3 0 0,0 3 0 16,0 0 0-16,4 0 0 0,-4 0 8 0,0-6-8 15,4 3 0-15,-4 3 0 0,4 0 0 16,-4 0 0-16,0-10 0 0,0 10 0 0,0-3 0 0,4-3 0 16,-4 6 0-16,3 0 0 0,1 0 0 0,0-3 0 15,-4 3 0-15,4 0 0 0,3-3 0 0,-4 3 0 16,1 0 0-16,3 0 0 0,-3 0 0 0,3-7 0 15,-3 14 0-15,3-7 0 0,-4 0 0 0,1 0-8 16,3 0 8-16,-3 0 0 0,-1 0 8 0,5 0-8 16,-8 0 0-16,3 0 0 0,1-7 0 0,-4 7-8 15,4 0 8-15,-1 0 0 0,-2 0 0 0,2 0 0 0,-3 0 0 0,4-3 0 16,0 3 0-16,-1-6 0 0,1 6 0 0,-1 0 0 16,5 0 0-16,-5 0 0 0,1 0 0 0,0 0 0 15,-1 0 0-15,1-3 0 0,-4 3 0 0,4-7 0 16,-1 7 0-16,1 0 0 0,-1 0 0 0,1 0 0 15,0 0 0-15,-1-3 0 0,1 3 0 0,3-3 9 16,-3-3-9-16,-1 6 10 0,1 0-10 0,0 0 0 0,-4-3 0 0,4-3-11 16,-4 6 11-16,0 0 0 0,3 0 8 0,-3 0-8 15,1 0 0 1,2-4 0-16,-3 4 0 0,4-6 0 0,0 6 0 0,-1-3 0 0,4 3 0 0,1 0-8 16,-1-3 8-16,3-3 0 15,-2 6 0-15,2-10 0 0,-3 10 0 0,4-3 0 16,0 0 0-16,-4-3 0 0,0 6 0 0,0-4 0 15,1-2 0-15,-1 6 0 0,-4 0 0 0,1 0 0 16,0 0 0-16,-1 0 0 0,1-3 0 0,0-3 0 0,-1 6 8 0,1 0-8 16,-1 0 0-16,1-3 0 0,3 3 0 0,-3-10 0 15,0 10 0-15,3-3 0 0,3-3 0 0,-2 6 0 16,-1-3 0-16,0-4 0 0,4 4 0 0,-1 0 0 16,1-3 0-16,0 6 0 0,-1-10 0 0,1 10 0 15,0-3 0-15,-4-3 0 0,4 3 0 0,-4 3 0 16,0-3 0-16,-3-3 0 0,3 6 0 0,0-4 0 0,0-2 0 0,0 6 0 15,4-3 0-15,-4 3 0 0,0-9 0 0,4 9 0 16,0-4 0-16,-1-2 0 0,1 6 0 0,3-9 0 16,-3 9 0-16,0-3 0 0,-1-7 0 0,1 10 0 15,0-9 0-15,-1 6 0 0,1-4 0 16,0 4 0-16,-4-6 0 0,4 6 0 0,3-4 0 16,-3-2 0-16,-1 6 0 0,1-6 0 0,3-1 0 15,4 7 0-15,0-6 0 0,-4-1 0 16,0 7 0-16,0-6 0 0,1-1 0 0,2 7 0 0,1-3 0 0,-4-4 0 15,4-2 0-15,0 2 0 0,-4-2 0 0,0 2 0 16,4 1 0-16,-4-3 8 0,4-7-8 0,-4 6 0 16,4 1 0-16,3-7 0 0,1 6 0 0,-1-6 0 15,-3 7 0-15,3-7 0 0,0 3 0 0,0 1 0 0,-6-7 0 16,2 9 8-16,-2-6-8 0,-5 4 9 0,1-4-9 0,0 0 10 16,-1 7-10-16,-2-7 0 0,2 0 0 0,-3 3 0 15,1-3 0-15,2 7 0 0,-6-7 0 0,7 0 0 16,-1 7 0-16,1-10 0 0,0 9 0 0,-1-6 0 15,-2 1 0-15,-1 2 0 0,3-3 0 0,1 0 0 16,-4 4 0-16,4-4 0 0,-4 0 0 0,4 3 0 16,-4-2 0-16,0-1 12 0,0-3-12 0,0 3 12 15,1 6-12-15,-5-5 0 0,4-4 0 16,4 9 8-16,-7-6-8 0,6 4 0 0,-2-4 0 0,2 0 0 16,1 6-9-16,0-5 9 15,-1 5-12-15,1-6 12 0,3-3 0 0,-3 7 0 0,0-4 0 0,3 0 0 16,-3-3 0-16,3 3 0 0,-3 7 0 0,-4-7 0 15,0-3 0-15,0 6 0 0,0-3 0 0,-3 1 0 16,0 2 0-16,-4 0 0 0,0-6 12 0,3 10-3 16,-3-7-9-16,1 6 0 0,2-5 0 0,-3 5 0 15,0-6 0-15,1 7 0 0,-1-1 0 0,0-3 0 0,3 4 0 0,-2-7 0 16,-1 7-11-16,0-1 11 0,0 0 0 0,0-2 0 16,-3-1 0-16,-1 0 0 0,8 1 0 0,-4-4 0 15,-4 6 0-15,5-5-8 0,-1 5 8 0,-4-6 0 16,4 0 0-16,1 4 0 0,-5-4 0 0,1 0 0 15,-1 7 0-15,1-1 0 0,-4-6 8 0,0 10-8 16,0-7 8-16,-3 0-8 0,-1 1 0 0,1-1 0 16,-1 4-10-16,-3-7 10 0,4 6-8 0,-1 4 8 15,1-4 0-15,-4 1 0 0,3-4 0 16,1 3 0-16,-4 4 0 0,3-3 0 0,-3-1 0 0,0 7 0 0,4-10 0 16,-4 7 0-16,0-4 0 0,0 4 0 15,-4-1 0-15,4-2 0 0,-3-4-12 0,3 10 12 16,0-10-12-16,-4 7 12 0,1-4 0 0,-1 4-8 15,-3-4 8-15,4 4 0 0,-4-1 0 0,-1-2 0 16,1 2 0-16,0 1 0 0,-3 3-11 0,-1-4 11 0,-3 1-10 0,4 3 10 16,-1-7-10-16,-3 4 10 0,0 6-10 0,0-4 10 15,-1 4-12-15,1 0 3 0,-7-3 1 0,4-4 0 16,-5 7 8-16,1 0-8 0,-3-3 8 0,2 3-8 16,1-4 8-16,0 4 0 0,0-3 0 0,0 3 0 15,3-7 0-15,0 7 0 0,-3-3 0 0,4-3 0 16,-5 9 0-16,1-13 0 0,4 4 0 0,-5-4 0 0,-2 4 0 15,3-1 0-15,-8 7 0 0,8-6 0 0,-3-1 0 16,-1 1 0-16,0 6 0 0,-3-7 0 0,0 1 0 0,3 9 0 16,-3-9 0-16,0 9 0 0,3-13 0 0,0 10-12 15,0-3 2 1,1 3 0-16,3-7 10 0,-4 10 0 0,4-9 0 0,-4-1 0 16,0 10 0-16,1-6 0 0,-1 0 0 0,-3-4 0 0,0 7 0 0,3-3 0 15,0 3 0-15,-3 0-8 16,0-4 8-16,-1 7 0 0,1-3 0 0,0 3 0 15,0-6 0-15,0 6 0 0,3-3 0 0,-3 3 8 0,3 0-8 0,-3 0 0 16,0 0 0-16,3 0 0 0,-3 0 0 0,-1 0 0 16,-2 0 0-16,-1 0 0 0,-3 0 0 0,6 0 0 15,1-6 0-15,0 6 0 0,0 0 0 0,0 0 0 16,3 0 0-16,0 0 0 0,4-7 0 0,0 7 0 16,0-6 0-16,3 6 0 0,0 0 0 0,-3 0 0 0,7-3 0 0,-4 3 0 15,1-6 0-15,3 6 0 0,-7 0 0 0,6 0 0 16,-6 0 0-16,4 0 0 0,-1 6 0 0,0-6 0 15,-3 0 0-15,0 0 0 0,3 0 0 0,-3 0 0 16,4 3 0-16,-1-3 0 0,0 0-9 0,-3 0 9 16,0 0 0-16,3 0 0 0,-3 0 0 0,3 6 0 15,1-6 0-15,3 7 0 0,-4-7 0 16,4 0 0-16,-4 0 0 0,4 0 0 16,4 0 0-16,-4 0 0 0,3 0 0 0,0 0 0 15,1 0 0-15,-1 0 0 0,1 0 0 0,3 0 0 0,0 0 0 0,-4-7 0 31,4 7-70-31,0 0-19 0,0-6-4 0,0 6-791 0,0 0-157 0</inkml:trace>
  <inkml:trace contextRef="#ctx0" brushRef="#br2" timeOffset="-40639.45">2297 10271 1267 0,'0'0'112'0,"0"-9"-89"16,-7 3-23-16,3-4 0 0,-10 4 80 0,7-3 12 15,3-4 3-15,-6 10 0 0,6-3-44 0,-3 2-9 16,4-2-2-16,3 3 0 15,-7-6 44-15,7 9 9 0,0 0 2 0,0 0 0 0,7-4-30 0,-7 4-5 16,0 0-2-16,0 0 0 0,0 0-40 0,0 0-8 16,0 0-2-16,0 13 0 0,-7 0-8 0,3-4 0 15,-10 10-12-15,-7-7 12 0,0 7-14 0,-4-6 5 16,-3-1 1-16,-8 4 0 0,-2-4 8 0,-5-2 0 16,1-1 0-16,-4-2-8 0,-3-1 34 0,-8-3 7 0,8 6 2 0,3-9 0 15,0 7 23-15,4-7 5 0,-1 3 1 0,5-3 0 16,2 0-26-16,-2 0-5 0,2 0-1 0,1 0 0 15,0 0-24-15,7-3-8 0,-4 3 0 0,7 0 0 16,0 0 13-16,1 0-4 0,-1 0-1 16,4 3 0-16,7-3-8 0,-7 3 0 0,6-3 0 0,-6 6 0 15,7-3 0-15,0-3 0 0,3 0 0 0,1 7 8 16,-1-4-8-16,1-3 0 16,6 0 0-16,-6 3 0 0,6-3 0 0,4 0 8 15,0 0-8-15,0 0 8 0,0 0 8 0,0 0 2 0,0 0 0 0,0 0 0 16,0 0-6-16,0 9-2 0,4 1 0 0,3 2 0 15,-4-2 1-15,1-1 0 0,3 10 0 0,-4-7 0 0,8 10-11 16,-4 0 0-16,-4 0 0 0,1 6 0 16,3 1 0-16,-3-1 0 0,3 3 0 0,-4 1 0 15,-3 5-21-15,0-2-10 0,4 2-1 0,3-2-1 16,-7-1 33-16,0 7 14 0,0 0-1 0,0 0 0 0,3-1-13 0,-3-2-16 16,7 9 3-16,-7-9 1 0,4 2 12 0,-4 4 13 15,0-3-2-15,0 0-1 0,7 3-10 0,-4 6 0 16,-3-6 0-16,0 9 0 0,4 0 0 0,-4 1 0 15,7-4 0-15,-7-6 0 0,0 6 0 0,0-6 0 0,0-3 0 16,0-1 0-16,0 1 0 0,-7-3 0 0,7-7 0 16,-4 1 0-16,4-1 0 0,-3-3 0 0,-4-3 0 0,3-3 8 15,-6 6 10-15,3-9 2 0,3 3 0 0,-6 0 0 16,6-9-28-16,-7 6-6 0,1-7-1 0,6 7 0 16,-3-7 15-16,4 1 0 15,-4 3 0-15,3-4 0 0,1-2 10 0,-8 2-10 16,11-2 8-16,0 2-8 0,-7 1 0 0,3-4 0 15,4 0 0-15,-3 4 0 0,3-4 0 0,-7 1 0 16,7-1 0-16,-11-6 0 0,8 7 0 0,3-1 0 0,-7 1 0 0,3-1 0 16,1-6 8-16,-4 7-8 0,3-1 8 0,-6-6-8 15,6 6 0-15,-3-5 0 0,-4 5 8 0,8 0-8 16,-8-9 0-16,8 10 12 0,-8-7-12 0,4 3 12 16,4-3-12-16,-1 7 8 0,-3-10-8 0,3 6 8 15,-3 0-8-15,4-6 0 0,3 10 0 0,0-10 0 0,0 0 0 0,0 0 0 16,0 6 0-16,0-6 0 15,-7 3 0-15,7-3 0 16,0 10 0-16,0-10 0 0,0 0 0 0,0 3 0 0,0 6 0 16,0-9 0-16,0 0 17 0,7 9-1 0,-7-5-1 0,10 5 0 0,-6 0 5 15,7-2 0-15,-1-4 1 0,1 0 0 0,3 6-2 0,0-2-1 16,0-4 0-16,7-3 0 16,0 6 2-16,-3-6 1 0,7 3 0 0,3-3 0 15,0-3-13-15,-3 3-8 0,10-6 10 0,0 6-10 16,-10 0 8-16,3 0-8 0,4 0 0 0,3 0 9 0,-6-3 0 0,2 3 0 15,5-7 0-15,-8 7 0 0,7 0 6 0,-3 7 1 16,7-7 0-16,-4 0 0 0,0 0-16 0,4 3 0 16,7-3 0-16,0 6 0 0,-7-3 0 0,6 0-8 0,-6 7 8 0,-4-4 0 31,4-3-87-31,4 10-13 0,-8-4-4 0,-10-9 0 0</inkml:trace>
  <inkml:trace contextRef="#ctx0" brushRef="#br2" timeOffset="10289.8">4614 12752 172 0,'0'0'16'0,"0"0"-16"0,0 0 0 0,-7 0 0 15,0 0 277-15,7 6 53 0,-10-3 10 0,3-3 3 0,7 0-291 0,-11 0-52 16,7 0-21-16,-6 0 1 0,6 0 20 0,4 0 0 16,-10 0 0-16,6 0 0 15,-6-3 29-15,3-3 1 0,0 6 0 0,-4-3 0 16,0-1 51-16,4-2 11 0,7 6 1 0,-3 0 1 0,-8 0-2 0,11 0-1 16,0 0 0-16,0 0 0 0,-3-3-53 0,3 3-10 15,0 0-3-15,0 0 0 0,0 0-25 0,0 0 0 16,0 0 0-16,0 0 0 0,0 0 0 0,0 0 0 15,0 0-9-15,0 0 9 16,0 0 9-16,0 0 6 0,0 0 1 0,0 0 0 0,0 0 16 0,10 3 3 16,-6 3 1-16,-4-6 0 0,0 0-2 0,10 0 0 15,1 4 0-15,0-4 0 0,3 0 2 0,-4 0 0 16,4 0 0-16,-3-4 0 0,0 4-10 0,6-6-2 16,-3 6 0-16,4-9 0 0,0 9-24 0,-1 0 0 15,8-3 0-15,-11-4 0 0,7 7 9 0,4-3 0 16,-7 3 0-16,-1 0 0 0,8 0-9 0,-8 0 0 0,8 0 0 0,-4 3 0 15,1-3 0-15,2 0 0 0,1 7 0 0,-4-4 0 16,4-3 0-16,-1 0 0 16,-6 6-9-16,7-3 9 0,3-3 0 0,-3 0 9 15,-1 6-1-15,1-6 0 0,0-6 6 0,-1 6 1 0,1 0 0 0,0-3 0 16,-4-3 9-16,4 6 3 16,-4-3 0-16,4-4 0 0,-8 7-7 0,8-3-2 0,-4 3 0 0,4-3 0 15,-4-3-18-15,-3 6 0 0,3 0 8 0,3 0-8 16,1 0 0-16,-4 0 0 0,0 0 0 0,4 6 0 15,0-3 0-15,0 0 0 0,-8-3 0 0,4 7 0 16,1-4 0-16,-5-3 0 0,4 6 0 0,1-3 0 16,-8-3 0-16,7 0 0 0,-11 0 0 0,8 6 0 15,0-6 0-15,-1-6 0 0,4 6 0 0,-6 0 0 16,6 0 0-16,-7 0 8 0,7-3 0 0,-7-3-8 16,4 6 13-16,3 0-4 0,0 0-1 0,-7 0 0 15,11 0-8-15,-4 0 0 0,-10 0 0 0,6 0 0 0,1 0 0 0,0 0 0 16,-1 6 0-16,-3-3 0 0,4-3 0 0,0 0 0 15,-4 0 0-15,0 6 0 0,0-2 8 0,4-4-8 16,-4 0 0-16,3 0 8 0,1 0-8 0,-7 0 10 16,6 0-10-16,-3 3 10 0,4-3 17 0,-7 0 3 15,6 0 1-15,-3 0 0 0,4 0-31 0,-8 0 0 0,1 0 0 0,3 0 0 16,0 0 0-16,0 6-12 0,1-6 12 0,2 0-13 16,-6 0 13-16,3 0 0 0,-4 0 0 15,-3 0 0-15,4 0 11 0,0 0-11 16,-4 0 10-16,7-6-10 0,-4 6 14 0,-6 0-3 0,7 0-1 15,3 0 0-15,-4 0 0 0,1 0 0 16,-1 0 0-16,1 0 0 0,3 0-10 0,-3 0 8 16,3-3-8-16,0 3 8 0,0 0-8 0,0 0 0 15,4 0 0-15,-8 0 0 0,8 0 0 0,-4 0 8 0,4 3-8 0,-11-3 8 16,7 6-8-16,0-6 0 0,-7 0 0 0,4 3-11 16,-4-3 11-16,3 0 0 0,-3 0 0 0,4 0 0 15,-4-3 0-15,0 3 0 0,-7 0 8 0,7 0-8 16,4 0 15-16,-8-6-2 0,-3 6 0 0,11 0 0 15,-4 0-2-15,7 0-1 0,-11-3 0 0,5 3 0 16,-1 0-10-16,0 0 0 0,3-4 0 0,-3 4 8 0,-7 0-8 0,0 0 0 16,7 0 0-16,4 0 0 15,-11 0 0-15,0 0 0 0,0 0 0 0,3 4 0 0,8-4 10 0,-11 0 0 16,0 0 0-16,0 0 0 0,0 0-21 0,11 3-4 16,-11-3-1-16,0 0 0 15,3 6-44-15,-3-6-8 0,7 3-3 0,0 7 0 31,0-1-144-31,-3-6-29 0,17 6-5 0,0-9-871 0</inkml:trace>
  <inkml:trace contextRef="#ctx0" brushRef="#br2" timeOffset="34064.23">2621 11701 2199 0,'0'0'97'0,"0"0"21"0,0-6-94 0,0 6-24 0,-7-9 0 0,7 9 0 16,-3-10 24-16,-1 7 0 0,-3-6 0 0,3 9 0 15,4-10-24-15,-10 7 0 0,10-3 0 0,-4 3 0 16,-6-7 8-16,10 1-8 0,-7 6 8 0,3-7-8 16,4 1 20-16,-10-4 0 0,6 4 0 0,4-4 0 15,-11 4 30-15,4 0 6 0,4-1 0 0,-8 1 1 16,1 6 2-16,-4-7 0 15,0 7 0-15,-8-3 0 0,1 6-31 0,4 0-7 0,-5 6-1 0,-2-3 0 16,-1 3-12-16,0-2-8 0,-6 8 10 0,2-2-10 16,-2 2 0-16,2-3 0 0,-6 10 0 0,7 0 0 15,-4-3 0-15,-3 3 0 0,0-1 0 0,-1 4-10 16,8 0 2-16,-7-3 0 0,3 3 0 0,4 0 0 16,3-3 8-16,-7 3 0 0,8-7 10 0,-1 7-10 0,4-3 0 0,3 3 0 15,4 0 0-15,-4 6 0 0,4-3 0 0,0 7 0 16,0-1 0-16,3 7 0 0,-3-4 0 0,-3 10 0 15,3-3 0-15,3 0 0 0,-3 0 0 0,10-7 0 16,-6 7 0-16,3-10-10 0,3 4 10 0,4-4 0 16,0 7-9-16,4-4 9 0,3-3-8 0,3 1 8 15,-3-1-10-15,4 1 10 0,3-7 0 16,4 6 0-16,6-3 0 0,-6 4 0 0,3-10 0 0,4 6 0 16,0-6 0-16,6 3 0 0,5-3 0 15,-1 9 0-15,-7-9 0 0,7-3 0 0,1 3 0 0,-1-3-11 16,-7-7 0-16,8 7 0 0,-1-10 11 0,4 1 11 15,-4-4-3-15,7 0 0 0,1-3-8 0,2-3 8 16,1 0-8-16,0-3 8 0,-7-3-8 0,7 0 8 16,-4 0-8-16,0-4 8 0,-3-2-8 0,-3-1 10 15,-1-3-10-15,0 4 10 0,0-1 0 0,-6-6 0 0,-5 4 0 0,8-4 0 16,-7-3 8-16,-4 3 2 0,4-3 0 0,-8-6 0 16,4 6 4-16,-6-3 0 0,-1-3 1 0,3-4 0 15,-6 7 0-15,-8-6 0 0,8-7 0 0,-7 7 0 16,3-4-5-16,-7 4 0 0,0-10-1 0,-7 7 0 15,3-1-5-15,4-2-1 0,-11-4 0 0,1-3 0 16,-1 10-2-16,1-7-1 0,-4-3 0 0,3 3 0 16,-3-3-10-16,0 3 12 0,0 1-12 0,-8 5 12 15,8-2-12-15,-7 5 0 0,0 1 0 0,3-1 8 16,-6 1-8-16,3 9 8 16,-4-9-8-16,0-1 8 0,0 11-8 0,4-1 0 0,-3 0 0 0,-1 0 0 15,0 3-10-15,-7 3 10 0,4 0-13 0,-4 1 5 0,4-1 8 16,4 4-13-16,-1 2 5 0,0-2 8 15,4 2-12-15,0 1 12 0,3-1-12 0,1-2 12 16,2 2-86-16,5 7-10 0,3-6-1 0,-4 0-1253 16</inkml:trace>
  <inkml:trace contextRef="#ctx0" brushRef="#br2" timeOffset="51881.1">18613 4122 1267 0,'0'0'112'0,"0"0"-89"16,-4-3-23-16,1 0 0 0,-1-4 86 0,4 7 13 0,-4-3 2 0,4 3 1 16,-3 0 12-16,-1-9 2 0,4 9 1 0,-3-6 0 15,3 6-34-15,-4 0-7 0,1 0-2 0,-4-13 0 16,3 13-17-16,-3-3-3 0,0-3-1 0,0-4 0 15,4 7-24-15,-5 3-5 0,-6 0 0 0,4-3-1 16,-4 3-23-16,-4 3 8 0,0-3-8 0,-3 10 0 16,-7-1 0-16,0 0 0 0,-7 4 0 0,-4-1-8 15,-4 10-8-15,-2 0 0 16,-12 0-1-16,4 10 0 0,-3-7 17 0,3 0-12 16,0 6 12-16,3-3-10 0,1-3 10 0,10 4 8 0,0-4-8 0,4 3 11 15,7-6 1-15,0 0 1 0,3 0 0 0,0 6 0 16,4-3-13-16,7 7 0 0,-4-4 0 0,8 3 0 15,3-6 0-15,3 7 0 0,8-4 0 0,6-3 0 0,1 3 0 0,7-3 0 16,3-3 0-16,3-3 0 16,8 0 0-16,0-7-8 0,10 1 8 0,1-7-10 0,6-3 10 0,0-3 0 15,8-3 0-15,-1 3 8 0,-3-16-8 0,4 4 11 16,-8-1-11-16,0-9 12 0,1 0-12 0,-4-6 10 16,0 3-10-16,-8-3 10 0,-2-3 16 0,-5-1 3 15,-2-2 1-15,-5-4 0 0,1 7 28 0,-7-4 6 16,-4 1 0-16,0 2 1 0,-7-8-22 0,0-1-5 15,-11 6-1-15,4 4 0 0,0-7-9 0,-3 4-3 0,-4-7 0 16,-4 10 0-16,1-1-12 0,-8 7-2 0,7-6-1 0,-6 3 0 16,-4 6-10-1,0 0 0-15,-1 3 0 0,-2 3 0 16,-1 7-20-16,-3-7 0 0,3 13 0 0,-3-6 0 16,0 9-28-16,3 6-4 0,0-3-2 0,4 6 0 15,0 1-147-15,7-1-30 0,0 7-5 0</inkml:trace>
  <inkml:trace contextRef="#ctx0" brushRef="#br2" timeOffset="52558.98">23128 3909 1720 0,'0'0'76'0,"0"0"16"0,0 0-73 0,-7 0-19 0,0 6 0 0,0-6 0 16,-4 0 102-16,1 3 17 0,3-3 3 0,-4 0 1 16,1 3-71-16,-5 4-13 0,1-7-3 0,0 3-1 15,-3-3-18-15,-8 9-3 0,0-6-1 0,-3 7 0 16,7-4 4-16,-11 3 1 0,-10 4 0 0,-1-1 0 15,8 7-7-15,-7-6-2 0,-4 9 0 0,-3 6 0 16,-8-6 5-16,4 9 1 0,0 1 0 0,-3 2 0 16,-4-3-15-16,3 10 0 0,12-6 0 15,6 2 0-15,0-2 0 0,7-4 0 16,7 4 0-16,8-4 0 0,6 7 0 0,1-7 0 0,10 0 0 0,3-6 0 16,4 7 0-16,4-4 0 15,3-3 0-15,4-3 0 0,6-3-9 0,8 3 9 0,0-10 0 0,0 4-9 16,3-13 9-16,7 10 9 0,0-13-1 0,1 6-8 15,-4-12 19-15,6 6-3 0,-2-13-1 0,6 1 0 16,-3-7 26-16,3-3 6 0,8 3 1 0,-1-3 0 16,4-3-17-16,-3-3-3 0,-4 3-1 0,-4-3 0 15,-3-4-8-15,-4 7-2 0,1-6 0 0,-5-1 0 0,-2 1 6 0,-1 0 1 16,-7-7 0-16,-3 7 0 0,-4 6 10 0,-3-7 2 16,-1 4 1-16,-10-3 0 0,-3 6-5 0,-8-4 0 15,-3 4-1-15,-7 3 0 0,-3-9-11 0,-8 3-1 16,0 6-1-16,-3-3 0 0,-7 0-7 15,-8 9-2-15,-3-6 0 0,-3 0 0 16,3-3-37-16,-10 9-7 0,-8 1-1 0,4-1-921 0,-3-3-184 0</inkml:trace>
  <inkml:trace contextRef="#ctx0" brushRef="#br2" timeOffset="56911.59">12781 10249 1652 0,'0'0'73'0,"4"-3"15"0,-4 3-70 0,0-6-18 0,-4-3 0 0,4 2 0 16,-3 1 61-16,-1-3 9 0,1 5 2 0,-4-5 0 15,-1 6-55-15,-6-3-17 0,0-4 10 0,-3 10-10 31,-12-3-18-31,5 3-9 0,-8 3-1 0,-3-3-1 0,-4 6-8 0,0-2-2 0,0 2 0 0,4-3 0 16,-4 0 39-16,-3 3 18 0,-1-2-2 0,-2 5 0 16,-5 4 29-16,1-4 6 15,3 0 1-15,-3 10 0 0,-4-6-23 0,3 5-4 0,4 4-1 0,1 0 0 16,-1 0-16-16,0 7-8 0,0 2 8 0,4 0-8 16,10 4 0-16,-3-1 0 0,-4 4-12 0,4-4 12 15,10 1-9-15,0-4 9 0,8 10 0 0,2-10 0 16,5 7-19-16,3-4 3 0,0 1 1 0,3-4 0 31,1 7-10-31,10-4-3 0,10 1 0 0,5-4 0 0,-8 1 20 0,7-1 8 0,14 0-8 0,0 1 8 0,8-1 0 0,-5-9 0 16,8 9 0-16,4-9 8 0,3-3-8 0,7 3 0 15,0-9-8-15,3 5 8 0,1-5 0 0,3-4 0 16,-4 1 0-16,1-10-8 0,3 9 8 0,0-9 0 16,3 0-9-16,-3-3 9 0,0-6 0 0,0-1 0 15,-10 1 0-15,-1-10 0 0,4 3 28 0,-3-6 0 16,-4-3 0-16,-4-6 0 0,0 0 16 0,-3-4 4 0,-3 4 1 0,-8-10 0 15,-3 7 3-15,-4-7 0 16,-7 0 0-16,0 7 0 0,-7-7-4 16,0 0 0-16,-7-3 0 0,-3 3 0 0,-8-3 4 15,-3 4 0-15,-3-4 0 0,-8 0 0 0,-3 3-20 0,-4-3-4 16,-3 3-1-16,-4 1 0 0,-7-1-27 0,4 6 0 0,3 1 0 16,1-4 0-16,-5 7 0 0,1 6 0 0,7-3-12 0,-4 3 12 31,4-4-39-31,0 10 0 0,-4-2 0 0,0 11 0 15,4-2-142-15,-7 8-29 0,-1-2-6 0</inkml:trace>
  <inkml:trace contextRef="#ctx0" brushRef="#br2" timeOffset="121486.83">26226 17067 2415 0,'-32'-57'107'0,"14"29"22"0,0-3-103 0,1-4-26 0,-4-6 0 0,-4 1 0 16,0-4 45-16,1 0 4 15,2-6 1-15,1 6 0 0,-3-7-5 0,2 4-1 0,-2-12 0 16,-1 6 0-16,0-10-13 0,-3 10-3 0,3-10-1 0,1 9 0 15,-5-8-16-15,5 5-3 0,-8-5-8 0,4-1 12 16,-4-3-3-16,4-3-1 0,-7 6 0 0,3 1 0 16,-3-4-8-16,-1 0 0 0,5-3 0 0,-1 6 0 15,-4 0 0-15,8 7 0 16,0-4 0-16,0 7 0 0,3 0 0 0,-3 9 0 16,3-6 0-16,1 15 0 0,-1-5 11 0,0-1 0 15,0 9 0-15,1 4 0 0,3 3 1 0,-1 0 0 16,1 3 0-16,0 3 0 0,7 0-12 0,0 7 0 15,-4-7 0-15,4 7 0 0,0 2 0 0,3 1 0 0,8 6 0 0,-4-7-11 16,3 10-1-16,4 0-1 0,0 0 0 0,0 0 0 31,0 0-16-31,-3 13-3 0,3 2-1 0,3 1 0 0,-3 3 16 0,4 3 3 0,-4 0 1 0,-4 9 0 16,4-9 2-16,0 9 1 0,-3-9 0 0,-1 7 0 0,1-7 10 0,-1 9 0 16,-3-9 0-16,4 6 0 15,-4-3 0-15,3 3 0 0,-3-3 0 0,0 7 0 0,0-1 0 16,0 7 0-16,0-4 0 15,0 1 0-15,0 6 0 0,0 2 0 0,-4-2 0 0,-3 0 0 0,3 3-8 16,1 3 8-16,-1-9-8 0,1 2 8 0,2-2-13 0,-2-10 2 16,3 0 1-16,0-9 0 0,3-3 10 15,-3-7 0-15,7 1-9 0,0-10 9 0,0 0 8 16,0 0 5-16,0-10 2 0,0 1 0 0,0-7 1 16,7-3 0-16,-3-3 0 0,-1-6 0 15,1 3-5-15,3-3-1 0,0-3 0 0,0-1 0 0,0 1-10 0,-3-4 0 16,3 1 9-16,0-4-9 0,-4 4 0 0,4-7 8 15,-3 0-8-15,-1 7 0 0,1-7 11 0,-4 0-3 16,3 7 0-16,1-7 0 0,-1 0-8 0,-3 0 10 16,4 4-10-16,0-10 10 0,-1 9-10 0,-3-9 0 15,4 3 9-15,-4 10-9 0,0-4 0 0,0 4 9 0,-4 2-9 0,4 1 0 16,-3 9 19-16,-1 0-3 0,0 0-1 0,1 3 0 16,-4 0-15-16,3 7-16 0,1 2 3 0,3 1 1 15,-4 6 12-15,1-7 16 0,3 10-3 0,0 0-1 16,0 0-22-16,0 0-5 0,7 0-1 0,-4-3 0 15,4-3 16-15,4 6-11 0,0 0 11 0,3 0-10 16,3-3 10-16,4 3 0 0,1-6 0 0,-1 6 0 16,4-3 20-16,3 3-1 0,-4 0 0 0,5-4 0 15,-5 4-19-15,1 0 0 0,3 0 0 0,-3 4 0 32,-4-4-20-32,4 3-7 0,-4 3-1 0,4-3-828 0,3 6-166 0</inkml:trace>
  <inkml:trace contextRef="#ctx0" brushRef="#br3" timeOffset="129451.06">13568 5163 921 0,'0'0'82'0,"0"0"-66"16,-4-3-16-16,-6-3 0 0,3 3 168 0,0-4 31 0,3-2 5 15,1 6 2-15,-4 0-90 0,3-4-19 16,4 4-3-16,-4-6-1 0,4 2-31 0,0-5-6 0,4 3-2 0,0 5 0 16,-1-5-24-16,1 0-5 0,3-1-1 0,0 7 0 15,0-6-4-15,-4-1 0 16,1 1-1-16,-1 9 0 0,1-13 15 0,-1 10 3 0,-3 3 1 0,0 0 0 16,0 0 3-16,0 0 1 15,0 0 0-15,0 0 0 0,0 0-5 0,0 0-1 16,0 0 0-16,0 0 0 0,-7 0-15 0,-3 3-3 15,3 4-1-15,7-7 0 0,-4 6-17 0,-3 3 0 0,0-3 8 0,0 4-8 16,0-4 29-16,3 4 3 0,1 2 0 0,-1 4 0 16,1-1-32-16,-1 1 0 0,4 0 0 0,-3 3 0 15,3-1 0-15,0-2 0 0,-4 3 0 0,1 9 0 16,3-12 0-16,-4 12 0 0,1-6 0 0,3 0 0 16,-4 6 0-16,1-6 0 0,-1 0 0 0,1 0 0 15,-5 6 0-15,5-3 0 0,-1-3 0 0,-3 0 0 0,4 6 0 0,-4-2 0 16,3-11 0-16,-3 7 0 0,4-3 0 15,-1-3 0-15,1 3 0 0,-1-7 0 16,4 7 0-16,-3-10 0 16,3 4 0-16,0-1 0 0,0-2 12 0,3 2-3 0,-3-2-1 0,4-1 0 0,-4 1-8 15,0-7 0-15,0-3 0 0,3 9 0 0,1 4 0 16,-4-13 0-16,0 0 10 0,0 6-10 0,3-3 9 16,-3-3-9-16,0 9 0 0,0-2 9 0,0-1-9 0,0-6 8 15,0 0-8-15,0 0 8 16,0 9-8-16,0-9 0 0,0 0 9 0,0 0-9 0,0 0 10 0,0 0-2 15,0 0-8-15,0 0 12 0,0 0 17 0,0 0 3 16,0 0 1-16,0 0 0 0,7-9-20 0,0 9-4 16,-7 0-1-16,0 0 0 0,7-3-8 0,-7 3 0 15,7-3 0-15,-7 3 0 0,7-7 0 0,1 7 0 0,-8 0 0 0,7-3 0 16,-7 3 0-16,10 0 0 0,1-6 0 0,-4 6 0 16,3 0 0-16,1-3 0 0,0-3 8 0,3 6-8 15,3 0 0-15,-3 0 0 0,8 0 0 0,-5 0 0 16,4-7 8-16,4 1-8 15,0 6 0-15,-1-9 8 0,1 9-8 0,3-3 0 0,1 3 0 0,-5-7 0 16,5 4 0-16,-5 3 0 0,4 0 0 0,-3 0 0 16,0 0 0-16,0 0 0 0,3 0 0 0,4 0 0 15,-4 0 0-15,0 3 0 0,4 4 0 16,3-7 0-16,4-7 0 0,0 4 0 0,-1 3 0 16,1 0 0-16,0 0 0 0,0-3 0 0,0-3 0 0,-1 6 0 15,1-3 8-15,4-4-8 0,-1 7 8 0,0 0-8 16,1 0 0-16,2-3 0 0,-2 3 8 0,-1 0-8 15,0 0 0-15,-3 0 0 0,0 3 0 0,3-3 8 16,-3 0-8-16,0 0 0 0,3 0 0 0,1 0 0 16,-1 7 0-16,0-7 0 0,4 0 0 0,0 0 0 0,-4 0 0 0,1-7 0 15,-4 7 0-15,-1 0 0 0,-2 0 0 0,-1 0 0 16,0 0 0-16,4 0 0 0,-4 0 0 0,1 0 0 16,-1 0 0-16,4 7 0 0,-1-4 0 0,1-3 0 15,0 6 0-15,0-3 0 0,0-3 0 0,-4 10 0 16,0-10 0-16,4 0 0 0,-4 3 0 0,4-3 0 15,0 9 0-15,-4-9 0 0,4 0 0 0,0 0 0 16,3 0 0-16,-3 0 0 16,3 0 0-16,-3 0 0 0,0 0 9 0,-4 0-9 0,-3-3 8 0,0 3-8 15,3 0 10-15,-3 3-10 0,-1-3 0 0,1 0 0 16,3 0-11-16,1 0 11 0,-1 6 0 0,0 1 0 16,4-7 0-16,-4 0 0 0,4 9 0 0,0-9 0 15,-4 6 0-15,-3-3 0 0,0-3 0 0,3 0 0 16,0 0 0-16,1 0 0 0,-1 0 0 0,4 0 0 0,-4-3 0 0,-3 3 0 15,-4 3 0-15,0-3 0 0,4 0 0 0,0 0 0 16,-1 0 0-16,-2 7 0 0,-1-4 0 0,0 0 8 16,-3-3-8-16,-1 6 0 0,5-3 0 0,-5-3-11 15,5 7 11-15,-5-4 0 0,1-3 0 0,0 6 0 16,3-3 0-16,0-3 0 0,-3 0 0 0,-1 0 0 16,1 0 0-16,0 0 0 0,-4 3 0 0,4-3 0 0,-1 0 0 15,1 10 0-15,-4-10 0 0,0 0 0 16,-3 6 0-16,3-3 0 0,-3-3 0 0,0 0 0 0,-1 3 0 0,1 4 0 15,-1-7 0 1,1 3 0-16,-4-3 0 0,4 0 0 0,-1 0 0 16,1 0 0-16,3 6 0 0,-3-12 0 0,0 6 10 0,3 0-10 0,-4 0 0 15,5 0 8-15,-1 0-8 0,-4 0 0 16,-3 0 0-16,4 0 0 0,0 0 0 0,-1 0 0 16,-3 0 0-16,1 0 0 0,-1 0-8 0,0 0 8 15,-4 0 0-15,1 0 0 0,3 0 11 0,-3-3-11 0,-1-4 8 0,1 4-8 16,-1-6 0-16,-3 6 0 0,4-7 37 0,-4 1 1 15,4-1 0-15,-4 1 0 0,0-4-16 0,0 1-3 16,0-7-1-16,0 7 0 0,-3-7-8 0,6 6-2 16,-6-6 0-16,3 7 0 0,0-1 20 0,-4-2 3 15,4-7 1-15,-3 9 0 0,-1 1-32 0,1-1 0 0,-4-6-8 16,3 0 8-16,1 7 0 0,-1-7 16 0,-3 6-2 0,0-5 0 16,-3 5-14-16,3-6 0 0,0 4 0 0,-4-1 0 15,4 0 0-15,-3 1 0 0,3 2 0 0,-4 1-10 16,1-1 10-16,-1-3 0 0,4 7 8 0,-3 3-8 15,-1-4 0-15,4 4-8 0,0 6 0 0,0 0 0 32,-7-3-82-32,7 3-16 0,0 0-3 0,0 0-1 15,-3 9-165-15,-4-6-33 0</inkml:trace>
  <inkml:trace contextRef="#ctx0" brushRef="#br3" timeOffset="132800.3">16263 7361 1036 0,'-7'7'92'0,"-4"-7"-73"16,4 3-19-16,0-3 0 16,4 9 179-16,-4-9 32 0,3 0 6 0,4 0 2 15,0 0-173-15,0 0-34 0,-7-3-12 0,7-6 0 16,0-1 38-16,0-2 1 0,0-4 0 0,4 0 0 0,-1-3-4 0,1 1-1 15,-1-4 0-15,4-3 0 0,-7 3 7 0,4-7 2 16,-1 4 0-16,4-3 0 0,-3-3 1 0,-4-1 0 16,3-2 0-16,1-4 0 0,-8 4-15 0,4-7-2 15,0 10-1-15,0-10 0 0,-3 6-14 0,-1-5-2 16,1 5-1-16,-4 4 0 0,3-7-1 0,-3 10 0 16,4-3 0-16,-4 2 0 0,3-2 4 0,-3 0 0 15,4 9 0-15,-4-7 0 0,3 4 0 16,-3 3 1-16,0 0 0 0,3 0 0 0,-3 4-5 0,4-1-8 15,-1 0 11-15,1 3-11 0,-4-2 9 0,3 5-9 16,1 0 0-16,-1-2 9 0,-3 5-9 16,3 4 0-16,4 0 0 0,-3-4 0 0,-1 7 0 0,4 3 0 15,-3-9 0-15,3 9 0 0,-7 0 0 0,0 3 0 16,-4 3 11-16,4-3-11 0,-3 7 0 0,-1 9 0 0,-3-7 0 0,3 7 0 16,-3 3 0-16,4 0 11 0,-1 0-11 15,-3 0 10-15,3 0-21 0,1 3-4 0,-1-9-1 0,4 5 0 16,-3-2 26-16,2-6 5 0,1 6 1 0,0-10 0 15,4 0-16-15,-4 1 0 0,3-4 0 0,4-6 0 16,-7 10 0-16,0-10 0 0,0 0 0 0,4 0 0 16,3 0 0-16,-4 0 12 0,0-10-1 0,4 4-1 15,-3-4 2-15,6-5 0 0,1 2 0 0,0-6 0 16,3-3-12-16,3 7 8 0,1-7-8 0,3-3 8 0,-4 3-8 0,5 0 0 16,-5 0 0-16,4 3 0 0,-3-3 0 0,-1 10 0 15,1-7 0-15,3 6-11 0,-3 1 11 0,-1-4 0 16,4 10 0-16,-3-4 0 0,0 1 0 0,3 0 0 15,-4-1 0-15,-3 7-8 0,4-3 8 16,-1-1 0-16,-2 1 0 0,-1 3 0 16,0-3 0-16,3 6 0 0,1 0 0 0,-4 0 0 15,3 0 0-15,1 6 0 0,0-3 0 0,3 10 0 16,0-4 0-16,0 10 0 0,0-7 0 0,4 10 0 0,-4 0 0 0,0-3 12 16,-7 3-2-16,4-3-1 0,-4 3 0 0,3-3 0 15,-3-4 0-15,4 4 0 0,-4 0-9 0,3-6 0 16,-2-1 0-16,2 7 0 0,-3-10 0 0,0 1 0 15,0-7 0-15,0 6 0 16,0-6-171-16,-7-3-36 0</inkml:trace>
  <inkml:trace contextRef="#ctx0" brushRef="#br3" timeOffset="153593.24">29789 14141 1641 0,'-15'-6'72'0,"15"6"16"15,-7 0-70-15,0-4-18 0,0 4 0 0,0-3 0 16,0-3 103-16,7 6 17 0,0 0 3 0,0 0 1 16,-7 0-43-16,7 0-8 0,0 0-1 0,0 0-1 15,0 0-19-15,0 0-3 0,0 0-1 0,0 0 0 0,0 0-9 0,7-9-3 16,0 9 0-16,-7 0 0 0,7 0-9 0,0-4-3 16,0 4 0-16,0 0 0 0,-7 0-3 15,8 4-1-15,-5 5 0 0,1-3 0 0,3 1-9 0,-7-1-3 16,3 3 0-16,1 4 0 0,-4-4 19 0,3 4 3 15,-3-1 1-15,-3 7 0 0,3 0-31 0,-4 3 0 16,1 0 0-16,-1 0 0 0,1 6 0 0,-4-3 8 16,-1 6-8-16,1-9 12 0,4 0-12 0,-1 7 9 15,-3-7-9-15,4-4 8 16,-1-2-8-16,1 3 12 0,-1-7-12 0,4-2 12 0,0-1 3 0,0 1 1 16,0-10 0-16,0 0 0 0,0 0-8 0,0 0-8 15,0 0 11-15,7-10-11 0,0-9 15 0,4 7-4 16,-4-10-1-16,7 0 0 0,-3-6 7 0,6-4 2 15,-3-2 0-15,0-1 0 0,4-5-28 0,0-1-6 16,3 0-1-16,-3-3 0 0,-1 3 16 0,1 1 0 16,3 2 0-16,-3 0 0 0,-1 7 0 0,1 0 0 0,0 9 0 0,-4-3 0 15,3 6 0-15,-3 0 0 0,4 3 0 0,-4 1-9 16,-3 5 9-16,3 4 0 0,-4 0 0 0,1 6-8 16,0 6 8-16,-1 0 0 0,-3 0 0 0,0 7 0 15,4 0 0-15,-1 2 0 0,-6 1 0 0,7 3 0 16,-8 0 13-16,4-4 5 0,0 4 1 0,-3 3 0 15,-1-3-27-15,4 3-6 0,-7-10-1 0,4 10 0 0,-1-3 23 16,-3-6 5-16,0 5 1 0,0-5 0 0,0-4-14 16,0 4-13-16,4 3 2 0,-1-7 1 15,-3-9 10-15,0 0 0 16,4 6 0-16,-4-6 0 0,0 0 8 0,0 0 1 0,7-3 0 0,0 3 0 16,0-3-9-16,4-3 0 0,-4-4-10 0,3 1 10 15,-3-4 0-15,-3 1 0 0,7-7 0 0,-1 0 0 16,4-3 0-16,0 7 0 0,0-7 0 0,4-3 0 15,-4 3 0-15,0 0 0 0,4 0 0 0,-4 3 0 16,4 3 0-16,-4-3 0 0,0 1-8 0,0 2 8 0,0 0 0 0,0 10 0 16,-3 0 0-16,3-4-9 0,-7 10 9 0,4 0 0 15,-1 0-9-15,1 10 9 0,-4 2 0 0,3-2 0 16,1 8-9-16,-4-5 9 0,4 9 0 0,-4-3 12 16,0 3-1-16,3-3-1 0,-3 6 0 0,0-3 0 0,0 3 0 0,1 0 0 15,-1 3-10-15,-4-3 0 0,4 6 9 16,-3-2-9-16,3-4 0 0,-7 3 9 0,7-3-9 15,-7 6 0-15,0-2 9 0,0-4-9 0,3-3 0 0,-3 3 9 16,0 0-9-16,4-6-9 0,-4-4 9 0,3 4-13 31,1-6-107-31,3 2-20 0,0-2-5 0,-3-10-1133 16</inkml:trace>
  <inkml:trace contextRef="#ctx0" brushRef="#br3" timeOffset="155260.83">23671 4774 518 0,'0'-12'23'0,"0"12"5"0,-3-7-28 0,3 4 0 0,0 3 0 0,0 0 0 15,0 0 295-15,0 0 53 0,0 0 12 0,0 0 1 16,0 0-244-16,0 0-49 0,-4 10-9 0,4 2-3 15,0 1-48-15,0-4-8 0,0 10 0 0,0-6-11 16,0 2 11-16,0 1 0 0,0 6 0 0,0 0 0 16,0-3 0-16,0 3 0 0,0-1 0 0,0 8 0 15,0-4 0-15,0 0 17 16,0 0-2-16,0 3-1 0,0-3 12 0,0 4 2 0,4-4 1 0,-4 6 0 16,0-9-1-16,0 0 0 0,0-3 0 0,-4 3 0 15,4 0-9-15,-3 0-3 0,-1-7 0 0,4-5 0 16,-3-4 19-16,3 3 3 0,0-9 1 0,0 0 0 15,0 0 2-15,0 0 1 0,0 0 0 0,0 0 0 16,-4-9-9-16,4 6-1 0,0-10-1 0,0-2 0 0,4-1-19 0,-4-3-3 16,3-3-1-16,4 0 0 0,-3 0-8 0,-1-6-9 15,1 3 9-15,3-3-13 0,-3 6 13 0,3 0 0 16,0 0 0-16,0 0 0 0,0 3 0 0,3 0 0 16,-3 10 0-16,0-4-9 0,4 1 9 0,0 5 0 15,3 7 0-15,-4-6-8 0,4 0-7 0,1 6-1 16,-5 6 0-16,4 0 0 0,4-6 16 0,-4 7 0 0,4 2 0 0,-1-9 0 15,-3 3 0-15,8 10 0 0,-5-7 0 0,1-3 0 16,-1 7-9-16,1-1 9 0,-4 0-8 0,0 4 8 16,0-4 0-16,1 4 0 0,-5-1 0 15,1 4-8-15,-1-3 8 0,-3-1 0 16,-3 4 0-16,-1 0-8 0,-3-4 8 0,0 7 0 16,-3-7 0-16,-1 4 0 0,-3-3 0 0,-3-1 8 0,3-2-8 0,-7 2 11 15,-1 4-3-15,1-4 0 0,-3-2 0 0,-1-1 0 16,-3-2 1-16,3 2 0 0,1-3 0 0,-1-3 0 15,-3 10 5-15,-4-7 1 0,4-3 0 0,-4 7 0 16,1-1-15-16,2-6 0 0,-2 7 0 0,-1-1 0 16,4 0 0-16,0-5 9 0,-1 5 1 0,1 4 0 15,4-13-10-15,-5 6 0 0,8 3 0 0,-3-9 0 16,-1 3 0-16,4-3 0 0,0 0 0 0,3 0 8 16,1 0-8-16,-1 0 8 0,1 0-8 0,-1 0 8 15,4-3-108-15,0-3-23 0,-4-3-4 0</inkml:trace>
  <inkml:trace contextRef="#ctx0" brushRef="#br3" timeOffset="161527.73">15550 7487 1382 0,'0'0'123'0,"-3"0"-99"0,-4 0-24 0,7 0 0 0,-4-3 148 0,4 3 25 16,0 0 5-16,0 0 1 0,0 0-130 0,0 0-25 15,0 0-6-15,7-7-1 0,0 7-8 0,4-3-1 16,0-6-8-16,-1 9 12 0,-3-3-12 0,4-4 0 15,-4 7 0-15,3 0 0 0,-2 0 0 16,-1 0 8-16,-7 0-8 0,10 0 0 0,-10 0 23 0,4 10-2 16,3 2 0-16,-4-2 0 0,1-1 7 0,-1 10 0 15,-3-7 1-15,4 7 0 0,-4-6 3 0,3 9 1 16,-3-10 0-16,4 7 0 0,-4 3-5 0,3 0 0 16,1 6-1-16,0-3 0 0,3 4-7 0,0 2 0 0,0 0-1 0,3 1 0 15,-3-1-19-15,4 0 0 0,3 1 8 0,0-7-8 16,4 6 0-16,-1 0 0 0,-2-9 8 0,2 7-8 15,-3-4 0-15,0 0 0 0,-7-3 8 0,4 0-8 16,-4-7 0-16,0 14 0 0,-3-7 8 0,-1 0-8 16,-3-1 0-16,-3 1 10 0,-1 4-10 0,-3-5 8 15,0 1 12-15,0-6 3 0,-4 3 0 0,4 3 0 16,-3-6-2-16,3-4 0 0,0 1 0 16,3-1 0-16,-3-2 3 0,4-1 0 0,-8 0 0 0,0-5 0 0,8 5-24 15,-8-9 8-15,-3 9-8 16,0-6 0-16,0 4 11 0,0-4-3 0,-4-3 0 0,1 6 0 0,-1-3 8 0,-3-3 2 15,3 0 0-15,-3-3 0 16,0 3-18-16,-4-6 0 0,4 6 0 0,0 0 0 16,-4 0 9-16,0-3-1 0,1-4-8 0,2 4 12 15,1 0-12-15,0-3 0 0,3 6 0 0,1-9 0 16,3 5 0-16,3-2 0 0,4-6 0 0,0 8 0 16,-4-2-32-16,4-3-2 0,0 6-1 0,0-7 0 15,4 1-93-15,-4 3-20 0,3-1-3 0,1-2-608 16,3 9-121-16</inkml:trace>
  <inkml:trace contextRef="#ctx0" brushRef="#br3" timeOffset="163202.36">16256 8352 115 0,'0'0'10'0,"7"-3"-10"16,0-6 0-16,0 9 0 0,4 0 164 0,-4-4 32 16,-7 4 5-16,0 0 2 0,0 0-151 0,0 0-29 15,0 0-7-15,0 0 0 0,0 0 36 0,0 0 8 16,0 0 2-16,0 0 0 0,0 0 64 0,0 0 13 16,-7 0 2-16,7 0 1 15,-7 0 8-15,0-6 2 0,0 6 0 0,7 0 0 16,0 0-61-16,0 0-12 0,0 0-3 0,0 0 0 15,0 0-50-15,0 0-10 0,-4 0-3 0,4 0 0 16,0 0-13-16,0 0 0 0,0 0 0 0,0 0 0 0,0 0 0 0,0 0-8 16,-3 6 8-16,3-6 0 0,0 10 0 0,0-4 0 15,0-6 12-15,0 6-3 0,0 4 10 0,0-10 1 16,0 6 1-16,-4 4 0 0,4-1-1 0,-4 3 0 0,-3 4 0 0,4-3 0 16,-4-1-12-16,0 7-8 0,0-6 10 0,3 5-10 15,-3 1 15-15,0-3-3 0,0 6-1 0,0-3 0 16,3-1-11-16,1-2 0 0,-4 3 0 0,3 0 0 15,-3 0 0-15,4-4 0 0,-1 4 0 0,-3-6 8 16,4-1 2-16,-1 7 0 0,1-10 0 0,-1 4 0 16,-3 3-10-16,3-10 10 0,-3 10-10 0,4-4 10 15,-1-2 0-15,-3-1 0 0,7-3 0 0,-3 4 0 16,-1-1-1-16,1-9 0 16,3 0 0-16,0 0 0 0,0 0-1 0,0 0 0 0,-4 9 0 0,4-9 0 15,0 0-8-15,0 0 8 0,0 0-8 0,-3 4 8 16,3-4 0-16,0 0 0 0,0 0 0 0,0 0 0 15,0 0 5-15,0 0 1 0,0 0 0 0,0 0 0 16,0 0-5-16,0 0-1 0,0 0 0 0,0 0 0 16,0 0-8-16,0 0 10 0,0 0-10 0,0 0 10 15,0 0-10-15,0 0 0 0,0 0 0 0,0 0-11 16,0 0 11-16,0 0 0 0,0 0 0 0,0 0 0 0,0 0 0 0,0 0 0 16,0 0 8-16,0 0-8 0,0 0 0 0,0 0 0 15,0 0 0-15,0 0 8 0,0 0-8 0,0 0 0 16,0 0 0-16,-4 0 0 0,4 0 0 0,0 0 9 15,-7 9-9-15,7-9 0 0,-7 0 9 0,7 0-9 16,0 0 0-16,-3 0 9 0,3 0-9 0,0 0 0 16,-4 0 0-16,4 0 0 0,0 0 0 0,0 0 0 0,-7 6 0 15,7-6 0-15,-4 3 0 0,4-3 0 0,-7 7 0 0,7-7 0 32,-3 3 0-32,-4 0 0 0,3-3 0 0,4 0 0 0,-7 0 0 0,0 9 0 15,0-9 0-15,7 0 0 0,0 0 0 0,0 0 0 16,-3 7 0-16,3-7 0 0,0 0 0 0,0 0 0 15,0 0 0-15,0 0 0 0,0 0 0 0,0 0 0 16,0 0-10-16,0 0 10 16,0 0-65-16,0 0-7 0,0 0-2 0,0 0 0 15,0 0-149-15,0 0-29 0</inkml:trace>
  <inkml:trace contextRef="#ctx0" brushRef="#br3" timeOffset="164438.17">16006 8920 460 0,'0'0'41'0,"0"0"-33"15,-4 0-8-15,-7 0 0 0,4 0 225 0,0 0 43 16,0 0 9-16,7 0 2 0,0 0-211 0,-7 0-41 16,4 0-9-16,3 0-2 0,0 0-3 0,0 0-1 0,0 0 0 0,0 0 0 15,0 0 20-15,3-10 3 0,1 10 1 0,3-9 0 16,-4 6 19-16,4 0 4 0,-7 3 1 0,7-7 0 15,-3 7-3-15,3-3 0 0,-7 3 0 0,7-6 0 16,0 6-8-16,-7 0-1 0,11 0-1 0,-4-3 0 16,3 3-27-16,-3-6-6 0,4 6-1 0,-4-4 0 15,4 1 2-15,3-3 0 0,-4 6 0 0,1-3 0 16,3-3-6-16,-3 6-1 0,3-4 0 16,-4 4 0-16,1-6-8 0,-1 6 0 15,1 0 0-15,-4 0 0 0,0 6-16 0,4-2-1 16,-4-4-1-16,0 6 0 15,0-3-47-15,0-3-10 0,-7 0-1 0,11 6-1 16,-1-6-115-16,1 0-22 0,-4-6-5 0,0 6-481 0</inkml:trace>
  <inkml:trace contextRef="#ctx0" brushRef="#br3" timeOffset="165055.94">16711 8468 172 0,'0'0'8'0,"0"0"1"0,0-3-9 0,0-6 0 0,4-1 0 0,-1 7 0 16,1-3 369-16,3 0 72 15,-4-1 15-15,4-2 2 0,0 6-370 0,-3-4-73 16,3 1-15-16,-4 0 0 0,-3 6 0 0,0 0 0 16,0 0 0-16,0 0 0 0,0 0 37 0,0 0 8 15,0-9 2-15,0 9 0 0,-7 0-2 0,0 0 0 0,0 0 0 0,0 6 0 16,-3-3-9-16,3 3-3 0,-7-3 0 0,3 0 0 16,0 7-22-16,1-1-11 0,-1 4 10 0,-3-4-10 15,3 1 10-15,1 2-10 0,-4-2 10 0,3-1-10 16,1 0 0-16,-1-5 8 0,4 5-8 0,0-3 0 15,3 0 0-15,-3 1 0 0,7-7 8 0,-3 3-8 16,3-3 0-16,0 0-18 0,0 0 4 0,0 9 1 16,0-9 3-16,0 10 1 0,0-10 0 0,3 3 0 0,1 6 9 0,-1 1-12 15,1-1 12-15,3-6-12 16,-3 7 4-16,3-1 0 0,-7-9 0 0,10 3 0 16,-3 7-8-16,0-4-2 0,4-3 0 0,-1 6 0 15,-3-5 2-15,1 2 0 0,2-3 0 0,1-3 0 16,-4 9 7-16,0-2 9 0,3-1-13 0,-3 0 5 0,4-3 8 0,-4 7 0 15,0-1 0-15,0-6 0 16,-3 7 0-16,3-1 0 0,-7-6 0 0,3 7 0 0,-3-1 0 0,0 0 0 16,0 1 0-16,-3-1 0 0,3 1 0 0,0-4 9 15,-4 3-9-15,1 1 0 0,-1-1 10 0,1 1-10 16,3-7 8-16,-4 9-8 0,-3-6 0 0,0 4 0 16,0 2 0-16,0-2 0 0,0-1-19 0,-4 1 4 15,1-4 1-15,-4 10 0 0,-1-10 2 0,5 3 1 0,-4 1 0 16,0-1 0-1,3-6-17 1,-3 4-3-16,0-4-1 0,0-3-808 0</inkml:trace>
  <inkml:trace contextRef="#ctx0" brushRef="#br3" timeOffset="165688.17">17357 7273 403 0,'0'0'36'0,"0"0"-36"15,0 0 0-15,0 0 0 0,0 0 264 0,0 0 45 16,-4 4 10-16,4-4 1 0,-7 0-184 0,7 0-38 16,0 0-7-16,0 0-2 0,-7 9-38 0,7-9-8 15,-11 6-2-15,8-3 0 0,-4 7-41 0,3-1 0 0,-3 4 0 0,4-1 0 16,-8 4 0-16,4 0 0 0,0 6 0 0,-4-4 8 16,-3 11-8-16,4-4 0 0,-4-3 0 0,0 9 0 15,-4 0 0-15,4 1-17 0,0-1 4 0,-7 0 1 16,3 1 35-1,-3-1 7-15,0 4 2 0,3-4 0 0,0 0 8 0,4 1 1 0,-3-1 1 0,2 0 0 16,5 1-13-16,-1-4-2 0,-3-3-1 0,7 6 0 16,0-9-9-16,4 7-1 0,-1-7-1 0,-3 0 0 15,3-4-15-15,4-2 8 16,4 3-8-16,3 3 0 0,-7-3 8 0,7-7-8 0,0 7 0 0,4-6 9 16,-4 5 7-16,3-5 0 0,1-1 1 0,-1-2 0 31,5 6-34-31,-5-10-7 0,4 3-2 0,4 1 0 0,-4-1-2 0,4-6-1 0,-1 7 0 0,-3-1 0 15,8-6-43-15,-5-3-9 0,4 6-2 0,1-6 0 16,-1 4-119-16,-4-4-24 0,19-4-5 0,-12-2-1 0</inkml:trace>
  <inkml:trace contextRef="#ctx0" brushRef="#br3" timeOffset="166307.7">17470 7854 979 0,'0'0'87'0,"0"0"-70"16,0 0-17-16,0 0 0 0,0 0 243 0,0 0 45 15,0 0 8-15,0 0 3 0,0 0-214 0,0 0-42 16,0 0-9-16,10-4-2 0,1-2-8 0,-4 6-3 0,-7 0 0 0,10 0 0 15,1 0-1-15,-4 6-1 0,-7-6 0 0,7 7 0 16,-3 2-3-16,-1 1-1 0,1 2 0 0,-4 4 0 16,0-1-2-16,0 7 0 0,-4-3 0 0,4 3 0 15,0 6 6-15,-3-6 1 0,3 0 0 0,0-3 0 16,3-3-20-16,-3 3 0 0,4-7 0 0,-1 7 0 16,1-10 10-16,3 4-2 0,-4-4 0 0,4-6 0 0,0 4-8 0,0-4 8 15,-7-3-8-15,11 0 8 0,0 0 5 0,-1 0 1 16,1 0 0-16,-1 0 0 0,1-10-1 15,-4 7 0-15,4-6 0 0,-1-1 0 16,-3 7 10-16,4-6 1 0,-4 0 1 0,0-1 0 0,0 4-25 0,0 0 0 16,-3-4 0-16,-4 10 0 0,0 0-11 0,0 0-7 15,0 0-2-15,3 10 0 0,1 2 20 0,-1-2 0 16,-3 2 0-16,4 7 0 16,-1-7 0-16,1-2 0 0,-1 9 0 0,4-7 0 15,-3-2 0-15,3 2 0 0,0-2 0 0,0-4 0 0,-3 0 10 0,3 3 9 16,0-9 1-16,3 7 1 0,-3-4-21 0,0-3 0 15,4 0 0-15,0 0 0 0,-1 0 29 0,1 0 2 0,-1-3 0 16,-3-4 0-16,4 4 5 0,-1-3 0 16,1 3 1-16,0-6 0 0,-1-1-14 0,1 4-3 0,-4-4-1 0,3 1 0 15,-2-3-10-15,2-4-1 0,1 6-8 0,-1-2 12 16,4-1-12-16,-3-5 0 0,-4 8 0 0,4-2 0 16,-1 2 0-16,-3 1 0 0,-3-4 0 0,3 4 0 15,-4-1 0-15,1 7 0 0,-1-6 8 0,1-1-8 31,-1 7-23-31,1-6-7 0,-8-1-2 0,4 7 0 16,-3-6-76-16,3 0-16 0,-4-1-4 0,1 7-668 0,-4-6-135 0</inkml:trace>
  <inkml:trace contextRef="#ctx0" brushRef="#br3" timeOffset="166842.08">18048 7201 1036 0,'0'0'46'0,"0"0"10"0,0 0-45 0,0 0-11 0,0 0 0 16,0 0 0-16,0 0 193 0,4 10 37 16,-4-1 7-16,3-6 2 0,4 13-129 0,-3-4-26 15,3-2-4-15,0 2-2 0,7 1-27 0,-3 9-6 16,6-3-1-16,1 3 0 0,3 0-1 0,0 0-1 0,4-4 0 0,3 11 0 15,0-4-28-15,8-3-6 0,-5 6 0 0,5-3-8 16,-5 3 14-16,1-3-4 0,-7 4-1 0,3-8 0 16,4 11-1-16,-8-4 0 0,-2 3 0 0,-1-6 0 15,-4 7 26-15,1 2 5 0,-7-5 1 0,-1-1 0 16,1 0-16-16,-8 3-4 0,4-2 0 0,-3-7 0 16,-4 6-6-16,0-3-2 0,-4-3 0 0,4 0 0 0,-3-3 0 0,-4 3-1 15,3-1 0-15,-3 1 0 16,4-3 7-16,-8 3 2 0,4 0 0 0,0 0 0 15,-4 3-20-15,1 0 0 0,-4-3 0 0,0 0 0 0,0 6 0 0,-1-6 0 16,-2-9 0-16,3 9 0 0,-4-6 0 0,4-1 0 16,-4-5 0-16,8 2 0 15,-8-2-79-15,7-1-19 16,-3-3-4-16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2-05T18:17:33.64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21724 5467 1706 0,'0'0'37'0,"-7"0"8"16,-4 0 2-16,4 3 1 0,7-3-38 0,-7 0-10 0,-3 0 0 0,3 7 0 16,7-7 15-16,0 0 1 0,0 0 0 0,0 0 0 15,0 0-3-15,0 0 0 0,14 0 0 0,-4-7 0 16,1 7 2-16,7 0 0 0,6-3 0 0,1 3 0 16,3 0 14-16,0 0 3 0,4 0 1 0,0 0 0 0,0 0-7 0,3 0-2 15,-3 0 0-15,3 0 0 0,7 0-12 0,1 0-4 16,-5 0 0-16,1 3 0 0,4-3 13 0,2 0 3 15,1 0 0-15,-3 7 0 0,-5-4-24 16,5-3 0-16,3 3 0 0,-4-3 0 0,-3 6 16 0,0-6 1 16,6 3 1-16,1-3 0 0,4 0-18 0,-8 0 8 15,0 0-8-15,-3 0 0 0,4 0 0 0,-8 0-14 16,-3 0 1-16,-4 0 0 0,-4 0 13 16,1 0 12-16,-4 0-3 0,-3 0 0 15,0 0 11-15,-4 0 1 0,0 7 1 0,0-7 0 0,-3 0 2 16,-4 3 1-16,-7-3 0 0,0 0 0 0,7 0-7 0,-7 0-2 15,3 9 0-15,-3-9 0 0,4 3-4 0,-4 7-2 16,0-1 0-16,0 0 0 0,-4 4-10 0,4 0 0 0,-3 2 9 0,-1-2-9 16,-3-1 0-16,4-2 0 15,-5 9 0-15,5-4 0 0,-1 4 0 0,1 3 0 0,3-3 0 0,-4 3 0 16,1 0 0-16,3 0 0 16,0 9 0-16,0-3 0 0,0 7 0 0,0-4 0 0,0 13 0 0,0-3 0 15,0 12 0-15,0-3 0 0,0 7 12 0,0 5-4 16,-4-2-8-16,4 3-12 0,0-1 4 0,0 1 0 15,0-6 8-15,4 8 0 0,-4-2 8 0,7 0-8 16,-7 6 0-16,7-3 0 0,-4 0 0 0,5-4 8 16,-5 7-8-16,4-3 11 0,0 0-11 15,0 3 12-15,0 0-12 0,-3 0 0 0,-1 0 0 0,1 0 0 16,-1-3 0-16,-3 6 8 0,4 0-8 16,-4-3 0-16,0 9 0 0,-4-2 0 0,1-11 0 0,-1 8 0 15,1-8 0-15,-4 8 0 0,3 2 8 0,1-3-8 16,-1-6 0-16,-3 6 0 0,4-9 9 0,-1 3-9 15,1-7 16-15,3-2 0 0,0 5-1 0,0-2 0 16,0-4 2-16,3 4 1 0,1-7 0 0,-1-3 0 0,1-3 2 16,-1 7 1-16,1-7 0 0,-1-3 0 0,4 3-21 0,-3 0 0 15,-1 0 0-15,1 0 0 0,-1 0 8 0,1-3-8 16,-4-4 10-16,3 4-10 0,-3-3 0 0,4 0 0 16,-1-7 0-16,-3 4 0 0,0 3 0 0,0-7 0 15,0 1 0-15,0-4 0 0,0 1 8 0,4 5-8 16,-4-6 0-16,4 1 9 0,-4-7 17 0,3 6 3 0,-3-9 1 0,4 6 0 15,-1-6-13-15,-3 0-2 0,4 0-1 16,-1-9 0-16,-3 6-14 16,4 3 11-16,-4-10-11 0,0 4 10 0,3 0-10 15,1-7 12-15,-4 10-12 0,3-7 12 0,-3-2-12 0,4-1 0 16,-4-6 9-16,0 7-9 0,0-10 0 0,3 9 9 16,-3-9-9-16,0 0 0 0,0 0 12 0,0 0-12 15,0 0 12-15,0 0-12 0,0 0 17 0,0 0-3 16,0 0-1-16,0 0 0 0,0 0 4 0,0 0 1 15,0 0 0-15,0 0 0 0,-7 3-10 0,7-3-8 0,0 0 12 0,-7 0-12 16,0 0 8-16,7 0-8 0,-7-3 0 0,7 3 0 16,-7 0 8-16,0-3-8 0,0-3 0 0,-4 6 0 15,4-10 11-15,0 10-11 0,-3-3 10 0,-1-6-10 16,1 9 17-16,-1-3-2 0,-3-4-1 0,3 4 0 16,-3-3 2-16,0 3 1 0,-4 0 0 0,1-4 0 0,-8 7-8 0,4 0-1 15,0 0-8-15,-4 0 12 0,-3 0-12 0,-4 0 0 16,0-3 0-16,4 3 0 0,0 0 0 0,0 0 0 15,-8 0 8-15,8 3-8 16,0-3 0-16,3 0 0 0,1 0 0 0,-1-3 0 0,7 3 0 0,1 0 0 16,-5-6 0-16,8 6 0 15,-3-3-61-15,3-3-12 0,6-1-3 0,1 1 0 16,-3-3-164-16,6-4-34 0,15-28-6 16,3 1-2-16</inkml:trace>
  <inkml:trace contextRef="#ctx0" brushRef="#br0" timeOffset="986.71">24747 7302 288 0,'0'0'25'0,"0"0"-25"0,-3-7 0 0,3-2 0 0,0 9 273 0,0-9 50 15,-4 9 9-15,1-7 3 0,-1 1-230 0,4 6-45 16,0 0-10-16,-3-3-2 0,-1-3 16 0,1-4 2 15,-1 10 1-15,1-3 0 0,-4 0-27 0,0-3-4 0,3 6-2 0,-3 6 0 16,0-3-5-16,0 0-1 0,-4 7 0 0,1-1 0 16,-4 4-13-16,-1 5-3 0,-6 1-1 0,0 3 0 15,0 3 6-15,-4 3 2 0,-3 4 0 0,3-1 0 16,-6 4 15-16,-1-4 3 0,0 0 1 0,0 7 0 16,1-3 6-16,-1-4 0 0,0 3 1 0,4-2 0 15,-4-1-21-15,4 0-5 0,0 1-1 0,3-1 0 0,0-3-18 0,1-3 0 16,2-3 0-16,5 0 0 0,-1-6 20 0,8 0 0 15,-5-7 0-15,5 1 0 16,3-1-42 0,0-9-8-16,7 0-2 0,0 0 0 15,0 0-49-15,3-9-11 0,4-1-1 0,0-12-1 0,4 3-96 0,0-3-19 0,-1 0-4 0,4-3-1 16,0-3 104-16,0-3 21 0,-3 6 4 0,3-4 1 16,-7-2-10-16,4 6-2 0,-4-3 0 0,-4-4 0 15,4 7 96-15,-7-3 12 0,4 6 5 0,-8-6 2 16,4 3 104-16,0-3 21 0,-3 6 4 0,-1 0 0 0,4 3-22 0,-3-3-5 15,-4 6-1-15,3 1 0 0,1-7-36 0,-1 9-8 16,4 1-2-16,-3-4 0 0,3 3-8 0,-4 4-2 16,4 0 0-16,0 2 0 0,0 7-8 0,0 0-1 0,4-6-1 0,-4 6 0 15,0 0-27-15,0 0-6 0,3 9-1 16,8 1 0-16,-1 2 10 0,1 1 2 0,0 9 0 0,3 3 0 16,-4 0-16-16,8-3-4 0,0 9 0 0,-1 1 0 15,4-10 1-15,4 9 0 0,7 0 0 0,-4-2 0 16,4-4 9-16,3 6 2 0,0-3 0 0,1 4 0 15,-1-1-2-15,0 0 0 0,-3 1 0 0,0-1 0 16,-1 0-22-16,-2 1 0 0,-5 2 0 16,1-2 8-1,0-1-39-15,-4 3-7 0,0-2-2 0,0-1 0 0,-7 1-164 16,0 8-32-16</inkml:trace>
  <inkml:trace contextRef="#ctx0" brushRef="#br0" timeOffset="25405.73">24578 7336 874 0,'0'0'39'0,"4"-9"8"15,6 6-38-15,1-4-9 0,-1-2 0 0,1 6 0 16,3-7 8-16,4 1 0 0,-4 0 0 0,3-4 0 15,1 10-8-15,0-7 0 0,-1 4-10 0,1-6 10 0,0 9 0 0,-1-4 0 16,-6 1 0-16,3 0 0 0,-3 3 26 0,-1-4 8 16,-3 7 2-16,-3 0 0 15,-4 0 51-15,0 0 10 0,0 0 3 0,0 0 0 0,0 0 11 0,0 0 2 16,0 0 1-16,0 0 0 16,0 0-22-16,-7 7-5 0,0 2-1 0,0-3 0 15,-4 4-33-15,0-1-6 0,-3 0-2 0,4 1 0 16,-4 2-17-16,-1 1-4 0,1-4-1 0,0 10 0 15,0 3-7-15,-4 0 0 0,-3-3-1 0,0 3 0 16,-4 3 5-16,1 3 2 0,-4-3 0 0,-1 3 0 0,-2 4-2 0,-1-7-1 16,-3 6 0-16,3-2 0 0,-4-1 6 0,1-3 2 15,3 6 0-15,1-9 0 0,-1 9 2 0,4-2 1 16,-4-7 0-16,4 0 0 0,0 0-2 0,-1 0-1 16,1-10 0-16,3 7 0 0,4-7 1 0,0-2 0 0,0 2 0 0,3-2 0 15,8-4-20-15,-1-3-8 0,4-3 8 0,7 0-8 16,0 0 9-16,0 0-9 0,0 0 10 0,0 0-10 15,0 0 0-15,11-3 0 0,-1-3 0 0,1-4 0 16,3 7 0-16,4-6 0 0,-1-4 0 0,1 1 0 16,3-4 0-16,0 4 0 0,-3-7 0 15,6-3 0-15,1 9 0 0,0-9 0 0,0 3 0 0,3-3-10 16,0-9 10-16,4 9 8 16,3-6-8-16,-3 6 11 0,3-9-11 0,0 6 0 15,1-7-10-15,2 1 10 0,-2 3 0 0,-1-4 0 16,0-2 0-16,1 2 0 0,-5 1 0 0,1 0 0 0,-4-1 0 0,0 10 0 15,1-3 0-15,-1 0 0 0,-3 3 0 0,-4 10 0 16,0-7 0-16,-3 6 0 0,-4 4 0 0,0 6 0 16,-4-3 0-16,-3-1 0 0,1 1-8 0,-8 6 8 15,0 0 0-15,0 0 0 0,7 0 0 0,-7 0 0 16,0 0 0-16,0 0 0 0,0 0 0 0,0 0 0 0,-7 13 0 0,-1-4 0 16,1 7 0-16,-3-4 0 0,-4 1 0 0,-4 6 0 15,0 2 0-15,-3-2 0 0,-3 3 8 0,-5 3-8 16,1-3 9-16,0 7-9 0,-7-4 11 0,3 0-11 15,-3 0 12-15,-1-3-12 0,-2 0 12 0,6 6-12 16,0-6 12-16,0 0-12 0,1-3 8 0,6-4-8 16,0 1 0-16,4 0 0 15,0-7 0-15,3 7 0 0,1-10 0 0,2 3-9 16,5 1-26-16,-1-7-5 0,1 6 0 0,-1-2-1 16,0-4-123-16,4 3-25 0,0-3-5 0,-3-3-1 15,6 0-54-15,-3-3-11 0</inkml:trace>
  <inkml:trace contextRef="#ctx0" brushRef="#br0" timeOffset="25878.83">24134 7255 172 0,'0'0'8'0,"0"0"1"16,-4 0-9-16,0-10 0 0,1 7 0 0,3 3 0 15,0 0 512-15,0 0 100 0,3-3 20 0,1-3 4 16,-4 6-514-16,11-3-102 0,-4-4-20 0,0 7 0 0,-7 0 0 16,0 0-9-1,7 0 9-15,0 7 0 0,0-4 0 0,-7-3 9 0,3 9 0 0,1 0 0 0,-1 1 42 0,1-1 8 16,0 4 1-16,-1-1 1 0,-3-2 3 0,4 2 0 16,-1-2 0-16,1 2 0 15,-1 4-25-15,4-3-5 0,-3-1-1 0,3 1 0 16,0 2-13-16,0-2-4 0,0-1 0 0,4 1 0 15,-1 6-8-15,1 0-8 0,6-7 12 0,1 7-12 16,3 0 12-16,0-4-4 0,0 4 0 0,1 0-8 0,6-3 16 0,0 6-3 16,-3 3-1-16,-1-10 0 0,5 7-4 0,-5 0-8 15,-2-3 11-15,-5 9-11 0,1-6 10 0,-1 0-10 16,1 0 8-16,-4 0-8 0,-3-3 12 0,3 0-4 0,-7-4 0 16,4 4 0-16,-1-6-8 0,-3 6 0 15,4-7 9-15,-1 1-9 0,-3 2 10 0,4-5-2 0,-4-4-8 0,7 3 12 16,-3 1-4-16,-4-10 0 0,3 9-8 0,-3-9 12 15,4 0-12-15,0 3 8 0,-4-6-8 0,0 3 0 16,0-6 0-16,0 3-8 0,-7 3-1 16,0 0 0-1,3 0-72-15,-3 0-15 0,4-10-2 0,-4 1-1 16,0 6-117-16,-4-6-23 0,1-1-5 0,-1 1 0 0</inkml:trace>
  <inkml:trace contextRef="#ctx0" brushRef="#br0" timeOffset="26530.49">25830 7302 864 0,'0'0'76'0,"0"0"-60"16,0 0-16-16,11-7 0 16,-7 4 177-16,3-3 33 0,0 6 6 0,0 0 2 15,0-3-173-15,-7 3-34 0,3-6-11 0,-3 6 0 0,0 0 45 0,0 0 4 16,7 0 1-16,-7 0 0 0,0 0 47 0,0 0 10 15,0 0 1-15,0 0 1 0,-3-7-2 0,-1 1-1 16,4 6 0-16,0 0 0 0,-3-3-32 0,-4-3-6 0,3 6-2 0,4 0 0 16,-7-4-24-16,0-2-5 0,7 6-1 0,-7 0 0 15,-4 0-25-15,4-3-11 0,-3 3 8 0,3-3-8 16,-4 6 12-16,1-3-2 0,-1 3-1 0,-3-3 0 16,-4 6-9-16,1 4 0 0,-1-1 0 0,-3-2 8 15,0 11-8-15,-4-5 0 0,0 6 0 0,1-7 0 16,-5 10-8-16,5-3 8 0,-1 0 0 0,4 3 0 15,0 0 0-15,-1 0 0 0,5-3-9 0,-1 2 9 16,4 1 0-16,0-9 0 0,0 6 0 0,3 0 0 16,1-4 0-16,3 4 8 0,-4-6-8 15,4 5 0-15,0 1 8 0,0-6-8 16,0 9 0-16,0-10 9 0,3 7 1 0,1-6 0 0,-1 5 0 0,4 1 0 16,4-6 13-16,-1-1 2 0,4 10 1 0,4-6 0 15,-1-3-26-15,5-1 8 0,-1-2-8 0,7 2 0 16,3 4 0-16,1-10-17 0,0 3 2 0,3 1 1 15,4 2 14-15,0-2 16 0,-4-1-3 0,0 1-1 16,0-1-31-16,0-6-6 0,1 7-2 0,-1-1 0 16,-7-6 1-16,4 3 0 0,-4-3 0 0,0 7 0 15,0-10-38-15,-3 3-7 0,0-3-1 0,-4 0-1 16,3-3-86-16,-3 3-17 0,1 0-3 0,-5 0-1 16,4 3-13-1,0-3-3-15,-3 0-1 0,0-3 0 0</inkml:trace>
  <inkml:trace contextRef="#ctx0" brushRef="#br0" timeOffset="26831.16">25333 7697 1958 0,'0'0'174'0,"0"0"-139"16,0 0-35-16,11 0 0 0,3 0 133 16,3 0 20-16,1 0 4 0,10 0 1 0,0 0-128 0,1 0-30 15,6 0 0-15,0 0 0 0,0 0 0 0,4 0 0 31,0 0 8-31,-4 0-8 0,4-3 0 0,0-4-15 0,0 7 3 0,0-3 0 32,-4-6-172-32,4 6-33 0,42-13-7 0,-25 3-2 0</inkml:trace>
  <inkml:trace contextRef="#ctx0" brushRef="#br0" timeOffset="27134.8">26659 7070 2790 0,'0'0'61'0,"-7"0"13"0,0 0 2 0,-3 3 3 0,-4-3-63 0,7 3-16 0,3 6 0 0,1 7 0 16,-5-3 0-16,5-1 0 0,3 10 0 0,0 0 0 16,0 6-8-16,0-3 8 0,0 13-12 0,3-4 12 15,-3 7-8-15,-3 0 8 0,3 0 0 0,0-4 0 16,3 4 0-16,-3 3 16 15,-3-3-2-15,-1 0 0 0,4-7-5 0,-3 7-1 0,-1-4 0 0,1 1 0 16,-1-7-8-16,1 1 8 0,3-10-8 0,-4 6 8 16,1-6-8-16,3-10 8 0,0 7-8 15,3-6 8-15,-3-4-80 16,0 4-16-16,7-7-3 0,0-3-1 16,4-3-144-16,-11 0-28 0,0 0-7 0,11-31-1 0</inkml:trace>
  <inkml:trace contextRef="#ctx0" brushRef="#br0" timeOffset="27688.98">26603 6969 2188 0,'0'0'97'0,"-4"-9"20"0,-3 6-93 0,0-10-24 16,7 4 0-16,0-4 0 0,0-2 132 0,4 5 21 0,3 4 5 15,4 0 1-15,3-4-127 0,0 7-32 16,0-6 0-16,7-1 0 0,-3 1 0 15,3 6 0-15,0-7 0 0,0 10 0 0,0-3 0 0,0 3 0 0,4-6 0 0,-4 12 0 16,4-3 0-16,0 7 0 0,-1-7 0 0,5 6 0 16,-5 1 0-1,1 2 0-15,3 7 0 0,-3 0 0 0,-4-3 0 0,-3 9 0 16,-4-3 0-16,0-1 0 0,0 1 0 0,-3 0-8 0,-1 0 8 16,-6 7 0-16,-1-7 0 0,-3 3 0 0,-3-3 0 0,3 6 0 15,0-6 0-15,-4 0 0 0,-6 0 8 0,-1-4-8 16,-3 1 11-16,-4-3-11 0,4 3 12 0,-7-7-12 15,0 7 0-15,-4-6 0 0,1-4 0 0,-1 4 0 16,0-4 0-16,-3 0 8 0,3 1-8 0,1-7 0 16,-1 6 13-16,0-9-4 0,0 0-1 0,4 0 0 15,4 0-8-15,3 0 0 0,-1 0 0 0,1 7 0 16,4-4 0-16,-1-3 0 0,1 0 0 16,2 0 0-16,5 0 0 0,3 0 0 0,3 12 0 15,-3-2 0-15,4-1 0 0,3 4 0 0,0-4 0 0,4 4 0 0,3-4 0 0,-4 10 0 16,1-7 10-1,3-2-10-15,0 2 13 0,0 7-4 0,0-6-1 0,1 9 0 16,-5-7 0-16,4 1-8 0,-3 3 12 0,-1 3-4 16,1-3 4-16,0 3 1 0,-1-10 0 0,1 10 0 15,3-3 2-15,-4 0 0 0,1-4 0 0,3 4 0 0,-3 0-15 0,-1-6 8 16,1-1-8-16,3-3 0 0,-3 1 0 16,-1-1 0-16,1-6 0 0,-4 7 0 15,3-10-68-15,-3 0-17 0,-7 0-3 0,0 0-1 16,11-10-100-16,-7 7-20 0,-4-6-4 15</inkml:trace>
  <inkml:trace contextRef="#ctx0" brushRef="#br0" timeOffset="28062.6">26709 6696 403 0,'0'0'36'0,"-4"0"-36"0,-6 7 0 0,6-4 0 16,-3-3 204-16,4 0 35 0,-1 6 6 0,4-6 2 15,-3 3-108-15,-5 7-22 0,5-7-4 0,-1 6-1 16,4 1-38-16,0-1-8 0,-3-6-2 0,-1 13 0 16,1-10 22-16,-1 10 4 0,1-4 1 0,3 1 0 15,-4-4-15-15,1 10-2 0,-1-6-1 0,4 9 0 16,0 0-4-16,-3 0-1 0,-1 6 0 0,4 0 0 15,0 0-12-15,0 4-4 0,-3 8 0 0,3 1 0 0,3 0-20 0,-3 3-5 16,0 0-1-16,0 3 0 0,0 0-26 0,0-3 8 16,0 6-8-16,0-6 0 0,0-4 12 0,-3 4-4 15,6-3 0-15,-3 0 0 0,-3-7-8 0,-1 7 0 16,-3-10-10-16,4 4 10 0,-1-4 0 0,-3 7 0 16,0-7 13-16,0-6-4 0,3 4-9 0,1-4 8 15,-4 0-8-15,3-10 8 0,-3 4-23 0,4-6-5 16,3-1 0-16,0-2-1 15,-4-10-151-15,4 0-31 0,0 0-5 0,0 0-928 16</inkml:trace>
  <inkml:trace contextRef="#ctx0" brushRef="#br0" timeOffset="29027.48">27400 6938 1342 0,'0'0'60'0,"0"9"12"0,0 1-58 0,0-7-14 0,0 6 0 0,0-2 0 16,0-7 115-16,0 3 20 0,0-3 4 0,0 0 1 15,0 0-46-15,0 0-9 0,0 0-1 0,0 0-1 16,0 0-10-16,0 0-1 0,0 0-1 0,0 0 0 15,0 0 10-15,11 0 3 16,-4 0 0-16,-7 0 0 0,3-10-13 0,4 1-3 16,1 3 0-16,-5-4 0 0,4-5-15 0,-3 8-3 15,-1-8-1-15,4 2 0 0,0-6-18 0,-3 4-4 16,3-4-1-16,0-3 0 0,4 0-10 0,-4 0-3 0,3 0 0 0,1-3 0 16,-1 0-5-16,1 3-8 0,-1 0 11 0,-2 0-11 15,2-3 8-15,1 12-8 0,-1-6 0 0,1-3 0 16,-8 10 0-16,8-7 0 0,0 7 0 0,-1 2 0 15,-6-2 0-15,3 2 0 0,0 1 0 0,-4 6 0 0,-3 3 0 16,0 0 0-16,0 0 0 0,0 0 0 0,7 3 0 0,-3 6-12 16,-4 4 12-16,0-4-12 0,3 10 12 0,-3 0-9 15,0-4 9-15,0 7-8 0,0 4 8 0,0-5 0 16,4 1-9-16,-1 0 9 0,-3 0 0 0,8 0 0 16,-5 0 0-16,4 0 0 0,0-6 0 0,0 0 0 15,4 2 0-15,-1-8 0 0,1-1 0 0,-4 1 8 16,4-4-8-16,-1-6 8 0,-3 6 0 0,-7-6 0 15,11 3 0-15,-1-3 0 16,1-3 4-16,0-3 0 0,-1 3 0 0,-3-7 0 16,0 1-12-16,4-4 0 0,-4-5 0 0,4-4 8 0,-4 6 8 0,0-9 2 15,0 3 0-15,0 0 0 0,-4 0-18 0,4 0-19 16,0-6 4-16,0 6 1 0,-3 0 14 0,3 0-9 16,-3 3 9-16,-1 7-8 0,1-7 8 0,-1 12-12 15,-3-2 12-15,0 3-12 0,4 3 12 0,-4-4-8 16,0 7 8-16,0 0-8 0,0 0 8 0,0 0-8 0,0 0 8 0,3 10-8 15,1-1 0-15,-1 4 0 0,1 2 0 0,-1 1 0 16,1 6 8-16,-4 3 0 0,0 0 0 0,0-3 0 16,-4 10 8-16,4-10-8 0,0 9 8 0,-3-3-8 15,3-3 0-15,-4 3 0 0,4-6 0 0,0-3 0 16,0-3 0-16,0 3-8 0,0 3 0 0,4-10 0 16,-4-2-90-16,3 5-18 0,1-8-3 0,-1 2-772 15,4-9-154-15</inkml:trace>
  <inkml:trace contextRef="#ctx0" brushRef="#br0" timeOffset="32118.75">28265 6606 288 0,'-18'0'12'0,"14"0"4"0,-3 0-16 0,4 0 0 0,3 0 0 0,0 0 0 15,0 0 240-15,0 0 46 0,0 0 9 0,0 0 1 16,-4 0-235-16,1-7-47 0,-1 7-14 0,1 0 0 31,-1 0 12-31,-3 0-3 0,4 0-1 0,3-3 0 0,-7 3 35 0,7 0 6 0,0 0 2 0,0 0 0 16,0 0 23-16,10-6 5 0,1 3 1 0,-1-4 0 16,1 4-32-16,3 0-7 15,0 3-1-15,7-6 0 0,-3 6-40 0,0 0 0 16,-1 0 0-16,1 0-11 0,-1-3 11 0,1 3 0 0,0 0 8 0,-4 0-8 15,0 0 0-15,0 0 0 0,-3 0 0 0,-1 0-8 16,1 0-4-16,-4 0 0 0,-7 0 0 0,10 0 0 16,-10 0-155-1,0 0-31-15,15-7-6 0,-15 7-2 16</inkml:trace>
  <inkml:trace contextRef="#ctx0" brushRef="#br0" timeOffset="32449.02">28300 6737 1371 0,'-18'0'60'0,"15"0"14"0,-1 0-59 16,-3 6-15-16,4-6 0 0,-4 0 0 0,7 0 46 0,-4 0 6 15,-3 4 2-15,7-4 0 0,-7 0-34 0,7 0-6 16,-7 0-2-16,7 0 0 0,-7 0 39 0,3 0 7 16,1 0 2-16,3 0 0 0,0 0 3 0,0 0 1 15,0 0 0-15,0 0 0 0,0 0-34 0,0 0-6 0,10-4-2 0,4 4 0 16,-7 4-13-16,4-4-9 0,0 0 12 0,-1 6-12 16,4-3 0-16,-3 0 0 0,3 3 0 0,0-2 0 15,0-4 0-15,0 0 0 0,0 0 0 0,4 0 0 16,-4 0-12-16,4 0 3 0,3 0 1 0,0 0 0 31,-3-4-42-31,3-2-8 0,0 6-2 0,4 0-530 0,-4-3-106 0</inkml:trace>
  <inkml:trace contextRef="#ctx0" brushRef="#br0" timeOffset="34251.87">28942 6248 1148 0,'0'0'51'0,"0"0"10"0,0 0-49 0,0 0-12 15,0 0 0-15,0 0 0 0,7-6 22 0,-7 6 2 16,3-3 0-16,1-4 0 0,3 4-16 0,-3-6-8 16,-4 9 10-16,7 0-10 0,-7 0 31 0,0 0 0 15,3-10 0-15,-3 10 0 0,7-3 20 0,-7 3 4 16,4-9 1-16,-4 9 0 16,0 0-16-16,0 0-2 0,0 0-1 0,0 0 0 15,-7 0 6-15,0-3 1 0,-4 3 0 0,0 0 0 0,1 0-4 0,-4 3 0 16,0 0 0-16,-7 6 0 0,3-2-23 0,-3 2-5 15,0 4 0-15,-1-1-1 0,5 1-11 0,-4-4 8 16,3 10-8-16,-3-7 8 0,3-2-8 0,0 2 0 16,4 4 0-16,4-3-11 0,-4-1 11 0,3 1 0 0,1 2 0 15,-1-2 0-15,0-4 0 0,8 1 0 0,-4-4 0 0,3 3 0 16,4 1 0-16,0-10 0 0,0 0 0 0,4 0 0 16,3 9 12-16,-4-6-1 0,8 4-1 0,0-7 0 15,-1 3 5-15,4-3 1 0,7 0 0 0,-3 0 0 16,0 0-16-16,3 6 9 15,0-3-9-15,4-3 8 0,-4 0-8 0,0 10 0 0,4-7 0 0,-8 6 0 16,5 1-8-16,-8-1 8 0,3 0 0 0,-3 4 0 16,0-1 0-16,-3 4-9 0,0 0 9 0,-4 0 0 15,0-1-11-15,-4 4 11 0,4-6-10 0,-3 9 10 16,3-7 0-16,-7 1-9 0,0 3 9 16,0-7 0-16,0 4 0 0,0-4 0 0,0 1 0 0,-4 0 0 15,1 2 0-15,-4-2 0 0,0-10 8 0,3 13-8 16,-3-10 0-16,-3 3 9 0,3 1-9 0,-1 2 0 15,-2-6 11-15,-1-2-11 0,4 2 10 0,-3-3-10 16,-1-3 8-16,1 0-8 0,-1 0 0 0,0 0 9 16,1-3-9-16,-1-3 10 0,4-4-10 0,0 7 10 15,-4-6 10-15,4 6 3 0,7-13 0 0,-3 3 0 0,3 1 30 0,3-7 7 16,1-3 0-16,7 3 1 0,-4-3-42 0,0-3-9 16,3-3-2-16,1 6 0 0,3 0 1 0,-3-6 0 15,-1 3 0-15,1 3 0 0,-1-6 6 0,-3 6 1 16,4 0 0-16,-1-7 0 0,-2 7 12 0,-1-9 4 15,3 9 0-15,1-3 0 0,-4-3-7 0,0 3-1 16,3-3 0-16,1 9 0 0,-7-6-24 0,6 3 0 0,-3 0 0 0,0 0 0 16,4-16 0-16,-8 26 0 0,1-1 0 31,-1-3-55-31,4 10-13 0,-7 0-2 0,4-4-717 0,-4 10-143 16</inkml:trace>
  <inkml:trace contextRef="#ctx0" brushRef="#br0" timeOffset="39336.89">24028 3351 403 0,'0'0'17'0,"0"0"5"0,0 0-22 0,0-4 0 16,-4 4 0-16,-3-9 0 0,4 9 519 0,-1-3 99 0,1-3 20 0,3 6 4 16,0 0-514-16,0 0-102 0,0 0-26 0,0-4 0 15,0 4 12-15,0 0-4 0,0 0 0 0,7-6 0 16,0 3-8-16,-7 3 0 0,7-6 9 0,0 6-9 16,-7 0 11-16,10 6-3 0,-10-6 0 0,11 0 0 15,-11 0 14-15,11 3 2 16,-1 3 1-16,1-2 0 0,-8 5 6 0,8 0 1 15,-4-5 0-15,-4 11 0 0,4-2-10 0,0-4-2 0,1 7 0 0,-5 0 0 16,4-1-3-16,0 4-1 0,0 0 0 0,-3 3 0 16,3 0-16-16,-4 3 10 15,4-6-10-15,-3 3 8 0,3 6-8 0,0-6 0 0,0 3 9 0,0-6-9 16,4 3 10-16,-1-4-2 0,1 1-8 0,-1-6 12 16,1-1-3-16,3 1-1 0,-3-4 0 0,3-9 0 15,0 7 1-15,0-7 0 0,-3 0 0 0,6-7 0 16,1 4 2-16,0-3 0 0,-4-7 0 0,0 4 0 0,0-7-1 0,0 7 0 15,-3-13 0-15,3 3 0 0,0 0-10 0,-4-3 10 16,1 0-10-16,0 0 10 0,-1 4-10 0,1-4 0 16,-4 12 9-16,0 1-9 0,0-4 0 0,-4 10 0 15,-3 3 0-15,0 0 0 0,0 0 0 0,8 10-8 16,-5 2 0-16,1 7 0 0,-1-3 8 0,1 6 0 16,-1-4 0-16,-3 4 0 0,4 0 0 15,3 0 0-15,-4-3 0 0,4 0 0 16,-3-7 0-16,6 7-12 0,-3-3 12 0,4-7-12 0,0 1 12 0,-1-1 0 15,1 1 0-15,-1-10 0 16,1 0 14-16,0 0-2 0,-1 0 0 0,4-10 0 0,-3 1-3 0,-4-1-1 16,3 1 0-16,1-7 0 0,0 1 12 0,-4 2 3 15,3-3 0-15,1-3 0 0,-1 1-1 0,1-7 0 16,0-4 0-16,-1 7 0 0,1 0-9 0,3-9-1 16,0 9-1-16,0-9 0 0,0 3-11 0,-3-4 8 0,3 10-8 0,0-9 8 15,4 6-8-15,-4-3 0 0,-4-4 0 0,4 10 0 16,1 0-12-16,-1 0 1 0,-7 4 1 0,3 5 0 31,1-6-58-31,-4 16-11 0,0-16-2 0,0 10-1 0,-3 6-126 0,3-4-26 0,0 4-5 0</inkml:trace>
  <inkml:trace contextRef="#ctx0" brushRef="#br0" timeOffset="39846.07">26021 3012 2091 0,'0'0'46'0,"0"0"10"0,0 0 1 0,0 0 2 0,0 0-47 0,0 0-12 0,0 0 0 0,0 0 0 0,0 0 0 0,0 0 0 16,0 0 0-16,0 0 0 0,0 0 0 0,0 0 15 0,0 0-3 0,0 0 0 16,0 0 9-16,0 0 2 0,0 0 0 0,0 0 0 15,0 0 16-15,0 0 3 0,0 0 1 0,-4 6 0 16,-3 0 8-16,0 1 1 0,0-4 1 0,-7 6 0 16,0 1-6-16,-4 2-2 0,1 1 0 0,-8 2 0 15,0-2-26-15,-3 9-6 16,0 0-1-16,0 0 0 0,-4 0 7 0,-3 6 1 15,3 0 0-15,0-3 0 0,-3 4 8 0,3-4 3 16,0-3 0-16,4 9 0 0,0-3-18 0,7-6-3 16,0 3-1-16,6-6 0 0,5 9-9 0,-1-3 0 0,4-3 9 0,4 10-9 15,3-4 0-15,0-6 9 0,0 3-9 0,7-6 0 16,-4 12 0-16,8-9 0 0,-4 9 0 0,7-9 0 16,-3 7 0-16,6-11 0 0,1 4 0 0,0 0 0 15,3-6 0-15,0 3 0 0,4 0 0 0,-1-7 0 16,1 1-8-16,0-4-3 0,-1 4 0 0,-2-7 0 15,-1 3-17-15,0-9-4 0,-4 3-1 0,-2-3 0 16,2 0-60-16,-6 0-12 16,3-3-3-16,-3 3 0 0,-4-9-87 0,-4 3-17 15,1-1-4-15</inkml:trace>
  <inkml:trace contextRef="#ctx0" brushRef="#br0" timeOffset="40158.85">25404 3598 1324 0,'0'0'118'0,"0"0"-94"16,0 0-24-16,0 0 0 0,0 0 199 0,0 0 35 16,0 0 7-16,0 0 2 0,0 0-159 0,0 0-32 0,0 0-7 0,0 0-1 15,0 0 5-15,10 0 1 0,1-6 0 0,3 6 0 16,-4 0-10-16,5 0-1 0,2-3-1 0,8-3 0 15,-4 6-20-15,4-4-4 0,-1 4-1 0,5-6 0 16,2 3-4-16,-2-6-1 0,2 6 0 0,-2-4 0 16,2-2-8-16,1 9 0 0,0-13 0 0,0 10-11 15,3-6 11-15,-3-1 0 0,-1 7-9 0,-2-3 9 16,-1 3-33-16,-4-3-3 0,5 2 0 0,-5 1 0 16,-2-3-194-16,-1 6-39 0,10-9-8 15,-9 5-2-15</inkml:trace>
  <inkml:trace contextRef="#ctx0" brushRef="#br0" timeOffset="40588.83">26688 2924 2329 0,'0'0'51'0,"0"0"10"0,0 0 3 0,-7 3 2 0,-4-3-53 0,7 3-13 15,-3 13 0-15,4-13 0 0,-4 10 10 0,3 6-1 0,1-1 0 0,3 1 0 16,-4 6 27-16,1 3 6 16,-1-2 1-16,4 11 0 0,-3 7-31 0,-1-9-12 0,4 8 8 0,-7-2-8 15,4 9 14-15,3-6-2 0,3 0-1 0,1 6 0 16,-4-6-2-16,3 6 0 0,1-9 0 0,-1 3 0 16,1-3 19-16,3-3 3 0,-4 2 1 0,4-8 0 15,0-1-32-15,-3 0 0 0,-1-9 0 0,1 7 0 16,0-8-12-16,3-2-8 0,-7 3-1 0,0-12-1 15,3 2-68-15,-3-2-14 0,0-7-2 0,0-3-1 16,0 0-138-16,0 0-28 0,0 0-6 0,0 0-1 0</inkml:trace>
  <inkml:trace contextRef="#ctx0" brushRef="#br0" timeOffset="41126.28">26504 2883 2354 0,'-7'-18'104'0,"0"8"22"0,0 1-101 0,0-4-25 16,0 1 0-16,0-7 0 0,7 9 62 0,-4-2 7 15,1 2 2-15,6 1 0 0,1-4-33 0,3 10-6 16,4-6-2-16,-1 0 0 0,1-1-14 0,10 7-4 16,0-3 0-16,4 3 0 0,-4-1-3 0,4 4-1 15,6 4 0-15,-2-1 0 0,2 3-8 0,1-3 0 0,0 7 0 0,0-1 0 16,3 3-11-16,-7 1 3 0,0-4 0 0,-3 7 0 15,0 0 8 1,-1-4 0-16,-6 7 0 0,-4 3 0 0,-3 0 0 0,-1-3 0 0,-3 9 0 0,0-3-8 16,-7 3 8-16,0-6 14 0,-3 3-3 0,-4 4-1 15,0-4-10-15,0 0 12 0,0 0-12 0,-4-3 12 16,0 6-12-16,1-12 0 0,-1 9 0 0,-3-9 8 16,0 12-8-16,0-16 0 0,0 7 0 15,-4-3 0-15,-3-1-10 0,3-5 10 16,-6 2 0-16,-1 1-9 0,-3 6-3 0,3-16-1 0,-3 9 0 0,3 4 0 15,4-13 5-15,3 10 8 0,1-13-13 0,3 6 5 16,3-3 8-16,0 3 0 0,11-6 10 0,0 4-10 16,-3 5 8-16,3-9-8 0,3 9 0 0,5-5 9 15,-1 5-9-15,0 4 0 0,-4-4 0 0,4 0 8 16,0 10 0-16,4-9 0 0,-1 2 0 0,1 1 0 0,3 5 2 0,4 1 0 16,-4-3 0-16,0 12 0 0,0-12-2 0,0 3 0 15,0-1 0-15,0 4 0 0,-3 0-8 0,3-3 8 16,0-3-8-16,-3 3 8 0,-1 0-8 0,5-1 8 15,-5-5-8-15,4 3 8 0,0-1 10 0,0-12 2 16,1 10 0-16,-1-4 0 0,3 1-32 0,-3-4-7 16,4-3-1-16,0 7 0 15,-4-10-12-15,0 0-4 0,4 3 0 0,-4-3 0 16,0 0-110-16,-4-3-22 0,1 3-5 0,0-10-536 0,-1 7-107 0</inkml:trace>
  <inkml:trace contextRef="#ctx0" brushRef="#br0" timeOffset="41917.64">27404 2705 2088 0,'0'0'92'0,"0"0"20"0,-7 0-90 0,7 0-22 15,-4 9 0-15,4-9 0 0,-3 3 50 0,3-3 6 16,3 10 0-16,-3-10 1 0,4 9-33 16,3 0-8-16,-7-9 0 0,10 3-1 15,-3 4 19-15,0-1 4 0,1-6 1 0,2 0 0 16,-3 0-27-16,4 0-12 0,-4 0 10 0,0-6-10 15,3-1 53-15,-2 4 5 0,2 3 1 0,-6-9 0 0,3 3-17 0,0-1-3 16,0-2-1-16,0 0 0 0,0-1 4 0,0-2 1 16,0-1 0-16,4-3 0 0,-4 7-25 0,0-4-5 15,3-5-1-15,1 5 0 0,-1-9 3 0,-2 10 0 16,-1-7 0-16,3 6 0 0,4-9 2 0,-3 3 1 16,-1 7 0-16,-3-7 0 0,4 7-18 0,-4-1 0 0,4 4 0 15,-4-1 0-15,3 4-15 0,-3-7-3 0,0 10-1 0,1-6 0 16,-8 9 19-16,0 0-12 0,0 0 12 0,0 0-10 15,0 0 10-15,0 0-12 16,7 9 12-16,0-6-12 0,-4 16 3 16,1-9 0-16,-1 2 0 0,1 1 0 0,3 2 9 0,-4 1 0 0,1 3-9 15,-1 6 9-15,1-9 0 0,3 6 0 16,-4-10 0-16,1 7 0 0,0-3 0 0,3-1 0 0,0 1 0 0,0-7 0 16,0 7 0-16,0-3 0 15,0-10 0-15,0 12 0 0,0-8 0 0,0-1 0 16,-7-6 0-16,4 0 0 0,-4 0 11 0,10 0 0 15,-10 0 0-15,11 0 0 0,-1 0-11 0,-3-9 0 0,0-1 0 0,-3 1 0 16,3 6 0-16,0-16 0 0,0 6 0 0,-3-6 0 0,-1 7 21 16,1-7 9-16,3-3 2 0,-4 3 0 15,1-3-32-15,-1 0 8 0,4 0-8 0,-3 4 0 16,3-4 0-16,-3 6 0 0,-1 0 0 0,1 1 0 0,-1-1-11 0,1 3-5 16,-4 1 0-16,0 3-1 0,3-1 17 0,-3 1 0 15,4 6 0-15,-4 3 0 0,0 0 10 0,0 0-10 16,0 0 10-16,0 0-10 0,0 0 0 0,3 3 0 15,1 6 0-15,-1 10 0 0,1-10 0 16,-1 7 0-16,-3 0 0 0,7-1 0 0,-3 4 0 16,-1 0 0-16,-3 3 0 0,4 0 0 15,-1 3 0-15,1-6 12 0,3 3 0 0,-3 6 0 0,3-6-12 0,-4 9 0 0,1-9 0 16,3 6 0-16,-4-2 0 16,4-5-18-16,0 1 4 0,0 7 1 15,1-14-16-15,-1 4-3 0,0 3-1 0,0-6 0 16,0-4-123-16,7 1-25 0,-4-4-5 0,-3-6-963 0</inkml:trace>
  <inkml:trace contextRef="#ctx0" brushRef="#br0" timeOffset="43321.85">23876 3250 2019 0,'0'0'44'0,"0"0"10"0,7-6 2 0,-7-3 0 0,0 5-44 0,0-5-12 0,7-4 0 0,0 4 0 0,-7 3 36 0,0 6 6 15,0-13 1-15,0 10 0 0,0-3 34 0,4-4 7 16,-1 7 2-16,1-6 0 0,-1 6-34 0,4-4-8 15,-3 1 0-15,3 0-1 0,4-3 5 16,-4 5 2-16,0-2 0 0,0 3 0 0,0-6-11 0,3 9-3 16,1-4 0-16,-1-2 0 15,1 3-9-15,0-3-3 0,-1 6 0 0,1 0 0 0,-1-7-4 0,1 7-2 16,-4 0 0-16,0 0 0 0,0 7-4 0,-7-7-1 16,0 0 0-16,7 0 0 15,0 6 2-15,0 3 0 0,0-5 0 0,0 8 0 0,-3-2-3 0,3-1 0 16,-3 0 0-16,3 4 0 0,-4 6-12 0,4-7 0 15,-3 7 8-15,3-6-8 0,0 9 0 0,0-4 0 16,0-5 0-16,0 15 0 0,0-12 0 0,0 3 0 16,-3 9 0-16,6-6 0 0,-3 0 8 0,4-3-8 0,-1 2 11 0,-3 1-11 15,4 0 16-15,-4 0-4 0,4 0-1 0,-1-3 0 16,1 3-3-16,-1-3 0 0,1 3 0 0,0-10 0 16,-1 10-8-16,1-9 0 0,-1 6 9 0,1-7-9 15,0 4 0-15,-1-4 8 0,4 1-8 0,-3-4 0 16,-4 10 8-16,0-16-8 0,0 10 10 0,-3-4-10 15,6 1 8-15,-6-1-8 0,3 1 0 0,-4-1 9 16,4-6-9-16,-3 6 12 0,-4 1-12 16,0-10 12-16,0 3-12 0,0-3 0 0,0 0 0 0,0 0 0 0,0 0 0 15,0 0 8-15,0 0-8 0,0 0 0 16,0 0 8-16,0 0-8 0,0 0 8 0,0 0-8 16,0 0 11-16,0 0-3 0,7-3-8 0,0-3 12 15,0-7-3-15,4 4-1 0,-4-1 0 0,3-2 0 16,1-7-8-16,3 6 10 0,-4 1-10 0,-2-7 10 15,6 6-10-15,-4-5 0 0,1 5 0 0,-4-6 0 16,3 10 0-16,1-7 0 0,0-3 0 0,-4 7 0 0,0-7 0 0,-4 10 0 16,4-4 0-16,0 1 0 0,-3-4 0 0,-1 10 0 15,-3-4 0-15,4 1 0 0,-4-1 0 0,3 1 0 16,-3 6 0-16,0-3 0 0,0 6 0 0,0 0 0 16,-3-7 0-16,3 7 0 0,0 0 0 0,0 0 0 15,0 0-11-15,0 0 11 0,0 0-10 0,0 13 10 0,-4-10-12 16,4 6 12-16,0 4-12 0,0 3 12 0,0-1-12 0,4 1 12 15,-1 0 0-15,-3-1-8 0,4 1 8 0,-4-3 0 16,4 2 0 0,-1 1 0-16,1-7 0 0,-4 7 0 0,3-4 0 15,1-2 0-15,-4-1 0 0,3-2 0 0,1 2 0 0,-4-9 0 16,3 6 0-16,-3-6 0 0,7 3 0 0,-7-3 8 16,0 0-8-16,7 0 0 0,0 0 12 0,4 0-3 15,0 0-1-15,-4-9 0 0,3 6 1 0,1-3 0 16,3-1 0-16,0-8 0 0,-3 5-9 0,3-2 12 15,0-7-12-15,0 3 12 0,0-3-12 0,0 7 8 0,0-16-8 0,0 12 8 16,-3-9-8-16,0 9-12 0,3-12 2 0,-7 6 1 16,-4 0 19-16,-3-6 4 0,4 6 1 0,-4-3 0 15,3-7-15-15,-3 10 8 0,4-9-8 0,-4 3 0 0,0 3 8 0,0-3-8 16,-4 9 0-16,8-6 0 16,-1 3 0-16,1-6 0 0,-1 6 0 0,4 3 0 0,0-3 0 0,1 0 0 15,-1 9 0-15,0-6 0 16,3 10 0-16,1-3-10 0,3 8 0 0,-3-2 0 15,-1-3-106-15,1 9-22 0,-1 6-4 0,4 3-1298 0</inkml:trace>
  <inkml:trace contextRef="#ctx0" brushRef="#br0" timeOffset="52925.75">5436 15521 2530 0,'0'0'56'0,"-3"-7"11"0,-1-2 2 0,4 0 3 0,0-4-58 0,0 4-14 0,4 5 0 0,-1-5 0 15,-3 0 0-15,4-4-16 0,-1 4 3 0,1-1 1 32,3 1-39-32,-7-4-7 0,3 4-2 0,-3-1 0 15,0-2 20-15,-3 3 3 0,3 5 1 0,0-5 0 0,0 0 36 0,-7-1 0 16,0 7 12-16,3-6-4 0,-3 9 31 0,-3-10 5 0,-1 1 2 0,1 6 0 15,-5-7 18-15,5 7 3 0,-4-3 1 0,0-4 0 16,-4 7-5-16,4-6-1 0,0 0 0 0,0 5 0 16,-4-2-12-16,7 3-2 0,-3-6-1 0,4 9 0 15,3 0-24-15,-4 0-5 0,0 6-1 0,4-3 0 16,0 6-17-16,-3 1 0 0,-1 5 0 0,1 1-9 0,-1 0-3 0,0 9 0 16,-3 0 0-16,0-3 0 0,0 9-6 0,0 1-2 15,3-1 0-15,1 4 0 0,-11-4 11 16,7 0 9-16,-1 7-13 0,-2-4 5 0,3 7 21 0,3-6 5 15,-3 2 1-15,10-2 0 0,-6-1-19 0,-1 4 0 16,11-7 0-16,0 1 0 0,0-7 0 0,11 6 0 16,-8 0 0-16,8-2 0 0,3-4 0 0,4 6 0 15,-1 0 0-15,1-2 0 16,7-4 0-16,-8 3 0 0,8-3 0 0,0-3 0 16,3 3 9-16,-3-9-1 0,-1 6-8 0,1-7 12 0,0 1-12 0,-4-7 0 15,4 1 0-15,-8-1 0 0,4-6 11 0,1-3-11 16,2 0 12-16,5-9-12 0,2 6 19 0,-6-7-3 15,3 1-1-15,7-3 0 0,1-7 14 0,3 6 3 16,-4-9 1-16,-3 3 0 0,3-3-33 0,-7 0 0 16,4 1 0-16,-4-1 0 0,-3-7 0 0,-4 7 0 0,0 0 0 0,4-3 0 15,-11-3 0-15,7-3 0 0,-14-1 0 0,11 1 0 16,-15 0 0-16,4-1 15 0,0-2-2 0,0-4 0 16,-3 4-2-16,-4 2-1 0,0 1 0 0,0 0 0 15,0-1 7-15,-4 10 2 0,4-3 0 0,-7 0 0 16,0 3-6-16,4 0-1 0,-4 10 0 0,0-7 0 15,-4 3-12-15,4 1 0 0,-4-1 8 0,-3 0-8 16,4 4 0-16,-8 2 0 0,4 1 0 0,-4-4 0 0,1 4 0 0,-8-1 0 16,0-2 0-16,1 9 0 15,-5-3 0-15,-2-4 0 0,2 7-8 16,-2-6 8-16,2-1 0 0,1 10-8 0,4-3 8 0,-1 0 0 16,0-3-10-16,8 6 2 0,-5-3 0 0,8-4 0 15,-3 7-60 1,3 0-11-16,3 0-2 0,0 0-1 0,4 0-119 0,-3 0-24 0,3 0-5 0</inkml:trace>
  <inkml:trace contextRef="#ctx0" brushRef="#br0" timeOffset="54159.6">5525 15273 748 0,'0'0'67'0,"0"0"-54"0,0 0-13 0,0 0 0 0,0 0 166 0,0 0 30 15,0 0 7-15,0 0 1 0,0 0-160 0,0 0-31 16,0 0-13-16,0 0 11 0,0 0 4 0,0 9 1 0,0-9 0 0,3 10 0 15,-3-10-16-15,0 9 0 0,0-9 0 0,-3 10 0 16,3-7 56-16,0-3 6 0,0 9 1 0,0-9 0 31,0 0-17-31,0 9-3 0,-8-5-1 0,8-4 0 0,0 0 10 0,0 0 1 16,0 0 1-16,0 0 0 0,0 0-1 0,0 0 0 16,0 0 0-16,0 0 0 0,0 0-2 0,0 0-1 15,0 0 0-15,0 0 0 0,0 0-31 0,0 0-7 16,0 0 0-16,0 0-1 0,0 0 1 0,0 0 0 0,0 0 0 15,0 0 0-15,0 0 0 0,0 0 1 0,0 0 0 0,0 0 0 16,0 0-1-16,0 0 0 0,0 0 0 0,0 0 0 16,0 0 1-16,0 0 0 0,0 0 0 0,0 0 0 15,0 0 4-15,0 0 1 0,0 0 0 0,0 0 0 16,0 0 4-16,0 0 1 0,0 0 0 0,0 0 0 0,0 0-8 16,0 0-2-16,0-10 0 0,0 10 0 0,0-3-13 0,0 3 0 15,0 0 0-15,0 0 0 0,0 0 8 0,0 0-8 16,0-9 0-16,-3 6 0 0,-4-4 0 0,7 7 0 15,0 0 0-15,0 0 0 0,-4-9 0 0,4 9 11 16,0 0-11-16,0 0 10 0,0 0-10 0,0 0 12 16,-3 0-12-16,3 0 12 0,-4-3-12 0,4-7 0 15,0 10 0-15,0 0 0 16,0 0-17-16,0 0-3 0,0 0 0 0,0 0 0 16,0 0-16-16,7-3-4 0,4-3-1 0,-11 6 0 15,0 0-114-15,0 0-22 0,11 0-5 0,-11 0-1 0</inkml:trace>
  <inkml:trace contextRef="#ctx0" brushRef="#br0" timeOffset="59851.51">5563 15188 676 0,'0'0'30'0,"0"0"6"0,0 0-28 0,0 0-8 0,0 0 0 0,0 0 0 15,0 0 58-15,0 0 10 16,-3 10 3-16,-1-4 0 0,1-3 20 0,-1 0 4 0,-6 3 1 0,10-2 0 16,-7 5-4-16,0-9 0 0,-1 3 0 0,5-3 0 15,-11 6-25-15,10-6-6 0,4 0-1 0,0 0 0 16,-3-6-41-16,3 6-9 0,0 0-2 0,0 0 0 15,0-6-8-15,0 0 0 0,0-4 0 0,0 10 0 16,3-6 0-16,1 0 0 0,-1-4 0 0,1 7 0 0,-4-3 0 0,0 3 15 16,0-7-3-16,-7 7 0 0,3-3 21 0,1 3 4 15,-1-4 1-15,4 4 0 16,-10 0 8-16,3-3 2 0,0 3 0 0,7-4 0 0,-11 4-11 0,11-6-1 16,-7 6-1-16,0-3 0 0,7-4-9 0,-4 7-2 15,8-6 0-15,-4-4 0 0,3 4-12 0,1-1-2 16,3-2-1-16,-7-1 0 0,0-3-9 15,11 4 0-15,-11-1 0 0,3 1 0 0,1-4 0 16,3 4 0-16,-7 2 0 0,3-2 0 16,-6 2 18-16,3 1-2 0,0-1 0 0,0 4 0 15,-7-3 4-15,3 2 0 0,1-2 0 0,3-3 0 0,0 2 15 0,-8 1 3 16,5-4 1-16,3 4 0 0,-7-7-31 0,7 0-8 16,0-6 0-16,-4 10 0 0,4-7 0 0,4-3 0 15,-4 3 0-15,0 4 0 0,7-4 0 0,-7 0 0 16,0 3 0-16,0 1 0 0,0-7 11 0,0 9-3 0,0-6 0 0,0 7 0 15,-7-7 1-15,7 6 0 16,0 1 0-16,0-7 0 0,0 7 1 0,0-1 0 0,0-3 0 0,0 1 0 16,0-4-10-16,0 0 0 0,0 6 0 0,0-5 0 15,0 5 0-15,0-6 0 0,0 7 0 0,-4-7 0 16,1 6 0-16,3-5 0 0,0 2 0 0,-4-3 0 16,4 0 0-16,4 4 12 0,-4-4-12 0,3 0 12 15,-3 3-12-15,4-3 8 0,3 1-8 0,-7 5 8 16,3-6-8-16,5 7 0 0,-8-7 0 0,3 6 8 0,1-5-8 0,3 5 0 15,-7-6 0-15,0 7 8 16,3-7 10-16,-3 6 2 0,7-9 0 0,-7 10 0 16,0-7-20-16,0 6 0 0,0-5 0 0,0-1 0 15,0 6 0-15,0-9 0 0,4 10 8 0,-4-7-8 16,0 0 0-16,3 4-19 0,1-4 4 0,-1 0 1 16,8 3 22-16,-8 1 5 0,-3-7 1 0,8 9 0 0,-5-6-14 0,8 4-16 15,-11-4 3-15,0 0 1 16,3 3 12-16,4 1 0 0,-3-1 0 0,-1-3 0 0,1 0 0 0,-1 7 0 15,1-10 0-15,3 3 0 0,-7 0 11 0,3-3-2 16,-3 6 0-16,7-2 0 0,-7-4 0 0,4 3 0 16,0 0 0-16,3-3 0 0,-4 0-9 15,4 0-11-15,-7 3 3 0,4-3 0 16,3 1 8-16,-4-1 0 0,1 0 0 0,3 3 0 0,-7-3 0 0,3 3 0 0,-3-3 0 0,7 0 0 16,-7 3 0-16,0-3 0 0,0 10 8 0,4-7-8 15,-8-3 8-15,4 0-8 0,4 6 8 0,0-2-8 16,-8-1 8-16,4 0-8 0,0 3 8 0,0-2-8 15,0-1 0-15,-4 6 9 0,4-6-9 16,-7 7 0-16,4-7 12 0,3 6-12 16,-7-5 12-16,7 5-12 0,-4-3 15 0,1 1-4 15,-1-7-1-15,1 9 0 0,-1-6-10 0,4 1 8 0,0 5-8 0,0-9 8 16,-7 3-8-16,7 7 0 0,0-7 9 0,0-3-9 16,0 6 8-16,7-3-8 0,-7 1 8 0,0 2-8 15,0-3 0-15,0 0 8 0,0 1-8 0,0 2 0 16,0-3 0-16,0 0 8 0,0 7-8 0,0-7 0 15,-7 6 8-15,7 1-8 0,-3-1 8 0,3-2-8 16,-7-1 8-16,-1 0-8 0,8-6 10 0,0 10-10 0,-7-7 8 0,4-3-8 16,3 9 0-16,0-9 9 0,0 4-9 0,0-1 0 15,0-3 0-15,0 0 8 0,0 6-8 0,0-9 0 16,0 9 9-16,0-2-9 16,3-1 9-16,-3-3-9 0,0 0 12 0,-3 3-12 15,3-3 0-15,0 7 0 0,0-4 0 0,0 0 0 0,-11 3 0 16,8-3 0-16,3 1 0 0,-4-1 0 15,1 3 8-15,3-3-8 0,-4-3 0 0,4 3 0 16,-7-2 0-16,7-1 0 0,0 3 0 0,0-3 0 16,0 0 8-16,0 3-8 0,7-3 0 0,-7 0 0 15,4 0 0-15,-4 0 8 0,3 0-8 0,1 0 0 0,-1-6 0 0,1 6 0 16,3-3 0-16,-7 0 0 0,0 0 8 0,0 3-8 16,3 0 0-16,-3 0 0 0,-3-3 0 0,3 3 0 15,3 0 8-15,-3-3-8 0,0 3 0 0,0-3 0 0,0 3 0 0,0 0 0 16,0 0 8-16,7 0-8 0,-7 0 0 0,0-6 0 15,0 6 0-15,0 0 0 0,0-3 0 0,0 0 0 16,0 0 0-16,0-3 0 0,0-4 8 0,0 10-8 16,0-3 0-16,0-3 0 0,0 6 8 0,0-3-8 15,-7 0 0-15,7 3 0 16,0-3 8-16,0-3-8 0,0 6 8 0,0 0-8 16,0 0 9-16,-3-6-9 0,6 6 12 0,-3 0-4 15,0 0-8-15,0 0 12 0,7-6-12 0,-7 2 0 0,0-2 0 0,0-3 0 16,0 9 0-16,4-3 0 0,-4-7 0 0,4 1 0 15,-4 3 0-15,7-3 0 0,-7-1 0 0,0 7 0 0,0-3 0 0,0-4 0 16,0 11 0-16,0-5 0 16,0-2 0-16,0 6 0 0,0-6 0 0,-7 6 0 15,7-9 0-15,-4 9 0 0,0-10 0 0,4 10 0 0,0 1 8 16,0-5-8-16,-7-2 0 0,4 0 0 16,3 3 8-16,0-3-8 0,0 3 0 0,0-4 9 15,0-2-9-15,0 9 0 0,3-9 9 0,-3 6-9 0,7-4 0 0,-7-2 0 16,0 6 0-16,4-3 8 0,0-4-8 0,-4 1 0 15,0 6 0-15,0-6 0 0,0-1 0 0,0 1 0 16,0 0 0-16,0 2 0 0,-4-2 0 0,4 0 0 16,0-1 0-16,-4 1 8 0,4 6-8 0,0-7 0 15,-7 1 0-15,7 0 8 0,-3-1-8 0,3 1 0 16,-7 0 0-16,3-4 0 16,1 4 0-16,3-1 0 0,-4 1 0 0,4 0 0 0,0-1 0 0,-3 1 0 0,3 0 0 0,-4-1 0 15,4 7 0-15,0-3 9 0,0-3-9 0,-7 6 0 16,7-4 10-1,0-2-10-15,-3 0 8 0,3-1-8 0,0 1 8 0,0-1-8 0,0 1 0 16,0 0 8-16,-7-1-8 0,7-2 0 16,0 3 0-16,0-1 0 0,0-2 0 0,0 2 0 15,7 4 0-15,-4-3 0 0,-3-1 0 0,7 1 0 0,-7 0 0 16,0-4 0-16,4 4 0 0,-1-1 0 0,1 1 0 0,-4 0 0 16,3-1 0-16,1 1 0 0,3 0 0 0,-7-1 0 15,0 7 0-15,0-3 0 0,0-3 0 0,0 6 0 16,0-4 0-16,0-2 0 0,3 6 0 0,-3-6 0 15,0-1 0-15,0 1 0 0,0-1 0 0,7 4 0 16,-7-3 0-16,4 0 0 0,0-1 0 0,3 1 0 0,-4-1 0 0,4 1 0 16,-3 3 0-16,-1 0 0 0,1-4 0 0,-1 1 0 15,1 9 0-15,-4-6 0 16,0-4 0-16,0 7 0 0,0-6 0 0,0 0 0 0,0-1 0 0,7 4 0 16,-7 3 0-16,0-6 0 0,0-1 0 0,0 1 0 15,0 0 0-15,0-1 0 0,0 7 0 0,-7-3 0 16,7-3 0-16,0 12 0 0,0-16 0 15,-4 4 0-15,4 6 0 0,-3 0 0 0,3-10 0 16,0 4 0-16,-4-1 0 0,4 7 0 0,-3-3 0 16,-1 3 0-16,4-3 0 0,0 0 0 15,-10-4 0-15,10 7 0 0,-11-3 0 0,7 6 0 0,-3 0 0 0,4 0 0 16,-8 3 8-16,4-3-8 0,0 0 0 0,-3 4 0 16,-4-4 0-16,3 6 0 0,4-3 0 0,-4 0 0 15,4 4 8-15,-3-1-8 0,-4-6 0 0,3 9 0 16,0-5 0-16,1 5 0 0,-1-6 0 0,8 7 0 0,-11-1 0 0,7-2 0 15,-4 2 0-15,0-6 0 0,4 7 0 0,-3 2 0 16,-1-2-9-16,1 2 9 0,6 1 0 0,-10 3 0 16,3-4-9-16,1 4 9 0,-1-4 0 0,1 10-9 15,-1-6 9 1,0 0-10-16,4 6 10 0,-10-3-10 0,3 3 10 0,3 0 16 0,-3 3-4 0,0-3-1 16,0 0-26-16,3 12-5 0,1-12 0 0,-1 7-1 15,-3 2 21-15,3-6-9 0,1 7 9 16,6 2 0-16,-10-2-10 0,7-1 10 0,-4 4-8 15,1-4 8-15,3 4 0 0,0-4-10 0,3 10 10 16,-3-7 0-16,4 10-9 0,-1-3 9 0,-3 3 0 0,3 0-9 16,-3-3 9-16,4 0 0 0,-4 3 0 0,0 0-8 15,0-1 8-15,3 5 0 0,4-11 0 0,-7 10-8 16,4-3 8-16,-1 0 0 0,4 10 0 0,0-7-8 0,0 0 8 0,-7 6 0 16,7-3 0-16,0-3-8 15,0 7 8-15,0 2 0 0,-4-2 0 0,4 5 0 0,4-2 0 0,-4-4 0 16,-4 7 0-16,4-4-8 0,0 1 8 0,0 6 0 15,0-10 0-15,0 10 0 0,0-1 0 0,0-5 0 16,0 6 0-16,0-7-8 0,0 7 8 0,0-7 0 16,0-2 0-16,4 5 0 0,-4-2 0 0,7 6 0 15,-7-7 0-15,7 4 0 0,0-4 0 0,-7 7 0 16,4-6 0-16,3 5-8 16,-4 4 8-16,1-3 0 0,-4 3 0 0,0-3 0 0,0-1 0 0,7 4 0 0,-7-3 0 0,3 3 0 15,-6-3 0 1,6 3 0-16,4 3 0 0,-7-3 0 0,0 3 0 15,0-7 0-15,4 11 0 0,3-11 0 0,-3 4 0 0,6-3 0 0,-6 0 0 16,3-4 0-16,0 10 0 0,0-3 0 16,-4 0 0-16,4 0 0 0,-3-3 0 0,3 3 0 15,-3 3 0-15,-1-3 0 0,4 0 0 0,-3-4 0 0,3 4 0 16,-7 0 0-16,0 6 0 0,0-6 0 0,3 0 0 0,-6 6 8 16,6 1-8-16,-3-4 0 0,0 0 0 0,0 0 0 15,0-3 0-15,-3 3 0 0,3-4 0 0,0 1 8 16,0 7-8-16,0-4 0 0,0-7 0 0,0 11 0 15,0-8 0-15,7 1 0 0,-7 6 0 0,7-6 0 16,-7-3 0-16,3 0 0 0,4 0 0 0,-7-4 0 16,0 4 0-16,4 0 0 0,-4 3 0 0,3-3 0 0,-3 2 0 0,0 4 0 15,0-9 0 1,0 9 0-16,0-3 0 0,0 0 0 0,0-3 0 0,0-1 0 16,0 4 0-16,0-3 0 0,0-3 0 0,0 9 8 0,0-3-8 0,4-4 0 15,0 1 0-15,-4-3 0 0,3 3 0 0,4-4 0 16,-7 1 0-16,0-1 8 0,4-2-8 15,3 6 0-15,-7 0 0 0,0-7 0 16,3 10 0-16,1-3 0 0,-4-1 0 0,7-5 0 16,-7 6 0-16,3 3 0 0,-3-7 0 0,7-2 0 15,-3 5 0-15,-1-5 0 0,-3 3 0 0,4-4 0 16,3 7 0-16,-7-7 0 0,7 7 0 0,-7 0 0 0,0 0 0 0,4-1 0 16,3-2 0-16,-7 3 0 0,0 0 0 0,0-7 0 15,0 7 0-15,0-4 8 0,0 1-8 0,0 0 0 16,0 6 0-16,0-10 0 0,0 7 0 0,0 3 8 0,0-3-8 15,0-1 0-15,0 1 0 0,0-6 0 0,0 5 0 0,0-5 0 16,0 6 0-16,0-4 0 0,0 1 0 0,0 0 0 16,3 2 0-16,-3-2 0 0,4 3 0 0,-4-1 0 15,0-5 0 1,7 6 0-16,-7-1 0 0,0-5 8 0,0 6-8 0,0-4 0 16,0 1 0-16,0 0 0 0,0-4 0 0,0 10 0 0,-7-3 0 15,7 0 8-15,0-7-8 0,-4 7 0 0,1 3 0 0,3-7 8 16,0-2-8-16,-7 6 0 0,3-7 0 0,4-3 8 15,-7 7-8-15,3-3 0 0,1-1 0 0,3-3 0 16,-4 7 0-16,1-3 9 16,3-4 0-16,-4 10 0 0,4-7-9 0,0-2 8 0,0 5-8 0,-7-2 8 15,7-1-8-15,-3-3 0 0,-4 1 0 0,3 5 8 16,1-2-8-16,-4-1 0 0,3 7 0 0,-10-9 0 16,7 8 0-16,-4-5 8 0,8-4-8 0,-11 7 0 15,7-4 0-15,-4-2 8 0,8-1-8 0,-1-3 0 0,-7 4 0 0,4-7 0 16,4 6 8-16,-4-9-8 0,3 9 9 0,1-9 0 15,-4 7 0-15,3-4 0 0,4 6-9 0,-7-9 0 16,0 9 0-16,7-9 0 0,0 6 0 0,-7 1 0 16,7-4 0-16,0 3 8 0,0-3-16 0,0 6-4 15,7-2-1-15,-7-4 0 0,-7 3 13 0,7-3 0 16,0 6 0-16,0-2 0 0,0-4 0 0,0 3 16 16,0-3-3-16,7 6-1 0,-7-9-12 0,0 7-16 0,0-7 3 15,4-1 1 1,6 1 20-16,-6-3 4 0,3 3 0 0,-7-3 1 0,3 3-13 15,8-3-15-15,-11-4 3 0,3 4 1 0,4 3 11 0,-3-3 0 16,3 0 0-16,-7-3 0 0,4 2 0 0,-1-5 0 16,4 6 0-16,-3-7 0 0,3 7 0 0,-7-6 0 15,0-1 0-15,7 7 0 0,0-7 0 0,-4-2 0 16,4 2 0-16,-3 4 0 0,3-3 0 0,0-1 0 0,0-2 0 0,-3 2 0 16,3-2 0-16,7-1 0 0,-11 0 0 15,4-5 0-15,0 5 0 0,0 0 0 0,4 1 0 0,0-7 0 16,-11 6 0-16,14-9 0 0,-11 10 0 0,8-7 0 15,-11-3 0-15,7 9 0 0,0-9 0 0,0 7 0 16,4-4 0-16,-8-3 0 0,8 6 0 0,-8-3 8 16,4-3-8-16,0 0 0 0,0 0 0 0,4-3 0 15,-7-3 0-15,3 6 0 0,0 0 0 16,0-10 0-16,-4 10 0 0,4-3 0 0,0-3 0 16,0 3 0-16,-3-7 0 0,3 7 0 15,4-3 0-15,-11 3 0 0,3-7 0 0,1 1 0 0,3 9 0 0,-4-9 8 16,4 5-8-16,-7-5 0 0,4 6 0 0,-1-3 0 15,1-4 0-15,3 7 0 0,-7 3-11 0,0-9 11 0,7 5-24 16,-7-2 0-16,0-3 1 0,0 6 0 16,0-7-92-16,0 1-18 0,0-1-4 0,0-5-1186 15</inkml:trace>
  <inkml:trace contextRef="#ctx0" brushRef="#br0" timeOffset="60855.63">4064 14429 1634 0,'-4'-3'36'0,"4"-6"7"0,-10 6 1 0,10-7 3 16,-7 1-38-16,0-4-9 0,7 4 0 0,0-10 0 0,0 7 12 0,-7-7 1 16,3-3 0-16,4 3 0 0,0-3-1 0,0 0 0 15,4-9 0-15,3 6 0 0,-7-4-12 0,0-2-13 0,0 0 2 0,0 6 1 16,0-7 10-16,-7 4 0 0,7-3 0 0,0 9 0 16,0-3 21-16,-4 0 7 0,4 3 0 0,0 0 1 15,-7 6-3-15,4 0-1 0,-8 4 0 0,8-7 0 16,-5 10 22-16,5 2 4 0,-11 1 1 0,3-3 0 15,1 9-1-15,-1-4 0 0,-3 1 0 0,0 3 0 16,-7 3-11-16,7-3-3 0,-11 4 0 0,4 2 0 16,-4 3-7-16,0 4-2 0,1-1 0 0,-1 10 0 15,-10 0-16-15,3 3-3 0,4 0-1 16,-8 7 0-16,-6 2-16 0,3 7-4 0,-7 3-1 0,4 9 0 0,-4 10 13 16,0 0-12-16,8 9 12 15,-1 3-12-15,3 0 12 0,1 7-12 0,3 2 12 0,4 11-12 16,4-1 12-16,6 3-9 0,0 3 9 0,1 1-8 15,2 11 8-15,5-5 0 0,3-10 0 0,-4 7 0 16,4-10 12-16,4-6 8 0,3 3 2 0,3-13 0 16,4 7-31-16,7-13-7 0,-3 0 0 0,0-9-1 15,3-1 27-15,10-5 6 0,-2-10 0 0,2-3 1 0,4-10-31 0,4-2-6 16,7-11-2-16,7 1 0 0,3-6 22 0,1-10 0 16,-1 1 0-16,7-7 0 0,-6-10 13 0,6-9 7 15,-6-3 2-15,-1-3 0 0,4-3-11 0,3-6-3 16,1-7 0-16,-4 0 0 0,-4-3 13 0,1 0 3 15,-5-6 0-15,-2 0 0 0,-4-3 25 0,-1-10 6 0,-6 0 1 0,3-3 0 16,-6 1-13-16,2-4-3 0,-2 3 0 0,-5-6 0 16,1 3-32-16,-4-10-8 0,0 4 0 0,-7 3 0 15,-3 6 8-15,-7-6 0 16,3 3 0-16,-7-3 0 16,3 3 12-16,-6 0 1 0,-15 0 1 0,4 3 0 0,0 3-9 0,-11 0-1 0,0 1-1 0,1-1 0 15,-5 0-11-15,-2 7-14 0,-1-7 3 0,-3 4 1 16,-1 5 10-16,1 7 11 0,-4-3-3 15,0 6 0-15,-3 3-8 0,0 1-11 16,7-1 3-16,-8 6 0 0,8 4 0 0,3 0 0 16,-3 9 0-16,3-6 0 15,4 6-57-15,3 0-11 0,4 0-3 0,0 12-1189 0</inkml:trace>
  <inkml:trace contextRef="#ctx0" brushRef="#br0" timeOffset="63211.19">4205 6612 1324 0,'0'-3'118'0,"0"-10"-94"0,-7-3-24 0,4 4 0 16,3-1 87-16,0-5 13 16,0 2 2-16,0-3 1 0,0 0-75 0,0 0-16 0,0-3-2 0,0 10-1 15,0-7 15-15,-8 7 4 0,1-1 0 0,7 0 0 16,-10-2-4-16,3 5-1 0,0 4 0 0,0 0 0 15,-4-4-3-15,-3 10 0 0,0 0 0 0,0 0 0 16,-7 0-38-16,-1 10-8 0,-2-1-2 0,-1 4 0 16,0 6-24-16,1-1-4 0,-12 4-2 0,1 3 0 0,0-3 36 0,0 7 7 15,-1 2 2-15,1 0 0 0,-4 1 13 0,4 2 0 16,-4 7 0-16,4 0 0 0,0 9 0 0,-4-3 0 16,3 6 0-1,5 7 0-15,2-4 0 0,-6 7 0 0,3 0 8 0,4-1-8 0,4 4 0 0,2 6 0 16,5 4 0-16,-4-4 0 0,6 3 0 0,5 0 10 15,-1-3-10-15,8 4 8 0,-4-4-8 16,7 3 0-16,0-6 9 0,7-3-9 16,-4-7 0-16,8-2 0 0,7-4 0 0,3 1 0 15,0-4 0-15,4 0 0 0,-1-6 0 0,12 0 0 16,-1-10 0-16,0 7 0 0,0-10-8 0,4 1 8 0,-4-4 0 0,4-6 0 16,-3-6 0-16,2-7 0 0,5 7 10 0,-1-10 1 15,0-6 0-15,8 0 0 0,-11-3 15 0,6-7 3 0,1 1 1 0,-3-4 0 16,2-5-1-16,-2-4 0 15,-4-3 0-15,-1-4 0 0,-2-11-2 0,2 5-1 0,-2-6 0 0,-1 1 0 16,7-4-6-16,-6-7 0 0,-5 8-1 0,5-11 0 16,-1 1-6-16,-3-4-1 0,-4-2 0 0,4-4 0 15,-8 0-12-15,-6-2 11 0,3-1-11 0,-7-3 10 16,4-3-10-16,-15-4 0 0,4 4 0 0,-7-3 0 16,-3 3 13-16,-4 3-2 0,-4-3-1 15,-3 0 0-15,-10 0 10 0,2 3 3 0,-2 0 0 0,-12 3 0 16,5 3 33-16,-5 0 8 0,5 10 0 0,-12 0 1 15,4 2-37-15,1-2-8 0,2 12-2 0,-6-2 0 0,0 8-18 0,-4 4 0 16,0 2 0-16,-3 4-751 16,3 7-156-16</inkml:trace>
  <inkml:trace contextRef="#ctx0" brushRef="#br0" timeOffset="83599.6">12308 15756 979 0,'0'0'87'0,"0"0"-70"0,0-10-17 0,0 10 0 15,0 0 159-15,0 0 28 0,0 0 5 0,0 0 2 16,0 0-146-16,0 0-28 0,7 0-7 0,1 0-1 16,2 0-24-16,-3 10-4 0,-3-7-2 0,3 6 0 15,-4 1-20-15,1 2-4 0,3 7-1 16,-4-6 0-16,1 5 26 0,-4 4 5 0,3-3 0 0,-3 3 1 15,0-3 11-15,-3-3 0 0,-1 12-9 0,4-6 9 16,-3 0 8-16,-1-3 7 0,1 3 1 0,3-4 0 16,-4-2-16-16,4 6 0 0,-3-6 8 0,-1-1-8 0,4 1 16 15,0-3 1-15,0-1 0 0,0 1 0 0,0-4 10 0,0-3 1 16,0-6 1-16,4 10 0 0,-4-10 9 0,0 0 2 16,0 0 0-16,0 0 0 0,0 0-22 0,0 0-4 15,0 0-1-15,0 0 0 0,0 0-2 0,0 0-1 16,0 0 0-16,0 0 0 0,0 0-2 0,7-7-8 15,-7 7 12-15,7 0-4 0,0-3 5 16,0-3 1-16,4 3 0 0,-4-3 0 0,3 3-5 0,1-1-1 16,6-2 0-16,-2 6 0 0,-1 0-8 0,7 0 0 15,4-3 0-15,-1 3 8 0,1-6-8 0,0 6-9 16,3 0 9-16,0 0-13 0,0 0 13 0,-3 0 0 0,3 0 0 16,0-3 0-16,-3 3 0 0,3-7 10 15,1 4 0-15,-5 3 0 0,4-3-10 0,4-3 0 0,3-4 0 0,1 10 0 16,-4-3 0-16,6 0 0 15,5-3 0-15,-1 6 0 0,0 0 0 0,1 6 0 16,-1-3 0-16,-3 0 0 0,3-3 0 0,-3 10 8 0,0-4-8 0,7-3 0 16,3-3 0-16,-3 3 0 0,0 4 0 15,3-7 0-15,-3 0 0 0,0 0 0 0,0 3 0 0,-4-3 0 16,0 0 0-16,1 0 0 0,3 0 0 0,-8 6 0 16,1-3 0-16,3-3 0 0,1 6 8 0,-1-6-8 15,0 0 8-15,1 4-8 16,-4-4 0-16,-4 0 8 0,4 0-8 0,-4 0 0 0,0 0 0 0,-3 0-11 0,3 0 11 0,-6 0 0 15,2-4 0-15,-3 4 0 0,1 0 0 0,-1-6 0 16,-3 6 0-16,-1 0 0 16,-3-3-110-16,-3 3-17 15,3-6-3-15</inkml:trace>
  <inkml:trace contextRef="#ctx0" brushRef="#br0" timeOffset="84577.25">14728 16157 288 0,'0'0'25'0,"0"0"-25"0,0 0 0 0,0 0 0 0,0 0 131 0,-3 0 21 16,-4 0 4-16,7 0 0 0,0 0-53 0,0 0-11 15,0 0-3-15,0 0 0 0,0 0-13 0,0 0-2 16,0 0-1-16,0 0 0 0,0 0-33 0,0 0-8 16,0 0 0-16,0 0-1 0,0 0-7 15,0 0-2-15,0 0 0 0,0 0 0 16,0 0 25-16,0 0 5 0,0 0 0 0,0 0 1 0,0 0-13 0,0 0-2 15,0-3-1-15,0-6 0 0,3 2 7 0,-3-5 0 16,0 9 1-16,0-7 0 0,-3 1 6 0,3-1 1 16,3 1 0-16,-3-3 0 0,-3-1-11 0,3-3-1 15,0 4-1-15,0-1 0 0,-4 1-20 0,4-4-4 16,0 3-1-16,0-5 0 0,0 5-14 0,-3 1 0 16,-1-7 0-16,4 9 0 0,0-2 0 0,0 2 0 0,-3-2 0 0,-1 2-10 15,8 1-11-15,-4 0-3 0,0 9 0 0,0 0 0 31,0 0-14-31,0 0-3 0,0 0-1 0,0 0 0 16,-4-4-168-16,4 4-34 0,0 0-6 0,0 0-2 0</inkml:trace>
  <inkml:trace contextRef="#ctx0" brushRef="#br0" timeOffset="88381.05">13582 11400 115 0,'0'0'10'0,"0"0"-10"0,0 0 0 0,0 0 0 16,0 0 190-16,0 0 36 15,0 0 7-15,0 0 2 0,0 0-156 0,0 0-31 16,0 0-7-16,0 0-1 0,-4-3-13 0,4 3-3 0,0-6-1 0,0 6 0 16,-3-7 14-16,-1 1 3 0,4-3 1 0,0 9 0 15,0 0-25-15,-3 0-4 0,-1-10-2 0,4 10 0 16,0 0 2-16,0 0 0 0,-7 0 0 0,7 0 0 16,-3 0 4-16,3 0 0 0,-7 0 1 0,0 7 0 15,0-4 3-15,3-3 0 0,4 0 0 0,-7 9 0 16,0 1 10-16,3-7 2 0,1 3 1 0,3-6 0 0,-4 3-12 0,-3 7-2 15,4-1-1-15,-1 0 0 0,1-5-18 0,3 8 10 16,-4-3-10-16,1 1 8 0,-4 2-8 0,3 7 0 16,1-6 0-16,-1 6 0 0,-3-1 0 0,3 4 0 15,-3 3-9-15,0 4 9 0,4 2 9 0,-4-6 6 16,0 6 1-16,0 1 0 0,3-1-16 0,-3 1 0 16,4-1 0-16,-5-3 0 0,5-3-10 0,-1 7-5 15,1-4-1-15,-1 3 0 0,1 1 16 0,-1 2 8 0,1-3 0 16,-1 10-8-16,1-6 0 15,-1 2 0-15,1-2 0 0,3-1 0 0,-4-2 0 0,4 5 0 16,0-5 0-16,0-7 0 0,0 6 0 0,0 0 0 0,0 1 0 0,4-1 0 16,-4 0 0-16,3-9 0 15,1 10 0-15,-1-10 0 0,-3 9 8 0,4 0-8 16,-1-2 0-16,1-4 0 0,-1-3 17 0,4 9-3 0,-3-9-1 0,-1 3 0 16,1-3-1-16,3-6 0 0,0 6 0 0,-3-4 0 15,3 1-3-15,0-6-1 0,3-1 0 0,1 4 0 16,-4-3 7-16,0-4 1 0,4 0 0 0,-1-2 0 15,1 2 3-15,3-9 1 0,-4 10 0 0,1-4 0 16,3-3-4-16,-3 0 0 0,-4-3 0 16,3 0 0-16,8 0-2 0,-7 0-1 15,-1 0 0-15,1 0 0 0,-1 0-1 0,-3 0 0 0,4-3 0 0,0 0 0 16,-1-3-4-16,1 6-8 0,-4-10 11 0,3 10-11 0,1-3 9 0,0-3-9 16,-4 3 0-16,0-7 9 0,3 7 7 0,1-3 2 15,-4-4 0-15,3 7 0 0,1-6-10 16,0-1-8-16,-4 7 9 0,0-6-9 15,3-1 10-15,-3 1-10 0,0 3 10 0,0-4-10 16,4 1 11-16,-4 0-11 0,0-4 12 0,-3 0-12 0,-1-2 28 0,4 5 0 16,-7-5-1-16,4-1 0 15,-4-6 1-15,0 6 0 0,0-2 0 0,0-11 0 16,-4 7-11-16,4 0-1 0,0 0-1 0,-3-3 0 0,-1 0-7 16,4 0 0-16,-3-3-8 0,3 6 12 0,-4 0-4 0,4-3 0 15,-7 0-8-15,7 0 12 0,-3 3 13 0,-1-6 3 16,1 6 0-16,-1 0 0 0,4-6-28 0,-4 6 0 15,1-10 0-15,3 10 0 0,0 0 15 0,0 0-3 0,0-3 0 0,0 0 0 16,0 3-12-16,0 0 0 0,0 0 0 0,-4 4 0 16,4 2 15-16,0-3 0 15,-3 0 0-15,-1-3 0 0,1 0-15 0,3 4 11 0,-4 2-11 0,1-6 10 16,-1-3-10-16,1 3 0 0,-1 0 0 0,1 0 0 16,-4 0 0-16,3 0 0 0,-3-6 0 0,4 6 0 15,-5 6 28-15,1-3 3 0,0-3 1 0,0 0 0 16,0 4-32-16,0-1 0 0,0-3 0 15,0 3 0-15,4 3 0 0,-1-2 0 16,-3 5 0-16,0-6 0 0,3 7 0 0,-3-7-13 0,4 9 1 0,-1 1 0 16,-3-3 12-16,4 2 0 0,-4-2 0 0,3 2 0 15,1 1 0-15,-1 6 16 0,1-7-3 0,-1 1-1 16,4-1-12-16,-4 7 0 0,1-6 0 0,3 6 0 16,0-4-10-16,0 7-5 0,-4-9-1 0,4 6 0 15,0-7 16-15,0 10 0 0,-7-3 0 0,4-3 0 16,-1 6 0-16,4 0 0 0,-3-3 0 0,-1-3 0 0,4 6 17 0,0 0-3 15,0 0-1-15,0 0 0 0,-7-3-13 0,7 3 0 16,0 0 0-16,-3-4 0 0,-1-2 0 0,4 6 0 16,0 0 0-16,0 0 0 0,0 0 0 15,0 0 0-15,-3-3 0 0,3 3 0 0,0 0 0 16,0 0 0-16,0 0 0 0,0 0 0 16,0 0 0-16,0 0 0 0,0 0 0 0,0 0 0 0,-4-6 0 0,4 6 0 15,0 0 0-15,0 0 0 0,-3-3 0 0,3 3 0 16,0 0 0-16,0 0 0 0,0 0 0 0,0 0-18 15,0 0 4-15,0 0 1 0,0 0 13 0,0 0 0 16,0 0 0-16,0 0 0 0,0 0 0 0,0 0 0 16,0 0 0-16,0 0 0 0,0 0 0 0,0 0 0 15,-4 0 8-15,-3 0-8 0,7 0 11 0,0 0-2 16,0 0 0-16,-4-10 0 16,4 10-157-16,0 0-31 0</inkml:trace>
  <inkml:trace contextRef="#ctx0" brushRef="#br0" timeOffset="111771.08">19198 5194 1497 0,'-14'-12'66'0,"7"6"14"0,-4 2-64 0,-3-2-16 0,0 6 0 0,4-3 0 16,-4 3 143-16,3 0 25 0,0 3 4 0,4-6 2 16,7 3-139-16,-10 0-35 0,-1 0 0 0,4-3 0 15,4-3 11-15,-8 6-11 0,4 0 10 0,-7 0-10 16,3-3 0-16,-6 3 0 0,2-7 0 0,-6 7 0 16,0 0 8-16,0 0-8 0,-4 0 0 0,1 0 9 15,-5 7-9-15,-2-4 10 0,2-3-10 0,-2 9 10 0,-8-6 11 16,0 7 3-16,-3 8 0 0,-1-5 0 0,1 6-24 0,0 0 0 15,-4 3 0-15,0-1 0 0,7 5 0 0,-3 2 0 16,-1-6 0-16,5 0 8 0,-1 6-8 0,0-6 0 16,0 0 8-16,4 0-8 0,-4 0 11 15,7-3-3-15,4-4 0 0,0 4 0 16,0 0 4-16,3-7 0 0,0 10 0 0,1-6 0 16,3 0-2-16,-1-4 0 0,5 7 0 0,-1 0 0 0,4 0 1 15,0-4 0-15,0 4 0 0,3 3 0 16,1-3-11-16,3 3 0 0,-1 3 0 0,1-6 8 0,4 9-8 0,-1-3 0 15,4-3 0-15,0 0 0 0,0 6 0 0,0-6 0 16,4 6 0-16,-1-3 0 0,4-3 0 0,-3 10 0 16,3-10 0-16,4 9 0 0,-8 0 0 0,4 7 0 15,0-3-9-15,4 5 9 0,-4 1 0 0,0 3 0 0,0 0 0 0,-3 6 0 16,3-3 0-16,-4 16 0 0,1 0 0 0,-1 9 0 16,1 0 0-16,-4 6 0 0,0 1 0 0,0-1 0 15,-4 7 0-15,4-1 0 0,-3 1 0 0,3 0 0 16,0-1 0-16,-4 1 0 0,1 0 0 0,3 6 0 15,-4-13 0-15,1 4 0 0,3-1 0 0,-4-6 0 16,4 1 12-16,0-4-4 0,0 3-8 0,0 0 12 16,0-3-3-16,4-6-1 15,-1 3 0-15,1-3 0 0,-1 0-8 0,-3-3 10 16,4-1-10-16,-1 1 10 0,1 0-10 0,-4 3 12 16,3-4-12-16,-3 1 12 0,4-3-12 0,-1-7 0 15,1 0 0-15,-4 1 0 0,3-11 9 0,1 8-9 0,3-7 10 0,-4-1-10 16,1 4 12-16,0-9-3 0,3 3-1 0,0-10 0 15,0 10-8-15,0-10 8 0,-4 1-8 0,1-7 8 16,-1 6-8-16,1-9 12 0,-1 3-12 0,-3-3 12 16,4-6-4-16,-1 3-8 0,1-1 12 0,-4-2-4 0,0 0 12 15,3-4 1-15,1 1 1 0,0-4 0 0,-4 4-22 0,3-4 0 16,-3-3 0-16,4 1 0 0,3 2 12 0,-4-3-3 16,4-2 0-16,-3 5 0 15,-1-6 7-15,-3-3 0 0,0 0 1 0,11 0 0 0,-1 6 19 16,5-6 3-16,-1-6 1 0,3 6 0 0,4-3-26 0,1-6-5 15,2 5-1-15,1-2 0 0,3 3-8 0,0-6 0 16,1-1-12-16,2 1 12 0,1-4 0 0,7 4 0 16,-4-1 0-16,4-2 0 0,3 3 0 0,1-4 0 15,-1 0-11-15,4-2 11 16,3 2 0-16,-3-2 0 0,4-4 0 0,-1 0 0 0,-3-3-19 0,3 0-1 16,4-6-1-16,-7 12 0 15,-4-3-120-15,1 0-24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2-05T18:20:00.58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5302 15577 961 0,'0'0'20'0,"0"0"5"0,0 0 1 0,0 0 2 0,-3 0-28 0,-4-9 0 0,0 9 0 0,7-10 0 0,-11 7 39 0,11 0 1 16,-7-3 1-16,0-4 0 0,3 1 49 0,1 6 10 16,-1-7 1-16,4 1 1 0,0 0-38 0,0-4-7 15,-7 4-1-15,7 5-1 0,0-5-47 16,0 0-8-16,0-1 0 0,0 10 0 31,-3-3-120-31,3-6-18 0,0 9-4 0,-7 0-454 0</inkml:trace>
  <inkml:trace contextRef="#ctx0" brushRef="#br0" timeOffset="380.05">5133 15411 230 0,'0'0'20'0,"-14"6"-20"0,0-3 0 0,-4-3 0 16,0 7 224-16,-3-4 40 0,-3 6 8 0,2-6 1 0,5 7-167 0,-8-1-34 16,4 4-6-16,-4 2-2 0,11 1-50 0,-11 3-14 15,8 0 0-15,-1 3 0 0,8-1 15 0,-8 5-3 0,4 2 0 16,0 6 0-16,3-2-12 0,-3 8-18 15,3 1 4-15,1-6 1 0,-1 12 13 0,4-10 0 0,7 4 0 0,-7-3 0 16,7-4 46-16,7 1 9 0,-7-4 1 0,14-3 1 16,-3-3-1-16,-1 4-1 0,8-4 0 0,3-7 0 15,0 4-27-15,4-3-4 0,7 0-2 0,0-6 0 16,3-1-22-16,4-2 8 0,3-7-8 0,7 3 0 16,-6-12 0-16,10 3 0 15,-11-7 0-15,7 1 0 0,-3-7 0 0,4 0 0 16,-4-6 0-16,-1 7 0 0,5-4 0 0,-4 0 9 15,-1-3-9-15,-9 0 0 0,3 3 27 0,-4-3-2 0,-10 1 0 0,-4-1 0 16,0 0 9-16,-3-7 2 0,-4 7 0 16,-4 0 0-16,1 1-8 0,-11-8-2 0,0 7 0 15,0 0 0-15,-14-3-14 0,3 0-4 0,1 3 0 0,-8 7 0 16,-7-1-8-16,-7-6 0 0,1 9 0 0,-5-5 0 16,-2 5-12-16,-5-6 12 0,1 7-10 0,7-7 10 15,-4 6 15-15,4 1 9 0,3-7 1 0,4 10 1 0,-4-7-6 0,4 0-2 16,3 4 0-16,4 2 0 15,7-2-91-15,-8 2-19 0,12 1-3 0,-1 9-565 16,8-3-112-16</inkml:trace>
  <inkml:trace contextRef="#ctx0" brushRef="#br0" timeOffset="4568.68">5549 15147 1292 0,'0'0'57'0,"0"0"12"0,0 0-55 0,0 0-14 16,0 0 0-16,0 0 0 0,0 0 62 0,0 0 10 16,0 0 1-16,7-3 1 0,4 0-58 0,-4-3-16 15,3 6 0-15,-10 0 8 0,0 0-8 0,0 0 0 16,0 0 0-16,8 0 0 16,-8 0 0-16,0 0-17 0,0 0 4 0,0 0 1 0,0 0 26 0,0 0 6 15,0 0 0-15,0 0 1 0,0 0 33 0,0 0 6 16,-4-10 2-16,0 7 0 0,4-6 6 0,-10 9 0 15,10-9 1-15,-7-1 0 0,3 7-8 0,1-6-1 16,3-1-1-16,0 1 0 0,7 3-8 0,0-4-2 16,-7 4 0-16,0-7 0 0,0 4-24 0,3-1-5 0,4 4 0 0,-7-3-1 15,0 3-19-15,0-4 0 0,4 4 0 0,0-4 0 16,-4-5 8-16,0 8-8 0,7-2 0 0,-7-7 0 16,0 4 14-16,0 2-4 0,0-2-1 0,0-1 0 15,0-5 26-15,0 5 5 0,-7-6 0 0,7 7 1 16,-4-7-25-16,0-3-6 15,4 3-1-15,0 3 0 0,0-2 7 0,0-1 2 16,0-3 0-16,0 6 0 0,0-3-9 0,0 0-1 0,0 1-8 0,0 5 12 16,4 1-12-16,-4-7 9 0,-4 6-9 15,4 1 8-15,-7-4 1 0,4 3 0 16,3-5 0-16,-11 5 0 0,8 1-9 0,-1-7 10 0,1 9-10 0,3-5 10 16,-4-4 0-16,-3 0 0 0,4 3 0 0,3-2 0 15,0-1-10-15,-7 3-14 0,7-9 3 0,0 3 1 16,0 6 10-16,7-9 0 0,-7 3 0 0,0 0 0 15,0 0 0-15,0 4 0 0,0-4 8 0,0 0-8 0,0 6 10 0,0-3-2 16,0 0-8-16,0 1 12 0,0 5-4 0,-7-9-8 16,7 10 11-16,0-1-11 0,-4-3 10 0,1 4-10 15,3-7 8-15,0 6-8 0,0-5 0 0,-8 2 8 16,5-3-8-16,3 0 0 0,0 4 0 0,0-4 0 16,0 0 0-1,0-3 0-15,0 0 0 0,3 0 0 0,-3-6 0 0,8 6 0 0,-8 0 0 0,3-3 0 16,8 0 0-16,-11 3 0 15,3-3 0-15,4 3 0 0,-3 0 11 0,-1 3-11 16,1-3 14-16,-4 3-3 0,3 0-1 0,1-2 0 16,-4 5-2-16,0 0-8 0,0-6 12 0,0 3-4 0,0 4-8 15,0-4 10-15,-4 0-10 0,1 3 10 0,3-2-2 0,0-4-8 16,-4 0 12-16,4 0-4 0,0-6-8 0,-3 9 10 16,6-6-10-16,-3-4 10 0,0 7-1 0,0 1 0 15,0-1 0-15,0-7 0 0,4 7-9 0,-4 0 12 16,0 0-12-16,0 1 12 0,3-5-12 0,1 1 0 0,-4 3 9 0,7-3-9 15,-4-3 0-15,4 6 9 0,-14 0-9 0,7 0 0 16,0-6 8-16,-3 6-8 0,3 0 0 0,0 0 0 16,-7 0 8-16,0 0-8 0,7 0 0 0,-4 0 0 15,-3-3 0-15,7 3 0 0,0 0 0 0,-7-3 0 16,7 3 0-16,0-3 0 0,0-6 0 0,7 6 0 16,-7-3 8-16,4-4-8 0,-4 7 0 0,0-3 0 15,3-3 0-15,-3-1 0 0,0 7 8 16,0-3-8-16,0-3 0 0,0 5 8 0,-3-2-8 0,3 6 0 15,0-9 11-15,0 9-11 0,0 0 10 0,0-6-10 0,-4 6 10 0,4-3-10 16,0-3 10-16,0 2-10 0,0-2 8 0,0 3-8 16,4-3 0-16,-1-3 0 0,1-1 0 15,-1 7 0-15,-3-6 0 0,4 3 0 0,3-4 0 16,-4 1 0-16,4-1 0 0,-7 1 0 16,4 6 0-16,0-3 0 0,3-4 0 0,-7 7 0 0,3-6 0 15,-3 3 0-15,7-4-10 0,-7 1 10 0,0 0 0 0,0-1 0 16,4 1 0-16,-4 0 11 0,3 2-11 0,1-2 0 15,-4 0 0-15,3 2 0 0,1-2 0 0,-4 6 0 16,7-3 0-16,-4-4 0 0,-3 7 0 0,7-3 0 16,-7-3 0-16,4-1 0 0,0 1 0 0,3 6 0 0,-4-6 0 15,4-1 0-15,-7 1 0 0,0 0 0 0,7-1 0 0,-3 1 0 16,-1-1 0-16,1 4 0 0,-4-3 0 0,7 0 0 16,-7-1 0-16,0 7 0 0,0-6 0 0,0-4 0 15,0-2 8-15,0 5-8 0,0 1 0 0,0 0 8 16,0-4-8-16,0 4 0 0,0-4 0 15,0 4 8-15,0 3 0 0,0-4 0 0,3 1 0 0,-3 0 0 16,0-1-8-16,0 1 0 0,4-1 9 0,-4 1-9 16,0 0 8-16,0-1-8 0,0 1 10 15,0-3-10-15,0 2 0 0,0 1 0 0,-4-1 0 16,4 1 0-16,0 0 0 0,0-1 11 0,-3 1-11 0,3 0 10 16,-7-1-10-16,3 1 0 0,1-4 0 0,-4 4-11 15,3 0 11-15,-3-1 0 0,4-8 8 0,-4 5-8 16,3-6 0-16,0 7 0 0,4-4 0 0,-7 1-8 15,7-4 8-15,-3 3 0 0,3 1 0 0,-7-1 0 16,7 3 0-16,-4-5 0 0,1 8 0 0,-1-8 0 0,1 5 0 0,3 1 0 16,-4-4 0-16,4 7 8 0,-7-4-8 0,4-3 0 15,3 7 0-15,-7-3 0 0,3 2 0 0,0 1 0 16,4 0 0-16,0-1 0 0,0 1 0 0,-7-1 0 16,7-2 0-16,-3 3 0 0,3-10 0 0,0 9 0 15,3-8 0-15,-3 8 0 0,7-5 0 0,-7-1 0 16,0-3 0-16,0 7 0 0,4-7 0 0,0 7 0 15,-4-7 0-15,0 6 0 16,0-2 0-16,0-4 0 0,0 6 0 0,0-5 0 0,-4 8 0 0,4-2 0 0,-4-1 0 0,4-2 0 16,-7 5 0-1,4-2 0-15,-4 2 0 0,7-2 8 0,-7-4-8 0,3 7 0 16,1-3 0-16,3-4 0 0,-4 3 0 0,4 1 0 16,-10-4 0-16,10 4 0 0,-7-7 0 0,3 10 0 15,1-10 0-15,-5 10 0 0,5-4 0 0,3 4 0 16,-7-4 0-16,3 4 0 0,1-1 0 0,-1 1 0 0,4 3 0 0,-3-3 0 15,-1-4 0-15,4 4 0 0,-7-1 0 0,7 1 0 16,-3 0 0-16,-4 2 0 0,0-2 0 0,7 6 8 16,-11-3-8-16,11 3 11 0,-11-4-11 0,4 7 12 15,4 1-12-15,-1-5 0 0,-3 1 0 0,4 3 8 16,-8 0-8-16,8 0 0 0,3 4 0 0,-7-14 0 16,3 10 0-16,-3 0 0 0,3-9 0 0,1 9 0 15,-1-3 0-15,1-3 0 0,-1 6 0 16,4-6 0-16,0 6 0 0,-7 0 0 0,7 0 0 0,-3 3 0 0,3-3 0 15,-7 13 0-15,3-7 0 0,1-3 0 0,3 10-9 0,0-4 9 16,0 4 0-16,-7-1 0 0,3 1 0 0,4-4-8 16,-7 10 8-16,7-6 0 0,-7 3 0 15,3-1-8-15,1 1 8 0,-1-3 0 16,4 5 0-16,-10-5-8 0,10 6 8 0,-7-3 0 0,3 3 0 16,1-4 0-16,3 4 0 0,-7 0 0 15,3-3-8-15,-3 6 8 0,3-3 0 0,4 3 0 0,0 0-10 0,-7 0 10 16,4 0-8-16,-1 3 8 0,-3-3 0 0,7 0-8 15,-3 6 8-15,-8-3 0 0,8 0-16 0,-8 7 3 16,4-1 0-16,-4-6 0 0,4 7 3 0,0-1 1 0,-3 4 0 0,3 2 0 16,0-12 9-16,3 10 0 0,-10-4 0 0,7 7-8 15,3-3 8-15,-6-1 0 0,-4 1 0 0,14 2 0 16,-11-2 0-16,4-1-8 0,0 1 8 0,0 6 0 16,3 3 0-16,4-10-8 0,-7 7 8 0,4 0 0 15,-4 0 0-15,3-4 0 16,4 7 0-16,-3 0-8 0,-4 3 8 0,3-3 0 15,-3 0 0-15,0 0 0 0,7 0 0 0,-7 0 0 0,3 0 0 0,-6 0 0 16,10 3 0-16,-7-3 0 16,3 0 0-16,1 0 0 0,-4 0 0 0,3-3 0 15,4 3 0-15,0 0-8 0,-7 0 8 0,7 0 0 16,0-1 0-16,0 1 0 0,-7 7 0 0,7-7 0 0,0 0 0 0,0 0 0 16,-7-1 0-16,7 8 0 0,0-7 0 0,-4 0 0 15,4 0 0-15,0-1 0 0,0 8 0 0,-7-7 0 16,7 0 0-16,0 0 0 0,0 0 0 0,0 6 0 15,-3-3 0-15,3-6 0 0,0 9 0 0,0-6-8 16,0 0 8-16,-7 0 0 0,7 0 0 0,0 0 0 0,-4 6 0 0,4-6 0 16,0 0 0-16,-3 0 0 15,3 0 0-15,-7 0 0 0,7-4 0 0,0 4 0 0,0 0 0 0,0 0 0 16,0-3 0-16,0 3 0 0,0-3 0 0,7 3 0 16,-7 0 0-16,0 0 0 0,0 6 0 0,0-3 0 15,3-3 0-15,-3 6 0 0,0-3 0 16,4 0 0-16,-4 0 0 0,0 4 0 0,0-4 0 0,7-3 0 15,-7 0 0-15,0 6 0 16,0-6 0-16,0 0 0 0,0-3 0 0,3-7 0 0,-3 10 0 16,7-3 0-16,-14 0 0 0,14-4 0 15,-7 4 0-15,0 0 0 0,0-3 0 0,4 2 8 0,-4 4-8 0,7-3 0 16,-7 0 0-16,4-3 0 0,-8 6 0 0,8-3 0 16,-1 2 0-16,-3-2 0 0,0 0 0 0,0 3 0 15,7-6 0-15,-7 9 0 0,0-3 0 0,0-7 0 16,0 7 0-16,4-3 0 0,3 3 0 0,-7-3 0 0,-7 0 0 0,7-4 0 15,7 7 0-15,-7-3 0 0,0-6 0 0,0 6 0 16,0-1 0-16,0-2 0 0,3 3 0 0,-3 3 0 16,0-6 0-16,0-1 0 0,4 7 0 0,3-3 0 15,-7 0 0-15,0-4 0 0,0 11 0 0,0-11 0 16,0 7 0-16,0 0 0 0,0-3 0 0,0 3 0 16,0 6 0-16,0-6 0 0,0 3 0 0,-7-6 0 15,7 9 0-15,0-6 0 0,0 0 0 16,0 3 0-16,-4-6 0 0,4 9 0 0,4-3 0 0,-4-3 0 15,-4 6 0-15,4-2 0 0,0 2 0 16,0-3 0-16,-3 3 0 0,3-6 0 0,0 6 0 0,0-3 0 0,0 4 0 0,0-4 0 16,0 3 0-16,0-3 0 15,0 6 0-15,0-9 0 0,-7 7 0 0,3-8 0 16,4 8 0-16,0-4 0 0,0 3 0 0,0-3 0 16,0 3 0-16,-7-3 0 0,7 4 0 0,0-4 0 15,0 0 0-15,-3 0 0 0,6-3 0 0,-3 6 0 0,0-3 0 0,0-3 0 16,7 9 0-16,-7-9 0 0,0 7 0 0,4-7 0 15,-4 6 0-15,7-3 0 0,-7-3 0 0,3 0 0 16,-3 9 0-16,0-3 0 0,0-3 0 0,0 7 0 16,-3-1 0-16,3 1 0 0,0-4 0 0,-7 3 0 15,7-6 0-15,-4 7 0 0,-3-1 0 0,7-3 0 0,-3-3 0 0,3 3 0 16,-4-2 8-16,4 2-8 0,0-6 8 0,0 9-8 16,0-9 0-16,0 6 8 0,0-3-8 0,0 4 0 15,4-4 0-15,-1 3 0 16,4-3 0-16,-7 3 0 0,0-3 0 0,4 3 0 15,3-6 0-15,-7 10 0 0,0-10 0 0,0 9 0 16,0-9 0-16,0 6 0 0,-7-3 0 0,7 4 0 16,0-4 0-16,0 3 0 0,-4-3 0 0,4 3 9 15,0 0-9-15,0-3 0 0,4 7 9 0,-4-4-9 16,0-3 0-16,0-3 9 0,7 6-9 0,-7-3 0 0,0-3 0 0,0 10 0 16,0-10 0-16,0 6 0 0,0 0 0 0,0-3 0 15,0 3 0-15,0-3 0 0,0-3 0 0,0 7 0 16,0-4 0-16,0 3 0 0,0-3 0 0,0 3 0 15,0-6 0-15,0 10 0 0,0-4 8 0,0-3-8 0,0 6 0 16,0 1 0-16,0-1 0 0,3-3 0 0,1-3 0 0,-4 7 0 16,0-4 0-16,0-3 0 0,0 3 0 0,7-3 0 15,-7 3 0-15,0-2 0 0,0 5 0 0,0 0 0 16,0 1 0-16,0-1 0 0,0 0 0 0,-7 4 0 16,7-4 0-16,-4 1 0 0,4-1 0 0,0 0 0 15,-3 1 0-15,3-1 0 0,0 0 0 16,0-2 0-16,0-4 0 0,0 3 0 15,-7-3 8-15,7 6-8 0,0-2 8 0,0-4-8 0,0 6 0 0,0 0 8 16,7-2-8-16,-7-4 0 0,0 6 0 0,0 0 0 16,3-2 8-16,1-4-8 0,3 6 0 15,-7 0 0-15,0-2 0 0,3-4 0 0,4 6 0 0,-7 0 0 16,0-2 0-16,4 2 0 0,3 0 0 0,0 1 0 16,-7-1 0-16,0 0 0 0,7 1 0 0,-3-1 0 15,3-3 0-15,-4 4 0 0,-3-1 0 0,0 0 0 0,4 1 0 16,-4-4 0-16,7 3 0 0,-7-6 0 0,0 7 0 0,0-4 0 15,3-3 0-15,4 7 0 0,-7-1 0 0,0 0 0 16,0 1 0-16,0-4 0 0,0-3 0 0,0 6 0 16,0 1 0-16,0-4 0 0,0-3 0 0,0 6 0 15,0-3 0-15,0-2 0 0,0 5 0 0,0-9 0 16,0 9 0-16,0-6 0 0,0 0 8 0,-7-3-8 16,7 10 0-16,-3-10 0 0,3 9 0 0,-7-3 0 15,7-3 0-15,0-3 0 0,0 7 0 16,0-4 0-16,7-7 0 0,-7 11 0 0,0-4 0 15,0-3 0-15,0 0 0 0,0 6 0 0,0-6 0 0,0 0 0 16,0 0 0-16,0-3 0 0,0 2 8 0,0-2-8 16,0 0 0-16,0-3 0 0,0 6 0 0,3 0 0 15,-3-4 0-15,0 4 8 0,0 0-8 0,0-3 8 16,0 3-8-16,0 0 0 0,7-3 0 0,-7 0-11 16,0-4 11-16,0 4 0 0,4-6 8 0,-4 6-8 15,0-7 0-15,7-2 0 0,-7 2 0 0,0 4 0 0,4-4 16 0,-1-2 3 16,4-1 0-16,-7 4 0 0,0-4-19 0,4 0 0 15,-4-2 8-15,0 2-8 0,7 1 0 0,-7-1 0 16,0 0 0-16,3 1 0 0,1-7 0 0,3 9 0 16,-7-2 0-16,3-1 0 0,4 4 0 0,-7-4 0 15,4 1 0-15,-1 2 0 0,1-2 0 16,-4 2 0-16,4-2 0 0,-1-1 0 0,4 0 0 0,-7-6 0 0,0 7 0 16,4-4 0-16,-4-6 0 0,0 0 0 0,7 6 0 15,-7-6 0 1,0 0 0-16,0 0 0 0,0 0 0 0,0 0 0 0,0 0 0 0,0 0 0 15,0 0 0-15,3 7 0 0,-3-7 13 0,0 0-4 16,11 0-1-16,-11 0 0 0,3 0-8 0,8-7 10 16,-11 7-10-16,7 0 10 0,0-3-10 0,0 3 0 15,4-3 0-15,-11 3 0 0,7-6 0 0,0 6 0 16,3 0-9-16,-3 0 9 0,-7 0 0 0,7-3 0 0,4 3 0 0,0-7 0 16,-8 7-10-16,8 0 10 0,-8 0-8 0,4 0 8 15,0-3 0-15,-7 3 0 0,4 0 0 0,3 0-8 16,-7 0 8-16,7-6 0 0,-7 6 0 0,11-3 0 15,-4 3 0-15,0 0 0 0,-7 0-11 0,0 0 11 16,10 0-33-16,-6-3-1 16,3-3 0-16,7 6 0 0,-10-4-30 15,6-2-5-15,1 6-2 0,-1-3 0 16,4 0-114-16,0-3-23 0,8 6-5 0,-5 0-1 0,12 0-34 0,-5 0-8 0,26 0 0 16,-15 0-1-16</inkml:trace>
  <inkml:trace contextRef="#ctx0" brushRef="#br0" timeOffset="16112.2">13578 13037 298 0,'0'0'13'0,"0"0"3"0,0 0-16 0,0 0 0 0,0 0 0 0,0 0 0 15,0 0 40-15,0 0 4 0,0 0 0 0,0 0 1 16,0 0-29-16,0 0-5 0,0-3-2 0,0 0 0 16,0-3 1-16,0-4 0 0,0 7 0 0,0-6 0 15,4-1 42-15,-4 7 9 0,0-3 2 0,0-7 0 16,0 10-7-16,0-6 0 15,-4 2-1-15,1 4 0 0,-1-6-2 0,1 6 0 16,3-4 0-16,-4 4 0 0,1-3-28 0,-1 3-5 0,1-7-2 0,3 10 0 16,-7-9 13-16,3 9 2 15,4-9 1-15,0 6 0 0,0-1-34 0,0-2 0 0,0-3 0 0,0-4 0 16,0 4 8-16,0-1 0 0,0-2 1 0,0 2 0 16,-3-2 13-16,3-1 2 0,0-2 1 0,0 2 0 15,0-3 14-15,0 1 2 0,3 2 1 0,1-6 0 16,-4 4-15-16,0-1-3 0,0 0-1 0,0 1 0 15,0 2 7-15,0-6 2 0,0 7 0 0,0-1 0 0,0 1-32 0,0-4 0 16,-4 3 0-16,4 1 0 0,4-1 0 16,-4-2 11-16,-4 2-3 15,4-6-8-15,4 7 10 0,-1-7-10 0,-3 6 8 0,4-5-8 0,-4 2 8 16,3-3-8-16,1-3 0 0,-1 3 8 0,-3-3 1 0,0 4 0 16,4-4 0-16,-4 0 0 0,-4 3 7 0,4 3 0 15,-3-3 1-15,3 1 0 0,-4 5 6 16,4-6 1-16,-3-3 0 0,-1 7 0 15,1-4-3-15,3 0 0 0,-4 3 0 0,1-3 0 16,-1 1-2-16,1-1-1 0,3 3 0 0,-4-3 0 0,1 1-1 0,-1 2 0 16,4-3 0-16,-4 0 0 0,1 7 0 0,-1-7 0 15,1-3 0-15,3 0 0 0,-4 3-2 0,1 3-1 0,-1-2 0 0,1-1 0 16,-4-3-1-16,3 0 0 16,1 3 0-16,-4-3 0 0,3 0-3 0,-3 0-1 15,3 3 0-15,1-6 0 0,-1 3-9 0,1-6 8 0,3 6-8 0,-4 0 8 16,1-6-8-16,-1 6 0 0,1-9 9 0,3 9-9 15,-7 0 8-15,7 0-8 0,-4-6 10 0,4 6-10 16,-3-3 16-16,-1 3-2 0,1 0-1 0,3-3 0 16,-4 3-1-1,4 6-1-15,-7-6 0 0,7 3 0 0,-3 0-3 0,-1-3 0 0,0 4 0 0,4 2 0 16,-3 0-8-16,-1-6 10 0,1 10-10 0,-1-7 10 16,1 3-10-16,3-2 8 15,-4-1-8-15,1-3 8 0,-1 9 0 0,1-6 0 16,-4-3 0-16,7 4 0 0,-4 2 0 0,1-3-8 0,-1 0 12 0,4-3-4 15,-3 0-8-15,-1 4 0 0,4-4 0 0,0 0 8 16,-4 3-8-16,1-3 0 0,3 6 0 0,0-3 0 16,0 1 0-16,0 2 0 0,0-3 0 0,0 0 0 0,0 4 0 15,0-4 0-15,0 0 0 0,0 10 8 16,0-7-8-16,0 0 0 0,0 4 0 0,0-7 0 16,0 6 0-16,0 1 0 0,0-1 0 0,0-2 0 0,0 2 0 0,0-6 0 15,3 7 8-15,1-7-8 0,0 6 0 0,-1-5 8 16,1-4-8-16,-1 6 8 0,1-3-8 0,-1 0 0 15,4 4 0-15,-3-4 8 0,-1 0-8 0,4 0 0 16,-7 3 0-16,4-2 0 0,-1-1 0 0,1-3 0 16,-4 9 0-16,3-5 8 15,1 5-8-15,-4-6 0 0,4 7 9 0,-4 2-9 16,0-2 8-16,0-7-8 0,3 9 8 0,-3-5-8 0,0-1 0 0,0 4 8 0,0-1-8 0,0 0 0 16,0-2 9-16,0 2-9 0,0-6 12 15,0 7-12-15,0-7 8 0,0-3-8 0,0 6 0 16,0-2 0-16,0-4 0 0,0 0 0 15,0 0 8-15,-3-3-8 0,3 9 0 0,0-6 0 16,-4 3 0-16,4-3 0 0,0 0 0 0,-4 4 0 16,4-1 8-16,-3-3-8 0,3 9 0 0,-4-6 0 0,4 4 0 0,0-4 0 15,-3 0 0-15,3 7 0 0,-4-7 0 0,1 6 0 16,3-6 10-16,-4 4-10 0,4-1 8 0,0-6-8 16,0 10 0-16,0-7 0 0,0-3 8 0,0 0-8 15,4 3 0-15,-4-3 0 0,0-3 0 0,3 3 0 16,-3-6 0-16,4 9 0 0,-1-6 0 0,-3 3 0 15,0 3 0-15,4 0 0 0,-4-3 8 0,0 7-8 0,0-4 0 0,0 6 0 16,0-2 9-16,0 5-9 0,-4-2 0 16,4-1 8-16,0 4-8 0,-3-4 0 0,-1 1 0 0,1-4 8 15,-1 7-8 1,1 2 0-16,-1-8 0 0,1 5 8 0,-1-2-8 0,1 2 0 0,-1-2 0 16,1-1 0-16,-1 1 0 0,1-4 0 0,-1 0 0 0,4-3 0 15,-4 1 0-15,4 5 0 0,-3-6 0 16,-1 7 0-16,4-7 0 0,-3 6 0 15,-1 1 0-15,4-4 0 0,-3 10 0 0,-1-10 0 16,1 7 0-16,3-4 0 0,-4 4 0 0,-3 6 8 0,4-7-8 0,3 1 0 16,-4-1 0-16,1-2 0 0,-1 3 0 0,1 5 0 15,-1-5 0-15,1 0 0 0,-1-4 0 0,0 4 0 0,4-1 0 16,-7 1 0-16,4-4 0 0,-1 4 0 16,1 6 0-16,-1-7 0 0,1 1 0 0,-1-1 0 0,-3 7 0 15,4-6 8-15,-4 0-8 0,3 5 0 0,-3-2 0 0,3 0 0 16,4 6 0-16,-3-6 0 0,-4 6 0 0,0-10 0 15,3 10 0-15,-3 0 0 0,0 0 0 0,0 0 0 16,0 0 0-16,0 0 0 0,0 0 0 0,-4 10 0 16,1-10 0-1,3 9 0-15,-4-6 0 0,4 3 0 0,-3-2 0 0,-1 2 0 16,4-3 0-16,3 6 0 0,-3-6 0 0,4 7 0 0,-4-1 0 16,3-6 0-16,4 7 0 0,-3-1-8 0,-1 4 8 0,1-4 0 15,-1 10-9-15,1-6 9 16,3 9-10-16,-4-1 10 0,1 5-8 0,-1-1 8 0,4 3 0 15,-7-3-9-15,3 13 9 0,1-10 0 0,-4 9 0 0,3-5 0 16,1 2 0-16,-1-2 0 0,1 5 0 0,-1-2 0 16,1-1 0-16,-1-2 0 0,1 5 0 0,-4-2 0 15,3-1 0-15,0 4 0 0,1-4 0 0,-1 4 0 0,1-4 0 0,-1-2 0 16,1 2 0-16,-1-2 8 0,-3-1-8 16,0 7 0-16,0-4-8 0,4 1 8 0,-4 5 0 0,0-2 0 15,-4 0 0-15,4 2 0 0,0 1 0 0,0 3 0 16,3-3 0-16,-3 0 8 0,4-7-8 0,-1 10 0 15,1-3-11-15,-1 0 11 0,4 2 0 0,0-2 0 16,-3 3 0-16,3-3 0 0,3 3 0 0,-3 3 0 16,0-10 0-16,0 4-9 0,0 3 9 0,0-6 0 15,0-4 0-15,0 7 0 0,4-6 0 16,-4 5 8-16,0-2-8 0,0 0 8 0,0 2-8 16,0 4 0-16,0-3-8 0,0 0 8 0,0 0 0 0,0-1 0 15,0-2 0-15,0 3 0 0,-4-1 0 0,4 4 0 0,0-3 0 0,-3 0 0 16,3 0 0-16,0-7 0 15,0 10 0-15,3-6 0 0,1-4 0 0,-1 7 0 16,1-7 0-16,-1-2 0 0,1 5 0 0,-1-5 0 16,1-1 0-16,-1 4 8 0,4-4-8 0,-3 3 0 0,-1-2 0 0,1-1-8 15,-4 7 8-15,0-4 0 0,-4 7 0 0,4-6 8 16,0 5-8-16,0-5 0 0,-3 2 0 0,-1-2 0 16,4-4 0-16,0 4 0 0,-3 2 0 0,3-2 8 15,-4-4-8-15,4 1 12 0,0-1-4 0,0 0 0 16,0 4-8-16,0-7 0 0,4 3 0 0,-4 1 0 15,3-7 0-15,-3 6 0 0,4 1 0 0,3-4 0 16,-4-3 0-16,-3 3 0 0,4-6 0 0,0 9 0 16,-1-9 0-16,1 10 0 0,-1-1 0 0,1 0 0 15,-4 1 0-15,3-1 0 0,-3 4 0 16,4-4 0-16,-1 0 0 0,-3 7 0 0,4-7 0 0,-1 1 0 16,-3 2 0-16,4-2 0 0,-1-7 0 0,1 6 8 0,-1-3-8 0,1 4 0 15,3-7 0-15,0 3 8 16,-3 0-8-16,3-3 0 0,-4-3 0 0,4 10 0 15,0-11 0-15,-3 1 0 0,-1-3 0 0,4 0 0 16,0-6 0-16,0-1 0 0,1 10 0 0,-1-12 8 0,-4 5-8 0,4-2 0 16,4-1 0-16,-4-2 0 0,-7 2 0 0,7-2 0 15,0 2 0-15,3 4 8 0,-2-10-8 0,2 10 0 16,-6-4 0-16,6 1 0 0,1-4 0 0,-1 4 0 16,1-4 0-16,0 4 0 0,-1 2 0 0,4-5 0 15,-3-4 0-15,-4 4 0 0,3-1 0 0,1-3 0 0,-4-3 0 0,4 1 0 16,-1-4 8-16,1 0-8 0,-4 0 8 0,0 0-8 15,-7 0 8-15,11-4-8 0,-4 1 10 0,3-3-10 16,-3-3 8-16,4 5-8 0,-4-2 0 0,3 3 0 16,-2-6 12-1,2 9-4-15,1-4-8 0,-1-2 12 0,4 6-12 0,-3 0-12 0,0 0 3 0,3-3 0 16,-4-3 9-16,4 3 0 0,-3 0 0 0,0-4 0 16,3 4 0-16,-7-3 12 0,3-4-2 0,-3 7-1 15,0-6-9-15,0-4 0 16,1 4-10-16,-5-10 10 0,4 7 0 0,-3-1 12 0,-1-9-1 0,1 0 0 15,3 0-11-15,-7-3 8 0,3 0-8 0,-3-3 8 16,0-4-8-16,0 7 8 0,0-3-8 0,-3 3 8 16,3-3-8-16,0 6 0 0,0 0 0 0,0 0 8 15,3 3-8-15,-3 0 0 0,0 7 0 0,0-4 8 16,-3 0-8-16,-1 7 0 0,4-4 0 0,-3 1 8 0,3-1-8 0,-4-2 0 16,1 8 0-16,-1-2 8 0,-3-7-8 0,0 10 0 15,3-3 0-15,-6-1 0 0,3-2-8 0,0-4-4 16,-4 4-1-16,4-7-875 15,0 3-176-15</inkml:trace>
  <inkml:trace contextRef="#ctx0" brushRef="#br0" timeOffset="28644.03">9250 12962 172 0,'0'0'8'0,"0"0"1"0,0 0-9 0,0 0 0 16,0 0 0-16,0 0 0 0,0 0 317 15,0 0 62-15,7-3 12 0,3-4 2 16,-2 4-345-16,2-6-68 0,1 6-15 0,-1-4-2 0,1-2 19 16,-1 6 4-16,1-7 1 0,0 7 0 0,-4-3 13 15,3 3 0-15,-3-3 0 0,0 3 0 0,0-1 21 0,4-2 7 16,-11 6 2-16,4 0 0 0,10-9 45 0,-14 9 9 15,7-3 1-15,-7 3 1 0,3-10-3 0,4 10-1 16,-3-9 0-16,-1 6 0 0,1-4-14 0,3 1-2 0,-4 0-1 0,5-4 0 16,-5 1-21-16,1 3-4 0,3-10 0 0,-4 7-1 15,1-4-7-15,-1 4-2 0,4-4 0 0,0 1 0 16,0-1 2-16,-3-3 0 0,3 4 0 0,-4-7 0 16,5 6-32-16,-1-5 0 0,0 5 0 0,-4 1 0 15,1-1 0-15,-1-3 0 0,1 4 0 0,-1 2-10 16,-3-2 10-16,0-1 0 0,0 4 10 0,-3-4-10 15,3-2 20-15,-4 5-1 0,-3-5-1 0,4-1 0 16,3 0 6-16,-7-3 2 0,7 1 0 0,-11 2 0 16,4-3-6-16,0-3-2 15,0-6 0-15,0 6 0 0,3 0-10 0,-3 0-8 0,7 0 9 0,-3-6-9 0,3 6 12 0,3 0-3 16,1-3-1-16,-1 0 0 16,1 0-8-16,3 3 10 0,-4-6-10 0,1 6 10 15,3 3-10-15,-4-3 8 0,-3 0-8 0,4 6 8 16,0-3-8-16,-4 1 12 0,0-1-12 0,-4-3 12 15,0 6 2-15,1-3 1 0,-1-3 0 0,1 0 0 16,-1 1 2-16,1-1 1 0,-4-7 0 0,3 1 0 0,-3 6-1 0,4-9 0 16,-1 6 0-16,1-7 0 0,3 1-3 0,0 0-1 15,0 2 0-15,0-2 0 0,3 0-13 0,1 6 0 16,-4-4 8-16,3-2-8 0,1 0 0 0,-1 6 0 16,-3-7 0-16,0 4 0 0,4 3 8 0,-4-6-8 0,0 2 11 15,0-2-11-15,0 6 0 0,0-3 0 0,-4 3 0 0,-3-4 0 16,4 4 0-16,-1-3 0 0,1 3 10 0,3-3-10 15,-14 3 0-15,10-4 0 0,0-2 0 0,1 0 0 16,-4-1 0-16,3 1 0 0,1 0 8 0,-1-4-8 16,8 1 8-16,-4-4 0 15,0-3 0-15,7 7 0 0,-4-7-8 0,4 0 0 0,-3 7 0 0,3-7 0 16,4 6 0-16,-11-5 0 16,7-1 0-16,0 0 0 0,-4 7 0 0,1-7 0 15,-1 10 0-15,1-10 0 0,-4 6 8 0,0 1-8 16,0-4 0-16,0 7 8 0,0-1-8 0,0-2 0 0,0 3 0 0,0-4 8 15,0 4-8-15,0-7 0 0,0-3 0 0,0 10 0 16,3-3 0-16,-3-7 0 0,4 6 0 0,-1-5 0 16,1 5 0-16,3-3 0 0,4 1 0 0,-11-1 0 15,7-3 0-15,-4 7 0 0,1-1 0 0,-1-2 0 16,1-4 8-16,-1 6-8 0,1-5 0 0,-1 8 8 16,1-8-8-16,-4 8 8 0,3-2-8 0,1 2 8 0,-1 1 0 0,-3 0-8 15,0-1 12-15,0 1-4 0,4 0-8 0,-4-1 8 16,0 7-8-16,0-6 8 0,0-7-8 0,0 4 0 15,4-1 0-15,-4-2 8 0,0 5-8 0,0-2 0 16,0-7 0-16,0 10 0 0,7-1 0 0,-7-2 0 16,0 2 0-16,0 1 0 15,3-3 0-15,1 2 0 0,-4 1 0 0,0-1 0 0,3-5 0 0,-3 5 0 16,0-2 0-16,0 3 0 16,0-4 0-16,0-3 0 0,0 7 8 0,-3 0-8 0,3-4 0 0,-4 4 8 15,1 0-8-15,3 2 8 0,0-5-8 0,-7 2 0 16,3 1 0-16,0 0 8 0,4-1-8 0,-3-2 0 15,3-4 0-15,0 4 0 0,0-7 0 0,0 7 0 16,-4-4 8-16,4 3-8 0,0-5 0 0,0 8 0 16,0-2 0-16,0-1 0 0,0-2 0 0,0 5 0 0,-3-2 0 0,3 2 8 15,-4-2-8-15,1-4 0 0,-4 7 0 0,3-4 0 16,1-2 12-16,-4 5-4 0,3 7 0 0,1-6 0 16,-8 3-8-16,4-4 0 0,-4 7 0 0,4-3 0 15,0 3 0-15,-3 3 0 0,3-6 0 0,0 6 0 16,-4-3 0-16,4 0-9 0,0 0 9 0,-4-4-10 15,4 8 10-15,4-1 0 0,-4 3 10 0,0-3-10 16,0 0 0-16,3 0 0 0,-7 3 0 0,4-3-10 16,-3 6 10-16,3 1 0 0,0-7 0 15,0 12 0-15,0-5 0 0,0-1 0 0,-1 4 0 0,1 2 0 16,0 1 0-16,-3-4 0 0,3 4-9 0,-4 9 9 0,4-3 0 0,0-4-11 16,-4 4 11-16,1 3-8 15,3 0 8-15,-4-3-12 0,4 3 12 0,0 3-12 16,-3 0 12-16,2-3-10 0,1 10 10 0,4-4-10 15,-4-3 10-15,0 10-10 0,3-7 10 0,1 7-10 16,-4-4 10-16,3 3-8 0,-3 1 8 0,4 6-8 0,-1 0 8 0,-3 3-8 16,0 0 8-16,3 6-8 0,-3-3 8 0,4-3 0 15,-4 6 0-15,0-3 0 0,3 6 0 0,1 1-10 16,-4-4 10-16,7-3 0 0,-4 6-9 0,1 1 9 16,-1-1 0-16,4 1-9 0,0-1 9 0,-4 10 0 0,4-7 0 0,0 4 0 15,0-4 0-15,0 7 0 0,0-6 0 0,4 5-8 16,0-2 8-16,-1 0 0 0,1-7 0 0,-4 10 0 15,3-10 0-15,1 10-8 0,-1 0 8 0,1 2 0 16,-4-2 0-16,7 3 0 0,-4 0 0 0,1 0 0 16,-4 6 0-16,7-6 0 15,-4-3 0-15,1 3-8 0,-1 6 8 0,1-6 0 16,3 6 0-16,-3-3 0 0,-1 3 0 0,4 0 0 0,0-3 0 0,-3 4 0 16,-1-1 0-16,4-3 0 15,-3-6 0-15,3 9 0 0,0-6 0 0,-4 6 0 16,5-3 0-16,-5 6 0 0,1-3 0 0,-1 4 0 0,1-4 0 0,-1 3 0 15,-3-3 0-15,4-3 0 0,-4 7 0 0,0-4 0 16,0 3 0-16,-4 0 0 0,4-2 0 0,0 2 0 16,-3 0 0-16,-1-3 0 0,-3-3 0 0,7 7 0 15,-3-4 0-15,3 0 0 0,0-3 0 0,0 6 0 16,0 1 0-16,3-4 0 0,-3-6 0 0,4 6 0 0,-1-6 0 0,1 0 0 16,-1-3 0-16,1 2 0 0,-1-2 0 0,1 3 0 15,-1 6 0-15,-3-6 0 0,4 3 0 0,-4 0 0 16,0-3 0-16,0-3 0 0,0 3 0 0,0 3 0 15,0-6 0-15,-4-4 0 0,4 4 0 0,-3 3 0 16,-1-3 0-16,4 3 0 0,-3-4 0 16,3 4 0-16,-4-3 0 0,1 3 0 15,3-3 0-15,0-1 0 0,0-5 0 0,0 6 0 16,-4-1 0-16,4-5 0 0,0-4 0 0,0 10 0 16,-3 0 0-16,3-7 0 0,0 4 0 0,0-4 0 15,0 7 0-15,0-6 0 0,0-4 0 0,-4 10 0 0,4-10 0 0,0 1 0 16,0 2 0-16,-3 4 0 0,3-7 0 0,0 4 0 15,-4 2 0-15,4-2 0 0,0-1 0 0,-4-3 0 16,4 7 0-16,-3-3 8 0,3-1-8 0,-4-3 0 16,4 1 0-16,0-1 0 0,0 1 0 0,4-1 0 0,-4 0 0 0,0-3 0 15,0-2 0-15,3 5 0 0,-3 0 0 0,0-2 8 16,4-4-8-16,-4 6 0 0,0 0 0 0,0 1 0 16,0-4 0-16,0-3 0 0,0 6 0 0,0 1 0 15,0-4 0-15,-4-3 0 0,1 3 0 0,3-3 8 16,-4 4-8-16,-3-4 0 0,4 3 0 0,3-3 8 15,-7-6-8-15,7 9 0 0,-7-6 0 0,7 0 8 16,-4 0-8-16,1 0 0 0,3 0 0 16,-4 0 0-16,4-4 0 0,0 4 9 15,0 0-9-15,0 0 0 0,0-3 8 0,4 3-8 0,-1-3 0 0,1 0 0 16,-4-4 8-16,3 1-8 0,1 0 0 0,-1-1 0 16,1 1 10-16,-4-3-10 0,3 5 8 0,4-5-8 15,-3 3 0-15,-1-1 0 0,1-5 0 0,0 9 0 16,-1-7 0-16,-3 1 0 0,4-4 8 0,-4 10-8 15,3-10 0-15,1 4 0 0,-4-4 9 0,0 4-9 16,3-4 0-16,1 1 0 0,-4-7 0 0,0 6 8 0,0 1-8 0,3-1 9 16,-3-9-9-16,0 0 10 0,0 0 1 0,4 3 0 15,-4-3 0-15,0 0 0 0,0 0-11 0,0 0 12 16,7 10-12-16,-7-10 12 16,0 0-12-16,0 0 0 0,0 0 9 0,0 0-9 0,10 0 8 0,-3-4-8 15,-7 4 8-15,0 0-8 0,7-6 0 0,-3 3 8 0,-4 3-8 16,7-6 0-16,-3-1 0 0,3-2 9 0,0 3-9 15,-4-7 0-15,1 4 8 0,-1-1-8 16,1 7 0-16,-1-6 0 0,-3-4 0 16,4 4 0-16,-1 0 0 0,-3-4 0 0,4 4 8 0,-4-4-8 15,0-3 0-15,3 4 0 0,-3 2 9 0,0-2-9 16,-3 2 0-16,3-2 9 0,0 2-9 0,0 1 0 16,0-3 0-16,0 2 0 0,0 1 0 0,0-4-9 0,-4 4 9 0,4-1-13 15,-3 4 4-15,3-3 1 16,0-7 0-16,0 10 0 0,0-4-7 0,0 1-1 0,0 0 0 0,0-1 0 31,0 7-44-31,0 3-8 0,3-6-3 0,-3 6 0 16,0 0-89-16,7 0-19 0,1 0-3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2-05T18:20:42.78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3799 7863 979 0,'0'0'43'0,"0"0"9"16,0 0-41-16,0 0-11 0,0 0 0 0,0 0 0 15,0 0 292-15,0 0 57 0,0 0 11 0,0 0 3 0,0 0-287 0,0 0-58 16,0 0-18-16,0 0 10 16,11 3-2-16,-7-3-8 0,6 6 12 0,1-2-4 15,-8-4-8-15,8 9 0 0,-4-9 0 0,7 0 0 0,7 0 0 0,-7-3 0 16,-3-3 0-16,3-4 0 0,7 1 0 0,-3-4 8 15,3 4-8-15,4-7 0 0,-4-3 19 0,3 0-2 16,-6-3 0-16,7 1 0 16,0-8 15-16,3 4 4 0,-11-3 0 0,8-3 0 15,-4-1-12-15,4-5-3 0,0-10 0 0,-1 3 0 0,-3 0-9 0,1-6-3 16,2 6 0-16,1-6 0 0,-7 6-9 0,-1 3 0 16,-3-3 0-16,-3 3 8 0,0 7 10 0,-4-7 2 15,0 6 0-15,-7-2 0 0,0 15-20 0,0-9 0 0,-7 5 0 0,0-2 0 16,0 6 0-16,3 0 15 15,-7 4-3-15,1-4-1 0,6 9-11 0,-6-6-9 16,-4 10 9-16,7-4-13 0,3 4 13 0,-7 6 0 0,-3-4 0 0,4 7 10 16,-4 7-21-16,-4 2-4 15,4 4-1-15,0-1 0 0,-7 10 16 0,7 6 15 16,-11 4-3-16,11 2-1 0,-7-2-25 0,-4 8-5 0,4-5-1 0,0 12 0 16,3-9 20-16,-7 12 0 0,0-6 0 0,1 9 0 15,6 6 10-15,-7-2 6 0,-3 6 0 0,-4-4 1 16,8-2-17-16,6-4 0 0,-3-6 0 0,7 0 0 15,3-6 0-15,1 0 8 0,6-7-8 0,4-3 0 16,4-2 0-16,6-4 0 0,1-3 0 0,3-3 0 0,7 2 0 0,-3-11 0 16,6 2 0-16,8-2 0 0,-4 2 0 0,4-2 0 15,3-1 0-15,-6 4 0 16,2-4-114-16,-2 1-30 16,2 2-5-16,-6-3-908 0</inkml:trace>
  <inkml:trace contextRef="#ctx0" brushRef="#br0" timeOffset="653.23">4600 7894 1094 0,'0'0'97'0,"0"0"-77"0,0 0-20 0,0 0 0 16,0 0 211-16,0 0 38 0,7-6 8 0,-7 6 2 15,7 0-196-15,4-3-39 0,-11 3-8 0,3-3-2 16,5-3 8-16,6-4 2 0,-11 10 0 0,4-9 0 16,-3 6-13-16,6-7-3 0,1 10 0 0,-8-9 0 0,1 9 8 0,7-3 0 15,-4-4 1-15,3 4 0 0,4 0 12 0,-3-3 3 16,-4 6 0-16,4 0 0 0,6-3-7 0,-10-4-1 15,4 7 0-15,-1 0 0 0,-3 0-4 0,-7 0-2 16,0 0 0-16,0 0 0 0,0 0 5 0,4 10 1 16,-4-1 0-16,0 1 0 0,-4 2-11 0,1 1-1 15,-4 2-1-15,0 1 0 0,-4 3 7 0,4 0 2 16,-3-4 0-16,-5 4 0 0,5 3-30 16,-8 0-6-16,4-3 0 0,0 3-1 15,3-3 17-15,-3 3 0 0,0-4 0 0,4-2 0 0,-4 3 0 0,6 0 0 16,-2-4 0-16,-1 4 0 0,4-6 0 0,0 2 0 15,4 1 0-15,3-6 0 0,-7 2 10 0,3 4 6 16,8-4 0-16,3 1 1 0,-7-4-17 0,3 4 0 0,4 6 0 16,7-7 0-1,-10-2-22-15,6 2-8 0,1-2-2 0,0 5 0 0,-1-9 32 0,4 4 0 16,-3 6 0-16,3-10 0 0,0 3-22 0,0-2 2 0,-3-4 0 0,3-3 0 31,4 3-31-31,-8-3-5 0,4 0-2 0,0 0 0 16,0 0-18-16,-3-3-4 0,3 3-1 0,-3-3-559 0,-1-4-111 0</inkml:trace>
  <inkml:trace contextRef="#ctx0" brushRef="#br0" timeOffset="2731.86">6576 6627 1288 0,'0'0'57'0,"0"0"12"0,0 0-55 0,0 0-14 0,0-6 0 16,0 6 0-16,0 0 77 0,0-9 13 0,0 9 2 0,0 0 1 15,0 0-30-15,0 0-7 0,0 0 0 0,0 0-1 16,0 0-2-16,0 0 0 0,0 0 0 0,-4 9 0 16,1 1-3-16,3 2-1 0,-4 7 0 0,1 9 0 15,-1-3-6-15,4 7-2 0,-7-1 0 0,7 10 0 0,-7 3-9 16,7 0-1-16,0 6-1 0,-3-6 0 16,3 9-9-16,-4-3-1 0,0 3-1 0,4-2 0 0,0 2-3 15,0 0 0-15,0 4 0 0,0-4 0 16,-7-6-1-16,4 0-1 0,3-6 0 15,0 3 0-15,-11-4-14 0,8 1 8 0,-1-6-8 0,4-4 0 16,-3 0 0-16,3-2 0 0,-4-7 0 0,4-4 0 16,0-2-24-16,0-6-8 15,4 2-2-15,-4-6 0 0,0-6-166 0,0 0-34 0,7-9-6 0</inkml:trace>
  <inkml:trace contextRef="#ctx0" brushRef="#br0" timeOffset="3039.01">6918 6537 2070 0,'0'0'92'0,"0"0"18"0,0 0-88 0,0 0-22 0,0 0 0 0,-7 6 0 15,7-6 56-15,-4 6 6 0,1 3 2 0,-4 1 0 16,0 9-44-16,3-7-9 0,1 10-2 0,-8 0 0 15,4 10 1-15,0-1 0 0,0 6 0 0,-4 7 0 16,4 0-10-16,0 6 0 0,4 4 0 0,-8 2 0 16,4-2 40-16,0 5 4 0,0-2 0 0,-4 5 0 15,4 1-27-15,0-3-5 0,4-4 0 0,-4-6-1 16,3 3-3-16,1-9 0 0,-4 0 0 0,3-3 0 0,4 0-8 16,0-7 0-16,-7 4 0 0,7-4 0 0,-4-2 0 0,8-1 0 15,3-3 0 1,-7-6 0-16,7 0-97 15,0-9-25-15,4 6-5 0,-1-10-567 0,1 0-114 0</inkml:trace>
  <inkml:trace contextRef="#ctx0" brushRef="#br0" timeOffset="4550.64">7532 7045 2113 0,'0'0'93'0,"0"0"20"0,0 0-90 0,0 0-23 0,-4-4 0 0,4 4 0 16,-7-3 92-16,7 3 13 0,0 0 3 0,0 0 1 16,0 0-74-16,0 0-15 0,0 0-4 0,0 0 0 15,0 0-16-15,0 0 10 0,-3 7-10 0,3 2 8 16,0 0 0-16,0 4-8 0,0-4 12 16,0 1-4-16,3-1 14 0,-3-6 2 0,4 7 1 0,-4-1 0 15,-4 4 11-15,4-4 3 0,4 0 0 0,-4 4 0 16,0 3-5-16,0-1-1 0,0 1 0 15,-4 0 0-15,4 6-6 0,0 9-2 0,-3-3 0 0,-1-3 0 16,4 4-16-16,0-4-9 0,0 6 10 0,4-3-10 16,-1-6 20-16,4 0-1 0,-3 0-1 0,6-3 0 15,-3 0-18-15,4-7 10 0,0 1-10 0,-1-4 8 16,4 1-8-16,0-7 10 0,4 3-10 0,-7-6 10 0,3 0-2 0,0-6 0 16,7 6 0-16,-10-10 0 0,-1 4 4 0,4-3 1 15,4-1 0-15,-4-9 0 0,-3 7 2 0,-1-7 0 16,4 3 0-16,4 1 0 0,-11-1-15 0,4-3 0 15,6 0 8-15,-10 10-8 0,11-4 0 0,-11 4 0 16,4 6 0-16,-1-3 0 0,-3 6 0 0,0 6 8 0,0 3-8 0,4 4 9 16,-8-1-9-16,5 1-17 0,-1 6 4 15,0 3 1-15,-4-4 12 0,4 1 0 0,-3-3 0 16,3 3 10-16,-4-7-10 16,8 4 0-16,-8-3-10 0,4-4 10 0,1 0 0 0,-1-2 0 15,0-1 0-15,0-3 10 0,3 3-10 0,1-6 0 0,-8 0 0 0,4 0 0 16,4-6 12-16,0 6 1 0,-4-9 0 0,0 6 0 15,7-7 5-15,-4 1 1 0,1-1 0 16,0 4 0-16,-1-10-1 0,8 4 0 16,-8-7 0-16,5 6 0 0,-1-9-3 0,0 1-1 0,0 2 0 15,3-3 0-15,-2-3-14 0,-1 0 0 0,0 3 8 0,3-3-8 16,-2 3 0-16,-1 0 11 0,0-3-11 0,-4 3 10 16,-3 9-10-16,0-6 0 0,-3 7 0 0,0-1-11 31,-1 1-39-31,1-4-8 0,-4 7-2 0,0 2 0 0,0-2-71 0,0 3-14 0,-4-4-3 0,4 7-742 15,-3-6-148-15</inkml:trace>
  <inkml:trace contextRef="#ctx0" brushRef="#br0" timeOffset="4979.18">8710 6442 2419 0,'0'0'107'0,"0"0"22"0,0 0-103 0,0 0-26 0,-10 0 0 0,2 0 0 16,5 0 43-16,-4 10 3 0,7-1 1 0,0 1 0 15,0-1-47-15,0 4 0 0,3 5 0 0,4-2-10 16,1 3 10-16,-5 9 0 0,4-3 0 0,0 3 0 16,-3 4 0-16,6 2 0 0,-10 1 0 0,7 6 0 15,-7 2 13-15,4 5 8 0,-8-1 2 0,1 3 0 16,-1 0 15-16,-3-3 3 0,-3 6 1 0,-1 7 0 16,-3-4-11-16,0-2-3 0,3 8 0 0,1-8 0 15,-4-1-2-15,-1-3-1 0,8-6 0 0,0-3 0 0,0 3-9 16,0-4-3-16,4-2 0 15,3-3 0-15,0-1-13 0,0-6 0 0,3 4 8 16,1-7-8-16,6-6 0 0,-10 2 0 0,7-8-12 0,-3-4 12 16,3 1-52-1,0-1-4-15,0-6-1 0,4-6 0 0,-4 0-114 0,3-6-22 0,-3-10-5 0,4 0-854 16</inkml:trace>
  <inkml:trace contextRef="#ctx0" brushRef="#br0" timeOffset="5381.98">9204 6430 1382 0,'0'0'123'0,"0"0"-99"0,0 0-24 15,-7 3 0-15,7-3 286 0,-4 6 52 0,4-6 10 16,-7 10 3-16,7-7-271 0,0 9-55 16,-3-2-10-16,6-1-3 0,-3 4-12 0,4 6 0 0,-1-1 0 0,-3 7 0 15,4-3 0-15,-4 10 0 0,0-1 0 0,0 10 0 16,-4 3 14-16,4-3 3 0,-3 12 1 0,-1 0 0 16,1-3 13-16,-4 4 2 0,0-10 1 0,0 9 0 15,0-3 1-15,0 3 0 0,-1 1 0 0,1-1 0 16,4-3-11-16,-4 3-1 0,0-9-1 0,3 7 0 15,1-11-8-15,-1-2-2 0,1 0 0 0,3-4 0 16,0-3-12-16,0 7 9 0,0-13-9 0,3 3 8 0,1-3-8 0,-1 4 0 16,1-7 0-16,3-4 0 15,-4-2-39 1,4 0-3-16,0-4-1 0,1-2 0 16,2-4-129-16,-3 0-25 0,0-3-6 0,4-6-555 0,-1-6-111 0</inkml:trace>
  <inkml:trace contextRef="#ctx0" brushRef="#br0" timeOffset="6896.76">9536 7653 288 0,'0'0'12'0,"0"3"4"0,-7-3-16 0,-1 0 0 0,8 0 0 0,-3 6 0 0,-8-6 360 0,8 3 70 16,3-3 14-16,0 0 2 0,-4 0-306 0,4 0-62 15,0 0-12-15,0 0-2 0,0 0-26 0,0 0-5 16,4-9-1-16,3 6 0 0,3-7-14 0,5 7-3 16,-8-3-1-16,3-3 0 0,4 2 14 0,0 1 2 15,1-3 1-15,2-1 0 0,-3 7-7 0,0-6-2 0,4 9 0 16,-4 0 0-16,-3 0-22 0,3 0 9 15,-4 0-9-15,1 6 0 0,-4 0 0 0,0 1 0 0,-3 2 0 16,-1 0 0-16,1-2 10 0,-4 8-10 16,-4-2 8-16,-3-1-8 0,0 7 0 0,0-6-17 15,-4 9 2-15,1-3 1 0,-1-7 14 0,1 10-12 0,-1-3 12 0,-3 3-12 16,3 0 12-16,-3 0 0 0,4-3 0 0,-1 2 0 16,1-2 0-16,-5 0 0 0,5-3 0 0,3 3 0 15,0-7 0-15,0 7 0 0,0 0 8 0,0-4-8 16,7 4 8-16,0-6-8 0,-7 6 9 0,7-7-9 15,7-2 17-15,-7 2-2 0,3 7-1 0,4-7 0 16,0-2-5-16,0-1-1 0,0-6 0 0,4 7 0 16,0-1 0-16,-4-9-8 0,3 10 12 0,1-10-4 15,-4 3-8-15,3-3 0 0,1 0 0 0,0 0 8 32,-4 0-32-32,7-3-8 0,-4 3 0 0,1-3-1 0,-1-4-38 15,5 7-7-15,-5-9-2 0,1 9 0 0,-1-10-105 0,4 10-22 16,-7-6-4-16</inkml:trace>
  <inkml:trace contextRef="#ctx0" brushRef="#br0" timeOffset="7648.07">11247 6944 1566 0,'-11'0'34'0,"4"0"7"0,7 0 2 0,0 0 1 0,0 0-35 0,0 0-9 0,0 0 0 0,0 0 0 16,0 0 77-16,0 0 14 0,0 0 2 0,0 0 1 15,11 3-18-15,-1 4-3 0,-3-7-1 0,7 0 0 16,0-7-19-16,4 7-4 0,0-3-1 0,3-3 0 16,-4 3-14-16,12-3-3 0,2 2-1 0,1-5 0 15,-7 6-11-15,7-3-3 16,3 6 0-16,-3-4 0 0,-1 4-16 0,1 0 10 0,-4 0-10 0,-3 0 8 0,0 0-8 16,-1 4-11-16,-2-4 3 0,-5 6 0 31,-3-3-134-31,0-3-26 0,-3 9-6 0,0-5-458 0,-4 2-91 0</inkml:trace>
  <inkml:trace contextRef="#ctx0" brushRef="#br0" timeOffset="7901.32">11031 7239 230 0,'0'0'20'0,"0"0"-20"0,-3 3 0 0,3-3 0 15,7 3 439-15,-7-3 83 0,0 0 17 0,14 6 3 16,7-2-398-16,0-4-80 0,-3 0-16 0,3 0-4 16,0 0-14-16,4 0-3 15,3 0-1-15,-3 0 0 0,-4 0-11 0,4 0-3 0,14 0 0 16,-4 0 0-16,-3-4-12 0,3-2 0 0,11 6 0 0,-4-3 0 31,4 3-40-31,-4-3-15 0,-3-3-2 0,3 3-644 16,-3-4-129-16</inkml:trace>
  <inkml:trace contextRef="#ctx0" brushRef="#br0" timeOffset="8796.91">13339 6283 2106 0,'0'0'93'0,"0"0"19"0,0 0-89 0,0 0-23 16,0 0 0-16,-4 6 0 0,-3-12 56 0,7 6 6 16,0 0 2-16,0 0 0 0,-7 6-44 0,7-6-8 15,-7 0-1-15,-4 3-1 0,4 0 18 16,0-3 3-16,0 0 1 0,0 0 0 0,-4 0-20 0,1 6-3 15,-1-3-1-15,1-3 0 0,-8 7 4 0,4-4 1 16,-4 6 0-16,1-6 0 0,-4-3 4 0,-4 10 1 0,-3-4 0 16,-1 0 0-16,5 1 6 0,-5 2 0 0,1 0 1 15,-4-2 0-15,4 2-25 0,4 1 0 16,-5 2 0-16,1-2 0 0,-4-1 0 16,4 0 0-16,0 4 0 0,0-4 0 0,-4 1 0 0,7-1 0 15,1 0 0-15,2-2 0 0,1 2 0 0,0 1 0 0,7-4 0 0,0 0 0 16,3 0 0-1,4-2 0-15,0 5 0 0,0-6 0 0,7-3 8 0,0 0-8 0,0 9 8 16,0-9-8-16,4 10 13 0,-1-4-2 0,4-3-1 16,4 0 0-16,-11-3 8 0,7 10 2 0,3-4 0 0,5-3 0 15,2 7-12-15,-3-7-8 0,0 6 9 0,4-9-9 16,0 10 9-16,3-4-9 0,-4 0 8 0,5-6-8 16,-5 10 22-16,4-10-1 0,1 9 0 0,-1-9 0 15,3 3-21-15,-2 3-16 0,-1-2 2 0,0 2 1 16,0-3 13-16,0-3 0 0,-3 0 9 0,0 6-9 15,-1-3 11-15,-3 0-11 0,4 4 12 0,-4-7-12 16,-3 3 0-16,-1 3 0 0,1-3 0 0,-4-3 0 0,3 7 12 0,-2-4-4 16,6 0 0-16,-4-3-8 0,-10 0 9 0,7 9-9 15,0-9 0-15,0 10 9 0,-7-10-9 0,0 0 0 16,0 0 0-16,4 6 0 0,-4 0 0 0,3 4 0 16,-3-1 0-16,-3 0 0 0,-4-5 0 0,0 5 0 15,-4 3 0-15,4-2 0 0,-3-1 0 0,-5 4 0 16,1-4 0-16,0 1 0 0,0 2 0 0,-3 4 0 15,-1-4 0-15,0 1 0 0,1 0 0 0,-1-4 0 16,0 10 0-16,-3 0 0 0,4-7 0 0,-5 1 0 16,-2 5 0-16,-1-5 0 0,0 9 0 0,1-6 0 15,-1-1 0-15,0 4 0 0,-3 0 0 0,3-3 0 0,1 2 0 16,2-5 0-16,-6 6 0 0,7-7 0 0,3 4 0 0,1 0 0 16,-1 2 0-16,4-5 0 0,3 0-8 15,1-4 8-15,3 7 0 0,3-4 0 16,1-2 0-16,3 2 0 0,3 1 0 0,1-4 0 15,3 1 0-15,0-1 0 0,3 0 0 0,5-2 10 0,-1 2-10 0,0 0 10 16,3 4 2-16,1-7 1 0,0 4 0 0,6-7 0 16,-2 9-4-16,2-2-1 0,4-4 0 0,1 0 0 15,-1 4-8-15,4-4 0 0,-4-3 0 0,4 3 0 16,3 1 0-16,0-7 0 0,4 0 0 0,0 6 0 16,7-6 0-16,-4 0 0 0,0-6 0 0,1 6 0 15,-1 0-10-15,-3 0 10 0,0 0-13 0,-4 0 5 16,-3 0-57-16,-1-4-11 0,1 1-3 0,-7-3 0 15,0 3-149-15,-4-3-29 0</inkml:trace>
  <inkml:trace contextRef="#ctx0" brushRef="#br0" timeOffset="10153.44">15282 6675 230 0,'0'0'20'0,"0"0"-20"0,7 0 0 0,-7 0 0 16,0 0 170-16,0 0 30 0,0 0 5 0,0 0 2 16,0 0-76-16,0 0-15 0,0 0-4 0,0 0 0 15,0 0-20-15,0 0-5 0,0 0-1 0,-7 0 0 16,0 6-38-16,0-6-8 0,0 3-2 0,4-3 0 15,-4 0-18-15,0 0-4 0,7 0-1 0,-4 6 0 16,-7-3 27-16,8-3 6 0,3 0 0 0,0 0 1 16,-7 0 6-16,7 0 1 0,0 0 0 0,0 0 0 15,0 0-14-15,0 0-2 0,-4-3-1 0,-3 3 0 16,7 0 1-16,-3 0 1 0,-4 0 0 0,7 0 0 0,0 0-10 0,-7 3-3 16,0-3 0-16,0 0 0 0,3 0-4 0,4 0-2 15,-4 0 0-15,4 0 0 0,-7 3 6 0,7-3 2 16,0 0 0-16,0 0 0 0,0 0-4 0,0 0-1 15,0 0 0-15,0 0 0 0,0 0-2 0,-3 7-1 16,3-7 0-16,0 9 0 0,-4 1-7 0,4-4-2 16,0 9 0-16,0-2 0 0,0 6-13 0,0-3 0 15,0 5-12-15,0 8 12 0,-3-1 0 16,-1-3 0-16,4 6 0 0,-7 1 0 0,0 2 0 0,4-2 0 16,-4-1 10-16,3-3-2 0,-3-3-8 0,3-3 11 15,-3 6-11-15,4-6 12 0,-1-3 3 0,4 3 1 0,0-9 0 0,0 5 0 16,0-5 2-16,4-4 1 15,-1-5 0-15,4 5 0 0,1-9 4 0,2 6 1 16,-3-12 0-16,7 6 0 0,-3-9-6 0,7 5-1 0,-1-8 0 0,1-4 0 16,-4 4-9-16,4-4-8 0,3-3 12 0,-4 0-12 15,5 1 8-15,-1 2-8 0,0-3 0 0,0 0 0 16,0 7 0-16,-3-1 0 0,3 4 0 0,-7-1 0 16,0 10 0-16,4 0 0 0,-8 0-11 0,1 10 11 15,0-1-15-15,-1 1 4 0,-3 2 1 0,0 1 0 16,0-4 10-16,4 10-8 0,-4-7 8 0,0 1-8 0,0 3 8 0,0-4 0 15,4 1 0-15,-1-1 0 0,-3-2 0 0,0 2 0 16,0-6 0-16,4-2 0 0,-4 5 0 0,4 0 0 16,-4-5 0-16,3-4 0 0,4 9 8 0,-3-9-8 15,-4 0 8-15,7 9-8 0,-3-9 8 0,3 10-8 16,0-7 10-16,0 3-10 0,-3-3 12 0,3 4-3 16,0-4-1-16,0 6 0 15,0-9 4-15,4 3 0 0,-1-3 0 0,1 0 0 16,0-3 0-16,-1-6 1 0,1 9 0 0,3-10 0 0,-3 1-1 15,-1-4-1-15,1-5 0 0,-4 2 0 0,0-3-11 0,0 0 12 16,-3-3-12-16,3-3 12 0,-3-3-12 0,-1-3 0 16,1-1 0-16,-1-8 8 0,1 2-8 0,3-3 0 15,0-3-10-15,-7-3 10 0,4 10-20 0,-4-1 3 0,0 3 0 0,4 4 0 16,-4 3-5-16,-4 3-1 16,4 3 0-16,-3 6 0 15,-1 4-45-15,-3 2-8 0,0 1-3 0,0 6 0 16,0 3-62-16,0 0-13 0,0 0-2 0</inkml:trace>
  <inkml:trace contextRef="#ctx0" brushRef="#br0" timeOffset="10739.41">16369 7349 864 0,'0'0'76'0,"0"0"-60"16,0 0-16-16,0 0 0 0,0 0 174 0,0 0 32 16,0 0 6-16,0 0 2 0,0 0-137 0,0 0-27 0,0 0-6 0,3-3 0 15,-3 3-36-15,11-7-8 0,-4 7 0 0,4-3 0 16,-1 3 0-16,-10 0 15 0,7 3-4 0,0-3-1 16,4 0 12-16,-11 0 2 15,0 0 1-15,7 10 0 0,-7-10 30 0,4 9 5 0,-4-6 2 0,-4 7 0 16,-3-4 3-16,-4 3 1 0,4-2 0 15,-3-1 0-15,-4 3-14 0,3-6-4 16,-3 7 0-16,3-7 0 0,-3 6 5 0,4-2 1 16,-1-4 0-16,0 0 0 0,4 3-23 0,0-3-5 15,-3 4-1-15,6-4 0 0,1 3 4 0,-1 0 1 0,-3 4 0 0,4-1 0 16,3 0-22-16,-4 1-8 0,1 2 0 0,3 1 9 16,-4 3-22-16,4-4-5 0,-4 1-1 0,1-1 0 15,3 4 29-15,0-3 6 0,0-1 0 0,0-3 1 16,0 4-17-16,3-4 0 0,1 1 0 0,3-7 0 15,0 6-12-15,4-2-5 0,-4-4-2 0,3-3 0 0,4 0 7 0,1 0 0 16,-5 0 1-16,1-3 0 16,3-4-19-16,3 4-4 0,1-6-1 15,0-1 0-15,-4 10-107 16,0-9-22-16,0-4-4 0,0 4-532 0,0 0-108 0</inkml:trace>
  <inkml:trace contextRef="#ctx0" brushRef="#br0" timeOffset="10975.09">16524 7045 2516 0,'0'0'56'0,"0"0"11"0,0 0 2 0,0 0 1 0,-7 0-56 0,7 0-14 0,0 0 0 0,0 0 0 16,0 0 22-16,0 0 2 0,0 0 0 0,0 0 0 15,0 0-16-15,0 0-8 0,0 0 8 0,0 9-8 16,0-9-15-16,4 9-7 0,-4-9-2 0,0 0 0 31,0 0-92-31,0 0-20 0,0 0-3 0,0 0-526 16,0 0-106-16</inkml:trace>
  <inkml:trace contextRef="#ctx0" brushRef="#br0" timeOffset="11726.14">16845 5997 1094 0,'0'0'97'0,"0"0"-77"16,0 0-20-16,0 0 0 0,4 0 176 0,6-9 31 16,1 9 6-16,-4-3 2 0,-4-4-124 0,8 4-25 0,0-6-5 0,-4 6-1 15,0-4-10-15,3-2-2 0,1 9-1 0,-1-6 0 16,1-1-27-16,0 4-6 0,-1-3-1 0,4-3 0 16,-3 9-1-16,3 0 0 0,0-13 0 0,0 13 0 15,0-3-3-15,-3 3-1 0,3-6 0 0,0 6 0 16,-3 0 10-16,3 0 2 0,-4 0 0 0,1 0 0 15,0 0 0-15,-4 0 0 0,3 0 0 0,-3 0 0 0,-7 0-20 0,11 9 10 16,-4-9-10-16,-4 13 8 0,1-4 0 0,0 0-8 16,-4 4 12-1,0-4-4-15,0 10-8 0,0-6 0 0,-4 9 0 0,-3 0-11 16,3-13 11-16,1 13 0 0,-4-3 10 0,3-7-10 16,-3 7 0-16,0 0 0 0,0-3 0 0,4-1 0 0,-4 1 0 0,-1 0 0 15,1-4 0-15,4 1-10 0,-8-1 10 16,1-2 0-16,-1 9 10 0,1-7-10 0,-1-2 0 15,4 2 0-15,-7-3 0 0,7 4-10 0,0-4 10 0,0 1 0 16,0 2 10-16,3-2-10 16,4-4 16-16,0 3-4 0,0-2 0 0,0-7 0 0,4 6 13 0,-1-3 3 15,4 7 0-15,4-10 0 0,-4 6-10 0,3-3-2 16,1 0 0-16,3-3 0 0,0 0 5 0,0 0 1 16,4 0 0-16,0-3 0 0,-1 3 13 0,4-3 2 15,1-3 1-15,-5 6 0 0,4 0-21 0,1-4-4 0,-1 4-1 0,0 0 0 16,0 0-4-16,0 4-8 0,0-4 11 0,-3 0-11 15,-4 6 0-15,-3 0 0 0,3-6 0 0,0 6-12 16,-3-2-1-16,-1 2 0 0,1-3 0 0,-1-3 0 31,1 3-98-31,-1 3-19 0,-3-3-4 0,4-3-666 0,-4 0-132 0</inkml:trace>
  <inkml:trace contextRef="#ctx0" brushRef="#br0" timeOffset="17707.11">11797 7537 1782 0,'0'0'79'0,"0"0"16"15,0 0-76-15,0 0-19 0,0 0 0 0,0 9 0 16,0 1 24-16,0-4 2 0,3 3 0 0,-3 1 0 16,0-4-26-16,-3 0 8 0,-1 4-8 0,4-1 0 0,-3 4 32 0,-1 2 0 15,-3-2 1-15,4-1 0 0,-1 1 3 0,1 6 0 16,-1-10 0-16,1 4 0 0,3-4-2 0,3 4 0 15,1-4 0-15,-1 7 0 0,1-10-20 0,6 3-4 16,-3 1-1-16,4-1 0 0,3-6 22 0,-3 7 4 16,3-4 1-16,0-3 0 0,0 0-4 0,0-3 0 15,-3 7 0-15,-1-4 0 0,1-3 16 0,-1 0 4 0,1 0 0 16,0 0 0-16,-4 0-23 0,3 0-4 0,-3-3-1 0,0-4 0 16,0 1 17-16,0-3 3 15,1-1 1-15,-1 1 0 0,0-4-21 0,3-6-5 16,-6 1-1-16,3-4 0 0,3 0 0 0,-3 0 0 15,4-10 0-15,0 1 0 0,-4-10 2 0,3 7 1 16,1-7 0-16,-4 0 0 0,3-3-11 0,-2 4-2 16,2-4-8-16,-3 0 12 0,0 0-12 0,0-3 8 15,-3 3-8-15,3-3 0 0,-4 0 0 0,-3 0 0 0,0-3 0 0,0 0 0 16,-3-4 8-16,-1 10 1 0,-3-6 1 0,4 3 0 16,-1-3-10-16,-3 0 12 0,-3 6-12 0,3-3 12 15,-4-3-12-15,4 0 0 0,0-4 0 0,3 10 8 16,-3-6-8-16,0 6 0 0,4 3 0 0,-1 1 0 15,1-4 0-15,-1 3 0 0,4 10 0 0,0-13 0 16,-3 3 0-16,3 10 0 0,0-7 0 0,3 0 0 0,1 7-8 0,-1 0 8 16,-3 6 0-16,0-4 0 0,4 4 0 0,-1-3 0 15,-3 9 0 1,0 4 0-16,0-4 0 0,0 0 0 0,0 3 0 0,0 1 0 16,0-1 0-16,0-3 0 0,0 10 0 0,0-4 0 15,4 1 0-15,-4-4 0 0,3 10 0 0,-3-4 0 16,0 1 0-16,4 3 0 0,-1-7 0 0,1 4 0 15,3 5 0-15,-4-5 0 0,1 0 0 0,3-1 0 16,0-2-8-16,-3 2 8 0,3 7 0 0,-4-3 0 16,1-7 0-16,3 10 0 0,0-6 0 0,0 3 0 0,0 6 0 0,0-13 0 15,-4 10 0-15,-3 3 0 0,0 0 0 0,11-6 0 16,-4 2 0-16,0-2 0 0,4 3-8 0,-4 3 8 16,0 0 0-16,3 0 0 0,-2 0 0 0,2 0 0 15,1 0 0-15,3 0 0 0,-4 0 0 0,4-3 0 16,4 3-9-16,0 0 9 0,-1 0 0 15,8-6 0-15,0 6 0 0,7 0 0 0,3 0 0 0,4 0-8 0,-1 0 8 0,8-4 0 16,-3 8 0-16,-1-4 0 0,4 0 0 0,3 0 0 16,-3-4 0-16,7 4 0 0,0 0 0 0,0 0 0 15,3 4 0-15,1-4 0 16,-1 0 0-16,4 6 0 0,0-3 0 0,4-3-8 0,3 0 8 16,3 0 0-16,1 0 0 0,3 0 0 15,0 0 0-15,7 0 0 0,0 0 0 0,7 0 0 0,8 0 0 0,2 0 0 16,1 0 0-16,3 0 0 15,4-3 0-15,4 3 0 0,3 0 0 0,-1 0 0 0,-2 0 8 0,3 3-8 16,0-3 0-16,-4 9 0 0,-7-5 8 0,1-4-8 16,-1 9 0-16,0 4 0 0,4-7 8 0,-4 3-8 15,-10-6 0-15,3 10 0 0,-3-13 0 0,0 9 0 16,3 1 0-16,-7-1 0 0,-3-6 8 0,0-3-8 0,3 7 0 16,-4-4 0-16,8-3 0 0,-4 6 0 0,-7-6 12 0,1 0-4 15,2-6-8-15,-3 6 12 0,-3 0-12 0,0 0 0 16,-8-3 0-16,-6 3-10 0,-4-7 10 0,-4 7 0 15,1 0 0-15,-5-3 0 0,-2 0 0 0,-1-3-13 16,-6 6 1-16,2 0 1 16,-6 0-73-16,0 0-16 0,-7-3-2 0,0 3-794 15,-4 0-158-15</inkml:trace>
  <inkml:trace contextRef="#ctx0" brushRef="#br0" timeOffset="19516.02">3754 10873 979 0,'0'0'43'0,"0"0"9"0,0 0-41 0,0 0-11 0,0 0 0 16,0 0 0-16,0 0 175 0,0 0 33 0,0 0 6 0,0 0 2 15,0 0-179-15,0 0-37 0,0 0 0 0,0 0-9 16,0 0 9-16,7-3 9 0,3-6-1 0,-6 6-8 16,6-4 36-16,1-2 1 0,-4 6 0 0,4-7 0 15,6 1 2-15,-3 0 0 0,0 2 0 0,8-8 0 16,-8 5 13-16,7-2 4 0,4-1 0 0,-1-6 0 0,1 7-12 0,3-7-3 31,4-3 0-31,-7 3 0 0,3-3-7 0,4 0-2 0,-11 0 0 0,7-9 0 16,-7 9-8-16,4-6-3 0,3 6 0 0,-7-3 0 0,4-3 0 0,-4 6 0 15,-3-3 0-15,-1-4 0 16,1 7 6-16,0 0 1 0,-4-6 0 0,0 3 0 16,7-3-20-16,-10 3-8 0,3-3 8 0,-4-4-8 0,4 1 18 15,-3-4-2-15,0-5 0 0,3 8 0 0,0-2-6 0,0-4-2 16,0 7 0-16,4-1 0 0,-8 7 0 0,-3-3 0 16,4 6 0-16,-4 0 0 0,-4 0-8 0,1 3 0 15,-4-2 0-15,0 11 8 0,0-2-8 0,-4-1 12 16,1 0-12-16,-8 7 12 0,1 3-12 0,-1-3-14 0,1 3 3 15,-5 3 1-15,5 3-2 0,-4-3-1 0,0 0 0 0,0 9 0 16,-8 1 13-16,8-1 0 0,-7 0 0 0,7 7 0 16,-7 0-13-16,0-1 3 15,3 7 1-15,-3 3 0 0,7 1 9 0,-7 2 0 16,6 3 0-16,1 4-8 0,4-1 8 0,-4 7 0 0,3-10 0 0,1 10 8 16,2-6-8-16,1 5 8 0,7-8-8 15,-7 2 8-15,4 7-8 0,3-10 8 16,-7 10-8-16,7-6 8 0,0 2-8 0,0-2 0 15,0 2 0-15,7-2 0 0,-7-1 0 0,0 4 0 16,3-7 0-16,-3 1 0 0,0-7 0 0,7 6 0 0,-7-9 0 0,0 0 0 16,4 0 0-16,-1-3 0 0,-3 0 0 0,8-7 0 15,-5 1-16-15,4-4 0 0,4 0-1 0,-8 1 0 32,8-7-22-32,-1 3-4 0,4-3-1 0,1-3 0 0,-1 0-82 0,3 0-17 0,1 0-3 0,0 0-861 15</inkml:trace>
  <inkml:trace contextRef="#ctx0" brushRef="#br0" timeOffset="19843.4">4794 10767 2188 0,'0'0'195'0,"0"0"-156"16,0 0-31-16,0 0-8 0,0 0 129 0,0 0 25 0,0 0 5 0,4 6 1 16,3 0-136-16,-7 4-24 0,3 5-12 0,1-8 2 15,-1 11 10-15,-3-5 0 0,4 6-9 0,-1 0 9 31,-3-4-32-31,0 10-1 0,0-3-1 0,-3 3 0 0,-1-3 19 0,4 0 4 0,-3 3 1 0,3-3 0 16,0-6 2-16,-4 3 0 0,4-7 0 0,4 4 0 31,-4-10-88-31,3 4-18 0,4-4-3 0,4-6-562 0,0 0-112 0</inkml:trace>
  <inkml:trace contextRef="#ctx0" brushRef="#br0" timeOffset="20546.5">6452 9660 1094 0,'0'0'97'0,"0"0"-77"0,0 0-20 0,0 0 0 0,0-10 218 0,0 7 40 15,0-6 8-15,0 9 2 0,0 0-171 0,0 0-33 16,0 0-8-16,0 0 0 0,0 0-46 0,0 0-10 16,0 0 0-16,0 0 0 0,0 0 11 0,0 0 2 15,0 0 1-15,4 12 0 16,3-2-4-16,-4-1-1 0,4 4 0 0,-7 6 0 0,8 3 11 0,-5-1 3 15,1 11 0-15,-1-1 0 0,4 13 13 0,-7-3 4 16,0 3 0-16,-7 6 0 0,4 0-4 0,-4-3-1 16,3 3 0-16,0 0 0 0,-6-2-15 0,3-8-4 15,0 4 0-15,3-3 0 0,-3 0-16 0,7-7 10 16,-7 7-10-16,0-10 8 0,7 1-8 0,-3-1 0 0,3-9 0 0,0 0 0 31,0 0-30-31,0-13-8 0,0 10-2 0,0-16 0 16,3 7-133-16,-3-10-27 0,0 0-6 0,0 0-750 15</inkml:trace>
  <inkml:trace contextRef="#ctx0" brushRef="#br0" timeOffset="20898.66">6823 9553 2718 0,'0'0'60'0,"0"0"12"0,0 0 2 0,-7 0 2 16,0 6-60-16,3 1-16 0,-3-1 0 0,7 7 0 16,-7-1-26-16,7 4-8 0,-4-1-2 0,1 4 0 0,-1 3 24 0,4 0 12 15,-7 10-12-15,7-1 12 0,0 0-9 0,-7 4 9 16,4 5 0-16,3 1-9 0,0 3 9 0,0-3 0 15,-7 3 10-15,7-3-10 0,0 9 38 0,0-6 2 16,0 0 0-16,0-4 0 0,0 1-32 0,-4 3-8 16,8-3 0-16,-4 0 0 0,0-1 0 0,0-2 0 0,7-7 0 0,-7 10 0 15,3-10 0-15,-3 1-10 0,7-4 10 0,-7-3-13 16,4-3 0-16,-1 0 0 16,-3-3 0-16,4-7 0 15,-1 7-95-15,1-6-18 0,3-4-4 0,-7 0-575 16,0-9-115-16</inkml:trace>
  <inkml:trace contextRef="#ctx0" brushRef="#br0" timeOffset="21863.84">7447 9766 1674 0,'0'0'36'0,"0"-3"8"0,0 3 2 0,0-9 2 0,0 6-39 0,0-4-9 16,0 7 0-16,0 0 0 0,0 0 54 0,0 0 9 0,0 0 1 0,0 0 1 16,0 0-26-16,0 0-6 0,0 0-1 0,0 10 0 15,0 2 17-15,0-2 3 0,0-1 1 0,0 4 0 16,4-4 14-16,-4 10 2 0,3 0 1 0,1 3 0 16,-1 0-26-16,1 3-4 0,3 3-2 0,-4 7 0 15,4-4-15-15,-3 10-3 16,-1-7-1-16,1 4 0 0,3-4 9 0,0-2 1 0,-7 5 1 0,7-5 0 15,-3-4-6-15,3 3 0 0,-4-3-1 0,1 1 0 0,6-4 1 0,-10 3 0 16,7-6 0-16,1 0 0 16,2-3-24-16,-6-4-10 0,3-2 1 0,3 3 0 15,-3-7 9-15,0-3 11 0,0-6-3 0,4 6 0 16,3-6 6-16,-3-6 1 0,-1 6 0 0,1-6 0 0,3-3 5 0,-3-1 0 16,-1-9 1-16,1 10 0 0,-1-7-6 0,1 1-2 15,3 2 0-15,-10 0 0 0,3 4-13 0,0 0 0 16,3 6 0-16,-3-4 0 15,-7 7 0-15,0 0-10 0,7 7 0 0,4-4 0 0,-4 6 10 0,0-6-13 16,0 3 5-16,0-2 8 0,7 5-8 0,-10-9 8 16,3 9 0-16,0-5 0 0,3 5 0 0,-2-9 0 15,-1 9 0-15,0-2 0 0,3-1 0 0,-6-6 0 16,3 9 0-16,0 1 0 0,0 2 0 0,0-2 0 0,0-1 0 16,0-6 0-16,0 7 0 0,0-1 0 15,0 4 0-15,0-7 0 0,4-3 0 0,-11 6 0 16,7-9 0-16,0 7 0 0,0-7 0 0,4 0 0 15,-11 0 0-15,10-7 0 0,-3 4 18 0,4-3 11 16,-8-3 3-16,4-4 0 0,4 4-3 0,0-4 0 0,-4-6 0 0,3 7 0 16,1-7-10-16,-8 6-3 0,8-9 0 0,0 0 0 15,-1-6-1-15,-3 6-1 0,4 0 0 0,-4-3 0 16,0 0-2-16,3-6 0 0,-2 6 0 0,-1-7 0 16,0 4-1-16,0-3-1 0,0 3 0 0,0-1 0 15,-4 1-10-15,4-3 10 0,-3 3-10 0,-1-4 10 16,4 4-10-16,-3-3 0 0,0 9 0 0,-1-7 8 15,-3 7-8-15,4 1 0 0,-1-1 0 0,1 3 0 0,-4-3 0 0,0 12 0 16,0-2 0 0,0 2 0-16,0 1-29 0,0 6 1 0,0 3 1 15,0 0 0-15,0 0-77 0,0 0-16 0,0 0-4 0,0 0 0 16,0 0-78-16,-4 9-16 0,4-6-3 16,-3 7-861-16</inkml:trace>
  <inkml:trace contextRef="#ctx0" brushRef="#br0" timeOffset="23023.84">8640 9396 1530 0,'0'0'68'0,"0"0"13"0,0 0-65 0,0 0-16 0,0 0 0 0,0 0 0 0,0 0 62 0,0 0 9 15,0 0 1-15,0 0 1 0,0 0-49 0,0 0-9 0,0 0-3 0,0 0 0 16,0 0 14-16,0 0 2 0,0 10 1 0,0-1 0 15,0 4 19-15,0-4 3 0,0 4 1 0,0 6 0 16,0 2 9-16,0-2 3 16,3 0 0-16,-3 6 0 0,0-3-18 0,0 6-3 15,0-3-1-15,-3 4 0 0,3 2-31 0,0 0-11 16,-4 4 0-16,0 6 9 0,1-7 0 0,3 7 0 16,0 9 0-16,-4-3 0 0,1 0 7 0,3 0 2 0,-4-6 0 15,4 3 0-15,0-3-8 0,0-1-2 16,0-5 0-16,4-4 0 0,-4 7-8 0,0-13 8 0,0 6-8 0,0-2 8 15,0-4 7-15,0-3 1 0,0-4 0 0,0-5 0 16,0 6-16-16,3-7 0 0,-3 4 0 0,4-10 0 16,-4 4-17-16,0-1-7 0,0-9 0 0,0 0-1 15,0 0-28-15,0 0-6 0,0 0-1 0,0 0 0 16,0 0-32-16,0 0-6 0,0 0-2 0,0 0 0 16,-4-9-29-16,4-1-7 0,-3 7 0 0,3-6-1 15,0-1-27 1,3 1-4-16,1 3-2 0</inkml:trace>
  <inkml:trace contextRef="#ctx0" brushRef="#br0" timeOffset="23494.32">8929 9321 1897 0,'0'0'41'0,"0"0"9"0,0-3 2 0,-7-3 2 0,7 6-43 0,-4-10-11 0,4 10 0 0,-3 0 0 15,-1-6 40-15,4 6 5 0,0 0 2 0,0 0 0 16,0 0-24-16,0 0-5 0,0 0-1 0,0 0 0 16,0 0-2-16,0 0-1 0,0 0 0 0,7 0 0 15,4 0 13-15,-4 3 2 0,-7-3 1 0,7 3 0 16,-7-3-5-16,7 10-1 0,-3-1 0 0,-1 1 0 15,1-7 23-15,-1 6 4 0,4 0 1 0,-7 4 0 16,4-4-7-16,-4 4-1 0,3 6 0 0,1 3 0 16,-4 0-25-16,3 6-6 15,1-3-1-15,-4 13 0 0,3-4-12 0,1 7 0 0,-1 3 0 0,-3-3 0 16,4 9 0-16,-1-3 0 0,-3 6 0 0,4-3 0 16,-1 4 9-16,-3-4-1 0,4-6 0 0,-4 0 0 15,0 3 4-15,0-10 1 0,4-5 0 0,-4-1 0 16,0 0-2-16,0 1-1 0,3-4 0 0,-3-3 0 15,0-3 7-15,0 0 2 0,0 3 0 0,7-9 0 0,-7 6-19 0,0-4 0 16,0 4 8-16,0-3-8 16,4-6-22-16,-1 5-8 0,-3-5-2 0,0 0 0 15,0 2-80-15,4-2-17 0,-4-4-3 0,3 1-1 16,1-4-63-16,-4-6-13 0,0 0-3 0,7 0 0 0</inkml:trace>
  <inkml:trace contextRef="#ctx0" brushRef="#br0" timeOffset="23822">9380 10406 2937 0,'-10'10'130'0,"3"-7"27"0,0 9-125 0,-4-2-32 0,4 5 0 0,0 1 0 16,3 3 0-16,4 3 8 0,-3 0-8 0,3 0 0 16,-4 0-21-16,4 3-7 0,4-3-2 0,-4 3 0 0,0-3 30 0,0 0-9 15,3 0 9-15,1 3 0 0,-4-10-17 0,0 7 1 16,4-3 1-16,-1-6 0 31,-3 5-25-31,4-5-6 0,-4 3-1 0,3-4 0 0,-3-9-129 0,4 7-25 0,-4-10-6 0,0 0-741 16</inkml:trace>
  <inkml:trace contextRef="#ctx0" brushRef="#br0" timeOffset="24282.91">10594 9729 2156 0,'0'0'48'0,"0"0"9"0,0 0 3 0,0 0 0 0,0 0-48 0,0 0-12 0,0 0 0 0,0 0 0 16,7 6 19-16,-7-6 1 0,7 6 1 0,0-3 0 15,0 7 31-15,4-10 7 0,6 9 1 0,-3-9 0 16,-3 3 3-16,3-3 1 0,7 0 0 0,4 0 0 15,0 10-28-15,-4-10-6 0,4-3-1 0,3 3 0 0,7-7-20 0,-3 7-9 16,-7 0 8-16,-1 0-8 0,12 0 0 0,-5-3 8 16,-6 3-8-16,0-3 0 0,-1-3-15 0,1 6-8 15,0-3-1-15,-4-4-1 16,-3 7-37-16,3-3-7 0,3 3-2 0,-2 0 0 16,-5-6-15-16,1 6-3 0,7-3-1 0,-1 3 0 15,-6 0 23-15,-4 3 5 0,0-3 1 0,0 6 0 16,4-6-15-16,-4 3-4 0,-14-3 0 0</inkml:trace>
  <inkml:trace contextRef="#ctx0" brushRef="#br0" timeOffset="24597.95">10693 10083 2286 0,'-11'6'101'0,"11"-6"21"16,0 0-98-16,0 0-24 0,0 0 0 0,0 0 0 0,0 0 60 16,0 0 6-16,14 4 2 0,0-4 0 0,-3 0-36 0,7 0-6 15,3 0-2-15,3-4 0 0,5-2 4 0,2 0 0 16,-2 0 0-16,9 6 0 0,5-10-16 0,-1 10-4 15,-3-3 0-15,0 3 0 16,0-6-8-16,-4 3 0 0,-3 3 0 0,-1 0 0 16,5 0 0-16,-5 0-11 0,1-4 3 0,0-2 0 15,-7 6-148-15,3 0-28 0,11-9-7 0,-4 9-1 0</inkml:trace>
  <inkml:trace contextRef="#ctx0" brushRef="#br0" timeOffset="25918.27">13494 9111 990 0,'0'0'44'0,"0"0"8"15,0 0-41-15,0 0-11 0,0 0 0 0,0 0 0 0,0 0 136 0,0 0 26 0,-7 0 5 16,7 0 1-16,-7 0-83 0,0 0-16 16,0 0-3-16,7 0-1 0,-8 0-23 0,1 0-5 15,0-3-1-15,0 3 0 0,0 3-8 0,0-3-1 16,0 0-1-16,0 0 0 0,-7 0 10 0,3 0 1 0,1-3 1 0,-4 3 0 15,-7 3-12-15,-1-3-2 0,-2 9-1 0,-1-9 0 16,-3 7-1-16,-4-1 0 0,4 0 0 16,-4 4 0-16,0-7 6 0,1 6 2 0,-1-6 0 15,4 7 0-15,3-1 5 0,0 1 1 0,0-7 0 0,4 6 0 16,0-3-20-16,0 1-4 0,3 2-1 0,1-9 0 16,-1 9-11-16,4-9 8 0,0 10-8 0,0-7 8 0,0 3 11 15,3-3 1-15,0 7 1 0,1-7 0 0,3 6-21 0,-4-9 0 16,4 10 0-16,0-4 0 0,7-6 0 0,0 0 0 15,0 6 0 1,0-6 0-16,0 0 12 0,4 10-1 0,3-4-1 0,0-3 0 0,3-3 7 16,-3 6 2-16,8-2 0 0,-1-1 0 15,0-3-7-15,0 6 0 0,0-3-1 0,4-3 0 0,-1 0-11 0,1 9-12 16,3-9 2-16,4 10 1 16,-1-7 33-16,-2 3 6 0,2-3 2 0,5 4 0 0,-1-4-32 0,0-3 0 15,-3 0 0-15,-1 9 0 0,1-9 0 0,0 3 0 16,3-3 0-16,-3 0 9 0,3 7-1 0,-3-4 0 15,-1 3 0-15,-3-3 0 0,-3-3-8 0,3 3 0 16,-7 4 0-16,4-4 8 0,-4-3-8 0,0 9 0 16,-3-9 0-16,-4 10 0 0,0-7 0 0,0 6 0 15,-4-3 0-15,1 4 0 0,-4-4 0 0,0 10 0 0,-4-10 0 0,1 10 8 16,-1-4-8-16,-3-2 0 0,0 2 0 0,-3-2 0 16,3-7 0-16,-7 12 0 0,3-2 0 0,-7-4 0 15,4 1 8-15,-3-4-8 0,-1 3 0 0,-3 1 8 16,3 2-8-16,-7-2 0 0,4-1 0 15,-3 4 0-15,-1-4 0 0,0 4 0 16,-3-4 0-16,0 10 0 0,7-7 0 0,-4-2 0 0,0 2 0 0,4-2 0 16,0 5 0-16,0-2 0 0,0 0 0 0,3-1 0 15,4-2 0-15,0 2 0 0,0-3 0 0,-1 7 0 16,5-10 0-16,-1 10 0 0,4-3 0 0,-3-1 8 16,3-2-8-16,0 2 0 0,-1 7-10 0,1-6 10 15,0 5 0-15,0-5 0 0,4 3-8 0,-4-1 8 16,3 4 0-16,1-6 0 0,-8 5 0 0,4-5 0 15,4-1 0-15,-5 4 0 0,1-3 0 0,4-10 0 16,-1 6 0-16,4 4 0 0,-3-4 0 0,3-3 0 16,0-6 9-16,3 10-1 0,-3-10-8 0,4 6 12 0,-4-6-2 0,7 6-1 15,0-2 0-15,0 5 0 0,0-9-9 0,0 9 0 16,0-5 0-16,4 2 0 0,-1-3 0 0,1 3 0 16,0-3 8-16,-4-3-8 0,7 10 0 0,0-7 0 15,0-3 0-15,4 6 0 0,-1-3 15 0,1-3 4 16,3 10 1-16,4-10 0 0,-1 3-11 0,1 3-1 15,7-3-8-15,0-3 12 0,-1 6-12 0,5-2 0 16,-5-4 0-16,1 0 0 16,0 6 0-16,0-3 8 0,-4 0-8 0,4-3 0 0,-4 6 0 0,0-6 0 15,-3 4 0-15,3-4 0 0,0 0 0 0,-3 0 0 16,0 6 0-16,-4-3-10 16,0-3-20-16,4 6-4 0,-4-3-1 0,0-3 0 0,4 4 11 0,-1-4 3 15,-3 0 0-15,4 0 0 16,-4 0-41-16,4 6-8 0,-4-3-2 0,4-3 0 15,-4 0-105-15,0 0-22 0,0 0-4 0</inkml:trace>
  <inkml:trace contextRef="#ctx0" brushRef="#br0" timeOffset="26766.92">14743 9017 2048 0,'0'0'91'0,"0"0"18"0,-4-3-87 0,1-7-22 0,3 10 0 0,0 0 0 0,0 0 60 0,-4 0 8 15,4 0 2-15,-4 0 0 0,4 0-70 0,-7 0 0 16,0 0-10-16,7 0 0 0,-3 10 10 0,-1-7 0 15,-6 6 0-15,6 1 8 0,4-10 12 0,-3 12 2 0,3 4 1 16,-4 0 0 0,4 2 12-16,0 1 2 0,0 3 1 0,4 3 0 0,-4 4-5 0,0 2-1 15,3 3 0-15,1 4 0 0,-4 6-1 0,-4 0-1 16,1 6 0-16,-1-3 0 0,4 6-14 0,-3 1-2 16,-4 2-1-16,3-3 0 0,1-6-13 0,-1 7 0 15,-3-4 8-15,3-6-8 0,-3 0 10 0,4 6-1 16,-1-9 0-16,-3-1 0 0,4 1-1 0,-1-6 0 0,1-1 0 0,-4-2 0 15,3-1-8-15,1-9 0 16,3 9 0-16,-4-9 0 0,0 3 10 0,1-3 0 0,3 0 0 16,0 0 0-16,0-3-22 0,0-3-5 0,0 6-1 0,-4-4 0 15,4 1-5-15,0-3-1 0,0 3 0 0,0-7 0 16,0-2-34-16,0-1-7 0,4 0-2 16,-4-9 0-1,3 4-94-15,-3-4-19 0,8 0-4 0,-5 0-732 0</inkml:trace>
  <inkml:trace contextRef="#ctx0" brushRef="#br0" timeOffset="27751.38">15177 9691 172 0,'0'0'16'0,"0"0"-16"0,0 0 0 0,0 0 0 16,0 0 402-16,0 0 78 0,0 0 15 0,0 0 3 15,0 0-380-15,0 0-76 0,0 0-15 0,0 0-3 16,0 0-24-16,0 0-13 0,0 0 1 0,0 0 1 16,0 0 11-16,0 0-10 0,3 0 10 0,-3 0-10 0,0 0 22 0,0 0 5 15,11-3 1-15,-4-3 0 0,-7 6 26 0,0 0 4 16,0 0 2-16,0 0 0 0,0 0 14 0,0 0 2 16,0 0 1-16,0 0 0 0,3 9-2 0,-3 1 0 15,0-10 0-15,0 9 0 0,-3 0-23 0,3 1-5 16,-4-4-1-16,1 3 0 0,-1 1-6 0,4 2-2 15,-3-2 0-15,3 9 0 0,-4-7-28 0,1 1 8 16,3 6-8-16,0-1 0 0,3 4 8 16,-3-3 0-16,0-3-8 0,7 6 12 15,-3 3-12-15,3-3 11 0,-4-7-11 0,4 11 10 0,-3-11 6 0,6 7 0 16,-6-3 1-16,3-6 0 0,0 5 1 0,0-5 0 16,4-4 0-16,-1 4 0 0,-6-4 5 0,3-9 1 15,0 10 0-15,3-10 0 0,-2 0-24 0,2 0 8 16,-3 0-8-16,4 0 0 0,-1-3 10 0,1-4-2 0,-1 4-8 0,-2-3 12 15,2 0-4-15,1-4-8 0,-4-6 11 0,3 4-11 16,-3 3 8-16,4-4-8 0,0-6 0 0,-4 7 0 16,3-7 0-16,1 6 0 0,-1-6 0 0,1 7 0 15,0-1 0-15,-4 4 0 0,3 0 0 16,-3 5 0-16,0-2-12 0,-7 6 12 0,7 0-13 0,-3 10 5 16,6-10 8-16,-6 12-10 0,3-6 10 0,-3 7-10 15,-1-1 10-15,4 4 0 0,0-3 0 0,-3-1-8 16,3 7 8-16,-4-6 0 0,1-1 0 0,3 7 0 0,0-7 0 15,-4 4 0-15,5-3 0 0,-1-4 0 16,0-6 0-16,0 7 0 0,3 2 0 16,1-6 0-16,-4-2 0 0,0 2 0 0,4-3 0 0,-1-3 0 15,4 0 0-15,-3 0 0 0,-1 0 8 0,1-3-8 16,3-3 16-16,0 6-2 0,-3-10 0 0,3 7 0 16,-3-6 2-16,-1-1 0 0,4 1 0 0,-3 3 0 15,-1-10-2-15,1 6 0 0,3-2 0 0,0-1 0 0,-3-5-2 0,3-4 0 16,-4 3 0-16,5-3 0 0,-5 0-1 0,4 0-1 15,-3-6 0-15,-1 6 0 0,1 0-10 0,0-3 0 16,-1 3-12-16,-3 3 12 0,4 0-9 0,-8 3 9 16,4 1 0-16,-3-1 0 0,3 0-26 0,-7 7 2 15,4-3 0-15,-1 2 0 16,-3 7-100 0,0-6-19-16,4-1-4 0,-4 10-1 0,0 0-109 0,0 0-23 0</inkml:trace>
  <inkml:trace contextRef="#ctx0" brushRef="#br0" timeOffset="28232.97">16256 10177 403 0,'0'0'36'0,"0"0"-36"16,-7 6 0-16,3-2 0 15,-3 2 332-15,0-3 59 0,4 6 12 0,-4-5 2 0,3 5-265 0,1-3-52 16,-4 1-12-16,7 2-1 0,-7 0-18 0,7 4-3 16,-4-4-1-16,-3 1 0 0,3 2-7 0,4-2-2 15,-3 2 0-15,-1-2 0 0,1 5-44 0,-1-8 0 16,1 2 0-16,-1 7 0 0,1-10 0 0,-1 3 0 0,4 1 0 0,-3-1 9 15,-1-6 1-15,4-3 0 0,0 0 0 0,0 0 0 16,0 0-10-16,0 0-14 0,0 0 3 0,4 10 1 31,-4-10-46-31,7 6-8 0,0-3-3 0,3 0 0 16,1-3-97-16,0-3-20 0,-1 0-4 0,1-3-619 0</inkml:trace>
  <inkml:trace contextRef="#ctx0" brushRef="#br0" timeOffset="28450.86">16355 9977 288 0,'0'0'25'0,"0"0"-25"0,0 0 0 0,-7 0 0 16,-4-4 395-16,1 4 73 0,3 0 16 0,-1 0 2 16,-2 0-353-16,10 0-70 0,0 0-15 0,0 0-2 15,-4 4-38-15,1 5-8 0,3-9 0 0,0 6 0 0,0-6 0 0,0 0-13 16,0 0 4-16,0 6 1 15,7 4-39-15,-7-10-7 0,0 0-2 0,0 0 0 16,0 0-184-16,0 0-36 0,14 0-8 0,-14 0-2 0</inkml:trace>
  <inkml:trace contextRef="#ctx0" brushRef="#br0" timeOffset="28926.12">16690 8920 748 0,'0'0'67'16,"0"0"-54"-16,0 0-13 0,0 0 0 0,0 0 203 15,0 0 37-15,3 0 8 0,-3 0 2 0,0 0-167 0,0 0-34 16,0 0-6-16,0 0-2 16,0 0-12-16,0 0-2 0,0 9-1 0,0 4 0 0,0 9 9 0,0 0 1 15,0-4 1-15,0 11 0 16,0-4 4-16,0 6 1 0,0-9 0 0,0 9 0 0,0 7 9 0,4-3 1 15,0-1 1-15,-4 7 0 0,3 3-16 0,-3 6-3 16,4 3-1-16,-1-3 0 0,-3-3-14 16,4 4-3-16,-4 2-1 0,0-3 0 15,3 3-7-15,-3-9 0 0,-3 10-8 0,3-11 12 0,0 11-12 0,0-4 0 16,0-6 0-16,-4-3 0 0,4-4 9 0,0-2-9 16,0-4 8-16,0-6-8 0,4 3 0 0,-4-6 0 15,3-3 0-15,1-6 0 16,-4-1-33-16,0 4-9 0,3-10-2 0,1 4 0 15,-4-10-175-15,0 0-35 0,0 0-7 0,17-10-2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2-05T18:21:32.71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10097 4868 2516 0,'0'0'56'0,"-4"-9"11"0,-7-1 2 0,1 4 1 0,-1-3-56 0,1-1-14 0,-1 4 0 0,0 0 0 16,1 0 0-16,3 6 0 0,-7 0-9 15,0 0 9-15,0 12 0 0,-4-2 0 0,0-1 0 16,-3 10 10-16,0-7-10 0,-7 10 0 16,3 0 0-16,-3 0 0 0,0 9 0 0,-4-2 0 0,0-4 8 0,0 6-8 15,-3 1 8-15,0 8-8 0,-4 1 0 0,-3 0 8 16,-11 3-8-16,0 0 0 0,0 0 0 0,0 6 0 15,0-6 0-15,0 6 0 0,-3 0 0 0,3 3 0 16,-4-6 0-16,4 7 0 0,-3 2 0 0,7-3 0 16,-4-6 0-16,3 7 0 0,4-4 0 0,4-6 0 0,0 0 0 0,6-4 0 15,5 1 0-15,2-6 0 0,1-4 0 0,4 0 0 16,2-2 0-16,5-4 0 0,-1 3 0 0,0-6 0 16,1-3 0-16,3 3 8 15,0-4-8-15,3-2 0 0,0 3 9 0,-6 3-9 0,3-10 0 16,-4 10 0-16,0-3 0 15,1-6 0-15,3 6 0 0,-4-7 8 0,4 4-8 0,0-4 0 16,-4 1 10-16,8-4-2 0,-1-6-8 0,0 4 12 0,1-7 23 16,3-7 4-16,0 4 1 0,0 0 0 15,0-6 0-15,3-7 0 0,1 0 0 0,-1-2 0 0,0-8-10 0,1-2-2 16,-1-3 0-16,1 0 0 0,3-10-17 0,-4 9-11 16,4-5 12-16,-3-1-12 0,3 4 8 0,3-4-8 15,-3 7 0-15,0-1 0 0,4 4 0 0,-4-3 0 16,3 6 0-16,-3-10 0 0,7 10 0 0,-3-3 0 15,0 0 0-15,-1 6 0 0,1 0 0 0,3 6 0 0,-4-9 0 0,4 12 0 16,-3-5-8-16,3 5 8 0,-7 4 0 0,3-4-9 16,1 10 9-16,-4 3 0 0,0 0 0 0,0 0 0 15,0 6-18-15,0 13 2 16,-7 3 0-16,7 0 0 0,-14 16 1 0,3-4 1 16,-3 7 0-16,0 3 0 0,0 0 4 0,-4-4 1 0,1 4 0 0,-1-3 0 15,4 3 9-15,-4-3 0 0,0 6 0 0,8-10 0 16,-4 4 16-16,3-3 0 0,1-4-1 0,3-2 0 15,0-7 5-15,3 6 0 0,0-9 1 16,8 3 0-16,3 0-9 0,0-6-1 0,4 0-1 0,-1-3 0 16,8 2-2-16,3-5-8 0,4-1 12 0,3-2-4 0,11-10 4 0,3 0 0 15,4 0 0-15,3-10 0 0,4 4 8 0,4-9 1 16,-4 2 1-16,0-6 0 16,3 7-10-16,0-10-1 0,4 3-1 0,0-3 0 15,-3 0-10-15,-1 0 8 0,-3-6-8 0,0 6 8 16,-3 0-8-16,-5 0 0 0,47-19 0 15,-46 10-122-15,3 9-26 0,1-10-6 0,10-2-1117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BF5E2F-2EA4-4BED-BDB7-3263066D10D9}" type="datetimeFigureOut">
              <a:rPr lang="en-US" smtClean="0"/>
              <a:t>2/5/2020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1C2587-C0BF-41B9-B0FA-D76263C040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4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974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2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2/5/2020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4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2/5/2020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03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5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2/5/2020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3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2/5/2020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2/5/2020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2/5/2020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7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2/5/2020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2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2/5/2020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2/5/2020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15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Assignments: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HW3</a:t>
            </a:r>
          </a:p>
          <a:p>
            <a:pPr marL="917575" lvl="2" indent="-457200"/>
            <a:r>
              <a:rPr lang="en-US" sz="2800" dirty="0"/>
              <a:t>Due Tomorrow, 2/11, 11:59 pm</a:t>
            </a: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HW4</a:t>
            </a:r>
          </a:p>
          <a:p>
            <a:pPr marL="917575" lvl="2" indent="-457200"/>
            <a:r>
              <a:rPr lang="en-US" sz="2800" dirty="0"/>
              <a:t>Plan to release tomorrow</a:t>
            </a:r>
          </a:p>
          <a:p>
            <a:pPr marL="917575" lvl="2" indent="-457200"/>
            <a:r>
              <a:rPr lang="en-US" sz="2800" dirty="0"/>
              <a:t>Due Tue, 2/18, 11:59 pm</a:t>
            </a:r>
          </a:p>
          <a:p>
            <a:pPr marL="917575" lvl="2" indent="-457200"/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002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05EF4-DCD4-49E4-9DD3-295DC6BAE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49338B-4850-4D89-8CEB-696138B39B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Combine original objective with penalty on parameters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74B2ED-6571-4DAB-A52A-2B894F8DC8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099" y="1873828"/>
            <a:ext cx="6402883" cy="39351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C25D6FA-3E51-4BCA-AB6E-2CB1E8834493}"/>
              </a:ext>
            </a:extLst>
          </p:cNvPr>
          <p:cNvSpPr txBox="1"/>
          <p:nvPr/>
        </p:nvSpPr>
        <p:spPr>
          <a:xfrm>
            <a:off x="552099" y="6481755"/>
            <a:ext cx="2480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Figures: Bishop, Ch 3.1.4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0AAE909-F74C-4854-ACFB-0EE24F9F7231}"/>
                  </a:ext>
                </a:extLst>
              </p14:cNvPr>
              <p14:cNvContentPartPr/>
              <p14:nvPr/>
            </p14:nvContentPartPr>
            <p14:xfrm>
              <a:off x="2854800" y="1730160"/>
              <a:ext cx="780480" cy="6843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0AAE909-F74C-4854-ACFB-0EE24F9F723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45440" y="1720800"/>
                <a:ext cx="799200" cy="703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787536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05EF4-DCD4-49E4-9DD3-295DC6BAE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LASSO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49338B-4850-4D89-8CEB-696138B39B3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Linear regression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penalty on weights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49338B-4850-4D89-8CEB-696138B39B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6565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05EF4-DCD4-49E4-9DD3-295DC6BAE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LASSO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49338B-4850-4D89-8CEB-696138B39B3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Linear regression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penalty on weights</a:t>
                </a:r>
              </a:p>
              <a:p>
                <a:pPr fontAlgn="ctr"/>
                <a14:m>
                  <m:oMath xmlns:m="http://schemas.openxmlformats.org/officeDocument/2006/math">
                    <m:r>
                      <a:rPr lang="x-IV_mathan" sz="24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x-IV_matha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x-IV_mathan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x-IV_mathan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x-IV_matha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x-IV_mathan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x-IV_mathan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bSup>
                      <m:sSubSupPr>
                        <m:ctrlPr>
                          <a:rPr lang="x-IV_matha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x-IV_mathan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x-IV_mathan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x-IV_mathan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x-IV_mathan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𝑿𝒘</m:t>
                            </m:r>
                          </m:e>
                        </m:d>
                      </m:e>
                      <m:sub>
                        <m:r>
                          <a:rPr lang="x-IV_mathan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x-IV_mathan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x-IV_mathan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x-IV_mathan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</m:d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x-IV_mathan" sz="2400" dirty="0">
                    <a:solidFill>
                      <a:schemeClr val="tx1"/>
                    </a:solidFill>
                  </a:rPr>
                  <a:t> </a:t>
                </a:r>
              </a:p>
              <a:p>
                <a:pPr fontAlgn="ctr"/>
                <a:r>
                  <a:rPr lang="x-IV_mathan" sz="2400" dirty="0">
                    <a:solidFill>
                      <a:schemeClr val="tx1"/>
                    </a:solidFill>
                  </a:rPr>
                  <a:t>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x-IV_matha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x-IV_mathan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x-IV_mathan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x-IV_mathan" sz="24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x-IV_mathan" sz="24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x-IV_mathan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x-IV_mathan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x-IV_mathan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x-IV_mathan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x-IV_mathan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x-IV_mathan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x-IV_matha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x-IV_mathan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x-IV_mathan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x-IV_mathan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  <m:sSup>
                      <m:sSupPr>
                        <m:ctrlPr>
                          <a:rPr lang="x-IV_matha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x-IV_mathan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p>
                        <m:r>
                          <a:rPr lang="x-IV_mathan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  <m:r>
                      <a:rPr lang="x-IV_mathan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x-IV_mathan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x-IV_matha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x-IV_mathan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x-IV_mathan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  <m:sSup>
                      <m:sSupPr>
                        <m:ctrlPr>
                          <a:rPr lang="x-IV_matha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x-IV_mathan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p>
                        <m:r>
                          <a:rPr lang="x-IV_mathan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  <m:r>
                      <a:rPr lang="x-IV_mathan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𝑿𝒘</m:t>
                    </m:r>
                    <m:r>
                      <a:rPr lang="x-IV_mathan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/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𝒘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e>
                        </m:d>
                      </m:e>
                    </m:nary>
                    <m:r>
                      <a:rPr lang="x-IV_mathan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 fontAlgn="ctr"/>
                <a:endParaRPr lang="x-IV_mathan" sz="2400" dirty="0">
                  <a:solidFill>
                    <a:schemeClr val="tx1"/>
                  </a:solidFill>
                </a:endParaRPr>
              </a:p>
              <a:p>
                <a:pPr fontAlgn="ctr"/>
                <a:r>
                  <a:rPr lang="" dirty="0"/>
                  <a:t>Probabilistic interpretation</a:t>
                </a:r>
                <a:r>
                  <a:rPr lang="x-IV_mathan" sz="2400" dirty="0">
                    <a:solidFill>
                      <a:schemeClr val="tx1"/>
                    </a:solidFill>
                  </a:rPr>
                  <a:t> </a:t>
                </a:r>
              </a:p>
              <a:p>
                <a:pPr fontAlgn="ctr"/>
                <a:r>
                  <a:rPr lang="en-US" sz="2400" dirty="0">
                    <a:solidFill>
                      <a:schemeClr val="tx1"/>
                    </a:solidFill>
                  </a:rPr>
                  <a:t>Laplace prior on weights</a:t>
                </a:r>
              </a:p>
              <a:p>
                <a:pPr fontAlgn="ctr"/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𝐿𝑎𝑝𝑙𝑎𝑐𝑒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=0,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</a:p>
              <a:p>
                <a:pPr fontAlgn="ctr"/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sepChr m:val="∣"/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den>
                            </m:f>
                          </m:e>
                        </m:d>
                      </m:sup>
                    </m:sSup>
                  </m:oMath>
                </a14:m>
                <a:r>
                  <a:rPr lang="x-IV_mathan" sz="2400" dirty="0">
                    <a:solidFill>
                      <a:schemeClr val="tx1"/>
                    </a:solidFill>
                  </a:rPr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49338B-4850-4D89-8CEB-696138B39B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106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05943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1535546"/>
            <a:ext cx="121920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Introduction to </a:t>
            </a:r>
            <a:br>
              <a:rPr lang="en-US" dirty="0"/>
            </a:br>
            <a:r>
              <a:rPr lang="en-US" dirty="0"/>
              <a:t>Machine Learning</a:t>
            </a:r>
            <a:endParaRPr lang="en-US" sz="36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3253508"/>
            <a:ext cx="12192000" cy="1524000"/>
          </a:xfrm>
        </p:spPr>
        <p:txBody>
          <a:bodyPr/>
          <a:lstStyle/>
          <a:p>
            <a:pPr eaLnBrk="1" hangingPunct="1"/>
            <a:r>
              <a:rPr lang="en-US" sz="4267" dirty="0"/>
              <a:t>Naïve Bayes</a:t>
            </a:r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0" y="5562600"/>
            <a:ext cx="12192000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9" tIns="45719" rIns="91439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/>
              <a:t>Instructor: Pat Virtue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48556-9212-47D0-9576-B141776DA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SPAM Detection Handout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0119B9-D668-4493-9DBD-089F206224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4016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919CB-B00B-4B9D-98D7-96E3C4523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672CD-F0DC-448A-8A31-CD419549FE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9478309" cy="2039539"/>
          </a:xfrm>
        </p:spPr>
        <p:txBody>
          <a:bodyPr/>
          <a:lstStyle/>
          <a:p>
            <a:r>
              <a:rPr lang="en-US" dirty="0"/>
              <a:t>What method were we using to estimate parameters in our Naïve Bayes handout?</a:t>
            </a:r>
          </a:p>
        </p:txBody>
      </p:sp>
    </p:spTree>
    <p:extLst>
      <p:ext uri="{BB962C8B-B14F-4D97-AF65-F5344CB8AC3E}">
        <p14:creationId xmlns:p14="http://schemas.microsoft.com/office/powerpoint/2010/main" val="28291552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E21D0-E750-42A7-A61A-A1B51F83B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SPAM Detection Data and Assumptions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BD90D0-9084-449A-869A-C42228665B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1198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8F20C-AF8A-47D0-9A56-DC11CEF10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Naïve Bayes Parameter Estimation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B06672-ECE4-476B-946F-055D815A15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1479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4B0EF-5FDA-4F18-B2E7-ABE35FB18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Naïve Bayes for Digits</a:t>
            </a:r>
          </a:p>
        </p:txBody>
      </p:sp>
      <p:grpSp>
        <p:nvGrpSpPr>
          <p:cNvPr id="4" name="Group 115">
            <a:extLst>
              <a:ext uri="{FF2B5EF4-FFF2-40B4-BE49-F238E27FC236}">
                <a16:creationId xmlns:a16="http://schemas.microsoft.com/office/drawing/2014/main" id="{C4254751-DCF8-4346-9943-582AA9B1CCC5}"/>
              </a:ext>
            </a:extLst>
          </p:cNvPr>
          <p:cNvGrpSpPr>
            <a:grpSpLocks/>
          </p:cNvGrpSpPr>
          <p:nvPr/>
        </p:nvGrpSpPr>
        <p:grpSpPr bwMode="auto">
          <a:xfrm>
            <a:off x="3886200" y="2514600"/>
            <a:ext cx="2438400" cy="2438400"/>
            <a:chOff x="3168" y="1584"/>
            <a:chExt cx="1536" cy="153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23DF66E-04FF-44B4-B796-3BD2F33364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1584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C2A39C2-61A7-4094-B316-5D4ADAF4C7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1584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DA91255-4A28-4E74-8A05-E57674DE26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1776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FDAF092-A54E-4A0A-88A5-E41DA0C31D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1776"/>
              <a:ext cx="192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0D7E5C8-DB7B-43D5-B89D-4BBCD99364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1584"/>
              <a:ext cx="192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01F4B2B-580A-424B-8CC3-3EEEBF72F6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1584"/>
              <a:ext cx="192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E90414B-B8CD-458A-A36D-2CAD67E73E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1776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3CF3FEA-D9D3-4660-B299-EFB89223F1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1776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4D55FD2-C322-466C-A9DA-94A42A164C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1968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FFD0F00-DB72-4B8F-A7FC-B84FFF4FCD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1968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114C0EA-EC81-4AE0-A60E-BA097780F4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160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2FE9C70-C807-4305-AA5E-5BB5022701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2160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2D3479B-2ED2-4D21-9E07-38F6A7E936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1968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DFA5130-EB2F-4082-83C1-0538C7591E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1968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475E2E0-61F5-44C3-8A0B-2722483BFE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2160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CE27B46-59A8-4035-BD46-C442B91B5A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160"/>
              <a:ext cx="192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8A78776-4F31-4D97-8423-B4E4ABDD66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1584"/>
              <a:ext cx="192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7D28201-F390-406B-BB89-14A7609009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1584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F8541AE-D405-412E-A6F0-C60ACBADB3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1776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C2F0B1B-50E8-4A10-8C54-2BE7C68CF8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1776"/>
              <a:ext cx="192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0BFD8A5-2F2E-4116-B47D-69E63BF0B9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1584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4E66FBF-94F0-4607-89BF-84864C5366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1584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89FF4E76-9F75-4C66-A92A-BD425CD221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1776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3DC26B4-EC0E-49FF-8831-54BD7EE769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1776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F47FDF8-74F7-45A6-8D64-EBBD02E621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1968"/>
              <a:ext cx="192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4B2D595-20A6-42D5-A120-1417A8AF29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1968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332CDF8-655F-4235-B29B-46D962ECB4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2160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CDA949C-BCFF-4D97-B6CD-C706D97D3C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2160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266889D0-247E-4582-9A7C-7F13A282A5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1968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8BB361B4-0E77-4D26-9D77-6AEAF54929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1968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56254E83-5B80-4B78-B85C-FF0C7A3513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160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529DEBB0-CBC0-414E-AA0B-B28B7C6B76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2160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F76EEEE2-314B-44C7-9584-F064A2ADE8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352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CD5F4397-4702-459C-BBA2-42D817CACB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2352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9789603A-C582-49D1-9CD9-7D195F11A3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544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FEB3E39-514E-4634-B70C-4851D18BB6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2544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3C7E49BD-27E7-4818-8F7E-30EFB71E61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2352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E10DABAB-3E6E-4F30-B3DB-551CF062F6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352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412420CF-9542-48FE-B08A-6897A782CF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2544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E0464E6C-9DBF-4CE1-879C-1FC4E5DB3D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544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65FA0CDD-0B58-4DBF-B7C9-B076AD4B81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736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17EC65B5-0E3E-4D8F-AA20-C2A108CE58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2736"/>
              <a:ext cx="192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ECB5213F-29CD-4382-8449-3C016BBC7A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928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DAEFB5ED-3565-4BCF-B334-349338FE11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2928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48872CF3-A7B1-43CC-B574-58C532DC9F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2736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B55A25F8-800E-46C7-8B10-AA3FF32B39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736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AA03DE6A-C923-4743-8EFF-F9FC72CC7F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2928"/>
              <a:ext cx="192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1E4F94FE-817C-402A-A75B-20818A26BE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928"/>
              <a:ext cx="192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E3B9F06B-0FA1-43FB-99FC-5B9A1FC9E0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2352"/>
              <a:ext cx="192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E5ED6C2C-751A-4556-BCBE-D166A489A5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2352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7A2ED20A-7ED8-43FE-AC40-615BEFBAEB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2544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51D5BE0E-CA97-4886-8EBD-2E40797044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2544"/>
              <a:ext cx="192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E1AD7427-74D3-46F3-9CB7-10187E50FF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352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0205E8CA-3BBD-427C-82FF-8CE878DBEB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2352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AA10ECE1-DB55-4666-8A04-9F79EA7067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544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994C28A7-7997-44E0-8D3C-4E06DBCEFD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2544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ED92AD69-1E65-4C53-8003-D792F4E0F0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2736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A8D6976E-309F-4E1E-9B87-C7A8CE4676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2736"/>
              <a:ext cx="192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790863F3-4D35-4809-8E1B-BEC9037F16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2928"/>
              <a:ext cx="192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B2F43235-210A-4C25-8569-8118CEA92D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2928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EC477D3B-F2C9-47A8-851F-9EAA069C7F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736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26FDB4A5-7195-4A88-902A-3D33A302BC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2736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C03B2B73-CBAC-490A-84A0-78D38F60FD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302D0EC9-A71A-4C6A-A0F5-A67B1621D4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2928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</p:grpSp>
      <p:pic>
        <p:nvPicPr>
          <p:cNvPr id="69" name="Picture 68" descr="txp_fig">
            <a:extLst>
              <a:ext uri="{FF2B5EF4-FFF2-40B4-BE49-F238E27FC236}">
                <a16:creationId xmlns:a16="http://schemas.microsoft.com/office/drawing/2014/main" id="{56DA85DE-E6BA-499F-ADAB-3A9DC7AF0DB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47913" y="1676400"/>
            <a:ext cx="712787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0" name="Group 114">
            <a:extLst>
              <a:ext uri="{FF2B5EF4-FFF2-40B4-BE49-F238E27FC236}">
                <a16:creationId xmlns:a16="http://schemas.microsoft.com/office/drawing/2014/main" id="{81A4D502-AD94-431D-B681-0294D488F5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8387759"/>
              </p:ext>
            </p:extLst>
          </p:nvPr>
        </p:nvGraphicFramePr>
        <p:xfrm>
          <a:off x="2209800" y="2146300"/>
          <a:ext cx="1066800" cy="3352800"/>
        </p:xfrm>
        <a:graphic>
          <a:graphicData uri="http://schemas.openxmlformats.org/drawingml/2006/table">
            <a:tbl>
              <a:tblPr/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17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7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01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17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17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17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17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01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17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17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71" name="Line 116">
            <a:extLst>
              <a:ext uri="{FF2B5EF4-FFF2-40B4-BE49-F238E27FC236}">
                <a16:creationId xmlns:a16="http://schemas.microsoft.com/office/drawing/2014/main" id="{FC0F248D-606E-48C7-B210-A5A39B75DFD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62600" y="2057400"/>
            <a:ext cx="3124200" cy="21336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Calibri"/>
            </a:endParaRPr>
          </a:p>
        </p:txBody>
      </p:sp>
      <p:sp>
        <p:nvSpPr>
          <p:cNvPr id="72" name="Line 122">
            <a:extLst>
              <a:ext uri="{FF2B5EF4-FFF2-40B4-BE49-F238E27FC236}">
                <a16:creationId xmlns:a16="http://schemas.microsoft.com/office/drawing/2014/main" id="{29AA1ED4-E1CF-4420-A51F-491F363671D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19600" y="1905000"/>
            <a:ext cx="2209800" cy="1600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Calibri"/>
            </a:endParaRPr>
          </a:p>
        </p:txBody>
      </p:sp>
      <p:sp>
        <p:nvSpPr>
          <p:cNvPr id="73" name="Rectangle 123">
            <a:extLst>
              <a:ext uri="{FF2B5EF4-FFF2-40B4-BE49-F238E27FC236}">
                <a16:creationId xmlns:a16="http://schemas.microsoft.com/office/drawing/2014/main" id="{4E15555E-FCDF-40B3-984A-BCD23CB0D6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3429000"/>
            <a:ext cx="304800" cy="3048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Calibri"/>
            </a:endParaRPr>
          </a:p>
        </p:txBody>
      </p:sp>
      <p:sp>
        <p:nvSpPr>
          <p:cNvPr id="74" name="Rectangle 124">
            <a:extLst>
              <a:ext uri="{FF2B5EF4-FFF2-40B4-BE49-F238E27FC236}">
                <a16:creationId xmlns:a16="http://schemas.microsoft.com/office/drawing/2014/main" id="{9FBDFE62-9FFB-41E7-9EDC-819AC33882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4038600"/>
            <a:ext cx="304800" cy="3048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Calibri"/>
            </a:endParaRPr>
          </a:p>
        </p:txBody>
      </p:sp>
      <p:graphicFrame>
        <p:nvGraphicFramePr>
          <p:cNvPr id="75" name="Group 165">
            <a:extLst>
              <a:ext uri="{FF2B5EF4-FFF2-40B4-BE49-F238E27FC236}">
                <a16:creationId xmlns:a16="http://schemas.microsoft.com/office/drawing/2014/main" id="{7089BB35-6D11-4931-B888-EB78C5BA97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9780133"/>
              </p:ext>
            </p:extLst>
          </p:nvPr>
        </p:nvGraphicFramePr>
        <p:xfrm>
          <a:off x="7086600" y="2209800"/>
          <a:ext cx="1066800" cy="335280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17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0.01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7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01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17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0.30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17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0.80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17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0.90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17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01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0.60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17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0.50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17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0.80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76" name="Picture 75" descr="txp_fig">
            <a:extLst>
              <a:ext uri="{FF2B5EF4-FFF2-40B4-BE49-F238E27FC236}">
                <a16:creationId xmlns:a16="http://schemas.microsoft.com/office/drawing/2014/main" id="{F9917E8A-B886-4679-871C-09DB1A3659E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1799" y="1800226"/>
            <a:ext cx="181079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" name="Picture 76" descr="txp_fig">
            <a:extLst>
              <a:ext uri="{FF2B5EF4-FFF2-40B4-BE49-F238E27FC236}">
                <a16:creationId xmlns:a16="http://schemas.microsoft.com/office/drawing/2014/main" id="{1D1451D1-1D2A-452D-8736-02554C0293DE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887637" y="1780171"/>
            <a:ext cx="1807258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8" name="Group 166">
            <a:extLst>
              <a:ext uri="{FF2B5EF4-FFF2-40B4-BE49-F238E27FC236}">
                <a16:creationId xmlns:a16="http://schemas.microsoft.com/office/drawing/2014/main" id="{C46C8B05-731A-495A-A189-E9199A296E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3443507"/>
              </p:ext>
            </p:extLst>
          </p:nvPr>
        </p:nvGraphicFramePr>
        <p:xfrm>
          <a:off x="8839200" y="2209800"/>
          <a:ext cx="1066800" cy="335280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17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7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0.01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01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0.90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17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0.80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17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0.90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17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0.90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17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0.25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01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0.85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17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0.60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17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0.80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8171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2" grpId="0" animBg="1"/>
      <p:bldP spid="73" grpId="0" animBg="1"/>
      <p:bldP spid="7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C82DF-EE54-4B95-89FF-E40024900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Generative vs Discriminative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5016F4-0DC1-4BCD-88E6-A70FC22711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274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chemeClr val="tx1"/>
                </a:solidFill>
              </a:rPr>
              <a:t>Plan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2099" y="994943"/>
            <a:ext cx="6142182" cy="4525963"/>
          </a:xfrm>
        </p:spPr>
        <p:txBody>
          <a:bodyPr/>
          <a:lstStyle/>
          <a:p>
            <a:pPr eaLnBrk="1" hangingPunct="1"/>
            <a:endParaRPr lang="en-US" sz="800" dirty="0"/>
          </a:p>
          <a:p>
            <a:r>
              <a:rPr lang="en-US" dirty="0"/>
              <a:t>Last time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Linear regression with regularization</a:t>
            </a:r>
            <a:endParaRPr lang="en-US" b="1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MLE vs MAP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/>
              <a:t>Today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Wrap up MLE vs MAP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Intro to Naïve Bayes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8F20C-AF8A-47D0-9A56-DC11CEF10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Laplace Smoothing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B06672-ECE4-476B-946F-055D815A15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311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05EF4-DCD4-49E4-9DD3-295DC6BAE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Ridge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49338B-4850-4D89-8CEB-696138B39B3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Linear regression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penalty on weights</a:t>
                </a:r>
              </a:p>
              <a:p>
                <a:pPr fontAlgn="ctr"/>
                <a14:m>
                  <m:oMath xmlns:m="http://schemas.openxmlformats.org/officeDocument/2006/math">
                    <m:r>
                      <a:rPr lang="x-IV_mathan" sz="24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x-IV_matha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x-IV_mathan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x-IV_mathan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x-IV_matha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x-IV_mathan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x-IV_mathan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bSup>
                      <m:sSubSupPr>
                        <m:ctrlPr>
                          <a:rPr lang="x-IV_matha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x-IV_mathan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x-IV_mathan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x-IV_mathan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x-IV_mathan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𝑿𝒘</m:t>
                            </m:r>
                          </m:e>
                        </m:d>
                      </m:e>
                      <m:sub>
                        <m:r>
                          <a:rPr lang="x-IV_mathan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x-IV_mathan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x-IV_mathan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x-IV_mathan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sSubSup>
                      <m:sSubSupPr>
                        <m:ctrlPr>
                          <a:rPr lang="x-IV_matha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x-IV_mathan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x-IV_mathan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</m:d>
                      </m:e>
                      <m:sub>
                        <m:r>
                          <a:rPr lang="x-IV_mathan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x-IV_mathan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x-IV_mathan" sz="2400" dirty="0">
                    <a:solidFill>
                      <a:schemeClr val="tx1"/>
                    </a:solidFill>
                  </a:rPr>
                  <a:t> </a:t>
                </a:r>
              </a:p>
              <a:p>
                <a:pPr fontAlgn="ctr"/>
                <a:r>
                  <a:rPr lang="x-IV_mathan" sz="2400" dirty="0">
                    <a:solidFill>
                      <a:schemeClr val="tx1"/>
                    </a:solidFill>
                  </a:rPr>
                  <a:t>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x-IV_matha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x-IV_mathan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x-IV_mathan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x-IV_mathan" sz="24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x-IV_mathan" sz="24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x-IV_mathan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x-IV_mathan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x-IV_mathan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x-IV_mathan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x-IV_mathan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x-IV_mathan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x-IV_matha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x-IV_mathan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x-IV_mathan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x-IV_mathan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  <m:sSup>
                      <m:sSupPr>
                        <m:ctrlPr>
                          <a:rPr lang="x-IV_matha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x-IV_mathan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p>
                        <m:r>
                          <a:rPr lang="x-IV_mathan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  <m:r>
                      <a:rPr lang="x-IV_mathan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x-IV_mathan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x-IV_matha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x-IV_mathan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x-IV_mathan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  <m:sSup>
                      <m:sSupPr>
                        <m:ctrlPr>
                          <a:rPr lang="x-IV_matha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x-IV_mathan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p>
                        <m:r>
                          <a:rPr lang="x-IV_mathan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  <m:r>
                      <a:rPr lang="x-IV_mathan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𝑿𝒘</m:t>
                    </m:r>
                    <m:r>
                      <a:rPr lang="x-IV_mathan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x-IV_mathan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sSup>
                      <m:sSupPr>
                        <m:ctrlPr>
                          <a:rPr lang="x-IV_matha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x-IV_mathan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x-IV_mathan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x-IV_mathan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x-IV_mathan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x-IV_mathan" sz="2400" dirty="0">
                    <a:solidFill>
                      <a:schemeClr val="tx1"/>
                    </a:solidFill>
                  </a:rPr>
                  <a:t> </a:t>
                </a:r>
              </a:p>
              <a:p>
                <a:r>
                  <a:rPr lang="en-US" dirty="0"/>
                  <a:t>Compute gradient</a:t>
                </a:r>
              </a:p>
              <a:p>
                <a:pPr marL="0" lvl="1" indent="0" fontAlgn="ctr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x-IV_mathan">
                        <a:latin typeface="Cambria Math" panose="02040503050406030204" pitchFamily="18" charset="0"/>
                      </a:rPr>
                      <m:t>∇</m:t>
                    </m:r>
                    <m:r>
                      <a:rPr lang="x-IV_mathan"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x-IV_matha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x-IV_mathan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x-IV_mathan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x-IV_matha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x-IV_mathan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x-IV_mathan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p>
                        <m:r>
                          <a:rPr lang="x-IV_mathan"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  <m:r>
                      <a:rPr lang="x-IV_mathan">
                        <a:latin typeface="Cambria Math" panose="02040503050406030204" pitchFamily="18" charset="0"/>
                      </a:rPr>
                      <m:t>𝒚</m:t>
                    </m:r>
                    <m:r>
                      <a:rPr lang="x-IV_mathan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x-IV_matha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x-IV_mathan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p>
                        <m:r>
                          <a:rPr lang="x-IV_mathan"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  <m:r>
                      <a:rPr lang="x-IV_mathan">
                        <a:latin typeface="Cambria Math" panose="02040503050406030204" pitchFamily="18" charset="0"/>
                      </a:rPr>
                      <m:t>𝑿𝒘</m:t>
                    </m:r>
                    <m:r>
                      <a:rPr lang="x-IV_mathan">
                        <a:latin typeface="Cambria Math" panose="02040503050406030204" pitchFamily="18" charset="0"/>
                      </a:rPr>
                      <m:t>+</m:t>
                    </m:r>
                    <m:r>
                      <a:rPr lang="x-IV_mathan">
                        <a:latin typeface="Cambria Math" panose="02040503050406030204" pitchFamily="18" charset="0"/>
                      </a:rPr>
                      <m:t>𝜆</m:t>
                    </m:r>
                    <m:r>
                      <a:rPr lang="x-IV_mathan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x-IV_mathan" dirty="0"/>
                  <a:t> </a:t>
                </a:r>
              </a:p>
              <a:p>
                <a:pPr fontAlgn="ctr"/>
                <a:r>
                  <a:rPr lang="en-US" dirty="0"/>
                  <a:t>Closed form solution:</a:t>
                </a:r>
              </a:p>
              <a:p>
                <a:pPr marL="0" lvl="1" indent="0" fontAlgn="ctr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x-IV_matha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x-IV_mathan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x-IV_mathan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p>
                        <m:r>
                          <a:rPr lang="x-IV_mathan"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  <m:r>
                      <a:rPr lang="x-IV_mathan">
                        <a:latin typeface="Cambria Math" panose="02040503050406030204" pitchFamily="18" charset="0"/>
                      </a:rPr>
                      <m:t>𝒚</m:t>
                    </m:r>
                    <m:r>
                      <a:rPr lang="x-IV_mathan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x-IV_matha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x-IV_mathan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p>
                        <m:r>
                          <a:rPr lang="x-IV_mathan"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  <m:r>
                      <a:rPr lang="x-IV_mathan">
                        <a:latin typeface="Cambria Math" panose="02040503050406030204" pitchFamily="18" charset="0"/>
                      </a:rPr>
                      <m:t>𝑿𝒘</m:t>
                    </m:r>
                    <m:r>
                      <a:rPr lang="x-IV_mathan">
                        <a:latin typeface="Cambria Math" panose="02040503050406030204" pitchFamily="18" charset="0"/>
                      </a:rPr>
                      <m:t>+</m:t>
                    </m:r>
                    <m:r>
                      <a:rPr lang="x-IV_mathan">
                        <a:latin typeface="Cambria Math" panose="02040503050406030204" pitchFamily="18" charset="0"/>
                      </a:rPr>
                      <m:t>𝜆</m:t>
                    </m:r>
                    <m:r>
                      <a:rPr lang="x-IV_mathan">
                        <a:latin typeface="Cambria Math" panose="02040503050406030204" pitchFamily="18" charset="0"/>
                      </a:rPr>
                      <m:t>𝒘</m:t>
                    </m:r>
                    <m:r>
                      <a:rPr lang="x-IV_mathan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x-IV_mathan" dirty="0"/>
                  <a:t> </a:t>
                </a:r>
              </a:p>
              <a:p>
                <a:pPr marL="0" lvl="1" indent="0" fontAlgn="ctr">
                  <a:buNone/>
                </a:pPr>
                <a:r>
                  <a:rPr lang="x-IV_mathan" dirty="0"/>
                  <a:t>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x-IV_matha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x-IV_mathan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p>
                        <m:r>
                          <a:rPr lang="x-IV_mathan"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  <m:r>
                      <a:rPr lang="x-IV_mathan">
                        <a:latin typeface="Cambria Math" panose="02040503050406030204" pitchFamily="18" charset="0"/>
                      </a:rPr>
                      <m:t>𝑿𝒘</m:t>
                    </m:r>
                    <m:r>
                      <a:rPr lang="x-IV_mathan">
                        <a:latin typeface="Cambria Math" panose="02040503050406030204" pitchFamily="18" charset="0"/>
                      </a:rPr>
                      <m:t>+</m:t>
                    </m:r>
                    <m:r>
                      <a:rPr lang="x-IV_mathan">
                        <a:latin typeface="Cambria Math" panose="02040503050406030204" pitchFamily="18" charset="0"/>
                      </a:rPr>
                      <m:t>𝜆</m:t>
                    </m:r>
                    <m:r>
                      <a:rPr lang="x-IV_mathan">
                        <a:latin typeface="Cambria Math" panose="02040503050406030204" pitchFamily="18" charset="0"/>
                      </a:rPr>
                      <m:t>𝒘</m:t>
                    </m:r>
                    <m:r>
                      <a:rPr lang="x-IV_mathan">
                        <a:latin typeface="Cambria Math" panose="02040503050406030204" pitchFamily="18" charset="0"/>
                      </a:rPr>
                      <m:t>=</m:t>
                    </m:r>
                    <m:r>
                      <a:rPr lang="x-IV_mathan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x-IV_matha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x-IV_mathan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p>
                        <m:r>
                          <a:rPr lang="x-IV_mathan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x-IV_mathan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x-IV_mathan" dirty="0"/>
                  <a:t> </a:t>
                </a:r>
              </a:p>
              <a:p>
                <a:pPr marL="0" lvl="1" indent="0" fontAlgn="ctr">
                  <a:buNone/>
                </a:pPr>
                <a:r>
                  <a:rPr lang="en-US" dirty="0"/>
                  <a:t>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p>
                        <m:r>
                          <a:rPr lang="en-US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  <m:r>
                      <a:rPr lang="en-US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λ</m:t>
                    </m:r>
                    <m:r>
                      <a:rPr lang="en-US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p>
                        <m:r>
                          <a:rPr lang="en-US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b="1" i="1" dirty="0">
                    <a:solidFill>
                      <a:srgbClr val="C00000"/>
                    </a:solidFill>
                  </a:rPr>
                  <a:t> </a:t>
                </a:r>
                <a:r>
                  <a:rPr lang="en-US" b="1" dirty="0">
                    <a:solidFill>
                      <a:srgbClr val="C00000"/>
                    </a:solidFill>
                  </a:rPr>
                  <a:t>   </a:t>
                </a:r>
                <a:r>
                  <a:rPr lang="en-US" dirty="0">
                    <a:solidFill>
                      <a:srgbClr val="C00000"/>
                    </a:solidFill>
                  </a:rPr>
                  <a:t>Not quite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+7</m:t>
                        </m:r>
                      </m:e>
                    </m:d>
                    <m:r>
                      <a:rPr lang="en-US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𝑨𝒛</m:t>
                    </m:r>
                    <m:r>
                      <a:rPr lang="en-US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+7</m:t>
                    </m:r>
                    <m:r>
                      <a:rPr lang="en-US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𝒛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0" lvl="1" indent="0" fontAlgn="ctr">
                  <a:buNone/>
                </a:pPr>
                <a:r>
                  <a:rPr lang="en-US" dirty="0"/>
                  <a:t>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λ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b="1" i="1" dirty="0"/>
                  <a:t>  </a:t>
                </a:r>
                <a:endParaRPr lang="en-US" dirty="0"/>
              </a:p>
              <a:p>
                <a:pPr marL="0" lvl="1" indent="0" fontAlgn="ctr">
                  <a:buNone/>
                </a:pPr>
                <a:r>
                  <a:rPr lang="x-IV_mathan" dirty="0"/>
                  <a:t>                                     </a:t>
                </a:r>
                <a14:m>
                  <m:oMath xmlns:m="http://schemas.openxmlformats.org/officeDocument/2006/math">
                    <m:r>
                      <a:rPr lang="x-IV_mathan">
                        <a:latin typeface="Cambria Math" panose="02040503050406030204" pitchFamily="18" charset="0"/>
                      </a:rPr>
                      <m:t>𝒘</m:t>
                    </m:r>
                    <m:r>
                      <a:rPr lang="x-IV_mathan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x-IV_matha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x-IV_matha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x-IV_matha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x-IV_mathan"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</m:e>
                              <m:sup>
                                <m:r>
                                  <a:rPr lang="x-IV_mathan">
                                    <a:latin typeface="Cambria Math" panose="02040503050406030204" pitchFamily="18" charset="0"/>
                                  </a:rPr>
                                  <m:t>𝑻</m:t>
                                </m:r>
                              </m:sup>
                            </m:sSup>
                            <m:r>
                              <a:rPr lang="x-IV_mathan">
                                <a:latin typeface="Cambria Math" panose="02040503050406030204" pitchFamily="18" charset="0"/>
                              </a:rPr>
                              <m:t>𝑿</m:t>
                            </m:r>
                            <m:r>
                              <a:rPr lang="x-IV_mathan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x-IV_mathan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x-IV_mathan">
                                <a:latin typeface="Cambria Math" panose="02040503050406030204" pitchFamily="18" charset="0"/>
                              </a:rPr>
                              <m:t>λ</m:t>
                            </m:r>
                            <m:r>
                              <a:rPr lang="x-IV_mathan">
                                <a:latin typeface="Cambria Math" panose="02040503050406030204" pitchFamily="18" charset="0"/>
                              </a:rPr>
                              <m:t>𝑰</m:t>
                            </m:r>
                          </m:e>
                        </m:d>
                      </m:e>
                      <m:sup>
                        <m:r>
                          <a:rPr lang="x-IV_mathan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x-IV_mathan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sSup>
                      <m:sSupPr>
                        <m:ctrlPr>
                          <a:rPr lang="x-IV_matha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x-IV_mathan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p>
                        <m:r>
                          <a:rPr lang="x-IV_mathan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x-IV_mathan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x-IV_mathan" dirty="0"/>
                  <a:t> </a:t>
                </a:r>
              </a:p>
              <a:p>
                <a:pPr fontAlgn="ctr"/>
                <a:r>
                  <a:rPr lang="en-US" dirty="0"/>
                  <a:t>A robust solution to make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US" dirty="0"/>
                  <a:t> invertible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49338B-4850-4D89-8CEB-696138B39B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189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6456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A7769-4C67-4A9E-924B-AE9027C04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MLE and MAP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17757AA-2FE5-4A6D-AF80-D5D584214FF6}"/>
                  </a:ext>
                </a:extLst>
              </p14:cNvPr>
              <p14:cNvContentPartPr/>
              <p14:nvPr/>
            </p14:nvContentPartPr>
            <p14:xfrm>
              <a:off x="459720" y="293040"/>
              <a:ext cx="11429280" cy="61776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17757AA-2FE5-4A6D-AF80-D5D584214FF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0360" y="283680"/>
                <a:ext cx="11448000" cy="6196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0503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B94CE-ED72-4B72-9F14-0A6C2A33F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Probabilistic Ridge Regression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94F27B-430F-460C-8A16-C2625BBE25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Linear regression with Gaussian prior on weights</a:t>
            </a:r>
          </a:p>
        </p:txBody>
      </p:sp>
    </p:spTree>
    <p:extLst>
      <p:ext uri="{BB962C8B-B14F-4D97-AF65-F5344CB8AC3E}">
        <p14:creationId xmlns:p14="http://schemas.microsoft.com/office/powerpoint/2010/main" val="3697920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05EF4-DCD4-49E4-9DD3-295DC6BAE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Previous Poll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49338B-4850-4D89-8CEB-696138B39B3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 the optimization of our new objective: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</m:acc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sSubSup>
                            <m:sSubSupPr>
                              <m:ctrlPr>
                                <a:rPr lang="x-IV_mathan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x-IV_matha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x-IV_mathan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  <m:r>
                                    <a:rPr lang="x-IV_mathan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x-IV_mathan">
                                      <a:latin typeface="Cambria Math" panose="02040503050406030204" pitchFamily="18" charset="0"/>
                                    </a:rPr>
                                    <m:t>𝑿𝒘</m:t>
                                  </m:r>
                                </m:e>
                              </m:d>
                            </m:e>
                            <m:sub>
                              <m:r>
                                <a:rPr lang="x-IV_mathan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x-IV_mathan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x-IV_mathan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x-IV_mathan">
                              <a:latin typeface="Cambria Math" panose="02040503050406030204" pitchFamily="18" charset="0"/>
                            </a:rPr>
                            <m:t>𝜆</m:t>
                          </m:r>
                          <m:sSubSup>
                            <m:sSubSupPr>
                              <m:ctrlPr>
                                <a:rPr lang="x-IV_mathan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x-IV_matha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x-IV_mathan"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</m:d>
                            </m:e>
                            <m:sub>
                              <m:r>
                                <a:rPr lang="x-IV_mathan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x-IV_mathan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func>
                    </m:oMath>
                  </m:oMathPara>
                </a14:m>
                <a:endParaRPr lang="x-IV_mathan" dirty="0"/>
              </a:p>
              <a:p>
                <a:endParaRPr lang="" dirty="0"/>
              </a:p>
              <a:p>
                <a:r>
                  <a:rPr lang="" dirty="0"/>
                  <a:t>Select ALL t</a:t>
                </a:r>
                <a:r>
                  <a:rPr lang="en-US" dirty="0"/>
                  <a:t>hat are true:</a:t>
                </a:r>
              </a:p>
              <a:p>
                <a:pPr marL="571500" indent="-571500">
                  <a:buFont typeface="+mj-lt"/>
                  <a:buAutoNum type="romanUcPeriod"/>
                </a:pPr>
                <a:r>
                  <a:rPr lang="en-US" dirty="0"/>
                  <a:t>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→0</m:t>
                    </m:r>
                  </m:oMath>
                </a14:m>
                <a:r>
                  <a:rPr lang="x-IV_mathan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x-IV_mathan" dirty="0"/>
                  <a:t> point </a:t>
                </a:r>
                <a14:m>
                  <m:oMath xmlns:m="http://schemas.openxmlformats.org/officeDocument/2006/math">
                    <m:r>
                      <a:rPr lang="x-IV_mathan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/>
              </a:p>
              <a:p>
                <a:pPr marL="571500" indent="-571500">
                  <a:buFont typeface="+mj-lt"/>
                  <a:buAutoNum type="romanUcPeriod"/>
                </a:pPr>
                <a:r>
                  <a:rPr lang="en-US" dirty="0"/>
                  <a:t>As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→0</m:t>
                    </m:r>
                  </m:oMath>
                </a14:m>
                <a:r>
                  <a:rPr lang="x-IV_mathan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x-IV_mathan" dirty="0"/>
                  <a:t> point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x-IV_mathan" dirty="0"/>
              </a:p>
              <a:p>
                <a:pPr marL="571500" indent="-571500">
                  <a:buFont typeface="+mj-lt"/>
                  <a:buAutoNum type="romanUcPeriod"/>
                </a:pPr>
                <a:r>
                  <a:rPr lang="en-US" dirty="0"/>
                  <a:t>As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x-IV_mathan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x-IV_mathan" dirty="0"/>
                  <a:t> point </a:t>
                </a:r>
                <a14:m>
                  <m:oMath xmlns:m="http://schemas.openxmlformats.org/officeDocument/2006/math">
                    <m:r>
                      <a:rPr lang="x-IV_mathan" i="1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x-IV_mathan" dirty="0"/>
              </a:p>
              <a:p>
                <a:pPr marL="571500" indent="-571500">
                  <a:buFont typeface="+mj-lt"/>
                  <a:buAutoNum type="romanUcPeriod"/>
                </a:pPr>
                <a:r>
                  <a:rPr lang="en-US" dirty="0"/>
                  <a:t>As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x-IV_mathan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x-IV_mathan" dirty="0"/>
                  <a:t> point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x-IV_mathan" dirty="0"/>
              </a:p>
              <a:p>
                <a:pPr marL="571500" indent="-571500">
                  <a:buFont typeface="+mj-lt"/>
                  <a:buAutoNum type="romanUcPeriod"/>
                </a:pPr>
                <a:r>
                  <a:rPr lang="" dirty="0"/>
                  <a:t>None of th</a:t>
                </a:r>
                <a:r>
                  <a:rPr lang="en-US" dirty="0"/>
                  <a:t>e above</a:t>
                </a:r>
              </a:p>
              <a:p>
                <a:pPr marL="571500" indent="-571500">
                  <a:buFont typeface="+mj-lt"/>
                  <a:buAutoNum type="romanUcPeriod"/>
                </a:pPr>
                <a:r>
                  <a:rPr lang="en-US" dirty="0"/>
                  <a:t>I have no clue</a:t>
                </a:r>
                <a:endParaRPr lang="x-IV_mathan" dirty="0"/>
              </a:p>
              <a:p>
                <a:pPr marL="571500" indent="-571500">
                  <a:buFont typeface="+mj-lt"/>
                  <a:buAutoNum type="romanUcPeriod"/>
                </a:pPr>
                <a:endParaRPr lang="x-IV_mathan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49338B-4850-4D89-8CEB-696138B39B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1577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6A80B5F-5E64-4C3D-96CB-B22E08FAA375}"/>
                  </a:ext>
                </a:extLst>
              </p14:cNvPr>
              <p14:cNvContentPartPr/>
              <p14:nvPr/>
            </p14:nvContentPartPr>
            <p14:xfrm>
              <a:off x="309960" y="1376640"/>
              <a:ext cx="10862640" cy="47678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6A80B5F-5E64-4C3D-96CB-B22E08FAA37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0600" y="1367280"/>
                <a:ext cx="10881360" cy="4786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19848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84C15-E19B-4CCD-91C7-DE01E4AF4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Housing Price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225052-F95A-494F-9031-A147801896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Predict housing price from several features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87586A-6B02-4474-A3B2-CF3B351748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099" y="1868926"/>
            <a:ext cx="7705725" cy="44291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85DCA3E-3360-490B-992D-2EC7CCA6B853}"/>
              </a:ext>
            </a:extLst>
          </p:cNvPr>
          <p:cNvSpPr txBox="1"/>
          <p:nvPr/>
        </p:nvSpPr>
        <p:spPr>
          <a:xfrm>
            <a:off x="462708" y="6490869"/>
            <a:ext cx="4317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Figure: Emily Fox, University of Washington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F81A0C9-F399-48E4-8BDE-3A389582D1F0}"/>
                  </a:ext>
                </a:extLst>
              </p14:cNvPr>
              <p14:cNvContentPartPr/>
              <p14:nvPr/>
            </p14:nvContentPartPr>
            <p14:xfrm>
              <a:off x="1082160" y="840600"/>
              <a:ext cx="9388080" cy="51051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F81A0C9-F399-48E4-8BDE-3A389582D1F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72800" y="831240"/>
                <a:ext cx="9406800" cy="5123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91396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84C15-E19B-4CCD-91C7-DE01E4AF4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Housing Price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225052-F95A-494F-9031-A147801896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Predict housing price from several features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5DCA3E-3360-490B-992D-2EC7CCA6B853}"/>
              </a:ext>
            </a:extLst>
          </p:cNvPr>
          <p:cNvSpPr txBox="1"/>
          <p:nvPr/>
        </p:nvSpPr>
        <p:spPr>
          <a:xfrm>
            <a:off x="462708" y="6490869"/>
            <a:ext cx="4317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Figure: Emily Fox, University of Washington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7E4605-CB63-4B99-9427-C54C80E180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537" y="1867993"/>
            <a:ext cx="7524012" cy="440234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68E133B-44A2-45C8-BF1B-50ADC3FAF101}"/>
                  </a:ext>
                </a:extLst>
              </p14:cNvPr>
              <p14:cNvContentPartPr/>
              <p14:nvPr/>
            </p14:nvContentPartPr>
            <p14:xfrm>
              <a:off x="1696680" y="1979640"/>
              <a:ext cx="3193200" cy="38937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68E133B-44A2-45C8-BF1B-50ADC3FAF10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87320" y="1970280"/>
                <a:ext cx="3211920" cy="3912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21348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05EF4-DCD4-49E4-9DD3-295DC6BAE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49338B-4850-4D89-8CEB-696138B39B3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Combine original objective with penalty on parameters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b="0" dirty="0">
                    <a:solidFill>
                      <a:schemeClr val="tx1"/>
                    </a:solidFill>
                  </a:rPr>
                  <a:t> norms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49338B-4850-4D89-8CEB-696138B39B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D73B527-0CF2-4A81-BF28-5822D83BB634}"/>
                  </a:ext>
                </a:extLst>
              </p14:cNvPr>
              <p14:cNvContentPartPr/>
              <p14:nvPr/>
            </p14:nvContentPartPr>
            <p14:xfrm>
              <a:off x="1351440" y="1903680"/>
              <a:ext cx="5174280" cy="21081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D73B527-0CF2-4A81-BF28-5822D83BB63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42080" y="1894320"/>
                <a:ext cx="5193000" cy="2126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1469112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Y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51"/>
  <p:tag name="PICTUREFILESIZE" val="300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F_{3,1}=on|Y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49"/>
  <p:tag name="PICTUREFILESIZE" val="728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F_{5,5}=on|Y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49"/>
  <p:tag name="PICTUREFILESIZE" val="744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14690</TotalTime>
  <Words>464</Words>
  <Application>Microsoft Office PowerPoint</Application>
  <PresentationFormat>Widescreen</PresentationFormat>
  <Paragraphs>139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Cambria Math</vt:lpstr>
      <vt:lpstr>Arial</vt:lpstr>
      <vt:lpstr>Calibri</vt:lpstr>
      <vt:lpstr>Calibri Light</vt:lpstr>
      <vt:lpstr>Wingdings</vt:lpstr>
      <vt:lpstr>Office Theme</vt:lpstr>
      <vt:lpstr>Announcements</vt:lpstr>
      <vt:lpstr>Plan</vt:lpstr>
      <vt:lpstr>Ridge Regression</vt:lpstr>
      <vt:lpstr>MLE and MAP</vt:lpstr>
      <vt:lpstr>Probabilistic Ridge Regression</vt:lpstr>
      <vt:lpstr>Previous Poll</vt:lpstr>
      <vt:lpstr>Housing Price Example</vt:lpstr>
      <vt:lpstr>Housing Price Example</vt:lpstr>
      <vt:lpstr>Regularization</vt:lpstr>
      <vt:lpstr>Regularization</vt:lpstr>
      <vt:lpstr>LASSO</vt:lpstr>
      <vt:lpstr>LASSO</vt:lpstr>
      <vt:lpstr>Introduction to  Machine Learning</vt:lpstr>
      <vt:lpstr>SPAM Detection Handout</vt:lpstr>
      <vt:lpstr>Piazza Poll 1</vt:lpstr>
      <vt:lpstr>SPAM Detection Data and Assumptions</vt:lpstr>
      <vt:lpstr>Naïve Bayes Parameter Estimation</vt:lpstr>
      <vt:lpstr>Naïve Bayes for Digits</vt:lpstr>
      <vt:lpstr>Generative vs Discriminative</vt:lpstr>
      <vt:lpstr>Laplace Smoothing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</dc:title>
  <dc:creator>Pat Virtue</dc:creator>
  <cp:lastModifiedBy>Patrick Virtue</cp:lastModifiedBy>
  <cp:revision>632</cp:revision>
  <cp:lastPrinted>2019-08-27T16:33:12Z</cp:lastPrinted>
  <dcterms:created xsi:type="dcterms:W3CDTF">2018-10-11T11:39:27Z</dcterms:created>
  <dcterms:modified xsi:type="dcterms:W3CDTF">2020-02-10T16:26:59Z</dcterms:modified>
</cp:coreProperties>
</file>