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338" r:id="rId3"/>
    <p:sldId id="1239" r:id="rId4"/>
    <p:sldId id="1242" r:id="rId5"/>
    <p:sldId id="1241" r:id="rId6"/>
    <p:sldId id="1243" r:id="rId7"/>
    <p:sldId id="1244" r:id="rId8"/>
    <p:sldId id="1247" r:id="rId9"/>
    <p:sldId id="1245" r:id="rId10"/>
    <p:sldId id="1248" r:id="rId11"/>
    <p:sldId id="1246" r:id="rId12"/>
    <p:sldId id="1249" r:id="rId13"/>
    <p:sldId id="1259" r:id="rId14"/>
    <p:sldId id="1250" r:id="rId15"/>
    <p:sldId id="1251" r:id="rId16"/>
    <p:sldId id="1252" r:id="rId17"/>
    <p:sldId id="1253" r:id="rId18"/>
    <p:sldId id="1254" r:id="rId19"/>
    <p:sldId id="1255" r:id="rId20"/>
    <p:sldId id="1256" r:id="rId21"/>
    <p:sldId id="1260" r:id="rId22"/>
    <p:sldId id="1258" r:id="rId23"/>
  </p:sldIdLst>
  <p:sldSz cx="12192000" cy="6858000"/>
  <p:notesSz cx="9296400" cy="70104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ambria Math" panose="02040503050406030204" pitchFamily="18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43" autoAdjust="0"/>
    <p:restoredTop sz="89804" autoAdjust="0"/>
  </p:normalViewPr>
  <p:slideViewPr>
    <p:cSldViewPr snapToGrid="0">
      <p:cViewPr varScale="1">
        <p:scale>
          <a:sx n="73" d="100"/>
          <a:sy n="73" d="100"/>
        </p:scale>
        <p:origin x="69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3T18:09:34.89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25858 5597 12895 0,'0'0'1152'0,"6"-8"-928"0,0-4-224 0,-6 12 0 16,0 0 3952-16,0 0 736 0,0 0 160 0,0 0 16 16,0 0-3344-16,0 0-688 0,0 0-128 0,0 0-16 0,0 0-96 0,0 0-16 15,0 0 0-15,-8 4 0 0,1 5-144 0,1 2-48 16,-1 0 0-16,-1 2 0 0,-1 2 192 0,0 2 48 16,-3 5 0-16,-1 4 0 0,-4 1 176 0,2 7 32 15,-3 5 16-15,-2 2 0 0,-1-1-96 0,0 2-32 16,-2 2 0-16,-2 0 0 0,-1 2-80 0,-3 0-32 15,-2 2 0-15,-2 0 0 0,1-1-160 0,-1 3-48 16,-1 2 0-16,2 1 0 0,0-1-80 0,0 1-32 16,-1-4 0-16,1 1 0 0,0-3-48 0,-3-1-16 15,-4 1 0-15,3-2 0 0,2-4-32 0,2 1-16 16,2 0 0-16,2-4 0 0,0-3 48 0,4 0 16 16,1-2 0-16,1-2 0 0,1-2-240 0,3-2 144 15,3 0-144-15,1-4 128 0,3-3-128 0,0-1 0 16,1-5 0-16,2 0 128 0,0 1-128 0,2-4 0 0,1-1-192 0,5-10 192 31,0 0-704-31,0 0-32 0,-8 2 0 0,8-2 0 16,0 0-1696-16,0 0-352 0,-7-10-64 0,5-3-9824 0,0-4-1952 0</inkml:trace>
  <inkml:trace contextRef="#ctx0" brushRef="#br0" timeOffset="527.3">24913 5657 10127 0,'-16'-15'896'0,"6"7"-704"0,-2 2-192 0,0 1 0 0,-1-1 5696 0,3 3 1120 16,1 0 224-16,-1 2 32 0,3 1-5280 0,7 0-1040 15,0 0-224-15,0 0-32 0,-8 4-176 0,8-4-48 16,0 0 0-16,0 0 0 0,0 0 96 0,2 13 16 16,4 0 0-16,3-2 0 0,3 0 192 0,1-1 64 15,1 2 0-15,3 4 0 0,2 2-64 0,1 3-16 0,1 2 0 16,1 2 0-16,-1 1-16 0,2 5 0 0,1 3 0 15,2 1 0-15,-1 1-96 0,-1 1-32 16,0 1 0-16,1 0 0 0,-1 0-64 0,2 1-16 0,-1 3 0 0,1 2 0 16,2 4-16-16,-1 0-16 0,0 1 0 0,2-1 0 15,2-1-80-15,2 0-16 0,-2-2 0 0,5 1 0 16,-1-3-64-16,-1 0-16 0,-3 3 0 0,0-3 0 16,0-2-128-16,-1 3 160 0,-3-1-160 15,-4-2 160-15,-3 0-160 0,-1-2 0 0,-2-1 0 0,-1-3 128 16,-3-1-128-16,1-2 0 0,0 2 144 0,-1-3-144 15,0-3 0-15,3-3 0 0,0-3 0 0,-1-1 128 16,0-2-128-16,2-2 0 0,1-3 0 0,2-4 0 16,0-4-192-16,1-2-48 0,0-1-16 0,5-3 0 15,3 0-2016-15,0-2-416 16,-3 0-64-16</inkml:trace>
  <inkml:trace contextRef="#ctx0" brushRef="#br0" timeOffset="1936.74">25274 7994 14735 0,'0'0'1312'0,"0"0"-1056"15,0 0-256-15,0 0 0 0,-5 8 3440 0,5-8 624 16,0 0 128-16,0 0 32 0,-8 5-2624 0,8-5-528 16,0 0-112-16,-9 4 0 0,0-4-128 0,-1-1-32 15,1-2 0-15,0-1 0 0,-1-1-288 0,-2 0-48 16,-1-2-16-16,-3 1 0 0,-2-1 64 0,-3 1 0 16,-4 1 0-16,2-2 0 0,1-1 32 0,-4 2 16 15,-6 0 0-15,2 4 0 0,1 2-64 0,1 0-16 16,2 0 0-16,1 1 0 0,2 0-112 0,3 2-32 0,1 0 0 15,0 1 0-15,1 1-192 0,3 0-144 0,0 0 192 16,2 0-192-16,0-2 0 0,3 1 0 0,1 0 0 16,1 2 0-16,1 2 0 0,2 0 0 0,0 0 0 15,1 1 0-15,0 0 0 0,1 0 0 0,3-9 0 0,-1 13 0 16,0 0 128-16,1 0-128 0,0-1 0 0,0 2 0 16,0-1 128-16,-2 2-128 0,2-1 0 0,2 3 0 15,-2 3 176-15,0 3-176 0,0-1 160 0,0 2-160 16,1-1 144-16,-2 3-144 0,-2 3 128 0,1 4-128 15,-1 2 128-15,0 3-128 0,-1-1 128 0,-1 3-128 16,0-3 192-16,0 2-32 0,1 2-16 0,1-2 0 16,1 1-16-16,-2 2 0 0,-3 1 0 0,2 3 0 15,0-2 0-15,0 2 0 0,-1 2 0 0,2-1 0 16,2 0 0-16,1-2-128 0,-3 0 192 0,0-1-64 0,-1-1-128 16,-1 0 0-16,1 1 144 0,-1 2-144 0,-2 0 0 0,1-1 128 15,2-2-128-15,-3 2 0 0,0 0 176 0,-1 0-48 16,1-5 0-16,1 2 0 0,-1-2 16 0,0 3 0 15,1 3 0-15,2-2 0 0,3 1-144 0,-2-1 0 16,-2-2 0-16,4-2 128 0,1-2 0 0,-2-2-128 16,-1-1 192-16,1-1-64 0,2 0-128 0,-1-2 0 15,-2-4 0-15,1 1 128 0,0-2 0 0,1 2-128 16,-1-2 192-16,1 3-64 0,-1-1 0 0,3-2-128 16,-1 1 192-16,-2-2-64 0,-1-5 0 0,2 1 0 15,0 0 0-15,1-1 0 0,-2 0 0 0,1-2-128 16,-1 0 192-16,1 0-64 0,-1 1-128 0,0 1 160 0,-1-5-160 15,0 3 160-15,1 0-160 0,-1 1 0 0,0-2 0 16,-1 2 128-16,-1-1-128 0,1-1 0 0,0-2 0 16,0 0 0-16,-1 1 240 0,1-3-48 0,1 0 0 0,0 1 0 15,1 2-192-15,-1-2 128 0,1 1-128 16,-1 1 0-16,0 2 160 0,0 1-160 0,2-2 160 16,-2 2-160-16,0-1 128 0,1 1-128 0,1-2 0 0,-1 2 0 15,0-5 0-15,1 1 128 0,-1-2-128 0,1-1 0 16,-1 0 0-16,2-1 144 0,-2 0-144 0,2 0 128 15,-2-2-128-15,2 1 0 0,0-1 144 0,1-10-144 16,0 12 0-16,0-1 0 0,-2 0 0 0,0-1 0 16,0 2 0-16,2-2 0 0,0-10 0 0,2 13 0 15,-1 2 0-15,0-3 0 0,-1-1 0 0,2 1 0 16,-1-2 0-16,0 1 0 0,-1-11 0 0,1 13 0 16,-1-1 0-16,0-1 0 0,2 0 0 0,-2-2 0 0,0-9 0 15,0 10 0-15,0-10 0 0,-2 11 0 0,2-11 0 16,-2 10 128-16,-1 2-128 0,1-3 0 0,2-9 0 0,-2 8 0 15,2-8 0-15,0 0 128 0,-2 10-128 0,0-2 0 16,2-8 0-16,0 0 0 0,-1 11 0 0,1-11 0 16,0 0 0-16,0 0 0 0,0 9 0 0,0-9 128 15,0 0-128-15,0 0 0 0,4 8 0 0,-4-8 128 16,0 0-128-16,5 7 0 0,-5-7 0 0,0 0 128 16,9 8-128-16,0-3 0 0,-9-5 0 0,12 3 128 15,-12-3-128-15,15 4 0 0,-1-1 128 0,2-1-128 16,0 1 128-16,3-2-128 0,-1-1 0 0,2 1 0 15,2-1 0-15,0 0 128 0,-1 0-128 0,0 2 0 0,-1-1 0 16,3 2 0-16,0-1 0 0,-1 2 0 0,-1-3 0 16,0-1 0-16,-1 0 0 0,-2 0 0 0,-1-1 0 0,0 1-128 15,-2-1 128-15,1-1-208 0,-2 0 80 0,2-1 128 16,0 2-400-16,-1-2 32 0,0 1 16 0,-1-1 0 31,-2 1-1680-31,1 0-336 0,0 2-64 0,-3-2-18544 0</inkml:trace>
  <inkml:trace contextRef="#ctx0" brushRef="#br0" timeOffset="2761.5">25406 8230 23951 0,'0'0'2128'0,"-10"-2"-1696"16,1-2-432-16,9 4 0 0,-9-3 1904 0,9 3 288 0,-9-3 64 16,9 3 16-16,0 0-1376 0,0 0-288 15,0 0-48-15,0 0-16 0,-8 4-32 0,8-4 0 16,-8 9 0-16,3 3 0 0,3 1-128 0,0 3-48 0,2 1 0 0,-1 4 0 16,0 2 96-16,1 6 16 0,0 1 0 0,0 0 0 15,-2 0-160-15,1-2-32 0,1 1 0 0,-1 1 0 16,-1 1-256-16,1-2 0 0,1-4 128 0,0-2-128 15,-1-2 0-15,0-1 0 0,-2-2 0 0,0 0 0 32,2 0-1408-32,0-2-224 0,-1-3-48 0,1 0-16 0,1 0-1696 0,0-1-352 15,0-2-64-15</inkml:trace>
  <inkml:trace contextRef="#ctx0" brushRef="#br0" timeOffset="3117.01">25333 9268 20271 0,'0'0'1792'0,"0"0"-1424"16,-8 5-368-16,0 0 0 0,0 2 3488 0,2-1 624 0,-2 0 128 0,3 3 32 16,1 2-3344-16,0 1-672 0,1-1-128 0,0-2-128 15,3-9 0-15,-2 13 0 0,1-2 0 0,1 3-192 16,0-1-32-16,1 1 0 0,1 0 0 0,0-1 0 15,-4 0-64-15,2 0-16 0,0 2 0 0,2 0 0 32,-2 1-1648-32,1-2-336 0,-1-1-64 0</inkml:trace>
  <inkml:trace contextRef="#ctx0" brushRef="#br0" timeOffset="3474.79">25142 10020 18431 0,'-4'16'1632'0,"0"-7"-1312"16,-1-1-320-16,-1 2 0 0,-1 3 2080 0,1 4 352 15,-1 0 64-15,2 3 0 0,0-1-352 0,-1 3-80 0,3-2-16 0,0-1 0 16,0 1-1744-16,1 0-304 0,-2-1-176 0,1 1 32 16,4-3 272-16,-1 0 48 0,0-2 16 0,0 2 0 15,0-1-192-15,3-1 0 0,-2 0 0 0,2 2 0 31,0 2-1232-31,-2 0-288 0,-2-1-48 0,-1 1-7856 0,1 2-1584 0</inkml:trace>
  <inkml:trace contextRef="#ctx0" brushRef="#br0" timeOffset="4069.06">25050 11021 12895 0,'0'0'576'0,"-7"7"112"0,-1-3-560 0,-1 1-128 0,-4 0 0 0,3 4 0 0,1 3 5568 0,2 4 1088 16,1 2 224-16,0 5 32 0,1 5-5600 0,1 1-1120 15,2-2-192-15,2 0 0 0,2 1-240 0,2-2 80 16,-1-3 16-16,2-1 0 0,1 1-160 0,0-3-16 16,-4-1-16-16,1-4 0 15,-1-2-1968-15,-2-13-384 0,0 0-64 0,15 2-32 0</inkml:trace>
  <inkml:trace contextRef="#ctx0" brushRef="#br0" timeOffset="5958.68">26889 8364 26207 0,'0'0'1152'0,"0"0"256"0,-6-1-1136 0,6 1-272 0,0 0 0 0,0 0 0 16,0 0 1024-16,0 0 128 0,0 0 48 0,0 0 0 15,-8 5-816-15,1 2-176 0,-1-1-16 0,2 2-16 16,1 0-176-16,-2 4 0 0,-3 1 0 0,-2 1 0 0,-1 0 208 16,-1 3-32-16,-2 0-16 0,-1 3 0 0,-1-2 272 15,-2-1 48-15,-1-3 16 0,3 3 0 16,1 2-32-16,-2-1 0 0,-3-4 0 0,1 1 0 0,2-1-256 0,1 2-48 16,1-3-16-16,3-2 0 0,2 0-144 0,2-3-192 15,1-2 32-15,9-6 16 16,-6 7-2272-16,6-7-448 0,0 0-80 0</inkml:trace>
  <inkml:trace contextRef="#ctx0" brushRef="#br0" timeOffset="6246.69">26605 8293 18431 0,'-10'-3'1632'0,"-1"-1"-1312"15,2 0-320-15,9 4 0 0,-8-2 4160 0,8 2 768 0,0 0 160 16,0 0 32-16,0 0-3968 0,5 9-768 0,6 1-176 0,1 2-16 16,-3 2-192-16,0 2 0 0,-1 2 0 0,2 0 128 15,3 2-128-15,0 1 0 0,-1 1 0 0,1 3 0 16,3 2 0-16,-2 1 0 0,-2-1 0 0,-1-2 0 16,0-2 0-16,-1 1 128 0,-1-4-128 0,-1 1 0 15,0 0 0-15,-3-1 0 0,0-2-144 0,1-2 144 31,-1-1-896-31,0 0-64 0,2-2 0 0,-1 0-16 0,1 0-1792 16,2 0-368-16,2 0-64 0,1 0-8656 0</inkml:trace>
  <inkml:trace contextRef="#ctx0" brushRef="#br0" timeOffset="7410.25">26904 9317 27471 0,'0'0'592'0,"0"0"128"0,0 0 32 0,0 0 32 0,-8-1-624 0,8 1-160 0,0 0 0 0,-11 4 0 16,-2 0 928-16,3 1 160 0,-1 0 16 0,0 3 16 16,-4 3-480-16,0 2-112 0,-2 2-16 0,-3 1 0 15,-3 0-352-15,-1 2-160 0,-1 1 128 0,-1 1-128 16,-4 1 272-16,2-3-16 0,2-2-16 0,0 1 0 15,1 2 192-15,1-2 32 0,2-2 16 0,3-1 0 16,0 0-288-16,2-1-64 0,3-4-128 0,0-1 192 16,1-1-416-16,2-2-96 0,2-2 0 0,0-3-16 15,0-2-3072-15,2-2-624 16,0-6-112-16,7-3-7392 0</inkml:trace>
  <inkml:trace contextRef="#ctx0" brushRef="#br0" timeOffset="7662.06">26665 9310 28559 0,'-13'-4'2544'0,"13"4"-2032"15,-9-4-512-15,9 4 0 0,0 0 2352 0,0 0 368 16,-9 0 80-16,9 0 16 0,0 0-2288 0,0 0-528 16,0 0 0-16,1 12 0 0,0-2 0 0,1 3-176 15,-1 0 48-15,1 4 0 0,4 1 128 0,-1 3-128 16,0 1 128-16,0 3-128 0,1 0 128 0,-1-2 0 0,0-2 0 15,0 1 0-15,-1 3-144 0,0 0 0 16,-1-3 0-16,-1 0 0 16,-2 0-528-16,3-2-96 0,1-6-32 0,-2 1 0 15,1 0-352-15,-2 0-64 0,1-1 0 0,0-1-16 16,2-1-1920-16,-1-2-384 0,-3-10-80 0,6 17-16 0</inkml:trace>
  <inkml:trace contextRef="#ctx0" brushRef="#br0" timeOffset="8248.6">26837 10251 13823 0,'0'0'608'0,"0"0"128"0,0 0-592 0,0 0-144 0,-8-3 0 0,8 3 0 16,0 0 4000-16,-9-1 768 0,9 1 160 0,-9 1 16 15,9-1-3840-15,-10 5-768 0,-1 2-144 0,1 0-48 16,1-2-144-16,-2 1 160 0,-1 1-160 0,-2 1 160 16,-3-1 112-16,-1 4 32 0,-2 1 0 0,-3-1 0 15,-3 0 80-15,0 0 0 0,1 1 16 0,-2 0 0 16,-5 1-144-16,2 0-48 0,0-1 0 0,3 1 0 16,-1 0-208-16,4 0-256 0,-1 0 48 0,0-1 16 15,0 1-224-15,3 0-32 0,3 0-16 0,2-2 0 16,2 0-48-16,2-3-16 0,0-2 0 0,4-2 0 15,9-4-1584-15,0 0-320 0,0 0-64 0,0 0-16 0</inkml:trace>
  <inkml:trace contextRef="#ctx0" brushRef="#br0" timeOffset="8483">26398 10238 43887 0,'-15'-4'1936'0,"8"4"416"0,-1 4-1888 0,8-4-464 16,0 0 0-16,0 10 0 0,0-10-160 0,8 12-128 0,1-2-32 15,1 1 0-15,0-1 32 0,4 2 0 0,0 0 0 0,0 1 0 16,1 1 80-16,-1 3 16 0,-1 1 0 0,0 3 0 16,-1-1-128-16,-2 2-32 0,-1 1 0 0,-1 2 0 31,-3 0-512-31,2 0-96 0,1-3-32 0,-2-1 0 15,-2-2-160-15,1-2-48 0,2-1 0 0,1-2 0 16,-1-1-224-16,1 0-48 0,-1-2-16 0,1-1-11184 0</inkml:trace>
  <inkml:trace contextRef="#ctx0" brushRef="#br0" timeOffset="9067.73">26767 11182 21599 0,'0'0'960'0,"0"0"192"0,0 0-928 0,0 0-224 0,0 0 0 0,0 0 0 16,-11 2 1328-16,2 2 208 0,1 3 64 0,-1-2 0 0,1 0-384 15,-2 3-80-15,-3 2-16 0,-2 2 0 0,-3 3-224 0,-1-1-32 16,-2 2-16-16,-3 0 0 0,-3 4 112 0,-2 1 32 16,-1 1 0-16,2 2 0 0,-1 0-256 0,-1 4-48 15,-1 0-16-15,-3 4 0 0,-1 0-672 0,-2 2 0 16,-1 1 0-16,-1-1 0 16,0-4-464-16,4-5-80 0,5-4-16 0,5-4 0 15,4-3-256-15,4-5-48 0,2-4-16 0,2-2-9920 16,2-4-1984-16</inkml:trace>
  <inkml:trace contextRef="#ctx0" brushRef="#br0" timeOffset="9313.08">26194 11247 14735 0,'0'0'640'0,"-8"8"160"0,-5-2-640 0,6 2-160 0,1 0 0 0,6 2 0 15,6 3 6464-15,1 3 1248 0,1 1 256 0,4 3 48 32,5 0-6832-32,2 3-1376 0,0 0-256 0,0 0-64 0,3 1 192 0,1 2 32 0,-3-1 16 0,1-2 0 15,-2-2-48-15,-2 1-16 0,-1-1 0 0,0-1 0 16,-3-3-224-16,-1-3-32 16,-3-2-16-16,-1-2 0 0,-2-2-512 0,1-3-96 15,-7-5-32-15,0 0-9072 0,0 0-1824 0</inkml:trace>
  <inkml:trace contextRef="#ctx0" brushRef="#br0" timeOffset="10089.48">27404 7671 4607 0,'0'0'400'0,"0"0"-400"15,0 0 0-15,0 0 0 0,0 0 2992 0,0 0 512 16,0 0 96-16,0 0 32 0,0 0-2064 0,0 0-416 0,-9 8-64 16,2-2-32-16,7-6-480 0,-7 8-80 0,-1 0-32 0,0 0 0 15,-1-1-272-15,0 0-48 0,0 1-16 0,-2 0 0 16,1 1 0-16,-2 2-128 0,0 4 192 0,-1-1-64 15,-1-1 144-15,0 0 32 0,-1 2 0 0,0 2 0 16,-2 1-48-16,2 0 0 0,2-1 0 0,3 0 0 16,-1 0-128-16,1 0-128 0,0-2 192 0,-1 4-192 15,-2 2 0-15,3-1 0 0,2 3 0 0,-1-4 0 16,-2-1 0-16,3-2 0 0,2-2 0 0,1 2 0 16,1 1 0-16,3-3 0 0,1-2 0 0,2 0 0 15,1 0 0-15,1-2-304 0,-4-10 64 0,10 10 16 16,3 0-640-16,-2 0-128 15,-1-2-32-15</inkml:trace>
  <inkml:trace contextRef="#ctx0" brushRef="#br0" timeOffset="10607.78">27435 8054 24927 0,'0'0'1104'0,"0"0"240"0,0 0-1088 0,0 0-256 0,0 0 0 0,0 0 0 15,0 0 240-15,0 0-16 0,0 0 0 0,0 0 0 0,0 0-224 0,-6 5 0 16,6-5 0-16,-5 9 0 0,1 2 0 0,1 2 0 16,1-1-128-16,0-2 128 0,1 1 0 0,1-1-128 15,-1-1 128-15,-1 2 0 0,1-1-160 0,1 2 160 16,-1-2-128-16,1 1 128 15,0-11-448-15,0 10-16 0,0-10 0 0,0 10 0 16,0-10-672-16,0 0-128 0,2 12-16 0</inkml:trace>
  <inkml:trace contextRef="#ctx0" brushRef="#br0" timeOffset="11097.1">27614 7765 25055 0,'0'0'1104'0,"0"0"240"0,-6-7-1088 0,6 7-256 0,-4-8 0 0,4 8 0 0,0 0 128 0,0 0-128 16,0 0 192-16,0 0-192 0,0 0 0 0,0 0 0 16,0 0 0-16,0 0-144 0,0 0 144 0,0 0-208 15,-2 11 80-15,4-1 128 0,-2-10-128 0,2 15 128 16,-2-2 0-16,2 2 0 0,0 2 0 0,3 3 0 15,1-1 0-15,-1 0 0 0,0-4 0 0,2 0 160 16,0-2-32-16,1 1-128 0,-3 3 192 0,3 2-64 16,3-2 0-16,-4-1-128 0,-1 0 128 0,-1-1-128 15,1 0 0-15,-2 2 0 0,-4 1 0 0,3-1 0 16,2-2 0-16,-4 1 0 0,-2-2 0 0,0-1 0 16,-2 0 0-16,1 1 0 0,-1-3 0 0,-1 1 0 0,-1-3 0 0,-2-1 0 15,0-2-144-15,-1 0-48 0,-1-2 0 0,-1 1 0 31,3-1-304-31,-1 0-64 0,8-4-16 0,-12 4-9872 0</inkml:trace>
  <inkml:trace contextRef="#ctx0" brushRef="#br0" timeOffset="12165.71">27286 8980 3679 0,'0'0'160'0,"0"0"32"0,0 0-192 0,0 0 0 0,0 0 0 0,0 0 0 16,0 0 2416-16,0 0 432 0,0 0 96 0,0 0 0 0,0 0-2064 15,0 0-432-15,0 0-64 0,5-9-32 0,-5 9 0 0,2-8 0 16,-2 8 0-16,0 0 0 0,0 0 256 16,0 0 48-16,0 0 16 0,0 0 0 0,-10 4-144 0,1 1-16 15,-2 3-16-15,1 1 0 0,-1 1-288 0,0 2-48 16,-4 0-16-16,4 2 0 0,-4 3-144 0,2 0 128 15,0-1-128-15,2 2 128 0,0 1 112 0,-1 1 16 16,1-2 0-16,2 2 0 0,3-3-256 0,1-2 176 16,0 1-176-16,2 0 160 0,3-1-160 0,4 2 0 15,1-1 0-15,2 0 0 0,-2-1-384 0,0 1-16 16,1 0 0-16,-1-2-6160 16,0-2-1232-16</inkml:trace>
  <inkml:trace contextRef="#ctx0" brushRef="#br0" timeOffset="12678.96">27322 9149 9215 0,'0'0'816'16,"0"0"-656"-16,0 0-160 0,0 0 0 0,0 0 2000 0,5-8 368 16,-5 8 80-16,5-9 16 0,1 0-992 0,0 1-192 15,1 1-32-15,-7 7-16 0,9-6-400 0,-9 6-96 16,9-9-16-16,-1 4 0 0,-8 5-240 0,0 0-48 15,0 0-16-15,11-3 0 0,0-1-192 0,-11 4-32 16,10-3-16-16,-10 3 0 0,0 0 48 0,0 0 16 16,12 1 0-16,-12-1 0 0,0 0-240 0,0 0 128 15,0 0-128-15,0 0 0 0,0 0 208 0,3 13-48 16,-3 1-16-16,-3-2 0 0,3-12-144 0,-5 13 0 16,-3 1 0-16,2-1 0 0,-1 0 0 0,0-1 0 15,0-1 0-15,0-1 0 0,1-2 0 0,-1 0 0 16,1-1 0-16,0 3 0 0,6-10 0 0,-5 11 0 0,3 1 0 15,-2-2 0-15,4-10 0 0,-3 12 0 0,2 0-144 0,-1 0 144 16,0-2-368-16,1 1 48 0,1-11 0 0,0 10 0 16,0-10 32-16,1 10 16 0,-1-10 0 0,5 11 0 15,0-2 112-15,-5-9 32 0,0 0 0 0,11 6 0 16,-11-6-32-16,11 4 0 0,-11-4 0 0,13 3-7424 16,-1-3-1488-1</inkml:trace>
  <inkml:trace contextRef="#ctx0" brushRef="#br0" timeOffset="13108.82">27475 8909 13823 0,'0'0'608'0,"-7"-5"128"0,1-1-592 0,6 6-144 16,0 0 0-16,0 0 0 0,0 0 2592 0,0 0 480 15,0 0 112-15,0 0 16 0,0 0-2704 0,9 5-496 0,-9-5-192 16,11 10 16-16,2 2 176 0,-1 1 0 15,0 1 0-15,0 2 0 0,-1 0 0 0,1 1 0 0,-2-2 0 0,1 1 0 16,1 0 0-16,-2-1 0 0,1 1 0 0,-2 1 0 16,0-3 0-16,0 2 128 0,-1-1-128 15,-3 2 176-15,-1-1-176 0,-2 0 0 0,1-1 144 0,-3 5-144 16,-4-2 192-16,2 0-16 0,-1 1-16 0,0-2 0 16,2-3-160-16,-2-1 160 0,0-1-160 0,0-1 160 15,2-1-160-15,1-10 0 0,-3 11 0 0,0 0 0 31,3-11-368-31,-2 10-144 0,2-10-48 0,-5 9 0 0,-2-2-624 16,7-7-128-16,-9 4-32 0</inkml:trace>
  <inkml:trace contextRef="#ctx0" brushRef="#br0" timeOffset="14216.29">27164 10779 24527 0,'0'0'1088'0,"0"0"224"0,0 0-1056 0,0 0-256 15,0 0 0-15,0 0 0 0,-9 4 208 0,1 1-16 16,8-5 0-16,-9 7 0 0,-1-2-192 0,1 1-208 15,1 1 32-15,-1 1 16 0,-3-1 160 0,2 4-128 16,-2 1 128-16,0 2-128 0,-1 2 128 0,0 2 0 0,0 0 160 0,-1 2-160 16,-2 0 320-16,2 3-16 0,-2 0-16 0,3 3 0 15,1 4-64-15,0-1-16 0,2-2 0 0,2-2 0 16,2 1-208-16,0-2 0 16,3-4 128-16,3 0-128 0,2-4 0 0,3-2 0 0,1-1 0 0,0 0 0 15,2-3-272-15,1-2 0 0,2-1 0 0,-1-2 0 31,0 0-1056-31,2 0-208 0,0 1-32 0</inkml:trace>
  <inkml:trace contextRef="#ctx0" brushRef="#br0" timeOffset="14775.25">27156 11132 22799 0,'0'0'1008'15,"0"0"208"-15,0 0-960 0,0 0-256 0,0 0 0 0,0 0 0 0,0 0 384 0,-5 7 48 16,-4-3 0-16,9-4 0 0,0 0-240 0,-4 10-64 15,4-10 0-15,-4 13 0 0,3-1-128 0,-3 0 0 16,-4-1 0-16,2 0 128 0,-1-1 128 0,2 1 0 16,1-1 16-16,1-2 0 0,-3-2 368 0,6-6 64 0,-5 8 0 0,5-8 16 15,0 0 32-15,0 0 0 0,0 0 0 0,0 0 0 16,0 0-400-16,0 0-80 0,0 0-16 0,0 0 0 16,0 0-256-16,6-8 0 0,1-1 0 0,1 1 0 15,-1 1 0-15,0-3-272 0,-2 1 48 0,2-1 16 16,-1-1-16-16,2 4 0 0,0 0 0 0,-3-2 0 15,-2-1 32-15,1 0 16 0,1 3 0 0,1 1 0 16,3 1 176-16,-9 5 0 0,12-4-144 0,-1 2 144 16,-11 2 0-16,11-2 0 0,-11 2 0 0,13 0 0 15,-13 0 128-15,13 0 0 0,-2 0 0 0,1 0 0 16,-1 0-128-16,0 3 0 0,-11-3 144 0,11 3-144 16,0-1 176-16,-11-2-48 0,10 7 0 0,-1-1 0 15,-9-6 64-15,8 12 16 0,-3 0 0 0,-1-1 0 16,-1 1-208-16,-2 1 144 0,-1 2-144 0,0-1 128 0,0-2-128 15,-1 1 0-15,-3 0 0 0,1 0-176 0,1-2 176 0,-1 1-128 16,2 1 128-16,0-2-128 0,1-11-64 0,0 10-16 16,0-10 0-16,0 0 0 15,0 0-496-15,5 8-80 0,-5-8-32 0,0 0-7808 16,10 1-1552-16</inkml:trace>
  <inkml:trace contextRef="#ctx0" brushRef="#br0" timeOffset="15202.63">27435 10843 9215 0,'0'0'400'0,"0"0"96"0,0 0-496 0,0 0 0 0,0 0 0 0,0 0 0 16,4 13 2688-16,-1-1 432 0,1 1 80 0,0-2 32 15,1 0-2304-15,0 0-464 0,0 3-80 0,2-1-32 16,-1-2-160-16,4 2-48 0,0 0 0 0,0 2 0 16,-2-2 240-16,1 1 64 0,2 0 0 0,-1 2 0 15,-2 1 64-15,0-1 32 0,0-1 0 0,0 1 0 16,-1 0-176-16,0-1-48 0,-2 1 0 0,-1 1 0 15,0 0 0-15,-1 1 0 0,-3-1 0 0,0 0 0 0,0 0-128 16,0-3-48-16,0-1 0 0,-2-1 0 0,1-2-16 0,-2 0-128 16,-1 0 192-16,-1-2-64 0,-3-2 0 0,8-6 0 15,-6 8 0-15,-1-1 0 0,-1-2-128 16,1 1 0-16,7-6 144 0,-11 6-144 0,-2-1-208 0,0 0-112 16,0 0-32-16,-1 2 0 15,-1-1-848-15,1 1-160 0,-3-1-48 0,0 2-9984 0</inkml:trace>
  <inkml:trace contextRef="#ctx0" brushRef="#br0" timeOffset="16396.77">27077 11278 2751 0,'0'0'256'0,"0"0"-256"0,0 0 0 0,0 0 0 16,0 0 3200-16,0 0 608 0,0 0 112 0,0 0 32 15,0 0-3040-15,-9 0-592 0,9 0-128 0,0 0-32 16,0 0 144-16,0 0 16 0,-11 2 16 0,11-2 0 15,-9 0 192-15,9 0 48 0,-12 1 0 0,5 0 0 16,7-1 480-16,0 0 96 0,-9 1 32 0,9-1 0 0,0 0 160 16,0 0 16-16,0 0 16 0,0 0 0 0,0 0-720 0,0 0-144 15,0 0-16-15,0 0-16 0,0 0-224 0,0 0-32 16,7-9-16-16,1 3 0 0,-1-1 32 0,1 1 0 16,-1-1 0-16,4 1 0 0,-1-1 80 0,2-1 0 15,-2 1 16-15,3-1 0 0,3 0 80 0,-3 0 16 16,-4 2 0-16,2-4 0 0,-1 0-16 0,1 0 0 15,-2-1 0-15,0 2 0 0,-1 0-32 0,-1-2-16 16,0 0 0-16,1-2 0 0,2 0 192 0,-1-2 32 16,-2 1 16-16,1-2 0 0,1-1-208 0,0 3-32 15,-1 0-16-15,-2 2 0 0,-2 0-80 0,0 2-16 16,1-2 0-16,0 3 0 0,-5 9-128 0,6-9-128 0,-6 9 144 16,0 0-144-16,6-7 176 0,-6 7-176 15,0 0 192-15,0 0-192 0,0 0 0 0,0 0 0 16,0 0 0-16,0 0 0 0,11 6 0 0,-11-6 0 0,6 10 0 0,-1 3 0 15,-1-3 0-15,-1 3 0 0,-2 2 0 0,1 0 0 16,-2 0 0-16,1 3 0 0,-1 2 0 0,0 0 0 16,-1 0 0-16,1 1 0 0,-2 0 0 0,2 0 0 15,0-1 0-15,0 1 160 0,0-2-160 0,2-1 128 16,0 0-128-16,-1-2 0 0,-1-1 0 0,3 1 0 16,0-3 0-16,-2 0 0 0,-1-1 0 0,0-2 0 15,1 1 0-15,-1-11 0 0,0 9 0 0,0-9 0 16,0 10 256-16,0-10-48 0,0 0 0 0,-1 9 0 15,1-9 112-15,0 0 32 0,0 0 0 0,0 0 0 16,0 0-16-16,0 0 0 0,0 0 0 0,0 0 0 0,0 0-64 16,0 0-16-16,0 0 0 0,0 0 0 0,0 0-48 0,0-11-16 15,0-2 0-15,3 1 0 0,-1-1 0 0,1 0-16 16,-2-2 0-16,2 0 0 0,1-1-176 0,1-1 192 16,0 0-192-16,0-1 192 0,-1 0-192 0,1 1 0 15,1 0 144-15,-1-1-144 0,-1 1 0 0,1-2 0 16,0 1 0-16,0-1 128 0,1-1-128 0,-1 2 0 15,1 2 0-15,0 2 0 0,-1-1-128 0,0 2 128 16,0 2-128-16,0-1 128 16,1 0-464-16,-1 2-16 0,0-1 0 0,0 2 0 15,2 1-1616-15,-1 2-320 0,-6 6-64 0,12-7-16448 0</inkml:trace>
  <inkml:trace contextRef="#ctx0" brushRef="#br0" timeOffset="18967.91">29467 8512 1839 0,'0'0'160'0,"0"0"-160"15,9-4 0-15,-9 4 0 0,13-1 2944 0,-1-1 544 16,-3-2 112-16,1 0 32 0,2 0-2448 0,0 1-480 15,-3-3-112-15,1 1-16 0,-1 1-240 0,0 0-48 16,-1-1-16-16,-8 5 0 0,0 0 288 0,9-6 48 0,-2-1 16 0,-7 7 0 16,0 0 432-16,0 0 96 0,0 0 0 0,0 0 16 15,0 0 528-15,0 0 96 0,0 0 32 0,0 0 0 16,0 0-400-16,0 0-80 16,0 0 0-16,0 0-16 0,0 0-416 0,0 0-80 0,0 0 0 0,0 0-16 15,0 0-208-15,0 0-32 0,0 0-16 0,-5 9 0 16,1 2-256-16,-2-2-48 0,0 0-16 0,-3 4 0 15,-2 3-48-15,1 0 0 0,-2 1 0 0,-2 2 0 16,-4 2 48-16,-2-1 0 0,-1 3 0 0,-5-1 0 16,-3-1-48-16,2 3-16 0,1 0 0 0,0-2 0 15,-3-1-176-15,3 1 0 0,1-2 144 0,5-5-144 0,1-3 0 16,4 1 0-16,-1 1 0 0,4-5 128 0,3-5-128 16,9-4 0-16,-8 4 0 0,8-4 0 15,0 0-576-15,0 0-16 0,-7-1-16 0,7 1 0 16,0 0-2176-16,-6-7-432 0,2-3-96 0,0 0-7040 15,1-1-1408-15</inkml:trace>
  <inkml:trace contextRef="#ctx0" brushRef="#br0" timeOffset="19292.96">29250 8478 16991 0,'0'0'752'0,"0"0"144"15,0 0-704-15,0 0-192 0,-2-8 0 0,2 8 0 0,0 0 1744 0,0 0 320 16,0 0 64-16,0 0 16 0,0 0-624 0,0 0-128 0,0 0-32 0,0 0 0 16,0 0-96-16,0 0-32 0,-2 12 0 0,2 2 0 15,2 2-352-15,2-1-80 0,1 1-16 0,0 0 0 16,0 1-208-16,0 0-64 0,2 1 0 0,-1 0 0 16,1 2-128-16,-1-1-48 0,1-3 0 0,-1-1 0 15,0 2-192-15,2-1-144 0,3 1 192 0,0-1-192 16,-5-2 128-16,2 3-128 0,0 2 0 0,-2 1 0 15,1-3 0-15,-2 0 0 0,-1 0 0 0,1-3 0 16,0-2 0-16,-1 0 0 0,-4-12 0 0,7 11 0 16,1 1-176-16,0-1-32 0,-8-11-16 0,9 9 0 15,0-3-1616-15,-9-6-320 16,9 5-64-16,-9-5-8112 0,13 2-1632 0</inkml:trace>
  <inkml:trace contextRef="#ctx0" brushRef="#br0" timeOffset="20805.9">29976 8053 4607 0,'0'0'400'0,"0"0"-400"0,0 0 0 15,0 0 0-15,0 0 3440 0,0 0 592 0,0 0 128 16,0 0 32-16,0 0-3136 0,0 0-624 0,0 0-128 0,0 0-32 16,0 0-144-16,0 0-128 0,0 0 144 0,-9 8-144 15,-2-2 624-15,0 1 16 0,2-2 16 0,-1 4 0 16,-2 3-32-16,-1-1-16 0,0 1 0 0,-2 0 0 15,-2-2-96-15,2 2-32 0,0 0 0 0,2 2 0 16,0-1-224-16,2 2-64 0,-1-2 0 0,1 1 0 16,4-1-192-16,1 1 0 0,3 1 0 0,0-2 0 15,0 0 0-15,3-2 0 0,2 1 0 0,0-1 0 16,1 0-672 0,1 1-32-16,1 0 0 0,1-2 0 0,-6-10-1024 0,10 9-192 0,0-1-64 15</inkml:trace>
  <inkml:trace contextRef="#ctx0" brushRef="#br0" timeOffset="21215.3">30091 8216 10127 0,'0'0'896'0,"0"0"-704"0,0 0-192 0,0 0 0 16,0 0 2992-16,0 0 560 0,0 0 112 0,-8 4 32 16,8-4-2848-16,-8 5-560 0,8-5-112 0,0 0-32 15,-3 12-144-15,-1-2 0 0,4-10 0 0,-4 10 0 16,4-10 0-16,-4 11 0 0,4-11 0 0,-4 10 0 16,4-10 0-16,-4 12 0 0,4-12 0 0,-3 12 0 15,3-12 0-15,0 0 0 0,0 0 0 0,0 0 0 16,-4 12-944-16,4-12-160 0,-2 11-48 15,2-11-5232-15,-5 12-1040 0</inkml:trace>
  <inkml:trace contextRef="#ctx0" brushRef="#br0" timeOffset="21687.38">30151 8059 13823 0,'0'0'1216'0,"0"0"-960"0,0 0-256 0,0 0 0 16,0 0 1568-16,0 0 272 0,0-7 48 0,0 7 16 15,0 0-1504-15,7-7-400 0,-7 7 128 0,0 0-128 16,0 0 0-16,9-4 0 0,-9 4 0 0,0 0-144 16,0 0 144-16,0 0 0 0,0 0 0 0,11 7 0 15,-11-7 480-15,7 10 32 0,-2 0 0 0,-1 1 0 16,-4-11-240-16,4 13-32 0,-1 0-16 0,-1 0 0 15,1 1-224-15,-1 1 0 0,-2-1 128 0,0 0-128 0,2-1 0 16,-2 2 0-16,-2-2 128 0,1 1-128 0,0 0 0 16,-2 1 176-16,1-1-176 0,-2-1 160 0,0-1-160 0,0 0 0 15,1-2 144-15,-1 1-144 0,-3 0 0 0,1 2 0 16,2-1 0-16,-1 0 0 16,-1-2-320-16,-1 3-144 0,2 2-32 0,0-2-6320 15,-2-4-1264-15</inkml:trace>
  <inkml:trace contextRef="#ctx0" brushRef="#br0" timeOffset="23525.3">30446 7894 6447 0,'0'0'576'0,"0"0"-576"16,-9-5 0-16,9 5 0 0,0 0 1632 0,0 0 224 15,0 0 32-15,-6-7 16 0,6 7-800 0,-5-8-144 16,5 8-48-16,0 0 0 0,0 0 416 0,0 0 80 16,-2-9 0-16,2 9 16 0,-3-10-320 0,3 2-64 15,0 8-16-15,6-8 0 0,2 3-128 0,-8 5-16 16,7-8-16-16,1 1 0 0,-8 7-352 0,11-5-80 16,1 0-16-16,1 0 0 0,1 0-208 0,1-1-32 0,-3 2-16 15,1 1 0-15,1-1-160 0,-1 1 128 0,-1 0-128 16,-1 2 128-16,1-3-128 0,0 2 0 15,0 0 0-15,-12 2 0 0,10 3 0 0,-10-3 0 0,10 5 176 16,-10-5-176-16,0 0 176 0,0 0-176 0,0 0 192 0,6 11-192 16,-6 0 384-16,-2 2-16 0,-2-1-16 0,-1 0 0 15,-3-2-112-15,-1 2-32 0,-1 1 0 0,-1 3 0 16,1-1-208-16,-3 1 128 0,-3-2-128 16,2 3 0-16,1 1 144 0,-1 1-144 0,-2-4 128 0,3 1-128 15,1 0 192-15,6-3-64 0,3-2 0 0,-1 2 0 16,-2 0 64-16,3 1 0 0,4-4 0 0,1-1 0 15,-2-9 112-15,5 9 16 0,3-2 16 0,2 1 0 16,2-3-336-16,2 0 0 0,2-1 0 0,2 1 0 16,2-1 0-16,1 1-192 0,-1 2 32 0,1-3 0 15,-1-2-1232-15,-1 1-240 16,-2-1-48-16</inkml:trace>
  <inkml:trace contextRef="#ctx0" brushRef="#br0" timeOffset="25360.27">29611 9673 12895 0,'0'0'1152'0,"0"0"-928"16,0 0-224-16,0 0 0 0,0 0 2944 0,0 0 528 15,0 0 112-15,0 0 32 0,-9 0-2304 0,9 0-464 16,0 0-80-16,-8 4-32 0,1 3-320 0,0 1-64 0,1-1-16 16,-1 3 0-16,-1-1-16 0,-1 2-16 0,-1 2 0 0,-1 2 0 15,-2 2 80-15,-1 1 32 0,-3 2 0 0,-1 2 0 16,-2-3-224-16,-2 2-64 0,-3 1 0 0,0 0 0 16,-1-2-128-16,0 1 0 0,-2 2 0 0,1-3 0 15,1-3-224-15,2-3-80 0,-1-3-16 0,4 0 0 31,4 1-512-31,4-5-96 0,3-5-32 0,10-2 0 16,-7-5-1648-16,4-3-336 0</inkml:trace>
  <inkml:trace contextRef="#ctx0" brushRef="#br0" timeOffset="25570.26">29317 9712 29487 0,'0'0'2624'0,"0"0"-2112"16,-3-6-512-16,3 6 0 0,0 0 1584 0,0 0 208 15,0 0 32-15,0 0 16 0,0 0-1472 0,0 0-368 16,11 4 0-16,-4 4 0 0,-1 3 0 0,0 4 0 16,1-1 0-16,-1 4 0 0,-1 3 0 0,1 3 0 15,-3 2 0-15,3 0 0 0,-1-1 0 0,0-1-128 16,0 0 128-16,2-2 0 0,2-1-304 0,-1-2 32 16,-2 0 0-16,2-4 0 15,0-2-1600-15,1-2-320 0,-9-11-64 0,14 6-6704 16,-2-1-1344-16</inkml:trace>
  <inkml:trace contextRef="#ctx0" brushRef="#br0" timeOffset="26011.52">29950 9290 32479 0,'2'-12'1440'0,"-2"12"288"0,4-9-1376 0,-4 9-352 0,2-9 0 0,2 1 0 16,3-1 368-16,0 3 0 0,3 0 0 0,0 2 0 15,0 2-368-15,1 1 0 0,-11 1 0 0,13-3 0 16,-3 2 0-16,1 1 0 0,-1 2 0 0,-10-2-128 16,12 3 128-16,-2-1 0 0,1 1 0 0,-11-3 0 15,0 0 0-15,10 5 0 0,-3 3 0 0,-2 1 0 16,-5-9 240-16,1 12 80 0,-2 0 0 0,-2-2 16 0,-1-1 144 0,-3 3 32 15,-5 2 0-15,0 1 0 0,0-1-192 0,1 3-48 16,-4 1 0-16,2 2 0 0,1-2-272 0,1 0 160 16,-2 1-160-16,1-3 128 0,3 3-128 0,2-4 0 15,2-2 0-15,1 0 0 0,4-13 0 0,-2 11 128 16,2-1-128-16,0-10 128 0,-2 11 16 0,2-11 0 16,0 0 0-16,0 0 0 0,0 0-144 0,4 11 0 15,0-1 0-15,-4-10 0 0,0 0 0 0,8 10 0 16,-3-1 0-16,3-2 0 0,2-3-256 0,2 1 32 15,0 0 0-15,2-1 0 0,4 0-144 0,3-2-16 16,0 1-16-16,1 1 0 16,2 0-400-16,-1 0-80 0,-1 0-16 0,-1-2 0 15,-2-2-2160-15,-2 4-432 0</inkml:trace>
  <inkml:trace contextRef="#ctx0" brushRef="#br0" timeOffset="27115.31">29373 10727 34271 0,'0'0'1520'0,"0"0"304"0,0 0-1456 16,0 0-368-16,-13-3 0 0,5 3 0 0,8 0 592 0,-7 5 48 15,0 2 16-15,7-7 0 0,-6 10-656 0,5 2 0 16,0-3 0-16,-2 2 0 15,-2-2-784-15,5-9-48 0,5 9 0 0,2-1 0 16,-7-8-1984-16,9 5-416 0,-9-5-80 0,21 4-16 0</inkml:trace>
  <inkml:trace contextRef="#ctx0" brushRef="#br0" timeOffset="27254.07">29567 10881 2751 0,'0'0'128'0,"-9"5"16"16,1-1-144-16,-2 0 0 0,-1 0 0 0,11-4 0 0,-6 7 6992 0,0 1 1376 0,6-8 272 0,0 0-14704 16,-1 11-2928-16</inkml:trace>
  <inkml:trace contextRef="#ctx0" brushRef="#br0" timeOffset="27396.28">29472 11169 39039 0,'0'0'1728'0,"0"0"368"0,0 0-1680 0,0 0-416 0,0 0 0 0,0 0 0 15,0 0-2048-15,0 0-512 0,10 2-80 0</inkml:trace>
  <inkml:trace contextRef="#ctx0" brushRef="#br0" timeOffset="27953.96">29633 11586 11967 0,'0'0'1072'0,"0"0"-864"16,-7-1-208-16,-1 2 0 0,8-1 3904 0,-11 8 720 15,2 2 160-15,-1 2 16 0,-2-2-3456 0,-1 3-704 16,-3 2-144-16,0 2-32 0,-3 1 240 0,-4 3 32 16,-3 1 16-16,0 1 0 0,0 3-128 0,-3 1-32 15,-2-1 0-15,-1 1 0 0,0-1 176 0,0 1 16 16,2-2 16-16,2 0 0 0,2-3-368 0,2-1-80 16,1-1-16-16,3-2 0 0,2-3-336 0,4-2 0 0,1-1 0 0,2-3-128 31,2-3-1712-31,9-6-336 0,0 0-64 0,0 0-13136 0</inkml:trace>
  <inkml:trace contextRef="#ctx0" brushRef="#br0" timeOffset="28168.56">29317 11663 46879 0,'0'0'2080'0,"-4"12"416"0,0 2-1984 0,1 2-512 0,2 2 0 0,2 0 0 15,2-1-176-15,1 1-128 0,0 2-16 0,2 1-16 16,2-3-32-16,1 1 0 0,-1 1 0 0,1 0 0 16,0-2-224-16,0 1-48 0,0-2-16 0,-1-1 0 15,-1-2-240-15,-1 2-64 0,0-3 0 0,-3 0 0 16,-1-3-1312-16,-2-10-272 0,0 0-48 0,0 0-7264 16,0 0-1440-16</inkml:trace>
  <inkml:trace contextRef="#ctx0" brushRef="#br0" timeOffset="28602.46">29799 11339 7359 0,'0'0'656'0,"-9"-6"-528"0,1-2-128 0,3 0 0 0,2 2 6912 0,3 6 1344 0,7-9 256 0,2 0 64 32,3-2-7504-32,2 1-1520 0,3-1-288 0,3 1-64 0,-1-1 544 0,1 1 128 0,0 2 128 0,1 3-208 15,-1 1 208-15,-2 1 0 0,-2 1 0 0,-3 2 0 16,-1 1 224-16,-12-1 32 0,0 0 16 0,11 7 0 16,-3-1 112-16,-8-6 0 0,0 12 16 0,-2 1 0 15,-4 0-16-15,0 0-16 0,-3 0 0 0,-3 1 0 16,-1 1-192-16,0-1-48 0,1-1 0 0,0 1 0 15,2 1-128-15,2-2 0 0,3-3 0 0,-2 1 0 16,1-1 0-16,1-2 0 0,5-8 0 0,-4 8 0 16,4-8 128-16,-3 10-128 0,-1-1 0 0,3 0 128 0,2 2 16 15,-1-1 0-15,-4 2 0 0,3-2 0 0,1-10 224 0,1 13 32 16,-3 1 16-16,2 0 0 0,2-2-176 0,2-1-48 16,-1 0 0-16,-3-11 0 0,0 0-192 0,12 8 0 15,3-3 0-15,1-1 0 0,-2-4-256 0,6-2-112 16,2-2-16-16,3-2 0 15,-1-3-2832-15,1-2-576 0</inkml:trace>
  <inkml:trace contextRef="#ctx0" brushRef="#br0" timeOffset="29636.02">32159 8514 7359 0,'0'0'656'0,"0"0"-528"15,0 0-128-15,13 2 0 0,-13-2 4096 0,0 0 768 0,0 0 176 16,10 2 16-16,-10-2-3152 0,0 0-640 0,0 0-128 0,-1 12-32 16,-4-4 192-16,-4 1 48 0,-3 0 0 0,-2 4 0 15,-3 1-560-15,-2 3-96 0,0 2-32 0,-5 0 0 16,-2-1-336-16,0 3-64 0,-1-1 0 0,-1 2-16 16,0 1 64-16,2 2 16 0,2 1 0 0,2-2 0 15,1-6-96-15,0 0-16 0,0-2 0 0,3 2 0 16,3 2-208-16,2-3 0 0,-2-3-144 0,3-2 144 15,1-4-256-15,0-3 32 0,0-3 16 0,3 1 0 16,8-3-1808-16,0 0-352 16,-9-5-80-16,1-4-12208 0</inkml:trace>
  <inkml:trace contextRef="#ctx0" brushRef="#br0" timeOffset="29866.94">31755 8582 21183 0,'0'0'1888'0,"0"0"-1504"15,0 0-384-15,0 0 0 0,0 0 4032 0,0 12 720 16,4-2 160-16,-1 2 16 0,0 1-3456 0,2 1-688 16,3 1-144-16,0 2-16 0,-2 2-256 0,2 1-48 15,3-3-16-15,0 1 0 0,1 3-176 0,1 1-128 16,0 0 192-16,3 0-192 0,0-1 144 0,-2 1-144 16,-2 1 0-16,-1-4 144 0,1-2-144 0,-1 0 0 15,-2 0 0-15,-2-3 0 0,0-2-208 0,-2-3-80 16,-5-9-16-16,0 0 0 15,0 0-336-15,3 11-80 0,-3-11-16 0,0 0 0 16,0 0-1616-16,0 0-320 0,0 0-64 0,9-4-11856 0</inkml:trace>
  <inkml:trace contextRef="#ctx0" brushRef="#br0" timeOffset="30427.09">32371 7941 31791 0,'0'0'1408'0,"2"-9"288"0,-2 1-1360 0,0 8-336 0,7-7 0 0,3 2 0 0,-1 1 128 0,4 1-128 15,2 1 128-15,4 1-128 0,0-1 0 0,1 2 0 16,1 2 0-16,-2-1 0 0,1-1 0 15,-3 0 0-15,-3-1 0 0,-1 3 0 0,0 3 128 0,-1 2-128 16,-3-2 160-16,-9-5-160 0,8 8 432 0,-8-8-16 16,0 0 0-16,0 13 0 0,-3 1-16 0,-2 1 0 15,0-1 0-15,-3-1 0 0,-3-1-144 0,1 0-48 16,0-1 0-16,-2 1 0 0,0-2-208 0,2 1 0 16,-2-2 128-16,0-1-128 0,1 1 0 0,0-4 0 15,2-1 0-15,9-4 0 0,-9 4 0 0,9-4 0 16,0 0 0-16,0 0 0 0,0 0 0 0,0 0 0 15,-9 0 0-15,9 0 0 0,0 0 0 0,0 0 0 0,0 0 0 16,0 0 0-16,0 0-128 0,0 0 128 0,13-3-192 0,-2 2 192 16,1 2-128-16,0-1 128 0,-2 2 0 0,1-2 0 15,-11 0-128-15,12 0 128 0,-2 0 0 0,2 1 0 16,1 2 0-16,-3-2 0 0,-10-1 0 0,12 1 0 16,-12-1 0-16,0 0 0 0,0 0 0 0,0 0 0 15,0 0 0-15,6 11 0 0,-6-11 0 0,4 10 0 16,-4-10 0-16,-2 10 0 0,-4 0 0 0,1-1 0 15,0 0 0-15,1 1 0 0,0 1 0 0,-2-1 0 16,-5-1 0-16,5 0 192 0,2-1-48 0,0 1-16 16,-1 0-128-16,-2 1 192 0,1-3-192 0,-1 1 192 15,-2 0-192-15,3 0 0 0,6-8 0 0,-7 10 0 16,1 1 0-16,-1-2 0 0,0-1-192 0,7-8 192 16,0 0-2320-16,-7 8-352 15,-2-3-64-15</inkml:trace>
  <inkml:trace contextRef="#ctx0" brushRef="#br0" timeOffset="31265.5">32091 9748 2751 0,'0'0'256'0,"0"0"-256"0,0 0 0 0,0 0 0 15,0 0 4144-15,0 0 784 0,0 0 144 0,0 0 48 16,0 0-2704-16,0 0-544 0,0 0-96 0,-8 6-32 16,-2-1-480-16,10-5-112 0,0 0 0 0,-8 6-16 15,-1 1-368-15,0 1-64 0,1-1 0 0,-1 2-16 16,0 3-176-16,-3 2-16 0,-2 3-16 0,-2 1 0 16,-1 2-96-16,-1-1-32 0,-2 1 0 0,1 1 0 0,-1 0-208 15,-1 2-144-15,-1 2 192 0,1-3-192 16,2-2 128-16,-1-2-128 0,2-3 0 0,0 0 0 0,-1-1 0 15,4-3 0-15,0-1 0 0,2-2 0 16,2-3-1024-16,1-1-272 0,10-4-48 0,-7-1-8944 16,0-3-1776-16</inkml:trace>
  <inkml:trace contextRef="#ctx0" brushRef="#br0" timeOffset="31483.6">31716 9741 26719 0,'0'0'2368'0,"0"0"-1888"16,0 0-480-16,0 0 0 0,0 0 2480 0,0 0 400 0,0 0 64 16,0 0 32-16,0 0-2384 0,0 0-464 0,0 0-128 0,10 9 0 15,2 3 0-15,-3 0 0 0,-3 1 0 0,1 2 0 16,1 5 0-16,0 2 0 0,-1 3 0 0,2 0 0 16,-1-2 0-16,1 1 0 0,2-2 0 0,-2 3 0 15,-1-1 0-15,1 1-192 0,1 1 192 0,-1-5-192 31,-2-7-320-31,-1-1-80 0,1 0-16 0,-2 0 0 16,0 0-1440-16,3-1-272 0,0-3-64 0</inkml:trace>
  <inkml:trace contextRef="#ctx0" brushRef="#br0" timeOffset="32124.41">32382 9390 21183 0,'0'0'1888'0,"0"0"-1504"0,-2-9-384 0,2 9 0 16,0 0 2256-16,0 0 384 0,7-9 80 0,1 4 16 16,1 4-1632-16,3-1-320 0,-1 0-64 0,2 0-16 15,2 1-448-15,2 0-112 0,1-2-16 0,0 2 0 16,2 0-128-16,-2-1 128 0,0 1-128 0,-1 2 128 15,-1-1 0-15,-1 3-128 0,0 0 192 0,-3 0-64 16,-5 1 64-16,-7-4 0 0,0 0 0 0,3 12 0 16,-6-1 32-16,-3 0 16 0,-6 2 0 0,-4 3 0 15,0 2-112-15,-4-2 0 0,-1-4-128 0,0 2 192 16,0 3-192-16,1-3 0 0,-3-3 0 0,5-2 0 16,0-3 0-16,4-1 0 0,2 1 128 0,12-6-128 15,-8 4 0-15,8-4 0 0,0 0 128 0,0 0-128 16,0 0 0-16,0 0 0 0,0 0 0 0,0 0 0 0,0 0 0 15,9-4 0-15,2 0-160 0,-1 1 160 0,-10 3 0 16,13-1 0-16,-1 1 0 0,-1 2-128 0,-11-2 128 0,12 4 0 16,-12-4-144-16,13 4 144 0,0 0 0 0,-1 0 0 15,-12-4 0-15,13 5 0 0,-3 1 0 0,-10-6 192 16,0 0-64-16,8 7 0 0,0 0 224 0,-8-7 32 16,7 6 16-16,-1 1 0 0,-1 2-96 0,-5-9-32 15,0 0 0-15,7 9 0 0,-3 0-272 0,-2 0 128 16,0-1-128-16,-6 1 0 0,-3 1 0 0,1-3 0 15,-1 2 0-15,-1 2 0 16,-2 1-544-16,-3 1-16 0,-4-2 0 0,0 4 0 16,3 0-1744-16,-5 4-336 0,-1 1-80 0</inkml:trace>
  <inkml:trace contextRef="#ctx0" brushRef="#br0" timeOffset="32730.26">31968 11416 22751 0,'0'0'1008'0,"0"0"208"0,0 0-976 15,0 0-240-15,0 0 0 0,0 0 0 0,0 0 1600 0,0 0 256 0,-7 7 64 0,-4-2 16 16,-2 0-720-16,0 2-160 0,3 2-32 0,-1 3 0 16,-2-1-160-16,0 4-32 0,1 2-16 0,-1 4 0 15,-1 3-288-15,-2 6-48 0,-1 4-16 0,2 1 0 16,-1 2-464-16,1-3 128 0,-1-2-128 0,2 0 0 16,-1-5 0-16,1-1 0 0,0-4 0 0,1-1 0 15,1-3 0-15,0-2 0 0,-1-3 0 0,3-4 0 16,0-4 0-16,1-2-128 0,-1-3-16 0,-1-4 0 15,0-2-2912-15,2-5-576 16</inkml:trace>
  <inkml:trace contextRef="#ctx0" brushRef="#br0" timeOffset="32952.5">31701 11497 31327 0,'0'0'1392'0,"0"0"272"15,0 0-1328-15,1 12-336 0,2-2 0 0,1 2 0 0,1 1 2736 0,2 2 464 16,-1-1 112-16,2 4 16 0,3 3-2720 0,-1 0-608 16,-1-2 0-16,2 2 0 0,-1 1 0 0,0 1-128 15,-1-3 128-15,2 1-128 0,-1-1-80 0,-1-1-16 16,-1 1 0-16,-2-2 0 16,-3 0-272-16,0-1-48 0,2-1-16 0,-1-2 0 15,-4-1-480-15,1 0-112 0,2-2 0 0,-3-2-16 16,0-9-2096-16,0 9-400 0,0-9-96 0</inkml:trace>
  <inkml:trace contextRef="#ctx0" brushRef="#br0" timeOffset="33554.82">32335 11057 36335 0,'0'0'1600'16,"0"0"352"-16,-3-10-1568 0,3 10-384 0,0 0 0 0,0 0 0 0,7-10 240 0,1 2-48 15,2 2 0-15,2 0 0 0,1 1 80 0,1 1 16 16,3 2 0-16,-1-2 0 0,-1 0-288 0,2 3 128 16,2 2-128-16,-1 2 0 0,-4 0 0 0,-1 3 0 15,-2-1 0-15,-4 1 0 0,-1 1 272 0,-2 1-48 16,-4-8-16-16,1 11 0 0,-1 0 0 0,-1-1 0 0,-3 1 0 0,-3-1 0 16,-2 1-32-16,-3-1-16 15,-2 0 0-15,1 0 0 0,-1-3-32 0,-1 1 0 0,1-1 0 16,1-3 0-16,0 1-128 0,2-1 160 0,11-4-160 15,-9 2 160-15,0 0-160 0,9-2 0 0,0 0 0 0,0 0 0 16,-9-2 0-16,9 2 0 0,0 0 128 0,0 0-128 16,0 0 0-16,8-6-272 0,-8 6 64 0,12-5 16 15,-2 2 0-15,-10 3 0 0,12-1 0 0,-2-1 0 16,-10 2 32-16,12 2 16 0,-12-2 0 0,12 4 0 16,-12-4-144-16,10 6-32 0,-10-6 0 0,10 8 0 15,-3 0 320-15,-7-8-192 0,6 12 192 0,0-1-160 16,-1 1 160-16,-1 0 0 0,-2-1 128 0,1 3-128 15,-2 0 0-15,1-1 144 0,-1 0-144 0,0 0 0 16,1-1 128-16,-4 1-128 0,0 0 0 0,-1 1 0 0,-1-2 0 16,-1-2 0-16,-2 1 0 0,1-1 0 0,-5 2 0 15,0-3 0-15,-2-1 0 0,1 1 0 0,-1 0-192 16,0-1-32-16,0 0-16 0,1-2 0 16,2 2-2512-16,-2-3-496 0</inkml:trace>
  <inkml:trace contextRef="#ctx0" brushRef="#br0" timeOffset="35774.76">33084 7692 2751 0,'0'0'256'0,"0"0"-256"16,0 0 0-16,0 0 0 0,0 0 3744 0,-6-6 704 15,6 6 144-15,-8-2 16 0,8 2-2272 0,-5 0-464 0,0 0-80 16,5 0-32-16,-7-1-1120 0,7 1-208 15,0 0-48-15,0 0-16 0,0 0-368 0,0 0-128 0,0 0 0 0,0 0 0 32,0 0-240-32,0 0-32 0,5 0-16 0,2 0 0 0,-1 1 240 0,1-1 176 0,-1 0-208 0,0 0 80 15,-6 0 336-15,5-1 80 0,-5 1 16 0,0 0 0 16,0 0 528-16,0 0 128 0,0 0 0 0,0 0 16 16,0 0 96-16,0 0 16 0,0 0 0 0,0 0 0 15,0 0-368-15,0 0-64 0,0 0-16 0,0 0 0 16,0 0-368-16,0 0-80 0,0 0 0 0,0 0-16 15,0 0-176-15,5-8 0 0,-5 8 144 0,0 0-144 16,0 0 256-16,0 0 0 0,0 0-16 0,0 0 0 16,4-9 16-16,-4 9 0 0,0 0 0 0,0 0 0 15,0 0-128-15,0 0 0 0,0 0-128 0,0 0 192 0,0 0-192 0,0 0 128 16,0 0-128-16,0 0 0 0,0 0 192 0,0 0-48 16,0 0-16-16,0 0 0 0,0 0 48 0,0 0 0 15,0 0 0-15,0 0 0 0,10 1-48 0,0 2 0 16,0-1 0-16,0 1 0 15,3-1-128-15,2 2 0 0,0-1 0 0,5 2 0 0,1 0 0 0,2 2 0 16,2-1 0-16,0 2 0 0,-4 1 0 0,0 0 0 16,-2 1 0-16,-1 0 0 0,-3 0 0 0,0 1 0 15,0-1 0-15,-2-1 0 0,-2-2 0 0,1-1 0 16,-1 0 0-16,-1 0 0 0,-2 2 0 0,0 0 0 16,0-2 0-16,-8-6 0 0,10 4 0 0,-10-4 0 15,10 3 0-15,-10-3 0 0,11 4 128 0,-3 0-128 16,-8-4 128-16,0 0-128 0,10 2 144 0,-10-2-144 0,0 0 160 15,11 3-160-15,-11-3 160 0,9 2-160 0,-9-2 160 0,0 0-160 16,0 0 160-16,0 0-160 0,7 6 160 0,-7-6-160 16,6 10 160-16,-2-1-160 0,-4-9 160 0,1 12-160 15,-2 0 160-15,-2-1-160 0,-2 1 160 0,0 4-160 16,-2 2 128-16,-1 4-128 0,0 3 0 0,1 2 144 16,0 2-144-16,1 1 0 0,-2 1 0 0,2 2 128 15,1 1-128-15,1 4 0 0,0 1 0 0,2 2 0 16,-1 2 0-16,2 7 0 0,0 5 0 0,-1 1 0 15,0 0-128-15,-1 1 128 0,2 2 0 0,-3 5 0 16,-3 5 0-16,1 3 0 0,-1 1 0 0,0 2 0 16,-3 2 0-16,0 0 0 0,-2 1 0 0,0 4 0 15,-1 7 0-15,2-3 0 0,-2-9 0 0,1 0 0 0,3-3 0 16,-2 3 0-16,1 1 0 0,2-1 0 0,3-4 0 0,0-4 0 16,-1-3 0-16,3-4 0 0,-1-2 0 0,1 1 0 15,0 3 0-15,0 0 128 0,-4-1-128 0,1-3 0 16,-1-2 0-16,0 1 0 0,-2 0 0 0,0-1 128 15,0 1-128-15,0 0 0 0,0 1 0 0,0-2 128 16,0 0-128-16,-1-2 0 0,0 0 0 0,1 0 128 16,-2-3-128-16,2 3 0 0,0 1 128 0,1-3-128 15,1-4 0-15,0-2 128 0,2-1-128 0,1-1 0 16,0-6 144-16,1-1-144 0,2-2 128 0,1 0-128 16,3-1 160-16,-1 0-160 0,2-2 224 0,0 0-48 15,1-1-16-15,1-1 0 0,-3-3 16 0,1-2 0 16,0 1 0-16,0-4 0 0,-1-3-176 0,-1 0 128 15,1-4-128-15,-2-1 128 0,1-1 64 0,-2 1 16 16,-2-4 0-16,1-2 0 0,0 1 48 0,-1-2 16 0,2-9 0 0,0 0 0 16,-1 9-64-16,1-9-16 0,0 0 0 0,0 0 0 15,0 0 64-15,0 0 0 0,-5 5 0 0,5-5 0 16,0 0 112-16,0 0 16 0,-9 1 16 0,9-1 0 16,-12 0-16-16,3 0-16 0,0-1 0 0,-2 1 0 15,0-1-16-15,4 1 0 0,-1 0 0 0,-2 0 0 16,-2 1-80-16,-2-1-16 0,-3 1 0 0,0 3 0 15,-1-1-80-15,-18 1-32 0,4 1 0 0,6 0 0 16,2 0-144-16,1 1 0 0,1-1 0 0,1-3 128 16,4 0-256-16,1 0-64 0,1-2-16 0,2-1 0 15,2 0-2976-15,11 1-592 16</inkml:trace>
  <inkml:trace contextRef="#ctx0" brushRef="#br0" timeOffset="41902.47">26688 13972 23039 0,'0'0'2048'0,"0"0"-1648"15,0 0-400-15,0 0 0 0,0 0 2784 0,0 0 480 16,0 0 80-16,0 0 32 15,0 0-3376-15,0 0-528 0,0 0-176 0,0 0-48 0,-7 5 1168 0,7-5 224 16,0 0 64-16,-10 6 0 0,3 1 48 0,1 2 16 0,3 1 0 16,-3 4 0-16,0 1 0 0,-2 3 0 15,-1 2 0-15,-2 5 0 0,-2 3-32 0,-4 6 0 0,-5 4 0 0,-3 5 0 16,-2 4-352-16,-2 1-80 0,-1 2-16 0,-2 2 0 16,-5 0-160-16,-2 3-128 0,-4 1 192 0,-1 1-192 15,-2 1 304-15,2-1-48 0,-2 0-16 0,5-3 0 16,1-3-64-16,3-3-16 0,1-2 0 0,4-5 0 15,3-3-160-15,2 0 160 0,1 0-160 0,0-2 160 16,0 1-160-16,2-7-144 0,2-5 144 0,0-5-208 16,1-1-1008-1,3-5-208-15,3-2-48 0,1-6 0 0,1-3-896 16,1-4-192-16,2-5-48 0,3-3-12832 0</inkml:trace>
  <inkml:trace contextRef="#ctx0" brushRef="#br0" timeOffset="42316.49">25962 14063 16575 0,'0'0'1472'0,"0"0"-1168"16,-8-4-304-16,8 4 0 0,0 0 5920 0,0 0 1120 15,0 0 240-15,0 0 32 0,0 0-6160 0,0 0-1152 16,8 7-384-16,0 0 0 0,-1 1 224 0,0 0 160 16,3 1-208-16,-1 0 80 0,-2 2 288 0,3 0 64 15,0 1 16-15,0 3 0 0,1 3 400 0,-1 1 96 0,1 1 16 0,0 2 0 16,3 3-112-16,-1 1-32 0,0 1 0 0,4 5 0 16,2 0-304-16,3 3-64 0,-1 2-16 0,3-1 0 15,-1 2-48-15,3 1-16 0,0 2 0 0,2 0 0 16,0 1-16-16,0 1 0 0,-1-1 0 0,0-2 0 15,-1 1-144-15,1-2 0 0,-3-3 0 0,1 0 128 16,-1-4-128-16,-4-2 0 0,0-3 0 0,-2 0 0 16,-2-4 0-16,0-1 128 0,-5 0-128 0,1-3 0 15,-2-2 0-15,1-2-144 0,-5-3 0 0,2-2 0 16,0-2-416-16,0 0-80 16,-8-8 0-16,9 3-16 0,0-2-1632 0,-9-1-320 15,10-1-64-15,-10 1-15184 0</inkml:trace>
  <inkml:trace contextRef="#ctx0" brushRef="#br0" timeOffset="44163.68">23224 14453 23039 0,'0'0'2048'0,"0"0"-1648"15,0 0-400-15,0 0 0 0,0 0 2624 0,0 0 432 16,0 0 80-16,-3 9 32 0,3-9-2336 0,-2 12-448 0,4 1-112 16,1 1-16-16,4 0 176 0,1 2 16 0,1 4 16 0,3 2 0 15,1 1 128-15,1 3 32 0,-1 3 0 0,3 0 0 16,1-2 32-16,-2 0 16 0,0-1 0 0,-1 1 0 15,0-1-208-15,-2-2-32 0,-4 0-16 0,2-1 0 16,-1-3-416-16,-2-2 0 0,-2 0 0 0,-1-2 0 16,-3-3 0-16,2-3-192 0,1-2 0 0,-4-8 16 31,0 0-2208-31,0 0-448 0,0 0-96 0</inkml:trace>
  <inkml:trace contextRef="#ctx0" brushRef="#br0" timeOffset="44447.99">23951 14334 35935 0,'-16'-5'1600'0,"6"4"320"0,-2 1-1536 0,0 5-384 16,-1 3 0-16,3 5 0 0,2 5 1408 0,0 3 224 15,1 5 32-15,0 1 16 16,-3 3-2192-16,0 3-448 0,-3 2-96 0,-1 4-16 0,-3 4 560 0,-3 5 128 15,-1 5 0-15,-2 0 16 0,-3 2 544 0,-2-2 96 16,1-1 32-16,-2-1 0 0,-2-1 736 0,-2 3 160 16,0 2 16-16,0 2 16 0,2-1-368 0,-1 2-80 15,0-2-16-15,0-3 0 0,4-1-592 0,2-3-176 16,2-5 0-16,3-2 0 0,4-6 0 0,3-2-240 0,1-3 48 0,4-1 0 31,2-2-1328-31,4-2-256 0,3 12-12112 16,3-28-224-16</inkml:trace>
  <inkml:trace contextRef="#ctx0" brushRef="#br0" timeOffset="44896.7">24317 14660 26655 0,'0'0'1184'0,"0"0"240"0,0 0-1136 0,0 0-288 16,0 0 0-16,0 0 0 0,0 0-176 0,0 0-80 15,0 0-32-15,0 0 0 0,12 0 288 0,-2 0 0 16,-10 0 128-16,12 0-128 0,0 1 1344 0,1-1 192 16,-2 0 16-16,2 2 16 0,2 0 352 0,3 1 80 0,3-3 16 0,2 1 0 15,2-1-832-15,2 1-160 0,1 1-48 0,2-2 0 16,1 0-608-16,-1 0-128 0,-1 1-32 0,1-1 0 15,-2 0-208-15,2-1 0 16,2-1 128-16,-1 1-128 0,-1 0 0 0,0 0 0 0,0-2 0 0,-1 0 0 31,-2 2-1136-31,-2-2-208 0,-4 1-64 0,-2-1-10528 0,-1-1-2112 0</inkml:trace>
  <inkml:trace contextRef="#ctx0" brushRef="#br0" timeOffset="46339.73">27373 14626 36399 0,'0'0'1600'0,"0"0"352"0,0 0-1568 0,2-9-384 15,0 1 0-15,-2 8 0 0,0 0 640 0,5-8 64 16,-5 8 0-16,8-6 0 0,-8 6-352 0,0 0-64 15,0 0-16-15,0 0 0 0,0 0 384 0,0 0 80 16,0 0 16-16,0 0 0 0,0 0 16 0,8 10 16 16,-2 1 0-16,-1 0 0 0,1 2-192 0,-1 2-32 15,-3-1-16-15,2 3 0 0,2 1-224 0,-1 5-32 16,0 1-16-16,-1 2 0 0,0 0-112 0,0 1-32 16,0-4 0-16,0 0 0 0,-2 4 0 0,2-3 0 0,0-3 0 15,1-1 0-15,0-2 80 0,2-1 16 0,1-4 0 16,0-1 0-16,-1-3 32 0,4-1 16 0,1-3 0 15,-1-3 0-15,2-2-48 0,3-1-16 0,1-4 0 0,0-3 0 16,0-2-80-16,1-3 0 0,-1-3-128 0,1-1 192 16,-1-1-192-16,-1 0 144 0,-3-2-144 0,0 2 128 15,0 0-128-15,-1 1 0 0,-2 1 0 0,2 3 128 16,-2 1-128-16,1 3 0 0,-2 1 0 0,-9 8 0 16,10 0 0-16,1 3-176 0,0 2 176 15,0 4-128-15,-3 4 128 0,1 2-160 0,-1-1 160 0,1 3-160 16,-1 1 160-16,1-1 0 0,0-1 0 0,0-1 0 15,-1 1 0-15,1-2 0 0,1-1 0 0,-2-1 0 16,0-3 0-16,0 0 0 0,-2 0 0 0,1-2 0 16,-7-7 0-16,9 6 176 0,-9-6-176 0,9 7 192 15,-9-7-16-15,10 5 0 0,-2 0 0 0,1-1 0 0,1 0-32 0,-10-4 0 16,11 4 0-16,0 0 0 0,-1-1 0 0,1 1 0 16,0-2 0-16,0-1 0 0,-1 1 0 0,2-2 0 15,1-2 0-15,1 1 0 0,1-3 32 0,-1 2 0 16,0-2 0-16,1-3 0 0,-2-2 16 0,0 0 0 15,-2-1 0-15,4-2 0 0,0-1 0 0,-2-3 16 16,-1-2 0-16,1-2 0 0,2-1-64 0,-1-2-16 16,0-3 0-16,3-3 0 0,0-1 0 0,0-1 0 15,0-3 0-15,0 0 0 0,-1 0-128 0,-1 3 0 16,0 2 0-16,-2 3 0 0,-2 3-160 0,0 3 160 16,-3 3 0-16,0 4-144 0,-3 0-144 0,-1 3-32 15,-2-1 0-15,2 4 0 16,-4 7-1024-16,4-7-192 0,-4 7-64 0,0 0 0 15,0 0-1568-15,0 0-320 0,0 0-64 0</inkml:trace>
  <inkml:trace contextRef="#ctx0" brushRef="#br0" timeOffset="47783.38">27559 15399 40607 0,'0'0'1792'0,"-10"4"384"0,1 0-1744 0,1-1-432 0,8-3 0 0,0 0 0 16,0 0-896-16,0 0-256 0,0 0-48 0,0 0-16 16,10-2-64-16,5 1 0 0,3-3-16 0,1 0 0 15,2-1-560-15,2 2-96 0,1 1-32 0,2 1 0 16,-1-1-1312-16,0 2-272 0,-2-1-48 0</inkml:trace>
  <inkml:trace contextRef="#ctx0" brushRef="#br0" timeOffset="47962.23">27883 15395 911 0,'14'6'0'0,"2"-3"0"15,-2 0 0-15,0 0 0 0,-1-1 4032 0,0 1 704 16,-2 0 160-16,-11-3 32 0,12 3-2864 0,-2 1-560 15,-10-4-112-15,10 7-32 0,-10-7-912 0,0 0-176 16,12 4-32-16,-12-4-16 0,12 2-80 0,-12-2-16 0,0 0 0 0,10 0 0 16,-10 0 176-16,0 0 16 0,12-4 16 0,-12 4 0 31,9-5-656-31,-9 5-144 0,8-6-32 0,-8 6 0 16,0 0-16-16,0 0-16 0,0 0 0 0,0 0 0 0,0 0 528 0,0 0 0 0,0 0 192 0,0 0-48 15,0 0 0-15,0 0 0 0,0 0 0 0,0 0 0 31,0 0-1360-31,0 0-288 0,0 0-48 0</inkml:trace>
  <inkml:trace contextRef="#ctx0" brushRef="#br0" timeOffset="48097.07">28276 15449 8287 0,'0'0'736'0,"0"0"-592"0,0 0-144 0,0 0 0 16,0 0 5488-16,0 0 1056 0,0 0 224 0,0 0 32 0,0 0-5168 0,12 6-1040 15,0 0-208-15,1-4-32 0,-1-2-352 0,3-1-240 16,5-3 48-16,1 1 0 15,-1 1-1728-15,4-1-320 0,1 0-80 0</inkml:trace>
  <inkml:trace contextRef="#ctx0" brushRef="#br0" timeOffset="48194.21">28708 15501 15663 0,'0'0'1392'0,"0"0"-1120"16,0 0-272-16,0 0 0 0,0 0 3616 0,0 0 672 15,0 0 128-15,0 0-11744 16,0 0-2336-16</inkml:trace>
  <inkml:trace contextRef="#ctx0" brushRef="#br0" timeOffset="57649.18">30885 1461 26079 0,'-8'-8'1152'0,"8"8"256"0,0 0-1136 0,0 0-272 16,0 0 0-16,-5-7 0 0,1-3 880 0,4 10 112 15,0 0 32-15,0 0 0 0,-4-9-224 0,4 9-32 0,0 0-16 0,0 0 0 16,-6-5-432-16,6 5-96 0,-7-8-16 0,7 8 0 15,-9-1-64-15,9 1-16 0,-8-7 0 0,8 7 0 16,-9-1 208-16,9 1 48 0,-9-5 0 0,1 1 0 16,0 0 224-16,1 2 48 0,-3-2 16 0,3 0 0 15,7 4 32-15,-11-6 16 0,-1 3 0 0,1-1 0 16,0-2-240-16,-1 4-48 0,-1 1-16 0,0-2 0 16,0-2-224-16,0 2-64 0,0 3 0 0,-1 1 0 15,0 1-128-15,2-1 0 0,1-1 0 0,2 3 0 16,-1 1 0-16,10-4 0 0,-9 2 0 0,9-2 0 15,-11 8 0-15,4-3 0 0,7-5 0 0,-8 7 0 16,-1 2 0-16,9-9 0 0,0 0 0 0,-6 10 0 0,2 1 0 16,1-1 0-16,-3-2 0 0,6-8 0 15,0 0 0-15,-2 12 0 0,-3-1 0 0,3 1 128 0,4 0-128 0,-2-2 128 16,-3 2-128-16,2 1 128 0,-1 1-128 0,2 1 0 16,0-1 144-16,0 4-144 0,0 3 128 0,3 0-128 15,2-1 128-15,-1 4-128 0,-1 5 0 0,-1 0 0 16,2-1 0-16,-1 2-128 0,-2 2 128 0,0 0 0 15,-1 0 0-15,2-1 0 0,-1 1 0 0,2 0 0 16,-1-2 0-16,2 2 0 0,1 2 192 0,2 0-48 16,-2 1 0-16,2 2 0 0,-1 1 16 0,-1-1 0 15,-2-1 0-15,0 1 0 0,0 1-160 0,0 1 128 16,-2-1-128-16,-1 3 128 0,-1 2-128 0,1 0 0 16,0-2 0-16,0 1 128 0,-1 0-128 0,2 0 128 15,3-3-128-15,-1-2 128 0,-1-1 32 0,2-1 0 0,3-3 0 0,-2 2 0 16,1 0 0-16,1 0 0 0,-2 0 0 0,2 3 0 15,-2 0-32-15,0 2-128 0,-2-1 192 0,-1 1-64 16,1-1 16-16,-1 0 0 0,0-2 0 0,-1 4 0 16,-4-4-144-16,2 2 128 0,-1 2-128 0,-1 1 128 15,-1-1-128-15,1 2 0 0,2 0 0 0,1-2 128 16,0-1-128-16,3-2 0 0,1-2 0 0,0-3 128 16,-2-2-128-16,2 2 160 0,1-5-160 0,3 0 160 15,-3 1-32-15,1-1 0 0,-1-1 0 0,0 0 0 16,0 0-128-16,-2 2 0 0,-2-3 0 0,0 2 128 15,2 3-128-15,-2-1 0 0,-2-3 0 0,-2 1 128 16,1-1-128-16,0 2 0 0,1-1 144 0,0-2-144 16,0-3 0-16,1 0 0 0,0 0 0 0,0 0 0 15,0-3 0-15,2-1 0 0,3-3 0 0,2 1 128 0,-3 1-128 16,0-1 0-16,1-2 0 0,0 0 0 0,-1-1 0 16,0 0 0-16,-1-1 0 0,-1-1 0 0,-2-11 0 0,1 10 0 15,-2-1 0-15,0 2 0 0,0-1 0 0,1 2 0 16,-2 1 128-16,1 0-128 0,-3-3 0 0,1-1 144 15,3-9-144-15,-2 13 0 0,-1 2 0 0,2-2 0 16,1-1 0-16,-1-2 0 0,1-10 0 0,0 0 0 16,0 0 0-16,4 10 0 0,-4-10 0 0,0 0 0 15,0 0 128-15,0 0-128 0,0 0 0 0,0 0 160 16,0 0-160-16,6 8 128 0,-6-8-128 0,0 0 0 16,0 0 144-16,0 0-144 0,0 0 0 0,0 0 0 15,0 0 0-15,0 0 128 0,0 0-128 0,0 0 0 0,0 0 0 16,4 11 128-16,-4-11-128 0,1 10 128 0,2 1-128 15,-3-11 128-15,0 0-128 0,0 0 0 0,0 0 0 0,1 11 128 16,-1-11-128-16,0 0 0 0,0 0 0 0,0 0 0 16,0 0 192-16,0 0-48 0,0 0 0 0,15 3 0 15,-2-3 16-15,-3 1 0 0,-10-1 0 0,16 0 0 16,-1-4-160-16,1 2 192 0,0-2-192 0,-2 1 192 16,-1 2-192-16,3 1 0 0,-1 0 0 0,-2 1 128 15,-13-1-128-15,12 4 0 0,2 1 0 0,-3-2 0 16,-11-3 0-16,0 0 0 0,0 0 0 0,10 5 0 15,-10-5-256-15,0 0 64 0,9 8 0 0,-9-8 16 16,0 0-352-16,0 0-80 16,0 0-16-16,0 0 0 0,0 0-1712 0,0 0-352 15,-9 4-64-15,1-4-15808 0</inkml:trace>
  <inkml:trace contextRef="#ctx0" brushRef="#br0" timeOffset="60045.91">28541 3161 20031 0,'0'0'896'0,"0"0"176"0,-10-2-864 0,3-4-208 0,2-1 0 0,5 7 0 0,0 0 448 0,-4-7 32 16,4 7 16-16,-3-10 0 0,2-1 400 0,1 2 64 16,0 9 32-16,5-9 0 0,2 1 112 0,-1 2 32 15,1-1 0-15,1 1 0 0,1-1 112 0,0 2 32 16,-9 5 0-16,10-4 0 0,1 3 48 0,-11 1 16 16,10 4 0-16,-1 1 0 0,-1 3-576 0,0 3-128 15,-2 2 0-15,0 4-16 0,-2 3-192 0,-2 1-48 16,1 0 0-16,-2 2 0 0,-1 2-128 0,1-2-16 15,2-1-16-15,-2-1 0 0,-1 0-96 0,2-1 0 16,0-2-128-16,2-2 192 0,0-3-192 0,1-2 128 0,0 0-128 16,2-3 0-16,-1-1 0 0,2-1 0 0,-8-6 0 0,13 2 0 15,0-3 160-15,0-3-160 0,0-2 160 0,0-4-160 16,-1 0 128-16,0 0-128 0,0-3 0 0,-4-2 0 16,-3-2 128-16,0-1-128 0,0-2 0 0,0 2 144 15,-2 3-144-15,0 2 0 0,2 2 0 0,-5 11 128 16,0 0-128-16,0 0 0 0,10-4 0 0,-10 4 0 15,13 13 0-15,-1 4-256 0,-3 3 64 0,2 1 16 16,2-2 176-16,-2 3 0 0,1-2 0 0,0-2 0 16,1 0 0-16,0-2 0 0,-1-2 0 0,1-1 0 15,0-1 0-15,-2-1 0 0,0-5 0 0,1 1 0 16,-3-1 0-16,0-2 0 0,0-3 192 0,-9-1-64 16,0 0 32-16,10-1 16 0,2-3 0 0,-12 4 0 15,9-5 144-15,-1-2 16 0,-1 0 16 0,-1-3 0 16,1-1 192-16,-1-2 32 0,-2-4 16 0,1-3 0 0,2-2-112 15,1-5-32-15,-2-6 0 0,3-1 0 0,2-2-240 16,-1-3-48-16,-2-1-16 0,2 3 0 0,2-3-144 0,-1 3 0 16,-2 0 0-16,0 5 0 0,-3-1 0 0,1 4 0 15,-3 2 0-15,-2 3 0 0,1 2 0 0,0 4-192 16,-1 1 32-16,1 5 16 16,-3 3-1984-16,0 9-400 0,-2-8-80 0</inkml:trace>
  <inkml:trace contextRef="#ctx0" brushRef="#br0" timeOffset="65886.5">31215 1826 3679 0,'0'0'320'0,"-8"9"-320"0,-4-2 0 0,2-2 0 15,1 0 2720-15,9-5 480 0,-11 4 80 0,2-1 32 16,9-3-1232-16,0 0-240 0,-9 4-48 0,9-4-16 0,0 0-432 0,0 0-64 15,0 0-32-15,-9 1 0 0,0 0-192 0,9-1-32 16,0 0-16-16,0 0 0 0,0 0 80 0,0 0 0 16,0 0 16-16,0 0 0 0,0 0-144 0,0 0-48 15,0 0 0-15,0 0 0 0,0 0-80 0,1 11-32 16,0-1 0-16,-1-10 0 0,0 0-224 0,7 9-32 16,-7-9-16-16,5 11 0 0,-5-11-224 0,5 12-48 15,1-3-16-15,-6-9 0 0,6 10-112 0,-1-1 0 16,-5-9-128-16,6 11 192 0,0-1-16 0,-1 0-16 15,-5-10 0-15,6 12 0 0,-6-12 16 0,6 8 0 16,-6-8 0-16,0 0 0 0,7 10-16 0,-7-10 0 16,0 0 0-16,6 10 0 0,-6-10-32 0,0 0-128 15,8 6 192-15,-8-6-64 0,0 0-128 0,10 4 0 0,-10-4 0 0,0 0 128 16,13 0-128-16,-2-1 0 0,-11 1 0 0,10-4 0 16,-10 4 128-16,11-7-128 0,-4-1 128 0,0 3-128 15,-7 5 0-15,0 0 0 0,0 0 0 0,0 0 0 16,0 0 0-16,0 0 0 0,0 0 0 0,10 3 0 15,-10-3 0-15,7 10 0 0,-2 1 0 0,2-3 0 16,-7-8 0-16,6 9 0 0,-6-9 0 0,9 10 0 16,3-1 0-16,-2-1 0 0,-10-8 0 0,12 8 0 15,0-3 0-15,0-1 0 0,-2-3 0 0,1-1 0 16,-1 0 0-16,0-1 0 0,1-2 0 0,-11 3 0 16,0 0 0-16,6-7 0 0,5 0 0 0,-2 2 0 15,-3 0 0-15,0-2 128 0,-6 7-128 0,6-8 192 16,2 2-64-16,-8 6 0 0,1-9 0 0,3 1 0 0,1 0-128 15,-5 8 160-15,4-9-160 0,3 0 160 0,1-2-160 0,-3 3 0 16,-5 8 0-16,5-9 128 0,3 2-128 16,0 0 0-16,-2-1 0 0,1 2 128 0,-2-1 0 0,-5 7-128 15,7-8 192-15,-1 2-64 0,-6 6-128 0,8-8 160 16,-2 1-160-16,-6 7 160 0,6-9-160 0,-1 0 0 16,-5 9 144-16,2-10-144 0,-2 10 0 0,2-11 128 15,-2 11-128-15,0-10 0 0,0 1 0 0,-2 0 128 16,0 0-128-16,2 9 0 0,-1-10 0 0,-2 3 0 15,-1 0 0-15,1-2 0 0,3-1-320 0,0 10-16 16,0-11-16-16,0 11 0 16,0-9-1440-16,0 9-304 0,0 0-48 0,0 0-10464 15,0-9-2112-15</inkml:trace>
  <inkml:trace contextRef="#ctx0" brushRef="#br0" timeOffset="66409.33">31942 2011 13823 0,'0'0'1216'0,"0"0"-960"0,0 0-256 0,4-10 0 0,0 1 2064 0,-4 9 368 15,0 0 80-15,0 0 16 0,0 0-944 0,0 0-192 16,-9-4-48-16,0 4 0 0,9 0-256 0,-12 6-64 16,-1 2-16-16,0 0 0 0,0 1-320 0,1 3-64 15,2 0-16-15,0-1 0 0,-2 1-160 0,3 1-16 16,5 4-16-16,-3-3 0 0,1-2-208 0,2 0-32 15,1-2-16-15,2 1 0 0,1-2-160 0,0-9 160 16,4 9-160-16,-4-9 160 0,8 8-32 0,-1-3 0 16,-7-5 0-16,13 4 0 0,2 0-128 0,-1-3 128 15,-1-2-128-15,2 0 128 0,0-2-128 0,2-1 128 16,1-2-128-16,-1 0 128 0,-1 1-128 0,0 0 160 0,-2-2-160 0,-1 1 160 16,-4-3 96-16,0 0 0 0,0 0 16 0,-2 2 0 15,-7 7 160-15,0 0 16 0,1-9 16 0,-2 0 0 16,-3-2 96-16,-1 0 16 0,0-2 0 0,-2 1 0 15,-2 1-160-15,-2 2-32 0,0 0 0 0,-1-1 0 16,0-2-384-16,-1 2 0 0,0-1 0 0,0 3 0 16,0 3 0-16,0 1-224 0,1 2 32 0,1-1 0 31,-1 2-1568-31,1 1-304 0,1 1-64 0,1 2-9200 0,0-1-1824 0</inkml:trace>
  <inkml:trace contextRef="#ctx0" brushRef="#br0" timeOffset="67261.85">31168 2843 6447 0,'0'0'272'0,"-1"-9"80"0,1 9-352 0,1-9 0 0,-1-2 0 0,0 11 0 16,0 0 4112-16,0 0 752 0,-1-7 160 0,1 7 32 15,0 0-3264-15,0-8-640 0,0 8-128 0,0 0-16 16,0 0 192-16,0 0 32 0,0 0 16 0,0 0 0 0,0 0-480 0,0 0-80 16,0 0-32-16,0 0 0 0,6 12-128 0,-1-1-16 15,-2 4-16-15,0-1 0 0,-1 2 64 0,0 1 16 16,-4 0 0-16,1 1 0 0,1 1-176 0,0 2-16 16,-3-1-16-16,3-1 0 0,2 1-160 0,-2-2-16 15,-2-4-16-15,2 1 0 0,3 0-176 0,1-2 160 16,0-2-160-16,-4-11 160 0,2 12 16 0,-2-12 0 15,0 0 0-15,12 5 0 0,-1-3 64 0,-1-2 16 16,-10 0 0-16,13-5 0 0,1-4-32 0,-2 0 0 16,0-1 0-16,-2-1 0 0,1-1-96 0,-2-1 0 15,-1 0-128-15,-1 0 192 0,1 0-192 0,-1 3 128 16,-1-2-128-16,-1 3 0 0,-1 1 128 0,-4 8-128 16,0 0 0-16,0 0 0 0,0 0 0 0,0 0 0 0,0 0 0 0,0 0 0 15,0 0 0-15,10 9 0 0,-4 2 0 16,-1 0 0-16,2 2 0 0,-1 1-128 0,1-3 128 0,2 1 0 15,3-2 0-15,-2 0 0 0,-10-10 0 0,13 10 0 16,0 0 0-16,-4-2 0 0,-9-8 0 0,0 0 0 16,13 7 0-16,0-2 0 0,-13-5 0 0,13 3 0 15,-13-3 0-15,13 0 256 0,2-2-64 0,-5 0 0 16,-10 2 224-16,9-9 32 0,2-1 16 0,-1 1 0 16,-2 0-48-16,-1-1-16 0,-2-3 0 0,1-2 0 15,1-3-96-15,-1 0-32 0,0-2 0 0,0-1 0 16,1-1-272-16,0 0 160 0,-1-1-160 0,0-2 128 15,2-3-128-15,0 1 0 0,-3 0 0 0,4 1 0 0,0 1 0 16,-1 4 0-16,-3 1 0 0,0 6-176 16,-1 2-1104-16,-1 3-240 0,-2 1-32 15,-1 8-11952-15,0 0-2368 0</inkml:trace>
  <inkml:trace contextRef="#ctx0" brushRef="#br0" timeOffset="67575.16">31897 3100 32479 0,'0'0'1440'0,"0"0"288"0,0 0-1376 0,1 10-352 0,-1-10 0 0,4 13 0 16,0-1 832-16,-2 1 112 0,0-2 16 0,-1 0 0 15,0 4-240-15,-1-1-32 0,-1 0-16 0,0 1 0 16,-2-4-272-16,1 1-48 0,-1-1-16 0,0-1 0 16,1 1-192-16,2-11-144 0,0 0 192 0,-2 10-192 15,2-10-1088 1,0 0-336-16</inkml:trace>
  <inkml:trace contextRef="#ctx0" brushRef="#br0" timeOffset="69893.68">31249 3717 7359 0,'0'0'656'0,"0"0"-528"0,0 0-128 0,0 0 0 16,-9 0 2000-16,9 0 368 0,0 0 80 0,0 0 16 16,0 0-944-16,0 0-192 0,0 0-48 0,0 0 0 15,0 0-16-15,0 0-16 0,0 0 0 0,0 0 0 16,0 0-48-16,0 0-16 0,0 0 0 0,0 0 0 15,10-3 32-15,-10 3 16 0,0 0 0 0,0 0 0 16,5 12-224-16,-2 1-48 0,-6 1-16 0,-1 3 0 16,1 1-176-16,-3 2-48 0,0 1 0 0,-2 0 0 15,0 1-288-15,2 1-64 0,0-3-16 0,2-2 0 16,-2-1-48-16,1-1-16 0,1-1 0 0,1 1 0 16,3-6-128-16,0 1-32 0,3-1 0 0,-3-10 0 0,8 8 16 0,-2-3 0 15,-6-5 0-15,11 4 0 0,0-1 96 0,1-2 16 16,-4-5 0-16,2-1 0 0,2-2-32 0,0 1 0 15,0-1 0-15,-2-2 0 0,-1-1-48 0,2-1-16 16,-1 1 0-16,-2 0 0 0,-2-2-160 0,1 0 0 16,1 0 144-16,-1 2-144 0,1 1 0 0,-1 2 144 15,-7 7-144-15,0 0 0 0,8-5 0 0,-8 5 0 16,0 0 0-16,11 0 0 0,1 4 0 0,-12-4 0 16,8 8 0-16,0 1-144 0,1 0 144 0,-3 1 0 15,0 1 0-15,1-2-128 0,3-1 128 0,-3 0 0 16,-7-8 0-16,8 10 0 0,0-2 0 0,0-2 0 15,1 0 0-15,-9-6 0 0,8 8 0 0,0-2 0 16,-8-6 0-16,11 7 0 0,1-1 0 0,0-1 0 0,-2-1 0 16,2-1 0-16,0-3 0 0,-2 1 0 0,-10-1 0 0,11 1 0 15,-1-3 176-15,-10 2-48 0,10-4 0 0,0 0 0 16,0-1 160-16,-2-2 32 0,-3-1 0 0,0 1 0 16,0-3 32-16,-1 1 16 0,-1-1 0 0,1-2 0 15,-2-2-96-15,2-2-16 0,-1 1 0 0,0-4 0 16,-1 0-128-16,1-3-128 0,1 1 144 0,0 0-144 15,-2 0 0-15,2 0 0 0,0-1 0 0,0 4 0 16,-1 3 0-16,-1 2-240 0,-1 2 32 0,2 1 0 16,-2 1-1280-1,-1 9-256-15,2-7-48 0,-2 7-16 0,0 0-2224 0,0 0-432 0</inkml:trace>
  <inkml:trace contextRef="#ctx0" brushRef="#br0" timeOffset="70490.84">31925 4013 14735 0,'0'0'640'0,"0"0"160"0,0 0-640 0,0 0-160 0,0-8 0 0,0 8 0 15,6-9 2960-15,0 2 560 0,1 2 128 0,-7 5 0 16,8-9-2256-16,2 2-464 0,2 2-96 0,-3 0 0 16,-9 5 64-16,9-7 0 0,3 2 16 0,-12 5 0 15,0 0-144-15,11-5-48 0,1 2 0 0,-12 3 0 16,0 0-128-16,11-1-16 0,-11 1-16 0,0 0 0 16,11-1-112-16,-11 1-32 0,0 0 0 0,0 0 0 0,0 0-160 15,0 0-16-15,0 0-16 0,0 0 0 0,0 0-224 0,-4 11 0 16,-1-1 128-16,-3-3-128 0,-2 0 0 0,-1 1 0 15,2 0 0-15,-1-1 0 0,-3 1-288 0,0 1 0 16,1 0 0-16,0 2 0 0,-1-2-16 0,3 1 0 16,1 1 0-16,1-1 0 0,1-1 304 0,2 1-160 15,5-10 160-15,-1 13-128 0,0 0 128 0,1 0 0 16,0-13-144-16,4 14 144 0,1 0 0 0,1 1 0 16,-1-2 0-16,3-2 0 0,0 0 0 0,0-2 0 15,-8-9 0-15,13 12 0 0,1-3 0 0,2-4 0 16,-2 0 192-16,3-1-64 0,2 0 48 0,-1-1 0 15,0-1 0-15,-2 0 0 0,-3-2-176 0,-3-2 0 16,-10 2 0-16,9-4-17632 0</inkml:trace>
  <inkml:trace contextRef="#ctx0" brushRef="#br0" timeOffset="71733.25">31275 4490 12895 0,'0'0'576'0,"0"0"112"0,0 0-560 0,0 0-128 0,0 0 0 16,0 0 0-16,0 0 3504 0,0 0 656 0,0 0 144 0,0 0 32 16,0 0-2160-16,0 0-416 0,0 0-96 0,0 0 0 15,0 0-816-15,2 11-144 0,2 4-48 0,-4-1 0 16,-2 1-144-16,-1 0-48 0,1 2 0 0,0 3 0 15,1 1-96-15,1-1-32 0,1 0 0 0,1-2 0 16,-2-1 112-16,0 0 32 0,0-1 0 0,1 1 0 16,3-2-96-16,0 0-32 0,-2-2 0 0,2-3 0 15,-4-10-96-15,0 0 0 0,0 0-16 0,9 7 0 16,-9-7-32-16,11 4 0 0,-11-4 0 0,12-2 0 16,-2-3 64-16,2-1 16 0,-1-4 0 0,2 1 0 15,-1-2-144-15,1 0-16 0,0 1-128 0,-1 1 192 16,-3-2-192-16,-2 2 128 0,-3-1-128 0,1 0 0 15,-5 10 0-15,0 0 128 0,0 0-128 0,0 0 0 0,0 0 0 16,0 0 0-16,5 11 0 0,-2 1 0 0,-5-1-192 0,1 1 64 16,1 1 128-16,1 3-208 0,2 2 208 0,-1 0 0 15,0 1 0-15,2-4 0 0,1-1 0 0,3 0 0 16,1-4-144-16,-1-1 144 0,-8-9 0 0,10 9 0 16,2-1 0-16,-3 0-128 0,-9-8 128 0,8 6 0 15,1 0 0-15,1-4 128 0,-10-2-128 0,12-1 128 16,-12 1-128-16,13-1 128 0,-1 1 32 0,-3-2 16 15,-9 2 0-15,0 0 0 0,12-5 32 0,-3 2 16 16,-9 3 0-16,8-5 0 0,-1 0 64 0,1 0 16 16,-1-3 0-16,-2 1 0 0,-5 7 80 0,8-10 0 15,0-2 16-15,0-3 0 0,-3-4-128 0,0 0-16 0,1-2-16 16,0 0 0-16,-2 2-240 0,-1-5 144 0,1-1-144 16,0 2 128-16,-1 2-128 0,-2 1 0 0,-1 1 0 0,0-2 0 15,3-1-208-15,-3 4-80 0,-3 2-16 0,2 3 0 31,1 0-1328-31,0 2-272 0,-3 4-48 0,3 7-16 16,0 0-1776-16,0 0-352 0</inkml:trace>
  <inkml:trace contextRef="#ctx0" brushRef="#br0" timeOffset="72297.77">32013 4777 19343 0,'0'0'1728'0,"0"0"-1392"0,0 0-336 16,12-3 0-16,-12 3 2416 0,11-3 400 0,2-2 96 0,-1 1 16 0,-3 2-1168 0,2 0-224 15,0 1-64-15,2 0 0 0,-1-2-480 0,0-1-96 16,0 0-32-16,-1 2 0 0,0 3-224 0,-11-1-32 16,0 0-16-16,9 3 0 0,-9-3-96 0,0 0-32 15,8 7 0-15,-8-7 0 0,2 11-128 0,-2-2-16 0,-2 0-16 0,-2 2 0 16,-3-1-128-16,-2 2-32 0,-3 1 0 0,-1-2 0 16,2 0-144-16,-2-2 0 0,0-1 0 0,-1 0 0 15,0-1 0-15,4 1 0 16,10-8 0-16,-8 7 0 0,0-3 0 0,8-4-192 0,0 0 32 0,0 0 16 15,0 0-96-15,0 0-16 0,0 0 0 0,14 2 0 16,1-2 96-16,-2-1 16 0,-3 0 0 0,2-1 0 16,1 1 144-16,-1 1 0 0,-12 0 0 0,11 0 0 15,1 0 0-15,-3 3 0 0,-9-3 0 0,12 4 0 16,-2-2 0-16,0 3 0 0,-3 1 0 0,0 0 0 16,-7-6 0-16,5 11 0 0,0-2 144 0,1 0-144 15,-5 0 352-15,0 1-32 0,1 3-16 0,-2-1 0 16,-3-1 0-16,2 0 0 0,-3 1 0 0,0 0 0 15,-1 0-96-15,-1 1-16 0,1-2 0 0,1 0 0 0,-2-2-192 16,0-1 176-16,0-2-176 0,6-6 160 0,-7 11-160 0,1-2 0 16,-2-1 0-16,2-2 0 15,-1-1-928-15,1 1-224 16,-2-1-32-16,8-5-11488 0,-12 4-2304 0</inkml:trace>
  <inkml:trace contextRef="#ctx0" brushRef="#br0" timeOffset="78068.9">27980 13249 19343 0,'-6'-17'1728'0,"-3"-2"-1392"0,-3-3-336 0,0 2 0 16,-1 2 1408-16,-2-2 192 0,-4-3 64 0,0 1 0 15,-1 5-1216-15,-3-3-224 0,-3-1-48 0,-4-1-16 16,-4-1 288-16,-3-1 64 0,-1 1 16 0,-1-1 0 15,-1 1 16-15,-2 1 0 0,-3 0 0 0,-4 1 0 16,-1 1 96-16,-5 2 32 0,-4 2 0 0,-6 5 0 16,-7 1-112-16,-3 4-32 0,-2 3 0 0,-8 3 0 15,-9 2-336-15,-6 4-64 0,-9 3 0 0,-4 3-128 16,-6 0 0-16,-4 1 0 0,-9 1 0 0,-4-1 0 16,-2 0 0-16,-4 3-144 0,-4 1 144 0,0 2 0 15,-1 1 0-15,-1 1 0 0,2 1 0 0,0 1 0 16,0 3 224-16,7 0 32 0,7 1 0 0,3 4 0 15,1 5 80-15,6 3 32 0,3 3 0 0,7 3 0 16,4 0-368-16,0 5 0 0,-3 2 0 0,6 3 128 0,8-1-128 16,3 6 0-16,3 6 0 0,3 4 0 0,3 3 0 0,6 3 0 15,3 2 0-15,6 3-128 0,5 3 128 0,5 1 0 16,4 0 0-16,4-3 0 0,2-1 0 0,7-3-128 16,5-2 128-16,8 1 0 0,9-1 0 0,3 1 0 15,4 2 0-15,6-5 0 0,8-4 0 0,9 2-128 16,7 2 128-16,6-1 0 0,7 0 0 0,7 3-160 15,6-2 160-15,3-2 0 0,2-2 0 0,4 1 0 16,3 0 0-16,4-1 0 0,5-7 0 0,5-1 0 16,5-5 0-16,4-2 0 0,1-6 0 0,-3 1 0 15,2-2 0-15,7 0 144 0,6 2 192 0,2-2 48 16,1-1 0-16,1-4 0 0,1-2-64 0,8-5-16 0,9-2 0 16,4-1 0-16,1-7 48 0,14-2 16 0,10-3 0 0,3 0 0 15,4-3-48-15,8-2 0 0,8-3 0 0,7 1 0 16,5-2-192-16,4-1-128 0,3-5 160 0,0-1-160 15,1-5 0-15,4-2 0 0,1-4 0 0,-4-3 0 16,-5-4 0-16,0-1-160 0,-3-4 160 0,3-3-192 16,4-4 192-16,-9-2 0 0,-12-5-144 0,-3-1 144 15,-2-4 0-15,-6-7 0 0,-6-10 0 0,-4-3 0 16,-3-3 0-16,-12-3 0 0,-7-2 0 0,-4-8 0 16,-2-8 144-16,-10-6-144 0,-10-6 160 0,-11 2-160 15,-7 2 176-15,-6-3-176 0,-4-7 192 0,-12 0-192 16,-11-2 176-16,-10 1-176 0,-11-2 160 0,-12 2-160 15,-11-4 400-15,-12 3-16 0,-12 2 0 0,-10 3 0 0,-12 0 288 16,-8-3 48-16,-6-1 16 0,-7 5 0 0,-6 5-176 16,-11-1-48-16,-10-5 0 0,-3 4 0 0,-2-1-256 0,-7 7-48 15,-10 5-16-15,2 6 0 0,2 2-192 0,1 2 0 16,-1-2 0-16,3 6 0 0,-3 5-160 0,9 9 160 16,6 6-128-16,-3 7 128 15,-8 3-1744-15,0 6-272 0,-1 6-48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5T18:04:37.121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18747 1375 2314 0,'0'0'51'0,"0"0"10"0,0 0 3 0,3 13 1 0,1 5-52 0,3 1-13 16,-4 3 0-16,4 3 0 0,0 19 0 0,0-6 0 15,0 3 0-15,1 2-10 0,-5 4 10 0,4 10 0 16,-3-1 0-16,3 4 0 0,0 9 0 0,0 3 0 16,0 3 0-16,0-3 0 0,0 10 15 0,0-4 5 15,4 13 0-15,-4-3 1 0,0 6 8 0,0 0 2 0,0 0 0 0,0 4 0 16,-4 5-19-16,1 7-4 0,-1-7-8 0,1 10 12 15,3-3-4-15,-3 6 0 0,-1 0-8 0,-3 6 12 16,4-6 8-16,-1 0 2 0,-3 3 0 0,0 4 0 16,0-4 5-16,0 0 1 15,-3 3 0-15,3-6 0 0,-4-6-7 0,4 6-1 16,0-3 0-16,0-6 0 0,-3-1-1 0,3-2-1 0,3-1 0 0,-3-2 0 16,0-7 6-16,4 0 2 15,-1-3 0-15,1-4 0 0,-1-5-26 0,1-4 0 0,-1 4 0 0,1-7 0 16,-4-9 0-16,0 6-12 0,0-9 4 0,0-10 8 15,-4 7 0-15,4-7 0 0,-3 0 14 0,-1-2-4 32,1-8-58-32,-4 1-12 0,0 0-3 0,0-3 0 0,-4-6-126 0,0-4-26 0,-3 0-5 0</inkml:trace>
  <inkml:trace contextRef="#ctx0" brushRef="#br0" timeOffset="964.08">16203 5746 1324 0,'-14'0'118'0,"0"0"-94"16,0-3-24-16,0-6 0 0,-4 9 65 0,4-10 9 16,-4 7 2-16,1-3 0 0,3 6-1 0,-1-3 0 15,1 3 0-15,0-3 0 0,4-4-25 0,-1 7-5 0,0-3-1 0,1-3 0 16,6 6-32-16,-3 0-12 16,7 0 9-16,0 0-9 0,0 0 20 0,0 0-2 0,0 0 0 0,11 0 0 15,3 0-10-15,7 0-8 0,0 0 12 0,8 0-12 16,-1 0 0-16,7 6 0 0,7-6 0 0,8 0 0 15,-1 0 12-15,4 0-4 0,11 0 0 0,-1-6-8 16,1 6 30-16,6 0-1 0,4 0 0 0,7 0 0 16,8 0 19-16,2 0 3 0,1 0 1 0,7-3 0 15,7 3-29-15,3 0-6 0,4-6-1 0,0 6 0 16,0 0-16-16,10-7 10 0,8 1-10 0,6 6 8 0,1-9-8 0,10 9 0 16,4-10 0-16,6 7 0 0,8-6 23 15,4 9 2-15,-5-10 1 0,1 7 0 16,7 0 6-16,3-3 2 0,4-4 0 15,0 7 0-15,4-3-14 0,3 3-4 0,-7 0 0 0,10-4 0 16,4 7-5-16,4-3-2 0,-1-3 0 0,1 3 0 0,6-3 2 0,-6 6 0 16,-8 0 0-16,4 0 0 0,8 0 10 15,-5 0 3-15,-3 0 0 0,-3 9 0 0,-8-3-24 16,4-3 0-16,-4 10 0 0,1-4 0 16,-8-2 0-16,-6 2-10 0,-12-3 1 0,5 4 0 0,-5-1 9 0,-9 1 0 15,-8-1 0-15,-7 0 0 0,3-2 0 0,-6 2 0 16,-8 0 0-16,-3 4 0 15,-7-7-76-15,-3 4-17 0,-5-7-3 0,-6 6-711 16,-7-6-141-16</inkml:trace>
  <inkml:trace contextRef="#ctx0" brushRef="#br0" timeOffset="2597.07">27379 5546 1555 0,'0'0'138'0,"7"-10"-110"0,0 7-28 0,0-6 0 16,0-1 76-16,0-2 9 15,7 2 3-15,-3 1 0 0,3 6-76 0,0-10-12 0,0 4-9 0,1 3 9 16,-1-10 0-16,-4 6 0 0,4 1 0 0,0 0 0 15,-3-1 0-15,3 4 10 0,-3 0-2 0,-4-4-8 16,0 7 38-16,-7 3 1 0,0 0 0 0,0 0 0 16,0 0 19-16,0 0 4 0,0 0 1 0,0 0 0 15,0 0-15-15,-4 3-2 0,-6 7-1 0,-1-1 0 16,-3-6-14-16,0 7-3 0,3 2-1 0,-6 4 0 16,-1 0-19-16,-3-1-8 0,3 1 8 0,-3 3-8 0,-4 0 0 0,1 6 0 15,-1-3 0-15,-7 9 0 16,4 0 0-16,-4 1 0 0,4-1 0 15,0 0 0-15,3 1 0 0,4-1 0 0,-4 7 0 0,4-7 0 0,3-3 12 16,1 4 3-16,3-1 1 0,3-3 0 16,4-3-2-16,0 7 0 0,7-14 0 0,0 4 0 0,4 0-14 0,3 0 8 15,0 3-8-15,7-9 0 16,-4 3 9-16,8-7-9 0,0 1 8 0,6 3-8 16,1-13 20-16,3 6 0 0,0-6-1 0,1-3 0 15,2-3-19-15,-2 0 0 0,-1-6 0 0,0-1 0 0,0-2 16 0,1-4-3 16,-1-6-1-16,0 6 0 0,-3-2-2 0,3-11-1 15,0 4 0-15,0-6 0 0,-3-7 26 0,0 4 5 16,-1-7 0-16,1 0 1 0,-4-3-22 16,4 4-5-16,-4-4-1 0,-3 0 0 0,-1 0-4 0,1 3-1 0,-4 0 0 0,-3 7 0 15,-4-4-8-15,-4 7 0 0,-3 9 0 0,-3-3 8 16,-1-3-8-16,-6 12 0 0,-4 0 0 0,-4 1 0 16,0 5-13-16,-6 1 1 0,-1 3 1 0,-3-1 0 31,-4 1-30-31,0 6-7 0,4 0 0 0,0 0-1 15,0 0-7-15,-1 0-2 0,8 0 0 0,0 6 0 16,7-6-60-16,0 0-12 0,0 0-2 0,3 7-888 0</inkml:trace>
  <inkml:trace contextRef="#ctx0" brushRef="#br0" timeOffset="2938.41">27273 5831 2718 0,'0'0'60'0,"0"0"12"0,0 0 2 0,0 0 2 0,0 0-60 0,0 0-16 0,0 0 0 0,0 0 0 0,0 0 0 15,0 0 0-15,0 0 0 0,0 0 0 0,11 0 12 16,-4 0 0-16,-7 0 0 0,7 6 0 16,4-3-3-16,-1 7-1 0,1-4 0 0,3 0 0 15,-4 4 2-15,5-1 0 0,-1 4 0 0,0-4 0 0,3 4-10 0,5-4 0 16,-1 0 0-16,3-2 8 0,1-4 20 0,0 0 3 16,3 3 1-16,0-3 0 0,4-3-32 0,-4-3 0 15,-3 3 0-15,3-6 0 16,-3 6-108-16,0-6-22 0,-4-4-4 0</inkml:trace>
  <inkml:trace contextRef="#ctx0" brushRef="#br0" timeOffset="6869.33">20701 71 1029 0,'0'0'45'0,"0"0"11"0,0 0-45 0,0 0-11 16,0 0 0-16,0 0 0 16,0 0 55-16,0 0 9 0,0 0 1 0,0 0 1 15,-7 6 11-15,0-6 3 0,7 0 0 0,0 0 0 16,-4 3-40-16,-3-3-8 0,0 0-2 0,4 0 0 16,-4 0-20-16,3 0-10 0,-3 0 10 0,0 6-10 0,-4-3 38 0,4-3 2 15,-3 10 0-15,-4-1 0 0,0 4 12 0,-1-1 2 16,1-2 1-16,-3 8 0 0,-4-5-19 0,3 9-4 15,-3 0-1-15,0-3 0 0,-1 3-1 0,1 0 0 16,0-4 0-16,3 4 0 0,-3 0-1 0,4 7 0 16,-5-8 0-16,8 5 0 0,0-8 8 0,0 11 2 0,-3-4 0 0,6 3 0 15,0-3-31-15,4 6-8 16,-3 1 0-16,-1-1 0 0,4-9 8 0,0 9 0 0,7-2 0 0,-7-7 0 16,7 9-8-16,0-9 0 0,3 3 0 0,5-6 0 15,-1 12 0-15,0-9 8 0,3 6-8 0,1-3 8 16,3 4-8-16,-3 2 0 15,-1-9 0-15,4 3 0 0,4-6 0 0,-4 3 0 16,4 0 0-16,-4-7 8 16,3 1-28-16,1-7-4 0,0 10-2 0,3-16 0 0,-4 7-142 0,1-1-28 15,3-6-5-15</inkml:trace>
  <inkml:trace contextRef="#ctx0" brushRef="#br0" timeOffset="12055.72">19840 237 1274 0,'0'0'56'0,"0"0"12"0,0 0-54 0,0 0-14 0,0 0 0 0,0 0 0 15,0 0 58-15,0 0 9 0,0 0 1 0,0 0 1 16,0 0 11-16,0 0 3 0,0 0 0 0,7 0 0 16,4 0-6-16,-8-10-1 0,4 10 0 0,1-3 0 15,-5-6-28-15,1-1-7 0,-1-2-1 0,-3 2 0 16,4 1-10-16,-1 0-2 0,-6 5-1 0,-1-2 0 15,4-10-17-15,-3-2-10 0,-4 5 12 0,3 4-12 16,-3-1 0-16,0-2 0 0,0 2 0 0,-4 1 0 16,4 6-17-16,-3-3 2 0,3 2 1 15,-4 4 0-15,-3 4 14 0,0 5-11 0,-4 4 11 0,0-4-10 16,1 10 10-16,-1-7 0 0,1 16 10 0,-1-12-10 16,0 0 20-16,4 0-1 0,-3 2-1 0,2 4 0 15,-6 0-5-15,7 0-1 0,-7 6 0 0,3-6 0 16,1 10-12-16,-1 2 0 0,4-2 8 0,-4 5-8 0,1 10 0 15,-1-9 8-15,4 9-8 0,3-6 0 0,-3 9 16 0,4-9-2 16,3 3-1-16,0-1 0 0,3 1-13 0,0-3 11 16,4 9-11-16,0-15 10 0,4 6-10 0,0-1 12 15,-4-5-12-15,3-4 12 0,4-3-12 0,-3-3 0 16,-1 4 0-16,1-11-11 16,-4-2-42-1,3 6-9-15,1-12-2 0,-1 8-636 0,-3-8-127 0</inkml:trace>
  <inkml:trace contextRef="#ctx0" brushRef="#br0" timeOffset="12352.85">19089 764 1036 0,'0'0'92'0,"-7"0"-73"0,7-10-19 0,0 10 0 16,0 0 352-16,0 0 66 0,0 0 14 0,0 0 2 15,14 10-328-15,0-10-66 0,7 3-12 0,0 3-4 16,4-12 14-16,3 6 2 0,0-3 1 0,1 3 0 0,2-10-25 16,5 7-4-16,-1-3-2 0,-3 3 0 0,7-4-10 0,-1 1 0 15,1 0 0-15,0 3 0 31,-4-4-26-31,4 4-10 0,0 3-3 0,-7-6 0 0,3 6-30 0,-7-6-7 0,0 6 0 0,-3 0-1 16,0 0-71-16,-1 0-13 16,-6 0-3-16</inkml:trace>
  <inkml:trace contextRef="#ctx0" brushRef="#br0" timeOffset="13322.92">21205 256 1440 0,'0'0'128'0,"-3"-7"-103"0,-4 4-25 0,0 3 0 16,-4 3 94-16,1 4 14 0,-1-4 2 0,-7 9 1 15,-3-6-90-15,0 4-21 0,0 2 0 0,0 1 0 16,-4-4 0-16,0 10 0 0,4-6 0 0,0 6 0 16,0-4 11-16,3-5-3 0,-3 8-8 0,3 1 12 0,8 3 14 15,-4 0 2-15,0 3 1 16,0-6 0-16,3 12-4 0,0-9-1 0,-3 7 0 0,4-4 0 15,-1 6-8-15,8-3-1 0,-1 4-1 0,1-10 0 16,3 0 22-16,3-1 5 0,4 1 1 0,0 7 0 16,4-14-42-16,3 1 0 0,-4 0-8 0,5-7 8 0,-5 10 0 15,4-10 15-15,4 7-1 0,0-10 0 16,-4-6-14-16,3 0 0 0,1 3 0 0,3-6 0 16,-3 3 9-16,3-6 6 0,0-7 1 0,0 1 0 0,0-1-4 0,1-2-1 15,-1-7 0-15,0 6 0 0,0-3 14 16,-3-9 3-16,3 3 1 0,-4-13 0 0,1 7-29 0,0-13 0 15,-4 13 0-15,0-4 0 0,0-9 0 16,0 7 0-16,-3 12 8 0,-4-7-8 0,3-5 13 0,-6 5-3 16,-1 7-1-16,-3-3 0 0,0 6-9 15,-3 0 0-15,-1 9 9 0,-3-5-9 0,0 8 0 0,-3-2 0 0,-1 9 0 0,1-7 0 32,3 10-28-32,-4-6-1 0,0 6 0 0,-3-3 0 15,4-7-11-15,-1 10-3 0,0 0 0 0,4 0 0 16,0 0-109-16,-3 0-23 0,-1 0-4 0,8 0-1 0</inkml:trace>
  <inkml:trace contextRef="#ctx0" brushRef="#br0" timeOffset="13681.11">20941 575 2253 0,'0'0'49'0,"0"0"11"0,-4-3 1 0,-3-6 3 0,7 9-51 0,0 0-13 15,-3 0 0-15,3 0 0 0,-11 0 0 16,4 9 0-16,4-6 0 0,-4 4 0 15,3-1 0-15,1 3 0 0,3 1 0 0,0 2 0 16,0-2-13-16,3 8-9 0,4-5-2 0,0 6 0 0,0-10 24 0,4 1 0 16,-1 2-9-16,4-2 9 0,1-1 0 0,-1-3 0 15,3 1 8-15,1-4-8 0,0-3 21 0,3 0-1 16,0 0-1-16,0-3 0 16,-3 3-41-16,6-7-8 0,-2 1-2 0,2-3 0 15,-3-1-80-15,4 4-16 0,-4-10-3 0,1 7-1 0</inkml:trace>
  <inkml:trace contextRef="#ctx0" brushRef="#br0" timeOffset="15363.73">21449 1353 1594 0,'-11'-9'71'0,"4"6"14"0,0-4-68 0,-3 4-17 16,-1-3 0-16,0 6 0 15,-3-3 67-15,4-4 9 0,-1 4 3 0,1-6 0 0,3 9-13 0,-4-10-2 16,4 10-1-16,0-3 0 0,7 3-17 0,-4 0-3 16,-3-6-1-16,7 6 0 0,0 0-34 0,0 0-8 15,4-6 0-15,3 0 0 0,0 2 12 0,0-5 0 16,4 0 0-16,-4-1 0 0,3 1-3 0,1-4 0 16,3 4 0-16,0 6 0 0,-3-16 1 0,-1 9 0 0,4 1 0 0,-3-7 0 15,3 7 7-15,0-10 2 0,0 10 0 0,-3-7 0 16,3 0 5-16,4 1 2 0,-8-1 0 0,4 0 0 15,4-6-2-15,-1 7 0 0,1-7 0 0,0 6 0 16,3-3-5 0,0 0-2-16,0-3 0 0,-7 1 0 0,4-1-8 0,0 0-1 0,3-7-8 15,0 7 12-15,-3 1-12 0,-1-1 8 16,4 0-8-16,-3-7 0 0,0 4 11 0,-8-3-11 16,4 6 12-16,-3-6-12 0,3 3 19 0,-7-3-3 0,-3 3-1 0,-4-4 0 15,7 4 7-15,-7-3 2 16,0 6 0-16,-4-3 0 0,1-3-15 0,-1-4-9 0,1 10 12 0,-8-6-12 15,-3-6 0-15,3 2 0 0,4 1 0 0,-3 0 0 16,-8 9-58 0,4 0-18-16,3 0-4 0,4 3-1128 0</inkml:trace>
  <inkml:trace contextRef="#ctx0" brushRef="#br1" timeOffset="80863.03">18923 5499 460 0,'0'0'41'0,"0"0"-33"15,0 0-8-15,0 0 0 0,0 0 154 0,0 0 29 16,0 0 5-16,0 0 2 0,0 0-136 0,0 0-27 16,0 0-6-16,0 0-1 0,0 0-20 0,4 3 0 15,-4-3 0-15,7 9 0 0,0-6 0 0,-7-3 8 16,0 0-8-16,7 0 0 0,3 10 23 0,1-10 0 16,-4 0 0-16,-7 0 0 15,7 6 34-15,4-3 7 0,-4-3 2 0,-7 0 0 0,7 0-6 0,-7 0-2 0,7 3 0 0,-7-3 0 16,7 6-16-16,3-6-3 15,-3 0-1-15,0 4 0 0,1-4 2 0,-8 0 1 16,0 0 0-16,10 0 0 0,-3 0-9 0,-7 0-3 0,0 0 0 16,7 6 0-16,0-3 3 0,-7-3 0 0,7 0 0 0,-3 6 0 15,-4-6-17-15,7 7-3 0,0-7-1 0,0 0 0 16,-7 0 3-16,7 6 1 0,0-6 0 0,4 0 0 16,-4 0 5-16,3 0 0 0,-3 0 1 0,4 0 0 15,0-6-6-15,-1 6-2 0,-10 0 0 0,11 0 0 16,-1 0-1-16,1 0-1 0,0 0 0 0,-1 0 0 15,1 0 1-15,-4 0 0 0,0-7 0 0,3 7 0 16,-3 0 0-16,4 0 1 0,-4-6 0 0,-7 6 0 16,7 0 2-16,4 0 0 0,3 0 0 0,-4-3 0 0,1 3-6 15,-4-6-1-15,0 6 0 0,4 0 0 0,-1 0-8 16,1 0 8-16,-1 0-8 0,1 6 8 0,0-6-8 0,-1 0 0 16,1 0 0-16,-1 0 0 0,1 0 0 0,0 0 8 15,3 0-8-15,-4 0 8 0,4 0-8 0,-3 0 0 16,-1 0 0-16,1 0 8 0,0 0 1 0,-1 3 0 15,4-3 0-15,0 0 0 0,1 0-1 16,-5 6 0-16,1-6 0 0,3 0 0 16,0 7-8-16,0-7 0 0,-3 0 0 0,3 0 8 15,-4 0-8-15,4 0 0 0,-3 6 0 0,0-6 0 16,3 0 8-16,0 0 0 0,0 0 0 0,-3 0 0 0,3 0-8 0,0 0 0 16,0 0 9-16,0 0-9 0,0 0 0 0,0-6 9 15,4 6-9-15,-4 0 0 0,4 0 8 0,-1 0-8 16,-3-7 0-16,8 1 0 0,-5 6 0 0,1 0 0 15,-1-3 0-15,5-3 0 0,-1 6 0 0,-4-4 0 0,1 4 0 16,-4 0-12-16,4-6 12 0,-1 6 0 16,-2-3 0-16,2 3 0 0,-3 0 9 0,4 0-1 0,0 0-8 0,-1 0 12 15,1 0-12-15,-1 0 0 0,1 0 0 0,0 0 0 16,-1 0 0-16,1-3 0 0,-4 3-13 0,4-6 4 16,-1 6 9-16,1 0 0 0,0 0 0 0,-1 0 0 15,1 0 0-15,0-3 8 0,-1-4-8 0,-3 7 11 16,4 0-11-16,0 0 0 0,-1-3 0 0,-3 3 0 15,-3 0 0-15,0-3 0 0,6-3-12 16,-3 6 12-16,-3 0 0 0,3 0 12 16,4 0 0-16,-4 0 0 0,3 0 6 0,-2 0 2 0,2 0 0 0,-3 0 0 15,0 0-20-15,0 0 0 0,4 0 0 0,-7 0 0 16,3 0 0-16,0 0 0 0,-3 0 0 0,-1-3 0 16,1 3-9-16,3 0-6 0,-4 3-1 0,1-3 0 15,0 0 16-15,-1 0 0 0,1 0 0 0,-1 0 0 16,-3 0 10-16,4 0 5 0,0 0 1 0,-1 0 0 15,1-3-25-15,-4 3-5 0,3-7-1 0,-3 7 0 0,4 0 15 0,-4 0 0 16,0 0 0-16,4 0 0 0,-4 0 0 0,3 0 0 16,-3 0 0-16,4 0 0 0,0 0 14 0,-1 0-1 15,4 0 0-15,-3 0 0 0,3 0-13 0,-4-3-16 16,1 3 3-16,3 0 1 0,-3 0 12 0,3 0 16 16,-4 0-3-16,5-6-1 0,-5 6-12 0,1 0-16 0,-1 0 3 15,-3 0 1-15,0-3 12 0,4 3 16 0,-4 0-3 0,4 0-1 16,-4 0-12-16,-7 0-16 15,10 0 3-15,-10 0 1 0,7 0 12 0,4 0 0 16,-4 0 0-16,-7 0 0 0,11 0 0 0,-1 0 0 16,-10 0 0-16,7 0 0 0,4 3 0 0,-1-3 0 15,1 0 0-15,0 0 0 0,-11 0 0 0,7 0 16 16,7 0-3-16,-4 0-1 0,-10 0-12 0,11 0-13 16,-1 6 2-16,1-6 1 0,-4 0 10 0,4-6 8 15,-4 6-8-15,3 0 11 0,-3 0-11 0,0 0 8 0,-7 0-8 0,11 0 8 16,-4-3-8-16,0 3 0 0,-7 0 0 0,0 0-11 15,0 0 11-15,11 0 14 0,-4-3-3 0,-7 3-1 16,0 0-10-16,7-7 0 0,7 7 9 0,-7-3-9 16,-7 3 0-16,7 0 0 0,4 0 0 0,-4-6 0 15,-7 6 0-15,7-3 0 0,0-3 0 0,3 6 0 0,4 0 0 0,-3 0 0 16,-11 0 0-16,0 0 0 0,11-7 9 16,-1 1-9-16,-10 6 12 0,0 0-12 0,7-3 16 0,0-3-4 15,4 2-1-15,-11 4 0 0,0-9-1 0,0 9 0 16,11-3 0-16,-8-3 0 0,-3 6-2 0,7-10-8 15,-3 7 12-15,6-6-4 16,1-1 8-16,-4 7 2 0,-4-6 0 0,4-1 0 16,8 7-18-16,-5-6-19 0,-6 3 4 0,-1-7 1 15,8 4 25-15,-4-4 5 0,0 4 0 0,-4-1 1 16,4 4-17-16,-3-10-19 0,3 7 4 0,-3 3 1 16,-4-4 14-16,3-6 15 0,4 4-3 0,-3 3-1 0,-4-4-11 0,7 4 0 15,-4-1 0-15,4-2 8 0,-3 2-8 0,-1-2 12 16,-3-1-12-16,7 4 12 0,0-10-12 0,1 10 0 15,-8-4 0-15,3-6 8 0,1 7-8 0,-1-1 0 0,1 1 0 0,-4-4 8 16,-4 0-8-16,4 0 0 0,4 4 0 0,-1-7 0 16,-6-3 0-16,3 13 0 0,3-13 8 0,1 0-8 15,-1 6 0-15,1-9 0 0,-1 9 0 0,1-6 8 16,3 4-8-16,-4-4 0 0,-3 0 9 0,0 3-9 16,4 0 0-16,3-3 8 0,-7 3-8 0,4 4 0 15,-4-4 9-15,3 0-9 16,-3 3 12-16,0 1-12 0,0-7 10 0,0 0-10 0,4 6 8 0,-1-3-8 15,-6 0 12-15,3 1-4 0,3 2 0 16,1-6 0-16,-1 3-8 0,1-3 0 16,-4 3 0-16,3 1 0 0,8-4 0 0,-8 0 0 0,-3 0 0 0,0 0 0 15,7 0 8-15,-3 3 0 0,-4-3 0 0,0 10 0 16,0-10-8-16,0 3 0 0,3 6 0 0,-3-2 0 16,-3-7 8-16,3 6 0 0,3 0 0 0,-3 1 0 15,-3-4-8-15,3 6 0 0,0-2 0 0,3-1 0 16,1-3 0-16,-4 7 0 0,0-7-8 0,3 0 8 15,1 3 0-15,3 1 0 0,-7-1 0 0,0-3 0 0,4 0 0 0,-1-3 0 16,-3 13 0-16,0-16 0 0,-3 6 0 0,3-3 0 16,3 9 0-16,-6-15 0 0,-1 13 0 0,1-10 0 15,6 9 0-15,-3-3 0 0,-3 0 0 16,-1-3 8-16,4 13-8 0,4-13 8 0,-1 6-8 0,-3-3 0 16,0 1 0-16,4 5 8 0,3-6-8 0,-4 10 0 15,-3-13 0-15,0 6 8 0,4-3-8 0,-1 1 0 0,1 5 0 0,-4 0 8 16,0-8-8-16,0 5 0 0,3-6 0 0,1 9 0 15,-8-9 0-15,4 4 0 16,7-1 0-16,-3 3 0 0,-4-6 0 0,0 3 0 16,3 1 0-16,4-4 0 0,-3 9 10 0,0-6-10 15,-4-3 12-15,3 10-12 0,4-10 0 0,-3 3 0 16,-4 6 0-16,0-9 0 0,3 4 0 0,4-1 0 16,-7 3 0-16,0 0 0 0,0-5 8 0,0 8-8 0,4-6 0 0,-4 0 0 15,0 4 0-15,0-4 0 0,7 6 0 0,0-6 0 16,-7 1 0-16,3 5 0 0,1-3 0 0,3 1 0 15,0 2 0-15,-3-6 0 0,-4 10 0 0,7-4 0 16,0-5 0-16,0 5 0 0,-11 1 0 0,4 2 0 16,4-2 9-16,-1-7-9 15,1 9 0-15,-4 1 9 0,-4-4-9 0,8 1 0 0,3-1 0 0,0 4 0 16,-14-4 0-16,7 4 0 0,10 0 0 0,-6-10 0 0,-1 9 0 16,-3 7 0-16,4-9 0 0,0 2 0 0,3 1 0 15,0-1 0-15,-7 1 0 0,3 0 0 16,4 2 0-16,0-2 0 0,-3 0 0 0,-1-1 0 0,1 1 0 0,-4-1 0 15,3 1 0-15,-6-4 0 0,-1 10 0 16,4-16 0-16,4 10 0 0,-1 6 0 16,-6-10 0-16,3 4 0 0,3 3 0 0,1-4 0 0,-1-2 0 0,1 9 0 15,-4-7 0-15,7-2 0 16,4 2 0-16,-4 1 0 0,-7-1 0 0,3 1 0 16,4 6 0-16,0-7 0 0,-7 10 8 0,4-9-8 0,-1 0 0 0,1 6 0 15,-1-4 0-15,-3-5 0 0,-3 9 0 0,6-4 0 16,8 4 0-16,-4-3 0 0,-7 6 0 0,0-13 0 15,7 10 0-15,-3-3 0 0,-4 6 0 0,3-13 0 16,1 10 0-16,-1-6 0 0,8 3 0 0,-4-1 0 0,-7 7 0 16,3-6 0-16,4-3 0 15,0 9 0-15,-7-4 0 0,0 4 8 0,0 0-8 0,0 0 0 0,8-6-12 0,-8 6 12 16,0-6 0-16,0 6 0 0,7-6 0 0,-7 6 0 16,0 0 0-16,0 0 0 0,3-3 0 0,4 3 0 15,-7 0 0-15,0 0 0 0,0 0 0 16,7-10 0-16,0 10 0 0,-7 0 0 15,0 0 0-15,0 0 12 0,4-6-12 0,-4 6-9 0,0 0 9 0,0 0-13 16,0 0 13-16,0 0 0 0,10-6 0 0,-10 6 0 16,0 0 0-16,0 0 0 0,0 0 0 0,0 0 0 15,0 0 0-15,0 0 0 0,0 0 0 0,7 0 0 16,1-7 0-16,-8 7 0 0,0 0-8 0,0 0 8 16,7 0 0-16,-7 0 0 0,0 0 0 0,0 0 0 15,0 0 0-15,0 0 0 0,0 0-8 0,0 0 8 16,0 0 0-16,3 13 0 0,4-7 0 0,-7-6 0 15,0 0 0-15,0 0 0 0,4 10 0 0,-1-7 0 16,-3-3 0-16,4 9 0 0,-4-9 0 0,3 9 0 0,4-5 0 0,-7-4 0 16,0 0 0-16,0 0 0 0,7 9 0 0,-3 4 0 15,-4-13 0-15,0 6 0 0,0 3 0 0,0-6 0 16,0-3 0-16,-4 10 0 0,4-1 0 0,0-9 0 16,0 3 0-16,0-3 0 0,0 13 0 0,0-13 0 15,0 6 0-15,4 4 0 0,-8-1 0 0,4-3 0 16,0-6 0-16,0 10 0 0,0-10 0 0,4 6 0 15,-4-6 0-15,0 0 0 0,3 3 0 0,-3-3 0 16,0 0 0-16,0 13 0 0,0-13 0 0,0 9 0 16,0-9 0-16,0 9 0 0,-3 1 0 0,3-10 0 15,0 0 0-15,0 0 0 0,-7 9 0 0,7 1 0 16,0-10 0-16,0 12 0 0,0-12 0 0,-4 10 0 16,4-10 9-16,0 0-9 0,4 3 0 0,-4-3 0 0,0 12 0 0,0-12 0 15,3 10 0-15,-3-1-8 16,0 0 8-16,-3 1 0 0,3-10 0 0,0 0 0 0,0 9 0 0,0-2 0 15,-7 8 0-15,3-12 0 0,8 10 0 0,-8-7 0 16,1-3 0-16,-1 7 0 0,4-10 0 0,0 9 0 16,0 1 0-16,0-1 0 0,-3-6 0 0,3 10 0 15,0-4 0-15,0-3 0 0,-4-3 0 0,4 10 0 16,4-7 0-16,-4 4 0 0,-4-4 0 0,4 0 0 16,-3-3 0-16,-1 7 0 0,8 2 9 0,-8-2-9 0,1-1 0 0,3-3 0 15,0 7 0-15,0-10 0 0,0 6 0 0,0 1 0 16,-4-1 0-16,4 7 0 0,0-10 0 0,0 4 0 15,0-7 0-15,0 9 0 16,0-2 0-16,0 5 0 0,-3-2 0 0,3-4 0 16,0 4 0-16,0-4 0 0,-4 1 0 0,4 2 0 0,-4-9 0 0,4 7 0 15,0 2 0-15,0-2 0 16,-3-1 0-16,3 1 0 0,3-1 0 0,-3-6 0 16,0 7 0-16,-3-1 0 0,3-9 0 0,0 12 0 0,0 1 0 0,0-7 0 15,-4 7 0-15,1-4 0 0,6 1 0 0,-3-7 0 16,-3 6 0-16,-4 4 0 0,7-4 0 0,0 4 0 15,-4-7 0-15,4 3 0 0,-3-5 0 0,-1 8 0 16,8-6 0-16,-4 4 0 0,-7-7 0 0,7 9 0 0,0-2 0 0,0-4 0 16,0 0 0-16,0 4 0 0,-4-1 0 0,8 4 0 15,-4-7 0-15,0 3 0 16,-4 4 0-16,4-4 0 0,0 1 0 0,0-1 0 16,-3 4 0-16,-1-4 0 0,4 4 0 0,-3-1 0 0,-1 1 0 0,1 2 0 15,-1-5 0-15,0 2 0 16,8 1 0-16,-8-4 0 0,1 4 0 0,-1-4 0 0,4 4 0 0,0-4 0 15,0 4 0-15,0 6 0 0,0-7 0 16,4-2 0-16,3-1 0 0,-7 10 0 16,0-10 0-16,0 7 0 0,0-7 0 0,0 4 0 0,0 2 0 0,-4-5 0 15,4 2 0-15,-3 1 0 0,3 6 0 0,-4-10 0 16,1 4 0-16,3-4 0 0,0 7 0 0,0-7 0 16,-4 1 0-16,4 2 0 0,4-2 0 0,-4-1 0 15,0 10 0-15,0-16 8 0,3 9-8 0,-3 4 0 16,7-6 0-16,-3 2 0 0,-8 1 0 0,4-1 0 15,4 4 0-15,0-4 0 0,-8 1 0 0,0 6 0 0,4-7 0 0,0 1 0 16,0 6 0-16,-3-1 0 0,-4-5 0 0,3 6 0 16,8-7 0-16,-8 7 0 0,1-3 0 15,-1-7 0-15,4 10 0 16,0-6 0-16,0 9 0 0,0-7 0 0,-3 1 0 0,3 0 0 0,3-1 0 0,-6 4 0 16,-4-6 0-16,3 9 0 0,4-7 0 0,0 7 0 15,-7-6 0-15,4 3 0 0,-4 0 0 0,3-7 0 16,1 10 0-16,-5 0 0 0,1-3 0 0,0 0 0 15,7 3 0-15,0-10 0 0,-3 10 0 0,-4-3 0 16,10-7 0-16,-3 10 0 0,0-3 0 0,-3 0 0 16,-1 3 0-16,4-6 0 0,7-1 0 0,-7 1 0 0,-3 3 0 0,3 0 0 15,0-7 0-15,0 10 0 16,-4-3 0-16,4-7 0 0,-3 10 0 0,-1-3 0 16,4 0 0-16,0 3 0 0,-3-6 0 0,-1-1 0 15,1 1 0-15,3 3 0 0,0 3 0 0,3-10 0 0,1 7 0 0,-1-6 0 16,4 6 0-16,-3-7 0 0,-4 4 9 0,0-4-9 15,7 1 0-15,-4-4 0 0,-3 10 0 0,0-10 0 16,4-2 0-16,-4 8 0 0,3-2 0 0,-3-4 8 16,-3 1-8-16,3-1 0 0,7-3 8 0,-7 4-8 15,-4-1 0-15,4 4 0 0,4-7 0 0,-1 4 0 16,-3-10 0-16,0 0 8 0,0 6-8 0,8 3 0 16,-1-3 8-16,-7-6-8 0,0 0 8 0,3 10-8 15,4-4 0-15,-7-6 0 0,0 0 0 0,0 10 0 0,4-1 8 16,-1-3-8-16,-3-6 8 0,4 6-8 0,-8 4 0 15,4-10 0-15,0 0 0 16,0 6 0-16,0 0 0 0,0 4 0 0,4-4 0 0,-1-3 0 16,-3-3 0-16,0 13 0 0,0-13 0 0,4 0 0 15,-1 9 0-15,-3-9 0 0,0 10 0 0,0-10 0 16,4 6 8-16,-1 0-8 0,-3-6 8 0,0 6-8 16,0 4 0-16,0-10 0 0,0 0 0 0,0 3 0 0,-3 6 0 0,3-9 0 15,3 4 0-15,-3-4-8 0,-3 9 8 0,3 3 0 16,3-5 0-16,1 2 8 0,-4-6-8 0,0 4 0 15,3-1 0-15,-3 0-8 0,0-6 8 0,4 10 0 16,-4-7 0-16,0 6 0 0,3-6 0 0,-3 7 0 16,0-1 8-16,0 0-8 0,0-9 0 15,4 4 0-15,0 5 0 0,-4-9-8 0,-4 6 8 0,4-6 0 0,4 6 0 0,-1 4 0 16,-6-4 8-16,3-6 3 0,3 3 1 0,-3-3 0 16,0 10-12-16,4-7 0 0,-4 6 0 0,0-9-11 15,7 10 11-15,-4-4 0 0,-3-6 0 0,0 0 0 16,4 6 0-16,3 4 0 0,-7-10 0 0,0 0 0 15,0 9 0-15,0-9 0 16,0 0 0-16,0 3 0 0,0-3 0 0,0 0 0 16,3 10 0-16,-3-10 0 0,0 0 0 0,0 0 0 0,4 9 0 0,-4-9 0 15,0 0 0-15,7 13 0 0,-7-13 0 0,0 0 0 16,10 0 24-16,-6 9 6 0,-4-9 2 0,0 0 0 16,11 6-32-16,-11-6 0 0,0 0 0 0,0 0 0 15,0 0 0-15,3 3-20 0,-3-3 4 0,0 0 0 16,4 13 25-16,-4-13 6 0,7 6 1 0,0-3 0 15,-7-3-16-15,0 0 0 0,7 10 0 0,0-4 0 0,0 0 0 0,-7-6 0 16,0 0 0-16,7 0 0 16,4 7 0-16,-1-4 0 0,-10-3 0 0,0 0 0 0,0 0 0 15,0 0 0-15,0 0 0 0,0 0 0 0,0 0-9 0,0 0-5 16,7 6-1-16,-7-6 0 0,0 0 24 0,0 0 5 16,7 3 1-16,-7-3 0 0,0 0-15 0,11 0-16 15,-11 0 3-15,10 3 1 0,-3 3 12 0,-7-6 13 16,0 0-2-16,0 0-1 0,15 4-10 0,-5-4-14 15,-10 0 3-15,0 0 1 0,11 6 10 16,-11-6 0-16,0 0 0 0,0 0-8 0,0 0 16 0,7 3 4 16,3-3 1-16,-10 0 0 0,0 0-13 0,7 0 0 0,8 0 0 15,-8 0 0-15,-7 0 0 0,0 0 0 16,10 0-9-16,-3 0 9 0,7 0 0 0,-7 0 0 16,-7 0 8-16,7 0-8 0,8 0 0 0,-5 0 0 15,-10 0 0-15,0 0-9 0,0 0 9 0,7 0 0 16,-7 0 0-16,0 0 0 0,0 0 0 0,7 0 0 0,4 0 0 0,-1 0 0 15,-10 0 0-15,0 0 8 0,11 0-8 0,-4 0 8 16,-7 0-8-16,7 6-8 0,4 1 8 16,-1-7-12-16,1 0 12 0,-11 0 8 0,0 0-8 0,7 0 11 15,11 0-11-15,-8 6 0 0,-10-6 0 0,7 3 0 16,4 3 0-16,-4-6 0 0,-7 0 0 0,0 0 0 16,7 0 0-16,0 3 0 0,4-3 0 0,-4 0 0 15,-7 0 0-15,10 7 0 0,-3-4 0 0,0 0 0 0,0-3 0 16,0 9 0-16,-7-9 0 0,7 0 0 15,4 7 0-15,0-4-9 0,-11-3 9 0,7 6-13 16,3-3 13-16,-3 0 0 0,4-3 0 0,-4 7 0 16,-7-7 0-16,7 3 0 0,4-3 0 0,-4 0 0 15,0 0 0-15,3 0 0 0,-3 0 0 0,0 0 0 16,0 0 0-16,1 0 0 0,-1-3 0 0,3 3 0 16,-6 0 0-16,6 0 0 0,-3 0 0 0,0 0 0 0,-7 0 0 0,0 0 0 15,11 0 0-15,0 3 0 0,3-3 0 0,-4 0 0 16,1 0 0-16,-1 0 0 0,1 0 0 0,0 0 0 15,3 0 0-15,3 0 0 0,-6 0 0 0,3 0 0 16,-14 0 0-16,14 0 0 0,0 0 0 0,0 0 0 16,0 0 0-16,-3 0 0 0,3 0 0 15,0 0 0-15,-3-3 0 0,3 3 0 0,-3 0 10 0,3 0-10 0,-4 0 8 0,4 0-8 16,-3 0 0-16,3 0 0 0,-3 0 0 0,-1 0-11 16,4 3 11-16,-3-3 0 0,3 0 0 0,0 0 0 15,-3 0 0-15,3 0 0 0,0 0 0 0,0 0 0 16,4 0 0-16,-1 0 0 0,-3 0 0 15,1 0-8-15,2 0 8 0,1 0 0 0,-1 0 0 16,1 0 0-16,0 0 0 0,-1 0 0 16,-3 6 0-16,1-6 0 0,2 0 0 0,1 0 0 0,0 0 0 0,-1 0 8 15,1 0-8-15,-1 3 0 0,-2-3 0 0,2 3 0 16,1-3 0-16,3 6 0 0,-3-6 0 16,-1 4 0-16,4-4 0 0,-3 0 0 0,0 6-8 0,-1-3 8 15,5-3 0-15,-5 0 0 0,4 13 0 0,0-13 0 16,-3 0 0-16,3 0 0 0,0 0 0 0,4 0 0 15,0 0 0-15,0 0 0 0,-4 0 0 0,3 0 0 16,-2 0 0-16,2 0 0 0,-3 0 0 0,4 0 8 16,-4 0-8-16,4 0 0 0,-4 0 0 0,0 0 0 15,-3 0 0-15,3 6 0 0,-3-3-11 0,3-3 11 0,-3 6 0 0,3-6 0 16,0 0 0-16,4 0 0 0,-4 3 0 0,3-3-9 16,1 0 9-16,3 0 0 0,1 7 0 0,-5-7 0 15,-3 3 0-15,4-3 0 0,3 0 0 0,-3 3 0 16,-4-3 0-16,4 0 0 0,-4 0 8 0,4 0-8 15,-8 0 8-15,5 0-8 0,-5 0 0 16,4 0 0-16,-3 0-12 0,3 0 4 0,-3 0 8 0,3 0 0 16,-3 0 0-16,3 0 0 0,0 0 0 0,0 0 0 15,0 0 0-15,4 0 0 0,-4 0 0 0,0 0 0 16,1 0 0-16,-1 0-8 0,-4 0 8 0,4 0 0 16,-3 6-9-16,3-6 9 0,-7 0 0 0,4 0 0 15,0 3 0-15,-4-3 0 0,0 0-8 0,0 0 8 16,-3 0-10-16,6 0 10 0,-3 0-9 0,-3 0 9 0,3 0-8 0,0 7 8 31,0-4-27-31,0-3 0 0,4 0 0 0,-4 0 0 16,7 0-84-16,-3 6-17 0,3-12-3 0,4 6-813 0,7 0-162 0</inkml:trace>
  <inkml:trace contextRef="#ctx0" brushRef="#br2" timeOffset="110231.63">19078 5213 669 0,'0'0'29'0,"0"0"7"0,0 0-28 0,0 0-8 0,0 0 0 0,0 0 0 16,0 0 82-16,0 0 15 15,0 0 3-15,0 0 1 0,0 0-29 0,0 0-7 16,0 0-1-16,0 0 0 0,4-6-6 0,3 3-2 16,-7 3 0-16,3-6 0 0,-3 6-16 0,11 0-3 0,0 0-1 0,-4-4 0 15,-4 4 0-15,8 0-1 0,-4-6 0 0,3 6 0 16,1-3-12-16,-1 3-3 16,5 0 0-16,-5 0 0 0,4 0-6 0,-3 0-2 0,-1 0 0 0,5 0 0 15,-5 0-12-15,4 0 11 0,-3 0-11 0,-1 0 10 16,1 0 7-16,0-3 2 0,3 3 0 0,-4-6 0 15,1 6 13-15,3 6 2 0,0-12 1 0,0 6 0 16,0 0-15-16,0 0-2 0,4 0-1 0,0 0 0 16,-1-4 17-16,5 4 3 0,-5 0 1 15,4 0 0-15,0-6-30 0,1 6-8 0,-5 0 0 0,4 0 0 0,1 0 0 0,-1 0 8 16,-4 6-8 0,5-2 0-16,-5-4 0 0,1 0 0 0,-4 0 0 0,4 6 0 15,-4-6-8-15,0 0-7 0,3-6-1 0,-2 6 0 16,-5 0 16-16,4 0 0 0,-3 0-10 0,3 0 10 15,-3 0-10-15,3 0 10 0,-4-10-13 0,1 10 5 32,-1 0-25-32,-3 0-5 0,4-3-1 0,-4 3-578 0,-7 0-116 0</inkml:trace>
  <inkml:trace contextRef="#ctx0" brushRef="#br2" timeOffset="111163.23">19406 5122 115 0,'0'0'10'16,"0"0"-10"-16,0 0 0 0,7 0 0 16,4-3 228-16,-4 3 44 0,4 0 9 0,-4 0 2 15,3 0-182-15,1 0-36 0,3 0-7 0,-3 0-2 0,3 0-38 0,3-6-8 16,-3 6-2-16,0-3 0 0,-3 3-8 0,3 0 0 15,4 0 0-15,-4 0 0 0,4 0 12 0,-4 0 0 16,3 0 0-16,-3 0 0 0,1 0 25 0,-1 0 6 16,-4 3 1-16,4 3 0 0,0-6-13 0,-3 0-3 15,3 0 0-15,0 3 0 0,0-3 8 0,0 0 2 0,-3 7 0 0,3-7 0 16,-3 0-2-16,3 0 0 0,0 0 0 0,-3 3 0 16,-1-3-7-16,4 3-1 0,-3-3-1 0,3 0 0 15,0 0-15-15,0 0-4 0,-3 0 0 0,6 6 0 16,-2-3-8-16,-1-3 0 0,3 0 0 0,-3 0 8 15,0 0-8-15,1 7 0 0,-1-4 0 0,-4-3 0 16,1 0 8-16,3 0-8 0,-3 0 8 0,-1 0-8 16,1 0 13-16,-4 0-2 0,3 0-1 0,1 0 0 15,0 0 22-15,-4 0 5 16,3 0 1-16,1 0 0 0,-1-3-24 0,-3 3-5 16,4-7-1-16,0 7 0 0,-1-3-8 0,1-3 8 0,-4 6-8 0,3 0 8 15,1 0-8-15,-4 0 0 0,0 0 0 0,4 0 0 16,-4 0 0-16,0 6 0 0,-7-6 0 0,7 0 0 15,0 3 0-15,3-3 0 0,-10 0 0 0,8 0 0 16,-8 0 0-16,10 0 0 0,-10 0 0 0,7 0 0 16,-7 0 0-16,11 0 0 0,-4 0 0 0,-7 0 0 0,7 0 0 0,3 7 0 15,-10-7 0-15,7 0 0 0,1 0 0 0,-8 0 8 16,0 0-8-16,7 0 0 0,0-7 0 0,3 7 0 16,-10 0 0-16,7 7 0 0,-7-7 0 0,7 0 0 15,0 0 0-15,-7 0 0 0,0 0 0 0,7 0 0 16,-7 0 0-16,8 0 0 0,-1 0 0 0,-7 0 0 15,0 0 0-15,7 0 0 0,0 0 0 0,3 0 0 0,-10 0 0 0,4 0 0 16,-4 0 0-16,10 0 0 0,-3 0 0 0,0 0 0 16,-7 0 0-16,11-7 0 15,-4 7 0-15,0 0-11 16,-7 0-29-16,11-3-7 0,-4-3-1 0,0 6 0 16,-7 0-186-16,7-3-38 0,7 0-7 0,-14 3-1 0</inkml:trace>
  <inkml:trace contextRef="#ctx0" brushRef="#br2" timeOffset="112584.3">20235 5144 468 0,'0'0'20'0,"0"0"5"0,0 0-25 0,0 0 0 0,0 0 0 0,7-3 0 16,4-3 68-16,-7 3 9 0,-4 3 2 0,0 0 0 15,10-3-27-15,-3-4-4 0,4 7-2 0,-4 0 0 16,-7 0 5-16,10 0 1 0,1 0 0 0,-4-3 0 16,0 3-23-16,4 0-4 0,-4 0-1 0,3-6 0 15,-3 3-12-15,4 3-4 0,-4-7 0 0,4 7 0 16,-1 0 26-16,1-6 5 0,-1 6 1 0,1-6 0 15,-4 6 3-15,0 0 1 0,4 0 0 0,-4 0 0 16,3 0-4-16,-3 0-1 0,4 0 0 0,-4 0 0 16,4 0-27-16,-4 0-12 0,0 0 10 0,0 0-10 15,0 6 10-15,0-6-10 0,3 0 10 0,1 0-10 16,-4 0 28-16,4 0-1 0,-4 0 0 0,3 0 0 0,-3 0-15 16,4 0-2-16,-1 0-1 0,5 0 0 0,-5 0 5 0,1-6 1 15,-1 6 0-15,1 0 0 0,3 0 3 0,-3-3 1 16,3-3 0-16,0 6 0 0,3 0 1 0,-2 0 1 15,-1-4 0-15,0 4 0 0,0 0-21 0,-4 0 0 16,1 0 0-16,0 0 0 0,3 4 0 0,-4-4 8 16,-3 0-8-16,4 0 0 0,3 6 9 0,-3-3-9 15,-1-3 12-15,1 6-12 0,-1-6 0 0,5 0 0 0,-5 0 0 0,1-6-12 16,-1 6 12-16,4 0 16 0,-3 0-3 0,3 0-1 16,-3 0 3-16,-1 0 0 0,4 0 0 0,-3 0 0 15,0-3 13-15,3-3 4 0,-4 6 0 0,1 0 0 16,-1 0-24-16,1-4-8 15,-4 4 0-15,4 0 0 0,-4-6 12 0,3 6-3 0,1-3-1 0,-1 3 0 16,1 0-8-16,3 0 0 0,-3 0 0 0,-1 0 0 16,1 0 0-16,-1 0 0 0,-10 0 0 0,15 0 0 15,-5-3 0-15,1 3 0 0,-1 0 0 0,1 0 0 16,-11 0 0-16,10-6 0 16,1 6 0-16,-11 0 0 0,0 0 0 0,7 0 0 0,-7 0 0 0,11 0 0 15,-11 0 8-15,0 0-8 0,0 0 8 0,7 0-8 16,-7 0 0-16,0 0 0 0,0 0 0 0,10 0 0 15,-10 0 0-15,0 0 0 0,0 0 0 0,7 0 0 16,-7 0 0-16,7 0 0 0,-7 0 0 0,0 0 0 0,0 0 0 0,11 0 0 16,-11 0 0-16,0 0 0 15,0 0 0-15,0 0 0 0,7-4 0 0,-7 4 0 0,0 0 0 0,0 0 0 16,0 0 0-16,7 0 0 0,-7 0 0 0,0 0-20 16,0 0 3-16,0 0 1 15,11 0-12-15,-11 0-1 0,7 0-1 0,-7 0 0 16,0 0 0-16,7-6 0 0,0 6 0 0,-7 0 0 15,0 0-21-15,0 0-4 0,0 0-1 0,0 0-511 0,0 0-102 16</inkml:trace>
  <inkml:trace contextRef="#ctx0" brushRef="#br2" timeOffset="118149.05">21332 5028 748 0,'0'0'67'0,"0"0"-54"15,0 0-13-15,0 0 0 0,0 0 132 0,0 0 24 16,-3 10 5-16,3-10 1 0,-4 9-122 0,4-9-25 16,0 0-5-16,0 0-1 0,0 0-9 0,4 3 0 15,-4-3 0-15,7 6 0 0,-7-6 24 0,11 4 4 16,-4-4 0-16,-7 0 0 0,7 0 9 0,0 0 3 16,0 0 0-16,3 0 0 0,-10 0 16 0,0 0 3 0,7 0 1 15,1 0 0-15,-8 0-16 16,0 0-4-16,0 0 0 0,7 0 0 0,-7 0-12 0,10 0-4 15,-10 0 0-15,0 0 0 0,7 0-10 0,4 0-2 16,-4 0-1-16,0 0 0 0,-7 0-11 0,10 0 10 16,-2 0-10-16,-1 0 10 0,-7 0-10 0,0 0 0 0,10 0 9 0,1 0-9 15,-11 0 11-15,7 0-3 0,-7 0 0 0,10-4 0 16,-3-2 18-16,-7 6 3 0,0 0 1 16,11 0 0-16,0 0-7 0,-4 0-2 15,0-3 0-15,-7 3 0 0,0 0-21 0,0 0 8 0,10 0-8 0,1 0 0 16,-11 0 0-16,7 0 0 0,4 0 0 0,-4 0 0 15,-7 0 0-15,0 0 0 0,10 3 0 0,-3-3 0 16,4 0 0-16,-4 0 0 0,-7 0 0 0,0 0 0 16,10 0 0-16,-2 0 0 0,-8 0 0 0,0 0 8 15,10 0-8-15,-10 0 0 0,0 0 0 0,0 0 0 0,0 0 0 0,7 0 0 16,4 0 0-16,-11 0 8 0,0 0-8 0,0 0 8 16,14 0-8-16,-4 0 8 0,-10 0-8 0,0 0 0 15,11-3 8-15,0 3-8 16,-1-3 0-16,-10 3 0 0,0 0 0 0,0 0 0 0,14 0 0 0,-3-6 0 15,-11 6 0-15,0 0 0 0,0 0 0 0,0 0 8 16,0 0-8-16,0 0 0 0,0 0 24 0,0 0 1 16,7 0 0-16,-4-4 0 0,-3 4-13 0,0 0-4 0,11-6 0 0,-4 3 0 15,-3-3-8-15,-4 6 12 16,0 0-12-16,7 0 12 0,3-6-12 16,-3-1 8-16,-7 7-8 0,0 0 8 0,11 0-8 0,-4-3 0 15,-7 3 0-15,0 0 0 0,7 0 0 0,0-9 0 16,0 9 0-16,-7 0 0 0,0 0 0 0,0 0 8 15,7-7-8-15,-3 7 12 0,-4 0-12 0,7-6 0 0,3 0-10 0,-3 6 10 16,-7 0 0-16,7-10 0 0,-3 10 0 0,3-3 0 16,4 0 0-16,-4-3 10 0,-7 6-2 0,0 0 0 15,10-3 2-15,-3-3 0 0,-3 2 0 0,-4 4 0 16,0 0-10-16,7-6 0 0,-7 6 0 0,3-3 0 16,-3 3 0-16,4-9 0 0,3 9 0 0,-7 0 8 15,0 0-8-15,0-10 0 0,7 7 0 0,-3-3 0 16,-4 6 8-16,3 0-8 0,-3 0 0 0,4-13 8 15,3 10 13-15,-4 3 3 0,-3 0 0 16,0 0 0-16,7-9-24 0,-3-1 0 0,-4 10 0 0,0-9-12 16,0 6 12-16,0-4 0 0,0-5 10 0,0 12-10 0,0 0 9 0,0 0-9 15,3-9 8-15,4-1-8 0,-10 7 12 16,6-6-4-16,1 5 0 0,-1-2 0 0,-3 6-8 16,4-9 0-16,-4 9-12 0,4-7 12 15,-1-2 0-15,4 0 0 0,-10-1 9 0,3 1-1 16,3-1 4-16,-3 4 2 0,4-3 0 0,-4 2 0 15,-4-2-14-15,8 6 0 0,-1-6 0 0,-3-1 0 0,-3 7 0 0,3 3 0 16,7-6 0-16,-4-7 0 0,-3 10 8 0,0-6-8 16,4-1 0-16,-1 1 0 0,1 6 17 0,-4-7-2 15,0 1-1-15,0-1 0 0,7 7-2 0,-4-6-1 16,-3 0 0-16,0-1 0 0,4 7-2 0,-4-3 0 0,-4-7 0 16,1 4 0-16,-1-4-9 0,1 4 12 0,6 6-12 0,-6-16 12 15,-1 9-12 1,1 1 12-16,6-4-12 0,-3 4 12 15,-7 0-12-15,7-4 8 0,0 1-8 0,0 2 8 0,0-2-8 0,0 2 0 0,0 1 9 0,4-4-9 16,-1 4 0-16,1-4 0 16,-4 4 0-16,0 3 0 0,0-7 0 0,3 4 0 0,-3-1 0 15,0 4 0-15,0-3 0 0,0-1 9 0,0 1-9 16,0-1 0-16,-3 1 12 0,3-4-4 16,3 10 0-16,-3-6-8 0,0 3 9 0,0-7-9 15,0 10 0-15,0-6 9 0,4-1-9 0,-1 1 0 0,-6 6 0 0,3-10 0 16,3-3 0-16,1 7 0 0,-4 6 0 0,0-7 0 15,0 1 0-15,3 0 0 0,1-4 10 0,-4 10-10 16,-4-13 0-16,4 10 0 0,4-3-10 0,-1 2 10 16,-6-5 0-16,3 9 20 0,3-4-3 0,1-2 0 15,-4 6 1-15,-4-7 0 0,4 7 0 0,4-3 0 0,-4-3-18 0,0 9-16 16,-4-13 4-16,4 10 0 0,0-7 12 0,0 1 0 16,0 0 12-16,-3-1-12 0,-4-2 9 0,7 9-9 15,-4-7 0-15,4 4 9 0,-7-10-9 0,7 7 0 16,4-4 0-16,-1 4 0 0,-6-10 0 0,3 10 0 15,3-4 0-15,1 1 0 16,-1-4 0-16,1 10 0 0,-4-4 0 0,3 1 0 16,5-1 8-16,-5 1 0 0,-3 0 0 0,0-4 0 15,0 13-8-15,0 0 0 0,0-9 0 0,0 5 0 0,0-5 0 0,4 0 0 16,-4-1 0-16,0 1 0 0,-7 9 0 16,7-13 0-16,3 10 8 0,-3-6-8 0,0-1 0 0,0 1 10 15,4 0-10-15,-4-4 10 0,3 4-10 0,1 5 12 16,-1-5-12-16,1 0 12 0,3-1-12 0,0 1 12 15,-7-4-12-15,3 10 12 0,1-6-12 0,3-1 12 0,-11 7-12 0,4-3 12 16,0 3-12-16,0-7 0 0,0 10 0 0,0-9 0 16,-3 0 0-16,3 5 0 0,7-2 0 0,-7 3 8 15,0-6-8-15,-4-1 0 0,8 7 0 0,-4-3 0 16,3 0 0-16,-3-1 0 0,-3 4 0 0,3-13 0 16,7 13 0-16,-7-6 12 0,0 6-12 0,0-16 12 15,4 10-12-15,-1 5 0 0,1-5 9 0,-4 0-9 16,-4-1 0-16,4 1 8 0,4-4-8 0,-4 10 0 15,-4-13 0-15,4 10 0 0,4 0 0 16,-1 3 8-16,-6-7 9 0,3 1 3 16,0 0 0-16,0 5 0 0,3-5-30 0,1 0-6 0,-4 5 0 15,0-2-1-15,3-3 17 0,-3 9 0 0,-3-13 0 0,3 10 0 16,0-13 0-16,0 13 0 0,0-6 0 0,0 6 0 16,-7-7 12-16,7 1 4 0,3 0 0 0,-3 5 0 15,-3-5-25-15,-1 0-5 0,8-1-1 0,-4 1 0 16,0 2 24-16,0-2 5 0,0 3 1 0,7-7 0 15,-4 10-15-15,1-6 0 0,-4 2 0 0,3 1 0 0,1 0 0 0,-1-4 0 16,-6 7 0-16,3-6 0 0,0 0 0 0,3 5-13 16,-3-2 2-16,0 3 1 0,-3-3 10 0,3-1 0 15,3-2 0-15,-3 3 0 0,-3-4 0 0,3 7 0 16,3-6 0-16,-3 6 0 0,4-7 0 0,-4 1 0 16,0-1 0-16,3 7 0 0,4-6 0 0,-3 0 0 0,-4 5 0 0,0-5 0 15,7 3 0-15,0-7 0 0,-7 4 0 0,0-1 8 16,0 4-8-16,4-3 0 0,-1-1 0 0,-3 1 0 15,-3-1 0-15,6 7 0 0,4-3 8 0,0-7-8 16,-10 10 0-16,3-6 0 16,7 0 0-16,0 5 0 0,-4-2 0 0,1-3 0 15,-4 2 0-15,7-2 0 0,3 3 0 0,-2-4 0 0,-12 4 0 16,8 0 0-16,3-4 0 0,-4 7 0 0,-3 3 0 16,0 0 8-16,0-6-8 0,4-7 0 15,-1 10 0-15,-6-6 0 0,-1 0 0 0,1-1 0 0,6 7 0 0,1-6 0 16,-8-1 11-16,1 7-3 0,10-3 0 0,-4 3 0 15,1-4-8-15,-4 4 0 0,0-6 0 0,3 6 0 16,4-4 0-16,-3-2-12 0,-4 3 4 0,0 6 8 16,3-7 0-16,4 4 0 0,-7-6 0 0,0 9 0 15,-3-10 0-15,6 7 0 0,1-3 0 0,-4 6 0 0,-4-3-8 16,4-6 8-16,7-1 0 0,-7 10 0 0,0 0 0 0,0 0 8 16,0 0 0-16,0 0 0 0,4 0-8 0,-4 0 0 15,0 0-10-15,11-3 10 0,-11 3 0 16,0 0 0-16,0 0 0 0,0 0 0 0,0 0-9 15,0 0 9-15,0 0 0 0,0 0 0 16,0 0 0-16,0 0 0 0,0 0 0 16,-8 3-8-16,8-3 0 0,4 10 0 0,-4-10 0 15,0 0 8-15,0 9 0 0,0-9 0 0,7 3 0 16,0 3 0-16,-7-6 0 0,0 0 0 0,0 0 0 16,11 3 0-16,-11-3 0 0,0 0 0 0,0 0 0 0,7 4 0 0,-7-4 0 15,7 9 0-15,-7-9 0 0,0 0 0 0,0 0 0 16,3 9 0-16,1 4 0 0,-8-7 0 0,4-6 0 15,4 3 0-15,-1 7 0 0,1-1 0 0,-1 1 0 16,-3-10 0-16,8 3 0 0,-5 3 0 0,-3-6 0 0,0 0 0 0,11 3 0 16,-1 7 0-16,-3-7 0 0,-7-3 9 0,0 0-9 15,7 6 0-15,-7-6 0 0,7 3 0 0,-7-3-9 16,0 0 9-16,0 0 0 0,0 0 8 0,7 6-8 16,-7-6 0-16,0 0 0 0,0 0 0 15,4 4 0-15,-4-4 0 0,0 0 0 16,0 0 0-16,7 9 0 0,0 0 0 0,-7-9 0 15,0 0 0-15,0 0 0 0,4 3 0 0,-4-3 0 16,0 0 0-16,0 0 8 0,0 0-8 0,0 0 0 0,0 0 0 16,0 7 0-16,0-7 0 0,0 6 0 0,0-6 0 0,0 9 0 15,0-9 0-15,0 0 0 0,0 0 0 0,7 7 0 16,-7-7 0-16,3 9 0 0,-3-9 0 0,0 0 0 16,7 6 0-16,-7-6 0 0,0 0 0 0,4 7 0 15,-1-4 0-15,-3-3 0 0,0 0 0 0,0 9-8 0,0 4 8 16,0-7 0-16,0 3 0 0,0-9 0 0,-7 4 0 0,7-4 0 15,0 0 0-15,0 18 0 0,-3-15 0 16,3 10 0-16,0-13 0 0,3 6 0 0,1-3 0 0,-4-3 0 16,0 10 0-16,0-10 8 0,3 9-8 0,-3-9 0 15,0 10 0-15,0-10 0 0,4 9 0 0,-4-6 0 16,0-3 0-16,0 13 0 0,-4-4 0 0,4 4 0 16,0-7 0-16,-3 3 0 0,-1-5 0 0,1 5 0 0,3-9 0 15,0 9-8-15,-4-6 8 0,1 7 0 0,-1-4 0 0,4-6 0 16,4 6 0-1,-4-6 0-15,-4 10 0 0,4-10 8 0,7 6-8 0,-7-3 0 16,0-3 0-16,0 10 0 0,4-1 0 0,-4-9 0 0,-4 3 0 0,4 3 0 16,-7 1 0-16,7-1 0 15,0 3 0-15,0-5 0 0,-3 2 0 0,3-6 0 16,0 0 0-16,0 12 0 0,-4-9 0 0,4 7 0 0,0-4 0 0,4 0 0 16,-1 1 0-16,-3 2 0 15,0-6 0-15,4 7 0 0,3-1 9 0,-7 0 1 0,-4-2 0 0,4 2 0 16,0-3-10-16,0 4 0 0,0 2 0 0,-3-8 8 15,-1 5-8-15,1 0-16 0,3-9 4 0,0 10 1 16,-4-7 11-16,1 6 0 0,3 1 0 0,0-10 0 16,0 9 9-16,-4-6 1 0,4 10 0 0,0-7 0 15,7 3-10-15,-7-9 0 0,0 0 0 0,0 0 0 16,4 13 0-16,-4-4 0 0,-4-5 0 0,4 5 0 0,0 3 0 0,0-5-9 16,0-7 9-1,4 9-13-15,-8-3 13 0,4 10 0 0,0-16 9 0,4 3-9 16,-8 10 0-16,4-4 0 0,0 1 0 0,4-4 0 0,-8 0 0 0,4 0 0 15,0-6 0-15,0 10 0 0,0-7 0 0,0 10 0 16,-7-7 0-16,3 3 0 16,8-6 0-16,-4 7 0 0,0-10 0 0,0 9 0 15,-4-6 0-15,4-3 0 0,0 13 0 0,0-7 0 16,-7-3 0-16,7-3 0 0,4 10 0 0,-4-10 0 16,-4 6 0-16,4-6 0 0,0 6 0 0,4 0 0 0,-4-6 0 0,0 10 0 15,-4-7 0-15,4 10 0 0,4-7 0 0,-4-3 0 16,-4 6 0-16,1 1 0 0,3-1 0 0,-4-6 0 0,-3 10 0 0,4-7 0 15,-1-3 0-15,1 7 0 0,-1-4 0 0,-3 0 0 16,0 0 0-16,7-6 0 0,0 0 0 0,0 4 0 16,-3 5 0-16,-1-3 0 0,4-6 0 0,0 0 0 15,4 7 0-15,-4-7 0 0,-4 6 0 0,4-6 0 16,7 9 8-16,-7-9-8 0,-3 3 0 0,3-3 0 16,0 0 0-16,3 10 0 0,-3-10 0 0,-3 9 0 15,-1 1 0-15,4-10 0 16,0 6 0-16,-3 3 0 0,-8-9 0 0,7 10 0 15,4-10 0-15,0 9 0 0,-3 0 0 0,-1-5 0 0,4 5 0 0,0-9 0 16,4 6 0-16,-4-6 0 0,-4 7 0 0,4-7 0 16,11 6 0-16,-11-6 0 0,0 0 0 0,3 9 0 15,5-6 0-15,-8-3 8 0,3 10-8 0,-3-10 0 16,0 0 0-16,0 9 0 0,7 1 0 0,-7-10 0 16,-3 6 0-16,-1 3 0 0,4-9 0 0,4 10 0 15,-4-10 0-15,0 9 0 0,0 1 0 0,0-10 0 16,3 3 0-16,-3 6 0 0,0 4 0 0,0-13 0 15,4 6 0-15,-4-6 0 0,-4 9 0 0,4-9 0 0,4 7 0 0,-4-7 0 16,0 0 0-16,0 9 0 0,-4 0 0 0,4-9 0 16,4 13 0-16,-4-13 0 0,-4 0 0 0,4 0 0 15,4 9 0-15,-1 1 0 0,-3-10 0 0,0 0 0 16,4 9 0-16,-1 1 0 0,1-7 0 0,-4-3 0 16,0 9 0-16,0 0 0 0,7 1 0 0,-4-7 0 15,-6 3 0-15,3 1 0 0,0-1 0 0,0-6 0 16,0 9 0-16,-4-6 0 0,-3 7 0 0,7-7 0 0,0-3 0 15,0 9 0 1,-7-2 0-16,7-7 0 0,4 9 0 0,-4-3 0 0,0-6 0 0,0 7 0 16,3-4 0-16,1 6 0 0,-1 4 0 0,1-7 0 15,-11 3 0-15,7-2 0 0,7-1 0 0,-7 3 0 16,-4 1 0-16,1-4 0 0,3 3 0 0,0 1 0 16,0 2 0-16,-4-2 0 0,-3-4 0 0,7 0 0 15,4 10 0-15,-4-7 0 0,-7-2 0 0,3 8 0 0,8-12 0 0,-4 7 0 16,3-1 0-16,-3 4 0 0,-3-4 0 0,6 1 0 15,1-7 0-15,-1 6 0 0,-10 1 0 0,7-10 0 16,4 9 0-16,-4-9 0 0,0 9 0 0,0-2 0 16,-4 8 0-16,4-12 0 0,0-3 0 0,4 10 0 15,-4-10 0-15,0 9 0 0,0-9 0 0,0 10 0 16,-4-1 0-16,4-9 0 0,0 6 0 0,0 4 0 0,0-10 0 16,0 9 0-16,-3 1 0 0,6-1 0 0,1-6 0 0,-4-3 0 31,-4 13 0-31,4-4 0 0,4 0 0 0,-4-2 0 0,0-7 0 0,-4 6 0 15,4 3 0-15,-3 1 0 0,3-4 0 0,0-6 0 0,-7 6 0 0,7-6 0 16,0 0 0-16,-4 10 0 0,1-4 0 0,-1-3 8 16,4-3-8-16,0 0 0 0,0 0 0 15,0 10 0-15,-4-1 0 0,4-6 0 0,8 10 0 16,-8-13 0-16,-4 9 0 0,-3-9 0 16,3 10 0-16,1-4 0 0,3-6 0 0,0 6 0 15,-4 3 0-15,1-2 0 0,3-7 0 0,-4 3 0 0,-3 6 8 0,7-9-8 16,0 0 0-16,0 0 0 0,0 10 0 0,0-10 0 15,0 0 0-15,4 3 0 0,-4-3 0 0,0 0 0 16,0 0 0-16,3 6 0 0,4-3 0 0,-7-3 0 16,0 0 0-16,0 10 0 0,0-10 0 0,0 0 0 0,0 0 0 0,0 9 0 15,-3-6 0-15,3-3 0 0,3 13 0 0,-3-7 0 16,-3-3 0-16,3-3 0 0,0 0 0 0,0 10 0 16,0-10 0-16,-4 9 0 0,4 0 0 0,0-9 0 15,0 0 0-15,0 0 0 16,-3 3 0-16,6 7 0 0,4-1 0 0,-7-9 0 15,0 0 0-15,0 10 0 0,4-7 0 0,-1 3 0 0,-3-6 0 0,0 0 0 16,0 3 0-16,0-3 0 16,0 0 0-16,0 10 0 0,0-10 8 0,0 0-8 0,4 9 0 15,-1-9 0-15,-3 0 0 0,0 9 0 16,0-9 0-16,4 7 0 0,0-1 0 0,-4-6 0 0,0 9 0 0,0-9 0 16,3 4 0-16,1 8 0 0,-4-12 0 0,0 0 0 15,0 6 0-15,0-6 0 0,0 0 0 0,0 0 0 16,-4 10 0-16,4-10 0 0,0 0 0 0,4 3 0 0,-4-3 0 15,0 0 0-15,0 0 0 0,0 0 0 0,0 0 0 0,0 0 8 16,0 0-8-16,0 0 0 0,7 9 0 0,-7-9 0 16,0 0 0-16,0 0 0 15,7 10 0-15,-7-10 0 0,0 0 0 0,0 0 0 0,0 0 0 0,3 9 0 16,-3-9 0-16,0 3 0 0,0-3 0 0,0 0 0 16,4 13 0-16,-4-13 0 0,0 0 0 0,0 0 0 15,0 0 0-15,7 9 0 0,-7-9 0 0,3 7 0 16,-3-7 0-16,4 6 0 0,3 0 0 0,-7-6 0 15,0 0 0-15,0 0 0 0,7 3 0 0,-7-3 0 16,0 0 0-16,0 0 0 0,-7 10 0 0,7-10 0 16,10 6 0-16,-6 0 0 0,-4-6 0 15,0 0 0-15,0 0 0 0,4 10 0 0,-4-10 0 0,3 9 0 16,-3-9 0-16,4 9 0 0,3-6 0 0,-7-3 8 16,0 0-8-16,7 7 0 0,3-4 8 0,-10-3-8 15,0 0 0-15,0 0 0 0,7 0 14 0,-7 0-3 0,0 0-1 0,0 0 0 16,7 12-10-16,-7-12 0 0,7 0-10 0,-7 0 10 15,0 0 0-15,0 0 0 0,11 0 0 0,-4 7 0 16,-7-7 0-16,0 0 0 0,7 3 0 0,0 3-9 16,4-6 9-16,-11 0 0 0,0 0 0 0,7 0 0 15,7 3 0-15,-7-3 0 0,-7 0 8 0,0 0-8 16,7 0 0-16,4 0 0 0,-11 0-10 0,0 0 10 0,0 0 0 16,0 0 0-16,7 0 0 0,-7 0 0 0,0 0 0 0,0 0 0 15,7 7 0-15,3-1 0 0,-10-6 0 0,7 0 0 31,-7 0 0-31,7 0 0 0,4 0 0 0,0 0 0 0,-11 0 0 0,0 0 0 16,10 0 0-16,-3 0 0 0,-7 0 0 0,7 0 0 16,-7 0 0-16,11 0 8 0,-4 0-8 0,-7 0 0 15,0 0 0-15,7 6 0 0,4-3 0 0,-1-3 0 16,-10 0 0-16,0 0 0 0,11 0-10 0,-1 6 10 16,4-2 0-16,-3-4 0 0,-11 0 0 0,11 0 8 15,-1 6-8-15,-10-6 0 0,0 0-8 0,0 0 8 0,14 3 0 0,-3-3 0 16,-11 0 0-16,0 0 8 0,10 3-8 0,1-3 0 15,-4 0 0-15,-7 0 8 0,0 0-8 0,0 0 0 16,11 0 0-16,-1 0 0 0,-10 0 0 0,7 6 0 0,4-2 0 16,0-4 0-16,-4 0 0 0,0 0 0 0,0 6 0 0,3-3 0 15,-3-3 0-15,-7 0 0 0,0 0 0 0,11 0 0 16,-1 0 0-16,-2 3 0 0,-8-3 0 0,0 0 0 16,10 0 0-16,-3 0 0 0,0 0 0 0,-7 0 0 15,0 0 0-15,7 0 0 0,4 0 0 0,-4 0 8 16,-7 0-8-16,0 0 0 15,11 0 0-15,-4 0 0 0,-7 0 0 0,7 0 0 16,3 6 0-16,-3-6 0 0,0 4 0 0,-7-4 0 16,0 0 0-16,7 0 0 0,0 0 0 0,0 0 0 15,-7 0 0-15,8 0 0 0,-1 0 0 0,0 6 0 16,0-6 0-16,-7 0 0 0,7-6 0 0,0 6 0 0,0 0 0 0,0 0 0 16,0 0 0-16,0 0 0 0,-7 0 0 0,7 0 0 15,0 0 0-15,0 0 0 0,-7 0 0 0,7 0 0 16,0 0 0-16,-7 0 0 0,7 0 0 0,4 0 0 15,0 0 0-15,-4 0 0 0,-7 0 0 0,7 0 0 0,3 0 0 16,1 0 0-16,-1 0 0 0,1 0 0 0,3 0 0 0,-3 0 0 16,-1 0 0-16,1 0 0 0,-1 0 0 0,1 0 0 15,0 0 0-15,-1 6 0 0,4-6 0 0,-3 3 0 16,-1-3 0-16,5 0 0 0,-5 6 0 0,1-6 0 16,-1 0 0-16,4 0 0 0,-3 0 0 0,0 0 0 15,-1 0 0-15,1 0 0 0,-1 0 0 0,4 0 0 16,-3 0 0-16,0 0 0 15,-1 0 0-15,1 0 0 0,-11 0 0 0,10 0 0 16,1 0 0-16,-4 0 0 0,4 0 0 0,-1 0 0 16,-10 0 0-16,11 0 0 0,3 6 0 0,-4-6 0 0,1 0 0 0,0 0 0 15,-4 0 0-15,7 0 0 0,-4 0 0 0,4 0 0 16,-3 0 0-16,3 0 0 0,0-6 0 0,0 0 8 16,1 6-8-16,-1 0 8 0,3-3-8 0,1-3 0 15,-4 6 0-15,0 0 0 0,-3-4 0 0,3-2 0 16,3 6 0-16,-2-3-8 0,2 3 8 0,1 0 0 0,-1 0 0 0,-2-3 8 15,2 3-8-15,1 0 0 0,-4 0 0 0,4 0 0 16,-4 0 0-16,3-6 0 0,-3 6 0 0,1 0 0 16,-1 0 0-16,0 0 0 0,0 0-8 0,0 0 8 15,0 0 0-15,0 0 0 0,0-4 0 0,0-2 0 16,4 6 0-16,-4 0 0 0,4 0 0 0,-4 0 8 16,0-3-8-16,4 3 0 0,-1 0 0 0,1 0 0 15,-4 0 0-15,4 0 0 0,-1 0-8 0,1 3 8 0,0-3 0 0,-1-3 0 16,1 3 0-1,0 3 0-15,6-3 0 0,-3 0 0 0,-6 0 0 0,6 0 0 16,0 0 0-16,-3 0 0 0,-1 6 0 0,1-6 0 16,-4 0 0-16,4 0 0 0,-4 4 0 0,3-4 0 15,-3 0 0-15,4 0 0 0,-4 0 0 0,4 0 0 16,-1 0 0-16,1 6 0 0,0-6 0 0,3 3 0 16,-3-3 0-16,6 0 0 0,-3 0 0 0,4 0 0 15,-4 0 0-15,0 0 0 0,-3 0 0 0,3 0 0 0,0 0 0 0,1 0 0 16,-1 0 0-16,0 0 8 0,-3 0-8 0,3 0 0 15,-4 0 0-15,1 0 0 0,-4 0 0 0,4-3 0 16,-4 3 0-16,0 0 0 0,4 0 0 0,-4 0 0 16,0 0 0-16,3 0-8 0,-2 0 8 0,2 0 0 0,-3 0 0 15,4 0 8-15,-4 3-8 0,0-3 0 0,0 0-8 0,4 0 8 16,3 3 0-16,-3-3 0 0,-1 6 0 0,1-6 0 16,0 0 0-16,-1 0 0 0,4 0 0 0,-3 0 0 15,0 0 0-15,-1 0 0 0,5-6 0 0,-5 6 8 16,1-3-8-16,-4 3 0 15,4 0 0-15,-4 0 0 0,0 0 0 0,0 0 0 16,0 0 0-16,-3 0 0 0,-1 0 0 0,4 0 0 16,-3 0 0-16,-4-3 0 0,4 3 0 0,-4-6 0 15,3 6-8-15,-3 0 8 16,0-4-56-16,4-2-7 0,-4 6-1 0,0-3-941 0,4 0-189 0</inkml:trace>
  <inkml:trace contextRef="#ctx0" brushRef="#br2" timeOffset="132732">19565 5188 403 0,'0'0'36'0,"0"0"-36"0,11-3 0 0,-1 0 0 15,1-3-36-15,-4 2-15 0,-7 4-2 0,7-6-1 16,0 6 121-16,-7 0 24 0,0 0 5 0,0 0 0 15,4-6 52-15,-4 6 9 0,0 0 3 0,0 0 0 16,0 0-53-16,0 0-11 0,0 0-1 0,0 0-1 16,0 0-29-16,0 0-5 0,0 0-2 0,0 0 0 15,0 0-23-15,0 0-5 16,0 0-1-16,0 0 0 0,0 0-21 0,0 0-8 0,0 0 0 0,0 0 0 16,0 0 0-16,0 0 8 0,0 0-8 0,0 0 0 15,0 0 21-15,0 0 2 0,0 0 0 0,0 0 0 16,0 0 20-16,-8-6 4 0,8 6 1 0,0 0 0 15,-10 0-12-15,3 0-3 0,-4-3 0 0,1 3 0 16,3 3 2-16,-4-3 0 0,0 0 0 0,1 0 0 0,6 0-13 0,-6 0-2 16,3 0-1-16,7 0 0 0,0 0-10 0,-7 0-1 15,-4 0-8-15,4 0 12 0,0 0-12 0,7 0 0 16,-7 6 0-16,3-3 0 0,-6 0 0 0,3-3 0 16,7 0 0-16,-7 0 0 0,0 6 0 0,0-2 0 15,-1-4 0-15,5 6 0 0,-8-6 0 0,4 0 0 0,-3 0 0 0,3 3 0 16,0-3 0-16,0 0 0 0,0 0 0 0,-4 0 9 15,4 9 13-15,0-5 2 0,0-4 1 0,0 6 0 16,-4-3-13-16,4 9-4 0,0-12 0 0,0 16 0 16,0-13-8-16,0 7 8 0,3-1-8 15,-3 1 8-15,4-1-8 0,-4-3 0 16,3 4 0-16,-3-4 0 0,0 0 0 0,0 4 0 0,3-1 0 0,-3 4 0 16,0-7 0-16,4 3 0 15,-4-6 9-15,0-3-9 0,3 10 21 0,-3-7 0 16,0-3 0-16,0 0 0 0,3 6-1 0,-3-3 0 0,7-3 0 0,-3 0 0 15,-4 7-3-15,3-4-1 0,4-3 0 0,-7 6 0 16,4-3-16-16,-1 0 0 0,1 7 0 0,-1-1 0 16,1 0 0-16,-1-5 10 0,-3 5-10 0,7 4 8 15,0-4-8-15,0-3 0 0,-3 4 0 0,-1-4 0 16,4 3 0-16,-4 1 0 0,4-4-9 0,-3 0 9 0,3-6 0 0,0 10 0 16,-4-4 0-16,-3-3 9 0,-3 6-1 0,3-5-8 15,0 5 12-15,0 4-4 0,0-13 6 0,-1 6 1 16,5 3 0-16,-8-9 0 0,4 3-3 0,0-3 0 15,7 0 0-15,0 0 0 0,0 0 5 0,-3 10 1 16,3-10 0-16,0 0 0 0,0 0-18 0,-7 3-16 16,7-3 4-16,0 0 0 15,0 0 12-15,0 0 0 0,0 0 0 0,0 0 0 16,0 0 0-16,0 0 0 0,0 0 0 0,0 0 10 16,0 0-10-16,0 0 0 0,0 0 0 0,-4 6 0 0,4-6 0 0,0 0 0 15,0 0 0-15,0 0 0 0,0 0 8 0,0 0 0 16,0 0 0-16,0 0 0 0,0 0-8 0,0 0 12 15,0 0-12-15,0 0 12 0,0 0-12 0,0 0 0 16,0 0 0-16,0 0 0 0,0 0 0 0,0 0 0 16,0 0 0-16,0-6 0 0,4 0 0 0,-1-1 0 0,-3 7 0 15,4-3 0 1,-1-6 0-16,1 3 0 0,3-7 8 0,-4 10-8 0,4-7 0 0,0 1 0 16,-3 6 0-16,3-3 0 0,4-4 0 0,-1-2 0 0,-3 2 0 0,4 1 0 15,-1 3 0-15,1-4 0 16,3-5 0-16,-3 8 0 0,3-2 0 0,-4-1 0 0,5-2 0 0,-1 3 0 15,-4-1 0-15,1-2 0 16,-1-4 0-16,1 10 0 0,0-1 0 0,-4-2 0 0,0 0 0 0,0 2 0 16,0-2 0-16,0 3 8 0,-4-7-8 15,1 4 8-15,-1 5-8 0,1-5 0 0,-1 0 0 0,1-1 0 16,0 1 0-16,-4 9 0 0,7 0 0 0,0-6 0 16,0-4 0-16,0 4 0 0,0 3-11 0,0-4 11 15,0 7 0-15,0-6-8 0,0 0 8 0,4 3 0 16,-4-3 0-16,0 6 0 0,0-4 0 0,3-2-8 0,-3 3 8 15,0 3 0-15,1 0 0 0,-1-3 0 0,0-3 0 0,-4 6 0 16,-3 0 0-16,0 0 8 0,0 0-8 0,0 0 0 16,0 0 0-16,0 0 0 0,0 0 0 0,0 0 0 15,0 0 0-15,0 0 0 0,0 0 0 0,0 0 0 16,0 0 0-16,0 0 0 0,0 0 0 0,0 0 0 16,0 0 0-16,0 0-8 0,0 0 8 0,-7 0 0 15,7 0-9-15,-7 0 9 0,7 0 0 16,0 0 0-16,0 0 0 0,0 0 0 0,-11 0 0 0,11 0 0 15,0 0 0-15,-3 9 0 0,-4-6 0 16,3 3 0-16,4-6 0 0,-7 4 0 0,-3 5 0 0,3 3 0 0,0-5 10 16,-4 5-10-16,4-2 0 0,-4 2 0 0,-3 4 0 0,0 0 0 15,0 2 0-15,0-5 0 0,-7 15-10 16,3-12 10-16,-3 3 0 0,3 3 0 0,-3 0 0 16,0 0 0-16,-4-4-13 0,8 1 5 15,3 0 8-15,-1-3-13 0,1 2 13 0,0-5 0 16,4 0 0-16,-1 2 0 0,4-2 0 0,0-4 0 0,-4 1 0 0,8-1 0 15,-4-3 8-15,3 1-8 0,4-7 0 0,0 0 0 16,0 0-9-16,0 0-6 0,0 0-1 0,0 0-844 16,0 0-170-16</inkml:trace>
  <inkml:trace contextRef="#ctx0" brushRef="#br2" timeOffset="134015.01">25707 5103 1216 0,'0'0'54'0,"0"0"11"0,0 0-52 0,0 0-13 15,0 0 0-15,0 0 0 0,0 0 45 0,0 0 7 16,0 0 0-16,0 0 1 16,0 0 1-16,0 0 0 0,0 0 0 0,7 0 0 15,0 0-1-15,-7 0 0 0,0 0 0 0,11 0 0 0,-4 0-26 0,-7 0-6 16,10 0-1-16,-3 0 0 0,4 0 20 0,-4 7 4 15,0-7 1-15,-7 0 0 0,0 0-10 0,11 0-3 16,-4 3 0-16,0-3 0 0,0 6 16 0,-7-6 2 16,7 0 1-16,-7 0 0 0,10 3-3 0,-3-3-1 0,-7 0 0 0,8 7 0 15,-1-4-7-15,3-3 0 0,-3 3-1 0,4-3 0 16,-4 6-9-16,3-3-2 0,-3-3 0 0,4 7 0 16,0-4-10-16,-1 3-2 0,1 0-1 0,3 4 0 15,-3-4-15 1,-1 0 0-16,4 10 0 0,-3-1 0 0,-1 1 0 0,-3-3 0 15,4-1 0-15,0-2 0 0,-1 2 0 0,1 7 0 16,-8-6 0-16,4 9 0 0,-3-7 0 0,3-5 20 16,-4 5-2-16,1-5-1 0,-4 2 4 0,4 7 1 15,-8-10 0-15,4 4 0 0,4 0-2 0,-4 2-1 16,3-12 0-16,-3 10 0 0,0 3-6 0,0-1-1 0,0-5 0 0,0 2 0 16,0 4-12-16,0 0 8 0,0-1-8 0,0-5 0 15,4 2 12-15,-1 1-3 0,-3-4-1 0,4 1 0 16,-1-1-8-16,1-6 8 0,-1 10-8 0,1-13 8 15,-4 0-8-15,0 0 12 0,7 9-12 0,-7-9 12 0,0 0-12 16,0 0 12-16,0 0-12 0,0 0 12 0,0 0-20 0,0 0-4 16,7-9-1-16,-7 9 0 15,0-10-146-15,-4 4-29 0,1-3-5 0,-1-1-2 0</inkml:trace>
  <inkml:trace contextRef="#ctx0" brushRef="#br0" timeOffset="141510.25">26455 5599 1209 0,'0'0'108'0,"7"-3"-87"0,0-7-21 0,-4 10 0 15,1-3 131-15,3-3 21 0,0 3 5 0,-7 3 1 16,7-6-97-16,-3 6-19 0,-4 0-4 0,3 0-1 15,-3 0 27-15,0 0 4 0,0 0 2 0,0 0 0 0,0-13-23 0,-3 4-5 16,3 5-1-16,0-5 0 16,-4 6-9-16,4-3-1 0,0-4-1 0,0 7 0 15,0-6-3-15,4-1-1 0,-1 1 0 0,1 3 0 16,-4-4-14-16,3 4-2 0,-3-3-1 0,4 2 0 16,3 1-9-16,-7 6 0 0,0-9 9 0,0 9-9 15,0 0 15-15,0 0-2 0,0 0 0 0,0 0 0 0,-7 6 6 0,0-6 1 16,0 3 0-16,-4-3 0 0,4 6-20 0,0 1 0 15,0-7-8-15,0 6 8 0,0 3 8 0,7-9 7 16,0 0 1-16,0 0 1 0,-4 3-27 0,1 4-6 16,3-7 0-16,-4 6-1 0,4 3 17 0,0 1 0 15,0 2 8-15,4-2-8 0,-1 8 0 0,-3-5 0 16,0 6-13-16,0 3 4 0,0 0 9 0,0 6 0 16,0 3 0-16,-3 4 0 0,-1-4 0 0,4 1 0 15,-3 2 0-15,-1 4 0 0,-3-4 0 0,4 1 0 16,-4-4 0-16,7-3 0 0,-4-6 19 0,0 0-1 15,1 0 0-15,-1 0 0 0,4-3-18 0,0-7-17 16,0 7 3-16,0-9 1 16,0-1-94-16,0 0-18 0,0-2-4 0,0-7-928 0</inkml:trace>
  <inkml:trace contextRef="#ctx0" brushRef="#br0" timeOffset="141967.1">26384 6546 1177 0,'0'0'52'0,"0"0"11"0,0 0-51 0,0 0-12 0,0 0 0 0,0-9 0 16,0-1 115-16,0 10 20 0,0 0 4 0,0 0 1 15,0 0-16-15,0 0-4 0,0 0 0 0,0 0 0 16,0 0-24-16,0 0-4 0,0 0-2 0,0 0 0 16,0 0-38-16,0 0-8 0,0 0-2 0,0 10 0 15,4-1-32-15,-1 3-10 0,1-2 0 0,-4 2 0 16,3 4 0-16,1-3 0 0,-1-1 0 0,-3 4-9 31,0-4-139-31,4 1-27 0,-4 0-5 0</inkml:trace>
  <inkml:trace contextRef="#ctx0" brushRef="#br0" timeOffset="142779.64">26476 6806 230 0,'0'0'10'0,"0"0"2"0,-4 6-12 0,-3-6 0 0,4 7 0 0,3-7 0 0,0 0 150 0,0 0 27 16,-11 0 6-16,11 0-362 16,0 0-72-16</inkml:trace>
  <inkml:trace contextRef="#ctx0" brushRef="#br0" timeOffset="143430.79">26317 6596 1152 0,'0'0'102'16,"0"0"-82"-16,0 0-20 0,0 0 0 15,0 0 225-15,-3-6 41 0,3 6 8 0,0 0 2 0,0 0-197 16,0 0-39-16,0 0-8 0,0 0-2 0,0 0-14 0,0 0-2 16,0 0-1-16,0 0 0 0,0 0-13 0,0 0 0 15,7 0 0-15,3 0 0 0,1 0 0 16,-4 0 0-16,4 0 0 0,-4 0 0 15,-7 0 0-15,0 0 0 0,0 0 0 0,7 0 0 16,0 9 13-16,-7-9 0 0,0 0 0 0,3 7 0 16,4-1 31-16,-7 0 5 0,0-6 2 0,4 9 0 0,-4 1 1 15,0-4 0-15,0 4 0 0,0-1 0 16,0 0-32-16,0 1-7 0,3 2-1 0,1 1 0 0,-1-4-3 0,-3 13-1 16,4-3 0-16,3 3 0 0,-7 0-8 0,4 0-11 15,3 0 3-15,-4-3 0 0,1 9 8 0,-1-6 0 16,-3 3 0-16,0-3 0 0,0-3 0 0,0-1 0 15,0-2 0-15,0 3 0 0,-7-6 8 0,7 5 1 0,-3-5 0 0,3-4 0 16,-4 7 10-16,4-3 1 0,0-4 1 0,0-3 0 16,0 4-11-16,0-1-2 0,4 0-8 0,-4-9 12 15,0 0-4-15,0 0-8 0,0 0 11 0,0 0-11 32,0 0-14-32,0 0-10 0,0 0-1 0,3-9-1 15,4-4-124-15,-3-5-25 0,3 5-5 0,-4-15-895 16</inkml:trace>
  <inkml:trace contextRef="#ctx0" brushRef="#br0" timeOffset="143814.73">26455 6537 806 0,'0'0'36'0,"0"0"7"0,0-4-35 0,-4-2-8 15,1 3 0-15,3 3 0 0,0-9 202 0,-4 5 38 16,4-2 8-16,0 6 2 0,0 0-171 0,0 0-35 16,0 0-6-16,0 0-2 0,-3-9-22 0,3 9-5 15,0 0-1-15,0 0 0 0,0 0-8 0,0 0 10 16,0 0-10-16,0 0 10 0,0 0 7 0,-4 9 2 16,-6-3 0-16,3-2 0 0,3 5 9 0,-3-6 3 15,3 7 0-15,1-1 0 16,-8 0-3-16,4-6 0 0,0 7 0 0,0-4 0 15,-3 0 8-15,-1 4 2 0,4-1 0 0,-4 1 0 0,1-1-1 0,-1 0 0 16,1 1 0-16,3-4 0 0,-1 4-13 0,-2-1-4 16,3 0 0-16,3 1 0 0,-3-7-20 0,4 6 9 15,-1-6-9-15,4-3 0 16,-3 10-33-16,3-10-14 0,0 0-2 0,0 0-1 16,0 0-111-16,0 0-23 0,0 0-4 0,0 0 0 15,0 0 79-15,0 0 16 0,0 0 3 0,0 0 1 16,0 0-21-16,0 0-4 0,0 6-1 0,0-6 0 0</inkml:trace>
  <inkml:trace contextRef="#ctx0" brushRef="#br0" timeOffset="144194.73">26144 7223 864 0,'0'0'76'0,"0"0"-60"15,0 0-16-15,0 0 0 0,0 0 234 0,0 0 44 0,11 0 9 16,3 0 1-16,0 0-222 0,0 0-45 0,0 0-9 0,1 0-1 16,-1 0 9-16,-4-3 3 0,4 0 0 0,4-3 0 15,-4 3 1-15,7-4 1 0,-3-2 0 0,3 6 0 16,4-7 9-16,-1 7 2 0,5-3 0 0,-1-3 0 16,4 9-18-16,-1-7-3 15,-2 1-1-15,2 6 0 0,1-3-25 0,0-3-5 16,-4 6 0-16,0-4-653 0,1 4-131 0</inkml:trace>
  <inkml:trace contextRef="#ctx0" brushRef="#br3" timeOffset="163518.67">20436 5467 1566 0,'0'0'34'0,"0"0"7"0,0 0 2 0,0 0 1 0,0 0-35 0,0 0-9 0,0 0 0 15,0 0 0-15,0 0 8 0,0 0-8 0,0 0 12 16,0 0-4-16,0 0 7 0,0 0 1 0,0 0 0 0,-3-9 0 16,3 9-6-16,0 0-1 0,0-6 0 0,0 6 0 31,0-7 15-31,0 7 2 0,0 0 1 0,0 0 0 0,0 0 26 0,0 0 6 15,-4-6 1-15,4 6 0 0,0 0-5 0,0 0-1 0,0 0 0 0,0 0 0 16,0 0-15-16,0 0-3 0,0 0-1 16,0 0 0-16,0 0-7 0,0 0-2 0,0 6 0 15,-3 1 0-15,3 8-4 0,-4-12-1 16,4 10 0-16,0-4 0 0,0 1-4 0,-3 2-1 0,3-2 0 0,0 2 0 16,0 4-1-16,0 0-1 0,0-1 0 0,0-5 0 15,0 5-2-15,0 1-1 0,0 0 0 0,3-7 0 16,-3 10 10-16,4-3 3 0,-1 2 0 0,1-5 0 15,-4 3-24-15,0-1-15 0,0-5 3 0,0 9 0 16,0-7 12-16,0 1-11 0,-4-4 11 0,4 7-10 16,-3-4-12-16,3 1-2 0,-4-4-1 0,-3 1 0 15,7-7-36-15,-3 6-7 0,-1-6-2 0,4-3-649 16,0 0-129-16</inkml:trace>
  <inkml:trace contextRef="#ctx0" brushRef="#br3" timeOffset="164323.62">20440 6511 1569 0,'0'0'69'0,"0"0"15"0,0 0-67 0,0 0-17 16,0 0 0-16,0 0 0 0,0 0 84 0,0 0 14 15,0 0 2-15,0 0 1 0,0-6-71 0,0 6-14 16,0-9-4-16,0 9 0 0,0 0-12 0,0-7 8 16,0 1-8-16,-4-3 0 0,1 6 9 0,-1-4-9 15,1 4 8-15,3 3-8 0,-11-3 18 0,4-3-2 16,0 6 0-16,-3 6 0 0,-1-3 13 0,0 0 3 16,-3 7 0-16,0-4 0 0,-3 7-18 0,2-1-3 15,-2-2-1-15,-1 8 0 0,-3-5-2 0,3 9 0 16,1-3 0-16,-1 0 0 0,0 2-8 0,-3 1 0 15,11 4 0-15,-1 2 0 0,1-3 13 0,-1 3-2 16,0 3-1-16,4 1 0 0,0-1-10 0,0 4 0 16,0-4-10-16,4 0 10 0,-1-9-12 0,4 10 3 15,0-10 1-15,4-4 0 0,-1-5 8 0,4 3-12 16,0-4 12-16,4-2-12 0,-1-7 12 0,5 6 8 16,2-6-8-16,1-3 11 0,-1-3 3 0,8-6 1 0,0 6 0 0,3-13 0 15,0 10-4-15,-3-10-1 0,0-6 0 0,-1 0 0 16,5 3 0-1,-5-6 0-15,1-3 0 0,-4-3 0 0,4-1-10 0,-8 1 10 0,1-1-10 0,-4 1 10 16,0 3-1-16,-3 0 0 0,-4-4 0 0,-4 4 0 16,1 3 11-16,-4-3 3 0,4 3 0 0,-4-4 0 0,-8 8 3 15,5-1 1-15,-4 0 0 0,0 3 0 0,0-3-27 0,-4 9 0 16,1 1 8-16,3-4-8 0,-4 10-18 0,4 0-6 16,-4-4 0-1,1 7-1-15,3-3-23 0,-4 3-4 0,4-1 0 0,0-2-1 31,-4 12-67-31,4-6-14 0,0 0-2 0,0 4-755 0</inkml:trace>
  <inkml:trace contextRef="#ctx0" brushRef="#br3" timeOffset="164722.79">20232 6659 1231 0,'-11'-6'54'0,"11"6"12"0,0 0-53 0,-7 0-13 0,0 6 0 0,0-6 0 16,7 0 61-16,0 0 10 15,0 0 1-15,0 0 1 0,0 0-20 0,0 0-4 16,11 3-1-16,-1 0 0 0,-3 3 10 0,4-2 2 16,3 2 0-16,-3-3 0 0,3 3-16 0,-4-3-4 0,4 7 0 0,0-7 0 15,-3 3-32-15,0 4-8 0,-1-4 0 0,1 0 0 16,3-3 8-16,-7 7 0 0,0-4 0 0,4 0 0 16,-4 0-8-16,0-2 8 0,0 2-8 0,0-3 8 15,0-3 10-15,0 0 2 0,0 3 0 0,0-3 0 0,-7 0-12 0,11-3-8 16,-4 3 9-16,3-3-9 15,-3-3-84-15,4 6-22 0,-4-4-5 0,0-2-737 16</inkml:trace>
  <inkml:trace contextRef="#ctx0" brushRef="#br3" timeOffset="171675.89">20630 6765 979 0,'0'0'87'0,"0"0"-70"0,0 0-17 0,0 0 0 16,4-6 168-16,3 6 31 0,0-3 5 0,0-6 2 0,-7 9-120 15,4 0-24-15,6-10-5 0,-3 10-1 16,0-9-12-16,0 9-4 0,-3-3 0 0,3 0 0 15,4-4-11-15,-8 7-2 0,4 0-1 0,-3-3 0 0,6-3-18 16,-3 6-8-16,0 0 0 0,8-3 8 0,-5-4-8 0,8 7 0 16,-1-3 0-16,1 0 0 0,0-3 0 0,3 6 0 15,4-3 0-15,-4-3 0 16,-4 6 0-16,4 0 0 0,-3 0 0 0,3 0 0 16,-3 0-8-16,-4 0 8 0,-3 0-10 0,-1 0 10 15,1 0-200-15,-4 0-33 0</inkml:trace>
  <inkml:trace contextRef="#ctx0" brushRef="#br3" timeOffset="172055.23">20705 6957 2214 0,'0'0'48'0,"0"0"11"0,0 0 1 0,0 0 3 0,10 3-51 15,4-6-12-15,0 3 0 0,4-3 0 0,0-4-15 0,-1 7-5 16,1 0-2-16,0-3 0 16,3-3-25-16,-4 3-5 0,-3-3 0 0,8 2-1 15,-8 1-126 1,3-3-25-16,-3 3-4 0,1-3-2 0</inkml:trace>
  <inkml:trace contextRef="#ctx0" brushRef="#br3" timeOffset="172477.21">21287 7023 1209 0,'0'0'108'0,"0"6"-87"0,-7-3-21 0,3 3 0 16,4-6 284-16,0 7 53 0,0-7 11 0,0 9 1 15,4-3-273-15,3 4-56 0,-7-10-10 0,3 6-2 0,1 3-25 0,-1-2-5 16,4 2-1-16,-3-3 0 15,-1 4-34-15,-3-1-7 0,4-6-2 0,-4 7 0 16,3-1-105-16,-3 0-21 0,4-5-4 0,-4-4-573 0</inkml:trace>
  <inkml:trace contextRef="#ctx0" brushRef="#br3" timeOffset="172954.95">21484 6662 2210 0,'0'0'98'0,"0"0"20"15,0-9-94-15,0 5-24 0,-3-2 0 0,3 0 0 16,3 0 27-16,1-4 1 0,-1 7 0 0,1-3 0 15,-1 0-38-15,1-1-7 0,3-2-2 0,3 6 0 16,1-4-1-16,0 1 0 0,-1 0 0 0,1 3 0 0,6-4 20 0,-2 7-8 16,-5-3 8-16,8 3 0 0,-1-6 0 0,1 6-8 15,-4 0 8-15,-3 6 0 0,6-3 0 0,-6 4 0 16,0-4-8-16,-8 9 8 0,-3-2 19 0,4-1 7 16,3 4 2-16,-11 6 0 0,-3-7-20 0,0 7-8 15,3-6 8-15,-3 8-8 0,-3-2 11 16,-1-6-3-16,4 12-8 0,0-9 12 0,-3 6-12 15,-1-4 0-15,-3 1 0 0,3-3 0 16,1 3 8-16,-1-7-8 0,-3 7 0 0,3-6 0 0,4 2 0 16,0-2 8-16,-3-1-8 0,3 1 0 0,0-4 0 15,0 1 0-15,3 2 0 0,1-2 0 0,-5-1 0 0,5 0 0 16,3-5 8-16,0 5-8 0,0 0 0 0,0-9 0 16,0 0 0-16,7 10 0 15,0-1-32-15,-3-6 1 0,-4-3 0 0,7 10 0 16,7-7-10-16,-4-3-3 0,-3 0 0 0,4 0 0 15,0 6-29-15,3-6-7 0,-4-6 0 0,1 6-742 0</inkml:trace>
  <inkml:trace contextRef="#ctx0" brushRef="#br3" timeOffset="173432.38">21985 6631 1728 0,'0'0'153'0,"0"0"-122"0,0 0-31 0,0 0 0 16,-7 0 82-16,7 0 10 0,0 0 3 0,0 0 0 15,-3 9-86-15,-5-6-9 0,-2 13-17 0,3-4 4 16,0-2-15-16,-4 2-4 0,-6 1 0 0,2 6 0 0,5-7 17 0,-1-2 3 15,-6 2 1-15,-1 4 0 0,7-4 24 0,4-8 5 16,-3 5 1-16,3 0 0 0,-7-6 20 0,10 7 4 16,4-10 1-16,0 0 0 0,0 0-18 0,0 0-3 15,7 6-1-15,0-3 0 0,-3 7-2 0,6-7 0 16,-3-3 0-16,4 9 0 0,3-9-20 0,-3 10 0 0,-4-1 0 0,3-6 0 16,1 7-12-16,3-1-8 0,-7 0 0 0,4 1-1 15,-4-1 8-15,0-2 1 0,3 2 1 16,1 0 0-16,-8 4 11 0,4-4-12 15,4 1 12-15,-4-4-12 0,-7-6 12 0,0 6 0 16,7 4 0-16,-3-1 0 0,-1 4 0 0,1-4 0 16,-4 0 0-16,0-5 0 0,7 5 0 0,-7 0 11 0,-4 1-3 0,4-7 0 15,0 6 1-15,0 1 0 0,0-10 0 0,-7 12 0 16,4-2-9-16,-1-4 0 0,1 0 0 0,-1 4-11 31,-6-4-25-31,2-3-6 0,8-3-1 0,-7 6 0 16,0-3-158-16,0 1-32 0</inkml:trace>
  <inkml:trace contextRef="#ctx0" brushRef="#br3" timeOffset="173750.09">21936 6612 2188 0,'0'0'48'0,"0"0"11"0,0 0 1 0,0 0 1 0,0 0-49 0,0 0-12 16,0 0 0-16,0 0 0 0,0 0 12 0,7-3 0 15,3 3 0-15,1-3 0 0,-11 3 0 0,11 0-1 16,6-7 0-16,-3 7 0 0,4 0-11 0,-4 0 10 15,0 0-10-15,7 0 10 0,4 0-10 0,-4 0 0 0,-7 0 0 0,7 0 0 32,1 0-28-32,-1 0-2 0,-4-3 0 0,-2 3 0 15,2-6-130-15,-3 6-25 0,11-3-6 0,-14-7-1 0</inkml:trace>
  <inkml:trace contextRef="#ctx0" brushRef="#br3" timeOffset="174503.64">22264 5342 748 0,'0'0'33'0,"3"-6"7"0,4 6-32 0,-3-7-8 16,-1 1 0-16,1 3 0 0,7 3 212 0,-11 0 41 15,0 0 8-15,0 0 2 0,0 0-139 0,0 0-27 16,0 0-5-16,0 0-2 0,0 0-66 0,0 0-12 16,0 0-4-16,0 9 0 15,-7-2 8-15,7 8 2 0,7-12 0 0,-7 10 0 0,0-4-3 0,0 10-1 16,7-16 0-16,0 13 0 0,-4-4 5 0,1 1 1 16,-1 0 0-16,4 2 0 0,0-5-3 0,0 5 0 15,-10 1 0-15,6 0 0 0,1 6-8 0,-1 0-1 16,-10-4-8-16,4 4 12 0,-1 0-1 0,1-3-1 15,3 3 0-15,-7 0 0 0,-7 0-10 0,3 3 0 0,15-9-10 0,-4-4 10 16,-7 4 0-16,7 0 0 0,3-7 0 0,4 0 10 31,-3 1-98-31,-1-1-20 0,-3-9-4 0,11 3-824 0</inkml:trace>
  <inkml:trace contextRef="#ctx0" brushRef="#br3" timeOffset="175678.16">23033 6380 172 0,'0'0'8'0,"0"0"1"0,0 0-9 0,0 0 0 0,0 0 0 0,0 0 0 16,0 0 228-16,0 0 44 0,7-3 9 0,-4-7 2 15,5 7-185-15,-5-3-37 0,-3-4-7 0,4 4-2 16,-1 0-16-16,-3 6-3 0,0 0-1 0,0-10 0 16,0 10-9-16,0 0-3 0,0 0 0 0,0 0 0 15,-3 0 36-15,3 0 6 0,-7 0 2 0,-4 7 0 0,-3-4-45 0,3 6-9 16,-3 1-2-16,4-1 0 0,-8 7-8 0,4-7 0 31,0 10 0-31,0-6 0 0,3 5 27 0,-3 1 6 0,3-3 2 0,4 3 0 0,7-7-4 0,-3 7-1 16,-4 0 0-16,3-4 0 0,1 4-30 15,6 0 0-15,1-3 0 0,-1 3 0 0,-6-7 0 0,3 7 0 16,3-6 0-16,1 5 0 16,3-5 0-16,3-4 0 0,1 4 0 0,0-4 0 15,3 1 0-15,-4-10-8 0,4 9-1 0,4-6 0 16,-4-3 1-16,0-3 0 0,-3 3 0 0,3-9 0 0,0 5 8 0,4-2 14 16,-4-6-3-16,0 2-1 0,-4-2 1 0,5-7 0 15,-1 0 0-15,-4 7 0 0,4-10-3 0,-3 3-8 16,0-3 12-16,-1 0-4 0,-3 0-8 0,0 0 0 0,-3-6 9 0,-1 6-9 15,-3 0 8-15,0 3-8 16,-3-3 8-16,-1 6-8 0,-3-2 13 0,-3-1-1 0,-1 6-1 0,0 1 0 16,-3 2-11-16,0-2 0 0,-3 2 0 0,2 4 0 15,-2 0 0-15,3 0 0 0,0-4 0 0,-1 7-11 16,-2-3-8-16,6 6-1 0,1-3-1 16,3 3 0-1,7 0-97-15,-7-10-19 0,-8 10-4 0,8 0-1 0</inkml:trace>
  <inkml:trace contextRef="#ctx0" brushRef="#br3" timeOffset="176060.84">22962 6405 1609 0,'0'0'35'0,"0"0"7"0,0 0 2 0,0 0 2 0,0 0-37 0,0 6-9 0,0 4 0 0,0-10 0 0,4 9 36 0,-1 0 6 16,-3-6 1-16,4 7 0 0,-4-10-15 0,0 12-2 0,7-2-1 0,-4-1 0 15,-3 1-17 1,8-7-8-16,-5 6 8 0,1 1-8 16,-4-10 8-16,7 6-8 0,3 0 8 0,-3-6-8 0,0 10 11 0,0-10-3 15,-7 0-8-15,7 0 12 0,4 0-1 0,-4 0-1 16,-7 0 0-16,11 0 0 0,-1 0-10 0,-3 0 0 0,4-4-10 0,-1-2 10 16,-2 3-24-16,2-6 2 0,1 5 0 0,-1-2 0 15,4-3-37 1,-3 6-7-16,0-7-2 0,-1 7-684 0</inkml:trace>
  <inkml:trace contextRef="#ctx0" brushRef="#br3" timeOffset="176365.04">23417 6442 2023 0,'0'0'44'0,"0"0"10"0,0 0 2 0,0 0 0 0,0 0-44 0,0 0-12 15,7 0 0-15,1 0 0 0,-1 0 20 0,3 0 3 16,-10 0 0-16,7 0 0 0,4 0-14 0,-1-3-9 15,1 3 12-15,-4 0-12 0,7-6 0 0,-3 6-19 16,-1-3 3-16,1 3 0 16,-1 0-100-16,1 0-19 0,0 0-4 0,-1-3-641 0</inkml:trace>
  <inkml:trace contextRef="#ctx0" brushRef="#br3" timeOffset="176623.21">23308 6703 1497 0,'0'0'133'0,"0"0"-106"0,0 0-27 0,0 0 0 16,11 0 156-16,-1 3 27 0,4-3 5 0,0 0 0 15,1 0-150-15,2 0-30 0,-6 0-8 0,6 6 0 16,1-6-20-16,0 0-4 0,-1 0-2 0,-3 0 0 16,4 0-157-16,-4 0-31 0,14-6-6 0,-10 6-2 0</inkml:trace>
  <inkml:trace contextRef="#ctx0" brushRef="#br3" timeOffset="177312.69">23834 6753 1036 0,'0'0'92'0,"0"0"-73"0,0 0-19 0,-7 6 0 16,3-6 359-16,-3 10 68 15,4-4 13-15,-1-3 4 0,0 6-328 0,1-5-64 0,3-4-14 0,0 9-2 16,0 3-48-16,0-2-10 0,0-1-2 0,0-9 0 31,0 0-111-31,0 0-22 0,0 10-5 0,0-10-1 0,0 0-62 0,7 3-13 0,-7-3-2 16,0 0-1-16</inkml:trace>
  <inkml:trace contextRef="#ctx0" brushRef="#br3" timeOffset="177728.06">24137 6355 2746 0,'0'0'122'0,"-7"3"25"16,0-3-118-16,0 0-29 0,-4 9 0 0,4-3 0 15,0 1-26-15,-3 2-11 0,-1 7-3 0,0-10 0 16,-3 4-3-16,0 2-1 0,0-3 0 0,4 1 0 16,-1-1-33-16,4 1-7 0,-4-7-2 0,4-3 0 0,7 0 51 0,0 0 11 15,0 0 1-15,0 0 1 0,0 0 22 0,0 0 0 0,11 0 0 0,3-3 0 16,-3 3 0-16,-1 0 15 0,4-7-3 0,0 7 0 15,0 7 0-15,-3-7 0 0,3 3 0 0,0 3 0 16,-3 3-12-16,3-2 0 0,-3 2 0 16,3 1 0-16,-4 2 0 0,1-2 0 0,3 2-13 0,-3 4 4 15,-4-4-11-15,3 1-3 0,-3-4 0 0,-3 4 0 16,-1 6 23-16,-3-7 0 16,0 4 10-16,-3-4-10 0,-1-2 35 0,1-1 0 0,-1 4 0 0,1-4 0 15,-4 4-2-15,0-10 0 0,3 6 0 16,-3 1 0-16,3-1-20 0,-3-6-4 0,0 7-1 0,0-4 0 15,0-3-25-15,0-3-6 0,-3 3-1 0,2 3 0 32,-2-2-136-32,-1-4-27 0,-3-4-5 0,4-2-2 0</inkml:trace>
  <inkml:trace contextRef="#ctx0" brushRef="#br3" timeOffset="177944.51">24052 6367 2948 0,'0'0'65'0,"0"0"14"0,11 0 2 0,0 0 1 0,6 0-66 0,1 6-16 16,3-6 0-16,0 0 0 0,7 4 0 0,1-4 0 15,2 0 0-15,1 0 0 16,3 0-99-16,1 0-23 0,-1-10-5 0,4 10-669 0,3 0-135 15</inkml:trace>
  <inkml:trace contextRef="#ctx0" brushRef="#br3" timeOffset="180087.45">20659 8374 1094 0,'0'0'97'0,"0"0"-77"15,0 0-20-15,0 0 0 0,0 0 217 0,0 0 40 0,0-3 8 0,0 3 2 16,-4-9-211-16,8 5-41 0,3-2-15 0,0 0 9 15,-4 0-9-15,1-4 8 0,-1 1-8 0,1 6 8 16,3-10-8-16,0 4 0 16,-7-1 0-16,4 1 0 0,-1-4 0 0,1 4 0 0,-8-4 9 0,8 1-9 15,-4 2 0-15,-4-5 0 0,-3 9 0 0,3-4 0 16,-3 1 0-16,4 2 0 0,-4-5 0 0,0 9 8 16,-4-4 10-16,1-2 2 0,3 6 1 0,-4 3 0 15,-3 0-6-15,3 0-2 16,-3 3 0-16,4 3 0 0,-5-3-13 0,5 7 0 0,-1-1 0 0,-3 4 0 15,4 3-11-15,-1-1 11 0,0 7-10 0,4-3 10 16,-3 3-8-16,3 9 8 0,-4 1 0 0,1 2-9 16,-1 4-3-16,0 6 0 0,1 0 0 0,-4-4 0 15,-4 4 12-15,4 6 14 0,0-6-3 0,0 6-1 16,-7 1 17-16,6-4 3 0,-2-3 1 0,3 6 0 0,0-9-11 0,0-7-3 16,3 7 0-16,0-7 0 0,4-2-5 0,4-4 0 15,-4-6-1-15,3 0 0 0,-3 0-11 0,4 0-9 16,-1-7 9-16,-3-2-13 15,0-4-64-15,3 1-13 0,1-7-2 0,3-3-865 0</inkml:trace>
  <inkml:trace contextRef="#ctx0" brushRef="#br3" timeOffset="180349.84">19897 8857 2433 0,'0'0'108'0,"0"0"22"0,0 0-104 0,0 0-26 0,0 0 0 0,7 0 0 15,7 6 15-15,0-3-3 0,7 1 0 0,4-4 0 16,3 6-20-16,4-6-5 0,0 0-1 0,3 0 0 16,0 3 2-16,0-3 1 0,1-3 0 0,-1 6 0 31,-3-3-23-31,-1 0-5 0,-2 0-1 0,-5-3 0 0,1-3-6 0,-4 6-2 0,0 0 0 0,-3 0 0 15,-4 0-22-15,4-4-5 0,-4-5-1 0,0 9-492 16,0-9-98-16</inkml:trace>
  <inkml:trace contextRef="#ctx0" brushRef="#br3" timeOffset="180813.6">21484 8148 1324 0,'0'0'118'0,"0"0"-94"0,0 0-24 0,0 0 0 16,0 0 168-16,0 0 28 0,0 0 7 0,0 0 1 15,0 0-162-15,0 0-32 0,0 0-10 0,-3 3 0 16,-8-3 0-16,0 10-11 16,1-10 1-16,-4 9 0 15,3 1-2-15,-3-7-1 0,-4 6 0 0,1 4 0 0,-1-4 13 0,-3 10 15 16,-4-10-3-16,1 4-1 0,-1 6 24 0,0-4 5 0,-3 4 0 0,3 0 1 16,-3 6 11-16,3-3 1 0,1 9 1 15,-1-2 0-15,0 5-2 0,1-2 0 0,2 8 0 16,1-5 0-16,0 6-29 0,7-1-7 15,-4 4 0-15,1-3-1 0,3 3-15 0,3 6 0 0,-3-6 0 0,7 0 0 16,0-3 0-16,0-1 0 0,3 1 0 0,4-6-10 16,0-4 10-16,4 0-12 0,-4-2 12 0,7-4-12 15,-4-3-7-15,1 6-1 0,3-6-1 0,4 0 0 16,-4-3-26-16,3-1-5 0,1-2 0 0,3 3-1 16,0-7-27-16,4 1-4 0,3 3-2 0,0-4 0 15,4 1-112-15,3-4-22 0,28 10-5 0,-3-10-1 0</inkml:trace>
  <inkml:trace contextRef="#ctx0" brushRef="#br3" timeOffset="182066.87">21706 8606 57 0,'-14'-12'0'0,"14"12"0"0,0 0 0 0,0 0 0 16,0-4 0-16,0 4 0 0,-7-6 288 0,7 6 53 15,0 0 11-15,-3-3 1 0,-4-3-252 0,7 6-50 0,0 0-11 0,0 0-1 16,-11 6-6-16,1-6-1 0,2 3 0 0,-2-3 0 15,3 6 0-15,0-2 0 0,-11 2 0 0,8 0 0 16,2 0-15-16,-6-2-3 0,0 2-1 16,0-3 0-16,0 6-5 0,3-5 0 0,1-4-8 0,-1 9 12 15,1-9 20-15,3 6 4 0,7-6 1 0,-7 3 0 16,0-3 14-16,7 0 2 0,0 0 1 0,0 0 0 16,-8 0-27-16,1 7-6 0,0-1-1 0,4 0 0 15,-4-3-20-15,3 7 0 0,1 2 0 16,-1 4 0-16,-3-4 0 0,0 1-10 15,0 9 10-15,0-3-10 0,0 3 10 0,0-10 0 0,0 10-9 0,0-3 9 16,3-6 0-16,-3 2 0 0,4-2 0 0,-1-1 0 16,1-2 12-16,-1-1 0 0,4-9 0 0,0 0 0 15,0 3 16-15,0-3 3 0,0 0 1 0,0 0 0 16,0 0-12-16,0 0-1 0,0 0-1 0,0 0 0 16,0 0 13-16,-3 10 2 0,3 2 1 0,-4-2 0 0,0-1-34 0,1 4 0 15,-1-4 0-15,1 10 0 0,-1-7 0 0,1 1 0 16,-1 6 0-16,1-7 0 0,-1 4 0 0,1-4-12 15,3 1 0-15,0-4 0 0,0 1 12 0,0-1 0 16,3-6-10-16,-3-3 10 0,7 10 0 16,-7-10 10-16,4 3-1 0,3 3 0 0,3-3 7 15,-2-3 2-15,-8 0 0 0,10 0 0 16,1 0-18-16,-4 7 10 0,0-7-10 0,3 0 8 16,-10 0-8-16,11-7 0 0,0 7 0 0,-1 0 8 0,-10 0-8 15,11 0 0-15,-1-3 0 0,-3-3 0 0,4 6 0 16,0-3 0-16,-4 0 0 0,3-4 0 0,1-2 0 0,-4 9 8 15,0-6-8-15,3-1 0 0,1-2 8 0,0 0-8 16,-1-4 8-16,1 4-8 0,-4-1 8 0,3-2-8 16,-3 2 0-16,1-2 8 0,-1 2-8 0,0 1 8 0,3-4-8 0,-3 4 8 15,-3 0-8-15,-1 2 0 0,4-8 0 0,0 5 0 16,1-2 0-16,-1 2 0 0,-4-2 0 0,1 2 8 16,3-2 8-16,0-1 2 0,-11-2 0 0,8 2 0 15,3 0 0-15,-4-5 0 0,1 5 0 0,-4-6 0 16,0 4-6-16,0-1 0 0,3 0-1 0,1 1 0 15,-8 2-11-15,4 1 0 0,4 2 0 0,-1-2 0 16,-6 2 0-16,3 1 0 0,3-1 0 16,-3 1 0-16,4 0-12 0,-4 9 12 15,-4-7-12-15,4 7 12 0,0 0-14 0,0 0 5 16,-3-6 1-16,-1 3 0 0,8-3 8 0,-1-4 0 0,-6 7 0 0,-1 0 0 16,-3-3 0-16,4-4 11 0,6 7-3 0,-6-6 0 15,-1-1-8-15,1 7 0 0,6-3-12 0,1 0 12 16,-8-1 0-16,4 7 0 0,0-9 0 0,0 6 12 0,0 3-21 15,-3-7 9-15,3 7-13 16,0 0 13-16,0 0 0 0,-7 0 0 0,7 0 0 16,0 0 0-16,0 0 0 0,-7 0-8 0,0 0 8 0,-4 0 0 0,7 0 0 15,4 0 0-15,-7 0 0 0,-3 0 0 0,10 0 0 16,0 0 0-16,0 0 0 16,0 0-28-16,0 0-5 0,0 0-2 0,0 0 0 15,0 0-33-15,0 0-8 0,0 0 0 0,0 0-1 16,0 0-25-16,0 0-5 0,0 0-1 0,0 0-812 0</inkml:trace>
  <inkml:trace contextRef="#ctx0" brushRef="#br3" timeOffset="182402.85">21354 8823 1152 0,'0'0'102'0,"0"0"-82"0,0 0-20 0,0 0 0 16,0 0 215-16,0 0 38 0,0 0 8 0,-4 9 2 0,4-9-204 15,0 6-41-15,-3 4-8 0,3-1-2 0,0-3 0 0,3 1 0 16,1 2 0-16,-1-3 0 0,4-3-8 0,0 7 12 15,0-7-12-15,0 6 12 0,4-9 8 0,0 0 1 16,3 0 1-16,-4 0 0 0,4 0-22 0,4-3 0 16,0-3 0-16,-4 6 0 31,3-3-36-31,1 0-11 0,0-4-2 0,-1-2-1 0,1 6-160 0,0-3-32 0,13-7-6 0,-2 4-2 16</inkml:trace>
  <inkml:trace contextRef="#ctx0" brushRef="#br3" timeOffset="182619.51">21967 8782 2131 0,'0'0'94'0,"0"0"20"0,0 0-91 0,0 0-23 0,0 0 0 0,0 0 0 15,0 0 42-15,8 3 4 0,2 3 1 0,1-3 0 16,-1-3-83-1,1 10-17-15,-4-10-3 0,4 3-1 0,10-3-3 0,-7 6 0 0,-4-6 0 0,4 0 0 16,4 0 3-16,0-6 0 16,-4 3 0-16,0 3 0 15,-3 0-23-15,3 0-5 0,3 0-1 0</inkml:trace>
  <inkml:trace contextRef="#ctx0" brushRef="#br3" timeOffset="182849.72">21996 9014 2516 0,'0'0'56'0,"0"0"11"0,0 0 2 0,0 0 1 0,0 0-56 0,0 0-14 16,0 0 0-16,0 0 0 15,0 0-26-15,0 0-8 0,10 3-2 0,1-3 0 16,-4 6 7-16,4-6 1 0,6 0 0 0,1-6 0 15,-4 6-35-15,0 0-6 0,0-3-2 0,4 0 0 16,-1-4-97-16,-2 7-20 0,-8-3-4 0</inkml:trace>
  <inkml:trace contextRef="#ctx0" brushRef="#br3" timeOffset="183705.19">22712 8647 518 0,'0'0'23'0,"0"0"5"0,0 0-28 0,0 0 0 15,-4-9 0-15,4 9 0 16,0 0-52-16,0 0-15 0,0 0-3 0,0 0-1 0,0 0 39 0,4 0 7 16,-1-7 1-16,-3 7 1 0,0-6 94 0,0 6 18 15,4-3 4-15,-4 3 1 0,0 0 43 0,0 0 9 16,0 0 2-16,0 0 0 0,3-6-78 0,-3 6-15 0,-3-4-3 0,3 4-1 16,7 0-43-16,-7 0-8 0,0 0 0 0,0 0 0 15,0 0 0-15,7-6 0 0,-7 6 11 0,0 0-3 16,0 0 6-16,0 0 2 0,0 0 0 0,0 0 0 15,0 0 20-15,0 0 4 0,0 0 0 0,0 0 1 16,0 0 11-16,0 0 1 0,0 0 1 0,7 0 0 16,-7 0-10-16,0 0-3 15,0 0 0-15,0 0 0 0,0 0-19 0,0 0-4 0,0 0-1 0,0 0 0 16,0 0-6-16,0 0-2 0,0 0 0 0,0 0 0 16,-7 6 5-16,7-6 1 0,0 0 0 0,0 0 0 0,-11 4 12 0,4-4 2 15,7 0 1-15,-7 9 0 16,-3-3-6-16,-1-3-2 0,1 1 0 0,3 5 0 15,-4 0-22-15,0 4 0 0,-3-4 0 0,0 4 8 16,4 6-8-16,-1-1 0 0,-3-5-11 0,0 9 11 16,0-3 0-16,3 3 0 0,0-3 0 0,1 2 0 0,-4 1 15 0,7 0 2 15,0 0 1-15,3 0 0 0,-3 10-2 0,0-10-1 16,3 6 0-16,4-6 0 0,0 0-15 0,0 0 8 16,0 0-8-16,8-4 0 0,-1-5 0 0,3 3 0 15,-10-4 0-15,11-9 0 0,-1 7 0 0,4-4-10 16,-6 0 2-16,-1-6 0 0,7 0 8 0,0-3 0 15,0 3 10-15,0-9-10 0,-7-1 20 0,7 1-3 16,4-4 0-16,-1 1 0 0,-6-7 11 0,7 3 3 16,-1-9 0-16,4 0 0 15,-6 3-9-15,-1-6-2 0,0-3 0 0,3-1 0 0,5-2-20 0,-8-1 0 0,-11-2 0 16,8 5 0-16,-1 1 0 0,-3-4 0 16,-7 7 0-16,0 6 0 0,-3-9 0 0,3 15 0 15,-4-3 0-15,-3 7 0 0,-7-4-8 0,4 4 0 16,3 2 0-16,-4 7 0 15,-7 3-95-15,1 0-18 0,6 3-4 0,1-3-837 0</inkml:trace>
  <inkml:trace contextRef="#ctx0" brushRef="#br3" timeOffset="183997.9">23082 9196 2437 0,'0'0'53'0,"0"0"11"0,0 0 3 0,0 0 2 0,0 6-55 0,-3-3-14 0,-1 7 0 0,4-1 0 15,0-9 0-15,0 3 8 0,-3 6-8 0,-1 1 0 16,1-7-21-16,3-3-11 0,0 9-1 0,-4-2-1 15,1-4-19-15,3-3-4 0,0 0-1 0,0 0 0 16,0 0 8-16,0 0 2 0,0 0 0 0,0 0 0 16,0 0-68-16,0 0-12 0,0 0-4 0,3-10-600 0</inkml:trace>
  <inkml:trace contextRef="#ctx0" brushRef="#br3" timeOffset="184413.81">23227 8616 2948 0,'0'0'65'0,"0"-4"14"0,3-2 2 0,1 0 1 0,-1 0-66 0,5-4-16 0,2 7 0 0,1-6 0 32,3 6-22-32,3-7-8 0,5 4-2 0,-1 0 0 15,-4-1 5-15,5-2 1 0,-5 6 0 0,4-4 0 16,-3 7-18-16,0 0-4 0,-1 0-1 0,1 7 0 0,-7-4 29 0,-1 6 5 0,1-2 2 0,-4-1 0 15,-4 10-1-15,1-1 0 0,-4 1 0 0,0 0 0 16,-7-1 14-16,3 1 0 0,-6 6-10 0,-1-3 10 16,4 3 0-16,-7 0 10 0,0 0-1 0,0 3 0 15,0-10-9-15,-1 7 0 0,5 0 0 0,-4-3 0 0,3-6 0 0,1 5 0 16,-1-5 0-16,0 6 0 0,1-7 0 0,3 4 0 16,0-3 0-16,-4-1 0 0,4 1 0 0,0 2 0 15,-4-2 0-15,4-1 0 0,0-2 0 0,0 2 13 16,0 4-3-16,0-10-1 0,7 4-9 0,-3-1 0 15,3 0 0-15,0 1 0 0,0 2 0 0,3-5 0 16,-3-1-12-16,7 3 12 16,0-9-31-16,0 10 2 0,4-1 0 0,-4-6 0 15,4-3-26-15,-1 7-5 0,1-7 0 0,3 3-1 16,3-3-18-16,-2-3-3 0,-1-4-1 0,3 4 0 16,1-3 3-16,0 3 1 0,-4-7 0 0,0 1-674 15</inkml:trace>
  <inkml:trace contextRef="#ctx0" brushRef="#br3" timeOffset="184777.7">23827 8616 1440 0,'0'0'128'0,"0"0"-103"0,-11 0-25 0,0 6 0 15,1-3 304-15,-1 3 56 0,1 1 12 0,3 2 1 16,-4 0-345-16,4 1-68 0,-4-7-15 0,4 6-2 15,0 1 3-15,0-1 1 0,4-6 0 0,-1 4 0 16,1 2-3-16,3-9-1 16,0 0 0-16,3 6 0 15,1 0 25-15,-1-2 4 0,-3 5 2 0,7-3 0 0,-3 1 26 0,3 2 0 0,-4 0 0 0,4 1 0 16,1-1 16-16,-1 4 0 0,0-4-1 0,0 4 0 16,7 5 16-16,-4-5 3 0,1 0 1 0,3 5 0 15,-3 1-27-15,3-3-8 0,0 0 0 0,-4-4 0 16,1 1 0-16,-4 5 0 0,0-5 0 0,-3 6-12 15,-1-7 12-15,1-2 0 0,-1 2 0 0,-3-2-9 0,-3 2-11 0,-1-2-3 16,1-1 0-16,-1 0 0 0,-6 1 14 0,3-7 9 16,-4 6-12-16,-3 1 12 0,3-7-17 0,-3 6 3 15,0-2 1-15,0-4 0 16,0-3-121-16,0 3-24 0,0-6-5 0,-1 3-1 0</inkml:trace>
  <inkml:trace contextRef="#ctx0" brushRef="#br3" timeOffset="184989.6">23742 8669 1209 0,'0'0'108'0,"0"0"-87"16,0 0-21-16,0 0 0 0,0 0 305 0,0 0 57 0,0 0 11 0,11 0 3 15,3 0-283-15,-4 0-56 0,4 6-11 0,4-3-2 16,0-3-24-16,3 10-15 0,0-7 3 0,0 3 0 15,7-6-9-15,-3 3-2 0,3-3 0 0,0 0 0 16,-3 0-58-16,0 0-12 0,0-3-3 0,-1 3 0 16,-6-6-101-16,0 3-21 0,-1 3-4 0</inkml:trace>
  <inkml:trace contextRef="#ctx0" brushRef="#br3" timeOffset="185404.92">23996 8139 1036 0,'-11'-3'92'0,"4"-3"-73"15,0 6-19-15,4 0 0 0,-8-4 167 0,4-2 29 16,4 6 7-16,3 0 1 0,0 0-160 0,0 0-32 15,0 0-12-15,0 10 8 0,7-1 0 0,-4 3 0 16,4-2 0-16,0 9 0 0,4-7 40 0,-1 10 8 0,5-3 2 0,-1 3 0 16,3 0-7-16,1 6-2 0,0-3 0 0,-1 7 0 15,4-1-19-15,-3 7-4 0,0-4-1 0,-4 1 0 16,3-4-17-16,1 7-8 0,-4-4 0 0,4-3 8 16,-4 4-8-16,0-4 0 0,0 7 0 0,0-4 0 15,-3-2 0-15,3 2 8 0,-3-2-8 0,-4 8 0 16,3-2 8-16,-6-4-8 0,-1 1 0 0,1-4 8 15,-1-2-8-15,-3 2 0 0,0-6 9 0,-3 6-9 16,3-9 0-16,-7 3 0 0,0 0 0 16,0-6 8-16,-4 3-8 0,4-3-13 0,-7-3 3 0,3 3 1 15,-3-1-22-15,0-2-4 16,0 3-1-16,-7-7 0 16,3 10-108-16,-7-6-21 0,4 0-5 0,-3-7-1 0</inkml:trace>
  <inkml:trace contextRef="#ctx0" brushRef="#br3" timeOffset="185812.69">24733 8844 2124 0,'0'0'94'0,"0"0"19"0,0 0-90 0,0 0-23 0,0 0 0 0,11-6 0 16,-1 6 88-16,8-3 14 0,-4-6 2 0,7 9 1 0,-3-10-86 0,3 7-19 15,4-3 0-15,3 3 0 16,0-7-45-16,-3 10-6 0,3-9-1 0,0 9 0 16,1 0-34-16,2-3-7 0,-6 3-2 0,0 0 0 15,-1 0-129-15,-2 0-27 0,13-3-5 0,-10 3-359 16</inkml:trace>
  <inkml:trace contextRef="#ctx0" brushRef="#br3" timeOffset="186083.96">24836 9026 2574 0,'0'0'56'0,"0"0"12"0,0 0 3 0,-7 7 1 0,-1-4-57 0,8-3-15 0,0 0 0 0,0 0 0 31,0 9-51-31,8-6-13 0,-1 4-2 0,3-4-1 0,1-3 25 0,6 0 5 0,1 0 1 16,7 0 0-16,-4-3-28 0,0-4-4 15,0 7-2-15,7-3 0 0,-3 3-30 0,-4-6-5 0,0 6-2 0,1 0 0 16,-1-3-61-16,-4 3-13 0,19-10-3 15,-12 7 0-15</inkml:trace>
  <inkml:trace contextRef="#ctx0" brushRef="#br3" timeOffset="187220.66">26120 8487 172 0,'0'0'8'0,"0"0"1"0,-7 0-9 0,3 0 0 0,1-3 0 0,-4-3 0 16,-1 6 397-16,1 0 78 0,4 0 15 0,-1 0 3 15,-3 0-423-15,4 0-85 0,-1 0-17 0,-3 6-3 16,-3-3 35-16,-1 0 0 0,0 7 0 0,-3-1 0 0,-3 3 0 0,-1 7 14 15,0 0-2-15,-3 3-1 0,4 0 18 0,-5 0 4 16,1 6 1-16,4-3 0 0,-5 7-16 0,5-4-3 16,-1 3-1-16,1 1 0 0,-1-1-14 0,4 0 0 15,0 1 0-15,0-4 0 0,3 0 9 16,4-6-9-16,-4 0 8 0,8 0-8 0,3-3 12 0,0 3-2 16,0-10-1-16,3 4 0 0,1-4-9 0,3 1 0 15,0-7 0-15,0-3 0 0,7 7 0 0,-3-7 0 16,3-3-10-16,0 0 10 0,0-3-8 15,4 0 8-15,-1-4 0 0,1-2-9 0,3 0 25 16,-3-4 6-16,6 1 1 0,-2-7 0 0,2-3 15 16,-2 0 3-16,2-6 1 0,1 6 0 0,0-3-12 0,-1-4-2 15,-3-2-1-15,-3 0 0 0,3-1 0 0,-3 1 0 16,-4 0 0-16,-3 5 0 0,-4-5-27 0,0 3-9 16,-7-3 0-16,0 9 0 0,0-4 9 0,-4 5 0 0,1-1 8 0,-1-4-8 15,-6 14-14-15,-1-1-7 0,0 1-2 0,1-4 0 31,-4 13-50-31,3-6-11 0,-3-1-1 0,3 7-1 16,1-3-126-16,-1 6-24 0,1 0-6 0,3 0-1 0</inkml:trace>
  <inkml:trace contextRef="#ctx0" brushRef="#br3" timeOffset="187522.08">26356 9102 2152 0,'0'0'96'0,"0"0"19"0,0 0-92 0,-7 9-23 16,3-9 0-16,-3 6 0 0,0-3 86 0,0 7 13 15,7-10 2-15,-3 3 1 0,-1 6-74 0,1-2-16 16,3-7-2-16,-4 6-1 0,4 3-24 0,0-9-5 0,0 0 0 0,0 0-1 31,0 0-31-31,0 0-5 0,0 0-2 0,0 0 0 16,0 0-15-16,7 0-3 0,0 0-1 0,4 0-546 0,-11 0-110 0</inkml:trace>
  <inkml:trace contextRef="#ctx0" brushRef="#br3" timeOffset="187823.67">26899 8518 1839 0,'0'0'81'0,"0"0"18"0,0 0-79 0,0 0-20 0,0 0 0 0,0 0 0 0,-3 3 68 0,3 7 9 15,-4-1 3-15,4 4 0 0,0 3-56 0,-3-4-12 16,-1 1-1-16,4-1-1 0,-3 7 32 0,-1-6 6 16,1 5 2-16,-4 4 0 0,3 0-8 0,1 0-2 15,-8-3 0-15,4 9 0 0,0-3-6 0,-4 7-2 16,-3-4 0-16,4-3 0 0,-1 6 0 0,0-2 0 16,1-4 0-16,3-3 0 15,0 3-32-15,3-10 0 0,-3 7 0 0,7-6 0 16,0-3-46-16,4-1-16 0,-1-3-3 15,4 1-701-15,0-7-140 0</inkml:trace>
  <inkml:trace contextRef="#ctx0" brushRef="#br3" timeOffset="189184.65">20574 10071 824 0,'0'0'36'0,"0"0"8"0,0 0-35 0,0 0-9 0,0 0 0 0,7-4 0 15,4-2 55-15,-11 6 9 0,7 0 1 0,0 0 1 16,-7 0-23-16,10-3-5 0,-6-6-1 0,-4 9 0 0,0 0 24 0,7-4 5 16,0-5 1-16,-3 3 0 0,-1 0 8 0,1-1 1 15,-4-2 1-15,0-1 0 0,0 7-9 0,0-6-1 16,-4 0-1-16,1-1 0 0,-1-2-10 0,-3 2-3 15,0 1 0-15,3 2 0 0,-3-2-13 0,0 0-2 16,0-1-1-16,0 1 0 0,0-1-21 0,-4 7-5 16,1-6-1-16,3 9 0 0,-4-3-10 0,1-4 0 0,-1 7 0 0,1 7 0 15,-1-4 0 1,0-3-11-16,1 9 11 0,-1-6-8 0,-3 7 8 0,0 6-8 0,7-4 8 16,-4 1-8-16,-3-1 8 0,4 10 0 0,-1 6 0 0,0 1 0 15,1-4 0-15,-1 6 0 0,1 0-8 16,3 1 8-16,-4-1 0 0,4 0 0 0,-4 1 0 15,4-1 0-15,0 4 15 0,4-4-2 16,-1 0 0-16,-3 4 0 0,4 6-2 0,-4-10-1 16,3 10 0-16,1-7 0 0,-1-2-10 0,1 8 0 0,-1-8 0 0,4-1 8 15,-7 0-8-15,3-2 0 0,4-4 0 0,-3-3 0 16,3-4 0-16,0 4-17 0,-4-9 4 0,4 6 1 31,0-7-24-31,0-2-5 0,0-1-1 0,0-6 0 0,0-3-146 0,0 0-28 0,0 0-7 0,0 0-1 16</inkml:trace>
  <inkml:trace contextRef="#ctx0" brushRef="#br3" timeOffset="189499.74">19876 10626 172 0,'0'0'16'0,"-8"3"-16"16,5 0 0-16,-4 3 0 0,7-6 322 0,0 0 62 15,0 0 12-15,0 0 2 0,0 0-304 0,0 0-61 16,0 0-12-16,7 3-2 0,0 7 49 0,4-10 9 16,-1 6 3-16,4-6 0 0,4 0 11 0,0 0 2 15,-1 0 1-15,8-6 0 0,0 6-38 0,-1 0-8 0,4 0-2 16,1-3 0-16,-1-4-29 0,0 7-5 0,0-3-2 0,4 3 0 15,-7-6-10-15,0 6 8 0,-4-3-8 0,3 3 8 32,-6-10-52-32,0 10-10 0,-1 0-2 0,1-3-1 15,0-3-155-15,-1 3-32 0,15-7-5 0,-4-8-2 0</inkml:trace>
  <inkml:trace contextRef="#ctx0" brushRef="#br3" timeOffset="190472.53">21287 9851 115 0,'0'0'10'0,"0"0"-10"0,0 0 0 0,0 0 0 15,0 0 237-15,0 0 46 0,0 0 9 0,0 0 1 16,0 0-147-16,0 0-30 0,0 0-5 0,0 0-2 16,0 0-81-16,0 0-16 0,0 0-3 0,0 0-1 15,0 0-8-15,-7 9 0 0,0-2 0 16,-1-4 0-16,-2 6 15 0,3 1 4 16,-4-1 1-16,-3 4 0 0,0-4 37 0,0 0 8 0,0 4 2 0,-4 0 0 15,1-1-14-15,2 7-2 0,-6-7-1 0,4 7 0 16,-1 3-10-16,0 6-1 15,1-6-1-15,-1 3 0 0,0 4-15 0,1-4-3 16,3 3-1-16,-4 3 0 0,4-2-19 0,0-1 10 0,-4 3-10 0,4 10 8 16,0-3-8-16,3-1 0 0,-3 13 0 0,0-6 8 15,0 3-8-15,3-3 0 0,-3-3 0 0,4-7 0 16,6 1 0-16,1-4 0 0,-4 1 0 0,3-1 0 0,4-3 0 0,0-3 0 16,0 4 0-16,0-4 0 0,7-3 0 0,0 6 0 15,4-6 0-15,-1 0 0 0,-3-3 0 0,8-7-17 16,-1 10 2-16,0-3 1 15,0-7-45-15,0 7-9 0,4-6-1 0,-4 2-1 16,3-2-156-16,-3 0-31 0</inkml:trace>
  <inkml:trace contextRef="#ctx0" brushRef="#br3" timeOffset="191127.83">21467 10215 691 0,'0'0'30'0,"0"0"7"0,0 0-29 0,0 0-8 16,0 0 0-16,3-6 0 0,-3 6 247 0,7-4 48 16,-3-2 9-16,3 0 3 0,-7 6-236 0,0 0-47 15,0 0-10-15,0 0-2 0,0 0-12 0,0 0 0 16,0 0 0-16,0 0 0 0,-7 3 0 0,0 0-8 15,0 7 8-15,-4-1-13 0,-3 4 13 0,0-4 0 16,0 10 0-16,-4-7 0 0,4 10 0 16,-7-3 16-16,0 3-3 0,-1-3-1 0,1 6 2 0,0-3 0 15,0 6 0-15,0 0 0 0,-4 4 15 0,7-4 3 16,1 3 1-16,3-3 0 0,3 1-25 0,0-4-8 16,4 3 0-16,0-3 0 0,4-3 15 0,3 0-4 15,-4 0-1-15,8-3 0 0,-4 3-10 0,7-4 8 0,0-5-8 16,0-4 8-16,0 4-8 0,4-4 8 0,-1 1-8 0,4-7 8 15,4 6-8-15,0-9 8 0,-4 0-8 0,0 0 8 16,3 0 26-16,-2-3 5 0,2-3 1 0,-3-7 0 16,4 4-27-16,0 0-5 15,-4-4 0-15,3 0-8 0,-3-5 13 0,1 5-4 16,-1-9-1-16,3 0 0 0,-3-6-8 0,1 6 0 0,-1-9 9 0,-4-1-9 16,4 1 0-16,-3-4 0 0,-4 4 0 15,0 0 8-15,4-1-8 0,-4 1 0 16,-7 0 0-16,3 9 0 0,1 0 0 0,-4 0 0 0,0 0 8 0,-4 3-8 15,-3 0 0-15,7 7-16 0,-3-7 2 0,-1 10 1 32,-3-4-43-32,4 10-8 0,-5-3-1 0,5 2-1 0,-1 4-158 0,4 0-32 15,0 0-7-15,0 0-1 0</inkml:trace>
  <inkml:trace contextRef="#ctx0" brushRef="#br3" timeOffset="191512.55">21280 10481 1422 0,'0'0'31'0,"0"0"6"0,-4-3 2 0,1-3 1 0,-5 6-32 0,8 0-8 16,0 0 0-16,0 0 0 0,-3-9 8 0,-4 9 0 15,7 0 0-15,0 0 0 0,-4 0 18 0,-3 0 3 0,0 6 1 0,0-6 0 16,0 3 35-16,7-3 7 0,-7 0 2 0,0 6 0 16,3-3 8-16,4-3 2 0,0 0 0 0,-3 10 0 15,3-7-41-15,0 6-8 0,7 1-2 0,0-1 0 16,-3 1-19-16,6 2-4 0,4-9-1 0,0 7 0 15,4-1-9-15,0 0 0 0,3 1 0 0,0-7 8 16,0 6-32-16,4-2-6 0,-4-1-2 0,0-6 0 16,0 0-39-1,1 6-8-15,-5-6-1 0,1-6-1 16,-4 6-133-16,0 0-26 0,7-13-6 0,-21 13-1 0</inkml:trace>
  <inkml:trace contextRef="#ctx0" brushRef="#br3" timeOffset="193371.7">21721 10503 1357 0,'24'0'60'0,"-20"0"12"0,-4 0-57 0,0 0-15 16,0 0 0-16,0 0 0 0,0 0 40 0,0 0 4 0,0 0 2 0,0 0 0 16,7 0-46-16,-7 0 0 0,0 0-10 0,0 0 2 15,0 0 18-15,0 0 4 0,0 0 1 0,0 0 0 16,0 0 53-16,0 0 10 0,10 7 2 0,-3-7 1 16,-7 0-26-16,0 0-6 15,11 0-1-15,3 0 0 0,7-7-25 0,-7 7-6 0,1 0-1 16,-1-3 0-16,7 3-16 0,-4-6 0 15,-2 6 0-15,2-3 0 0,4 0-8 0,-3-4-3 0,-4 7 0 0,4 0 0 32,-4-3-138-32,0-3-28 0,0 6-6 0,-7-3-1 0</inkml:trace>
  <inkml:trace contextRef="#ctx0" brushRef="#br3" timeOffset="193738.46">21784 10651 115 0,'-7'6'10'0,"7"-6"-10"0,0 0 0 0,0 0 0 16,0 0 247-16,0 0 47 0,0 0 10 0,0 0 1 16,7 3-200-16,-7-3-40 15,0 0-8-15,7 0-1 0,7 0-40 0,-3 0-8 0,-4 0-8 0,0-3 11 16,7 3-11-16,0 0-11 0,-3 0 3 0,-1 0 0 15,4 0-11-15,-3 3-1 0,7-3-1 0,-11 3 0 16,-7-3-33-16,10 0-6 0,4 0-2 0,-3 0 0 16</inkml:trace>
  <inkml:trace contextRef="#ctx0" brushRef="#br3" timeOffset="194605.6">22659 10303 921 0,'-11'0'82'0,"11"0"-66"16,0 0-16-16,-10 0 0 15,3 0 286-15,-4 6 54 0,1-3 10 0,-1-3 2 16,0 3-267-16,1-3-53 0,-4 6-12 0,3-2-1 16,4 5-51-16,-4-3-11 0,-6 1-1 0,-1 8-1 0,4 1 20 0,-4 3 4 15,-3 3 1-15,-7 0 0 0,3 0 20 0,1 9 0 0,2 0 0 0,-2 1 0 16,-4-1-14-16,10 0-2 0,4 1 0 0,0-1 0 16,0 0 16-16,3-9 0 0,7 0 0 0,4 0 0 15,4 3 15-15,0-9-1 0,3 3 0 0,7-7 0 16,3 7-14-16,5-9 0 0,-5-1 0 0,4-3 0 15,8-6 0-15,-1 0 0 0,0 0 0 0,-3-6 0 16,3 0-20-16,0-4-1 0,4-2 0 0,-4-7 0 16,-3 6 21-16,3-5 0 0,4 2 0 0,-8-3 0 15,1-3 19-15,-4-6 1 16,8 3 1-16,-5-3 0 0,-3-4-11 0,1 1-2 0,-5-4-8 0,1 4 12 16,-1 0 1-16,-6-1 0 0,-7 1 0 15,-1 9 0-15,4-9-2 0,-7 12-1 16,-7-3 0-16,0 0 0 0,0 9 2 0,0-5 1 0,-4 8 0 0,-3-2 0 31,-7 2-37-31,3 1-8 0,8 6-2 0,-1 3 0 16,-6 0-182-16,-1 0-37 0,0 0-7 0,18 0-2 0</inkml:trace>
  <inkml:trace contextRef="#ctx0" brushRef="#br3" timeOffset="195027.75">22969 10789 2386 0,'0'0'52'0,"0"0"12"15,0 0 1-15,0 0 3 0,-10 0-55 0,3 0-13 0,7 0 0 0,0 0 0 16,-7 9 0-16,7-9 0 0,0 9 0 0,0-5 0 15,-4 5-38-15,4 0-1 0,0 1 0 0,4-1 0 16,-1-6-5-16,-3 10-2 0,-3-7 0 0,3-6 0 16,3 3 5-16,-3 7 1 0,-7-1 0 0,4-6 0 31,3-3 8-31,0 0 1 0,-4 10 1 0,1-10 0 0,3 0-21 0,0 0-4 16,0 0-1-16,0 0-448 0,-11 0-91 0</inkml:trace>
  <inkml:trace contextRef="#ctx0" brushRef="#br3" timeOffset="196999">23319 10271 1152 0,'0'0'102'0,"0"0"-82"0,0 0-20 0,-7 0 0 15,0 0 295-15,-1 0 54 16,-2 0 11-16,10 0 3 0,0 0-287 0,0 0-58 0,-4 10-18 15,4-10 10 1,-7 9-37-16,4-6-7 0,-1 7-2 0,-3-1 0 0,0 0 20 0,0 1 4 16,4 2 1-16,-5-2 0 0,5-1 11 0,-4 4 0 0,0-1 0 0,3-2 0 15,-3 2 12-15,4-2-3 0,-4-1 0 0,3 0 0 16,1 1 11-16,-1-7 3 0,4-3 0 0,0 0 0 16,0 0 1-16,0 9 0 0,0-9 0 0,0 0 0 15,11 4-14-15,-4-4-2 0,3 0-8 0,1 0 12 16,7-4-12-16,-4 4 9 0,3 0-9 0,1-3 8 15,3 6-8-15,-7-3 0 0,4 4 0 0,-4 5 0 16,4 0 0-16,-4 1 0 0,-4 2 0 0,4-2 8 16,-3 2-8-16,-4 4-11 0,0 0 3 0,0 2 0 15,0-5 8-15,-3 9 0 0,-4-6 0 16,0-1 0-16,0 1 0 0,0 0 0 0,-7-7 0 16,3 4 0-16,1 2 0 0,-1-2 9 0,1-1-1 0,-4-2-8 15,-1-1 12-15,1 1-12 0,4-7 12 0,-8 9-12 0,1-5 9 0,-1 2-9 16,1-6 0-16,-5 6 9 15,1-5-9-15,-3 5-17 0,3 0 4 0,-4-9 1 16,4 10-16-16,-4-10-2 0,4 3-1 0,-4-3 0 16,4 0-33-16,0 0-8 0,0-3 0 0,4-7-605 15,-1 7-121-15</inkml:trace>
  <inkml:trace contextRef="#ctx0" brushRef="#br3" timeOffset="197249.73">23015 10356 806 0,'0'0'36'0,"0"0"7"0,0 0-35 0,0 0-8 0,7-9 0 16,4 9 0-16,3-4 334 0,4-5 65 0,-1 9 13 0,4 0 2 16,1-3-351-16,6-3-63 15,0 6-28-15,4 0 3 0,0-4 16 0,-1 4 9 0,5 0-10 0,-1 0 10 16,-7 0 0-16,4 0 0 15,0 0 0-15,-1 0 0 0,-2 0 0 0,-5 0 0 0,1 0 0 16,0 0 0 0,-4 0-29-16,-4 4 0 0,1-4 0 0,-4 0 0 15,4 0-95-15,-4 0-18 0,-7 0-4 0,4 0-635 0</inkml:trace>
  <inkml:trace contextRef="#ctx0" brushRef="#br3" timeOffset="197782.11">23590 9882 172 0,'0'0'16'0,"0"0"-16"0,0 0 0 0,0 0 0 16,0 0 232-16,0 0 44 0,0 0 9 0,0 10 2 15,0-1-152-15,4-2-31 0,-1-1-5 0,4 3-2 16,4 4-46-16,-4 2-10 0,4-2-1 0,3 0-1 15,3 2 8-15,-3-2 1 0,8-1 1 0,-1 1 0 16,3 6-3-16,1-1-1 0,0-2 0 0,0 0 0 16,-4-1 12-16,0 4 3 0,4 3 0 0,-4 0 0 15,0 6-37-15,0-2-7 16,-3 2-2-16,-4 3 0 0,3 0-14 0,-6 1 0 0,3-1 0 0,-7 4 0 0,0-4 0 0,0 7 0 16,0-4 0-16,0 1 0 15,-7-4 0-15,4 0 8 0,-4 7-8 0,0-7 0 16,0-2 0-16,-4 2 8 0,4-3-8 0,-7 0 0 15,0-3 0-15,0 4 0 0,0-4 8 0,0-3-8 0,-3 0 0 0,-5-4 0 16,1 4 8-16,0 0-8 16,-3-3 0-16,3 0-10 0,-8-3 2 0,1-7 0 15,4 4-37-15,-8-4-7 0,0 7-2 0,0-4 0 16,4-2-93-16,-3-1-18 0,6-3-4 0,0-6-597 0</inkml:trace>
  <inkml:trace contextRef="#ctx0" brushRef="#br3" timeOffset="198179.05">24462 10431 1209 0,'0'0'53'0,"0"0"12"0,0 0-52 15,0 0-13-15,0 0 0 0,0 0 0 0,0 0 215 0,0 0 40 16,0 0 8-16,7 0 1 0,0-3-185 0,0-6-38 15,7 9-7-15,-4-3-2 0,5-4-15 0,2 7-3 16,1 0-1-16,-4-3 0 0,7-3-13 0,0 3 11 16,0 3-11-16,1 0 10 0,-1 0-10 0,0-3 0 15,0 3 0-15,4 0 0 16,-4 0-19-16,0 3 1 0,0-3 0 0,1 0 0 16,-5 3-42-16,1 3-9 0,-1-6-2 0,-2 3 0 15,-1-3-97-15,-4 7-19 0,-3-7-4 0</inkml:trace>
  <inkml:trace contextRef="#ctx0" brushRef="#br3" timeOffset="198528.73">24497 10682 2318 0,'0'0'103'0,"0"0"21"0,0 0-100 0,0 0-24 0,0 0 0 0,0 0 0 15,0 0 43-15,10-3 3 0,1-3 1 0,3 6 0 16,0 0-38-16,7-3-9 0,-3-4 0 0,3 7 0 15,0 0 0-15,1-3 0 0,-5 3 0 0,8 0 0 16,-4-3-20-16,0 3-7 0,4-6-1 0,-4 6 0 16,0 0 0-16,4 0 0 0,0 0 0 0,-1 0 0 15,-6-3-9-15,3-4-3 0,-3 7 0 0,-4 0 0 16,-3 0-100-16,-1 0-20 0,-3 0-4 0,0 0 0 0</inkml:trace>
  <inkml:trace contextRef="#ctx0" brushRef="#br3" timeOffset="199350.41">25735 10199 403 0,'0'0'36'0,"0"0"-36"15,0 0 0-15,7 0 0 0,-7 0 243 0,7-6 41 0,-7 6 9 0,0 0 2 16,4-6-161-16,-4 6-32 0,0 0-6 0,0 0-2 16,0 0-41-16,0 0-8 0,-7-10-1 0,-4 10-1 15,1 0-25-15,3 0-5 0,-8 6-1 0,5-2 0 16,-4 5 3-16,0 0 0 0,-4 1 0 0,4 2 0 15,-4 1 1-15,-3 6 0 0,0 0 0 0,-4-4 0 16,4 13-2-16,0-6 0 0,-4 0 0 0,4 7 0 16,0-4 10-16,3 6 1 0,-3 0 1 0,7-2 0 15,0-4-26-15,0 6 0 0,7-9 0 16,0 6 0-16,3-6 0 0,1 0 0 0,3-9 0 16,3 5 8-16,1-5-8 0,3-4 0 0,0 4 0 0,3-4 0 0,4 1 0 15,0-7 8-15,4-3-8 0,3 6 0 16,0-6 0-16,4 0 0 0,0-6 8 0,0 3-8 15,-1-7 0-15,1 7 10 0,0-6-10 0,-1-1 10 16,-3 1 14-16,1 0 2 0,-1-7 1 0,0-3 0 16,-3 0 6-16,3 4 2 0,-7-7 0 0,4-3 0 15,-1-1-14-15,-6-2-2 0,3 3-1 0,-4-3 0 0,-2 3-3 0,-1-3-1 16,-7 6 0-16,0-3 0 0,0 0 4 0,-7 3 1 16,-1 0 0-16,1 0 0 0,-3 3-19 0,-4 6 0 15,3-5 0-15,-3 2 0 16,0 0-14-16,-4 4-10 0,4-1-1 0,0 4-1 15,0-1-38-15,3 1-8 0,-3 3-2 0,4-4 0 16,-1 4-97-16,4-4-19 0,-4 10-4 0</inkml:trace>
  <inkml:trace contextRef="#ctx0" brushRef="#br3" timeOffset="199934.9">25979 10704 345 0,'0'0'31'0,"0"0"-31"0,0 0 0 0,0 0 0 16,0 0 345-16,0 0 63 0,0 0 13 0,0 0 3 15,0 0-312-15,0 0-63 0,0 0-12 0,0 0-2 16,-4 6 12-16,-3-3 2 0,3 7 1 0,1-1 0 16,3-9-30-16,-4 10-5 0,-3-4-2 0,4 10 0 15,3-4-13-15,-4-2 0 16,1-1 0-16,3 3 0 16,0-8-28-16,0-4 2 0,0 9 0 0,0 0 0 15,0-9-49-15,3 13-9 0,-3-13-3 0,7 0 0 0,-7 0-111 0,11 6-22 0,10-6-5 16,-7-6-1-16</inkml:trace>
  <inkml:trace contextRef="#ctx0" brushRef="#br3" timeOffset="206680.92">26621 10114 1983 0,'3'-12'88'0,"1"12"18"0,-1-9-85 0,1 9-21 15,-4 0 0-15,0 0 0 0,0 0 35 0,0 0 2 0,7-4 1 0,-7 4 0 16,0 0-23-16,0 0-5 16,0 0-1-16,0 0 0 0,0 0-19 0,0 0-4 0,0 0-1 0,0 0 0 15,0 0 15-15,0 0 0 0,0 0 0 0,0 0 10 16,0 0 11-16,0 0 3 0,0-6 0 0,0 6 0 16,0 0 13-16,0 0 3 0,0 0 1 0,-7-3 0 15,-4 6-9-15,1-3-1 0,3 6-1 0,-1-2 0 16,-6 2-18-16,0-3-3 0,4 6-1 0,-4-6 0 15,-4 7-8-15,4-4 0 0,0-3 9 0,3 4-9 16,-7-4 12-16,4 0-3 0,0 3 0 16,4-3 0-16,3 4 0 0,-4-4 0 0,0-3 0 0,4 9 0 0,7-9-9 15,-7 3 0-15,0 3 0 0,0 4 0 16,4-4 0-16,-4 4-9 0,3-1 9 0,1 4 0 16,-1-4-9-16,-3 7 9 0,3-4 0 0,-3 1-9 15,-3-1 9-15,3 4 0 0,-4-4 0 0,1 1 0 0,3 0 0 0,-1-4 0 16,1 0 0-16,0 1 0 0,0-7 9 15,4 6-9-15,3-9 12 0,0 0-12 0,0 0 16 0,0 0-3 16,0 0-1-16,0 0 0 16,0 0 23-16,14 0 4 0,-4 10 1 0,5-10 0 0,-1 9-32 0,-4-6-8 15,8 4 0-15,-4 2 0 0,4-3 0 0,-1 4 0 16,-3-1 0-16,4 0 0 16,0 4-31-16,-4-4-7 0,3 4-2 0,1 3 0 0,3-4 24 0,0-2 5 0,-3-1 1 15,-4-3 0-15,4 0 10 0,-4-2 0 0,0 5 0 0,0-3 0 16,-3-3 0-16,-1 1 0 0,-3 5 0 0,4-9 0 15,-4 9 0-15,-3 1 8 0,3-7 0 0,-4 6 0 16,4 1 21-16,-3-1 5 0,-4 4 1 0,7-4 0 16,0 1-35-16,-4 2 0 0,1 1 0 0,-1 2 0 15,1-2-14-15,-1-4-6 0,-3 4-2 16,0-1 0-16,0-2 9 0,-3 2 1 0,-1-2 1 16,1-1 0-16,-1 0 11 0,1-5 0 0,-1 5 0 15,-3 0 0-15,-3-9 13 0,3 10-1 16,0-10-1-16,-4 3 0 0,4-3 1 0,-7 0 1 0,0-3 0 0,3 3 0 15,1-6 3-15,-1 2 0 0,-3 4 0 0,3 0 0 16,1-9-16-16,3 9 0 0,-4-9 0 0,4 5 0 16,0-5 0-16,0 0 0 0,3-1 0 0,1-2 0 15,-1-1 0-15,4 1 0 0,4-4 0 0,-1 3 0 16,1-5 16-16,-1 5 0 0,1-6 0 0,3 4 0 0,0-1-7 0,0-6-1 16,0 0 0-16,4 6 0 0,-1-9 26 0,-3 3 5 15,-3 0 1-15,-1 0 0 0,4 4-24 0,1-4-4 16,-5 0 0-16,1 3-1 0,3-3 2 0,-4 6 1 15,4-3 0-15,-3 1 0 0,3-4 6 0,0 0 0 16,0 9 1-16,0-6 0 0,0 7-9 0,4-7-1 16,-4 10-1-16,3-7 0 0,1 0-10 0,-1 4 0 0,1 2 0 15,0 1 0 1,-1-4 0-16,1 4 0 0,-4-1 0 0,0 7 0 16,3-6-28-16,-3 9 0 0,1-9-1 0,-5 5 0 15,4-2-135-15,-3 3-26 0,3-6-6 0</inkml:trace>
  <inkml:trace contextRef="#ctx0" brushRef="#br0" timeOffset="-211678.35">14259 12896 1785 0,'0'0'159'0,"0"0"-127"0,0 0-32 0,0 0 0 16,11 0 119-16,-4 3 17 0,4-3 4 0,3 0 1 15,-4 6-98-15,1-3-20 0,-1-3-4 0,-3 10-1 16,0-7 14-16,4 6 4 0,-7 1 0 0,-1 9 0 15,1-7-23-15,-1 10-4 0,-3 0-1 0,-3 9 0 0,3 1 16 0,-4-1 4 16,1 7 0-16,-1-4 0 0,-3 1 6 0,0 6 2 16,0-1 0-16,-4 1 0 0,1-6-25 0,-1 5-11 15,-3-5 10-15,3 6-10 0,-3-1 10 0,4-5-10 16,-4 2 10-16,3-2-10 0,4-7-12 0,0-3-8 0,-4-3-1 0,8-3-1 31,3-6-91-31,0-4-19 0,0-9-3 0,0 0-1 16,0 0-67-16,0-9-13 0,7-23-4 0,3-2 0 0</inkml:trace>
  <inkml:trace contextRef="#ctx0" brushRef="#br0" timeOffset="-211244.71">14439 12720 748 0,'0'0'33'0,"0"-12"7"16,-3 2-32-16,3-2-8 0,0-7 0 0,0 3 0 15,0-2 404-15,3-4 78 0,1 0 16 0,3 0 3 16,0-3-401-16,3 3-80 0,-3 0-20 0,4 6 0 16,0-3 0-16,-1 0 0 0,4 7 0 0,0-7 0 0,-3 6 0 0,3 1 0 15,0-4 0-15,0 10 0 0,0-3 0 0,-3-1 0 16,3 4 0-16,4 0 0 0,-8-1 0 0,5 4 0 16,-5 3 0-16,1 0 0 0,3 0 18 0,-4 3-1 15,-3 4 0-15,4-1 0 16,-4 3-7-16,4 1-2 0,-1 9 0 0,8-7 0 15,-4 1 10-15,7 5 2 0,0-5 0 0,4 6 0 0,0 0-20 16,-1-4 0-16,1 4 0 0,0-6 0 0,-1 5 0 16,-2 4 0-16,-1-9 0 0,0 6 0 0,-7 3 10 0,0-3-2 15,0-1 0-15,-7-2 0 16,0 6-8-16,-7-3 0 0,0 3 0 0,-7 0 0 0,0-3 0 0,0-1 0 16,-7-2 0-16,0 9 0 0,-4-9-11 0,-3 6-4 15,0-3-1-15,-7-1 0 0,-4-2 7 0,0 3 1 16,-3 0 0-16,0-4 0 0,-8 4-7 0,5-6-1 15,2 6 0-15,5-7 0 0,-5-3 25 0,8 1 5 0,0-1 1 0,3-6 0 16,1 7 1-16,-1-10 0 0,4 0 0 0,-1 0 0 31,1-10-65-31,4 7-13 0,3-9-2 0,-1-4-701 0,1 10-140 0</inkml:trace>
  <inkml:trace contextRef="#ctx0" brushRef="#br0" timeOffset="-210613.85">16221 11673 2041 0,'0'0'44'0,"0"0"10"0,0 0 2 0,0 0 2 0,0 0-46 0,-4 3-12 15,-3-3 0-15,0 6 0 0,0-2 14 0,-4-4 1 0,1 9 0 16,3-9 0-16,-4 6 12 0,1-3 2 16,-1 0 1-16,0 4 0 0,1-4-14 0,-1 6-2 0,1-2-1 0,-1-1 0 15,-3 3 6-15,3 1 1 0,-3 2 0 0,-3-2 0 16,-1 8 20-16,-3 1 5 0,0-3 1 0,-4 6 0 15,0 9-18-15,-3 1-4 0,0-1-1 0,-4 10 0 16,-3 3 7-16,0-1 2 0,3 8 0 0,0 2 0 16,-3 0-15-16,3 1-2 0,4-1-1 0,3-3 0 15,0 3 0-15,1 1 0 0,3-4 0 0,3 3 0 0,4-9 9 0,3 0 1 16,4 6 1-16,4-6 0 0,-4-6-14 0,3-4-3 16,4 1-8-16,0-4 12 15,0 0-12-15,4 7 0 0,-1-13 0 16,1 6 0-16,-1 1 16 0,1-1-4 0,3 1 0 0,0-4 0 15,0-3-40-15,0 3-8 0,4-3-1 0,-4-3-1 16,3-3 3-16,4 3 1 0,-3-10 0 16,3 4 0-16,0-7-33 15,0-2-6-15,0 2-2 0,0-9 0 0,1 0-149 0,-1 0-31 0</inkml:trace>
  <inkml:trace contextRef="#ctx0" brushRef="#br0" timeOffset="-209905.09">16605 12087 864 0,'0'0'38'0,"0"0"8"15,0 0-37-15,0-3-9 0,0-7 0 0,0 10 0 0,4-3 242 0,-4 3 46 16,3-6 10-16,-3 6 2 0,0 0-216 0,0 0-44 16,0 0-8-16,0 0-1 0,0 0-21 0,0 0-10 15,0 0 10-15,0 0-10 0,0 0 12 0,-7 9-3 16,0 4-1-16,-3 3 0 0,-1-4 28 0,0 7 6 16,-6-3 1-16,-4 6 0 0,-1 6-14 0,1-3-2 0,-7 3-1 0,3 3 0 15,4 1 10 1,-3 2 3-16,-8-2 0 0,4 8 0 0,3-5-25 0,0 6-5 0,0-1-1 0,4 1 0 15,0 0-8-15,7-7 12 0,0 1-12 0,0-4 12 16,3 7-1-16,1-7 0 0,-1-6 0 16,4 7 0-16,0-10-11 0,0 6 0 0,3-6 0 15,4-3 0-15,0-4 0 0,4 4 0 16,-1-6 0-16,1 2 0 0,3-2 0 0,4-4 0 16,3 4 0-16,3-10 0 0,1 6 36 0,3-9 1 0,4 7 1 0,7-7 0 15,-4-7-25-15,7 4-5 0,0-3 0 0,4-6-8 16,-4 2 11-16,1-2-11 0,-1-1 10 0,-3-6-10 15,-4 0 11-15,-3 7-11 0,-1-7 12 0,-2-3-12 16,2-3 20-16,-6-3-4 0,-4-4 0 0,0 1 0 16,4-3 12-16,-8-1 1 0,1-3 1 0,-8-2 0 15,1 5-18-15,-1-6-4 0,-3 7-8 0,0-4 12 0,-3 7 0 16,-1-4-1-16,4 4 0 0,-3 0 0 0,-1-1-3 0,1 1-8 16,-4 0 12-16,3-1-4 0,1 1-8 0,-1 9 0 15,-3 0 9-15,0 0-9 16,4 3-12-16,-1 4-8 0,-3-1 0 0,0 3-1 15,0 1-108-15,0 6-22 0,-4-1-4 0,4 1-632 16,-7 6-126-16</inkml:trace>
  <inkml:trace contextRef="#ctx0" brushRef="#br0" timeOffset="-209552.8">16369 12538 2419 0,'0'0'53'0,"0"0"11"0,0 0 3 0,0 10 1 0,0-7-55 0,0 6-13 0,0 1 0 0,3-1 0 16,1 1 16-16,-4-7 0 0,3 9 0 0,1-2 0 15,-4-1-4-15,4 1-1 0,3-7 0 0,0 6 0 16,0 0 9-16,3 1 3 0,4-7 0 0,1 6 0 16,-1-2 14-16,3-1 3 15,1-6 1-15,0 6 0 0,-1-3-29 0,1-3-12 0,-1 0 8 0,1 7-8 16,0-7 0-16,-4 0 0 0,0 0 0 0,0-7 0 16,4 7-46-16,-4 0-2 15,-4-3 0-15,-3-3 0 0,4 6-116 0,0-3-23 16,-4 0-5-16,-4-4-759 0</inkml:trace>
  <inkml:trace contextRef="#ctx0" brushRef="#br0" timeOffset="-209074.22">16955 11610 2156 0,'0'0'96'0,"0"0"19"0,0 0-92 0,0 0-23 0,0 0 0 0,0 0 0 15,0 0 51-15,0 0 5 0,0 0 2 0,0 0 0 16,0 0-19-16,0 0-4 0,10 0-1 0,-10 0 0 16,11 0-11-16,-1 0-3 0,1 10 0 0,3-1 0 15,0 4 20-15,0-1 3 0,0 7 1 0,4 3 0 16,0 0-26-16,3 0-5 0,-4 9-1 0,5-3 0 0,-1-3 7 0,0 7 1 16,0-1 0-16,4 7 0 0,-1-4 16 0,1 7 3 31,0-6 1-31,0 5 0 0,-8 4-24 0,1 6-4 0,-1-6 0 0,-6 0-1 15,-4 6 1-15,0-6 1 0,-7 6 0 0,0 1 0 16,-3-4-13-16,-4 6 0 0,-8-3 0 0,5-6 0 16,-4 6 0-16,-4-6 0 0,0-3 0 0,1-7 0 15,-4 4 25-15,3-7 6 0,0-6 1 0,1 4 0 0,-1-4-32 16,0-3 8-16,1-3-8 0,3-1 0 16,0-2-74-16,-4-7-18 0,0 1-3 0,1-1-789 15,-4-6-157-15</inkml:trace>
  <inkml:trace contextRef="#ctx0" brushRef="#br0" timeOffset="-204576.5">8142 12592 2487 0,'0'0'110'0,"0"0"23"0,0 0-106 0,0 0-27 0,0 0 0 0,0 0 0 16,0 0 35-16,0 0 1 0,0 0 1 0,0 0 0 15,0 0-37-15,0 0 0 0,11 6-9 0,-4 0 9 16,0 4-14-16,-4-1 5 0,1 10 1 0,-1 3 0 16,1 3-2-16,-1 6 0 0,-6 7 0 0,3 3 0 15,-4 3 10-15,1 0-8 16,-1 6 8-16,1 3-8 0,-8 3 8 0,4-2 16 0,0-1-4 0,0 0-1 15,0-2-11-15,0-8 8 0,0 8-8 0,0-17 8 16,7 7-8-16,-7 0 0 0,7-7 0 0,0 7 0 16,-4-10 0-16,4 1 0 0,-3-10-14 0,6 0 5 15,1-4-25 1,-4-5-5-16,0-4-1 0,0-9 0 0,0 0-153 0,0 0-31 0,0 0-7 16,7-12-604-16</inkml:trace>
  <inkml:trace contextRef="#ctx0" brushRef="#br0" timeOffset="-204133.58">8244 12654 1591 0,'-7'-18'70'0,"7"5"15"0,-7 1-68 0,4-7-17 16,-4 6 0-16,-4-6 0 0,4 1 49 0,0 2 7 16,0-3 0-16,0 0 1 0,0-3-32 0,3 7-6 15,1-1-2-15,-4-6 0 0,7 9 34 0,0 1 6 0,7-4 2 0,-7 4 0 16,10-1 14-1,1-6 3-15,0 10 1 0,-1-4 0 0,8 4-15 0,-1-4-3 16,-2 1-1-16,2 3 0 0,1-1-33 0,-1 1-6 16,5-1-2-16,-1 1 0 0,-4 6-9 0,1 0-8 15,0-4 9-15,-1 4-9 0,-6 3 9 0,3 0-9 0,-3 3 8 0,3-3-8 16,-4 13 0-16,4-4 0 0,-3 10 0 0,3-6 0 16,0-4 0-16,4 10 0 0,-4-3-8 0,4 2 8 15,6 1 0-15,-6-6 0 0,3 9 0 0,4-4 0 16,0 1 0-16,-1-3 0 0,1 6 0 0,-7-3 0 15,6 3 0-15,-13 0 0 0,6-4 0 0,-6 4 0 16,3 0 0-16,-7-3 0 0,0 0 0 0,-7-3 0 16,0 2 0-16,-7 4 0 0,-3-3 0 0,-4 3 0 15,-4-3 9-15,-7-3-9 0,-3 3 10 16,3 2-10-16,-10-2 9 0,3 0-9 0,-3-3 8 0,0 3-8 16,-1-7 15-16,5 1-3 0,-5-4 0 0,5 0 0 0,-8 1-12 0,7-7 0 15,0 6 0-15,4-2-10 16,-4-4-1-16,8-3 0 0,2 6 0 0,-2-3 0 31,-4-3-48-31,6 0-9 0,5-3-3 0,-1-3 0 0,4 6-117 0,3-10-24 0,1 7-5 0</inkml:trace>
  <inkml:trace contextRef="#ctx0" brushRef="#br0" timeOffset="-203546.71">9701 11413 1764 0,'0'0'39'0,"0"0"8"0,0 0 1 0,-3-3 1 0,3-1-39 0,-4-2-10 0,4 3 0 0,0 3 0 16,-3-6 15-16,-1 3 1 0,4-7 0 0,0 10 0 16,0 0-26-16,0 0-5 0,0-3-1 0,0-3 0 0,0 6 24 0,0 0 4 15,0 0 0-15,0 0 1 16,0 0 34-16,0 0 6 0,0 0 2 0,-7 0 0 0,4 0 1 0,-4 0 1 15,0 6 0-15,0-3 0 0,-4 7-23 0,4-7-5 16,-4 6-1-16,1 1 0 0,-1-7-12 0,1 6-4 16,-1 1 0-16,-3 2 0 15,3 4 8-15,-3-4 0 0,4 1 1 0,-5 3 0 16,1-1 2-16,0 4 0 0,0 3 0 0,-3 6 0 0,2-3-23 0,1 7 8 16,-3 2-8-16,3 7 0 0,-8 0 0 0,5 3 0 15,-4-1 0-15,3 8-12 0,-3 8 12 0,0-2 0 16,3 5 0-16,-7 1 8 0,1 0-8 0,2 0 0 0,1-1-8 15,0-5 8-15,3 5 0 0,4-8 0 16,0-1 0-16,4 0 8 0,3-3 6 0,0-6 2 16,3 3 0-16,4-9 0 0,4 0 9 0,-1-4 3 15,4 1 0-15,0-4 0 0,4-3-17 0,3-3-3 0,-4 4-8 0,8-1 12 16,0-3-12-16,3 3 11 0,0-3-11 0,4 3 10 31,-1-3-53-15,1-3-10-16,3 7-3 0,1-4 0 0,2 3-229 0,-6-6-47 0,28 28-8 0,-14-15-436 0</inkml:trace>
  <inkml:trace contextRef="#ctx0" brushRef="#br0" timeOffset="-202353.96">9807 12040 691 0,'0'0'61'0,"0"0"-49"15,0 0-12-15,0 0 0 0,0 0 172 0,0 0 32 16,-7 0 7-16,7 0 1 0,0 0-116 0,0 0-22 15,0 0-5-15,0 0-1 0,0 0 17 0,0 0 3 16,0 0 1-16,0 0 0 0,0 0-42 0,0 0-9 0,0 0-2 0,7 3 0 16,-3 6-19-16,3 1-4 0,-4 2-1 15,4 1 0-15,-3 3 3 0,-1-1 0 0,-3 7 0 0,0-3 0 16,0 9-15-16,-3-3 0 0,-4 4 0 0,0 2 0 16,-4 3 32-16,-3 1 0 0,4-4 0 0,-8 10 0 15,0 9-1-15,-3-6 0 16,3 9 0-16,-3 1 0 0,0-4-19 0,3-6-3 15,-3 9-1-15,4-12 0 0,3 0 2 0,-4-7 0 0,4 7 0 0,0-10 0 16,7-6-2-16,0 4-8 0,-8-7 12 0,12-1-4 16,-4 1-24-16,3-12-4 0,1 2-2 0,-4-2 0 31,7-10-121-31,0 0-24 0,0 0-5 0,0-13-760 0</inkml:trace>
  <inkml:trace contextRef="#ctx0" brushRef="#br0" timeOffset="-201770.27">9733 12043 2016 0,'0'0'89'0,"0"0"19"0,-7-3-87 0,7 3-21 16,-3-6 0-16,3 6 0 0,0-10 46 0,3 10 5 15,-3-6 1-15,0 6 0 0,7-6-32 0,-3-4-5 16,6 7-2-16,-3-3 0 0,0 3-13 0,4-7-13 16,0 7 2-16,3-3 1 0,0-4 22 0,3 7 4 0,-2-6 0 0,2 6 1 15,1-3 5-15,3 2 1 0,-3-5 0 0,3 9 0 16,0-9-1-16,-3 9 0 0,3-4 0 0,0-2 0 15,0 6 3-15,-3 0 1 0,3 0 0 0,-3 0 0 16,3 0-5-16,-4 0-1 0,1 10 0 0,0-4 0 16,3 3-20-16,-4-2 0 15,1 11 0-15,0-5 8 0,6 6-8 0,-2-7 0 0,-5 10 0 16,4-3 0-16,1 3 0 0,-1 0 0 16,3 0 0-16,-6 6-8 0,-4-6 8 0,4 6 0 0,3-3 0 0,-7-3 0 15,-7 7 0-15,0-4-8 0,0 3 8 0,0-3-8 16,-3 3 8-16,-8 0-8 0,1-3 8 0,-4 10-8 15,0-4 8-15,-4 1 0 0,-7-1 0 0,-3-3 0 16,4-3 0-16,-5 7 0 0,-6-4 8 0,0-3-8 0,3 3 9 0,-3-6-9 16,0 0 12-16,0-3-12 15,-4 3 12-15,4-10-4 0,-4 7 0 0,-3-6-8 0,-4 2 11 0,0-8-11 16,-3 8 10-16,3-8-10 0,0 2 12 0,-3 0-4 16,6-2-8-16,-2-1 12 0,2-6-4 0,5 9-8 15,2-9 11-15,1 10-11 0,0-10 9 0,3 9-9 16,1-6 0-16,-1-3 9 15,7 0-38-15,1 7-8 0,-8-7-2 0,7 0 0 16,4 0-122-16,4-7-25 0</inkml:trace>
  <inkml:trace contextRef="#ctx0" brushRef="#br0" timeOffset="-181397.03">6625 11529 1825 0,'0'0'80'0,"0"0"18"0,0 0-78 0,0 0-20 0,0 0 0 0,0-3 0 16,0 3 69-16,0 0 11 16,-3-4 1-16,3 4 1 0,0 0-31 0,0 0-7 0,0 0 0 0,0 0-1 15,0 0 12-15,0 0 2 0,0 0 1 0,0 0 0 16,0 0-22-16,0 0-4 0,0 0 0 0,0 0-1 16,0 0 17-16,0 0 3 0,0 7 1 0,3 2 0 15,-3 1-12-15,4 2-3 0,-4 7 0 0,3 0 0 0,1 6-16 0,3 3-3 16,-7 7-1-16,10 2 0 0,-10 1-5 0,4 3 0 15,-1 9-1-15,-3-6 0 0,0 9-1 16,0 0 0-16,0 1 0 16,0 5 0-16,0-6-10 0,-3 1 12 0,-1-1-12 0,4 0 12 0,-10-2-12 0,3-8 0 15,0 11-10-15,3-10 10 16,1-4 0-16,-1 1 15 0,-3-6-2 0,0 2 0 16,3-12-13-16,4 7 9 0,-7-10-9 0,7 0 8 15,-7 3-8-15,7-10 0 0,0 4 0 0,0-9 0 16,0 2-38-16,-3-6-3 0,3-6-1 0,0 0 0 15,0 0-76-15,0 0-15 0,0 0-3 0,3-15-1 16,4 5-69-16,-3-12-14 0</inkml:trace>
  <inkml:trace contextRef="#ctx0" brushRef="#br0" timeOffset="-181018.6">7126 11453 2239 0,'0'0'99'0,"0"0"21"0,0 0-96 16,-3 0-24-16,-8-3 0 0,11 3 0 16,0 0 26-16,0 0 1 0,-7-6 0 15,7 6 0-15,0 0 11 0,0 0 2 0,-4 9 1 0,1 1 0 16,3-10-15-16,0 9-3 0,7 4-1 0,-7 3 0 15,0-1 17-15,3 4 3 0,1 3 1 0,0 0 0 16,3 9-9-16,-7 1-2 0,0-1 0 0,0 3 0 16,0 4 21-16,-7 3 4 0,3-4 1 0,0 11 0 15,1-1-29-15,-4 6-5 0,0 0-2 0,-4 7 0 16,1-4-7-16,3 7-2 0,-11-3 0 0,11-4 0 0,-11-3-13 0,8 1 0 16,3 2 0-16,-7-3 0 0,3-6 8 0,4 7-8 15,0-14 0-15,0 1 0 0,3-6 0 0,1-4 0 16,-1-9 0-16,1 3 0 15,3-9-25-15,0 3-5 0,0-7-1 0,0-2 0 16,0-10-75-16,0 0-15 0,-11 0-3 0,4-10-708 0,4-2-140 0</inkml:trace>
  <inkml:trace contextRef="#ctx0" brushRef="#br0" timeOffset="-180590.79">6364 11526 1555 0,'-7'0'138'0,"-4"0"-110"0,1 0-28 0,-1 0 0 15,4 0 216-15,-7 0 39 0,7 0 7 0,7 0 2 16,-3 0-206-16,3 0-41 0,0 0-8 0,0 0-1 0,0 0 15 15,0 0 3-15,0 0 1 0,0 0 0 0,0 0 8 0,0 0 1 16,0 0 1-16,0 0 0 0,7 0 15 0,3-4 4 16,1-2 0-16,-1-3 0 0,4 9 1 0,1-6 1 15,2-1 0-15,-3-2 0 0,8-1-18 0,-5 7-3 16,4-6-1-16,0-1 0 0,4 1-12 0,3 3-4 16,4 0 0-16,3-4 0 0,-6-2-8 0,6 2-1 15,0 1-1-15,4 6 0 16,-4-10-10-16,4 4 0 0,-4-1 0 0,1-2 0 15,6 2 0-15,-7-9 0 0,4 10 0 0,0-3 0 0,0-1 0 0,3 0 0 16,4-2 0-16,-11 5-11 0,4 7-9 0,-4-6-1 16,1-1-1-16,-1 7 0 15,-11-3-10-15,5 3-3 0,-5-7 0 0,-2 10 0 16,-1 0-65-16,-4 7-14 0,-3-4-2 0,-3 0-759 16,-4 6-151-16</inkml:trace>
  <inkml:trace contextRef="#ctx0" brushRef="#br0" timeOffset="-178809.04">6593 13467 345 0,'0'0'31'0,"0"0"-31"0,0 0 0 0,0 0 0 15,0 0 224-15,0 0 38 0,-7 3 8 0,4 3 2 16,3-6-224-16,0 0-48 0,-7 3 0 0,7-3-10 16,0 0 10-16,0 0 0 0,0 0 0 0,0 0-8 15,0 0 41-15,0 0 9 0,0 0 2 0,0 0 0 16,0 0 32-16,0 0 8 0,0 0 0 0,7 6 1 0,-7-6-9 0,0 0-1 15,0 0-1-15,0 0 0 0,0 0-4 0,0 0-1 32,0 0 0-32,0 0 0 0,0 0-29 0,3 10-7 0,4-4-1 0,-7-6 0 15,0 6-7-15,0-2-1 0,0 5-1 0,0 0 0 16,0-5-7-16,0 5-2 0,0 0 0 0,0 1 0 16,0-10-2-16,0 9-1 0,4 1 0 0,-1-4 0 15,-3 0 10-15,4-3 3 0,-4 7 0 0,0-1 0 16,4 0-4-16,-1 4 0 0,-6-4 0 0,3 1 0 15,0 2-20-15,0 1 9 0,0 6-9 0,-4-7 0 0,0 7 9 0,1 0-9 16,3-3 0-16,-4 2 9 0,4-5-9 0,-7 6 10 16,7-7-10-16,-3-2 10 0,3-1-1 0,0-6 0 15,0-3 0-15,0 0 0 0,0 0 19 0,0 0 4 16,0 0 1-16,0 0 0 0,0 0-3 0,0 0-1 0,3-3 0 0,-3-6 0 16,7-1-4-16,-7-5-1 0,7-1 0 0,-3-6 0 15,0 9-16-15,-1-5-8 0,4-4 0 0,-3 3 8 16,-1-3-8-16,1 0 0 0,-1 0 0 0,1 3 0 15,3-3 0-15,-7 0-9 0,3 10 9 0,4-7-10 16,-7 6 10-16,4 1 0 0,-1-4 0 0,1 13 0 16,0-6 0-16,-1-1-10 0,4 7 10 0,-3-3 0 15,-4 0-9-15,3-1 9 16,1 4 0-16,3-3-9 0,0 3 9 0,-7 3-8 0,10-7 8 0,-3 7-8 16,0 0 8-16,4 0 0 0,-11 0 0 0,7 0 0 15,4 7 0-15,-1-4-10 0,-3-3 10 0,4 9 0 16,-4-2 0-16,0-1 0 0,0 3 0 0,0 1 0 15,4 8 0-15,-8-5 0 0,1 9 0 0,-1-3 0 16,1 0 0-16,-1-4 0 0,1 7 0 0,-4 3 0 16,0-9-8-16,3 3 8 0,1 3 0 0,-4-3 0 15,0-4 0-15,7 1 0 0,-7-4 0 0,0 1 0 0,0-4 0 0,4 4 0 16,-4-4 0-16,3 4 0 0,-3-13-21 0,0 0-1 16,0 0 0-16,0 0 0 15,0 0-116-15,0 0-23 0,0 0-5 0,0 0-607 16,0 0-122-16</inkml:trace>
  <inkml:trace contextRef="#ctx0" brushRef="#br0" timeOffset="-178483.04">6964 13614 2311 0,'0'0'51'0,"0"0"10"0,0 0 3 0,0 0 0 0,0 0-51 0,0 0-13 0,0 0 0 0,0 0 0 15,0 0 0-15,14 0 0 0,-14 0-9 0,7-3 9 16,0 3 0-16,4-6 0 0,-4 6 0 0,3-10 0 15,1 10 0-15,-4-3 0 0,7-3 13 16,0 3-4-16,0 0-9 0,4-4 8 16,-11 4-8-16,11-3 8 0,-8 6-8 0,4-3-12 0,0 3 2 0,1-7 1 31,-5 4-93-31,4 3-18 0,-3 0-4 0,-1-3-484 0,1 3-96 0</inkml:trace>
  <inkml:trace contextRef="#ctx0" brushRef="#br0" timeOffset="-178219.85">6971 13818 2487 0,'0'0'55'0,"0"0"11"0,0 0 2 0,0 0 2 0,0 0-56 0,0 0-14 0,7 0 0 0,0 6 0 32,0-3-19-32,4-3-6 0,-1 0-2 0,1 0 0 15,3 7-9-15,-3-7-3 0,3 0 0 0,0-7 0 16,0 7-22-16,0 0-5 0,-3-3-1 0,-1 3-559 16,4-6-112-16</inkml:trace>
  <inkml:trace contextRef="#ctx0" brushRef="#br0" timeOffset="-177905.98">7440 13369 403 0,'0'0'36'0,"0"0"-36"16,0 0 0-16,0 0 0 0,0 0 459 0,0 0 85 15,0 0 16-15,0 0 4 0,0 0-433 0,0 0-87 16,0 10-18-16,0-4-3 0,-3 4-23 0,-1 8-8 16,4-5 0-16,-3 6 0 0,-1 0 8 0,0 2 0 15,4 1 0-15,-7 4 0 0,0 5 8 0,0 0 3 16,0 1 1-16,4-1 0 0,-1 0 6 0,-3 7 2 16,0-4 0-16,0-2 0 0,7-7-20 0,-4 6 0 15,4-6 0-15,0-9 0 0,0 6 0 0,4-6 0 16,3-4 0-16,-3 1 0 15,6-4-105-15,-6-6-25 0,10-6-5 0,-4-6-885 0</inkml:trace>
  <inkml:trace contextRef="#ctx0" brushRef="#br0" timeOffset="-177087.29">6773 10748 2106 0,'0'0'93'0,"0"0"19"0,0 0-89 0,0 0-23 16,0 0 0-16,0 0 0 0,0 0 67 0,0 0 9 16,0 0 1-16,0 0 1 0,0 0-54 0,0 0-12 15,7 0-1-15,-3-3-1 0,3-7 12 0,0 7 2 0,-3-3 1 0,3-3 0 16,0 5 0-16,0-5 0 0,-7-4 0 0,7 1 0 15,0-4 12-15,0 4 3 0,0-7 0 0,0-3 0 16,-3 0-13-16,3 0-3 0,0 0 0 0,0-9 0 16,0 9 7-16,0-6 1 0,0-4 0 0,0 10 0 15,0-9-21-15,-7 9-11 0,7-9 12 0,-3 9-12 16,-1 0 8-16,1 3-8 0,3-3 0 0,-7 0 0 0,0 13 0 0,0-4 0 16,3 0 0-16,-3 7 0 0,0-3 0 0,0 9 0 15,0 0 0-15,0 0 0 0,0 0 0 0,0 0 0 16,0 9 0-16,4 7 0 15,-1-4-15-15,1 1 0 0,3 0 0 0,0 5 0 16,0 4 15-16,4 0 13 0,3 6-2 0,-7-2-1 0,3 2-10 0,1 3 0 16,-1-6 0-16,1 7 0 15,3-1 0-15,-7 0 0 0,4 1 0 0,3-1 0 0,-7-3 0 0,4-3 0 16,-1-3 0-16,-3-3 0 16,7 3 0-16,-3-9 0 0,-8 5 0 0,4-8 0 0,1-1 0 0,2-6 0 15,-3 7 0-15,7-10 0 0,-10 0 12 0,3-3 1 16,0-4 0-16,3-2 0 0,-2-4 31 0,-1-5 5 0,-4-4 2 0,4 0 0 15,0-3-34-15,4-4-6 16,-8-2-2-16,4 0 0 0,-3-4-9 0,7 1 8 16,-8-4-8-16,4 7 8 0,0-4-8 0,0 4 8 0,-3-1-8 0,3 1 8 15,0 0-8-15,0 3 0 0,3 2 0 0,-6-2 0 16,3 3-16-16,0-3-3 0,0 12 0 0,4-3-929 16,-1-3-185-16</inkml:trace>
  <inkml:trace contextRef="#ctx0" brushRef="#br0" timeOffset="-175116.25">10950 11504 345 0,'-7'0'31'0,"7"0"-31"16,0 0 0-16,0 0 0 15,-14-10 292-15,14 10 52 0,7 0 10 0,-7 0 2 0,0 0-220 0,-3-9-44 16,3 9-8-16,7 0-3 0,3-10-41 0,-6 10-9 16,-4 0-2-16,0 0 0 0,7-3-42 0,-7 3-9 15,-4-9-2-15,1 9 0 0,3 0 12 0,0 0 1 16,0 0 1-16,-14 0 0 15,0 0 10-15,-1 6-12 0,5-3 12 0,-4 0-12 16,-7 7 12-16,3-1 0 0,4 1 0 0,0-7 0 0,-4 12 9 0,0-8 4 16,4 2 1-16,4 7 0 0,-1-4 23 0,4 1 5 15,-11-1 1-15,11 4 0 0,-3 0-10 0,3-1-1 16,-7 1-1-16,3 0 0 0,0 0-23 0,4 2-8 16,4-5 0-16,-4 6 9 0,-4-7-9 0,8 1 0 15,6 2 0-15,-3 1 0 0,-3-6 8 0,3 8 5 16,7-5 2-16,3-1 0 15,-3 4-35-15,4-3-8 0,-4-1 0 0,4-2-1 16,6 2-12-16,-3 4-3 0,-7-4 0 0,8-2 0 16,2 2-3-16,1 1-1 0,-4-4 0 0,0 4 0 15,4-4-129-15,-1-2-27 0,22 5-4 0,-21-9-2 0</inkml:trace>
  <inkml:trace contextRef="#ctx0" brushRef="#br0" timeOffset="-173062.43">11060 11660 1324 0,'0'0'118'15,"0"0"-94"-15,-4-6-24 0,4 6 0 16,11-3 77-16,-11 3 11 0,0-9 3 0,0 5 0 16,0 4-91-16,0 0-9 0,0-6-7 0,0 6 0 15,-4-9-19-15,4 9-3 0,0 0-1 0,0 0 0 0,0 0 39 0,0 0 0 16,0 0 0-16,0 0 0 0,0 9 33 0,0 1 15 15,-3-1 2-15,6 4 1 0,8-1-5 0,-8 4-1 16,-10-1 0-16,4-5 0 0,6 9 3 0,-3-7 0 16,4 10 0-16,-8-12 0 15,-3 8-12-15,4-5-3 0,6-1 0 0,-6 4 0 0,-1-10-17 0,1 4-3 16,10-1-1-16,-7-9 0 0,-4 13-2 0,4-13-1 16,0 0 0-16,0 0 0 0,0 0 11 0,0 0 3 15,0 0 0-15,0 0 0 0,11 6-11 0,-11-6-3 16,0 0 0-16,0 0 0 0,0 0 11 0,3-6 1 0,1 0 1 0,-4-1 0 15,-4-2-8-15,1-4-2 16,6 4 0-16,-3-1 0 0,-3-5 3 0,3-1 0 16,3 4 0-16,1-7 0 0,-4 6-15 0,3 1 8 15,-3-7-8-15,7 9 0 0,0-2 0 0,-7 3 8 16,0-1-8-16,0-2 0 0,11 12 0 0,-4-10 9 0,-7 7-9 0,0 3 8 16,7-6-8-16,-7 6 10 0,0 0-10 0,0 0 10 15,0 0-10-15,11-3 0 0,3 3-10 0,-4 3 10 16,-10-3-9-16,7 9 9 0,4-9-8 0,0 10 8 15,-4-1 0-15,-4-6-10 0,4 7 10 0,0-1 0 16,4 0-12-16,-4 1 12 0,-7-1-12 0,3 4 12 16,4-4 0-16,-3 4 0 0,-8-10 0 0,4-3 0 0,4 9 0 0,-4-9-10 15,-4 10 10-15,1-1-12 0,3-9-2 0,0 0-1 16,0 0 0-16,0 0 0 16,-4 9-119-1,4-9-24-15,0 0-5 0,0 0-725 0</inkml:trace>
  <inkml:trace contextRef="#ctx0" brushRef="#br0" timeOffset="-172423.87">11363 11322 288 0,'0'0'25'0,"0"0"-25"0,0 0 0 0,-7 0 0 0,-4 0 207 0,11 0 36 15,0 0 7-15,-10 0 2 0,-4 0-142 0,7 3-28 16,7-3-6-16,0 0 0 0,-7 0-48 0,7 0-10 16,0 0-2-16,0 0 0 0,0 0 7 0,0 0 1 15,0 0 0-15,0 0 0 0,10 3 2 16,-3 3 1-16,-7-6 0 0,7 3 0 16,4 7 7-16,-4-1 2 0,-4-6 0 0,1 7 0 0,-4 5-5 0,3-8-1 15,5 2 0-15,-5 4 0 0,-3 6-6 0,0-7 0 16,7 7-1-16,0 0 0 0,-3 0-12 0,3-4-3 15,0 7 0-15,0 0 0 0,7-3 9 0,-3 3 2 0,-8 0 0 16,8-3 0-16,6 3 14 0,-3-10 3 16,-10 7 1-16,-1 0 0 0,12 0-37 0,-8-4 0 0,0-2-9 0,-4-4 9 15,1 10 0-15,-1-6 0 0,4-4 0 0,-7 3 0 16,-7-2 0-16,4-1-12 0,3 4 4 0,0-4 8 31,-11 4-30-31,-3-7 2 0,3 3 0 0,4-5 0 16,0 5-100-16,-3-6-19 0,-11 3-4 0,6-2-636 0</inkml:trace>
  <inkml:trace contextRef="#ctx0" brushRef="#br0" timeOffset="-170722.87">11793 11830 288 0,'0'0'25'0,"0"0"-25"15,0 0 0-15,0 0 0 0,0 0 205 0,-3-7 36 16,-1 4 7-16,1 0 2 0,3 3-161 0,0 0-32 16,-4-6-6-16,1 3-2 15,-4-3-1-15,3-4 0 0,4 10 0 0,0 0 0 0,-3-6 12 0,3 6 3 16,0 0 0-16,0 0 0 0,-4-6-15 0,4 6-4 15,0 0 0-15,0 0 0 0,0 0-13 0,0 0-3 16,0 0-1-16,0 0 0 0,0 0-17 0,0 0-10 16,0 0 12-16,0 0-12 0,0 0 25 0,0 0-1 15,0 0-1-15,0 6 0 0,0-6 21 0,0 6 4 16,0 4 0-16,0-10 1 0,0 0 0 0,-3 9 0 0,6 0 0 0,1-6 0 16,-4-3-11-16,0 10-2 0,0-1-1 0,3 4 0 15,1 3-16-15,-4-1-3 0,0 7-1 0,0 3 0 16,0 0 1-16,0 10 1 0,0 6 0 0,-4 2 0 15,4 8-17-15,-3-7 0 0,3 6 0 0,0-6 0 16,-4 0-9-16,4 6-6 0,0-6-1 0,-3 6 0 16,3 0 26-16,0-3 5 0,-4 6 1 0,4-3 0 15,-7-6-16-15,3 7-18 16,1-8 4-16,-1 1 1 0,1-3 13 0,-4 3 0 0,0-3 0 0,0-4 0 16,0 1 9-16,0-7-1 0,0 1-8 0,-1-1 12 15,5-9-12-15,-1 6 9 0,1-6-9 0,-1-3 8 16,-3-3-8-16,7 3-12 0,0 3 2 0,4-7 1 0,-4 1-11 15,0 3-1-15,3-7-1 0,1 1 0 32,-1-4-16-32,1 7-3 0,-1-10-1 0,1 4 0 0,3-1-35 0,0 0-7 0,-7-9-2 0,0 0-590 15,7 0-117-15</inkml:trace>
  <inkml:trace contextRef="#ctx0" brushRef="#br0" timeOffset="-169998.19">12266 12432 669 0,'0'0'29'0,"7"-10"7"16,0 7-28-16,0-6-8 0,0-1 0 0,4 1 0 15,-1 0-45-15,-2-1-11 0,-1-2-1 0,3 2-1 16,1 7 14-16,-4-6 2 0,0-1 1 0,0 1 0 0,0 6 139 0,-3-7 28 15,-1 1 6-15,-3 9 0 0,0 0 30 0,0-3 6 16,4-3 0-16,-4 6 1 0,-4-7-30 0,4 7-7 16,0-6 0-16,0 6-1 0,0 0-43 0,-3-9-8 15,-1 6-1-15,4 3-1 0,-4-7-10 16,4 7-3-16,0 0 0 0,0 0 0 16,-3-3-17-16,3 3-4 0,0 0-1 0,0 0 0 0,0 0-26 0,0 0-5 15,-7 0 0-15,0 3-1 16,0 4-11-16,0 2 0 0,-4 3 0 0,4 1-11 0,-4 9 11 0,-3 0 0 15,0-3-9-15,0 12 9 0,0 0 0 0,-4 1 0 16,1 2 0-16,-1 4 0 0,0-4 0 0,4 4 0 16,0-3 0-16,0-1 0 0,4-3 0 0,-1 1 0 15,4-4 0-15,3-3 8 0,1-3 1 0,3 3 0 0,3-9 0 0,1 6 0 16,-1-3-9-16,5-7 8 0,2-3-8 0,4 4 8 16,-3-4-8-16,3 1 0 0,0-10 9 0,4 6-9 15,-4-6 0-15,3-6 8 0,-2 6-8 0,2-10 0 16,4 1 11-16,-3-4-3 0,0 4 0 0,-1-3 0 15,1-7 9-15,0-3 2 0,-1 0 0 0,1-10 0 16,-4 7 5-16,4-6 0 0,-4-7 1 0,0 7 0 16,-4 0-4-16,1-4-1 15,0 1 0-15,-1 2 0 0,-3 4 0 0,-3-3 0 16,-1 6 0-16,-3-4 0 0,0 4 1 0,0 0 0 0,-3 3 0 0,-4 0 0 16,3 0-3-16,1 4-1 0,-4-4 0 0,-4 6 0 15,4 0-17-15,0 1 0 0,-4-1 0 0,1 3 0 0,-1 1 0 0,0-1-9 16,4 4 9-16,-3-7-12 15,-1 13 1-15,4-6 0 0,0 6 0 0,0-4 0 16,0 4-24-16,0 3-5 0,3-6 0 0,4 6-1 16,0 0-139-16,-7 6-28 0,0-3-6 0,0 7-856 15</inkml:trace>
  <inkml:trace contextRef="#ctx0" brushRef="#br0" timeOffset="-169718.55">12146 12573 288 0,'0'0'12'0,"0"0"4"0,-7 6-16 16,7-6 0-16,0 0 0 0,-3 3 0 0,3 7 415 0,0-1 80 0,0-6 16 0,3 7 3 16,4-1-405-16,0 4-81 15,4-7-16-15,3 3-3 0,0-6 11 0,0 7 1 0,-3-7 1 0,3 6 0 16,0-9-22-16,0 10-18 0,0-10 3 15,0 3 1-15,-3-3 14 0,-1 6 0 16,1-3 0-16,-4-3 0 0,4 0 0 0,-4 0 8 16,3 0-8-16,1 0 10 0,-1 0-10 0,5-3 0 0,-5 3 9 0,1-6-9 15,3 3 0-15,-4 0-8 0,5-4 0 0,-5-2 0 16,1 6-140 0,-4-7-27-16,3 1-5 0</inkml:trace>
  <inkml:trace contextRef="#ctx0" brushRef="#br0" timeOffset="-169020.66">12852 11337 518 0,'0'0'46'0,"0"0"-37"0,0 0-9 0,0 0 0 16,0 0 184-16,0 0 34 0,0 0 7 0,0 0 2 15,0 0-92-15,0 0-19 0,0 0-3 0,0 0-1 0,0 0-4 0,0 0 0 16,0 0-1-16,0 0 0 0,0 0-20 0,0 0-4 16,0 0-1-16,3 10 0 0,-3-1-13 0,4-6-2 15,-1 7-1-15,4-1 0 0,0 4-20 0,0 6-4 16,1-1-1-16,2 4 0 0,1 0-11 0,3 0-2 15,3 10-1-15,1-1 0 0,0 3-5 0,3 7-1 16,4-3 0-16,-1-1 0 0,4 14-21 0,4-7 0 16,-4 9 0-16,4 0 0 0,-4 10 0 15,-3 0 0-15,3-1 0 0,-6 1 0 0,-5 0 0 0,-3-10 0 0,0 10 0 16,-7-4 0-16,-3 1 0 16,-4 0 8-16,0-4-8 0,-7 7 11 0,-7-1-3 0,0-8-8 15,-7 5 12-15,-4-9-4 0,0-3-8 0,-3 4 8 16,-4-7-8-16,4-1 8 0,-7 8-8 0,-1-7 0 15,-2-4 0-15,2 4 0 16,5-6-96-16,-5-1-22 0,1-5-4 0,-4-1-1102 0</inkml:trace>
  <inkml:trace contextRef="#ctx0" brushRef="#br0" timeOffset="-165399.79">5376 12234 1558 0,'0'0'34'0,"0"0"7"0,0 0 2 0,0 0 1 0,7-3-35 0,4-3-9 16,-11 3 0-16,11 0 0 15,-11 3-48-15,3-7-11 0,8 4-2 0,-8-3-1 16,4 6-10-16,-3-9-3 0,3 5 0 0,0 1 0 0,-7 3 75 0,0 0 8 0,7-6 4 0,-7 6 2 15,0 0 62 1,0 0 13-16,0 0 3 0,-7-9 0 16,7-4 4-16,-4 10 0 0,-3-3 1 0,4-4 0 0,3 10-17 0,-4-3-3 15,-6 0-1-15,3-3 0 0,0 6-22 0,7-3-5 0,-11-4-1 0,0 7 0 16,4 0-25-16,0 0-6 0,0 0-1 16,-3 0 0-16,3-3-16 0,-4 3-12 0,-3 3 1 0,3-3 1 15,1 7 0-15,-11-4 0 16,3-3 0-16,7 0 0 0,-13 0 10 0,6 6 0 15,-7-3 0-15,1-3 0 0,2 3 10 0,5-3 1 0,-4 0 0 0,3 10 0 16,-10-10 1-16,10 9 0 0,4-9 0 0,-7 9 0 16,7 1-4-16,-7-7 0 0,6 6 0 0,5-5 0 15,-4 5-8-15,3-3 12 0,-3-3-12 0,4 10 12 16,-1-4-12-16,0 1 0 0,8-1 0 0,-8-6 0 16,1 7 0-16,6-1 0 0,-6 0 0 0,-1-5 0 0,4 5 0 0,0-3 0 15,0-3 0-15,3 1 0 0,-6 2 16 0,6-3-1 16,-3-3-1-16,4 9 0 0,-4-2 8 0,7-7 2 15,-4 6 0-15,0 0 0 0,1-3-14 0,3 7-2 16,-4-1-8-16,1-6 12 0,3 7-12 0,0-1 0 16,-7 4 0-16,3-4-10 0,4 0 10 15,-7 4-8-15,0-4 8 0,7 1-8 0,-10 2 8 0,3-2 0 16,-1 2 8-16,1-2-8 0,4-1 0 16,-4 4 0-16,3 2 0 0,-6-2 0 15,6-4 0-15,-6 1 8 0,3 2-8 0,0-2 0 0,-1 2 0 16,5 1 0-16,-8-4 0 0,1 4-12 0,6 2 12 0,-6-2 0 15,-1-1 0-15,4 1 0 0,0-4 0 0,-4 7 0 0,-3 0 0 16,7-7 0-16,-7 4 0 0,4-4 0 0,-1 4 0 0,0-4 0 16,-3 0 0-16,0 4 0 15,4-4 0-15,-5 1 0 0,1-1 0 0,4 1 0 0,-4-7 0 0,3 6 8 16,0 1-8-16,-3-7 8 0,4 6-8 0,-4-3 8 16,3 1-8-16,-7-1 0 0,4-3 0 0,0 6 0 15,0-2 0-15,4-4 0 0,-12 0 0 0,8 6 0 16,0-2 8-16,4-4 0 0,-12-3 0 0,8 6 0 15,0-3-8-15,-3 0 11 0,-1-3-11 0,4 0 12 16,-4 7-12-16,0-7 8 0,8 0-8 0,-4 0 8 16,3 0 0-16,1 0-8 0,-4-7 12 15,3 7-4-15,4 0 7 0,0-3 1 0,-4-6 0 0,1 9 0 16,6-10-4-16,-6 1-1 0,-1 3 0 0,4-4 0 0,0-5-3 16,-4 2 0-16,4 4 0 0,0-4 0 15,-3-6 2-15,3 4 0 0,3-4 0 0,4 0 0 0,-7-3-10 16,7 6 12-16,0-9-12 0,0 3 12 15,7 7-12-15,-7-4 0 0,4 0 0 0,3 3 0 16,-4 1 8-16,8-7 0 0,-1 9 0 0,1-6 0 0,6 7-8 0,1-7 0 16,-4 7 0-16,0-1 0 0,8-3 0 0,-5 4 0 15,4-1 0-15,0 1 0 0,-3-4-8 0,0 13 8 16,6-7-10-16,-9 1 10 0,6 0 0 0,-7 9 0 16,-4-4-8-16,5 1 8 0,-5-3 0 0,1 6 0 15,-4 0 0-15,3 0-9 0,1 0 9 0,0 6 0 16,-1-3-9-16,-6-3 9 0,6 4 0 0,1-4 0 0,-1 6 0 0,4-3 0 15,-3 6-8 1,0-5 8-16,6 2 0 0,4-3 0 0,-6 6 0 0,6 1 0 0,3-7 0 0,-2 6 0 16,2 1 0-16,1-4 0 0,-7 0 0 15,6 4 0-15,-3-1-8 16,4 4 8-16,-4-4 0 0,-7 0 0 0,8 4 0 0,-5-4 0 16,1 4 0-16,-8-4 0 0,5 10 0 0,-5-6 8 15,4 2-8-15,-3-2 0 0,-1-1 11 0,5 1-3 16,-5 6-8-16,4-7 12 0,-3-2 4 0,3 2 1 15,0-2 0-15,7 5 0 0,-7-2 8 0,8-4 2 0,2-2 0 0,1 2 0 16,3 0-18-16,-3 1-9 0,3-7 10 0,-3 6-10 16,3 1 9-16,4-4-9 0,-8-3 8 0,1 0-8 15,0 7 9-15,-1-10-9 0,1 6 10 0,-4-6-10 16,4 3 8-16,-11-3-8 0,7-3 0 0,-10 3 9 16,3 0-9-16,-3-6 0 0,3 6 9 0,-4 0-9 0,-6-3 0 0,-1-4 0 15,4 7 0-15,4-3 0 16,-11-6-86-16,11 6-12 0,-11-7-2 0,3 1-1 15,1-4-118 1,3-5-23-16,-7 5-5 0</inkml:trace>
  <inkml:trace contextRef="#ctx0" brushRef="#br0" timeOffset="-164653">448 11871 1630 0,'0'0'72'0,"0"0"16"0,0-7-71 0,0-2-17 16,11 6 0-16,-8-4 0 0,8 4 0 0,-8 0 0 16,8-3 0-16,-1 6-9 0,5 0 9 0,-5 0-8 15,4 0 8-15,-3 0-8 0,-1 6 51 0,5-3 10 16,-5 0 3-16,1 7 0 0,-1-4 18 0,-6 4 4 0,6 2 1 0,-6 1 0 15,3-1 5-15,-7 13 2 0,3 0 0 0,-3 4 0 16,0 5-32-16,0 7-6 0,0 3-2 16,0 0 0-16,-3 9-31 0,3-3-7 0,0 3 0 0,0 1-8 15,-7 8 11-15,7-8-11 0,0 5 10 0,0-2-10 16,0-4 9-16,7 0-9 0,-7-2 8 0,3-8-8 16,5 1 10-16,-5-3-10 0,4-3 12 0,-3-4-12 15,6-9 12-15,-10 7-4 0,11-4 0 0,-8-6-8 0,1-3 0 0,3-7-20 16,-7 10 2-16,3-12 1 15,5-1-95 1,-8-9-18-16,0 0-4 0</inkml:trace>
  <inkml:trace contextRef="#ctx0" brushRef="#br0" timeOffset="-164187.64">494 11607 1152 0,'-7'-16'102'15,"3"4"-82"-15,-6-7-20 0,6 7 0 0,-6-1 356 0,3-6 66 0,3 10 14 0,1-4 2 16,3 4-354-16,0-1-70 0,0 7-14 0,0-6 0 31,0 9-32-31,3-10-4 0,-3 10 0 0,4 0 0 0,3-9 23 0,3 9 4 0,-6-3 1 0,6 3 0 16,-10 0 16-16,11 0 3 0,-8-3 1 0,8 3 0 15,0 0 16-15,3 0 3 0,-4 0 1 0,1 3 0 16,3-3-16-16,0 3-4 16,0-3 0-16,7 6 0 0,1-3-4 0,-8-3-8 15,7 7 11-15,4-4-11 0,-8 3 8 0,8 0-8 0,7 4 0 16,-8-1 0-16,1 4 0 0,10 9 0 16,1 3 0-16,-12 0 0 0,1-3 0 0,0 6 0 0,-4-3-13 0,0-3 5 15,-7 9-9-15,0-2-2 0,-3-4 0 0,3 0 0 16,-4 0 19-16,-10 3-12 0,4-3 12 0,-4-3-10 15,0 6 18-15,0-2 3 0,-4 2 1 0,1-3 0 16,-4 0-12-16,3 0 0 0,-6-3 0 0,3 0 0 0,0 0-13 0,-4-3-5 16,0-7-1-16,1 7 0 0,-4 0 19 0,3-7 0 15,1 1 0-15,-4-4 0 0,3 10-19 0,-3-9 0 16,3-1 0-16,-3-3 0 16,4 4-34-16,-1-1-7 0,-3 0-2 0,0 1 0 15,3-1-99-15,1-2-20 0,-1 2-4 0</inkml:trace>
  <inkml:trace contextRef="#ctx0" brushRef="#br0" timeOffset="-160872.72">1792 11501 1497 0,'0'0'133'16,"0"0"-106"-16,0-7-27 0,-7 7 0 15,7-9 96-15,-3 9 13 0,3-10 3 0,-4 10 1 0,-3-3-113 0,7-6-17 16,0 9-7-16,-4 0 0 0,4-10 12 0,0 10 4 16,0 0 0-16,0 0 0 0,0 0 18 0,0 0 4 15,0 0 1-15,0 0 0 0,-10 10 36 0,-1-1 7 16,1 1 2-16,-4 2 0 0,-1 7-9 0,1 3-2 0,-7 3 0 0,-4 3 0 15,1 4-13-15,3 2-4 0,-8 4 0 0,-2 6 0 16,2-4-18-16,-6 7-4 0,0 4-1 0,0-1 0 16,-1-3 0-16,5 6 0 0,2-3 0 0,-2 4 0 15,2-10 28 1,8 9 6-16,4-6 1 0,-5 0 0 0,12 0 1 0,-4-3 1 0,3 3 0 16,1-6 0-16,6 12-34 0,-3-6-12 15,7-3 0-15,0 3 9 0,0-6-9 0,7 9 0 0,-3-16-12 16,6 7 12-16,-6 0-24 0,3-7 2 0,7-2 1 15,-11-1 0 1,4 1-8-16,4-4-2 0,3-3 0 0,-3-3 0 16,3-3-33-16,-4-1-8 0,12-2 0 0,-5 3-1 0,8-7-83 0,0-5-17 15,-1-4-3-15,8 3-659 0</inkml:trace>
  <inkml:trace contextRef="#ctx0" brushRef="#br0" timeOffset="-160209.06">1806 12034 1670 0,'0'0'148'0,"0"-10"-118"0,0 7-30 0,0-6 0 16,0 6 108-16,-3-4 15 0,3 7 3 0,0 0 1 15,0-9-104-15,0 9-23 0,0 0 0 0,0 0 0 16,0 0 0-16,0 0 0 0,0 0 0 0,0 0 0 16,0 0 8-16,-11 9-8 0,1 1 0 0,-5 2 0 15,5-2 36-15,-1 5 0 0,-3 1 0 0,4 3 0 0,-12 0-1 0,8 6 0 32,0-3 0-32,0 9 0 0,-7 0-20 0,7 1-4 15,-7 5-1-15,7-2 0 0,-8-1-10 0,8 7 0 0,0-6 0 0,-4 5 0 16,11-2 13-16,-10-4 4 0,6 10 1 0,4-12 0 15,0-1-18-15,4 0 0 0,-4-9 0 0,3 7 0 0,4-7 0 0,4 0 0 16,3-10 0-16,-4 4 0 16,8-10 0-16,-1 3 0 0,1-2 0 0,6-4 0 0,1-6 0 0,0-4 0 15,3-2 0-15,4-4 0 0,-1 1 0 0,1-7 0 16,0-3 0-16,-1 3 0 0,1-3 0 0,0 0 10 16,-8-3-2-16,8-3 0 0,-11 6-8 0,0-6 10 15,4 3-10-15,-11-3 10 0,0-4 22 0,4 7 5 16,-8-3 1-16,-3-3 0 0,0 6-11 0,0-7-3 15,-3 4 0-15,-4-3 0 0,3-1-4 0,-3 7 0 0,4-6-1 0,-8 3 0 16,0-4-19-16,8 7 10 0,-8-3-10 0,8 6 8 16,-4 0-8-16,3 3 0 0,-6 4-12 0,-1-1 12 31,7 0-47-31,-3 7-1 0,-3-1-1 0,3 1 0 16,-4 6-71-16,4-3-13 0,4 2-3 0,-8 4-899 15</inkml:trace>
  <inkml:trace contextRef="#ctx0" brushRef="#br0" timeOffset="-159910.99">1531 12382 1843 0,'-3'0'164'0,"-5"9"-132"16,5-9-32-16,-1 9 0 0,-3-5 97 0,7-4 13 15,0 6 2-15,0-6 1 0,7 3-113 0,-3 6-11 16,-1 1-8-16,5-7-1 0,2 3 4 0,-6-3 2 16,6 7 0-16,1-7 0 0,3 6 14 0,-3-2 0 15,-8-4 0-15,8 6-9 0,3-6 9 16,-4-3 0-16,1 7 0 0,-1-4 0 16,1 3 0-16,3-3 0 0,-3-3 0 0,-1 0 0 15,-3 0 0-15,11 0 0 0,-4-3 0 0,0-3 8 16,7 6-26-16,-6 0-5 0,6-3-1 0,-4-4 0 15,8 4-138-15,-4 0-28 0</inkml:trace>
  <inkml:trace contextRef="#ctx0" brushRef="#br0" timeOffset="-159571.84">2145 11820 2408 0,'0'0'107'0,"0"0"21"15,0 0-102-15,0 0-26 0,7-3 0 0,-7 3 0 16,0 0 0-16,11 0-14 0,-4 0 2 0,0 6 0 16,-4 1 12-16,4 5-12 0,-3 1 12 0,-4 3-12 15,0-1 12-15,0 7 0 0,0 3 0 0,-4 0 0 16,-3 10 16-16,4 6 2 0,-8-1 1 0,8 4 0 15,-8 10 7-15,0-4 2 0,11-6 0 0,-10 9 0 0,-1 0-13 0,8-3-3 16,-8 10 0-16,8-4 0 16,-8 4-12-16,4-4 0 0,3-2 0 0,-6-1 0 15,6 0 0-15,4-12 8 0,-7 3-8 0,4-6 0 0,3-4 0 0,0 1 0 16,0-7 0-16,0-6 0 16,3 6-122-16,4-12-21 0,4 6-4 0,-8-13-842 0</inkml:trace>
  <inkml:trace contextRef="#ctx0" brushRef="#br0" timeOffset="-158856.02">2709 12128 2073 0,'0'0'184'0,"0"0"-147"0,0 0-29 0,0 0-8 16,0 0 173-16,0 0 34 0,0 0 6 0,0 0 2 16,0 0-187-16,0 9-36 0,-3 0-8 0,3 4-2 15,-4 0-10-15,-3 5-1 0,4 4-1 16,-8 7 0 0,1-4 2-16,-1 6 1 0,0 0 0 0,-3 1 0 0,0-1 27 0,0 0-10 0,3 10 10 0,-10-6 0 15,7 5 0-15,-7 4 16 0,7 7-2 0,-11-8 0 16,4 1-14-16,-4 3 0 0,1-3 0 0,-1 0-10 15,4 0 30-15,-7-3 5 0,3 0 2 0,0-7 0 16,4 7-27-16,7-10 0 0,0-9 0 0,3 0 0 16,1 0-8-16,3-6-8 0,7-4 0 0,7-9-1 15,-7-3-209-15,10-3-42 0,29-19-8 0,-14-6-1 0</inkml:trace>
  <inkml:trace contextRef="#ctx0" brushRef="#br0" timeOffset="-158417.34">2695 12071 864 0,'0'0'38'0,"0"0"8"0,0-6-37 0,0-3-9 0,0 9 0 0,7 0 0 15,-7-7 333-15,0 7 65 0,4-6 13 0,6 3 2 16,1-3-341-16,-7 2-72 15,6-2-8-15,1 3-5 0,3 0 13 0,-11-3 0 16,8 6 0-16,-1 0 0 0,5 0 0 0,-5 0 0 0,4 0 0 0,-3 9 0 16,-1-6 0-16,1 3 0 0,0 4 0 0,3-1 0 15,-4 4 14-15,1-1-1 0,-4 10 0 0,4 0 0 16,-1 0-13-16,1 6 0 0,-1 4 8 0,1-1-8 16,-8 4 29-16,8-4 3 0,-7 10 1 0,3-7 0 15,0 7-33-15,0-3-14 0,-7-1 1 0,3 1 0 0,4-4 13 16,-7 7 0-16,4-6 0 0,-8-4 0 0,4 0 0 0,-7 1 0 15,4-1 12-15,-8 0-12 0,-3-9 22 0,3 7-2 16,-10-4-1-16,4-3 0 0,-8-4-4 0,-3 4-1 31,3-3 0-31,-3 0 0 0,3-3 5 0,-10-1 1 0,3-2 0 0,4 0 0 16,-7-1-2-16,6 4 0 0,-6-1 0 0,0-5 0 16,-1 9-18-16,1-7 0 0,0 7 0 0,0-6 0 0,6 5-12 15,-2-5-5-15,6-1-2 0,0-2 0 16,1-1-14-16,2-9-3 0,12 3-1 0,3-3 0 15,-11 0-147-15,15-3-28 0</inkml:trace>
  <inkml:trace contextRef="#ctx0" brushRef="#br0" timeOffset="-157749.64">2829 11328 2084 0,'0'0'92'0,"0"0"20"0,0 0-90 15,0 0-22-15,7 9 0 0,4 1 0 0,3-1 14 0,-3 1-2 16,6 2 0-16,4 1 0 0,1 6-12 0,-5-1 0 15,4 7-12-15,4-3 12 0,0 10-9 0,-1-1 9 0,8 0 0 0,-7 10-9 16,3 0 9-16,-3 0 0 0,0 0 0 0,6 2 0 16,-10 4 0-16,4 4 11 0,0-1-3 0,-8 6 0 15,5-2 32-15,-1 8 5 0,-7 1 2 0,0 3 0 16,7-7 6-16,-10 4 2 0,-1 0 0 0,-6-7 0 16,6 7-19-16,-10-10-4 0,4 10-1 0,-4-10 0 15,7 1-5-15,-7-4-1 0,0 0 0 0,-7-3 0 16,3 6-15-16,-6-2-10 0,6 2 12 0,-3-9-12 0,-3 3 8 0,-4-10-8 15,0 4 0-15,-1 0 0 16,-2-7-16-16,3-2-11 0,0-1-1 0,-8 1-761 16,8-1-152-16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5T18:11:03.809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2706 6894 1555 0,'0'0'138'0,"0"0"-110"15,-4-3-28-15,4 3-686 0</inkml:trace>
  <inkml:trace contextRef="#ctx0" brushRef="#br0" timeOffset="3038.98">1425 7292 288 0,'0'0'25'0,"0"0"-25"16,0 0 0-16,0 0 0 0,0 0 315 0,0 0 57 16,0 0 12-16,11 3 3 0,-11-3-259 0,7 7-51 15,-7-7-10-15,10 6-3 0,-6 0-12 0,7 7-4 16,-8-4 0-16,4 4 0 0,-3-4-36 0,-4 10-12 16,0-3 8-16,0 9-8 0,0-10 0 0,0 14 8 15,0-4-8-15,0-3 0 0,0 6 13 0,-4-6-4 16,-3 0-1-16,7 0 0 0,-3 0-8 15,3-4 0-15,-7 1 0 0,3-3 8 0,4 3 1 0,-4 0 0 16,-3-7 0-16,7 1 0 0,-3 5 20 0,3-5 4 16,0-4 1-16,0 1 0 0,-7-7 14 0,7 6 2 15,0-9 1-15,0 0 0 0,7 7-33 0,-7-7-6 16,0 0-2-16,0 0 0 0,0 0-2 0,0 0 0 16,3-7 0-16,4-5 0 0,-3 9 0 0,-4-7 0 15,0-2 0-15,0-4 0 0,-4 4 1 0,4-7 0 0,-7 3 0 0,7-3 0 16,-3-9-9-16,3 6 8 0,-7-3-8 0,3-3 8 15,4-4-8-15,-7 1 0 0,7 6 9 0,-3-6-9 16,3 2 24-16,0-2 0 0,0 0 0 0,0 6 0 16,0-4-24-16,0 4 0 0,3 3 0 0,4-3 0 15,-3 3-9-15,3 0-7 0,3 0 0 0,-6 4-1 16,7-4 17-16,-1 9-10 0,-6-6 10 0,6 7-8 16,1 2 8-16,-1 1-12 0,-3-4 12 0,4 4-12 0,0 6 4 0,-1-3 0 15,1 6 0-15,3-4 0 0,-3 4-3 0,3 4 0 16,0-4 0-16,3 0 0 15,-10 6 2-15,11-3 0 0,-11 3 0 0,4 4 0 16,6-4 9-16,-13 10-13 0,-1-7 5 0,4 4 8 16,-7-1 0-16,4 1 0 0,-8 5 0 0,4-5 0 15,-7 6 0-15,4 3-16 0,3 0 4 0,-11-4 1 16,8 4 11-16,-8 0 0 0,4 0 0 0,4 0-8 16,-8-3 8-16,0-6-12 0,8 5 12 0,-8-5-12 0,8 6 12 0,-8-7 0 15,1-2 0-15,6-1 0 0,-6-6 0 0,2 7 0 16,1-4 0-16,-3-3 8 15,-1 0-29-15,4 4-6 0,0-4-1 0,-3-3 0 16,-1 0-35-16,7 0-7 16,-6 0-2-16,-1 0-580 0,1 0-116 0</inkml:trace>
  <inkml:trace contextRef="#ctx0" brushRef="#br0" timeOffset="3639.24">2046 7073 2091 0,'0'0'92'0,"0"0"20"0,0 0-89 0,0 0-23 0,0 0 0 0,0 0 0 16,0 0 0-16,0 0 0 0,0 0-12 0,0 0 4 15,0 0-6-15,0 0-1 0,-10 3 0 0,6 3 0 0,4-6 6 0,0 3 1 16,-11-3 0-16,8 10 0 0,-8-4 8 0,4 0-8 16,4 1 8-1,-8-4-8-15,1 6 8 0,-1 4 0 0,4-4 0 0,-4 0-8 0,1 4 8 0,-1-4 9 16,1 4-1-16,-5 6-8 0,5 0 12 0,-1-4-4 16,1 4 0-16,3 3-8 0,-4 0 23 0,1 0-3 15,6-3 0-15,-3 0 0 0,3-1-9 0,4-2-3 16,0 3 0-16,0 0 0 15,0-4 2-15,4-5 0 0,7 2 0 0,-8-2 0 0,8-1-10 0,-1-3-11 16,4-3 3-16,-3 1 0 0,3-4 8 0,4 0 0 16,-11-4 0-16,10 1 0 0,-6-3 0 0,3-3 0 15,0-1 0-15,-3-2 0 0,-1 2 0 0,4 1 0 16,-3-4 12-16,0 4-4 0,-4-4-8 0,0 1 8 16,3 2-8-16,1-2 8 0,-8-4-8 0,8 1 0 15,-7 5 0-15,3-9 0 0,-4 10 0 0,-3-4 0 0,4-5 0 0,3 5 8 16,-7 4-8-16,0-4 0 0,3-6 8 0,-3 7-8 15,7 2 23-15,-7 1 0 0,-7-4 0 0,7 4 0 16,-3 6-23-16,3-7-8 0,-11 1 0 0,8 0 0 16,-8 5 8-16,4-2 0 0,3 3 0 0,1 0 0 15,-8-3 0-15,1 6 0 0,3 0 0 0,3 0-8 16,-6-3 0-16,-1 3 0 0,7 0 0 0,-6 3 0 16,6-3-4-16,4 0-1 0,-7 0 0 0,4 0 0 15,3 0-27-15,0 0-6 0,0 0-1 16,0 0 0-1,0 0-105-15,0 0-20 0,0 0-5 0,0 0-1 0</inkml:trace>
  <inkml:trace contextRef="#ctx0" brushRef="#br0" timeOffset="4134.63">2406 7051 921 0,'0'0'40'0,"0"0"10"0,0 0-40 0,0 0-10 0,0 0 0 0,0 0 0 16,0 0 165-16,0 0 31 0,0 0 7 0,0 0 1 15,0 0-149-15,0 0-30 0,0 0-5 0,0 0-2 16,0 0 4-16,-11 3 1 0,8 3 0 0,-8-3 0 16,1 4-15-16,-1-1-8 0,8 0 10 0,-8-3-10 15,7 7 8-15,-6-4-8 0,-1-3 0 0,1 0 0 16,-1 7 20-16,8-4-3 15,-12-3 0-15,5 0 0 0,-1 3 20 0,8-2 4 16,-4-4 1-16,7 0 0 0,0 0-13 0,0 0-2 16,0 0-1-16,0 0 0 0,0 0-17 0,0 0-9 0,10 9 10 0,1-9-10 31,-1 0-23-31,-2 6-10 0,9-6-3 0,-10 3 0 16,4-3-2-16,-1 4-1 0,1-4 0 0,0 6 0 0,-1-3 18 0,-10-3 3 0,4 6 1 0,6-3 0 15,1 7 17-15,-8-7 0 0,4 6 0 0,-3 1 0 16,-1-4 0-16,5 0 12 0,-8 1-3 0,3 2-1 15,4-3 13-15,-7 4 3 0,0-4 0 0,0 3 0 0,0-2 0 0,0 2 0 16,0 0 0-16,-7 4 0 0,7 3-24 0,-3-4-15 16,-5 1 3-16,5-1 0 0,-8 4 12 0,1-4 0 15,-1 7 0-15,4-3 0 0,-3 3 0 0,-1 0 0 16,-3-4 0-16,3 4 0 0,-10-6 0 0,7 2 8 16,3-5 0-16,1-4-8 0,3 3 10 0,-4-2-10 15,11-7 8-15,0 0-8 16,0 0-60-16,0 0-16 15,4-10-4-15</inkml:trace>
  <inkml:trace contextRef="#ctx0" brushRef="#br0" timeOffset="4436.85">2621 6860 1555 0,'0'0'138'0,"0"0"-110"0,0 3-28 0,-10 3 0 16,6 0 117-16,4 0 19 0,0-6 3 0,-7 10 1 16,7-4-111-16,7 4-21 0,-7 5-8 0,0-2 0 15,7-1 0-15,0 1 9 0,-3 3-9 0,3-1 0 16,3 1 15-16,-6 0-4 0,6 6-1 0,-6 3 0 16,7 0-2-16,-1-3 0 0,1 6 0 0,-8-3 0 15,4 3-8-15,-3-3 0 0,-1 7 0 0,4-1 0 16,-7 0 0-16,4-9 0 0,3 7 0 0,-7-4 0 15,0-7 0-15,0 4 0 0,0 0 9 0,0 0-9 16,0-12 0-16,0 8 0 0,0-8 0 0,0 2 0 16,0-12-42-16,0 0-3 15,0 0-1-15,0 0-561 0,0 0-112 0</inkml:trace>
  <inkml:trace contextRef="#ctx0" brushRef="#br0" timeOffset="4692.13">2480 7179 2581 0,'0'0'114'0,"0"0"24"0,0-9-110 0,0 9-28 0,0 0 0 0,7-3 0 16,-3-3 35-16,6 2 1 0,1 1 1 0,3-3 0 15,-4 6-37-15,8-3 0 0,3 3 0 0,0-6-12 16,-3 6 3-16,10 0 0 15,-3 0 0-15,0 0 0 16,-1 0-30-16,1 0-5 0,0 0-2 0,-1 0 0 16,-2 0-42-16,2 0-8 0,-6 0-1 0,3 0-1 15,-7-4-106-15,4 4-22 0,-4-6-4 0,-3 6-491 0</inkml:trace>
  <inkml:trace contextRef="#ctx0" brushRef="#br0" timeOffset="5153.39">2999 7324 1209 0,'0'0'108'0,"0"0"-87"0,0 0-21 0,0 0 0 0,0 0 237 0,0 0 43 15,0 0 9-15,0 0 2 0,0 0-239 0,0 0-52 16,0 0 0-16,0 0-9 15,0 0 9-15,10 0 16 0,1-7-4 0,3 7-1 16,-4 0-2-16,5-9 0 0,2 6 0 0,1-7 0 0,0 1-9 0,-1 6 0 16,1-7 0-16,-1 1 0 0,-2-4 0 0,2 4 0 15,1-3 0-15,-1 2 0 0,-2-2 0 0,-5 2 0 16,1 1 9-16,-4-4-9 0,0 4 10 0,-4 3-2 16,4-7-8-16,-7 4 12 0,0 5 0 0,0-5 0 15,0 0 0-15,0 6 0 0,-10-4-12 0,3 7 0 0,3-3 0 0,-10 0 0 16,4 3-16-16,-1 3 3 0,-3-3 1 0,0 3 0 15,3-3 12-15,-6 10-12 0,2-4 12 0,5-3-12 16,3 6 12-16,-4-5 0 0,1 5 0 16,3 4 0-16,0 2 0 15,-1 1 0-15,5 3 0 0,3-7 0 0,-7 16 0 0,3-6 15 16,1 0-3-16,3 0-1 0,0 7-11 0,0-4 0 0,0-3 0 0,3 3 0 16,-3-3 0-16,4 0 0 0,3-7 0 0,-4 4 0 15,5-6 0-15,-1 2 0 0,3-2 0 0,-3-4 0 31,7-6-52-31,-3 4-2 0,-1-4-1 0,5-3 0 0,-1-3-124 0,0-4-25 16,18-15-4-16,-8 10-2 0</inkml:trace>
  <inkml:trace contextRef="#ctx0" brushRef="#br0" timeOffset="5565.35">3485 7371 1209 0,'0'0'108'0,"0"0"-87"0,0 0-21 0,0 0 0 0,0 0 189 0,0 0 34 16,4 9 6-16,3 0 2 0,-7-5-182 0,4 5-36 15,-1 0-13-15,-3 4 9 0,0-4-9 0,0 1 0 0,0 2-10 0,-3-2 10 16,3-1-12-16,-4-6 12 0,-3 7-13 0,3-4 5 16,4-6 8-16,0 3 0 0,0-3 0 0,0 0 8 15,-10 6 36-15,10-6 7 16,0 0 1-16,-4-6 1 0,-3 6 34 0,4-9 6 15,3-1 2-15,0 7 0 0,0-9-31 0,0 2-5 0,3-9-2 0,4 7 0 16,-7-7-39-16,4 6-8 0,-1-8-2 0,4 2 0 16,-3-3-8-16,3 3 8 0,-7-3-8 0,4 0 8 15,-1 3-8-15,4 4 0 0,-7-4 0 0,0 0 0 16,4 6 0-16,3-5 0 0,-7 5 0 0,3 4 0 16,-3-4 0-16,7 4 0 0,-7-1-8 0,0-2 8 15,4 9 0-15,-1-7 0 0,4 4 0 0,-3-7 0 16,3 10 0-16,-3-3 0 0,6-3 0 0,1 9 0 15,-1-4-14-15,-3 1 2 0,0 3 0 16,4-6 0-16,3 6-22 16,-10 0-4-16,-4 0-1 0,10 6 0 0,1-3 5 0,-1 1 1 0,-10-4 0 0,11 0 0 15,-4 6-153-15,0-3-30 0,-7-3-7 0</inkml:trace>
  <inkml:trace contextRef="#ctx0" brushRef="#br0" timeOffset="5845.02">3838 7261 691 0,'0'0'30'0,"-3"3"7"0,3 6-29 0,0 1-8 16,-4-7 0-16,4 6 0 0,-7 4 323 0,7-4 63 15,0 1 13-15,0 9 2 0,0-7-320 0,0 1-64 16,7 2-17-16,-7-2 0 0,0-1 14 0,4 7-2 0,-4-6-1 0,0-1 0 15,3 4-19-15,-3-3-4 0,7-10-1 0,-7 6 0 32,4 4-23-32,-4-13-5 0,0 0-1 0,0 0 0 15,7 6-8-15,-7-6-2 0,0 0 0 0,0 0 0 16,0 0-105-16,0-6-22 0,0-1-4 0,0-8-1 0</inkml:trace>
  <inkml:trace contextRef="#ctx0" brushRef="#br0" timeOffset="6009.8">3958 6997 1728 0,'0'0'153'0,"0"0"-122"0,-3 0-31 0,-1-6 0 16,-6 6 248-16,2 0 44 0,8 0 9 0,0 0 2 16,0 0-251-16,0 0-52 0,0 0 0 0,0 0-13 15,11 0-113-15,0-3-22 0,-11 3-5 0,0 0-930 16</inkml:trace>
  <inkml:trace contextRef="#ctx0" brushRef="#br0" timeOffset="6426.3">4163 7126 1324 0,'0'0'118'0,"0"0"-94"0,0 0-24 0,0 0 0 0,0 0 217 0,0 0 39 16,0 0 8-16,0 0 2 0,0 0-218 0,-4 9-48 15,4-9 0-15,-3 4 0 0,3 5-23 0,0 0 3 16,-7 1 1-16,3 2 0 0,4-2 19 0,-10 2-10 16,3-2 10-16,-1 2-8 0,1 7 8 0,4-6 0 15,-8 2-9-15,8 1 9 0,-8 0 0 0,4-4 0 0,4 1 0 0,3-1 0 16,-11 4 20-16,7-3 1 0,4-4 1 0,0 3 0 16,-7-2-22-16,14-1 8 0,-7 1-8 0,8-4 0 15,-1 0 0-15,3-3 0 0,-6 7 0 0,6-10 0 16,4 9 14-16,-3-9-2 0,3 0 0 0,4 0 0 15,-4 0-12-15,3-6 0 0,1 3 0 0,-7 0-10 16,3-4 10-16,0-2 0 0,-3 6 0 0,-1-7 0 0,1-2 0 16,-4-1 0-16,3 4 0 0,-3-7 0 0,-3 4 12 15,-1 2 4-15,-3-5 0 16,7-1 1-16,-14 0 2 0,7 1 0 0,-3-7 0 0,-1 9 0 16,4 1 1-16,0 2 0 0,-10 1 0 0,10-1 0 15,-11 1-20-15,8 3 10 0,-4-1-10 0,3 4 8 16,-3-3-8-16,4 6 0 0,3-9 0 0,0 9 0 31,-8 0-24-31,8 0-6 0,-3 0-2 0,3 0 0 0,0 0-35 0,0 0-7 0,0 0-2 0,0 0-585 16,0 0-118-16</inkml:trace>
  <inkml:trace contextRef="#ctx0" brushRef="#br0" timeOffset="6821.81">4480 7371 1836 0,'0'0'81'0,"0"0"17"0,0 0-78 0,0 0-20 15,4 15 0-15,-1-8 0 0,4 8 28 0,-3-2 3 16,3-4 0-16,-7 1 0 0,4-4-23 0,3 3-8 0,-7-9 0 0,7 10 0 16,0-4 0-16,-7-6 0 15,0 0-13-15,0 0 4 0,0 0 9 0,0 0 11 0,0 0-3 16,0 0 0-16,0 0 47 0,0 0 9 0,3-6 1 15,-3-4 1-15,0 1 18 0,0 3 3 16,-3-4 1-16,3-2 0 0,-11-4-26 0,8 0-5 0,3-2-1 0,-7-1 0 16,3 0-32-16,-3-3-6 0,3 6-2 0,4-3 0 15,0 1-5-15,0-4-2 0,0 9 0 0,0-6 0 16,0 4-9-16,0-1 0 0,0 3 0 0,0-5 0 0,0 5 0 16,4 4 0-16,3-1 0 0,-7-2 0 0,11 2 0 0,-11 1 0 15,7 6 0-15,3-7 0 0,1 10 0 0,3-3 0 16,0-3 0-16,4 6 0 15,-4 0 0-15,7 0 0 0,-7 0 0 0,7 0 0 0,-3 9-13 0,-1-9 5 16,8 10 8-16,-11-7-13 16,4-3-29-16,0 6-6 15,-1-3 0-15,4 7-1 0,-7-10-161 0,8 6-32 0,-1 0-6 0</inkml:trace>
  <inkml:trace contextRef="#ctx0" brushRef="#br0" timeOffset="8051.29">7070 7045 172 0,'0'0'16'0,"0"0"-16"16,0 0 0-16,-7 0 0 0</inkml:trace>
  <inkml:trace contextRef="#ctx0" brushRef="#br0" timeOffset="8472.46">7020 7032 576 0,'0'0'25'0,"0"0"6"0,0 0-31 0,0 0 0 15,0 0 0-15,0 0 0 0,0 0 248 0,0 0 43 16,0 0 9-16,0 0 1 0,0 0-205 0,0 0-42 0,0 0-8 0,0 0-2 16,0 0-24-16,0 0-4 0,0 0-2 0,0 0 0 15,0 0-14-15,0 0 8 0,0 0-8 0,0 0 0 16,0 0 8-16,0 0-8 0,7 9 0 0,-7-9 0 16,0 0 20-16,0 0-3 0,11 4 0 0,-11-4 0 15,0 0 11-15,0 0 1 0,0 9 1 0,3 0 0 0,-3-9-6 0,4 7 0 16,-4-1-1-16,0-6 0 0,0 9-6 0,0 1-1 15,0-1 0-15,0-6 0 0,0-3-5 0,0 10-2 16,0-10 0-16,0 6 0 0,0-6 9 0,0 0 2 16,4 3 0-16,-4-3 0 0,0 0 7 0,0 0 1 15,0 0 1-15,0 0 0 0,0 0 3 16,0 0 1-16,0 0 0 0,0 0 0 16,0 0-12-16,0 0-2 0,0 0-1 0,0 0 0 15,3 9-18-15,-3-9 0 0,0 0 0 0,4 4 0 16,3 5 0-16,-4-3 0 0,-3-6 0 0,0 0 0 0,0 7 0 0,4-1 0 15,-1-3 0-15,-3-3 0 0,0 0 0 0,0 0 0 16,4 9 0-16,-4-9 0 0,0 0 0 0,0 0 0 16,0 0 0-16,0 0 0 0,0 0 0 0,0 0 8 15,0 0-8-15,0 0 0 16,0 0-17-16,0 0-11 0,0 0-1 0,0 0-1 16,7-3-164-16,-4-3-33 0</inkml:trace>
  <inkml:trace contextRef="#ctx0" brushRef="#br0" timeOffset="10371.16">6498 6662 403 0,'0'0'36'0,"0"0"-36"0,0-3 0 0,0 3 0 0,4-6 147 0,-4-4 22 0,0 7 5 0,0 3 1 15,0 0-90-15,0 0-17 0,0 0-4 16,0 0-1-16,0-9-9 0,0 9-2 16,0 0 0-16,0 0 0 0,-4-4 16 0,4 4 4 15,0 0 0-15,0 0 0 0,0 0-28 0,0 0-6 0,0 0-1 0,0 0 0 16,0 0 12-16,0 0 3 15,0 0 0-15,0 0 0 0,0 0-15 0,0 0-2 0,0 0-1 0,0 0 0 16,7 4-14-16,-7-4-2 16,0 0-1-16,7 9 0 0,-7-9-4 0,4 3-1 0,3 7 0 0,-7-1 0 15,0 0 2-15,0 1 0 0,0-1 0 0,0 4 0 16,0-10-6-16,0 13-8 0,0-10 11 0,0 3-11 16,0 1 14-16,0 2-4 0,3-2-1 0,4-1 0 15,-7 0 5-15,0 1 1 0,4-7 0 16,3 6 0-16,-3 1 4 0,6-7 1 0,-10-3 0 0,4 9 0 15,-1-9-3-15,8 7 0 0,-4-4 0 0,3 0 0 0,-10-3-3 0,7 0-1 16,4 0 0-16,3 0 0 0,-3 0-13 0,6 0 0 16,-10 0 0-16,11 0 0 0,0 0 0 15,-1-3 8-15,-3 0-8 0,4 3 0 0,0 0 29 16,-4 0 3-16,7-7 1 0,-7 7 0 0,4 7-33 0,-1-4 0 16,1-3 0-16,0 0 0 15,-1 0 0-15,1 3 0 0,7-3 0 0,-8 6 0 16,4-3 0-16,4-3 0 0,-4 0 0 0,1 0 0 0,2 0 0 15,1 0 0-15,3 7 0 0,-3-7 0 0,7 0 0 0,-8 3 0 16,1-3 0-16,3 6 0 0,-3-3 0 0,3 0 0 16,-3-3 0-16,3 6 0 0,0-2 13 0,0-4-4 15,4 0-1-15,0 0 0 0,0 0-8 0,3 0 8 0,0 0-8 0,4 0 8 16,-4 0-8-16,-3 0 0 0,3 0-12 0,1 0 12 16,-1 0 0-16,0 0 0 0,0 0 0 0,-3 0 12 15,-4 0-12-15,4 0 0 0,-4 0 0 0,1 0 0 16,-1-10 0-16,4 10 0 0,-4 0 0 0,4 0 0 15,-1 0 0-15,1 0 0 0,0 0 0 0,0 0 0 16,-1 0 0-16,5 6 0 0,-5-6 0 0,5 4 0 16,-1-4 0-16,-3 0 0 0,-1 0 0 15,1 0 0-15,0 6 0 0,3-6 0 16,0 0 0-16,4 3 0 0,-7-3 0 0,3 0 0 0,-3 0 0 0,3 3-11 16,-3 3 11-16,3-2 0 0,-3-4 8 0,-4 0-8 15,4 0 0-15,-7 0 0 0,3 0 0 0,-3 0 0 16,-1 0 0-16,1 0 0 0,3 0 0 0,-3 0 0 15,0 0 0-15,-1 0 0 0,5-4 0 0,-5 4 0 16,5-6 0-16,-5 6 0 0,1-3 0 0,0 3 0 0,3 0 0 16,-3 0 0-16,-1 3 0 0,1-3 0 15,0 0 0-15,-4 0 0 0,-4 0 0 0,5 0 0 0,-8 0 0 0,3 0 0 16,-3 0 0-16,1 0 0 0,2 0 0 0,-3 0 0 16,0-3 0-16,-3 3 0 0,3 0 0 0,-3 0 0 15,-1-3 0-15,1-3 8 0,-1 6-8 16,-2 0 9-16,2-4-9 0,-3-2 10 0,4 6-10 0,-1 0 0 15,-3-3 0-15,4 0 0 0,-4-3 0 0,7 6 0 16,-7 0 0-16,4 0 0 0,-1-3 0 0,1 3 0 0,0-7 0 16,-1 7 0-1,-3-3 0-15,0-3 0 0,4 6 0 0,-4 0 0 16,0-3 0-16,0 0 0 0,-7 3 8 0,7-7-8 0,0 7 0 0,4 0 0 16,-1 0 0-16,-3 0 0 0,-7 0 0 0,7 0 0 0,4-3 0 0,0 3 0 15,-1 0 0-15,-3-6 0 16,4 6-10-16,-1 0 10 0,-10 0 0 0,14 0 0 0,-14 0 0 0,11-3 10 15,3 3-10-15,-3 0 0 16,-1 0 0-16,-3 0 0 0,4 0 0 0,-11 0 0 0,11 3 0 0,-4-3 0 16,-7 0 0-16,10 0 0 0,1 0 0 0,-4 0 0 15,-7 0 0-15,10 0 0 0,-3 6 0 0,0-3 0 16,1-3 0-16,-1 0 0 0,-7 0 0 0,10 0 0 16,4 0 0-16,-3 0 0 0,-4-3 0 0,0 3 0 15,4-6 0-15,-1 6 0 0,1 0 10 0,-1-3-10 16,-3-4 13-16,4 7-4 0,0-3-1 0,-1 3 0 15,-10 0 20-15,11 0 3 0,3-3 1 0,0 3 0 16,-3 0-32-16,-1 0 0 0,1 0 0 0,3 0 0 0,3 0 0 0,-2 0 0 16,-5 0 0-16,4-6 0 15,4 6 0-15,0 6 0 0,-11-6 0 0,7 0 0 0,3 0 0 0,-3 0 0 16,1 0 0-16,-1-6 0 16,-4 6 0-16,4 0 0 0,4-3 0 0,-4-3 0 15,-3 6 0-15,3 0 0 0,3 0 0 0,1 0 0 16,-7-4 0-16,3 4 0 0,3-6 0 0,1 6 0 0,0 0 0 0,-4 0 0 15,-4 0 0-15,8 6 0 0,3-6 0 0,-7 0 0 16,-3 4 0-16,3-4 0 0,0 0 0 0,4 6 0 16,-4-6 0-16,0 3 0 0,-7-3 0 0,4 0 0 0,6 6 0 0,-6-6 0 15,-11 0 0-15,10 0 0 16,1 0 0-16,3-6 0 0,0 6 0 0,0 0 11 0,-3 0-11 0,3 0 10 16,7 0-10-16,-7-3 0 0,-3-3 0 0,3 6 0 15,4 0 0-15,-8-4 0 0,1-2 8 0,-1 6-8 16,1-3 0-1,0 3 0-15,-1 0 8 0,1 0-8 0,-11 0 0 0,10 0-9 16,4 0 9-16,-3-3-13 0,-4 3 13 0,0-6 0 0,7 6 0 0,0 0 0 16,-3 0 0-16,-4 0 0 15,4 0 0-15,-1 0 0 0,4 0 0 0,-7 0 0 16,-7 0 0-16,11-4 0 0,3 4 0 0,-3 0 0 16,-11 0 0-16,10 0 0 0,1 0 0 0,-1-6 8 0,4 6 0 0,-7 0-8 15,-7 0 0-15,0 0 0 0,15 6 0 0,-8-6 0 16,-7 0 0-16,0 0 0 0,10 0-12 0,-3 0 3 15,-7 0 9-15,0 0 0 0,11 0 0 0,-1 0 0 16,5-6 0-16,-8 6 0 0,-7 0 8 0,0 0-8 16,7 0 17-16,-7 0-1 0,0 0 0 0,0 0 0 0,0 0-4 15,0 0 0-15,0 0-1 0,0 0 0 0,0-6-11 0,3 0 10 16,8-4-10-16,-4 10 10 16,-7 0-10-16,3-9 10 0,8 6-10 0,0-7 10 15,-4 1 10-15,-4 6 1 0,1-4 1 0,3-5 0 0,3 9-22 0,-3-3 0 16,-3-7 0-16,-1 10 8 0,4-7 3 0,1 1 1 15,-12 0 0-15,4-1 0 0,4 1-3 0,-4-4 0 16,3 4 0-16,-3 6 0 0,0-10 3 0,0-3 1 0,4 13 0 16,-4-6 0-16,-4 0-13 0,4-4 0 15,0 4 8-15,4-1-8 0,-4 7 0 0,0-6 0 16,0-1 0-16,3 7 0 0,1-3-16 0,-1 3-7 16,-6-4-1-16,3 7 0 15,0 0-84-15,0 0-18 0,0-3-3 0,0 3-747 16,-4-3-150-16</inkml:trace>
  <inkml:trace contextRef="#ctx0" brushRef="#br0" timeOffset="11251.82">7108 7101 1378 0,'0'0'61'0,"0"0"13"0,0 0-59 0,0 0-15 0,-3-6 0 0,-4 6 0 16,7-3 63-16,0 3 9 0,0 0 3 0,0 0 0 15,-11-7-57-15,11 7-18 0,0 0 10 0,0 0-10 16,0 0 20-16,0 0-2 0,-3-3 0 0,3 3 0 16,0 0 34-16,0 0 6 0,0 0 2 0,0 0 0 15,-4-6-2-15,4 6 0 0,0 0 0 0,0 0 0 0,-7-3-16 0,7 3-3 16,0 0-1-16,0 0 0 0,-3-3-18 0,3 3-3 16,0 0-1-16,0 0 0 0,-4-7-4 0,4 7 0 15,0 0-1 1,0 0 0-16,0 0-11 0,-3 0 8 0,3 0-8 0,0 0 8 0,0 0-8 0,0 0 0 15,-7-3 0-15,7 3 0 0,0 0 0 0,0 0 0 16,0 0 0-16,-7-6 0 0,7 6 0 0,0 0 0 16,0 0 0-16,0 0 0 0,0 0 8 0,0 0-8 15,0 0 12-15,0 0-4 0,0 0 0 0,0 0 0 16,-4 9 0-16,4 1 0 0,0 2-8 0,4-2 0 16,-8 2 0-16,4 7 0 0,4 0 0 0,-4-3-11 15,0 12 11-15,0-6-8 0,0 6 8 0,0-3 0 16,0 6 0-16,0 1-8 0,0-1 8 0,-4 0 0 15,4-2 0-15,0-4 0 0,0-3 0 0,0 0 0 16,0 0 10-16,4-4-10 0,-1-5 9 0,1 6-9 0,3-7 8 0,-7-2-8 16,3 2 9-16,1-2-9 0,-4-1 10 0,0 4-10 15,3-7-11-15,-3 3-8 0,4-6-1 0,-4 10-1 32,-4-7-28-32,4 4-6 0,0-4-1 0,-3 10 0 0,-1-4-26 0,1-2-6 0,3 2 0 15,0 1-1-15,0-4-92 0,0 0-19 0,0 4-3 0,7-7-1 16</inkml:trace>
  <inkml:trace contextRef="#ctx0" brushRef="#br0" timeOffset="11522.08">7303 7509 2552 0,'0'0'56'0,"-11"0"12"0,4 6 3 0,0-3 0 0,7-3-57 0,0 0-14 16,-7 0 0-16,7 0 0 0,0 0 0 0,0 0-13 15,0 9 2-15,0-2 1 0,7-1 2 0,-7 3 0 16,0 4 0-16,3-4 0 16,1 1-20-16,-4 2-4 0,3 4-1 0,-3-3 0 0,0-4 17 0,4 0 3 15,-1-6 1-15,-3-3 0 16,0 13-24-16,0-13-4 0,0 0 0 0,0 0-1 15,0 0-139-15,0 0-27 0,0 0-5 0,8-6-2 0</inkml:trace>
  <inkml:trace contextRef="#ctx0" brushRef="#br0" timeOffset="11685.91">7362 7217 2635 0,'0'0'116'0,"-7"-6"25"0,4 3-113 0,3 3-28 0,0 0 0 0,0 0 0 16,0 0-11-16,0 0-8 0,0 0-1 0,0 0-1 16,10 0-109-16,-2 0-22 0,2 0-4 0,1 0-508 15,3 3-101-15</inkml:trace>
  <inkml:trace contextRef="#ctx0" brushRef="#br0" timeOffset="12006.87">7549 7085 1756 0,'0'0'78'0,"0"0"16"16,0 0-75-16,0 0-19 0,0 0 0 0,0 0 0 0,0 0 62 0,0 0 9 15,0 0 1-15,4 10 1 0,-4-10-58 0,4 9-15 16,-4-9 0-16,10 3 0 0,-6 7 0 0,-1 2 0 15,1-2 0-15,3 5 0 0,-4-8 0 0,-3 11 0 0,0 1 0 0,0-6 0 16,0 9 0-16,4 0 0 0,-4 0 0 0,-4 6 0 16,1-6 0-16,-1 9 0 0,1-3 0 0,-1-3 0 15,1 7 0-15,-1-4 0 0,-3-3-10 0,0-3 10 16,3 0 0-16,4 0 0 0,-3-3 0 0,-1 0 0 16,4-7-19-16,4 1 2 0,-1 2 0 0,1-5 0 31,0-4-47-31,6 0-10 0,-3-3-2 0,4-3-710 0</inkml:trace>
  <inkml:trace contextRef="#ctx0" brushRef="#br0" timeOffset="12444.57">7775 7402 2055 0,'-3'0'45'0,"3"0"10"0,0 0 1 0,0 0 2 0,0 0-46 0,-7 0-12 0,3 0 0 0,4 0 0 15,0 0 12-15,0 0 0 0,0 0 0 0,0 0 0 0,0 0-12 0,0 0-17 16,0 0 4-16,0 0 1 0,0 0 12 0,0 0-9 16,0 9 9-16,0-2-8 0,-7-1 8 0,7 3-8 15,-3 1 8-15,3 2-8 0,-4-2 8 0,-3 2-8 16,0 4 8-16,0-4-8 0,-4-2 8 0,4 2 0 16,-3-2 0-16,-1-1 0 0,0 1 15 0,4-7-2 0,0 6 0 0,-7-6 0 15,7 4 4-15,0-4 1 0,0-3 0 0,0 6 0 16,3-3-7-16,-3 0-2 0,4-6 0 0,-1 3 0 15,-3 0 3-15,7 0 0 16,-3 0 0-16,3 0 0 0,0 0-12 0,0 0 0 0,-4-3 0 0,4 3 0 16,0 0 0-16,0 0 13 0,7-6-3 15,-7 6-1-15,0 0-9 0,7-3-9 16,-7-4 9-16,7 7-13 0,-7 0 13 0,0 0 0 16,0 0-10-16,11 0 10 0,-11 0 0 0,0 0-9 15,7 0 9-15,0 10 0 0,-3-1-11 0,3-6 11 16,-4 7-10-16,-3-10 10 0,7 9 0 0,0 1-9 0,-7-10 9 0,4 3 0 15,-4-3 0-15,7 9 0 0,0-3 0 0,0-3 0 16,-7-3-26-16,14 0 0 16,0 7 0-16,0-7 0 0,4 0-136 0,-7-7-27 0,20-2-6 15,-6 6-1-15</inkml:trace>
  <inkml:trace contextRef="#ctx0" brushRef="#br0" timeOffset="12924.67">8040 7559 1695 0,'0'0'37'0,"0"0"8"0,0 0 2 0,-7 0 1 0,0 0-39 0,0-3-9 0,3 3 0 0,4 0 0 16,0 0 12-16,-7 0 0 0,0 0 0 0,7 0 0 0,0 0-12 0,0 0 0 15,0 0 0-15,0 0 0 0,0 0 0 0,0 0 10 16,0 0-10-16,0 0 10 0,0 0 25 0,0 0 5 15,0 0 0-15,0 0 1 0,11-7 18 0,-4 7 3 16,3-3 1-16,1-3 0 0,-4 3-23 0,3-7-4 0,1 7 0 0,3-6-1 16,-3 3-35-16,3-7 0 0,-4 4 0 0,5-1 0 15,-5-2 0-15,4 2 0 0,-3 7 8 0,-1-6-8 16,-3-1 0-16,4 1 0 0,-4-4 0 0,-3 13 0 16,-4 0 0-16,0 0 8 0,7-9-8 0,-7 9 0 15,0 0 8-15,0 0-8 0,-4-3 0 0,-3-3 0 16,0 6 0-16,0 0 0 0,-4 0 0 0,1 0 0 15,-1 0 0-15,1 9 8 16,-1-9-8-16,0 9 0 0,1-2 0 0,3-4 0 0,-7 0 0 0,3 6 0 16,1 1 0-16,3-1 0 0,-4-6 0 0,7 7 0 15,1 2 0-15,-8-2-12 0,4 5 0 0,0-8 0 0,4 11 12 16,3-5 0-16,-4-4 0 0,1 1 0 16,3 2 0-16,3-2 0 0,-3-1 0 0,4 1 0 15,-4-10 0-15,3 9 0 0,4 0 0 0,4-2 0 16,-4-7-27-16,3 9-9 0,1-9-1 0,3 0-1 15,-3 0-36-15,3 0-7 0,7 0-2 0,-7 0 0 16,4 0-113-16,-4 0-24 0,0 0-4 16,0-3-178-16,0-3-36 0</inkml:trace>
  <inkml:trace contextRef="#ctx0" brushRef="#br0" timeOffset="13255.09">8491 7101 2358 0,'0'0'52'0,"0"0"10"0,0-6 2 0,0 6 3 0,0 0-54 0,0 0-13 15,0 0 0-15,0 0 0 0,0 0 0 0,0 0 0 0,0 0 0 0,0 0-10 16,0 0 10-16,0 0-12 0,0 9 12 0,0 4-12 15,0-4 3-15,0 4 0 0,0 5 0 0,0 1 0 16,-7-3 9-16,4 3-10 0,-1 3 10 0,4 0-10 16,-3 6 10-16,-1-3 0 0,1 3 0 0,3-3 0 15,0 7 0-15,-7-4 0 0,0-6 0 0,3 9 0 16,1-9 0-16,-1 0 8 0,0 0-8 0,1-3 8 0,-1 3-8 16,-3-3-10-16,7-7 10 0,-3 1-13 15,3 2-51-15,0-5-11 0,0-4-1 16,0 3-549-16,0-9-110 0</inkml:trace>
  <inkml:trace contextRef="#ctx0" brushRef="#br0" timeOffset="13504.92">8583 7537 288 0,'0'0'25'0,"0"0"-25"16,0 0 0-16,0 0 0 0,0 0 507 0,0 0 96 15,0 0 19-15,0 0 4 0,0 0-485 0,0 0-97 16,0 0-19-16,0 0-4 16,0 0-41-16,0 0-9 0,0 12-2 0,0-2 0 15,0-1 3-15,0 4 1 0,0-13 0 0,0 9 0 0,-3 1 8 0,3 2 2 0,-4-2 0 0,4-10 0 16,0 3 2-16,0-3 1 0,0 0 0 0,0 0 0 31,0 0-55-31,0 0-11 0,0 0-3 0,0 0 0 16,0 0-174-16,0 0-35 0,0-13-8 0,4-6 0 0</inkml:trace>
  <inkml:trace contextRef="#ctx0" brushRef="#br0" timeOffset="13647.79">8682 7230 2487 0,'0'0'110'0,"0"0"23"0,0 0-106 0,0 0-27 0,0 0 0 0,0 0 0 16,3-7-40-16,1 1-12 0,-4 6-4 0,7-6 0 15,0-4-153-15,-7 10-31 0</inkml:trace>
  <inkml:trace contextRef="#ctx0" brushRef="#br0" timeOffset="14211.33">8957 6938 1789 0,'0'0'79'0,"0"0"17"0,-3 9-77 0,-1 4-19 0,-3 6 0 0,3-1 0 16,-3-2 76-16,0 9 12 0,0-3 3 0,4 0 0 15,-1 3-71-15,4-3-20 0,-10 6 9 0,6 1-9 16,1-4 0-16,-5 6-8 0,5 0 0 0,-8-2 0 16,8-1-4-16,-4 3 0 0,3 1 0 0,-3-1 0 15,0 0 4-15,0-2 0 0,-3-4 0 0,2-7 0 16,-2 4 29-16,3 0 7 0,0-3 0 0,3-6 1 16,-3 2 24-16,4-8 5 0,3 2 1 0,0-9 0 15,0 9-24-15,0-9-5 0,0 0-1 0,0 0 0 0,0 0-11 0,0 0-2 16,10-3-1-16,-3-3 0 0,4-3-15 15,-1 2 11-15,1-8-11 0,-4-1 10 0,7-3-10 16,-7 0 0-16,4-6 0 0,3-3 0 31,-3 6-29-31,-1-9-2 0,4 12 0 0,-3-6 0 0,-1 6 9 0,-3 0 2 0,1 7 0 0,-1-1 0 16,3 4 20-16,-6-1 0 0,-4 10 0 0,0 0 8 0,7 0 0 0,3 7-8 16,-3-4 12-16,4 0-4 0,0 6-8 0,-1 1 0 15,1 2 0-15,-4-2 0 0,3 8 0 16,-3-5 0-16,4-4-8 0,-4 4 8 0,0 6 0 0,0-7-9 15,0 7 9-15,0-6 0 0,-3 2-9 0,3 1 9 16,-7 3 0-16,0-7-9 0,0 7 0 0,0-6 0 0,0-4 0 16,0 1 0-16,0-10 9 0,0 9-10 0,0-9 10 0,0 0-10 31,0 0-94-31,0 0-20 0,0 0-3 16,0 0-759-16</inkml:trace>
  <inkml:trace contextRef="#ctx0" brushRef="#br0" timeOffset="14661.23">9349 7349 1324 0,'0'0'118'0,"0"0"-94"0,0 0-24 0,0 0 0 15,-11 0 138-15,0 6 23 0,8 0 5 0,-4 1 1 0,-4-4-111 0,1-3-23 16,3 9-4-16,0 0-1 0,0-5-28 0,-1 5-13 16,-2 0 1-16,6 1 0 15,1-1 12-15,-1 1 0 0,1-4 0 0,3 3-9 0,0 1 18 0,0-1 4 16,0-9 1-16,0 13 0 0,3-4-14 0,-3 0 0 16,7 1 0-16,-3-7 0 0,-4 6 0 0,3 1 12 15,1-7-3-15,3 6-1 0,-3 1-8 0,3-1 8 16,0-6-8-16,3 4 8 0,1-4-8 0,-1 3 0 15,1-3 0-15,7-3-11 16,-4 0-17-16,3 0-4 0,-3-3-1 0,1-3 0 16,2 3 23-16,-3-4 10 0,-3-5-8 0,3 2 8 0,-3 1 17 0,-4 3 9 15,0-4 2-15,0-5 0 0,0 2 6 0,-4-6 2 16,1 7 0-16,-4-10 0 0,0 9 1 0,-4-6 1 0,1 10 0 0,-1-4 0 16,-3 1-30-16,0 3-8 15,-3-1 0-15,-1 1 0 0,0 6 0 0,1-4 0 0,-4 7 0 0,0 0 0 16,3 0 0-16,0 7-12 0,4-4 4 0,-3 6 0 31,3-6-45-31,3 4-9 0,4-7-2 0,-3 3-566 0,3-3-114 0</inkml:trace>
  <inkml:trace contextRef="#ctx0" brushRef="#br0" timeOffset="15137.72">9790 7327 2386 0,'0'0'52'0,"0"0"12"0,0 0 1 0,-4 0 3 0,4 0-55 0,0 0-13 0,-11-3 0 0,8 3 0 15,-4 3-10-15,0-3-5 0,-4 3-1 0,4 3 0 0,0-3-4 0,-3-3 0 16,-1 7-1-16,4-4 0 16,0 6 21-16,-4 1 0 0,1-1-9 0,3 3 9 0,-4-2 0 0,4 2 0 15,-4-2 0-15,4-1 0 0,0 1 0 0,-3 2 0 16,6-2 0-16,-3-1 0 0,4-3 0 0,-1 4 0 15,1-1 0-15,3 4 0 0,0-7 0 0,0 3-10 16,7 1 0-16,-4-4 0 16,-3-6-14-16,7 9-4 0,4-2 0 0,-4-4 0 15,3-3 8-15,1 0 2 0,0 0 0 0,-1 0 0 0,1 0 8 0,3 0 2 16,-4-10 0-16,1 7 0 0,0-3 25 0,-4 3 6 0,3-7 1 16,1 7 0-16,-4-3 19 0,3-3 4 0,-2-4 1 0,2 4 0 15,-3-1-26-15,0 4-5 0,0-3-1 0,-3-1 0 16,3-2-6-16,-4-4-2 0,1 10 0 15,-4-4 0-15,-4 4-8 0,-3-3 0 16,4 2 0-16,-1-2 0 0,-3 3 25 0,0 3 7 16,0-4 0-16,-3 1 1 0,2 0-17 0,-2 6-3 15,-1-3-1-15,1-4 0 0,3 4-4 0,-4 3 0 0,4-6-8 0,-4 3 12 16,4 3-4-16,0 0 0 0,7 0-8 0,-7 0 12 16,7 0-12-16,0 0-16 0,0 0 3 0,0 0 1 15,0 0-88-15,0 0-18 0,0 0-3 0,0 0-1 16,0 0-72-16,0 0-14 0,0 0-4 15,14 9-508-15</inkml:trace>
  <inkml:trace contextRef="#ctx0" brushRef="#br0" timeOffset="15629.59">10213 7377 2167 0,'0'0'96'0,"0"0"20"0,0 0-93 0,0-6-23 0,0-4 0 0,0 10 0 16,0 0 24-16,0-3 1 0,0-6 0 0,0 9 0 15,0 0-58-15,-7-3-12 0,3-4-3 0,-3 4 0 0,-3-3 25 0,3 6 5 0,0 0 1 0,-4 6 0 16,0-6 17-16,-3 3 0 16,4-3 0-16,-4 10 0 0,-4-10 9 0,4 9 3 15,-4-6 0-15,8 7 0 0,-4-4 21 0,-1 3 5 0,1-2 1 0,0 2 0 16,0 0-13-16,4 4-2 0,-1-4-1 0,0 1 0 15,1 2-11-15,-1 7-3 0,4-6 0 0,4-4 0 16,-1 4-18-16,1 2-4 0,-1-2-1 0,8-4 0 16,-1 1-25-16,4-4-5 0,0 3 0 15,0-2-1-15,4-4 7 0,-1 3 2 0,-3-6 0 0,4 3 0 16,3-3 36-16,-3-3 12 0,3-3 0 0,0 6 0 16,0-10 31-16,0 7 6 15,0-6 2-15,0-1 0 0,1 1 6 0,-1-4 2 0,3 1 0 16,-3-7 0-16,-3 7-17 0,3-7-3 0,-3-3-1 15,3-3 0-15,0 0-27 0,-4 3-11 0,1 0 8 0,0-3-8 16,3 3 0-16,-7-3 0 0,-4 3 0 0,1 6 0 16,3 0 0-16,-4 1 0 0,-6-4 0 0,3 6 0 0,0-2 12 0,-4 2-2 15,1 0-1-15,-1 1 0 0,-3-4-9 0,0 4 0 16,4 2 0-16,-1 1 0 0,-3-4-16 0,0 4-1 16,7 6-1-16,-3-7 0 15,3 1-30-15,0 6-7 0,0-3-1 0,0 2-662 16,3-5-133-16</inkml:trace>
  <inkml:trace contextRef="#ctx0" brushRef="#br0" timeOffset="16939.95">12358 7161 946 0,'0'0'42'0,"0"0"9"0,-7 0-41 0,3 0-10 16,-3 0 0-16,0 6 0 0,4-3 82 0,3-3 14 15,0 0 4-15,-7 0 0 0,-1 6-61 0,5-3-12 0,3-3-3 0,0 0 0 16,0 0 27-16,0 0 5 16,0 0 0-16,-4 7 1 0,4-7 7 0,-3 6 2 15,3 0 0-15,-4 4 0 16,1-1-10-16,3-3-3 0,-4 13 0 0,1-6 0 0,-4 9-33 0,3 3-6 15,-3 0-2-15,4 6 0 0,-4-3 11 0,0 4 1 16,-4-7 1-16,4 9 0 0,0-6-4 0,0 1-1 16,0-4 0-16,3-3 0 0,-3 0-12 0,4 0-8 15,-4-4 10-15,-1 4-10 0,5-9 14 0,-1 3-3 0,-3-4-1 0,4-2 0 16,3-7-10-16,0-3 8 0,0 0-8 0,0 0 8 16,0 0-8-16,0 0 12 0,0 0-12 0,0 0 12 15,0 0 3-15,0 0 1 0,-7-3 0 0,3-7 0 16,4 1 9-16,-3-1 3 0,-1-2 0 0,1-1 0 15,3-6-12-15,-4 7-3 0,4-7 0 0,4 0 0 16,-1-3-13-16,1 0 0 0,3 0 0 0,0-3 0 0,0-3 0 0,3 0 0 16,1 3 0-16,0-3 0 0,-1-4 0 0,1-2 0 15,3 2 0-15,0 1 0 0,-3 6 0 0,3-3 0 16,-4-4 0-16,4 7 0 16,-3-3-9-16,0 9 9 0,-1-6-13 0,1 6 5 0,-4 1 8 0,3 2 0 15,1-3-9-15,0 6 9 16,-1-5 0-16,1 8-11 0,3-2 11 0,0 2-8 15,-3 1-4-15,3 6 0 0,3-3 0 0,-3 6 0 16,1 6-8-16,2-3-3 0,1-3 0 0,-1 9 0 16,5 4-9-16,-1-4-1 0,-4 7-1 0,1 0 0 15,0-7-2-15,-4 10 0 0,-4-3 0 0,1-1 0 0,-4 1 22 0,0 0 4 16,-3-1 1-16,-4 1 0 0,0 0 9 0,-4-7 0 16,-3 10 0-16,0-7 0 0,0 1 8 0,0 6-8 15,-4-7 10-15,1-2-10 0,-4 2 9 0,-1 4-9 16,1-4 8-16,0 1-8 0,-3-4 0 0,2 4 0 0,-6 3 0 0,7-4 0 15,-3-9 0-15,2 7 0 0,1-1 0 0,0-6 0 32,4 4-45-32,-1-4-2 0,0-3 0 0,1-3 0 15,3-4-35-15,3 1-7 0,1 0-2 0,-1-7-669 0</inkml:trace>
  <inkml:trace contextRef="#ctx0" brushRef="#br0" timeOffset="17392.06">12961 7179 806 0,'-7'13'36'0,"3"-4"7"15,-3-2-35-15,4 5-8 0,-4 1 0 0,-4-4 0 0,4 0 212 0,0 4 41 16,0-4 8-16,0 1 2 0,0 2-157 0,0-2-31 15,3-7-7-15,1 6 0 0,3 1 3 0,0-10 1 16,0 0 0-16,0 9 0 0,0-9-36 0,0 0-6 16,0 0-2-16,0 0 0 0,0 0 8 0,0 0 0 15,0 0 1-15,0 0 0 0,0 0-4 0,0 0-1 16,0 0 0-16,3-9 0 0,1-1 16 0,-4 1 4 16,0-4 0-16,3 4 0 0,-3-4-7 0,4-5-1 15,-4 8 0-15,4-5 0 0,-1-4-28 0,1 6-7 16,3-6-1-16,-4 7 0 0,4-7-8 0,-3 6 0 15,3 1 0-15,-4-4 0 0,4 4 0 0,0-1 0 16,0 1 0-16,1-4 0 0,-1 3 0 0,0 1 0 16,0 2 0-16,-4-2 0 0,4 2 0 0,-3 1 0 15,3 0 0-15,-4-1 0 0,4 1 0 0,1-4 0 0,-1 4 0 0,0 6 0 32,0-7-30-32,3 1-8 0,-3 9-2 0,4-9 0 15,-1 9-19-15,5 0-4 0,-8 6-1 0,3-3 0 16,4-3-32-16,-3 9-6 0,-4 1-2 0,4-1 0 0,-4 1-65 0,3 2-14 15,1 1-2-15,-4-4-363 0,0 4-73 0</inkml:trace>
  <inkml:trace contextRef="#ctx0" brushRef="#br0" timeOffset="17623.96">13423 7126 2106 0,'0'0'93'0,"0"0"19"0,0 0-89 0,-3 9-23 0,-1 1 0 0,1-1 0 16,-1-2 89-16,4 2 14 0,-3 0 2 0,-1 4 1 16,4-4-85-16,-3 1-21 0,3 2 0 0,0 4 0 0,0-10 0 0,0 4 0 15,3 5 0-15,-3-8 0 0,0 2 0 0,0 0 0 16,4 4 0-16,-1-4 0 0,-3-2-12 0,0-7-8 16,0 0 0-16,4 3-1 15,-4-3-49-15,0 0-10 0,0 0-1 0,10 0-584 16,-3-3-117-16</inkml:trace>
  <inkml:trace contextRef="#ctx0" brushRef="#br0" timeOffset="17779.84">13497 6863 2746 0,'0'0'60'0,"0"0"13"0,0 0 3 0,-3 0 1 0,-1-10-61 0,4 10-16 16,0 0 0-16,0 0 0 15,-3-9-29-15,3 9-9 0,0 0-2 0,0 0 0 16,0 0-131-16,7 0-26 0,3-3-6 0,4 3-1 0</inkml:trace>
  <inkml:trace contextRef="#ctx0" brushRef="#br0" timeOffset="18205.16">13822 7019 2304 0,'0'0'51'0,"0"0"10"0,0 0 3 0,0 0 0 0,0 0-52 0,0 0-12 15,0 0 0-15,0 0 0 0,0 4 0 0,0 5 0 16,0 0-9-16,-4 1 9 0,1-1-12 0,-4 1 3 16,0-4 1-1,-4 3 0-15,1 1 0 0,-5 2 0 0,5-2 0 0,-4-1 0 0,-4 4 8 0,7 2 0 16,1-2 8-16,-1-1-8 0,4 1 16 0,0-4-2 16,-3 7 0-16,6-10 0 0,1 4-6 0,-1 2-8 15,4-2 11-15,0-1-11 0,4-3 13 0,-1 1-4 16,4-1-1-16,0-3 0 0,0 3-8 0,4-3 8 15,3 4-8-15,-3-4 8 0,3 0-8 0,3-3 0 16,1 6 0-16,0-3 8 0,3-3-8 0,-4-3 0 0,1 3 9 0,-4-6-9 16,4 6 0-16,-1 0 9 15,-2-3-9-15,-1-7 0 0,-4 1 12 0,4 0-4 16,-3 5 0-16,-1-5-8 0,1 0 20 0,-4-4-2 0,0 1-1 0,0-1 0 16,0-3-1-16,-3 4 0 0,3-7 0 0,-4 10 0 15,-3-4-7-15,0 0-1 0,-3-5-8 0,3 8 12 16,-4-2-12-16,1 2 8 0,-4 1-8 0,3-4 0 15,-3 4 0-15,0 0 0 0,0 5 0 0,4-5 0 16,-8 0 0-16,7 9 0 16,-6-4-13-16,6-5 4 15,-3 9-38-15,7 0-7 0,-3-3-2 0,3 3 0 0,-4-6-153 0,4 6-31 0,-3-13-7 0,3 13-1 16</inkml:trace>
  <inkml:trace contextRef="#ctx0" brushRef="#br0" timeOffset="18629.05">14235 7201 2228 0,'0'0'99'0,"3"10"20"0,1-1-95 0,-4 4-24 16,3-4 0-16,4 0 0 0,-3 4 18 0,3 0-1 16,-4 2 0-16,1-2 0 0,-1-4-17 0,1 1-11 15,-1 2 2-15,1-2 0 16,0-7-16-16,-1 6-3 0,-3-9-1 0,0 0 0 0,0 10 19 0,0-10 10 0,0 0-10 0,0 0 10 15,0 0 20-15,0 0 11 0,-7 0 1 0,3 0 1 16,-3-7 42-16,4 4 8 0,-1-6 1 0,4-1 1 31,-3 7-23-31,3-6-5 0,-4-4-1 0,1 1 0 0,6-4-30 0,-3 3-6 16,4-5-2-16,-1 8 0 0,-3-2-18 0,4-1 0 0,-1 1 8 16,-3-4-8-16,4 3 0 0,3 4 0 15,-7 0 0-15,4-4 0 0,-1 4 29 0,1-4 3 16,-1 1 0-16,1-1 0 0,-4-3-12 0,7 7-3 15,-4-4 0-15,1 4 0 0,-4 0-3 0,7-4-1 16,-4 0 0-16,4 4 0 0,-3 0-13 0,-1-1 0 0,4-2 8 0,-3 9-8 16,3-4 26-16,-3-2 2 0,3 9 1 0,0-3 0 15,3 3-20-15,1 0-9 0,-1 0 8 0,1 3-8 16,3-3 0-16,4 6 0 0,-4-3 0 0,4-3 0 16,-1 7 0-16,1-4 0 0,-1 3-9 0,1-3 9 15,-4 0-28 1,4-3 0-16,-4 6 1 0,0-6 0 0,-3 0-120 0,-1 0-24 0,1 0-5 0</inkml:trace>
  <inkml:trace contextRef="#ctx0" brushRef="#br0" timeOffset="25778.35">16718 1670 1623 0,'0'0'72'0,"0"0"15"0,0 0-70 0,0 0-17 0,0 0 0 0,0 0 0 16,0 0 59-16,0 0 8 0,4-10 1 0,-4 10 1 16,0 0-3-16,3-9-1 0,1 6 0 0,3-3 0 15,-4 2-25-15,4-2-4 0,-3-6-2 0,3 8 0 16,-4-5-13-16,5-10-2 0,-1 16-1 0,0-16 0 15,-4 10 14-15,4-4 2 16,0 1 1-16,0-4 0 0,0 0 0 0,0-2 0 0,4-1 0 0,-4-3 0 16,0 9 10-16,4-9 3 0,-1 0 0 0,1-6 0 15,-4 6-29-15,4 0-6 0,-1-6-1 0,4-6 0 16,-3 2-3-16,-1 7-1 0,5-6 0 0,-1-1 0 0,3 1-8 16,-6 3 0-16,3 3 0 0,-3 6 0 0,-1-3 8 0,1 3 0 15,-4 7 0-15,0-7 0 0,0 9-8 0,0 1 0 16,-4-4 0-16,1 10 0 0,3-6 0 0,-7 9 0 15,0 0 0-15,0 0-11 0,0 0 11 0,0 0 0 16,4-10 0-16,3 7 0 0,-7 3 0 0,0 0 0 16,7-6 0-16,0 3 0 0,3 3 9 0,-10 0-9 15,7 0 12-15,0 0-12 0,4-6 13 0,-11 6-4 16,0 0-1-16,7 6 0 0,-7-6-8 0,7 3 8 16,0 6-8-16,-3 10 8 0,-1-3 10 0,-3 3 2 0,0 0 0 0,4 3 0 15,-4 0-31-15,0-1-5 0,0 8-2 16,3-4 0-16,-3-3 18 15,0-3 0-15,0 2 0 0,0 1 0 16,0 7 0-16,0-11 0 0,0 4 0 0,0 0 0 0,0 0 11 0,0-9 5 16,0 9 2-16,0 0 0 0,0-3-27 0,0-1-6 0,0-2-1 15,0 0 0-15,0-4 26 0,0 1 5 0,4-4 1 0,-1-2 0 16,1 5-8-16,-1-9 0 0,-3-3-8 16,0 0 12-16,7-3 0 0,1 3 0 15,2-6 0-15,-3 0 0 0,0-4 2 0,0 1 0 0,4-10 0 0,-4 6 0 16,0-5-4-16,4 5-1 0,-1-9 0 0,1-6 0 15,3 3-9-15,-4-3 0 0,1-7 9 0,3 4-9 16,0-7 0-16,4 4 8 0,-4-7-8 0,0 6 0 16,0 4 0-16,0-10 0 0,-3 10 0 0,3-1 0 15,0 1 0-15,0 0 0 0,-3 9 0 0,-1 3 0 16,1-3 0-16,0 6 0 0,-4 7 0 0,0-10 0 0,3 10 0 0,-6 6-8 16,3-7 8-16,0 7 0 0,-7 3 0 0,0 0 0 15,10 3 0-15,-10-3 0 0,8 10-8 0,-5-1-4 16,4 4 0-16,-3-1 0 0,3 7 3 0,-4 6 0 15,4-6 0-15,0 12 0 0,-3 0 9 0,-1 4 0 16,1 3 0-16,-1-4 0 0,-3 10 0 0,4-6 0 16,-1 2 0-16,-3-2 0 0,0 0 0 0,-3-7 8 15,3 0-8-15,-4-6 0 0,4 4 8 0,-3 2-8 0,3-18 10 0,0 9-10 16,0-1 8 0,0 1-8-16,0-6 0 0,0-3 9 0,0-4-23 0,0-6-5 15,0 7-1-15,0-10 0 16,0 0-98-16,0 0-20 0,0 0-4 0,0 0-1 15,7-10-92-15,-4-2-18 0,8-17-4 0,0 4-591 0</inkml:trace>
  <inkml:trace contextRef="#ctx0" brushRef="#br0" timeOffset="26279.01">17971 704 979 0,'7'-6'87'16,"-7"6"-70"-16,0-7-17 0,7-2 0 0,-4 6 126 0,4-7 22 16,-7 10 4-16,0 0 0 0,0 0-79 0,0 0-16 15,7 0-3-15,-7 0-1 0,0 0 9 0,0 0 2 16,4 13 0-16,-4-4 0 16,-4 10 5-16,4-9 2 0,0 2 0 0,0 1 0 15,0 6 5-15,0-10 2 0,0 3 0 0,0 7 0 16,4-9-50-16,-4 2-9 0,3 1-3 0,1 6 0 15,-1-7-8-15,1 7-8 0,-4 3 9 0,0-10-9 16,3 17 0-16,-3-7 0 0,-3 0 0 0,-1 9 0 0,-3 0 15 0,0 1-3 16,0-1-1-16,-3 0 0 0,3-6 4 0,0 7 1 15,-1-4 0-15,-2-6 0 0,3-3 4 0,0 3 2 16,0 0 0-16,0-10 0 0,0 1-7 0,3-4-2 16,4 10 0-16,-3-10 0 0,3-9-2 0,0 4-1 0,0 2 0 0,0-6 0 15,0 0 3-15,0 0 1 0,0 0 0 0,0 6 0 16,0 3-4-1,0-9-1-15,0 0 0 0,3 0 0 0,4 10-9 0,-3-4 0 0,-4-6 0 16,7 3 8-16,0 0 2 0,3-3 0 0,-3 7 0 0,4-7 0 16,3-7-1-16,0 4 0 0,0 3 0 0,4-9 0 15,-4 9-1-15,4-10-8 0,3 10 12 0,-3-3-4 16,3 3-8-16,-4-6 0 0,1-6 0 16,3 12 0-16,-3-4 0 0,3-5 0 15,0 0 0-15,0-1 0 0,0 7 0 0,4-6-12 0,-4-1 4 0,4 7 8 31,-4-3-33-31,-3 3 1 0,-1-4 0 0,-2 1 0 16,2 0-109-16,-6 6-22 0,3 0-4 0,-7 0-937 0</inkml:trace>
  <inkml:trace contextRef="#ctx0" brushRef="#br0" timeOffset="27028.75">19124 666 1324 0,'7'-9'118'0,"-7"9"-94"15,0 0-24-15,7-10 0 0,-7 10 107 0,0 0 17 16,0 0 3-16,0 0 1 0,7-9-94 0,-7 9-18 16,0 0-4-16,0 0-1 0,0 0 13 0,-3 9 2 0,-1-5 1 0,-6 2 0 15,-1-3 8-15,0 6 1 0,1 1 1 0,-4-10 0 16,0 9-21-16,-4-6-5 0,-3-3-1 0,3 7 0 16,-3-1 10-16,0 0 3 0,-4-6 0 0,4 0 0 15,-4 10 5-15,4-10 2 0,-4 3 0 0,4-3 0 16,-3 6 2-16,2-3 1 0,1 0 0 0,0 4 0 15,3-4-7-15,1 3-2 0,3-3 0 0,0 7 0 16,3-7-6-16,0 3-2 0,4-3 0 0,0-3 0 0,0 6 0 16,4-3 0-16,3-3 0 0,0 10 0 0,0-10-3 15,0 0-1-15,0 9 0 16,0-6 0-16,0-3 7 0,0 13 1 0,3-7 0 0,1 4 0 16,-1-1-20-16,1 4 0 0,-1-10 0 0,-3 16 0 15,7-7 0-15,-3-3 0 0,-1 10 0 0,1-3 0 16,0 0 0-16,3 6 0 0,-4-10 0 0,4 7 0 15,-3-6 0-15,3 5-11 0,-4 4 2 0,4-9 0 0,-3 6 9 16,-1-7 12-16,-3 7-2 0,0-6-1 0,0 5 3 0,0-2 0 16,0 3 0-16,-3 0 0 0,-1-7-12 0,-3 10 10 15,0-3-10-15,4 0 10 0,-4-4-10 0,0 4 0 16,0 3 0-16,-1-3 8 0,1-6-8 0,0 5 10 16,0-2-10-16,4-7 10 0,-1 1-10 0,1 2 0 15,3-5 9-15,0-7-9 0,0 0 15 0,0 0-2 0,0 0 0 0,0 0 0 16,0 0 15-16,7 3 2 0,-7-3 1 0,7 0 0 15,3 0-20-15,1-3-11 0,-4 3 12 0,0 0-12 16,4 0 9-16,3-7-9 0,-4 7 0 0,5-3 9 16,-1 3-9-16,0 0 0 0,3-3 0 0,1-3 0 15,3 6 0-15,0-10 0 16,1 7 0-16,2-3 0 0,1 0 0 0,0 0 0 16,-1 2 0-16,5-5 0 0,2 0 0 0,1-1-16 15,-4 7 3-15,0-6 0 16,-3-1-12-16,0 7-3 0,0-3 0 0,-8 6 0 15,1-3-60-15,-4 3-13 0,0-7-3 0,-7 7 0 16,-7 0-87-16,0 0-17 0,0 0-4 0,0 0-681 0</inkml:trace>
  <inkml:trace contextRef="#ctx0" brushRef="#br0" timeOffset="27310.8">18683 1124 2246 0,'0'0'100'0,"0"-3"20"0,-3-6-96 0,3 9-24 16,0 0 0-16,0 0 0 15,7-10 107-15,3 10 17 0,1-3 3 0,3-3 1 0,4 6-108 0,-1 0-20 16,4-3 0-16,1 3-10 0,2 0 10 0,1 0 0 15,0 0 0-15,-1 0 0 0,1 0 0 0,0 0 0 16,3 0 0-16,-3 0 0 16,-8 3-37-16,8-3-6 0,0 9-1 0,-1-9 0 15,1 10-148-15,0-7-31 0,3 3-5 0</inkml:trace>
  <inkml:trace contextRef="#ctx0" brushRef="#br0" timeOffset="28847">17007 3213 1216 0,'-7'0'54'0,"4"9"11"16,-1-6-52-16,1 3-13 0,-4-2 0 0,3 2 0 15,4-6 89-15,0 0 15 0,0 0 4 0,0 0 0 16,0 0-47-16,0 0-9 0,0 0-1 0,0 0-1 15,0 0-2-15,0 0-1 0,0 0 0 0,0 0 0 16,0 0 5-16,11 0 0 0,-11 0 1 0,7-6 0 0,0 6-3 0,0-4-1 16,0-2 0-16,-7 6 0 0,4-3 4 0,-1-6 1 15,1 5 0-15,-4-2 0 0,0 6-27 0,0 0-6 16,3-9-1-16,-3 9 0 0,0 0 13 0,0-7 3 16,0 1 0-16,4 3 0 0,-1-6-20 0,1-1-3 15,-1 1-1-15,1 6 0 0,3-7 4 0,0-2 0 16,0 2 0-16,0-8 0 0,4 5 0 15,-1-6 0-15,-3 7 0 0,4-7 0 16,-4-3-5-16,3 9-1 0,1-9 0 0,0-6 0 0,-1 6-10 16,1 0 12-16,-1-6-12 0,1-3 12 0,3 6-12 0,0-4 0 15,-3-2 0-15,3 6 8 0,0 3-8 0,-3-6 0 16,3 6 0-16,-4 9 8 0,1-6-8 0,-4 7 0 16,3 3-12-16,-2-1 12 0,-1 10 0 0,0 0 0 15,3 6 0-15,-3 1 12 0,0 8-26 0,0-12-5 0,0 16-1 0,0-6 0 16,4 6 20-16,-4-7 0 0,0 7 0 0,-3-6 0 15,-4 5 0-15,3 4 0 0,4-9 0 0,0 6 0 16,0-4 0-16,-3 4-10 0,-1 3 10 0,1-6-8 16,3-1 8-16,-3 4 0 0,3 0 0 0,-4-3 0 15,4-1 0-15,-3-2 0 0,3 0 0 0,0-1 0 16,-4-3 0-16,4 1 0 0,0-4 8 0,4 0-8 16,-4 1 20-16,0-7 0 0,0 0 0 0,4 0 0 0,-4 0-20 15,0-7 0-15,4 4 0 0,-4-6 0 0,0-1 10 0,0 1-2 16,-4-3-8-16,8-1 12 0,-4 0-12 0,0-2 0 15,0-7 0-15,0 9 0 0,0-9 9 16,4 4-9-16,-4-1 8 0,0-13-8 16,3 10 0-16,-3-3 0 0,4 3 8 0,-4-6-8 15,0 6 0-15,0 10 0 0,4-7 0 0,-8 9 0 0,4 1 0 0,0 3 0 16,0-1-11-16,0 4 11 16,1 3-9-16,2 0 9 0,-3 3-10 0,4-3 10 15,-1 13-8-15,1-13 8 0,0 6 0 0,3 4-9 0,0 2 9 0,0 1 0 16,-4 2 0-16,1 1-8 0,0 6 8 0,-1 0-8 15,1 6 8-15,-8-6-8 0,-3 13 8 0,7-10 0 16,-3 0 0-16,-4-3 0 0,0 6 0 0,0 3 0 16,7-9 0-16,-7 0 0 0,3 0 0 15,-3 0 0-15,0-3 0 0,0-6 0 0,0 5-15 16,4-5-7-16,0-4-2 0,-1 4 0 16,1-4-128-16,-1-6-25 0,4 4-6 0,0-4-898 0</inkml:trace>
  <inkml:trace contextRef="#ctx0" brushRef="#br0" timeOffset="29187.21">18538 2629 2322 0,'-10'-9'103'0,"10"3"21"0,0 6-100 0,0 0-24 0,0 0 0 0,0 0 0 16,-7 9 23-16,7-3-1 0,-4 4 0 0,4 2 0 0,0-2-22 0,-3 5 0 16,-4 4-10-16,3 0 10 0,-6 3 0 0,-1 3 0 15,0-6 0-15,1 9 0 0,-4-3 0 0,-4 3 0 16,4-6 0-16,-4 10 9 0,4-10 12 0,0 3 3 16,-3 3 0-16,2 0 0 0,1-3 4 0,0 3 0 15,0-2 1-15,0 2 0 0,0-6-20 0,7 3-9 16,-4-3 8-16,1-7-8 0,-1 1 0 0,4 0 0 15,3-4 0-15,-3 1 0 16,4-7-42-16,-1-3-7 0,4-3-2 16,0 0 0-16,0 0-190 0,11-9-39 0,3-13-7 15,7-9-1-15</inkml:trace>
  <inkml:trace contextRef="#ctx0" brushRef="#br0" timeOffset="29443.94">18556 2560 2293 0,'0'0'101'0,"0"0"22"0,0 0-99 0,0 0-24 0,0 0 0 0,0 0 0 16,0 0 20-16,0 0 0 0,11 7-1 0,-1-4 0 15,1 6-19-15,-1 10 0 0,1-6-13 0,0 5 5 16,-4-2 8-16,3 3 11 0,-3 12-3 0,0-9 0 16,0 9 12-16,-3-2 3 0,-1-4 0 0,-3 3 0 15,4 3-11-15,-4-9-3 0,0 0 0 0,-4 3 0 0,4 7-9 0,-3-13 12 16,-1 2-12-16,4 8 12 0,-3-7-4 0,-1 3 0 15,4-6 0-15,-3 3 0 16,3-4-37-16,0-5-8 0,-4 6-2 16,4-7 0-1,4 7-101-15,-4-6-20 0,0-4-4 0,3 0-444 0,1 1-90 0</inkml:trace>
  <inkml:trace contextRef="#ctx0" brushRef="#br0" timeOffset="29675.11">18323 3062 345 0,'0'0'31'0,"-7"0"-31"16,0-6 0-16,0 6 0 0,4-3 404 0,3 3 74 0,0 0 15 0,0 0 3 15,0 0-388-15,0 0-77 0,0 0-16 0,0 0-3 16,7 0-1-16,0 0 0 0,3 0 0 0,4 0 0 16,-3 3 13-16,3-3 4 0,0 0 0 0,0 0 0 15,7 6-16-15,-3-6-2 0,3 3-1 0,0-3 0 16,1-3-9-16,2 3 0 0,5 0 0 0,-1 0 0 31,-4-9-48-31,1 9-1 0,0-10-1 0,0 10-612 16,-4-3-122-16</inkml:trace>
  <inkml:trace contextRef="#ctx0" brushRef="#br0" timeOffset="29979.92">19184 2661 1209 0,'0'0'108'0,"0"0"-87"0,-7 3-21 0,3 6 0 0,-6 4 339 0,-1-4 63 16,4 10 13-16,0-3 2 0,4 9-337 0,-1 0-67 15,1-3-13-15,3 6 0 0,3-3 0 0,-3 3 0 16,0-6 0-16,0 0 0 0,4 13 0 0,-1-16 0 15,-3 9 0-15,0-3 0 0,0 3 0 0,0-3 8 16,0-3-8-16,0-3 0 0,-3 0 0 0,3 3 0 0,3-10 0 0,-3 10 0 31,4-6-20-31,-4-4-9 0,0-2-3 0,0-7 0 16,0 6-25-16,0-9-6 0,0 0-1 0,0 0 0 16,0 0-113-16,0 0-23 0,0 0-5 0,0 0-1 0</inkml:trace>
  <inkml:trace contextRef="#ctx0" brushRef="#br0" timeOffset="30346.92">19054 2545 2289 0,'10'-16'101'16,"-10"16"22"-16,0-13-99 0,4 10-24 0,-1-12 0 0,8 2 0 15,-1 10 34-15,4-10 2 0,4 4 0 0,0 0 0 16,-1-1-36-16,5-2 0 0,-1 2 0 0,0 4-9 0,-3-7 9 0,-1 10 0 15,1-3 0-15,-4 3 0 0,4-3 0 0,-4 2 0 16,0 4-9-16,0 0 9 16,0 0 0-16,0 10-11 0,0-7 11 0,0 3-8 15,0 4 8-15,1 2-12 0,2-9 12 0,1 7-12 16,-4 9 12-16,4-7 0 0,-1 7-9 0,-3-7 9 16,0 7 0-16,-3 3 0 0,0-9 0 0,3 9 8 15,-4-7-8-15,4 1 0 0,-10 3 0 0,3 0-11 0,-3-4 11 0,-4 4 0 16,-4-6 0-16,-3 6 8 0,3-1-8 15,-3-2 12-15,0-7-4 0,-7 10 0 0,0-6 4 0,-4 6 0 16,-3-16 1-16,4 9 0 0,-8 4 4 0,4-13 1 16,-4 3 0-16,0 1 0 0,1-1-4 0,-1 3-1 0,-3-5 0 15,3-4 0-15,-3 6-13 0,0-3 0 0,-4-3 0 16,0-3 0 0,4 3-30-16,3-6-12 0,-3 6-2 0,3-4-682 0,1 4-136 0</inkml:trace>
  <inkml:trace contextRef="#ctx0" brushRef="#br0" timeOffset="32465.02">20983 2833 1440 0,'0'0'32'0,"0"0"6"0,0 0 2 0,-3 0 0 0,3 0-32 0,0 0-8 16,0 0 0-16,0 0 0 0,-4-3 52 0,4 3 8 15,-7-6 3-15,7 6 0 0,0 0-7 0,0 0 0 16,0-10-1-16,0 10 0 0,0 0-9 0,0 0-2 16,0 0 0-16,0 0 0 0,0 0-25 0,-7 10-6 15,4-4-1-15,-1 3 0 0,0 7-2 0,-3 0-1 16,4-1 0-16,-4 14 0 0,3-7 9 0,-3 3 2 0,0 3 0 0,0-6 0 15,4 9 7-15,-4-9 1 0,0 6 1 0,-1-6 0 16,5-3-5-16,-1-3-2 0,1 3 0 0,-1-7 0 16,4 1 6-16,0-7 0 0,0-6 1 0,0 0 0 15,0 0 7-15,0 0 0 16,0 0 1-16,0-6 0 0,4-7 5 0,-1 1 1 16,-3-7 0-16,4-3 0 0,-1 9-33 0,1-9-10 0,0-6 0 0,-1 3 0 15,1-3 8-15,3 3-8 16,-4 0 0-16,4-10 0 0,0 4 0 0,0 6 0 0,0 0 0 15,0 0 0-15,4 3 0 0,0 0-16 0,-1 6 5 16,1 3 1-16,-4 4-1 0,3 0 0 0,1 6 0 0,3 3 0 16,0 0 3-16,0 9 0 0,4-6 0 0,-4 3 0 15,4 4-5-15,-4 2-1 0,3-9 0 0,-2 7 0 16,-1 2 14-16,0-2 16 0,0-1-3 0,0 1-1 0,0-1-12 0,-3 0 0 16,-1-2 0-16,1 2 0 0,-4 1 12 0,0-4-4 15,0 6-8-15,-3-9 12 0,-1 4 8 0,-3-7 0 16,4 3 1-16,-4-3 0 0,0 0-21 0,3 9 0 15,-3-9 0-15,0 0 0 0,0 0 12 0,0 0-3 16,0 0 0-16,0 0 0 0,0 0-9 0,0 0 0 16,0 0 0-16,7 10 0 15,4-10 0-15,-4 0 0 0,3 0 9 0,-6 0-9 16,7 0 0-16,-4 0 0 0,3-7 0 0,1 4 0 0,-1 0 0 0,1-3 8 16,0-4-8-16,-1 7 8 0,4-3-8 0,-3-6 8 15,3 8-8-15,-4-11 8 0,1 8-8 0,0-2 0 16,-1 0 0-16,1-1 8 0,-4 7-8 0,3-3 0 0,-2 3 0 0,-1-7 0 15,3 7 0-15,-3-3 0 16,-7 6 0-16,11 6 0 0,-1-3-8 0,-3 0 0 16,4 4 0-16,-4 2 0 0,0-3 8 0,0 10-10 0,4-7 10 0,-8 4-10 15,1 0 10-15,-1-4 0 0,8 3 0 0,-4-2 8 16,-7 9-8-16,4-10 0 0,3 4 0 0,0-1 0 16,0 1 0-16,-4-4 0 0,1 1 0 0,-1-1 0 15,4 0 0-15,-3-6 9 0,-4 7-9 16,3-1 0-16,4-6 9 0,-7-3-9 0,0 0 0 0,0 0 9 15,0 0-9-15,4 7 0 0,7-7 9 16,-8 3-9-16,-3-3 0 0,0 0-8 0,11 0 0 0,-4 6 0 16,-7-6-10-16,0 0-2 0,3 3 0 0,8-3 0 15,-1 3-86-15,-3 4-18 0,-7-7-3 0,8 0-1 16,6 0-103-16,-4-7-21 0,-10 7-4 0,0 0 0 0</inkml:trace>
  <inkml:trace contextRef="#ctx0" brushRef="#br0" timeOffset="33545.56">22303 2821 864 0,'0'0'76'0,"0"0"-60"16,-7-7-16-16,7 4 0 0,0 3 125 0,3-3 23 0,-6-3 4 0,-1 3 0 16,1-4-90-16,6 4-18 0,-3-6-4 0,-3 6-1 15,-8-4-16-15,7 4-3 0,4 3-1 0,0 0 0 16,-7 0-8-16,4-6-2 0,-1 0 0 0,4 6 0 15,0 0 9-15,-3-7 2 0,-4 7 0 0,3 0 0 16,4 0 18-16,-7 7 4 0,-3-1 1 0,-1-6 0 16,0 6 3-16,1-3 1 0,-4 7 0 0,-4-1 0 15,0 1-4-15,1-7-1 0,6 9 0 0,-3 4 0 0,-4 0-11 0,4-1-3 16,4-2 0-16,3 6 0 0,-7-4-16 16,3 4-3-16,7 0-1 0,1-3 0 15,-1 3-8-15,1 2 0 0,-1-2 0 0,1 0 0 16,6-3 8-16,1 6-8 0,-8-13 0 0,4 1 8 15,0 8-8-15,4-8 10 0,-1-1-10 0,-3-3 10 16,0-6-1-16,0 0 0 0,0 0 0 0,0 0 0 0,11-3 13 0,-4-6 2 16,11 6 1-16,-4-3 0 15,0-7-25-15,0 4 0 0,0-1 0 0,4 1 0 0,-1-7 0 0,1-3 0 16,-7 7 0-16,3-7-11 0,7 6 11 0,-7-5 0 16,-7 8 8-16,0-6-8 0,7 1 8 0,-7 2-8 15,-3 1 10-15,-4-1-10 0,0 4 0 0,0 2 0 16,7-2 0-16,-7 3 0 0,-7 0 0 0,0 6 0 0,7 0 0 0,0 0 0 15,0 0 0-15,0 0 0 0,0 0 0 16,0 0 0-16,0 0 0 0,0 0 8 0,0 0-8 0,0 0 9 16,0 0 2-16,3 9 0 0,-3 0 0 0,0 1 0 15,7-7 8-15,-3 16 1 0,-1-10 1 0,1 7 0 16,-4-7 2-16,3 10 0 0,12-6 0 0,-5 5 0 16,-6-5-12-16,6 6-3 0,1-7 0 15,3 1 0-15,0-4-8 0,0 4 0 0,-3 2 0 16,6-11 8-1,1 8-48-15,-4-6-9 0,0-2-3 0,0-4 0 16,4 0-20-16,-4 0-4 0,0 0 0 0,-3 0-1 0,-1-4-139 0,5-2-28 0,9-6-6 16,-6-1-1-16</inkml:trace>
  <inkml:trace contextRef="#ctx0" brushRef="#br0" timeOffset="33917.78">23033 2727 1933 0,'0'0'42'0,"0"0"9"0,0 0 1 0,0 0 4 0,0 0-45 0,0 0-11 0,0 0 0 0,0 0 0 0,0 0 39 0,-4 0 5 15,4 0 2-15,0 0 0 0,0 0 6 0,0 0 0 16,-7-10 1-16,7 10 0 0,0 0-12 0,0 0-2 0,-10 0-1 0,-1 10 0 16,-3-10-26-16,0 12-4 15,3-3-8-15,-6 4 11 0,-4 3-11 0,-1-1 0 16,5 1 0-16,-4 6 0 0,-4-6 0 0,4 3 0 0,7-1 8 0,-4 4-8 16,0-3 15-16,1 3-3 0,-1-6 0 0,4 3 0 15,3-1-12-15,-3-5 9 0,0 6-9 0,4-7 8 16,6 1-8-16,0-4 8 0,-3-3-8 0,4 1 8 15,-4-7-26-15,7 0-6 16,0 0 0-16,0 0-1 16,0 0-153-16,0 0-30 0,0 0-7 0</inkml:trace>
  <inkml:trace contextRef="#ctx0" brushRef="#br0" timeOffset="34178.53">22670 2717 2365 0,'-11'-3'52'0,"11"3"10"0,0 0 2 0,0 0 4 0,0 0-55 0,0 0-13 0,0 0 0 0,0 0 0 16,0 0 36-16,0 0 4 0,0 0 0 0,7 3 1 0,4 7-5 0,-4 8-2 15,3-8 0-15,-6 2 0 0,3 1-6 0,0 9 0 16,7-3-1-16,-3-7 0 0,-8 10-10 0,8-3-1 16,6 3-1-16,-3-3 0 0,-3 3-15 0,3-4 0 15,4 4 0-15,-1-6 0 0,5 3 0 0,-5 0 11 16,-3-7-11-16,4 7 10 0,3-3-10 0,-3-7 0 15,-4 1 0-15,0 8-11 0,0-14-7 16,0 11-2-16,-3-2 0 0,-1-10 0 16,1 6-137-16,-4 4-28 0,0-7-6 0,0 3-825 15</inkml:trace>
  <inkml:trace contextRef="#ctx0" brushRef="#br0" timeOffset="35046.51">24292 2422 1209 0,'0'0'108'0,"0"0"-87"16,0 0-21-16,0 0 0 0,0 0 154 0,0 0 26 15,0 0 6-15,0 0 1 0,0 0-143 0,0 0-28 16,7 7-5-16,0-4-2 0,-3 6 39 0,3 1 8 16,0-7 2-16,0 12 0 15,0-2-5-15,-3-1-1 0,3 7 0 0,0 3 0 0,-4 0-24 0,1 6-6 0,-1-2-1 0,4 2 0 16,-3 6-21-16,-4-2 0 0,0-1 0 16,0 3 8-16,-4-2-8 0,4-1 0 15,-7 1 0-15,4-1 8 0,-1-3-8 0,1-3 0 16,-1 3 0-16,1-3 0 0,-1 4 0 0,4-14 8 15,0 4-8-15,0 3 0 16,0-6-24-16,4-4-8 0,-1 1-3 0,1-4 0 16,-4-9-130-16,0 0-27 0,0 0-4 0,10-9-2 0</inkml:trace>
  <inkml:trace contextRef="#ctx0" brushRef="#br0" timeOffset="35445.89">24363 2338 2502 0,'0'-10'111'0,"-4"7"22"15,4-6-106-15,0 9-27 0,4-10 0 0,-1 10 0 16,4-3 34-16,0 3 2 0,4-6 0 0,3 6 0 0,-3 0-36 0,3 0 0 16,0 0 0-16,0 0 0 15,4 0 0-15,-1 6 0 0,-3-6 0 0,4 0 10 16,-4 0-10-16,4 3-12 0,-4-3 2 0,0 7 1 15,0-4-9-15,0 3-2 0,-3-3 0 0,3 7 0 0,-3-7 20 0,-4 6 0 16,3 1 0-16,1-1 0 0,-1-6 0 0,1 6-10 16,0-5 10-16,-4 11-8 0,0-12 8 0,3 10 0 0,-3-4 0 0,0 10 0 15,0-6-16-15,0-4 3 0,1 10 0 0,-5-7 0 16,1 7 3-16,-4-3 1 0,0 0 0 0,0 6 0 16,-4-10 0-16,1 1 0 0,-5 2 0 0,5-2 0 15,-8-1 9-15,1 7-12 0,-1-9 12 0,-3-1-12 16,0 4 12-16,0-10 0 0,-4 6 0 0,1 4 0 15,-1-7 0 1,-3 3 0-16,-4-5 0 0,4 5 0 0,0 0 0 0,-4-9 0 16,7 3 0-16,1-3 0 0,-1 0 0 0,1 0-8 15,-1 0 0-15,4 0 0 0,-4 0-140 0,8-3-28 16,-1 3-6-16</inkml:trace>
  <inkml:trace contextRef="#ctx0" brushRef="#br0" timeOffset="35877.24">25478 2146 1267 0,'0'0'112'0,"0"0"-89"16,0 0-23-16,0 0 0 0,7 0 165 16,-7 0 29-16,0 0 6 0,0 0 0 0,0 0-175 0,0 10-35 15,-7-1-7-15,-4 7-2 16,0-10 19-16,-3 7-12 0,-3 6 12 0,3-7-10 0,-4 7 10 0,-3-7-8 16,3 7 8-16,-3 3-8 0,0-3 8 0,0 3 0 15,-1 0 0-15,1 9 0 0,0-9 25 0,0 10 7 16,-4-1 2-16,1 0 0 0,-1 4 25 0,4-4 5 15,-4 10 0-15,0-7 1 0,8 4-15 0,-4 0-3 0,-1-1-1 0,1-2 0 16,4 2-30-16,2-2-5 0,5-7-2 0,-1 0 0 16,4 4-9-16,0-4 8 0,7-6-8 0,0 6 8 15,0-3-8-15,4-3 0 0,-1 0 0 0,4-3 8 32,4 0-30-32,-1-4-6 0,1 4-2 0,3 3 0 0,0-3-8 0,0-6-2 0,0 5 0 0,8-5 0 15,-1 6-28-15,4-7-7 0,-1 1-1 0,1 2-534 16,0-5-107-16</inkml:trace>
  <inkml:trace contextRef="#ctx0" brushRef="#br0" timeOffset="36762.18">25661 2498 345 0,'0'0'31'0,"4"-4"-31"16,-1-5 0-16,-3 6 0 0,0 3 232 0,0 0 41 15,0 0 8-15,0 0 2 16,4-6-208-16,-4 6-42 0,0 0-8 0,-7-3-1 0,7 3 12 0,-11 0 2 16,0 0 1-16,1 0 0 0,-1 0-7 0,1 9-2 15,-4-9 0-15,-1 3 0 0,1 6 10 0,0-5 1 16,4 5 1-16,-4 0 0 0,-1 4 13 0,5-7 2 15,-1 7 1-15,1 6 0 0,-4-1-29 0,3-2-5 0,4 6-2 0,-4 0 0 16,1 3-22-16,-1 0 0 0,1 7 0 0,3-4 0 16,-4-3 0-16,4 6 0 15,-4-9 0-15,8 6 0 0,-1-3 0 0,1-3 9 0,6-3-9 0,-3 0 0 16,4-3 12-16,-1-1-4 16,4-2 0-16,0-4-8 0,0-6 13 0,4 7-4 15,3-10-1-15,-3 0 0 0,-1 0 12 0,4-3 1 0,4-4 1 0,0-2 0 16,-4-3-10-16,3 2-3 0,-2 1 0 0,2-7 0 15,1-3-1-15,-4 7-8 16,-3-7 12-16,3 0-4 0,0 3-8 0,-4-12 10 0,1 3-10 0,0-3 10 0,-8 9-10 0,4-6 0 16,0 3 9-16,0 0-9 0,-7-6 0 0,4 9 0 15,-1 3-10-15,-3-6 10 0,-3 4-16 0,3-1 4 16,0 9 1-16,-4-2 0 16,4-1-1-16,-3 1-1 0,-1 2 0 0,1-5 0 15,-1 2-42-15,-3 10-8 0,4-10-1 0,-5-2-1 16,5 12-19-16,-4-10-3 0,0 4-1 0,0-1-458 15,0 4-92-15</inkml:trace>
  <inkml:trace contextRef="#ctx0" brushRef="#br0" timeOffset="37068.54">25361 2802 1785 0,'0'0'79'0,"0"0"17"0,0 0-77 0,0 0-19 0,0 0 0 0,0 0 0 16,-3 9 118-16,3-9 20 16,0 0 4-16,3 10 1 0,-3-10-127 0,7 9-26 0,-7-9-5 0,7 3-1 15,4 10 4-15,-1-13 0 0,1 6 0 0,7-3 0 16,3 3 4-16,0-6 8 0,0 0-13 0,4 0 5 15,0-6 8-15,3 3 0 0,-3 3 0 0,-1-6 0 16,1 6-15-16,3-7-4 0,-3 1-1 0,0 6 0 16,-8 0-41-16,1-3-9 0,-1 3-2 15</inkml:trace>
  <inkml:trace contextRef="#ctx0" brushRef="#br0" timeOffset="37529.05">26176 2253 1036 0,'0'0'92'15,"0"0"-73"-15,0 0-19 0,0 0 0 0,0 0 199 0,0 0 36 16,0 0 7-16,-7 6 2 0,4-3-174 0,3-3-34 0,0 10-8 0,-4-1 0 15,4 7 14-15,0-7 3 0,-4 1 1 0,4 9 0 16,0 3 0-16,0-1 0 0,0 1 0 0,-3 10 0 16,3-4-8-16,0 6-2 0,0 1 0 0,-4 3 0 15,1-7-19-15,-1 3-4 0,-3 7-1 0,0 0 0 16,4-7-12-16,-4 4-8 0,3-3 8 0,-6-4-13 16,3 0 13-16,-1 1 8 0,1-1 0 0,0 0-8 15,0-9 0-15,4 3 0 0,3-3 0 0,-4 3 0 16,1-3-34-16,-1-6-4 0,4 0-1 0,0-1 0 15,0-5-80-15,-3 2-16 0,-1 4-3 0,4-7-1 0</inkml:trace>
  <inkml:trace contextRef="#ctx0" brushRef="#br0" timeOffset="38078.33">26539 2454 1447 0,'0'0'32'0,"0"0"6"0,0 0 2 0,0 0 0 0,0 0-32 0,0 0-8 0,0 0 0 0,0 0 0 16,0 0 33-16,0 0 5 0,0 0 1 0,0 0 0 16,0 0 15-16,0 0 3 0,0 9 1 0,-3 1 0 0,3-1-29 0,-4 3-5 15,-3 7-2-15,4-3 0 0,-1 3-11 0,-3 3-3 16,0 6 0-16,0-3 0 0,0 6 28 0,0 1 4 15,0-1 2-15,-4 0 0 0,1 1-29 0,-1-1-5 16,4-9-8-16,0 10 11 0,0-11-11 0,0 8 12 0,3-17-12 16,1 10 12-16,-1-9-12 0,4 6 0 0,-3-7-12 0,3-3 12 31,3 1-64-31,-3-1-4 0,0 1-2 0,0-10-783 0</inkml:trace>
  <inkml:trace contextRef="#ctx0" brushRef="#br0" timeOffset="38631.43">26529 2397 2023 0,'0'0'44'0,"0"0"10"0,0 0 2 0,0 0 0 0,-4 0-44 0,4 0-12 15,0 0 0-15,0 0 0 0,0 0 19 0,0 0 1 16,0 0 1-16,0 0 0 0,0 0 7 0,7 0 2 16,0 0 0-16,4 0 0 0,0 0-30 0,3 0 0 15,0 3 0-15,-4-3 0 0,1 7 0 0,0-1 0 0,3 0 0 0,0-3 0 16,-4 7 0-16,5-1 0 0,-1 1 0 0,0 2 0 15,0 1-8-15,4-4-8 16,-4 0-2-16,3 10 0 0,-3-9 18 16,0 2 0-16,1 1 0 0,-5 6 0 0,1-7 0 0,-1 10 11 15,1-9-2-15,0 5 0 0,-8 4-9 0,4-3 0 16,0 0 9-16,-3 3-9 0,3-9 0 0,-4 5 0 16,1 4 0-16,-1-9 0 0,-3-1 0 0,0 4 0 15,0-3 0-15,-3-1-8 0,3 1 0 0,-4 2 0 0,1-2 0 0,-4-1 0 16,3-2 29-16,-3 2 7 0,0-2 0 0,0-1 1 15,0 4-21-15,-4-4-8 0,1-3 0 0,-4 1 0 16,0 2 16-16,-1 1-2 0,-2-4-1 0,3 0 0 16,-4 0-4-16,0-3-1 0,-3 4 0 0,4-4 0 15,-5 3-8-15,5-3 0 0,-4-3 0 0,3 3 0 16,0-3 0-16,4 0 0 0,-3 0 0 0,2 7 8 0,5-7-17 0,-4 0-4 16,3 0-1-16,1 0 0 31,3 0-40-31,-4 0-8 0,4 3-2 0,0-3-575 0,0 0-115 0</inkml:trace>
  <inkml:trace contextRef="#ctx0" brushRef="#br0" timeOffset="39330.82">26801 2168 1940 0,'0'0'43'0,"0"0"9"0,0 0 1 0,0 0 1 0,3 13-43 0,4-7-11 0,0 4 0 0,4-1 0 15,-4 4 0-15,3-1 0 0,5-3 0 0,-5 4-11 16,4 0 11-16,4 5 0 16,-1-5 0-16,1-4 0 0,0 10 0 0,-1-6-8 0,5 9 8 15,-1-4 0-15,0 1 0 0,0 3 0 16,-3-9 0-16,-1 9 0 0,1 6 43 0,-4-3 4 16,0 3 1-16,0 4 0 0,-3-7 16 0,-1 6 3 15,1 0 1-15,-7 1 0 0,3-1-16 0,-4 7-4 0,1-7 0 0,-1 4 0 16,-3-4-21-16,4 0-5 0,-4 1-1 0,0-7 0 15,0 3-21-15,0 3 0 0,-4-9 0 0,1 0 8 16,-4 0-8-16,0 6 0 0,-4-6 0 0,4-9 8 16,-4 6-24-16,1-7-4 0,-4 7 0 0,-4-3-1 15,-3-7-104-15,0 1-21 0,-4 8-4 0,-7-8-822 16</inkml:trace>
  <inkml:trace contextRef="#ctx0" brushRef="#br0" timeOffset="40580.06">20976 986 403 0,'7'-12'36'0,"-3"2"-36"0,-4 10 0 0,0 0 0 16,7-3 299-16,-4-3 53 0,4 6 10 0,-7 0 2 16,0 0-273-16,0 0-55 0,0 0-12 0,7 0-1 15,-7 0-23-15,8 9 0 0,-8-9 0 0,7 3-12 16,3 4 12-16,-6-7 0 0,-4 0 0 0,10 3-8 16,-3 3 8-16,4 7 0 0,-4-4 0 0,0 4 0 0,0 5 27 0,0-2 1 15,-3 0 0-15,3 6 0 16,0 0 7-16,-4 0 1 0,1-1 1 0,-1 1 0 15,-3 7 8-15,0-7 2 0,0-4 0 0,0 4 0 16,0-6-15-16,0-7-4 0,0 10 0 0,0-9 0 0,4 2-12 16,-1-2-4-16,4-1 0 0,-7-9 0 15,0 0 4-15,11 0 1 0,-4 0 0 0,4 0 0 16,-8-6-2-16,4-7-1 0,0 4 0 0,0 6 0 16,-3-16-14-16,3 6 8 0,-4-9-8 0,1 4 0 0,0-1 12 0,-1-6-4 15,-3-4-8-15,4 4 12 0,-1-3-12 0,1 6-8 16,-1-3 8-16,1 0-13 15,-1 0-12-15,1 6-3 0,-1 7 0 0,4-1 0 0,-3 4 17 0,3-1 11 16,-7 10-13-16,7 0 5 0,4 0 16 0,-1 10 4 16,1-7 1-16,3 6 0 0,-4 10 3 0,1-6 0 15,3-1 0-15,-3 4 0 0,3 6-16 0,-4-13 11 0,5 4-11 0,-5-4 10 16,-3 4-10-16,0-4 0 0,0 0 9 0,0-5-9 16,-7-4 9-16,0 0-9 0,0 0 12 0,0 0-12 15,0 0 11 1,0 0-11-16,0 0 10 0,0 0-10 0,0 0 11 0,7-4-11 15,-3-2 12-15,3 3-12 0,-4-10 12 0,5-2-4 0,-5 5 0 0,4-2-8 16,0-1 24-16,0-6-1 16,4 7-1-16,-4-7 0 0,3 7-9 0,1-1-1 15,0 4-1-15,3-10 0 0,-4 16-11 0,1-7 0 0,7 4-10 0,-8 6 10 16,1 0-8-16,-1 0 8 0,8 0 0 0,-4 6-9 16,0 4 24-16,0-7 5 0,-3 6 0 0,3 1 1 15,4-7-21-15,-4 3 9 0,-7-3-9 0,3 7 0 16,4-1 11-16,-3-6-11 0,-4 7 10 0,-3 2-10 15,3-3 0-15,0 10 0 0,3-9 0 0,-3 5 0 16,-7-5 0-16,0 9 0 0,7-7 0 0,-3 7 0 0,-4-10-24 0,0 7 3 16,3-7 0-16,1 1 0 15,3-1-41-15,-3 1-8 0,-1-7-2 0,4 6 0 16,4 1-154-16,-1-10-31 0</inkml:trace>
  <inkml:trace contextRef="#ctx0" brushRef="#br0" timeOffset="41141.25">22232 901 2156 0,'0'0'96'0,"0"0"19"0,0 0-92 0,0 0-23 0,0 0 0 0,0 0 0 16,0 0 0-16,0 0-18 0,-7 10 3 0,0-7 1 15,0 3 14-15,0-3-12 0,-4 10 12 0,-3-13-12 16,0 6 12-16,0-6 0 0,3 10 0 0,1-1 0 16,-8-3 0-16,4 4 0 0,3-1 0 0,-3 4 0 15,0-4 11-15,0 10 5 0,0-7 0 0,0 7 1 16,3-6-1-16,-3 9 0 0,0 0 0 0,3-3 0 16,8-1 0-16,-4-2-1 0,-4 0 0 0,8 6 0 15,-1-10-15-15,4 7 0 16,4-6 8-16,-1 5-8 0,-3-8 11 0,7 2-1 0,4-9 0 0,0 7 0 15,-11-10-10-15,14 6 0 0,3-3 0 0,-3-3 0 16,4 0 0-16,-4-3 0 0,0-3 0 0,0 3 0 16,4-7 0-16,0 4 0 0,-4-10 10 0,0 7-10 15,7-4 12-15,-3 4-12 0,-11-10 12 0,3 0-12 0,4 4 11 16,-3-1-11-16,0 0 10 0,-1-6-10 16,-3 4 0-16,4-1 8 0,-4 6-8 0,-7 1 0 0,-7 2 0 0,7-2 8 15,7 5-8-15,-7 7 0 0,-4-3 16 0,4 3-4 16,0 0 0-16,7-6 0 0,0 6 9 0,-7 0 2 15,0 0 0-15,0 0 0 0,8 6-11 0,-1-3-3 16,-7-3 0-16,0 0 0 0,7 13 0 0,0-7 0 16,0 7 0-16,0-4 0 0,-7 4-9 0,7-4 0 0,3 10 0 0,-3-6-11 15,1 5 11-15,-1-2 0 0,7-7 0 0,0 7 0 16,-4-3 0-16,5-4 0 0,-1 4 0 0,0-4 11 16,7 0-11-16,-11-5 0 0,1 5 0 0,3 0-11 31,0-5-25-31,0-4-6 0,-3 6-1 0,3 0 0 15,0-6-112-15,0-6-22 0,4 0-5 0</inkml:trace>
  <inkml:trace contextRef="#ctx0" brushRef="#br0" timeOffset="41457.37">23160 814 2419 0,'0'0'107'0,"0"0"22"0,-7 0-103 0,7 0-26 16,-7 6 0-16,3-6 0 0,-3 6 20 0,0-3 0 16,4 7-1-16,-4 2 0 0,-1 4-32 0,-2 0-7 15,-4 2 0-15,3 4-1 0,1 7 21 0,-8-7-11 16,-3 0 11-16,3 9-8 15,1 0 8-15,-1 1 0 0,-7-10 0 0,-3 0 0 16,3 12 0-16,4-15 0 0,3 3 10 0,1 0-10 16,-4-3 0-16,7-1 0 0,3-8 0 0,-3 2 0 15,3-2-17-15,1-1-7 0,10-3 0 0,0-6-1 16,0 0-95-16,0 0-20 0,0 0-3 0,0 0-745 0</inkml:trace>
  <inkml:trace contextRef="#ctx0" brushRef="#br0" timeOffset="41668.35">22800 889 864 0,'0'0'38'0,"0"0"8"0,11 3-37 0,-11-3-9 0,0 0 0 0,-11 0 0 15,4 6 316-15,7-6 60 0,11 13 13 0,-1-4 3 16,-3 1-303-16,0 2-60 0,4 1-12 0,-1 6-2 16,1-7-6-16,3 7-1 0,0-6 0 0,4 8 0 15,-4-2-8-15,0 0 0 0,4 3 0 0,-4 0 0 16,3 0-10-16,-2-10 10 15,-1 7 0-15,0 0-9 16,3-3-31-16,-2-1-7 0,-1-2-1 0,0 0 0 16,0 5-95-16,4-8-19 0,-4 2-4 0,3-2-627 0</inkml:trace>
  <inkml:trace contextRef="#ctx0" brushRef="#br0" timeOffset="42215.95">24229 575 518 0,'0'0'46'0,"0"0"-37"15,0 0-9-15,0 0 0 0,0 0 292 0,0 0 57 16,0 0 11-16,0 0 3 0,0 0-287 0,0 0-58 16,0 0-18-16,0 13 10 0,0 3 34 0,0-4 6 15,0 1 2-15,0 9 0 0,0-4-32 0,0 4-7 16,-4 10-1-16,1-4 0 15,3-3-12-15,-4 3 0 0,1 4 8 0,-1-7-8 0,1 6 9 0,-1-3-1 16,1 7 0-16,-1-4 0 16,1 1 4-16,-5-4 0 0,8-3 0 0,-3-3 0 0,3 0-12 0,-4-3-9 15,4-1 9-15,0-8-13 16,0 2-23-16,0-2-4 0,0-7 0 0,0-3-565 16,0 0-113-16</inkml:trace>
  <inkml:trace contextRef="#ctx0" brushRef="#br0" timeOffset="42680.82">24123 544 2012 0,'3'-25'89'0,"1"16"19"16,0 2-87-16,3-5-21 15,0 9 0-15,3-7 0 0,-3 1 13 0,4-1-1 0,-1 1-1 0,1 6 0 16,3-10-1-16,0 7 0 0,0-3 0 0,0 5 0 16,1-5-10-16,-1 0 0 0,0 5 0 0,0 4 8 15,0 0-8-15,0-6 12 0,0 6-12 0,0-6 12 16,0 0-3-16,-3 6 0 0,7 0 0 0,-8 0 0 16,4 0-9-16,-3 6 0 0,0 0 0 0,3 0 0 15,0-2 0-15,0-4 0 0,-4 9 0 0,1 4 0 0,3-4 0 0,-3 10 0 16,3-7 0-16,-4 7 8 0,-2-6-8 0,2 9 0 15,1-4 0-15,-4-5 0 0,3 9 0 0,-3 0 0 16,0-6 0-16,4-1 0 0,-7 4 0 16,3-6 0-16,-4-4 0 0,-3 10-11 0,0-10 11 0,0 7 0 15,-7-7 10-15,4 1-10 0,-5-1 11 0,1 1-11 16,-3 2 12-16,-1-2-12 0,-3-1 12 0,4-6-12 0,-5 6 12 16,1 1-12-16,0-1 19 0,-3-9-3 0,-1 3-1 0,0 4 0 15,1-1-31-15,-4 0-7 16,3-6-1-16,0 3 0 0,-3 4 11 0,3-7 1 15,1 0 1-15,3 0 0 0,0 0-3 0,3 0-1 16,0-7 0-16,4 4 0 16,0 3-130-16,4-6-27 0,-8-7-4 0,11 13-2 0</inkml:trace>
  <inkml:trace contextRef="#ctx0" brushRef="#br0" timeOffset="43268.69">25178 318 748 0,'0'0'33'0,"0"0"7"0,7-6-32 0,-7 6-8 0,0 0 0 0,7 0 0 15,3-3 200-15,-6-3 37 0,3 2 8 0,-7 4 2 16,0 0-198-16,0 0-39 0,0 0-10 0,0 0 0 16,0 0 0-16,0 0 0 0,0 0 0 0,0 0 0 15,0 0 0-15,0 0 0 16,0 0 0-16,0 0 0 0,0 10 15 0,0-7 1 0,-7 6 0 0,0 1 0 16,3-1 19-16,-6-6 4 0,3 16 1 0,-4-9 0 15,-3 5 8-15,0-5 1 0,0 8 1 0,-4-5 0 16,4 15-6-16,-4-6 0 15,1-3-1-15,-1 6 0 0,1 6-9 0,-1 4-2 0,0-7 0 0,-3 7 0 16,-4 2-15-16,4-5-3 0,0 2-1 0,0 7 0 16,0-10-13-16,3 4 0 0,4 2 8 0,0 1-8 15,3-10 0-15,4 7 0 0,0 2 0 0,4-5 0 16,3-7 0-16,0 3 0 0,3-6-8 0,1 3 8 16,3-6-25-16,0 0 1 0,0-1 1 0,3-2 0 15,1 3-5-15,0 0-2 0,3-7 0 0,0 1 0 16,0 6-80-16,0-7-16 0,7-2-3 0,0-1-690 15</inkml:trace>
  <inkml:trace contextRef="#ctx0" brushRef="#br0" timeOffset="43714.69">25499 613 1432 0,'0'0'64'0,"0"0"12"0,-4 6-60 0,4-6-16 0,0 0 0 0,4 7 0 16,-4-7 36-16,3 12 5 0,-3-3 1 0,4 1 0 0,3 2 18 0,-7 1 3 15,3 3 1-15,1-1 0 0,3-5-23 16,-7 12-4-16,0-3-1 0,0 2 0 15,0 1-10-15,0 7-2 0,-7-7-1 0,3 0 0 16,1-1-23-16,-4 8-13 0,3-4 1 0,1-3 1 0,-4 6 11 0,3-15 0 16,-3 8 10-16,4 1-10 0,-8-3 0 0,4-6 0 15,3 2 0-15,4-2 0 16,-3-4-121-16,3 4-21 0,-4-4-4 0,4-9-1 0</inkml:trace>
  <inkml:trace contextRef="#ctx0" brushRef="#br0" timeOffset="44144.85">25453 450 2221 0,'7'-22'98'0,"-3"19"21"0,-4 3-95 0,3 0-24 16,4-10 0-16,0 10 0 0,4-9 23 0,-1 6 0 15,1-3 0-15,3 2 0 0,-3 4-23 0,3 0 0 0,-4 0-10 0,-3 0 10 16,4 0 0-16,0 4 0 0,-1-4 0 0,1 9 0 16,-4 0-12-16,3-5 12 0,1 2-12 0,-1 6 12 15,-2 7-12-15,-1-6 12 0,0 6-12 0,3-4 12 16,1 4-9-16,-4 0 9 0,0-7 0 0,0 10-9 16,0-3 9-16,4 0 0 0,-4-3 0 0,0 12-8 15,3-16 8-15,1 10 0 0,-1 0 0 0,-2 0 0 0,2-3 0 16,1 3 0-1,-4 0 0-15,0 0-8 0,0-3 8 0,0 9 0 0,-4-3 0 0,1-3 0 0,-4 6 0 0,0-9 0 16,-4 3 0-16,1 3 0 16,-1-6 0-16,-3 6 0 0,0-9 0 0,-3-1 0 15,3 1 12-15,-7 0-1 0,3-7-1 0,-3 1 0 0,0 2-2 0,0-3 0 16,-4-2 0-16,0-1 0 16,4 0-8-16,-7-3 0 0,3-3 0 0,-3 7 0 0,0-7 0 0,0 0 0 15,3 0 8-15,-3 0-8 16,0-7-24-16,0 7-8 0,3-3 0 0,4-3-1 15,0 6-111-15,0-13-23 0,3 10-4 0</inkml:trace>
  <inkml:trace contextRef="#ctx0" brushRef="#br0" timeOffset="44503.93">26148 331 2325 0,'0'0'51'0,"0"0"10"0,0 0 3 0,0 0 2 0,0 0-53 0,0 0-13 0,0 0 0 0,0 9 0 16,0-6 0-16,0 16 0 0,0-9-12 0,0 5 12 0,0 4-13 15,0 0 4-15,3 3 1 0,-3 9 0 16,0 1 8-16,0 2 0 0,0 4-9 0,0-1 9 16,4 1 0-16,-4-4 0 0,-4 7 8 0,4 0-8 0,-3-7 0 0,-1 7 0 15,1 0-9-15,-4 0 9 16,0 3 0-16,0-10 0 0,0 4 0 0,0-4 0 0,-4 7 0 0,4-10 8 16,3-6-8-16,1 4 12 0,-4-7-12 0,3 0 9 15,4-4-9-15,0-2 8 16,4-7-68-16,-1 10-15 0,1-9-2 0,-1-7-869 0</inkml:trace>
  <inkml:trace contextRef="#ctx0" brushRef="#br0" timeOffset="45366.98">26906 553 1854 0,'0'0'82'0,"0"0"17"0,0 0-79 0,0 0-20 0,0-3 0 0,0 3 0 15,0 0 23-15,-3-9 1 0,-1-1 0 0,4 1 0 16,-3 0-24-16,3 6-8 0,-4-10 0 0,1 7 0 16,-1 3 8-16,1-7 8 0,-1 10-8 0,-3 0 11 15,0 0-11-15,0 10-9 0,-4 5 9 0,1-5-13 16,-4 8 13-16,-4 4 0 0,4-3 0 16,-7 3 0-16,3 10 20 0,-3-11 8 0,0 1 0 0,3 13 1 15,1-10-4-15,2 0-1 0,1 6 0 0,0-9 0 16,7 10-12-16,-3-10-2 0,3 9-1 0,3-3 0 15,0-6-9-15,4 0 0 0,0 0 9 0,-3-3-9 16,3-6 8-16,3 5-8 0,1-2 10 0,3 0-10 16,-3-13 0-16,3 6-10 0,0-6 0 0,3 4 0 0,1-4 10 0,-1-3 0 15,5-3 0-15,2 3-8 0,-3-7 8 0,4 1 0 16,-4 0 10-16,0-7-10 0,4-6 12 0,-8 7-3 16,4-1-1-16,-3-2 0 0,0-7 15 0,3 0 2 15,-7-3 1-15,3 6 0 0,-3-3-26 0,4 0 0 16,-4 3 0-16,-3-3 0 0,3 3 0 0,0 7 0 0,-4-10 0 0,1 3 0 15,-4 7-13-15,0-7-8 0,0 6-2 0,0-6 0 16,-4 7 23-16,1-7 0 0,-4 16 0 16,0-7 0-16,0-2-9 15,0 3 9-15,-1 9-12 0,-2-10 12 0,3 1-22 0,-4 6 2 0,1 3 1 0,3-7 0 32,0 4-16-32,-4 3-3 0,0 0-1 0,1 0 0 15,3 3-13-15,-4 4-2 0,1-7-1 0,-1 3-488 0,4 3-97 16</inkml:trace>
  <inkml:trace contextRef="#ctx0" brushRef="#br0" timeOffset="45723.01">26603 807 2278 0,'0'0'101'0,"-4"0"21"0,-3 0-98 0,7 0-24 0,0 0 0 0,0 0 0 0,0 0 19 16,0 0-2-16,0 0 0 0,0 0 0 15,0 0-17-15,0 0 0 0,4 7 0 0,-1-1 0 0,5 0 0 0,-1 4 0 16,0-7 10-16,3-3-10 0,1 9 0 0,3-6 0 16,0 4 0-16,0-7 0 0,4 0-19 0,-4 0 4 15,0 0 1-15,4 0 0 0,-4 0 5 0,0 0 1 0,-4 0 0 0,1-10 0 32,0 7-32-32,-1-3-7 0,1 3-1 0,-4-7-592 0,0 10-118 0</inkml:trace>
  <inkml:trace contextRef="#ctx0" brushRef="#br0" timeOffset="46169.96">26935 171 1854 0,'0'0'40'0,"0"0"9"0,0 0 2 0,0 0 1 0,0 0-41 0,0 0-11 15,0 0 0-15,0 0 0 0,0 0 13 0,0 0 1 16,3 12 0-16,1-2 0 0,3-7 42 0,3 6 8 15,1 4 1-15,-1-4 1 0,5 1-5 0,2 9-1 0,1-10 0 16,3 7 0-16,0 6-13 0,4-4-3 16,-4 1-1-16,4 6 0 0,3 7-26 0,0-1-5 0,4 0 0 0,-4 13-1 31,-3-6-11-31,0-4 0 0,-1 4 0 0,-3 6 8 0,1-10-8 0,-8 10 0 16,0-3 0-16,-4 3 0 0,1-6 0 0,-4 2 0 0,-3 7 0 0,-4-6 0 15,-8 3 0-15,1-6 10 16,0-4-2-16,-7-2-8 0,0 2 9 0,-7-6-9 15,-4 0 0-15,1-6 9 16,-8 0-69-16,4 0-13 0,-4-9-3 0,-7 6-1 0</inkml:trace>
  <inkml:trace contextRef="#ctx0" brushRef="#br1" timeOffset="-198369.06">12368 6505 288 0,'0'0'12'0,"0"0"4"0,-7 0-16 0</inkml:trace>
  <inkml:trace contextRef="#ctx0" brushRef="#br1" timeOffset="-198204.9">12005 6537 633 0,'0'0'56'0,"-7"0"-44"0,7 0-12 0,-7 0 0 0,-4 0 24 0,4 0 2 16,0 0 1-16,0 0-336 16</inkml:trace>
  <inkml:trace contextRef="#ctx0" brushRef="#br1" timeOffset="-197903.88">11899 6568 172 0,'0'0'16'0,"0"0"-16"16,0 0 0-16,0 0 0 0,0 0 88 0,7 0 16 15,-3-10 2-15,-1 10 1 0,4-3-15 0,0-3-2 16,0 3-1-16,-3 0 0 0,-4 3-9 0,11-6-1 16,-1 2-1-16,1-2 0 0,-4 6-26 0,3 0-4 15,1 0-2-15,3 0 0 0,0 0-34 0,0 6-12 16,4-6 0-16,7 4 9 0,-4-4-9 0,7 0 0 0,0 0 0 0,0-4 0 31,1 4-24-31,2-6-6 0,1 6-2 16,0 0 0-16,-4-3 16 0,7 3 4 0,4-3 0 0,-3-3 0 0,2 6 12 15,1 0 0-15,3-4 0 0,1 4 0 0,-1 0 0 0,0 4 0 0,1-4 0 16,3 0 0-16,-4 6 0 0,0-6 15 16,4 3-2-16,4-3 0 0,-5 3-13 0,5-3 0 0,-1 0 0 15,-3 6 0-15,0-2 0 0,0-4 0 0,-4 6 0 0,0-6 0 16,1 3-23-16,-4-3-4 0,35-3-1 16,-14-3 0-16</inkml:trace>
  <inkml:trace contextRef="#ctx0" brushRef="#br1" timeOffset="-192431.98">30671 4696 1666 0,'0'0'36'0,"0"0"8"0,0 0 2 0,0 0 2 0,3-6-39 0,-3 6-9 0,4-4 0 0,-4 4 0 0,0 0 0 0,0 0 8 15,0 0-8-15,0 0 8 16,0-6 26-16,0 6 5 0,0 0 1 0,0 0 0 15,0 0-20-15,0 0-3 0,0 0-1 0,0 0 0 0,0 0 52 0,0 0 11 16,-4 0 1-16,-3 6 1 0,-4-2-26 0,4 5-6 16,-3 0-1-16,-4 4 0 0,3-1-7 0,-3 4-1 15,-4-3-1-15,1-1 0 0,-1 10-15 0,0-3-4 16,-3 0 0-16,4 3 0 16,-1 0-9-16,4-3-3 0,0 2 0 0,0-5 0 15,-4 9-8-15,4-3 0 0,3 0 0 0,1 0 8 0,-1 0-8 0,4-3 0 16,4-3 0-16,-1 5 0 0,0-2 0 0,8 0 0 15,0 0 0-15,-1-3 0 0,4-4 0 0,0-2 0 0,0 5 0 16,7-9 0-16,-3 1 0 16,3 2 0-16,4-6 0 0,-1-3 8 0,4 7 20 0,1-7 3 15,2 0 1-15,1-7 0 0,-4 4-20 0,4 3-3 16,-4-9-1-16,0 2 0 0,4 1-8 0,-4-3 8 0,4-1-8 0,-4 1 8 16,4 0-8-16,-4-4 12 0,4 1-12 0,-1-4 12 15,-3 0-12-15,-3 0 8 0,-4-5-8 0,4-1 8 16,-1 6-8-16,-2-9 0 0,-1 9 9 0,0-12-9 15,0 6 0-15,-4 0 9 0,1-6-9 0,-4 6 0 16,4-3 8-16,-4-3-8 0,-4 12 0 0,-3-9 0 16,0 12 12-16,-3-9-12 0,-1 10 12 0,1-10-12 15,-1 3 0-15,-6 6 0 0,2-2 0 0,1 2 0 16,-3 4 0-16,3-4 0 0,0 1 0 16,0 2 0-16,-4 1-9 0,-3-1 1 0,3 1 0 0,-3 6 0 15,0-6 8-15,4 5-10 0,-5-2 10 16,5 3-10-16,-1-3-2 0,4 6 0 0,0 0 0 0,0 0 0 15,-3 0-35 1,3 0-7-16,-1 0-2 0,-2 0 0 0,3 0-70 16,-4 6-14-16,1-3-4 0,-1-3 0 15,0 10-79-15,-3-1-16 0,-14 3-3 0,7-2-1 0</inkml:trace>
  <inkml:trace contextRef="#ctx0" brushRef="#br1" timeOffset="-192036.87">30540 4828 1954 0,'0'0'43'0,"0"0"9"0,0 0 1 0,0 0 3 0,-4-4-45 0,4 4-11 15,0 0 0-15,0 0 0 0,-3-6 15 0,3 6 1 0,0 0 0 0,0 0 0 16,-7-3 3-16,7 3 1 0,0 0 0 16,0 0 0-16,0 0 0 0,0 0 0 0,0 0 0 0,0 0 0 15,0 9-4-15,3 1-1 0,1-1 0 0,-4-3 0 16,3 4 5-16,5-1 0 0,-5 1 1 0,1-1 0 16,6-6-10-16,-3 10-3 0,0-13 0 0,0 6 0 15,4-3 5-15,-1 7 1 16,5-10 0-16,-5 6 0 0,4-3 16 0,0 0 3 15,1-6 1-15,-1 3 0 0,3 0-34 0,1 0 0 0,0-3 0 0,-1 3-12 0,1-6 12 16,-1 6 0-16,-2 0 0 0,2-4 0 0,-3-2 0 0,4 6-14 16,-4 0 4-16,0 0 1 15,0 0-115 1,0-3-22-16,-3 3-5 0,0 0-1 0,-1-6-76 0,1 6-16 0</inkml:trace>
  <inkml:trace contextRef="#ctx0" brushRef="#br1" timeOffset="-191596.89">31136 4887 2026 0,'0'0'90'0,"0"0"18"0,0 0-86 0,0 0-22 16,0 0 0-16,0 0 0 16,7 0 41-16,4 0 4 0,-1 0 1 0,1-6 0 15,0 3-46-15,-1 3 0 0,4-7 0 0,0 7 0 16,0-3-18-16,1 3 3 0,-1 0 1 0,0-3 0 16,3-3 1-16,1 3 0 0,-4-4 0 0,0 7 0 0,0 0-6 0,1-3-1 15,-1 0 0-15,0-3 0 16,0 6-32-16,-4 0-8 0,5-3 0 0,-5 3-1 15,4-6-107-15,-3 6-20 0,17-4-5 0,-7 4-1 0</inkml:trace>
  <inkml:trace contextRef="#ctx0" brushRef="#br1" timeOffset="-191292.12">31164 5078 1209 0,'0'0'108'0,"0"0"-87"0,0 0-21 0,0 0 0 16,0 0 159-16,0 0 27 0,0 0 6 0,0 0 0 15,0 0-120-15,11 0-24 0,-4-9-4 0,4 9-2 16,-1-3-6-16,1-3 0 0,-1 6-1 0,1 0 0 15,3-4-24-15,0-2-11 0,0 6 10 0,4-3-10 0,0 3 0 0,-1-3-20 16,4-3 4-16,1 6 0 16,-1 0-30-16,0 0-6 0,0-4 0 0,0 4-1 31,0-6-139-31,-3 6-28 0,10-3-6 0,-3 3-1 0</inkml:trace>
  <inkml:trace contextRef="#ctx0" brushRef="#br1" timeOffset="-190397.99">32068 4733 1670 0,'-4'-12'74'0,"4"2"15"0,-4 1-71 0,4 6-18 0,-7-6 0 0,4 9 0 15,3 0 144-15,-4-10 26 0,4 10 5 0,-3 0 1 16,-4 0-153-16,-4 0-23 0,1 6-20 0,-5-2 4 31,-6 8-24-31,4-3-4 0,-1 10-2 0,-7-6 0 0,1 15 29 0,2-12 5 0,-2 9 2 0,3 0 0 16,-1-3 10-16,1 6 0 0,4-3 0 0,-1-3 0 15,4 9 11-15,0-2 4 0,0-4 1 0,7 3 0 0,-4-6 0 0,8 6 0 16,3-3 0-16,0-3 0 0,0-3-5 0,3 3-1 16,4-9 0-16,0 8 0 0,4-11-10 0,-1 6 12 15,1-10-12-15,3 3 12 0,4 1-1 0,-1-10 0 16,4 0 0-16,1 0 0 0,2-3 13 0,1-7 2 16,0 1 1-16,3-4 0 15,4-3-10-15,-8 4-1 0,-2-10-1 0,2 3 0 16,-3-3 0-16,4 0 0 0,-4-3 0 0,-3-3 0 15,-4 3-15-15,4 0 9 0,-8 0-9 0,1-4 8 0,-4 8-8 16,0-1 8-16,-7 3-8 0,3 3 8 0,-3-3 5 0,0 0 1 16,0 4 0-16,-3-1 0 0,3 4-14 0,-4 2-10 15,1 1 2-15,-4-7 0 16,3 0-24-16,1 10-5 0,-1 0-1 0,1 3 0 16,3-10-78-16,-4 7-16 0,4 6-4 0,-3-3-785 0</inkml:trace>
  <inkml:trace contextRef="#ctx0" brushRef="#br1" timeOffset="-190090.07">32300 5238 2530 0,'0'0'112'0,"0"0"24"15,-7 7-109-15,-3-4-27 0,-1 0 0 0,1-3 0 0,2 9 47 0,-2-2 4 16,6-4 1-16,-3 3 0 16,7-3-68-16,0-3-12 0,0 0-4 0,0 0 0 15,0 3-25-15,0 7-6 0,0-10-1 0,4 6 0 16,-4-6-12-16,7 3-2 0,0 6-1 0,0-5 0 15,0-4-139-15,4 0-28 0,3-4-6 0,-14 4 0 0</inkml:trace>
  <inkml:trace contextRef="#ctx0" brushRef="#br1" timeOffset="-189626.04">32752 4918 1839 0,'0'0'81'0,"0"0"18"0,0 0-79 0,0 0-20 15,0 0 0-15,0 0 0 0,0 0 44 0,-4-6 6 0,4-3 1 0,0 9 0 16,0 0 10-16,0 0 3 0,0-13 0 0,4 10 0 16,-1-6-31-16,1-1-5 0,3 1-2 0,0-1 0 15,0 4 1-15,0 0 0 0,4-3 0 0,-4-1 0 16,3 10-15-16,-3-6-4 0,4 0 0 0,0 6 0 15,-4-10-8-15,3 10 0 0,-3 0 0 0,0 0 0 16,-7 0 0-16,7 0 0 0,-7 0 0 0,7 0 0 0,-7 0 0 16,8 10 0-16,-8-10 0 0,3 9 0 0,1 0 0 0,-4 4 8 15,-4-1-8-15,1 4 8 16,-5 0-8-16,1 0 0 0,4-1 0 0,-8 4 0 16,4 0 0-16,-3-4 0 0,-1 7 0 0,1 4 0 15,-5-11 0-15,1 7 0 0,0-3 0 0,-3 3 0 0,-1-3 0 0,0 0 0 16,-3-4 0-16,3 4 0 15,1 0-24-15,-1-3-6 0,4-7-2 0,3 3 0 16,-3 4 42-16,4-6 8 0,-1-4 2 0,1 0 0 0,10-6-7 0,-4 3-1 16,4-3 0-16,0 10 0 0,0-10-12 0,0 6-16 15,4 0 3-15,-1-6 1 0,-3 0 3 0,7 10 1 16,4-4 0-16,-4-3 0 16,3 0-36-16,1 3-6 0,-4-2-2 0,4-4 0 15,3 6-140-15,-4-3-29 0,1-3-6 0</inkml:trace>
  <inkml:trace contextRef="#ctx0" brushRef="#br1" timeOffset="-189186.22">33172 4774 1728 0,'0'0'153'0,"-4"0"-122"0,1-9-31 0,-4 6 0 0,0-4 192 0,-1 7 32 0,5 0 6 0,-4 7 2 16,0-7-182-16,0 3-36 0,3 3-14 0,-3-3 11 16,-3-3-11-16,-1 13-14 0,0-13 3 0,1 9 1 15,-1 1-2-15,-6 2 0 0,3-2 0 0,-1 5 0 16,5-9 0-16,3 10 0 0,0-10 0 0,3 10 0 16,1-13 12-16,-1 10 0 0,4-13 0 0,4 0 0 0,-1 9 0 0,4-3 9 15,0-2 0-15,4 2 0 0,-1-3-9 0,5-3 0 16,2 3 0-16,-3-3-11 0,4 0 11 0,-4 6 0 15,4-2 8-15,-1-4-8 0,5 6 0 0,-1-3 0 16,-4 3 0-16,8-3 0 0,-4 0 0 0,-3 7-8 16,-1-10 0-16,-2 12 0 0,-5-5 8 0,1 2 11 15,-8 7-3-15,1-16 0 0,-4 15-8 0,0-2 0 16,0-4 0-16,-4 4 0 0,-3 0 0 0,0 2-11 0,0 1 3 16,-3 0 0-16,2-1 8 15,-2 4 11-15,-1-6-3 0,-3 5 0 0,0-5-8 0,0-1 0 16,0 7 0-16,-4-6 0 15,1-4-28-15,2 1-7 0,1-1-1 0,0-6-1 16,-3 7-20-16,3-1-4 0,-1-6-1 0,1 3 0 16,-3-2-76-16,6-4-15 0,0-4-3 0,1-5-1 0</inkml:trace>
  <inkml:trace contextRef="#ctx0" brushRef="#br1" timeOffset="-188997.78">33228 4743 2534 0,'7'-10'112'0,"0"7"24"0,-3-6-109 0,3 9-27 15,-7 0 0-15,14-10 0 0,0 10 112 0,0-9 18 16,4 9 3-16,-1-3 1 0,8 0-117 0,-7 3-17 16,6 0-16-16,-2 3 4 15,2-3-103-15,-2 3-20 0,2-3-4 0</inkml:trace>
  <inkml:trace contextRef="#ctx0" brushRef="#br1" timeOffset="-188199.42">30988 5985 748 0,'0'0'33'0,"0"0"7"16,-7-7-32 0,0 1-8-16,3 0 0 0,-3 3 0 0,0-4 356 0,4 4 70 0,3 3 14 0,-7-6 2 15,7 6-392-15,-11 0-78 0,4 0-16 0,-4 0-4 0,1 0 32 0,-1 0 7 16,-3 0 1-16,-3 0 0 0,2 6 8 0,-6-3-10 15,4 4 10-15,-5-4-10 0,1 9 18 0,0-2 4 16,0-1 1-16,0 1 0 0,-4-1 16 0,4 7 3 16,-4-1 1-16,-3 1 0 0,0 3-21 0,0 3-4 15,3 0 0-15,-3 6-8 0,-1-3 10 0,5 3-10 0,-1-3 8 0,4 7-8 16,0-4 0-16,3-6 0 0,4 9 0 0,3-9 0 16,4 6 0-16,0-2 0 0,7-5 12 0,4 1-4 15,-1-3 2-15,8-6 0 0,-1 6 0 0,1-7 0 16,3-2-10-1,0-1 0-15,7-6 0 0,1 3 0 0,2-6 28 0,-3 0 1 0,4 0 0 0,0-9 0 16,0 6 3-16,-1-7 0 0,1 1 0 0,-4-10 0 16,4 3 5-16,0-2 2 0,-4-4 0 0,0-6 0 15,0-4-25-15,0 1-5 0,0-1-1 0,1 1 0 0,-5-3 10 16,1-1 2-16,-1-3 0 16,-2 7 0-16,-5 0 2 0,1-1 1 0,-1 1 0 0,-6 0 0 15,-1 6-3-15,-3-4 0 0,0 7 0 0,-3 0 0 16,-1 4-20-16,-6-4-18 0,3 9 3 0,-4 4 1 15,0-1-87-15,-3 7-18 0,0 0-3 0,0 3-1 16,0 0-53-16,3 3-12 0,1-3-1 0,3 3-735 16</inkml:trace>
  <inkml:trace contextRef="#ctx0" brushRef="#br1" timeOffset="-187951.33">30508 6113 1267 0,'0'0'112'0,"0"0"-89"0,0 0-23 0,-3 10 0 16,3-7 236-16,3 12 44 0,1-8 8 0,3 12 1 16,0-7-236-16,3-3-53 15,1 4 0-15,3-4 0 0,0 7 0 0,0-3 0 16,0-1-8-16,1 1 8 0,-1-4 0 0,0 1 0 0,0-1 0 0,0-6 0 15,4 6 0-15,-4 1-8 0,0-7 8 0,4 6 0 32,-4-9-84-32,0 0-11 0,3 0-1 0,-6 0-817 0</inkml:trace>
  <inkml:trace contextRef="#ctx0" brushRef="#br1" timeOffset="-187722.17">31136 6148 864 0,'-7'0'38'0,"7"0"8"16,-3 0-37-16,3 0-9 0,-4 0 0 0,4 0 0 0,0 0 404 0,0 0 78 16,7-7 16-16,4 7 3 15,-1-6-432-15,1 6-86 0,3-3-18 0,-3 3-3 0,3-6 27 0,0 6 11 16,3-3-8-16,-2 3 8 15,2-7-44-15,1 7-3 0,-4 0-1 0,0 0-668 16,4-3-135-16</inkml:trace>
  <inkml:trace contextRef="#ctx0" brushRef="#br1" timeOffset="-187507.02">31126 6336 2602 0,'0'0'57'0,"0"0"12"0,0 0 3 0,0 0 1 0,0 0-58 0,7 0-15 0,3 9 0 0,4-9 0 15,0 3-13-15,1-3-6 0,2 0-1 16,1 0 0-16,3 0-40 16,4 0-9-16,-1 0-2 0,1 0 0 15,3-3-84-15,1 3-17 0,-1 0-3 0,0-3-393 0,4-3-80 0</inkml:trace>
  <inkml:trace contextRef="#ctx0" brushRef="#br1" timeOffset="-185249.69">32078 5944 921 0,'-10'-3'82'0,"6"-4"-66"0,0 7-16 0,-6 0 0 0,-1 0 167 0,1 0 29 15,3 0 7-15,-7 0 1 0,-1 7-129 0,1-4-26 16,0 0-5-16,0 6 0 0,-4-2-2 0,4 2 0 16,-3-3 0-16,-1 4 0 0,4-1 1 0,0 1 0 15,-4-1 0-15,4 7 0 16,0-7-15-16,-4 10-4 0,4 3 0 0,-3 0 0 0,2 0-16 0,-2 9-8 15,-1-3 0-15,1 4 8 0,-1 2-8 0,4-2 0 16,3 2 0-16,1-3 0 16,3 1 0-16,3-4 0 0,1-6 0 0,6 6 0 0,1-12 0 15,6 6 0-15,-3-3 0 0,7-7 0 0,0 7 0 16,1-10 0-16,6-6 0 0,0 7 0 0,0-4 0 0,4-3 0 0,-1-3 0 16,1 0 8-16,3-3-8 0,-3-3 10 0,-4-4-10 0,0 1 10 15,-3 3-2-15,0-10-8 16,-4 4 12-16,-4-7-4 0,1-3 2 0,-4 0 0 0,0 0 0 0,0-3 0 15,0-3 10-15,-3-1 3 0,-4 4 0 0,0-6 0 16,0 3-5 0,0 3-1-16,-4-4 0 0,4 7 0 0,-7-3-17 0,4 10 0 15,-4-10 0-15,3 6 0 0,-3 6 8 0,3 1 5 0,-3-4 1 0,0 10 0 16,0-1-37 0,0-2-7-16,0 9-2 0,4-3 0 15,3 3-11-15,-7-6-2 0,3 6-1 0,4 0 0 16,0 0-158-16,0 0-31 0,0 0-6 0,14 0-2 0</inkml:trace>
  <inkml:trace contextRef="#ctx0" brushRef="#br1" timeOffset="-184904.86">32219 6555 2005 0,'0'0'44'0,"0"0"8"0,0 0 3 0,0 0 2 0,0 0-45 0,0 0-12 16,0 0 0-16,0 0 0 0,0 0 10 0,0 0 0 15,0 0 0-15,0 0 0 0,0 0 8 0,0 0 2 16,0 0 0-16,0 0 0 0,7-6-20 0,-7 6 8 0,0 0-8 0,0 0 0 16,0 0 0-16,0 0 0 0,0 0 0 0,0 0 0 31,-3 9-39-31,3-9-8 0,0 0-1 0,0 0-1 16,-4 7-139-16,4-7-28 0</inkml:trace>
  <inkml:trace contextRef="#ctx0" brushRef="#br1" timeOffset="-184495.68">32650 6019 1324 0,'0'0'118'0,"0"0"-94"0,0 0-24 0,-7 0 0 16,3 6 189-16,0 1 34 0,-3-1 6 0,0 3 2 15,0-6-187-15,-3 10-44 0,-1-4 0 0,-3 1 0 0,0 2 0 0,-4 4 0 16,1 0 0-16,-5-7-8 0,1 4-7 0,-3 2-1 16,-1-2 0-16,7-1 0 0,-3-2 16 0,7 2 0 15,3-2 0-15,1-4 0 0,-1 0 0 0,4-6 0 16,7 0 0-16,0 0 0 0,0 0 0 0,0 0 0 0,0 0-13 0,14 0 5 16,-3 0 8-16,3-3 0 0,0 3 0 0,0-3 0 15,-3-3 0-15,3 6 0 0,4 6 0 0,-8-3 0 16,-3 7 0-16,4-7 0 0,-1 6 0 15,4 4-8-15,-3-4 23 0,3 10 5 16,-3-7 0-16,3-2 1 0,0 9-9 0,0-4-1 16,-3 1-1-16,-1 0 0 0,1-7 3 0,-4 10 1 0,0-10 0 0,0 4 0 15,-7-1 5-15,0-2 1 16,-4 2 0-16,1-2 0 0,-4-1-11 0,-4 4-1 0,1-4-8 16,-4 1 12-16,-4 2-12 0,4-2 8 15,0-1-8-15,-4 3 0 16,0-2-91-16,-3 2-24 0,4-2-5 0,-4-1 0 0</inkml:trace>
  <inkml:trace contextRef="#ctx0" brushRef="#br1" timeOffset="-184265.23">32628 6032 748 0,'0'0'67'0,"-7"0"-54"15,0 0-13-15,7 0 0 0,0 0 357 0,0 0 69 16,0 0 14-16,0 0 2 0,0 0-322 0,0 0-64 16,0 0-12-16,7 0-4 0,0 0-32 0,8 0-8 15,2 0 0-15,1-7 0 16,-1 1 0-16,5 6-12 0,-1 0 2 0,0-9 1 0,4 9 9 0,6-3-10 16,-2-7 10-16,6 10-10 15,-3-9-110-15,-4 9-21 0,-3-10-5 0</inkml:trace>
  <inkml:trace contextRef="#ctx0" brushRef="#br1" timeOffset="-182296.92">25375 4564 806 0,'0'0'72'0,"0"0"-58"0,0 0-14 0,0 0 0 16,0 0 207-16,0 0 38 0,0 0 8 0,0 0 2 15,0-3-151-15,4-3-31 0,-1-7-5 0,1 10-2 16,-1-6-25-16,1-1-5 0,-1 1 0 16,5-1-1-16,-1-2-26 0,-4-1-9 0,1 4 0 0,-1-4 9 15,1-2-9-15,-4 2 0 0,0 1 0 0,0-7 0 16,0 9 0-16,-4-2 8 0,1-1-8 0,-4 4 8 0,0-1-8 0,-1 7 0 15,-2-6 9-15,-1 9-9 0,-3 0 16 0,0 0-2 16,0 3 0-16,-4 3 0 0,4-3 4 0,-3 10 1 16,-5-4 0-16,8 1 0 0,-3 2-19 0,-1 4 0 15,0 0 0-15,1-1 0 16,-4 7 0-16,6-6 0 0,1 3 0 0,-3 3 0 16,3 6 16-16,0-3 0 0,-1 6 0 0,5 1 0 0,-1-1-7 0,1 1-1 15,3 8-8-15,0 1 12 16,-1-6-12-16,5-4 8 0,-4 0-8 0,3 4 0 0,1-4 8 0,6-3-8 15,-3-3 0-15,0 7 0 16,0-13 0-16,4 3 0 0,-4 0 0 0,0-1-10 16,3-5-34-16,1-3-8 0,-4-1 0 0,3-2-1 15,1-1-87-15,0-6-18 0,-4 7-3 0,0-10-626 16</inkml:trace>
  <inkml:trace contextRef="#ctx0" brushRef="#br1" timeOffset="-182059.95">24684 4975 748 0,'0'0'67'15,"0"0"-54"-15,-11 0-13 0,8 0 0 16,3 0 346-16,0 0 66 0,0 0 14 0,0 0 2 16,0 0-323-16,3-10-65 0,8 10-12 0,-1-3-4 0,5-6-2 0,2 9-1 15,1-3 0-15,7-3 0 16,-1 2-21-16,8-2 9 15,3 6-9-15,1-3 0 0,6-6 0 0,-3 9 0 0,-1-4 0 0,5-2 0 16,-4 3-20-16,-4-3-5 0,-3 0-1 0,-4-1 0 16,0 4-35-1,4-6-7-15,-7-1-2 0,-4 1-589 0,0-1-117 0</inkml:trace>
  <inkml:trace contextRef="#ctx0" brushRef="#br1" timeOffset="-181627.16">25961 4276 576 0,'0'0'51'0,"0"0"-41"0,3 0-10 0,-3 0 0 16,0 0 177-16,0 0 34 0,8 0 6 0,-8 0 2 15,0 0-128-15,0 0-26 0,0 0-5 0,0 0 0 16,0 0 0-16,0 0 1 0,0 0 0 0,-8 3 0 16,1-3-7-16,0 9-2 0,-3 1 0 0,3-1 0 15,-4-6-16-15,-3 10-4 16,3 2-1-16,-3-5 0 0,0 2-10 0,0 1-1 0,0 6-1 0,0-7 0 16,0 7 5-16,-4 3 2 0,0-3 0 0,1 3 0 15,-1 0-14-15,1 9-4 0,-1-9 0 0,4 3 0 16,-4 3-8-16,4 7 8 0,0-4-8 0,0 0 8 0,3 1-8 15,1 5 0-15,3-5 9 16,0 2-9-16,0-2 0 0,3-7 9 0,-3 6-9 0,7-3 0 0,0-3 8 16,0-6-8-16,0 3 0 0,3 0 0 0,1-3 0 0,0-6 0 15,3 8 0-15,0-5 0 0,-4-3-10 0,4-4-6 16,4 4 0-16,-1-4-1 16,1-6-34-16,3 7-6 0,4-1-2 0,-1-6 0 15,5 3-112-15,-1-2-22 0,25-4-5 0,-11-4-1 0</inkml:trace>
  <inkml:trace contextRef="#ctx0" brushRef="#br1" timeOffset="-180186.08">26222 4592 1378 0,'0'0'61'0,"-4"-6"13"0,1 6-59 0,-1-3-15 16,-3 0 0-16,4-3 0 0,-1 6 73 0,4 0 12 16,-7 0 3-16,0 0 0 0,0 6-71 0,0-3-17 0,0 0 0 0,-4-3 0 15,1 9 0-15,-1-2-9 0,-3-4 1 0,4 9 0 16,-5-2 8-16,1-1 0 0,-3 10 0 0,3-3 0 16,-1-7 0-16,1 10 12 0,4 0-2 0,-4 3-1 15,3 0 13-15,1 3 2 0,2-10 1 0,1 7 0 16,4-3-25-16,3-3-20 0,0 6 3 15,3 0 1-15,1-13 27 0,3 10 5 16,0-6 2-16,4 2 0 0,6-9-18 0,-3 4 0 0,0 2 0 0,1-5 0 16,6-4-8-16,-4 3 8 0,5-6-13 0,-1-6 5 15,0 3 18-15,4-4 4 0,-1 1 1 0,-3-3 0 16,-3-1 2-16,3-2 1 0,-3-4 0 0,0 4 0 16,-4-7 15-16,0 3 3 0,-4-3 1 0,1 0 0 15,-4-2-13-15,0-5-4 0,-3-2 0 0,3 3 0 16,-4 3 4-16,-3-3 0 0,0 3 0 0,-3 0 0 15,-1 0-1-15,1 10 0 0,-4-7 0 0,-1 9 0 32,-2 1-46-32,3-3-9 0,0 8-1 0,-4-2-1 0,4 3-141 0,-3 3-28 0,2 0-5 0,1 0-2 0</inkml:trace>
  <inkml:trace contextRef="#ctx0" brushRef="#br1" timeOffset="-179954.99">26402 4887 172 0,'0'0'16'0,"0"0"-16"0,-4 10 0 0,1-4 0 16,-1 3 421-16,1 1 82 15,-1-1 16-15,4 4 3 0,4 2-414 0,-1-9-84 16,1 10-16-16,-1-10-8 15,4 10-43-15,-3-6-13 0,-1-4-4 0,1 3 0 16,0 1-62-16,3-4-13 0,-4 0-2 0,-3-6-330 0,0 0-65 0</inkml:trace>
  <inkml:trace contextRef="#ctx0" brushRef="#br1" timeOffset="-179526.02">26666 4671 403 0,'0'0'17'0,"0"0"5"0,0 0-22 0,4 0 0 15,0-13 0-15,-1 10 0 0,4-6 444 0,0-1 84 16,0 1 16-16,4 6 4 16,-1-7-432-16,5 1-86 0,-5-1-18 0,1 1-3 15,-1 3-9-15,1 0 0 0,-1-4 0 0,1 1 8 0,-4 9-8 0,0-13-17 16,4 13 4-16,-4-3 1 0,0 3 12 0,-7 0 0 15,0 0 0-15,10 0 0 0,-3 0 0 0,1 3 0 16,-8-3 0-16,7 6 0 0,0 1 0 0,-4-1 0 16,-3-6 0-16,0 13 10 0,4-4-18 0,-8 0-4 15,1 4-1-15,-1-4 0 0,-3 4 13 0,-4-1 0 0,1 7 0 16,-1 0 0-16,-3-6 0 0,0 8 0 0,0 1-9 0,0-6 9 16,3 6 0-16,4-13 0 0,-3 4 0 15,-1 0 0-15,4-1 0 0,3 4 0 0,-3-4 0 0,4 1 0 16,3-4 0-16,-4 10 0 15,4-9 0-15,0 2 8 0,0 1-8 0,0-1 8 0,4-2-8 0,-1 8 8 16,1-5-8-16,3-1 0 0,-3-2 0 16,3-1 0-16,3 4-10 0,-6-7 10 0,6-3-12 15,1 7 12 1,-1-10-61-16,5 6-6 0,-5-6-1 0,4 0 0 16,0-6-168-16,0 6-35 0,11-19-6 0,-4 6-2 0</inkml:trace>
  <inkml:trace contextRef="#ctx0" brushRef="#br1" timeOffset="-179102.53">27178 4548 518 0,'0'0'46'0,"0"-6"-37"16,0 6-9-16,0 0 0 0,4-3 376 0,-4 3 72 16,0 0 16-16,0 0 2 0,0 0-370 0,0 0-75 15,0 0-21-15,0 0 9 0,0 0-9 0,-4 3 0 16,-3 10-10-16,0-7 10 0,3-3-11 0,-3 7 11 15,0 2-12-15,0-3 12 0,0 1 0 0,0-1 0 16,4 1 0-16,-4-7 0 0,-1 6 0 0,1 1 0 16,4-1 0-16,-1 0 0 15,-3-2 0-15,0-1 0 0,4-3 0 0,-4 7 0 0,3-10 10 0,-3 9-1 16,4-6 0-16,-1 6 0 0,4-9-1 0,0 0-8 16,0 0 12-16,4 7-4 0,-4-7-8 0,10 3 0 15,1 3 0-15,-1-3 0 0,4 0 0 0,4-3 0 0,-4 0 0 0,4 7 0 16,-4-7 0-16,4 0 0 0,-1 3 0 15,-3-3 0 1,0 6 0-16,-3-3 0 0,0 0 0 0,-4 13 0 0,3-13-12 0,-6 10 12 16,-4-4-10-16,-4 7 10 0,4 0 0 0,-7-1 0 0,0-2 0 0,0-1 0 15,0 7 0-15,-4-3 0 16,1-1 0-16,-1-2 10 0,4 0-10 0,0 2 0 0,-3-2 0 16,2-4 0-16,-2-3 8 0,3 1-8 0,0 2 0 0,0-6 8 15,0-3-8-15,0 7-12 0,-4-7 2 0,8-7 1 31,-5 7-85-31,1-3-17 0,-3-6-3 0,-1 2-754 0</inkml:trace>
  <inkml:trace contextRef="#ctx0" brushRef="#br1" timeOffset="-178933.68">27065 4595 2257 0,'18'-9'100'0,"-18"9"20"0,7-3-96 0,3 3-24 15,5-9 0-15,-1 9 0 0,7 0 40 0,0-4 2 16,4-2 1-16,-1 6 0 0,1 0-43 0,0 0 0 16,-4 0-8-16,4-3 8 15,-8-3-140-15,4 6-20 0,-6 0-4 0</inkml:trace>
  <inkml:trace contextRef="#ctx0" brushRef="#br1" timeOffset="-178542.1">27425 4119 288 0,'0'0'25'0,"-7"-3"-25"0,0-4 0 0,0 4 0 16,3 3 344-16,1-9 63 0,-1 9 13 0,4 0 2 15,0 0-298-15,0 0-59 0,0 0-12 0,0 0-2 16,4 9-35-16,-1-6-6 0,4 10-2 0,-3-4 0 0,3 1-8 0,-4 12 0 16,4-10 9-16,1 7-9 15,2 3 20-15,1-3-1 0,-1 0 0 0,1 3 0 0,3-7-5 0,0 4-1 16,-3 3 0-16,3 0 0 0,0-3 4 0,0 0 1 16,4 3 0-16,-1 3 0 0,1-7 0 0,0 11 0 15,3-4 0-15,0 3 0 0,0-3-2 0,0 6-1 16,0 1 0-16,-3-1 0 0,3 7-15 15,-7-1 11-15,0 1-11 0,-3-7 10 16,0 4-10-16,-4-4 0 0,-7 4 0 0,-4-7 0 0,-3 0 0 0,0 0 0 16,-4-2 0-16,-3-1 0 15,0-3-19-15,-3 0 1 0,-1-1 0 0,-3 8 0 16,-7-10-123-16,3-4-25 0,0 4-5 0</inkml:trace>
  <inkml:trace contextRef="#ctx0" brushRef="#br1" timeOffset="-177798.05">25273 5746 748 0,'0'0'33'0,"0"0"7"0,0 0-32 0,7 0-8 15,-3-6 0-15,-1 0 0 0,4-4 211 0,-3 1 40 16,-1 3 8-16,4-1 1 0,-3-2-176 0,-1 0-36 0,1 2-8 0,-1-2 0 16,-3 0-21-16,4-4-4 0,-1 4-1 0,-3-1 0 15,0-2-14-15,0 2 0 0,0-2 0 0,0 2 0 16,0-5 11-16,-3 2-11 0,-1 4 12 0,1-1-12 15,-1-2 21-15,1 2-2 0,-4-2-1 0,0 9 0 16,0-7 6-16,0 4 0 0,0 3 1 0,-4 3 0 16,-3-3 1-16,3-4 0 0,1 7 0 0,-4 7 0 0,-1-1 2 15,1 3 1-15,-3-2 0 0,3 5 0 0,-1-2-29 0,-2 2 0 16,-1 10 0-16,4-3 0 0,-4 3 0 0,4 6 9 16,4-3-9-16,-4 10 12 0,0-4-12 0,3 7 0 15,4-4 0-15,0 10 0 0,0-6 0 0,3-4 0 16,-3 7 0-16,4-7 0 0,-1 4 0 15,1-4 0-15,3 4 8 0,-4-3-8 16,4-4 0-16,4-6 0 0,-1 6 0 0,1-2 0 16,-4-4-20-16,3 3 0 0,1-9 0 0,-1-4 0 15,1 4-53-15,-4-6-11 0,0 2-1 0,-4-8-807 16</inkml:trace>
  <inkml:trace contextRef="#ctx0" brushRef="#br1" timeOffset="-177584.78">24712 6082 2790 0,'0'0'61'0,"0"0"13"0,0 0 2 0,0 0 3 0,-3-10-63 0,3 10-16 0,3 0 0 0,8-3 0 16,-1-3-13-16,4 6-6 0,0 0-1 0,8-3 0 15,2 3-32-15,1-3-6 0,3-4-2 0,0 7 0 31,4-9-5-31,0 9-2 0,3-9 0 0,-3 9 0 16,-4-13-102-16,0 4-21 0,1 6-4 0,-5-7-616 0</inkml:trace>
  <inkml:trace contextRef="#ctx0" brushRef="#br1" timeOffset="-177201.07">25848 5492 172 0,'0'0'8'0,"0"0"1"0,4-3-9 0,-4-3 0 15,0 0 0-15,0 6 0 0,0 0 414 0,0 0 81 16,0 0 16-16,0 0 3 0,0 0-421 0,0 0-84 16,0 0-9-16,0 0-17 0,0 0 17 0,-7 6 16 15,-1-6-4-15,-2 9 0 0,-1 1-3 0,-3 2-1 0,-3 7 0 16,-1-6 0-16,-3 9 16 0,0-4 4 15,-4 4 0-15,-3 7 0 0,-1-4 18 0,1 6 4 16,-4 0 1-16,1 7 0 0,-1 6-9 0,-3 0-2 16,6 0 0-16,1-4 0 0,0 4-31 0,3-3-9 15,1 0 0-15,2 0 0 0,5-7 0 0,-1 7 0 16,4-7 0-16,3-2 0 0,1-1 11 0,3 0-3 0,3-2 0 16,4-4 0-16,0-3-8 0,0 3-11 0,4-9 3 0,-1 2 0 31,4-5-37-31,4 6-7 0,3-10-2 0,0 4 0 15,0-4-11-15,4 0-3 0,3-5 0 0,0 5 0 0,0 0-5 0,1-5-2 0,2 5 0 0,1-9 0 16,0 9-159-16,-1-6-32 0,15-3-6 16,-11-3-2-16</inkml:trace>
  <inkml:trace contextRef="#ctx0" brushRef="#br1" timeOffset="-176765.74">25936 5872 2145 0,'0'0'47'0,"0"0"9"0,0 0 3 0,0 0 2 0,0 0-49 0,0 0-12 16,0 0 0-16,0 0 0 0,0 0 0 0,0 0 11 15,0 0-11-15,0 0 10 0,-7 9-10 0,0-6 0 16,-3 13 0-16,-5 0 8 0,1-7-8 0,-3 13 0 15,-1-3 0-15,-3 3 0 0,0 0 0 0,-4 0 0 0,4 6 0 0,0-6 0 16,0 0-13-16,-1 6 5 0,1-6 8 0,7 3-13 16,-4-6 25-16,8 3 6 0,-1 0 1 0,4 0 0 15,0-3-4-15,4-7-1 0,3 7 0 0,0-7 0 16,7-2-3-16,0 2-1 0,0-2 0 0,7-1 0 16,-4-3-10-16,8-2 0 0,0-4 9 0,3 0-9 15,-3-4 0-15,3-2 0 0,0-3 0 0,0-1-8 16,0-2 8-16,0-7 0 0,-3 6 10 15,0 1-10-15,3-7 11 0,-7-3-11 16,0 3 12-16,0-3-12 0,4 0 16 0,-8 1-4 0,1-5-1 0,-4 1 0 16,0 0-11-16,-7-3 0 0,0 6 9 0,0 0-9 15,0-3 0-15,-3 3 9 0,-1-3-9 0,-3 3 0 16,0-3 0-16,3 6 0 0,-3-3-15 0,4 3 5 31,-4 7-103-31,3-1-21 0,1 4-4 0,-1 3-770 0</inkml:trace>
  <inkml:trace contextRef="#ctx0" brushRef="#br1" timeOffset="-176511.67">26226 6261 1785 0,'0'0'79'0,"-4"3"17"16,-3 3-77-16,0-3-19 0,-4 3 0 0,4-2 0 0,4 8 140 0,-4-6 25 16,3 4 5-16,-3-4 1 0,4 3-143 0,-1 1-28 15,-3-4 0-15,3 0-14 0,-3 4 0 0,4-1 0 16,3-9 0-16,0 0 0 16,-4 6-30-16,4-6-7 0,0 0-1 0,0 0 0 15,0 0-64-15,0 0-12 0,0 0-4 0,7-6-684 0</inkml:trace>
  <inkml:trace contextRef="#ctx0" brushRef="#br1" timeOffset="-176072.16">26610 5872 1324 0,'0'0'118'0,"0"0"-94"16,0-10-24-16,0 10 0 15,-11 0 270-15,11 0 50 0,0 0 9 0,0 0 3 16,-3 7-268-16,3-7-52 0,-7 3-12 0,0 3 0 16,0-3-13-16,-4 7-2 0,1-1 0 0,-1 0 0 15,0-2 2-15,1 2 0 0,-4 0 0 0,0 4 0 16,3-4 13-16,4 1 0 0,-4-4 0 0,4-3-9 0,0 0 9 0,7-3 0 16,0 0 0-16,0 0 8 0,0 0-8 0,0 0 0 15,0 0-8-15,0 0 8 0,0 0-13 0,7 0 2 16,0-3 1-16,4 3 0 0,-4 0 10 0,0 0-10 15,4 0 10-15,-1 0-10 0,1 3 10 0,-4 4 0 0,0-4 0 16,4 6 0-16,-4 4 0 0,3-4-12 16,1 4 12-16,-1 2-12 0,1-2 12 15,0-1 0-15,-1-2 0 0,1 2-8 0,-4-2 8 0,0 2 0 16,0-2 0-16,-4 5 0 0,1-8 0 0,-4 8 0 0,3-5 0 0,-6-4 0 16,3 10 16-16,-4-10 1 0,-3 3 1 15,4 1 0-15,3 2 8 0,-7 4 2 0,-4-7 0 0,1 4 0 16,3-4-28-16,-4 1-14 0,4-4 2 0,-4 3 0 31,-3-2-25-31,4-4-5 0,6 0-1 0,-7 3 0 16,1-3-126-16,-1-3-26 0,4-3-5 0,0-6-616 0</inkml:trace>
  <inkml:trace contextRef="#ctx0" brushRef="#br1" timeOffset="-175810.69">26525 5856 1094 0,'0'0'97'0,"0"0"-77"15,4-6-20-15,-4 6 0 0,0 0 322 0,0 0 61 16,0 0 12-16,0 0 2 0,0 0-303 0,7-3-61 16,4-4-12-16,-1 7-2 0,4 0-19 0,0 7 0 15,0-4 0-15,1-3 0 0,6 9 0 0,0-6 0 16,-3-3-10-16,3 10 10 15,3-10-52-15,-2 0-2 0,-1 0-1 0,-4 6 0 16,5-3-20-16,-1-3-4 0,3-3-1 0,-6-3 0 16,3 6-128-16,0-10-25 0,-3 7-6 0,0-6-1 0</inkml:trace>
  <inkml:trace contextRef="#ctx0" brushRef="#br1" timeOffset="-175392.14">26822 5445 1094 0,'0'0'97'0,"0"0"-77"0,0 0-20 0,0 0 0 16,0 0 220-16,0 0 41 0,0 0 8 0,0 0 2 16,0 0-201-16,0 0-40 0,0 0-8 0,7 7-2 15,-7-7-9-15,10 6-3 0,-3 3 0 0,4 1 0 0,0 2 1 0,-1 1 0 16,1 9 0-16,6-4 0 0,-3 1 9 0,4 3 2 16,0 3 0-16,-1 4 0 0,5 2-6 0,2 0-1 15,1 4 0-15,-4-4 0 0,0 4 2 0,-3-4 0 16,3 10 0-16,0-10 0 0,4 0 13 0,-11 1 2 15,0-1 1-15,-3 4 0 0,-4-10-19 0,-4 0-3 16,-3 6-1-16,0 4 0 0,-7-7-8 16,0 3 8-16,-10 1-8 0,2-7 8 0,1 6-8 0,0 0 0 0,-7 1 0 15,0-4 0-15,3-3 0 0,-3-6 0 16,3 3 0-16,1 0 8 0,-1-3-17 0,4-1-4 0,0-5-1 16,0 0-730-16,3-4-145 15</inkml:trace>
  <inkml:trace contextRef="#ctx0" brushRef="#br1" timeOffset="-170195.44">25922 7339 1324 0,'0'0'118'0,"0"0"-94"16,-7 7-24-16,0-4 0 15,0 3 140-15,3 0 23 0,4 4 5 0,-3-1 0 16,3-3-196-16,3 1-40 0,1 2-8 0,3-3-450 16,-3-3-90-16</inkml:trace>
  <inkml:trace contextRef="#ctx0" brushRef="#br1" timeOffset="-169484.11">26455 6957 1468 0,'0'0'32'0,"3"-10"8"0,-3 10 0 0,4-3 1 0,-1-3-33 0,-3 6-8 0,0-9 0 0,0 9 0 15,-3-7 44-15,3 7 6 0,0 0 2 0,0-6 0 16,0 6-29-16,0 0-6 0,0 0-1 0,0 0 0 16,-7-3-16-16,7 3 0 0,-11-6 8 0,4 6-8 15,0 0 0-15,0 0 0 0,0 9 0 0,-4-9 0 16,4 0 0-16,-3 9 0 0,-1-5 0 0,-3 5 0 16,0 0 0-16,0 1-9 0,0-1 9 0,0 1-8 15,-4-1 8-15,4-3 0 0,0 4 0 0,0-4 0 16,3-3 0-16,4 6 0 0,7-9 8 0,-3 4-8 0,3-4 16 0,0 0-2 15,0 0 0 1,0 0 0-16,0 0-14 0,3 9 0 0,8-9 8 0,-1 9-8 16,-3-9 0-16,4 4 0 0,3 2 0 0,-3-3 0 0,-1 3 0 0,1-3 0 15,-1 7 0-15,1-7 0 16,-1 6 0-16,1 1-8 0,0 2 8 0,-1-2 0 0,-3-1 0 0,4 4 9 16,-4-4 1-16,0 4 0 0,-4-4-10 0,5 0 0 15,-5 1 0-15,1 2 0 0,-1-2 0 0,1 2-17 16,-1-2 4-16,-3-1 1 0,4 0 12 0,-4 4 0 15,0-4 9-15,0 4-9 0,-4-4 12 0,4 4-3 16,0-4-1-16,-3 4 0 0,-1-4 0 0,1 1-8 16,-4 2 12-16,3-2-4 0,-3-1-8 0,3 4-16 0,-3-4 4 0,0 0 1 15,-3 4-1-15,3-4-1 0,0-2 0 0,0-4 0 16,0-3 13-16,-1 0 0 0,5 0 0 0,-4 0 0 16,7 0 24-16,-4 0 0 0,-3-10 1 0,0 7 0 15,4-3 19-15,-4-7 3 0,0 4 1 0,3 0 0 16,-3-4-28-16,3-6-4 0,1 7-2 0,-4-7 0 15,3 3-14-15,4-3 11 0,0 1-11 0,4-4 10 16,-1 9 2-16,1-6 1 16,3-3 0-16,0 10 0 0,0-7-4 0,0 6-1 15,0-5 0-15,4 5 0 0,-4-6 4 0,3 7 1 0,-2-1 0 0,2-6 0 16,-3 7-2-16,4-1-1 0,-1-2 0 0,-3 2 0 16,0 0-10-16,4-5 0 0,-4 5 9 0,0 1-9 15,0-4-12-15,-3 3-8 0,3-5 0 0,-4 8-1 31,4-2-147-31,-3 2-30 0,-1-2-6 0</inkml:trace>
  <inkml:trace contextRef="#ctx0" brushRef="#br1" timeOffset="-168763.64">27464 3495 1792 0,'0'0'80'0,"0"0"16"0,0 0-77 0,0 0-19 0,0 0 0 0,0 0 0 16,0 0 17-16,0 0 0 15,0 0 0-15,0 0 0 0,0 0-17 0,0 0 8 16,0 0-8-16,0 0 0 0,0 0 0 0,-4 3 0 0,4-3 0 0,0 0-9 31,0 0-107-31,0 0-22 0,0 0-4 0,0 0-1 0</inkml:trace>
  <inkml:trace contextRef="#ctx0" brushRef="#br1" timeOffset="-167048.16">27922 3021 288 0,'0'0'12'0,"0"0"4"0,0 0-16 0,0 0 0 0,0 0 0 0,0 0 0 15,0 0 98-15,0 0 17 0,0 0 3 0,0 0 1 16,0 0-86-16,0 0-17 0,0 0-3 0,0 0-1 16,0 0 16-16,0 0 4 15,0 0 0-15,0 0 0 0,-7 0 3 0,7 0 1 0,0 0 0 0,0 0 0 16,-3 10 19-16,-1-7 4 0,-3-3 1 0,4 9 0 16,-4 1 3-16,0-1 1 0,3-6 0 0,-3 10 0 15,0 6 25-15,0-1 6 0,0-5 1 0,0 9 0 16,-4 0-64-16,1 0-13 0,-1 3-3 0,0-3 0 15,-3 3-16-15,4-3 8 0,-1 0-8 0,-3 3 0 16,0-3 8-16,3 0-8 0,1 0 0 0,3-3 0 16,-4-4 0-16,4 4 0 0,-4-6 0 0,4 5-9 15,0-8-35-15,4 2-8 0,3-2 0 0</inkml:trace>
  <inkml:trace contextRef="#ctx0" brushRef="#br1" timeOffset="-163724.75">24232 5207 666 0,'0'0'14'0,"0"0"3"0,0 0 1 0,0 0 2 0,0 0-20 0,0 0 0 0,0 0 0 0,0 0 0 16,0 0 0-16,0 0-16 0,0 0 4 0,0 0 0 16,0 0 12-16,0 0 0 0,0 0 0 0,0 0 0 15,0 0 43-15,0 0 14 0,0 0 3 0,0 0 1 16,0 0 36-16,0 0 7 0,0 0 2 0,0 0 0 15,7-9-11-15,-3 5-3 0,-4 4 0 0,0 0 0 0,0 0-51 0,0 0-10 16,0 0-3 0,0 0 0-16,0 0 10 0,0 0 2 0,0 0 0 0,0 0 0 15,0 0-23-15,0 0-4 0,0 0-1 0,0 0 0 16,-4-6 6-16,4 6 1 0,0 0 0 0,0 0 0 16,0 0 14-16,0 0 3 0,-7-3 1 0,7 3 0 15,0 0-19-15,0 0-4 0,-3-3-1 0,3 3 0 0,0 0 6 0,0 0 1 16,0 0 0-16,-7-6 0 0,0 6 5 0,0 0 2 15,7 0 0-15,-11 0 0 0,4-4-11 0,0 4-3 16,0 0 0-16,0 4 0 0,-4-4-1 0,1 0-1 16,-1 0 0-16,0 0 0 0,4 9 4 0,-7-9 1 15,0-3 0-15,-3 3 0 0,2 3 5 16,-6-3 2-16,-3 0 0 0,2 0 0 0,-2 0-3 0,-4-3-1 16,-4 3 0-16,-4 0 0 0,1 0 5 0,-4 0 2 0,1 0 0 0,2 0 0 15,-6 3-5-15,3-3-1 0,-7 3 0 0,4 3 0 16,-11-2-9-16,7 2-3 0,-7-3 0 0,4-3 0 15,3 6-8-15,-3 0 0 0,3-6 0 0,-4 0 0 16,1 0 0-16,0 0 8 0,3 7-8 0,-4-4 8 16,5 3-8-16,-5-6 0 0,4 0 0 0,4 0 8 15,0 0-8-15,6 0 12 0,-2 0-12 0,6-6 12 16,7 6-12-16,-3-3 8 0,0-4-8 0,-1 7 8 16,1 0-8-16,7-6 0 0,0 0 0 0,-4 6 0 31,0 0-57-31,4-3-14 0,11-3-2 0,-4 6-1 15,-4 0-158-15,4 0-32 0,14 0-7 0,-18-4-1 0</inkml:trace>
  <inkml:trace contextRef="#ctx0" brushRef="#br1" timeOffset="-162339.17">24105 6358 1422 0,'0'0'63'0,"0"0"13"0,0 0-61 0,0 0-15 16,0 0 0-16,0 0 0 16,0-3 92-16,0 3 16 0,0 0 4 0,0 0 0 15,7-7-87-15,-7 7-17 0,4-3-8 0,-4 3 8 16,0 0-8-16,0 0 0 0,7-3 0 0,-7 3 0 16,0 0 0-16,0 0 0 0,0 0 0 0,0 0 0 0,3 0 0 0,-3 0 0 15,0 0-10-15,0 0 10 0,0 0 0 0,0 0 0 16,0 0 0-16,0 0 10 0,0 0 10 0,0 0 1 15,0 0 1-15,0 0 0 0,11 3 10 0,-4 0 1 16,-7-3 1-16,0 0 0 0,7 0-21 0,0 7-4 16,-7-7-1-16,7 3 0 0,-7-3-8 0,7 0 0 15,-7 0 0-15,0 0 0 16,7 6 0-16,-7-6 0 0,0 0 0 0,0 0 0 0,0 0 0 0,0 0 8 16,0 0-8-16,0 0 8 0,0 0 9 0,0 0 2 15,0 0 0-15,0 0 0 16,0 0 1-16,0 0 1 0,0 0 0 0,0 0 0 0,0 0-5 0,0 0 0 15,7 0-1-15,-7 0 0 0,8 3-7 0,-8-3-8 16,0 0 11-16,0 0-11 0,0 0 0 0,0 0 0 16,0 0 0-16,0 0 0 0,7 0 0 0,-7 0 0 0,0 0 0 15,0 0 0-15,0 0 14 0,0 0-4 0,0 0-1 0,0 0 0 16,0 0 9-16,0 0 2 0,0 0 0 0,0 0 0 16,0 0-6-16,0 0-1 0,0 0 0 0,0 0 0 15,0 0-13-15,0 0 0 0,0 0 0 0,0 0 0 16,0 0 0-16,0 0 0 0,0 0 0 0,0 0 0 15,0 0 10-15,0 0-10 0,0 0 10 0,0 0-10 16,0 0 16-16,0 0-4 0,0 0 0 0,0 0 0 16,0 0 12-16,0 0 3 0,0 0 0 15,0 0 0-15,0 0 1 0,0 0 0 0,-7-3 0 0,7 3 0 16,-8 0-15-16,8 0-2 0,-7 3-1 0,0-3 0 16,0 0-10-16,0 0 0 0,-3 0 0 0,3 0 8 15,-4 0-8-15,0 0 0 0,1 6 0 0,-1-6 0 0,-3 0 0 0,0 0 0 16,-4 0 0-16,4 0 0 0,-7 0 14 0,3 4-2 15,1-4-1-15,-4 0 0 0,-4 3 7 16,-7-3 2-16,4 0 0 0,-4 0 0 16,1 6-5-16,-5-3-1 0,4-3 0 0,-3 0 0 0,3 0 0 0,-6 0 0 15,-5 0 0-15,1 0 0 0,-4 0 6 0,0 0 2 16,-3-3 0-16,3 3 0 0,0 0 8 0,0 0 2 16,0-6 0-16,4 6 0 0,0 0-32 0,-1 0 0 15,-2 0 0-15,2 0 0 0,4 0 0 0,1-3-10 16,-1 3 10-16,4 0-12 0,-4 0 1 0,7 0 0 0,7 3 0 0,1-3 0 31,-5 0-93-31,8 0-18 0,4 0-4 0,2 0-1126 0</inkml:trace>
  <inkml:trace contextRef="#ctx0" brushRef="#br1" timeOffset="-153938.06">21904 5207 1486 0,'-14'0'66'0,"10"0"14"0,-3 0-64 0,0 0-16 0,4 0 0 0,-4 0 0 32,-4 0 69-32,11 0 11 0,0 0 3 0,0 0 0 0,0 0-34 0,0 0-6 15,0 0-2-15,0 0 0 0,11 0-12 0,-11 0-2 16,0 0-1-16,0 0 0 0,7 0-26 0,-7 0 0 15,0 0 0-15,0 0 0 0,0 0 0 0,0 0 0 16,0 0 0-16,0 0 0 0,-7 12 35 0,7-12 5 16,0 0 0-16,0 0 1 0,-7 0 12 0,0 10 3 0,7-10 0 0,0 0 0 15,-8 6 4-15,8-6 2 0,0 0 0 0,0 0 0 16,0 0-32-16,0 0-6 0,-10 3-2 0,6 4 0 16,4-7-14-16,-7 3-8 0,-3 0 10 0,-4 3-10 15,-8-3 21-15,5-3-1 0,-4 0-1 0,-8 0 0 16,-2 0-9-16,-5 0-2 0,1-3 0 0,-4-3 0 0,1 6 4 15,-8 0 0-15,3 0 0 0,-3-3 0 0,1 0 25 16,-1-4 6-16,0 4 1 0,4-3 0 0,-1 3-17 0,4-4-3 16,4 7-1-16,3 0 0 0,1-6-23 0,2 0 9 15,1 6-9-15,3 0 0 16,1 6 0-16,-1 0 0 0,4-6 0 0,-4 0 0 16,4 7 0-16,0-4-11 0,0 3 0 0,3-3 0 15,0 7-6-15,-3-7-2 0,-3 6 0 0,-1-2 0 16,0-4 19-16,4 6 0 0,-4-6 0 0,1-3 0 15,2 0 0-15,1 6 0 0,0-6 0 0,4-6 0 0,2 3 0 0,1-6 0 16,-3-1 0-16,6 1 0 0,0 6-10 0,1-7 2 16,3 7 0-16,0-6 0 15,0 2-163-15,0 7-32 0,7 0-6 0</inkml:trace>
  <inkml:trace contextRef="#ctx0" brushRef="#br1" timeOffset="-153067.11">22274 6452 1634 0,'22'0'72'0,"-19"0"16"0,-3 0-71 15,0 0-17-15,0 0 0 0,4-3 0 0,3-4 49 0,-4 7 7 16,-3 0 0-16,7 0 1 0,0 0-48 0,-7 0-9 16,0 0 0-16,0 0 0 0,0 0 0 0,0 0-8 15,0 0 8-15,0 0 0 0,0 0 0 0,0 0 0 16,0 0 0-16,0 0 8 16,-10 0 36-16,10 0 7 0,0 0 1 0,0 0 1 15,-11 0 8-15,-3 7 2 0,3-4 0 0,4-3 0 16,-3 6-12-16,-1-3-3 0,-10-3 0 0,0 3 0 15,0-3-4-15,0 10 0 0,-4-10-1 0,0 6 0 0,0-3-4 0,1 3-1 16,-8-2 0-16,-3-1 0 0,-8-3-7 0,5 0-2 16,2 0 0-16,-6 0 0 0,-11 0 7 0,7 0 2 15,0 0 0-15,4 0 0 0,-4 0-6 0,0 0-2 16,0 0 0-16,1 0 0 0,-5 0-6 0,1 0 0 0,-4-3-1 0,0 3 0 16,-3 0-9-16,3 0-2 0,3 0 0 0,1 0 0 15,-1 0-4-15,1 0-8 0,0-4 11 0,3 4-11 16,0-6 0-16,4 6 0 0,-1 0 0 0,4-3 0 15,1-3 0-15,6 6 0 0,-3-3 0 0,6-4-9 32,1 7-69-32,7-3-14 0,0-6-2 0,3 6-1 0,4-4-153 0,-4 4-30 15</inkml:trace>
  <inkml:trace contextRef="#ctx0" brushRef="#br1" timeOffset="-146339.39">20048 5245 403 0,'0'0'17'0,"7"-7"5"0,0 4-22 0,4-6 0 0,-4 2 0 0,0 1 0 16,-7 6 196-16,7-6 34 15,0-3 7-15,-7 9 2 0,0 0-201 0,0 0-38 16,0 0-12-16,0 0 0 0,0 0 12 0,0 0 0 15,0 0 0-15,0 0 0 0,0 0 30 0,0 0 8 0,0 0 2 0,0 0 0 16,0 0 18-16,0 0 4 0,0 0 1 0,0 0 0 16,0 0 13-16,0 0 4 0,0 0 0 0,0 0 0 15,0 0-22-15,0 0-4 0,-7 9-1 0,4-9 0 16,3 0-21-16,-7 6-5 0,0 0-1 0,0-6 0 16,-1 0-6-16,-6 7-2 0,4 2 0 0,-8-9 0 15,1 3-1-15,-8 4 0 16,4-1 0-16,-8-6 0 0,1 6-1 0,-4-6-1 0,1 3 0 0,-8-3 0 15,4 0 13-15,-4 0 2 0,-4 0 1 0,1 0 0 0,0 0 1 16,-4-3 0 0,7-3 0-16,-3 6 0 0,-1 0 7 0,5 6 1 0,-5-3 1 0,5-3 0 15,-5 0-28-15,1 0-5 0,3 0-8 0,-3 0 11 16,3 0 4-16,-3-3 1 0,-1-3 0 0,4 6 0 16,-3 0-8-16,7-3 0 0,-4-7-8 0,4 7 12 15,3-3-2-15,0-4-1 0,-3 10 0 0,7-12 0 0,0 3-9 0,3 5 0 16,4-5 0-16,3 6 8 0,-3-3-20 0,10-4-4 15,1 10 0-15,3-3-1 16,7 3-159-16,-7 3-31 0,3-3-6 0</inkml:trace>
  <inkml:trace contextRef="#ctx0" brushRef="#br1" timeOffset="-145676.22">20158 6505 1566 0,'0'0'69'0,"0"0"15"0,0 0-68 16,0 0-16-16,0 0 0 0,0 0 0 0,7 0 45 0,0 0 6 15,-7 0 1-15,0 0 0 0,0 0-42 0,0 0-10 16,0 0 0-16,0 0 0 0,0 0 27 0,0 0 3 0,0 0 1 0,0 0 0 15,0 0 27-15,0 0 6 0,0 0 0 0,-7 0 1 16,0 0-4-16,-4 0-1 0,-3 6 0 0,-4-2 0 16,1-4-3-16,-4 6-1 0,-4-3 0 0,0 0 0 15,1 3-16-15,-8-2-4 0,0-4-1 0,0 9 0 16,-7-9 5-16,-3 0 0 0,-7 3 1 16,-4 3 0-16,0-3 2 0,0-3 0 0,-3 10 0 15,3-10 0-15,0 6-43 0,3-3-9 0,1 0-2 16,3-3 0-16,-3 7 19 0,3-7 3 15,3 0 1-15,1 3 0 0,3-3-12 0,1 0 0 16,-1 6 0-16,3-3 0 16,1-3-54-16,3 0-6 0,1 0-2 0,2 0 0 15,1 0-94-15,0 0-20 0,0 0-3 0,3 0-518 0,0 0-104 0</inkml:trace>
  <inkml:trace contextRef="#ctx0" brushRef="#br1" timeOffset="-145098.93">18221 6580 806 0,'0'0'72'0,"0"0"-58"15,7 0-14-15,4 0 0 0,-11 0 159 0,0 0 29 16,0 0 5-16,0 0 2 0,0 0-115 0,0 0-22 16,0 0-5-16,0 0-1 0,0 0 10 0,0 0 2 15,0 0 0-15,-7 0 0 0,0 0-10 0,-4 0-2 16,-3 0 0-16,0 0 0 15,-4 0 5-15,0-3 1 0,-3 3 0 0,-3-3 0 16,-1-3 8-16,-3 6 2 0,-1 0 0 0,1 0 0 16,-4-10-13-16,1 10-3 0,-8 0 0 0,4 0 0 15,-1 0-26-15,-2 0-6 0,-5 0 0 0,-3 0-1 16,-3 7-19-16,-4-4 0 0,0-3 0 0,-3 9 0 0,-4-9 0 0,3 3 0 16,1-3 0-16,3 7 0 0,-4-7 0 0,5 0-9 15,-1 0 9-15,3 0-12 16,1 0-17-16,3 0-4 0,0-7-1 0,7 7 0 15,1 0-118-15,6-3-23 0,0 0-5 0,4-3-828 0</inkml:trace>
  <inkml:trace contextRef="#ctx0" brushRef="#br1" timeOffset="-144593.7">17974 5144 1335 0,'0'0'59'0,"0"0"13"0,0 0-58 0,7-3-14 16,0-3 0-16,0 3 0 0,-3 0 54 0,3-4 8 16,0 7 2-16,0-3 0 0,3 3-42 0,-6 0-8 0,-4 0-2 0,7-6 0 15,0 3 10-15,-7 3 2 16,0 0 0-16,0 0 0 15,0 0 8-15,0 0 3 0,0 0 0 0,0 0 0 16,0 0 17-16,-7 0 3 0,-4 3 1 0,-3 3 0 0,0-6-15 0,-3 0-2 16,-5 0-1-16,-2 3 0 0,-1-3 6 0,-3 7 2 15,0-7 0-15,-4 3 0 0,0 0-1 0,-3-3 0 16,-4 0 0-16,-3 0 0 0,-4 6-1 0,0-6 0 16,0 3 0-16,0-6 0 0,-3 3 4 0,3-6 0 0,0 6 0 0,0 0 0 15,4 0-36-15,0 0-12 0,3 0 9 0,0 0-9 31,0 0-20-31,0 6-10 0,4-6-2 0,0 3 0 16,0-3-183-16,-1 10-37 0,-31-10-7 0,18 0-1 0</inkml:trace>
  <inkml:trace contextRef="#ctx0" brushRef="#br1" timeOffset="-121195.2">1503 8089 230 0,'0'0'10'0,"0"0"2"0,0 0-12 0,0 0 0 0,0 0 0 0,0 0 0 15,0 0 193-15,0 0 36 16,0 0 7-16,0 0 2 0,0 0-167 0,0 0-34 0,0 0-6 0,0 0-2 16,0 0-17-16,3 6-3 15,8-3-1-15,-8-3 0 0,8 0 20 0,0 0 3 16,-8 0 1-16,8 0 0 0,-1 0-7 0,1 0-1 0,0-3 0 0,-1 3 0 15,-6-6 13-15,6 6 3 0,1 0 0 0,3 0 0 16,-4-3-28-16,1 3-4 0,3-4-8 0,0 4 11 16,0-6 5-16,4 6 0 0,0-3 1 0,6-3 0 15,-2 6-3-15,2 0-1 0,-3-3 0 0,4 3 0 16,3 0 1-16,-3-7 0 0,7 7 0 0,-8 0 0 16,5 0 5-16,-1 0 1 0,0-3 0 0,-3 3 0 15,7-3-20-15,-4 3 0 0,7-6 0 0,-3 6 0 0,-4 0 14 0,7-3-4 16,1-4-1-16,-1 7 0 0,4 0 3 0,-4 0 0 15,0 0 0-15,4-3 0 16,-4 3-12-16,1 0 0 0,-1-6 9 0,0 3-9 16,0 3 8-16,4 0-8 0,0-3 8 0,3-4-8 15,4 7 16-15,-7 0 0 0,7 0-1 0,-7 0 0 16,7 0 5-16,-8 0 0 0,8 0 1 0,-10-3 0 0,2-3-3 0,1 6-1 16,3 0 0-16,-3 0 0 0,0 0-7 0,3-3-2 15,-3 0 0-15,-4 3 0 0,1-6-8 0,3 6 0 16,-4 0 0-16,0 0 0 0,0-4 0 0,-6-2 0 15,2 6 0-15,-2-3 0 0,2-3 12 0,-2 3-2 16,2-7-1-16,-6 7 0 0,3-3-1 0,4 3 0 16,-7-4 0-16,3 4 0 0,4 3-8 0,-11-3 0 0,11-3 0 0,-4 6 0 15,-4 0 0-15,1 0 0 16,0 0 0-16,0 0 0 0,-4 0 0 0,-4-3 0 0,5 3 0 0,-8-7 0 16,7 7-19-16,-7 0 1 15,7 0 0-15,-10 0 0 16,6 0-10-16,4-3-1 0,-10 3-1 0,7 0 0 0,-1 0 6 0,-3-6 0 15,8 6 1-15,-8-3 0 0,0 3 4 0,7-3 1 0,-7-4 0 0,7 4 0 16,-3-3 3-16,0 3 1 16,6 3 0-16,-6-3-534 0,0-3-108 0</inkml:trace>
  <inkml:trace contextRef="#ctx0" brushRef="#br1" timeOffset="-117626.68">6488 8004 288 0,'0'0'12'0,"0"0"4"0,-4 0-16 0,4 0 0 0,-7-6 0 0,3 0 0 15,-3-4 169-15,4 10 31 0,-4 0 7 0,0-3 1 16,0-3-100-16,3 6-20 0,-3 0-4 0,0 0-1 16,7 0-54-16,0 0-10 0,-7 0-3 0,7 0 0 0,0 0 20 0,0 0 3 15,0 0 1 1,0 0 0-16,0 0-4 0,0 0-1 0,0 0 0 16,7 9 0-16,7-9 8 0,-3 0 1 0,3 0 1 0,0 0 0 15,7 0-6-15,4 0-2 0,-4 0 0 0,11 0 0 0,0 0 5 0,3 0 1 16,4 0 0-16,-4 6 0 15,4-2-3-15,3 5-1 0,0-6 0 0,1 3 0 16,-1-3-24-16,11 4-5 0,-7-4-1 0,10-3 0 16,1 9-9-16,3-6 0 0,-4 4 0 0,4-4 0 0,4-3 0 0,-4 6 0 15,3-6 0-15,4 0 0 0,-3 0 0 0,3 0 0 16,-4-6 0-16,1 12 0 0,-1-12 20 0,1 6 0 16,-1 0-1-16,1-3 0 0,-1-4 6 0,4 7 2 0,0 0 0 0,4 0 0 15,-11 0-9-15,3 0-2 0,1 0 0 0,3 0 0 16,3-3-7-16,-3 3-1 0,-3 0-8 0,3 0 12 15,-7 3-12-15,0-3 0 0,3 0 8 0,-3 0-8 16,4 0 0-16,-1-3 0 0,1 3 8 0,-4 0-8 16,0 0 0-16,-7-6 0 0,0 6 0 0,-1 0 0 15,5-3 0 1,-1 0 0-16,1-4 0 0,-1 7 0 0,-3-9 8 0,0 9-8 16,-4 0 0-16,1 0 0 0,-8 0 0 0,1 0 0 0,2-3 0 0,-6 3 0 15,-4 0 0-15,1 0 8 0,3-3-8 0,3 3 0 16,-3 0 0-16,-1 3 9 15,-6-3-9-15,4 0 8 0,2 3-8 0,-6-3 0 0,-11 6-10 0,4-3 10 16,3-3 0-16,-7 0 0 0,-3 0 0 0,-4 0 0 16,7 0 0-16,-7 0 0 0,0-3 0 0,1 3 0 15,-15 0 0-15,7-6 0 0,7 6 0 0,-7 0 0 16,-7 0 0-16,0 0 0 0,7 0 0 0,-7 0 0 0,0 0-9 16,0 0-9-16,0 0-2 0,7 0 0 15,0-3-109-15,-7 3-23 16,0 0-4-16</inkml:trace>
  <inkml:trace contextRef="#ctx0" brushRef="#br1" timeOffset="-111001.55">2649 10999 2271 0,'7'-19'100'0,"-3"13"22"0,3-10-98 0,-3 7-24 16,6-4 0-1,1 1 0-15,-8-1 16 0,8-3-1 0,-1 4-1 0,-6 2 0 0,3 1-14 0,0-4 0 16,0 4 0-16,-7 0 0 15,4 2-8-15,3-8 8 0,-7 8-12 0,-7-2 12 16,3 0 0-16,4-1-8 0,-10 1 8 0,6-1 0 16,-7 1 14-16,1 6 6 0,-4-7 2 0,3 1 0 0,-3 6 18 0,-7-7 4 15,0 7 1-15,3-3 0 0,-7 6-11 0,-6-9-2 16,2 9-1-16,-6 0 0 0,0 6-3 0,-8-3-1 16,8 3 0-16,-4 1 0 0,4 2-7 0,0 0-2 15,0 4 0-15,3-4 0 0,-3 10-8 0,-1-6-2 16,1 9 0-16,0-4 0 0,-4 4-8 0,4 0 0 15,-1 7 0-15,-6-4 0 0,7 3 0 0,3-3 0 0,-3 3-9 0,3 4 9 16,4-1 0-16,-4 0 0 0,7 4 0 0,1-4 0 16,-1-3 0-16,4 4 0 0,3-1 0 0,-3-6 0 15,7 6 0-15,-4 1 0 16,4-1 0-16,3 4 0 0,8-4 0 0,-1 0 0 16,4 1 11-16,0-1-11 0,4 0 0 0,7 1 0 15,3-1 0-15,7 1 0 0,-4-1 10 0,8-9 2 16,7 9 0-16,3-9 0 0,0 0-4 0,1-3-8 15,3 0 12-15,6-7-4 0,-2 1-8 0,3 3 10 0,-4-10-10 0,-3 3 10 16,0-9-10-16,6 6 10 0,-9-2-10 0,2-8 10 16,5-2-2-16,-4 6-8 0,-4-9 12 0,0 3-4 15,0-4-8-15,4-6 10 0,-3 4-10 0,-1-4 10 16,0-9-2-16,0 3-8 0,-6 0 12 0,6-9-4 16,-7 0 1-16,4-1 0 0,-4-2 0 0,4-1 0 15,-4-2 0-15,4-4 0 0,-4 6 0 0,0 1 0 0,-3-4 4 0,0 7 1 16,-11-1 0-16,0 1 0 15,0-3 6-15,-3 2 0 0,-4-2 1 0,0 2 0 0,-7-5-4 0,0 5-1 16,0 1 0-16,-4-3 0 0,-6-1-8 0,-5-3-8 16,5 7 12-16,-4-3-12 0,-11 2 0 0,4 1 0 15,-7-1 0-15,3 1 0 0,-10 0 0 0,3-1 0 16,-3 1 0-16,-4 6 0 0,0-3 0 16,-7 6-16-16,0-6 5 0,-3 12 1 15,3 0-49-15,-3 4-9 0,3 2-3 0,3 7-1295 16</inkml:trace>
  <inkml:trace contextRef="#ctx0" brushRef="#br1" timeOffset="-104309.85">2477 14103 403 0,'0'0'36'0,"0"0"-36"16,0-3 0-16,0 3 0 16,0 0 265-16,0 0 47 0,0-9 8 0,-8 6 3 15,8 3-254-15,0 0-50 0,0-7-11 0,0 7-8 0,0 0 0 0,-3-6 0 16,3 0 0-16,0 6 0 0,0-10 58 0,-4 7 5 16,4-3 1-16,0 6 0 0,0-3 4 0,-7-7 0 15,7 7 1-15,-3-3 0 0,3 6 3 0,0-9 1 16,-7 5 0-16,3-5 0 0,-3 9-17 0,0-9-3 15,0 5-1-15,4-5 0 0,-8 9-25 0,7-3-6 0,-6-3-1 0,-1 3 0 16,-3-4-20-16,4 7 0 0,-1-3 0 0,0 3 0 16,-3-9 0-16,0 9 0 0,-3 0 0 0,-1-3 0 15,4-4 0-15,-7 7 0 16,-1-3 0-16,8-3-8 0,-10 6 8 16,10 0 11-16,-8 0-3 0,1-3 0 0,4 3 4 0,-5 3 0 15,8-3 0-15,-7 0 0 0,0 6 6 0,3-3 2 16,-3 4 0-16,7-4 0 0,-11 6-20 0,4-6 0 15,-4 7 0-15,4-1 0 0,-3 0 0 0,6 1 0 0,-14 2 0 0,11-2 0 16,-4 2-16-16,8 1 4 0,-8-4 0 0,4 1 0 16,-4 2 12-16,4 4-9 0,3-10 9 0,-3 10-8 15,0-4 8-15,-4 1 9 0,11-4-1 0,-10 4-8 16,2 6 16-16,8-7-3 0,-7-2-1 0,3 9 0 16,1-7-12-16,3 10-10 0,0-6 2 0,-1-1 0 15,-6 7 8-15,11-3 0 0,-4 3 0 0,3-3 0 0,0 0 0 0,1-4 0 16,-1 4 0-16,4 0 0 0,-3-3 0 0,3 6 9 15,3-4-1-15,-7-5-8 0,1 6 0 0,6 3 0 16,-3-3 0-16,4-1 0 0,-8-2 8 0,8 3-8 16,-4 0 0-16,3-4 0 0,4 4 12 0,0 3-2 15,0-3 0-15,0-6 0 0,0 5-2 0,0-5 0 16,4 6 0-16,3-4 0 0,-4 4-8 16,4 0 12-16,-3-6-12 0,-1 5 12 15,8-5-12-15,-4 6 12 0,4-7-12 0,-4 7 12 0,3-3 1 0,1-7 1 16,3 7 0-16,4-4 0 0,-4 1-6 0,0-1 0 15,-4 4-8-15,4-3 12 0,8-1 1 0,-8 1 0 16,0-4 0-16,3 1 0 0,-2 2-13 0,-1-2 0 16,7-1 0-16,-7-6 0 0,0 6 0 0,7 1 0 15,-10-4 12-15,6 0-3 0,5 1 2 0,-1-4 0 16,-4-3 0-16,5 9 0 0,-1-9-11 0,-4 7 12 0,5-4-12 0,2 0 12 16,-10 6-4-16,8-9-8 0,-1 10 12 0,-4-4-4 15,1-3-8-15,0 0 0 0,3 7 0 0,-7-10 0 16,7 6 0-16,-7-3 0 0,7-3 0 0,-7 0 0 15,1 0 8-15,6 0-8 0,-7 0 8 0,7-3-8 16,-7-3 12-16,7-4-2 0,-7 10-1 0,8-6 0 16,-5 0 0-16,4-4 0 0,1 1 0 0,-5 6 0 15,4-10 3-15,4 4 0 16,-4-1 0-16,4 1 0 0,0-1-12 0,-8 7 0 0,4-6-12 16,4 0 12-16,-4-1 0 0,4 4 0 15,-4-4 0-15,-7 4 0 0,7-3 0 0,-6-4 0 0,-5 4 9 0,4 6-9 16,7-7 8-16,-14-2-8 0,4 2 10 0,3-2-10 0,-3-4 13 0,-1 4-3 15,1-1-1-15,-1-6 0 16,1 0 6-16,3 4 1 0,-3-7 0 0,-1 3 0 16,4-3-8-16,-3 0 0 0,-4 0-8 0,11-6 12 15,-8 9-4-15,-3-3 0 0,4 0-8 0,0 0 12 0,-1 0-12 0,1 3 0 16,-8-3 0-16,8 10 0 0,-8-7 0 0,4 7 8 16,-3-7-8-16,3 6 0 0,-4 1 16 0,-3-4-4 15,0 0 0-15,0 1 0 0,0-1-12 0,-3-3 9 16,-4 0-9-16,3-3 8 0,4 0-8 0,-10 4 10 15,6-4-10-15,-3 0 10 0,4-3-2 0,-8-4 0 0,4 7 0 16,4 1 0-16,-1-1-8 0,-7 3 0 0,4-3-10 0,4 3 10 16,-1 3 0-16,-6 1 0 0,3 2 0 0,3 1 0 15,-6-1 0-15,6-3 0 0,-7 7 0 16,4 3 0-16,0-10 0 16,-3 13 0-16,3-3 0 0,-4-1 10 0,4 1-10 0,-4-3 0 15,1 9 0-15,-4-7 0 0,-4 1 0 0,4 3-11 0,0-3 3 0,-7 3 0 16,3-4 8-16,-3 7 0 0,-4-6-9 0,1 0 9 15,9 6-12-15,-13 0 3 16,4-3 0-16,-1 3 0 16,0 3-30-16,0-3-5 0,8 0-2 0,-4 0 0 15,-1 6-139-15,8 0-28 0,-7 1-6 0,7-4-989 0</inkml:trace>
  <inkml:trace contextRef="#ctx0" brushRef="#br1" timeOffset="-92832.17">2706 16452 2289 0,'0'0'50'0,"0"0"10"0,0-9 3 0,-4 5 2 16,-3-2-52-16,4-3-13 0,-4 2 0 0,3-2 0 15,-3 0 15-15,4 2 0 0,-1-5 0 0,-3 2 0 16,-4 1-15-16,8 3 0 0,-8-10 0 0,8 10 0 16,-8-10 10-16,1 7-1 0,-1-4 0 0,-3 4 0 0,0-4 18 0,3 4 3 15,-3-1 1-15,-4-2 0 0,4 2-10 0,0 1-1 16,-7 3-1-16,7-1 0 0,0-2 5 0,-4 6 0 16,1-3 1-16,2 3 0 0,-6-1 6 0,0-2 1 15,3 6 0-15,-3 0 0 0,-3 0-24 16,2 0-8-16,-2 0 0 0,-1 0 0 0,0 0 0 0,1 6 0 15,-1-2 0-15,4-1 0 0,-4-3 9 0,4 9-9 16,3-9 8-16,-3 9-8 0,0-2 16 0,3-1-1 0,-3 0-1 0,-4-3 0 16,4 7-3-16,4 2-1 0,-5-2 0 0,8 9 0 15,-7-7-10-15,0 1-14 16,3 6 3-16,-6 2 1 0,-1 8 10 0,-3-4 0 0,0 6 0 0,3 0 8 16,0 1-8-16,0 5 0 15,1-2 0-15,3-1 0 0,-8 7 0 0,8 0 0 16,-3-7 0-16,-1 7 0 0,4-9 0 0,-4 2 14 15,4-3-3-15,3 1-1 0,1-1 8 0,2-3 2 0,1-6 0 0,4 0 0 16,6 0-11-16,-6 0-1 0,3 6-8 0,3-6 12 16,4 0-12-16,0 7 0 0,0-8 8 0,4 5-8 15,3-4 0-15,3 9 0 0,-3-6 0 0,11 0 0 16,0 3 0-16,3-3 0 0,0 7 0 0,4-4 0 16,3-3 0-16,4-3 9 0,-4 0-9 0,4-3 8 15,3 3-8-15,4-10 8 0,-4 7-8 0,4-6 8 0,-4-4-8 0,4 7 0 16,3-10 9-16,-7 3-9 15,-6-2 0-15,6-4 0 0,0-3 0 0,-3 0 8 16,-4 0 2-16,7-10 1 0,-6 7 0 0,2-6 0 0,5-4-11 16,-1-2 0-16,4 2 0 0,0-6 0 0,3-3 12 0,0 0 8 15,1 0 0-15,2-9 1 0,-6 9-12 0,-4-9-9 16,4-1 12-16,-7 7-12 0,7-3 13 16,-11-3-4-16,4-1-1 0,-7 7 0 15,-1-3 5-15,1-3 1 0,0-1 0 0,-4 1 0 16,0 0 1-16,-7-1 0 0,-3 1 0 0,3 0 0 0,-4-1-4 0,-6 1-1 15,6-1 0-15,-10-2 0 0,0 3 3 0,0-1 1 16,0 1 0-16,0 0 0 0,-3-1 2 0,-8 7 0 16,4-6 0-16,4 3 0 0,-4-4-16 0,0 1 0 15,0-1 0-15,-4 10-10 0,-3-3 10 0,3-3 0 0,4 6 0 0,-10 0 0 16,2 0 0-16,1 4 0 0,4-1 0 0,-4 3 0 16,-4 0 0-16,0 4-8 0,8-1 0 0,-4 4 0 15,-7-1-5-15,6 1-1 0,1 9 0 0,-7-3 0 31,0-7-18-31,3 10-3 0,-3 0-1 0,-4-3 0 16,4 3-30-16,7 0-6 0,-7 0-2 0,7 3 0 0,-7-3-165 0,3 7-33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5T18:17:33.6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21724 5467 1706 0,'0'0'37'0,"-7"0"8"16,-4 0 2-16,4 3 1 0,7-3-38 0,-7 0-10 0,-3 0 0 0,3 7 0 16,7-7 15-16,0 0 1 0,0 0 0 0,0 0 0 15,0 0-3-15,0 0 0 0,14 0 0 0,-4-7 0 16,1 7 2-16,7 0 0 0,6-3 0 0,1 3 0 16,3 0 14-16,0 0 3 0,4 0 1 0,0 0 0 0,0 0-7 0,3 0-2 15,-3 0 0-15,3 0 0 0,7 0-12 0,1 0-4 16,-5 0 0-16,1 3 0 0,4-3 13 0,2 0 3 15,1 0 0-15,-3 7 0 0,-5-4-24 16,5-3 0-16,3 3 0 0,-4-3 0 0,-3 6 16 0,0-6 1 16,6 3 1-16,1-3 0 0,4 0-18 0,-8 0 8 15,0 0-8-15,-3 0 0 0,4 0 0 0,-8 0-14 16,-3 0 1-16,-4 0 0 0,-4 0 13 16,1 0 12-16,-4 0-3 0,-3 0 0 15,0 0 11-15,-4 0 1 0,0 7 1 0,0-7 0 0,-3 0 2 16,-4 3 1-16,-7-3 0 0,0 0 0 0,7 0-7 0,-7 0-2 15,3 9 0-15,-3-9 0 0,4 3-4 0,-4 7-2 16,0-1 0-16,0 0 0 0,-4 4-10 0,4 0 0 0,-3 2 9 0,-1-2-9 16,-3-1 0-16,4-2 0 15,-5 9 0-15,5-4 0 0,-1 4 0 0,1 3 0 0,3-3 0 0,-4 3 0 16,1 0 0-16,3 0 0 16,0 9 0-16,0-3 0 0,0 7 0 0,0-4 0 0,0 13 0 0,0-3 0 15,0 12 0-15,0-3 0 0,0 7 12 0,0 5-4 16,-4-2-8-16,4 3-12 0,0-1 4 0,0 1 0 15,0-6 8-15,4 8 0 0,-4-2 8 0,7 0-8 16,-7 6 0-16,7-3 0 0,-4 0 0 0,5-4 8 16,-5 7-8-16,4-3 11 0,0 0-11 15,0 3 12-15,0 0-12 0,-3 0 0 0,-1 0 0 0,1 0 0 16,-1-3 0-16,-3 6 8 0,4 0-8 16,-4-3 0-16,0 9 0 0,-4-2 0 0,1-11 0 0,-1 8 0 15,1-8 0-15,-4 8 0 0,3 2 8 0,1-3-8 16,-1-6 0-16,-3 6 0 0,4-9 9 0,-1 3-9 15,1-7 16-15,3-2 0 0,0 5-1 0,0-2 0 16,0-4 2-16,3 4 1 0,1-7 0 0,-1-3 0 0,1-3 2 16,-1 7 1-16,1-7 0 0,-1-3 0 0,4 3-21 0,-3 0 0 15,-1 0 0-15,1 0 0 0,-1 0 8 0,1-3-8 16,-4-4 10-16,3 4-10 0,-3-3 0 0,4 0 0 16,-1-7 0-16,-3 4 0 0,0 3 0 0,0-7 0 15,0 1 0-15,0-4 0 0,0 1 8 0,4 5-8 16,-4-6 0-16,4 1 9 0,-4-7 17 0,3 6 3 0,-3-9 1 0,4 6 0 15,-1-6-13-15,-3 0-2 0,4 0-1 16,-1-9 0-16,-3 6-14 16,4 3 11-16,-4-10-11 0,0 4 10 0,3 0-10 15,1-7 12-15,-4 10-12 0,3-7 12 0,-3-2-12 0,4-1 0 16,-4-6 9-16,0 7-9 0,0-10 0 0,3 9 9 16,-3-9-9-16,0 0 0 0,0 0 12 0,0 0-12 15,0 0 12-15,0 0-12 0,0 0 17 0,0 0-3 16,0 0-1-16,0 0 0 0,0 0 4 0,0 0 1 15,0 0 0-15,0 0 0 0,-7 3-10 0,7-3-8 0,0 0 12 0,-7 0-12 16,0 0 8-16,7 0-8 0,-7-3 0 0,7 3 0 16,-7 0 8-16,0-3-8 0,0-3 0 0,-4 6 0 15,4-10 11-15,0 10-11 0,-3-3 10 0,-1-6-10 16,1 9 17-16,-1-3-2 0,-3-4-1 0,3 4 0 16,-3-3 2-16,0 3 1 0,-4 0 0 0,1-4 0 0,-8 7-8 0,4 0-1 15,0 0-8-15,-4 0 12 0,-3 0-12 0,-4 0 0 16,0-3 0-16,4 3 0 0,0 0 0 0,0 0 0 15,-8 0 8-15,8 3-8 16,0-3 0-16,3 0 0 0,1 0 0 0,-1-3 0 0,7 3 0 0,1 0 0 16,-5-6 0-16,8 6 0 15,-3-3-61-15,3-3-12 0,6-1-3 0,1 1 0 16,-3-3-164-16,6-4-34 0,15-28-6 16,3 1-2-16</inkml:trace>
  <inkml:trace contextRef="#ctx0" brushRef="#br0" timeOffset="986.71">24747 7302 288 0,'0'0'25'0,"0"0"-25"0,-3-7 0 0,3-2 0 0,0 9 273 0,0-9 50 15,-4 9 9-15,1-7 3 0,-1 1-230 0,4 6-45 16,0 0-10-16,-3-3-2 0,-1-3 16 0,1-4 2 15,-1 10 1-15,1-3 0 0,-4 0-27 0,0-3-4 0,3 6-2 0,-3 6 0 16,0-3-5-16,0 0-1 0,-4 7 0 0,1-1 0 16,-4 4-13-16,-1 5-3 0,-6 1-1 0,0 3 0 15,0 3 6-15,-4 3 2 0,-3 4 0 0,3-1 0 16,-6 4 15-16,-1-4 3 0,0 0 1 0,0 7 0 16,1-3 6-16,-1-4 0 0,0 3 1 0,4-2 0 15,-4-1-21-15,4 0-5 0,0 1-1 0,3-1 0 0,0-3-18 0,1-3 0 16,2-3 0-16,5 0 0 0,-1-6 20 0,8 0 0 15,-5-7 0-15,5 1 0 16,3-1-42 0,0-9-8-16,7 0-2 0,0 0 0 15,0 0-49-15,3-9-11 0,4-1-1 0,0-12-1 0,4 3-96 0,0-3-19 0,-1 0-4 0,4-3-1 16,0-3 104-16,0-3 21 0,-3 6 4 0,3-4 1 16,-7-2-10-16,4 6-2 0,-4-3 0 0,-4-4 0 15,4 7 96-15,-7-3 12 0,4 6 5 0,-8-6 2 16,4 3 104-16,0-3 21 0,-3 6 4 0,-1 0 0 0,4 3-22 0,-3-3-5 15,-4 6-1-15,3 1 0 0,1-7-36 0,-1 9-8 16,4 1-2-16,-3-4 0 0,3 3-8 0,-4 4-2 16,4 0 0-16,0 2 0 0,0 7-8 0,0 0-1 0,4-6-1 0,-4 6 0 15,0 0-27-15,0 0-6 0,3 9-1 16,8 1 0-16,-1 2 10 0,1 1 2 0,0 9 0 0,3 3 0 16,-4 0-16-16,8-3-4 0,0 9 0 0,-1 1 0 15,4-10 1-15,4 9 0 0,7 0 0 0,-4-2 0 16,4-4 9-16,3 6 2 0,0-3 0 0,1 4 0 15,-1-1-2-15,0 0 0 0,-3 1 0 0,0-1 0 16,-1 0-22-16,-2 1 0 0,-5 2 0 16,1-2 8-1,0-1-39-15,-4 3-7 0,0-2-2 0,0-1 0 0,-7 1-164 16,0 8-32-16</inkml:trace>
  <inkml:trace contextRef="#ctx0" brushRef="#br0" timeOffset="25405.73">24578 7336 874 0,'0'0'39'0,"4"-9"8"15,6 6-38-15,1-4-9 0,-1-2 0 0,1 6 0 16,3-7 8-16,4 1 0 0,-4 0 0 0,3-4 0 15,1 10-8-15,0-7 0 0,-1 4-10 0,1-6 10 0,0 9 0 0,-1-4 0 16,-6 1 0-16,3 0 0 0,-3 3 26 0,-1-4 8 16,-3 7 2-16,-3 0 0 15,-4 0 51-15,0 0 10 0,0 0 3 0,0 0 0 0,0 0 11 0,0 0 2 16,0 0 1-16,0 0 0 16,0 0-22-16,-7 7-5 0,0 2-1 0,0-3 0 15,-4 4-33-15,0-1-6 0,-3 0-2 0,4 1 0 16,-4 2-17-16,-1 1-4 0,1-4-1 0,0 10 0 15,0 3-7-15,-4 0 0 0,-3-3-1 0,0 3 0 16,-4 3 5-16,1 3 2 0,-4-3 0 0,-1 3 0 0,-2 4-2 0,-1-7-1 16,-3 6 0-16,3-2 0 0,-4-1 6 0,1-3 2 15,3 6 0-15,1-9 0 0,-1 9 2 0,4-2 1 16,-4-7 0-16,4 0 0 0,0 0-2 0,-1 0-1 16,1-10 0-16,3 7 0 0,4-7 1 0,0-2 0 0,0 2 0 0,3-2 0 15,8-4-20-15,-1-3-8 0,4-3 8 0,7 0-8 16,0 0 9-16,0 0-9 0,0 0 10 0,0 0-10 15,0 0 0-15,11-3 0 0,-1-3 0 0,1-4 0 16,3 7 0-16,4-6 0 0,-1-4 0 0,1 1 0 16,3-4 0-16,0 4 0 0,-3-7 0 15,6-3 0-15,1 9 0 0,0-9 0 0,0 3 0 0,3-3-10 16,0-9 10-16,4 9 8 16,3-6-8-16,-3 6 11 0,3-9-11 0,0 6 0 15,1-7-10-15,2 1 10 0,-2 3 0 0,-1-4 0 16,0-2 0-16,1 2 0 0,-5 1 0 0,1 0 0 0,-4-1 0 0,0 10 0 15,1-3 0-15,-1 0 0 0,-3 3 0 0,-4 10 0 16,0-7 0-16,-3 6 0 0,-4 4 0 0,0 6 0 16,-4-3 0-16,-3-1 0 0,1 1-8 0,-8 6 8 15,0 0 0-15,0 0 0 0,7 0 0 0,-7 0 0 16,0 0 0-16,0 0 0 0,0 0 0 0,0 0 0 0,-7 13 0 0,-1-4 0 16,1 7 0-16,-3-4 0 0,-4 1 0 0,-4 6 0 15,0 2 0-15,-3-2 0 0,-3 3 8 0,-5 3-8 16,1-3 9-16,0 7-9 0,-7-4 11 0,3 0-11 15,-3 0 12-15,-1-3-12 0,-2 0 12 0,6 6-12 16,0-6 12-16,0 0-12 0,1-3 8 0,6-4-8 16,0 1 0-16,4 0 0 15,0-7 0-15,3 7 0 0,1-10 0 0,2 3-9 16,5 1-26-16,-1-7-5 0,1 6 0 0,-1-2-1 16,0-4-123-16,4 3-25 0,0-3-5 0,-3-3-1 15,6 0-54-15,-3-3-11 0</inkml:trace>
  <inkml:trace contextRef="#ctx0" brushRef="#br0" timeOffset="25878.83">24134 7255 172 0,'0'0'8'0,"0"0"1"16,-4 0-9-16,0-10 0 0,1 7 0 0,3 3 0 15,0 0 512-15,0 0 100 0,3-3 20 0,1-3 4 16,-4 6-514-16,11-3-102 0,-4-4-20 0,0 7 0 0,-7 0 0 16,0 0-9-1,7 0 9-15,0 7 0 0,0-4 0 0,-7-3 9 0,3 9 0 0,1 0 0 0,-1 1 42 0,1-1 8 16,0 4 1-16,-1-1 1 0,-3-2 3 0,4 2 0 16,-1-2 0-16,1 2 0 15,-1 4-25-15,4-3-5 0,-3-1-1 0,3 1 0 16,0 2-13-16,0-2-4 0,0-1 0 0,4 1 0 15,-1 6-8-15,1 0-8 0,6-7 12 0,1 7-12 16,3 0 12-16,0-4-4 0,0 4 0 0,1 0-8 0,6-3 16 0,0 6-3 16,-3 3-1-16,-1-10 0 0,5 7-4 0,-5 0-8 15,-2-3 11-15,-5 9-11 0,1-6 10 0,-1 0-10 16,1 0 8-16,-4 0-8 0,-3-3 12 0,3 0-4 0,-7-4 0 16,4 4 0-16,-1-6-8 0,-3 6 0 15,4-7 9-15,-1 1-9 0,-3 2 10 0,4-5-2 0,-4-4-8 0,7 3 12 16,-3 1-4-16,-4-10 0 0,3 9-8 0,-3-9 12 15,4 0-12-15,0 3 8 0,-4-6-8 0,0 3 0 16,0-6 0-16,0 3-8 0,-7 3-1 16,0 0 0-1,3 0-72-15,-3 0-15 0,4-10-2 0,-4 1-1 16,0 6-117-16,-4-6-23 0,1-1-5 0,-1 1 0 0</inkml:trace>
  <inkml:trace contextRef="#ctx0" brushRef="#br0" timeOffset="26530.49">25830 7302 864 0,'0'0'76'0,"0"0"-60"16,0 0-16-16,11-7 0 16,-7 4 177-16,3-3 33 0,0 6 6 0,0 0 2 15,0-3-173-15,-7 3-34 0,3-6-11 0,-3 6 0 0,0 0 45 0,0 0 4 16,7 0 1-16,-7 0 0 0,0 0 47 0,0 0 10 15,0 0 1-15,0 0 1 0,-3-7-2 0,-1 1-1 16,4 6 0-16,0 0 0 0,-3-3-32 0,-4-3-6 0,3 6-2 0,4 0 0 16,-7-4-24-16,0-2-5 0,7 6-1 0,-7 0 0 15,-4 0-25-15,4-3-11 0,-3 3 8 0,3-3-8 16,-4 6 12-16,1-3-2 0,-1 3-1 0,-3-3 0 16,-4 6-9-16,1 4 0 0,-1-1 0 0,-3-2 8 15,0 11-8-15,-4-5 0 0,0 6 0 0,1-7 0 16,-5 10-8-16,5-3 8 0,-1 0 0 0,4 3 0 15,0 0 0-15,-1 0 0 0,5-3-9 0,-1 2 9 16,4 1 0-16,0-9 0 0,0 6 0 0,3 0 0 16,1-4 0-16,3 4 8 0,-4-6-8 15,4 5 0-15,0 1 8 0,0-6-8 16,0 9 0-16,0-10 9 0,3 7 1 0,1-6 0 0,-1 5 0 0,4 1 0 16,4-6 13-16,-1-1 2 0,4 10 1 0,4-6 0 15,-1-3-26-15,5-1 8 0,-1-2-8 0,7 2 0 16,3 4 0-16,1-10-17 0,0 3 2 0,3 1 1 15,4 2 14-15,0-2 16 0,-4-1-3 0,0 1-1 16,0-1-31-16,0-6-6 0,1 7-2 0,-1-1 0 16,-7-6 1-16,4 3 0 0,-4-3 0 0,0 7 0 15,0-10-38-15,-3 3-7 0,0-3-1 0,-4 0-1 16,3-3-86-16,-3 3-17 0,1 0-3 0,-5 0-1 16,4 3-13-1,0-3-3-15,-3 0-1 0,0-3 0 0</inkml:trace>
  <inkml:trace contextRef="#ctx0" brushRef="#br0" timeOffset="26831.16">25333 7697 1958 0,'0'0'174'0,"0"0"-139"16,0 0-35-16,11 0 0 0,3 0 133 16,3 0 20-16,1 0 4 0,10 0 1 0,0 0-128 0,1 0-30 15,6 0 0-15,0 0 0 0,0 0 0 0,4 0 0 31,0 0 8-31,-4 0-8 0,4-3 0 0,0-4-15 0,0 7 3 0,0-3 0 32,-4-6-172-32,4 6-33 0,42-13-7 0,-25 3-2 0</inkml:trace>
  <inkml:trace contextRef="#ctx0" brushRef="#br0" timeOffset="27134.8">26659 7070 2790 0,'0'0'61'0,"-7"0"13"0,0 0 2 0,-3 3 3 0,-4-3-63 0,7 3-16 0,3 6 0 0,1 7 0 16,-5-3 0-16,5-1 0 0,3 10 0 0,0 0 0 16,0 6-8-16,0-3 8 0,0 13-12 0,3-4 12 15,-3 7-8-15,-3 0 8 0,3 0 0 0,0-4 0 16,3 4 0-16,-3 3 16 15,-3-3-2-15,-1 0 0 0,4-7-5 0,-3 7-1 0,-1-4 0 0,1 1 0 16,-1-7-8-16,1 1 8 0,3-10-8 0,-4 6 8 16,1-6-8-16,3-10 8 0,0 7-8 15,3-6 8-15,-3-4-80 16,0 4-16-16,7-7-3 0,0-3-1 16,4-3-144-16,-11 0-28 0,0 0-7 0,11-31-1 0</inkml:trace>
  <inkml:trace contextRef="#ctx0" brushRef="#br0" timeOffset="27688.98">26603 6969 2188 0,'0'0'97'0,"-4"-9"20"0,-3 6-93 0,0-10-24 16,7 4 0-16,0-4 0 0,0-2 132 0,4 5 21 0,3 4 5 15,4 0 1-15,3-4-127 0,0 7-32 16,0-6 0-16,7-1 0 0,-3 1 0 15,3 6 0-15,0-7 0 0,0 10 0 0,0-3 0 0,0 3 0 0,4-6 0 0,-4 12 0 16,4-3 0-16,0 7 0 0,-1-7 0 0,5 6 0 16,-5 1 0-1,1 2 0-15,3 7 0 0,-3 0 0 0,-4-3 0 0,-3 9 0 16,-4-3 0-16,0-1 0 0,0 1 0 0,-3 0-8 0,-1 0 8 16,-6 7 0-16,-1-7 0 0,-3 3 0 0,-3-3 0 0,3 6 0 15,0-6 0-15,-4 0 0 0,-6 0 8 0,-1-4-8 16,-3 1 11-16,-4-3-11 0,4 3 12 0,-7-7-12 15,0 7 0-15,-4-6 0 0,1-4 0 0,-1 4 0 16,0-4 0-16,-3 0 8 0,3 1-8 0,1-7 0 16,-1 6 13-16,0-9-4 0,0 0-1 0,4 0 0 15,4 0-8-15,3 0 0 0,-1 0 0 0,1 7 0 16,4-4 0-16,-1-3 0 0,1 0 0 16,2 0 0-16,5 0 0 0,3 0 0 0,3 12 0 15,-3-2 0-15,4-1 0 0,3 4 0 0,0-4 0 0,4 4 0 0,3-4 0 0,-4 10 0 16,1-7 10-1,3-2-10-15,0 2 13 0,0 7-4 0,0-6-1 0,1 9 0 16,-5-7 0-16,4 1-8 0,-3 3 12 0,-1 3-4 16,1-3 4-16,0 3 1 0,-1-10 0 0,1 10 0 15,3-3 2-15,-4 0 0 0,1-4 0 0,3 4 0 0,-3 0-15 0,-1-6 8 16,1-1-8-16,3-3 0 0,-3 1 0 16,-1-1 0-16,1-6 0 0,-4 7 0 15,3-10-68-15,-3 0-17 0,-7 0-3 0,0 0-1 16,11-10-100-16,-7 7-20 0,-4-6-4 15</inkml:trace>
  <inkml:trace contextRef="#ctx0" brushRef="#br0" timeOffset="28062.6">26709 6696 403 0,'0'0'36'0,"-4"0"-36"0,-6 7 0 0,6-4 0 16,-3-3 204-16,4 0 35 0,-1 6 6 0,4-6 2 15,-3 3-108-15,-5 7-22 0,5-7-4 0,-1 6-1 16,4 1-38-16,0-1-8 0,-3-6-2 0,-1 13 0 16,1-10 22-16,-1 10 4 0,1-4 1 0,3 1 0 15,-4-4-15-15,1 10-2 0,-1-6-1 0,4 9 0 16,0 0-4-16,-3 0-1 0,-1 6 0 0,4 0 0 15,0 0-12-15,0 4-4 0,-3 8 0 0,3 1 0 0,3 0-20 0,-3 3-5 16,0 0-1-16,0 3 0 0,0 0-26 0,0-3 8 16,0 6-8-16,0-6 0 0,0-4 12 0,-3 4-4 15,6-3 0-15,-3 0 0 0,-3-7-8 0,-1 7 0 16,-3-10-10-16,4 4 10 0,-1-4 0 0,-3 7 0 16,0-7 13-16,0-6-4 0,3 4-9 0,1-4 8 15,-4 0-8-15,3-10 8 0,-3 4-23 0,4-6-5 16,3-1 0-16,0-2-1 15,-4-10-151-15,4 0-31 0,0 0-5 0,0 0-928 16</inkml:trace>
  <inkml:trace contextRef="#ctx0" brushRef="#br0" timeOffset="29027.48">27400 6938 1342 0,'0'0'60'0,"0"9"12"0,0 1-58 0,0-7-14 0,0 6 0 0,0-2 0 16,0-7 115-16,0 3 20 0,0-3 4 0,0 0 1 15,0 0-46-15,0 0-9 0,0 0-1 0,0 0-1 16,0 0-10-16,0 0-1 0,0 0-1 0,0 0 0 15,0 0 10-15,11 0 3 16,-4 0 0-16,-7 0 0 0,3-10-13 0,4 1-3 16,1 3 0-16,-5-4 0 0,4-5-15 0,-3 8-3 15,-1-8-1-15,4 2 0 0,0-6-18 0,-3 4-4 16,3-4-1-16,0-3 0 0,4 0-10 0,-4 0-3 0,3 0 0 0,1-3 0 16,-1 0-5-16,1 3-8 0,-1 0 11 0,-2 0-11 15,2-3 8-15,1 12-8 0,-1-6 0 0,1-3 0 16,-8 10 0-16,8-7 0 0,0 7 0 0,-1 2 0 15,-6-2 0-15,3 2 0 0,0 1 0 0,-4 6 0 0,-3 3 0 16,0 0 0-16,0 0 0 0,0 0 0 0,7 3 0 0,-3 6-12 16,-4 4 12-16,0-4-12 0,3 10 12 0,-3 0-9 15,0-4 9-15,0 7-8 0,0 4 8 0,0-5 0 16,4 1-9-16,-1 0 9 0,-3 0 0 0,8 0 0 16,-5 0 0-16,4 0 0 0,0-6 0 0,0 0 0 15,4 2 0-15,-1-8 0 0,1-1 0 0,-4 1 8 16,4-4-8-16,-1-6 8 0,-3 6 0 0,-7-6 0 15,11 3 0-15,-1-3 0 16,1-3 4-16,0-3 0 0,-1 3 0 0,-3-7 0 16,0 1-12-16,4-4 0 0,-4-5 0 0,4-4 8 0,-4 6 8 0,0-9 2 15,0 3 0-15,0 0 0 0,-4 0-18 0,4 0-19 16,0-6 4-16,0 6 1 0,-3 0 14 0,3 0-9 16,-3 3 9-16,-1 7-8 0,1-7 8 0,-1 12-12 15,-3-2 12-15,0 3-12 0,4 3 12 0,-4-4-8 16,0 7 8-16,0 0-8 0,0 0 8 0,0 0-8 0,0 0 8 0,3 10-8 15,1-1 0-15,-1 4 0 0,1 2 0 0,-1 1 0 16,1 6 8-16,-4 3 0 0,0 0 0 0,0-3 0 16,-4 10 8-16,4-10-8 0,0 9 8 0,-3-3-8 15,3-3 0-15,-4 3 0 0,4-6 0 0,0-3 0 16,0-3 0-16,0 3-8 0,0 3 0 0,4-10 0 16,-4-2-90-16,3 5-18 0,1-8-3 0,-1 2-772 15,4-9-154-15</inkml:trace>
  <inkml:trace contextRef="#ctx0" brushRef="#br0" timeOffset="32118.75">28265 6606 288 0,'-18'0'12'0,"14"0"4"0,-3 0-16 0,4 0 0 0,3 0 0 0,0 0 0 15,0 0 240-15,0 0 46 0,0 0 9 0,0 0 1 16,-4 0-235-16,1-7-47 0,-1 7-14 0,1 0 0 31,-1 0 12-31,-3 0-3 0,4 0-1 0,3-3 0 0,-7 3 35 0,7 0 6 0,0 0 2 0,0 0 0 16,0 0 23-16,10-6 5 0,1 3 1 0,-1-4 0 16,1 4-32-16,3 0-7 15,0 3-1-15,7-6 0 0,-3 6-40 0,0 0 0 16,-1 0 0-16,1 0-11 0,-1-3 11 0,1 3 0 0,0 0 8 0,-4 0-8 15,0 0 0-15,0 0 0 0,-3 0 0 0,-1 0-8 16,1 0-4-16,-4 0 0 0,-7 0 0 0,10 0 0 16,-10 0-155-1,0 0-31-15,15-7-6 0,-15 7-2 16</inkml:trace>
  <inkml:trace contextRef="#ctx0" brushRef="#br0" timeOffset="32449.02">28300 6737 1371 0,'-18'0'60'0,"15"0"14"0,-1 0-59 16,-3 6-15-16,4-6 0 0,-4 0 0 0,7 0 46 0,-4 0 6 15,-3 4 2-15,7-4 0 0,-7 0-34 0,7 0-6 16,-7 0-2-16,7 0 0 0,-7 0 39 0,3 0 7 16,1 0 2-16,3 0 0 0,0 0 3 0,0 0 1 15,0 0 0-15,0 0 0 0,0 0-34 0,0 0-6 0,10-4-2 0,4 4 0 16,-7 4-13-16,4-4-9 0,0 0 12 0,-1 6-12 16,4-3 0-16,-3 0 0 0,3 3 0 0,0-2 0 15,0-4 0-15,0 0 0 0,0 0 0 0,4 0 0 16,-4 0-12-16,4 0 3 0,3 0 1 0,0 0 0 31,-3-4-42-31,3-2-8 0,0 6-2 0,4 0-530 0,-4-3-106 0</inkml:trace>
  <inkml:trace contextRef="#ctx0" brushRef="#br0" timeOffset="34251.87">28942 6248 1148 0,'0'0'51'0,"0"0"10"0,0 0-49 0,0 0-12 15,0 0 0-15,0 0 0 0,7-6 22 0,-7 6 2 16,3-3 0-16,1-4 0 0,3 4-16 0,-3-6-8 16,-4 9 10-16,7 0-10 0,-7 0 31 0,0 0 0 15,3-10 0-15,-3 10 0 0,7-3 20 0,-7 3 4 16,4-9 1-16,-4 9 0 16,0 0-16-16,0 0-2 0,0 0-1 0,0 0 0 15,-7 0 6-15,0-3 1 0,-4 3 0 0,0 0 0 0,1 0-4 0,-4 3 0 16,0 0 0-16,-7 6 0 0,3-2-23 0,-3 2-5 15,0 4 0-15,-1-1-1 0,5 1-11 0,-4-4 8 16,3 10-8-16,-3-7 8 0,3-2-8 0,0 2 0 16,4 4 0-16,4-3-11 0,-4-1 11 0,3 1 0 0,1 2 0 15,-1-2 0-15,0-4 0 0,8 1 0 0,-4-4 0 0,3 3 0 16,4 1 0-16,0-10 0 0,0 0 0 0,4 0 0 16,3 9 12-16,-4-6-1 0,8 4-1 0,0-7 0 15,-1 3 5-15,4-3 1 0,7 0 0 0,-3 0 0 16,0 0-16-16,3 6 9 15,0-3-9-15,4-3 8 0,-4 0-8 0,0 10 0 0,4-7 0 0,-8 6 0 16,5 1-8-16,-8-1 8 0,3 0 0 0,-3 4 0 16,0-1 0-16,-3 4-9 0,0 0 9 0,-4 0 0 15,0-1-11-15,-4 4 11 0,4-6-10 0,-3 9 10 16,3-7 0-16,-7 1-9 0,0 3 9 16,0-7 0-16,0 4 0 0,0-4 0 0,0 1 0 0,-4 0 0 15,1 2 0-15,-4-2 0 0,0-10 8 0,3 13-8 16,-3-10 0-16,-3 3 9 0,3 1-9 0,-1 2 0 15,-2-6 11-15,-1-2-11 0,4 2 10 0,-3-3-10 16,-1-3 8-16,1 0-8 0,-1 0 0 0,0 0 9 16,1-3-9-16,-1-3 10 0,4-4-10 0,0 7 10 15,-4-6 10-15,4 6 3 0,7-13 0 0,-3 3 0 0,3 1 30 0,3-7 7 16,1-3 0-16,7 3 1 0,-4-3-42 0,0-3-9 16,3-3-2-16,1 6 0 0,3 0 1 0,-3-6 0 15,-1 3 0-15,1 3 0 0,-1-6 6 0,-3 6 1 16,4 0 0-16,-1-7 0 0,-2 7 12 0,-1-9 4 15,3 9 0-15,1-3 0 0,-4-3-7 0,0 3-1 16,3-3 0-16,1 9 0 0,-7-6-24 0,6 3 0 0,-3 0 0 0,0 0 0 16,4-16 0-16,-8 26 0 0,1-1 0 31,-1-3-55-31,4 10-13 0,-7 0-2 0,4-4-717 0,-4 10-143 16</inkml:trace>
  <inkml:trace contextRef="#ctx0" brushRef="#br0" timeOffset="39336.89">24028 3351 403 0,'0'0'17'0,"0"0"5"0,0 0-22 0,0-4 0 16,-4 4 0-16,-3-9 0 0,4 9 519 0,-1-3 99 0,1-3 20 0,3 6 4 16,0 0-514-16,0 0-102 0,0 0-26 0,0-4 0 15,0 4 12-15,0 0-4 0,0 0 0 0,7-6 0 16,0 3-8-16,-7 3 0 0,7-6 9 0,0 6-9 16,-7 0 11-16,10 6-3 0,-10-6 0 0,11 0 0 15,-11 0 14-15,11 3 2 16,-1 3 1-16,1-2 0 0,-8 5 6 0,8 0 1 15,-4-5 0-15,-4 11 0 0,4-2-10 0,0-4-2 0,1 7 0 0,-5 0 0 16,4-1-3-16,0 4-1 0,0 0 0 0,-3 3 0 16,3 0-16-16,-4 3 10 15,4-6-10-15,-3 3 8 0,3 6-8 0,0-6 0 0,0 3 9 0,0-6-9 16,4 3 10-16,-1-4-2 0,1 1-8 0,-1-6 12 16,1-1-3-16,3 1-1 0,-3-4 0 0,3-9 0 15,0 7 1-15,0-7 0 0,-3 0 0 0,6-7 0 16,1 4 2-16,0-3 0 0,-4-7 0 0,0 4 0 0,0-7-1 0,0 7 0 15,-3-13 0-15,3 3 0 0,0 0-10 0,-4-3 10 16,1 0-10-16,0 0 10 0,-1 4-10 0,1-4 0 16,-4 12 9-16,0 1-9 0,0-4 0 0,-4 10 0 15,-3 3 0-15,0 0 0 0,0 0 0 0,8 10-8 16,-5 2 0-16,1 7 0 0,-1-3 8 0,1 6 0 16,-1-4 0-16,-3 4 0 0,4 0 0 15,3 0 0-15,-4-3 0 0,4 0 0 16,-3-7 0-16,6 7-12 0,-3-3 12 0,4-7-12 0,0 1 12 0,-1-1 0 15,1 1 0-15,-1-10 0 16,1 0 14-16,0 0-2 0,-1 0 0 0,4-10 0 0,-3 1-3 0,-4-1-1 16,3 1 0-16,1-7 0 0,0 1 12 0,-4 2 3 15,3-3 0-15,1-3 0 0,-1 1-1 0,1-7 0 16,0-4 0-16,-1 7 0 0,1 0-9 0,3-9-1 16,0 9-1-16,0-9 0 0,0 3-11 0,-3-4 8 0,3 10-8 0,0-9 8 15,4 6-8-15,-4-3 0 0,-4-4 0 0,4 10 0 16,1 0-12-16,-1 0 1 0,-7 4 1 0,3 5 0 31,1-6-58-31,-4 16-11 0,0-16-2 0,0 10-1 0,-3 6-126 0,3-4-26 0,0 4-5 0</inkml:trace>
  <inkml:trace contextRef="#ctx0" brushRef="#br0" timeOffset="39846.07">26021 3012 2091 0,'0'0'46'0,"0"0"10"0,0 0 1 0,0 0 2 0,0 0-47 0,0 0-12 0,0 0 0 0,0 0 0 0,0 0 0 0,0 0 0 16,0 0 0-16,0 0 0 0,0 0 0 0,0 0 15 0,0 0-3 0,0 0 0 16,0 0 9-16,0 0 2 0,0 0 0 0,0 0 0 15,0 0 16-15,0 0 3 0,0 0 1 0,-4 6 0 16,-3 0 8-16,0 1 1 0,0-4 1 0,-7 6 0 16,0 1-6-16,-4 2-2 0,1 1 0 0,-8 2 0 15,0-2-26-15,-3 9-6 16,0 0-1-16,0 0 0 0,-4 0 7 0,-3 6 1 15,3 0 0-15,0-3 0 0,-3 4 8 0,3-4 3 16,0-3 0-16,4 9 0 0,0-3-18 0,7-6-3 16,0 3-1-16,6-6 0 0,5 9-9 0,-1-3 0 0,4-3 9 0,4 10-9 15,3-4 0-15,0-6 9 0,0 3-9 0,7-6 0 16,-4 12 0-16,8-9 0 0,-4 9 0 0,7-9 0 16,-3 7 0-16,6-11 0 0,1 4 0 0,0 0 0 15,3-6 0-15,0 3 0 0,4 0 0 0,-1-7 0 16,1 1-8-16,0-4-3 0,-1 4 0 0,-2-7 0 15,-1 3-17-15,0-9-4 0,-4 3-1 0,-2-3 0 16,2 0-60-16,-6 0-12 16,3-3-3-16,-3 3 0 0,-4-9-87 0,-4 3-17 15,1-1-4-15</inkml:trace>
  <inkml:trace contextRef="#ctx0" brushRef="#br0" timeOffset="40158.85">25404 3598 1324 0,'0'0'118'0,"0"0"-94"16,0 0-24-16,0 0 0 0,0 0 199 0,0 0 35 16,0 0 7-16,0 0 2 0,0 0-159 0,0 0-32 0,0 0-7 0,0 0-1 15,0 0 5-15,10 0 1 0,1-6 0 0,3 6 0 16,-4 0-10-16,5 0-1 0,2-3-1 0,8-3 0 15,-4 6-20-15,4-4-4 0,-1 4-1 0,5-6 0 16,2 3-4-16,-2-6-1 0,2 6 0 0,-2-4 0 16,2-2-8-16,1 9 0 0,0-13 0 0,0 10-11 15,3-6 11-15,-3-1 0 0,-1 7-9 0,-2-3 9 16,-1 3-33-16,-4-3-3 0,5 2 0 0,-5 1 0 16,-2-3-194-16,-1 6-39 0,10-9-8 15,-9 5-2-15</inkml:trace>
  <inkml:trace contextRef="#ctx0" brushRef="#br0" timeOffset="40588.83">26688 2924 2329 0,'0'0'51'0,"0"0"10"0,0 0 3 0,-7 3 2 0,-4-3-53 0,7 3-13 15,-3 13 0-15,4-13 0 0,-4 10 10 0,3 6-1 0,1-1 0 0,3 1 0 16,-4 6 27-16,1 3 6 16,-1-2 1-16,4 11 0 0,-3 7-31 0,-1-9-12 0,4 8 8 0,-7-2-8 15,4 9 14-15,3-6-2 0,3 0-1 0,1 6 0 16,-4-6-2-16,3 6 0 0,1-9 0 0,-1 3 0 16,1-3 19-16,3-3 3 0,-4 2 1 0,4-8 0 15,0-1-32-15,-3 0 0 0,-1-9 0 0,1 7 0 16,0-8-12-16,3-2-8 0,-7 3-1 0,0-12-1 15,3 2-68-15,-3-2-14 0,0-7-2 0,0-3-1 16,0 0-138-16,0 0-28 0,0 0-6 0,0 0-1 0</inkml:trace>
  <inkml:trace contextRef="#ctx0" brushRef="#br0" timeOffset="41126.28">26504 2883 2354 0,'-7'-18'104'0,"0"8"22"0,0 1-101 0,0-4-25 16,0 1 0-16,0-7 0 0,7 9 62 0,-4-2 7 15,1 2 2-15,6 1 0 0,1-4-33 0,3 10-6 16,4-6-2-16,-1 0 0 0,1-1-14 0,10 7-4 16,0-3 0-16,4 3 0 0,-4-1-3 0,4 4-1 15,6 4 0-15,-2-1 0 0,2 3-8 0,1-3 0 0,0 7 0 0,0-1 0 16,3 3-11-16,-7 1 3 0,0-4 0 0,-3 7 0 15,0 0 8 1,-1-4 0-16,-6 7 0 0,-4 3 0 0,-3 0 0 0,-1-3 0 0,-3 9 0 0,0-3-8 16,-7 3 8-16,0-6 14 0,-3 3-3 0,-4 4-1 15,0-4-10-15,0 0 12 0,0 0-12 0,-4-3 12 16,0 6-12-16,1-12 0 0,-1 9 0 0,-3-9 8 16,0 12-8-16,0-16 0 0,0 7 0 15,-4-3 0-15,-3-1-10 0,3-5 10 16,-6 2 0-16,-1 1-9 0,-3 6-3 0,3-16-1 0,-3 9 0 0,3 4 0 15,4-13 5-15,3 10 8 0,1-13-13 0,3 6 5 16,3-3 8-16,0 3 0 0,11-6 10 0,0 4-10 16,-3 5 8-16,3-9-8 0,3 9 0 0,5-5 9 15,-1 5-9-15,0 4 0 0,-4-4 0 0,4 0 8 16,0 10 0-16,4-9 0 0,-1 2 0 0,1 1 0 0,3 5 2 0,4 1 0 16,-4-3 0-16,0 12 0 0,0-12-2 0,0 3 0 15,0-1 0-15,0 4 0 0,-3 0-8 0,3-3 8 16,0-3-8-16,-3 3 8 0,-1 0-8 0,5-1 8 15,-5-5-8-15,4 3 8 0,0-1 10 0,0-12 2 16,1 10 0-16,-1-4 0 0,3 1-32 0,-3-4-7 16,4-3-1-16,0 7 0 15,-4-10-12-15,0 0-4 0,4 3 0 0,-4-3 0 16,0 0-110-16,-4-3-22 0,1 3-5 0,0-10-536 0,-1 7-107 0</inkml:trace>
  <inkml:trace contextRef="#ctx0" brushRef="#br0" timeOffset="41917.64">27404 2705 2088 0,'0'0'92'0,"0"0"20"0,-7 0-90 0,7 0-22 15,-4 9 0-15,4-9 0 0,-3 3 50 0,3-3 6 16,3 10 0-16,-3-10 1 0,4 9-33 16,3 0-8-16,-7-9 0 0,10 3-1 15,-3 4 19-15,0-1 4 0,1-6 1 0,2 0 0 16,-3 0-27-16,4 0-12 0,-4 0 10 0,0-6-10 15,3-1 53-15,-2 4 5 0,2 3 1 0,-6-9 0 0,3 3-17 0,0-1-3 16,0-2-1-16,0 0 0 0,0-1 4 0,0-2 1 16,0-1 0-16,4-3 0 0,-4 7-25 0,0-4-5 15,3-5-1-15,1 5 0 0,-1-9 3 0,-2 10 0 16,-1-7 0-16,3 6 0 0,4-9 2 0,-3 3 1 16,-1 7 0-16,-3-7 0 0,4 7-18 0,-4-1 0 0,4 4 0 15,-4-1 0-15,3 4-15 0,-3-7-3 0,0 10-1 0,1-6 0 16,-8 9 19-16,0 0-12 0,0 0 12 0,0 0-10 15,0 0 10-15,0 0-12 16,7 9 12-16,0-6-12 0,-4 16 3 16,1-9 0-16,-1 2 0 0,1 1 0 0,3 2 9 0,-4 1 0 0,1 3-9 15,-1 6 9-15,1-9 0 0,3 6 0 16,-4-10 0-16,1 7 0 0,0-3 0 0,3-1 0 0,0 1 0 0,0-7 0 16,0 7 0-16,0-3 0 15,0-10 0-15,0 12 0 0,0-8 0 0,0-1 0 16,-7-6 0-16,4 0 0 0,-4 0 11 0,10 0 0 15,-10 0 0-15,11 0 0 0,-1 0-11 0,-3-9 0 0,0-1 0 0,-3 1 0 16,3 6 0-16,0-16 0 0,0 6 0 0,-3-6 0 0,-1 7 21 16,1-7 9-16,3-3 2 0,-4 3 0 15,1-3-32-15,-1 0 8 0,4 0-8 0,-3 4 0 16,3-4 0-16,-3 6 0 0,-1 0 0 0,1 1 0 0,-1-1-11 0,1 3-5 16,-4 1 0-16,0 3-1 0,3-1 17 0,-3 1 0 15,4 6 0-15,-4 3 0 0,0 0 10 0,0 0-10 16,0 0 10-16,0 0-10 0,0 0 0 0,3 3 0 15,1 6 0-15,-1 10 0 0,1-10 0 16,-1 7 0-16,-3 0 0 0,7-1 0 0,-3 4 0 16,-1 0 0-16,-3 3 0 0,4 0 0 15,-1 3 0-15,1-6 12 0,3 3 0 0,-3 6 0 0,3-6-12 0,-4 9 0 0,1-9 0 16,3 6 0-16,-4-2 0 16,4-5-18-16,0 1 4 0,0 7 1 15,1-14-16-15,-1 4-3 0,0 3-1 0,0-6 0 16,0-4-123-16,7 1-25 0,-4-4-5 0,-3-6-963 0</inkml:trace>
  <inkml:trace contextRef="#ctx0" brushRef="#br0" timeOffset="43321.85">23876 3250 2019 0,'0'0'44'0,"0"0"10"0,7-6 2 0,-7-3 0 0,0 5-44 0,0-5-12 0,7-4 0 0,0 4 0 0,-7 3 36 0,0 6 6 15,0-13 1-15,0 10 0 0,0-3 34 0,4-4 7 16,-1 7 2-16,1-6 0 0,-1 6-34 0,4-4-8 15,-3 1 0-15,3 0-1 0,4-3 5 16,-4 5 2-16,0-2 0 0,0 3 0 0,0-6-11 0,3 9-3 16,1-4 0-16,-1-2 0 15,1 3-9-15,0-3-3 0,-1 6 0 0,1 0 0 0,-1-7-4 0,1 7-2 16,-4 0 0-16,0 0 0 0,0 7-4 0,-7-7-1 16,0 0 0-16,7 0 0 15,0 6 2-15,0 3 0 0,0-5 0 0,0 8 0 0,-3-2-3 0,3-1 0 16,-3 0 0-16,3 4 0 0,-4 6-12 0,4-7 0 15,-3 7 8-15,3-6-8 0,0 9 0 0,0-4 0 16,0-5 0-16,0 15 0 0,0-12 0 0,0 3 0 16,-3 9 0-16,6-6 0 0,-3 0 8 0,4-3-8 0,-1 2 11 0,-3 1-11 15,4 0 16-15,-4 0-4 0,4 0-1 0,-1-3 0 16,1 3-3-16,-1-3 0 0,1 3 0 0,0-10 0 16,-1 10-8-16,1-9 0 0,-1 6 9 0,1-7-9 15,0 4 0-15,-1-4 8 0,4 1-8 0,-3-4 0 16,-4 10 8-16,0-16-8 0,0 10 10 0,-3-4-10 15,6 1 8-15,-6-1-8 0,3 1 0 0,-4-1 9 16,4-6-9-16,-3 6 12 0,-4 1-12 16,0-10 12-16,0 3-12 0,0-3 0 0,0 0 0 0,0 0 0 0,0 0 0 15,0 0 8-15,0 0-8 0,0 0 0 16,0 0 8-16,0 0-8 0,0 0 8 0,0 0-8 16,0 0 11-16,0 0-3 0,7-3-8 0,0-3 12 15,0-7-3-15,4 4-1 0,-4-1 0 0,3-2 0 16,1-7-8-16,3 6 10 0,-4 1-10 0,-2-7 10 15,6 6-10-15,-4-5 0 0,1 5 0 0,-4-6 0 16,3 10 0-16,1-7 0 0,0-3 0 0,-4 7 0 0,0-7 0 0,-4 10 0 16,4-4 0-16,0 1 0 0,-3-4 0 0,-1 10 0 15,-3-4 0-15,4 1 0 0,-4-1 0 0,3 1 0 16,-3 6 0-16,0-3 0 0,0 6 0 0,0 0 0 16,-3-7 0-16,3 7 0 0,0 0 0 0,0 0 0 15,0 0-11-15,0 0 11 0,0 0-10 0,0 13 10 0,-4-10-12 16,4 6 12-16,0 4-12 0,0 3 12 0,0-1-12 0,4 1 12 15,-1 0 0-15,-3-1-8 0,4 1 8 0,-4-3 0 16,4 2 0 0,-1 1 0-16,1-7 0 0,-4 7 0 0,3-4 0 15,1-2 0-15,-4-1 0 0,3-2 0 0,1 2 0 0,-4-9 0 16,3 6 0-16,-3-6 0 0,7 3 0 0,-7-3 8 16,0 0-8-16,7 0 0 0,0 0 12 0,4 0-3 15,0 0-1-15,-4-9 0 0,3 6 1 0,1-3 0 16,3-1 0-16,0-8 0 0,-3 5-9 0,3-2 12 15,0-7-12-15,0 3 12 0,0-3-12 0,0 7 8 0,0-16-8 0,0 12 8 16,-3-9-8-16,0 9-12 0,3-12 2 0,-7 6 1 16,-4 0 19-16,-3-6 4 0,4 6 1 0,-4-3 0 15,3-7-15-15,-3 10 8 0,4-9-8 0,-4 3 0 0,0 3 8 0,0-3-8 16,-4 9 0-16,8-6 0 16,-1 3 0-16,1-6 0 0,-1 6 0 0,4 3 0 0,0-3 0 0,1 0 0 15,-1 9 0-15,0-6 0 16,3 10 0-16,1-3-10 0,3 8 0 0,-3-2 0 15,-1-3-106-15,1 9-22 0,-1 6-4 0,4 3-1298 0</inkml:trace>
  <inkml:trace contextRef="#ctx0" brushRef="#br0" timeOffset="52925.75">5436 15521 2530 0,'0'0'56'0,"-3"-7"11"0,-1-2 2 0,4 0 3 0,0-4-58 0,0 4-14 0,4 5 0 0,-1-5 0 15,-3 0 0-15,4-4-16 0,-1 4 3 0,1-1 1 32,3 1-39-32,-7-4-7 0,3 4-2 0,-3-1 0 15,0-2 20-15,-3 3 3 0,3 5 1 0,0-5 0 0,0 0 36 0,-7-1 0 16,0 7 12-16,3-6-4 0,-3 9 31 0,-3-10 5 0,-1 1 2 0,1 6 0 15,-5-7 18-15,5 7 3 0,-4-3 1 0,0-4 0 16,-4 7-5-16,4-6-1 0,0 0 0 0,0 5 0 16,-4-2-12-16,7 3-2 0,-3-6-1 0,4 9 0 15,3 0-24-15,-4 0-5 0,0 6-1 0,4-3 0 16,0 6-17-16,-3 1 0 0,-1 5 0 0,1 1-9 0,-1 0-3 0,0 9 0 16,-3 0 0-16,0-3 0 0,0 9-6 0,0 1-2 15,3-1 0-15,1 4 0 0,-11-4 11 16,7 0 9-16,-1 7-13 0,-2-4 5 0,3 7 21 0,3-6 5 15,-3 2 1-15,10-2 0 0,-6-1-19 0,-1 4 0 16,11-7 0-16,0 1 0 0,0-7 0 0,11 6 0 16,-8 0 0-16,8-2 0 0,3-4 0 0,4 6 0 15,-1 0 0-15,1-2 0 16,7-4 0-16,-8 3 0 0,8-3 0 0,0-3 0 16,3 3 9-16,-3-9-1 0,-1 6-8 0,1-7 12 0,0 1-12 0,-4-7 0 15,4 1 0-15,-8-1 0 0,4-6 11 0,1-3-11 16,2 0 12-16,5-9-12 0,2 6 19 0,-6-7-3 15,3 1-1-15,7-3 0 0,1-7 14 0,3 6 3 16,-4-9 1-16,-3 3 0 0,3-3-33 0,-7 0 0 16,4 1 0-16,-4-1 0 0,-3-7 0 0,-4 7 0 0,0 0 0 0,4-3 0 15,-11-3 0-15,7-3 0 0,-14-1 0 0,11 1 0 16,-15 0 0-16,4-1 15 0,0-2-2 0,0-4 0 16,-3 4-2-16,-4 2-1 0,0 1 0 0,0 0 0 15,0-1 7-15,-4 10 2 0,4-3 0 0,-7 0 0 16,0 3-6-16,4 0-1 0,-4 10 0 0,0-7 0 15,-4 3-12-15,4 1 0 0,-4-1 8 0,-3 0-8 16,4 4 0-16,-8 2 0 0,4 1 0 0,-4-4 0 0,1 4 0 0,-8-1 0 16,0-2 0-16,1 9 0 15,-5-3 0-15,-2-4 0 0,2 7-8 16,-2-6 8-16,2-1 0 0,1 10-8 0,4-3 8 0,-1 0 0 16,0-3-10-16,8 6 2 0,-5-3 0 0,8-4 0 15,-3 7-60 1,3 0-11-16,3 0-2 0,0 0-1 0,4 0-119 0,-3 0-24 0,3 0-5 0</inkml:trace>
  <inkml:trace contextRef="#ctx0" brushRef="#br0" timeOffset="54159.6">5525 15273 748 0,'0'0'67'0,"0"0"-54"0,0 0-13 0,0 0 0 0,0 0 166 0,0 0 30 15,0 0 7-15,0 0 1 0,0 0-160 0,0 0-31 16,0 0-13-16,0 0 11 0,0 0 4 0,0 9 1 0,0-9 0 0,3 10 0 15,-3-10-16-15,0 9 0 0,0-9 0 0,-3 10 0 16,3-7 56-16,0-3 6 0,0 9 1 0,0-9 0 31,0 0-17-31,0 9-3 0,-8-5-1 0,8-4 0 0,0 0 10 0,0 0 1 16,0 0 1-16,0 0 0 0,0 0-1 0,0 0 0 16,0 0 0-16,0 0 0 0,0 0-2 0,0 0-1 15,0 0 0-15,0 0 0 0,0 0-31 0,0 0-7 16,0 0 0-16,0 0-1 0,0 0 1 0,0 0 0 0,0 0 0 15,0 0 0-15,0 0 0 0,0 0 1 0,0 0 0 0,0 0 0 16,0 0-1-16,0 0 0 0,0 0 0 0,0 0 0 16,0 0 1-16,0 0 0 0,0 0 0 0,0 0 0 15,0 0 4-15,0 0 1 0,0 0 0 0,0 0 0 16,0 0 4-16,0 0 1 0,0 0 0 0,0 0 0 0,0 0-8 16,0 0-2-16,0-10 0 0,0 10 0 0,0-3-13 0,0 3 0 15,0 0 0-15,0 0 0 0,0 0 8 0,0 0-8 16,0-9 0-16,-3 6 0 0,-4-4 0 0,7 7 0 15,0 0 0-15,0 0 0 0,-4-9 0 0,4 9 11 16,0 0-11-16,0 0 10 0,0 0-10 0,0 0 12 16,-3 0-12-16,3 0 12 0,-4-3-12 0,4-7 0 15,0 10 0-15,0 0 0 16,0 0-17-16,0 0-3 0,0 0 0 0,0 0 0 16,0 0-16-16,7-3-4 0,4-3-1 0,-11 6 0 15,0 0-114-15,0 0-22 0,11 0-5 0,-11 0-1 0</inkml:trace>
  <inkml:trace contextRef="#ctx0" brushRef="#br0" timeOffset="59851.51">5563 15188 676 0,'0'0'30'0,"0"0"6"0,0 0-28 0,0 0-8 0,0 0 0 0,0 0 0 15,0 0 58-15,0 0 10 16,-3 10 3-16,-1-4 0 0,1-3 20 0,-1 0 4 0,-6 3 1 0,10-2 0 16,-7 5-4-16,0-9 0 0,-1 3 0 0,5-3 0 15,-11 6-25-15,10-6-6 0,4 0-1 0,0 0 0 16,-3-6-41-16,3 6-9 0,0 0-2 0,0 0 0 15,0-6-8-15,0 0 0 0,0-4 0 0,0 10 0 16,3-6 0-16,1 0 0 0,-1-4 0 0,1 7 0 0,-4-3 0 0,0 3 15 16,0-7-3-16,-7 7 0 0,3-3 21 0,1 3 4 15,-1-4 1-15,4 4 0 16,-10 0 8-16,3-3 2 0,0 3 0 0,7-4 0 0,-11 4-11 0,11-6-1 16,-7 6-1-16,0-3 0 0,7-4-9 0,-4 7-2 15,8-6 0-15,-4-4 0 0,3 4-12 0,1-1-2 16,3-2-1-16,-7-1 0 0,0-3-9 15,11 4 0-15,-11-1 0 0,3 1 0 0,1-4 0 16,3 4 0-16,-7 2 0 0,3-2 0 16,-6 2 18-16,3 1-2 0,0-1 0 0,0 4 0 15,-7-3 4-15,3 2 0 0,1-2 0 0,3-3 0 0,0 2 15 0,-8 1 3 16,5-4 1-16,3 4 0 0,-7-7-31 0,7 0-8 16,0-6 0-16,-4 10 0 0,4-7 0 0,4-3 0 15,-4 3 0-15,0 4 0 0,7-4 0 0,-7 0 0 16,0 3 0-16,0 1 0 0,0-7 11 0,0 9-3 0,0-6 0 0,0 7 0 15,-7-7 1-15,7 6 0 16,0 1 0-16,0-7 0 0,0 7 1 0,0-1 0 0,0-3 0 0,0 1 0 16,0-4-10-16,0 0 0 0,0 6 0 0,0-5 0 15,0 5 0-15,0-6 0 0,0 7 0 0,-4-7 0 16,1 6 0-16,3-5 0 0,0 2 0 0,-4-3 0 16,4 0 0-16,4 4 12 0,-4-4-12 0,3 0 12 15,-3 3-12-15,4-3 8 0,3 1-8 0,-7 5 8 16,3-6-8-16,5 7 0 0,-8-7 0 0,3 6 8 0,1-5-8 0,3 5 0 15,-7-6 0-15,0 7 8 16,3-7 10-16,-3 6 2 0,7-9 0 0,-7 10 0 16,0-7-20-16,0 6 0 0,0-5 0 0,0-1 0 15,0 6 0-15,0-9 0 0,4 10 8 0,-4-7-8 16,0 0 0-16,3 4-19 0,1-4 4 0,-1 0 1 16,8 3 22-16,-8 1 5 0,-3-7 1 0,8 9 0 0,-5-6-14 0,8 4-16 15,-11-4 3-15,0 0 1 16,3 3 12-16,4 1 0 0,-3-1 0 0,-1-3 0 0,1 0 0 0,-1 7 0 15,1-10 0-15,3 3 0 0,-7 0 11 0,3-3-2 16,-3 6 0-16,7-2 0 0,-7-4 0 0,4 3 0 16,0 0 0-16,3-3 0 0,-4 0-9 15,4 0-11-15,-7 3 3 0,4-3 0 16,3 1 8-16,-4-1 0 0,1 0 0 0,3 3 0 0,-7-3 0 0,3 3 0 0,-3-3 0 0,7 0 0 16,-7 3 0-16,0-3 0 0,0 10 8 0,4-7-8 15,-8-3 8-15,4 0-8 0,4 6 8 0,0-2-8 16,-8-1 8-16,4 0-8 0,0 3 8 0,0-2-8 15,0-1 0-15,-4 6 9 0,4-6-9 16,-7 7 0-16,4-7 12 0,3 6-12 16,-7-5 12-16,7 5-12 0,-4-3 15 0,1 1-4 15,-1-7-1-15,1 9 0 0,-1-6-10 0,4 1 8 0,0 5-8 0,0-9 8 16,-7 3-8-16,7 7 0 0,0-7 9 0,0-3-9 16,0 6 8-16,7-3-8 0,-7 1 8 0,0 2-8 15,0-3 0-15,0 0 8 0,0 1-8 0,0 2 0 16,0-3 0-16,0 0 8 0,0 7-8 0,0-7 0 15,-7 6 8-15,7 1-8 0,-3-1 8 0,3-2-8 16,-7-1 8-16,-1 0-8 0,8-6 10 0,0 10-10 0,-7-7 8 0,4-3-8 16,3 9 0-16,0-9 9 0,0 4-9 0,0-1 0 15,0-3 0-15,0 0 8 0,0 6-8 0,0-9 0 16,0 9 9-16,0-2-9 16,3-1 9-16,-3-3-9 0,0 0 12 0,-3 3-12 15,3-3 0-15,0 7 0 0,0-4 0 0,0 0 0 0,-11 3 0 16,8-3 0-16,3 1 0 0,-4-1 0 15,1 3 8-15,3-3-8 0,-4-3 0 0,4 3 0 16,-7-2 0-16,7-1 0 0,0 3 0 0,0-3 0 16,0 0 8-16,0 3-8 0,7-3 0 0,-7 0 0 15,4 0 0-15,-4 0 8 0,3 0-8 0,1 0 0 0,-1-6 0 0,1 6 0 16,3-3 0-16,-7 0 0 0,0 0 8 0,0 3-8 16,3 0 0-16,-3 0 0 0,-3-3 0 0,3 3 0 15,3 0 8-15,-3-3-8 0,0 3 0 0,0-3 0 0,0 3 0 0,0 0 0 16,0 0 8-16,7 0-8 0,-7 0 0 0,0-6 0 15,0 6 0-15,0 0 0 0,0-3 0 0,0 0 0 16,0 0 0-16,0-3 0 0,0-4 8 0,0 10-8 16,0-3 0-16,0-3 0 0,0 6 8 0,0-3-8 15,-7 0 0-15,7 3 0 16,0-3 8-16,0-3-8 0,0 6 8 0,0 0-8 16,0 0 9-16,-3-6-9 0,6 6 12 0,-3 0-4 15,0 0-8-15,0 0 12 0,7-6-12 0,-7 2 0 0,0-2 0 0,0-3 0 16,0 9 0-16,4-3 0 0,-4-7 0 0,4 1 0 15,-4 3 0-15,7-3 0 0,-7-1 0 0,0 7 0 0,0-3 0 0,0-4 0 16,0 11 0-16,0-5 0 16,0-2 0-16,0 6 0 0,0-6 0 0,-7 6 0 15,7-9 0-15,-4 9 0 0,0-10 0 0,4 10 0 0,0 1 8 16,0-5-8-16,-7-2 0 0,4 0 0 16,3 3 8-16,0-3-8 0,0 3 0 0,0-4 9 15,0-2-9-15,0 9 0 0,3-9 9 0,-3 6-9 0,7-4 0 0,-7-2 0 16,0 6 0-16,4-3 8 0,0-4-8 0,-4 1 0 15,0 6 0-15,0-6 0 0,0-1 0 0,0 1 0 16,0 0 0-16,0 2 0 0,-4-2 0 0,4 0 0 16,0-1 0-16,-4 1 8 0,4 6-8 0,0-7 0 15,-7 1 0-15,7 0 8 0,-3-1-8 0,3 1 0 16,-7 0 0-16,3-4 0 16,1 4 0-16,3-1 0 0,-4 1 0 0,4 0 0 0,0-1 0 0,-3 1 0 0,3 0 0 0,-4-1 0 15,4 7 0-15,0-3 9 0,0-3-9 0,-7 6 0 16,7-4 10-1,0-2-10-15,-3 0 8 0,3-1-8 0,0 1 8 0,0-1-8 0,0 1 0 16,0 0 8-16,-7-1-8 0,7-2 0 16,0 3 0-16,0-1 0 0,0-2 0 0,0 2 0 15,7 4 0-15,-4-3 0 0,-3-1 0 0,7 1 0 0,-7 0 0 16,0-4 0-16,4 4 0 0,-1-1 0 0,1 1 0 0,-4 0 0 16,3-1 0-16,1 1 0 0,3 0 0 0,-7-1 0 15,0 7 0-15,0-3 0 0,0-3 0 0,0 6 0 16,0-4 0-16,0-2 0 0,3 6 0 0,-3-6 0 15,0-1 0-15,0 1 0 0,0-1 0 0,7 4 0 16,-7-3 0-16,4 0 0 0,0-1 0 0,3 1 0 0,-4-1 0 0,4 1 0 16,-3 3 0-16,-1 0 0 0,1-4 0 0,-1 1 0 15,1 9 0-15,-4-6 0 16,0-4 0-16,0 7 0 0,0-6 0 0,0 0 0 0,0-1 0 0,7 4 0 16,-7 3 0-16,0-6 0 0,0-1 0 0,0 1 0 15,0 0 0-15,0-1 0 0,0 7 0 0,-7-3 0 16,7-3 0-16,0 12 0 0,0-16 0 15,-4 4 0-15,4 6 0 0,-3 0 0 0,3-10 0 16,0 4 0-16,-4-1 0 0,4 7 0 0,-3-3 0 16,-1 3 0-16,4-3 0 0,0 0 0 15,-10-4 0-15,10 7 0 0,-11-3 0 0,7 6 0 0,-3 0 0 0,4 0 0 16,-8 3 8-16,4-3-8 0,0 0 0 0,-3 4 0 16,-4-4 0-16,3 6 0 0,4-3 0 0,-4 0 0 15,4 4 8-15,-3-1-8 0,-4-6 0 0,3 9 0 16,0-5 0-16,1 5 0 0,-1-6 0 0,8 7 0 0,-11-1 0 0,7-2 0 15,-4 2 0-15,0-6 0 0,4 7 0 0,-3 2 0 16,-1-2-9-16,1 2 9 0,6 1 0 0,-10 3 0 16,3-4-9-16,1 4 9 0,-1-4 0 0,1 10-9 15,-1-6 9 1,0 0-10-16,4 6 10 0,-10-3-10 0,3 3 10 0,3 0 16 0,-3 3-4 0,0-3-1 16,0 0-26-16,3 12-5 0,1-12 0 0,-1 7-1 15,-3 2 21-15,3-6-9 0,1 7 9 16,6 2 0-16,-10-2-10 0,7-1 10 0,-4 4-8 15,1-4 8-15,3 4 0 0,0-4-10 0,3 10 10 16,-3-7 0-16,4 10-9 0,-1-3 9 0,-3 3 0 0,3 0-9 16,-3-3 9-16,4 0 0 0,-4 3 0 0,0 0-8 15,0-1 8-15,3 5 0 0,4-11 0 0,-7 10-8 16,4-3 8-16,-1 0 0 0,4 10 0 0,0-7-8 0,0 0 8 0,-7 6 0 16,7-3 0-16,0-3-8 15,0 7 8-15,0 2 0 0,-4-2 0 0,4 5 0 0,4-2 0 0,-4-4 0 16,-4 7 0-16,4-4-8 0,0 1 8 0,0 6 0 15,0-10 0-15,0 10 0 0,0-1 0 0,0-5 0 16,0 6 0-16,0-7-8 0,0 7 8 0,0-7 0 16,0-2 0-16,4 5 0 0,-4-2 0 0,7 6 0 15,-7-7 0-15,7 4 0 0,0-4 0 0,-7 7 0 16,4-6 0-16,3 5-8 16,-4 4 8-16,1-3 0 0,-4 3 0 0,0-3 0 0,0-1 0 0,7 4 0 0,-7-3 0 0,3 3 0 15,-6-3 0 1,6 3 0-16,4 3 0 0,-7-3 0 0,0 3 0 15,0-7 0-15,4 11 0 0,3-11 0 0,-3 4 0 0,6-3 0 0,-6 0 0 16,3-4 0-16,0 10 0 0,0-3 0 16,-4 0 0-16,4 0 0 0,-3-3 0 0,3 3 0 15,-3 3 0-15,-1-3 0 0,4 0 0 0,-3-4 0 0,3 4 0 16,-7 0 0-16,0 6 0 0,0-6 0 0,3 0 0 0,-6 6 8 16,6 1-8-16,-3-4 0 0,0 0 0 0,0 0 0 15,0-3 0-15,-3 3 0 0,3-4 0 0,0 1 8 16,0 7-8-16,0-4 0 0,0-7 0 0,0 11 0 15,0-8 0-15,7 1 0 0,-7 6 0 0,7-6 0 16,-7-3 0-16,3 0 0 0,4 0 0 0,-7-4 0 16,0 4 0-16,4 0 0 0,-4 3 0 0,3-3 0 0,-3 2 0 0,0 4 0 15,0-9 0 1,0 9 0-16,0-3 0 0,0 0 0 0,0-3 0 0,0-1 0 16,0 4 0-16,0-3 0 0,0-3 0 0,0 9 8 0,0-3-8 0,4-4 0 15,0 1 0-15,-4-3 0 0,3 3 0 0,4-4 0 16,-7 1 0-16,0-1 8 0,4-2-8 15,3 6 0-15,-7 0 0 0,0-7 0 16,3 10 0-16,1-3 0 0,-4-1 0 0,7-5 0 16,-7 6 0-16,3 3 0 0,-3-7 0 0,7-2 0 15,-3 5 0-15,-1-5 0 0,-3 3 0 0,4-4 0 16,3 7 0-16,-7-7 0 0,7 7 0 0,-7 0 0 0,0 0 0 0,4-1 0 16,3-2 0-16,-7 3 0 0,0 0 0 0,0-7 0 15,0 7 0-15,0-4 8 0,0 1-8 0,0 0 0 16,0 6 0-16,0-10 0 0,0 7 0 0,0 3 8 0,0-3-8 15,0-1 0-15,0 1 0 0,0-6 0 0,0 5 0 0,0-5 0 16,0 6 0-16,0-4 0 0,0 1 0 0,0 0 0 16,3 2 0-16,-3-2 0 0,4 3 0 0,-4-1 0 15,0-5 0 1,7 6 0-16,-7-1 0 0,0-5 8 0,0 6-8 0,0-4 0 16,0 1 0-16,0 0 0 0,0-4 0 0,0 10 0 0,-7-3 0 15,7 0 8-15,0-7-8 0,-4 7 0 0,1 3 0 0,3-7 8 16,0-2-8-16,-7 6 0 0,3-7 0 0,4-3 8 15,-7 7-8-15,3-3 0 0,1-1 0 0,3-3 0 16,-4 7 0-16,1-3 9 16,3-4 0-16,-4 10 0 0,4-7-9 0,0-2 8 0,0 5-8 0,-7-2 8 15,7-1-8-15,-3-3 0 0,-4 1 0 0,3 5 8 16,1-2-8-16,-4-1 0 0,3 7 0 0,-10-9 0 16,7 8 0-16,-4-5 8 0,8-4-8 0,-11 7 0 15,7-4 0-15,-4-2 8 0,8-1-8 0,-1-3 0 0,-7 4 0 0,4-7 0 16,4 6 8-16,-4-9-8 0,3 9 9 0,1-9 0 15,-4 7 0-15,3-4 0 0,4 6-9 0,-7-9 0 16,0 9 0-16,7-9 0 0,0 6 0 0,-7 1 0 16,7-4 0-16,0 3 8 0,0-3-16 0,0 6-4 15,7-2-1-15,-7-4 0 0,-7 3 13 0,7-3 0 16,0 6 0-16,0-2 0 0,0-4 0 0,0 3 16 16,0-3-3-16,7 6-1 0,-7-9-12 0,0 7-16 0,0-7 3 15,4-1 1 1,6 1 20-16,-6-3 4 0,3 3 0 0,-7-3 1 0,3 3-13 15,8-3-15-15,-11-4 3 0,3 4 1 0,4 3 11 0,-3-3 0 16,3 0 0-16,-7-3 0 0,4 2 0 0,-1-5 0 16,4 6 0-16,-3-7 0 0,3 7 0 0,-7-6 0 15,0-1 0-15,7 7 0 0,0-7 0 0,-4-2 0 16,4 2 0-16,-3 4 0 0,3-3 0 0,0-1 0 0,0-2 0 0,-3 2 0 16,3-2 0-16,7-1 0 0,-11 0 0 15,4-5 0-15,0 5 0 0,0 0 0 0,4 1 0 0,0-7 0 16,-11 6 0-16,14-9 0 0,-11 10 0 0,8-7 0 15,-11-3 0-15,7 9 0 0,0-9 0 0,0 7 0 16,4-4 0-16,-8-3 0 0,8 6 0 0,-8-3 8 16,4-3-8-16,0 0 0 0,0 0 0 0,4-3 0 15,-7-3 0-15,3 6 0 0,0 0 0 16,0-10 0-16,-4 10 0 0,4-3 0 0,0-3 0 16,0 3 0-16,-3-7 0 0,3 7 0 15,4-3 0-15,-11 3 0 0,3-7 0 0,1 1 0 0,3 9 0 0,-4-9 8 16,4 5-8-16,-7-5 0 0,4 6 0 0,-1-3 0 15,1-4 0-15,3 7 0 0,-7 3-11 0,0-9 11 0,7 5-24 16,-7-2 0-16,0-3 1 0,0 6 0 16,0-7-92-16,0 1-18 0,0-1-4 0,0-5-1186 15</inkml:trace>
  <inkml:trace contextRef="#ctx0" brushRef="#br0" timeOffset="60855.63">4064 14429 1634 0,'-4'-3'36'0,"4"-6"7"0,-10 6 1 0,10-7 3 16,-7 1-38-16,0-4-9 0,7 4 0 0,0-10 0 0,0 7 12 0,-7-7 1 16,3-3 0-16,4 3 0 0,0-3-1 0,0 0 0 15,4-9 0-15,3 6 0 0,-7-4-12 0,0-2-13 0,0 0 2 0,0 6 1 16,0-7 10-16,-7 4 0 0,7-3 0 0,0 9 0 16,0-3 21-16,-4 0 7 0,4 3 0 0,0 0 1 15,-7 6-3-15,4 0-1 0,-8 4 0 0,8-7 0 16,-5 10 22-16,5 2 4 0,-11 1 1 0,3-3 0 15,1 9-1-15,-1-4 0 0,-3 1 0 0,0 3 0 16,-7 3-11-16,7-3-3 0,-11 4 0 0,4 2 0 16,-4 3-7-16,0 4-2 0,1-1 0 0,-1 10 0 15,-10 0-16-15,3 3-3 0,4 0-1 16,-8 7 0-16,-6 2-16 0,3 7-4 0,-7 3-1 0,4 9 0 0,-4 10 13 16,0 0-12-16,8 9 12 15,-1 3-12-15,3 0 12 0,1 7-12 0,3 2 12 0,4 11-12 16,4-1 12-16,6 3-9 0,0 3 9 0,1 1-8 15,2 11 8-15,5-5 0 0,3-10 0 0,-4 7 0 16,4-10 12-16,4-6 8 0,3 3 2 0,3-13 0 16,4 7-31-16,7-13-7 0,-3 0 0 0,0-9-1 15,3-1 27-15,10-5 6 0,-2-10 0 0,2-3 1 0,4-10-31 0,4-2-6 16,7-11-2-16,7 1 0 0,3-6 22 0,1-10 0 16,-1 1 0-16,7-7 0 0,-6-10 13 0,6-9 7 15,-6-3 2-15,-1-3 0 0,4-3-11 0,3-6-3 16,1-7 0-16,-4 0 0 0,-4-3 13 0,1 0 3 15,-5-6 0-15,-2 0 0 0,-4-3 25 0,-1-10 6 0,-6 0 1 0,3-3 0 16,-6 1-13-16,2-4-3 0,-2 3 0 0,-5-6 0 16,1 3-32-16,-4-10-8 0,0 4 0 0,-7 3 0 15,-3 6 8-15,-7-6 0 16,3 3 0-16,-7-3 0 16,3 3 12-16,-6 0 1 0,-15 0 1 0,4 3 0 0,0 3-9 0,-11 0-1 0,0 1-1 0,1-1 0 15,-5 0-11-15,-2 7-14 0,-1-7 3 0,-3 4 1 16,-1 5 10-16,1 7 11 0,-4-3-3 15,0 6 0-15,-3 3-8 0,0 1-11 16,7-1 3-16,-8 6 0 0,8 4 0 0,3 0 0 16,-3 9 0-16,3-6 0 15,4 6-57-15,3 0-11 0,4 0-3 0,0 12-1189 0</inkml:trace>
  <inkml:trace contextRef="#ctx0" brushRef="#br0" timeOffset="63211.19">4205 6612 1324 0,'0'-3'118'0,"0"-10"-94"0,-7-3-24 0,4 4 0 16,3-1 87-16,0-5 13 16,0 2 2-16,0-3 1 0,0 0-75 0,0 0-16 0,0-3-2 0,0 10-1 15,0-7 15-15,-8 7 4 0,1-1 0 0,7 0 0 16,-10-2-4-16,3 5-1 0,0 4 0 0,0 0 0 15,-4-4-3-15,-3 10 0 0,0 0 0 0,0 0 0 16,-7 0-38-16,-1 10-8 0,-2-1-2 0,-1 4 0 16,0 6-24-16,1-1-4 0,-12 4-2 0,1 3 0 0,0-3 36 0,0 7 7 15,-1 2 2-15,1 0 0 0,-4 1 13 0,4 2 0 16,-4 7 0-16,4 0 0 0,0 9 0 0,-4-3 0 16,3 6 0-1,5 7 0-15,2-4 0 0,-6 7 0 0,3 0 8 0,4-1-8 0,4 4 0 0,2 6 0 16,5 4 0-16,-4-4 0 0,6 3 0 0,5 0 10 15,-1-3-10-15,8 4 8 0,-4-4-8 16,7 3 0-16,0-6 9 0,7-3-9 16,-4-7 0-16,8-2 0 0,7-4 0 0,3 1 0 15,0-4 0-15,4 0 0 0,-1-6 0 0,12 0 0 16,-1-10 0-16,0 7 0 0,0-10-8 0,4 1 8 0,-4-4 0 0,4-6 0 16,-3-6 0-16,2-7 0 0,5 7 10 0,-1-10 1 15,0-6 0-15,8 0 0 0,-11-3 15 0,6-7 3 0,1 1 1 0,-3-4 0 16,2-5-1-16,-2-4 0 15,-4-3 0-15,-1-4 0 0,-2-11-2 0,2 5-1 0,-2-6 0 0,-1 1 0 16,7-4-6-16,-6-7 0 0,-5 8-1 0,5-11 0 16,-1 1-6-16,-3-4-1 0,-4-2 0 0,4-4 0 15,-8 0-12-15,-6-2 11 0,3-1-11 0,-7-3 10 16,4-3-10-16,-15-4 0 0,4 4 0 0,-7-3 0 16,-3 3 13-16,-4 3-2 0,-4-3-1 15,-3 0 0-15,-10 0 10 0,2 3 3 0,-2 0 0 0,-12 3 0 16,5 3 33-16,-5 0 8 0,5 10 0 0,-12 0 1 15,4 2-37-15,1-2-8 0,2 12-2 0,-6-2 0 0,0 8-18 0,-4 4 0 16,0 2 0-16,-3 4-751 16,3 7-156-16</inkml:trace>
  <inkml:trace contextRef="#ctx0" brushRef="#br0" timeOffset="83599.6">12308 15756 979 0,'0'0'87'0,"0"0"-70"0,0-10-17 0,0 10 0 15,0 0 159-15,0 0 28 0,0 0 5 0,0 0 2 16,0 0-146-16,0 0-28 0,7 0-7 0,1 0-1 16,2 0-24-16,-3 10-4 0,-3-7-2 0,3 6 0 15,-4 1-20-15,1 2-4 0,3 7-1 16,-4-6 0-16,1 5 26 0,-4 4 5 0,3-3 0 0,-3 3 1 15,0-3 11-15,-3-3 0 0,-1 12-9 0,4-6 9 16,-3 0 8-16,-1-3 7 0,1 3 1 0,3-4 0 16,-4-2-16-16,4 6 0 0,-3-6 8 0,-1-1-8 0,4 1 16 15,0-3 1-15,0-1 0 0,0 1 0 0,0-4 10 0,0-3 1 16,0-6 1-16,4 10 0 0,-4-10 9 0,0 0 2 16,0 0 0-16,0 0 0 0,0 0-22 0,0 0-4 15,0 0-1-15,0 0 0 0,0 0-2 0,0 0-1 16,0 0 0-16,0 0 0 0,0 0-2 0,7-7-8 15,-7 7 12-15,7 0-4 0,0-3 5 16,0-3 1-16,4 3 0 0,-4-3 0 0,3 3-5 0,1-1-1 16,6-2 0-16,-2 6 0 0,-1 0-8 0,7 0 0 15,4-3 0-15,-1 3 8 0,1-6-8 0,0 6-9 16,3 0 9-16,0 0-13 0,0 0 13 0,-3 0 0 0,3 0 0 16,0-3 0-16,-3 3 0 0,3-7 10 15,1 4 0-15,-5 3 0 0,4-3-10 0,4-3 0 0,3-4 0 0,1 10 0 16,-4-3 0-16,6 0 0 15,5-3 0-15,-1 6 0 0,0 0 0 0,1 6 0 16,-1-3 0-16,-3 0 0 0,3-3 0 0,-3 10 8 0,0-4-8 0,7-3 0 16,3-3 0-16,-3 3 0 0,0 4 0 15,3-7 0-15,-3 0 0 0,0 0 0 0,0 3 0 0,-4-3 0 16,0 0 0-16,1 0 0 0,3 0 0 0,-8 6 0 16,1-3 0-16,3-3 0 0,1 6 8 0,-1-6-8 15,0 0 8-15,1 4-8 16,-4-4 0-16,-4 0 8 0,4 0-8 0,-4 0 0 0,0 0 0 0,-3 0-11 0,3 0 11 0,-6 0 0 15,2-4 0-15,-3 4 0 0,1 0 0 0,-1-6 0 16,-3 6 0-16,-1 0 0 16,-3-3-110-16,-3 3-17 15,3-6-3-15</inkml:trace>
  <inkml:trace contextRef="#ctx0" brushRef="#br0" timeOffset="84577.25">14728 16157 288 0,'0'0'25'0,"0"0"-25"0,0 0 0 0,0 0 0 0,0 0 131 0,-3 0 21 16,-4 0 4-16,7 0 0 0,0 0-53 0,0 0-11 15,0 0-3-15,0 0 0 0,0 0-13 0,0 0-2 16,0 0-1-16,0 0 0 0,0 0-33 0,0 0-8 16,0 0 0-16,0 0-1 0,0 0-7 15,0 0-2-15,0 0 0 0,0 0 0 16,0 0 25-16,0 0 5 0,0 0 0 0,0 0 1 0,0 0-13 0,0 0-2 15,0-3-1-15,0-6 0 0,3 2 7 0,-3-5 0 16,0 9 1-16,0-7 0 0,-3 1 6 0,3-1 1 16,3 1 0-16,-3-3 0 0,-3-1-11 0,3-3-1 15,0 4-1-15,0-1 0 0,-4 1-20 0,4-4-4 16,0 3-1-16,0-5 0 0,0 5-14 0,-3 1 0 16,-1-7 0-16,4 9 0 0,0-2 0 0,0 2 0 0,-3-2 0 0,-1 2-10 15,8 1-11-15,-4 0-3 0,0 9 0 0,0 0 0 31,0 0-14-31,0 0-3 0,0 0-1 0,0 0 0 16,-4-4-168-16,4 4-34 0,0 0-6 0,0 0-2 0</inkml:trace>
  <inkml:trace contextRef="#ctx0" brushRef="#br0" timeOffset="88381.05">13582 11400 115 0,'0'0'10'0,"0"0"-10"0,0 0 0 0,0 0 0 16,0 0 190-16,0 0 36 15,0 0 7-15,0 0 2 0,0 0-156 0,0 0-31 16,0 0-7-16,0 0-1 0,-4-3-13 0,4 3-3 0,0-6-1 0,0 6 0 16,-3-7 14-16,-1 1 3 0,4-3 1 0,0 9 0 15,0 0-25-15,-3 0-4 0,-1-10-2 0,4 10 0 16,0 0 2-16,0 0 0 0,-7 0 0 0,7 0 0 16,-3 0 4-16,3 0 0 0,-7 0 1 0,0 7 0 15,0-4 3-15,3-3 0 0,4 0 0 0,-7 9 0 16,0 1 10-16,3-7 2 0,1 3 1 0,3-6 0 0,-4 3-12 0,-3 7-2 15,4-1-1-15,-1 0 0 0,1-5-18 0,3 8 10 16,-4-3-10-16,1 1 8 0,-4 2-8 0,3 7 0 16,1-6 0-16,-1 6 0 0,-3-1 0 0,3 4 0 15,-3 3-9-15,0 4 9 0,4 2 9 0,-4-6 6 16,0 6 1-16,0 1 0 0,3-1-16 0,-3 1 0 16,4-1 0-16,-5-3 0 0,5-3-10 0,-1 7-5 15,1-4-1-15,-1 3 0 0,1 1 16 0,-1 2 8 0,1-3 0 16,-1 10-8-16,1-6 0 15,-1 2 0-15,1-2 0 0,3-1 0 0,-4-2 0 0,4 5 0 16,0-5 0-16,0-7 0 0,0 6 0 0,0 0 0 0,0 1 0 0,4-1 0 16,-4 0 0-16,3-9 0 15,1 10 0-15,-1-10 0 0,-3 9 8 0,4 0-8 16,-1-2 0-16,1-4 0 0,-1-3 17 0,4 9-3 0,-3-9-1 0,-1 3 0 16,1-3-1-16,3-6 0 0,0 6 0 0,-3-4 0 15,3 1-3-15,0-6-1 0,3-1 0 0,1 4 0 16,-4-3 7-16,0-4 1 0,4 0 0 0,-1-2 0 15,1 2 3-15,3-9 1 0,-4 10 0 0,1-4 0 16,3-3-4-16,-3 0 0 0,-4-3 0 16,3 0 0-16,8 0-2 0,-7 0-1 15,-1 0 0-15,1 0 0 0,-1 0-1 0,-3 0 0 0,4-3 0 0,0 0 0 16,-1-3-4-16,1 6-8 0,-4-10 11 0,3 10-11 0,1-3 9 0,0-3-9 16,-4 3 0-16,0-7 9 0,3 7 7 0,1-3 2 15,-4-4 0-15,3 7 0 0,1-6-10 16,0-1-8-16,-4 7 9 0,0-6-9 15,3-1 10-15,-3 1-10 0,0 3 10 0,0-4-10 16,4 1 11-16,-4 0-11 0,0-4 12 0,-3 0-12 0,-1-2 28 0,4 5 0 16,-7-5-1-16,4-1 0 15,-4-6 1-15,0 6 0 0,0-2 0 0,0-11 0 16,-4 7-11-16,4 0-1 0,0 0-1 0,-3-3 0 0,-1 0-7 16,4 0 0-16,-3-3-8 0,3 6 12 0,-4 0-4 0,4-3 0 15,-7 0-8-15,7 0 12 0,-3 3 13 0,-1-6 3 16,1 6 0-16,-1 0 0 0,4-6-28 0,-4 6 0 15,1-10 0-15,3 10 0 0,0 0 15 0,0 0-3 0,0-3 0 0,0 0 0 16,0 3-12-16,0 0 0 0,0 0 0 0,-4 4 0 16,4 2 15-16,0-3 0 15,-3 0 0-15,-1-3 0 0,1 0-15 0,3 4 11 0,-4 2-11 0,1-6 10 16,-1-3-10-16,1 3 0 0,-1 0 0 0,1 0 0 16,-4 0 0-16,3 0 0 0,-3-6 0 0,4 6 0 15,-5 6 28-15,1-3 3 0,0-3 1 0,0 0 0 16,0 4-32-16,0-1 0 0,0-3 0 15,0 3 0-15,4 3 0 0,-1-2 0 16,-3 5 0-16,0-6 0 0,3 7 0 0,-3-7-13 0,4 9 1 0,-1 1 0 16,-3-3 12-16,4 2 0 0,-4-2 0 0,3 2 0 15,1 1 0-15,-1 6 16 0,1-7-3 0,-1 1-1 16,4-1-12-16,-4 7 0 0,1-6 0 0,3 6 0 16,0-4-10-16,0 7-5 0,-4-9-1 0,4 6 0 15,0-7 16-15,0 10 0 0,-7-3 0 0,4-3 0 16,-1 6 0-16,4 0 0 0,-3-3 0 0,-1-3 0 0,4 6 17 0,0 0-3 15,0 0-1-15,0 0 0 0,-7-3-13 0,7 3 0 16,0 0 0-16,-3-4 0 0,-1-2 0 0,4 6 0 16,0 0 0-16,0 0 0 0,0 0 0 15,0 0 0-15,-3-3 0 0,3 3 0 0,0 0 0 16,0 0 0-16,0 0 0 0,0 0 0 16,0 0 0-16,0 0 0 0,0 0 0 0,0 0 0 0,-4-6 0 0,4 6 0 15,0 0 0-15,0 0 0 0,-3-3 0 0,3 3 0 16,0 0 0-16,0 0 0 0,0 0 0 0,0 0-18 15,0 0 4-15,0 0 1 0,0 0 13 0,0 0 0 16,0 0 0-16,0 0 0 0,0 0 0 0,0 0 0 16,0 0 0-16,0 0 0 0,0 0 0 0,0 0 0 15,-4 0 8-15,-3 0-8 0,7 0 11 0,0 0-2 16,0 0 0-16,-4-10 0 16,4 10-157-16,0 0-31 0</inkml:trace>
  <inkml:trace contextRef="#ctx0" brushRef="#br0" timeOffset="111771.08">19198 5194 1497 0,'-14'-12'66'0,"7"6"14"0,-4 2-64 0,-3-2-16 0,0 6 0 0,4-3 0 16,-4 3 143-16,3 0 25 0,0 3 4 0,4-6 2 16,7 3-139-16,-10 0-35 0,-1 0 0 0,4-3 0 15,4-3 11-15,-8 6-11 0,4 0 10 0,-7 0-10 16,3-3 0-16,-6 3 0 0,2-7 0 0,-6 7 0 16,0 0 8-16,0 0-8 0,-4 0 0 0,1 0 9 15,-5 7-9-15,-2-4 10 0,2-3-10 0,-2 9 10 0,-8-6 11 16,0 7 3-16,-3 8 0 0,-1-5 0 0,1 6-24 0,0 0 0 15,-4 3 0-15,0-1 0 0,7 5 0 0,-3 2 0 16,-1-6 0-16,5 0 8 0,-1 6-8 0,0-6 0 16,0 0 8-16,4 0-8 0,-4 0 11 15,7-3-3-15,4-4 0 0,0 4 0 16,0 0 4-16,3-7 0 0,0 10 0 0,1-6 0 16,3 0-2-16,-1-4 0 0,5 7 0 0,-1 0 0 0,4 0 1 15,0-4 0-15,0 4 0 0,3 3 0 16,1-3-11-16,3 3 0 0,-1 3 0 0,1-6 8 0,4 9-8 0,-1-3 0 15,4-3 0-15,0 0 0 0,0 6 0 0,0-6 0 16,4 6 0-16,-1-3 0 0,4-3 0 0,-3 10 0 16,3-10 0-16,4 9 0 0,-8 0 0 0,4 7 0 15,0-3-9-15,4 5 9 0,-4 1 0 0,0 3 0 0,0 0 0 0,-3 6 0 16,3-3 0-16,-4 16 0 0,1 0 0 0,-1 9 0 16,1 0 0-16,-4 6 0 0,0 1 0 0,0-1 0 15,-4 7 0-15,4-1 0 0,-3 1 0 0,3 0 0 16,0-1 0-16,-4 1 0 0,1 0 0 0,3 6 0 15,-4-13 0-15,1 4 0 0,3-1 0 0,-4-6 0 16,4 1 12-16,0-4-4 0,0 3-8 0,0 0 12 16,0-3-3-16,4-6-1 15,-1 3 0-15,1-3 0 0,-1 0-8 0,-3-3 10 16,4-1-10-16,-1 1 10 0,1 0-10 0,-4 3 12 16,3-4-12-16,-3 1 12 0,4-3-12 0,-1-7 0 15,1 0 0-15,-4 1 0 0,3-11 9 0,1 8-9 0,3-7 10 0,-4-1-10 16,1 4 12-16,0-9-3 0,3 3-1 0,0-10 0 15,0 10-8-15,0-10 8 0,-4 1-8 0,1-7 8 16,-1 6-8-16,1-9 12 0,-1 3-12 0,-3-3 12 16,4-6-4-16,-1 3-8 0,1-1 12 0,-4-2-4 0,0 0 12 15,3-4 1-15,1 1 1 0,0-4 0 0,-4 4-22 0,3-4 0 16,-3-3 0-16,4 1 0 0,3 2 12 0,-4-3-3 16,4-2 0-16,-3 5 0 15,-1-6 7-15,-3-3 0 0,0 0 1 0,11 0 0 0,-1 6 19 16,5-6 3-16,-1-6 1 0,3 6 0 0,4-3-26 0,1-6-5 15,2 5-1-15,1-2 0 0,3 3-8 0,0-6 0 16,1-1-12-16,2 1 12 0,1-4 0 0,7 4 0 16,-4-1 0-16,4-2 0 0,3 3 0 0,1-4 0 15,-1 0-11-15,4-2 11 16,3 2 0-16,-3-2 0 0,4-4 0 0,-1 0 0 0,-3-3-19 0,3 0-1 16,4-6-1-16,-7 12 0 15,-4-3-120-15,1 0-24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5T18:20:00.5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5302 15577 961 0,'0'0'20'0,"0"0"5"0,0 0 1 0,0 0 2 0,-3 0-28 0,-4-9 0 0,0 9 0 0,7-10 0 0,-11 7 39 0,11 0 1 16,-7-3 1-16,0-4 0 0,3 1 49 0,1 6 10 16,-1-7 1-16,4 1 1 0,0 0-38 0,0-4-7 15,-7 4-1-15,7 5-1 0,0-5-47 16,0 0-8-16,0-1 0 0,0 10 0 31,-3-3-120-31,3-6-18 0,0 9-4 0,-7 0-454 0</inkml:trace>
  <inkml:trace contextRef="#ctx0" brushRef="#br0" timeOffset="380.05">5133 15411 230 0,'0'0'20'0,"-14"6"-20"0,0-3 0 0,-4-3 0 16,0 7 224-16,-3-4 40 0,-3 6 8 0,2-6 1 0,5 7-167 0,-8-1-34 16,4 4-6-16,-4 2-2 0,11 1-50 0,-11 3-14 15,8 0 0-15,-1 3 0 0,8-1 15 0,-8 5-3 0,4 2 0 16,0 6 0-16,3-2-12 0,-3 8-18 15,3 1 4-15,1-6 1 0,-1 12 13 0,4-10 0 0,7 4 0 0,-7-3 0 16,7-4 46-16,7 1 9 0,-7-4 1 0,14-3 1 16,-3-3-1-16,-1 4-1 0,8-4 0 0,3-7 0 15,0 4-27-15,4-3-4 0,7 0-2 0,0-6 0 16,3-1-22-16,4-2 8 0,3-7-8 0,7 3 0 16,-6-12 0-16,10 3 0 15,-11-7 0-15,7 1 0 0,-3-7 0 0,4 0 0 16,-4-6 0-16,-1 7 0 0,5-4 0 0,-4 0 9 15,-1-3-9-15,-9 0 0 0,3 3 27 0,-4-3-2 0,-10 1 0 0,-4-1 0 16,0 0 9-16,-3-7 2 0,-4 7 0 16,-4 0 0-16,1 1-8 0,-11-8-2 0,0 7 0 15,0 0 0-15,-14-3-14 0,3 0-4 0,1 3 0 0,-8 7 0 16,-7-1-8-16,-7-6 0 0,1 9 0 0,-5-5 0 16,-2 5-12-16,-5-6 12 0,1 7-10 0,7-7 10 15,-4 6 15-15,4 1 9 0,3-7 1 0,4 10 1 0,-4-7-6 0,4 0-2 16,3 4 0-16,4 2 0 15,7-2-91-15,-8 2-19 0,12 1-3 0,-1 9-565 16,8-3-112-16</inkml:trace>
  <inkml:trace contextRef="#ctx0" brushRef="#br0" timeOffset="4568.68">5549 15147 1292 0,'0'0'57'0,"0"0"12"0,0 0-55 0,0 0-14 16,0 0 0-16,0 0 0 0,0 0 62 0,0 0 10 16,0 0 1-16,7-3 1 0,4 0-58 0,-4-3-16 15,3 6 0-15,-10 0 8 0,0 0-8 0,0 0 0 16,0 0 0-16,8 0 0 16,-8 0 0-16,0 0-17 0,0 0 4 0,0 0 1 0,0 0 26 0,0 0 6 15,0 0 0-15,0 0 1 0,0 0 33 0,0 0 6 16,-4-10 2-16,0 7 0 0,4-6 6 0,-10 9 0 15,10-9 1-15,-7-1 0 0,3 7-8 0,1-6-1 16,3-1-1-16,0 1 0 0,7 3-8 0,0-4-2 16,-7 4 0-16,0-7 0 0,0 4-24 0,3-1-5 0,4 4 0 0,-7-3-1 15,0 3-19-15,0-4 0 0,4 4 0 0,0-4 0 16,-4-5 8-16,0 8-8 0,7-2 0 0,-7-7 0 16,0 4 14-16,0 2-4 0,0-2-1 0,0-1 0 15,0-5 26-15,0 5 5 0,-7-6 0 0,7 7 1 16,-4-7-25-16,0-3-6 15,4 3-1-15,0 3 0 0,0-2 7 0,0-1 2 16,0-3 0-16,0 6 0 0,0-3-9 0,0 0-1 0,0 1-8 0,0 5 12 16,4 1-12-16,-4-7 9 0,-4 6-9 15,4 1 8-15,-7-4 1 0,4 3 0 16,3-5 0-16,-11 5 0 0,8 1-9 0,-1-7 10 0,1 9-10 0,3-5 10 16,-4-4 0-16,-3 0 0 0,4 3 0 0,3-2 0 15,0-1-10-15,-7 3-14 0,7-9 3 0,0 3 1 16,0 6 10-16,7-9 0 0,-7 3 0 0,0 0 0 15,0 0 0-15,0 4 0 0,0-4 8 0,0 0-8 0,0 6 10 0,0-3-2 16,0 0-8-16,0 1 12 0,0 5-4 0,-7-9-8 16,7 10 11-16,0-1-11 0,-4-3 10 0,1 4-10 15,3-7 8-15,0 6-8 0,0-5 0 0,-8 2 8 16,5-3-8-16,3 0 0 0,0 4 0 0,0-4 0 16,0 0 0-1,0-3 0-15,0 0 0 0,3 0 0 0,-3-6 0 0,8 6 0 0,-8 0 0 0,3-3 0 16,8 0 0-16,-11 3 0 15,3-3 0-15,4 3 0 0,-3 0 11 0,-1 3-11 16,1-3 14-16,-4 3-3 0,3 0-1 0,1-2 0 16,-4 5-2-16,0 0-8 0,0-6 12 0,0 3-4 0,0 4-8 15,0-4 10-15,-4 0-10 0,1 3 10 0,3-2-2 0,0-4-8 16,-4 0 12-16,4 0-4 0,0-6-8 0,-3 9 10 16,6-6-10-16,-3-4 10 0,0 7-1 0,0 1 0 15,0-1 0-15,0-7 0 0,4 7-9 0,-4 0 12 16,0 0-12-16,0 1 12 0,3-5-12 0,1 1 0 0,-4 3 9 0,7-3-9 15,-4-3 0-15,4 6 9 0,-14 0-9 0,7 0 0 16,0-6 8-16,-3 6-8 0,3 0 0 0,0 0 0 16,-7 0 8-16,0 0-8 0,7 0 0 0,-4 0 0 15,-3-3 0-15,7 3 0 0,0 0 0 0,-7-3 0 16,7 3 0-16,0-3 0 0,0-6 0 0,7 6 0 16,-7-3 8-16,4-4-8 0,-4 7 0 0,0-3 0 15,3-3 0-15,-3-1 0 0,0 7 8 16,0-3-8-16,0-3 0 0,0 5 8 0,-3-2-8 0,3 6 0 15,0-9 11-15,0 9-11 0,0 0 10 0,0-6-10 0,-4 6 10 0,4-3-10 16,0-3 10-16,0 2-10 0,0-2 8 0,0 3-8 16,4-3 0-16,-1-3 0 0,1-1 0 15,-1 7 0-15,-3-6 0 0,4 3 0 0,3-4 0 16,-4 1 0-16,4-1 0 0,-7 1 0 16,4 6 0-16,0-3 0 0,3-4 0 0,-7 7 0 0,3-6 0 15,-3 3 0-15,7-4-10 0,-7 1 10 0,0 0 0 0,0-1 0 16,4 1 0-16,-4 0 11 0,3 2-11 0,1-2 0 15,-4 0 0-15,3 2 0 0,1-2 0 0,-4 6 0 16,7-3 0-16,-4-4 0 0,-3 7 0 0,7-3 0 16,-7-3 0-16,4-1 0 0,0 1 0 0,3 6 0 0,-4-6 0 15,4-1 0-15,-7 1 0 0,0 0 0 0,7-1 0 0,-3 1 0 16,-1-1 0-16,1 4 0 0,-4-3 0 0,7 0 0 16,-7-1 0-16,0 7 0 0,0-6 0 0,0-4 0 15,0-2 8-15,0 5-8 0,0 1 0 0,0 0 8 16,0-4-8-16,0 4 0 0,0-4 0 15,0 4 8-15,0 3 0 0,0-4 0 0,3 1 0 0,-3 0 0 16,0-1-8-16,0 1 0 0,4-1 9 0,-4 1-9 16,0 0 8-16,0-1-8 0,0 1 10 15,0-3-10-15,0 2 0 0,0 1 0 0,-4-1 0 16,4 1 0-16,0 0 0 0,0-1 11 0,-3 1-11 0,3 0 10 16,-7-1-10-16,3 1 0 0,1-4 0 0,-4 4-11 15,3 0 11-15,-3-1 0 0,4-8 8 0,-4 5-8 16,3-6 0-16,0 7 0 0,4-4 0 0,-7 1-8 15,7-4 8-15,-3 3 0 0,3 1 0 0,-7-1 0 16,7 3 0-16,-4-5 0 0,1 8 0 0,-1-8 0 0,1 5 0 0,3 1 0 16,-4-4 0-16,4 7 8 0,-7-4-8 0,4-3 0 15,3 7 0-15,-7-3 0 0,3 2 0 0,0 1 0 16,4 0 0-16,0-1 0 0,0 1 0 0,-7-1 0 16,7-2 0-16,-3 3 0 0,3-10 0 0,0 9 0 15,3-8 0-15,-3 8 0 0,7-5 0 0,-7-1 0 16,0-3 0-16,0 7 0 0,4-7 0 0,0 7 0 15,-4-7 0-15,0 6 0 16,0-2 0-16,0-4 0 0,0 6 0 0,0-5 0 0,-4 8 0 0,4-2 0 0,-4-1 0 0,4-2 0 16,-7 5 0-1,4-2 0-15,-4 2 0 0,7-2 8 0,-7-4-8 0,3 7 0 16,1-3 0-16,3-4 0 0,-4 3 0 0,4 1 0 16,-10-4 0-16,10 4 0 0,-7-7 0 0,3 10 0 15,1-10 0-15,-5 10 0 0,5-4 0 0,3 4 0 16,-7-4 0-16,3 4 0 0,1-1 0 0,-1 1 0 0,4 3 0 0,-3-3 0 15,-1-4 0-15,4 4 0 0,-7-1 0 0,7 1 0 16,-3 0 0-16,-4 2 0 0,0-2 0 0,7 6 8 16,-11-3-8-16,11 3 11 0,-11-4-11 0,4 7 12 15,4 1-12-15,-1-5 0 0,-3 1 0 0,4 3 8 16,-8 0-8-16,8 0 0 0,3 4 0 0,-7-14 0 16,3 10 0-16,-3 0 0 0,3-9 0 0,1 9 0 15,-1-3 0-15,1-3 0 0,-1 6 0 16,4-6 0-16,0 6 0 0,-7 0 0 0,7 0 0 0,-3 3 0 0,3-3 0 15,-7 13 0-15,3-7 0 0,1-3 0 0,3 10-9 0,0-4 9 16,0 4 0-16,-7-1 0 0,3 1 0 0,4-4-8 16,-7 10 8-16,7-6 0 0,-7 3 0 15,3-1-8-15,1 1 8 0,-1-3 0 16,4 5 0-16,-10-5-8 0,10 6 8 0,-7-3 0 0,3 3 0 16,1-4 0-16,3 4 0 0,-7 0 0 15,3-3-8-15,-3 6 8 0,3-3 0 0,4 3 0 0,0 0-10 0,-7 0 10 16,4 0-8-16,-1 3 8 0,-3-3 0 0,7 0-8 15,-3 6 8-15,-8-3 0 0,8 0-16 0,-8 7 3 16,4-1 0-16,-4-6 0 0,4 7 3 0,0-1 1 0,-3 4 0 0,3 2 0 16,0-12 9-16,3 10 0 0,-10-4 0 0,7 7-8 15,3-3 8-15,-6-1 0 0,-4 1 0 0,14 2 0 16,-11-2 0-16,4-1-8 0,0 1 8 0,0 6 0 16,3 3 0-16,4-10-8 0,-7 7 8 0,4 0 0 15,-4 0 0-15,3-4 0 16,4 7 0-16,-3 0-8 0,-4 3 8 0,3-3 0 15,-3 0 0-15,0 0 0 0,7 0 0 0,-7 0 0 0,3 0 0 0,-6 0 0 16,10 3 0-16,-7-3 0 16,3 0 0-16,1 0 0 0,-4 0 0 0,3-3 0 15,4 3 0-15,0 0-8 0,-7 0 8 0,7 0 0 16,0-1 0-16,0 1 0 0,-7 7 0 0,7-7 0 0,0 0 0 0,0 0 0 16,-7-1 0-16,7 8 0 0,0-7 0 0,-4 0 0 15,4 0 0-15,0-1 0 0,0 8 0 0,-7-7 0 16,7 0 0-16,0 0 0 0,0 0 0 0,0 6 0 15,-3-3 0-15,3-6 0 0,0 9 0 0,0-6-8 16,0 0 8-16,-7 0 0 0,7 0 0 0,0 0 0 0,-4 6 0 0,4-6 0 16,0 0 0-16,-3 0 0 15,3 0 0-15,-7 0 0 0,7-4 0 0,0 4 0 0,0 0 0 0,0 0 0 16,0-3 0-16,0 3 0 0,0-3 0 0,7 3 0 16,-7 0 0-16,0 0 0 0,0 6 0 0,0-3 0 15,3-3 0-15,-3 6 0 0,0-3 0 16,4 0 0-16,-4 0 0 0,0 4 0 0,0-4 0 0,7-3 0 15,-7 0 0-15,0 6 0 16,0-6 0-16,0 0 0 0,0-3 0 0,3-7 0 0,-3 10 0 16,7-3 0-16,-14 0 0 0,14-4 0 15,-7 4 0-15,0 0 0 0,0-3 0 0,4 2 8 0,-4 4-8 0,7-3 0 16,-7 0 0-16,4-3 0 0,-8 6 0 0,8-3 0 16,-1 2 0-16,-3-2 0 0,0 0 0 0,0 3 0 15,7-6 0-15,-7 9 0 0,0-3 0 0,0-7 0 16,0 7 0-16,4-3 0 0,3 3 0 0,-7-3 0 0,-7 0 0 0,7-4 0 15,7 7 0-15,-7-3 0 0,0-6 0 0,0 6 0 16,0-1 0-16,0-2 0 0,3 3 0 0,-3 3 0 16,0-6 0-16,0-1 0 0,4 7 0 0,3-3 0 15,-7 0 0-15,0-4 0 0,0 11 0 0,0-11 0 16,0 7 0-16,0 0 0 0,0-3 0 0,0 3 0 16,0 6 0-16,0-6 0 0,0 3 0 0,-7-6 0 15,7 9 0-15,0-6 0 0,0 0 0 16,0 3 0-16,-4-6 0 0,4 9 0 0,4-3 0 0,-4-3 0 15,-4 6 0-15,4-2 0 0,0 2 0 16,0-3 0-16,-3 3 0 0,3-6 0 0,0 6 0 0,0-3 0 0,0 4 0 0,0-4 0 16,0 3 0-16,0-3 0 15,0 6 0-15,0-9 0 0,-7 7 0 0,3-8 0 16,4 8 0-16,0-4 0 0,0 3 0 0,0-3 0 16,0 3 0-16,-7-3 0 0,7 4 0 0,0-4 0 15,0 0 0-15,-3 0 0 0,6-3 0 0,-3 6 0 0,0-3 0 0,0-3 0 16,7 9 0-16,-7-9 0 0,0 7 0 0,4-7 0 15,-4 6 0-15,7-3 0 0,-7-3 0 0,3 0 0 16,-3 9 0-16,0-3 0 0,0-3 0 0,0 7 0 16,-3-1 0-16,3 1 0 0,0-4 0 0,-7 3 0 15,7-6 0-15,-4 7 0 0,-3-1 0 0,7-3 0 0,-3-3 0 0,3 3 0 16,-4-2 8-16,4 2-8 0,0-6 8 0,0 9-8 16,0-9 0-16,0 6 8 0,0-3-8 0,0 4 0 15,4-4 0-15,-1 3 0 16,4-3 0-16,-7 3 0 0,0-3 0 0,4 3 0 15,3-6 0-15,-7 10 0 0,0-10 0 0,0 9 0 16,0-9 0-16,0 6 0 0,-7-3 0 0,7 4 0 16,0-4 0-16,0 3 0 0,-4-3 0 0,4 3 9 15,0 0-9-15,0-3 0 0,4 7 9 0,-4-4-9 16,0-3 0-16,0-3 9 0,7 6-9 0,-7-3 0 0,0-3 0 0,0 10 0 16,0-10 0-16,0 6 0 0,0 0 0 0,0-3 0 15,0 3 0-15,0-3 0 0,0-3 0 0,0 7 0 16,0-4 0-16,0 3 0 0,0-3 0 0,0 3 0 15,0-6 0-15,0 10 0 0,0-4 8 0,0-3-8 0,0 6 0 16,0 1 0-16,0-1 0 0,3-3 0 0,1-3 0 0,-4 7 0 16,0-4 0-16,0-3 0 0,0 3 0 0,7-3 0 15,-7 3 0-15,0-2 0 0,0 5 0 0,0 0 0 16,0 1 0-16,0-1 0 0,0 0 0 0,-7 4 0 16,7-4 0-16,-4 1 0 0,4-1 0 0,0 0 0 15,-3 1 0-15,3-1 0 0,0 0 0 16,0-2 0-16,0-4 0 0,0 3 0 15,-7-3 8-15,7 6-8 0,0-2 8 0,0-4-8 0,0 6 0 0,0 0 8 16,7-2-8-16,-7-4 0 0,0 6 0 0,0 0 0 16,3-2 8-16,1-4-8 0,3 6 0 15,-7 0 0-15,0-2 0 0,3-4 0 0,4 6 0 0,-7 0 0 16,0-2 0-16,4 2 0 0,3 0 0 0,0 1 0 16,-7-1 0-16,0 0 0 0,7 1 0 0,-3-1 0 15,3-3 0-15,-4 4 0 0,-3-1 0 0,0 0 0 0,4 1 0 16,-4-4 0-16,7 3 0 0,-7-6 0 0,0 7 0 0,0-4 0 15,3-3 0-15,4 7 0 0,-7-1 0 0,0 0 0 16,0 1 0-16,0-4 0 0,0-3 0 0,0 6 0 16,0 1 0-16,0-4 0 0,0-3 0 0,0 6 0 15,0-3 0-15,0-2 0 0,0 5 0 0,0-9 0 16,0 9 0-16,0-6 0 0,0 0 8 0,-7-3-8 16,7 10 0-16,-3-10 0 0,3 9 0 0,-7-3 0 15,7-3 0-15,0-3 0 0,0 7 0 16,0-4 0-16,7-7 0 0,-7 11 0 0,0-4 0 15,0-3 0-15,0 0 0 0,0 6 0 0,0-6 0 0,0 0 0 16,0 0 0-16,0-3 0 0,0 2 8 0,0-2-8 16,0 0 0-16,0-3 0 0,0 6 0 0,3 0 0 15,-3-4 0-15,0 4 8 0,0 0-8 0,0-3 8 16,0 3-8-16,0 0 0 0,7-3 0 0,-7 0-11 16,0-4 11-16,0 4 0 0,4-6 8 0,-4 6-8 15,0-7 0-15,7-2 0 0,-7 2 0 0,0 4 0 0,4-4 16 0,-1-2 3 16,4-1 0-16,-7 4 0 0,0-4-19 0,4 0 0 15,-4-2 8-15,0 2-8 0,7 1 0 0,-7-1 0 16,0 0 0-16,3 1 0 0,1-7 0 0,3 9 0 16,-7-2 0-16,3-1 0 0,4 4 0 0,-7-4 0 15,4 1 0-15,-1 2 0 0,1-2 0 16,-4 2 0-16,4-2 0 0,-1-1 0 0,4 0 0 0,-7-6 0 0,0 7 0 16,4-4 0-16,-4-6 0 0,0 0 0 0,7 6 0 15,-7-6 0 1,0 0 0-16,0 0 0 0,0 0 0 0,0 0 0 0,0 0 0 0,0 0 0 15,0 0 0-15,3 7 0 0,-3-7 13 0,0 0-4 16,11 0-1-16,-11 0 0 0,3 0-8 0,8-7 10 16,-11 7-10-16,7 0 10 0,0-3-10 0,0 3 0 15,4-3 0-15,-11 3 0 0,7-6 0 0,0 6 0 16,3 0-9-16,-3 0 9 0,-7 0 0 0,7-3 0 0,4 3 0 0,0-7 0 16,-8 7-10-16,8 0 10 0,-8 0-8 0,4 0 8 15,0-3 0-15,-7 3 0 0,4 0 0 0,3 0-8 16,-7 0 8-16,7-6 0 0,-7 6 0 0,11-3 0 15,-4 3 0-15,0 0 0 0,-7 0-11 0,0 0 11 16,10 0-33-16,-6-3-1 16,3-3 0-16,7 6 0 0,-10-4-30 15,6-2-5-15,1 6-2 0,-1-3 0 16,4 0-114-16,0-3-23 0,8 6-5 0,-5 0-1 0,12 0-34 0,-5 0-8 0,26 0 0 16,-15 0-1-16</inkml:trace>
  <inkml:trace contextRef="#ctx0" brushRef="#br0" timeOffset="16112.2">13578 13037 298 0,'0'0'13'0,"0"0"3"0,0 0-16 0,0 0 0 0,0 0 0 0,0 0 0 15,0 0 40-15,0 0 4 0,0 0 0 0,0 0 1 16,0 0-29-16,0 0-5 0,0-3-2 0,0 0 0 16,0-3 1-16,0-4 0 0,0 7 0 0,0-6 0 15,4-1 42-15,-4 7 9 0,0-3 2 0,0-7 0 16,0 10-7-16,0-6 0 15,-4 2-1-15,1 4 0 0,-1-6-2 0,1 6 0 16,3-4 0-16,-4 4 0 0,1-3-28 0,-1 3-5 0,1-7-2 0,3 10 0 16,-7-9 13-16,3 9 2 15,4-9 1-15,0 6 0 0,0-1-34 0,0-2 0 0,0-3 0 0,0-4 0 16,0 4 8-16,0-1 0 0,0-2 1 0,0 2 0 16,-3-2 13-16,3-1 2 0,0-2 1 0,0 2 0 15,0-3 14-15,0 1 2 0,3 2 1 0,1-6 0 16,-4 4-15-16,0-1-3 0,0 0-1 0,0 1 0 15,0 2 7-15,0-6 2 0,0 7 0 0,0-1 0 0,0 1-32 0,0-4 0 16,-4 3 0-16,4 1 0 0,4-1 0 16,-4-2 11-16,-4 2-3 15,4-6-8-15,4 7 10 0,-1-7-10 0,-3 6 8 0,4-5-8 0,-4 2 8 16,3-3-8-16,1-3 0 0,-1 3 8 0,-3-3 1 0,0 4 0 16,4-4 0-16,-4 0 0 0,-4 3 7 0,4 3 0 15,-3-3 1-15,3 1 0 0,-4 5 6 16,4-6 1-16,-3-3 0 0,-1 7 0 15,1-4-3-15,3 0 0 0,-4 3 0 0,1-3 0 16,-1 1-2-16,1-1-1 0,3 3 0 0,-4-3 0 0,1 1-1 0,-1 2 0 16,4-3 0-16,-4 0 0 0,1 7 0 0,-1-7 0 15,1-3 0-15,3 0 0 0,-4 3-2 0,1 3-1 0,-1-2 0 0,1-1 0 16,-4-3-1-16,3 0 0 16,1 3 0-16,-4-3 0 0,3 0-3 0,-3 0-1 15,3 3 0-15,1-6 0 0,-1 3-9 0,1-6 8 0,3 6-8 0,-4 0 8 16,1-6-8-16,-1 6 0 0,1-9 9 0,3 9-9 15,-7 0 8-15,7 0-8 0,-4-6 10 0,4 6-10 16,-3-3 16-16,-1 3-2 0,1 0-1 0,3-3 0 16,-4 3-1-1,4 6-1-15,-7-6 0 0,7 3 0 0,-3 0-3 0,-1-3 0 0,0 4 0 0,4 2 0 16,-3 0-8-16,-1-6 10 0,1 10-10 0,-1-7 10 16,1 3-10-16,3-2 8 15,-4-1-8-15,1-3 8 0,-1 9 0 0,1-6 0 16,-4-3 0-16,7 4 0 0,-4 2 0 0,1-3-8 0,-1 0 12 0,4-3-4 15,-3 0-8-15,-1 4 0 0,4-4 0 0,0 0 8 16,-4 3-8-16,1-3 0 0,3 6 0 0,0-3 0 16,0 1 0-16,0 2 0 0,0-3 0 0,0 0 0 0,0 4 0 15,0-4 0-15,0 0 0 0,0 10 8 16,0-7-8-16,0 0 0 0,0 4 0 0,0-7 0 16,0 6 0-16,0 1 0 0,0-1 0 0,0-2 0 0,0 2 0 0,0-6 0 15,3 7 8-15,1-7-8 0,0 6 0 0,-1-5 8 16,1-4-8-16,-1 6 8 0,1-3-8 0,-1 0 0 15,4 4 0-15,-3-4 8 0,-1 0-8 0,4 0 0 16,-7 3 0-16,4-2 0 0,-1-1 0 0,1-3 0 16,-4 9 0-16,3-5 8 15,1 5-8-15,-4-6 0 0,4 7 9 0,-4 2-9 16,0-2 8-16,0-7-8 0,3 9 8 0,-3-5-8 0,0-1 0 0,0 4 8 0,0-1-8 0,0 0 0 16,0-2 9-16,0 2-9 0,0-6 12 15,0 7-12-15,0-7 8 0,0-3-8 0,0 6 0 16,0-2 0-16,0-4 0 0,0 0 0 15,0 0 8-15,-3-3-8 0,3 9 0 0,0-6 0 16,-4 3 0-16,4-3 0 0,0 0 0 0,-4 4 0 16,4-1 8-16,-3-3-8 0,3 9 0 0,-4-6 0 0,4 4 0 0,0-4 0 15,-3 0 0-15,3 7 0 0,-4-7 0 0,1 6 0 16,3-6 10-16,-4 4-10 0,4-1 8 0,0-6-8 16,0 10 0-16,0-7 0 0,0-3 8 0,0 0-8 15,4 3 0-15,-4-3 0 0,0-3 0 0,3 3 0 16,-3-6 0-16,4 9 0 0,-1-6 0 0,-3 3 0 15,0 3 0-15,4 0 0 0,-4-3 8 0,0 7-8 0,0-4 0 0,0 6 0 16,0-2 9-16,0 5-9 0,-4-2 0 16,4-1 8-16,0 4-8 0,-3-4 0 0,-1 1 0 0,1-4 8 15,-1 7-8 1,1 2 0-16,-1-8 0 0,1 5 8 0,-1-2-8 0,1 2 0 0,-1-2 0 16,1-1 0-16,-1 1 0 0,1-4 0 0,-1 0 0 0,4-3 0 15,-4 1 0-15,4 5 0 0,-3-6 0 16,-1 7 0-16,4-7 0 0,-3 6 0 15,-1 1 0-15,4-4 0 0,-3 10 0 0,-1-10 0 16,1 7 0-16,3-4 0 0,-4 4 0 0,-3 6 8 0,4-7-8 0,3 1 0 16,-4-1 0-16,1-2 0 0,-1 3 0 0,1 5 0 15,-1-5 0-15,1 0 0 0,-1-4 0 0,0 4 0 0,4-1 0 16,-7 1 0-16,4-4 0 0,-1 4 0 16,1 6 0-16,-1-7 0 0,1 1 0 0,-1-1 0 0,-3 7 0 15,4-6 8-15,-4 0-8 0,3 5 0 0,-3-2 0 0,3 0 0 16,4 6 0-16,-3-6 0 0,-4 6 0 0,0-10 0 15,3 10 0-15,-3 0 0 0,0 0 0 0,0 0 0 16,0 0 0-16,0 0 0 0,0 0 0 0,-4 10 0 16,1-10 0-1,3 9 0-15,-4-6 0 0,4 3 0 0,-3-2 0 0,-1 2 0 16,4-3 0-16,3 6 0 0,-3-6 0 0,4 7 0 0,-4-1 0 16,3-6 0-16,4 7 0 0,-3-1-8 0,-1 4 8 0,1-4 0 15,-1 10-9-15,1-6 9 16,3 9-10-16,-4-1 10 0,1 5-8 0,-1-1 8 0,4 3 0 15,-7-3-9-15,3 13 9 0,1-10 0 0,-4 9 0 0,3-5 0 16,1 2 0-16,-1-2 0 0,1 5 0 0,-1-2 0 16,1-1 0-16,-1-2 0 0,1 5 0 0,-4-2 0 15,3-1 0-15,0 4 0 0,1-4 0 0,-1 4 0 0,1-4 0 0,-1-2 0 16,1 2 0-16,-1-2 8 0,-3-1-8 16,0 7 0-16,0-4-8 0,4 1 8 0,-4 5 0 0,0-2 0 15,-4 0 0-15,4 2 0 0,0 1 0 0,0 3 0 16,3-3 0-16,-3 0 8 0,4-7-8 0,-1 10 0 15,1-3-11-15,-1 0 11 0,4 2 0 0,0-2 0 16,-3 3 0-16,3-3 0 0,3 3 0 0,-3 3 0 16,0-10 0-16,0 4-9 0,0 3 9 0,0-6 0 15,0-4 0-15,0 7 0 0,4-6 0 16,-4 5 8-16,0-2-8 0,0 0 8 0,0 2-8 16,0 4 0-16,0-3-8 0,0 0 8 0,0 0 0 0,0-1 0 15,0-2 0-15,0 3 0 0,-4-1 0 0,4 4 0 0,0-3 0 0,-3 0 0 16,3 0 0-16,0-7 0 15,0 10 0-15,3-6 0 0,1-4 0 0,-1 7 0 16,1-7 0-16,-1-2 0 0,1 5 0 0,-1-5 0 16,1-1 0-16,-1 4 8 0,4-4-8 0,-3 3 0 0,-1-2 0 0,1-1-8 15,-4 7 8-15,0-4 0 0,-4 7 0 0,4-6 8 16,0 5-8-16,0-5 0 0,-3 2 0 0,-1-2 0 16,4-4 0-16,0 4 0 0,-3 2 0 0,3-2 8 15,-4-4-8-15,4 1 12 0,0-1-4 0,0 0 0 16,0 4-8-16,0-7 0 0,4 3 0 0,-4 1 0 15,3-7 0-15,-3 6 0 0,4 1 0 0,3-4 0 16,-4-3 0-16,-3 3 0 0,4-6 0 0,0 9 0 16,-1-9 0-16,1 10 0 0,-1-1 0 0,1 0 0 15,-4 1 0-15,3-1 0 0,-3 4 0 16,4-4 0-16,-1 0 0 0,-3 7 0 0,4-7 0 0,-1 1 0 16,-3 2 0-16,4-2 0 0,-1-7 0 0,1 6 8 0,-1-3-8 0,1 4 0 15,3-7 0-15,0 3 8 16,-3 0-8-16,3-3 0 0,-4-3 0 0,4 10 0 15,0-11 0-15,-3 1 0 0,-1-3 0 0,4 0 0 16,0-6 0-16,0-1 0 0,1 10 0 0,-1-12 8 0,-4 5-8 0,4-2 0 16,4-1 0-16,-4-2 0 0,-7 2 0 0,7-2 0 15,0 2 0-15,3 4 8 0,-2-10-8 0,2 10 0 16,-6-4 0-16,6 1 0 0,1-4 0 0,-1 4 0 16,1-4 0-16,0 4 0 0,-1 2 0 0,4-5 0 15,-3-4 0-15,-4 4 0 0,3-1 0 0,1-3 0 0,-4-3 0 0,4 1 0 16,-1-4 8-16,1 0-8 0,-4 0 8 0,0 0-8 15,-7 0 8-15,11-4-8 0,-4 1 10 0,3-3-10 16,-3-3 8-16,4 5-8 0,-4-2 0 0,3 3 0 16,-2-6 12-1,2 9-4-15,1-4-8 0,-1-2 12 0,4 6-12 0,-3 0-12 0,0 0 3 0,3-3 0 16,-4-3 9-16,4 3 0 0,-3 0 0 0,0-4 0 16,3 4 0-16,-7-3 12 0,3-4-2 0,-3 7-1 15,0-6-9-15,0-4 0 16,1 4-10-16,-5-10 10 0,4 7 0 0,-3-1 12 0,-1-9-1 0,1 0 0 15,3 0-11-15,-7-3 8 0,3 0-8 0,-3-3 8 16,0-4-8-16,0 7 8 0,0-3-8 0,-3 3 8 16,3-3-8-16,0 6 0 0,0 0 0 0,0 0 8 15,3 3-8-15,-3 0 0 0,0 7 0 0,0-4 8 16,-3 0-8-16,-1 7 0 0,4-4 0 0,-3 1 8 0,3-1-8 0,-4-2 0 16,1 8 0-16,-1-2 8 0,-3-7-8 0,0 10 0 15,3-3 0-15,-6-1 0 0,3-2-8 0,0-4-4 16,-4 4-1-16,4-7-875 15,0 3-176-15</inkml:trace>
  <inkml:trace contextRef="#ctx0" brushRef="#br0" timeOffset="28644.03">9250 12962 172 0,'0'0'8'0,"0"0"1"0,0 0-9 0,0 0 0 16,0 0 0-16,0 0 0 0,0 0 317 15,0 0 62-15,7-3 12 0,3-4 2 16,-2 4-345-16,2-6-68 0,1 6-15 0,-1-4-2 0,1-2 19 16,-1 6 4-16,1-7 1 0,0 7 0 0,-4-3 13 15,3 3 0-15,-3-3 0 0,0 3 0 0,0-1 21 0,4-2 7 16,-11 6 2-16,4 0 0 0,10-9 45 0,-14 9 9 15,7-3 1-15,-7 3 1 0,3-10-3 0,4 10-1 16,-3-9 0-16,-1 6 0 0,1-4-14 0,3 1-2 0,-4 0-1 0,5-4 0 16,-5 1-21-16,1 3-4 0,3-10 0 0,-4 7-1 15,1-4-7-15,-1 4-2 0,4-4 0 0,0 1 0 16,0-1 2-16,-3-3 0 0,3 4 0 0,-4-7 0 16,5 6-32-16,-1-5 0 0,0 5 0 0,-4 1 0 15,1-1 0-15,-1-3 0 0,1 4 0 0,-1 2-10 16,-3-2 10-16,0-1 0 0,0 4 10 0,-3-4-10 15,3-2 20-15,-4 5-1 0,-3-5-1 0,4-1 0 16,3 0 6-16,-7-3 2 0,7 1 0 0,-11 2 0 16,4-3-6-16,0-3-2 15,0-6 0-15,0 6 0 0,3 0-10 0,-3 0-8 0,7 0 9 0,-3-6-9 0,3 6 12 0,3 0-3 16,1-3-1-16,-1 0 0 16,1 0-8-16,3 3 10 0,-4-6-10 0,1 6 10 15,3 3-10-15,-4-3 8 0,-3 0-8 0,4 6 8 16,0-3-8-16,-4 1 12 0,0-1-12 0,-4-3 12 15,0 6 2-15,1-3 1 0,-1-3 0 0,1 0 0 16,-1 1 2-16,1-1 1 0,-4-7 0 0,3 1 0 0,-3 6-1 0,4-9 0 16,-1 6 0-16,1-7 0 0,3 1-3 0,0 0-1 15,0 2 0-15,0-2 0 0,3 0-13 0,1 6 0 16,-4-4 8-16,3-2-8 0,1 0 0 0,-1 6 0 16,-3-7 0-16,0 4 0 0,4 3 8 0,-4-6-8 0,0 2 11 15,0-2-11-15,0 6 0 0,0-3 0 0,-4 3 0 0,-3-4 0 16,4 4 0-16,-1-3 0 0,1 3 10 0,3-3-10 15,-14 3 0-15,10-4 0 0,0-2 0 0,1 0 0 16,-4-1 0-16,3 1 0 0,1 0 8 0,-1-4-8 16,8 1 8-16,-4-4 0 15,0-3 0-15,7 7 0 0,-4-7-8 0,4 0 0 0,-3 7 0 0,3-7 0 16,4 6 0-16,-11-5 0 16,7-1 0-16,0 0 0 0,-4 7 0 0,1-7 0 15,-1 10 0-15,1-10 0 0,-4 6 8 0,0 1-8 16,0-4 0-16,0 7 8 0,0-1-8 0,0-2 0 0,0 3 0 0,0-4 8 15,0 4-8-15,0-7 0 0,0-3 0 0,0 10 0 16,3-3 0-16,-3-7 0 0,4 6 0 0,-1-5 0 16,1 5 0-16,3-3 0 0,4 1 0 0,-11-1 0 15,7-3 0-15,-4 7 0 0,1-1 0 0,-1-2 0 16,1-4 8-16,-1 6-8 0,1-5 0 0,-1 8 8 16,1-8-8-16,-4 8 8 0,3-2-8 0,1 2 8 0,-1 1 0 0,-3 0-8 15,0-1 12-15,0 1-4 0,4 0-8 0,-4-1 8 16,0 7-8-16,0-6 8 0,0-7-8 0,0 4 0 15,4-1 0-15,-4-2 8 0,0 5-8 0,0-2 0 16,0-7 0-16,0 10 0 0,7-1 0 0,-7-2 0 16,0 2 0-16,0 1 0 15,3-3 0-15,1 2 0 0,-4 1 0 0,0-1 0 0,3-5 0 0,-3 5 0 16,0-2 0-16,0 3 0 16,0-4 0-16,0-3 0 0,0 7 8 0,-3 0-8 0,3-4 0 0,-4 4 8 15,1 0-8-15,3 2 8 0,0-5-8 0,-7 2 0 16,3 1 0-16,0 0 8 0,4-1-8 0,-3-2 0 15,3-4 0-15,0 4 0 0,0-7 0 0,0 7 0 16,-4-4 8-16,4 3-8 0,0-5 0 0,0 8 0 16,0-2 0-16,0-1 0 0,0-2 0 0,0 5 0 0,-3-2 0 0,3 2 8 15,-4-2-8-15,1-4 0 0,-4 7 0 0,3-4 0 16,1-2 12-16,-4 5-4 0,3 7 0 0,1-6 0 16,-8 3-8-16,4-4 0 0,-4 7 0 0,4-3 0 15,0 3 0-15,-3 3 0 0,3-6 0 0,0 6 0 16,-4-3 0-16,4 0-9 0,0 0 9 0,-4-4-10 15,4 8 10-15,4-1 0 0,-4 3 10 0,0-3-10 16,0 0 0-16,3 0 0 0,-7 3 0 0,4-3-10 16,-3 6 10-16,3 1 0 0,0-7 0 15,0 12 0-15,0-5 0 0,0-1 0 0,-1 4 0 0,1 2 0 16,0 1 0-16,-3-4 0 0,3 4-9 0,-4 9 9 0,4-3 0 0,0-4-11 16,-4 4 11-16,1 3-8 15,3 0 8-15,-4-3-12 0,4 3 12 0,0 3-12 16,-3 0 12-16,2-3-10 0,1 10 10 0,4-4-10 15,-4-3 10-15,0 10-10 0,3-7 10 0,1 7-10 16,-4-4 10-16,3 3-8 0,-3 1 8 0,4 6-8 0,-1 0 8 0,-3 3-8 16,0 0 8-16,3 6-8 0,-3-3 8 0,4-3 0 15,-4 6 0-15,0-3 0 0,3 6 0 0,1 1-10 16,-4-4 10-16,7-3 0 0,-4 6-9 0,1 1 9 16,-1-1 0-16,4 1-9 0,0-1 9 0,-4 10 0 0,4-7 0 0,0 4 0 15,0-4 0-15,0 7 0 0,0-6 0 0,4 5-8 16,0-2 8-16,-1 0 0 0,1-7 0 0,-4 10 0 15,3-10 0-15,1 10-8 0,-1 0 8 0,1 2 0 16,-4-2 0-16,7 3 0 0,-4 0 0 0,1 0 0 16,-4 6 0-16,7-6 0 15,-4-3 0-15,1 3-8 0,-1 6 8 0,1-6 0 16,3 6 0-16,-3-3 0 0,-1 3 0 0,4 0 0 0,0-3 0 0,-3 4 0 16,-1-1 0-16,4-3 0 15,-3-6 0-15,3 9 0 0,0-6 0 0,-4 6 0 16,5-3 0-16,-5 6 0 0,1-3 0 0,-1 4 0 0,1-4 0 0,-1 3 0 15,-3-3 0-15,4-3 0 0,-4 7 0 0,0-4 0 16,0 3 0-16,-4 0 0 0,4-2 0 0,0 2 0 16,-3 0 0-16,-1-3 0 0,-3-3 0 0,7 7 0 15,-3-4 0-15,3 0 0 0,0-3 0 0,0 6 0 16,0 1 0-16,3-4 0 0,-3-6 0 0,4 6 0 0,-1-6 0 0,1 0 0 16,-1-3 0-16,1 2 0 0,-1-2 0 0,1 3 0 15,-1 6 0-15,-3-6 0 0,4 3 0 0,-4 0 0 16,0-3 0-16,0-3 0 0,0 3 0 0,0 3 0 15,0-6 0-15,-4-4 0 0,4 4 0 0,-3 3 0 16,-1-3 0-16,4 3 0 0,-3-4 0 16,3 4 0-16,-4-3 0 0,1 3 0 15,3-3 0-15,0-1 0 0,0-5 0 0,0 6 0 16,-4-1 0-16,4-5 0 0,0-4 0 0,0 10 0 16,-3 0 0-16,3-7 0 0,0 4 0 0,0-4 0 15,0 7 0-15,0-6 0 0,0-4 0 0,-4 10 0 0,4-10 0 0,0 1 0 16,0 2 0-16,-3 4 0 0,3-7 0 0,0 4 0 15,-4 2 0-15,4-2 0 0,0-1 0 0,-4-3 0 16,4 7 0-16,-3-3 8 0,3-1-8 0,-4-3 0 16,4 1 0-16,0-1 0 0,0 1 0 0,4-1 0 0,-4 0 0 0,0-3 0 15,0-2 0-15,3 5 0 0,-3 0 0 0,0-2 8 16,4-4-8-16,-4 6 0 0,0 0 0 0,0 1 0 16,0-4 0-16,0-3 0 0,0 6 0 0,0 1 0 15,0-4 0-15,-4-3 0 0,1 3 0 0,3-3 8 16,-4 4-8-16,-3-4 0 0,4 3 0 0,3-3 8 15,-7-6-8-15,7 9 0 0,-7-6 0 0,7 0 8 16,-4 0-8-16,1 0 0 0,3 0 0 16,-4 0 0-16,4-4 0 0,0 4 9 15,0 0-9-15,0 0 0 0,0-3 8 0,4 3-8 0,-1-3 0 0,1 0 0 16,-4-4 8-16,3 1-8 0,1 0 0 0,-1-1 0 16,1 1 10-16,-4-3-10 0,3 5 8 0,4-5-8 15,-3 3 0-15,-1-1 0 0,1-5 0 0,0 9 0 16,-1-7 0-16,-3 1 0 0,4-4 8 0,-4 10-8 15,3-10 0-15,1 4 0 0,-4-4 9 0,0 4-9 16,3-4 0-16,1 1 0 0,-4-7 0 0,0 6 8 0,0 1-8 0,3-1 9 16,-3-9-9-16,0 0 10 0,0 0 1 0,4 3 0 15,-4-3 0-15,0 0 0 0,0 0-11 0,0 0 12 16,7 10-12-16,-7-10 12 16,0 0-12-16,0 0 0 0,0 0 9 0,0 0-9 0,10 0 8 0,-3-4-8 15,-7 4 8-15,0 0-8 0,7-6 0 0,-3 3 8 0,-4 3-8 16,7-6 0-16,-3-1 0 0,3-2 9 0,0 3-9 15,-4-7 0-15,1 4 8 0,-1-1-8 16,1 7 0-16,-1-6 0 0,-3-4 0 16,4 4 0-16,-1 0 0 0,-3-4 0 0,4 4 8 0,-4-4-8 15,0-3 0-15,3 4 0 0,-3 2 9 0,0-2-9 16,-3 2 0-16,3-2 9 0,0 2-9 0,0 1 0 16,0-3 0-16,0 2 0 0,0 1 0 0,0-4-9 0,-4 4 9 0,4-1-13 15,-3 4 4-15,3-3 1 16,0-7 0-16,0 10 0 0,0-4-7 0,0 1-1 0,0 0 0 0,0-1 0 31,0 7-44-31,0 3-8 0,3-6-3 0,-3 6 0 16,0 0-89-16,7 0-19 0,1 0-3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5T18:20:42.7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3799 7863 979 0,'0'0'43'0,"0"0"9"16,0 0-41-16,0 0-11 0,0 0 0 0,0 0 0 15,0 0 292-15,0 0 57 0,0 0 11 0,0 0 3 0,0 0-287 0,0 0-58 16,0 0-18-16,0 0 10 16,11 3-2-16,-7-3-8 0,6 6 12 0,1-2-4 15,-8-4-8-15,8 9 0 0,-4-9 0 0,7 0 0 0,7 0 0 0,-7-3 0 16,-3-3 0-16,3-4 0 0,7 1 0 0,-3-4 8 15,3 4-8-15,4-7 0 0,-4-3 19 0,3 0-2 16,-6-3 0-16,7 1 0 16,0-8 15-16,3 4 4 0,-11-3 0 0,8-3 0 15,-4-1-12-15,4-5-3 0,0-10 0 0,-1 3 0 0,-3 0-9 0,1-6-3 16,2 6 0-16,1-6 0 0,-7 6-9 0,-1 3 0 16,-3-3 0-16,-3 3 8 0,0 7 10 0,-4-7 2 15,0 6 0-15,-7-2 0 0,0 15-20 0,0-9 0 0,-7 5 0 0,0-2 0 16,0 6 0-16,3 0 15 15,-7 4-3-15,1-4-1 0,6 9-11 0,-6-6-9 16,-4 10 9-16,7-4-13 0,3 4 13 0,-7 6 0 0,-3-4 0 0,4 7 10 16,-4 7-21-16,-4 2-4 15,4 4-1-15,0-1 0 0,-7 10 16 0,7 6 15 16,-11 4-3-16,11 2-1 0,-7-2-25 0,-4 8-5 0,4-5-1 0,0 12 0 16,3-9 20-16,-7 12 0 0,0-6 0 0,1 9 0 15,6 6 10-15,-7-2 6 0,-3 6 0 0,-4-4 1 16,8-2-17-16,6-4 0 0,-3-6 0 0,7 0 0 15,3-6 0-15,1 0 8 0,6-7-8 0,4-3 0 16,4-2 0-16,6-4 0 0,1-3 0 0,3-3 0 0,7 2 0 0,-3-11 0 16,6 2 0-16,8-2 0 0,-4 2 0 0,4-2 0 15,3-1 0-15,-6 4 0 16,2-4-114-16,-2 1-30 16,2 2-5-16,-6-3-908 0</inkml:trace>
  <inkml:trace contextRef="#ctx0" brushRef="#br0" timeOffset="653.23">4600 7894 1094 0,'0'0'97'0,"0"0"-77"0,0 0-20 0,0 0 0 16,0 0 211-16,0 0 38 0,7-6 8 0,-7 6 2 15,7 0-196-15,4-3-39 0,-11 3-8 0,3-3-2 16,5-3 8-16,6-4 2 0,-11 10 0 0,4-9 0 16,-3 6-13-16,6-7-3 0,1 10 0 0,-8-9 0 0,1 9 8 0,7-3 0 15,-4-4 1-15,3 4 0 0,4 0 12 0,-3-3 3 16,-4 6 0-16,4 0 0 0,6-3-7 0,-10-4-1 15,4 7 0-15,-1 0 0 0,-3 0-4 0,-7 0-2 16,0 0 0-16,0 0 0 0,0 0 5 0,4 10 1 16,-4-1 0-16,0 1 0 0,-4 2-11 0,1 1-1 15,-4 2-1-15,0 1 0 0,-4 3 7 0,4 0 2 16,-3-4 0-16,-5 4 0 0,5 3-30 16,-8 0-6-16,4-3 0 0,0 3-1 15,3-3 17-15,-3 3 0 0,0-4 0 0,4-2 0 0,-4 3 0 0,6 0 0 16,-2-4 0-16,-1 4 0 0,4-6 0 0,0 2 0 15,4 1 0-15,3-6 0 0,-7 2 10 0,3 4 6 16,8-4 0-16,3 1 1 0,-7-4-17 0,3 4 0 0,4 6 0 16,7-7 0-1,-10-2-22-15,6 2-8 0,1-2-2 0,0 5 0 0,-1-9 32 0,4 4 0 16,-3 6 0-16,3-10 0 0,0 3-22 0,0-2 2 0,-3-4 0 0,3-3 0 31,4 3-31-31,-8-3-5 0,4 0-2 0,0 0 0 16,0 0-18-16,-3-3-4 0,3 3-1 0,-3-3-559 0,-1-4-111 0</inkml:trace>
  <inkml:trace contextRef="#ctx0" brushRef="#br0" timeOffset="2731.86">6576 6627 1288 0,'0'0'57'0,"0"0"12"0,0 0-55 0,0 0-14 0,0-6 0 16,0 6 0-16,0 0 77 0,0-9 13 0,0 9 2 0,0 0 1 15,0 0-30-15,0 0-7 0,0 0 0 0,0 0-1 16,0 0-2-16,0 0 0 0,0 0 0 0,-4 9 0 16,1 1-3-16,3 2-1 0,-4 7 0 0,1 9 0 15,-1-3-6-15,4 7-2 0,-7-1 0 0,7 10 0 0,-7 3-9 16,7 0-1-16,0 6-1 0,-3-6 0 16,3 9-9-16,-4-3-1 0,0 3-1 0,4-2 0 0,0 2-3 15,0 0 0-15,0 4 0 0,0-4 0 16,-7-6-1-16,4 0-1 0,3-6 0 15,0 3 0-15,-11-4-14 0,8 1 8 0,-1-6-8 0,4-4 0 16,-3 0 0-16,3-2 0 0,-4-7 0 0,4-4 0 16,0-2-24-16,0-6-8 15,4 2-2-15,-4-6 0 0,0-6-166 0,0 0-34 0,7-9-6 0</inkml:trace>
  <inkml:trace contextRef="#ctx0" brushRef="#br0" timeOffset="3039.01">6918 6537 2070 0,'0'0'92'0,"0"0"18"0,0 0-88 0,0 0-22 0,0 0 0 0,-7 6 0 15,7-6 56-15,-4 6 6 0,1 3 2 0,-4 1 0 16,0 9-44-16,3-7-9 0,1 10-2 0,-8 0 0 15,4 10 1-15,0-1 0 0,0 6 0 0,-4 7 0 16,4 0-10-16,0 6 0 0,4 4 0 0,-8 2 0 16,4-2 40-16,0 5 4 0,0-2 0 0,-4 5 0 15,4 1-27-15,0-3-5 0,4-4 0 0,-4-6-1 16,3 3-3-16,1-9 0 0,-4 0 0 0,3-3 0 0,4 0-8 16,0-7 0-16,-7 4 0 0,7-4 0 0,-4-2 0 0,8-1 0 15,3-3 0 1,-7-6 0-16,7 0-97 15,0-9-25-15,4 6-5 0,-1-10-567 0,1 0-114 0</inkml:trace>
  <inkml:trace contextRef="#ctx0" brushRef="#br0" timeOffset="4550.64">7532 7045 2113 0,'0'0'93'0,"0"0"20"0,0 0-90 0,0 0-23 0,-4-4 0 0,4 4 0 16,-7-3 92-16,7 3 13 0,0 0 3 0,0 0 1 16,0 0-74-16,0 0-15 0,0 0-4 0,0 0 0 15,0 0-16-15,0 0 10 0,-3 7-10 0,3 2 8 16,0 0 0-16,0 4-8 0,0-4 12 16,0 1-4-16,3-1 14 0,-3-6 2 0,4 7 1 0,-4-1 0 15,-4 4 11-15,4-4 3 0,4 0 0 0,-4 4 0 16,0 3-5-16,0-1-1 0,0 1 0 15,-4 0 0-15,4 6-6 0,0 9-2 0,-3-3 0 0,-1-3 0 16,4 4-16-16,0-4-9 0,0 6 10 0,4-3-10 16,-1-6 20-16,4 0-1 0,-3 0-1 0,6-3 0 15,-3 0-18-15,4-7 10 0,0 1-10 0,-1-4 8 16,4 1-8-16,0-7 10 0,4 3-10 0,-7-6 10 0,3 0-2 0,0-6 0 16,7 6 0-16,-10-10 0 0,-1 4 4 0,4-3 1 15,4-1 0-15,-4-9 0 0,-3 7 2 0,-1-7 0 16,4 3 0-16,4 1 0 0,-11-1-15 0,4-3 0 15,6 0 8-15,-10 10-8 0,11-4 0 0,-11 4 0 16,4 6 0-16,-1-3 0 0,-3 6 0 0,0 6 8 0,0 3-8 0,4 4 9 16,-8-1-9-16,5 1-17 0,-1 6 4 15,0 3 1-15,-4-4 12 0,4 1 0 0,-3-3 0 16,3 3 10-16,-4-7-10 16,8 4 0-16,-8-3-10 0,4-4 10 0,1 0 0 0,-1-2 0 15,0-1 0-15,0-3 10 0,3 3-10 0,1-6 0 0,-8 0 0 0,4 0 0 16,4-6 12-16,0 6 1 0,-4-9 0 0,0 6 0 15,7-7 5-15,-4 1 1 0,1-1 0 16,0 4 0-16,-1-10-1 0,8 4 0 16,-8-7 0-16,5 6 0 0,-1-9-3 0,0 1-1 0,0 2 0 15,3-3 0-15,-2-3-14 0,-1 0 0 0,0 3 8 0,3-3-8 16,-2 3 0-16,-1 0 11 0,0-3-11 0,-4 3 10 16,-3 9-10-16,0-6 0 0,-3 7 0 0,0-1-11 31,-1 1-39-31,1-4-8 0,-4 7-2 0,0 2 0 0,0-2-71 0,0 3-14 0,-4-4-3 0,4 7-742 15,-3-6-148-15</inkml:trace>
  <inkml:trace contextRef="#ctx0" brushRef="#br0" timeOffset="4979.18">8710 6442 2419 0,'0'0'107'0,"0"0"22"0,0 0-103 0,0 0-26 0,-10 0 0 0,2 0 0 16,5 0 43-16,-4 10 3 0,7-1 1 0,0 1 0 15,0-1-47-15,0 4 0 0,3 5 0 0,4-2-10 16,1 3 10-16,-5 9 0 0,4-3 0 0,0 3 0 16,-3 4 0-16,6 2 0 0,-10 1 0 0,7 6 0 15,-7 2 13-15,4 5 8 0,-8-1 2 0,1 3 0 16,-1 0 15-16,-3-3 3 0,-3 6 1 0,-1 7 0 16,-3-4-11-16,0-2-3 0,3 8 0 0,1-8 0 15,-4-1-2-15,-1-3-1 0,8-6 0 0,0-3 0 0,0 3-9 16,0-4-3-16,4-2 0 15,3-3 0-15,0-1-13 0,0-6 0 0,3 4 8 16,1-7-8-16,6-6 0 0,-10 2 0 0,7-8-12 0,-3-4 12 16,3 1-52-1,0-1-4-15,0-6-1 0,4-6 0 0,-4 0-114 0,3-6-22 0,-3-10-5 0,4 0-854 16</inkml:trace>
  <inkml:trace contextRef="#ctx0" brushRef="#br0" timeOffset="5381.98">9204 6430 1382 0,'0'0'123'0,"0"0"-99"0,0 0-24 15,-7 3 0-15,7-3 286 0,-4 6 52 0,4-6 10 16,-7 10 3-16,7-7-271 0,0 9-55 16,-3-2-10-16,6-1-3 0,-3 4-12 0,4 6 0 0,-1-1 0 0,-3 7 0 15,4-3 0-15,-4 10 0 0,0-1 0 0,0 10 0 16,-4 3 14-16,4-3 3 0,-3 12 1 0,-1 0 0 16,1-3 13-16,-4 4 2 0,0-10 1 0,0 9 0 15,0-3 1-15,0 3 0 0,-1 1 0 0,1-1 0 16,4-3-11-16,-4 3-1 0,0-9-1 0,3 7 0 15,1-11-8-15,-1-2-2 0,1 0 0 0,3-4 0 16,0-3-12-16,0 7 9 0,0-13-9 0,3 3 8 0,1-3-8 0,-1 4 0 16,1-7 0-16,3-4 0 15,-4-2-39 1,4 0-3-16,0-4-1 0,1-2 0 16,2-4-129-16,-3 0-25 0,0-3-6 0,4-6-555 0,-1-6-111 0</inkml:trace>
  <inkml:trace contextRef="#ctx0" brushRef="#br0" timeOffset="6896.76">9536 7653 288 0,'0'0'12'0,"0"3"4"0,-7-3-16 0,-1 0 0 0,8 0 0 0,-3 6 0 0,-8-6 360 0,8 3 70 16,3-3 14-16,0 0 2 0,-4 0-306 0,4 0-62 15,0 0-12-15,0 0-2 0,0 0-26 0,0 0-5 16,4-9-1-16,3 6 0 0,3-7-14 0,5 7-3 16,-8-3-1-16,3-3 0 0,4 2 14 0,0 1 2 15,1-3 1-15,2-1 0 0,-3 7-7 0,0-6-2 0,4 9 0 16,-4 0 0-16,-3 0-22 0,3 0 9 15,-4 0-9-15,1 6 0 0,-4 0 0 0,0 1 0 0,-3 2 0 16,-1 0 0-16,1-2 10 0,-4 8-10 16,-4-2 8-16,-3-1-8 0,0 7 0 0,0-6-17 15,-4 9 2-15,1-3 1 0,-1-7 14 0,1 10-12 0,-1-3 12 0,-3 3-12 16,3 0 12-16,-3 0 0 0,4-3 0 0,-1 2 0 16,1-2 0-16,-5 0 0 0,5-3 0 0,3 3 0 15,0-7 0-15,0 7 0 0,0 0 8 0,0-4-8 16,7 4 8-16,0-6-8 0,-7 6 9 0,7-7-9 15,7-2 17-15,-7 2-2 0,3 7-1 0,4-7 0 16,0-2-5-16,0-1-1 0,0-6 0 0,4 7 0 16,0-1 0-16,-4-9-8 0,3 10 12 0,1-10-4 15,-4 3-8-15,3-3 0 0,1 0 0 0,0 0 8 32,-4 0-32-32,7-3-8 0,-4 3 0 0,1-3-1 0,-1-4-38 15,5 7-7-15,-5-9-2 0,1 9 0 0,-1-10-105 0,4 10-22 16,-7-6-4-16</inkml:trace>
  <inkml:trace contextRef="#ctx0" brushRef="#br0" timeOffset="7648.07">11247 6944 1566 0,'-11'0'34'0,"4"0"7"0,7 0 2 0,0 0 1 0,0 0-35 0,0 0-9 0,0 0 0 0,0 0 0 16,0 0 77-16,0 0 14 0,0 0 2 0,0 0 1 15,11 3-18-15,-1 4-3 0,-3-7-1 0,7 0 0 16,0-7-19-16,4 7-4 0,0-3-1 0,3-3 0 16,-4 3-14-16,12-3-3 0,2 2-1 0,1-5 0 15,-7 6-11-15,7-3-3 16,3 6 0-16,-3-4 0 0,-1 4-16 0,1 0 10 0,-4 0-10 0,-3 0 8 0,0 0-8 16,-1 4-11-16,-2-4 3 0,-5 6 0 31,-3-3-134-31,0-3-26 0,-3 9-6 0,0-5-458 0,-4 2-91 0</inkml:trace>
  <inkml:trace contextRef="#ctx0" brushRef="#br0" timeOffset="7901.32">11031 7239 230 0,'0'0'20'0,"0"0"-20"0,-3 3 0 0,3-3 0 15,7 3 439-15,-7-3 83 0,0 0 17 0,14 6 3 16,7-2-398-16,0-4-80 0,-3 0-16 0,3 0-4 16,0 0-14-16,4 0-3 15,3 0-1-15,-3 0 0 0,-4 0-11 0,4 0-3 0,14 0 0 16,-4 0 0-16,-3-4-12 0,3-2 0 0,11 6 0 0,-4-3 0 31,4 3-40-31,-4-3-15 0,-3-3-2 0,3 3-644 16,-3-4-129-16</inkml:trace>
  <inkml:trace contextRef="#ctx0" brushRef="#br0" timeOffset="8796.91">13339 6283 2106 0,'0'0'93'0,"0"0"19"0,0 0-89 0,0 0-23 16,0 0 0-16,-4 6 0 0,-3-12 56 0,7 6 6 16,0 0 2-16,0 0 0 0,-7 6-44 0,7-6-8 15,-7 0-1-15,-4 3-1 0,4 0 18 16,0-3 3-16,0 0 1 0,0 0 0 0,-4 0-20 0,1 6-3 15,-1-3-1-15,1-3 0 0,-8 7 4 0,4-4 1 16,-4 6 0-16,1-6 0 0,-4-3 4 0,-4 10 1 0,-3-4 0 16,-1 0 0-16,5 1 6 0,-5 2 0 0,1 0 1 15,-4-2 0-15,4 2-25 0,4 1 0 16,-5 2 0-16,1-2 0 0,-4-1 0 16,4 0 0-16,0 4 0 0,0-4 0 0,-4 1 0 0,7-1 0 15,1 0 0-15,2-2 0 0,1 2 0 0,0 1 0 0,7-4 0 0,0 0 0 16,3 0 0-1,4-2 0-15,0 5 0 0,0-6 0 0,7-3 8 0,0 0-8 0,0 9 8 16,0-9-8-16,4 10 13 0,-1-4-2 0,4-3-1 16,4 0 0-16,-11-3 8 0,7 10 2 0,3-4 0 0,5-3 0 15,2 7-12-15,-3-7-8 0,0 6 9 0,4-9-9 16,0 10 9-16,3-4-9 0,-4 0 8 0,5-6-8 16,-5 10 22-16,4-10-1 0,1 9 0 0,-1-9 0 15,3 3-21-15,-2 3-16 0,-1-2 2 0,0 2 1 16,0-3 13-16,0-3 0 0,-3 0 9 0,0 6-9 15,-1-3 11-15,-3 0-11 0,4 4 12 0,-4-7-12 16,-3 3 0-16,-1 3 0 0,1-3 0 0,-4-3 0 0,3 7 12 0,-2-4-4 16,6 0 0-16,-4-3-8 0,-10 0 9 0,7 9-9 15,0-9 0-15,0 10 9 0,-7-10-9 0,0 0 0 16,0 0 0-16,4 6 0 0,-4 0 0 0,3 4 0 16,-3-1 0-16,-3 0 0 0,-4-5 0 0,0 5 0 15,-4 3 0-15,4-2 0 0,-3-1 0 0,-5 4 0 16,1-4 0-16,0 1 0 0,0 2 0 0,-3 4 0 15,-1-4 0-15,0 1 0 0,1 0 0 0,-1-4 0 16,0 10 0-16,-3 0 0 0,4-7 0 0,-5 1 0 16,-2 5 0-16,-1-5 0 0,0 9 0 0,1-6 0 15,-1-1 0-15,0 4 0 0,-3 0 0 0,3-3 0 0,1 2 0 16,2-5 0-16,-6 6 0 0,7-7 0 0,3 4 0 0,1 0 0 16,-1 2 0-16,4-5 0 0,3 0-8 15,1-4 8-15,3 7 0 0,3-4 0 16,1-2 0-16,3 2 0 0,3 1 0 0,1-4 0 15,3 1 0-15,0-1 0 0,3 0 0 0,5-2 10 0,-1 2-10 0,0 0 10 16,3 4 2-16,1-7 1 0,0 4 0 0,6-7 0 16,-2 9-4-16,2-2-1 0,4-4 0 0,1 0 0 15,-1 4-8-15,4-4 0 0,-4-3 0 0,4 3 0 16,3 1 0-16,0-7 0 0,4 0 0 0,0 6 0 16,7-6 0-16,-4 0 0 0,0-6 0 0,1 6 0 15,-1 0-10-15,-3 0 10 0,0 0-13 0,-4 0 5 16,-3 0-57-16,-1-4-11 0,1 1-3 0,-7-3 0 15,0 3-149-15,-4-3-29 0</inkml:trace>
  <inkml:trace contextRef="#ctx0" brushRef="#br0" timeOffset="10153.44">15282 6675 230 0,'0'0'20'0,"0"0"-20"0,7 0 0 0,-7 0 0 16,0 0 170-16,0 0 30 0,0 0 5 0,0 0 2 16,0 0-76-16,0 0-15 0,0 0-4 0,0 0 0 15,0 0-20-15,0 0-5 0,0 0-1 0,-7 0 0 16,0 6-38-16,0-6-8 0,0 3-2 0,4-3 0 15,-4 0-18-15,0 0-4 0,7 0-1 0,-4 6 0 16,-7-3 27-16,8-3 6 0,3 0 0 0,0 0 1 16,-7 0 6-16,7 0 1 0,0 0 0 0,0 0 0 15,0 0-14-15,0 0-2 0,-4-3-1 0,-3 3 0 16,7 0 1-16,-3 0 1 0,-4 0 0 0,7 0 0 0,0 0-10 0,-7 3-3 16,0-3 0-16,0 0 0 0,3 0-4 0,4 0-2 15,-4 0 0-15,4 0 0 0,-7 3 6 0,7-3 2 16,0 0 0-16,0 0 0 0,0 0-4 0,0 0-1 15,0 0 0-15,0 0 0 0,0 0-2 0,-3 7-1 16,3-7 0-16,0 9 0 0,-4 1-7 0,4-4-2 16,0 9 0-16,0-2 0 0,0 6-13 0,0-3 0 15,0 5-12-15,0 8 12 0,-3-1 0 16,-1-3 0-16,4 6 0 0,-7 1 0 0,0 2 0 0,4-2 0 16,-4-1 10-16,3-3-2 0,-3-3-8 0,3-3 11 15,-3 6-11-15,4-6 12 0,-1-3 3 0,4 3 1 0,0-9 0 0,0 5 0 16,0-5 2-16,4-4 1 15,-1-5 0-15,4 5 0 0,1-9 4 0,2 6 1 16,-3-12 0-16,7 6 0 0,-3-9-6 0,7 5-1 0,-1-8 0 0,1-4 0 16,-4 4-9-16,4-4-8 0,3-3 12 0,-4 0-12 15,5 1 8-15,-1 2-8 0,0-3 0 0,0 0 0 16,0 7 0-16,-3-1 0 0,3 4 0 0,-7-1 0 16,0 10 0-16,4 0 0 0,-8 0-11 0,1 10 11 15,0-1-15-15,-1 1 4 0,-3 2 1 0,0 1 0 16,0-4 10-16,4 10-8 0,-4-7 8 0,0 1-8 0,0 3 8 0,0-4 0 15,4 1 0-15,-1-1 0 0,-3-2 0 0,0 2 0 16,0-6 0-16,4-2 0 0,-4 5 0 0,4 0 0 16,-4-5 0-16,3-4 0 0,4 9 8 0,-3-9-8 15,-4 0 8-15,7 9-8 0,-3-9 8 0,3 10-8 16,0-7 10-16,0 3-10 0,-3-3 12 0,3 4-3 16,0-4-1-16,0 6 0 15,0-9 4-15,4 3 0 0,-1-3 0 0,1 0 0 16,0-3 0-16,-1-6 1 0,1 9 0 0,3-10 0 0,-3 1-1 15,-1-4-1-15,1-5 0 0,-4 2 0 0,0-3-11 0,0 0 12 16,-3-3-12-16,3-3 12 0,-3-3-12 0,-1-3 0 16,1-1 0-16,-1-8 8 0,1 2-8 0,3-3 0 15,0-3-10-15,-7-3 10 0,4 10-20 0,-4-1 3 0,0 3 0 0,4 4 0 16,-4 3-5-16,-4 3-1 16,4 3 0-16,-3 6 0 15,-1 4-45-15,-3 2-8 0,0 1-3 0,0 6 0 16,0 3-62-16,0 0-13 0,0 0-2 0</inkml:trace>
  <inkml:trace contextRef="#ctx0" brushRef="#br0" timeOffset="10739.41">16369 7349 864 0,'0'0'76'0,"0"0"-60"16,0 0-16-16,0 0 0 0,0 0 174 0,0 0 32 16,0 0 6-16,0 0 2 0,0 0-137 0,0 0-27 0,0 0-6 0,3-3 0 15,-3 3-36-15,11-7-8 0,-4 7 0 0,4-3 0 16,-1 3 0-16,-10 0 15 0,7 3-4 0,0-3-1 16,4 0 12-16,-11 0 2 15,0 0 1-15,7 10 0 0,-7-10 30 0,4 9 5 0,-4-6 2 0,-4 7 0 16,-3-4 3-16,-4 3 1 0,4-2 0 15,-3-1 0-15,-4 3-14 0,3-6-4 16,-3 7 0-16,3-7 0 0,-3 6 5 0,4-2 1 16,-1-4 0-16,0 0 0 0,4 3-23 0,0-3-5 15,-3 4-1-15,6-4 0 0,1 3 4 0,-1 0 1 0,-3 4 0 0,4-1 0 16,3 0-22-16,-4 1-8 0,1 2 0 0,3 1 9 16,-4 3-22-16,4-4-5 0,-4 1-1 0,1-1 0 15,3 4 29-15,0-3 6 0,0-1 0 0,0-3 1 16,0 4-17-16,3-4 0 0,1 1 0 0,3-7 0 15,0 6-12-15,4-2-5 0,-4-4-2 0,3-3 0 0,4 0 7 0,1 0 0 16,-5 0 1-16,1-3 0 16,3-4-19-16,3 4-4 0,1-6-1 15,0-1 0-15,-4 10-107 16,0-9-22-16,0-4-4 0,0 4-532 0,0 0-108 0</inkml:trace>
  <inkml:trace contextRef="#ctx0" brushRef="#br0" timeOffset="10975.09">16524 7045 2516 0,'0'0'56'0,"0"0"11"0,0 0 2 0,0 0 1 0,-7 0-56 0,7 0-14 0,0 0 0 0,0 0 0 16,0 0 22-16,0 0 2 0,0 0 0 0,0 0 0 15,0 0-16-15,0 0-8 0,0 0 8 0,0 9-8 16,0-9-15-16,4 9-7 0,-4-9-2 0,0 0 0 31,0 0-92-31,0 0-20 0,0 0-3 0,0 0-526 16,0 0-106-16</inkml:trace>
  <inkml:trace contextRef="#ctx0" brushRef="#br0" timeOffset="11726.14">16845 5997 1094 0,'0'0'97'0,"0"0"-77"16,0 0-20-16,0 0 0 0,4 0 176 0,6-9 31 16,1 9 6-16,-4-3 2 0,-4-4-124 0,8 4-25 0,0-6-5 0,-4 6-1 15,0-4-10-15,3-2-2 0,1 9-1 0,-1-6 0 16,1-1-27-16,0 4-6 0,-1-3-1 0,4-3 0 16,-3 9-1-16,3 0 0 0,0-13 0 0,0 13 0 15,0-3-3-15,-3 3-1 0,3-6 0 0,0 6 0 16,-3 0 10-16,3 0 2 0,-4 0 0 0,1 0 0 15,0 0 0-15,-4 0 0 0,3 0 0 0,-3 0 0 0,-7 0-20 0,11 9 10 16,-4-9-10-16,-4 13 8 0,1-4 0 0,0 0-8 16,-4 4 12-1,0-4-4-15,0 10-8 0,0-6 0 0,-4 9 0 0,-3 0-11 16,3-13 11-16,1 13 0 0,-4-3 10 0,3-7-10 16,-3 7 0-16,0 0 0 0,0-3 0 0,4-1 0 0,-4 1 0 0,-1 0 0 15,1-4 0-15,4 1-10 0,-8-1 10 16,1-2 0-16,-1 9 10 0,1-7-10 0,-1-2 0 15,4 2 0-15,-7-3 0 0,7 4-10 0,0-4 10 0,0 1 0 16,0 2 10-16,3-2-10 16,4-4 16-16,0 3-4 0,0-2 0 0,0-7 0 0,4 6 13 0,-1-3 3 15,4 7 0-15,4-10 0 0,-4 6-10 0,3-3-2 16,1 0 0-16,3-3 0 0,0 0 5 0,0 0 1 16,4 0 0-16,0-3 0 0,-1 3 13 0,4-3 2 15,1-3 1-15,-5 6 0 0,4 0-21 0,1-4-4 0,-1 4-1 0,0 0 0 16,0 0-4-16,0 4-8 0,0-4 11 0,-3 0-11 15,-4 6 0-15,-3 0 0 0,3-6 0 0,0 6-12 16,-3-2-1-16,-1 2 0 0,1-3 0 0,-1-3 0 31,1 3-98-31,-1 3-19 0,-3-3-4 0,4-3-666 0,-4 0-132 0</inkml:trace>
  <inkml:trace contextRef="#ctx0" brushRef="#br0" timeOffset="17707.11">11797 7537 1782 0,'0'0'79'0,"0"0"16"15,0 0-76-15,0 0-19 0,0 0 0 0,0 9 0 16,0 1 24-16,0-4 2 0,3 3 0 0,-3 1 0 16,0-4-26-16,-3 0 8 0,-1 4-8 0,4-1 0 0,-3 4 32 0,-1 2 0 15,-3-2 1-15,4-1 0 0,-1 1 3 0,1 6 0 16,-1-10 0-16,1 4 0 0,3-4-2 0,3 4 0 15,1-4 0-15,-1 7 0 0,1-10-20 0,6 3-4 16,-3 1-1-16,4-1 0 0,3-6 22 0,-3 7 4 16,3-4 1-16,0-3 0 0,0 0-4 0,0-3 0 15,-3 7 0-15,-1-4 0 0,1-3 16 0,-1 0 4 0,1 0 0 16,0 0 0-16,-4 0-23 0,3 0-4 0,-3-3-1 0,0-4 0 16,0 1 17-16,0-3 3 15,1-1 1-15,-1 1 0 0,0-4-21 0,3-6-5 16,-6 1-1-16,3-4 0 0,3 0 0 0,-3 0 0 15,4-10 0-15,0 1 0 0,-4-10 2 0,3 7 1 16,1-7 0-16,-4 0 0 0,3-3-11 0,-2 4-2 16,2-4-8-16,-3 0 12 0,0 0-12 0,0-3 8 15,-3 3-8-15,3-3 0 0,-4 0 0 0,-3 0 0 0,0-3 0 0,0 0 0 16,-3-4 8-16,-1 10 1 0,-3-6 1 0,4 3 0 16,-1-3-10-16,-3 0 12 0,-3 6-12 0,3-3 12 15,-4-3-12-15,4 0 0 0,0-4 0 0,3 10 8 16,-3-6-8-16,0 6 0 0,4 3 0 0,-1 1 0 15,1-4 0-15,-1 3 0 0,4 10 0 0,0-13 0 16,-3 3 0-16,3 10 0 0,0-7 0 0,3 0 0 0,1 7-8 0,-1 0 8 16,-3 6 0-16,0-4 0 0,4 4 0 0,-1-3 0 15,-3 9 0 1,0 4 0-16,0-4 0 0,0 0 0 0,0 3 0 0,0 1 0 16,0-1 0-16,0-3 0 0,0 10 0 0,0-4 0 15,4 1 0-15,-4-4 0 0,3 10 0 0,-3-4 0 16,0 1 0-16,4 3 0 0,-1-7 0 0,1 4 0 15,3 5 0-15,-4-5 0 0,1 0 0 0,3-1 0 16,0-2-8-16,-3 2 8 0,3 7 0 0,-4-3 0 16,1-7 0-16,3 10 0 0,0-6 0 0,0 3 0 0,0 6 0 0,0-13 0 15,-4 10 0-15,-3 3 0 0,0 0 0 0,11-6 0 16,-4 2 0-16,0-2 0 0,4 3-8 0,-4 3 8 16,0 0 0-16,3 0 0 0,-2 0 0 0,2 0 0 15,1 0 0-15,3 0 0 0,-4 0 0 0,4-3 0 16,4 3-9-16,0 0 9 0,-1 0 0 15,8-6 0-15,0 6 0 0,7 0 0 0,3 0 0 0,4 0-8 0,-1 0 8 0,8-4 0 16,-3 8 0-16,-1-4 0 0,4 0 0 0,3 0 0 16,-3-4 0-16,7 4 0 0,0 0 0 0,0 0 0 15,3 4 0-15,1-4 0 16,-1 0 0-16,4 6 0 0,0-3 0 0,4-3-8 0,3 0 8 16,3 0 0-16,1 0 0 0,3 0 0 15,0 0 0-15,7 0 0 0,0 0 0 0,7 0 0 0,8 0 0 0,2 0 0 16,1 0 0-16,3 0 0 15,4-3 0-15,4 3 0 0,3 0 0 0,-1 0 0 0,-2 0 8 0,3 3-8 16,0-3 0-16,-4 9 0 0,-7-5 8 0,1-4-8 16,-1 9 0-16,0 4 0 0,4-7 8 0,-4 3-8 15,-10-6 0-15,3 10 0 0,-3-13 0 0,0 9 0 16,3 1 0-16,-7-1 0 0,-3-6 8 0,0-3-8 0,3 7 0 16,-4-4 0-16,8-3 0 0,-4 6 0 0,-7-6 12 0,1 0-4 15,2-6-8-15,-3 6 12 0,-3 0-12 0,0 0 0 16,-8-3 0-16,-6 3-10 0,-4-7 10 0,-4 7 0 15,1 0 0-15,-5-3 0 0,-2 0 0 0,-1-3-13 16,-6 6 1-16,2 0 1 16,-6 0-73-16,0 0-16 0,-7-3-2 0,0 3-794 15,-4 0-158-15</inkml:trace>
  <inkml:trace contextRef="#ctx0" brushRef="#br0" timeOffset="19516.02">3754 10873 979 0,'0'0'43'0,"0"0"9"0,0 0-41 0,0 0-11 0,0 0 0 16,0 0 0-16,0 0 175 0,0 0 33 0,0 0 6 0,0 0 2 15,0 0-179-15,0 0-37 0,0 0 0 0,0 0-9 16,0 0 9-16,7-3 9 0,3-6-1 0,-6 6-8 16,6-4 36-16,1-2 1 0,-4 6 0 0,4-7 0 15,6 1 2-15,-3 0 0 0,0 2 0 0,8-8 0 16,-8 5 13-16,7-2 4 0,4-1 0 0,-1-6 0 0,1 7-12 0,3-7-3 31,4-3 0-31,-7 3 0 0,3-3-7 0,4 0-2 0,-11 0 0 0,7-9 0 16,-7 9-8-16,4-6-3 0,3 6 0 0,-7-3 0 0,4-3 0 0,-4 6 0 15,-3-3 0-15,-1-4 0 16,1 7 6-16,0 0 1 0,-4-6 0 0,0 3 0 16,7-3-20-16,-10 3-8 0,3-3 8 0,-4-4-8 0,4 1 18 15,-3-4-2-15,0-5 0 0,3 8 0 0,0-2-6 0,0-4-2 16,0 7 0-16,4-1 0 0,-8 7 0 0,-3-3 0 16,4 6 0-16,-4 0 0 0,-4 0-8 0,1 3 0 15,-4-2 0-15,0 11 8 0,0-2-8 0,-4-1 12 16,1 0-12-16,-8 7 12 0,1 3-12 0,-1-3-14 0,1 3 3 15,-5 3 1-15,5 3-2 0,-4-3-1 0,0 0 0 0,0 9 0 16,-8 1 13-16,8-1 0 0,-7 0 0 0,7 7 0 16,-7 0-13-16,0-1 3 15,3 7 1-15,-3 3 0 0,7 1 9 0,-7 2 0 16,6 3 0-16,1 4-8 0,4-1 8 0,-4 7 0 0,3-10 0 0,1 10 8 16,2-6-8-16,1 5 8 0,7-8-8 15,-7 2 8-15,4 7-8 0,3-10 8 16,-7 10-8-16,7-6 8 0,0 2-8 0,0-2 0 15,0 2 0-15,7-2 0 0,-7-1 0 0,0 4 0 16,3-7 0-16,-3 1 0 0,0-7 0 0,7 6 0 0,-7-9 0 0,0 0 0 16,4 0 0-16,-1-3 0 0,-3 0 0 0,8-7 0 15,-5 1-16-15,4-4 0 0,4 0-1 0,-8 1 0 32,8-7-22-32,-1 3-4 0,4-3-1 0,1-3 0 0,-1 0-82 0,3 0-17 0,1 0-3 0,0 0-861 15</inkml:trace>
  <inkml:trace contextRef="#ctx0" brushRef="#br0" timeOffset="19843.4">4794 10767 2188 0,'0'0'195'0,"0"0"-156"16,0 0-31-16,0 0-8 0,0 0 129 0,0 0 25 0,0 0 5 0,4 6 1 16,3 0-136-16,-7 4-24 0,3 5-12 0,1-8 2 15,-1 11 10-15,-3-5 0 0,4 6-9 0,-1 0 9 31,-3-4-32-31,0 10-1 0,0-3-1 0,-3 3 0 0,-1-3 19 0,4 0 4 0,-3 3 1 0,3-3 0 16,0-6 2-16,-4 3 0 0,4-7 0 0,4 4 0 31,-4-10-88-31,3 4-18 0,4-4-3 0,4-6-562 0,0 0-112 0</inkml:trace>
  <inkml:trace contextRef="#ctx0" brushRef="#br0" timeOffset="20546.5">6452 9660 1094 0,'0'0'97'0,"0"0"-77"0,0 0-20 0,0 0 0 0,0-10 218 0,0 7 40 15,0-6 8-15,0 9 2 0,0 0-171 0,0 0-33 16,0 0-8-16,0 0 0 0,0 0-46 0,0 0-10 16,0 0 0-16,0 0 0 0,0 0 11 0,0 0 2 15,0 0 1-15,4 12 0 16,3-2-4-16,-4-1-1 0,4 4 0 0,-7 6 0 0,8 3 11 0,-5-1 3 15,1 11 0-15,-1-1 0 0,4 13 13 0,-7-3 4 16,0 3 0-16,-7 6 0 0,4 0-4 0,-4-3-1 16,3 3 0-16,0 0 0 0,-6-2-15 0,3-8-4 15,0 4 0-15,3-3 0 0,-3 0-16 0,7-7 10 16,-7 7-10-16,0-10 8 0,7 1-8 0,-3-1 0 0,3-9 0 0,0 0 0 31,0 0-30-31,0-13-8 0,0 10-2 0,0-16 0 16,3 7-133-16,-3-10-27 0,0 0-6 0,0 0-750 15</inkml:trace>
  <inkml:trace contextRef="#ctx0" brushRef="#br0" timeOffset="20898.66">6823 9553 2718 0,'0'0'60'0,"0"0"12"0,0 0 2 0,-7 0 2 16,0 6-60-16,3 1-16 0,-3-1 0 0,7 7 0 16,-7-1-26-16,7 4-8 0,-4-1-2 0,1 4 0 0,-1 3 24 0,4 0 12 15,-7 10-12-15,7-1 12 0,0 0-9 0,-7 4 9 16,4 5 0-16,3 1-9 0,0 3 9 0,0-3 0 15,-7 3 10-15,7-3-10 0,0 9 38 0,0-6 2 16,0 0 0-16,0-4 0 0,0 1-32 0,-4 3-8 16,8-3 0-16,-4 0 0 0,0-1 0 0,0-2 0 0,7-7 0 0,-7 10 0 15,3-10 0-15,-3 1-10 0,7-4 10 0,-7-3-13 16,4-3 0-16,-1 0 0 16,-3-3 0-16,4-7 0 15,-1 7-95-15,1-6-18 0,3-4-4 0,-7 0-575 16,0-9-115-16</inkml:trace>
  <inkml:trace contextRef="#ctx0" brushRef="#br0" timeOffset="21863.84">7447 9766 1674 0,'0'0'36'0,"0"-3"8"0,0 3 2 0,0-9 2 0,0 6-39 0,0-4-9 16,0 7 0-16,0 0 0 0,0 0 54 0,0 0 9 0,0 0 1 0,0 0 1 16,0 0-26-16,0 0-6 0,0 0-1 0,0 10 0 15,0 2 17-15,0-2 3 0,0-1 1 0,0 4 0 16,4-4 14-16,-4 10 2 0,3 0 1 0,1 3 0 16,-1 0-26-16,1 3-4 0,3 3-2 0,-4 7 0 15,4-4-15-15,-3 10-3 16,-1-7-1-16,1 4 0 0,3-4 9 0,0-2 1 0,-7 5 1 0,7-5 0 15,-3-4-6-15,3 3 0 0,-4-3-1 0,1 1 0 0,6-4 1 0,-10 3 0 16,7-6 0-16,1 0 0 16,2-3-24-16,-6-4-10 0,3-2 1 0,3 3 0 15,-3-7 9-15,0-3 11 0,0-6-3 0,4 6 0 16,3-6 6-16,-3-6 1 0,-1 6 0 0,1-6 0 0,3-3 5 0,-3-1 0 16,-1-9 1-16,1 10 0 0,-1-7-6 0,1 1-2 15,3 2 0-15,-10 0 0 0,3 4-13 0,0 0 0 16,3 6 0-16,-3-4 0 15,-7 7 0-15,0 0-10 0,7 7 0 0,4-4 0 0,-4 6 10 0,0-6-13 16,0 3 5-16,0-2 8 0,7 5-8 0,-10-9 8 16,3 9 0-16,0-5 0 0,3 5 0 0,-2-9 0 15,-1 9 0-15,0-2 0 0,3-1 0 0,-6-6 0 16,3 9 0-16,0 1 0 0,0 2 0 0,0-2 0 0,0-1 0 16,0-6 0-16,0 7 0 0,0-1 0 15,0 4 0-15,0-7 0 0,4-3 0 0,-11 6 0 16,7-9 0-16,0 7 0 0,0-7 0 0,4 0 0 15,-11 0 0-15,10-7 0 0,-3 4 18 0,4-3 11 16,-8-3 3-16,4-4 0 0,4 4-3 0,0-4 0 0,-4-6 0 0,3 7 0 16,1-7-10-16,-8 6-3 0,8-9 0 0,0 0 0 15,-1-6-1-15,-3 6-1 0,4 0 0 0,-4-3 0 16,0 0-2-16,3-6 0 0,-2 6 0 0,-1-7 0 16,0 4-1-16,0-3-1 0,0 3 0 0,0-1 0 15,-4 1-10-15,4-3 10 0,-3 3-10 0,-1-4 10 16,4 4-10-16,-3-3 0 0,0 9 0 0,-1-7 8 15,-3 7-8-15,4 1 0 0,-1-1 0 0,1 3 0 0,-4-3 0 0,0 12 0 16,0-2 0 0,0 2 0-16,0 1-29 0,0 6 1 0,0 3 1 15,0 0 0-15,0 0-77 0,0 0-16 0,0 0-4 0,0 0 0 16,0 0-78-16,-4 9-16 0,4-6-3 16,-3 7-861-16</inkml:trace>
  <inkml:trace contextRef="#ctx0" brushRef="#br0" timeOffset="23023.84">8640 9396 1530 0,'0'0'68'0,"0"0"13"0,0 0-65 0,0 0-16 0,0 0 0 0,0 0 0 0,0 0 62 0,0 0 9 15,0 0 1-15,0 0 1 0,0 0-49 0,0 0-9 0,0 0-3 0,0 0 0 16,0 0 14-16,0 0 2 0,0 10 1 0,0-1 0 15,0 4 19-15,0-4 3 0,0 4 1 0,0 6 0 16,0 2 9-16,0-2 3 16,3 0 0-16,-3 6 0 0,0-3-18 0,0 6-3 15,0-3-1-15,-3 4 0 0,3 2-31 0,0 0-11 16,-4 4 0-16,0 6 9 0,1-7 0 0,3 7 0 16,0 9 0-16,-4-3 0 0,1 0 7 0,3 0 2 0,-4-6 0 15,4 3 0-15,0-3-8 0,0-1-2 16,0-5 0-16,4-4 0 0,-4 7-8 0,0-13 8 0,0 6-8 0,0-2 8 15,0-4 7-15,0-3 1 0,0-4 0 0,0-5 0 16,0 6-16-16,3-7 0 0,-3 4 0 0,4-10 0 16,-4 4-17-16,0-1-7 0,0-9 0 0,0 0-1 15,0 0-28-15,0 0-6 0,0 0-1 0,0 0 0 16,0 0-32-16,0 0-6 0,0 0-2 0,0 0 0 16,-4-9-29-16,4-1-7 0,-3 7 0 0,3-6-1 15,0-1-27 1,3 1-4-16,1 3-2 0</inkml:trace>
  <inkml:trace contextRef="#ctx0" brushRef="#br0" timeOffset="23494.32">8929 9321 1897 0,'0'0'41'0,"0"0"9"0,0-3 2 0,-7-3 2 0,7 6-43 0,-4-10-11 0,4 10 0 0,-3 0 0 15,-1-6 40-15,4 6 5 0,0 0 2 0,0 0 0 16,0 0-24-16,0 0-5 0,0 0-1 0,0 0 0 16,0 0-2-16,0 0-1 0,0 0 0 0,7 0 0 15,4 0 13-15,-4 3 2 0,-7-3 1 0,7 3 0 16,-7-3-5-16,7 10-1 0,-3-1 0 0,-1 1 0 15,1-7 23-15,-1 6 4 0,4 0 1 0,-7 4 0 16,4-4-7-16,-4 4-1 0,3 6 0 0,1 3 0 16,-4 0-25-16,3 6-6 15,1-3-1-15,-4 13 0 0,3-4-12 0,1 7 0 0,-1 3 0 0,-3-3 0 16,4 9 0-16,-1-3 0 0,-3 6 0 0,4-3 0 16,-1 4 9-16,-3-4-1 0,4-6 0 0,-4 0 0 15,0 3 4-15,0-10 1 0,4-5 0 0,-4-1 0 16,0 0-2-16,0 1-1 0,3-4 0 0,-3-3 0 15,0-3 7-15,0 0 2 0,0 3 0 0,7-9 0 0,-7 6-19 0,0-4 0 16,0 4 8-16,0-3-8 16,4-6-22-16,-1 5-8 0,-3-5-2 0,0 0 0 15,0 2-80-15,4-2-17 0,-4-4-3 0,3 1-1 16,1-4-63-16,-4-6-13 0,0 0-3 0,7 0 0 0</inkml:trace>
  <inkml:trace contextRef="#ctx0" brushRef="#br0" timeOffset="23822">9380 10406 2937 0,'-10'10'130'0,"3"-7"27"0,0 9-125 0,-4-2-32 0,4 5 0 0,0 1 0 16,3 3 0-16,4 3 8 0,-3 0-8 0,3 0 0 16,-4 0-21-16,4 3-7 0,4-3-2 0,-4 3 0 0,0-3 30 0,0 0-9 15,3 0 9-15,1 3 0 0,-4-10-17 0,0 7 1 16,4-3 1-16,-1-6 0 31,-3 5-25-31,4-5-6 0,-4 3-1 0,3-4 0 0,-3-9-129 0,4 7-25 0,-4-10-6 0,0 0-741 16</inkml:trace>
  <inkml:trace contextRef="#ctx0" brushRef="#br0" timeOffset="24282.91">10594 9729 2156 0,'0'0'48'0,"0"0"9"0,0 0 3 0,0 0 0 0,0 0-48 0,0 0-12 0,0 0 0 0,0 0 0 16,7 6 19-16,-7-6 1 0,7 6 1 0,0-3 0 15,0 7 31-15,4-10 7 0,6 9 1 0,-3-9 0 16,-3 3 3-16,3-3 1 0,7 0 0 0,4 0 0 15,0 10-28-15,-4-10-6 0,4-3-1 0,3 3 0 0,7-7-20 0,-3 7-9 16,-7 0 8-16,-1 0-8 0,12 0 0 0,-5-3 8 16,-6 3-8-16,0-3 0 0,-1-3-15 0,1 6-8 15,0-3-1-15,-4-4-1 16,-3 7-37-16,3-3-7 0,3 3-2 0,-2 0 0 16,-5-6-15-16,1 6-3 0,7-3-1 0,-1 3 0 15,-6 0 23-15,-4 3 5 0,0-3 1 0,0 6 0 16,4-6-15-16,-4 3-4 0,-14-3 0 0</inkml:trace>
  <inkml:trace contextRef="#ctx0" brushRef="#br0" timeOffset="24597.95">10693 10083 2286 0,'-11'6'101'0,"11"-6"21"16,0 0-98-16,0 0-24 0,0 0 0 0,0 0 0 0,0 0 60 16,0 0 6-16,14 4 2 0,0-4 0 0,-3 0-36 0,7 0-6 15,3 0-2-15,3-4 0 0,5-2 4 0,2 0 0 16,-2 0 0-16,9 6 0 0,5-10-16 0,-1 10-4 15,-3-3 0-15,0 3 0 16,0-6-8-16,-4 3 0 0,-3 3 0 0,-1 0 0 16,5 0 0-16,-5 0-11 0,1-4 3 0,0-2 0 15,-7 6-148-15,3 0-28 0,11-9-7 0,-4 9-1 0</inkml:trace>
  <inkml:trace contextRef="#ctx0" brushRef="#br0" timeOffset="25918.27">13494 9111 990 0,'0'0'44'0,"0"0"8"15,0 0-41-15,0 0-11 0,0 0 0 0,0 0 0 0,0 0 136 0,0 0 26 0,-7 0 5 16,7 0 1-16,-7 0-83 0,0 0-16 16,0 0-3-16,7 0-1 0,-8 0-23 0,1 0-5 15,0-3-1-15,0 3 0 0,0 3-8 0,0-3-1 16,0 0-1-16,0 0 0 0,-7 0 10 0,3 0 1 0,1-3 1 0,-4 3 0 15,-7 3-12-15,-1-3-2 0,-2 9-1 0,-1-9 0 16,-3 7-1-16,-4-1 0 0,4 0 0 16,-4 4 0-16,0-7 6 0,1 6 2 0,-1-6 0 15,4 7 0-15,3-1 5 0,0 1 1 0,0-7 0 0,4 6 0 16,0-3-20-16,0 1-4 0,3 2-1 0,1-9 0 16,-1 9-11-16,4-9 8 0,0 10-8 0,0-7 8 0,0 3 11 15,3-3 1-15,0 7 1 0,1-7 0 0,3 6-21 0,-4-9 0 16,4 10 0-16,0-4 0 0,7-6 0 0,0 0 0 15,0 6 0 1,0-6 0-16,0 0 12 0,4 10-1 0,3-4-1 0,0-3 0 0,3-3 7 16,-3 6 2-16,8-2 0 0,-1-1 0 15,0-3-7-15,0 6 0 0,0-3-1 0,4-3 0 0,-1 0-11 0,1 9-12 16,3-9 2-16,4 10 1 16,-1-7 33-16,-2 3 6 0,2-3 2 0,5 4 0 0,-1-4-32 0,0-3 0 15,-3 0 0-15,-1 9 0 0,1-9 0 0,0 3 0 16,3-3 0-16,-3 0 9 0,3 7-1 0,-3-4 0 15,-1 3 0-15,-3-3 0 0,-3-3-8 0,3 3 0 16,-7 4 0-16,4-4 8 0,-4-3-8 0,0 9 0 16,-3-9 0-16,-4 10 0 0,0-7 0 0,0 6 0 15,-4-3 0-15,1 4 0 0,-4-4 0 0,0 10 0 0,-4-10 0 0,1 10 8 16,-1-4-8-16,-3-2 0 0,0 2 0 0,-3-2 0 16,3-7 0-16,-7 12 0 0,3-2 0 0,-7-4 0 15,4 1 8-15,-3-4-8 0,-1 3 0 0,-3 1 8 16,3 2-8-16,-7-2 0 0,4-1 0 15,-3 4 0-15,-1-4 0 0,0 4 0 16,-3-4 0-16,0 10 0 0,7-7 0 0,-4-2 0 0,0 2 0 0,4-2 0 16,0 5 0-16,0-2 0 0,0 0 0 0,3-1 0 15,4-2 0-15,0 2 0 0,0-3 0 0,-1 7 0 16,5-10 0-16,-1 10 0 0,4-3 0 0,-3-1 8 16,3-2-8-16,0 2 0 0,-1 7-10 0,1-6 10 15,0 5 0-15,0-5 0 0,4 3-8 0,-4-1 8 16,3 4 0-16,1-6 0 0,-8 5 0 0,4-5 0 15,4-1 0-15,-5 4 0 0,1-3 0 0,4-10 0 16,-1 6 0-16,4 4 0 0,-3-4 0 0,3-3 0 16,0-6 9-16,3 10-1 0,-3-10-8 0,4 6 12 0,-4-6-2 0,7 6-1 15,0-2 0-15,0 5 0 0,0-9-9 0,0 9 0 16,0-5 0-16,4 2 0 0,-1-3 0 0,1 3 0 16,0-3 8-16,-4-3-8 0,7 10 0 0,0-7 0 15,0-3 0-15,4 6 0 0,-1-3 15 0,1-3 4 16,3 10 1-16,4-10 0 0,-1 3-11 0,1 3-1 15,7-3-8-15,0-3 12 0,-1 6-12 0,5-2 0 16,-5-4 0-16,1 0 0 16,0 6 0-16,0-3 8 0,-4 0-8 0,4-3 0 0,-4 6 0 0,0-6 0 15,-3 4 0-15,3-4 0 0,0 0 0 0,-3 0 0 16,0 6 0-16,-4-3-10 16,0-3-20-16,4 6-4 0,-4-3-1 0,0-3 0 0,4 4 11 0,-1-4 3 15,-3 0 0-15,4 0 0 16,-4 0-41-16,4 6-8 0,-4-3-2 0,4-3 0 15,-4 0-105-15,0 0-22 0,0 0-4 0</inkml:trace>
  <inkml:trace contextRef="#ctx0" brushRef="#br0" timeOffset="26766.92">14743 9017 2048 0,'0'0'91'0,"0"0"18"0,-4-3-87 0,1-7-22 0,3 10 0 0,0 0 0 0,0 0 60 0,-4 0 8 15,4 0 2-15,-4 0 0 0,4 0-70 0,-7 0 0 16,0 0-10-16,7 0 0 0,-3 10 10 0,-1-7 0 15,-6 6 0-15,6 1 8 0,4-10 12 0,-3 12 2 0,3 4 1 16,-4 0 0 0,4 2 12-16,0 1 2 0,0 3 1 0,4 3 0 0,-4 4-5 0,0 2-1 15,3 3 0-15,1 4 0 0,-4 6-1 0,-4 0-1 16,1 6 0-16,-1-3 0 0,4 6-14 0,-3 1-2 16,-4 2-1-16,3-3 0 0,1-6-13 0,-1 7 0 15,-3-4 8-15,3-6-8 0,-3 0 10 0,4 6-1 16,-1-9 0-16,-3-1 0 0,4 1-1 0,-1-6 0 0,1-1 0 0,-4-2 0 15,3-1-8-15,1-9 0 16,3 9 0-16,-4-9 0 0,0 3 10 0,1-3 0 0,3 0 0 16,0 0 0-16,0-3-22 0,0-3-5 0,0 6-1 0,-4-4 0 15,4 1-5-15,0-3-1 0,0 3 0 0,0-7 0 16,0-2-34-16,0-1-7 0,4 0-2 16,-4-9 0-1,3 4-94-15,-3-4-19 0,8 0-4 0,-5 0-732 0</inkml:trace>
  <inkml:trace contextRef="#ctx0" brushRef="#br0" timeOffset="27751.38">15177 9691 172 0,'0'0'16'0,"0"0"-16"0,0 0 0 0,0 0 0 16,0 0 402-16,0 0 78 0,0 0 15 0,0 0 3 15,0 0-380-15,0 0-76 0,0 0-15 0,0 0-3 16,0 0-24-16,0 0-13 0,0 0 1 0,0 0 1 16,0 0 11-16,0 0-10 0,3 0 10 0,-3 0-10 0,0 0 22 0,0 0 5 15,11-3 1-15,-4-3 0 0,-7 6 26 0,0 0 4 16,0 0 2-16,0 0 0 0,0 0 14 0,0 0 2 16,0 0 1-16,0 0 0 0,3 9-2 0,-3 1 0 15,0-10 0-15,0 9 0 0,-3 0-23 0,3 1-5 16,-4-4-1-16,1 3 0 0,-1 1-6 0,4 2-2 15,-3-2 0-15,3 9 0 0,-4-7-28 0,1 1 8 16,3 6-8-16,0-1 0 0,3 4 8 16,-3-3 0-16,0-3-8 0,7 6 12 15,-3 3-12-15,3-3 11 0,-4-7-11 0,4 11 10 0,-3-11 6 0,6 7 0 16,-6-3 1-16,3-6 0 0,0 5 1 0,0-5 0 16,4-4 0-16,-1 4 0 0,-6-4 5 0,3-9 1 15,0 10 0-15,3-10 0 0,-2 0-24 0,2 0 8 16,-3 0-8-16,4 0 0 0,-1-3 10 0,1-4-2 0,-1 4-8 0,-2-3 12 15,2 0-4-15,1-4-8 0,-4-6 11 0,3 4-11 16,-3 3 8-16,4-4-8 0,0-6 0 0,-4 7 0 16,3-7 0-16,1 6 0 0,-1-6 0 0,1 7 0 15,0-1 0-15,-4 4 0 0,3 0 0 16,-3 5 0-16,0-2-12 0,-7 6 12 0,7 0-13 0,-3 10 5 16,6-10 8-16,-6 12-10 0,3-6 10 0,-3 7-10 15,-1-1 10-15,4 4 0 0,0-3 0 0,-3-1-8 16,3 7 8-16,-4-6 0 0,1-1 0 0,3 7 0 0,0-7 0 15,-4 4 0-15,5-3 0 0,-1-4 0 16,0-6 0-16,0 7 0 0,3 2 0 16,1-6 0-16,-4-2 0 0,0 2 0 0,4-3 0 0,-1-3 0 15,4 0 0-15,-3 0 0 0,-1 0 8 0,1-3-8 16,3-3 16-16,0 6-2 0,-3-10 0 0,3 7 0 16,-3-6 2-16,-1-1 0 0,4 1 0 0,-3 3 0 15,-1-10-2-15,1 6 0 0,3-2 0 0,0-1 0 0,-3-5-2 0,3-4 0 16,-4 3 0-16,5-3 0 0,-5 0-1 0,4 0-1 15,-3-6 0-15,-1 6 0 0,1 0-10 0,0-3 0 16,-1 3-12-16,-3 3 12 0,4 0-9 0,-8 3 9 16,4 1 0-16,-3-1 0 0,3 0-26 0,-7 7 2 15,4-3 0-15,-1 2 0 16,-3 7-100 0,0-6-19-16,4-1-4 0,-4 10-1 0,0 0-109 0,0 0-23 0</inkml:trace>
  <inkml:trace contextRef="#ctx0" brushRef="#br0" timeOffset="28232.97">16256 10177 403 0,'0'0'36'0,"0"0"-36"16,-7 6 0-16,3-2 0 15,-3 2 332-15,0-3 59 0,4 6 12 0,-4-5 2 0,3 5-265 0,1-3-52 16,-4 1-12-16,7 2-1 0,-7 0-18 0,7 4-3 16,-4-4-1-16,-3 1 0 0,3 2-7 0,4-2-2 15,-3 2 0-15,-1-2 0 0,1 5-44 0,-1-8 0 16,1 2 0-16,-1 7 0 0,1-10 0 0,-1 3 0 0,4 1 0 0,-3-1 9 15,-1-6 1-15,4-3 0 0,0 0 0 0,0 0 0 16,0 0-10-16,0 0-14 0,0 0 3 0,4 10 1 31,-4-10-46-31,7 6-8 0,0-3-3 0,3 0 0 16,1-3-97-16,0-3-20 0,-1 0-4 0,1-3-619 0</inkml:trace>
  <inkml:trace contextRef="#ctx0" brushRef="#br0" timeOffset="28450.86">16355 9977 288 0,'0'0'25'0,"0"0"-25"0,0 0 0 0,-7 0 0 16,-4-4 395-16,1 4 73 0,3 0 16 0,-1 0 2 16,-2 0-353-16,10 0-70 0,0 0-15 0,0 0-2 15,-4 4-38-15,1 5-8 0,3-9 0 0,0 6 0 0,0-6 0 0,0 0-13 16,0 0 4-16,0 6 1 15,7 4-39-15,-7-10-7 0,0 0-2 0,0 0 0 16,0 0-184-16,0 0-36 0,14 0-8 0,-14 0-2 0</inkml:trace>
  <inkml:trace contextRef="#ctx0" brushRef="#br0" timeOffset="28926.12">16690 8920 748 0,'0'0'67'16,"0"0"-54"-16,0 0-13 0,0 0 0 0,0 0 203 15,0 0 37-15,3 0 8 0,-3 0 2 0,0 0-167 0,0 0-34 16,0 0-6-16,0 0-2 16,0 0-12-16,0 0-2 0,0 9-1 0,0 4 0 0,0 9 9 0,0 0 1 15,0-4 1-15,0 11 0 16,0-4 4-16,0 6 1 0,0-9 0 0,0 9 0 0,0 7 9 0,4-3 1 15,0-1 1-15,-4 7 0 0,3 3-16 0,-3 6-3 16,4 3-1-16,-1-3 0 0,-3-3-14 16,4 4-3-16,-4 2-1 0,0-3 0 15,3 3-7-15,-3-9 0 0,-3 10-8 0,3-11 12 0,0 11-12 0,0-4 0 16,0-6 0-16,-4-3 0 0,4-4 9 0,0-2-9 16,0-4 8-16,0-6-8 0,4 3 0 0,-4-6 0 15,3-3 0-15,1-6 0 16,-4-1-33-16,0 4-9 0,3-10-2 0,1 4 0 15,-4-10-175-15,0 0-35 0,0 0-7 0,17-10-2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5T18:21:32.7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10097 4868 2516 0,'0'0'56'0,"-4"-9"11"0,-7-1 2 0,1 4 1 0,-1-3-56 0,1-1-14 0,-1 4 0 0,0 0 0 16,1 0 0-16,3 6 0 0,-7 0-9 15,0 0 9-15,0 12 0 0,-4-2 0 0,0-1 0 16,-3 10 10-16,0-7-10 0,-7 10 0 16,3 0 0-16,-3 0 0 0,0 9 0 0,-4-2 0 0,0-4 8 0,0 6-8 15,-3 1 8-15,0 8-8 0,-4 1 0 0,-3 0 8 16,-11 3-8-16,0 0 0 0,0 0 0 0,0 6 0 15,0-6 0-15,0 6 0 0,-3 0 0 0,3 3 0 16,-4-6 0-16,4 7 0 0,-3 2 0 0,7-3 0 16,-4-6 0-16,3 7 0 0,4-4 0 0,4-6 0 0,0 0 0 0,6-4 0 15,5 1 0-15,2-6 0 0,1-4 0 0,4 0 0 16,2-2 0-16,5-4 0 0,-1 3 0 0,0-6 0 16,1-3 0-16,3 3 8 15,0-4-8-15,3-2 0 0,0 3 9 0,-6 3-9 0,3-10 0 16,-4 10 0-16,0-3 0 15,1-6 0-15,3 6 0 0,-4-7 8 0,4 4-8 0,0-4 0 16,-4 1 10-16,8-4-2 0,-1-6-8 0,0 4 12 0,1-7 23 16,3-7 4-16,0 4 1 0,0 0 0 15,0-6 0-15,3-7 0 0,1 0 0 0,-1-2 0 0,0-8-10 0,1-2-2 16,-1-3 0-16,1 0 0 0,3-10-17 0,-4 9-11 16,4-5 12-16,-3-1-12 0,3 4 8 0,3-4-8 15,-3 7 0-15,0-1 0 0,4 4 0 0,-4-3 0 16,3 6 0-16,-3-10 0 0,7 10 0 0,-3-3 0 15,0 0 0-15,-1 6 0 0,1 0 0 0,3 6 0 0,-4-9 0 0,4 12 0 16,-3-5-8-16,3 5 8 0,-7 4 0 0,3-4-9 16,1 10 9-16,-4 3 0 0,0 0 0 0,0 0 0 15,0 6-18-15,0 13 2 16,-7 3 0-16,7 0 0 0,-14 16 1 0,3-4 1 16,-3 7 0-16,0 3 0 0,0 0 4 0,-4-4 1 0,1 4 0 0,-1-3 0 15,4 3 9-15,-4-3 0 0,0 6 0 0,8-10 0 16,-4 4 16-16,3-3 0 0,1-4-1 0,3-2 0 15,0-7 5-15,3 6 0 0,0-9 1 16,8 3 0-16,3 0-9 0,0-6-1 0,4 0-1 0,-1-3 0 16,8 2-2-16,3-5-8 0,4-1 12 0,3-2-4 0,11-10 4 0,3 0 0 15,4 0 0-15,3-10 0 0,4 4 8 0,4-9 1 16,-4 2 1-16,0-6 0 16,3 7-10-16,0-10-1 0,4 3-1 0,0-3 0 15,-3 0-10-15,-1 0 8 0,-3-6-8 0,0 6 8 16,-3 0-8-16,-5 0 0 0,47-19 0 15,-46 10-122-15,3 9-26 0,1-10-6 0,10-2-1117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3T18:11:18.396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17379 5629 2751 0,'0'0'256'0,"0"0"-256"0,-6-6 0 0,6 6 0 0,-4-8 4528 0,4 8 848 15,0 0 192-15,0 0 16 0,-1-9-4016 0,1 9-800 16,0 0-176-16,0 0-16 0,0 0-208 0,9-7-48 16,-1 2 0-16,-8 5 0 0,9 0-128 0,2 3-16 15,-11-3-16-15,11 7 0 0,-3 1-160 0,0 1 0 16,-3 1 0-16,3 3 0 0,1 5 0 0,0 1 0 16,0 1 0-16,1 1 0 0,-1 1 0 0,0 3 0 15,-1-1 0-15,-1 0 0 0,0-2 0 0,1 0 0 16,1 2 176-16,-1-3-176 0,0-2 224 0,-1-1-48 0,1-1-16 15,0 0 0-15,1-1-160 0,2-2 160 16,-1-2-160-16,-2-2 160 16,-2 0-1136-16,1-3-240 0,1 0-32 0</inkml:trace>
  <inkml:trace contextRef="#ctx0" brushRef="#br0" timeOffset="318.89">18076 5389 7359 0,'0'0'656'0,"0"0"-528"0,-9-2-128 0,-3 0 0 16,-1 4 4768-16,3 2 928 0,10-4 176 0,-9 9 32 16,-1 2-4624-16,1 4-912 0,0 0-192 0,1 5-48 15,1 2-128-15,-4 4 0 0,-2 4 0 0,0 2 0 0,-1 1-144 0,-2 5 144 16,-2 3 0-16,-2 3 0 0,1 4-144 0,-2 3 144 15,0 3 0-15,-1-2-144 0,-3-3 144 0,-1 1 0 16,-1-3 160-16,-3 5-160 0,-4 4 352 0,-3 0-32 16,-1-4 0-16,3 0 0 0,3-1 160 0,2-1 32 15,1-2 0-15,5-5 0 0,2-4-304 0,4-1-48 16,1-3-16-16,5-2 0 0,6-6-144 0,1-2 0 16,-1-4 0-16,5-2 0 15,2 1-2128-15,-1-3-464 0,0 2-96 0,0-19 0 0</inkml:trace>
  <inkml:trace contextRef="#ctx0" brushRef="#br0" timeOffset="1008.13">18326 5651 10127 0,'0'0'896'0,"0"0"-704"0,0 0-192 0,0 0 0 16,0 0 2752-16,0 0 512 0,0 0 96 0,12 2 32 16,-1-1-1968-16,0 0-384 0,1-1-80 0,2 0 0 15,1-2-256-15,-1-1-64 0,0-1 0 0,3 2 0 16,3-1-160-16,-2-1-32 0,-1-1-16 0,1 1 0 16,1 1-128-16,-1 2-32 0,0 0 0 0,2-1 0 15,-2 1-272-15,0 0 0 0,-2 1 128 0,-1 0-128 16,1-2-416-16,0 1-144 0,-2 0-16 0,-1-3-16 15,1 0-912-15,1 0-176 0,-1 2-48 0,0-1 0 16,1-1-48-16,-1 0-16 0,2 0 0 16,-2 2 0-16,0-1 432 0,-1 2 80 0,-1-1 0 0</inkml:trace>
  <inkml:trace contextRef="#ctx0" brushRef="#br0" timeOffset="1292.63">18423 5842 9215 0,'0'0'816'0,"0"0"-656"0,0 0-160 0,0 0 0 15,0 0 4992-15,0 0 960 0,0 0 192 0,0 0 32 16,0 0-4928-16,12 8-992 0,-1-3-256 0,1 0 0 15,1 0 0-15,1-1 0 0,2-1 0 0,1-2 0 16,0-1 0-16,1-1 0 0,0-3 0 0,5 0-176 31,1 3-224-31,1-2-48 0,-1-2-16 0,0 0 0 16,1 1-224-16,-1-2-32 0,-2-1-16 0,-3 1 0 0,2 2-1520 16,-1 1-304-16,-2-5-64 0</inkml:trace>
  <inkml:trace contextRef="#ctx0" brushRef="#br0" timeOffset="2113.57">19608 5465 1839 0,'-7'-7'0'0,"7"7"160"0,-1-6-160 0,-2 1 0 0,3 5 0 0,0 0 0 16,0 0 4336-16,-2-7 832 0,-1 2 160 0,3 5 48 15,0-7-3648-15,0 7-736 0,-6-7-144 0,-1 3-16 16,-2 1 112-16,3 2 16 0,6 1 16 0,-10 2 0 0,0 2 0 15,2 0 0-15,8-4 0 0,-9 8 0 0,1 1-320 0,2 4-64 16,-2 3-16-16,3 1 0 0,-1 0-64 0,3 1-32 16,0 2 0-16,2-1 0 0,1-1-64 0,2-1-16 15,1-1 0-15,1 1 0 0,0 0-80 0,1-2-32 16,0 0 0-16,0-2 0 0,-5-13-144 0,6 13-16 16,-6-13-128-16,5 12 192 0,-5-12-64 0,8 7 0 15,-8-7-128-15,0 0 192 0,0 0 80 0,0 0 16 16,13-3 0-16,-6-4 0 0,-3-1 32 0,0-1 0 15,0-1 0-15,1-2 0 0,2-1-192 0,-1 1-128 16,0 0 192-16,-2 3-192 0,-4 9 128 0,5-8-128 16,-5 8 0-16,10-6 0 0,-10 6 0 0,12-3 0 15,-2 3-128-15,1 7 128 0,-1 3-192 0,2 3 48 16,1 3 16-16,1 0 0 0,1-1 128 0,-1 2 0 0,0-1 0 16,1 1-128-16,-1 0 128 0,0-3 0 0,-1-3 0 0,0-2 0 15,1-2 0-15,-1-1 0 0,-2-5 0 0,1 0 0 16,-2 2 128-16,1-6-128 0,-1-3 128 0,1-3-128 15,-1 0 288-15,1-2-16 0,-2 1 0 0,0-1 0 16,-1 1 240-16,-1-1 32 0,1 0 16 0,0-2 0 16,1-3-112-16,-1-1-32 0,-1 0 0 0,-1 0 0 15,1 1-144-15,0 0-16 0,1 0-16 0,-1-1 0 16,-1-1-240-16,2-2 144 0,1-1-144 0,-2 2 128 16,-2 2-128-16,-1 0 0 0,0-1 0 0,0 1 0 15,0 1 0-15,0 2 0 0,-2 1 0 0,2 2 0 16,-4 11-496-1,0 0-80-15,0 0 0 0,5-6-16 0,1-1-2448 0,-6 7-480 0,0 0-112 16,10 1-7120-16,3 2-1440 0</inkml:trace>
  <inkml:trace contextRef="#ctx0" brushRef="#br0" timeOffset="2605.75">20462 5723 32015 0,'0'0'1408'0,"0"0"320"0,0 0-1392 0,0 0-336 16,0 0 0-16,0 0 0 0,-9-3 496 0,9 3 16 0,0 0 16 0,0 0 0 15,-12 6-528-15,3 0 0 0,2 1 0 0,-2 6 0 16,-1 6-192-16,-3 0 48 0,-3-4 16 0,-1 3 0 31,0 3-432-31,-2 1-80 0,-2-1 0 0,1 0-16 0,1 0 304 0,0-3 64 0,1-1 16 0,1-1 0 16,3 1 464-16,2-3 80 0,3 1 32 0,0-4 0 16,2 1 96-16,3-4 32 0,4-8 0 0,0 9 0 15,6-1-160-15,0 0-16 0,2-3-16 0,4-1 0 16,2-3-112-16,3-1 0 0,4-1-128 0,-2-1 192 15,1-1-192-15,1-3 144 0,1 1-144 0,-1-1 128 16,-3-1-128-16,-1 1 0 0,-1-4 0 0,-2 1 128 0,-2 0-128 16,-2-1 0-16,-2-2 144 0,-1 0-144 0,-2-2 272 15,-3 0-16-15,-4-2 0 0,-1-1 0 0,1-1 384 0,-4-1 80 16,0 0 16-16,-2-1 0 0,0-3-192 0,-1-1-32 16,-1 1-16-16,-1 1 0 0,1 1-64 15,1-1-16-15,0 1 0 0,-1 3 0 0,4 3-160 0,-1 2-48 16,2 2 0-16,1 1 0 0,0 3-208 0,4 7-240 15,0 0 48-15,0 0 16 16,0 0-2528-16,0 0-512 0</inkml:trace>
  <inkml:trace contextRef="#ctx0" brushRef="#br0" timeOffset="2960.44">21489 5292 22111 0,'0'0'1968'15,"0"0"-1584"-15,0 0-384 0,-9 5 0 16,3 3 3392-16,0 3 576 0,2 4 128 0,2 3 32 16,0 5-3232-16,2 2-656 0,0 0-240 0,0 0 176 0,0 1-176 0,0 1 0 15,2 2 0-15,-2-3 0 0,-3-1 0 0,2-1 0 16,0 1 0-16,-1 0 0 0,-2-2 0 0,0 1 0 16,-1-1-176-16,1 0 176 15,0-4-480-15,-1-1-16 0,-1-2 0 0,0-3 0 16,3-3-784-16,-3-2-144 0,6-8-48 0,-7 5-8064 15,7-5-1632-15</inkml:trace>
  <inkml:trace contextRef="#ctx0" brushRef="#br0" timeOffset="3163.62">21077 5538 24879 0,'0'0'2208'0,"0"0"-1760"15,0 0-448-15,0 0 0 0,0 0 2688 0,0 0 464 0,15 4 96 0,1-2 16 16,3 1-2304-16,3-2-464 0,1-2-96 0,6 0-16 15,4-1-64-15,2 0-32 0,3-1 0 0,2 1 0 16,0-2-160-16,2-1-128 0,1-2 192 0,0 2-192 16,-1 0 0-16,1-1-256 0,0-1 32 0,-1 0 0 31,-2 0-2400-31,-1 2-464 0,15-3-112 0,-11 5 0 0</inkml:trace>
  <inkml:trace contextRef="#ctx0" brushRef="#br0" timeOffset="4284.88">22334 5357 22799 0,'0'0'1008'0,"0"0"208"0,0 0-960 0,0 0-256 0,0 0 0 16,0 0 0-16,0 0 960 0,0 0 128 0,0 0 48 0,0 0 0 15,0 0-480-15,0 0-80 0,5-8-32 0,-1 0 0 16,-4 8-16-16,4-9 0 0,-4 9 0 0,0 0 0 16,0 0 0-16,0 0 0 0,0 0 0 0,0 0 0 15,0 0-16-15,0 0 0 0,0 0 0 0,0 0 0 16,0 0-272-16,8 10-64 0,-2 3-16 0,-2 6 0 15,-1 2 32-15,-1 2 16 0,2 2 0 0,0 2 0 16,-1 1 48-16,1-2 16 0,0 1 0 0,1-2 0 16,-1-3-112-16,0 0-32 0,-2 0 0 0,2-4 0 15,0-3 128-15,1-2 0 0,1-1 16 0,0-5 0 0,5-1 16 16,-2-1 0-16,-9-5 0 0,11 1 0 0,1-5 0 0,0-1 0 16,0-4 0-16,1 0 0 0,-2-2-48 15,1-2-16-15,-1-1 0 0,-1 0 0 0,-2-2-224 0,0 0 176 16,1 2-176-16,-1 1 160 0,-2 3-160 0,-6 10 0 15,0 0 0-15,0 0 0 0,0 0-160 0,11 7-16 16,-5 5 0-16,-1 4 0 0,2 3 0 0,-2 1 0 16,-2-1 0-16,2 4 0 0,1 0 176 0,2-1 0 15,0-1 0-15,0-3 0 0,1-2 0 0,3 0 0 16,2-6 0-16,0-2 0 0,1-2 0 0,3-3 0 16,4-4 0-16,-1-3 176 0,-3-3 80 0,3-2 0 15,3-3 16-15,0-2 0 0,1-4 176 0,0-2 16 16,-2-2 16-16,-2 1 0 0,0-1-80 0,-4-1-16 0,-4-2 0 15,1-3 0-15,1-2-128 0,-2 0-48 0,-2-2 0 16,0-1 0-16,-2-1-208 0,0 4 0 0,0 4 0 0,-2 3 0 16,-3 2-160-16,0 7-80 0,-2 6-16 0,-2 8 0 31,0 0-928-31,0 0-192 0,0 0-32 0,-1 13-16832 0</inkml:trace>
  <inkml:trace contextRef="#ctx0" brushRef="#br0" timeOffset="4553.07">23153 5955 24879 0,'0'0'1088'15,"-9"3"256"-15,-2 2-1088 0,2 1-256 0,1 2 0 0,2 3 0 0,-1 0 3056 0,2 2 544 16,0-1 112-16,1 1 32 0,1 0-3024 0,1 0-592 16,-1 0-128-16,0-1 0 0,1 0-192 0,0-2-16 15,1 1 0-15,1-11 0 16,0 13-176-16,1-2-16 0,1 1-16 0,0-1 0 16,-2-11-1424-16,8 10-272 0,-8-10-64 0,11 8-11648 0</inkml:trace>
  <inkml:trace contextRef="#ctx0" brushRef="#br0" timeOffset="4863.42">24150 5320 28559 0,'0'0'2544'0,"0"0"-2032"0,0 0-512 0,0 0 0 16,0 0 1744-16,0 0 256 0,-6 9 48 0,-4 3 16 15,0 1-1488-15,-3 4-288 0,-3 4-64 0,-3 2-16 16,-5 5 32-16,-2 2 0 0,-2 2 0 0,-1 1 0 16,0 1-240-16,2-2 176 0,1 0-176 0,0 0 160 15,-2 2-32-15,5-1-128 0,2-3 192 0,1-3-64 0,2-1-128 0,2-1 128 16,3-4-128-16,3-2 128 0,1 0-128 0,1-6 0 15,2-4-160-15,6-9 160 16,0 0-2240-16,0 0-368 0,0 0-64 0</inkml:trace>
  <inkml:trace contextRef="#ctx0" brushRef="#br0" timeOffset="5070.04">23694 5357 29487 0,'0'0'2624'0,"0"0"-2112"15,-8 10-512-15,4 1 0 0,1 0 2176 0,5 4 320 16,3 0 64-16,0 4 0 0,0 0-1920 0,3-1-400 0,0 1-80 16,2 0-16-16,1 2-144 0,1 0 0 0,1 0 144 15,1 2-144-15,0-2 0 0,3-1 0 0,2-1 0 0,1 1 128 16,1 1-128-16,1 1-128 0,1 3 128 0,0-6-192 31,2-2-512-31,0 0-128 0,1 0 0 0,-4-1-16 16,-1-2-2144-16,-3-1-416 0</inkml:trace>
  <inkml:trace contextRef="#ctx0" brushRef="#br0" timeOffset="8454.29">25177 5208 30399 0,'0'0'2704'0,"-9"-4"-2160"15,9 4-544-15,0 0 0 0,0 0 1600 0,0 0 224 16,-8-2 32-16,8 2 16 0,0 0-1216 0,-2 14-240 15,-1 2-48-15,2 3-16 0,1 5-352 0,0 2 0 16,0 2 0-16,1 4 128 0,2 2-128 0,1 1 0 16,0-3 0-16,-2 2 0 0,1 0 0 0,-3 3 0 15,-1-2 0-15,1 1 0 0,-2 2 0 0,1 0 128 16,-2 0-128-16,1-3 128 0,-1-2-128 0,1-3 0 16,-2-4 0-16,1-2 128 0,0-1-128 0,3-7-208 15,2-2 48-15,-1-4 16 16,-1-10-1760-16,0 0-336 0,0 0-80 0,0 0-16 0</inkml:trace>
  <inkml:trace contextRef="#ctx0" brushRef="#br0" timeOffset="8640.76">24957 5641 6447 0,'0'0'576'0,"10"-3"-576"0,0-1 0 0,3 1 0 16,1-3 7360-16,7 1 1344 0,5 0 288 0,7 0 48 15,2-2-7072-15,4 1-1424 0,0-1-288 0,0 1-48 16,-1-2-48-16,2 0-16 0,3-1 0 0,0 1 0 0,-2 0-288 16,-2 0-64-16,0-1-16 0,-3 3-11568 15,-3 2-2320-15</inkml:trace>
  <inkml:trace contextRef="#ctx0" brushRef="#br0" timeOffset="9342.84">26550 5320 30399 0,'-1'-9'2704'0,"1"0"-2160"0,0 2-544 0,0 7 0 16,1-7 2016-16,-1 7 288 0,11-4 64 0,-1 1 16 15,-1 1-1824-15,-9 2-368 0,13 0-192 0,-2 6 192 16,-4 4-192-16,0 6 128 0,-2 5-128 0,-1 4 128 16,-1 2-128-16,-2 3 128 0,-1 3-128 0,-3 1 128 0,0-2 192 0,-3 1 16 15,1-2 16-15,0 0 0 16,1-2-96-16,0-4 0 0,-1-4-16 0,4-2 0 0,-1 1 0 0,0-3 0 16,-1-7 0-16,3-10 0 0,0 0 112 0,0 0 32 15,7 9 0-15,-7-9 0 0,0 0 16 0,10-1 16 16,2-3 0-16,-1-4 0 0,-1-2-112 0,0-3-32 15,2-3 0-15,-1 3 0 0,1-1-272 0,0 1 0 16,-2 2 0-16,1 2 0 0,-1 3 0 0,-10 6 0 16,0 0 0-16,13 0 0 0,-1 4 0 0,-3 2-176 15,-2 2 176-15,0 2-160 0,1 3 160 0,3 0 0 16,0 0 0-16,2 0-128 0,-1-2 128 0,3-1 0 16,-1-1 0-16,2-1 0 0,-2-1 0 0,2-3 0 15,0-2 0-15,3-3 0 0,0-4 0 0,2-4 192 16,0-2-64-16,2 0 0 0,2-1 240 0,1-3 48 0,2-2 16 15,0 1 0-15,-2-5 64 0,-1-1 16 0,-3-2 0 0,1 1 0 16,-1-1-112-16,-3-3-16 0,-2-5 0 16,-2 0 0-16,-2-2-112 0,-2-1-16 0,-2-2-16 0,1 1 0 15,-4-2-240-15,1 5 0 0,-2 6 128 0,-1 3-128 16,-3 5 0-16,-1 3-128 0,0 3 128 0,-1 4-208 31,1 9-224-31,0 0-32 0,-2-6-16 0,2 6 0 16,0 0-1760-16,0 0-336 0,0 15-80 0,3 4-10624 0,1 0-2128 0</inkml:trace>
  <inkml:trace contextRef="#ctx0" brushRef="#br0" timeOffset="9770.08">27407 5992 27647 0,'-7'-7'2448'0,"1"-1"-1952"16,0-3-496-16,4 1 0 0,1 1 3024 0,2 1 512 15,1-1 112-15,4 0 0 0,2 0-2928 0,1 1-592 16,-2-1-128-16,4 0 0 0,1-1 0 0,1-3 0 16,1 0 0-16,2 2 0 0,2 2 128 0,1 0-128 15,2-3 0-15,1 2 0 0,1 2 256 0,-1 4-48 16,0 1-16-16,-2 2 0 0,-5 1 96 0,0 3 16 0,-4 1 0 0,-2 1 0 15,-9-5-64-15,10 9-16 0,-10-9 0 0,0 13 0 16,-10 1-224-16,-1 2 0 0,-2 2 128 0,-3 4-128 16,-2 1 0-16,-3 0 0 0,-1 0 0 0,0 1-160 15,-1-2 160-15,1 0 0 0,3-1 0 0,2-3 0 16,1-1 0-16,3-2 0 0,3-2 0 0,0 1 0 16,3 0 128-16,0 2 0 0,2 0 0 0,0 1 0 15,1-3-128-15,1 2 0 0,2-1 0 0,1 2 0 16,1 1 0-16,2-1 0 0,-1-1 0 0,4-2 0 15,-1-3 0-15,1-1 0 0,2 1 0 0,3-2 0 16,0-1-128-16,4-2-64 0,0-1 0 0,5-3 0 16,3-5-1472-16,3-4-288 15,2-2-64-15,4-1-9600 0,7 1-1920 0</inkml:trace>
  <inkml:trace contextRef="#ctx0" brushRef="#br0" timeOffset="10254.34">28803 5220 33231 0,'0'0'1472'0,"-5"-5"304"0,0-3-1424 0,5 8-352 0,0 0 0 0,0 0 0 16,-10-5 800-16,10 5 96 0,0 0 0 0,-9-2 16 15,-2 4-336-15,0 0-64 0,1 1 0 0,-3 2-16 16,-2 3-160-16,-3 4-16 0,-3 5-16 0,-2 5 0 16,-2 4-176-16,0 4-128 0,-1 2 144 0,0 0-144 0,1-2 160 0,-1 1-160 15,0 0 160-15,1-2-160 0,3-2 128 0,3 1-128 16,-1-5 0-16,5-2 0 0,3-1 0 0,3-5 0 15,1-2-128-15,3-2 128 16,1-2-1472-16,4-9-192 0,0 0-48 0,0 0 0 16,10-2-1616-16,1-3-320 0</inkml:trace>
  <inkml:trace contextRef="#ctx0" brushRef="#br0" timeOffset="10431.72">28270 5256 23951 0,'0'0'2128'0,"0"0"-1696"0,0 0-432 0,-3 11 0 15,1 2 3312-15,0 2 576 16,4 2 112-16,2 2 32 0,3-1-2768 0,5 1-560 0,1 1-96 16,4 1-32-16,1-2-128 0,3 1-48 0,1 0 0 0,3-1 0 15,0 1-400-15,1-2 0 0,0-1 128 0,1 0-128 32,1-3-320-32,-1 3-80 0,1-1-32 0,-2-2 0 15,-2-2-2176-15,1 1-432 0,0 0-96 0</inkml:trace>
  <inkml:trace contextRef="#ctx0" brushRef="#br0" timeOffset="11110.03">29018 4895 29951 0,'0'-14'1328'0,"0"14"272"0,0-12-1280 0,3 3-320 0,-1 0 0 0,4 0 0 16,-1-3 960-16,0-1 144 0,0 0 32 0,2 0 0 15,1 1-240-15,-1 0-64 0,1-1 0 0,0-1 0 16,0 0-320-16,1-2-80 0,0 3-16 0,2 1 0 0,-1 2-240 0,0 2-48 16,0 2-128-16,0 0 192 0,2 0-192 0,-1 1 0 15,0 1 0-15,-11 4 0 0,12 0 0 0,-2 0 0 16,-10 0 0-16,10 2 0 0,-10-2 0 0,8 9 0 15,-3 3 0-15,-2 0 144 0,-3-12 32 0,-3 13 0 16,0 1 0-16,-4 2 0 0,-2 1-176 0,-2 1 192 16,-2 0-192-16,-2 2 192 0,-2 2-192 0,-1 2 128 15,-1-2-128-15,2 1 128 0,2-1-128 0,0-1 0 16,1-3 0-16,2 2 0 0,2-2 208 0,3-1-32 16,5 0-16-16,0-3 0 0,2-3 224 0,4-1 32 15,3 1 16-15,2-1 0 0,1-1-128 0,4-1-32 16,1 1 0-16,5-3 0 0,1-5-272 0,5-1 0 15,2 0 128-15,2 0-128 16,2 1-1152-16,-2-3-304 0,-2-2-48 0,2-2-16336 0</inkml:trace>
  <inkml:trace contextRef="#ctx0" brushRef="#br0" timeOffset="11438.73">29911 5379 17503 0,'0'0'1552'0,"0"0"-1232"15,-9 9-320-15,3 3 0 0,4 3 5312 0,0 5 1024 16,-1 1 192-16,4 1 32 0,5 1-5280 0,-1 1-1040 16,-3-1-240-16,2 1 0 0,1 2 0 0,2-3-160 15,0-2 160-15,-1 0-192 16,-2 0-224-16,1-1-48 0,2-1-16 0,-2-5 0 16,-4-2-1312-16,-1-12-256 0,0 0-48 0,0 12-16 15,0-12-896-15,0 0-192 0</inkml:trace>
  <inkml:trace contextRef="#ctx0" brushRef="#br0" timeOffset="11601.68">29692 5593 32255 0,'0'0'2864'0,"0"0"-2288"0,0 0-576 0,0 0 0 16,11-4 2624-16,2 0 400 0,1 1 96 0,4-1 16 15,4-1-2560-15,6 1-576 0,2-1 0 0,4-2 0 31,2 0-384-31,1-2-96 0,0-2-16 0,1 1 0 16,-1-2-2992-16,-2 0-608 0</inkml:trace>
  <inkml:trace contextRef="#ctx0" brushRef="#br0" timeOffset="12072.18">30417 5299 38351 0,'0'0'1696'0,"0"0"352"15,0 0-1632-15,0 0-416 0,0 0 0 0,1 16 0 0,2 0 352 0,2 1-16 16,4 1 0-16,-2 3 0 0,-2 1-336 0,0 0 0 16,2-1 0-16,-1 0 0 0,-1-2 0 0,2 0 0 15,1-2 0-15,1-3 0 0,0 0-128 0,-2-2 128 16,-2-6-128-16,-5-6 128 0,10 6 0 0,-10-6 0 16,0 0 0-16,0 0 0 0,11 0 0 0,-11 0 192 15,10-4-64-15,-10 4 0 0,7-11 128 0,0 1 16 16,3-2 16-16,-3 0 0 0,0-1-32 0,1 2 0 15,0-4 0-15,-1 2 0 0,1 3-128 0,0 2-128 16,0 0 144-16,-8 8-144 0,0 0 0 0,0 0 0 0,8 9-208 16,-3 3 64-16,-4 2 16 0,0 2 0 0,1 0 0 15,0-1 0-15,1 0 128 0,0-2 0 0,1 0 160 16,1 0-160-16,1 0 176 0,2-1-176 0,0-3 192 0,1-3-192 16,-9-6 320-16,14 3-64 0,1-2 0 0,-2 0 0 15,0-1 80-15,2-1 16 0,4-1 0 0,-1-2 0 16,-1-2 16-16,2-1 0 0,2-3 0 0,0 3 0 15,-1 1 96-15,-2 0 32 0,-2-5 0 0,2 2 0 16,1-4 0-16,-4 0 0 0,-5-1 0 0,2 0 0 16,2-3-48-16,-1 0-16 0,-2-3 0 0,0 1 0 15,1-5-176-15,1 1-48 0,-1-3 0 0,0 2 0 16,-1-1-208-16,2 3 0 0,1 0 0 0,-3 0 0 16,1-2-384-16,0 1 0 0,-1-1-16 0,0 4 0 15,-2 1-2064-15,0 1-416 16,-1 1-64-16</inkml:trace>
  <inkml:trace contextRef="#ctx0" brushRef="#br0" timeOffset="12588.47">31382 4778 40543 0,'2'-8'3600'0,"-2"8"-2880"16,0 0-576-16,11-8-144 0,2-1 1328 0,3 4 224 16,2 2 48-16,0 1 16 0,0-1-1296 0,3-1-320 15,3-1 0-15,-1-2 0 0,-2 1 0 0,0 1 0 0,0-1 0 0,-3 1 0 16,-2 0-192-16,-2 0 64 0,-2 0 0 0,-2 1 0 16,-10 4 128-16,0 0-192 0,0 0 192 0,0 0-192 15,0 0 192-15,0 0-208 0,-9 4 80 0,-3 1 128 16,-2 1-144-16,-2 3 144 0,-2 2 0 0,0-3 0 15,-2-3-128-15,4 0 128 0,5 0 0 0,-1-1 0 16,0-1-128-16,12-3 128 0,0 0 0 0,0 0 0 16,0 0-256-16,0 0 48 0,13 1 16 0,4 2 0 15,0-1-96-15,1 1-16 0,-1-3 0 0,2-1 0 16,0-2 112-16,-1 2 32 0,-3 2 0 0,-1 2 0 16,0-1 160-16,-2 2 0 0,-12-4-144 0,12 7 144 15,-2-1 0-15,1 2 0 0,-3 0 0 0,-1 0 0 16,-7-8 256-16,11 11-48 0,-1 1 0 0,-2 0 0 0,-3 0-48 15,2-1-16-15,-1 1 0 0,1 2 0 0,-2 1-144 16,0 0 0-16,-1 1 0 0,0 4 128 0,0-1-128 0,-1 1 0 16,-2-1 0-16,-1-2 0 0,-1-1 0 0,-2 0 0 15,-1-2 0-15,-1 0 0 0,-2 1 0 0,0 0 160 16,-4-2-160-16,1-2 160 0,1-5-32 0,0 1 0 16,-3-1 0-16,1 1 0 0,0-2-128 0,0 0 0 15,1 0 0-15,-2-2 128 16,0-4-1280-16,-1-2-272 0,0 1-48 0,-1-1-16832 0</inkml:trace>
  <inkml:trace contextRef="#ctx0" brushRef="#br0" timeOffset="13254.52">32483 5238 34095 0,'0'0'1504'0,"0"0"320"0,-11 3-1456 0,0 1-368 0,0 2 0 0,0-1 0 16,1 2 576-16,-1 2 32 0,0 1 16 0,-1 5 0 16,-1 3-176-16,-2 3-16 0,1 2-16 0,-4 2 0 15,-2 1 32-15,-1 3 0 0,-1 2 0 0,-3 0 0 16,-3 1-64-16,-1 0 0 0,-1 0 0 0,-1-2 0 0,-3 1-240 0,5-4-144 15,7-3 160-15,3-2-160 16,0-3-144-16,4-2-128 0,3-2-32 0,3-2 0 16,2-1-2000-16,7-12-416 0,0 0-80 0</inkml:trace>
  <inkml:trace contextRef="#ctx0" brushRef="#br0" timeOffset="13495.2">31979 5423 35935 0,'0'0'1600'0,"0"0"320"0,0 0-1536 0,6 13-384 15,2 0 0-15,3 3 0 0,0 1 1776 0,5 1 272 16,2 2 64-16,-1 1 16 0,-2-3-1696 0,0-1-432 16,1-2 0-16,1 4 0 0,-2 2 0 0,1-2 0 0,0-1 0 0,-1-1 0 15,0 0-192-15,-2 0-32 0,-3-1 0 0,1 2 0 31,-2 2-544-31,-3-1-128 0,-1-1 0 0,1-2-16 16,-1-2-1456-16,-1-1-272 0,-2-1-64 0,-2-12-16 16,6 9-576-16,-6-9-112 0</inkml:trace>
  <inkml:trace contextRef="#ctx0" brushRef="#br0" timeOffset="14116.99">32670 4704 22111 0,'-8'-7'1968'0,"2"1"-1584"15,-1-1-384-15,7 7 0 0,0 0 3472 0,0 0 624 16,-7-5 112-16,7 5 16 0,0 0-3280 0,0 0-672 16,0 0-128-16,0 0-16 0,0 0 160 0,10-5 32 15,0 2 16-15,2-1 0 0,2 0 96 0,2 0 16 16,-1 2 0-16,4 0 0 0,0 1-240 0,2 1-32 0,0 1-16 16,0-3 0-16,-2-2-160 0,2 3 0 0,1 1 144 0,-1 2-144 15,-3 2 0-15,-2 1 0 0,-2 0 0 0,-2-1 0 16,-12-4 0-16,11 3 0 0,-11-3 0 0,0 0 0 15,10 6 240-15,-10-6-32 16,0 0 0-16,0 0 0 0,0 0 80 0,0 0 16 0,0 0 0 0,0 0 0 16,3 11-304-16,-3-11 160 0,0 0-160 0,0 0 128 15,-4 10-128-15,4-10-256 0,-2 12 64 0,2-12 16 16,-5 8-144-16,5-8-48 0,0 0 0 0,0 0 0 16,-1 12 192-16,1-12 48 0,8 10 0 0,0-2 0 15,-8-8 128-15,11 4 0 0,2-2-144 0,2 1 144 16,-1 0 0-16,0-2 0 0,-2-2 0 0,-5 2 0 15,0 2 0-15,3-1 0 0,-1-1 0 0,0 1 0 16,0-2 0-16,-1 0 0 0,0 1 0 0,5 6 0 16,-2-1 0-16,0 2 0 0,-5 1 0 0,0 1 0 0,-3 2 128 0,-1 0 64 15,-4 0 0-15,0 2 0 0,-2 2 192 0,-1-1 64 16,-2 0 0-16,1-1 0 0,-3 0-80 0,-1 1-16 16,0-1 0-16,5-7 0 0,-2 0-128 0,1 1-32 15,-2 0 0-15,1 1 0 0,2-1-192 0,0 0 0 16,0 0 0-16,0 5 0 15,5-2-320-15,-2-2-96 0,2-9-32 0,-4 10 0 16,0-3-2000-16,4-7-416 0,-1 11-80 0</inkml:trace>
  <inkml:trace contextRef="#ctx0" brushRef="#br0" timeOffset="14872.95">21278 7185 37775 0,'-13'9'1664'0,"6"2"368"0,1 5-1632 0,-2 8-400 0,-1 4 0 0,1 5 0 0,4 2 256 0,2 4-48 16,-1 2 0-16,0-1 0 0,-1-1-208 0,2-1 0 15,-1-2 0-15,3 0 0 0,0-3 0 0,3 0-240 16,1-6 32-16,1-1 0 0,-2 1-160 0,1-4-16 15,-1-2-16-15,1-4 0 16,-1-4-1360-16,0-3-272 0,-3-10-48 0,0 0-12000 0</inkml:trace>
  <inkml:trace contextRef="#ctx0" brushRef="#br0" timeOffset="15085.55">20946 7637 19343 0,'0'0'1728'0,"0"0"-1392"0,0 0-336 0,0 0 0 16,0 0 6288-16,0 0 1200 0,11-7 224 0,2 2 48 15,3-1-6368-15,2-3-1392 0,4-2 0 0,3 1-224 16,1-1-80-16,4 1-16 0,4-1 0 0,1 0 0 31,0-1-320-31,2 0-80 0,-1 2-16 0,-2 1 0 16,-2 2-240-16,-4 2-48 0,-2 5-16 0,-3 3 0 15,-4 2-2880-15,-3 3-576 0</inkml:trace>
  <inkml:trace contextRef="#ctx0" brushRef="#br0" timeOffset="15310.53">22030 7903 35007 0,'0'0'3120'0,"0"0"-2496"15,0 0-496-15,0 0-128 0,-5 9 2864 0,5-9 544 16,0 0 112-16,4 10 32 16,-4-10-3328-16,5 11-672 0,4-5-128 0,-9-6-16 15,12 4-2336-15,-2-4-464 0,1-4-80 0</inkml:trace>
  <inkml:trace contextRef="#ctx0" brushRef="#br0" timeOffset="15472.88">22733 7797 49823 0,'0'0'2208'0,"0"0"448"0,0 0-2128 0,0 0-528 0,0 0 0 0,0 0 0 31,0 0-1232-31,16 4-368 0,2-4-64 0,0-2-12080 0,-1-4-2416 0</inkml:trace>
  <inkml:trace contextRef="#ctx0" brushRef="#br0" timeOffset="15624.84">23329 7822 34095 0,'0'0'1504'0,"-15"3"320"0,-2-2-1456 0,3 2-368 0,1-2 0 0,5 1 0 0,8-2 3056 0,0 0 528 16,0 0 128-16,11 4-16064 16,3-5-3200-16</inkml:trace>
  <inkml:trace contextRef="#ctx0" brushRef="#br0" timeOffset="15773.1">23897 7783 15663 0,'-9'-1'1392'0,"-3"1"-1120"16,-2 0-272-16,2 0 0 0,12 0 8448 0,0 0 1616 0,0 0 336 16,0 0 64-1,0 0-10464-15,0 0-2128 0,11 7-416 0,0-1-11664 0,2-4-2352 16</inkml:trace>
  <inkml:trace contextRef="#ctx0" brushRef="#br0" timeOffset="16367.71">25357 7110 28559 0,'0'0'1264'0,"0"0"272"0,-8 8-1232 0,-1 4-304 0,-2 2 0 0,0 6 0 16,2 3 3632-16,0 5 656 0,1 3 144 0,0 1 32 16,2 0-3568-16,1-2-720 0,-1-3-176 0,2 0 0 0,1 1 0 0,0-2 0 15,3-1 0-15,1-3 0 0,2-4 0 0,-1-2-224 16,2-5 80-16,2 1 16 15,-1-1-336-15,0-4-64 0,0 1-16 0,-5-8 0 16,0 0-1056-16,0 0-224 0,0 0-32 0,0 0-15024 16</inkml:trace>
  <inkml:trace contextRef="#ctx0" brushRef="#br0" timeOffset="16552.23">25063 7460 50511 0,'0'0'2240'0,"0"0"448"0,0 0-2144 0,0 0-544 0,0 0 0 16,19-2 0-16,6 1 0 0,4 0 0 0,2-2 0 15,3-1 0 1,1 0-560-16,5-2-112 0,3-3-32 0,4-2 0 16,3-2-1296-16,3 0-272 0,3-3-48 0,3 3-10464 0,0 3-2080 0</inkml:trace>
  <inkml:trace contextRef="#ctx0" brushRef="#br0" timeOffset="17440.54">26662 7229 25919 0,'0'0'1152'0,"-2"-9"224"0,-1 0-1104 0,3 9-272 0,-1-10 0 0,1 10 0 0,-7-6 1488 0,7 6 240 15,0 0 64-15,0 0 0 0,0 0-448 16,0 0-64-16,0 0-32 0,0 0 0 0,0 0-368 0,0 0-80 15,-6 13-16-15,3 1 0 0,6 5-208 0,-2 1-32 16,-2 5-16-16,3 1 0 0,4 0-80 0,-4 0 0 16,-4 1-16-16,0-3 0 0,2 4-48 0,2-4 0 15,0 0 0-15,2-3 0 0,0-3-32 0,0-2-16 16,0-2 0-16,1-4 0 0,-5-10-128 0,8 8-16 16,0-3-16-16,2-1 0 0,3-4-32 0,0-1 0 15,0-4 0-15,2-2 0 0,2-3-144 0,-1-2 160 16,0-3-160-16,1-1 160 0,-1 0-160 0,-2 1 0 15,-2 0 0-15,-2 2 0 0,1 0 0 0,-4 4-176 16,-1 1 176-16,-6 8-128 0,0 0 128 0,0 0-208 16,4 11 80-16,-2 3 128 0,0 2-176 0,-2 2 176 15,-2 5-128-15,4 0 128 0,0-3 0 0,3 0 0 0,1-2 0 16,0-1 176-16,1-1-176 0,2-3 0 0,1-3 0 16,3-2 0-16,2 0 0 0,-1-4 0 0,0-3 0 15,4-1 128-15,1-1 0 0,-2-2 0 0,-2-1 0 0,5-1 0 16,1-5 240-16,-2-2 32 0,-2-1 16 0,-1 1 0 15,1 0 96-15,-3-1 32 0,-2-2 0 0,2-4 0 16,3-4-128-16,-2-2-32 0,-2-2 0 0,0-2 0 16,1 1-192-16,-1-4-32 0,0-2-16 0,-1 2 0 15,-3 0-144-15,0 5 0 0,-2 1 0 0,-2 3 0 16,0 0-128-16,-1 5-64 0,-2 4-16 0,1 2 0 16,-2 2-1088-16,2 2-224 15,1 0-32-15,2 1-16 0,2 2-1488 0,3 1-288 0,0 0-64 0</inkml:trace>
  <inkml:trace contextRef="#ctx0" brushRef="#br0" timeOffset="17964">27559 7671 911 0,'0'0'0'0,"0"0"0"0,0 0 0 0,0 0 0 0,-8 2 0 0,8-2 0 16,0 0 6848-16,0 0 1296 0,0 0 256 0,0 0 48 15,0 0-5504-15,0 0-1120 0,0 0-224 0,0 0-32 16,0 0-448-16,12-5-96 0,-1 0 0 0,-1 0-16 16,0 0-176-16,1-1-48 0,-1 1 0 0,2 3 0 15,1 0-400-15,3 0-96 0,2-2-16 0,0 1 0 16,-2 0-272-16,1 1 0 0,-2 1 0 0,1 2 0 16,0 4 0-16,-2-1 0 0,-1 0 0 0,-13-4 0 15,8 8 0-15,-1 0 0 0,-7-8-144 0,2 11 144 16,-3 2 0-16,-3-1 0 0,-3 0 0 0,-2 0 0 0,-5-1 0 15,-3 1 0-15,-3 1 144 0,0 3-144 0,-3 1 128 16,1 1-128-16,-1 0 0 0,1 2 0 0,1-1 0 0,1 2 0 16,1 0 0-16,0 1 0 0,2 0 128 0,2-1-128 15,2-1 0-15,1-3 0 0,2 1 0 0,0-1 0 16,4-1 0-16,1-2 0 0,1-2 0 0,4-12 0 16,1 11 0-16,-1-11 0 0,7 13 0 0,2-4 0 15,1-2 0-15,3-4 0 0,3-3-144 0,2-3-96 16,3-1-16-16,4 0 0 15,1-1-2096-15,0 0-416 0,0-3-96 0</inkml:trace>
  <inkml:trace contextRef="#ctx0" brushRef="#br0" timeOffset="19211.84">28257 7770 23039 0,'0'0'1024'0,"-11"-1"192"0,1-2-960 0,-1 0-256 0,0 2 0 0,2 0 0 16,9 1 1856-16,-11-3 320 0,1 2 64 0,1 0 0 16,9 1-1872-16,-11 0-368 0,-1 0 0 0,3 2-192 15,9-2 192-15,0 0 160 0,-7 7-32 0,7-7 0 16,-10 8 560-16,4 1 96 0,-1 1 32 0,0 0 0 0,-1 0 80 15,0 0 0-15,0 3 16 0,0 3 0 16,0 2-416-16,-1 2-96 0,0 0-16 0,-1 0 0 0,-1 0-208 0,2-1-48 16,0 1-128-16,3-3 192 0,0-3-48 0,4-2-16 15,2-2 0-15,0-10 0 0,4 12 0 0,2-3-128 16,3-3 192-16,4-2-64 0,2-2 16 0,3-4 0 16,1-3 0-16,5 0 0 0,2-2-144 0,3 0 128 15,2-3-128-15,-1-1 128 0,-5-4-128 0,1 1 0 16,-1 0 0-16,-3 1 0 0,-3-2 144 0,1 1-144 15,-2 0 160-15,-2-2-160 0,-5 0 416 0,-1-1-16 16,-3 0 0-16,-1 2 0 0,-2-1 48 0,-4 1 0 16,-3-2 0-16,-1 0 0 0,-1 0-96 0,-3 1-16 15,-4 0 0-15,1 1 0 0,-2-2-32 0,-3 1-16 16,-1 2 0-16,0 2 0 0,0 2-16 0,4 3 0 16,1 2 0-16,-1 1 0 0,-1 0-272 0,1 1-176 0,1 1 32 15,3 2 0 1,9 0-1824-16,0 0-352 0,0 0-80 0,0 0-16048 0</inkml:trace>
  <inkml:trace contextRef="#ctx0" brushRef="#br0" timeOffset="19594.79">29442 7118 17503 0,'-14'-6'1552'0,"2"2"-1232"0,-3-2-320 0,1 2 0 0,0 1 6608 0,1 1 1264 16,1 4 256-16,0 0 64 0,1 1-6480 0,-1 2-1296 15,0 0-256-15,0 4-160 0,-1 3 0 0,-2 4 0 16,-4 3 0-16,1 2 0 0,0 3 0 0,-2 2 0 16,-2 4 0-16,0 4-144 0,-3 2 144 0,0 2 0 15,1-2 0-15,-2-2 0 0,-3-4 0 0,2-1 0 16,-1-3 0-16,3 0 128 0,2-1-128 0,1-4 0 16,0-3 0-16,3-1 0 0,2-4-288 0,4-3-32 15,3-2 0-15,2-3 0 16,8-5-1696-16,0 0-352 0,0 0-64 0,0 0 0 15,0 0-1440-15,3-11-288 0,3-4-48 0,-1 0-16 0</inkml:trace>
  <inkml:trace contextRef="#ctx0" brushRef="#br0" timeOffset="19810.73">28860 7122 13823 0,'0'0'1216'0,"0"0"-960"0,0 0-256 0,0 0 0 16,0 0 4768-16,0 0 912 0,0 0 176 0,0 0 32 15,0 0-4192-15,0 0-848 0,0 0-160 0,7 12-48 16,-2-2-96-16,2 2-32 0,-1 1 0 0,-1 1 0 15,-1 2 240-15,3 1 32 0,1 1 16 0,1 2 0 16,1 0-400-16,1 3-80 0,-1 0 0 0,0 3-16 0,5 0-176 0,-1 0-128 16,0 0 192-16,2 0-192 0,2-1 128 0,-1-3-128 15,-1-2 0-15,0-2 0 0,-1-1 0 0,1-2 0 16,-3-4-176-16,0 1 176 16,-1 0-1904-16,-2-4-272 0,-2-2-48 0,-8-6-14752 15</inkml:trace>
  <inkml:trace contextRef="#ctx0" brushRef="#br0" timeOffset="20298.72">29643 6694 27647 0,'0'0'2448'0,"0"0"-1952"0,0 0-496 0,0 0 0 16,1-11 3136-16,3 1 544 0,4 3 96 0,5 1 32 15,1 4-3248-15,3-3-560 0,0-1-304 0,4 0 48 16,2-1-32-16,-1 2 0 0,1 0 0 0,-3 2 0 0,0 2-48 0,-4 1-16 16,-6 0 0-16,-10 0 0 0,0 0 160 15,0 0 48-15,0 0 0 0,0 0 0 16,-6 12 144-16,-5-1 0 0,-1 1-144 0,-2 0 144 0,-4 0 0 0,0 2 0 16,-2-2 160-16,2 3-160 0,1 0 176 0,1 0-176 15,2 2 160-15,2-1-160 0,2-2 240 0,-1 5-48 16,1 1-16-16,1 0 0 0,1 1-48 0,0 0 0 15,0-2 0-15,2 2 0 0,-1-1 0 0,2-1-128 16,1 1 192-16,0-3-64 0,0-2-128 0,3-2 0 16,1 0 144-16,3-1-144 0,-1-1 0 0,3-4 144 15,2 1-144-15,1-3 0 0,-8-5 0 0,14 4 0 16,0-2 0-16,5-1 0 16,0-1-1760-16,2-1-256 0,0-2-48 0,0-2-13488 0</inkml:trace>
  <inkml:trace contextRef="#ctx0" brushRef="#br0" timeOffset="20681.97">30169 6739 44799 0,'-13'1'1984'0,"4"3"416"0,-1 2-1920 0,1 7-480 0,2 6 0 0,-1 2 0 15,0 1-608-15,3 2-224 0,1 3-32 16,0 0-16-16,0-1 320 0,3 0 64 0,1 0 16 0,0-2 0 16,1-4-16-16,3 0 0 15,0-3 0-15,3-3 0 0,1-2 240 0,1-2 32 0,3-3 16 0,-1 0 0 0,4-2 208 0,0-1 240 16,3-2-48-16,2-2-16 0,2-2 400 0,0-2 96 16,-1-1 16-16,1-1 0 0,1-3 96 0,-1 0 32 15,0-1 0-15,-3-1 0 0,-2-1-320 0,3-1-64 16,2-2-16-16,-4-2 0 0,-5-3-192 0,0-1-32 15,3-3-16-15,-3-1 0 0,-2 0 96 0,-2-1 32 16,-2 0 0-16,-1 0 0 0,-4 1 16 0,-2 3 0 16,-1 2 0-16,-2 5 0 0,-1 2-96 0,-2 2-16 15,-6 2 0-15,2 3 0 0,-1-2-416 0,0 3-96 16,-6-1-16-16,1 4 0 16,2 2-2736-16,-1 0-544 0</inkml:trace>
  <inkml:trace contextRef="#ctx0" brushRef="#br1" timeOffset="36244.48">5328 5889 8287 0,'0'0'368'0,"0"0"80"0,3-11-448 0,-3 11 0 0,0 0 0 0,6-8 0 0,-4-2 1904 0,2 2 288 15,0 0 64-15,-4 8 16 0,0 0-1680 0,0 0-336 16,0 0-64-16,0 0 0 0,0 0 160 0,0 0 32 16,0 0 16-16,0 0 0 0,7-8 368 0,-7 8 64 15,0 0 0-15,0 0 16 0,0 0 16 0,0 0 0 16,0 0 0-16,0 0 0 0,0 0-272 0,0 0-48 15,0 0-16-15,0 0 0 0,11 2-80 0,-11-2-32 16,12 1 0-16,-12-1 0 0,11 8-32 0,-3 0-16 16,0 0 0-16,0 1 0 0,-2-1-48 0,1 2-16 0,-2 2 0 0,0-1 0 15,-1 0-128-15,-1 1-32 0,-2-1 0 0,2 4 0 16,1-1-16-16,-2 2 0 0,-2-1 0 0,3 1 0 16,2 1 240-16,-2 1 32 15,-3-2 16-15,2 1 0 0,1-2 32 0,1 2 0 0,0 2 0 0,0-4 0 16,-1-2-64-16,3 2 0 0,0 0 0 0,1 2 0 15,-3 0-112-15,1 0-16 0,3-1-16 0,-2 2 0 16,-1 2-64-16,1 0-16 0,-1 3 0 0,0-1 0 16,-2 0 32-16,-3 3 0 0,-2-1 0 0,2 1 0 15,3 0-64-15,-3-2-128 0,-3-2 192 0,2-1-64 16,0-1 16-16,1 1 0 0,2-4 0 0,2-1 0 16,0-2 112-16,1 2 32 0,2-2 0 0,-1 1 0 15,-2-1-64-15,2 0-16 0,-1 0 0 0,0 1 0 16,0 2-208-16,2 2 176 0,-1 2-176 0,-1 1 160 0,-2-2-160 0,0 5 128 15,-1 2-128-15,1 1 128 0,-1 1-128 0,1-1 0 16,1-1 0-16,0-1 128 0,0 1 0 0,0-3-128 16,-2 0 192-16,2-3-64 0,0-1 64 0,0-1 16 15,0-1 0-15,0 1 0 0,-2-1-64 0,1 1-16 16,1-2 0-16,0 0 0 0,-3-2-128 0,3-1 192 16,1-1-192-16,-1-1 192 0,-1 1 32 0,-1 1 16 15,1 0 0-15,-2 0 0 0,2-1-16 0,0 1 0 16,-1 0 0-16,2 1 0 0,-1 1-32 0,1 0-16 15,0 1 0-15,1 1 0 0,0 0-176 0,0 3 160 16,-1 0-160-16,1 0 160 0,-1-2-160 0,0-1 0 16,0-3 0-16,0 2 0 0,-1 2 0 0,-1 1 0 0,2-5 0 15,-3 2 0-15,1 1 0 0,0-2 0 0,1 0 0 16,-2-1 0-16,-1-1 0 0,2 1 0 0,0 1 144 16,1-4-144-16,-2 0 192 0,2 2-48 0,-1 2 0 15,1 2 0-15,1-1 16 0,0 0 0 0,-2-2 0 0,2 3 0 16,1 1-160-16,-1 0 160 0,0 1-160 0,1 0 160 15,1 1-160-15,-1 1 0 0,-1 1 0 0,1-1 0 16,0 0 0-16,0-2 0 0,1-1 128 0,-1 1-128 16,-1 0 0-16,0 1 0 0,1-3 0 0,0-2 0 15,0 1 0-15,1 0 0 0,-1-2 128 0,-1-2-128 16,0-1 0-16,-1 0 160 0,1-1-160 0,2-2 160 16,-6-8-160-16,7 9 192 0,0-1-192 0,1 0 192 15,1 0-192-15,-1-2 192 0,-8-6-192 0,10 7 192 0,-1-1-192 16,0 1 128-16,-9-7-128 0,12 4 128 0,-1-2 0 15,0 0-128-15,0-2 192 0,-1 0-64 0,-10 0-128 0,13-3 192 16,2-1-192-16,-4 1 192 0,-11 3-192 0,12-5 160 16,0-1-160-16,1-1 160 0,-1 2-32 0,1-1-128 15,0-4 192-15,0 1-64 0,-2 0-128 0,1 0 128 16,-1-1-128-16,-1-1 128 0,0 1-128 0,0 1 128 16,-3-3-128-16,1 0 128 0,0-2-128 0,0 1 192 15,0 0-192-15,-1-2 192 0,1 2-48 0,-1-1 0 16,-1 0 0-16,1-2 0 0,1-1-144 0,-2 0 160 15,2 1-160-15,-2 1 160 0,1-2-160 0,0 1 128 16,-1-1-128-16,1 2 128 0,-2 0-128 0,1 0 0 16,1-1 144-16,-1 0-144 0,0-1 0 0,0 0 128 15,1 1-128-15,-1-3 0 0,1 0 0 0,0 0 0 0,0 1 0 16,-1 0 128-16,1 0-128 0,1-1 0 0,1 1 0 0,-1 3 0 16,0-1 0-16,2 0 0 0,0-2 0 15,1 1 128-15,-1 1-128 0,1 1 144 0,-1-3-144 0,-1 1 160 16,-1 0-160-16,0 0 0 0,4 1 144 0,-2 0-144 15,-3-1 0-15,-1 2 144 0,-1-1-144 0,2 0 0 16,-1 2 144-16,1 0-144 0,-3 1 0 0,2-2 144 16,2 1-144-16,-1-3 0 0,-2-2 0 0,3-1 128 15,2 0-128-15,-1 1 0 0,-2-2 0 0,2 2 128 16,1 0-128-16,-1 1 0 0,1-2 0 0,-1 2 128 16,0 1-128-16,1 0 0 0,-1-1 0 0,1 1 0 15,-3 0 128-15,1 2-128 0,0-1 0 0,-1 0 128 16,-4 1-128-16,3-1 0 0,-1 2 0 0,1 1 128 15,1-2-128-15,-2 1 0 0,-1-2 0 0,1 3 0 0,-1 0 0 0,1 0 0 16,1 0 128-16,-2 0-128 0,-2-1 0 0,1-1 0 16,-1 1 0-16,1 0 128 0,1-3-128 0,0 2 0 15,0 1 0-15,-2 1 0 0,1 0 0 0,1 0 0 16,0 0 0-16,0 1 0 0,-2 2 0 0,2-1 0 16,0 1 0-16,0-1 0 0,-1 0 0 0,-1 0 0 15,1 1 0-15,1 1 0 0,0-3 0 0,0 0 128 16,-2 2-128-16,1-1 0 0,-1 1 0 0,1 0 128 15,1-2-128-15,-2 1 0 0,1 0 0 0,-3 2 128 16,1-1-128-16,2 0 0 0,0-2 0 0,-1 2 0 16,-1 1 128-16,2-2-128 0,0 0 0 0,-1-1 0 15,2 0 0-15,0 0 0 0,-1 2 0 0,-1-1 0 16,1-2 0-16,0 2 0 0,-3-1 0 0,1 2 0 0,-1-1 0 16,2-1 0-16,1 1 0 0,-2 0 128 0,1 2-128 15,-1 1 0-15,-1 8 0 0,3-10 0 0,-1-1 0 0,-2 11 0 16,0 0 0-16,4-9 0 0,-4 9 0 0,5-10 0 15,1 1 0-15,-6 9 0 0,0 0 0 0,7-11 0 16,0 2 0-16,-1 1 0 0,1 2 0 0,-7 6 0 16,5-8 0-16,-5 8 0 0,8-8 0 0,0 3 0 15,-8 5 0-15,8-7 0 0,-1 2 0 0,-7 5 0 16,8-6 0-16,-8 6 0 0,9-7 0 0,-1 2 0 16,-8 5 0-16,9-5 0 0,-1 0 0 0,-8 5 0 15,0 0 0-15,9-4 0 0,-1 1 0 0,-8 3 0 16,0 0 0-16,9-3 0 0,-9 3 0 0,11-2 0 15,-2-1 0-15,-9 3 0 0,10-4 0 0,-10 4 0 0,0 0 0 16,12-1 0-16,-2 1 0 0,-10 0 0 0,0 0 0 16,11-1 0-16,-1-1 0 0,-10 2 0 0,11 0 0 0,-11 0 0 15,0 0 0-15,0 0 0 0,0 0 0 0,10 4 0 16,-10-4 0-16,9 4 0 0,-9-4 0 0,0 0 0 16,9 7 0-16,-9-7 0 0,11 5 0 0,-11-5 0 15,0 0 0-15,10 6 0 0,1 1 0 0,-1-1 0 16,-1 0 0-16,-9-6 0 0,9 5 0 0,-9-5 0 15,12 6 0-15,-4 1 0 0,-8-7 0 0,0 0 0 16,9 10 0-16,-2-1 0 0,-7-9 0 0,6 12 0 16,-1 0 0-16,-5-12 0 0,0 0 0 0,4 13 0 15,0-1 0-15,-4-12 0 0,4 13 0 0,0 0 0 0,0 0 0 16,-4-13 0-16,0 0 0 0,4 13 0 0,-2 0 0 16,-2-13 0-16,3 10 0 0,-3-10 0 0,3 13 0 15,-1 0 0-15,-1 0 0 0,-1-1 0 0,0 0 0 16,0-2 0-16,0 1 0 0,0-1 0 0,0 1 0 0,0 2 0 15,-1 0 0-15,0 1 0 0,-2 0 0 16,2 1 0-16,0-1 0 0,-1 0 0 0,0-1 0 0,0 2 0 16,0-1 0-16,-1 0 0 0,2 1 0 0,1-2 0 15,-1 0 0-15,1-1 0 0,-2-2 0 0,1 2 0 16,-2 0 0-16,2-1 0 0,0 1 0 0,-1 0 0 16,1-1 0-16,0 4 0 0,0-2 0 0,-1 0 0 15,1-1 0-15,0-1 0 0,-1 1 0 0,1 0 0 16,0 0 0-16,-2 1 0 0,-1 4 0 0,2-1 0 15,-1-1 0-15,0-1 0 0,-1 1 128 0,1-1-128 0,0 1 0 0,0 1 0 16,2-2 0-16,0 1 0 0,-1-2 0 16,2 0 0-16,0 0 0 0,2-1 0 0,-1-2 0 0,2 1 0 15,-2-2 0-15,0 2 0 0,-1 0 0 0,2-1 128 16,-2-1-128-16,0 0 0 0,0 1 0 0,1 0 0 16,0 0 0-16,0 2 0 0,-3 0 128 0,1 1-128 15,-1-3 128-15,2 2-128 0,0 0 0 0,0-2 0 16,0-1 0-16,-1 2 0 0,0 1 0 0,-1-1 0 15,1 1 0-15,1-2 0 0,0-10 0 0,1 12 0 16,-1-12 0-16,0 15-176 0,0-1 176 0,0-1 0 16,2-1 0-16,0-2 0 0,-2-10 0 0,3 13 0 15,-2-1 0-15,0 1 0 0,1 1 0 0,0 2 0 16,0-2 0-16,-1 2 0 0,-1 0 0 0,1-1 144 0,2-2-16 16,0 2-128-16,-1 4 0 0,1-1 0 0,-1-2-160 15,1 0 160-15,0-2 0 0,-1 0 0 0,1 1 0 16,-2-1 0-16,2 0 0 0,-1 1 0 0,1 0 0 0,0 0 0 15,-2-1 0-15,0 0 0 0,0-2 0 0,1 2 0 16,-1 2 0-16,2 0 0 0,-2-1 0 16,-1 1 0-16,0 1 0 0,0 1 0 0,0 0 0 0,0 1 0 15,1-1 0-15,1-1 0 0,-1-1 0 0,0 2 0 16,2 0 0-16,-1 0 0 0,0-1 0 0,0-1 0 16,1-2 0-16,1 2 0 0,-2 0 0 0,2-1 0 15,0 0 0-15,0-1 0 0,0 0 0 0,0 1 0 16,-1-4 0-16,0 2 0 0,0 0 0 0,1 2 128 15,0 0-128-15,1 2 0 0,-4-2 0 0,2-1-176 0,-2 0 176 16,2 1 0-16,0-1 0 0,-1 3 0 0,-1 1 0 16,1 2 0-16,-1-1 0 0,2 1 0 0,-2-3 0 0,2 0 0 15,-1-2 0-15,2 4 0 0,0 0 0 0,0-1 0 16,-1 1 0-16,-1-1 0 0,2-2 0 0,0-1 0 16,-1 1 0-16,0 1 0 0,1 1 0 0,2-1 0 15,-2-1 0-15,1-1 0 0,-1 1 0 0,0 0 0 16,-2-1 0-16,1 1 0 0,-1 1 0 0,1 1 0 15,0 3 0-15,-1-3 0 0,1-2 0 0,1 2 0 16,0 0 0-16,0 2 0 0,-2-1 0 0,1 1 0 16,-2-2 0-16,2 2 0 0,1-1 0 0,1 1 0 15,0 0 0-15,0 0 0 0,0 0 0 0,-1-1 0 16,0 0 0-16,1 0 0 0,2 0 0 0,0 1 0 16,-2 0 0-16,0-2 0 0,1 0 0 0,-2-1 0 15,0 0 0-15,0 2 0 0,1-1 0 0,2 0 0 0,-1 0 0 16,1 1 0-16,-3-1 0 0,1 0 0 0,-1 0 0 0,0 2 0 15,-1-2 0-15,2-2 0 0,1-3 0 16,-1 1 0-16,-3 2 0 0,-1 1 0 0,2 0 0 0,2 0 0 16,1-3 0-16,1 2 0 0,-1 1 0 0,1 0 0 15,-1 1 0-15,1 0 0 0,0-1 0 0,-1 1 0 16,1-1 0-16,-2 0 0 0,0-1 0 0,0-1 0 16,-1 1 0-16,3 0 0 0,0 1 0 0,0-3 0 15,-3 0 0-15,0 1 0 0,2-1 0 0,1-1 0 16,-2 0 0-16,2 0 0 0,0 2 0 0,0-2 0 15,-1 1 0-15,1-1 0 0,-1 1 0 0,1 1 0 16,1-2 0-16,0 0 128 0,-2-2-128 0,1 5 0 16,-1 2 0-16,1-2 0 0,-2-2 0 0,1 1 0 0,1-2 0 15,1-2 0-15,-2 0 0 0,1 2 0 0,-2 1 0 16,0 1 128-16,0-1-128 0,1-1 0 0,0-3 0 0,1 1 0 16,-1-2 0-16,-1 1 0 0,-1 2 0 0,2 0 0 15,-1 0 0-15,0-1 0 0,2 0 0 0,-2 0 0 16,1 0 0-16,-1-1 0 0,1 1 0 0,-1-1 0 15,-1-1 0-15,1 0 0 0,2 2 0 0,-1-3 0 16,-1 0 0-16,2-1 0 0,-1 0 0 0,1 1 0 16,-1-2 0-16,2 2 0 0,0 0 0 0,0-2 0 15,0 0 0-15,-1-1 128 0,-7-5-128 0,11 5 0 16,1-1 0-16,-2 0 0 0,-10-4 0 0,10 5 128 16,1 0-128-16,-11-5 0 0,0 0 0 0,10 5 0 15,-10-5 0-15,12 4 128 0,-1-1-128 0,-11-3 0 16,10-1 128-16,-10 1-128 0,12-2 160 0,-12 2-32 0,9-4-128 15,1 1 192-15,1-3-192 0,-1 1 0 0,-3-1 0 0,2-1 0 16,0-1 128-16,0 2-128 0,0-1 0 0,2 1 144 16,0-3-144-16,0 1 0 0,-1 0 0 0,-1 1 0 15,-1 0 0-15,0 0 0 0,0 1 128 0,-2-1-128 16,-6 7 0-16,8-9 0 0,-1 0 0 0,-1 1 0 16,1 1 0-16,-7 7 0 0,5-10 0 0,0 1 0 15,2-2 0-15,-4 1 0 0,1 1 128 0,2-2-128 16,-1 0 0-16,-1-2 0 0,0 0 0 0,1 0 0 15,0 0 0-15,2-2 128 0,-1-2-128 0,-1 2 0 16,-1 2 0-16,1 0 0 0,1-2 128 0,-1 2-128 0,0-1 0 16,0 1 0-16,2 0 0 0,-2 0 0 0,-1 0 0 15,1 0 0-15,0-2 0 0,1 2 0 0,-1 0 0 0,0 0 0 16,0 0 0-16,-1 1 0 0,-1 1 0 0,-1 0 0 16,-2 0 0-16,2-1 0 0,0 0 0 0,0-2 0 15,-1-2 128-15,0 2-128 0,-1-1 0 0,2 1 0 16,-2 0 0-16,2 1 0 0,1 0 0 0,1 0 0 15,0-2 128-15,-2 2-128 0,-1-1 0 0,2 0 0 16,0-3 0-16,1 4 128 0,-1 1-128 0,3 0 0 16,0-2 0-16,-1 1 0 0,-1 0 0 0,2-2 0 15,-1 0 0-15,1 2 0 0,1 2 0 0,-2 3 0 16,-1-2 0-16,0-2 0 0,-2-2 0 0,1 1 0 16,0 0 0-16,-2-1 0 0,0-1 0 0,-1 1 128 0,0-2-128 15,2 2 0-15,-2-2 0 0,1 2 0 0,2 0 0 16,-2-1 0-16,-1 1 0 0,0 0 128 0,0-1-128 15,-1 2 0-15,-1-1 0 0,2-1 0 0,3 2 128 16,-1 0-128-16,0 2 0 0,-1-1 0 0,0-1 0 0,2 1 0 16,0 0 0-16,-2 1 0 0,0-2 0 0,-1 0 0 15,0-2 0-15,0 2 0 0,0-1 0 0,0 0 0 16,0-1 0-16,0 1 0 0,0-3 128 0,-2 1-128 16,-1 5 0-16,3-1 0 0,0-1 0 0,0-2 0 15,-3-2 0-15,2 2 0 0,1 0 144 0,1 1-144 16,-2 1 0-16,1 1 0 0,0 1 0 0,0-1 0 15,1-1 0-15,-1 0 128 0,-1 1-128 0,2 0 128 16,2 1-128-16,-2-1 0 0,-1 1-128 0,2 1 128 16,-1 0 0-16,0-1 0 0,-1 1 0 0,0-1 0 15,0 1 0-15,3-2 0 0,2 0 0 0,-2 2 128 0,-2 1-128 16,1 0 0-16,2-3-128 0,-2 0 128 0,-5-2 0 0,3 1 0 16,4 1 0-16,-1 0 0 0,-2 1 0 0,0-1 0 15,-1-1 0-15,3 1 128 0,-1 2-128 0,1-1 0 16,-2 1 0-16,1 1 0 0,-1-2 0 0,-1 11 0 15,1-7 0-15,1-3 0 0,-1 0 0 0,1 1 0 16,-2 9 0-16,3-8-128 0,-3 8 128 0,3-9 0 16,-2-2 128-16,2 1-128 0,-1 1 0 0,2-2 0 15,1 0 0-15,-1 2 0 0,-4 9 0 0,5-12 0 16,1-2 0-16,-2 1 0 0,-2 1 0 0,1 1 0 16,1 1 0-16,0-1 0 0,0 2 0 0,-1 0 0 15,0-1 0-15,-3 10 0 0,3-11 0 0,-1 2 0 16,-2 9 0-16,4-11-128 0,1 0 128 0,-1 1 0 0,-1-1 128 15,0 1-128-15,-3 10 0 0,2-9 0 0,1-3 0 0,-1 3 0 16,2 0 0-16,-1 0 0 0,-2 1 0 0,-1 8-192 16,5-11 192-16,1 1 0 0,-4-1 128 15,2 2-128-15,-1 1 0 0,1 1 0 0,-3-1 0 0,2-3-128 16,0 2 128-16,1 0 0 0,2 0 0 0,-3 0 0 16,0 0 0-16,0 0 0 0,-2-2 0 0,2 2 0 15,-1 0 0-15,1-1 0 0,-2-1 0 0,2 1 0 16,-1-2 0-16,1 0 0 0,-2-1 0 0,2-1 0 15,-1 2 0-15,1 2 0 0,0-1 0 0,1 2 0 16,0 0 0-16,-1 1 0 0,3 0 0 0,-1 1 0 16,-1-3 0-16,1 3 0 0,-1-3 0 0,-4 10 0 15,8-6 0-15,0-1 0 0,-2 1 0 0,3-1 0 0,-2 1 0 16,1-1 0-16,-8 7 0 0,9-6 0 0,-2 1 0 0,-7 5 0 16,11-8 0-16,-2 3 0 0,0-1 0 0,0 2 0 15,0 1 0-15,-9 3 0 0,11-6 0 0,-2 1 0 16,0-1 0-16,-9 6 0 0,11-4 0 0,-1 1 0 15,2-1 0-15,-12 4 0 0,0 0 0 0,11-4 0 16,0-1 0-16,-11 5-128 0,10-1 128 0,1 1 0 16,-1 1 0-16,-10-1 0 0,12 0 0 0,-3 0 0 15,-9 0 0-15,12 1 0 0,-2 1 0 0,-10-2 0 16,0 0 0-16,13 0 0 0,0 0 0 0,-2 1 0 16,-11-1 0-16,11 0 0 0,-11 0 0 0,13 0 0 15,-1 0 0-15,-1 0 128 0,-11 0-128 0,13 0 0 16,0 0 0-16,-3 1 0 0,-10-1 0 0,11 3 0 15,-1-2-128-15,-10-1 128 0,12 3 0 0,-2-1 0 0,-10-2 0 16,12 7 0-16,-2-2 0 0,-10-5 0 0,9 7 0 0,-9-7 0 16,12 6 0-16,-3-1 0 0,-9-5 0 0,11 7 0 15,-1-1 0-15,-2 1 0 0,-8-7 0 0,10 6 0 16,-2 0 0-16,-8-6 0 0,11 4 0 0,-1 1 0 16,-10-5 0-16,13 6 0 0,-1 1 0 0,-2-1 0 15,-2 0 0-15,1 0 0 0,-9-6 0 0,12 8 0 16,-3 1 0-16,1 0 0 0,-2 0 0 0,-1 2 0 15,-1-2 0-15,-6-9 0 0,6 13 0 0,0 0 0 16,1 0 0-16,-2-3 0 0,-5-10 0 0,4 12 0 16,1-1 0-16,1-2 0 0,-6-9 0 0,8 11 0 15,-1-1 0-15,-7-10 0 0,8 10 0 0,-1 0 0 16,3 1 0-16,-3-2 0 0,3-1 0 0,-4 0 0 0,-6-8 0 16,8 10 0-16,0-1 0 0,-2 2 0 0,-1 0 0 15,2 1 0-15,-1 0 0 0,1-1 0 0,-3 0 0 0,-2-1 0 16,1 2 0-16,1 1 0 0,4 0 0 0,0 0 0 15,-4 0 0-15,-1 0 0 0,3-1 0 0,-2 1 0 16,-4-3 0-16,4 1 0 0,3 1 0 0,0-1 0 16,-3-2 0-16,0 3 0 0,0 1 0 0,1 0 0 15,0 0 0-15,0 0 0 0,2 0 0 0,-1-1 0 16,2-1 0-16,0 0 0 0,-2 5 0 0,1 0 0 16,-1-3 0-16,1 0 0 0,-2 1 0 0,0 3 0 15,-1 0 0-15,2 0 0 0,-1 0 0 0,-1 0 0 16,-3 0 0-16,2 0 0 0,-1 0 0 0,1-2 0 0,-2-2 0 15,2 2 0-15,1 0 0 0,0 0 0 0,-1-2 0 16,1 0 0-16,2 0 0 0,-3 0 0 0,1-2 0 0,0 3 0 16,-1-1 0-16,0-2 0 0,0 1 0 0,1 0 0 15,0-2 0-15,1 2 0 0,-1 0 0 0,2-1 0 16,-1 0 0-16,0 2 0 0,-1 3 0 0,0-1 0 16,0-2 0-16,0 0 0 0,-2-1 0 0,1 1 0 15,-1 0 0-15,1 1 0 0,-2 1 0 0,2 0 0 16,0 0 0-16,-1-1 0 0,0-1 0 0,0-1 0 15,1 0 0-15,-1 1 0 0,0 1 0 0,0-1 0 16,1 1 0-16,-1-2 0 0,1 0 0 0,0-2 0 16,-3-10 0-16,4 13 0 0,-2 0 0 0,2-1 0 15,0-3 0-15,-1 2 0 0,-2-1 0 0,0 0 0 16,-1 0 0-16,2 1 0 0,-1 0 0 0,1-1 0 16,2-1 0-16,-1-1 0 0,-3-8 0 0,3 12 0 0,-1 0 0 15,1-1 0-15,-2 0 0 0,0-1 0 0,-1-10 0 0,3 13 0 16,-3-13 0-16,4 12 0 0,-1 0 0 0,-1-1 0 15,-2-11 0-15,3 15 0 0,-1-2 0 0,0 0 0 16,-1-1 0-16,-1 1 0 0,0 0 0 0,0-2 0 16,0-11 0-16,1 15 0 0,1-2 0 0,-1 0 0 15,-1-13 0-15,2 15 0 0,1-2 0 0,-3 2 0 16,0-3 0-16,1-1 0 0,2 1 0 0,0-2 0 16,-3-10 0-16,2 13 0 0,1 0 0 0,-1 1 0 15,0-1 0-15,0-3 0 0,-2-10 0 0,4 12 0 16,0-3 0-16,-1 1 0 0,-3 1 0 0,0-2 0 15,0-9 0-15,1 12 0 0,-1-2 0 0,1-1 0 0,-1-9 0 0,3 13 0 16,-2-2 0-16,-1-1 0 0,-1-1 0 0,1 0 0 16,0 0 0-16,0-9 0 0,-1 11 0 15,-1-1 0-15,2 1 0 0,0-1 0 0,-1 2 0 16,1-2 0-16,0-10 0 0,1 12 0 0,-1-12 0 0,2 14 0 16,-2 1 0-16,0-2 0 0,0-13 0 0,1 11 0 15,0 0 0-15,-1-11 0 0,3 13 0 0,0 0 0 16,-2-1 0-16,-1 1 0 0,-1 0 0 0,1-1 0 15,0-2 0-15,1 0 0 0,-1 1 0 0,0 1 0 16,0 1 0-16,0 0 0 0,0-3 0 0,0 3 0 16,-3 0 0-16,2 0 0 0,0 0 0 0,1 0 0 15,0 0 0-15,0 0 0 0,1-1 0 0,-1 0 0 16,0 0 0-16,0-1 0 0,0 1 0 0,0-2 0 0,0 1 0 16,1-1 0-16,2-1 0 0,-2 3 128 0,0 0-128 15,1 0 0-15,0-1 0 0,1 0 0 0,0-1 0 16,-1 1 0-16,1 0 0 0,-1 0 0 0,0-1 0 0,-1 1 0 15,-1-1 0-15,0 2 0 0,1 1 0 0,2 0 0 16,-1 1 0-16,0 1 0 0,-2-2 0 0,1 1 0 16,0 2 0-16,1-2 0 0,-2-2 0 0,1 1 0 15,2 2 0-15,-2 0 0 0,-1-2 0 0,3 0 0 16,0 0 0-16,0-1 0 0,-2 1 0 0,2 0 0 16,0-2 0-16,-1 1 0 0,1 1 0 0,-2-1 0 15,0-2 0-15,2 1 0 0,1-1 0 0,-1 1 0 16,-5-1 0-16,4 2 0 0,3-2 0 0,-1 2 0 15,-4 0 0-15,2-1 0 0,2 1 0 0,0 1 0 0,1 0 0 16,-2 0 0-16,0 0 0 0,0 0 0 0,1-1 0 16,-1 0 0-16,-3 1 0 0,3 0 0 0,2-1 0 15,-3 1 0-15,1-2 0 0,1 2 0 0,0 0 0 0,2 0 0 16,1 0 0-16,-2-1 0 0,-5-12 0 0,5 15 0 16,-1-4 0-16,0 1 128 0,-1-2-128 0,-1 3 128 15,1-1-128-15,2 1 0 0,2 0-128 0,-2 2 128 16,-1-1 0-16,0 0 0 0,0-1 0 0,-2 2 0 15,1 0 0-15,-1 1 0 0,1 0 0 0,1-1 0 16,0 0 0-16,0 0 0 0,0 1 0 0,0-2 0 16,1 1 0-16,-1-2 0 0,0-2 0 0,1 2 0 15,-1-1 0-15,0 0 0 0,1 0 0 0,0-1 0 16,-1 0 0-16,0-1 0 0,0 1 0 0,0-1 0 16,1 0 0-16,-1 0 0 0,-4-10 0 0,4 13 0 15,0-3 0-15,-2 2 0 0,1 0 0 0,-1 2 0 0,1 1 0 0,1-1 0 16,-4-14 0-16,4 16 0 0,-1 3 0 0,-1-4 0 15,1-2 0-15,-1 2 0 0,1 0 0 0,0 0 0 16,-1-2 0-16,1-1 0 0,-3-12 0 0,2 14 0 16,1 0 0-16,0-1 0 0,-1-2 0 0,2-1 0 15,0 1 0-15,0-1 0 0,-4-10 0 0,3 13 0 16,-1 0 0-16,1-1 0 0,-1-2 0 0,2 3 0 16,-1-2 0-16,-1 0 0 0,2 1 0 0,-1 0 0 15,0-2 0-15,-1 1 0 0,1-1 0 0,-1 1 0 16,1-1 0-16,0 2 0 0,-1-2 0 0,1 1 0 15,-3-11 0-15,4 11 0 0,-2 1 0 0,0 0 0 16,-1-2 0-16,0 1 0 0,2-1 0 0,0 1 0 0,-3-11 0 16,2 14 0-16,1-1 0 0,-1-1 0 0,0-1 0 15,0 1 0-15,1 0 0 0,-1-2 0 16,-2-10 0-16,3 13 0 0,0 0 0 0,1-1 0 0,0 0 0 0,-2-2 128 16,-1 2-128-16,1 1 0 0,-1 0-128 0,2 0 128 15,-1 0 0-15,2 0 0 0,0 0 0 0,-1 0 0 16,-1 0 0-16,1 2 0 0,-1-4 0 0,1 1 0 15,0 0 0-15,-1 0 0 0,1 1 0 0,1-3 0 16,0 0 0-16,0 1 0 0,-2-1 0 0,2 1 0 16,1-2 0-16,-1 1 0 0,0 1 0 0,0-1 0 15,0 1 0-15,0-1 0 0,1 0 0 0,0 2 0 16,-1 0 0-16,0-2 0 0,0 2 0 0,0 0 0 16,0 0 0-16,0 1 0 0,0 0 0 0,1 0 0 15,-2 0 0-15,2-3 0 0,-5-10 0 0,6 11 0 0,0-1 0 0,-3 0 0 16,-3-10 0-16,6 15 0 0,0-4 0 0,1 0 0 15,-7-11 0-15,8 10 0 0,-2 1 0 0,-6-11 0 16,5 10 0-16,-5-10 0 0,12 12 0 0,-2-4 0 16,-10-8 0-16,8 8 0 0,-8-8 0 0,7 9 0 15,-7-9 0-15,6 10 0 0,-6-10 0 0,7 9 0 16,-7-9 0-16,8 11 0 0,-2-4 0 0,-6-7 0 16,0 0 0-16,5 11 0 0,2-3 0 0,-7-8 0 15,0 0 0-15,5 8 0 0,-5-8 0 0,5 9 0 16,-5-9 0-16,0 0 0 0,7 9 0 0,-1-3 0 15,-6-6 0-15,0 0 0 0,9 7 0 0,-9-7 0 16,0 0 0-16,8 6 0 0,-8-6 0 0,11 6 0 16,-1-1 0-16,-10-5 0 0,8 6 0 0,-8-6 0 0,8 7 0 0,-8-7 128 15,9 6-128-15,-1 0 0 0,-2-1 0 0,-6-5 0 16,8 5 0-16,-8-5 0 0,0 0 0 0,10 7 0 16,1-1 0-16,-11-6 0 0,9 4 0 0,-1 1 0 15,0 0 0-15,-8-5 0 0,0 0 0 0,9 2 0 16,-9-2 0-16,10 1 0 0,-10-1 0 0,0 0 0 15,0 0 0-15,12 0 0 0,-12 0 0 0,10-1 0 16,-10 1 0-16,10-4 0 0,-10 4 0 0,7-4 128 16,-7 4-128-16,9-5 0 0,-9 5 0 0,11-6 0 15,-3 1 0-15,0 0 0 0,-2-2 0 0,1 1 128 16,-1-1-128-16,-1 1 0 0,1-1 0 0,0 1 0 16,-6 6 0-16,8-8 0 0,-8 8 0 0,8-9 0 15,-2 0 0-15,-6 9 144 0,5-9-144 0,-5 9 160 0,4-9-112 16,0 1-48-16,0-1 0 0,-4 9 0 0,4-8 0 15,0 0 0-15,0-1 0 0,-1 0 0 0,0-2 0 0,1 0 0 16,0-1 0-16,1-3 0 0,-1 1 0 0,0 1 0 16,0 0 0-16,0 0 0 0,0 0 0 0,0 0 0 15,-1 0 0-15,0 1 0 0,0 2 0 0,0-1 0 16,-1 1 0-16,1-1 0 0,-1 1 0 0,1 0 0 16,-3 10 0-16,3-12 0 0,-3 1 0 0,2 2 0 15,-2 9 0-15,3-10 0 0,-3-1 0 0,1 2 0 16,-1 9 0-16,3-9 0 0,-2-1 0 0,0-1 0 15,2 1 0-15,-2 1 0 0,-1-2 0 0,0 2 0 16,0-1 0-16,0-1 0 0,2 0 0 0,-1-1 0 16,-1 0 0-16,3-1 0 0,-1-1 0 0,-1 1 0 15,1 1 0-15,0 0 0 0,1-2 0 0,0 2 0 16,-3 0 0-16,1 2 0 0,0-2 0 0,1 2 0 0,-1-1 0 0,0 1 0 16,2 1 0-16,-2 0 0 0,-1-2 0 0,3 2 0 15,-1 0 0-15,2 0 0 0,0-1 0 0,-1 0 0 16,-5 0 0-16,2 0 0 0,0-1 0 0,3 1 0 15,0-2 0-15,0 0 0 0,0-1 0 0,0-1 0 16,-3 0 0-16,0 0 0 0,0-1 0 0,1 0 0 16,2 1 0-16,-3 0 0 0,-2 1 0 0,4 0 0 15,0 0 0-15,2 1 0 0,-1 2 0 0,-1-1 0 16,-2 2 0-16,0 9 0 0,2-12 0 0,-1 2 0 16,2 1 0-16,-3 9 0 0,3-11 0 0,-3 11 0 15,4-9 0-15,0 1 0 0,-1 0 0 0,1 1 0 16,1-1 0-16,-1 0 0 0,-1-1 0 0,0 0 0 0,1 0 0 15,0 0 0-15,2-1 0 0,-1 1 0 0,0 0 0 0,0 0 0 16,0-1 0-16,-1 0 0 0,-1 1 0 16,-1 0 0-16,1-1 0 0,0 1 0 0,-1 1 0 0,2-1 0 15,-1 0 0-15,1 1 0 0,-2 0 0 0,-2 8 0 16,3-10 0-16,2 0 0 0,2 3 0 0,-2-3 0 16,-1 1 0-16,1 0 0 0,0 3 0 0,0-1 0 15,2-1 0-15,1-1 0 0,0 0 0 0,-1 1 0 16,-1 0 0-16,-1 2 0 0,1-1 0 0,1 2 0 15,-1-5 0-15,1 3 0 0,-7 7 0 0,10-6 0 16,-2-1 0-16,0 2 0 0,-8 5 0 0,9-3 0 16,-9 3 0-16,11-5 0 0,-4 1 0 0,-7 4 0 15,11-5 0-15,-11 5 0 0,12-4 0 0,-2 2 0 0,-10 2 0 0,12-4 0 16,-2 1 0-16,1 0 0 0,-11 3 0 0,11-2 0 16,-2-1 0-16,-9 3 0 0,12-2 0 15,-1 0 0-15,-1 1 0 0,-10 1 0 0,10 0 0 0,-10 0 0 16,12 0 0-16,-1 0 0 0,-11 0 0 15,11 4 0-15,-11-4 0 0,13 2 0 0,-1 1 0 0,0 0 0 16,-2-1 0-16,2 0 0 0,0-2 0 0,-2 0 0 16,-10 0 0-16,13 2 0 0,2 0 0 0,-4 0 0 15,-11-2 0-15,13 3 0 0,-1 1 0 0,-3 0 0 16,-9-4 0-16,0 0 0 0,8 7 0 0,0 0 0 16,2-1 0-16,-10-6 0 0,9 8 0 0,-1-1 0 15,-8-7 0-15,12 6 0 0,-12-6 0 0,12 8 0 16,-3 0 0-16,1 0 0 0,-1 0 0 0,-1-1 0 0,-8-7 0 15,9 8 0-15,0-3 0 0,1 2 0 0,-10-7 0 0,11 9 0 16,1-2 0-16,-3-1 0 0,-9-6 0 0,8 11 0 16,-1-2 0-16,-7-9 0 0,9 10 0 0,-3 1 0 15,-1 0 0-15,1 0 0 0,-6-11 0 0,5 13 0 16,-1-2 0-16,-2 1 0 0,0 0 0 0,-1-2 0 16,-1-10 0-16,4 12 0 0,-2-2 0 0,2 1 0 15,0-2 0-15,-4-9 0 0,4 10 0 0,-4-10 0 16,4 12 0-16,0-3 0 0,-4-9 0 0,5 9 0 15,0-1 0-15,1 0 0 0,-6-8 0 0,6 12 0 16,-2-2 0-16,0-2 0 0,-4-8 0 0,5 11 0 16,-1-2 0-16,0 0 0 0,-4-9 0 0,5 10 0 15,-1 1 0-15,0-1 0 0,-4-10 0 0,4 10 0 16,-4-10 0-16,5 10 0 0,-5-10 0 0,5 9 0 16,-5-9 0-16,7 8 0 0,-7-8 0 0,6 7 0 0,-6-7 0 15,8 8 0-15,-8-8 0 0,7 8 0 0,-7-8 0 0,0 0 0 16,6 8 0-16,1-2 0 0,-7-6 0 0,6 10 0 15,-6-10 0-15,8 9 0 0,-1-2 0 0,-7-7 0 16,5 11 0-16,-1-1 0 0,-2 1 0 0,-2-11 0 16,4 10 0-16,0-1 0 0,-4-9 0 0,4 11 0 15,-4-11 0-15,4 10 0 0,1-1 0 0,-5-9 0 16,0 0 0-16,7 11 0 0,-7-11 0 0,6 10 0 16,-6-10 0-16,7 9 0 0,-7-9 0 0,9 9 0 15,-9-9 0-15,8 10 0 0,-3-3 0 0,-5-7 0 16,0 0 0-16,10 8 0 0,-10-8 0 0,10 9 0 15,-3-2 0-15,-7-7 0 0,9 10 0 0,-1-3 0 0,-8-7 0 16,0 0 0-16,9 6 0 0,-9-6 0 0,8 7 0 0,-8-7 0 16,8 6 0-16,-8-6 0 0,11 7 0 0,-11-7 0 15,9 8 0-15,-2-2 0 0,-7-6 0 0,11 7 0 16,-2-1 0-16,-1-1 0 0,-8-5 0 0,10 8 0 16,-1-1 0-16,1-2 0 0,-10-5 0 0,10 7 0 15,-1-2 0-15,0 1 0 0,-1 1 0 0,0-2 0 16,-8-5 0-16,10 8 0 0,1-3 0 0,-2 0 0 15,-9-5 0-15,10 5 0 0,-10-5 0 0,11 7 0 16,-2-2 0-16,0 2 0 0,-1-2 0 0,0 0 0 16,-1 0 0-16,3 2 0 0,-3-1 0 0,2 1 0 15,3-2 0-15,-1 2 0 0,-2-2 0 0,1 1 0 16,1 1 0-16,-1-1 0 0,-1 0 0 0,0 0 0 16,-1 2 0-16,1-3 0 0,-9-5 0 0,13 5 0 0,-1 1 0 15,0-1 0-15,-2-1 0 0,1 0 0 16,-1 1 0-16,0 0 0 0,1 3 0 0,1-2 0 0,1 0 0 15,0-1 0-15,-2 0 0 0,3 0 0 0,1 0 0 0,-2 1 0 16,-2 0 0-16,2 1 0 0,1-1 0 0,0 1 0 16,-1-3 0-16,2 1 0 0,0 0 0 0,0 0 0 15,-1-1 0-15,-1 1 0 0,0-1 0 0,0 2 0 16,0 0 0-16,2 1 0 0,-2-5 0 0,1 2 0 16,-1 0 0-16,0 0 0 0,-1 0 0 0,1-3 0 15,0-1 0-15,0 1 0 0,0 2 0 0,0 0 0 16,0-2 0-16,0 0 0 0,0-1 0 0,0 3 0 15,0 1 0-15,1-2 0 0,2 0 0 0,0-1 0 0,-2 2 0 16,2-1 0-16,-2 0 0 0,0-2 0 0,1 0 0 0,-1 1 0 16,2 3 0-16,-2-2 0 0,-1-2 0 15,-1 0 0-15,0 0 0 0,2 0 0 0,2 0 0 0,-1-2 0 16,0-3 0-16,0 2 0 0,1 0 0 0,-1 1 0 16,1-2 0-16,2-1 0 0,2-2 0 0,-3 1 0 15,-1 0 0-15,0 0 0 0,0-2 0 0,1 1 0 16,0 0 0-16,0 0 0 0,0 2 0 0,0-2 0 15,-3 1 0-15,2 1 0 0,1-1 0 0,-2 1 0 16,1 0 0-16,0 2 0 0,-1 0 0 0,0-3 0 16,-2 0 0-16,1-1 0 0,2 1 0 0,-1-1 0 15,1 1 0-15,-2-1 0 0,-1-1 0 0,2-1 0 16,0 0 0-16,1 0 0 0,-2 1 0 0,2 0 0 16,1-1 0-16,0 1 0 0,0 1 0 0,-2 0 0 15,0 2 0-15,-1-2 0 0,1 2 0 0,-1 0 0 0,0 0 0 16,1 1 0-16,-2 1 0 0,0 1 0 0,0-1 0 0,0 0 0 15,2 1 0-15,0-2 0 0,-1 1 0 0,2-1 0 16,-1 0 0-16,1-2 0 0,-2 1 0 0,1-1 0 16,-1 1 0-16,0-1 0 0,1-1 0 0,-1-2 0 15,2 1 0-15,-1 0 0 0,1 1 0 0,-2-1 0 16,-2 0 0-16,0 1 0 0,-2 1 0 0,1 1 0 16,-1 1 0-16,0 1 0 0,0 1 0 0,-10 2 0 15,11-3 0-15,-2-1 0 0,-9 4 0 0,11-1 0 16,-11 1 0-16,10-2 0 0,-10 2 0 0,0 0 0 15,8-5 0-15,0 0 0 0,0-2 0 0,0-3 0 16,-2-3-928-16,3-8-176 16,2-10-48-16,0-12-23904 0</inkml:trace>
  <inkml:trace contextRef="#ctx0" brushRef="#br2" timeOffset="143646.63">6271 6943 29487 0,'-12'-1'1296'0,"3"-2"288"0,-3 0-1264 0,1-1-320 0,0 0 0 0,2 1 0 16,9 3 912-16,-9-3 128 0,1 0 32 0,8 3 0 15,-9-2-288-15,9 2-48 0,0 0-16 0,0 0 0 16,0 0-416-16,0 0-96 0,-8 5-16 0,2 3 0 16,-1 0-192-16,-1 1 0 0,-1 0 0 0,1 3 0 15,2 2 0-15,-3 2 144 0,-6 1-144 0,1-1 128 16,1 1 48-16,-1-2 0 0,-6 1 0 0,2-2 0 15,-2-1-176-15,2 2 160 0,0-4-160 0,3 0 160 16,2-1-160-16,2-1 0 0,0 1 0 0,2-5 0 16,9-5-320-16,0 0 16 0,0 0 0 0,0 0 0 15,0 0-2080 1,0 0-432-16,5-12-64 0</inkml:trace>
  <inkml:trace contextRef="#ctx0" brushRef="#br2" timeOffset="143925.03">6114 6829 36623 0,'0'0'1616'0,"0"0"352"0,0 0-1584 16,0 0-384-16,-9-3 0 0,9 3 0 0,0 0 384 0,0 0 0 16,0 0 0-16,0 0 0 0,0 0-240 0,0 0-144 15,0 0 160-15,-1 10-160 0,1-10 0 0,0 13 128 16,0 1-128-16,1 1 0 0,2 2 0 0,1 1 0 15,0-1 0-15,0 2 0 0,-2-2 0 0,2-1 0 16,0 3 0-16,1-2 0 0,2 0 0 0,1-3 0 0,1 0 0 0,0 1 0 16,0-5 0-16,-1 0 0 0,-2 1 0 0,2-1-160 31,0 2-208-31,0-1-32 0,-3 0-16 0,0 1 0 16,0-2-1328-16,1 1-272 0,-2-1-48 0,0 1-7536 0,1-2-1520 0</inkml:trace>
  <inkml:trace contextRef="#ctx0" brushRef="#br2" timeOffset="144602.57">7189 8007 3679 0,'0'0'160'0,"0"0"32"0,0 0-192 0,0 0 0 16,-4-8 0-16,4 8 0 0,0 0 2464 0,0 0 448 15,-2-7 96-15,2 7-5920 16,0-8-1184-16</inkml:trace>
  <inkml:trace contextRef="#ctx0" brushRef="#br2" timeOffset="144824.03">7197 7848 2751 0,'0'0'256'0,"0"0"-256"0,0 0 0 0,-10 5 0 15,1-1 3968-15,0 0 768 0,-1 0 128 0,1 3 48 16,1-3-2992-16,-1 1-576 0,-3 0-128 0,1 3-32 16,1 2-208-16,-2-1-32 0,-1-1-16 0,2 1 0 15,-1 0-352-15,1 1-80 0,0-1-16 0,0 0 0 16,-1-1-304-16,2-1-176 0,0 1 192 0,0 0-192 0,0 1 0 16,1-1 0-16,0-3 0 0,1 2 0 15,0-1-1808-15,2 1-272 0,6-7-48 16,-7 6-16-16</inkml:trace>
  <inkml:trace contextRef="#ctx0" brushRef="#br2" timeOffset="145202.84">7120 7791 7359 0,'-12'-4'656'0,"3"1"-528"0,-2-1-128 0,1 2 0 16,-1 4 6960-16,2 2 1360 0,2 0 256 0,7-4 64 15,0 0-7056-15,0 0-1424 0,-4 11-160 0,0 0-272 16,2 2 64-16,2-1 16 0,0-12 0 0,-1 20 0 16,1-2-320-16,-1-1-48 0,-2 1-16 0,-1 2 0 15,0-1-1840-15,0-1-368 0,1 1-80 0,-3-4-5792 16,0 1-1168-16</inkml:trace>
  <inkml:trace contextRef="#ctx0" brushRef="#br2" timeOffset="145993.19">8678 8105 4607 0,'0'0'400'0,"0"0"-400"0,0 0 0 0,-7-7 0 15,-1 2 4992-15,2 0 896 0,0 0 192 0,6 5 48 16,0 0-4400-16,0 0-864 0,-6-7-176 0,6 7-48 16,-7-5-160-16,7 5-32 0,0 0-16 0,0 0 0 15,-5-6-48-15,5 6-16 0,0 0 0 0,0 0 0 16,-8-4 256-16,8 4 48 0,-9 1 16 0,9-1 0 16,-10 5-64-16,2 2-16 0,1 2 0 0,0 1 0 15,-2 1-432-15,-1 0-176 0,4 0 128 0,-2-1-128 0,-2 1 0 16,-1 0 0-16,1 2 0 0,-1 0 0 15,1-2-640-15,0-1-16 0,-1 1 0 0,1 1 0 16,-1 1-2096-16,-1-2-432 0,1 1-80 16</inkml:trace>
  <inkml:trace contextRef="#ctx0" brushRef="#br2" timeOffset="146293.37">8387 8010 31327 0,'-20'-4'2784'0,"9"3"-2224"0,-4-2-560 0,3 2 0 16,2 1 1648-16,10 0 208 0,0 0 64 0,0 0 0 15,0 0-1536-15,0 0-384 0,4 13 0 0,5-3 128 16,4-2-128-16,4 4 0 0,3 1 0 0,3 1 0 15,2 2 0-15,1 1 0 0,-1 0 0 0,1 1 0 16,-1 1 0-16,-2 0 0 0,-1-1 0 0,-1 0-192 31,-1 0-176-31,-1 1-32 0,-1-1-16 0,-2 3 0 16,-4 0-1360-16,-2 2-272 0,-2 1-48 0,-1-1-12048 0</inkml:trace>
  <inkml:trace contextRef="#ctx0" brushRef="#br2" timeOffset="146963.04">9640 10002 20847 0,'0'0'912'0,"0"0"208"0,0 0-896 15,0 0-224-15,0 0 0 0,0 0 0 0,-9 6 1344 0,-1 1 208 16,0 2 48-16,1-1 16 0,2-2-336 0,-2 0-64 16,-1-4 0-16,-2 3-16 0,0 3-192 0,-2 1-48 15,-3 3 0-15,-3-1 0 0,1-2-464 0,-3 2-112 0,-2 2 0 16,0 3-16-16,-5 1-368 0,-1 0 0 0,0-1 0 0,-1 1 0 31,-1 1-384-31,2-1-64 0,3-3 0 0,1-1 0 16,1-1-656-16,4-3-144 0,3-1-32 0,1-3-8032 0,0 0-1616 0</inkml:trace>
  <inkml:trace contextRef="#ctx0" brushRef="#br2" timeOffset="147198.79">9151 10045 11055 0,'0'0'976'0,"0"0"-784"0,5-9-192 0,0 1 0 0,0-1 5760 15,5 5 1088-15,1 3 240 0,5 3 32 16,1 2-5536-16,2 3-1120 0,4 2-208 0,-3 3-64 16,-1 1-192-16,-2 1 0 0,0 2 0 0,-2 2 0 0,0 3 0 0,-2 2 0 15,-2-1 0-15,0 0 0 0,-2-1 0 0,-3 0-240 16,-3-1 80-16,2-1 16 16,0 1-304-16,2-1-48 0,0-2-16 0,-1-1 0 15,2 1-1328-15,1-3-272 0,0-2-48 0,3 1-6912 16,3 0-1376-16</inkml:trace>
  <inkml:trace contextRef="#ctx0" brushRef="#br2" timeOffset="147732.1">11320 11071 10127 0,'0'0'448'0,"0"0"96"0,-9 1-544 16,9-1 0-16,-10-2 0 0,0 2 0 0,10 0 4400 0,-9 0 768 16,9 0 144-16,-9 1 48 0,9-1-4288 0,-10 4-864 15,1 1-208-15,-2 2 0 0,0-1 144 0,-1-1-16 16,-3 1 0-16,1 0 0 0,-3 3 160 0,-4 0 32 0,-2-1 0 0,-2 1 0 16,-1 2 64-16,-1 2 32 0,-5 0 0 15,0 2 0-15,-2 4-256 0,0-1-160 0,0 0 192 0,0-2-192 31,0-3-1248-31,3-1-352 0,1-3-80 0,4-2-11248 0</inkml:trace>
  <inkml:trace contextRef="#ctx0" brushRef="#br2" timeOffset="147943.15">10820 11016 23039 0,'0'0'2048'0,"0"0"-1648"0,0 0-400 0,0 0 0 0,1 12 5248 16,3 1 960-16,1 1 192 0,3 3 32 0,4 1-5472 0,2 2-960 15,4 2-448-15,3 4 48 16,1 3-368-16,0 1-80 0,0 0-16 0,3 1 0 16,4 3-1824-16,0-1-384 0,-1-1-64 0,1-2 0 15,0-1-64-15,-1-2 0 0,1 2 0 0</inkml:trace>
  <inkml:trace contextRef="#ctx0" brushRef="#br2" timeOffset="148501.03">12205 12103 13823 0,'-15'4'608'0,"6"-1"128"0,-2 0-592 0,1-2-144 16,-2-1 0-16,2 2 0 0,0 2 4752 0,10-4 928 15,-9 3 176-15,9-3 32 0,0 0-4592 0,-9 4-912 16,0-1-192-16,9-3-48 0,0 0 0 0,-8 5 0 16,8-5 0-16,0 0 0 0,-11 6 176 0,-2-1 48 0,-3-1 0 0,-1 0 0 15,-3 0-96-15,0 3-16 0,-5 2 0 0,-4 1 0 31,-4 1-704-31,0 0-128 0,-3 1-48 0,-1 0 0 16,-3-2-2464-16,1 2-496 0,3-3-112 0,2-2-16 16,1-2 240-16,6-1 32 0,3-2 16 0</inkml:trace>
  <inkml:trace contextRef="#ctx0" brushRef="#br2" timeOffset="149276.84">11849 12060 21183 0,'0'0'1888'0,"0"0"-1504"16,0 0-384-16,0 0 0 0,0 0 3808 0,0 0 688 16,0 0 144-16,0 0 32 0,6 11-3472 0,-6-11-688 15,4 12-144-15,0-1-32 0,-1 2-336 0,0 0 0 16,-3 6 0-16,3-4 128 0,-1 0-128 0,1-1 0 0,-3 0 0 0,1 2 0 15,0 2 0-15,1 0 0 0,-2 2 0 16,1 0 0-16,2-2 0 0,1 1 0 0,0 0 0 16,-1 0 0-16,1-2-320 0,3-1 0 0,1-2 16 0,1-1 0 31,1 0-2432-31,2 0-480 0,1-2-112 0</inkml:trace>
  <inkml:trace contextRef="#ctx0" brushRef="#br2" timeOffset="149691.01">13825 11955 11967 0,'0'0'1072'0,"-10"5"-864"15,0-1-208-15,0 0 0 0,-1 0 5616 0,11-4 1072 16,-9 4 224-16,0 1 32 0,-1 0-5088 0,0 0-1008 15,10-5-208-15,-11 7-32 0,-1-1-32 0,0 2-16 0,-1 0 0 16,1 1 0-16,1 0-320 0,-2 2-64 0,-4 0-16 0,-2 4 0 16,0 0-160-16,-3 4-176 0,-3 0 48 15,-1 3 0 1,-1 1-320-16,0-3-48 0,1 0-16 0,2-3 0 16,-1-3-96-16,4-1-32 0,1-2 0 0,5-6 0 15,2-1 160-15,1-3 32 0,2-2 0 0,2-2-10304 0,1-1-2048 0</inkml:trace>
  <inkml:trace contextRef="#ctx0" brushRef="#br2" timeOffset="149904.37">13375 11914 25791 0,'0'0'1152'0,"0"0"224"0,0 0-1104 0,0 0-272 16,4 13 0-16,2 3 0 0,5 4 2656 0,-1-2 480 15,2 1 80-15,2 2 32 0,2 4-2560 0,2 0-512 16,3-3-176-16,0 0 0 0,-2 0 304 0,2-1-48 16,0-1-16-16,0-1 0 0,-1 1-240 0,-1-2 0 15,-1-2 0-15,1-1 0 16,-1 1-704-16,-3-2-224 0,0-1-48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5T17:28:27.9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3944 5618 1094 0,'0'0'97'0,"0"0"-77"16,0 0-20-16,0 0 0 16,0 0 179-16,11-10 32 0,-8 1 6 0,4-4 2 15,-7 10-122-15,4-12-24 0,3 15-5 0,7-13 0 16,-11 10-48-16,5-3-8 0,-1 2-3 0,0 4 0 0,3 0-9 0,1 4 0 15,-11-4 0-15,7 6-11 0,3-3 27 0,1 10 4 16,-7-4 2-16,6 0 0 0,-3 1 1 0,4 2 0 16,-4 4 0-16,0-3 0 0,3-1-2 0,5 1 0 15,-5-4 0-15,1 4 0 0,3-4 1 0,0 7 0 16,0-4 0-16,4-2 0 0,-4-1 0 0,3-3 0 0,1 4 0 0,0-1 0 16,3 1-3-16,0 2-1 0,-3 1 0 0,-1-7 0 15,8 3-7-15,-11 4-2 0,0-1 0 0,7-2 0 16,1 2 9-1,-8 7 2-15,0-6 0 0,7-4 0 0,-10 10-20 0,3-7 8 16,3 7-8-16,1 0 0 0,0-6 13 0,-1 2-4 16,-3 4-1-16,4 0 0 0,0 0-8 0,-1-4 0 15,1 4-12-15,7-6 12 0,-11-1 0 0,7 7 0 16,-3-6 0-16,3-4 12 0,3 7-12 0,-2-4 8 16,2 1-8-16,1-4 8 0,3 4-8 0,4-1 0 15,-11 4 0-15,7-3 0 0,-3 5 0 0,-4-2 0 0,4 0 0 0,-4-1 0 16,4 7 0-16,-1-3 0 0,1 3 0 0,-7 0 0 15,3 0 0-15,0 3-11 0,4-9 11 0,-4 6-8 16,4-3 8-16,-1-1 0 0,-6-5 0 0,7 9 0 16,6-10 0-16,-2 4 0 0,2 0 0 0,5-1 0 0,-1 1 0 15,0 3 0-15,0-6 8 0,4 5-8 0,-3 1 0 0,-1-3 0 16,0 12 0-16,-3-6-12 0,3 0 12 0,-3 9 0 16,0-9 0-16,6 10 0 0,-2-4 0 0,-1-3-8 15,-3 6 8-15,10-3 0 0,-7-2 0 16,4 2 0-16,-4-3 0 0,1 3-8 0,10-6 8 15,-15 9 9-15,8-9-1 0,0 0-8 16,0 0 0-16,3 6 0 0,0-6 0 0,1 0 0 0,6 0 0 0,-7 0 0 16,11-3 0-16,-3 3 0 0,-8 0 0 0,4 0 0 15,0 6 0-15,0-6 0 16,-4 0 0-16,4 6 0 0,-4-3 0 0,8-3 0 0,-8 10 0 0,0-4 0 16,1 3 0-16,-5-6 0 0,12 7 8 0,-11 5-8 15,6-2 0-15,-6-4 0 0,7 4 9 0,-4-4-9 16,1 0 0-16,3 1 9 0,-4-1-9 0,4 0 8 15,3-2-8-15,4-4 8 0,-7 3-8 0,7-3 0 0,-11 3 9 0,4-6-9 16,0 0 0-16,0 0 0 0,3 0 0 0,1 9 0 16,-1-9 12-16,7 10 5 0,-13-1 1 0,10 1 0 15,-11-1-18-15,4 0 0 0,0 1 0 0,0-1-9 16,-4 7 9-16,7-4 16 0,-3-9-4 0,4 7-1 16,-5-1-11-16,5 0 0 0,-1-3 0 0,4 4 0 15,-10-7 21-15,2 6-1 0,5-3 0 0,-4-2 0 16,3 5-20-16,0 0 0 0,1-2 0 0,3-4 0 15,0 6 0-15,0 0-16 16,-4-2 2-16,0-4 1 0,1 6 13 0,-4 0 0 16,3-2 9-16,-3-4-9 0,7 6 12 0,-4 0-3 0,1-2-1 0,2 2 0 15,-2 0 0-15,-4 4-8 0,0-4 12 0,-1 10-4 16,5-10-8-16,-4 4 0 0,0-4 0 0,3 0 0 16,4-2 0-16,-4 2 0 0,4-6 0 0,-3 7 0 15,-8-1 0-15,4-3 0 0,3-3 0 0,-3 7 0 16,-7-1 0-16,3-3 0 0,7 3 0 0,1 1 0 0,-4-1 0 0,0 1 0 15,3 2 0-15,-3 1 0 0,7-4 0 0,-7 0 0 16,-8 1 0-16,8-1 0 0,0 0 0 0,4 1 0 16,-8 2 0-16,4-2 0 0,3-1 0 0,1 7 0 15,2-4 0-15,-6-3 0 0,0 1 12 0,-4 2 1 16,4 4 0-16,0-7 0 0,-3 1-13 0,2-1 0 16,1 3 8-16,-3-2-8 0,2-1 0 0,1 0 0 0,0 4 0 0,-3-4 0 15,-1 1 0-15,0 5 0 0,1 1 0 0,-5 0 0 16,-2-4 0-16,2-3 9 15,5 7-9-15,-4-7 8 16,3-2-8-16,0 2 0 0,4 0 0 0,-4-2-11 0,4-4 11 0,-3 6 0 16,-5-3 0-16,5 0 0 0,-4-2 0 0,3 8 0 15,-3-6 0-15,3 4 0 0,0 2 0 0,1-3 0 16,-5 1 0-16,5-1 0 0,-4 7 0 0,3-4 0 16,-3-2 0-16,0 2 0 0,-1-2 0 0,-2-1 0 0,-1 0 0 0,0 1 0 15,4-1 0-15,-4 0 0 0,4-2 0 0,0 2 8 16,0 0-8-16,3-6 0 0,0 7 0 0,1-10 0 15,-1 9 0-15,-3-3 0 0,3-3 0 0,-3 4 0 16,-4-4 0-16,8 3 0 0,-5-3 9 0,1-3-9 16,0 6 15-16,0 0-4 0,3-3-1 0,-3-3 0 0,3 10-10 0,1-1 10 15,-1 0-10-15,-3 1 10 16,0-1-10-16,-4 1 0 0,4-1 0 0,-4 0 0 0,7-6 0 16,-3 7 0-16,0-10 0 0,3 6 8 0,1-6-8 0,-1 0 0 15,-3 0 0-15,-1 0 0 0,5-4 0 0,-8 4 8 16,4 0-8-16,-4-3 0 15,-3 3 8-15,3 0-8 0,4 0 0 0,-4 3 8 16,1-9-8-16,-1 6 12 0,0 0-12 0,0 3 12 16,1-3-12-16,-1 0 0 0,0 0 0 0,1-4 0 0,-5 4 13 0,-3 0-2 15,4 0-1-15,-4-3 0 16,-3-3-10-16,3 3 0 0,1-7 0 0,-5 10 0 0,5-6 0 0,-5-1 0 16,4 4 8-16,-3-6-8 0,-4 6 0 0,0-7-12 15,4 7 2-15,0 0 1 16,0-3-169-16,-1 2-34 0,4 4-6 0</inkml:trace>
  <inkml:trace contextRef="#ctx0" brushRef="#br0" timeOffset="2920.71">19449 12369 1094 0,'0'0'97'0,"-7"-9"-77"16,3 9-20-16,1-10 0 0,-1 7 151 0,0-3 26 0,4 6 6 0,0 0 1 15,-3-6-124-15,3 6-24 0,0-7-4 0,0 7-2 16,0 0 30-16,0 0 5 0,0 0 2 0,0 0 0 15,0 0-16-15,7-9-3 0,0 9-1 0,4 0 0 16,-4 6-7-16,3-3-2 16,-3 7 0-16,0-1 0 0,0-6-13 0,4 13-2 0,0 0-1 15,-4-1 0-15,0 1-12 0,3 6-2 0,-6 6-8 0,6-3 12 16,-3 7-4-16,1-1-8 0,-1 0 11 16,-4 1-11-16,1-1 16 0,-1 0-3 0,1 1-1 15,3-4 0-15,-4-3-4 0,4-3-8 0,4 0 11 16,0-3-11-16,-1 3 0 0,1-3 0 0,6-7 0 0,-3 1 0 31,4-4-95-31,-4 0-25 0,4 1-6 0,-1-7-904 0</inkml:trace>
  <inkml:trace contextRef="#ctx0" brushRef="#br0" timeOffset="3253.25">20105 12391 2016 0,'-18'6'179'0,"11"-3"-143"0,-7 1-36 16,0 5 0-16,3-3 136 0,-3 7 20 15,0-4 4-15,4 4 0 0,-5-1-142 0,5 10-29 16,-1 3-5-16,-3 0-2 0,0 7 3 0,0 2 1 15,0 4 0-15,-4 3 0 0,-3 3-7 0,0 0-2 16,3-1 0-16,-7 8 0 0,-6-1 23 0,-1 6 8 0,-7-2 0 0,4 8 0 16,-4 1 14-16,4-7 2 0,-4 4 1 0,0-7 0 15,7 1-14-15,1-1-3 0,2-9-8 0,1 3 12 16,7-3-12-16,0-10 9 0,7 7-9 0,3-7 8 31,1 4-58-31,10-13-12 0,0-6-2 0,10 3-1 0,1-13-166 0,10 1-33 0,25-20-6 16,0-8-2-16</inkml:trace>
  <inkml:trace contextRef="#ctx0" brushRef="#br0" timeOffset="3586.85">20609 12551 2178 0,'-10'0'96'0,"10"0"20"0,-7 0-92 0,7 0-24 16,0 0 0-16,0 0 0 0,0 0 29 0,0 0 2 16,0 0 0-16,0 0 0 0,0 0 0 0,10 6 0 0,1-6 0 0,3 3 0 15,-3-3 7-15,3 0 2 0,0 0 0 0,7 0 0 16,-3 0 16-16,6 0 3 0,4 0 1 0,-3-3 0 15,3-3-32-15,4 6-7 0,-4-3-1 0,4-7 0 16,0 7-20-16,3-3 0 0,0-3 0 0,1 2 0 16,2 1 0-16,1-3 0 0,-7-1 0 0,3 7 0 15,-3 0-72-15,-4-3-20 16,1 6-3-16,-5 0-686 0,-3-3-138 16</inkml:trace>
  <inkml:trace contextRef="#ctx0" brushRef="#br0" timeOffset="3821.87">20715 12855 2412 0,'0'0'107'0,"0"0"21"0,0 0-102 0,0 0-26 16,0 0 0-16,7 6 0 0,4-2 60 0,-1-1 6 15,4 6 2-15,4-9 0 0,0 10-44 0,6-7-9 16,-2 3-2-16,2-3 0 0,1-3 3 0,3 6 0 15,4-6 0-15,0 3 0 0,3-3-16 0,0-3 0 16,1 3 0-16,2-6 0 0,5 6 0 0,-5-3 0 16,1 3-11-16,-3-6 11 15,-1 3-140-15,0-7-20 0,-3 1-4 0,0 6-888 0</inkml:trace>
  <inkml:trace contextRef="#ctx0" brushRef="#br0" timeOffset="4408.96">21989 12520 2206 0,'0'0'48'0,"0"0"11"0,0 0 1 0,0 0 3 0,0 0-51 0,0 0-12 0,0 0 0 0,3 9 0 16,1-3 24-16,-1 7 1 0,-6-1 1 0,3 1 0 16,-4 6 14-16,1 3 2 0,-4 0 1 0,0 0 0 15,-4 6-11-15,0-6-3 0,8 6 0 0,-8-3 0 16,-3-3-5-16,4-3 0 0,6 3-1 0,-3-10 0 15,-4 7-7-15,8-6-2 0,-1-4 0 0,4 1 0 16,0-10 2-16,0 0 1 0,0 0 0 0,0 0 0 0,11-4 5 0,3-2 1 16,-7-3 0-16,4-4 0 0,-1-6-10 0,4 4-1 15,-3-14-1-15,0 8 0 0,3-11 7 0,0 1 2 16,7-10 0-16,-7 7 0 16,0 2-28-16,0 1-6 0,4-1-1 0,-4 14 0 15,-3-4 7-15,-1 12 8 0,-3-2-13 0,4 9 5 16,-1 6 8-16,-10-3-10 0,0 12 10 0,4 7-10 15,-1 3 10-15,1 0 9 0,-4 6-1 0,0-6-8 16,0 0 23-16,7 6-3 0,-3-6 0 0,-1-6 0 0,-3 3-20 0,4 3 0 16,6-13 0-16,-3 4 0 0,-3 2 10 0,3-11-2 15,7 8-8-15,0-12 12 0,0 0-1 0,-3 0-1 16,-1 0 0-16,8 0 0 0,7-12 2 0,-1 2 0 0,-2 1 0 16,-1-4 0-16,7-6 2 0,-7-3 1 15,0 0 0-15,0 4 0 0,1-4 1 0,-1 0 1 0,0 0 0 0,-3 9 0 16,-4-6-17-16,7 10 0 0,-4-4-13 0,1 13 5 15,-4-3 18-15,0 6 4 16,0-3 1-16,4 4 0 0,0 5-15 0,-1 0 0 16,-3 1 0-16,4 2 0 0,3-2 0 0,0 2 0 0,-6 4 0 0,-1-3 0 15,7-1 0-15,0 7 0 0,-7-7 0 0,-3 1 0 16,3 3 0-16,0-1 0 0,-3 1 0 16,-1 0 0-16,-6-1 0 0,3 1 8 0,3 0-8 15,-6-4 0-15,-1 1 0 0,4-1 0 16,-3 4 0-16,3-3 0 15,0-10-31-15,0 6-9 0,4 1-1 0,-1-7-1 16,4 3-69-16,0-6-13 0,1 0-4 0,2-6-700 0,1 3-140 0</inkml:trace>
  <inkml:trace contextRef="#ctx0" brushRef="#br0" timeOffset="5386.91">24130 12382 57 0,'0'0'0'0,"0"0"0"15,-4 0 0-15,4 0 0 0,-3-3 297 0,-4 6 55 16,0-3 10-16,-4 9 2 0,1-3-172 0,-4 1-34 15,-1 2-7-15,-2 4-2 0,-1 5-42 0,1-5-9 16,-5 6-2-16,1 3 0 0,-3-3-9 0,2 2-3 16,-6 1 0-16,3 7 0 15,1-4-7-15,-1-3-1 0,0 0-1 0,1 6 0 16,2-6-33-16,-2 6-6 0,3-6-2 0,-1 0 0 0,5 0-34 0,-1-10 0 16,-3 10 0-16,7-6 0 15,0-3-15-15,0-1-9 0,3-2-3 0,1-1 0 16,2-6-102-16,1-3-21 0,7 0-4 0,0 0-598 15,0 0-119-15</inkml:trace>
  <inkml:trace contextRef="#ctx0" brushRef="#br0" timeOffset="5591.22">23618 12372 1958 0,'0'0'87'0,"0"0"17"0,0 0-83 0,0 0-21 0,0 0 0 0,-3 10 0 16,3-1 248-16,0 0 46 0,3 4 9 0,5 0 1 15,-1 5-250-15,0 1-54 0,3 3 0 0,1 0-11 16,-1 6 11-16,1-3 0 0,7 7 0 0,-4-1 8 16,0 0-8-16,0-2 0 0,0-4-11 15,4 6 11-15,-4-9-108 0,0 6-16 0,4-6-4 0,-1 0 0 32,4-9-102-32,1 6-21 0,-5-7-4 0,1-2-1 0</inkml:trace>
  <inkml:trace contextRef="#ctx0" brushRef="#br0" timeOffset="5871.4">25012 12391 3402 0,'0'0'75'0,"-4"6"15"0,1 1 3 0,-1 2 3 0,4 0-77 0,0 10-19 0,0-3 0 0,0 9 0 16,0-3-21-16,4 3-8 0,-1 3-2 0,-3-3 0 0,0 7 16 15,0-1 3-15,4 0 1 0,-1 1 0 0,-3-1-7 0,0-3-2 0,0-3 0 0,0 4 0 32,0-4-37-32,0-3-8 0,0-3-2 0,0-1 0 15,0-5-91-15,0-1-18 0,0-2-4 0,0 2-582 16,0-12-116-16</inkml:trace>
  <inkml:trace contextRef="#ctx0" brushRef="#br0" timeOffset="6042.7">24874 12736 1785 0,'0'0'159'0,"0"0"-127"0,0 0-32 0,-7 3 0 16,4 7 288-16,3-10 51 0,0 0 10 0,0 0 3 0,-4 9-254 0,8-6-50 15,-4-3-11-15,10 10-1 0,1-1-24 0,0-6-12 16,6 3 12-16,4-3-12 0,1-3 0 0,6 0 0 15,0 0 0-15,7-3-12 16,1-3-144 0,-1-6-29-16,4 2-6 0,-4-2-1029 0</inkml:trace>
  <inkml:trace contextRef="#ctx0" brushRef="#br0" timeOffset="6555.86">26095 11780 3308 0,'0'0'73'0,"0"0"15"0,0 0 4 0,0 0 0 0,-11 9-74 0,1-6-18 0,3 16 0 0,7-7 0 31,0 7-19-31,-4 10-7 0,4-4-2 0,-3 12 0 16,3 1 0-16,-4 3 0 0,1 9 0 0,-4 3 0 0,3 0 4 0,-3 1 1 0,0-4 0 0,0-3 0 15,0 6 23-15,0-3 0 0,3-6-9 0,-3 7 9 16,0-8 0-16,0 1 0 0,-3-6 0 0,2-4 0 15,1-2 0-15,0-1 0 0,0-3 0 0,0-3 0 16,0-6 36-16,4 0 5 0,-4-6 1 0,3-1 0 16,4-2-25-16,-3-7-5 0,3-3 0 15,0 0-1-15,0 0-11 0,10 0 8 0,4 0-8 0,0-13 8 16,0 4-8-16,8-7 0 0,2-9 0 0,5 3-11 16,-5-9 11-16,4-1 0 0,1 1-9 0,2-4 9 15,1 1 0-15,-4-4 0 0,1 7 0 0,-5 0 0 16,1-1 0-16,-4 10 0 0,0 0 0 0,1 4 0 15,-5 5 8-15,-3 0 4 0,0 4 0 0,0 0 0 16,1-1-12-16,-5 10 8 0,4-3-8 0,-3 6 8 16,-1-3-8-16,5 10-9 0,-5-4 9 0,1 6-13 0,-1-2 13 0,1 2-11 15,3 1 11-15,-3 6-10 0,-4 3 10 0,0 0 0 16,-4 9 0-16,-3-3 0 0,0 4 0 0,-3-7 0 16,-4 6 0-16,-4 0 11 0,0 1 3 0,-3-1 1 15,-3 1 0-15,-4-1 0 0,-1-3-1 0,5-3 0 0,-4 3 0 16,-1-6 0-16,1-6 6 0,0 3 0 0,0-7 1 0,0 4 0 15,0-10-10-15,3 4-3 16,-3-10 0-16,3 6 0 16,-3-12-116-16,0 6-24 0,0-10-5 0,-1-2-1 0</inkml:trace>
  <inkml:trace contextRef="#ctx0" brushRef="#br0" timeOffset="8115.8">10714 15260 1609 0,'0'0'71'0,"3"-9"15"0,-3 6-69 0,4-7-17 0,3 1 0 0,-3 0 0 16,-4 5 76-16,0-2 11 0,10 0 2 0,-3 0 1 16,-7-4-31-16,4 1-7 0,-1 6 0 0,1 0-1 15,6-4 17-15,-10 7 4 0,0 0 1 0,0 0 0 16,0 0 1-16,0 0 0 0,0 0 0 0,0 0 0 15,-7 0-5-15,7 0-1 0,0 0 0 0,0 0 0 0,-7 0-24 0,7 0-6 16,-3 10-1-16,-4-7 0 0,-4 6-1 0,4-3 0 16,0-2 0-16,3 8 0 15,-3-2-7-15,4-1-1 0,-8 4-1 0,1-4 0 0,6 10-9 0,-6-7-2 16,-12 7 0-16,8-6 0 0,0 9-3 0,-3-4-1 16,-1 4 0-16,-3 0 0 0,-4 0 0 0,4 6 0 15,3-6 0-15,-6 4 0 0,-5-1-4 16,5 0 0-16,-1-3-8 0,4 0 12 0,0 6-12 15,-1-6 8-15,1 0-8 0,4 0 0 16,-1 0 0-16,0 0 8 0,1 3-8 0,3-3 0 0,-1-7 0 16,5 4 0-16,-4 0 8 0,3-3-8 0,1-7 0 0,3 0-10 15,-1 1 2-15,1-7 0 16,0 6-17-16,0-9-3 0,4 7-1 0,3-7 0 16,-4 0-51-16,4 0-11 0,0 0-1 0,-7-7-1 15,7 7-112-15,-3 0-23 0,3 0-4 0</inkml:trace>
  <inkml:trace contextRef="#ctx0" brushRef="#br0" timeOffset="8445.27">10273 15173 403 0,'0'0'17'0,"0"0"5"0,0 0-22 0,-4 6 0 0,-3 0 0 0,7-6 0 16,0 0 472-16,0 3 89 0,0 7 19 0,4-1 3 16,6 0-459-16,-3 1-91 0,1-4-18 0,-1 4-4 15,7-1 30-15,0 10 7 0,-4-7 0 0,-3 1 1 16,-3-4 20-16,7 10 4 0,10 0 1 0,-7-3 0 0,-7 5-16 0,3-2-3 16,12 10-1-16,-1-8 0 0,-11 5-34 0,8-4-8 15,3 6 0-15,0-6-1 0,-3 6-1 0,3-3 0 16,-3-3 0-16,7 6 0 0,3-3-10 0,-4 7 0 15,-6-10 0-15,7 9 0 0,-1-6 0 0,1 0 0 16,7 3 0-16,-4-3 0 0,0-3-15 0,1 0-8 0,2-3-1 0,-2 3-1 31,-1 0-125-31,0 0-25 0,7 3-5 0,-10-3 0 0</inkml:trace>
  <inkml:trace contextRef="#ctx0" brushRef="#br0" timeOffset="9431.98">1027 9936 2761 0,'0'0'122'0,"0"0"26"0,0 9-119 0,0 1-29 0,0 2 0 0,7-2 0 15,-4 8 0-15,8 1-13 0,-1 3 1 0,1 0 0 16,3 0 4-16,-3 0 8 0,3 9-13 0,0-9 5 16,7 6 8-16,-3-6 0 0,-1 4 0 0,-3-8 0 15,8 4 0-15,-8 0 0 0,0-6 0 0,7 0 0 16,-7-1 0-16,-3-2 0 0,3-4 0 0,0 1 0 15,4-4 0-15,-4 3-8 0,0-2 0 16,-4-4 0 0,11-3-49-16,-6 0-10 0,-1 0-1 0,0-3-1 15,3-4-137-15,-2-2-27 0,2-4-6 0</inkml:trace>
  <inkml:trace contextRef="#ctx0" brushRef="#br0" timeOffset="9712.53">1986 9550 1785 0,'4'-19'79'0,"-4"10"17"0,-4 6-77 0,4-4-19 15,0 7 0-15,0 0 0 0,-3-3 185 0,3 3 34 16,-7 0 6-16,7 0 2 0,-4 3-150 0,-7 7-29 0,1-1-7 0,6 4-1 16,-6 9-28-16,-4 0-12 0,-4 6 8 0,0 0-8 15,-3 10 23-15,0 3-1 0,3-1 0 0,-3 10 0 16,-3 4 14-16,-8 2 2 0,4 7 1 0,-1 3 0 15,-6 6 7 1,0 3 2-16,0 7 0 0,-8 2 0 0,1 10-21 0,-4-6-4 16,-3 6-1-16,-1-9 0 0,-3 9-14 0,4 0-8 15,0-3 10-15,10-6-10 16,0-7-31-16,7 7-12 0,4-10-2 0</inkml:trace>
  <inkml:trace contextRef="#ctx0" brushRef="#br0" timeOffset="29546.66">29189 11864 921 0,'0'0'82'0,"0"0"-66"16,0 0-16-16,0-9 0 0,0-1 140 0,3 4 25 15,-3-3 5-15,0 9 1 16,0-7-130-16,0 7-25 0,0-6-6 0,0 6-1 0,0-6 52 0,0 6 11 15,0-9 1-15,0 9 1 16,0 0 22-16,0 0 5 0,0 0 1 0,0 0 0 0,0 0-36 0,0 0-7 16,0 0-2-16,7 6 0 0,-3-3-37 0,-1 9-8 15,1-2-2-15,0 9 0 0,-4-7-10 0,0 16 0 16,0-2 9-16,-8 5-9 0,5 0 11 0,-1 10-3 0,-6-6 0 16,3 12 0-16,-4 0 1 0,-3-7 0 0,4 4 0 0,-5-3 0 15,1 0-9-15,0-7 8 0,0 7-8 0,3-10 8 16,-6 4 10-16,6-4 2 0,-3-2 0 0,4-4 0 15,-1 3 25-15,4-6 6 0,-4-3 1 0,4-1 0 16,4-2-32-16,-1-7-7 0,1 4-1 16,-1-7 0-16,4-6 16 0,0 0 4 0,0 0 0 0,0 0 0 15,0 0-32-15,0-6 0 0,0-7 0 16,0 4 0-16,4-13 0 0,-1 3 19 0,4 4-3 16,-3-7 0-16,3-7-8 0,-4 8-8 0,4-8 12 0,1 7-12 15,2 0 0-15,1 0 0 0,-4 4 0 0,3-4 0 16,4 9 0-16,-3-6 0 0,0 10 0 0,-1-4 0 15,4 4 0-15,0 0-9 0,-3 5 9 0,3 1-8 16,0-3 8-16,4 6-12 0,-4 6 12 0,7-3-12 16,-3-3 12-16,3 10-8 0,-3-7 8 0,-1 6-8 15,1 1 8-15,-1-1 0 0,-2 4 0 0,2-1-8 0,1 4 8 0,-4 0 0 16,0 2 0-16,-3 4 0 0,-1 0 0 0,1 0-8 16,-4 3 8-16,3 0 0 0,-2-3 0 0,-5 0 0 15,4 0 0-15,0-3 8 0,0 3-8 0,-3 0 0 16,3-6 0-16,3-1 0 15,-6-5-85-15,7 2-15 0,-4-2-4 0,0-4 0 16,3-3-60-16,1-3-13 0,-1-9-3 0</inkml:trace>
  <inkml:trace contextRef="#ctx0" brushRef="#br0" timeOffset="29755.84">29792 12498 2797 0,'0'0'124'0,"0"0"25"0,0 0-119 0,0 0-30 16,0 0 0-16,0 0 0 0,7 0 8 0,7 9-8 0,0 1 0 0,0 2 0 16,1-3 0-16,-1 4-16 0,3 3 1 0,-3-1 1 15,-3 7 14-15,3-3 0 0,0 0 0 0,0-3-9 16,-3 2-25 0,0 4-5-16,-4-3-1 0,3-6 0 0,-3 6-23 0,0-7-5 0,-3 1 0 0,-1-4-1 15,1 0-91-15,-4-9-17 0,0 0-4 0,0 0-683 16</inkml:trace>
  <inkml:trace contextRef="#ctx0" brushRef="#br0" timeOffset="29988.99">30131 12388 2487 0,'0'0'55'0,"-4"3"11"0,-6 10 2 15,-1-4 2-15,-3 4-56 0,0 12-14 0,0-3 0 0,-4 3 0 0,0 3 16 16,-3 3 0-16,7 4 0 0,-7 6 0 0,3-7 25 15,-3 4 6-15,4 2 1 0,-1-2 0 0,-3 3-32 0,3 0-7 16,0-7-1-16,1 7 0 0,-1-7-8 0,4 7 8 16,-4 9-8-16,1-6 8 0,-4 0-8 0,3-3 0 15,-3 3 0-15,3 3 0 0,1-13 0 0,-1 7-17 0,0-6 4 16,4-7 1 0,0-3-26-16,0-6-5 0,7-1-1 0,0-5 0 15,3-4-86-15,1-5-18 0,3-4-3 0</inkml:trace>
  <inkml:trace contextRef="#ctx0" brushRef="#br0" timeOffset="30590.52">30180 12485 3049 0,'0'0'135'0,"0"0"28"0,-7 3-131 0,0 7-32 0,0-1 0 0,3 13 0 31,1 0-35-31,-1 0-13 0,4 9-4 0,0 1 0 0,0 8 16 0,0-2 4 0,0 0 0 0,0-1 0 16,0-2 7-16,0-4 1 0,-3 4 1 0,3-4 0 15,-4 0 31-15,4 1 7 0,0-1 1 0,-3-9 0 0,3 9 8 0,-4-12 3 16,1 9 0-16,3-12 0 0,-4 6 7 0,1-3 2 16,-1 0 0-16,1-7 0 0,3 1-14 0,-4-7-2 15,1-3-1-15,3-3 0 0,0 0-3 0,0 0 0 16,0 0 0-16,0 0 0 0,0-9 1 0,0-4 0 15,3-9 0-15,1 0 0 0,-1-6-17 0,4-3 0 16,0-1 0-16,4-2 0 0,3-7 0 0,0 7 0 16,0-7 0-16,0 0 0 0,4 0 0 15,-4-3 0-15,0-3-8 0,0 7 8 0,0-1 0 0,-3 0 0 0,3 10 0 0,0-4 0 16,-3-2 0-16,-1 12 0 0,4-4 0 0,-3 7 0 16,3 0 0-16,0 4 0 15,-3-4 0-15,3 9 0 0,0-6 0 0,0 7-12 0,7-1 12 16,-7 4-12-16,1-1 12 0,-1 1-12 15,3 6 12-15,-3-3-12 0,1 6-1 0,-5 0 0 16,4 0 0-16,0 0 0 0,-7 6 13 0,4-3 0 16,-7 6 0-16,3 1-9 0,-4 2 9 0,1-2-8 0,-1-1 8 0,1 4-8 15,-1-1 8-15,-3-2 0 0,4 8 0 0,-1-5 0 16,-3 0 0-16,0-4 0 0,0 10 0 0,0-7 0 16,0-2 0-16,0 2 0 0,0 4 0 0,-3-3 0 15,-1-4 0-15,1 3 0 0,-4-2 0 0,0 2 0 16,-4-2 0-16,-3 2 0 0,0-2 0 0,-4 2 0 0,-3-2 13 0,-4 9-1 15,-3-10-1-15,-4 3 0 0,4-2-2 0,-4-1 0 16,1 1 0-16,2-4 0 16,1 3-1-16,3 1-8 0,4-1 12 15,7-6-4-15,0 7-16 0,3-10-4 0,1 6-1 0,6-3 0 32,4-3-123-32,0 0-24 0,0 0-4 0,0 0-645 0,11 0-129 0</inkml:trace>
  <inkml:trace contextRef="#ctx0" brushRef="#br0" timeOffset="31075.11">30879 12444 1094 0,'0'0'97'0,"0"0"-77"16,3-9-20-16,1 6 0 0,-1-7 333 0,4 1 63 16,-3 0 13-16,3-4 3 15,-4 10-360-15,8-3-71 0,-4-4-14 0,0 10-3 16,-7 0 0-16,7-3 0 0,0 0 0 0,-7 3 0 0,0 0 26 0,0 0 10 0,0 0 0 0,0 0-9 15,0 0 43-15,-10 3 9 0,3 0 1 0,-8 7 1 16,1-4 11-16,-3 3 1 0,-4-2 1 0,3 2 0 16,-3 4-29-16,0 2-5 0,3-2-2 0,0-1 0 15,1 7-14-15,3 0-8 16,-1-3 10-16,5 2-10 0,3-5 0 0,0 6 0 16,3 0 0-16,4-4 0 0,0 4 0 0,7-6 0 0,0 5 0 0,4-5 0 15,7-4 0-15,-1 4 0 0,4-4-11 0,4-2 11 16,0-4 0-16,6 6 0 0,-2-6 0 0,2-3 0 15,1 0 0-15,0 0 13 0,-4 0-1 0,0-3-1 16,-3 0 1-16,0-3 0 0,-1 3 0 0,-6-4 0 16,0-2 21-16,-4-4 5 0,0 4 1 0,-3-4 0 15,-1 1-6-15,1-1-1 0,-4-2 0 0,0-1 0 0,-4 0 5 0,4 1 1 16,-7-1 0-16,0 3 0 0,4-5-6 0,-8 5 0 16,4-6-1-16,-3 7 0 0,-1-7-17 0,1 6-3 15,-8 4-1-15,4-4 0 0,0 4-10 0,0 0 10 16,0-4-10-16,-4 10 10 0,4-3-10 0,-3-4 0 15,3 7-10-15,-4 0 10 0,4-3-14 0,0 6 3 16,7 0 1-16,-7-3 0 16,3 3-70-16,-3-7-13 15,-3 7-3-15,3 0-1 0,7 0-106 0,-7 0-21 0</inkml:trace>
  <inkml:trace contextRef="#ctx0" brushRef="#br0" timeOffset="33733.08">29683 14596 1562 0,'0'0'69'0,"0"0"15"0,0 0-68 0,0 0-16 0,0 0 0 0,0 0 0 16,0 0 76-16,0 0 12 15,0 0 3-15,7-4 0 0,0-2-43 0,0 6-9 16,0-3-2-16,0 3 0 0,-7 0-1 0,4-6 0 16,6 6 0-16,-3 0 0 0,-3 0 29 0,-4 0 6 0,0 0 1 0,0 0 0 15,0 0-21-15,7 0-4 0,-7 0-1 0,0 0 0 16,0 0-18-16,7 6-4 0,-7-6-1 0,3 3 0 15,-3-3-3-15,7 10 0 0,-7-10 0 0,4 3 0 16,-4-3 3-16,0 0 0 0,3 6 0 0,-3-6 0 16,8 3-11-16,-8-3-3 0,0 0 0 0,0 0 0 15,3 6-9-15,-3-6 0 0,0 0-12 0,0 0 12 16,0 0 0-16,0 0 13 0,0 0 0 0,0 0 0 16,0 0 4-16,0 0 1 0,0 0 0 0,0 0 0 15,0 0-18-15,0 0 0 0,0 0 8 0,7 3-8 0,-7-3 0 0,0 0 0 16,0 0 0-16,0 0 0 0,0 0 0 15,0 0 0-15,0 0 0 0,0 0 0 0,0 0 0 16,0 0 0-16,0 0 0 0,0 0 0 0,0 0 0 16,0 0 0-16,0 0 0 0,0 0 0 15,0 0 0-15,0 0-11 0,0 0 2 0,0 0 0 16,0 0-82-16,0 0-16 0,7 7-3 0,-7-7-1 16,7-7-65-16,0 4-12 0,14-12-4 0,-14-1 0 0</inkml:trace>
  <inkml:trace contextRef="#ctx0" brushRef="#br0" timeOffset="34991.07">18140 15019 1663 0,'0'0'73'0,"0"0"16"0,0 0-71 0,-7 0-18 16,0-3 0-16,0 3 0 0,7 0 43 0,-7 0 5 0,0 3 0 0,0-3 1 16,7 0-40-16,0 0-9 0,-8 0 0 0,8 0 0 15,0 0 27-15,0 0 5 16,0 0 2-16,0 0 0 0,-7 0 43 16,7 0 9-16,0 0 2 0,0 0 0 0,0 0-8 0,-7 0-2 0,0 6 0 0,7-6 0 15,-3 3-33-15,3-3-6 16,0 0-2-16,-4 10 0 0,1-7-16 0,3 6-3 0,-4 4-1 15,4-7 0-15,0 3-6 0,4 4-2 0,-1-4 0 16,4 4 0-16,-3-1-9 0,-1 7 0 16,4 0 0-16,0-3 8 0,1 3-8 0,-1 3 0 0,-4 0 0 0,4-1 0 15,0-2 0-15,4 10 0 0,-4-4 0 0,0-3 0 16,0 6 0-16,0-3 0 0,-3 6 0 0,3-3 0 16,-4-2-9-16,1 5 9 0,-1-3 0 0,1-3 0 15,-1 3 0-15,1 1 0 0,-4-4 0 0,0 6 9 16,0-9-1-16,0 6 0 0,0-3 0 0,-4 4 0 0,4-4-8 0,-3 3 8 15,-1-6-8-15,1 0 8 0,-4 0 20 0,0 0 3 16,3 0 1-16,-3-4 0 0,-4 4-32 0,4-3 0 16,-3-6 0-16,-1 6 0 0,1-7 10 0,-1 1-10 15,-3-4 10 1,-4 0-10-16,4 4 15 0,4-4-3 0,-8-2-1 0,0-4 0 16,1 6 2-16,3-6 1 0,-4-3 0 0,0 0 0 15,1 0 18-15,-1 0 4 0,0 0 1 0,4-3 0 0,0 0-21 0,0-3-4 16,0 3 0-16,0-4-1 0,0-2-11 15,3 9 8-15,-3-6-8 0,3-1 8 0,1 4-8 16,-1-3 0-16,4 3 0 0,-3-3 0 0,6 3-8 0,-3-1-1 16,3-2 0-16,-3 6 0 15,7 0-18-15,0 0-3 0,-3-9-1 0,3 9 0 16,0 0-31-16,0 0-6 0,0 0-2 0,0 0 0 16,0 0-33-16,-4 0-6 0,4 0-2 0,0 0 0 15,0-10-77-15,-3 7-15 0,-1-6-3 0,1 9-674 0</inkml:trace>
  <inkml:trace contextRef="#ctx0" brushRef="#br0" timeOffset="35636.99">18764 14947 460 0,'0'0'41'0,"0"0"-33"0,0 0-8 0,0 0 0 16,0 0 363-16,0 0 70 0,0 0 15 0,0 0 2 15,0 0-346-15,0 0-70 16,0 0-14-16,0 0-2 0,0 0-8 0,0 0-2 16,0 0 0-16,0 0 0 0,0 0 39 0,0 0 7 15,-7 9 2-15,4-9 0 0,-8 10 5 0,4-1 2 16,0-6 0-16,0 7 0 0,0 5-22 0,0-9-4 15,0 13-1-15,0-6 0 0,0 3-22 0,0-1-5 16,-4 4-1-16,0 3 0 0,1-3 0 0,-1 6 0 16,-3-3 0-16,-3 9 0 0,2 1-8 0,-2-1 0 0,-1 0 0 0,-3 7 0 15,3-4 0-15,-3 1 0 0,4-4 14 0,-5 7-4 16,1-7 10-16,4 4 1 0,2-4 1 0,1 0 0 16,0 1-4-16,4-1-1 0,3 4 0 0,0-4 0 15,-1 0-7-15,8 7-2 0,-3-7 0 0,6 4 0 16,1-4-8-16,0 1 8 0,-1-7-8 0,8 6 8 0,-4 0-8 15,7 1 0-15,-4-10 9 0,8 9-9 0,-4-3 0 16,4-6 0-16,-1 0 0 0,5 6 0 0,-5-6 0 16,4 0 0-16,4 0 0 0,-4-9 0 0,0 9 0 0,1-7-8 15,-1-2 0 1,-4-1 0-16,5 1 8 0,-5-4 0 0,1 1 0 0,-4 2 0 0,0-5-8 0,-3-4 0 16,3 3 0-16,0-3 0 15,-4-6-78 1,1-3-15-16,0 6-3 0,-1-3-1 0,1-7-38 0,3-2-7 0,-4 2-2 0,5-9-838 15</inkml:trace>
  <inkml:trace contextRef="#ctx0" brushRef="#br0" timeOffset="36628.54">18828 15643 1177 0,'0'0'25'0,"0"0"6"0,0 0 1 0,0 0 2 0,-4-3-34 0,4 3 0 16,-3-3 0-16,3 3 0 0,0 0 36 0,0 0 0 16,0-7 0-16,0 7 0 0,0 0 14 0,0 0 3 0,0 0 1 0,0 0 0 15,0 0 47-15,0 0 10 16,0 0 1-16,0 0 1 0,3 7-8 0,1-1-1 16,-1 3-1-16,-3 1 0 0,0 2-37 15,0 7-7-15,0-6-2 0,4 5 0 0,-4 1-33 0,0-3-8 16,0 12 0-16,0-6-1 0,3 0-15 0,-3 0 0 15,0 0 8-15,0-3-8 0,0 0 13 0,0-4 0 16,-3 4 0-16,3-6 0 0,-4-4 16 0,4 0 3 16,0 1 1-16,0-10 0 0,0 0-10 0,0 0-3 0,0 0 0 0,0 0 0 15,0 0 21-15,0 0 4 0,0 0 1 0,0 0 0 16,0-10-26-16,0 1-4 0,4-4-2 0,-1 1 0 16,-3-7-5-16,4 7-1 0,-1-7 0 0,1 0 0 15,-4-3 1-15,3 0 0 0,5 0 0 0,-5 0 0 16,1 3-9-16,3-3 10 0,-4 10-10 0,4-7 10 0,0 10-10 0,0-4 0 15,4 4 0-15,-1 6 0 0,-2-4 0 0,2 4-11 16,1 3 11-16,-1 0-8 0,1 0 8 0,-1 3-12 16,-2-3 12-16,2 10-12 0,1-4 12 0,-1-3 0 15,-3 6-9 1,0 1 9-16,0-7 0 0,0 10 0 0,1-4 0 0,-1 0 0 16,-4 1 0-16,1-7 0 0,3 6 8 0,-4 1-8 15,1 2 9-15,-1-5-9 0,-3-7 10 0,4 3-10 16,-4-3 9-16,7 9-9 0,-7-9 8 0,0 0-8 15,7 0 10-15,-7 0-10 0,7 0 12 0,0 0-12 0,4-9 25 16,-1-1-1-16,-3 4-1 0,0-10 0 16,0 7-23-16,0-4-16 0,4-5 2 0,0 5 1 0,-4-6 13 0,0 7 0 15,0-4 0-15,0 0 0 0,0 7 0 0,0 3 0 16,-4-4 0-16,5 4 0 0,-5 3-8 0,-3 3 8 16,0 0 0-16,0 0-9 0,0 0 9 0,11 0-8 0,-11 0 8 0,7 3-8 15,3-3 8-15,1 0 0 0,-4 6 0 0,0-3 0 16,0-3 0-16,0 10 0 0,4-7 0 0,-4-3 0 15,0 9 0-15,0 1 0 0,0-4 0 0,0 0 8 16,0 4 5-16,0 2 2 0,0 4 0 0,-3 0 0 16,3 2-15-16,-4-5-16 0,4 6 3 0,-3 0 1 15,3-4 12-15,-4 4 0 0,1 0 0 16,3-7 0-16,-4 1 0 0,1-4-9 16,0 1 9-16,-1 2-8 15,1-2-68-15,-1-4-12 0,-3-6-4 0,7 3 0 16,0-3-103-16,0 0-21 0,7 0-4 0</inkml:trace>
  <inkml:trace contextRef="#ctx0" brushRef="#br0" timeOffset="36998.75">19653 16022 345 0,'0'0'15'16,"7"10"4"-16,0-10-19 0,0 6 0 0,-7-6 0 0,7 3 0 0,1-3 410 0,-1 10 78 16,-7-10 16-16,3 3 4 0,-3-3-399 0,7 6-79 0,-3-3-16 0,-4-3-3 15,0 13 59 1,-4-7 12-16,4 3 2 0,0 1 1 0,-3-4-13 0,3 3-4 15,0 1 0-15,0 2 0 0,0-2-40 0,0-1-9 16,3 4-2-16,-3 2 0 0,7-2-9 0,-3-1-8 16,-1 1 12-16,1 6-12 0,3-7 8 0,-7-2-8 15,3 9 0-15,-3-7 0 0,4 1 0 0,-4 6 0 0,-4-7 0 0,1 7-9 16,-1-7-3-16,1 7 0 0,-4-6 0 0,-4-4 0 31,1 4-39-31,-5-4-8 0,5 1-1 0,-1-1-1 16,1-6-153-16,-4-3-30 0,3 0-7 0</inkml:trace>
  <inkml:trace contextRef="#ctx0" brushRef="#br0" timeOffset="37671.87">19897 15420 403 0,'0'0'36'0,"0"0"-36"0,-4-9 0 0,1 6 0 16,-1-7 429-16,1 7 79 0,3-6 16 0,3-1 4 16,-3 1-478-16,7-4-95 0,-3 4-19 0,-1-4-4 15,4 1 6-15,-3 6 2 0,-1-4 0 0,-3 10 0 0,7-3 92 0,-7 3 20 16,0 0 3-16,0 0 1 0,0 0 31 0,0 10 6 16,4-1 2-16,-1 7 0 0,-6-4-47 0,3 7-8 0,0 3-3 0,0 0 0 15,-4 6-26-15,4-6-11 0,0 6 8 0,0-3-8 16,0 4 8-16,0-4-8 0,0-3 8 0,0 9-8 15,0-9 12-15,0 9-2 0,4-3-1 0,-4 4 0 16,0-7-1-16,0 3-8 0,0-6 12 0,-4 6-4 16,4-12 20-16,0 6 3 0,4-3 1 0,-4-7 0 15,0-2-7-15,0 2-1 0,0-2 0 16,0-1 0-16,0-9 13 0,0 0 3 16,0 0 0-16,0 0 0 0,0 0-24 0,0 0-5 15,0 0-1-15,0 0 0 0,7-9-10 0,0-4 10 0,0 4-10 0,0-7 10 16,0-3-10-16,0 0 0 0,4-3 0 0,-1 1 8 15,1-8-8-15,0 14 0 0,-1-7 0 0,4 3 0 16,0 0-13-16,-3 6 5 0,3-5 8 0,0 8-13 16,-3-2 13-16,-1 2-9 0,1 1 9 0,3 3-8 15,0-1 8-15,0-2-13 0,-3 9 5 0,-1-3 8 16,1 3-14-16,0 0 5 0,-11 0 1 0,10 3 0 0,1-3-10 16,-1 6-2-16,-3-3 0 0,0 7 0 15,1-7 20-15,2 6 0 0,-3 1 0 0,0 2 0 0,-3-2-8 0,-1 8-5 16,1-5-1-16,-1 0 0 0,1 2 14 0,-1 1 0 15,-3 0 0-15,4-1 0 0,-4 1 0 0,0 0 0 16,0-7 0-16,0 4-9 0,-4-4 9 0,4 0 8 16,-3 4-8-16,-1-7 11 0,1 4-3 0,-1-7 0 15,-6 6 0-15,3-6 0 0,-7 7 20 0,3-1 3 16,-3-9 1-16,0 10 0 0,-7-7-32 0,-1 3 0 16,5-3 0-16,-1 3 0 0,0-3 0 0,1 1-8 0,-4-4-1 0,3 0 0 15,4 6 9 1,0-6 0-16,0 0 0 0,3-6 0 0,1 6 0 0,-1 0 0 15,4-4 0-15,0 1-12 16,3-3-65-16,4 6-14 0,-3-3-2 0,-1-3-1 16,1-4-85-16,3 4-17 0,3-10-3 0</inkml:trace>
  <inkml:trace contextRef="#ctx0" brushRef="#br0" timeOffset="38302.58">20369 14925 1638 0,'0'0'72'0,"-7"0"16"0,-3-3-71 0,-1 3-17 15,4-7 0-15,0 4 0 0,0 3 38 0,0 0 4 16,7 0 1-16,-7 0 0 16,7 0-66-16,-4-3-13 0,4 3-2 0,0 0-1 0,0 0 63 0,0 0 12 0,0 0 2 0,0 0 1 15,0 0 44-15,0 0 9 0,0 0 1 0,0 0 1 16,0 0 4-16,0 0 1 0,4 3 0 0,3 10 0 15,-4-4-61-15,1 1-12 0,7 2-2 0,-4-2-1 16,3 2-8-16,1-2-2 0,-1 5 0 0,5-2 0 16,-1-1 12-16,3 1 3 0,1 3 0 0,0-4 0 15,3 1-28-15,3 5 0 16,1-2 0-16,0 3 0 0,7 3 10 0,-8 0-10 16,4 3 12-16,-3 0-12 0,3-3 8 0,1 9-8 15,-5-2 0-15,-3 2 0 0,-3 3 0 0,0-2 0 0,-4 2 0 16,-4-2 0-16,-3-1 8 0,1 0-8 0,-1 1 0 0,-4-1 0 15,1 0 21-15,-1 1-2 0,-3-1-1 0,-3 0 0 16,3 1-2-16,0-1 0 0,-4-6 0 0,4 3 0 16,0 1 3-16,-3-4 0 0,-1-3 0 0,1 0 0 15,-5 0-11-15,5-4-8 0,-1 1 12 0,-3-6-12 16,0 6 9-16,0-7-9 0,-3 1 0 0,-1 6 9 0,1-10 2 16,-5 3 0-16,5 1 0 0,-4-4 0 0,3 1-11 0,-3-1 0 15,0 1 0-15,0-1 0 0,0-6 0 0,0 10 0 16,-1-7-12-16,5 3 12 15,-1-2-35-15,4-1 1 0,-3-3 0 0,3 6 0 16,3-9-94-16,4 0-20 0,0 0-3 0,0 0-1 16,0 0-48-16,0 0-11 0</inkml:trace>
  <inkml:trace contextRef="#ctx0" brushRef="#br0" timeOffset="38787.8">21414 15492 2264 0,'0'0'50'0,"0"0"10"0,0 0 3 0,0 0 0 0,0 0-51 0,0 0-12 0,0 0 0 0,0 0 0 15,0 0 0-15,0 0 0 0,0 0 8 0,0 0-8 16,0 0 0-16,0 0 8 0,0 0-8 0,0 0 0 16,3 10 61-16,-3-10 7 0,4 3 0 0,3 6 1 0,0-9-4 0,0 10-1 15,0-7 0-15,3-3 0 0,5 0-35 0,-1 6-7 16,7-6-2-16,4 3 0 0,3-3-20 0,0-3 0 16,0 3 0-16,8-6 0 0,6 6 29 0,-3-3 2 15,-8 3 0-15,5-3 0 16,-5-4-50-16,1 7-9 0,-4 0-3 0,-6 0 0 0,-1 0 15 0,-4-3 4 0,1 6 0 0,-4-3 0 31,-7 0-109-31,4 0-22 0,-1 0-4 0,-3 7-590 0,-7-7-119 0</inkml:trace>
  <inkml:trace contextRef="#ctx0" brushRef="#br0" timeOffset="39089">21361 15768 1267 0,'0'0'112'0,"0"0"-89"0,0 0-23 0,0 0 0 16,0 0 276-16,0 0 50 0,0 0 10 0,0 0 3 0,10 0-255 0,1 0-52 15,3-3-9-15,4-3-3 0,3 6-12 0,0 0-8 16,-3 0 8-16,6 0-8 0,1 0 36 0,0 0 4 15,-1 0 0-15,1 6 0 0,0-3-32 0,-1-3-8 16,5 7 0-16,-12-4 0 0,1 3 10 0,0-3-2 16,6 0-8-16,-3 4 12 0,-3-4-12 0,0-3-13 15,-4 6 2-15,3-6 1 16,5 0-195-16,-5-6-39 0,4-4-8 16,4 4-2-16</inkml:trace>
  <inkml:trace contextRef="#ctx0" brushRef="#br0" timeOffset="41208.26">23135 14871 1450 0,'0'0'32'0,"0"0"6"0,0 0 2 0,0 0 1 16,0 0-33-16,0 0-8 0,0 0 0 0,0 0 0 15,0 0 0-15,0 0 8 0,0 0-8 0,0 0 8 16,0 0-8-16,0 0 0 0,0 0-12 0,0 0 12 16,0 0 64-16,0 0 20 0,0 0 4 0,0 0 0 0,0 0 8 0,0 0 0 15,0 0 1-15,0 0 0 0,0 0-42 0,0 0-9 16,0 0-2-16,4 10 0 0,3-4-4 0,-7-6 0 16,0 0-1-16,0 0 0 0,3 6-5 0,-3-6-1 15,4 10 0-15,-1-1 0 0,-3-6-7 0,0 7-2 16,0-1 0-16,-3 4 0 0,3-4-5 0,0 1-2 15,-4 2 0-15,1 4 0 0,-1-1-17 0,4 4 10 16,-3 0-10-16,-1-3 8 0,1 12-8 0,-1-6 0 16,1 0 9-16,-1 0-9 0,1-3 14 15,3 3-2-15,-4 0 0 0,4 0 0 0,0 6-1 0,-4-3-1 16,4 6 0-16,0 1 0 0,0 5-10 0,0-2 0 16,0 5 0-16,-3-5 0 0,3 12 0 0,-4-9 0 15,1 2 0-15,-1 4 0 0,4-3 0 0,-3 0 0 16,-1-7 0-16,4-2 0 0,0-1 0 0,0 0 10 15,0-9-10-15,0 0 10 0,0-3-10 0,4 0 0 0,-1-7 0 0,-3 1 0 32,4-4-24-32,-4-2-11 0,0-7-1 0,0 0-1 15,0 0-51-15,0 0-9 0,0 0-3 0,0 0 0 0,7-7-98 0,0 4-20 0,-3-3-4 0</inkml:trace>
  <inkml:trace contextRef="#ctx0" brushRef="#br0" timeOffset="41790.33">23414 14815 115 0,'0'0'0'0,"0"0"10"0,3-6-10 0,4-7 0 15,-3 10 0-15,-4 3 0 0,4-9 244 0,-4 9 48 0,3-7 8 0,-3 7 3 16,0 0-218-16,0 0-43 0,0-3-9 0,0 3-1 15,0 0 89-15,-7-3 19 0,3-3 3 0,4 6 1 16,-7 0-12-16,4 6-3 0,3-6 0 0,-4 6 0 16,1-6-61-16,3 0-13 0,-4 10-3 15,4-1 0-15,0 1-41 0,4-1-11 16,-4 0 0-16,3-2 0 0,1 2 0 0,-4 7 0 16,3-4-12-16,1 1 12 0,-1-1 0 0,-3 7 0 0,0-6 0 0,0 9 0 15,-3 3 0-15,-1 0 0 0,-3 3 12 0,0 4-4 16,-3 2 11-16,3 0 1 0,0 7 1 0,0 3 0 15,-4-3-12-15,4 3-9 0,-4 6 12 0,8-9-12 16,-1 0 40-16,1-4 0 0,-4 4 1 0,3-10 0 16,4 10-22-16,0-10-5 0,4 4-1 0,-1-4 0 0,-3-3-5 0,0-2-8 15,4 2 11-15,-4-6-11 0,0 0 12 0,0 0-4 16,0 0 0-16,0-4-8 0,-4-5 12 0,4 6-12 16,-3-7 12-16,3 4-12 0,-4-3 8 15,4-10-8-15,-3 6 0 0,3 0 0 16,-4 1-17-16,1-7-7 15,3-3-2-15,-4 9 0 0,4-9-34 0,0 0-8 0,0 0 0 0,0 0-1 16,0 0-131-16,0 0-25 16,0 0-6-16</inkml:trace>
  <inkml:trace contextRef="#ctx0" brushRef="#br0" timeOffset="42307.09">23897 15398 2282 0,'-14'7'50'0,"14"-7"10"0,0 0 3 0,0 0 1 0,-7 3-51 0,7-3-13 0,0 0 0 0,0 0 0 16,-4 3 64-16,4-3 11 0,0 0 1 0,0 9 1 0,0 1-20 0,8-1-4 15,-8-9-1-15,3 9 0 0,1 1-24 0,3-4-4 16,-4 4-2-16,1-1 0 0,-1 4 10 0,4-4 1 16,0 10 1-16,0-7 0 0,4 7-22 0,-4-6-4 15,4 9 0-15,-1 0-8 0,-3 3 8 0,4-3-8 0,-4 3 0 0,3-3 0 16,-2 6 0-16,-1-6 0 0,0 0 0 0,0 0 0 16,0 0 0-16,0-4 0 0,0 1 0 0,-4-3 0 15,4 3 0-15,1-7 0 0,-1 4 0 0,-4-3 0 31,4-4-39-31,0 0-8 0,4-2-1 0,-1-1-1 16,-3-3-99-16,8-3-20 0,-5 0-4 0,4 0-1 16,0 0-48-16,0-3-10 0,11-16-1 0,-7 10-502 15</inkml:trace>
  <inkml:trace contextRef="#ctx0" brushRef="#br0" timeOffset="42638.12">24444 15489 1440 0,'0'0'64'0,"0"0"12"0,-7 0-60 0,7 0-16 15,0 0 0-15,-7 0 0 0,0 0 293 0,0 3 56 16,7-3 11-16,0 0 3 0,0 0-285 0,0 0-57 16,0 0-11-16,-4 4-2 0,4 5-8 0,0 0 9 15,0 4-9-15,0-4 10 0,0 7 2 0,-3 0 0 16,-1 2 0-16,1 4 0 0,-4 0 16 0,0 10 3 15,-4-1 1-15,0 0 0 0,1 4-22 0,-4 6-10 16,3 3 10-16,-3-4-10 0,-4 1 12 16,4 3-4-16,0-3-8 0,0 0 12 0,0-7-4 15,0 7 0-15,3 0-8 0,1-7 12 16,-1 4-12-16,0-1 11 0,8-5-11 0,-4-1 10 0,3-3-10 0,1-3 0 16,-1 0 0-16,1-3-11 15,3-6-33-15,0 0-6 0,0-4-2 0,0-2 0 16,0-7-108-16,0-3-21 0,0 0-5 0,0 0-886 0</inkml:trace>
  <inkml:trace contextRef="#ctx0" brushRef="#br0" timeOffset="43156.09">24899 15596 518 0,'0'-6'23'0,"0"6"5"16,0 0-28-16,0-4 0 0,0-2 0 0,0 6 0 0,0 0 200 0,0 0 34 0,4-3 7 0,-4 3 2 15,0 0-107-15,3 0-22 0,-3 0-4 0,7-3-1 16,0 3 21-16,0 0 4 0,-7 0 1 0,11 0 0 15,3 3-19-15,-3-3-4 0,-1 0-1 0,1 9 0 16,3-9-35-16,0 4-6 0,7-4-2 0,-3 0 0 16,6 0-33-16,1 0-7 15,0 0-2-15,0 0 0 0,3 0-10 0,-4-4-3 16,1 4 0-16,3 0 0 0,-3-6-13 0,7 6 0 16,-4 0 0-16,4 0 0 0,-4 0 0 0,4 6-10 0,-8-6 10 0,5 0-12 15,-5 4-5-15,-2-4-2 0,-1 0 0 0,0 0 0 31,-3 0-7-31,-4 0-2 0,0 0 0 0,0 0 0 0,0 0-100 0,0 0-20 0,-3 0-4 16,3 0-967-16</inkml:trace>
  <inkml:trace contextRef="#ctx0" brushRef="#br0" timeOffset="45005.64">26056 15514 403 0,'0'0'36'0,"0"0"-36"0,0 0 0 0,0 0 0 16,0 0 188-16,0 0 30 0,0 0 6 0,4 0 2 15,-4 0-148-15,0 0-30 0,0 0-5 0,0 0-2 16,0 0-11-16,0 0-2 0,0 0-1 0,0 0 0 16,0 0 66-16,0 0 14 0,0 0 2 0,0 0 1 15,0 0-20-15,0 0-4 0,0 0-1 0,0 0 0 16,0 0-46-16,0 0-10 0,0 0-1 0,0 0-1 16,0 0-13-16,0 0-2 0,0 0-1 0,0 0 0 0,0 0 16 0,0 0 3 15,0 0 1-15,0 0 0 0,0 0 9 0,10 0 3 16,-10 0 0-16,0 0 0 0,0 0-5 0,0 0-1 15,0 0 0-15,4 0 0 0,-4 0-10 0,3 13-3 16,-3-4 0-16,0 1 0 0,0-1-16 0,0 4-8 16,0-4 8-16,0 10-8 0,0-7 8 0,0 1-8 15,0 9 0-15,0-3 8 0,4-7-8 16,-4 7 0-16,0 3 0 0,-4-3 8 16,4-7 0-16,0 7 0 0,0-6 0 0,0-1 0 0,0 4 7 0,0-3 1 15,0-4 0-15,0 0 0 0,4-2 3 0,-4-7 1 16,0 0 0-16,0 0 0 0,0 9 4 0,0-9 2 15,0 0 0-15,0 0 0 0,10-3-6 0,-2-3-2 16,-8 6 0-16,7-7 0 0,3-8-5 0,-3 2-1 16,0 4 0-16,4-13 0 0,-1 3-12 0,1-3 8 0,0 0-8 15,3 0 0-15,-4 0 0 0,-3-6 0 0,7 6 0 0,-3 0-10 16,0 0 10-16,3 3 0 0,-4-3 0 0,1 10-8 16,-1-7 8-16,1 10 0 0,0-4 0 0,-1 0 0 15,-3 4 0-15,4 0-12 0,-1-1 4 0,1 4 0 16,-4 0 8-16,4 3-10 0,-4-4 10 0,0 7-10 15,-7 0 10-15,0 0-10 0,7 7 10 0,3-4-10 16,-6 3 10-16,3 0-13 0,0 4 5 0,0-1 8 16,-3 10-10-16,-1-7 10 0,4 1 0 0,-3 6-9 15,-1-7 9-15,1 7 0 0,-1-6 0 16,4-1 0-16,-7 4 0 0,4-4 8 0,-1-2-8 0,1-7 8 16,-4-3-8-16,0 9 12 0,0-9-4 0,0 0 0 15,0 0-8-15,7 10 8 0,0-7-8 0,4-3 8 16,-8-3-8-16,8 0 0 0,3-4 0 0,-4 4 8 15,1-3-8-15,0-3 0 0,3-4 0 0,0 4 8 16,-4-4-8-16,5 1 0 0,-5-7 0 0,4 6 0 0,-3-6 0 0,-1 7 0 16,1-7 0-16,0 6-8 0,3-5 8 0,-4 5 0 15,1 1 0-15,3-4 0 0,-3 3 0 0,-1 4 0 16,1-1 0-16,-1-2 0 0,1 9 0 0,-1-3 0 16,-2-4 0-16,2 7 0 0,-3 3 0 0,4 0 0 15,-4 0 0-15,-4 3 0 0,4 7 0 0,0-4 17 16,1 6-2-16,-5 1-1 0,4-4-25 0,-3 4-5 0,3 6 0 0,-4-7-1 15,1 7 17-15,3-6 0 0,-4 5 0 0,1-5 0 16,-1 6 8 0,-3-7-8-16,4 7 0 0,-1-6 0 0,1 5 8 15,-1-5-8-15,-3-4 0 0,4 4 0 0,0-4 0 0,-1 1 0 16,1 2 0-16,-4-2 0 0,0-10 0 0,3 6 0 16,-3-6 0-16,4 6 0 15,-1 4-31-15,-3-10-5 0,0 0-2 0,0 6 0 16,0-6-132-16,0 0-26 0,0 0-6 0,0 0-563 0,0 0-113 0</inkml:trace>
  <inkml:trace contextRef="#ctx0" brushRef="#br0" timeOffset="45563.44">27767 15354 1652 0,'0'0'73'0,"0"0"15"0,0 0-70 0,0 0-18 0,0 0 0 0,-7 0 0 16,-3 0 113-16,10 0 19 0,0 0 4 0,0 0 1 15,0 0-64-15,0 0-13 0,-8 4-2 0,8-4-1 16,0 0-15-16,0 0-3 0,-10 0-1 0,10 0 0 15,-7 9-12-15,-4 0-2 0,4 1-1 0,-3-1 0 16,3 4 12-16,-4-1 2 0,-7 7 1 0,1-6 0 16,3 9-23-16,-4-4-5 0,-3 4-1 0,0-3 0 15,-1 3 14-15,1 0 2 0,0-9 1 16,3 9 0-16,-3-4 10 0,4 1 1 0,3-6 1 0,-4 9 0 16,4-10-22-16,3 7-4 0,-3-6 0 0,7 5-1 0,-4-8-11 0,4 2 0 15,0-2 0-15,0 2 0 16,4-2 0-16,-4-4-16 0,3-3 4 0,4-3 1 15,0 0-28-15,0 0-5 0,-7 10-2 0,7-10 0 16,0 0-14-16,0 0-4 0,-7-7 0 0,4 4 0 16,-1-6-125-16,4-4-26 0,0-6-5 0,0-3 0 0</inkml:trace>
  <inkml:trace contextRef="#ctx0" brushRef="#br0" timeOffset="45834.2">27390 15260 1728 0,'0'0'153'0,"0"0"-122"0,0 0-31 0,0 0 0 16,0 0 284-16,0 0 50 16,0 0 10-16,0 10 3 0,7-1-279 0,0 4-56 15,3-4-12-15,-3 4 0 0,4-1 0 0,0 7 0 16,-1-6 0-16,1 5 0 0,-1-5 14 0,4 9-2 16,-3-3-1-16,3 3 0 0,-3 0 0 0,-1 0 0 15,1 3 0-15,3 0 0 0,-3-3-3 0,-1 0 0 16,1 0 0-16,3-4 0 0,-4 4-8 0,1 0 0 0,-4 0 9 0,4-3-9 15,3 3 0-15,-4-3 8 0,1-7-8 0,0 7 0 16,3-9 0-16,0-1 0 0,-4-6 0 0,4 7 0 31,-3-7-28-31,3 3-4 0,0-3-1 0,0-3 0 0,-3 0-135 0,-4 0-26 0,4 0-6 16,-1 0-922-16</inkml:trace>
  <inkml:trace contextRef="#ctx0" brushRef="#br0" timeOffset="47342.43">26271 14746 633 0,'0'0'28'0,"0"0"6"0,4-6-34 0,-4 6 0 16,0 0 0-16,0 0 0 15,0 0 250-15,0 0 43 0,0 0 9 0,0 0 2 16,0 0-154-16,0 0-30 0,0 0-7 0,0 0-1 15,0 0-49-15,3 6-11 0,-3 3-1 0,4 1-1 0,-4-1-16 0,0 1-3 16,-4-1-1-16,4-3 0 0,-3 4-18 0,-1 5-4 16,4 1-8-16,-3 0 12 0,-1-1-12 0,1 7 0 15,-1-3 0-15,-3 3 0 0,0 6 0 0,-3-2 0 16,-1 5 0-16,0 0 0 0,-3 13 20 0,-3-3-1 0,-1 3-1 0,0 3 0 16,1-3-18-16,-1 0 0 0,-3 9 0 0,0-9 0 15,-4 3 0-15,7-3 0 16,4-3 0-16,0-4 0 0,0 4 8 0,4 0-8 0,2-1 0 0,1 1 0 15,0-6 0-15,7 9 0 0,0-7 0 0,4-2 0 16,-1-4 0-16,4 4 0 16,4-4 0-16,7-3 0 0,-1-3 0 0,4 4-11 0,-3-1 11 0,3-6-13 15,0 0-24 1,4 0-5-16,3-4-1 0,-3-2 0 16,3 0-138-16,-3-4-28 0</inkml:trace>
  <inkml:trace contextRef="#ctx0" brushRef="#br0" timeOffset="47952.63">28402 15367 1209 0,'0'0'108'0,"0"0"-87"0,0 0-21 0,0 0 0 0,0 0 268 0,-3 0 50 15,-4 6 10-15,3 0 1 16,4-6-254-16,-3 7-51 0,-5 2-11 0,5 1-1 16,-4 2-12-16,3 1 0 0,1 5 0 0,-4-2 0 15,-4 3 40-15,4 3 7 0,0 0 1 0,0 6 0 16,0-6-12-16,-4 6-1 0,4-3-1 0,0-3 0 0,4 7-23 0,-1-4-11 15,-3 3 10-15,0-6-10 0,7-3 0 0,-3-4 0 16,3 4 0-16,0 0 0 16,3-7-29-16,1 1-9 0,-4-4-2 0,3 1 0 15,1-7-169-15,3 6-35 0,0-9-6 0,0 0-2 0</inkml:trace>
  <inkml:trace contextRef="#ctx0" brushRef="#br0" timeOffset="48173.52">28233 15608 1728 0,'0'0'76'0,"0"0"16"0,0 0-73 0,0 0-19 0,0 0 0 16,0 0 0-16,10 0 238 0,5 0 44 16,2 0 9-16,8 0 1 0,0 0-253 0,3-3-51 15,4-3-11-15,-8 6-1 0,4 0 24 0,-3-3 0 0,-4-3 0 0,0 6 11 16,-3 0-11-16,3 0 0 0,-3 0 0 0,0 0 0 31,-1 0-67-31,-3 0-9 0,0 0-1 0,1 0-1 0,-5 0-123 0,4-4-25 16,-3-2-5-16</inkml:trace>
  <inkml:trace contextRef="#ctx0" brushRef="#br0" timeOffset="48805.64">29065 14988 2718 0,'0'0'60'0,"0"0"12"0,0 0 2 0,0 0 2 0,0 0-60 0,0 0-16 0,0 0 0 0,0 0 0 16,0 0-85-16,4 15-20 0,-4-9-4 0,3 10-1 0,1 0 68 0,-1 0 14 15,-6 5 2-15,-1 5 1 0,1 2 52 0,-1 3 10 16,-3 4 3-16,0 5 0 0,-3 1 2 0,-1 3 1 15,4-9 0-15,-4 5 0 0,1 1-19 0,3-10-3 16,0 1-1-16,3-7 0 0,-3 6 10 0,4-9 2 0,-1 3 0 0,1-9 0 16,3 6-16-16,0-6-4 0,-4-1 0 0,4 1 0 15,4-10-3-15,-1 4-1 0,1-1 0 0,-1 0 0 16,-3-9-8-16,0 0 8 0,0 0-8 0,0 0 8 16,0 0-8-16,0 0 12 15,0 0-12-15,7-9 12 0,0 6-12 0,0-3 0 16,-3-7 0-16,3 4 8 0,0-4 10 0,0-6 2 0,0 7 0 0,0-1 0 15,4-2-20-15,-4 2 0 0,3 0 0 0,1 1 0 16,0-4-11-16,-1 4 1 0,1 2 0 0,-1 1 0 16,4-4-8-16,1 10-2 0,-1-6 0 0,0-1 0 0,0 1 8 0,0 9 0 15,-3-9 1-15,-1 9 0 16,4-4 11-16,-7 4-8 0,0 0 8 0,4 0-8 16,-11 0-1-16,7 4 0 0,0 5 0 0,-3 0 0 15,-1-5 9-15,1 5 0 0,-4 7-9 0,0-4 9 16,3 1 0-16,-3-1-11 0,4 4 11 0,-4 0-8 15,3-1 8-15,-3 1 0 0,4 0 0 0,-4-1 0 0,3 4 0 0,-3-6 0 16,4 5 0-16,-4-5 0 0,0 0 0 0,0 2 0 16,-4-2 0-16,1-1 0 0,-1-2 13 0,-3 2-1 15,4-2-1-15,-8-1 0 0,4 4 9 0,-4-4 3 16,-6 0 0-16,3 1 0 0,0-7-9 0,-4 6-2 16,0 1 0-16,1-7 0 0,-1 6-12 0,0-9 8 0,1 10-8 15,-1-10 0 1,4 0 0-16,0 0 0 0,0 0-13 0,3 0 4 0,1 0-4 0,-1 0-1 0,0-3 0 0,4-4 0 31,-3 4-72-31,3-3-14 0,0 0-4 0,0-4 0 16,3 1-104-16,1-4-20 0,-5-15-5 0,8 6-603 15</inkml:trace>
  <inkml:trace contextRef="#ctx0" brushRef="#br0" timeOffset="49456.9">29408 14702 518 0,'0'0'46'0,"0"0"-37"0,0 0-9 0,0 0 0 15,0 0 244-15,0 10 46 0,0-10 10 0,0 9 1 16,3 0-160-16,1 4-32 0,-1-10-6 0,4 13-2 16,0-4-17-16,0 1-3 0,-3-4-1 0,6 4 0 15,1 6-46-15,0-7-10 0,-1 7-1 0,1 0-1 16,3 3-10-16,0 0-1 0,-3 0-1 0,3 0 0 15,0 0 2-15,0 9 1 0,0-3 0 0,0 3 0 16,0 4-13-16,0-1 0 0,-3 7 0 0,3 0 0 16,-3 0 13-16,-1-7 7 0,1 7 0 0,-4 3 1 15,3-6 2-15,-3-4 0 0,1-3 0 16,-1 1 0-16,0-1 14 0,-4-6 3 0,4 7 1 0,-7-1 0 16,4-3-17-16,-1-3-3 0,1 7-1 0,-1-4 0 15,-3 0-12-15,0-3-8 0,0 6 8 0,0-9-8 0,-3 10 11 0,-1-1-3 16,1-3 0-16,-1-3 0 15,-3 4-8-15,-3-4 0 0,-1-3 0 0,0 0-11 0,1-4 11 16,3 4 0-16,0-3 0 0,-4-6 0 0,4-4 0 0,0 4-13 16,0-4 1-16,3 1 1 15,4-10-39-15,0 0-8 0,0 0-2 0,0 0 0 16,-7-10-107-16,4 1-21 0,3-7-5 0</inkml:trace>
  <inkml:trace contextRef="#ctx0" brushRef="#br0" timeOffset="50053.21">30057 14646 576 0,'0'0'51'0,"0"0"-41"16,0 0-10-16,0 0 0 0,0 0 232 0,0 0 44 15,0 0 8-15,0 0 3 0,0 0-207 0,0 0-40 16,0 0-9-16,0 0-2 16,0 9 39-16,3 4 8 0,-3-1 2 0,4 1 0 0,-1 2 18 0,-3 1 4 15,4 12 1-15,-4-3 0 0,0 7-37 0,3-1-8 16,1 10-2-16,-4-7 0 0,0 7-14 0,0 0-2 15,0 3-1-15,0 3 0 0,0 0 0 0,0 6 0 16,0 1 0-16,0-1 0 0,-4 6-1 0,4-5 0 0,-3-1 0 0,3-3 0 16,0-3-15-16,0 7-3 0,0 2-1 0,0-9 0 15,0 6-1-15,0 1-1 0,0-4 0 0,-4-6 0 16,4-4-15-16,0-5 0 0,0 3 0 0,0-4 0 16,0-6 0-16,4-3 9 0,-4 7-9 15,0-10 12-15,0 6-12 0,0-6 0 0,3 0-10 0,1 0 10 16,-1-3-26-16,-3-7 1 0,4 7 0 0,-1-6 0 15,1-1-79-15,-1-3-15 0,1 1-3 0,0-1-1 16,-4-9-56-16,7-6-11 0,0 3-2 16,0-7-740-16</inkml:trace>
  <inkml:trace contextRef="#ctx0" brushRef="#br0" timeOffset="50489.91">30540 14661 1911 0,'0'0'84'0,"0"0"19"0,0 0-83 0,0 0-20 16,0 0 0-16,0 0 0 0,-4-3 79 0,4 3 11 0,0 0 2 0,0 0 1 15,0 0-51-15,0 0-10 0,0 0-3 0,-7 3 0 16,4 4 24-16,-4 2 5 0,3-3 1 0,1 13 0 16,-1-6-16-16,1 12-3 15,-1 0-1-15,1 6 0 0,3 4-21 0,-4 2-4 16,4-2-1-16,-3 9 0 0,3-3-1 0,0 2-1 16,0 8 0-16,0-1 0 0,0 3 4 0,0 4 1 15,0-4 0-15,0 0 0 0,0 7 11 0,0-7 2 16,0 0 1-16,0 7 0 0,0-4-16 0,0-2-3 0,0-4-1 0,3 3 0 15,1-3-10-15,-1-3 12 0,-3-6-12 0,4 3 12 16,-1-3-12-16,1-7 0 0,-1 4 0 0,-3-4 8 16,0-2-8-16,0-1 0 0,4-3 0 0,-1-3 0 15,-3 7 0-15,0-4 0 0,0-6 0 0,4 0 0 16,-4 0-17-16,3-10-3 0,-3 7 0 0,4-6 0 16,-1 2-139-1,-3-8-28-15,0 2-5 0,0 1-923 0</inkml:trace>
  <inkml:trace contextRef="#ctx0" brushRef="#br0" timeOffset="51429.37">30808 16223 1209 0,'0'0'108'0,"0"0"-87"16,0 0-21-16,0 0 0 0,0 0 212 15,0 0 39-15,7-6 7 0,0-1 2 16,0-2-238-16,0 6-47 0,4-3-10 0,-1 3-1 0,-2-7 24 0,2 7 12 16,-3-3-10-16,4 3 10 0,-1-4 62 0,-3 4 18 15,-7 3 4-15,11 0 1 0,-4-9-14 0,4 9-3 0,-4-3-1 0,0-4 0 16,0 7-40-16,0 0-8 0,3-3-2 0,-3 3 0 15,1 0-17-15,2 0 0 0,-3-3 8 0,0 3-8 16,4 3 0-16,-4-3 0 16,0 3 0-16,4-3 0 0,-1 0-11 0,-3 7 1 0,-3-4 0 0,3-3 0 15,3 0-3-15,-3 6-1 0,0-6 0 0,0 3 0 16,1-3 5-16,-1 0 1 0,-7 0 0 0,3 0 0 16,-3 0 8-16,7 0 0 0,-7 0 0 0,7 3 0 0,-7-3 0 15,0 0 0-15,0 0 0 0,4 10 0 16,-1-4 0-16,-6 3 0 0,3-2 0 0,-7 11 0 15,3-5 0-15,-3 9 0 0,-3 3 0 0,-5-3 0 0,5 0 0 0,-4 0 0 16,0 0 0-16,-4 0-8 0,0 0 8 16,1 0 0-16,-1-3 0 0,0 2 0 15,1 1 0-15,-1-3 0 0,4-6 0 0,0 6 0 16,0-7 0-16,0 4 0 0,3-4 8 0,4 1-8 16,0-4 16-16,3-6-2 0,-3 7 0 0,4-4 0 0,3-6-14 0,0 0 8 15,0 0-8-15,7 6 0 0,0 1 0 0,0-4-13 16,4 3 1-16,3-3 0 0,0-3-5 0,0 0-1 15,0 0 0-15,0 0 0 16,4 0-19-16,-1 0-4 0,8 0-1 0,-7-3 0 16,-1-3-78-16,5 6-16 0,-1-10-4 0,-4 7-740 0</inkml:trace>
  <inkml:trace contextRef="#ctx0" brushRef="#br0" timeOffset="52332.55">30854 14577 1317 0,'0'0'58'0,"0"0"13"0,0 0-57 0,0 0-14 0,0-3 0 0,0 3 0 0,0-10 128 0,0 10 22 16,0-3 5-16,0 3 1 0,0-6-68 0,3-4-14 15,1 7-2-15,0-6-1 0,3 6-15 0,0-4-4 16,0 7 0-16,3-9 0 0,-3 9-20 0,4-3-4 16,3-7 0-16,0 10-1 0,-3-9-6 0,3 9-1 15,3-9 0-15,1 6 0 0,0-1-1 0,-1-2-1 0,-2-3 0 0,-1 9 0 16,0-10 2-16,-4 7 0 0,4 3 0 0,-3 0 0 15,0 0 4-15,-1-3 0 0,-3 3 1 0,0 0 0 16,4 0-25-16,-8 3 0 0,8-3 0 0,-4 3 0 16,-7-3 0-16,4 10 0 0,3-4 0 0,0-3 0 15,0 7 0-15,0-7 0 0,0 6 0 0,3-3 0 16,-6-3 0-16,3 7 0 0,0-1 0 0,0 4 0 16,0-4 0-16,-3 4 0 0,-4 6 0 0,3 3 0 15,-3-4 0-15,0 4 0 0,0 0 0 16,-3 0 0-16,-1 6 0 0,1-2 0 0,-4-5 0 15,0 8 0-15,-4-4 0 0,4-3 0 0,0-3 0 0,-4 2 0 16,1-5 12-16,-1 0-4 0,1 3 0 0,-1-7 0 16,0 7-8-16,-3-6 0 0,0-1 0 0,7-2 0 15,-4-1 0-15,-3 0 0 0,-3 1 0 0,3-7 8 16,3 6 2-16,0-9 0 0,-3 3 0 0,4 4 0 0,-1-4-10 16,1-3 0-16,-1 0-12 0,0 6 12 0,-3-6 0 0,4 0 0 15,3 0 0-15,0 0 8 0,0 0-8 0,-4 0 0 16,0-6 0-16,4 6 0 0,-3 0 0 0,3-3 0 15,0 3 0-15,0-7 0 0,3 4 0 0,1 0 12 16,-5-3-12-16,8 3 12 0,-3-4-12 0,-1 4 0 16,4 3 0-16,4-9 8 15,-4 9-8-15,0-3 0 0,3-3 0 0,-3 6-11 0,4-10 11 0,-4 10 0 0,7-6 0 0,0 0 0 16,4-4 11-16,-4 7 1 0,3-3 0 0,-10 6 0 16,7-3-12-16,4 3 0 0,-4-4 0 0,0 4-11 15,7 0 35-15,-3 0 6 0,-4 4 2 0,3-1 0 16,1 3-32-16,0-3 0 15,-4 7 0-15,3-1 0 0,4-6 0 0,-3 7 0 16,3 5 0-16,0-9 0 0,-3 4 0 0,3 2-13 16,0-2 1-16,4-1 0 0,-4 4 12 0,0-4 0 15,3 1 0-15,-2 2 0 0,-1-2-12 0,0-4 0 0,0 0 0 0,0 3-842 16,4-2-168-16</inkml:trace>
  <inkml:trace contextRef="#ctx0" brushRef="#br0" timeOffset="64966.21">26875 16232 1036 0,'0'0'46'0,"0"0"10"0,0 0-45 0,0 0-11 0,0 0 0 0,0 0 0 15,0 0 190-15,0 0 36 0,0 0 7 0,0 0 2 16,0 0-251-16,0 0-49 0,0 0-11 0,0 0-1 15,0 0 2-15,-4 0 1 0,-3 10 0 0,0-10 0 16,0 9 59-16,3-6 15 0,-6-3 0 0,-1 7 0 0,4-4 64 16,-3-3 15-16,-5 0 3 0,5 6 1 15,-4-3-11-15,0-3-3 0,-4 3 0 0,-3-3 0 0,-4 7-24 16,-3-7-5-16,0 0 0 0,0 3-1 0,-4-6-25 16,0 3-5-16,0 3-1 0,1-3 0 15,-1 0-8-15,0 9 10 0,4-9-10 0,0 6 10 16,3-2-10-16,4-1 8 0,0-3-8 0,3 0 8 15,7 0 7-15,4 0 1 0,0 0 0 0,7 0 0 16,0 0-4-16,0 0-1 0,7-3 0 0,7-7 0 16,0 7-38-16,1-3-7 0,6-4-2 0,0 10 0 0,4-3 19 0,-1 0 3 15,5-3 1-15,-1 6 0 0,-4-3 13 0,5 3 0 16,2-7 12-16,-2 7-12 0,-1 0 16 0,0-3-4 16,0 3-1-16,1-9 0 0,2 9 33 0,1-10 8 0,0 10 0 0,0-9 1 15,-4 3-35-15,4-1-7 0,-4-2-2 0,3 0 0 16,-6 6-9-16,0-7 0 0,0 1 9 0,-1 6-9 15,-6-4 0-15,-4 4 0 0,0 3 0 16,-3-3 8-16,-1-3 0 0,-10 6 1 16,0 0 0-16,0 0 0 0,0 0-9 0,-10 6 10 15,-11-3-10-15,-1-3 10 0,-2 3-22 0,-5 7-5 0,-6-10-1 16,0 9 0 0,-11-3-86-16,4 1-16 0,-11 2-4 0</inkml:trace>
  <inkml:trace contextRef="#ctx0" brushRef="#br0" timeOffset="65380.59">29122 16549 1335 0,'-14'-3'59'0,"7"3"13"0,-7-6-58 0,-1 6-14 0,1 0 0 0,-7-3-591 16</inkml:trace>
  <inkml:trace contextRef="#ctx0" brushRef="#br0" timeOffset="65687.17">28734 16508 172 0,'-25'0'16'0,"11"0"-16"0,-4 0 0 0,1 0 0 16,-1 0 316-16,0-3 61 0,1 3 12 0,3 0 3 0,-4 0-215 0,7 0-42 15,1 0-9-15,10 0-2 0,0 0-88 0,0 0-19 16,0 0-3-16,0 0-1 16,7-3-60-16,11-3-12 0,6 3-2 0,8-4-1 31,0 4-19-31,7-3-4 0,-1 3-1 0,8 0 0 0,0-4 57 0,0 4 11 0,-4-3 2 0,1 6 1 15,-5-3 49-15,1-6 10 0,0-1 1 0,0 7 1 0,3-3 25 0,-7-1 5 16,1 1 0-16,-5 3 1 0,1-3-7 0,0 3-2 16,0-4 0-16,-8 4 0 0,-2-6-28 0,-1 9-7 15,-4-3-1-15,1-4 0 0,-4 7-20 0,-7-3-12 16,0-3 12-16,-7 6-12 0,7 0 0 0,-7 0 0 16,0 0 0-16,0 0 0 0,0 0 0 0,-7-3-12 15,-3 3 12-15,-4 3-12 0,-4 3 12 0,-3-6 0 0,-4 0 0 0,-3 0 0 16,-4 3 0-16,-3-3 0 0,0 7 0 0,-4-4 10 15,3-3-10-15,1 9 0 0,3-6-12 16,4-3 12 0,3 7-10-16,1-7 10 0,6 3 0 0,1-3-9 15,6 0-170-15,0 0-33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3T18:17:45.300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3658 6259 1839 0,'0'0'0'0,"0"0"160"16,0 0-160-16,9-4 0 0,-9 4 0 0,0 0 0 0,0 0 5744 0,0 0 1104 16,12-1 240-16,-12 1 32 0,0 0-5136 0,0 0-1024 15,0 0-192-15,0 0-64 0,0 0-128 0,9 6-16 16,-9-6-16-16,7 8 0 0,-7-8-48 0,5 13-16 15,-1 1 0-15,0 1 0 0,0-1-48 0,-2 2-16 16,1-1 0-16,0 2 0 0,-2 2 160 0,0-1 48 16,-1 0 0-16,0 2 0 0,1-1-16 0,-1 1 0 0,0-1 0 15,-2 2 0-15,-2-4-64 0,0-1-16 0,0-2 0 16,0 0 0-16,-1-2-64 0,1-3-16 0,4-9 0 0,-5 8 0 16,-2 1-144-16,7-9-48 0,0 0 0 0,-8 5 0 15,8-5-80-15,0 0-32 0,0 0 0 0,0 0 0 16,-6-9-16-16,1-1-128 0,1-2 192 0,3-1-64 15,1-1 16-15,0-4 0 0,-2-2 0 0,2-1 0 16,3 0-144-16,-1-2 0 0,-3-2 0 0,4 0 0 16,-1 3 0-16,1 3 0 0,0 0 0 0,-1 2 0 15,1 2 0-15,-1 0 0 0,1 2-144 0,0 3 144 16,-2 2 0-16,2 2 0 0,-3 6-128 0,0 0 128 16,0 0 0-16,0 0 0 0,9-2 0 0,-9 2 0 0,10 0 0 15,-10 0-128-15,0 0 128 0,12 11 0 0,-2 0 0 16,-2-1 0-16,-1 0 0 0,-1 2 0 0,2 1 0 0,0-2 0 15,-2 0 0-15,1-1 0 0,-1-2 0 0,2 1 128 16,-1 0 0-16,-1-1 16 0,-6-8-144 0,8 9 0 16,0-2 0-16,-8-7 0 0,0 0 0 0,0 0 0 15,12 2 0-15,-1-2 0 0,-11 0 0 0,13-3 192 16,0-4-192-16,2-2 192 0,-1-2 16 0,-1 0 16 16,-3-1 0-16,4 0 0 0,2-1-96 0,1-2 0 15,-1-5-128-15,0 2 192 0,-2 1-48 0,0 1-16 16,1 1 0-16,-1 3 0 0,0-1-128 0,-1 2 160 15,-2 4-160-15,-2 1 160 0,0 4-32 0,2 2 0 16,0 2 0-16,-11-2 0 0,12 3-128 0,0 1 0 16,1 0 0-16,0 0 0 0,-4 1 0 0,3 1 128 0,-1 2-128 15,1 0 128-15,0-1-128 0,0-1 0 0,-1 2 0 16,0 2 0-16,-1 2 0 0,1 1 0 0,-4 0 128 0,1 1-128 16,-1 2 0-16,-2 1 192 0,0 0-192 0,-1 1 192 15,0-1-192-15,-1 0 192 0,-2 1-192 0,-1-1 192 16,-1-1-192-16,-1-2 0 0,2 1 144 0,0-1-144 15,-1-2 0-15,2 0 0 0,-1-3 0 0,2 0 0 16,-2-9-192-16,0 0-96 0,5 8-32 0,1-2 0 16,-6-6-1504-1,0 0-304-15,11 1-64 0,-1-2-16 0,1 0-1504 16,-3-3-288-16,-8 4-64 0</inkml:trace>
  <inkml:trace contextRef="#ctx0" brushRef="#br0" timeOffset="298.08">4675 6284 31327 0,'0'0'2784'0,"0"0"-2224"16,-6-4-560-16,6 4 0 0,0 0 3872 0,0 0 672 16,2 15 128-16,3 2 16 0,1 0-3840 0,0 2-848 15,1-3 0-15,-1 4 0 0,-1 2-240 0,-1 0 48 16,0 1 16-16,0-3 0 16,-1-1-384-16,-1-4-80 0,2 0 0 0,-2-4-16 15,-2 1-560-15,0-3-128 0,0-9 0 0,0 0-16 16,0 0-1968-16,0 0-400 0,0 0-80 0</inkml:trace>
  <inkml:trace contextRef="#ctx0" brushRef="#br0" timeOffset="465.95">4756 5967 33167 0,'0'0'2944'0,"-10"-3"-2352"0,-1 2-464 0,2 1-128 15,9 0 2752-15,-8 5 512 0,8-5 128 0,-4 12 0 16,4 0-4352-16,3-1-896 0,3 0-160 0,0-1-10208 16,-1 1-2032-16</inkml:trace>
  <inkml:trace contextRef="#ctx0" brushRef="#br0" timeOffset="909.42">5015 6250 28559 0,'0'0'1264'0,"0"0"272"0,0 0-1232 0,0 0-304 15,-9-8 0-15,9 8 0 0,0 0 3840 0,0 0 704 16,0 0 128-16,0 0 48 0,0 0-4064 0,-1 10-800 16,0 0-176-16,-1 0-16 0,1 2 192 0,1-1 144 0,0-11-192 0,0 12 192 15,-3-1-416-15,3-11 32 0,6 7 0 0,-6-7 0 16,0 0 192-16,5 8 64 0,5-4 0 0,-10-4 0 15,0 0 128-15,8 0 0 0,3-1 0 0,-2-4 128 16,-1-5 96-16,-1 1 32 0,0 0 0 0,1-1 0 16,-1-3 192-16,4-2 32 0,-1 1 16 0,2-3 0 15,-1 0-176-15,0 0-16 0,2 2-16 0,2-1 0 16,-1 0-96-16,0 2 0 0,-2 2-16 0,0 4 0 16,0 2-176-16,-1 2 160 0,1 1-160 0,-2 2 160 15,-10 1-160-15,12 3 128 0,0 1-128 0,-2 2 128 16,-1 2 0-16,2 2 0 0,-2 2 0 0,1 1 0 15,0 0 32-15,-1 1 0 0,-2 3 0 0,4 2 0 0,-2-1 32 16,0 0 0-16,-1-1 0 0,1 1 0 0,2 1 0 0,-2-1 16 16,-1-1 0-16,1-2 0 0,0 0-80 0,-1-3-128 15,-1-2 176-15,3 0-176 0,-1 1 0 0,2-2 0 16,5-1-240-16,-4-3 80 16,-12-5-1312-16,18 1-256 0,4-2-48 0,2-2-11792 15,-2-2-2368-15</inkml:trace>
  <inkml:trace contextRef="#ctx0" brushRef="#br0" timeOffset="1740.93">8147 5379 13823 0,'0'0'1216'0,"-5"-7"-960"0,-3 1-256 0,1 1 0 16,1-1 4640-16,6 6 880 15,0 0 176-15,0 0 48 0,-7-6-4096 0,7 6-816 0,0 0-176 0,0 0-16 16,0 0-128-16,0 0 0 0,0 0-16 0,0 0 0 15,0 0-368-15,0 0-128 0,0 0 0 0,0 0 144 16,0 0-144-16,4 13 0 0,0-1 0 0,0 2 128 16,1 3 112-16,-1 1 16 0,-4 2 0 0,3 1 0 15,-1 2 32-15,1 4 16 0,-4 0 0 0,-1 1 0 16,1 4 0-16,1-1 0 0,3 1 0 0,-2 4 0 16,-1 3-144-16,1-3-32 0,3 3 0 0,-2-3 0 15,-1-3-128-15,1 0 0 0,1 0 144 0,0-2-144 16,-3 0 0-16,0 0 128 0,0-2-128 0,1 0 0 15,2-3 0-15,-3 0 144 0,0 3-144 0,-2-2 0 16,0-1 240-16,-2 0-64 0,-1 0-16 0,-1-2 0 16,1-5 160-16,-1 1 48 0,-4-3 0 0,0 0 0 0,0 0-48 0,-2-2-16 15,-1 0 0-15,-2-4 0 0,-1-3 32 0,-3-1 16 16,0-2 0-16,-3 0 0 0,-2-2 16 0,-1-1 0 16,-2-2 0-16,-2-2 0 0,-2-5-16 0,2-1 0 15,-1-1 0-15,0 0 0 0,0 0-48 0,2-3-16 16,0-1 0-16,2-1 0 0,1-2-160 0,5 1-128 15,0-2 144-15,2 1-144 0,2 0 0 0,3 3-208 16,0 2 16-16,3 0 0 16,2 3-960-16,1 3-192 0,1 0-48 0,6 5 0 15,0 0-1088-15,0 0-208 0,0 0-64 0,0 0-14640 0</inkml:trace>
  <inkml:trace contextRef="#ctx0" brushRef="#br0" timeOffset="2762.81">8954 5462 11967 0,'6'-11'528'0,"-2"3"112"0,-1-3-512 0,0 2-128 15,0-1 0-15,3-1 0 0,-1 1 2000 0,1-1 368 16,2 0 80-16,3 2 16 0,0 1-1776 0,2-1-368 16,0-3-64-16,1 2 0 0,-3 0-256 0,1 3 176 15,0-4-176-15,-2 6 160 0,-2 2 48 0,-8 3 16 16,0 0 0-16,0 0 0 0,0 0 448 0,0 0 96 0,0 0 0 0,0 0 16 15,-5 15 480-15,-4-1 80 0,-6 3 32 0,-2 1 0 16,-2 3-32-16,-3 3-16 0,-2 0 0 16,-3 2 0-16,-3 3-368 0,0 1-80 0,1 0-16 0,-1 3 0 15,-2 3-128-15,-1 3-32 0,0 2 0 0,3 2 0 16,2 2-352-16,0 4-80 0,1 0-16 0,2-1 0 16,2 1-256-16,2-5 0 0,1-2 0 0,3-2 0 15,2-1 128-15,3-2-128 0,2-3 0 0,3 1 0 16,4 0 144-16,3-2-144 0,4-3 0 0,3-3 144 15,2-2-144-15,3-2 0 0,1-2 0 0,1-1-176 16,0-4-320 0,5 1-64-16,2-4-16 0,2-2 0 0,3-2-240 0,1-2-48 0,2-5-16 0,5 1 0 15,6-2-320-15,1-1-64 0,-2 0-16 16,3-3-8848-16,-2-2-1776 0</inkml:trace>
  <inkml:trace contextRef="#ctx0" brushRef="#br0" timeOffset="5026.41">9874 5217 5519 0,'0'0'240'0,"0"0"64"0,0 0-304 0,0 0 0 15,0 0 0-15,0 0 0 0,0 0 4160 0,0 0 768 16,0 0 144-16,0 0 48 0,0 0-3440 0,0 0-672 15,0 0-144-15,0 0-32 0,0 0 144 0,0 0 32 16,0 0 0-16,0 0 0 0,6 11-192 0,-1-4-48 16,1-1 0-16,2 2 0 0,3 3-272 0,-4 0-64 0,1-3-16 15,3 3 0-15,2 2-96 0,1 4 0 0,3 3-16 16,1 2 0-16,3 4-48 0,-1 7-16 0,-1 1 0 0,2-1 0 16,-1 3 144-16,-1 1 48 0,-1 4 0 0,-1 2 0 15,-1 1-144-15,-2 2-32 0,1 1 0 0,-2-3 0 16,-3-2-256-16,2-4 128 0,-2-2-128 0,-1-3 0 15,-1-1 128-15,-3-3-128 0,-1-3 0 0,0 1 0 16,-1 1 160-16,-2-1-160 0,-3 1 128 0,-4 2-128 16,-1 0 128-16,-4 3-128 0,-5 4 0 0,0-1 128 15,-5 1-128-15,-1-2 0 0,-3-1 0 0,-1-3 0 16,-6-1 0-16,1-1 0 0,-2-4-224 0,4-4 80 16,0-2-1776-16,7-6-368 15</inkml:trace>
  <inkml:trace contextRef="#ctx0" brushRef="#br0" timeOffset="7532.26">9032 5907 30751 0,'0'0'1360'0,"0"0"288"0,0 0-1328 0,-8 0-320 0,8 0 0 0,0 0 0 16,-10 0 240-16,10 0-32 0,-9 0 0 0,9 0 0 0,0 0 144 0,0 0 32 16,0 0 0-16,0 0 0 0,0 0 320 15,0 0 80-15,0-8 16 0,0 8 0 0,6-8-128 0,3 3-32 16,2 2 0-16,-1 1 0 0,1-2-128 0,-11 4-48 16,13 1 0-16,-2 2 0 0,0-2 96 0,-11-1 16 15,10 3 0-15,-10-3 0 0,9 4 64 0,-9-4 0 16,0 0 16-16,10 7 0 0,-10-7-272 0,7 8-48 15,-7-8-16-15,0 0 0 0,0 0 48 0,0 0 0 16,3 11 0-16,0-1 0 0,-3-10-128 0,2 12-32 16,-2-12 0-16,3 13 0 0,-1 0-208 0,1 1 128 15,0 2-128-15,1 2 0 0,3 2 128 0,0 2-128 16,-2 0 0-16,2 0 144 0,-1-1-144 0,2 0 128 16,1-1-128-16,-1 0 128 0,-2 0-128 0,2-3 192 0,0-3-192 15,0-1 192-15,-2 0-192 0,2-1 160 0,-1-3-160 16,1-2 160-16,2-5-16 0,0 1 0 15,-10-3 0-15,14-1 0 0,-4-2 48 0,0-5 16 0,1-4 0 0,1-2 0 16,-1-2-16-16,0-2-16 0,-3-1 0 0,2-1 0 16,3-2-176-16,-1 0 0 0,-2 0 144 0,2-2-144 15,-2 1 0-15,1-1 0 0,-2 1 0 0,0 3 128 16,-2 3-128-16,-1 4 0 0,1 3 0 0,-4 3 0 16,-3 7 0-16,0 0 0 0,0 0 0 0,0 0-128 15,0 0 128-15,3 16 0 0,-2 0 0 0,1-1-128 16,-2-1 128-16,0 1-128 0,1-1 128 0,2 2-128 15,-1 1 128-15,2 0 0 0,0 0 0 0,1-2 0 16,0-2 0-16,2 0 0 0,-1 0 0 0,1 0 0 0,1 0 0 0,0 1 0 16,-1-1 0-16,0-3 0 0,-7-10 0 0,7 12 0 15,-2-2 0-15,-5-10 0 0,8 11 0 0,-1-2 0 16,-7-9 0-16,9 6 128 0,-9-6 48 0,0 0 16 16,14 3 0-16,-3-1 0 0,1 0 32 0,-2-2 16 15,-10 0 0-15,12-4 0 0,-1-3 32 0,0-2 16 16,0-1 0-16,-2-1 0 0,-1 2 0 0,0-3 0 15,1-1 0-15,0-2 0 0,0-3-48 0,1-2-16 16,1 2 0-16,-1-2 0 0,2 1-48 0,2-2-16 16,-1-1 0-16,-1-2 0 0,-3-1-160 0,0 1 0 15,0-1 0-15,-1 3 128 0,-3 2-128 0,-1-1 0 16,0 0 0-16,-1 2 0 16,-3 2-688-16,0 3-16 0,-1 1 0 0,1 2 0 15,0 3-1376-15,-3 2-288 0,-1-1-48 0</inkml:trace>
  <inkml:trace contextRef="#ctx0" brushRef="#br0" timeOffset="9774.62">4248 7274 7359 0,'0'0'656'0,"-2"-10"-528"0,-4 0-128 0,6 10 0 15,0 0 3280-15,0 0 624 0,-4-9 128 0,4 9 32 16,0 0-2192-16,0 0-432 0,0 0-96 0,-3-10 0 0,1 3 192 0,2 7 32 16,0 0 16-16,0 0 0 0,0 0-128 15,0 0-32-15,1-10 0 0,-1 10 0 0,0 0-512 0,0 0-96 16,0 0-32-16,0 0 0 0,0 0-464 0,8-5-112 15,-8 5-16-15,0 0 0 0,10-2 32 0,-10 2 0 16,0 0 0-16,11 2 0 0,-11-2 96 0,9 7 32 16,-9-7 0-16,0 0 0 0,6 13 0 0,-1 0 0 15,-1-1 0-15,-1-1 0 0,-3-11-32 0,3 16 0 16,-1-2 0-16,1-2 0 0,-3-12 0 0,2 12-16 16,-2-12 0-16,7 13 0 0,-2-3-112 0,-5-10-32 15,8 8 0-15,1 0 0 0,0 1-160 0,-9-9 160 16,9 6-160-16,2 0 160 0,0-2-160 0,1-6 192 0,-4-4-192 15,4 1 192-15,1 1-192 0,-1-3 192 0,-3-3-192 16,0-2 192-16,1 0-64 0,-1-1-128 0,-2-1 192 0,-1 1-64 16,1 1 0-16,2 2 0 0,0-1 0 0,-2 2 0 15,-7 9-128-15,0 0 0 0,0 0 0 0,7-5 128 16,-7 5-128-16,0 0 0 0,0 0 0 0,0 0 0 16,0 0 0-16,6 9 0 0,-2-1 0 0,1 0 0 15,0 1 0-15,0 0 0 0,-5-9 0 0,8 8 0 16,0-2 0-16,-8-6 0 0,0 0 0 0,9 9 0 15,0-2 0-15,0-2 0 0,2 0 0 0,-11-5 128 16,11 2 0-16,1 0 0 0,-1 1 0 0,-1-1 0 16,-10-2 32-16,13 6 0 0,-1 0 0 0,0-1 0 15,-12-5 32-15,13 6 0 0,-2-2 0 0,0-1 0 16,-2 3 0-16,-9-6 16 0,13 2 0 0,-1 0 0 0,-1-1 0 16,1 0 0-16,-1-1 0 0,-1-1 0 0,-1-3 16 0,0-1 0 15,-1-3 0-15,0-1 0 0,1-2 32 0,0-2 0 16,-2-1 0-16,-1-2 0 0,1-1-32 0,-1 0 0 15,1-1 0-15,-2-1 0 0,-1-2-96 0,1-1 0 16,2-2-128-16,-2 1 192 0,-3-3-192 0,2 1 0 16,1 1 0-16,1 1 0 0,-2 2 0 0,1 1-192 15,0 4 16-15,2 1 0 16,0 2-656-16,1 4-128 0,-1 0-16 0,3 4-16 16,6 2-2080-16,-1 2-400 0</inkml:trace>
  <inkml:trace contextRef="#ctx0" brushRef="#br0" timeOffset="23214.62">13822 5676 20207 0,'0'0'896'0,"-7"-5"192"0,7 5-880 0,-10-3-208 0,1 3 0 0,9 0 0 16,-9-1 1072-16,9 1 160 0,-8 1 48 0,8-1 0 0,0 0 176 16,-5 8 32-16,5-8 16 0,0 0 0 0,0 0-128 0,-2 12-32 15,2 0 0-15,3 1 0 0,1 1-272 0,0 3-64 16,0 1-16-16,1 3 0 0,2 4-592 0,0 1-112 16,2 3-32-16,1 2 0 0,-3 1-256 0,1 2 0 15,-1-1 0-15,-1-2 0 0,0 1 0 0,-1-4 0 16,0-2 0-16,-1-1 160 0,-2-1-160 0,1-4 0 15,-2-1-160-15,-1-2 160 16,-1-3-1984-16,0-2-288 16,1-12-64-16,0 0-12832 0</inkml:trace>
  <inkml:trace contextRef="#ctx0" brushRef="#br0" timeOffset="23435.07">13439 6011 33167 0,'-11'-1'2944'0,"1"0"-2352"0,1-1-464 0,9 2-128 16,0 0 2448-16,0 0 480 0,0 0 80 0,17-4 32 16,4 0-2240-16,5 1-448 0,5-3-96 0,8 1 0 15,7-3-128-15,3 3-128 0,1 1 176 0,4 2-176 16,4 2 128-16,-2 0-128 0,-1 0 0 0,-2 0 0 16,-1-3 0-16,0 2 0 0,1-1 0 0,-5 2 0 15,-4 2-384 1,-1 0-64-16,-2 1-32 0,-2 1 0 0,-3 0-3024 0,2-3-592 15</inkml:trace>
  <inkml:trace contextRef="#ctx0" brushRef="#br0" timeOffset="24876.45">18691 5799 28847 0,'0'0'1280'0,"0"0"256"16,4-11-1216-16,-1 2-320 0,-3 9 0 0,0 0 0 0,3-8 1216 0,-3 8 176 16,0 0 32-16,0 0 16 0,0 0-928 0,0 0-176 15,0 0-32-15,0 0-16 0,0 0-160 0,0 0-128 16,0 0 192-16,13 7-192 0,-2 5 368 0,1 1-48 16,-2 2 0-16,-2 3 0 0,0 5 192 0,-1 0 48 15,-3 2 0-15,-2 1 0 0,1-1 224 0,-3 0 48 16,-3 1 16-16,1-3 0 0,-1-1-144 0,0-1-48 0,1-1 0 15,2-2 0-15,-2-1-208 0,2-4-32 0,0-3-16 0,2-2 0 16,-2-8-208-16,0 0-32 0,0 0-16 0,10-1 0 16,-10 1 32-16,12-8 0 0,-2-4 0 0,1-3 0 15,-1-5-48-15,3-3 0 0,2-5 0 0,-2 0 0 16,0-2-128-16,0-3 0 0,1-2 0 0,0 1 128 16,2 0-128-16,0 3 0 0,-2 2 0 0,0 6 0 15,-2 4 0-15,-2 5 0 0,0 2 0 0,-3 7 0 16,-7 5-160-16,11 7 160 0,-3 2 0 0,-2 2-144 15,-1 4 144-15,2 0-128 0,1 0 128 0,-3 2-128 16,-2 3 128-16,-1 1 0 0,2 0 0 0,1-1 0 16,1-2 0-16,-1-2 0 0,-1-3 0 0,1 0 128 0,0 0-128 15,2-3 0-15,-1-2 0 0,-6-8 128 0,9 5-128 16,-9-5 128-16,0 0-128 0,11 3 128 0,-1-3-128 0,-10 0 176 16,0 0-176-16,12-5 192 0,0-2-64 15,-2-2 0-15,-2-1 0 0,2-1 0 0,1-1 0 0,0-1-128 16,2-4 192-16,0 0-64 0,2-2 0 0,0-2 0 15,1-2 0-15,2 0 0 0,2 3-128 0,-1 0 0 16,4 0 0-16,-3 4 0 0,3 1 0 0,-2 2 0 16,-1 4 0-16,3 1 0 0,-1 2-144 0,-1-1 144 15,-1 1 0-15,0 3 0 0,-2 2-128 0,-2 1 128 16,-2-2 0-16,2 4 0 0,1 2 0 0,-3 3-128 16,-2 3 128-16,0 1 0 0,-1 2 0 0,1 4 0 15,-3 2 0-15,-1 1 0 0,-3 4 160 0,2 2-160 16,-1 1 160-16,-1-1-160 0,-1-2 0 0,2-2 128 0,-1-1-128 0,1 0 0 15,0-2 0-15,0 0 0 0,1-5 128 0,0-1-128 16,1-1 0-16,0-2 0 0,1-3 0 0,0-2 0 31,-9-5-1024-31,13 2-112 0,0 0-16 0,0-5 0 16,2-3-1728-16,-2-4-368 0,0-1-64 0</inkml:trace>
  <inkml:trace contextRef="#ctx0" brushRef="#br0" timeOffset="25181.38">20191 5831 24879 0,'0'0'2208'0,"0"0"-1760"15,0 0-448-15,0 0 0 0,0 0 3008 0,0 0 512 16,0 0 96-16,0 0 32 0,7 8-2368 0,-7-8-448 15,10 12-112-15,-3 1-16 0,-1 0 48 0,-1 1 0 16,-3-1 0-16,1 2 0 0,-2-1-400 0,2 0-80 16,-2 2-16-16,-1 0 0 0,-1-1-256 0,0 1 0 15,-3-2 128-15,0 1-128 0,0-4 0 0,1 0 0 16,1-3-176-16,2-8 176 16,-3 9-704-16,3-9-16 0,0 0-16 0,0 0 0 15,0 0-752-15,0 0-160 0,8-8-16 0,1-3-16 16,-1-2-1792-16,-2-2-368 0,2-14-64 0,7 4 0 0</inkml:trace>
  <inkml:trace contextRef="#ctx0" brushRef="#br0" timeOffset="25327.84">20283 5396 35535 0,'0'0'1568'0,"-9"-4"336"0,-1 0-1520 0,-1 1-384 0,2 2 0 0,9 1 0 15,-6 5 1376-15,6-5 208 0,-6 11 32 0,4 0 16 16,2 1-1376-16,4 1-256 0,0-1 0 0,1 1-192 15,3 0-2224-15,2 0-448 16,1-1-80-16,0-2-32 0</inkml:trace>
  <inkml:trace contextRef="#ctx0" brushRef="#br0" timeOffset="25743.4">20650 5844 40031 0,'0'0'1776'15,"0"0"352"-15,0 0-1696 0,0 0-432 0,0 13 0 0,0-1 0 0,0 0 496 0,1-2 16 16,1 1 0-16,0 0 0 0,-2 2-112 0,0 2-16 16,-2-1 0-16,2-1 0 0,3 0-384 0,-2-1 128 15,-1-2-128-15,0-10 0 0,6 12 160 0,-1-3-160 16,-5-9 192-16,4 9-192 0,-4-9 144 0,8 8-144 16,-8-8 0-16,9 0 144 0,-9 0 160 0,10-4 16 15,-1-4 16-15,-1-2 0 0,0-2-16 0,1-2 0 16,1-3 0-16,1-1 0 0,-1-3-80 0,2-1-32 15,0-3 0-15,-2-1 0 0,-2-2 0 0,2-1 0 16,2-3 0-16,0 4 0 0,0 1-80 0,-1 5-128 0,1 3 176 16,0 2-176-16,0 2 0 0,-1 2 0 0,1 2 0 0,0 3 0 15,0 5 128-15,1 3-128 0,0 2 0 0,0 0 0 16,-2 2 0-16,2 1 0 0,0 2 0 0,0 3 0 16,-2 2 128-16,3 2-128 0,2 1 0 0,0 2 0 15,-2 2 208-15,0 2-64 0,1 0-16 0,-1 1 0 16,-1 3 112-16,-1 0 16 0,-1-2 0 0,1 1 0 15,1-2-256-15,-2-1 0 0,-2-2 0 0,1 1 0 16,3-2 0-16,-1-1 0 0,-3 0 0 0,1-3 0 16,2 0-1776-1,-1 0-240-15,-1-1-48 0,-2-2-11376 0,-2-2-2256 0</inkml:trace>
  <inkml:trace contextRef="#ctx0" brushRef="#br0" timeOffset="26519.83">19715 6847 18431 0,'0'0'816'0,"0"0"160"0,0 0-784 0,1-11-192 0,0-2 0 0,5 3 0 16,1 0 4416-16,3 0 848 0,1 3 176 0,2-1 16 15,0 0-4128-15,0 1-832 0,0 2-176 0,-1 0-16 16,0 0 32-16,-2 1 16 0,1 0 0 0,-11 4 0 16,12-3 48-16,-12 3 16 0,0 0 0 0,0 0 0 15,10 3 112-15,-10-3 32 0,0 0 0 0,8 13 0 16,-3 1-176-16,-1 2-16 0,-4 0-16 0,1 3 0 16,1 3 0-16,0-1 0 0,1-3 0 0,-1-2 0 0,2-2-48 15,1-1-16-15,2-1 0 0,0 0 0 0,-1 0-64 0,3-2-16 16,0-2 0-16,2-3 0 0,-11-5-16 0,13 3 0 15,1-3 0-15,0 0 0 0,-1-2 0 0,2 0-16 16,0-3 0-16,1-2 0 0,-2-1-32 0,1 0 0 16,-1-1 0-16,2 0 0 0,-2 1-144 0,-1 3 160 15,-2 0-160-15,-1 0 160 0,-1-3-160 0,2 0 0 16,-1-1 0-16,0 4 128 0,2 2-128 0,0 3 0 16,-12 0 0-16,12 1 0 0,-2-1 0 0,-10 0-144 15,13 2 144-15,-1 3 0 0,0 3 0 0,-3 0-128 16,-9-8 128-16,10 7 0 0,-10-7 0 0,12 11 0 15,-3-1 0-15,-1 1 0 0,0-3 0 0,-2 1 0 16,1-1 0-16,-7-8 0 0,9 9 128 0,-1-3-128 0,-8-6 0 16,7 8 0-16,1-2 128 0,0 0-128 0,-8-6 0 15,10 4 0-15,1-3 192 0,-11-1-48 0,12 0-16 0,-2 1 0 16,-10-1 64-16,13 0 16 0,-1-2 0 0,0-1 0 16,-2 0 48-16,2-1 0 0,1-1 0 0,1-1 0 15,-2-3 64-15,-2-2 32 0,1-1 0 0,0 1 0 16,1-2-96-16,0-2 0 0,-3-2-16 0,1 0 0 15,1-1-96-15,-2-1-16 0,-2-2 0 0,-1 0 0 16,2-1-128-16,0 0 0 0,1 1 0 0,-3-1 0 16,1-3-224-16,-1 4-80 0,2 1-16 0,0 2 0 15,0 1-1168 1,1 2-240-16,1 0-64 0,2 1 0 0,0 1-2688 0,2-1-528 16,10-10-112-16,-5 2-32 0</inkml:trace>
  <inkml:trace contextRef="#ctx0" brushRef="#br0" timeOffset="31480.09">23556 5580 19167 0,'0'0'848'0,"0"0"176"0,-7-6-816 0,7 6-208 0,0 0 0 0,-3-7 0 15,3 7 1280-15,0 0 192 0,0 0 64 0,-1-10 0 16,1 1-144-16,0 9-32 0,-1-7 0 0,1 7 0 16,0 0-80-16,0 0 0 0,0 0-16 0,0 0 0 15,4-7-176-15,-4 7-48 0,0 0 0 0,0 0 0 16,0 0-576-16,0 0-112 0,10 10-32 0,-2 2 0 15,-3 1-112-15,-1 2-16 0,1 0-16 0,-1 5 0 16,0 1 80-16,0 1 32 0,-1 0 0 0,1 3 0 16,1 2-128-16,0 2-32 0,-1-2 0 0,1 1 0 15,2-2-128-15,-1-4 0 0,1-4 144 0,-1-2-144 16,1-1 128-16,1-3-128 0,-1-4 160 0,-7-8-160 0,11 5 416 16,-11-5-16-16,13 1 0 0,-1-2 0 0,-1-3 64 0,2-4 16 15,0-5 0-15,2-1 0 0,-2-2-192 16,1-1-32-16,0-2-16 0,-1-1 0 0,-1 1-240 0,0-1 144 15,0 1-144-15,1 2 128 0,1 4-128 0,-2 2 0 16,-4 3 0-16,1 3 0 0,1 3 0 0,-10 2 0 16,0 0 0-16,0 0 0 0,8 11 0 0,0 4-144 15,0 3 144-15,1-1 0 0,-1-4 0 0,1 1-128 16,0-1 128-16,1 0 0 0,1 0 0 0,0-1 0 16,1-2 0-16,0 1 144 0,0-2-144 0,-1-2 0 15,0-5 0-15,1 1 0 0,-2-2 192 0,0 0-32 16,1-1-16-16,1-1 0 0,1-3 176 0,0 0 16 15,-2 0 16-15,1-1 0 0,0 1 48 0,-2-2 16 16,1-2 0-16,-1-3 0 0,1 2 32 0,-2 0 16 0,-1 0 0 16,-1-4 0-16,1-4-80 0,3 0-32 0,-1 0 0 0,2 0 0 15,-2 0-160-15,2-1-16 0,0 0-16 0,-1-2 0 16,1 1-160-16,0-2 0 16,-2 0 0-16,2 0 128 0,-2 2-128 0,2 0-176 0,1 0 48 0,0 3 0 31,0 0-400-31,-4 3-80 0,-5 2-16 0,0 2 0 15,0-2-1216-15,-4 11-240 0,0 0-48 0,0 0-16 16,0 0-752-16,0 14-160 0,-2 1-16 0,-2 0-16 0,0 1-560 0,-2 0-128 16</inkml:trace>
  <inkml:trace contextRef="#ctx0" brushRef="#br0" timeOffset="31836.52">24377 5704 20271 0,'0'0'1792'0,"0"0"-1424"0,0 0-368 0,0 0 0 0,0 0 2800 0,0 0 480 16,12 2 112-16,-1 1 0 0,2-2-1744 0,3-1-368 15,0-1-64-15,3-1 0 0,2 1-496 0,4-1-80 16,0-4-32-16,1 1 0 0,1-3-288 0,2 0-64 16,1-1-16-16,-2 0 0 0,-1 1-112 0,-1-1-128 15,-2 0 176-15,-1 1-176 0,-5 0 160 0,-1 2-160 16,-3-2 128-16,-2 0-128 0,-4-1 256 0,-3 3-16 16,-5 6-16-16,0-9 0 0,0 9 416 0,-5-11 64 15,-4 1 32-15,-2 3 0 0,-2 3-192 0,-1 0-32 16,-6 0-16-16,2 3 0 0,-2 4-304 0,-1 1-48 15,-1 1-16-15,1 0 0 0,1 0 0 0,-1 0 0 16,1 1 0-16,-1 3 0 0,2 3-128 0,1-1 0 0,1 1 0 16,0 2 128-16,-2 2-128 0,4 2 0 0,2 3 0 0,1 1 0 15,3 4 0-15,1 0 0 0,3 1 0 0,3-1 0 16,4-3 0-16,2 1 0 0,2-1 0 0,3-1 0 16,0-2-160-16,5-3 160 0,1-3 0 0,5-1-144 15,1-1-48-15,1-2-16 0,0-5 0 0,4-2 0 31,1-2-1200-31,2-3-224 0,1-5-48 0,0-2-16 0,-1-1-1520 16,-2-3-304-16,-1-4-64 0</inkml:trace>
  <inkml:trace contextRef="#ctx0" brushRef="#br0" timeOffset="32054.3">24934 5636 31327 0,'0'0'2784'0,"0"0"-2224"0,0 0-560 0,0 0 0 0,0 11 2688 15,2 1 448-15,3 0 64 0,-1 2 32 0,2 2-2496 0,-3 1-496 16,-1 0-112-16,0 2 0 0,4 0-128 0,-1 1 0 16,-1 4 128-16,-2 1-128 0,4-1 0 0,-4 1 0 15,1 0 0-15,1-3 0 0,1-2 0 0,1-3-208 16,0-2 48-16,-1-2 16 16,-1-1-656-16,1-3-128 0,-5-9-32 0,0 0 0 15,0 0-1504-15,0 0-304 0,0 0-64 0,8-5-16 16,0-3 224-16,-4-2 64 0,-6-3 0 0,1-2-7888 0</inkml:trace>
  <inkml:trace contextRef="#ctx0" brushRef="#br0" timeOffset="32200.47">25016 5405 21183 0,'-8'-3'1888'0,"0"-1"-1504"0,0 1-384 0,-1 0 0 16,0 0 3408-16,9 3 624 0,-7-4 112 0,7 4 16 15,0 0-2688-15,0 0-560 0,0 0-96 0,0 0-32 16,0 0-592-16,0 0-192 0,0 0 128 0,0 0-128 31,7 8-2512-31,-7-8-560 0</inkml:trace>
  <inkml:trace contextRef="#ctx0" brushRef="#br0" timeOffset="32853.4">25524 5692 43935 0,'0'0'1952'0,"0"0"400"0,-4-12-1888 0,2 0-464 0,2 1 0 0,0 0 0 0,-3 2 480 0,3 9 0 16,0 0 0-16,4-10 0 0,0-1-480 0,-4 11-160 15,0 0 0-15,0 0 0 0,0 0-112 0,-9-1-32 16,-20 7-304 0,11 6 176-16,-3 5-16 0,-3 3-16 0,1 2 0 0,0 0 288 0,0 0 176 15,0 0-192-15,1 3 192 0,0 2 128 0,-1-2 144 16,3-5 32-16,1-2 0 0,2-2-96 0,2-2-16 15,0-2 0-15,5-2 0 0,2-1-192 0,4-1 0 16,4-8 128-16,0 0-128 0,0 0 0 0,0 0 0 16,12 4 0-16,1-4-160 0,0-3-64 0,1-1-16 0,1-1 0 15,0-1 0-15,2-3 96 0,-1 2 16 0,0 2 0 0,-1-4 0 16,0-4 128-16,-1 1-128 0,-2 0 128 16,2 2-128-16,0-3 128 0,2 0 0 0,1-2 0 0,0 2 128 15,0-1 0-15,1 1 0 0,2 0 0 0,-1 4 0 16,-2 1 32-16,-3 0 16 0,0-1 0 0,-1 0 0 15,1 1 80-15,-4 0 0 0,-3 0 16 0,-7 8 0 16,10-6-128-16,-2-1-16 0,-8 7-128 0,0 0 192 16,0 0-48-16,3-9-16 0,-3 9 0 0,1-9 0 15,-1 9 128-15,0 0 32 0,0 0 0 0,0 0 0 16,0 0-288-16,0 0 160 0,0 0-160 0,0 0 128 16,0 0-128-16,0 0 0 0,0 0 0 0,0 0 0 15,-3 11 0-15,2 0-176 0,0 5 176 0,1 5-128 16,1 5 128-16,2 1 0 0,-2-1 0 0,4 2-128 0,4 0 128 15,0 4 0-15,2-1 0 0,1 0 0 0,-1 2 0 0,0-2-128 16,-2 0 128-16,-3-1-128 0,-2 0 128 0,-2-1-192 16,-2 0 192-16,-3 1-192 0,-2 1 192 0,0-1 0 15,-2-1 0-15,-2-2 0 0,-1 1 0 0,-3 0 0 16,-3 1 0-16,-1-2 128 0,-1-1 112 0,-1-1 16 16,0-1 16-16,-1-2 0 0,-2 1-96 0,0-2-32 15,-1-3 0-15,-1-1 0 0,1-2-144 0,0-2 0 16,1-4 0-16,1-3 128 0,3-2-128 0,0-3-192 15,0-3 32-15,1-5 16 16,2-4-1088-16,1-5-224 0,0-2-32 0,2-4-16 16,3-7-2080-16,2-2-432 0,2-7-80 0</inkml:trace>
  <inkml:trace contextRef="#ctx0" brushRef="#br0" timeOffset="33358.07">25776 4814 44175 0,'0'0'1952'0,"0"0"416"0,-12 4-1904 0,3 4-464 0,2 5 0 0,4 7 0 16,3 7 432-16,2 6-16 0,3 3 0 0,3 1 0 15,1-2-416-15,2 3 0 0,-2 0 0 0,-1 3-176 0,-1 4 176 0,0 0 0 16,-2 1-144-16,-1-1 144 0,-4 2 0 0,-1-2 0 15,-3-6 0-15,-1-3 0 0,1 1 0 0,-4-5 0 16,-1-3 0-16,0 1 128 0,0-1 256 0,1-2 32 16,1-6 16-16,1-1 0 0,-1-1 160 0,3-3 48 15,2-3 0-15,0-1 0 0,4-3-256 0,-2-9-32 16,0 0-16-16,0 0 0 0,10 5-128 0,3-5-16 16,1-4-16-16,3-5 0 0,2-4-176 0,2-4 0 15,2-1 0-15,0-3 128 0,1 0-128 0,1-3 0 16,1 0 0-16,-1-2 0 0,-3-3 0 0,0 0 0 15,1-1-176-15,-2 4 176 0,-4 3 0 0,-2 2 0 16,-2 3 0-16,-2 5-128 0,-3 3 128 0,-8 10 0 16,0 0 0-16,0 0 128 0,11 0 0 0,-11 0 16 0,9 8 0 15,0 4 0-15,0 2-144 0,1 5 160 16,1 1-160-16,2 1 160 0,0 0-160 0,1 1 0 0,1-1 0 0,-1 1 128 16,2 2-128-16,-2 1 0 0,0-3 0 0,-1 0 128 15,-1-1-128-15,0 0 0 0,-2-2 0 0,-1 1 0 16,-1 1 0-16,0-3 0 0,1-3 0 0,-2 0 0 15,-4-5 0-15,3 1 0 0,0-1 0 0,-6-10 0 16,7 9 0-16,-7-9-272 0,8 7 32 0,-8-7 16 31,10 1-1728-31,0-5-352 0,0-6-64 0,1-5-18080 0</inkml:trace>
  <inkml:trace contextRef="#ctx0" brushRef="#br0" timeOffset="33634.44">26631 5032 49183 0,'0'0'2176'0,"-5"-6"448"0,-2 0-2096 16,7 6-528-16,0 0 0 0,0 0 0 0,0 0 464 0,0 16-16 16,4 4 0-16,3 3 0 0,2 4-448 0,0 5 0 15,1 3-128-15,1 3 128 0,1 1-144 0,1 5 144 16,1 4 0-16,-1 1-144 0,0-1 144 0,-3-1 0 15,-2-4-144-15,0-1 144 0,-1-2-256 0,-3-2 32 16,-3-3 0-16,-1-1 0 0,0-2-112 0,-1-3-32 16,-2-8 0-16,-1 0 0 0,0 0 64 0,-1-4 16 15,-2-6 0-15,1 0 0 16,-2-3-1376-16,8-8-288 0,0 0-48 0,-10 0-10704 0,-1-3-2144 16</inkml:trace>
  <inkml:trace contextRef="#ctx0" brushRef="#br0" timeOffset="33833.28">26365 5408 47055 0,'-12'-10'2080'0,"6"5"432"0,-1 1-2000 0,7 4-512 0,0 0 0 0,0 0 0 16,0 0 768-16,11-2 64 0,2 0 16 0,4 2 0 16,4-1-80-16,3 0 0 0,2-1-16 0,8 1 0 15,9 0-368-15,2-2-64 0,-2-1 0 0,5 2-16 0,5-1-176 0,2 1-128 16,-3-8 192-16,2 3-192 15,-1-3-912-15,5-1-304 0,2-4-48 16,0 1-14032-16,-1-4-2816 0</inkml:trace>
  <inkml:trace contextRef="#ctx0" brushRef="#br0" timeOffset="45872.25">3837 9668 33343 0,'0'0'1472'0,"0"0"320"0,0 0-1440 0,0 0-352 0,-8 4 0 0,8-4 0 16,0 0 496-16,0 0 16 0,0 0 16 0,0 0 0 15,-3 10-528-15,2 0 0 0,1-10 0 0,0 13 0 16,0 0 0-16,3 0 0 0,1 0 0 0,-2 1 0 0,-2-2 0 15,2 0 0-15,0-1 0 0,-1 1 0 0,-1 1 288 0,0 0 96 16,0 1 32-16,-1 3 0 0,0 0 352 0,-2-1 80 16,1-3 16-16,-1-1 0 0,2-2-160 0,-1 2-48 15,-2 0 0-15,2-1 0 0,2-11-208 0,-1 11-32 16,1-11-16-16,0 0 0 0,0 10-128 0,0-10-16 16,1 9-16-16,-1-9 0 0,0 0 0 0,0 0 0 15,6-7 0-15,0-3 0 0,-4-1 96 0,5-1 32 16,3 0 0-16,-1-1 0 0,-3-1-176 0,0-3-16 15,1-4-16-15,0 1 0 0,1 2-160 0,-1 3 128 16,-1-2-128-16,2 2 128 0,0 4-128 0,-2-1 128 16,-3 1-128-16,4 1 128 0,3 0-128 0,-1 0 192 15,-2 4-192-15,3-1 192 0,3 2-192 0,0-1 0 0,0-2 0 0,1 3 0 16,2 1 0-16,1 0 0 0,0 2 0 16,-1 2 0-16,-3-1 0 0,0 0 0 0,1-2-144 0,-1 3 144 15,-2 3 0-15,0-2 0 0,1 0 0 0,-12-1 0 16,10 6 0-16,0-1 0 0,-10-5 0 0,7 9 0 15,0-1 0-15,-7-8 0 0,4 13 0 0,-2 0 0 16,-2-13 0-16,3 12 0 0,-2-1 0 0,2 0 0 16,-3-1 0-16,0-10 176 0,0 0-176 0,0 0 160 15,-1 11-160-15,1-11 160 0,0 0-160 0,0 0 160 16,0 0-160-16,0 0 0 0,0 0 144 0,0 0-144 16,0 0 0-16,9-6 144 0,0 0-144 0,0-3 0 15,0 0 128-15,-1-2-128 0,0-2 0 0,-2-1 0 16,2-2 0-16,0 2 0 0,-2 0 0 0,2-1 0 15,1 0 128-15,-1 2-128 0,0 2 0 0,-1 2 0 0,-2 0 0 16,0 2 0-16,-5 7 0 0,0 0 0 0,0 0 0 0,10-4 0 16,1 2 0-16,-11 2 0 0,12 2 0 0,-1 5-144 15,2 1 144-15,-1 1 0 0,-3 1 0 0,2 1-128 16,0-2 128-16,2 4 0 0,0 1 0 0,1-1 0 16,-4-1 0-16,0 1 0 0,0 1 128 0,-1 2-128 15,-3-3 128-15,1 1-128 0,-2 1 0 0,0-1 0 16,0-2 0-16,1 0 128 0,0-1-128 0,-1 1 0 15,-1 1 0-15,0-3 0 0,0 1 0 0,1-3 0 16,-5-8 0-16,9 9-128 16,-2-1-384-16,1 1-64 0,-2-1 0 0,-6-8-16 15,0 0-1760-15,7 7-336 0,-7-7-80 0,0 0-15184 0</inkml:trace>
  <inkml:trace contextRef="#ctx0" brushRef="#br0" timeOffset="46147.78">5015 9664 28559 0,'-9'5'2544'0,"1"5"-2032"0,3 1-512 0,0 6 0 15,-3 4 3152-15,6 1 544 0,4 0 96 0,-2 3 32 16,-2 1-2816-16,-1-1-560 0,0 0-128 0,1 0 0 0,-1-1-112 0,-1-1-16 16,-2-3 0-16,2 1 0 0,1 1-192 0,-1-3-160 15,-2-6 32-15,2-2 0 16,4-11-1280-16,-3 10-240 0,3-10-48 0,0 0-16 16,0 0-1616-16,0 0-336 0</inkml:trace>
  <inkml:trace contextRef="#ctx0" brushRef="#br0" timeOffset="46307.39">5053 9257 12895 0,'0'0'1152'0,"0"0"-928"16,0 0-224-16,0 0 0 0,-10 3 6016 0,10-3 1168 16,0 0 240-16,0 10 32 0,0-10-5856 0,0 0-1152 15,6 12-256-15,1-1-32 0,-7-11-288 0,5 9-64 0,-5-9-16 16,9 13-11616-16,4 0-2320 0</inkml:trace>
  <inkml:trace contextRef="#ctx0" brushRef="#br0" timeOffset="46841.21">5267 9723 33055 0,'0'0'1472'0,"0"0"288"0,0 0-1408 0,0 0-352 0,0 0 0 0,0 0 0 15,0 0 544-15,0 0 32 0,0 0 16 0,0 0 0 16,0 0-16-16,0 0 0 0,0 0 0 0,5 10 0 0,-5-10-176 16,0 0-32-16,0 0-16 0,0 0 0 0,3 12-160 0,-3-12-16 15,0 0-16-15,0 0 0 0,0 0 96 0,2 12 0 16,-2-12 16-16,0 0 0 0,4 12-80 0,-4-12 0 16,0 0-16-16,0 0 0 0,0 0 16 0,0 0 16 15,0 0 0-15,0 0 0 0,0 0 256 0,11 1 48 16,-11-1 16-16,0 0 0 0,12-5-16 0,-3-1-16 15,-2-3 0-15,1 0 0 0,-1 0-112 0,1-1 0 16,-1-3-16-16,1-1 0 0,-1 1-192 0,2-2-48 16,0-3 0-16,1-1 0 0,0 4-128 0,-1-2 0 15,0-2 144-15,1 4-144 0,-1 0 0 0,-1 2 0 16,-1-2 0-16,2 2 0 0,3 4 0 0,-2 1 0 16,-2 0 0-16,4 0 0 0,3 0 0 0,0-1 0 15,-4 0 0-15,1 4 0 0,0 2 0 0,0 2 0 0,-2 0 0 0,0 2 0 16,2 2 0-16,1 0 0 0,0 3 128 15,-1 2-128-15,-3 2 160 0,0 3-32 0,2 0-128 0,-1 1 192 16,0 1-192-16,0 2 144 0,-1 1-144 0,0 1 128 16,0 1-128-16,1 0 192 0,-3-1-192 0,1-1 192 15,1 1-192-15,0-4 0 0,-2 1 0 0,0 0 0 16,1-2 144-16,0 2 0 0,-2-3 0 0,2 0 0 16,-1 0-144-16,-1 0 0 0,0-2 0 0,-1 2 0 15,-1-1 160-15,0 0-160 0,-2-2 192 0,1 1-192 16,-1 1 0-16,0-2-256 0,-1 2 32 0,0-3 0 15,-1-9-1360-15,0 10-272 0,0-10-48 16,-1 11-11264-16,1-11-2256 0</inkml:trace>
  <inkml:trace contextRef="#ctx0" brushRef="#br0" timeOffset="48098.81">4600 10630 29775 0,'0'0'1312'0,"0"0"288"0,0 0-1280 0,-4-5-320 0,4 5 0 0,0 0 0 0,0 0 944 15,0-8 128-15,4 2 16 0,-4 6 16 0,0 0 16 0,0 0 0 16,0 0 0-16,0 0 0 0,0 0-352 0,6-6-80 16,-6 6-16-16,0 0 0 0,0 0-64 0,0 0-16 15,7 10 0-15,-4 3 0 0,-1 2-304 0,-2 4-64 16,-2 0-16-16,1 5 0 0,0 0-208 0,1 2 0 15,0 3 128-15,0-2-128 0,1 2 368 0,0-1 16 16,-2-2 16-16,1 0 0 0,3 0-16 0,1-3 0 16,-2-2 0-16,2 0 0 0,0-1-192 0,1-5-64 15,2-2 0-15,1-4 0 0,-8-9 0 0,0 0-128 16,13 6 192-16,-3-5-64 0,-10-1-128 0,13-7 0 16,0-2 0-16,0-1 128 0,-1-6-128 0,0-1 160 15,-1-1-160-15,1 0 160 0,-1-1-160 0,-1 1 0 16,-2-1 0-16,0 2 128 0,1 2-128 0,-1 4 0 15,-3 1 0-15,-5 10 0 0,8-6 0 0,-8 6 0 0,0 0 0 0,13 5 0 16,-4 3-192-16,0 2 192 0,-1 1-160 0,-2 1 160 16,1 1 0-16,3 2-144 0,2 0 144 0,-2-2 0 15,-3-2 0-15,1 1 0 0,3 1 0 0,0-2 0 16,-11-11 0-16,10 9 0 0,-2-3 0 0,1-1 0 16,0 1 0-16,-9-6 0 0,8 5 0 0,1-3 128 15,2 1-128-15,-11-3 0 0,0 0 0 0,10 3 128 16,2 1-128-16,-2 1 0 0,-10-5 0 0,11 6 0 15,1 1 128-15,-1-2 16 0,-2 2 0 0,2-4 0 16,1 0 176-16,-1-2 16 0,2-1 16 0,-1-1 0 16,-1-2-32-16,-1 0 0 0,-1-1 0 0,0-3 0 15,-1-2 16-15,1-1 0 0,-1-2 0 0,1-2 0 16,-1-3-16-16,0-2 0 0,0 0 0 0,1-2 0 0,1-3-64 16,1-2-32-16,-4-4 0 0,2-1 0 0,1-2-224 0,0-2 176 15,-1 1-176-15,0-1 160 0,0-1-160 0,1 2 0 16,-4-1 0-16,1 6 0 0,-1 5-320 0,1 7 48 15,-2 6 16-15,-3 2 0 16,1 2-1152-16,-3 7-208 0,0 0-48 0,0 0-16 16,4 16-1776-16,0 6-368 0</inkml:trace>
  <inkml:trace contextRef="#ctx0" brushRef="#br0" timeOffset="49072.64">8505 8465 15663 0,'0'0'688'0,"0"0"144"0,-9-7-656 0,0 2-176 0,1 1 0 0,8 4 0 16,0 0 4448-16,0 0 864 0,0 0 160 0,0 0 32 15,0 0-4400-15,-7 7-880 0,0-1-224 0,2 3 0 16,1 2 0-16,1-1 0 0,3 1-144 0,0 2 144 16,0 0 0-16,2 1 0 0,0 0 0 0,0 1 0 15,-2 0 448-15,0 1 16 0,1 1 16 0,1 1 0 16,1 2 288-16,0-1 64 0,-3 2 16 0,2 1 0 16,0-1-176-16,-2 5-32 0,-2 0-16 0,2 2 0 15,2-1-208-15,0 6-32 0,1 2-16 0,-1 1 0 0,1 0-144 0,0 0-32 16,1 2 0-16,1-2 0 0,0-2-192 0,1 1 0 15,4-1 0-15,0-2 0 0,-3-5 128 0,0 2-128 16,2-2 0-16,-1 0 0 0,-1 1 160 0,-1 1-160 16,1 2 160-16,-1-1-160 0,0-1 160 0,-3-2-160 15,1-1 160-15,-1 0-160 0,-2 1 240 0,-1-2-48 16,0-1-16-16,-1-3 0 0,0-2 80 0,1-3 0 16,-3-3 16-16,-1 1 0 0,0 0 80 0,-1-2 16 15,0-4 0-15,-2 0 0 0,-2-2 32 0,0 0 16 16,-1-3 0-16,-2 3 0 0,-1-1-16 0,-4-3 0 15,-3-3 0-15,0 1 0 0,-4-1-128 0,-1-2-16 16,-3-2-16-16,-2 0 0 0,0 1-32 0,1-3 0 16,-1-2 0-16,0-1 0 0,-1-1-48 0,1 1-16 0,1 0 0 15,3-1 0-15,0 1-144 0,0-1 0 0,2 2 0 0,3 0 128 16,2 3-128-16,1 0 0 0,1 1 0 0,0 0 0 16,0 0 0-16,2-1 0 0,1 0 0 0,1 2 0 15,1 0-192-15,6 0-64 0,2-2 0 0,4 6-16 31,0 0-1296-31,0 0-256 0,1-9-48 0,-1 9-16 16,12-3-2528-16,4 0-496 0</inkml:trace>
  <inkml:trace contextRef="#ctx0" brushRef="#br0" timeOffset="49673.11">9460 8419 8287 0,'0'0'736'0,"0"0"-592"0,0 0-144 0,6-5 0 0,0-2 4416 0,-3 2 864 0,-3 5 160 0,0 0 48 16,0 0-3872-16,0 0-768 0,0 0-144 0,0 0-48 15,0 0 176-15,0 0 48 0,0 0 0 0,-9 12 0 16,-2 1-224-16,-1 0-32 0,1 0-16 0,-2 4 0 16,-1 4-32-16,0 1 0 0,-1 0 0 0,-2 3 0 15,-2 0 64-15,1 2 16 0,1 2 0 0,1 1 0 16,-2 0-48-16,-1 0-16 0,1 1 0 0,0 2 0 16,1 1-80-16,1 2-32 0,-2 2 0 0,0 4 0 15,0 1-176-15,1 0-48 0,0 2 0 0,1-3 0 0,0-3-48 16,5-1-16-16,0-2 0 0,2 0 0 0,3-1-32 0,0-1-16 15,4-2 0-15,1 0 0 0,1-1 48 0,1-1 16 16,1-1 0-16,4-2 0 0,0-1-208 0,2-1 0 16,0-3 0-16,1 0 0 0,3 2 0 0,-1-2 0 15,2-1 0-15,2-1 0 0,-1-3 0 0,2-2 0 16,-1-2 0-16,2 0 0 0,2 2-320 0,1-2 0 16,3-2 0-16,-1-1 0 15,0 1-1280-15,1-3-256 0,-2-2-48 0,0 2-10464 16,-1-3-2096-16</inkml:trace>
  <inkml:trace contextRef="#ctx0" brushRef="#br0" timeOffset="51188.8">9834 9109 1839 0,'0'0'160'0,"0"0"-160"16,0 0 0-16,0 0 0 0,-7-4 8528 0,7 4 1680 16,0 0 336-16,0 0 64 0,12 3-8448 0,0 0-1696 15,-2 4-336-15,-1 2-128 0,-1 2 0 0,-1 2 0 16,-2 2 0-16,0 3 0 0,2 5 0 0,-2-1 0 15,-1 1 0-15,0 1 0 0,-2-3 304 0,2-1-16 16,2 1 0-16,-3 0 0 0,-1 17 512 16,-2-22-384-16,1-3 0 0,2-3-48 0,1 0-16 15,1 1 0-15,-5-11 0 0,0 0 64 0,0 0 16 16,0 0 0-16,0 0 0 0,11 4-96 0,-11-4-16 0,0 0 0 0,11-9 0 16,1-3 64-16,-2-1 16 0,-3 1 0 0,-2-1 0 15,-3 0-192-15,1 1-32 0,0 2-16 0,-3 10 0 16,0 0-160-16,4-9 0 0,-8 1 0 0,4 8 0 15,0 0 0-15,0 0-176 0,0 0 48 0,-6 16 0 16,0 5 128-16,1-2-160 0,-2-5 160 0,5 5-160 16,2 0 160-16,1-1-128 0,1-4 128 0,4-3-128 15,0 0 128-15,2-5 0 0,2-3 0 0,1-1 0 16,1 1 0-16,-1-4 0 0,1-3 0 0,0-3 0 16,1 1 176-16,-1-3 16 0,-2-3 0 0,0-1 0 15,1 0 32-15,-1-2 16 0,-2 1 0 0,-1 1 0 16,-2 0 32-16,0 0 16 0,-1 0 0 0,0 0 0 15,-1-1-32-15,0-3 0 0,1-3 0 0,0 2 0 16,1 0 16-16,1-2 0 0,-1-2 0 0,1 2 0 16,2 1-128-16,0 1-16 0,1-1-128 0,0 2 192 0,2 3-192 15,-2 0 0-15,-1 1 0 0,0 1 0 0,1 0 0 0,-2 2 0 16,-1 1 0-16,0 2 0 0,1 1 0 0,-1-2 0 16,1-3 0-16,-1 2 0 0,1 1-176 0,-3 2-16 15,1-1-16-15,0-1 0 16,0-1-1616-16,-2 0-320 0,-3 9-64 0,-1-13-18656 0</inkml:trace>
  <inkml:trace contextRef="#ctx0" brushRef="#br0" timeOffset="51715.53">10435 8302 30975 0,'-9'-11'1376'0,"9"11"288"0,-7-5-1344 0,7 5-320 0,-6-5 0 0,6 5 0 16,0 0 576-16,0 0 32 0,0 0 16 0,0 0 0 16,0 0-272-16,0 0-48 0,0 0-16 0,9 8 0 0,-9-8 48 15,10 10 16-15,3 1 0 0,0 0 0 0,-1 1-128 0,1 1-32 16,-1 0 0-16,0 3 0 0,-2-1 352 0,2 5 64 16,0 3 16-16,1 2 0 0,-2 0 96 0,1 2 32 15,0 2 0-15,0 2 0 0,-2 2-176 0,2 0-16 16,1-1-16-16,-2 3 0 0,1 3-32 0,1 1-16 15,2 2 0-15,0 2 0 0,1 1-112 0,1 2 0 16,1-1-16-16,4 0 0 0,2-2-112 0,2-2-32 16,2 0 0-16,1-2 0 0,-3-1-80 0,2 0-16 15,-2 1 0-15,-3-2 0 0,-5 0-128 0,-1-2 0 16,-2-1 144-16,-4 1-144 0,-3 0 0 0,-1-2 144 16,-2 0-144-16,-5-1 0 0,-4 0 160 0,-4-4-160 15,-2 0 128-15,-3-5-128 0,0-1 192 0,-2 0-64 0,0-2 0 16,-5-3 0-16,-5-3-128 0,1-2 0 0,-2-2 0 0,-2 1 128 31,1-2-1152-31,1-1-256 0,0-4-32 0,1-4-16 16,1-4-2400-16,4-3-496 0</inkml:trace>
  <inkml:trace contextRef="#ctx0" brushRef="#br0" timeOffset="56235.98">14999 8746 911 0,'0'0'0'0,"9"-4"0"0,-9 4 0 0,8-6 0 15,1-1 0-15,-9 7 0 0,11-6 5808 0,-2 1 1072 0,0 1 224 16,0-1 32-16,-1-3-5712 0,0 0-1136 0,0 0-288 0,1 0 0 16,1-1 256-16,-1 0-16 0,-2 0 0 0,1-2 0 15,-1-2 224-15,1 0 48 0,-1-1 16 0,-2 0 0 16,-1-1 384-16,0 0 80 0,-2-4 16 0,0 1 0 15,-2 5 256-15,-2-2 48 0,1-5 16 0,0 2 0 16,-2-2-304-16,1 3-48 0,-2 3-16 0,0-2 0 16,0-1-432-16,-1 3-80 0,-1 2-32 0,1 2 0 15,-1-1-288-15,-1 2-128 0,1 3 128 0,-1-1-128 16,-1 2 0-16,1 1 0 0,-1 1 0 0,8 3 0 16,-12 3 0-16,0 1 0 0,1 0 0 0,-1 2 0 15,0 4 0-15,0 0 0 0,-2-2 0 0,0 5 0 16,-1 4-144-16,2 1 144 0,2 2 0 0,-1 0 0 0,-1 1 0 15,1 1-128-15,0 2 128 0,2 3 0 0,-2 2 0 0,3 4 0 16,0 1 0-16,0 3 0 0,0 5 0 0,-2 2 0 16,-1 3 0-16,2 2 144 0,2-3-144 0,2 5 0 15,0 4 144-15,3-3-144 0,-1-2 0 0,1-6 0 16,-1-4 0-16,3 0 128 0,1-4-128 0,-1 1 0 16,-3-3 0-16,1-2 0 0,2-2 0 0,-2 0 0 15,0-1 0-15,2-3 128 0,2-4-128 0,1-1 0 16,-1-6 0-16,-2 2 0 0,-3-5 0 0,1 0-192 15,2-3 64-15,1-9 0 16,-5 10-608-16,5-10-112 0,-9 6-32 0,9-6 0 16,-12 4-1488-16,0-3-288 0,-1-2-64 0,1-1-16 15,1 1-976-15,-2-3-192 0</inkml:trace>
  <inkml:trace contextRef="#ctx0" brushRef="#br0" timeOffset="56569.82">14246 9287 3679 0,'0'0'320'0,"0"0"-320"0,-11 3 0 0,11-3 0 16,-9 3 3840-16,9-3 704 0,0 0 144 0,0 0 32 16,0 0-2336-16,0 0-464 0,0 0-80 0,0 0-32 15,0 0-656-15,11 0-144 0,3-4-32 0,2 1 0 16,3-1 1008-16,2 2 192 0,1-1 32 0,3-1 16 15,2-1-1168-15,1 1-224 0,-2 0-64 0,2 1 0 0,4 1-256 16,0 1-64-16,-3 1-16 0,0-2 0 0,-1 0-112 0,1-1 0 16,0 2-16-16,-2 1 0 0,-2 1-304 0,0 2 0 15,-1-1 128-15,0 1-128 0,-2-2 0 0,-2 2 0 16,-2-2 0-16,-1 2 0 0,-2-2 0 0,1-1 0 16,0-3 0-16,-1 3 0 0,0 2 0 0,-2-2 0 15,-3-3 0-15,1 2 0 0,-1-3-352 0,0 1-32 16,-10 3 0-16,12-2 0 15,-1-1-2080-15,-2-1-416 0,-9 4-96 0</inkml:trace>
  <inkml:trace contextRef="#ctx0" brushRef="#br0" timeOffset="57240.54">16042 8338 21183 0,'0'0'944'0,"0"0"192"16,0 0-912-16,4-10-224 0,-3 1 0 0,-1 9 0 0,0 0 976 0,2-11 160 15,-2 11 16-15,0-9 16 0,0 9-592 0,0-9-128 16,0 9-32-16,0 0 0 0,0 0 480 0,0 0 80 15,0 0 32-15,-3-10 0 0,3 10 96 0,0 0 32 16,0 0 0-16,0 0 0 0,0 0-128 0,0 0-32 16,-9-6 0-16,9 6 0 0,0 0-176 0,0 0-32 15,-10-1-16-15,10 1 0 0,-11 1-224 0,1 2-32 0,-1 1-16 16,2 2 0-16,0 0-224 0,0 0-32 16,-3 1-16-16,-1 1 0 0,-2 2-208 0,-1 2 176 0,0 2-176 15,-1 4 160-15,-1 3 64 0,-2 1 16 0,-2 0 0 16,-1 5 0-16,-2 1-240 0,0 4 176 0,1 1-176 0,0 1 160 15,1 0 64-15,-1 1 16 0,1 2 0 0,2-1 0 16,3 4 32-16,-2 1 16 0,-1 4 0 0,2 3 0 16,-1 5-160-16,0 1-128 0,2-2 192 0,3-1-192 15,-1 1 0-15,4-4 0 0,2-4 0 0,1 1 0 16,2-4 208-16,5 0-64 0,4-1-16 0,2 1 0 16,1-5 32-16,3 1 0 0,4-1 0 0,1-2 0 15,2-4-160-15,2-2 0 0,2-2 0 0,-1 0 128 16,0 0-128-16,0-5 0 0,1-3 0 0,-1 1 0 15,0 2-480-15,0-2 32 16,1-3 0-16,-1 0 0 0,-1-2-528 0,-3 2-112 0,-2-2 0 16,-2-1-16-16,0-2-1040 0,0-3-208 0,0-2-32 0,1-1-16 15,-11-5-848-15,13 3-160 0</inkml:trace>
  <inkml:trace contextRef="#ctx0" brushRef="#br0" timeOffset="58026.86">16137 9162 2751 0,'0'0'128'0,"-2"-8"16"0,-3-2-144 0,-1 1 0 0,0 1 0 0,1 2 0 15,2-4 8992-15,3 10 1760 0,0 0 368 0,0 0 64 16,0 0-8816-16,0 0-1776 0,0 0-336 0,0 0-80 16,0 0 240-16,0 0 48 0,0 0 16 0,0 0 0 15,0 0-176-15,0 0-48 0,0 0 0 0,12-1 0 16,-12 1 0-16,13 3-16 0,-1 1 0 0,-1 2 0 15,0 2-112-15,-1 4 0 0,-2 2-128 0,2 4 192 16,1 4-48-16,-2 1-16 0,0-1 0 0,0 0 0 0,0 0-128 16,0 0 128-16,1 2-128 0,0-2 128 0,2-3-128 15,-2 0 0-15,-2-2 0 0,4-3 128 0,1-1-128 0,1-1 0 16,-1-4 144-16,0-2-144 0,-2-2 224 0,2-1-32 16,1-5 0-16,2 1 0 0,-1-3 32 0,1-1 0 15,-2-3 0-15,1-2 0 0,0-3-32 0,0-2-16 16,-1 0 0-16,0-2 0 0,-1 0-176 0,0 0 128 15,0 0-128-15,0 0 128 0,0 3-128 0,-1 1 0 16,-1 2 0-16,-1 1 0 0,0 1 0 0,0 2 0 16,-3 2 0-16,-7 5 0 0,12 1 0 0,-1 3 0 15,-4 3 0-15,1 2 0 0,0 2-176 0,0 2 176 16,0-1-128-16,0 3 128 0,-2-1 0 0,1 3 0 16,-1 0 0-16,2-2-128 0,0 0 128 0,1-2 0 15,0-3 0-15,1 2 0 0,1 0 0 0,-1-1 0 0,1 2 0 16,-1-3 0-16,1-5 0 0,-1-1 0 15,0-3 0-15,1 0 0 0,1 1 0 0,-2-2 144 0,-10 0-144 16,12-6 160-16,-2 2 144 0,1 1 16 0,-5-1 16 0,3-3 0 16,2-1-16-16,-1-1-16 0,1-3 0 0,-2 2 0 15,-2 0-112-15,3-1 0 0,1 1-16 0,1-2 0 16,-2-1-176-16,1 0 160 0,-1-1-160 0,1 2 160 16,-1 1 32-16,1 0 0 0,-4-4 0 0,3 2 0 15,-1-1-48-15,0 0 0 0,-1-2 0 0,-1-1 0 16,3-3-144-16,-3 0 0 0,0-4 0 0,1 1 128 15,1-1-128-15,-1 1 0 0,0-1 0 0,-2 0 128 16,-1-1-128-16,2 1 0 0,-1 2 0 0,1 3 0 16,-3 0-304-16,0 6 64 0,-3 3 16 0,0 2 0 15,-1 8-912-15,0 0-176 0,2-9-32 16,-2 9-16-16,-2-8-944 0,2 8-176 0,0 0-32 0,0 0-16 16,-9-3-2032-16,9 3-416 0</inkml:trace>
  <inkml:trace contextRef="#ctx0" brushRef="#br0" timeOffset="58652.01">17360 8151 18303 0,'0'0'816'0,"0"0"160"0,-9-7-784 0,0 2-192 0,1 1 0 0,8 4 0 16,-8-3 208-16,8 3 0 0,-9-1 0 0,9 1 0 15,-10-4 0-15,1 0 0 0,1 0 0 0,8 4 0 0,0 0 944 0,-8-2 192 16,2-2 48-16,6 4 0 0,0 0 624 0,0 0 128 16,-6-5 32-16,6 5 0 0,0 0-352 0,0 0-64 15,0 0-16-15,0 0 0 0,0 0-672 0,0 0-144 16,7 10-32-16,2 2 0 0,3-1-384 0,1 3-96 15,1 0-16-15,3 3 0 0,4 0-144 0,1 1-48 16,0 2 0-16,2 3 0 0,-2 3-208 0,3 3 0 16,2-1 128-16,2 5-128 0,1 4 0 0,1 0 128 15,-1 2-128-15,-1 3 0 0,-1 3 0 0,-2-4 0 16,0-2 0-16,-2 3 0 0,-2 0 0 0,0 2 0 16,-1 3 0-16,-1 1 0 0,-3 2 224 0,-2 1-48 15,-3 2-16-15,-2-2 0 0,-3-1 208 0,-2-1 32 16,-1 1 16-16,0-3 0 0,-1-3-176 0,-3 0-48 15,-3-1 0-15,-2 2 0 0,-3-1-64 0,-1-2-128 0,0-3 176 16,-2-3-176-16,0-1 192 0,-3-2-192 0,-1-3 192 16,-2-3-192-16,-1 1 144 0,-1-2-144 0,1-3 0 0,0-2 144 15,-3-4-144-15,0-1 0 0,-1-2 0 0,-1-6 0 32,-2-2-576-32,1-6 0 0,3-4 0 0,-1-2 0 15,-1-2-2480-15,2-4-480 0</inkml:trace>
  <inkml:trace contextRef="#ctx0" brushRef="#br0" timeOffset="61551.03">12531 8656 18431 0,'0'0'1632'0,"0"0"-1312"0,0 0-320 0,0 0 0 15,0 0 4608-15,0 0 832 0,0 11 192 0,0 2 16 16,0 1-4576-16,-1 4-928 0,-3 2-144 0,0 2 0 0,3 3 0 0,-2 1 0 15,2 1 0-15,-2 6 0 0,1 5 0 0,-2 1 0 16,0-1 0-16,0 0 0 0,0-1 544 0,2 2 0 16,-1 1 0-16,2-4 0 0,-3-2 80 0,0 1 16 15,0-2 0-15,0-2 0 0,0-4-256 0,1 1-32 16,1-2-16-16,-1-1 0 0,2-1-208 0,0-1-128 16,1-1 160-16,0-4-160 0,1-4 0 0,-1 1-208 15,0-2 16-15,0-13 0 16,0 0-2176-16,0 0-416 0,0 0-96 0</inkml:trace>
  <inkml:trace contextRef="#ctx0" brushRef="#br0" timeOffset="61781.23">12221 9135 24879 0,'0'0'1088'0,"0"0"256"0,0 0-1088 0,0 0-256 0,0 0 0 0,0 0 0 15,0 0 5936-15,12 5 1120 0,6-2 240 0,4-1 32 16,4 1-5760-16,4-2-1152 0,3-1-224 0,3-1-64 16,3-2 176-16,3-2 16 0,3-1 16 0,3 0 0 15,4 2-208-15,-3 2-128 0,-3-1 160 0,-3 1-160 16,-2-2-688-16,-4 0-224 16,-4 1-48-16,-3 1-16 0,-4-1-2976 15,-4-1-592-15</inkml:trace>
  <inkml:trace contextRef="#ctx0" brushRef="#br0" timeOffset="63886.6">3192 12828 28559 0,'0'0'2544'0,"-3"-7"-2032"0,3 7-512 0,-4-10 0 15,-3 1 2304-15,5-1 352 0,2-2 80 0,-1 0 16 16,-3 2-2192-16,1-3-432 0,0-1-128 0,1-3 0 16,1-2 160-16,-2 1-16 0,0-1 0 0,-1 0 0 15,-1 1-144-15,0 0 0 0,-3-2 144 0,0 2-144 16,0 1 256-16,1 3-32 0,-2 1 0 0,-1 1 0 15,1 4 192-15,-2 3 32 0,-2 1 16 0,-2 3 0 16,-2 1-144-16,-1 4-16 0,-2 1-16 0,1 4 0 16,-2 0 96-16,3 1 32 0,2 1 0 0,-2-1 0 0,-3 1 0 15,4 2 0-15,5 1 0 0,-1 3 0 0,-1 1-224 16,1 1-64-16,0 1 0 0,1 4 0 0,2 3-128 16,-1 5 0-16,2 3 0 0,1 3 0 0,3 2 0 0,0 4 0 15,-2 5 0-15,3 3 0 0,2 0 0 0,1 3 0 16,1 1 0-16,0-2 0 0,0 0 0 0,1-2 0 15,3-2 0-15,-2-2 0 0,-2-3 0 0,4 1 0 16,0-3 0-16,0 0 0 0,-1-1 0 0,-1 0 0 16,1-1 0-16,0-3 0 15,-2-4-352-15,0-5-48 0,0-5-16 0,1-3 0 16,2-1-1568-16,-3-7-304 0,-2-4-64 0,1-9-9440 16,0 0-1904-16</inkml:trace>
  <inkml:trace contextRef="#ctx0" brushRef="#br0" timeOffset="64143.21">2369 13349 21183 0,'-9'-2'1888'0,"9"2"-1504"0,0 0-384 0,-11 0 0 16,0 0 5520-16,11 0 1040 0,0 0 208 0,9-4 32 15,-9 4-5520-15,19-1-1088 0,6 1-192 0,4 0 0 16,3-1 0-16,3-2 240 0,5 0-16 0,1 2 0 15,2 0 64-15,3-2 16 0,1 1 0 0,4-4 0 16,2 0-176-16,-5 1-128 0,-6-1 192 0,2 3-192 16,2-1 0-16,-3 0 0 0,-5-3 0 0,-4 1 0 15,-3-1-1424-15,-2 1-192 16,-3-3-48-16,-4 1-11376 0,-2 0-2272 0</inkml:trace>
  <inkml:trace contextRef="#ctx0" brushRef="#br0" timeOffset="64623.7">4143 12373 39279 0,'-13'-2'1728'0,"13"2"384"0,-9 2-1696 0,9-2-416 0,-10 6 0 0,10-6 0 15,-7 6 0-15,7-6-320 0,-8 8 48 0,2 1 16 16,2 1 256-16,-3 1-192 0,-3 1 192 0,-1 1-160 15,1 2 160-15,-2 2 176 0,-1 1-48 0,-4 5 0 16,-5 1 272-16,4 5 48 0,2 4 16 0,-2 3 0 16,-5 3 176-16,-1 2 48 0,2-1 0 0,0 3 0 15,0 1-176-15,1 1-48 0,2-2 0 0,3 1 0 0,0 2-80 16,2 3-32-16,-1 2 0 0,3 0 0 0,3 0 0 16,0 0 0-16,0-2 0 0,4-1 0 0,2-1-128 0,2-2-32 15,2-4 0-15,3 0 0 0,1-2-192 0,5 0 128 16,0-1-128-16,3-2 0 0,1-3-176 0,3-4-128 15,3-5-16-15,-1 0-16 16,1-3-1024-16,3-2-208 0,3-2-32 0,-1-2-16 16,-3-2-608-16,3-2-112 0,0-4-32 0,-2-2 0 15,-2-1 1088-15,-2-1 192 0,-4-5 64 0,0 0-12272 0</inkml:trace>
  <inkml:trace contextRef="#ctx0" brushRef="#br0" timeOffset="65157.5">4231 13201 50111 0,'-11'-5'2224'0,"11"5"448"0,-9-1-2144 0,9 1-528 0,-7 9 0 0,4 4 0 16,0 4 0-16,6 4 0 0,2 5 0 0,0 0 0 15,-1-1 0-15,2 1-304 0,2 2 64 0,1 0 16 16,1-4 224-16,0 0 0 0,-1-2 0 0,1 0-144 15,0-1 144-15,-1-3 0 0,1-2 0 0,2-3 0 16,1-3 0-16,-1-2 0 0,-3-4 0 0,3-2 128 16,2-1-128-16,0-4 144 0,-1-2-144 0,-1-3 160 15,0-1-160-15,1-1 160 0,1-3-160 0,-2 0 160 0,-6-3-160 16,6-1 160-16,5 0-160 0,-3 1 160 0,-2 1-160 16,1 2 0-16,0 2 0 0,0 5 128 0,0 1-128 15,-1 2 0-15,0 3 0 0,-1 4 0 0,1 1-192 0,0 2 192 16,0 0-192-16,-1 4 192 0,2 2-160 0,-2-1 160 15,-2-3 0-15,1 1-144 0,1 1 144 0,-1-2 0 16,-2-3 0-16,1 1 0 0,2-1 0 0,-2-1 176 16,-9-5-48-16,13 3 0 0,-1-3 112 0,-1 0 16 15,2-1 0-15,-2-2 0 0,-2-1 48 0,4 0 16 16,0-1 0-16,0 0 0 0,0 0-64 0,1-1 0 16,2 1 0-16,1 1 0 0,0 2-64 0,-1-1 0 15,-3 2-16-15,2 0 0 0,3-2-48 0,-2 0 0 0,-3 1 0 16,3-2 0-16,-2 0 0 0,0-1 0 0,2-3 0 15,-3-1 0-15,-1 0 16 0,0-2 0 0,1-1 0 16,-2-2 0-16,-3-2-144 0,0-2 0 0,-1-1 144 16,-2-2-144-16,-1-3 0 0,0-3 0 0,-2-7 0 15,0 0 0-15,-4-1-384 0,2 1 16 0,2 1 0 0,-1 2 0 32,-1 0-1104-32,0 5-208 0,0 4-48 0,0 2-16 15,-1 2-1456-15,-2 2-304 0,-1 2-48 0</inkml:trace>
  <inkml:trace contextRef="#ctx0" brushRef="#br0" timeOffset="65622.8">5159 12150 30399 0,'-13'-7'2704'0,"4"3"-2160"0,-2 2-544 0,2 1 0 0,0 4 2496 0,9-3 400 0,0 0 80 0,0 0 16 0,-1 14-2480 0,2-1-512 16,2-3 0-16,3 5 0 0,5 0 176 0,2 4 144 15,4 0 48-15,3 5 0 0,5 3 304 0,1 0 64 16,2 1 16-16,0 2 0 0,2 0-160 0,3 1-16 15,1-1-16-15,1 3 0 0,1-1-192 0,1 3-48 0,1 1 0 0,2 0 0 16,1 2-160-16,-2 2-32 16,-1 2-128-16,-3 1 192 0,-3-1 0 0,-3-2 0 0,-4-1 0 0,-3 1 0 15,-4-3 128-15,-2 2 32 0,-4 1 0 0,-3 1 0 16,-3 0-96-16,-2 3-32 0,-1 2 0 0,-3-3 0 16,-2-4-32-16,-2-3-16 0,-1-2 0 0,0-1 0 15,-3-5-48-15,0 1 0 0,-1 0 0 0,0 1 0 16,0-4-128-16,-1 1 0 0,-3-2 144 0,0 0-144 15,-2 1 0-15,2-4 0 0,-2-2-192 0,-1-2 64 16,2-4-336 0,-1-2-64-16,-2 0-16 0,-1-6 0 0,-3-3-1056 15,2-2-192-15,-1-1-64 0,2-1 0 0,0-2-2176 0,4-3-448 16</inkml:trace>
  <inkml:trace contextRef="#ctx0" brushRef="#br0" timeOffset="66077.11">6384 12998 28559 0,'0'0'2544'0,"0"0"-2032"0,0 0-512 0,0 0 0 15,0 0 4224-15,0 0 736 0,12 4 160 0,2-2 16 16,1 1-3904-16,4-2-784 0,3-1-144 0,3-1-48 16,1-3 224-16,6 0 32 0,3-1 16 0,3-2 0 15,-1 0-208-15,4-1-32 0,-1 1-16 0,-1 1 0 16,0 0-272-16,-2 1 0 0,-4 1 128 0,-3 0-128 16,-3 1 0-16,-2 1 0 0,-4 1-208 0,-3 1 80 15,-4-1-320-15,-2 1-48 0,-2 1-16 0,-10-1 0 16,0 0-1152-16,0 0-256 0,0 0-32 0,11 1-16 15,-11-1-1232-15,0 0-256 0,0 0-64 0,0 0-11488 16</inkml:trace>
  <inkml:trace contextRef="#ctx0" brushRef="#br0" timeOffset="66411.78">6426 13313 36863 0,'0'0'1632'0,"0"0"336"0,0 0-1584 0,0 0-384 0,0 0 0 0,0 0 0 15,0 0 3456-15,0 0 624 0,9 6 112 0,2-4 32 16,0 1-3408-16,4-2-688 0,2-1-128 0,2 0 0 15,3-1 0-15,6-1 128 0,2-1-128 0,2 0 192 16,2 0-192-16,4 1 0 0,2-1 0 0,1 0 128 16,-2 1-128-16,0 1 0 0,-1 1 0 0,-2 0 0 15,-2-4-160-15,0 0-64 0,1 0-16 0,-1-1 0 32,-2-2-800-32,-2 3-176 0,-1 3-16 0,3 0-16 0,-2-3-1184 0,-2 0-256 15,0-1-32-15,1-2-15456 0</inkml:trace>
  <inkml:trace contextRef="#ctx0" brushRef="#br0" timeOffset="67486.81">9387 12377 20159 0,'0'0'896'0,"-11"3"176"0,1-1-864 0,10-2-208 0,0 0 0 0,-11 2 0 16,0 0 688-16,0 1 80 0,11-3 32 0,-9 3 0 16,0-1 256-16,9-2 48 0,0 0 16 0,-9 0 0 15,0 1 496-15,0-1 112 0,0-1 0 0,9 1 16 16,-10-1-80-16,1 1-32 0,0-1 0 0,0-1 0 16,0 2-272-16,0 0-48 0,0 0-16 0,0 3 0 15,-1-1-320-15,0 1-64 0,0-3-16 0,-2 3 0 0,-1-1-336 16,0 1-80-16,-2 0-16 0,0 0 0 0,-3 4-208 0,-2 1-32 15,-1 0-16-15,-4 1 0 0,-2 1-80 16,-3 2-128-16,-4 0 176 0,-1 1-176 0,0 0 176 0,2 1-176 16,2 0 160-16,1 1-160 0,-1-1 176 0,3 0-176 15,3-1 192-15,3 2-192 0,1-1 192 0,3-1-192 16,0-1 192-16,2 1-192 0,1 1 144 0,2 1-144 16,1-4 0-16,1 1 144 0,2 0-144 0,3-2 0 15,0-1 0-15,6-9 0 0,-5 10 0 0,5-10 0 16,0 0 0-16,0 0 0 0,0 0 0 0,0 0 0 15,0 0 128-15,7 10-128 0,3-5 0 0,2 0 0 16,2-2 0-16,3-2 0 0,3-1 128 0,2 0-128 16,4-2 0-16,3 0 128 0,1 2-128 0,1 2 0 15,2-1 0-15,0 2 128 0,1-1-128 0,0 3 0 0,-1 2 0 16,-2-1 0-16,0 0 0 0,-1-1 0 0,-1 0 0 0,-2 0 0 16,-2-1 0-16,0 1 0 0,-1-1 0 0,-2 0 0 15,-3 0 128-15,-1-1-128 0,-2-2 0 0,0 0 128 16,1 1-128-16,-2-2 160 0,1-2-160 0,0 0 160 15,-1-1-160-15,0 1 160 0,-1-2-160 0,-1 1 160 16,-1 0-160-16,-12 3 0 0,11-2 0 0,-11 2 128 16,0 0-128-16,0 0 0 0,0 0 0 0,11 0 0 15,-11 0 0-15,0 0 0 0,0 0 0 0,0 0 0 16,0 0 0-16,0 0 0 0,0 0 0 0,-7 10 0 16,-3-2 0-16,-2 0 0 0,0 0-144 0,-1 0 144 15,0-1 0-15,-1 2 0 0,-3-1 0 0,1 0 0 0,0 0 0 16,-1 2-128-16,-2 1 128 0,1-1 0 0,-1 1 0 15,-1 0 0-15,-1 0 0 0,-1 3 0 0,-2-1 0 16,0 2 0-16,-2 0-128 0,-2 2 128 0,-2-1 0 0,0 2 0 16,2 2-128-16,-2 0 128 0,-2 3 0 0,2 0-160 15,2-2 160-15,2 2-128 0,1 1 128 0,3-3-160 16,2-4 160-16,3 1-160 0,2 1 160 0,1 0 0 16,0-4 0-16,4 1 0 0,1 0 0 0,1-2 0 15,1-2 0-15,1-2 0 0,0-1 0 0,6-9 0 16,-3 12 0-16,0-2 0 0,3-10 0 0,-1 12 0 15,1-12 128-15,0 0-128 0,0 0 0 0,2 11 128 16,-2-11-128-16,5 10 0 0,2-2 128 0,2-2-128 16,3-2 128-16,0-1-128 0,-1 0 160 0,5-1-32 15,2 1-128-15,4-1 192 0,3 0-64 0,4-1-128 16,1 0 176-16,4-1-176 0,4 0 160 0,-1 0-160 0,1-1 128 0,0 1-128 16,0 0 0-16,0 0 0 0,-1-1 0 0,1-1 0 15,1 1 0-15,-1 1 0 0,0 0 0 0,-2 1 0 16,0 2 0-16,-1-2 0 0,0 1 0 0,-1-1 0 15,-4-1 0-15,-3 2 0 0,-1 2 0 0,-2 0 0 16,-5-1-384-16,0 1-16 0,-2-2 0 0,-2 1 0 31,-2 1-2048-31,-1 0-416 0,-2-2-80 0,-10-2-16880 0</inkml:trace>
  <inkml:trace contextRef="#ctx0" brushRef="#br0" timeOffset="72129.48">9297 13904 18431 0,'0'0'1632'15,"0"0"-1312"-15,-9-4-320 0,9 4 0 0,-7-4 2032 0,1-1 336 16,-2 0 64-16,8 5 0 0,-8-4-1888 0,8 4-384 16,-9-7-160-16,0 3 128 0,0 2 400 0,9 2 80 15,0 0 16-15,-10-2 0 0,3 1 400 0,7 1 64 16,0 0 32-16,0 0 0 0,0 0 0 0,0 0 0 16,-9 7 0-16,3 2 0 0,4 1-384 0,2-10-80 15,-3 11-16-15,2-1 0 0,1 2 48 0,0-1 0 16,0 1 0-16,1 0 0 0,2 0 0 0,-1 1 0 15,0 0 0-15,0 1 0 0,1 2-176 0,-3-1-16 16,-3 1-16-16,3 2 0 0,-1 1-208 0,0-1-32 16,-1-3-16-16,0 2 0 0,-1 2-32 0,2-2-16 0,1 0 0 15,0-2 0-15,-1-3 16 0,-1 0 16 0,4-2 0 16,-2-10 0-16,0 0 16 0,0 0 0 0,2 11 0 0,-2-11 0 16,0 0-16-16,0 0 0 0,0 0 0 0,8-10 0 15,0 0 96-15,-2-2 16 0,-2-3 0 0,3-2 0 16,1-2-128-16,1 0-32 0,0-2 0 0,-3 0 0 15,0 2-160-15,0 0 0 0,2 5 0 0,-2 0 0 16,0 1 0-16,-1 2 0 0,0 3 0 0,-5 8 0 16,0 0 0-16,0 0 0 0,0 0 0 0,0 0 0 15,0 0 0-15,12-1-144 0,-12 1 144 0,11 3 0 16,-1 3 0-16,-10-6-128 0,0 0 128 0,9 5 0 16,-1 2 0-16,-8-7 0 0,0 0 0 0,10 5 0 15,-2 0 0-15,-8-5 0 0,0 0 0 0,0 0 0 16,0 0 0-16,5 8 0 0,-5-8 0 0,0 0 0 0,0 0 0 0,0 11 0 15,0-11 0-15,0 0 0 0,0 0 0 0,5 7 0 16,-5-7 0-16,0 0 0 0,0 0 128 0,0 0-128 16,0 0 0-16,0 0 144 0,13-2 0 0,-4-3 0 15,-2-3 0-15,1 0 0 0,1 0-144 0,-1-1 192 16,0-3-192-16,-1 2 192 0,0 1-192 0,-1 2 0 16,-6 7 0-16,0 0 128 0,0 0-128 0,0 0 0 15,0 0 0-15,11-2 0 0,-11 2 0 0,0 0 0 16,12 2-144-16,-12-2 144 0,10 4 0 0,0 0 0 15,1 0 0-15,1 1 0 0,-2 2 0 0,-1-2 0 16,-9-5 0-16,12 6 0 0,-2 1 0 0,-1-2 0 16,-9-5 0-16,12 7 0 0,-1-1 0 0,-1 1 0 15,-10-7 0-15,9 6 0 0,2 2 0 0,-4 0 128 0,-7-8-128 16,10 9 0-16,-3 1 128 0,1-1-128 0,-8-9 0 0,11 11 0 16,-2-1 128-16,-1 1-128 0,-1-2 0 0,1 1 0 15,-1 1 128-15,-2 1-128 0,0-1 0 0,-1 0 144 16,-4-11-144-16,5 14 0 0,2 0 0 0,-3 1 0 15,0-2 0-15,-3-2 0 0,3 0 128 0,-2-2-128 16,-2-9 0-16,3 10 0 0,-3-10 0 0,0 0 0 16,5 10 0-16,-5-10 0 0,0 0 0 0,0 0-176 15,0 0-224-15,0 0-48 16,12 1-16-16,-3-5 0 0,-2-4-1712 0,-2-2-320 16,-1-3-80-16</inkml:trace>
  <inkml:trace contextRef="#ctx0" brushRef="#br0" timeOffset="75298.22">10680 12814 6447 0,'0'0'272'0,"0"0"80"0,0 0-352 0,0 0 0 16,0 0 0-16,0 0 0 0,0 0 4480 0,0 0 832 16,-5-8 176-16,5 8 16 0,0 0-3344 0,0 0-688 0,0 0-128 15,1-10-16-15,-1 1 32 0,0 9 16 0,0 0 0 16,0 0 0-16,4-10 32 0,-4 10 0 0,0 0 0 0,0 0 0 15,3-9-256-15,-3 9-64 0,0 0 0 0,0 0 0 16,0 0-256-16,0 0-64 0,0 0-16 0,0 0 0 16,0 0-176-16,0 0-48 0,0 0 0 0,0 0 0 15,0 0-144-15,9 7-16 0,-9-7-16 0,5 12 0 16,-2-1-128-16,-1 1-32 0,1 0 0 0,-1 1 0 16,0 1-32-16,0 4-16 0,1 1 0 0,0 0 0 15,0 1-144-15,3 1 128 0,-1 0-128 0,3 2 128 16,-3-2-128-16,1 1 0 0,1 0 144 0,-1 0-144 15,1-2 128-15,0 1-128 0,-2 0 128 0,1-1-128 16,1-1 176-16,-1-2-48 0,0-2 0 0,0 0 0 16,2-4 16-16,-2 0 0 0,-6-11 0 0,7 10 0 15,-7-10-16-15,9 8 0 0,-2-1 0 0,-7-7 0 0,0 0 16 0,0 0 0 16,10 0 0-16,-10 0 0 0,10-7-16 16,-2-2 0-16,-1 0 0 0,-1 0 0 0,1-3-128 0,-2-1 160 15,0-1-160-15,2-1 160 0,-3 1-160 0,1 1 0 16,1 1 0-16,1 3 128 0,-7 9-128 0,8-7 0 15,-8 7 0-15,8-6 0 0,-8 6 0 0,9-3 0 16,-9 3-176-16,0 0 176 0,9 6-144 0,0 1 144 16,-4 4-160-16,3-2 160 0,5-1-128 0,-1 2 128 15,-3 1 0-15,0-4-144 0,-9-7 144 0,13 11 0 16,-1 1 0-16,-2-2 0 0,-10-10 0 0,12 12 0 16,-2 0 0-16,-1-2 0 0,-9-10 0 0,11 13 0 15,-3 0 0-15,0 0 0 0,-1-3 0 0,0 0 0 0,-7-10 0 16,8 10 0-16,0-1 0 0,-8-9 0 0,0 0 0 0,11 5 0 15,0 1 0-15,-11-6 0 0,11 2 0 16,-11-2 0-16,12-2 128 0,-1-2-128 0,-1-2 160 0,-1-1-160 16,-1-2 240-16,0-1-48 0,-2 0-16 15,2 0 0-15,-1-2 0 0,-1 0 0 0,-1-2 0 0,2-3 0 16,-2-3-32-16,0 2 0 0,1 0 0 0,-1-2 0 16,0 1-144-16,0-1 160 0,0 1-160 0,2-2 160 15,-1 0-160-15,1 0 0 0,-1 1 144 0,1 1-144 16,0-1 0-16,-1 2 128 0,1 1-128 0,0-1 0 15,2 0 0-15,-1-1 128 0,-1 1-128 0,1 0 0 16,-1 0 0-16,3-2 144 0,0 0-144 0,-1 2 0 16,-2 0 0-16,0-2 0 0,1 2 0 0,-1 2 0 15,-2 5 0-15,-1-1 0 0,-1-1 0 0,-1 1 0 16,2 2-144-16,-1 2-48 0,-3-2 0 0,0 10 0 16,6-8-1088-16,-6 8-240 15,0 0-32-15,11-4-16 0,0 3-1552 0,4 1-304 0,2 1-64 16,2 1-9632-16,2 2-1920 0</inkml:trace>
  <inkml:trace contextRef="#ctx0" brushRef="#br0" timeOffset="76177.07">11723 13268 33695 0,'0'0'1488'0,"0"0"304"0,0 0-1424 0,0 0-368 0,0 0 0 0,0 0 0 16,-9 2 816-16,9-2 80 0,0 0 32 0,0 0 0 15,0 0-176-15,0 0-48 0,0 0 0 0,0 0 0 16,-3 12-64-16,2-2-32 0,1-10 0 0,0 12 0 16,3 0-48-16,-2 0-16 0,-1 1 0 0,0 0 0 15,1-3-32-15,-1 3 0 0,0-1 0 0,0-2 0 16,0-10-64-16,0 12 0 0,0 0-16 0,0-2 0 0,0-10 32 0,-1 11 16 16,-2-2 0-16,3-9 0 0,-4 9-96 0,4-9 0 15,0 0-16-15,0 0 0 0,0 0-112 0,0 0 0 16,0 0-16-16,0 0 0 0,0 0-96 0,0 0-16 15,0 0 0-15,0 0 0 0,0 0 48 0,0 0 0 16,6-9 0-16,0-2 0 0,1-2-176 0,0-1 160 16,1-3-160-16,1 0 160 0,1 1-160 0,-1 1 0 15,0 0 0-15,0 1 0 0,0 1 0 0,-1 1 0 16,0 3 0-16,-2 1 0 0,1 2 0 0,-7 6 0 16,6-7 0-16,-6 7 0 0,0 0 0 0,0 0 0 15,11-2 0-15,-11 2 0 0,0 0 0 0,10 5 0 16,-10-5 0-16,9 10 0 0,-2 0-144 0,-1 0 144 0,-2 0 0 15,0 1 0-15,0 1 0 0,0-1 0 16,0 0 0-16,-4-11 0 0,4 10 0 0,0 1-128 0,0-1 128 16,-4-10 0-16,0 0 0 0,5 9 0 0,-5-9 0 0,6 9 0 15,-6-9 0-15,0 0 0 0,0 0 144 0,0 0-144 16,0 0 160-16,0 0-160 0,0 0 192 0,0 0-192 16,0 0 192-16,0 0-64 0,0 0 0 0,9 2-128 15,-9-2 192-15,0 0-64 0,0 0 0 0,8-7-128 16,1 1 176-16,-9 6-176 0,7-10 160 0,-2 3-160 15,2-3 128-15,-1 1-128 0,1 3 0 0,-1-5 0 16,-1 0 128-16,3-2-128 0,3-3 0 0,-2 2 0 16,-1 1 0-16,2 0 0 0,2 1 0 0,-4 0 0 15,-3 0 0-15,-1 3 0 0,-4 9 0 0,0 0 0 16,9-8 0-16,-9 8 0 0,0 0 0 0,0 0 0 0,9-2 0 0,-9 2-128 16,0 0 128-16,13 4 0 0,0 1-128 15,0 3 128-15,-3 2 0 0,2 3 0 0,0 2 0 0,1 2-128 16,0-2 128-16,0 2 0 0,-1 0 0 0,1 0 0 15,1 0 0-15,-1 0 0 0,-1 0 0 0,1 0 0 16,-3-2 144-16,1 1-144 0,-2-2 128 0,-1 1-128 16,-2-2 0-16,1 0 128 0,-1 2-128 0,1 0 0 15,-2-2 144-15,0 0-144 0,-1 0 0 0,0-1 0 16,-3-2 0-16,2 3 0 0,0-1 0 0,-2 1 0 16,-1 0-192-16,3 0 64 15,-1 0-672-15,2-1-128 0,1-4-32 0,3-3 0 16,-8-5-1248-16,16-3-256 0,2-6-48 0</inkml:trace>
  <inkml:trace contextRef="#ctx0" brushRef="#br1" timeOffset="101238.8">16639 12914 18431 0,'0'0'816'0,"0"0"160"0,-10 3-784 0,2 0-192 16,8-3 0-16,0 0 0 0,0 0 3136 0,0 0 576 15,0 0 112-15,0 0 16 0,0 0-2624 0,0 0-512 16,8 7-128-16,4-1 0 0,1-4-192 0,2 1-16 0,2-2-16 16,4 0 0-16,3-2 32 0,2 0 0 0,2-2 0 0,4 2 0 15,-2-2 128-15,2 2 48 0,2-2 0 0,-3 2 0 16,1 0-320-16,-4 1-64 0,0-1-16 0,-5 1 0 15,-2 1-160-15,-1-1 0 0,-2 0 0 0,-1 0 128 16,-3 0-304-16,1 0-64 0,-2 0-16 0,-2 0 0 31,1 0-624-31,0 0-128 0,0-3-16 0,1 2-9840 0,-2 0-1952 0</inkml:trace>
  <inkml:trace contextRef="#ctx0" brushRef="#br1" timeOffset="102122.48">18154 12501 16575 0,'0'0'1472'0,"0"0"-1168"0,8-6-304 0,-8 6 0 16,8-8 2576-16,0 1 464 0,-8 7 96 0,10-6 0 0,-1 1-2192 16,-1-1-448-16,-1 0-96 0,-1-1-16 0,-6 7-64 0,7-8-32 15,-2 1 0-15,0 0 0 0,0-1-128 0,-1-1-32 16,-4 0 0-16,0 0 0 0,0 0 64 0,-2-2 0 16,-4 1 0-16,0 1 0 0,-2 0 208 0,-2 2 48 15,-3 2 16-15,-3 1 0 0,-2 0-48 0,-3 4-16 16,-4 5 0-16,-2 4 0 0,-6 6-224 0,2 0-48 15,0 4-128-15,-5 3 192 0,-1 3-64 0,1 1-128 16,5 0 176-16,2 1-176 0,3 2 0 0,4-2 0 16,4-3 0-16,2 3 0 0,4 3 0 0,3-1 0 15,3-3 0-15,2-3-144 0,3-2 144 0,1-3-128 16,2-2 128-16,3-2-128 0,2-1 128 0,3-5-128 16,2-4 128-16,2-3-128 0,2-1 128 0,4-2 176 15,3-3-48-15,4-5 0 0,2-4 192 0,1 0 48 0,0-2 0 0,3-3 0 16,2-5-128-16,0 1-32 0,-1-2 0 0,0 0 0 15,-3 0-16-15,-1 1-16 0,-1-3 0 0,-3 4 0 16,-4 0 16-16,-1 0 0 0,-3 1 0 0,-1 3 0 16,-2 0-64-16,-4 4 0 0,-3 2 0 0,-3 2 0 15,-2 2 64-15,-3 9 16 0,0 0 0 0,0 0 0 16,0 0-208-16,-8 5 176 0,-1 3-176 0,0 4 160 16,-3 2-160-16,-1 5 0 0,-3 0 0 0,1 5 0 15,-1 0 0-15,-1 6 160 0,-1 3-160 0,-2 3 160 16,0 4-160-16,-1 1 128 0,-2 2-128 0,3 0 128 15,1 0-128-15,1 2 0 0,1-4 0 0,2 0 0 16,2-2 0-16,1 0 0 0,0-5 0 0,6-1 0 0,3-5-192 16,0 1-80-16,1-2-16 0,2-3 0 15,4-5-2192-15,2-4-432 0</inkml:trace>
  <inkml:trace contextRef="#ctx0" brushRef="#br1" timeOffset="102573.02">18815 12542 47279 0,'-22'-4'2096'0,"5"2"432"0,-4 2-2016 0,2 4-512 15,-1 3 0-15,2 4 0 16,1 5-592-16,0 4-224 0,0 1-32 0,0 1-16 15,-1 2-336-15,1 4-64 0,0 3-16 0,3 3 0 16,2 3-96-16,1-1-32 0,1 1 0 0,2-2 0 16,4 0 416-16,3-1 80 0,1 0 16 0,1-3 0 0,3-1 576 0,3-1 128 0,1-1 32 0,2-3 0 15,2-4 416-15,2-4 96 0,3-4 16 0,1-4 0 16,2-4 272-16,2-1 64 0,3-4 16 0,2-2 0 16,1-4-32-16,0-4-16 0,2-8 0 0,3-2 0 15,1 1-272-15,0-4-48 0,-2-3-16 0,1 0 0 16,-1-2-144-16,-3-4-16 0,-4-2-16 0,-3-2 0 15,-2-3 80-15,-5 0 16 0,-3-2 0 0,-3-2 0 16,-2-1 0-16,-4 4 16 0,-3 3 0 0,-3 4 0 16,-5 3 0-16,-4 6 0 0,-4 4 0 0,-2 6 0 0,-4 2 256 15,-3 6 48-15,-1 3 16 0,-4 4 0 0,-3 3-336 16,1 5-64-16,-2 3 0 0,1 2-16 0,2 2-176 0,1 1 0 16,0 4 0-16,3 0 0 0,2-2-144 0,4 2 144 15,4-1-192-15,2-1 192 16,-1-2-608-16,2 1-16 0,1-1 0 0,3-2 0 15,6-2-1680-15,4 0-320 0,2-2-80 0,3-1-13136 0</inkml:trace>
  <inkml:trace contextRef="#ctx0" brushRef="#br1" timeOffset="103043.23">19891 12635 41471 0,'0'0'1840'0,"-7"-11"368"0,-2-4-1760 0,-1 4-448 0,-1 0 0 16,-2 3 0-16,0 3 720 0,-2 4 64 0,-4 5 16 0,-3 0 0 31,-4 2-1552-31,-5 5-304 0,-4 2-64 0,-1 1-16 16,1 2-112-16,-1 3-32 0,-5 5 0 0,3 0 0 15,2 1 560-15,2 1 96 0,3 0 32 0,0 2 0 0,-1-2 1056 0,4 2 224 0,0 0 32 0,3 1 16 16,1 0 96-16,4 0 32 0,3-3 0 0,4 0 0 15,3 2-288-15,4-2-48 0,5-4-16 0,5-1 0 16,4 1-384-16,8-2-128 0,3-4 0 0,6-1 0 16,5-2-192-16,4-4-112 0,1-4-16 0,7-2 0 15,1-5-128-15,5-4-48 16,3-6 0-16,2-1 0 0,-1 1 176 0,-1-4 16 0,-1-5 16 0,-3-3 0 0,-6 1 528 16,-3-1 96-16,-3 1 32 0,-3 1 0 0,-5-4 384 0,-1-2 80 15,-2-1 0-15,-4 1 16 0,-3-2-160 0,-2-1-48 16,-5-2 0-16,-3 0 0 0,-2-2-192 0,-5 3-32 15,-5-1-16-15,-3 2 0 0,0 1-208 0,-4 5-32 16,-2 3-16-16,-3 2 0 0,-3 3-16 0,0 3 0 16,-5 2 0-16,0 4 0 0,-1 3-128 0,0 1 0 15,-1 3 0-15,-2 1 0 0,-2 3 0 0,-1 0-192 16,0 3 32-16,2 0 16 16,1 1-416-16,4-2-80 0,6 1 0 0,0 2-16 15,2 0-1568-15,7 0-304 0,4 1-64 0,3 1-8704 0,3-10-1744 16</inkml:trace>
  <inkml:trace contextRef="#ctx0" brushRef="#br1" timeOffset="103793.93">20849 12579 36799 0,'-1'-15'1632'0,"-1"4"336"0,1 1-1584 0,-1-1-384 0,-1 1 0 15,3 10 0-15,0 0 208 0,-3-10-32 0,3 10-16 0,0 0 0 32,0 0-1184-32,-9-6-224 0,-1 2-48 0,-3 3-16 15,-2 4-96-15,-3 2 0 0,-5 1-16 0,-2 4 0 0,-1 0 976 0,-2 3 192 0,0 1 32 0,-4 5 16 16,0 0 1488-16,-1 5 288 0,1 3 64 0,-1 2 16 15,-1-1-48-15,3 4 0 0,1-1 0 0,0 2 0 16,1 0-944-16,2 4-192 0,1-1-32 0,4 2-16 16,2 0-288-16,4-1-128 0,5-1 128 0,5 2-128 15,5 0 0-15,6-3 0 0,6-4-192 0,6 0 192 16,4 2-368-16,3-6 48 0,4-6 16 0,2-2 0 16,2-2 32-16,2-7 0 0,1-5 0 0,3-5 0 0,3-2 272 15,2-6 0-15,2-4 0 0,0-2 0 0,-2-3 432 16,-3-4 80-16,-3-3 32 0,-2-2 0 0,-4-5 288 0,-2 0 64 15,-3-2 16-15,-3-1 0 0,-2-2-384 16,-4-2-80-16,-5-2 0 0,0-1-16 0,-2-1-144 0,-5-1-32 16,-1-2 0-16,-1-1 0 0,-5 2-256 0,-1 5-224 15,-4 5 32-15,-3 4 16 0,-5 4-32 0,-2 2-16 16,-2 5 0-16,-6 3 0 16,-5 3-1120-16,-4 3-208 0,-4 2-48 0,-2 3-16384 0</inkml:trace>
  <inkml:trace contextRef="#ctx0" brushRef="#br1" timeOffset="104630.29">22768 12517 28559 0,'-13'-3'1264'0,"4"3"272"0,-1-1-1232 0,-1 3-304 0,1 2 0 0,-1 3 0 0,0-1 3136 0,1 7 576 16,1 6 128-16,1 5 0 0,-1 8-3168 0,1 2-672 15,-1 2 0-15,4 5-176 0,1 0 176 0,2 2 0 16,-2 0-144-16,4-1 144 0,2-2 0 0,1 3 0 15,0-1 0-15,0-3 0 0,1-1-192 0,-1 1 192 16,-3 3-192-16,0-4 192 16,0-4-672-16,0-3-16 0,-3-4 0 0,1-3 0 15,-2-7-512-15,-1-3-96 0,-1-1-32 0,0-4-9408 16,6-9-1872-16</inkml:trace>
  <inkml:trace contextRef="#ctx0" brushRef="#br1" timeOffset="104832.85">22148 12985 42783 0,'0'0'1904'0,"0"0"384"0,0 0-1840 0,0 0-448 0,0 0 0 0,0 0 0 16,15-5 768-16,9 2 48 0,6 2 16 0,7-2 0 16,9-1-464-16,5 0-96 0,4 0-16 0,3-1 0 0,4-1-256 0,4 0 160 15,5 2-160-15,2-1 128 0,1-3-400 0,-4 2-96 16,-3-1-16-16,-7 2 0 15,-6-1-2144-15,-5 0-432 0,-6 1-96 16</inkml:trace>
  <inkml:trace contextRef="#ctx0" brushRef="#br1" timeOffset="106095.68">24506 12470 10127 0,'0'0'896'0,"0"0"-704"0,0 0-192 0,0 0 0 0,4-11 3904 0,1 1 736 16,-1 1 160-16,0 0 16 0,-4 9-3600 0,6-11-704 15,1 1-160-15,-2 1-32 0,-1 1-176 0,-4 8-144 16,3-9 192-16,-3 9-192 0,2-9 192 0,-2 1-64 16,-1 0 0-16,1 8-128 0,-7-10 576 0,0 4 16 15,-2 4 0-15,-5 0 0 0,-1 1 224 0,-3 2 32 16,-3 2 16-16,0 1 0 0,-1 1-176 0,-2 4-48 16,-2 0 0-16,-1 2 0 0,-3 1-224 0,2 1-48 15,4 1-16-15,-1 2 0 0,0-1-224 0,0 2-128 16,3 0 128-16,3 1-128 0,0-1 0 0,4 2 144 15,3 0-144-15,3 1 0 0,2-2 0 0,3 0 0 16,2-2 0-16,2 0 0 0,1 2 0 0,3-3-144 16,3-4 16-16,2 2 0 0,2-1-16 0,4-1 0 0,0 0 0 15,4-3 0-15,0-3 144 0,3 0 0 0,1-1 0 16,1 0 0-16,2 0 0 0,3 0 0 0,1 0 0 0,1-1 0 16,3 0 0-16,1 1 0 0,2 3 0 0,-1 0 0 15,0 4 0-15,-2-1 0 0,-3 1 0 0,-4 2-128 16,-3 0 128-16,-3 0 0 0,-3 0 0 0,-4 1 0 15,-3 2 0-15,-4 1 0 0,-3-2 0 0,-2 4 0 16,-4 0 0-16,0-2-160 0,-2 0 160 0,-5 1 0 16,-4 2 0-16,-2 1 0 0,0 1 0 0,-4 0 0 15,-1-1 0-15,-5 0 0 0,-3 1 0 0,0-1 0 16,-2-3-208-16,0-2 64 0,0-2 16 0,1-2 0 16,0-2 128-16,2 1 0 0,1-2 0 0,1-4 0 15,2-4 0-15,3-1 256 0,3-1-48 0,3-2 0 0,1-2 368 16,2-1 80-16,2-2 16 0,1-4 0 15,1-2 96-15,1-3 32 0,2 0 0 0,2-3 0 16,4-2-160-16,2-3-48 0,2 1 0 0,1-4 0 0,3-2-224 0,1-1-48 16,2-2-16-16,0-2 0 0,0-1-48 0,3-3 0 15,0-5 0-15,-1 0 0 0,1-4 48 0,1 1 0 16,0 1 0-16,-1 2 0 0,-3 1 32 0,1 3 16 16,0 2 0-16,-1 3 0 0,-1 2-64 0,0 3-16 15,-1 3 0-15,-1 2 0 0,-4 4-272 0,1 3 160 16,-2 2-160-16,0 2 128 0,-1 3-128 0,-1 4-144 15,-1 0 144-15,-2 7-208 16,0 0-1136-16,0 0-208 0,0 0-48 0,0 0-16 16,8 14-1568-16,0 5-304 0,1 1-64 0</inkml:trace>
  <inkml:trace contextRef="#ctx0" brushRef="#br1" timeOffset="106881.36">25666 12382 10127 0,'0'0'896'0,"0"0"-704"15,4-9-192-15,-1 2 0 0,-2-3 3344 0,0 3 640 16,-1 7 128-16,-1-10 32 0,-3 4-2064 0,0 1-416 0,-1-1-64 16,-3 1-32-16,-3 1-416 0,-3-2-64 0,-1 1-32 0,-3 1 0 15,-5 1-512-15,-1 3-96 0,-2 3-32 0,-2 1 0 16,-2 2-416-16,0 3 128 0,-1 3-128 0,0 2 0 15,-1 5 0-15,0-2 0 0,-2-1 128 0,1 4-128 16,1 1 0-16,-1 1 0 0,0 0 0 0,5-1 0 16,2 0 224-16,4 0-32 0,5-2-16 0,5-2 0 15,5-2 128-15,6-2 16 0,4-2 16 0,3 1 0 16,5-1-176-16,3-2-32 0,4-3-128 0,7-2 192 16,4-4 48-16,3-2 0 0,1-2 0 0,2-4 0 15,3-1-64-15,0-2-16 0,-1 0 0 0,3-3 0 16,1 0-160-16,-3 0 0 0,-4-2 0 0,-1 1 0 15,-3 1 0-15,-3 0 0 0,-2 0 128 0,-6-1-128 16,-4 2 0-16,-2 0 160 0,-2-1-160 0,-3 2 160 0,-3 2-16 0,1 1 0 16,-1 0 0-16,-5 9 0 0,0 0-144 0,0 0 160 15,0 0-160-15,0 0 160 0,0 0-160 0,-9 2 160 16,0 3-160-16,1 5 160 0,-1 3-32 0,0 1 0 16,-3 2 0-16,0 3 0 0,0 3 0 0,-2 3 0 15,-2 1 0-15,-1 4 0 0,0 3-128 0,-1 1 0 16,0 2 0-16,-2 3 0 0,0 3 0 0,3-2 0 15,2 2 0-15,1-4-176 0,0-2 176 0,2 1 0 16,1-1-144-16,2-2 144 0,1-4-192 0,3 2 16 16,1-2 16-16,2-3 0 15,2-2-544-15,2-6-128 0,1-4 0 0,2-4-16 16,-5-11-2416-16,13 6-496 0,0-8-80 0,5-4-9312 0</inkml:trace>
  <inkml:trace contextRef="#ctx0" brushRef="#br1" timeOffset="107294.98">26207 12442 17503 0,'0'0'1552'0,"-9"-1"-1232"0,0-1-320 0,-1 0 0 15,-3 0 5056-15,-4 2 944 0,-4 1 192 0,0 3 32 16,1 1-4832-16,0 2-976 0,-4 2-192 0,-1 2-32 16,-1 4-192-16,-1 3 0 0,-2 4 0 0,0 4 128 15,1 3-128-15,0 5 0 0,2 8 0 0,2-1 0 16,-1 1 0-16,3-2-144 0,2 0 144 0,4-3 0 15,2-3-160-15,4-1 160 0,2-5-128 0,4 0 128 16,4-3 0-16,3-5-160 0,0-1 160 0,4-2 0 0,3 0-160 16,3-3 160-16,2-4-128 0,3-2 128 0,3-3 0 0,2-1 0 15,3-4 0-15,3-2 128 0,0-5 64 0,2-1 0 16,-1-2 16-16,1 0 0 0,-1-6-16 0,2-1-16 16,-1-3 0-16,-4-2 0 0,-5-3 80 0,2-5 32 15,-1-2 0-15,-3-5 0 0,-6-2 80 0,1-1 16 16,-2-3 0-16,-2 0 0 0,0-2-144 0,-3 4-32 15,-3 0 0-15,0 5 0 0,-1 1 64 0,-4 5 16 16,-4 4 0-16,-2 2 0 0,-2 3 96 0,-3 4 0 16,-2 2 16-16,-4 2 0 0,-4 4-192 0,-2 1-32 15,-2 0-16-15,0 4 0 0,-1 0-416 0,2 4-96 16,0 1-16-16,-1 2 0 16,-2 0-1424-16,4 2-272 0,6 0-64 0,1 2-16 15,0 0-1376-15,5 1-256 0</inkml:trace>
  <inkml:trace contextRef="#ctx0" brushRef="#br1" timeOffset="107816.5">27093 12487 25791 0,'-12'-7'2304'0,"0"1"-1856"16,0-1-448-16,3 2 0 0,0 1 2496 0,9 4 416 16,-9-3 80-16,9 3 16 0,-10-2-2432 0,-1 2-576 15,1 1 0-15,-1 3 0 0,0 3 0 0,-3 3 0 16,-2 4 128-16,-3 5-128 0,-2 3 0 0,-2 4 0 15,-3 1 0-15,-3 6 0 0,-2 5 128 0,1-1 112 16,1 0 16-16,1-1 0 0,-1 1 48 0,5-1 16 16,4-2 0-16,1-1 0 0,0-2-176 0,6-1-16 15,5-1-128-15,5-2 192 0,2-3-192 0,2-2 0 16,2-3 0-16,3 0-160 0,5-5 160 0,1 0-160 16,-1-2 160-16,5 0-160 0,2-4 160 0,2-3 0 0,-1-1 0 15,3-4 0-15,3-3 256 0,4-1 16 0,-2-1 16 0,2-4 0 16,0-3 224-16,-1-1 64 0,2-2 0 15,0-2 0-15,0-2 16 0,0-2 16 0,2-2 0 0,-2 0 0 16,-2-2-176-16,0-3-48 0,-2-3 0 0,-2 0 0 16,0-2-128-16,-3-2-48 0,-3-3 0 15,-5 0 0-15,-1 1-16 0,-4 0-16 0,-4 1 0 0,-3 2 0 16,-2 0 0-16,-7 3 0 0,-5 2 0 0,-6 1 0 16,-1 2-16-16,-5 3 0 0,-5 2 0 0,-3 3 0 15,-3 1-160-15,-1 3-272 0,1 2 64 0,-1 1 16 16,1 4-1536-1,-1 0-288-15,-1 0-64 0,2 4-16 0</inkml:trace>
  <inkml:trace contextRef="#ctx0" brushRef="#br0" timeOffset="116534.29">3390 14985 33055 0,'0'-13'1472'0,"0"4"288"0,0-3-1408 0,1-3-352 0,0-3 0 0,6-1 0 16,3-4 224-16,-3 1-32 0,-7-1 0 0,4-1 0 16,3 0-192-16,0 0 128 0,-2 1-128 0,-1 1 0 0,-1 2 0 0,-1 0 0 15,0 2 0-15,-4 2 0 0,-2 2 144 0,2 1-144 16,1 0 128-16,-5 3-128 0,-4 2 320 0,2 1 0 15,8 7-16-15,-10-5 0 0,-5 0-48 0,2 2-16 16,2 1 0-16,-1 2 0 0,-3 1-240 0,-2 2 0 16,-2 0 0-16,2 3 0 0,1 0 0 0,2 2 0 15,-2 1 128-15,3 4-128 0,2 4 304 0,0 3 16 16,1 2 0-16,1 7 0 0,1 3-64 0,1 5 0 16,-1 2 0-16,2 4 0 0,-2 1-256 0,3 0 0 15,1-1 0-15,-1-1 0 0,-3-1 0 0,3-1 0 16,1 2 0-16,0 3 0 0,-1 5 0 0,-1-2 0 15,1-1 0-15,0-1 0 0,0-3 0 0,-2 0 0 16,1 0 0-16,-1-3 0 0,1-2 0 0,-2-3 0 0,-3 0 0 16,2-1 0-16,2-1 0 0,-4-1 0 0,-5-4 0 0,5-2 0 15,0 0 0-15,1-3 0 0,1-2 0 0,0-2 0 32,-1-2-368-32,1-3-176 0,0-2-32 0,0-2-16 15,-1 0-2800-15,2-2-576 0</inkml:trace>
  <inkml:trace contextRef="#ctx0" brushRef="#br0" timeOffset="116852.62">2609 15531 43199 0,'0'0'1920'0,"0"0"384"16,0 0-1856-16,0 0-448 0,0 0 0 0,0 0 0 0,11-3 192 0,4 2-64 15,2 0-128-15,1-1 192 0,2 1-192 0,2 0 0 16,4 0 0-16,1-1 0 0,1 0 0 0,0 0 144 16,4 1-16-16,1 0 0 0,1-1-128 0,-1 2 0 15,-2 0 0-15,0 0 0 0,1 0 128 0,-4 0-128 16,-1-1 0-16,-1 1 128 0,0 0-304 0,-2 1-64 15,-1-2-16-15,-3 1 0 16,0 0-672-16,1-1-144 0,1-2-16 0,-2 2-16 16,-3-2-1792-16,1 1-368 0,1-2-64 0,-3 0-10784 0</inkml:trace>
  <inkml:trace contextRef="#ctx0" brushRef="#br0" timeOffset="117354.66">4480 14588 5519 0,'0'0'240'0,"6"-9"64"0,-1-1-304 0,-1-1 0 0,-4 1 0 0,4 0 0 0,4-1 4864 0,-2 2 928 15,-3 1 176-15,-3 8 48 0,4-10-4544 0,-1 2-912 16,-3 8-176-16,0 0-48 0,0 0 144 0,0 0 32 16,0 0 0-16,0 0 0 0,-13 6 48 0,0 5 16 15,1 2 0-15,-1 3 0 0,-3 2 400 0,0 3 96 16,0 2 16-16,-1 3 0 0,0 3 64 0,-2 2 0 15,0 2 16-15,-1 3 0 0,1 5-352 0,-2 2-80 16,0 1-16-16,0 0 0 0,2-1-272 0,-1 2-48 16,-1 0-16-16,2 5 0 0,-1 1 64 0,2 3 0 0,0 2 0 15,2 3 0-15,2 0-64 0,2-1-16 0,0-3 0 16,2-1 0-16,-1-1-176 0,2-2-48 0,1-1 0 0,6-4 0 16,-1-2-144-16,3-4 0 0,3-1 0 0,2-4 0 15,1-2 0-15,4-3 0 0,0-3-192 0,4 1 192 31,3-4-448-31,0-2 16 0,-1 1 16 0,2-4 0 16,3-2-384-16,1-2-80 0,0 0-16 0,2-2 0 16,1-2-1216-16,1-2-256 0,0-3-64 0,0-2 0 15,0-1-1344-15,0-1-288 0</inkml:trace>
  <inkml:trace contextRef="#ctx0" brushRef="#br0" timeOffset="118002.47">4791 15255 11967 0,'0'0'1072'0,"-6"-7"-864"15,-1 1-208-15,2 0 0 0,5 6 7712 0,0 0 1504 16,0 0 288-16,0 0 64 0,0 0-7888 0,0 0-1680 16,0 0 0-16,0 0-352 0,0 0 352 0,0 0-176 0,3 13 176 0,0 0-128 15,1 0 128-15,0 6 0 0,-1 4-144 0,1 2 144 16,1 1 0-16,0-1 0 0,-1 2 0 0,1 0 0 16,1 2 272-16,-3 0 32 0,1-2 0 0,2-1 0 15,0-2-112-15,1-2 0 0,-1 0-16 0,1-2 0 16,-1-3-16-16,2-2 0 0,4-2 0 0,-3-1 0 15,-3-2 32-15,3 0 16 0,2-5 0 0,-1-1 0 16,-10-4 48-16,13 0 16 0,3-3 0 0,0-1 0 16,1-1-144-16,0 0-128 0,1-4 192 0,0-2-192 15,0-1 0-15,1-1 0 0,-2-1 0 0,-1 1 0 16,0-1 0-16,0 1-144 0,-2 2-16 0,-1 3 0 16,-2 6-112-16,-11 2-32 0,11-1 0 0,0 3 0 15,-11-2 144-15,9 8 32 0,-1 1 0 0,-2 2 0 16,-2 0 128-16,1-2 0 0,1 0 160 0,-1 1-160 0,-5-10 128 15,6 11-128-15,1 0 0 0,1-3 144 0,1-3-144 16,1-1 0-16,1-4 0 0,0 0 128 0,1-2 32 0,1-1 0 16,0-5 0-16,1-1 0 0,1-1 64 0,-1 0 16 15,-1-3 0-15,2 0 0 0,-1 0 48 0,-1-1 16 16,-3-3 0-16,-1 1 0 0,1 0 64 0,0-1 16 16,-1-2 0-16,-4-2 0 0,-1-1-32 0,4-2 0 15,3 0 0-15,-2-1 0 0,-3 5-160 0,1-1-48 16,2-1 0-16,-4 3 0 0,-2 2-144 0,1 0 192 15,1 1-192-15,0 2 192 0,2 1-192 0,-2 1 0 16,-1 2 0-16,-2-1 0 0,1 2-304 0,-1 0-32 16,-2 9-16-16,3-11 0 15,-2 4-1328-15,-1 7-272 0,0-13-48 0,0 5-16 16,0 8-2336-16,4-9-480 0</inkml:trace>
  <inkml:trace contextRef="#ctx0" brushRef="#br0" timeOffset="118469.58">5762 14380 34095 0,'0'0'3024'0,"0"0"-2416"0,-1-8-480 0,1 8-128 0,1-9 2464 0,-1 9 480 16,0 0 80-16,12-1 32 0,1 2-2544 0,0 1-512 16,0 5 0-16,2 3-208 0,0 3 208 0,2 6 0 15,1 2 0-15,2 5 0 0,1 0 0 0,0 4-192 16,0 2 192-16,-1 5-192 0,0 2 192 0,1 4 0 15,1 3 0-15,-1 2 0 0,-4 3 0 0,-2-1 0 16,-1 0 144-16,0 1-144 0,0-2 400 0,2 5-16 16,-2-1 0-16,2 3 0 0,-2-4 64 0,-1-1 16 15,-1 1 0-15,1-1 0 0,3-1-80 0,-5-2-32 16,-2-4 0-16,1 1 0 0,0-4-208 0,-1 1-144 0,0 1 192 16,-2 0-192-16,-2 2 128 0,-1-2-128 0,-1 0 0 15,-3-3 0-15,0 0 0 0,-4 0 0 16,-4-3 0-16,-3 0 0 0,-2-2-320 0,-4-2 0 0,-1-1-16 0,-3-2 0 31,-1-4-1040-31,3-4-208 0,0-2-32 0,2-8-16 16,2-6-1504-16,2-2-288 0,1-5-64 0</inkml:trace>
  <inkml:trace contextRef="#ctx0" brushRef="#br0" timeOffset="118936.78">6970 15150 1839 0,'0'0'160'16,"0"0"-160"-16,0 0 0 0,-3-8 0 0,-1 1 6816 0,0 0 1328 15,0-1 272-15,4 8 48 0,0-9-6800 0,0 9-1376 16,0 0-288-16,0 0 0 0,-5-9 0 0,5 9 192 0,0 0-64 16,0 0 0-16,0 0 304 0,0 0 48 0,0 0 16 15,0 0 0-15,0 0 368 0,0 0 80 0,0 0 16 0,11-4 0 16,0 0 288-16,2 2 64 0,0 2 16 0,3 0 0 15,2-2-272-15,2 1-48 0,1 0-16 0,2 1 0 16,3-3-352-16,4 0-64 0,3 1 0 0,2-1-16 16,-2-1-336-16,0 2-64 0,3-1-16 0,-2 1 0 15,-3-1-336-15,0 0-64 0,2-1 0 0,-2 2-16 32,-1 0-1424-32,0 1-288 0,0 0-48 0,-3 1-16 0,-2 2-416 15,-3 1-96-15,-1-2 0 0,0 1-16 0,-3-1 784 16,-1 0 144-16,-2 1 48 0,-4-1 0 0,-11-1-64 0,0 0 0 15,0 0 0-15</inkml:trace>
  <inkml:trace contextRef="#ctx0" brushRef="#br0" timeOffset="119233.52">6968 15428 32255 0,'0'0'2864'0,"0"0"-2288"15,-10 4-576-15,10-4 0 0,0 0 3360 0,0 0 560 16,0 0 112-16,0 0 32 16,14 0-3744-16,2 0-768 0,0 2-128 0,1 0-48 0,1-2 480 0,3-3 144 0,3 2 0 0,2-2 0 15,2 2 0-15,1-2 0 0,2 2 0 16,1 0 0-16,0-2 0 0,-1 2 0 0,0 0 144 0,-1-1-144 15,-1 2 0-15,-2-1 0 0,1 0 0 0,-2-1 0 32,-1 0-576-32,1-1 16 0,0 0 0 0,0 1 0 15,0-2-2000-15,1 1-416 0,3 1-80 0</inkml:trace>
  <inkml:trace contextRef="#ctx0" brushRef="#br0" timeOffset="120453.96">9993 14785 20271 0,'0'0'1792'0,"0"0"-1424"0,0 0-368 0,0 0 0 15,0 0 3056-15,-8 2 528 0,8-2 128 0,0 0 0 16,0 0-2880-16,0 0-592 0,0 0-112 0,0 0-128 15,-6-4 0-15,6 4 0 0,0 0 0 0,0 0 0 16,-9-7-208-16,9 7 64 0,0 0 16 0,-7-6 0 16,-2 0 128-16,0 4 0 0,9 2 128 0,-13 0-128 0,-4 0 448 15,2 1 0-15,1 2 16 0,0 1 0 0,-3-2 432 16,-1 5 64-16,-3-1 32 0,-1 3 0 0,-3 2-96 0,-1-1 0 16,-2 1-16-16,0-1 0 0,-4-1-352 15,0 0-64-15,-2 0-16 0,-3 1 0 0,-2-3-304 0,0 1-144 16,-1-1 128-16,1-1-128 0,-1 1 0 0,4 1 128 15,2-2-128-15,3 1 0 0,-1-2 128 0,5 0-128 16,1-2 128-16,1 1-128 0,2-1 0 0,1 1 0 16,-1 0 0-16,4 2 0 0,1-1 0 0,-1 0 0 15,1 1 0-15,3 0 0 0,0-1 128 0,3 0-128 16,1 0 128-16,11-5-128 0,0 0 256 0,0 0-48 16,0 0 0-16,0 0 0 0,0 0 0 0,2 11 0 0,5-3 0 15,3-1 0-15,2 0-208 0,4-2 176 0,1-2-176 16,2-1 160-16,1 1-16 0,2-2 0 0,1-1 0 15,2 2 0-15,1-2-16 0,2 0 0 0,0 0 0 16,2 0 0-16,-1 1-128 0,4 0 0 0,2 0 0 0,1-1 0 16,2 0 0-16,0 2 0 0,-3-1 0 0,-1 2 0 15,-1-1 0-15,-3 1 0 0,-3 0 0 0,-1-1 0 16,-1 1 0-16,-1-1 0 0,-3 0 0 0,-1-2 0 16,-2 0 0-16,-1 1 0 0,-1 0 0 0,-2-1 0 15,-1 0 0-15,0 2 0 0,0-1 0 0,-2 0 128 16,-11-1-128-16,11 0 160 0,0 0-160 0,-11 0 160 15,12-1-160-15,-12 1 0 0,0 0 0 0,10-1 128 16,-10 1-128-16,0 0 0 0,0 0 144 0,0 0-144 16,0 0 0-16,0 0 144 0,0 0-144 0,0 0 0 15,-14 2 0-15,-2-1 0 0,0 1 0 0,-2 0 0 0,-1 2 0 16,-1 0 0-16,-1 0 0 0,0 1 0 0,-2 1 0 0,-2-1 0 16,-1 3 0-16,1-2 0 0,-1 1 0 0,0 0 0 15,0 3-128-15,0-1 128 0,0 2 0 0,-2 0 0 16,-2-2 0-16,2 1-144 0,0 2 144 0,1 0 0 15,-3 1 0-15,3 0-128 0,-1 0 128 0,2 4-208 16,0 4 80-16,0 0 128 0,1 1-320 0,0-1 64 16,1-2 16-16,0 1 0 0,5-1-32 0,0-2-16 15,2 2 0-15,2-3 0 0,1 1 288 0,2-2 0 16,3-2-128-16,2 0 128 0,2 0 0 0,2 0 0 16,3-3 0-16,2 1 0 0,-2-11 0 0,4 13 0 15,2-1 0-15,3-2 144 0,3-1-144 0,0 0 0 16,-2-1 0-16,3 0 0 0,3 0 0 0,1 0 0 0,1-2 0 0,0 2 0 15,0-2 0-15,3 1 128 0,1-2 0 16,6-1 0-16,2 0 32 0,4 0 0 0,2 0 0 0,3 0 0 16,0-2 0-16,3 0 0 0,1-4 0 0,-1 2 0 15,-3 0-160-15,1 0 0 0,1-1 144 0,-2 0-144 16,0 1 0-16,-1 1 0 0,0 0 0 0,1 2 0 16,1-3 0-16,-1 0 0 0,-2 0 0 0,-2 0 0 15,-1-1-256-15,-3 1 16 0,-3 0 16 0,-2 0 0 16,-2-2-1344-1,-1 1-272-15,-5 0-48 0,-2-1-16 0,-3 0-736 16,-3-1-160-16,-10 3-16 0</inkml:trace>
  <inkml:trace contextRef="#ctx0" brushRef="#br0" timeOffset="121380.85">9371 16088 28671 0,'0'0'1280'0,"0"0"256"0,0 0-1232 0,0 0-304 0,-5-6 0 0,5 6 0 16,0 0 368-16,0 0 16 0,0 0 0 0,0 0 0 15,0 0 256-15,0 0 48 0,0 0 16 0,0 0 0 16,0 0 256-16,0 0 64 0,12 0 16 0,-2 3 0 16,-10-3-336-16,12 7-64 0,-4 0 0 0,-2 4-16 15,-1-1-144-15,-1 3-32 0,-1 0 0 0,-4 2 0 16,-2 2-80-16,-1 0-32 0,0-1 0 0,-2 1 0 0,-2-1 0 16,-1 0 0-16,-2-1 0 0,2-2 0 15,3-1 208-15,0-1 32 0,6-11 16 0,0 0 0 0,-4 7-144 0,4-7-16 16,0 0-16-16,0 0 0 0,0 0-160 0,0 0-16 15,11 0-16-15,-1-2 0 0,1-2-224 0,-1-4 0 16,1-2 128-16,0-3-128 0,1-2 0 0,1-2 144 16,-1 0-144-16,1 0 128 0,-1-1-128 0,1 0 0 15,0 0 0-15,0 2 128 0,-3 2-128 0,2 3 0 16,1 3 0-16,-1 2 0 0,-4 1 0 0,-8 5-176 16,10-3 176-16,-10 3-128 0,13 3 128 0,-1-1 0 15,-12-2 0-15,11 9 0 0,0 1 0 0,-3-1 0 16,-8-9 0-16,8 13 0 0,-2-2 0 0,-2 0 0 0,-4-11 0 0,3 12 0 15,-3-12 0-15,1 11 0 0,-1-11 128 0,0 0-128 16,0 12 144-16,0-12-144 0,0 0 192 0,1 10-192 16,-1-10 176-16,0 0-176 0,0 0 160 15,0 0-160-15,0 0 128 0,0 0-128 0,0 0 0 0,0 0 144 16,0 0-144-16,0 0 0 0,0 0 144 0,8-9-144 16,0 0 0-16,-2 0 128 0,1-1-128 15,-2-2 0-15,0-1 0 0,0-3 0 0,2 2 0 0,1 1 128 16,-2 0-128-16,2 0 0 0,0 1 0 0,-1 3 0 15,-1 1 0-15,-6 8 0 0,9-6 0 0,-1-1-128 16,-8 7 128-16,10-8 0 0,2 0 0 0,0 2 0 16,-3 1 0-16,1-1 144 0,1 0-144 0,-1 1 0 15,1 1 0-15,0 1 0 0,0 2 0 0,-1 0 0 16,-10 1 0-16,0 0 0 0,11 5-128 0,-2 4 128 16,1 4 0-16,-2 3 0 0,-3 2 0 0,1 3 0 0,-3 1 192 15,1 3 16-15,0-2 16 0,0 1 0 0,-1-2 160 16,1 0 48-16,2 0 0 0,-1-1 0 0,-1-3-192 0,0 0-48 15,-1 1 0-15,2-4 0 0,-1-2-192 0,1 0 176 16,0 0-176-16,1-2 160 0,-1-1-160 0,-1 1-192 16,0-5 32-16,-4-6 16 15,4 7-912-15,-4-7-176 0,3 9-48 0,-3-9 0 16,0 0-1520-16,0 0-304 0,0 0-64 0</inkml:trace>
  <inkml:trace contextRef="#ctx0" brushRef="#br0" timeOffset="122582.83">11204 14582 19343 0,'0'0'1728'0,"0"0"-1392"0,-6-4-336 16,6 4 0-16,-11-3 2928 0,11 3 512 0,-10-2 96 0,10 2 32 15,0 0-2272-15,-9 2-448 0,0 2-80 0,1 4-32 16,1 2-192-16,1 6-32 0,-1 2-16 0,3 6 0 0,2 3 176 15,-1 5 32-15,-1 1 16 0,3 4 0 0,2 1 432 0,2 2 96 16,-1 3 16-16,0 1 0 0,-2 1-416 0,-2-1-80 16,0 2 0-16,0 2-16 0,1 3-416 15,0 0-80-15,-4 3 0 0,-2 0-16 0,1-5 16 0,-1 0 0 16,1-4 0-16,-1-2 0 0,0-1-112 0,4-2-16 16,-1 1 0-16,1-3 0 0,2-3-128 0,1-3 0 15,-2 0 0-15,5-4 0 16,4-4-368-16,-1-3-48 0,1-2-16 0,2-6 0 15,-1-2-1120-15,-1-3-240 0,-7-8-32 0,9 2-16 16,-9-2-1408-16,12-4-272 0,-1-4-64 0</inkml:trace>
  <inkml:trace contextRef="#ctx0" brushRef="#br0" timeOffset="123260.06">11550 15049 6447 0,'0'0'576'0,"-9"1"-576"0,9-1 0 0,-11 2 0 16,-1 1 8256-16,5 2 1552 0,7-5 304 0,-3 11 64 15,-1-1-8256-15,4 2-1648 0,4 0-272 0,0 1-176 0,-2 0 176 16,2 1 128-16,3 4-128 0,1 4 176 0,-2-2 80 0,1 3 32 16,-2 4 0-16,0 0 0 0,2 0 96 0,-2 1 0 15,-3-1 16-15,2-1 0 0,2 0 32 0,-2-2 0 16,-2-3 0-16,2-1 0 0,-1 1-48 0,-1-1-16 16,0-5 0-16,0 0 0 0,3-3-160 0,1-2-16 15,-6-10-16-15,5 9 0 0,-5-9-176 0,12 5 128 16,-1-2-128-16,2-3 128 0,0-3-128 0,3-2 0 15,1-4 144-15,1-3-144 0,0-1 0 0,1-2 128 16,-1-4-128-16,0 0 0 0,-1-1 0 0,-1 2 0 16,-1 0 0-16,0 2 128 0,-3 3-128 0,-2 4 0 15,-2 4 0-15,-8 5-128 0,10-3 0 0,-10 3 0 16,0 0 0-16,11 4 0 0,-1 1 128 0,-10-5 0 16,12 5-144-16,0 3 144 0,-2 0 0 0,2-1 0 0,-1-2 0 15,1 1 0-15,0 1 0 0,1-1 0 0,0 1 128 0,0 1-128 16,-3 1 0-16,1 1 128 0,-2 3-128 0,1 0 0 15,1 0 0-15,-3 2 128 0,-3-1-128 0,1-1 0 16,1 0 192-16,-1-1-32 0,1 0-16 0,-2-1 0 16,0-2-16-16,2-1 0 0,2-1 0 0,-1-2 0 15,0 0 160-15,2-4 32 0,2-3 0 0,0-1 0 16,-2-1 64-16,3-1 0 0,1-3 16 0,1-2 0 16,-2-2-16-16,0-1 0 0,0-4 0 0,-1-1 0 15,-1-3-96-15,2-2-32 0,0-2 0 0,0-3 0 16,2-3-80-16,-2-3-32 0,-1-2 0 0,-1-2 0 0,1 0-144 15,1 3 0-15,-1 2 0 0,1 5 128 0,-1 2-128 16,-1 6 0-16,0 3-160 0,-3 4 160 0,-3 3-336 0,0 3 16 16,-5 7 16-16,0 0 0 15,0 0-976-15,0 0-192 0,0 0-32 0,10 0-16 16,-10 0-1600-16,11 7-320 0,-1-1-64 0</inkml:trace>
  <inkml:trace contextRef="#ctx0" brushRef="#br0" timeOffset="124828.12">12736 15599 4607 0,'0'0'400'0,"0"0"-400"0,0 0 0 0,0 0 0 16,0 0 3552-16,0 0 624 0,0 0 128 0,0 0 32 15,0 0-2416-15,0 0-496 0,0 0-80 0,0 0-32 16,0 0-96-16,0 0 0 0,0 0-16 0,0 0 0 16,0 0-304-16,0 0-64 0,0 0-16 0,0 0 0 15,0 0-64-15,-3 11-16 0,-1 0 0 0,-1-1 0 16,-1-1 272-16,-1 2 48 0,1-1 16 0,-1 3 0 15,-1 2-144-15,1 0-32 0,-1 2 0 0,0-2 0 16,-1-1-288-16,2 0-64 0,3 1-16 0,-1-1 0 16,1-2-144-16,0-2-16 0,-1 1-16 0,4-2 0 0,1-9 16 15,0 0 0-15,0 9 0 0,0-9 0 0,0 0-224 16,0 0-144-16,0 0 192 0,0 0-192 0,0 0 160 0,12-3-160 16,-3-2 128-16,-2-2-128 0,0-2 128 0,1-1-128 15,2 0 0-15,1-2 128 0,-1-3-128 0,-1 1 0 16,-1 1 0-16,2-1 128 0,2-1-128 0,-1 1 0 15,-2 1 0-15,0 3 0 0,-3 2 0 0,2 3 0 16,1-1 0-16,-9 6 0 0,12-1-144 0,-1 0 144 16,-11 1 0-16,13 0 0 0,0 1-128 0,-2 0 128 15,-11-1 0-15,15 4 0 0,-2 0 0 0,0 0-128 16,-13-4 128-16,13 5 0 0,-13-5 0 0,13 5 0 0,-13-5 0 16,0 0 0-16,0 0 0 0,8 8 0 0,-8-8 0 0,0 0 0 15,0 0 0-15,0 0 0 0,4 12 0 0,-4-12 144 16,0 0-144-16,0 0 128 0,0 0-128 0,0 0 128 15,0 0-128-15,0 0 0 0,0 0 144 0,0 0-144 16,0 0 0-16,0 0 0 0,0 0 0 0,0 0 0 16,0 0 0-16,11-6 0 0,1-1 0 0,-2-2-128 15,-2-2 128-15,1 1 0 0,1-2 0 0,-1 1 0 16,-2-4 0-16,4 3 0 0,-1 1 0 0,2 2-128 16,-1-1 128-16,0 5 0 0,1 1 0 0,0 2-128 15,-2-2 128-15,-10 4 0 0,11 1-144 0,2 2 144 16,1 1 0-16,-5 2 0 0,-9-6-144 0,8 11 144 15,1 2 0-15,-2 0 0 0,-4 0-128 0,4 0 128 16,1 1 0-16,-2 0 0 0,-2 1 0 0,-1-1 0 16,-3 2 176-16,1-3-16 0,2 0 0 0,-1 1 0 15,-2 1 64-15,2-1 16 0,0 2 0 0,1-2 0 0,-1-1-48 16,1 0-16-16,1-1 0 0,-1 2 0 0,-1-1-176 0,2-3 0 16,0 0 0-16,1-3 0 0,0 1 0 0,-5-8-304 15,0 0 48-15,7 7 16 16,-7-7-448-16,0 0-80 0,8 6-32 0,-8-6 0 15,0 0-1488-15,0 0-288 0,10-6-64 0,-2-5-9136 16,0-2-1808-16</inkml:trace>
  <inkml:trace contextRef="#ctx0" brushRef="#br0" timeOffset="125226.85">13692 14470 14735 0,'0'0'640'0,"0"0"160"0,0 0-640 0,0 0-160 0,0 0 0 0,-2 11 0 16,2-11 5584-16,-1 13 1088 0,1 1 224 0,3-3 32 16,1 1-4960-16,-1 1-1008 0,1 0-192 0,2 1-32 15,0 3 112-15,2 3 32 0,1 2 0 0,-2 7 0 0,-5 5-208 16,2 5-32-16,1 4-16 0,-2 5 0 0,0 5 32 0,-3 6 16 16,-3 2 0-16,-1 5 0 0,0 0-80 0,0 3-16 15,0-2 0-15,0-1 0 0,2 2-144 0,0-3-48 16,4-2 0-16,0-5 0 0,2-3-192 0,0 0-64 15,0-3 0-15,4-1 0 0,2-3-128 0,2-5 0 16,-1-5 0-16,3-3 0 16,4-6-1088-16,0-4-208 0,2-5-48 0</inkml:trace>
  <inkml:trace contextRef="#ctx0" brushRef="#br0" timeOffset="126978.57">3266 16952 16575 0,'0'0'1472'0,"0"0"-1168"0,0 0-304 0,5-9 0 16,-1-2 3632-16,1 0 656 0,3-2 144 0,0 0 32 0,-2 1-3376 16,2 3-656-16,1 2-144 0,-2 2-32 0,-7 5 192 0,4-10 48 15,0-1 0-15,-4 11 0 0,4-10-64 0,-2-1-16 16,-3 1 0-16,1-1 0 0,0 4 128 0,-1-5 32 15,-3-1 0-15,1-1 0 0,2-1-96 0,-3 0-16 16,-3-2 0-16,1-3 0 0,-1 2 80 0,-1-2 16 16,1-1 0-16,-3 2 0 0,1-1-48 0,3 2 0 15,1 1 0-15,-1 0 0 0,-1 3-64 0,0 1 0 16,2 2-16-16,1 2 0 0,0 3-128 0,4 6-32 16,-5-6 0-16,5 6 0 0,0 0-272 0,0 0 0 15,0 0 0-15,-9 7 0 0,2 5 0 0,-1 2 0 16,-1 4-160-16,1 3 160 0,1 4-192 0,-3 2 192 15,0 1-160-15,0 3 160 0,0 4 0 0,0 3-144 0,-2 1 144 16,-2 7 0-16,0 5 0 0,1-1 0 0,1 1 0 0,-1 0 0 16,-3 1 0-16,2-1 0 0,2 0 0 0,-2-2 128 15,-5 1 0-15,3 1 0 0,1 4 0 0,0-2 0 16,-5 1-128-16,4-4 0 0,3 0 0 0,0-4 128 16,0-5-128-16,0 1 144 0,0 1-144 0,4 1 160 15,1-2-160-15,-1-2 128 0,-1 0-128 0,2-3 128 16,4-4-128-16,0 0 0 0,-1-2-160 0,1-4 160 15,4-2-640 1,0-3-48-16,1-1 0 0,0-3 0 0,-1-5-272 16,2-2-64-16,-2-11-16 0,0 0 0 0,0 0-2224 15,0 0-432-15</inkml:trace>
  <inkml:trace contextRef="#ctx0" brushRef="#br0" timeOffset="127296.9">2597 17488 10127 0,'0'0'448'0,"0"0"96"15,0 0-544-15,0 0 0 0,0 0 0 0,0 0 0 0,0 0 6912 0,0 0 1280 16,12 0 256-16,1-1 64 0,0 1-6864 0,4 0-1376 0,1 0-272 0,3-2 0 15,0-2 272-15,2 3 112 16,2 1 0-16,2 0 16 0,5-1 112 0,-2-2 32 16,-3 2 0-16,0 1 0 0,2 1-32 0,-3 0 0 0,-4-1 0 0,2 3 0 15,-1 0-288-15,-2-1-64 0,-4 0-16 0,0 1 0 16,0 3-144-16,-1-4-272 0,-1-3 64 0,1 1 16 31,0 1-1792-31,2 1-368 0,0-4-64 0,0-2-16 16,2-2-1984-16,3-2-384 0</inkml:trace>
  <inkml:trace contextRef="#ctx0" brushRef="#br0" timeOffset="127862.25">4495 16613 13823 0,'0'0'1216'0,"0"0"-960"15,0 0-256-15,0 0 0 0,0 0 5056 0,0 0 976 16,0 0 192-16,-2-8 48 0,-4 3-4848 0,6 5-960 0,0 0-192 16,-9 0-32-16,-1 0 192 0,10 0 32 0,0 0 16 0,-11 4 0 15,0 0 224-15,2 1 32 0,2 2 16 0,-1 0 0 16,-1 2 16-16,0 3 16 0,-1 1 0 0,-1 3 0 16,-1 1-192-16,-1 2-32 15,-2 1-16-15,-1 3 0 0,-1 4-128 0,-1 4-32 0,-3 5 0 0,-1 3 0 16,0 2-144-16,-2 2-48 0,1 1 0 0,-2 3 0 15,-1 3-64-15,-2-1 0 0,-1 3-128 0,-3 0 192 16,0 1-192-16,2 1 0 0,4 4 0 0,1-3 0 16,0-7 0-16,5 0 0 0,6-4 0 0,4-2 0 15,-1-4 160-15,6 1-160 0,4 4 160 0,3 0-160 16,5-4 176-16,1 2-176 0,1 0 192 0,5-2-192 16,8-3 0-16,2-4 0 0,1-1 0 0,3-2 0 15,5 0-352-15,3-3-32 0,2-3 0 0,-1 0 0 16,-2-5-704-16,-1-1-128 0,-2 0-48 0,0-6 0 15,-4-1-1200-15,1-1-240 0,2 1-48 16,-3-3-16-16,-4-2 624 0,1-3 128 0,1 1 32 16,2-4 0-16,-1-3 96 0,0 0 32 0,-3-4 0 0,1-2-4864 15,-2-3-960-15</inkml:trace>
  <inkml:trace contextRef="#ctx0" brushRef="#br0" timeOffset="128484.71">4686 17400 19343 0,'-10'0'1728'0,"1"2"-1392"0,0 0-336 0,0 0 0 16,0-2 6000-16,9 0 1120 0,0 0 240 0,0 0 32 15,0 0-6224-15,0 0-1168 0,0 0-384 0,0 0 0 16,0 11 384-16,0-11 0 0,3 11-144 0,2 3 144 16,3 3 0-16,-1 3 0 0,1 1 0 0,0 5 144 15,0 2 112-15,0 4 0 0,0-4 16 0,-2 4 0 16,-1-1 144-16,2 0 32 0,-1 2 0 0,1-6 0 16,-1-2 48-16,0 0 16 0,-1-1 0 0,0-4 0 15,0-4-128-15,2-1-32 0,-1 0 0 0,1-4 0 16,-7-11-128-16,9 7-32 0,-9-7 0 0,13 0 0 0,0-3-192 15,0-2 0-15,0-5 0 0,0-3 0 0,1-3 0 0,-1-4 0 16,-1-3 0-16,1-1 0 0,-1 1 0 0,0-2 0 16,-2 0 0-16,1 5 0 0,-2 3 0 0,1 2 0 15,2 2 0-15,-4 7 0 0,-8 6-176 0,0 0 32 16,14 8 0-16,-4 1 0 0,-3 1 16 0,1 3 0 16,2 4 0-16,1 0 0 0,0-1 128 0,1-1 0 15,0 1 0-15,2 2-128 0,0-2 128 0,1-3 0 16,-2-1 0-16,3 1 0 0,-3 1 176 0,0-4-48 15,-3-2 0-15,0 0 0 0,1 0 48 0,-1 0 0 16,1-2 0-16,-1 1 0 0,1-1-32 0,0 0 0 16,2-1 0-16,-1 0 0 0,0 0 64 0,0 0 16 0,1-2 0 15,1-2 0-15,0-2 32 0,1 0 0 0,0-1 0 0,1-3 0 16,0-3 32-16,-1-3 16 0,2-2 0 0,0-3 0 16,-1-1-96-16,-3-3-16 15,-3-2 0-15,2 0 0 0,4 0-192 0,-6-4 128 0,-5-5-128 16,2-2 0-16,3-2 0 0,1-4 0 0,-2-6-208 0,-3 4 64 31,-1 0-224-31,2 3-32 0,-2 3-16 0,0 3 0 16,-1 2-1248-16,0 4-240 0,0 5-48 0,0 2-16 15,0 2-1296-15,-1 6-256 0,-2-4-48 0,-1 15-16 0</inkml:trace>
  <inkml:trace contextRef="#ctx0" brushRef="#br0" timeOffset="130209.95">3194 13591 11967 0,'0'0'528'15,"0"0"112"-15,0 0-512 0,0 0-128 0,0 0 0 0,0 0 0 16,0 0 3824-16,0 0 720 0,0 0 160 0,0 0 32 16,0 0-2880-16,0 0-560 0,0 0-112 0,0 0-32 0,0 0-128 0,-2 10-16 15,-1 5-16-15,3 2 0 0,3 2-304 0,0 7-64 16,1 6-16-16,2 0 0 0,0 0-272 0,2 3-48 16,1 3-16-16,0-1 0 0,-1-1-272 0,1-1 0 15,4-1 0-15,-4-3 0 0,-2-1-320 0,1-1 0 16,-1-1-16-16,0 2 0 15,-2-4-1472-15,2-1-304 0,-1-1-48 0,-1-4-16 0</inkml:trace>
  <inkml:trace contextRef="#ctx0" brushRef="#br0" timeOffset="131080.65">3560 15750 13823 0,'0'0'1216'0,"0"0"-960"0,0 0-256 0,0 0 0 16,0 0 5008-16,0 0 960 0,0 0 192 0,0 0 48 15,3-10-5152-15,0 2-1056 0,-3 8-144 0,5-9-64 16,3 1 48-16,0 1 16 0,-8 7 0 0,10-8 0 0,0 2 144 0,0 1 0 16,-10 5 0-16,10-6 0 15,-2 1 0-15,-8 5 0 0,9-5 0 0,-9 5 0 0,0 0 0 0,0 0 128 16,0 0-128-16,0 0 176 0,0 0 16 0,0 0 16 16,0 0 0-16,0 0 0 0,-7 13-208 0,-2 1 0 15,-1 1 0-15,-2 2 0 0,-4 1 0 0,-1 0-192 16,1-1 16-16,-1 3 0 0,0 1-16 0,0-2-16 15,0 1 0-15,2-3 0 0,4-2 208 0,-2 0 0 16,-4-1 0-16,6 0 0 0,9-1 192 0,-5 0 48 16,-3 2 0-16,1-1 0 0,3 0-64 0,2-1-16 15,2 0 0-15,-1-1 0 0,2-1-160 0,4-1 160 16,2 0-160-16,0 0 160 0,-5-10 64 0,9 10 16 16,4-1 0-16,0-1 0 0,-1-1-48 0,1-1-16 0,1-2 0 0,2 0 0 15,0-2-176-15,-2 0 0 0,0-2 0 16,2 0 0-16,2 0-256 0,-2 0 32 0,-3 0 0 0,1 1 0 31,1 0-1584-31,-4 1-320 0,-11-2-64 0,15 2-12032 0</inkml:trace>
  <inkml:trace contextRef="#ctx0" brushRef="#br0" timeOffset="132112.73">3279 17738 1839 0,'-18'3'160'0,"8"1"-160"0,1 1 0 0,-2-1 0 0,-4-3 4896 0,4 2 944 16,0-1 192-16,3 2 48 0,8-4-4608 0,-8 5-896 15,8-5-192-15,0 0-48 0,0 0 528 0,0 0 96 16,0 0 32-16,0 0 0 0,0 11-112 0,0-11-32 16,0 0 0-16,0 0 0 0,8 8-272 0,-8-8-64 15,11 5-16-15,-11-5 0 0,10 5 192 0,2-1 32 16,0-3 16-16,-2-1 0 0,-10 0-64 0,13-2-16 16,0 0 0-16,-1 1 0 0,0-2-208 0,-2 2-64 15,0 4 0-15,0-2 0 0,-10-1-128 0,13 1-16 16,0 2-16-16,-2 1 0 0,0 2-224 0,-2 2 0 0,-9-8 0 0,9 13 0 15,4 4 0-15,-6 0 0 0,-10 0 0 0,2 5 0 16,5 3 0-16,-4-4 0 0,-3-5 0 0,-2 3-160 16,-3 6 160-16,3-6 0 0,2-4 0 0,-5-1 0 15,-5 0 0-15,2-2 128 0,1 0-128 0,0 0 0 16,-3-3 128-16,1-1-128 0,2-3 128 0,2 0-128 16,0 0 0-16,8-5 0 0,-8 5 0 0,8-5 0 15,0 0 0-15,0 0-128 0,0 0 0 0,0 0 0 16,0 0-112-16,0 0-16 0,0 0 0 0,0 0 0 15,0 10 0-15,0-10 0 0,0 0 0 0,4 11 0 16,-4-11 256-16,8 11 0 0,1-1 0 0,-2-2-144 16,-7-8 144-16,9 9 0 0,4-1 128 0,-1 0-128 15,-12-8 0-15,11 10 128 0,1-1-128 0,-3-1 0 0,-9-8 128 16,9 7-128-16,0-1 128 0,1 1-128 0,-3 1 192 16,-7-8-48-16,3 11 0 0,1 1 0 0,2-2-144 15,-4 1 128-15,-7-3-128 0,1 3 128 0,0 4-128 0,-2 0 0 16,-3 2 0-16,-1 3 0 15,-3-1-624-15,0 4 0 0,0 3 0 0,-4 0 0 16,-4 0-672-16,3-3-144 0,1-2-32 0,0-3 0 16,-1-2 640-16,1-3 112 0,4-2 16 0,1-5-8352 15,1-1-1680-15</inkml:trace>
  <inkml:trace contextRef="#ctx0" brushRef="#br0" timeOffset="132864.13">5867 16528 16575 0,'0'0'736'0,"0"0"160"0,-8 4-720 0,8-4-176 0,0 0 0 0,0 0 0 16,0 0 3344-16,0 0 640 0,0 0 128 0,4 11 32 15,4 0-3312-15,2 1-672 0,0 1-160 0,4 1 0 16,0 2 176-16,3 1 0 0,2 1 0 0,5 2 0 15,1 2 128-15,3 0 16 0,0 2 16 0,3 0 0 16,2 3 368-16,0 1 80 0,-1 3 16 0,-1 5 0 16,0-1-224-16,1 1-64 0,-2 2 0 0,-3 1 0 15,-2 2-128-15,0 2-48 0,-2 4 0 0,-2 0 0 16,-2 2 48-16,-2 2 16 0,-2 5 0 0,-2-1 0 16,-5-2-16-16,-3-2 0 0,-1-3 0 0,-2-2 0 0,0 0-144 15,-2-2-48-15,0-2 0 0,-3 2 0 0,-1-1-192 16,-1 0 128-16,-2 0-128 0,-2 0 0 0,-1-1 0 15,1-6 0-15,-3-4 0 0,-1-1 0 0,-4-1-144 0,-1-3-128 16,-2-1-32-16,-1-2 0 16,-2-5-1360-16,-1 2-288 0,-2-1-48 0,0-5-9200 15,0-3-1824-15</inkml:trace>
  <inkml:trace contextRef="#ctx0" brushRef="#br0" timeOffset="133287.12">7219 17158 29487 0,'0'0'1296'0,"0"0"288"0,0 0-1264 0,0 0-320 0,0 0 0 0,0 0 0 15,-9 4 2624-15,9-4 480 0,0 0 96 0,0 0 0 0,13 6-2688 16,0 1-512-16,-2-2-144 0,2-1-16 0,2-1 320 0,3-1 64 15,3 1 16-15,1-1 0 0,3 1 80 0,0 0 32 16,1-3 0-16,0 0 0 0,-2 0-112 0,1 0-32 16,-1 1 0-16,-1-1 0 0,-1 0-208 0,-1 0 0 15,-1 0 0-15,-2-1 0 0,-4-1-320 0,1 2-48 16,-1 3-16-16,-1 0 0 16,-13-3-1856-16,12 4-368 0,-3-1-80 0,-9-3 0 15,0 0-768-15,12 3-160 0</inkml:trace>
  <inkml:trace contextRef="#ctx0" brushRef="#br0" timeOffset="133603.5">7286 17587 33167 0,'0'0'2944'0,"-7"6"-2352"0,-1-2-464 0,8-4-128 16,0 0 3024-16,0 0 592 0,0 0 112 0,0 0 32 15,0 0-3280-15,0 0-656 0,10 13-128 0,3-2-16 16,2-6 320-16,0 0 0 0,2-1 128 0,1 0-128 16,1 0 240-16,0-3-48 0,1-3 0 0,2 0 0 0,3 1-192 15,-2-2 144-15,1-2-144 0,2-1 128 0,2 2-128 0,1 0-192 16,-1 0 32-16,2 0 16 15,1 0-384-15,1 2-80 0,0 2-16 0,-1-3 0 16,-1-2-1680-16,1 2-320 0,1 2-80 0,-1-2-14112 16</inkml:trace>
  <inkml:trace contextRef="#ctx0" brushRef="#br0" timeOffset="134767.32">10044 16799 20271 0,'0'0'896'0,"0"0"192"15,0 0-880-15,0 0-208 0,0 0 0 0,0 0 0 0,0 0 3248 0,0 0 592 16,0 0 128-16,0 0 32 0,0 0-2592 0,0 0-528 16,0 0-112-16,0 0 0 0,0 0-48 0,0 0 0 15,0 0 0-15,0 0 0 0,0 0-160 0,0 0-48 16,0 0 0-16,-9 0 0 0,0-1 80 0,-1 2 16 16,1 2 0-16,-2 2 0 0,-4 3-320 0,1-3-64 15,-2-1-16-15,2 3 0 0,1 1 112 0,-3-1 0 16,-3-1 16-16,0 0 0 0,1 3-32 0,0-1-16 15,-2-3 0-15,2 1 0 0,-1-1-288 0,2 3 160 16,-2-1-160-16,2 1 128 0,-1-1-128 0,1-1 0 16,-1-1 0-16,1 1 0 0,-1-1 0 0,1 0 0 15,1-2 0-15,2-1 0 0,-2 1 0 0,1 1 0 0,-1 0-144 0,3-2 144 16,1 0 0-16,0-1 0 0,2-1 0 16,2 0 0-16,8 0 0 0,-8 3 0 0,-1 0 0 0,9-3 0 15,0 0 0-15,0 0-128 0,0 0 128 0,-6 7 0 16,6-7-224-16,0 0 64 0,0 0 16 0,0 0 0 15,0 12 144-15,0-12-192 0,8 11 192 0,-8-11-192 16,10 13 192-16,2-3 0 0,-1-1 0 0,2-1 0 16,-1-1 0-16,3 0 192 0,0-2-32 0,1 0-16 15,2 1-144-15,2-4 192 0,0 1-192 0,1-1 192 16,1 1-192-16,-1 0 160 0,0-2-160 0,0 1 160 16,1 1-160-16,-1 0 0 0,-3-2 0 0,2 2 0 15,-2-1 0-15,0 1 0 0,1-1 0 0,0 1 0 16,2 0 128-16,3-1-128 0,0 1 0 0,0-2 128 0,-3 2 0 15,-1-2-128-15,1 0 192 0,-1-1-64 0,-3 0-128 16,-1 2 160-16,-2-1-160 0,-2-1 160 0,-12 0-160 0,11 0 0 16,-11 0 0-16,0 0 128 0,0 0-128 0,0 0 0 15,9 5 0-15,-9-5 128 0,0 0-128 0,0 0 0 16,3 11 0-16,-3-1 0 0,-3 0 0 0,0-2 0 16,-4-1 0-16,-2 1 0 0,0-1 0 0,-2 1 0 15,1-1 0-15,-2-1 0 0,-2 1 0 0,-1-1 0 16,1 2 0-16,-3 0 0 0,-1 1 0 0,1 0 0 15,-1 2 0-15,-3-1 0 0,-5 2 0 0,0 0 0 16,1 1 0-16,-1 1 0 0,-1 2 0 0,-1 1-176 16,-1 0 176-16,1 3-128 0,0 4 128 0,1-2-160 15,-3-4 160-15,0 3-160 0,-1 4 160 0,-1-2-192 16,1-4 192-16,1 1-192 0,0 1 192 0,0 0-128 0,-1 0 128 0,2-3-128 16,2-1 128-16,2 0 0 0,2 0 0 0,2-1 0 15,1-3 0-15,3 1 0 0,2 2 0 0,3-3-128 16,0-5 128-16,4 2 0 0,2 2 0 0,1 0 0 15,2-2 0-15,3 2 0 0,3 1 0 0,-1-1 0 16,2-2 0-16,1 3 0 0,3 1 0 0,3 1 0 16,2-4 0-16,1 1 144 0,0 0-144 0,2 1 160 15,1 1 0-15,2-2 0 0,0 0 0 0,0-3 0 16,1-1 0-16,3-1 0 0,3-3 0 0,-2-1 0 16,-3-2-16-16,1 3 0 0,1 3 0 0,2-5 0 15,1-4 80-15,0 2 16 0,-1 2 0 0,0 0 0 16,-2-4-64-16,3 0-16 0,0-1 0 0,2 2 0 0,-1 0-160 15,1-1 0-15,-4 1 0 0,4 0 0 16,-1-1 0-16,0 1-256 0,0-2 64 0,0 1 16 16,-1 0-336-16,0 2-80 0,-1-2-16 0,-2-2 0 15,-1-1-304-15,-1 2-64 0,0-1-16 0,-3-2 0 16,-2-7-1280-16,0 5-256 0,-2 5-48 0,-1-1-16 16,-1-2-784-16,-3 2-144 0</inkml:trace>
  <inkml:trace contextRef="#ctx0" brushRef="#br0" timeOffset="135790.88">9439 18303 11967 0,'0'0'1072'0,"0"0"-864"16,0 0-208-16,0 0 0 0,0 0 4096 0,0 0 784 15,0 0 160-15,0 0 16 0,0 0-4000 0,0 0-800 16,0 0-256-16,0 0 128 0,0 0 384 0,0 0 96 16,0 0 16-16,5 11 0 0,-5-11 192 0,0 0 32 15,0 0 16-15,8 10 0 0,-2-3 128 0,-6-7 32 0,0 0 0 16,6 11 0-16,-2-1-96 0,-4 2-16 0,-3 0 0 16,-1-1 0-16,1 1-336 0,1 2-64 0,-2 3 0 0,1 0-16 15,-1-1-320-15,2 2-176 0,-3 2 192 0,1-1-192 16,0-4 160-16,0-1-160 0,0-1 128 0,3-1-128 15,1-2 208-15,0-1-32 0,0-9-16 0,0 0 0 16,0 0 32-16,0 0 0 0,0 0 0 0,0 0 0 16,0 0-64-16,11-2-128 0,-11 2 192 0,11-12-64 15,-2-4 0-15,1-2-128 0,2-1 192 0,0-1-64 16,0 0-128-16,-1 0 0 0,2-1 144 0,0 0-144 16,0 1 0-16,-1 5 0 0,0 3 0 0,-2 2-128 15,-3-1 128-15,2 5-208 0,0-1 80 0,-9 7 128 16,11-3-144-16,-11 3 144 0,11 0 0 0,-11 0 0 15,12 7 0-15,-2 2-128 0,-2 2 128 0,-1 0 0 16,-1 1 0-16,2 0 0 0,-3-2 0 0,1 1 0 16,-6-11 0-16,6 11 0 0,-1-2 128 0,-5-9-128 0,5 12 0 15,1-3 144-15,-6-9-144 0,0 0 128 0,0 0-128 0,0 0 160 16,0 0-160-16,0 0 160 0,0 0-160 0,0 0 160 16,0 0-160-16,0 0 160 0,0 0-16 0,0 0 0 15,0 0 0-15,0 0 0 0,9 0-144 0,-9 0 192 16,8-8-192-16,-1 2 192 0,3 1-192 0,-1 0 0 15,-1-2 0-15,-1-1 0 0,0 2 0 0,3-2 0 16,1-1 0-16,0 0 0 0,1-1 0 0,3 1 0 16,0 0 0-16,1-1 0 0,-1-2 0 0,1 0 0 15,1 2 0-15,0-2 0 0,1-2 0 0,1 2 0 16,-1 3 0-16,-3 1 0 0,-2-1 0 0,-1 4 0 16,-1 2 0-16,-1 2 0 0,-10 1 0 0,12 1 0 0,-12-1 0 15,10 9 0-15,1 2 176 0,-1 2-48 0,-2 2-128 0,1 2 192 16,0 0 0-16,0 3 0 0,-4 1 0 0,1 0 0 15,-2 1 128-15,-2-1 32 0,0-1 0 0,0 4 0 16,2 2-128-16,-3-1-32 0,-1-4 0 0,0-3 0 16,0-5-192-16,2 0 0 0,-2 0 128 0,1-1-128 15,-1-12 0-15,3 11-160 0,-3-11 32 16,2 11 0 0,-2-11-1168-16,0 0-240 0,0 0-32 0,0 0-16 0,7 9-1984 0,-7-9-400 15</inkml:trace>
  <inkml:trace contextRef="#ctx0" brushRef="#br0" timeOffset="138994.85">11445 17333 23439 0,'0'0'1024'0,"0"0"240"0,0 0-1008 0,0 0-256 0,0 0 0 0,0 0 0 15,0 0 1232-15,0 0 208 0,0 0 32 0,0 0 16 16,0 0-96-16,0 0-32 0,0 0 0 0,0 0 0 16,0 0-112-16,0 0-32 0,0 0 0 0,0 0 0 15,0 0-352-15,0 0-80 0,0 0-16 0,0 0 0 16,0 0-192-16,4 9-32 0,-4-9-16 0,2 13 0 16,-1 1-48-16,0 2-16 0,0 1 0 0,2 1 0 0,1 2-96 15,-1-1-32-15,-2 1 0 0,1 1 0 16,2 1-16-16,0-3-16 0,0-2 0 0,0 0 0 0,1 3-96 0,-1-5-16 15,-4 0 0-15,4-4 0 0,3 0 32 0,-1-2 0 16,-2 0 0-16,-4-9 0 0,8 8 16 0,1-2 0 16,-1 1 0-16,-8-7 0 0,12 1-96 0,-2-1-16 15,0 0 0-15,-10 0 0 0,12-5-128 0,0 0 0 16,0-2 144-16,-2 1-144 0,1-3 0 0,0-3 144 16,2-2-144-16,0 1 0 0,-1 0 128 0,0-3-128 15,0-4 0-15,-1 2 0 0,-2 2 0 0,2 2 0 16,-2 1 0-16,0 3 0 0,0 1 0 0,0 3 0 15,-9 6 0-15,11-2-144 0,-11 2 144 0,10 0-160 16,1 4 160-16,-1 2-160 0,-1 1 160 0,0 0-160 0,0 4 160 16,1-1-160-16,-3 1 160 0,3 2 0 0,0 1-144 0,-1 2 144 15,0-3 0-15,2 2 0 0,-1 4 0 0,0-1 0 16,1-2 0-16,-1-1 0 0,-2 0 0 0,1-1 0 16,0 2 0-16,3-1 0 0,-1-2 0 0,-2 0 0 15,-1-1 0-15,2 0 0 0,0 1 0 0,1-1 0 16,-1-7 0-16,1 0 160 0,0 0-160 0,1-1 160 15,0-3 48-15,0 2 16 0,1-3 0 0,1-1 0 16,-1-3 64-16,0 0 16 0,-1-1 0 0,0-2 0 16,-1 1 16-16,0-4 0 0,-3 0 0 0,1 0 0 15,1-2 0-15,-1-1 0 0,-1-4 0 0,1-1 0 16,2-2-64-16,-2-1-16 0,1-4 0 0,1-1 0 16,0 0-80-16,1-4-16 0,1-2 0 0,1-2 0 15,2 0-144-15,0-1 0 0,-1-2 0 0,1 2 128 0,1 4-128 16,0-1 0-16,0 2 0 0,0 4 0 0,0 3 0 0,-3 2 0 15,-2 2-128-15,0 3 128 0,-3 3-288 0,-2 2 16 16,0 2 0-16,0 3 0 16,-7 6-816-16,0 0-176 0,0 0-16 0,0 0-16 15,0 0-1056-15,0 0-208 0,0 0-32 16,6 13-16672-16</inkml:trace>
  <inkml:trace contextRef="#ctx0" brushRef="#br0" timeOffset="140491.38">12612 17670 10127 0,'0'0'896'0,"0"0"-704"15,0 0-192-15,0 0 0 0,0 0 3696 0,0 0 704 0,0 0 144 0,0 0 16 16,0 0-2736-16,0 0-544 0,0 0-128 0,0 0 0 16,0 0-400-16,5 13-80 0,-1-2-16 0,-1 1 0 15,0 1 96-15,-3 1 16 0,-2 0 0 0,1 5 0 16,1 1-32-16,0 1 0 0,-1 0 0 0,-1 1 0 15,1 3-48-15,-2-3-16 0,-1-2 0 0,1 1 0 16,-1 2 64-16,1 1 16 0,2 0 0 0,-2-5 0 16,1-5-176-16,0-1-48 0,2-1 0 0,-1-3 0 15,1-9-112-15,0 0-32 0,-1 9 0 0,1-9 0 16,0 0-160-16,0 0-32 0,0 0-16 0,0 0 0 16,0 0-48-16,10-9 0 0,-2-2 0 15,0 1 0-15,1-4 64 0,0-5 0 0,-3-3 0 0,5-3 0 16,2 2-192-16,0 1 0 0,0-3 0 0,0 3 0 0,0 2 0 15,-1 5 0-15,-2 2 0 0,1 1 0 0,-4 3-144 16,1 2 144-16,0 2 0 0,-8 5 0 0,8-5-160 16,-8 5 160-16,12 0-128 0,-12 0 128 0,11 2 0 0,-11-2-128 15,13 6 128-15,-2 0 0 0,-11-6 0 16,10 8-128-16,-10-8 128 0,11 12 0 0,-3 1 0 0,-2-3 0 16,-6-10 0-16,7 12-128 0,-3 0 128 0,-4-12 0 15,6 10 0-15,-6-10 0 0,7 8 0 0,-7-8 0 16,5 10 0-16,-5-10 128 0,0 0-128 0,0 0 0 15,0 0 0-15,0 0 0 0,4 11 0 0,-4-11 0 16,5 9 0-16,-5-9 128 0,0 0-128 0,0 0 0 16,0 0 128-16,0 0-128 0,0 0 0 0,0 0 0 15,0 0 0-15,12-5 128 0,-12 5-128 0,11-8 176 16,-2-3-176-16,1 0 192 0,-1-1-192 0,1-2 0 0,-2-3 144 16,2 0-144-16,1 0 0 0,1 0 0 0,-1 0 0 15,1 0 128-15,0 0-128 0,0 1 0 0,-2 1 0 0,0 2 0 16,0 1 0-16,0 1 0 0,0 5 0 0,-10 6 0 15,11-4 0-15,-11 4-128 0,0 0 128 0,0 0-128 16,14 7 128-16,-2 0-160 0,-3 4 160 0,0 1-160 16,0 2 160-16,-2 0-128 0,-2 2 128 0,1 1-128 15,2 1 128-15,-1-2 0 0,-1-1 0 0,1 2 0 16,-1 0 0-16,1 2 128 0,-2 0-128 0,0-1 128 16,2-1-128-16,-1 3 176 0,1 1-176 0,-2-2 192 15,-1-3-192-15,0 0 160 0,0 2-160 0,1-4 160 16,-1-2-160-16,1 0 0 0,-1 1 144 0,0 0-144 15,0-3 0-15,0 1 0 0,-2-2 0 0,2 2 0 16,-4-11 0-16,3 11 0 0,-3-11-160 0,0 0 160 16,0 0-1056-16,0 0-96 0,0 0-32 0,0 0 0 15,10-2-1376-15,-2-3-288 0,0-6-48 0</inkml:trace>
  <inkml:trace contextRef="#ctx0" brushRef="#br0" timeOffset="141371.84">13398 16687 26783 0,'0'0'1184'0,"0"0"240"0,0 0-1136 0,0 0-288 0,2-7 0 0,-2 7 0 0,4-10 928 0,-4 10 128 15,5-9 32-15,-5 9 0 0,6-9-320 0,1 3-64 16,-1-1-16-16,2 1 0 0,-1-1 288 0,-7 7 64 15,7-8 16-15,1 2 0 0,-1-1 16 0,1 1 0 16,-2 0 0-16,2 0 0 0,0-1-336 0,0 1-64 16,-1 1-16-16,1-1 0 0,0 1-352 0,1 1-80 15,2 2-16-15,-1 0 0 0,2 0-208 0,1 1 0 0,0-2 128 0,0 2-128 16,0 1 0-16,-1 0 0 0,-2-2 0 16,3 2 0-16,0 0 992 0,2 2 96 15,-2-1 32-15,-2 2 0 16,0 0-1632-16,0 1-320 0,1 2-64 0,-1 1 0 0,-4 3 896 0,0 3 0 0,-2 1 0 0,0 3 128 15,-1 1-128-15,-1 2 176 0,-2-1-176 0,2 5 192 16,-3 0-192-16,0 1 0 0,-1-1 0 0,1 0 0 16,-3 3 0-16,-2-3 128 0,-4 0-128 0,2-1 128 15,3-1-128-15,-2 2 192 0,-5-5-192 0,1 0 192 16,-3-2-192-16,1-2 160 0,0 0-160 0,-1-1 160 16,-1-1-160-16,1-1 128 0,1-2-128 0,-4 1 128 15,-2-1-128-15,1-1 0 0,2-1 144 0,0 0-144 16,1-3 0-16,2 0 0 0,0-1 0 0,2-1 0 15,1-2 0-15,0-1 0 0,0-3 0 0,9 3 0 16,-9-6 128-16,2 1-128 0,-1-3 160 0,3 1-160 16,1 1 144-16,1-2-144 0,0-1 128 0,1-2-128 0,2 1 0 15,3 1 0-15,-3 9 128 0,4-9-128 0,0 1 0 0,-4 8 0 16,9-4 0-16,1 1 0 0,-10 3 0 0,15 0 0 16,0 2 0-16,2 2 0 0,1 0 144 0,5 1-144 15,3-1 160-15,0 1-160 0,-2 1 192 0,3 1-48 16,-1-1-16-16,1 1 0 0,2 1 192 0,-3 0 48 15,-3-2 0-15,-1 3 0 0,-1-1-144 0,-2 0-32 16,-6-2 0-16,0 2 0 0,-2 0-192 0,0-1 144 16,-11-7-144-16,9 7 128 0,-1 0-320 0,0-1-64 15,-1 0 0-15,4-1-14528 16,-2-1-2912-16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5T17:17:38.542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22133 6643 1440 0,'0'0'128'0,"0"0"-103"16,0 0-25-16,0 0 0 0,-7 10 135 0,7-10 21 0,0 9 5 0,0 0 1 16,-3-5-119-16,3 5-24 0,3 3-5 0,1-2-1 15,-1-1 4-15,1 4 1 0,-1-4 0 0,1 7 0 16,3 0 13-16,0-4 2 0,-7 7 1 0,4 0 0 15,3-7-14-15,-4 10-2 0,1-3-1 0,-4 3 0 16,-4 0-1-16,4 0 0 16,4 6 0-16,-4-3 0 0,-7 3-7 0,7-2-1 15,3 2-8-15,-3 0 12 0,-3-3-12 0,-1 10 0 0,4-4 0 0,0 10 0 16,0-4-8-16,0 1-2 0,0 9 0 0,0-3 0 16,4 0 36-16,3 0 7 0,-7-4 2 15,0 4 0-15,3 3-19 0,-3-3-3 0,0 0-1 0,0 6 0 16,-3-3 4-16,3 7 1 0,3-1 0 0,-3 3 0 15,-3-2 1-15,-1-1 0 0,4 0 0 0,0 4 0 16,-3-4-1-16,-1 10 0 0,1 0 0 0,3-1 0 0,0-2-17 0,-4 3 0 16,0-4-13-16,1 1 5 0,10-4 8 15,-7 7 0-15,-4 0 10 0,1-1-10 0,6 1 10 0,-3-3-10 16,0-4 10-16,-3 7-10 0,-1-4 0 0,4-2 0 16,4 9 0-16,-4-7 0 0,-7 4 8 0,7 0 3 15,0-7 0-15,0 7 0 0,0-4 5 0,0 4 0 16,-4-6 1-16,8 8 0 0,-1-2-7 0,1 0-2 15,-8 0 0-15,8 6 0 0,7-10-8 0,-8 4 10 16,-3 0-10-16,0 6 10 16,0-4-10-16,4 1 0 0,-4-3-10 0,0 0 10 0,-4-4 0 0,4-2 0 0,4 5 0 0,-4 1 0 15,-4 0 0-15,1-7 0 0,6 7 0 0,-3-3 0 16,0-4 0-16,0 4 0 0,0-4 0 0,0 4 0 16,7-4 0-16,-3 7 0 0,-8-4 0 15,4-2 0-15,4 6 0 0,-1-4 0 16,-3-2 8-16,-3 2-8 0,3-2 0 0,0 5 0 15,3-2 8-15,-6-1-8 0,-4 4 8 0,7 0-8 0,3-10 12 0,-6 10-12 16,-4-10 0-16,3 10 0 0,4-3 0 0,0-4 0 16,0 7 13-16,0-1 3 0,-4-2 0 0,1-4 0 15,6-2-16-15,-3-1-16 0,-3 7 3 0,-1-4 1 16,8 4 12-16,-8-4 0 0,1-3 0 0,-4 10 10 16,3-10-10-16,1 1 0 0,-1 2 0 0,-3 1 0 15,0-4 23-15,4 0-1 0,-1 1 0 0,4 5 0 0,-7-2-7 0,3-7-2 16,1 3 0-16,3-9 0 0,-4 9-13 0,4-3 11 15,-3-6-11-15,3 10 10 0,0-4-2 0,-4 3 0 16,1-3 0 0,-1-3 0-16,4 4 11 0,0-8 1 0,-3 1 1 0,-1 3 0 15,-3-9-21-15,7 3-13 0,-3 3 1 0,-1-4 1 16,-3 4 11-16,4-3 14 0,3 0-3 0,-4 3-1 16,1-3-10-16,-1-4 0 0,4-2 0 0,0-1 8 15,-4 4-8-15,4-4-11 0,-3-2 3 0,3-1 0 0,3 3 8 16,-3-2 0-16,-7 9 0 0,7-10 0 0,0 3 8 15,0 4 0-15,-3-3 0 0,-1-4 0 0,1 0-8 0,3 1 0 16,0-1 0-16,-4-3 0 0,1-3-8 0,-1 4 8 16,4-4-8-16,0 3 8 0,-3-3 0 0,3-3 0 15,0 9 0-15,3-9 0 0,-3 6 0 0,4 1 9 16,-4-4-9-16,0 3 10 0,3-3-10 0,1-3 8 16,-8 0-8-16,4 6 8 0,0-6-8 0,0 0 0 0,0 0 0 0,-3 0 8 15,-1 3-8-15,1-3 0 0,3 0 0 0,0 0 0 16,-7-3 0-16,3-4 0 0,8 7 0 0,-1-3 0 15,-6 3 0-15,3-9 8 0,0 5-8 16,0 1 0-16,3-6 0 0,-3 6 8 16,0-4-8-16,0 1 0 0,7 0 0 0,-7 3 8 15,0-7-8-15,0 7 0 0,4-7 11 0,-1 4-3 0,-3 0-8 0,-3-1 12 16,-1 1 3-16,4 0 0 0,0-1 0 0,0-2 0 16,-3 3-6-16,3-1-1 0,0-5 0 15,0 9 0-15,-4-7-8 0,4-2 0 0,-3 2 0 0,3 7 0 16,3-7 0-16,-3-2 0 0,-3 2 0 0,-1-2 0 15,8 5 0-15,-4-8 0 0,-4 2 0 0,4 1 0 16,-3 2 0-16,3-2 0 0,0-1 0 0,-4-6 0 0,1 6 0 0,-1 1 0 16,8-1 0-16,-8 1 0 15,0-7-15-15,1 13 5 0,6-10 1 0,1 3 0 0,-4 1 9 0,0 2 0 16,0-2 10-16,4 2-10 16,-1-2-69-16,-3-1-20 0,0 3-4 0,0-2-1285 0</inkml:trace>
  <inkml:trace contextRef="#ctx0" brushRef="#br0" timeOffset="1571.74">17018 12212 2408 0,'-18'10'53'0,"-3"-7"11"0,-3 6 3 0,-1-2 0 0,4-4-54 0,-4 9-13 16,4-12 0-16,3 10 0 0,1-10 0 0,-1 6 0 16,4-3 0-16,0-3 0 0,3 0-8 0,0 0-5 15,1 0-1-15,3 0 0 0,0 0 14 0,7 0 0 16,0 0 0-16,0 0 0 0,0 0 0 0,0 0 0 15,0 0 0-15,0 0 0 0,0 0 32 0,7 6 0 16,3-3 0-16,5-3 0 0,2 4-16 0,4-4-3 16,4 6-1-16,0-3 0 0,6-3-4 15,5 0 0-15,-1 6-8 0,4-3 12 0,0-3-4 0,3 4-8 16,4-4 11-16,0 0-11 16,3-4 17-16,4 4-3 0,3 0-1 0,4 0 0 0,4-3-13 0,-4-3-8 15,3 6 8-15,-3-3-13 0,4-3 21 0,6 6 5 16,1 0 1-16,3 0 0 0,0 0 5 0,0 0 1 15,-3-4 0-15,10 4 0 0,4-9-20 0,-1 9 0 0,4 0 0 16,1-3 0-16,-5-3 0 0,5 6 0 0,6-10 0 0,0 10 0 16,0 0 10-16,1-3-2 0,-1 3 0 0,0 0 0 15,0-3 4-15,4-3 0 0,0 6 0 0,0 0 0 16,-1 0 4-16,5-3 0 0,-1-4 1 0,0 7 0 16,-3 0 8-16,0 0 2 0,3-3 0 0,-3 3 0 15,3 0-27-15,-3-6 0 0,-7 6 0 0,7 0 0 16,-1 0 0-16,5 0 0 0,-5 0 0 0,-2 0 8 0,2 0 3 0,1 0 0 15,-4 0 0-15,4 0 0 16,4 6-3-16,-5-3-8 0,-2-3 12 0,-1 7-4 0,4-4 1 0,-1-3 0 16,-9 0 0-16,-1 6 0 0,0-6-9 15,4 3 0-15,6 0 0 0,-6-3 0 0,-4 10 0 0,4-10 0 16,-4 0 0-16,4 0 0 0,3 0 0 0,-7 0 0 16,-3 0 0-16,3 0 0 15,-3 0 0-15,3 0 0 0,0 0 0 0,1-3 0 0,-5 3 9 16,-3 0-9-16,4 0 10 0,0-7-10 15,6 7 0-15,-2 7 0 0,-1-4 0 0,-4-3 0 0,1 0 0 0,0 6 0 16,-1-3 0-16,1-3 0 0,3 6 0 0,-7-3 0 16,1 1 0-16,-1-4 0 0,0 9 0 0,0-9 0 15,4 6 0-15,-4-3 0 0,-4-3 0 0,1 4 8 16,3 2-8-16,-3-3 0 0,-1-3 8 0,1 9-8 16,-4-9 11-16,0 7-11 0,-7-4 12 0,4-3-12 0,-4 3 12 0,0-3-12 15,0 6 8-15,-4-3-8 0,-3-3 0 0,-3 7 0 16,-1-4 8-16,-3-3-8 0,0 6 0 0,3-6 0 15,-3 0 0-15,4 3 8 16,-1-3-8-16,1 0 0 0,-1 3 10 0,-3-3-10 16,0 0 8-16,-4 0-8 0,-3-3 8 0,4 3-8 15,-1 0 0-15,0-3 8 0,8 3-8 0,-8 0 0 0,4 0 9 0,-7 0-9 16,0 3 0-16,0-3 0 0,-7 0 0 0,-1 0 8 16,-2 0-8-16,6 0 0 15,-3-3 0-15,0 3 0 0,-4 0 0 0,4 0 0 0,-1 0 0 0,-6 0 8 16,4 0-8-16,-1 0 0 0,0 3 0 0,-3-3 0 15,0 3 0-15,-1-3 0 0,1 0 0 0,-4 7 0 16,4-4 0-16,-4-3 0 0,8 0 0 0,-1 6 0 16,-3-3 0-16,3-3 0 0,0 6 0 0,0-3 0 0,1-3 0 15,-5 4 0-15,1-4 0 0,-4 9 0 0,-3-9 0 0,0 0 0 16,-1 6-11-16,1-3 11 0,-7-3-14 0,3 10 3 16,-3-10 1-16,3 3 0 0,-4-3 10 0,5 6-10 15,-5-3 10-15,4-3-10 0,-3 7 10 0,0-4 0 16,-1-3 0-16,1 3-8 0,0-3 8 0,-1 6 0 15,-3-3 0-15,4-3 0 0,-4 7 0 0,-3-4 0 16,-1-3-9-16,4 0 9 16,-3 9-79-16,3-9-11 0,-3 3-2 0,-4-3-770 15,0 0-154-15</inkml:trace>
  <inkml:trace contextRef="#ctx0" brushRef="#br0" timeOffset="3440.8">30000 12319 2358 0,'0'0'52'0,"0"0"10"15,0 0 2-15,0 0 3 0,4-9-54 0,-1 5-13 0,1 1 0 0,-4 3 0 16,3-6 64-16,-3 6 9 0,0 0 3 0,7-9 0 16,-7 9-20-16,4 0-3 0,-4 0-1 0,0 0 0 15,0 0-7-15,0 0-1 0,0 0-1 0,0 0 0 16,0 0-15-16,7 0-4 0,-7 0 0 0,0 0 0 16,4 6-7-16,3-3-1 0,-4 6-1 0,1 1 0 15,-1-7-7-15,-3 6 0 0,0 10-8 0,4-6 12 0,-4-1-1 0,0 7-1 16,0 0 0-16,0-3 0 0,0 2-10 0,0 1 0 15,0 3-12-15,0-3 12 0,0-3 0 0,3 2 0 16,1 4 0-16,-1-3 0 16,1-6 0-16,-4 9 0 0,3-7 9 0,1 1-9 0,-1-7 9 15,4 4-9-15,-7-4 12 0,4 1-12 0,-1-7 10 0,5 6-10 16,-8-9 8-16,3 0-8 0,-3 0 13 0,0 0-2 16,11 7-1-16,-8-14 0 15,4 7 0-15,0-9 0 0,0 3 0 0,0-4 0 0,0-5-2 16,1 2 0-16,2 1 0 0,-3-7 0 0,4 3-8 15,-1 0 0-15,-3 1 9 0,0-1-9 0,4 3 0 0,-4 4 0 16,0 0 0-16,0 2 0 0,0 1 0 0,0 3 0 16,0-3-8-16,-7 6 8 0,0 0-9 0,7 6 9 15,0-3-10-15,-3 7 10 0,3-7-11 0,-3 6 11 0,-1 0-12 0,4 4 12 16,0-4 0-16,-3 4-8 0,-1 6 8 0,4-7 0 16,0-2 0-16,0 9 0 0,0-10 0 0,1 3 0 15,-1 1 0-15,0-4 0 0,0 1 0 0,3-1 0 16,1-6 0-16,3 7 0 0,-7-1 0 0,4-6 0 15,-1-3 0-15,1 0 8 0,3 7-8 0,-4-7 12 16,-2-7 16-16,2 7 4 0,1-3 0 0,-1-6 0 16,-3 6-16-16,4-7-4 0,-4 1 0 0,4-4 0 15,-4-2 8-15,0 2 2 0,0-9 0 0,3 3 0 0,-6 4-3 0,6-4-1 16,-3-9 0-16,4 6 0 0,-4 0-18 16,4 0 10-16,-1 3-10 0,-3-3 8 15,4 0-8-15,-4 0 0 0,0 3 0 0,0 4 0 0,-3-4-18 16,3 0-2-16,0 6-1 0,0 1 0 15,0 2 7-15,-4 1 2 0,1 0 0 0,-1-1 0 16,-3 7-93-16,0 3-19 0,0 0-3 0,0 0-1 16,0 0-132-16,7-3-28 0</inkml:trace>
  <inkml:trace contextRef="#ctx0" brushRef="#br0" timeOffset="3840.4">31030 12752 2534 0,'0'0'225'0,"0"0"-180"0,-7 6-36 0,0-3-9 16,7-3 168-16,-3 10 32 0,3-10 7 0,-4 9 1 15,8 0-168-15,-1 1-40 0,-3-4 0 0,4 3 0 0,-1 7 0 0,1 0 0 16,-4-1 0-16,3 1 0 0,-3 6 0 0,0-3 0 15,4 0 0-15,-8-4 0 0,4 4 0 0,-3 3 0 16,3 0 0-16,-4-3 0 16,4 3-13-16,-3-10 4 0,-1 7 1 0,4-9 0 15,0 2-109-15,0-2-22 0,0-10-4 0,0 0-1 0</inkml:trace>
  <inkml:trace contextRef="#ctx0" brushRef="#br0" timeOffset="5168.96">22193 5903 1674 0,'0'0'74'0,"0"0"15"0,0 0-71 0,0 0-18 15,0 0 0-15,0 0 0 0,0 0 79 16,0 0 12-16,0 0 2 0,7 0 1 0,4-9-44 15,-11 9-9-15,0 0-1 0,7 0-1 0,4 0 2 0,-1-3 1 16,-10 3 0-16,0 0 0 0,0 0 28 0,0 0 6 0,0 0 0 16,0 0 1-16,0 0-8 0,0 0-1 15,0 0-1-15,0 9 0 0,-3 0-22 0,3-9-4 16,7 7-1-16,-4 8 0 0,-3-5-32 0,0 2-8 0,0 1 0 0,4-4 0 16,3 4 0-16,-4 6 0 0,-3-7 9 0,0 10-9 15,7 0 0-15,-3-3 9 0,-8 3-9 0,4 6 0 16,0-3 8-16,4 3-8 0,-1-3 0 0,-3-3 0 15,-3-3 12-15,3 3-4 0,7-3 0 0,-4-7-8 16,-6 7 12-16,6-6-12 0,5-4 12 16,-1 1-12-16,-4-7 10 0,-3-3-10 0,7 6 8 0,0-3-8 15,7-6 32-15,-3-3 0 0,-8 3 1 0,4-7 0 16,4 1-22-16,-4-1-11 0,0-5 10 0,0-1-10 16,0 4 11-16,-3-7-11 15,3 3 12-15,-7-3-12 0,0 0 0 0,7 7 0 0,4 2 0 0,-8-2 0 16,-3 3 0-16,4-1 0 0,3 7-10 0,-4-3 10 15,-3 6 0-15,0 0 0 0,0 0-9 0,11 0 9 16,3 6-9-16,-4-3 9 0,-10-3-13 0,11 0 5 16,0 10 8-16,-1-4 0 0,-3-3-9 0,0 0 9 0,4 6 0 0,-4 1 8 15,4 2 0-15,-4-2 0 0,0-1-8 0,0 4 0 16,3-4 0-16,1 1 0 0,-4-7 0 0,0 6 0 16,4 1 0-16,-1-1 0 0,4-6 0 0,-3 6 0 15,-1-2 0-15,5-4 0 0,-1-3 9 0,0 0 0 16,-7 0 0-16,7-3 0 0,0-4 11 0,-3-2 1 15,-1 6 1-15,-3-6 0 0,0-1 7 0,0 1 2 0,4 2 0 16,-4-8 0-16,-11 2-19 16,8-6-4-16,7 4-8 0,-4-4 12 0,-4 0-12 15,1-3 8-15,3 0-8 0,3-3 0 0,-3-3 8 16,0 0-8-16,-7-4 0 0,4 7 9 0,7-6-9 0,-4 3 0 16,-11-7 0-16,4 10 0 0,4-6 0 0,-1 6 0 15,-3-10 0-15,0 16 0 0,-3-3-8 0,3 7-4 16,3-1-1-16,-3 7 0 15,-7-7-107-15,0 10-20 0,11-4-5 0,-4 10-1221 0</inkml:trace>
  <inkml:trace contextRef="#ctx0" brushRef="#br0" timeOffset="6002.96">22902 6229 921 0,'0'0'82'0,"0"0"-66"15,0 0-16-15,0 0 0 0,7-3 201 0,-3-3 37 16,-1-4 7-16,1 10 2 0,0-9-143 0,-1 6-29 0,4-7-6 0,-3 1-1 16,-1 6-9-16,1-6-3 0,3-1 0 0,0 7 0 15,-4-3-20-15,4-7-5 0,0 4-1 0,4 6 0 16,-4-7 3-16,4 1 1 0,-1 6 0 0,1-4 0 15,3 4-34-15,-3-6 0 0,-4 9 0 0,3-3 0 16,1-4 0-16,-1 7-22 0,1 0 3 0,-1 0 1 16,-2 0 29-16,2 7 5 0,1-4 2 0,-1-3 0 15,1 6-18-15,-1 0 0 16,-2 1 0-16,-1-4 0 0,0 6 20 0,0 1-2 0,-4-1-1 16,4 7 0-16,-7-7-1 0,0 1 0 15,4 2 0-15,-4 4 0 0,0-1-4 0,0 1-2 0,0 0 0 0,0 3 0 16,-4-7-10-16,1 7 0 0,3-7 0 0,-4 10 0 15,4-6 18-15,-3 0 2 0,-1-1 0 0,-3-2 0 16,4 0-20-16,-4-1 0 0,3 7 0 0,-3-7-9 0,3-2 17 0,1 2 3 16,-4-2 1-16,0-1 0 15,0 1-12-15,0-7 0 0,3 6 0 0,-3-3 0 0,0-2 0 0,0-4 0 16,-4 9 0-16,4-9 0 0,0 3 0 0,0-3 0 16,-3 0 0-16,-1-3 0 0,0 3 0 0,1-9 0 15,-1 9 0-15,1-10 0 0,-4 7 0 0,3-3 0 16,4 3 0-16,0-7 0 0,-4 10 0 0,4-9 0 15,4 6 0-15,3 3 0 0,-4-7 0 0,1 4 0 16,-4-6 0-16,7 9 0 0,0 0 0 0,0 0-12 16,-7-3 4-16,7 3 8 0,3-7 0 0,-3 7 0 15,0-9 0-15,0 3 0 0,4 0-11 0,3-4 11 16,3 4-8-16,-3 0 8 0,-7 6 0 16,7-10 8-16,4 7 0 0,-4-3 0 0,0 3-8 0,0 3 12 15,0-4-4-15,4 4 0 0,-4 0 2 0,3 7 1 16,5 2 0-16,-5 1 0 0,1-14 3 0,-1 4 1 15,1 0 0-15,-1 4 0 0,5-4 9 0,-1 9 3 16,3-6 0-16,-3 3 0 0,4-2-9 0,0-4-2 0,-4 9 0 0,3-9 0 16,1 9-3-16,0-6-1 0,-1-3 0 0,1 10 0 15,-4-4-12-15,0 0 0 0,0 1 8 0,-3-4-8 16,3 6-44 0,-3-3-11-16,6 1-2 0,-3-1-1 0,0-3-120 0,4 3-24 0,0-2-5 0</inkml:trace>
  <inkml:trace contextRef="#ctx0" brushRef="#br1" timeOffset="12838.57">22327 12209 2055 0,'-7'0'45'0,"7"0"10"0,0 0 1 0,-7 0 2 0,-7 0-46 0,7 0-12 0,7 0 0 0,0 0 0 16,-7-6 52-16,0 6 8 0,7 0 1 0,0 0 1 15,0 0-5-15,0 0-1 0,0-9 0 0,11 5 0 16,3 1-39-16,-4-3-8 0,-6-3-1 0,3 5-8 16,3-5 24-16,-3 6-3 0,-3-3 0 15,-1-4 0-15,1 7 13 0,0 0 2 16,-4-3 1-16,-4 3 0 0,-7-4-9 0,4 4-3 0,7 3 0 0,-7 0 0 16,-3-6-4-16,3 6-1 0,7 0 0 0,-7 0 0 15,-4 0 0-15,-3 0-1 0,-4 6 0 0,4-3 0 16,7-3-6-16,0 7-1 0,-7-4 0 0,0 3 0 15,7-3-12-15,-4 0 9 0,1-3-9 0,-1 10 8 16,0-10-8-16,4 9 8 0,4-3-8 0,-4 1 8 16,-4 2-8-16,4-3 0 0,7 1 0 0,-3 2-11 15,-4 7 11-15,3-4 0 0,1 1-9 0,3-4 9 0,0 4 0 0,0-4 0 16,0 4 0-16,0 2 0 0,7-2 0 0,-4-4 0 16,-3 1 0-16,0-4 0 0,7 3 0 0,-3 1 0 15,-4-10 0-15,3 9 0 0,-3 1 0 0,4-7-9 16,3 6 9-16,-7-9 0 0,0 0 0 0,0 0 0 15,10 0 0-15,1 0 0 0,-11 0 0 0,11 0 0 16,3 0 8-16,3-3-8 0,-3-3 19 0,1-4-3 16,-1 7 0-16,3-6 0 0,4-1 6 15,-6-2 1-15,-8 2 0 0,0-2 0 0,7-1-6 0,-4-2-1 16,-3 2 0-16,-3 1 0 16,-4-1-2-16,0-3-1 0,3 4 0 0,-3-1 0 0,-10 4 1 0,6-4 0 15,1 4 0-15,-1-1 0 0,-3-8 4 0,0 8 1 16,0 4 0-16,4-3 0 0,10 2-10 0,-7-2-1 15,-4 3-8-15,1-1 12 0,3 7-12 0,0 0 0 16,-7-3 0-16,3-3 0 0,4 6 0 0,0 0 0 0,-7 0 0 0,0 6 0 16,-7-3-9-16,7 7-5 0,0 2-1 0,-4-2 0 15,-3 2 3-15,0 7 0 0,0 0 0 0,3-3 0 16,-3 2 12-16,4 4 0 0,-1-3-10 0,0 0 10 16,8-3 0-16,-1 2 0 0,-3-5 0 0,7-4 0 15,4 10-8-15,-4-6 8 0,0-4 0 0,3 1 0 16,1-7-12-16,3 6 1 0,0 0 1 0,-4-5 0 0,-3-4 1 15,11 0 0-15,3 0 0 0,-3 0 0 0,-11 0 9 0,14 0 0 16,3-4 0-16,1 1 0 0,-7-3 0 0,-1-3 0 16,1-1 10-16,-1 4-10 0,8-3 12 0,-4-1-3 15,-3-2-1-15,-4 2 0 0,3 1 5 0,-3-4 1 16,-10-2 0-16,3 2 0 0,3 1 2 16,5-1 1-16,-5-3 0 0,-6 7 0 0,-1-4-17 0,0 4 0 15,12 0 0-15,-12 2 0 16,-3 1 0-16,0-3 0 0,3 2 10 0,4 1-10 0,-3-3 0 15,-1 9 0-15,-6-10 8 0,6 10-8 16,4 0 0-16,-7 0-9 0,-10 6 9 0,6-2-13 0,0 2 13 0,-3-3-12 16,-3 6 12-16,2 1-12 0,-2-1 12 0,6 7-9 15,1-7 9-15,-4 4-8 0,-1 3 8 0,8-4 0 16,4 1-9-16,-1-4 9 0,-3 0 0 0,4 1 0 0,6-7-9 16,-3 6 9-16,7 1 0 0,0-7-10 0,-7-3 10 0,11 9-8 15,7-9 8-15,-4 0-8 0,-7 0 8 0,7 0-8 16,4 0 8-16,-1 0 0 0,-3-3 0 0,-3-3 0 15,-4 3 0-15,4-7-10 0,6 1 10 0,-6 6 0 16,-8-7 0-16,8 1 0 0,3-3 0 0,-3 2 0 16,-8-2 14-16,4-4-3 0,0 3-1 0,0 4 0 15,-3-4 1-15,-4 4 0 0,-4-4 0 0,1-5 0 16,3 8-3-16,-7-2 0 16,-4 2 0-16,-3 1 0 0,3 3-8 0,-3-1 0 0,-7-2 0 0,0 9 0 15,-4-3 0-15,1 3-9 0,6 0 9 0,-7 3-10 16,-3-3 10-16,7 6-8 0,3-3 8 0,1 7-8 15,-5 2 8-15,5-2 0 0,3 2 0 0,0 4 0 16,3 0-12-16,4-7 4 0,-4 10 0 0,8-7 0 16,6 7 8-16,-3-6 0 0,0 6 0 0,0-7 0 15,7 1-8-15,0 2 0 0,4-8 0 0,0 2 0 16,-1 0 8-16,1 1 0 0,6-7 0 0,-6 3 0 0,-4-6 0 0,7 0 0 16,4 3 0-16,-1-6 0 0,-2 3 0 0,-1-6 0 15,3 3 0-15,1 0 0 0,0-7 8 0,-4 1-8 16,-7-1 10-16,7 1-10 0,0-4 15 0,-7 1-3 15,-7-4-1-15,7 1 0 0,4-1-2 16,-1 0 0-16,-6-3 0 0,-1 7 0 0,-3-7-9 0,0 0 10 16,7 7-10-16,-10-1 10 0,-1 4-10 0,-3-4 10 15,11 4-10-15,-8-1 10 0,4 1-10 0,-7 9 8 0,0-3-8 0,7 3 8 16,0 0-8 0,-14 3 0-16,-4 3 0 0,1 0-11 0,6 4 11 0,-7-1-10 15,-3 4 10-15,4 6-10 0,-1-7 10 0,4 7-10 16,-4 0 10-16,4-3-10 0,0 2 10 0,3 4 0 15,4 0-9-15,0-3 9 0,-3-6 0 0,6 5 0 16,4-5-9-16,4 6 9 0,-4-7 0 0,3-2 0 16,1 2-8-16,3-2 8 0,0-4 0 0,0-3-10 0,-7-3 10 0,4 9-8 15,6-5 8-15,-3-4 0 0,-7 0 0 0,7 0 0 16,0-4 0-16,4 1 0 0,-4-3 8 0,-7 6-8 16,7-9 8-16,0-1-8 0,7 4 8 0,-3-3-8 15,-4-7 8-15,0 3-8 0,3 1 8 0,1-1-8 16,-4-2 8-16,0-7-8 0,-3 9 8 0,-1-6-8 15,4 7 0-15,-7-7 0 0,-10 6 0 0,3-5 8 0,3 5-8 16,-3 0 0-16,-11 1 0 0,1 6 0 0,3-4 0 16,-4 10 0-16,0 0 0 0,-3 0 0 0,0 10 0 0,0-1-12 15,7 4 12-15,-4-4-12 16,4 4 12-16,0 5-12 0,3-5 12 0,4 6-12 16,0 0 12-16,0-4-8 0,4 4 8 0,6 0-8 0,1-7 0 0,3 7 0 15,-4-3 0-15,1-7 0 0,6 7 0 16,1-10 0-16,-4 4 0 0,4-1 0 15,-4-3 8-15,7-3-8 0,-4-3 8 0,4 0-8 16,-7 0 8-16,4-9 14 0,7 9-3 0,-8-9-1 0,1-1-10 0,3-2 10 16,-3 2-10-16,3-2 10 0,-4-7-2 0,1 3 0 15,-4-3 0-15,0 1 0 0,4-4 0 0,-4 9-8 16,-7-6 12-16,3 7-4 0,1 2-8 0,-4 1 0 16,-7 0 0-16,0 2 0 0,3 1-8 0,-3 6 8 0,-4 0-10 15,-3 9 10-15,0-5-12 0,0 5 12 0,7 0-13 0,0 1 5 16,-4-1 8-16,4 4 0 0,4-4 8 0,-1-6-8 15,1 7 0-15,-1 2 0 0,4-12 0 0,4 10 0 16,-1-4-10-16,4-3-6 0,-7-3-2 0,0 0 0 31,7 9-51-31,-7-9-11 0,0 0-1 0,7 0-1 16,0 0-98-16,4 0-20 0,3-3-4 0</inkml:trace>
  <inkml:trace contextRef="#ctx0" brushRef="#br1" timeOffset="15188.25">21495 11259 518 0,'0'0'46'0,"0"0"-37"0,0 0-9 0,0 0 0 16,0 0 164-16,0 0 30 0,0 0 6 0,0 0 2 16,0 0-137-16,0 0-27 0,0 0-6 0,0 0 0 15,7-6 4-15,0 6 0 0,-7 0 1 0,7-3 0 16,0-4 22-16,4 7 4 0,-4 0 1 0,0-3 0 15,-7 3 2-15,7-3 1 0,3-3 0 0,1 6 0 16,-11 0-5-16,0 0-1 0,0 0 0 0,7 0 0 0,-7 0 3 0,0 0 0 16,0 0 0-16,0 0 0 0,0 0 16 0,0 0 4 15,0 0 1-15,0 0 0 0,0 0-49 0,0 0-9 16,-7 9-3-16,3-6 0 0,-3 7-13 0,4-4-3 16,3-6-8-16,-7 9 12 0,0-2-12 0,3 2 0 15,1 1 0-15,-4 2 0 0,3-3 31 0,-3 10 0 16,0-6 0-16,0-1 0 0,0 7-31 0,-4 0 8 15,-3-3-8-15,4 3 0 0,-5 2 12 0,5 1 0 16,-8 4 0-16,4-1 0 0,0-3 1 0,0-1 0 16,0 1 0-16,3-3 0 0,-3 3-13 0,0 0 9 15,7-3-9-15,-4 3 8 0,1-3-8 0,-1 0 0 16,8-4 0-16,-4 4 0 0,-4-6 9 0,4-1-9 16,0 4 10-16,3-4-10 0,-3 1 0 0,0-1 0 15,0 4 0-15,4-6 0 0,-1 2 0 0,1-9-18 0,-4 7 4 0,3-1 1 31,4-9-14-31,-4 3-2 0,4-3-1 0,0 0 0 16,0 0-17-16,0 0-3 0,0 0-1 0,0 0 0 16,0 0-130-16,0 0-27 0,4-6-4 0,0-10-2 0</inkml:trace>
  <inkml:trace contextRef="#ctx0" brushRef="#br1" timeOffset="15721.03">21519 11221 403 0,'0'0'36'0,"0"0"-36"16,-3 0 0-16,3 0 0 0,0 0 240 0,-7 0 40 15,3 0 9-15,4 0 2 0,-7 0-198 0,7 0-39 16,-7 0-8-16,7 0-2 0,-7 0-35 0,7 0-9 16,0 0 0-16,0 0 0 0,0 0 53 0,0 0 9 15,0 0 2-15,0 0 0 0,0 0 1 0,0 0 1 0,0 0 0 0,0 0 0 16,0 0 0-16,0 0 0 0,0 0 0 0,0 0 0 16,0 0-14-16,0 0-4 0,0 0 0 0,7 10 0 15,-7-10-28-15,4 6-7 0,3 0-1 0,-7 4 0 16,0-1 1-16,0 4 0 0,0-4 0 0,0 1 0 15,0 2 7-15,0 7 2 16,3-7 0-16,-3 7 0 0,4 0 2 0,3 3 1 0,-4 3 0 0,5-3 0 16,-1 3-7-16,3 0-2 0,-3-3 0 0,0 10 0 15,0-11-6-15,4 1-2 16,-8 7 0-16,4-7 0 0,1 0 20 0,-5 0 3 0,4-1 1 0,-7-2 0 16,-3 0-22-16,3-3-10 0,7 3 10 0,-7-7-10 15,-4-2 8-15,4 5-8 0,0-9 0 0,4 10 9 16,-4-10-9-16,0 4 0 0,-4-1 0 0,8-2 0 15,-1-1 8-15,1 0-8 0,-4-6 0 0,0 3 8 16,0-3-16-16,0 0-4 0,0 10-1 0,0-10 0 16,0 0-31-16,0 0-5 0,0 0-2 0,0 0 0 15,0 0-61-15,0 0-12 0,0 0-2 0,0 0-616 16,0 0-123-16</inkml:trace>
  <inkml:trace contextRef="#ctx0" brushRef="#br1" timeOffset="16171.26">21343 11717 1839 0,'0'0'81'0,"0"0"18"0,0 0-79 0,-7 0-20 0,0 0 0 0,0 0 0 0,0 0 56 0,0 0 8 16,0-3 2-16,3-4 0 0,-3 7-31 0,4 0-7 15,-4 0 0-15,7 0-1 0,-4 0 4 0,4 0 1 16,0 0 0-16,0 0 0 0,0 0-4 0,0 0-1 16,0 0 0-16,0 0 0 0,7 0 23 0,4 0 5 15,-1 0 1-15,1 0 0 0,-1 0-7 0,5 0-1 16,-5 0 0-16,1 7 0 16,-1-7 3-16,1 3 0 0,-1-3 0 0,1-3 0 0,0 3-34 0,-1 0-6 15,-3 0-2-15,4 0 0 0,-11 0-9 16,7 0 0-16,3 0 0 0,-2 0 0 0,-8 0 0 0,10-7-11 15,1 7 3-15,-1-3 0 16,1 3-166-16,-1-9-33 0,1 9-6 0</inkml:trace>
  <inkml:trace contextRef="#ctx0" brushRef="#br1" timeOffset="19016.33">25707 6938 172 0,'0'0'16'15,"0"0"-16"-15,11 0 0 0,-4-3 0 16,3-3 123-16,1-1 21 0,-4 1 5 0,3-3 1 0,-3 9-110 0,0-4-21 15,4-2-5-15,-4 3-1 0,0 3 16 0,0-3 3 16,0-3 1-16,-7 6 0 0,4-4 50 0,-4 4 9 16,0 0 3-16,7-6 0 15,-7 6 29-15,0 0 7 0,3-3 1 0,-3 3 0 0,7-3-15 16,-7 3-2-16,4-6-1 0,0-4 0 16,-1 7-33-16,1-3-6 0,-4 6-2 0,0-6 0 15,3-1-17-15,1-2-3 0,-1 6-1 0,-3-4 0 0,0 7-19 0,0-6-4 16,0 6-1-16,0 0 0 0,0 0-12 0,0-6-4 15,-7 3 0-15,4-3 0 0,3 6 0 0,-7 0-1 16,-1 6 0-16,1-3 0 0,4-3-11 0,-4 9 12 16,0-6-12-16,-4 7 12 0,4-4-12 0,-3-3 0 15,2 10 0-15,1-4 0 0,0 1 12 0,0-1 0 16,0 0 0-16,4 1 0 0,-4-7-4 0,3 10 0 0,1-7 0 0,-1 3 0 16,1-2 20-16,-1 2 3 15,1 0 1-15,3 1 0 0,-4-7-20 16,0 6-3-16,1 1-1 0,3 2 0 0,0-2-8 0,0-1 0 15,3-6 0-15,1 7-11 0,-4-10 11 0,4 9 0 0,3-3 0 16,3 1 8-16,-3-7-8 16,4 6-10-16,-1-6 10 0,1 0-13 0,0 0 13 0,-1-6 10 0,1 6-2 15,-1-4 0-15,1-5-8 0,-4 6 0 0,-4-3 0 16,5-4 0-16,-5 7 0 0,1-6 0 16,-1-1 8-16,-3 4-8 0,0-10 17 0,4 7-1 0,-8 3-1 0,1-10 0 15,-1 13 17-15,1-7 4 0,-5-2 1 0,5 2 0 16,-4 1-37-16,3 0 0 0,1-1 0 0,-4 7-8 15,3 0 8-15,-3-3 8 0,0 6-8 0,0 0 11 16,0 0-11-16,-4 9 0 0,1-6 0 0,3 7 0 16,-4 2-26-16,4 4 2 0,-3 0 1 0,3-1 0 15,-4 1 15-15,4 0 8 0,0-1-10 0,0-5 10 0,3 8 0 0,4-5-9 16,-3 0 9-16,6-4 0 0,-3 0 0 0,4 4 0 16,3-7 0-16,0-3 0 15,0 4 0-15,7-4 0 0,-3-3 0 0,3 0 0 0,0 0 8 0,3-3-8 16,-2-4 10-16,2-2-10 0,1 3 10 0,0-4-10 15,-1-5 10-15,1 2-10 0,-1 0 9 0,-2-5-9 16,-1 5 8-16,-4-6-8 0,-3 7 11 0,-3-7-3 16,3 6-8-16,-4-5 12 0,-10 5-4 0,7 0 0 15,-3 1-8-15,-8-4 12 0,1 7-12 16,-4 6 8-16,-1-7-8 0,-6 10 0 0,0 0 0 0,0 7 8 16,-4-4-8-16,4 0 0 0,0 6 0 0,0 1 11 0,0-1-11 0,3-6 10 15,0 13-10-15,4-10-12 16,0 4 2-16,3 5 1 0,1-2 9 0,6-1 0 15,1-2-9-15,-1-7 9 0,8 6 0 0,-4 1 0 16,3 2-9-16,4-2 9 0,-3-10 0 0,7 9-10 0,-1-6 10 0,1 3-8 16,3-2 8-16,0-4 12 0,0 0-2 0,-3 0-1 15,3 0-9-15,0 0 0 0,0 0 0 0,-3 0 0 16,6-4 0-16,-6 4 0 0,3 0 0 0,-4-6 0 16,1 3-10-16,0 3-1 0,-1-3 0 15,-3-3 0-15,0 2 11 0,-3-2 0 16,3 0 0-16,-4 0 0 0,1-4 0 0,-4 7-8 0,0-6 8 0,0-1 0 15,-4 1 0-15,4 0 0 0,-3 5 0 0,-1-5 0 0,-3 0 0 16,4-1 0-16,-1 7 0 0,-3-6-8 0,0 5 8 16,0-2 0-16,0 6 0 0,0-3 0 15,3 3 0-15,-3 0-8 0,-3 3 8 0,3 7-8 16,0-1-2-16,0 0 0 0,0 4 0 0,-4 0 0 16,0 5 2-16,4-5 0 0,0 6 0 0,4-7 0 15,-1 7 8-15,1-6 0 0,-1 2-9 0,4-8 9 0,4 8 0 0,-1-5 0 16,1-4 0-16,-1 3 0 0,-3-9 0 15,0 0 0-15,11 0 0 0,-11 0 0 0,7 0 0 0,0 0 0 16,4-3 0-16,-4-3 0 0,0 3 0 0,3-7 0 16,-3 1 9-16,0 0-9 0,4-4 0 0,-7 0 9 15,3 1-9-15,-4-4 0 0,4 1 8 0,-3-1-8 16,-1 3 0-16,1-5 0 0,-4 5 0 0,0 4 0 0,0-4 0 16,0 13 0-16,-4-3 0 0,4 3 0 15,-7-6 0-15,0 6 0 0,-3 6 0 0,2-3 0 0,1-3 0 0,0 9 0 16,0-5 0-16,0 5-9 0,0-3 9 0,4 1-8 15,-1 2 8-15,1-3 0 0,-4-3 8 0,7-3-8 16,0 0 0-16,0 10 0 16,-4-7 0-16,4-3 0 0,0 0 8 0,0 0 1 0,0 0 0 15,0 0 0-15,0 0-9 0,4 9 0 0,-4-9 0 16,0 0-11-16,0 0 11 0,0 0 0 16,7 10 0-16,-7-10 0 0,0 0-15 0,7 6 3 15,0-3 0-15,-7-3 0 16,7 3-163-16,0-3-32 0,-7 0-6 0</inkml:trace>
  <inkml:trace contextRef="#ctx0" brushRef="#br1" timeOffset="20465.59">25199 5947 288 0,'0'0'12'0,"0"0"4"0,0 0-16 0,0 0 0 16,0 0 0-16,0 0 0 15,0 0 305-15,0 0 59 0,0 0 11 0,0 0 2 16,0 0-263-16,0 0-53 0,0 0-10 0,0 0-3 0,0 0 2 0,0 9 0 16,-4 1 0-16,1-1 0 0,3-6 0 0,0 13 0 15,-4-10 0-15,4 10 0 0,0 0-2 0,4-7 0 16,-4 7 0-16,0-1 0 0,0 4-15 0,3 3-3 16,1 0-1-16,-1 0 0 0,-3 0-8 0,0 6-1 15,0 4-1-15,4-7 0 0,0 3-1 16,-1-3 0-16,-3 6 0 0,4-6 0 0,-4 1-9 15,3-4-1-15,-3-1-8 0,4 8 12 0,-1-11-12 0,-3-2 9 16,0 3-9-16,4-6 8 0,3-4-8 16,-7 3-16-16,3-2 4 0,-3-10 1 15,4 6-41-15,-4-6-8 0,0 0-1 0,0 0-1 16,0 0-194-16,7-6-38 0</inkml:trace>
  <inkml:trace contextRef="#ctx0" brushRef="#br1" timeOffset="21140.11">25068 5947 1152 0,'0'0'102'0,"0"0"-82"0,-3-3-20 0,-1 3 0 0,4 0 204 0,0 0 37 0,0-10 7 0,0 10 2 0,0 0-184 16,0 0-37-16,7-3-7 0,-3-3-2 0,-4 6-20 0,11 0 8 15,-4-9-8-15,3 9 0 0,-3 0 32 0,4 0 3 16,-11 0 0-16,10 0 0 0,4 0-7 0,-3 0 0 16,0 0-1-16,3 0 0 0,-4 0 14 0,4 0 3 15,-3 0 1-15,3 0 0 0,0 0-45 0,-3 0 0 16,3 0 0-16,-3 0 0 16,-1 0 8-16,1 9 3 0,-1-3 0 0,-3-3 0 0,-7-3-1 0,7 10 0 15,4-1 0-15,-4 1 0 0,-3-7-10 0,3 9 8 16,-4-2-8-16,1-1 8 0,3 1-8 0,-4-7 0 15,1 6 9-15,-4 4-9 0,0-13 0 0,3 9 9 16,-3 0-9-16,-3 1 0 0,3-10 12 0,0 9-4 16,-7 1 0-16,0 2-8 0,-4-9 16 0,1 13-3 0,-1-10-1 0,0 4 0 15,1-1-4-15,3 4-8 0,-4-13 11 0,4 9-11 16,0-3 14-16,0-2-4 0,7-4-1 0,0 0 0 16,0 0-9-16,0 0 0 0,0 0-10 0,0 0 10 15,0 0 0-15,7 6 0 0,0-3-8 0,4-3 8 16,-1 0 0-16,1 0-9 0,-1 3 9 0,5-3-8 15,-5-3 8-15,4 3-13 0,4 0 5 0,-4-3 8 16,0 3-14-16,0 3 5 0,7-3 1 0,-7 3 0 16,1-3 8-16,-1 0 0 0,-4 6 0 15,4-3-8-15,-3-3 8 0,0 10 0 16,-4-10 0-16,-4 9-8 0,1-6-1 0,3 7 0 0,-7 2 0 0,3-2 0 16,-3-1 17-16,0 4 3 0,0-4 1 0,0 1 0 15,0 2-12-15,-3 4 0 0,3-10 0 0,3 3 0 16,-3 7 0-16,-3-10 0 0,-1 4 0 0,1 5 0 15,-1-8 13-15,-3 2 4 0,0 1 1 0,0 2 0 16,3-2-18-16,-6-1 0 0,-4 3-11 0,0-2 11 0,0 2 0 0,-4-2 9 16,-3-1 1-16,3 4 0 0,0-4 6 0,1 1 0 15,3-1 1-15,-4-6 0 0,0 7 3 0,4-4 0 16,-3-3 0-16,6 0 0 0,-3 3-11 0,3-3-1 16,4-3-8-16,0 0 12 0,7 0-27 0,-3-3-5 15,-4 3-2-15,7 0-818 16,-4-9-164-16</inkml:trace>
  <inkml:trace contextRef="#ctx0" brushRef="#br2" timeOffset="30100.59">22229 11507 172 0,'21'0'8'0,"-21"0"1"15,0 0-9-15,0 0 0 0,0 0 0 0,0 0 0 0,0 0 232 0,0 0 44 16,0 0 8-16,0 0 3 16,10 0-128-16,-10 0-26 0,0 0-5 0,0 0 0 15,7-6-56-15,0-1-10 0,0 4-2 0,1-3-1 16,2-4-36-16,-3 10-7 0,4-3-2 0,-4 3 0 16,-7 0-14-16,7-3 0 0,3-3 0 0,-3 6 0 15,-7 0 0-15,0 0 0 0,0 0 0 0,8 0 0 0,-1 0 32 0,-7 0 3 16,0 0 1-16,0 0 0 0,0 0-1 0,0 0 0 15,0 0 0-15,0 0 0 0,0 0-6 0,0 0-1 16,-11 6 0-16,0-3 0 0,11-3-10 0,0 0-2 16,0 0-1-16,0 0 0 0,-10-3 2 0,-4-3 1 15,14 6 0-15,-7 0 0 0,-4-3 4 0,8-4 1 0,-4 7 0 0,3 0 0 16,-3-3-23-16,0 3 0 0,7 0 0 0,-4-6 0 16,-3 6 9-16,0-3 1 15,-7 3 0-15,0 0 0 16,0 0-10-16,7 3 0 0,0-3 0 0,-4 0 0 0,-3 6 0 0,4-6 0 0,2 3 11 0,1-3-11 15,-7 10 0-15,4-4-16 16,6-3 1-16,-6 0 1 0,-1 7 14 0,4-10 0 16,-4 9 0-16,1-2 0 0,6-1 0 0,-3 3 0 15,-3 1 0-15,-1-7 0 0,0 6 0 0,1-3 0 16,-1-2 0-16,1 8 0 0,-4-6 0 0,3 4 0 0,0-1 0 0,1-3 0 16,-8 4 0-16,8 6 0 0,-1-10 0 0,0 3 0 15,-3 4-8-15,0-4-3 0,-3 1 0 0,6 2 0 16,0-2 11-16,1 5-13 0,-4-9 5 0,0 10 8 15,3-3-14-15,-3-1 5 0,-7-2 1 0,7 2 0 16,3-2 8-16,-3 2-13 0,0-2 5 0,-4-1 8 0,1 3 0 0,2-2 0 16,5-1 0-16,-1 4 0 0,-3-4 0 0,4 4 0 15,-1 2 0-15,4-2 0 0,0-4 0 0,-4 4 0 16,1 0 0-16,3-4 0 0,0 3-9 0,0 7 9 16,-4-6 0-1,4 6 0-15,0-7 0 0,3 7-8 0,-3-6 8 0,4 5 0 0,-4 1 0 0,3-3 0 16,1 0-8-16,-1-1 8 0,1 4 0 0,-1 0 0 15,4-3 0-15,0 2 0 0,-3 1 0 0,-1-6 0 16,0 9 0-16,4-7 0 16,-3 1 0-16,-4-3 0 0,3 5 0 0,1-5 0 0,3 6 0 15,-7-7 0-15,3 7 0 0,4-6 0 0,-3 5 0 0,3-5 0 16,0 6 0-16,-4-7 0 0,8 7 11 0,-1-6-1 16,-3 6 0-16,4-7 0 0,3 7-10 0,-4-7 12 15,4 7-12-15,-3-6 12 0,3 6-12 0,0-1 0 0,-3-2 0 0,6 3 8 16,-6-7-8-1,3 7 0-15,-4 0 0 0,1-3 0 0,3 3 0 0,0-7-9 0,0 7 9 0,-3-7 0 16,-1 1 0-16,4 6 0 0,0-7 0 0,4-2 0 16,-1-1 0-16,1 4 0 0,-4-4 0 0,0 4 0 15,4-4 0-15,3 7 8 0,0-10-8 0,0 10 9 16,-3-7-9-16,3 4 10 0,7-1-10 0,-4-2 10 16,-10 2-1-16,8 1 0 0,6-4 0 15,-4 1 0-15,-6 2-9 0,3 4 0 0,0-4 9 0,4-2-9 16,3 2 0-16,-3 1 0 0,-8-4 0 0,8 1 0 15,0 2 0-15,-1-2 0 0,-3-1 0 16,0-6 0-16,4 6-10 0,0 1-6 0,-1-1-2 0,1-6 0 16,0 4 18-16,-1-4 0 0,-3 6 0 0,4-9 0 15,-4 10 0-15,4-7 0 0,-1 3 0 0,-6-3 0 16,0 3 0-16,3-2 0 0,3-1 0 0,-6 3 0 16,-1-3 11-16,5-3 2 0,2 0 1 0,4 0 0 15,-3 0-14-15,3 0 0 0,-3 0 0 0,6 0 0 0,1-3 0 0,-4 3 0 16,-7-6 0-16,4 3 0 0,7-7 0 0,-8 7 8 15,-6-3-8-15,3 3 0 0,-3-7 12 0,3 7-3 16,-4-3-1-16,1-4 0 0,-4 7-8 0,7-6 0 16,0 6-12-16,-3-4 12 0,-4-2 0 0,3 3 0 15,8 0 9-15,-4-4-1 0,0 1-8 0,0-4 0 16,-3 4 8-16,7-1-8 0,-1 4 0 0,1-3 8 0,-11-1-8 0,11 1 0 16,-1-4 0-16,1 4 0 15,-7 0 0-15,-1-4 8 0,1 4-8 0,-1-10 12 16,4 9-4-16,0-2 0 0,-6 2 8 0,2-5 1 15,4-1 1-15,-3 3 0 0,-1-5-1 0,1-4 0 16,3 6 0-16,0-3 0 0,0-3-3 0,-3 0-1 16,-1 4 0-16,1-4 0 0,3 0-13 0,-7 0 0 15,0 0 8-15,0-3-8 0,0 3 0 0,-3 0 0 16,-4 0 0-16,0 3 0 0,0-3 15 0,0 6-3 0,-4-2-1 0,1-1 0 16,-1-3-11-16,1 3 0 0,-1-3 0 0,1 6 8 15,-1-3-8-15,4-2 0 0,-3 2 9 0,3-3-9 16,0 0 0-16,0 0 0 0,-4-6 0 0,4 6 0 15,4-3 0-15,-4-4 0 0,-4 11 0 0,1-4 0 16,3-3 0-16,-4 6 11 0,-3-3-11 0,-4 0 12 16,4 3-12-16,0 0 0 0,0 4 9 0,0-4-9 0,-7 0 0 0,4 6 0 15,3-5 0-15,-1 5 8 0,-6-6-8 0,4 7 0 16,-1-1-11-16,8-6 11 0,-4 10-9 0,0-4 9 16,-4-6-8-1,7 7 8-15,4-1 0 0,-7-5 0 0,-3 5 0 0,-1-6 0 16,8 7 10-16,-4-7-2 0,-4 6-8 0,0 1 12 15,1-4-12-15,-1 4 9 0,8-1-9 0,-4 0 8 16,-7 4-8-16,3 0 0 0,7-1 0 0,-3 1 0 16,-3-1 0-16,-1 4 0 0,1 0 0 0,3-4 0 15,-4 7 0-15,0-3 0 0,-3 0-14 0,4 0 5 0,3-4 9 0,-4 10 0 16,1-9 0-16,-5 6 0 0,8-1 0 0,-3-2 0 16,3 3 0-16,-7-3 0 0,0 6 0 0,3-3 0 15,4-7 0-15,0 10 0 0,-7-9 0 0,3 9 0 16,4-3 0-16,-4-4 0 0,-3 7 0 0,0 0 0 0,4-3 0 0,-1 3 0 15,4-3 0-15,-7 3-15 0,-4 0 3 0,4 3 0 32,11-3-27-32,-8 3-5 0,-7-3 0 0,1 0-1 15,3 7-24-15,0-4-5 0,-4-3-1 0,4 0 0 16,-4 0-68-16,8 0-13 0,-1 0-4 0,-7-3 0 0</inkml:trace>
  <inkml:trace contextRef="#ctx0" brushRef="#br2" timeOffset="32600.35">22278 10773 979 0,'0'0'87'0,"0"0"-70"0,0 0-17 0,0 0 0 16,0 0 112-16,0 0 18 0,0 0 4 0,0 0 1 16,0 0-109-16,0 0-26 0,0 0 0 0,0 0 0 15,3-6 0-15,-3 6-13 0,-7-10 2 0,7 10 1 0,0 0 10 0,-3 0 0 16,-8-9 0-16,1 9 0 0,-1 0 14 0,1-3 8 31,-1 3 2-31,0 0 0 0,-6 3 3 0,3-3 1 0,0 0 0 0,3 0 0 0,-7 6-4 16,1-6 0-16,6 3 0 0,-3-3 0 15,3 0 0-15,-3 7-1 0,0-4 0 0,4-3 0 16,-1 0 6-16,0 6 2 0,-3-3 0 0,-3-3 0 16,6 3-10-16,-3-3-1 0,-4 0-1 0,1 0 0 15,-4 7-19-15,3-4 8 0,-3-3-8 0,0 0 0 0,-8 9 12 0,5-9-4 16,6 6 0-16,-3-3-8 0,-4 1 20 0,0 5-4 16,1 0 0-16,3 4 0 0,-4-4-16 0,4 4 0 15,0-4-11-15,-4 7 11 0,4-3 0 0,3-1 0 16,-3 1 0-16,3 2 0 0,-3-2 0 0,0-1 0 0,7 1 0 15,-4 3 0-15,-3-1 0 0,0 1 0 0,3 0 10 0,-3-1-2 16,0 1-8-16,0 0-8 0,0-1 8 0,-1 4-12 16,1 0 12-16,-4-3 0 0,4 3 0 0,-3 2 0 15,2-2 24-15,1 0 1 0,4-3 0 0,-5 3 0 16,5-1 2-16,3-2 0 0,-4 0 0 0,4-1 0 16,0 1-16-16,0 0-3 15,3-7-8-15,1 10 12 0,-1-6-12 0,0 5 0 16,1-2 8-16,3 3-8 0,-4-7 0 0,1 7 0 15,3 3 0-15,-4 0 0 0,0 0 8 0,1-3 0 0,-4 3-8 0,0-3 12 16,-1 3-12-16,1 0-12 0,4 0 3 0,-4-4 0 16,0 4 22-16,3-3 5 0,0-3 1 0,-3 3 0 15,4-1 14-15,-1-5 3 0,4 6 1 0,0-7 0 16,3 10-17-16,4-9-3 0,-3-4-1 0,3 10 0 16,-4-6-16-16,1 2 0 0,-1-2 0 0,1-1 0 15,3 1 0-15,0 6 0 0,0-7 0 0,-4 7 0 0,4 0 0 0,-3-3 0 16,-1 2 0-16,1 1 0 0,-1-3 0 0,-3 3 0 15,4 3 0-15,-4 0 0 0,-4 0 0 0,4 6 0 16,0-6 0-16,3 0 0 0,-3 0 0 0,0-4 0 16,4 4 0-16,-1-3 0 0,1 0 0 0,-1-3 0 15,4 2 8-15,0-5-8 0,0 6 13 0,0-7-1 16,4 7 0-16,-4-6 0 0,0 6-4 0,3-1 0 16,1-2-8-16,-1 6 12 0,-3 0-12 15,0-3 0-15,4 3 0 0,-4 0 0 16,0 6 0-16,0-6 0 0,0 0 0 0,0 0 0 0,0 0 0 0,3 0 0 15,1-4 0-15,-1 4 0 0,1-3 9 0,-1 3-9 16,1-9 8-16,-1 9-8 0,5-4 20 0,-5-5 0 16,4 6-1-16,0-7 0 0,0 4-4 0,0-3-1 15,-3-1 0-15,-1 1 0 0,1-4-2 0,3 1-1 16,0 2 0-16,0 4 0 0,0-4-11 0,0 1 10 16,0-4-10-16,0 10 10 0,0-6-10 0,0-1 0 0,0 7 0 0,0-7 8 15,4 7-8-15,0-6 0 0,-4 6 0 0,3-1 0 16,1-2 0-16,-1 0 0 0,-3-4 0 0,4 1 0 15,0-1 0-15,-4 7 0 0,3-6 0 0,-3-4 0 16,0 4 0-16,4 2 0 0,-4-5 0 0,4-4 0 16,-1 10 0-16,1-4 0 0,-1-2 0 0,1-1 0 15,0 4 0-15,-1-4 0 0,1 1 0 0,-1 2 0 16,1-9 0-16,-1 13 0 0,1-10 0 0,3 10 8 0,0-4-8 16,0 1 0-16,0-4 0 15,4 4 0-15,-4 3 0 0,0-4 0 0,4 1 0 0,0-4 0 0,3 0 0 0,-4 4 0 16,1-4 0-16,-4 1 8 15,4 2-8-15,-1-2 0 0,-2-7 0 0,2 6 0 16,1 4 8-16,-1-7 0 0,1 4 0 0,0-1 0 16,-1-3-8-16,-2 4 0 0,6-4 0 0,-4-3 0 15,1 10 0-15,0-7 0 0,3-3 0 0,-4 6 0 16,5 1 0-16,-1-7 0 0,-7 6 0 0,7-2 0 0,4-1 0 0,3-6 0 16,-3 9 0-16,-1-2 0 0,-3-4 8 0,8 3 0 15,-5-3 0-15,5 0 0 0,-8 3-8 0,3-2-11 16,5-4 3-16,-1 9 0 0,-7-9 8 0,0 0 0 15,0 6 0-15,4-3 0 0,0 1 0 0,-4-4 0 0,-3 0 0 0,6 6 0 16,1-6 23-16,0 3 6 0,-4-3 2 16,0 0 0-16,4 0-31 0,-1 0-18 0,-2-3 2 15,-1 3 1-15,0 0 24 0,7 0 5 0,-3 0 1 0,3 0 0 16,-3 0-15-16,3 0 0 0,0 0 0 0,-3-6 0 16,0 12 0-16,-1-12 0 0,1 6 0 15,3-4 0-15,-3 4 0 0,3-3 0 0,-3-3 0 0,3 6 0 16,4-3 0-16,-4-3 0 15,-10 6 0-15,3-4 0 0,7-2 0 0,-3 6 0 16,-4-3 0-16,-3-6 0 0,-1 9 0 0,4-3 0 16,-3-4 0-16,3 4 0 0,-7-3 0 0,4 3 0 0,3-7 0 0,-3 7 0 15,-1-3 0-15,1-7 0 0,0 10 0 0,-1-6 0 16,1-1 12-16,0 1-3 0,-1-4-1 0,4 4 0 16,1-10-8-16,-1 10 0 0,0-4 0 0,4 4 0 15,-1-4 0-15,-3 1 0 0,1 2 0 0,-1 1 0 0,0-4 0 0,4 4 0 16,-4-4 0-16,-4 4 0 0,1 0 0 0,0-1 0 15,-4 1 0-15,3-4 0 0,-6 4 0 0,3 6 0 16,-3-7 0-16,3 1 0 0,-4-4 0 0,5 4 0 16,-5-4 0-16,1 4 0 0,-4-10 9 0,3 10 0 15,4-4 0-15,-3-6 0 0,0 7-9 0,3-7 12 16,-4-3-12-16,4 0 12 0,1 3-12 0,-1-3 0 16,0-3 0-16,3-3 0 0,-3 6 0 15,1 0 0-15,-1 0 0 0,0-6 0 0,0 6 0 0,0 0 12 16,-3 0-12-16,3 3 12 0,-4-3-12 0,1 1 0 15,-1 2 0-15,-2-3 0 0,-5 6 0 0,4-3 0 16,4-3 0-16,-4 0 0 0,0 0 0 0,0 0 0 16,-4-3 0-16,4 3 0 0,-3 0 0 0,3 1 0 15,-3-5 0-15,3 1 0 0,0-6 0 0,-4 9 0 16,1-9 0-16,-1 6 0 0,4-4 0 0,-3-2 0 0,-1 9 8 0,1-9-8 16,-4 6 0-16,0-4 0 0,0 4 0 0,-4-3 0 15,4 3 0-15,-3 0 0 0,-1 0 0 0,4-3 0 16,-7 6 0-16,7-3 0 0,-7 3 0 0,0 3 0 15,0 0 0-15,0-3 0 0,4 0 0 0,-5 0 0 16,1 0 0-16,0 0 0 0,-3 3 0 0,3 1 0 16,0-4 0-16,-4 3 0 0,0-3 0 0,1 0 0 15,-1 6 0-15,-3-9 0 0,4 9 0 0,-1-2 0 16,0-1 0-16,-3-3 0 0,4 6 0 0,-1-3 0 16,1 1 0-16,-1-4 0 15,-3 3 0-15,3-3 0 0,-3 6 0 0,4-3 0 0,-1 1 0 0,-3-1 0 16,3 6 0-16,1-2 0 0,-4-1 0 0,0 0 8 15,-1 0-8-15,1 4 0 0,0-7 0 0,0 7 0 16,-4 2-12-16,4-2 12 0,-3-1-12 0,3-3 12 16,-4 4-11-16,4 2 11 0,-4 1-8 0,1-3 8 15,-1 2 0-15,0-2 0 0,4 2 0 0,0 1-8 0,-4-4 8 0,4 4 0 16,-3-4 0-16,-1 4 0 0,4-1 0 0,0-2 0 16,-4 2 0-16,4-2 0 0,0 3 0 0,0-1 0 15,0 1 0-15,3-4 0 0,-3 4 0 0,0-1 0 16,0-2-9-16,0 2 9 0,0 7-8 0,-1-6 8 15,-2-4-10-15,3 4 10 0,0 0-8 0,3-1 8 0,-3 1 0 16,0 2-9-16,-4 1 9 0,4-3 0 0,3-1 0 0,-3 4-8 16,0 0 8-16,0-4 0 0,4 7 0 0,-1-3 0 15,0 0 0-15,-3-1 0 0,0-2 0 0,4-4 0 16,6 10 0-16,-7-6 0 0,-6 0 0 16,3-1 0-16,3 1 0 0,1 6 0 15,-12-4 0-15,8 1 0 0,-3 0 0 0,3-4 0 16,-1 7 0-16,1-6 0 0,-3 6 0 0,-1-4 0 15,7-2 0-15,1 6 0 0,-4-3 0 0,3 2-10 16,1-5 10-16,-1 0-10 0,0 6 10 0,1-7 0 0,-4 7-9 16,3-3 9-16,4-4 0 0,0 7 0 0,-7-6 0 0,0-1 0 15,3 7 0-15,1-6 0 0,-1-1 0 0,-3 1 0 16,0 6 0-16,0-7 0 0,3 10 0 0,-3-9 0 16,-7 6 0-16,7-3 0 0,3 2 0 0,1-5 0 15,3 6 0-15,-8-3 0 0,1 3 0 0,0-4 0 0,4 4 0 0,-4 0 0 16,-4-3 0-16,7-4 0 15,4 10-28-15,0-9-2 0,-7 9 0 0,3-3 0 0,4-7 30 0,-3 10 0 16,3-9 0-16,-4 9 0 16,1-3-12-16,-1-7 3 0,8 10 1 0,-5-9 0 0,-2 9-13 15,3-3-3-15,7 3 0 0,-4-6 0 16,-3 2-134-16,0 1-27 0,7 3-6 0</inkml:trace>
  <inkml:trace contextRef="#ctx0" brushRef="#br2" timeOffset="36057.11">22130 10249 748 0,'-14'7'67'0,"14"-7"-54"0,0 0-13 0,0 0 0 15,0 0 213-15,0 0 40 0,0 0 8 0,0 0 2 16,0 0-184-16,0 0-37 0,0 0-7 0,0 0-2 16,0 0-9-16,0 0-3 0,0-7 0 0,0 7 0 15,-4-9-13-15,4 9-8 0,-3 0 10 0,-4-9-10 16,-4 9 8-16,4-4-8 0,-4 4 0 0,4-3 0 0,-10 3 0 0,3 0 0 15,-1 0 0-15,5 3 0 16,-11-3 8-16,3 4-8 0,0-4 0 0,1 6 0 16,-1-3 29-16,-3 3 0 0,-4-3 0 0,4-3 0 0,3 7-4 0,1-4-1 15,-8 0 0-15,-3-3 0 16,7 6 11-16,-4-3 1 0,0-3 1 0,1 7 0 0,-1-4-26 16,0-3-11-16,8 3 8 0,-5 3-8 15,1-3 15-15,0-3-3 0,3 6 0 0,1-2 0 0,-4-4-12 16,3 6 11-16,-3-3-11 0,3 0 10 15,1 3-10-15,-1-2 0 0,-3 2 0 0,3-3 0 0,-3 3 0 0,0 1 0 16,0-7 0-16,-1 9 0 0,-2-3 0 0,3-3 0 16,-4 7 0-16,4-7 0 0,-4 6 0 0,7 1 0 15,-6-10 0-15,6 9 0 0,0-6 0 0,1-3 12 0,3 10-12 0,-4-10 12 16,0 9-4-16,4-6-8 16,0 3 12-16,4-2-4 0,-5-4-8 0,1 9 10 0,4-3-10 0,-4 1 10 15,0-1-10-15,-1-3 0 0,1 6 0 0,0 1 0 16,-3-1 0-16,-1 1 0 0,-3 2 0 0,7-9 0 15,0 7 0-15,-4 2 0 0,4-2 0 0,0-1 0 16,0 0 0-16,3 1 0 0,0 2 0 16,1-2 0-16,-1-1 0 0,1 4 0 0,-1-1 0 15,1-2 0-15,-5 2-9 0,5-2 9 0,-1-1 0 16,-3 4 0-16,4-4 0 0,-5 4 0 16,5-4 0-16,-1 7 0 0,1-10 0 0,-1 3 0 15,1 7 0-15,-1-10 0 0,4 4 9 0,-4-1-1 0,4 4 0 0,-3-4 0 16,3 0-8-16,0 4 0 0,-1-4 0 0,1 1 0 15,4 2 0-15,-4-2-14 0,0-1 3 0,0 4 1 16,0-4 10-16,0 4 16 0,0 2-4 0,-4-2-1 0,4-1-11 16,-4 7 0-16,1-6 0 0,-4 9 8 15,0-3 9-15,3-1 2 0,-3-2 0 0,3 3 0 0,-3-7 1 0,4 10 0 16,-5-6 0-16,5 0 0 0,3 3-3 0,0-7 0 16,-4 10 0-16,4-3 0 0,0-7-17 0,4 7 10 15,-8 0-10-15,0-6 8 0,4 5-8 0,-3-2 0 16,3 3 0-16,-4-7 0 0,4 7 0 0,-4 3 0 15,-3-3 0-15,4-6 0 0,-4 8 0 0,3 1 0 16,-3-3 0-16,3 3 8 0,1-3-8 0,-1-6 0 0,1 8 0 0,3-2 0 16,3-6 14-16,-3 9-2 15,3-3-1-15,1-1 0 0,-1-2-11 0,4 3 8 0,0 0-8 16,0 0 8-16,0-4-8 16,0 7 0-16,0-6 0 0,-3 0 0 0,-1 5 0 0,4-2 0 15,-3 0 0-15,3-3 0 0,-7 3 0 0,3 3 0 16,4 0 0-16,-3 6 0 0,-1-3 0 0,1 0 0 15,-4 0 0-15,3-3 0 0,1 6 0 0,3-3 10 0,-4-3-10 16,0-3 10-16,4 9-2 0,-3-6 0 0,3 0 0 0,0-3 0 16,0-3-8-16,0 6 8 0,3-4-8 0,-3 1 8 15,0-3-8-15,0 3 0 0,0 0 9 0,4-1-9 16,-4-2 0-16,0 6 8 0,0-3-8 0,4 3 0 16,-4-3 0-16,0 6 0 0,0-7 0 0,0 11 8 15,0-4-8-15,0 3 0 0,0-3 0 0,0 3 0 16,0-3 0-16,0-3 0 0,3 3 0 0,1-3 8 15,-1 3 4-15,1-3 0 0,-1-3 1 16,4 0 0-16,4-3 0 0,-4 3 0 0,0-7 0 0,4 10 0 16,-1-6-5-16,-3-1-8 0,0-5 11 0,4 9-11 15,-1-7 9-15,-3 1-9 0,0 6 0 0,4-1 9 16,-4 1-9-16,0-3 0 0,0 6 0 0,0-3 0 0,4-7 0 0,-4 10 0 16,0-3 0-16,-3 3 0 15,-1-10 0-15,1 7 0 0,6 3 0 0,-3 0 0 16,0-3 0-16,4-7 0 0,-4 7 0 0,3 0 0 15,-2-3 8-15,2-1-8 0,1-2 0 0,-1 0 8 0,4 5 4 0,-3-5 1 16,0-1 0-16,-1 4 0 0,4-3-13 0,-7-1 0 16,4 4 0-16,-1-4-10 0,-2 1 10 0,2 0 11 15,1-4-3-15,-1 10 0 0,-3-7-8 0,4 1 0 16,0 6 0-16,-1-7-11 0,-3 4 11 0,4 0-8 16,-1 2 8-16,1-5-8 0,-1 6 8 0,1-7 0 0,0 4 8 0,3-4-8 15,0-2 8-15,-4 2-8 0,5-8 8 0,-1 5-8 16,-4 0 0-16,4 4 0 0,0-4 0 0,1 1 0 15,-5-7 0-15,4 6 9 0,0 1-9 0,1 2 0 16,-5-6 0-16,1 4 0 16,3-7 0-16,-4 10 0 0,1-7 8 0,0 6-8 0,6-2 0 0,-3-7 0 15,0 13 0-15,1-10 0 16,-1 3 0-16,0 1 0 0,0 2 0 0,0-2 10 16,0-1-10-16,-3 0 8 0,3-5-8 0,0 5 0 15,0 0 0-15,0 1 0 0,-3-7 0 0,3 6 0 0,-4-2 0 0,4-1 0 16,-3-6 0-16,3 6 0 0,0-3 0 0,0 4 0 15,-3-4 8-15,3 6-8 0,4-6 12 0,-4-3-4 16,0 10-8-16,0-4 0 0,0-3 0 0,0 6-11 16,4-5 11-16,-4 5 0 0,4 0 0 0,-4 1 0 0,3-7 0 0,1 6 0 15,-4 1 0-15,0-1 0 16,4-6 0-16,-4 7 0 0,0-1 0 16,0-6 0-16,0 7 0 0,0-10 0 0,1 9 0 0,-5-6 0 15,1 4 0-15,3-4 0 0,0 3 10 0,-3-3-10 16,3-3 0-16,0 9 0 0,0-5 0 0,0 2 0 0,-3-3 0 0,6-3-8 15,-3 0 8-15,4 6 0 0,0-3 0 0,-4-3 0 16,3 7 0-16,5-4 0 0,-1-3 0 0,0 3 0 16,-7-3 0-16,11 0 0 0,-1 0 0 0,1 0 0 15,-7 0 0-15,-4 0 0 16,7 0 0-16,0 0 8 0,0 0-8 0,0 6 0 0,1-3 0 0,-1-3 0 16,0 0 8-16,0 0-8 0,-7 0 0 0,4 0 0 15,7 0 0-15,-4 0 0 0,0 0 0 0,0 0 0 0,-3 0 0 16,3 0 0-16,4 0 0 0,-1 0 0 15,-6-3 0-15,3 3 0 0,7 3 0 0,-3-3 0 0,-4 0 0 0,-3 0 0 16,3 0 0-16,0 0-10 0,0 0 10 16,-3 0-8-16,3 0 8 0,-3 7 0 0,6-4 0 0,-2-3 0 15,-5 0 0-15,1 6 0 0,7-3 0 0,-4-3 0 16,-4 3 0-16,1-3 0 0,-4 0 0 0,4 0 0 16,3 0 0-16,0 0 0 0,-7 0 0 15,0 0 0-15,8 0 0 0,-5 0 0 0,1 0 0 16,-1 0 0-16,1 0 0 0,3 0 8 0,0 0-8 0,-3 0 11 15,-4 0-11-15,0 0-9 0,7-3 9 0,4 3-13 0,-11 0 13 0,7-3 0 16,1 3 0-16,2-6 0 0,-3 6 0 0,1 0 0 16,-1 0 0-16,-4-3 0 15,5-4 0-15,-1 7 0 0,-4-3 0 0,5-3 0 16,-5 3 0-16,1-7 0 0,3 10 0 0,0-9 0 16,-3 9 0-16,3-9 0 0,0 9 0 0,0-4 0 0,0-5 0 0,1 9 0 15,2-3 0-15,1-3-9 16,-4 3 9-16,0-4 0 0,1 4-9 0,-1-6 9 0,0-1 0 0,0 7 0 15,0-6 0-15,-3-1 0 0,3 7 0 0,-3-6 0 16,3-1 0-16,0 1 8 0,-3 0-8 0,-1 2 0 16,1-8 0-16,-4 11 0 0,7-5 0 0,-3 0 0 15,-1-1 0-15,1 7 0 0,3-6 0 0,-7-1 0 16,4 1 0-16,0 6 0 0,-1-7 0 0,1 7 0 16,0-6 8-16,-4 3-8 0,0-7 0 0,0 10 0 0,0-7 0 0,0 1 0 15,0 0 0-15,4-4 0 16,-4 4 0-16,0-1 0 15,4-2 8-15,-4-1 0 0,0-2 0 0,0 2 0 0,0-3-8 0,0-3 0 0,0 1 0 16,-3-1 0-16,0 3 28 0,3-3 1 0,-4-3 0 0,1 0 0 16,-1 1-29-16,-3-1 0 15,4-4 0-15,0 5 0 0,3-1 0 0,-4 0 8 0,1 0-8 16,3 0 0-16,-3-6 0 0,-1 6 0 16,4 0 0-16,-3-3 0 0,3-4 0 0,-3 7 0 0,3-6 0 0,0-3 0 15,-4 6 0-15,4-4 0 0,-6-2 0 0,6 6 0 16,-4-6 0-16,1-1 0 0,-8 1 0 0,4 0 0 15,4-1 0-15,-4 1 0 0,-3 0 0 0,3 5 9 16,0-5-9-16,0 0 12 0,-4-1-12 0,4 1 12 16,0 0-12-16,0-1 0 0,-3 1 0 0,3 0 0 0,-3-1 0 15,3-2-11-15,-4 2 11 0,1 4-12 0,3-3 12 16,-4-1 0-16,1 7 0 0,-1-3 0 0,4-3 0 0,-3 9 8 16,-4-10-8-16,0 7 11 0,0-3-11 0,3 0 0 15,-3 6 0-15,0-9 0 16,0 9 0-16,0 0 0 0,-3 3-10 0,-1-3 10 0,-3 0 0 0,4 0 0 15,-4 3 8-15,3-3-8 0,1 0 0 0,-4 0 0 16,3 4 0-16,-3-4-12 0,0 6 12 0,0-3 0 16,3 0 0-16,-3-3 0 0,4 4 0 0,-4-4 0 15,0 0 0-15,0 3 0 0,-4-3 0 16,4 0 0-16,-4 6-10 0,4-9 10 0,-7 9 0 16,4-2 0-16,-1-1 0 0,0 3 0 0,-3 0 0 0,4 1 0 15,-4-1 0-15,0 0 0 0,-1-2 0 0,1 5 0 0,0 1 0 0,0-4 0 16,4 3 0-16,-5 1 0 15,1-4 0-15,4 4 0 0,-1-1 0 0,1 0 0 16,-5-2 0-16,5 2 0 0,-1 1 0 0,-3-1-14 0,4-3 3 0,-1 4 1 16,-3-7 10-16,0 10 11 0,3-4-3 0,-3 1 0 15,0-7-8-15,0 9 0 0,-4-2 0 0,4-1 0 16,-4 1 0-16,4-4 0 0,-3 4 9 0,3-7-9 16,-4 6 0-16,4 1 0 0,-4-7 0 0,4 9 0 15,-4-2 0-15,4-7 0 0,-7 7 0 0,4-1 0 16,-1-6 0-16,4 7 0 0,0-7 0 15,-4 6 0-15,0-6 0 0,4 1 0 0,0 5 0 0,0-3 0 16,0-2 0-16,3-1 0 0,-3 6 0 0,4 1 0 16,-1-4 0-16,-3 3-15 0,7 1 4 15,-4-1 1-15,1-2 10 0,-1 5 0 0,1-2 0 0,-1 2 0 16,4 1 0-16,-4-4 12 0,-3 4-4 0,0 0 0 16,0 2-8-16,0-2 0 0,0-1 0 0,0 1 0 15,-4 0 0-15,4 6 0 0,-4-7 0 0,4 1 8 0,-3-1-8 0,2 7 0 16,-2-6 0-16,3-1 0 15,-4 1 0-15,4 0 0 0,0 2 0 0,0-2 0 0,0-4 0 0,3 4 0 16,-3 0 0-16,3-1 0 0,-3 1 0 0,0-1 0 16,0 1 0-16,0-4 0 0,-4 4 0 0,4 6 0 15,-3-7 0-15,2 7 0 0,-2-6 0 0,-4 3 0 16,-4-1 0-16,0 1 0 16,4-3-26-16,-4 9-3 0,-6-10-1 0,2 7 0 0,1 0 30 0,3-3 12 15,4-4-1-15,-3 7 0 0,-8-6-11 0,4-1-17 0,6 1 4 16,1 6 1-16,0-7 33 0,0 1 7 15,3 0 2-15,4 5 0 0,-3-5-22 0,2 0-8 16,-2-1 0-16,3 4 0 0,0 0 0 0,0-4-18 0,-4 1 2 16,-3 3 1-16,7-1 15 0,-4-2 0 0,-3 6 0 0,0-7 0 15,-4 1 0-15,4 6 0 0,7-3 0 16,-4-1 0-16,-7 1 0 0,4-3 0 16,11 5 0-16,-5-5 0 0,-2 0 0 0,-1 5 0 15,4-2 0-15,3-6 0 0,1 9 15 0,-1-4-4 0,1 4-1 0,3-3 0 16,0-7-10-16,0 10 0 0,-8-3 0 0,8-3 8 15,0 5 0-15,0-5-8 0,-3 0 12 0,-1 5-4 16,1-2-8-16,2 3 0 0,1-6-12 0,0 9 12 16,-7-10-9-16,4 10 9 0,3-3 0 0,0-6 0 15,-4 6 0-15,0-4 0 0,4 4 0 0,4-3 0 16,-4 6 0-16,0-3 0 0,-4-7 0 0,4 10 0 0,4-9 0 0,-5 6 0 16,-2-4 0-16,3 7 0 0,0-3 0 0,3-6 0 15,-6 9 0-15,3-3 0 0,-4 3 0 0,4-6 0 16,7 6 0-16,-4 0 0 0,-10-4 0 0,7 4 0 15,0-6 0-15,7 6 0 16,0 0-80-16,0 0-12 0,0 0-2 0,0 0-790 16,0 0-157-16</inkml:trace>
  <inkml:trace contextRef="#ctx0" brushRef="#br2" timeOffset="40038.29">22193 9923 460 0,'-17'0'20'0,"10"0"5"0,3-3-25 0,4 3 0 0,-7 0 0 0,3 0 0 0,-6-6 116 0,3 6 19 15,7 0 3-15,-7 0 1 16,0-3-28-16,0 3-6 0,7 0-1 0,0 0 0 15,-7-3-55-15,-4 3-11 0,4 0-2 0,7 0-1 16,0 0 5-16,-7 0 0 0,-4 0 1 0,4 3 0 0,7-3-11 0,-7 0-2 16,-3 3-1-16,-1-3 0 0,4 0 8 0,0 0 1 15,7 0 1-15,-7 0 0 0,-7 0-11 0,3 0-2 16,4 0-1-16,0 0 0 0,-7 9-14 0,3-9-9 16,4 0 12-16,0 6-12 0,-3-2 25 0,-1-4-1 15,-3 0-1-15,3 3 0 16,4 3-23-16,-3-6-15 0,-8 0 3 0,4 3 0 0,3-3 12 0,1 0 0 0,-8 0 0 0,1 6 0 31,-1-6 20-31,0 4-2 0,1-4-1 0,-5 6 0 0,1-3-4 0,4-3-1 0,3 3 0 16,-1-3 0-16,-2 0-2 0,-1 6-1 15,1-2 0-15,2-4 0 0,1 9-9 0,-3-9 0 0,3 9 0 16,-4-6 0-16,4-3 0 0,-4 10 0 16,4-1 0-16,0 1 0 0,-4-7 0 0,1 6 0 0,-1-3 0 0,0 1 0 15,-3 2 0-15,0-3 0 0,3-2 9 0,-3 5-9 16,0 0 24-16,0-5 0 0,3 5 0 0,-3 0 0 15,3-6-4-15,-3 7 0 0,0-10 0 0,0 9 0 16,0 1-8-16,0-7-1 0,3 6-1 0,0-2 0 16,-3-4-10-16,4 6 0 0,-1-6 0 0,0 7 8 15,1-4-8-15,-1 0 0 0,4 0 0 0,-4-2 0 16,1 5 0-16,-5 0 0 0,5-5 0 0,-1 5 0 0,1 0 8 0,-1-2-8 16,-3-1 0-16,3 0 8 0,4-3-8 0,0 7 0 15,-4-7 0-15,4 6 8 0,-4-3-8 0,4-2 0 16,0 5 0-16,0 0 0 15,0-5 0-15,0 5 0 0,0-3 0 0,0 1 0 0,0 2 0 0,3 0 0 16,-3-2-12-16,0-1 12 0,3 3 0 0,-3-2 0 16,4-1 0-16,-5 3 0 0,5 1 0 15,-1 2 0-15,1-2 0 0,-1-1 0 0,0 4 0 0,1-4 0 16,-1 7 0-16,4-4 0 16,-3 1 0-16,-1-1 0 0,1-2 0 0,-1 2 0 0,4-2 0 0,-4 5 0 15,4-8 0-15,0 8 0 0,-3-5 0 0,3-4 8 16,-4 3-8-16,4 1 0 0,-4-1 8 0,4 1-8 15,-3 2 8-15,-1-2-8 0,1-1 14 0,-5 3-2 0,5 1-1 0,-4-4 0 16,7 1 12-16,-4 2 2 16,0-2 1-16,1 2 0 0,-1-2-14 0,4 2-2 0,-3-2-1 0,-1 5 0 15,4-2-9-15,-4-1 10 0,4 1-10 0,0-4 10 16,-3 4-10-16,-1 6 0 0,4-7 0 0,-3-2 0 16,2 9 0-16,-2-7 0 0,-1 7 0 0,1-7 0 15,-4 1 0-15,3 6 0 0,0 0 0 16,-3-1 0-16,4-2 0 0,-1 3 0 0,1-7 0 15,-1 7 0-15,0-6 8 0,4 6 0 16,-3-7 0-16,3 7 0 0,-4-6 22 0,4 5 4 0,0-2 1 0,4 3 0 16,-5-7-35-16,1 7 0 0,4-6-15 0,-1 6 5 15,1-1 10-15,-4-2 0 0,3 3 0 0,1-7 0 16,-1 7 0-16,-3 3 12 0,4-3-2 0,-4 0-1 16,3-4-9-16,0 7-17 0,-3-3 4 0,0 3 1 15,0-3 12-15,0 0 16 0,4-4-3 0,-4 4-1 16,3 0-12-16,-3-3 0 0,4-1 0 0,-1 1 0 15,1 3 0-15,-1 0 12 0,0-4-1 0,4 4-1 0,0 0-10 0,-3-3 0 16,3-1 0-16,-4 1 0 0,4 0 0 0,0-1 0 16,-3 1 0-16,-1 0 0 0,4 0 0 0,-3-1 0 15,3 1 0-15,-4-4 0 0,1 1 0 0,-1 0 0 16,4 5 0-16,-3-5 0 0,-1 6 10 0,4-7 0 16,0 4 0-16,0-4 0 0,0 1-10 0,0 6 12 15,4-7-12-15,-1 1 12 0,-3 6-12 16,4-7 8-16,-4-2-8 0,0 8 8 15,0-5-8-15,3 0 0 0,-3 5 0 0,0-5-11 0,0 6 11 0,0-7 0 16,-3 10 0-16,3-6 0 0,0 0 0 16,0-1 0-16,0 1 0 0,0 0 0 0,-4-1 0 0,4-5 0 15,4 2 10-15,-4 7-10 0,0-10 18 0,3 4-2 0,1-4-1 16,-1 4 0-16,1-4-2 0,-1 1 0 16,1-1 0-16,-4 4 0 0,3-4-5 0,1 4-8 15,0-4 11-15,-1 4-11 0,-3 5 0 0,4-5 0 0,-1 3 0 0,1-1 0 16,-4 1 0-16,3 0 0 0,-3 3 0 0,4-7 0 15,-4 10 0-15,0-6 0 0,3-1 0 16,-3 4 10-16,4-6-10 0,-4 6 0 0,0-7 0 0,0 7 0 16,3-7 8-16,-3 1 0 0,4-4 0 0,-1 7 0 15,1-3-8-15,-4-1 0 0,3-2 0 0,1 2 0 16,-4-2 0-16,3-1 0 0,-3 3-10 0,4 1 10 16,-4-4 0-16,3 1 0 0,1 2 8 0,-4 4-8 0,4-3 12 0,-1-1-4 15,1 1 0-15,-4 2-8 16,3-2 0-16,-3-1 0 0,4 7 0 0,-4-6 0 15,3 6 0-15,-3-7 0 0,0 10 0 0,0-6 0 16,0-1 0-16,0 1 0 0,0 0 0 0,4-4 0 0,-4-2 0 0,0 9 10 16,3-10-10-16,-3 4 8 15,0-4-8-15,4 4 0 0,-1-4 0 0,1 3 0 0,-4-2 8 0,3 2 0 16,1-2 0-16,-1 5 0 16,1-2-8-16,-1-4 10 0,1 4-10 0,0-4 10 0,-1 4-10 0,1-1 0 15,-1-2 0-15,1 2 8 0,-1 4-8 0,1-3 0 16,-1-4 0-16,4 4 0 0,-7-1 0 0,4-2 0 15,-1 5 0-15,1-8 0 0,-1 8 0 0,1-9 0 16,-1 4 0-16,1 6 0 0,3-10 0 0,-3 3 0 16,3 1 9-16,-4-4-9 0,4 0 0 0,0 4 8 0,-3-1-8 0,3 0 0 15,0-5 9-15,0 5-9 0,0 0 12 0,0 1-12 16,0-1 8-16,0 1-8 16,4-4 0-16,-4 3 0 0,3 1 0 0,-3-1 0 0,0 4 0 15,4-4 0-15,-4 4 0 0,4-4 0 0,-1 4 0 0,1 2 0 16,-1-2 0-1,1-1 0-15,-4 4 0 0,7-4 0 0,0 1 0 0,0 0 0 0,1-4 0 0,-1 4 0 16,-4 2 16-16,4-2 0 16,-3-4 0-16,0 4 0 0,-1-4-25 0,1 1-6 0,-1 2-1 15,-3-3 0-15,4-5 26 0,-1 5 5 16,-2 4 1-16,2-4 0 0,-3 7-26 0,4-10-5 0,-1 10-1 0,-3-4 0 16,4-2 16-16,-4-1 0 0,4 3 0 0,-1-8 0 0,4 5 10 15,-3 4 5-15,-4-4 1 0,7 0 0 16,-3 1-26-16,3-7-5 0,-4 6-1 0,1 1 0 15,3-1 25-15,-3-6 5 0,3 7 1 0,-4-4 0 0,1-3-25 0,3 7-5 16,-3-1-1-16,3-6 0 0,0 6 16 0,-4 1 0 16,1-7 0-16,0 6 0 0,-1 4 0 0,1-7 0 15,-1 4 0-15,1-1 0 0,3-3 0 16,-3 4 0-16,-1-1 0 0,4 1 0 0,0-1-14 0,-3 0 0 16,3-2 0-16,-3 2 0 0,-1-3 14 0,4-3 0 15,-3 7 0-15,3-7-9 0,-3 6 9 0,3-2 0 16,-4-4 0-16,1 3 0 0,0 0 0 0,-1-6 0 15,1 10 0-15,-1-4 0 0,1-3 0 16,-1 7 0-16,1-7 0 0,3 3 0 0,-3-3 0 0,-1 7 0 16,1-7 0-16,-1 3 0 0,5-3 0 0,-5 6 0 15,1-2 0-15,3-1 0 0,0 0 10 0,0-3-2 16,0 7-8-16,0-4 12 0,4 0-12 0,0-6 0 16,-1 10 0-16,1-1 0 0,3-9 0 0,-3 10 0 15,-1-7 0-15,1 3 0 0,0-3 0 0,-1 7 0 16,1-7 0-16,-4 3 0 0,-3-3 0 0,3 6 0 0,0-2-13 0,0-4 4 15,-4 0 9-15,1 6 0 0,3 1 0 0,-3-4 0 16,-1 0 0-16,1 1 0 0,-1-4 0 0,1 6 0 16,3-6 0-16,-3 7 0 0,-1-10 0 0,4 9 0 15,1-3 0-15,-1-2 11 0,-4-1-3 0,4 6 0 16,4-9-8-16,0 10-12 0,-1-10 2 0,-3 6 1 16,-3-3 9-16,7 0 16 0,3-3-4 0,-4 9-1 15,-6-9-11-15,3 7-14 0,7-4 3 0,-3-3 1 0,3 0 10 0,-7 6 0 31,0-3 0-31,7 0 0 0,-3-3 0 0,0 0 9 0,-4 7-1 0,0-7-8 16,4 3 0-16,-1-3 0 0,-3 0 0 0,-3 0 0 16,3 6 0-16,0-6 0 0,0 0 0 0,0 0 0 15,1 0 8-15,-1-6-8 0,3 6 0 0,1 0 0 16,-4 0 0-16,4 0 0 0,3 0 0 0,0 0 0 16,0 0 0-16,-3 0 8 0,-1-3-8 0,8 3 0 15,0-7 0-15,-4 7 0 0,-3 0 0 0,-1 0 0 0,4 0 0 0,-3 0-14 16,0-3 1-16,-4 3 0 0,3-3 13 0,5-3 0 15,-5 6 0-15,1 0 0 0,-8 0 10 0,8 0 2 16,3 0 0-16,-7 0 0 0,1 0-12 0,-1 0 0 0,3-3 0 16,4 3-11-16,-3-7 11 0,0 7 0 0,-4 0 8 15,3 0-8-15,5 0 0 0,-1-3 0 0,-4 3 0 0,1-6 0 16,7 6 0-16,-4 0 0 0,-3 0 0 0,-1 0-8 16,-3 0 8-16,4 0 0 0,3 0 0 0,-3 0 0 15,-4 0 0-15,4 0 0 0,3 0 0 0,-4 0 0 16,-3 0 0-16,4 0 0 15,-4 0 0-15,4 0 0 0,-1 0 0 0,-2 0 0 0,2 0 0 0,-3-3 0 16,4 0 0-16,0-3 0 16,-4 6 0-16,3-10 8 0,1 10-8 0,0-9-15 15,-4 6 4-15,3-1 1 0,1-2 18 0,0 3 3 0,-4-3 1 0,3 3 0 16,-2-7-12-16,2 7 0 0,1-3 0 0,-1 3 0 16,1-4 0-16,-4 4 0 0,4 0 0 0,-1-3 0 15,1 3 0-15,0-4 0 0,-1 7 0 0,1-9 0 16,-4 9 0-16,4-3-17 0,-1-7 4 0,1 7 1 15,0-3 12-15,-1 6 0 0,-3-3 0 0,4-3 0 0,-4 3 0 16,0-1 0-16,0-2 0 0,-3 6 0 16,3-9 0-16,0 9 0 0,0-3 0 0,-3-7 0 0,3 10 0 0,0-9 0 15,-3 9 0-15,3-10 0 0,-4 7 0 16,5 0 0-16,-1-3 0 0,0-4 0 0,-4 7 8 0,8-3 2 16,-4 0 0-16,0-1 0 0,0-2-10 0,4 0 0 15,-7 6 0-15,3-7 0 0,0 1-15 0,-4-4 5 16,4 10 1-16,-3-6 0 0,0-1 9 0,3 1 0 15,-4-1 0-15,1 1 0 0,-1-4 25 0,5 4 4 16,-5 0 1-16,-3-4 0 16,4 4-30-16,-1-1 0 0,1-2 0 0,0 2 0 15,-1-2-17-15,-3 2-10 0,4-2-1 0,-4-1-1 0,3 4 29 0,-3-4 0 16,1-2-8-16,2 2 8 0,-3 4 0 0,0-4 0 16,0-6 0-16,0 10 0 0,4-4 0 0,-4 1 0 0,4-7 0 0,-4 10 0 15,3-4 0-15,1 1 0 16,-1 2 0-16,1 1 0 0,0-4 0 0,-1 4 0 15,4-1 0-15,-3 1 0 0,-1 0 0 0,4-4 0 0,-3 4 0 0,3 2 0 16,-3-2 0-16,3 3 0 0,0-4 13 0,-3 4-4 16,3-3-9-16,-4-1 0 0,4 4 0 0,0-7 0 15,1 4 0-15,-5 6-11 0,4-7 11 0,-3 1-8 16,-1 0 8-16,1 5 0 0,0-5-9 0,-4 0 9 16,3-1 0-16,-3-2 0 0,4 2 0 0,-4 1 0 15,4-4 0-15,-4-5 0 0,0 5 0 0,3-3 0 0,-3 1 11 0,4-1 0 16,-4-3 0-16,4 0 0 0,-1 0-11 15,1 7-17-15,-1-10 4 0,-3 9 1 16,4-5 12-16,-1 5 0 0,1-6 0 0,-4 0 0 16,0 7 0-16,4-4 0 0,-4 1 0 0,0-7 0 15,0 9 0-15,4-6 0 0,-8 0 0 0,4 7 0 16,0-10 0-16,0 3 0 0,-3-3 0 0,-1 0 0 16,4 0 0-16,-3 0 0 0,3 0 0 0,-4-6 0 15,1 6 9-15,3-3 2 0,-3-3 0 0,3-3 0 0,0 9-11 0,0-10-16 16,0 1 4-16,0 9 1 0,0-9 11 0,-4 2 0 15,8 4 0-15,-4-3-8 0,-3 3 8 0,3-3 9 16,3-4-1-16,-3 10-8 0,-3 0 0 0,-1 1 0 16,1-1-10-16,-1-7 10 0,1 7 0 0,-1 0 0 15,-3 0 0-15,0 4 0 0,0-4 0 0,0 0 0 0,0 0 0 0,-3 0 0 16,-1 3 0-16,1-3 0 16,-4 0 0-16,3 0 0 0,-3 0 0 0,4-6 0 0,-1 6 0 0,-3 0 0 15,4-6 0-15,-4 6 0 0,3-9 0 16,0 9 0-16,1-3 0 0,-1-4 0 15,-3 7 0-15,4-9 0 0,-4 9 0 0,3-6 0 16,1 3 0-16,-1-3 0 0,-3 6 0 0,4 0 0 0,-4 0 0 0,-1 0 0 16,5 0 0-16,-4 3 0 0,0 0 0 0,3 3 0 15,-3-2 0-15,0-1 0 0,0 3 0 0,4-3 0 16,-4 1 0-16,0 2 0 16,-1-3 0-16,5-3 0 0,-4 3 0 0,3 0 0 0,-3-2 0 0,0-1 0 15,4 0 25-15,-1 0 3 0,1 0 1 0,-1 3 0 16,1-3-29-16,3 0 0 0,-4 0 0 0,1 3 0 15,-5 0-17-15,5 4-10 0,-4-4-1 0,3 0-1 16,-3 7 21-16,0-7 8 0,0 6 0 0,-3 4-9 0,3-7 9 0,-4 0 0 16,0 4 0-16,1-1 0 0,-1-2 0 0,-3 2 0 15,4-3 0 1,-1 1 0-16,-3 2 0 0,0-6 0 0,3 7 0 16,-3-7 0-16,3 7 0 0,1-7 0 0,-4 6 0 0,3 4 8 0,-3-7 17 15,3-3 4-15,1 0 1 0,-1 7 0 0,1-10-30 0,-4 3 0 16,3 7 0-16,-3-7 0 15,0 6-21-15,0-6-7 0,3 7-2 0,-3-7 0 0,0 7 30 16,-4-1 0-16,4-3-8 0,0 4 8 0,-4-1 0 16,4 4 0-16,0-4 0 0,-3 4 0 0,-1-4 0 0,0 4 0 15,1-1 0-15,-1-2 0 0,0 3 0 0,1-1 0 0,-1 1 0 16,0-4 0-16,-3 4 0 0,4-4 0 16,-1 4 0-16,-3-4 0 0,3-2 0 0,1 2 0 15,2 1 0-15,-6 2 0 0,4-9 0 0,-5 10 0 16,5-4 0-16,-1 1 0 0,1-1 0 0,-5-2 0 0,5 2 0 0,-1 4 0 15,-3-4 0-15,0 4 0 0,3-4 0 0,-3 1 0 16,3-4 0-16,-3 10 0 0,0-4 0 0,0 1 0 16,0-1 0-16,-1 1 0 0,-2 0 0 0,-1-1 0 15,0 7 0-15,1-6 0 0,-1-1 0 0,-3 1 0 16,0 6 0-16,3-7 0 0,0 1 0 0,4 3 0 16,-4-4 0-16,1 1 0 0,2-1 0 0,1 1 0 15,0 0 0-15,0-1 0 0,3-2 0 0,1 2 0 16,-1-2 0-16,0 2 0 0,-3 1 0 0,7-4 0 15,-4 4 0-15,1 0 0 0,-4 2 0 16,0-2 0-16,3-1 0 0,0 1 0 0,-6 0 0 0,2-1 0 16,1-2 0-16,4 2 0 0,-5 1 0 0,-2 3 0 15,-1-4 0-15,4-6 0 0,7 10 0 0,-4-3 0 16,-3 3 0-16,0-4 0 0,10-2 0 0,-3 2 0 16,-4-2 0-16,4 2 0 0,0 1 0 0,4 3 0 0,3-10 0 0,-4 6 10 15,-7 7-2-15,4-6 0 16,4 0-8-16,-4-1 0 0,-4 7 0 0,4-6 0 0,0 5-8 0,0-2 8 15,-4 3-10-15,0-3 10 0,-3 3 0 0,3 3 0 16,1 0-8-16,-4-4 8 0,-8 4 0 0,8 0 0 16,0 0 0-16,3 0 0 0,-3 4 0 0,0-4 0 15,0 0 0-15,7 0 0 0,0 0 0 0,0 0 0 0,-11 0 0 16,11-4 0-16,3 4 0 0,-3-6 0 0,-3 6 0 0,2 0 0 16,1-9 0-16,4 9-11 15,-1 0 0-15,1 0 0 0,-5 0-2 0,1-3-1 0,4 0 0 16,-1-4 0-1,-3 7-78-15,3 0-16 0,1 0-4 0,-1-3-1099 0</inkml:trace>
  <inkml:trace contextRef="#ctx0" brushRef="#br2" timeOffset="45105.29">26201 6568 57 0</inkml:trace>
  <inkml:trace contextRef="#ctx0" brushRef="#br2" timeOffset="46574.96">26218 6565 403 0,'0'0'17'0,"0"0"5"0,0 0-22 0,0 0 0 0,-7 3 0 0,7-3 0 15,0 0 212-15,-3 0 37 0,3 0 8 0,0 0 2 0,0 0-207 0,0 0-42 16,0 0-10-16,0 0 0 16,0 0-27-16,0 0-7 0,0 0-2 0,-4 9 0 0,-3-6 13 0,4 4 3 15,-4-7 0-15,0 3 0 0,-4-3 20 0,4 0 12 16,-4 0-2-16,1 0 0 0,3 0 56 0,-7 0 11 15,0 0 3-15,-4 0 0 0,4 0 14 0,0 0 3 16,0 0 1-16,3 0 0 0,0 0-45 16,1 0-9-16,-1 0-1 0,4 0-1 0,0 0-30 15,0 0-12-15,7 0 8 0,-7 0-8 0,4 0 0 0,3 0 0 16,-8-3 0-16,5 3 0 0,-4-7 0 0,0 7 8 16,0 0-8-16,7 0 0 0,0 0 0 0,-4-3 0 15,-6 0 0-15,6-3 0 0,4 6 11 0,0 0 3 16,-10 0 1-16,6 0 0 0,4 0 3 0,0 0 1 15,-7-3 0-15,3-4 0 0,-3 7-19 0,7 0 10 0,-3 0-10 0,3 0 8 16,-7 0-8-16,3 0 0 0,-3 0 0 0,7 0 0 16,-7 0 11-16,0 7-3 0,0-7-8 0,0 0 12 15,3 0-12-15,-6 3 0 0,3-3 0 0,0 0 0 16,-4 0 0-16,4 0 0 0,-3 0 0 0,-1 0 0 16,0 0 0-16,4 0 0 0,-3 6 0 0,-4-6 0 15,3 3 8-15,-3-3-8 0,3 3 0 0,1-3 0 16,-1 7 19-16,1-7-3 0,-5 3 0 0,5-3 0 15,-1 6-16-15,1-3 0 0,3 4 0 0,-4-1 0 16,1-6 12-16,-1 9-12 0,4-9 12 0,-4 10-12 16,8-4 0-16,-4-3 0 0,-7 0 0 0,3 7 0 15,0-10 10-15,1 9-10 0,-1-9 8 0,-3 9-8 16,0-5 0-16,3 5 0 0,1-3 0 0,-1 0 0 16,-3 1 0-16,4-4 0 0,-1 6 0 0,4 1 0 15,-4-7 0-15,1 6 8 0,3-3-8 0,0-2 0 16,0 5 0-16,3-6-14 0,-3 7 2 0,0-1 0 15,0 0 12-15,0 1 16 0,0-1-3 0,3-3-1 0,-3 4-12 0,0-1-16 16,4 4 3-16,-4 3 1 0,0-7 12 0,3-3 0 16,-3 10 0-16,3-10 0 0,1 10 0 0,-1-7 0 15,1-2 0-15,-1 2 0 0,4 0 0 0,0 4 0 16,-3-4 0-16,-1 1 0 0,4-1 0 0,0 0 0 16,-3 1 0-16,-1-4 0 0,1 4 0 0,3-1 0 0,-4 4 0 0,1-4 0 15,-1 0 0-15,4-9 0 0,-3 10 0 0,3-1 0 16,-4-6 0-16,1 7 0 15,3-10 0-15,0 9 0 0,0-9 0 0,0 10 0 0,0-7 0 0,0 6 0 16,3 0 0-16,-3-9 8 0,4 10-8 0,-1-1 0 16,1-2 11-16,-1 2-11 0,1 0 10 0,-4 1-10 15,3-1 0-15,1 4 0 16,-4-4 0-16,3 1 0 0,1 2 0 0,-1-3 0 16,-3-9 9-16,4 4-9 0,-1 5 0 0,4 0 0 15,-3-5 0-15,3 5 0 0,0 0 0 0,0-9 0 0,-3 10 8 0,6-7-8 16,-3 6 11-16,0-9-3 0,0 10-8 0,0-7 12 15,1 3-4-15,2-3-8 0,-3 4 11 0,0-4-11 16,7 6 15-16,-3-6-4 0,3 4-1 0,0-4 0 16,-3-3-10-16,3 6 10 0,3-3-10 0,-2 3 10 15,-5-3-10-15,4 1 0 0,4 2 0 0,0-3 0 0,-4-3 0 0,3 6 0 16,1-3 0-16,0-3 0 0,-4 0 0 0,3 7 0 16,-3-4 0-16,1 0 0 0,-1-3 0 0,-4 6 8 15,4-3-8-15,0-3 0 0,1 0 0 0,-5 0 0 16,4 0 8-16,0 0-8 0,0 0 0 0,4 0 0 15,0 0 0-15,-4-3 8 0,4-3-8 0,3 6 0 16,0 0 9-16,0-3-9 16,-3 0 22-16,6-4 0 0,1-2 0 0,0 9 0 0,-4-3-22 0,0-3-8 15,4 2 0-15,-1-5 0 0,1 0 8 16,-4 6 0-16,0-7 0 0,1 1 0 0,-1-1 9 0,0 1 1 16,-3 3 0-16,-1-4 0 0,-3 1-10 0,4-1 0 15,-4 1 0-15,4 0 0 0,-4-4 8 0,0 4 0 16,0-1 0-16,0 4 0 0,0-10-8 0,0 13 12 0,1-6-12 0,2-1 12 15,-6 1-12-15,3 3 0 16,-4-4 0-16,5 1 0 0,-1-1 9 0,0 1-9 0,-7 0 10 0,3-4-10 16,5 4 0-16,-8-1 0 0,0-2 0 0,0 2 0 15,0 1 0-15,0 3 11 16,-4-4-11-16,1 1 10 0,-1-1 6 0,1-2 0 0,3-4 1 0,-3 4 0 16,-4 2-17-16,3-2-11 0,1 2 2 0,-4-2 0 15,3-1 9-15,-3 4 0 0,0-4 0 0,4 4 0 16,-1-7 0-16,-3 4 0 0,-3 2 0 0,-1 4 0 15,4-10 21-15,0 7 7 0,-3 3 0 0,-1-10 1 16,1 6-21-16,3 4-8 0,-4-3 0 16,0-1 9-16,1-2-9 0,-1-4 12 0,1 4-12 0,-1 2 12 0,1 1-12 0,-4-4 0 15,7 4 0-15,-4-1 8 16,1-2-8-16,-1 3 0 0,1 5 0 0,3-5 0 16,-4 0 0-16,1-1 0 0,-4 4 0 0,-1 0 0 15,5-4-9-15,-1 1 9 0,-3 6-12 0,0-7 12 16,0 1 0-16,0 6 0 0,4-4 12 0,-1 1-3 15,-3-3-9-15,0 2-11 0,0 4 3 0,0-6 0 0,0 6 8 0,0-3 0 16,0 2 0-16,0-2 0 0,3 3 0 0,-6-6 9 16,3 9 0-16,-4-10 0 0,7 10-9 0,-6-3-11 15,-1 3 3-15,1-6 0 0,-4 6 8 0,-1 0 0 16,1 0 0-16,0 0 0 0,0 0 0 0,0 0 0 16,3 0 0-16,-3 0 0 0,0 0 0 0,0 0 0 15,0 0 0-15,0 0 0 0,0 0 0 0,0 0 0 0,0 0 0 0,-1-3-8 16,1 3 8-16,0 0 0 0,0 0 0 0,0 0 0 31,3 0-48-31,-3 3-5 0,-3-3-1 0,3 0 0 16,3 0-88-16,0 0-18 0,1 0-3 0,-1 0-789 15</inkml:trace>
  <inkml:trace contextRef="#ctx0" brushRef="#br2" timeOffset="49288.12">26363 6232 889 0,'0'0'39'0,"4"-3"9"0,-4 3-39 0,0-9-9 0,0 9 0 0,0 0 0 15,0-10 50-15,0 10 8 0,-4-3 2 0,4 3 0 16,-7-6-48-16,7 6-12 0,-7 0 0 0,3 0 0 15,-3 0 0-15,0 0 0 0,0 0 0 0,0 0 0 16,0 0 18-16,0 6 2 0,0-3 0 0,0-3 0 0,3 0 35 0,4 0 7 16,0 0 2-16,-7 0 0 0,0 0 0 0,-3 0 0 15,6 0 0-15,-6 0 0 0,3 0-39 0,0 0-7 16,7 0-2-16,-7 7 0 0,-4-4-16 0,0-3 0 16,1 0-8-16,-4 9 8 0,3-9 0 0,-3 3 0 0,0 4 0 15,0-4 0-15,0 3 0 0,-4-3 0 0,0 7 0 16,-3-7 0-16,0 6 0 0,3-3 0 0,1-2 0 0,-1-4 10 15,0 6 14-15,1-3 2 0,6-3 1 16,-3 3 0-16,4-3 11 16,-1 0 2-16,0 0 1 0,1 0 0 0,3-3-13 0,-4 3-4 0,4 0 0 0,0-3 0 15,0 6-24-15,0-3 0 16,0-3 0-16,-4 3 0 0,4 3 0 0,0-3 0 16,-3 0 0-16,-1 0 12 0,0 3-12 0,1-3 0 15,-1 6-12-15,1-3 12 0,-4-3 0 0,3 7 0 16,0-4 0-16,4-3 0 0,-3 0 12 0,-1 3-4 0,4 3 0 0,-3-6 0 15,2 3-8-15,-2-3 0 0,6 0 0 0,-3 7 0 16,0-7 14-16,-3 0-2 0,3 3-1 0,0-3 0 16,0 0-3-16,-4 6 0 0,4-3 0 0,0 0 0 15,-4 4-8-15,1-4 8 0,6-3-8 0,-3 6 8 16,-4-3-8-16,1 3 0 0,3-2 0 0,-4-1 0 0,1-3 0 0,-1 9 0 16,4-9 0-16,-4 6 0 0,1-2 0 0,3 2 0 15,-4-3 0-15,4 0 0 0,0-3 0 0,0 6 0 16,-4-2 0-16,1 2 0 15,3-3 0-15,0-3 0 0,-4 0 0 0,4 9 0 0,-3-6 0 0,3 4 0 16,-4-4 0-16,4-3 0 0,-4 9 0 0,4-6 0 16,-3-3 0-16,3 10 0 15,-4-10 0-15,0 9 0 0,1-9 0 0,-1 10 0 0,1-7 0 0,-1-3 0 16,1 9 0-16,-5-3 0 16,1-2 0-16,4-4 0 0,-4 9 10 0,-1-6-10 0,5-3 12 0,-4 10-12 15,3-10 12-15,-3 6-12 0,4-3 8 0,-1 0-8 16,0 3 0-16,1-3 0 0,3 4 11 0,7-7-11 15,-7 3 10-15,-4 6-10 0,0-6 0 0,1 7 0 16,-4-10 0-16,3 9 0 0,1-2 0 0,-4-1 0 0,3 0 0 0,-3-3 0 16,3 7 0-16,1-4 0 0,-4 0 0 0,3-6 0 15,-3 10 0-15,3-4 0 0,1-3 0 0,-1 0 0 16,1 3 19-16,-1-2-3 0,0 2 0 0,4-3 0 16,-3 3 4-16,3-3 0 0,0 0 0 0,0-3 0 15,-1 7-12-15,5-4-8 0,-4-3 12 0,0 9-12 16,0-9 8-16,3 0-8 0,-3 7 0 0,0-1 0 15,0-6 0-15,-3 9 0 0,2-3 0 0,-2-2 0 16,-1 8 0-16,1-2 0 16,-1-1 0-16,1 0-9 0,-1-5 9 0,-3 11 0 15,3-2 0-15,1-4 0 0,-4 4 0 0,3-4 0 0,0 1 0 0,1-1 0 16,-1-3 0-16,1 4 0 0,-1-1 0 0,-3 4 8 16,7-4-8-16,-4 4 0 0,-3-4 0 0,4 7 0 15,3-10 0-15,-4 10 0 0,0-7 9 0,-3-3-9 16,4 10 11-16,-4-10-11 0,3 4 10 0,-3-1-10 15,0 0 9-15,0-5-9 0,7 5 8 0,-4 0-8 16,0 1 0-16,4-1 8 0,-3-6-8 0,3 7 0 0,0-1 0 0,0 1 0 16,0-1 0-16,3-6 0 0,-3 10 0 0,3-4 0 15,-3 4 0-15,4-4 0 0,3 0 0 0,-4 1-11 16,1-1 1-16,-1 4 0 0,4-4 10 0,-3 1 0 16,-1 2 0-16,1-3 0 0,-1 4 0 0,1-4 0 15,-1 1 0-15,1 2 0 0,-1-2 24 0,4-1 6 16,-3 4 2-16,3-4 0 15,0-6-32-15,0 7 0 0,0 2 0 0,0-2 0 0,3-1 0 0,-3 4 0 16,0-4 0-16,0 0 0 0,4 4 12 16,-1-4-3-16,-3 1-1 0,4 2 0 0,-1-2-8 0,1 2 8 15,-1-2-8-15,1-1 8 0,3 4-8 0,-4-4 0 16,1 0-10-16,3 4 10 0,-4-4 0 0,5-2 0 16,-1-4 0-16,0 6 0 0,0 1 15 0,0-7-4 15,-4 6-1-15,4-6 0 0,0 4 2 0,0-4 1 0,1 6 0 0,-1 1 0 16,3-7 13-16,-3 3 2 0,0-3 1 0,-3 6 0 15,3-2-29-15,3-1 8 0,-3 3-8 0,1-2 0 16,-1-1 0-16,0 3 0 0,3 1 0 0,1-1 0 16,-1 1 0-16,1-7 0 0,-4 6 0 0,4 1 0 15,-1-7 0-15,1 6 0 0,-1 0 0 0,1 4 0 16,-4-4 0-16,4-2 0 0,-1-4 0 0,1 6 0 16,-1-6 0-16,1 7 0 0,-4-1 0 0,4-6 0 0,-1 7 0 15,4-1 0-15,-3-3 0 0,-1 1 0 0,1-7 0 0,3 9 0 16,0-3 0-16,-3-2 0 15,3 5 0-15,0-6 0 0,0 6 0 0,0-2 0 0,0-4 0 0,0-3 0 16,1 9 0-16,2-6 0 16,-3 4 0-16,4-4 0 0,0-3 0 0,3 6 0 15,-4-3 0-15,8-3 0 0,-4 3 0 0,4-3 0 16,-7 0 0-16,3 0 0 0,0 0 0 0,4 0 0 16,-1 0 0-16,1 0 0 0,0 0 0 0,-1 0 0 0,-2 0 9 0,2 0-1 15,-3 0 0-15,1 0 0 0,-1-3-8 0,0 3 0 16,4 0 0-16,-1-3 0 0,1 3 0 0,0-6 0 15,-1 6 0-15,1 0 0 0,3 0 0 0,1 0 0 16,-5-3 0-16,1-4 0 0,0 7 0 0,-1-3 0 0,1-3 0 0,-4 3 0 16,4 3 0-16,0-10 0 0,-1 10 0 0,-3-9 0 15,4 9 0-15,-4-3 0 0,4-6 0 16,-4 9 0-16,0-4 0 0,1-2 0 0,2 3 0 0,-3-3 0 16,8 6 0-16,-5-3 0 0,-3-1 0 0,4-2 0 15,3 3 0-15,-3-3 0 0,0-4 0 0,-1 7 0 16,1 0 0-16,0-3 0 0,0-4 0 0,-1 7 0 15,1-6 0-15,-4 6 0 0,0-4 0 16,0-2 0-16,-3 6 0 0,0-7 0 16,-1 7 0-16,1-3 0 0,0-3 0 0,-1 6 0 0,4-7 0 0,-3 7 8 15,3-3-8-15,-3-4 0 0,0 4 0 0,3 0 8 16,3-4-8-16,1 7 0 0,-4-6 0 0,0-1 0 16,-3 1 0-16,3 6 0 0,-3-7 0 0,3 1 0 15,0 6 8-15,4-6 0 0,-7-1 0 0,3 7 0 16,0-3-8-16,-4-4 8 0,5 4-8 0,-5-3 8 15,4-1-8-15,1 1 0 0,-1-1 0 0,3 1 0 16,1-4 8-16,0 1-8 0,-4-1 12 0,4-2-4 0,3 2-8 0,-3 1 0 16,-1-4 0-16,1 3 0 0,3 1 0 15,0-1 0-15,4-2 0 0,-4 2 0 0,-3-6 0 0,7 7 0 16,-7-1 0-16,-1-6 0 0,1 7 0 0,0-7 0 16,-4 6 0-16,0 1 0 0,0-4 0 0,0 4 0 15,-3-4 0-15,0 0 0 0,3 4 0 0,-4-1 0 16,1-2 8-16,-4 2-8 0,0 0 8 0,0 1-8 0,1-4 0 15,-5 4 8-15,1-1-8 0,-1 1 0 16,4-4 0-16,0 0 8 0,1 1-8 16,-5 2 0-16,1-6 0 0,-1 7 0 0,-3-7 0 0,4 6 0 0,-4-5 0 15,4 5 0-15,-4-6 0 0,0 7-9 16,0-10 9-16,-4 3-13 0,4 3 13 0,-3-3 0 16,-1 1 0-16,-3-4 0 0,4 6 0 0,-4 0 0 15,3-6 0-15,-3 10 0 0,-3-7 0 0,-1 6 0 16,1-5 0-16,-1 5 0 0,-3 0 0 0,0-2 15 0,0 2-3 0,0 1-1 15,-3-7-11-15,-1 9 0 0,0-2 0 0,1-1 0 16,3 1 0-16,-4-4 0 0,-3 7 0 0,0-4 0 16,3 1 0-16,4-1 0 0,-7-3 0 0,0 4 0 15,0-1-11-15,0 1 11 0,0 2-8 0,0-5 8 16,-4 8-16-16,4-2 1 0,-4 0 1 16,1-1 0-16,-5-2 14 0,5 2 0 0,-4 1 0 0,3-1-9 0,-3 1 9 15,0 6 0-15,0-6 0 0,-1 9 0 0,1-10 0 0,0 7 0 16,0-3 0-16,0 6-8 0,-4-7 8 0,7 1 0 15,-3 6 0-15,0-9 0 16,0 9 0-16,0-3 0 0,0-4 0 0,-4 4 0 16,4 0 0-16,-4-3 0 0,7 6 0 0,-3 0 0 15,0-3-9-15,0-4 9 0,0 7-10 0,-1 7 10 16,1-14 0-16,0 7 0 0,-4 0 0 0,8 0 0 16,-4 7 0-16,-1-7 0 0,1 3 0 0,0-3 0 15,0 0-8-15,0 0 8 0,3 0 0 0,-3 0-9 0,3 0 9 0,-3 0 0 16,0-3 0-16,3 3 0 0,-3-7 0 0,4 7 0 15,2 0 0-15,1 0 8 0,-3-3-8 0,3-3 0 16,0 3 0-16,-1 3 0 0,5 0 0 0,-4-3 0 0,0 3 0 16,3 0 0-16,0 0 0 0,-3 0 0 0,4 0 0 0,-4 3 0 15,0-3 0-15,3 0 0 0,-3 3 0 0,0 3 0 16,3-6 0-16,-3 3 0 0,7-3 0 0,-4 0 0 16,1 7-18-16,3-7-5 0,0 3-1 0,0-3 0 15,0 6 4-15,7-6 0 0,-7 0 0 0,7 0 0 31,0 0-11-31,-4 0-1 0,-3 0-1 0,7 0-719 0,0 0-143 0</inkml:trace>
  <inkml:trace contextRef="#ctx0" brushRef="#br2" timeOffset="52558.42">26825 5762 172 0,'0'0'16'0,"0"0"-16"0,0 0 0 0,0 0 0 15,0 0 56-15,0 0 9 0,0 0 2 0,0 0 0 0,0 0-35 0,0 0-6 16,0 0-2-16,0 0 0 0,0 0 15 0,0 0 2 15,0 0 1-15,0 0 0 16,0 0 6-16,0 0 2 0,0 0 0 0,-7-6 0 16,0 6 18-16,0 0 3 0,0 0 1 0,0 0 0 15,3 0 12-15,-6 0 4 0,3 0 0 0,0 0 0 16,-4 0-31-16,4 0-5 0,-3 0-2 0,2 6 0 16,1-3-40-16,4-3-10 0,-4 0 0 0,0 0 0 15,0 0 0-15,0 3 0 0,0 4 0 0,0-4 0 0,-1 3 0 0,1-3 0 16,0-3 0-16,7 0 0 0,-7 0 0 0,-3 0 0 15,-4 0 0-15,0 6 0 0,3 1 17 0,-3-7 5 16,-4 6 1-16,4-3 0 0,-4-3 13 0,1 9 4 16,-1-2 0-16,-3-1 0 0,3 3-23 0,1-2-4 15,-1 2-1-15,0-3 0 0,1 1-12 0,-1-4 0 0,4 6 0 16,-4-6 0-16,1 4 0 0,-1-4 0 16,0-3 0-16,-3 9 0 0,4-9 15 0,-1 6-3 15,-3 1-1-15,0-7 0 0,0 0 15 0,-1 0 3 16,1 6 1-16,-3-3 0 0,2-3-10 0,-2 9-1 0,2-9-1 0,1 7 0 15,-3-1-10-15,2-6-8 0,5 9 12 16,-4-9-12-16,-1 10 0 0,1-10 0 16,4 9 0-16,-4-6 0 0,3 4 0 0,0-4 0 15,1 3 0-15,-5-3 0 0,1 0 0 0,0 4 0 0,0-4 0 0,0-3 0 16,0 9 0-16,-4-9 8 0,4 6-8 0,-4 1 0 16,4-7 15-16,0 9-4 0,0-9-1 0,-1 9 0 15,-2-9 17-15,6 10 3 0,-3-7 1 0,0-3 0 16,3 9-31-16,-3-9 0 0,7 10 0 0,0-4 0 15,-4-3 0-15,4 7 0 0,0-7 0 0,-4 6 0 16,4-6 0-16,-4 7 0 0,4-1 0 0,-3-3 0 0,-1 1 0 0,0 2 8 16,1-3-8-16,-1-2 9 0,0 5 5 0,1-6 1 15,-1 6 0-15,1 1 0 0,-5-7 3 0,8 6 1 16,-3-2 0-16,3 2 0 0,-8-3 8 0,1 1 1 16,7-4 1-16,-4 6 0 0,1 1-29 0,-1-7 0 15,1 6-11-15,-1 1 11 0,4-1 0 0,0-6 0 16,0 6 9-16,-1 1-1 0,1-10 4 0,0 9 0 15,4-6 1-15,-4 7 0 0,3-4-13 0,-3 0 8 16,3 4-8-16,1-4 0 0,-1 3 13 16,1-2-3-16,2-7-1 0,-2 9 0 15,3 1-9-15,-4-1 0 0,1 0 0 0,-4-5 8 0,3 5-8 0,0 0 0 0,-3-6 0 0,0 7-11 16,0-4 11-16,0 0 0 16,0 1 0-16,-4 2 8 0,1-6-8 0,2 10 9 15,1-7-9-15,0-3 10 0,0 7 1 0,0-4 0 16,-4 0 0-16,8 0 0 0,-4-2-3 0,0 5-8 0,3-6 12 0,0 6-4 15,1-2-8-15,-1-4 0 0,1 6 9 0,3-6-9 16,-4 7 0-16,0-4 0 0,4-3 0 0,0 7 0 16,-3-1 0-16,3-6 0 0,0 7 0 0,-4-1 0 15,4 0 0-15,0 1 0 0,-4 2 0 0,4-8 0 16,0 5 15-16,0 3-2 0,0-2 0 0,0-1 0 16,-4 4-13-16,4-4 0 0,0 1 0 0,0 2 0 15,0-2 0-15,-3 2 0 0,-1 4 0 0,4-4 0 16,-4-2 0-16,4-1 0 0,-3 4 0 0,3-4 0 15,0 1 8-15,-4 2 0 0,4-9-8 16,-4 13 12-16,4-10-12 0,-3 4 0 0,3 5 0 0,0-2 0 16,0-1 0-16,0 1 0 0,-4-4 0 0,4 1 0 15,0 2-8-15,0 4 8 0,-4-4 0 0,4-2 0 16,0 2 0-16,0-2 0 0,0 2 0 0,0 1 0 16,-4-4 0-16,1 1 0 0,-1-1 0 0,4 1 0 15,0-1 0-15,0-3 0 0,-7 4 0 0,3-1 0 0,4 0 14 0,0 1 0 16,-3 2 0-16,-1-2 0 0,1-1-14 0,2 1 0 15,-2-1 0-15,3 4 0 0,-4-4 0 0,4-3 0 16,0 10 0-16,0-4 0 0,0-2 12 0,-4 2-3 16,4-2-1-16,0 2 0 0,-3-2-8 0,3 2 0 15,3-2 0-15,1-1-11 0,-4 1 11 0,3 2 0 16,-3 1 0-16,3-4 0 0,-3 0 0 0,4 1 0 16,-1 2 0-16,-3-2 0 0,4-1 0 15,-1 1 0-15,1 2 0 0,-1 1 0 0,1-4 0 0,-4 4 0 16,0-4 10-16,3 0-10 0,-3 4 0 15,0-4 8-15,3 1-8 0,-3 2 0 0,4-2 10 0,-1-1-1 0,1-6 0 16,-1 7 0-16,4-10 3 0,0 9 0 16,-3 1 0-16,3-7 0 0,-4 6 0 0,4-9 1 15,0 9 0-15,0-2 0 0,0-1-13 0,0-6 0 16,4 9 0-16,-1 1 0 0,-3-10 0 0,0 9 0 0,4-6 0 0,-4 7 0 16,3-1 0-16,1 1 0 0,-4-7 0 0,3 6 0 15,1 1 0-15,-4-7 14 0,0 6-4 0,0 0-1 16,0 1-9-16,3-1 0 0,-3 1 0 0,0-4 0 15,0 3 0-15,0 1 0 0,4-4 0 0,-4 0 0 16,0-6 0-16,3 10 0 0,-3-1 0 0,4 1 0 0,-4-10 0 0,3 3 0 16,1 6 0-16,0 1 8 0,-1-1-8 0,1-6 0 15,-4-3 9-15,3 9-9 0,1 1 0 0,-1-1 8 16,1 1-8-16,-1-1 0 16,1-3 8-16,-1 1-8 0,-3-4 8 0,4 6-8 0,-1 1 0 0,1-1 0 15,3 0 0-15,-4 1 8 0,1-4-8 0,3 3 0 16,-3 1 0-16,3-1 0 0,-7-9 0 15,7 10 0-15,0-7-11 0,0 6 11 0,0-6 0 16,3 4 0-16,1-4 0 0,0-3 10 0,-4 9-10 16,7-9 0-16,-4 0 9 0,1 6-9 0,0-2 11 0,-1-1-3 15,1-3 0-15,-1 9 0 0,1-9-8 0,3 6 0 16,-3-2 0-16,-1-4 0 0,-3 9 0 0,4-6 0 16,3-3 0-16,-4 6 0 0,5-2 0 0,2-4 0 15,-3 0 0-15,0 6 0 0,4-3 0 0,0-3 0 16,-1 0 0-16,1 0 0 0,0 0 0 0,-4 0 0 0,3 0 0 15,-3 0 0-15,1 0 0 0,2 0 0 0,-6 0 0 0,3 3 0 16,0 3 0-16,-3-6 0 0,3 0 0 0,0 3 0 16,-4-3 0-16,5 7 0 0,-1-4 0 0,0-3 0 15,0 6 0-15,4-3 0 0,-4-3 0 16,3 3 0-16,4-3 0 0,-3 0 0 0,0 0 0 16,-1 0 8-16,1 0-8 0,3 0 0 0,-3 0 0 15,-4 0 0-15,4 0 0 0,-1 0 0 0,-3 0 0 0,4 7 0 16,-4-7 0-16,0 0 0 0,0 0 0 15,0 0 0-15,0 0 0 0,1 0 0 0,-5 0 0 16,4 0 0-16,-3 3 0 0,3-3 0 0,-3 0 0 0,3 0 8 16,0 0-8-16,0 0 0 0,0 0 0 0,0 0 0 15,4 0 0-15,-4 0 0 0,4 0 0 0,3 0 0 16,0-3 0-16,0-4 0 0,0 7 0 0,-3 0 0 16,3 0 0-16,-3-3 0 0,3 3 0 0,-4-3 0 15,5 3 0-15,-5-6 0 0,1 6 0 0,0 6 0 0,-4-6 0 0,0 0 0 16,3 3 0-16,-3-3 0 0,1 0 0 0,-1 3 0 15,-4-3 0-15,4 0 0 0,1 0 0 0,-1 0 0 16,-4 0 0-16,4 0 0 0,0 0 0 0,1 7 0 16,-1-7 0-16,3-7 0 0,-3 7 0 0,4 0 0 15,0 0 0-15,-1 0 0 0,1-3 0 0,0 3 0 16,6-3 0-16,-3-3 0 0,4 6-10 0,-4-3 10 16,4 3 0-16,-4-7-9 0,4 7 9 0,-4 0 0 0,0-3 0 15,0 3 0-15,4-6 0 0,-4 6 0 0,4-3 0 0,-4 3 0 16,0 0 0-1,0 0 0-15,1 0 0 0,-1 0 8 0,-4 0-8 0,5 0 0 16,-1-3 0-16,-4 3 0 0,5-6 0 0,-1 6 0 16,3-4 0-16,1-2 0 0,-4 6 0 0,4-3 0 0,-4-6 0 0,7 5 0 15,-3-2 0-15,0 3 0 0,-1-3 0 0,5-1 0 16,-5 1 0-16,1-3 0 0,0 6 0 0,-1-7 0 16,1 1 0-16,0 6 0 0,3-4 0 0,-3-2-8 15,-4 6 8-15,4-7 0 0,3 7 0 0,-3-3 0 16,-1 0 0-16,1 0 0 0,0-4 0 0,3 1 0 15,-3 6 0-15,-1-7 0 0,1 7 0 0,0-3 0 16,-1 3 0-16,1-7 0 0,0 1 0 0,-1-1 0 0,1 1 0 0,-4 3 0 31,0-10 0-31,-3 4 0 0,7 2 31 0,-1 1 1 0,-2-4 1 0,2 1 0 0,1-1-33 0,3-3-11 16,0 7 0-16,1 3 0 0,-5-10 11 0,5 3 0 16,-5 4 0-16,1 0 8 0,3-4-8 0,-3 4 0 15,3-1 0-15,0-2 0 0,-3 2 0 0,0 1 0 16,-4 3 0-16,4-10 0 0,-4 10 0 15,0-10 0-15,4 7 0 0,-4 2 0 0,0-8 0 16,4 5 11-16,-4-2-3 0,3-1 0 16,-6 1-8-16,7-4 0 0,3 3 0 0,-3-5 0 15,-4 2 0-15,0-3 0 0,4 0 0 0,-4 4 0 0,4-4 11 0,-4 0-3 16,0-3-8-16,0 3 12 0,0 4-12 0,0-4-10 16,-3 0 2-16,0-3 0 0,-4 9 8 0,3-5 0 15,1 5 0-15,0-6 0 0,-4 7 0 0,4-7 0 16,-4 6 0-16,3-5 0 0,1 2 0 0,0-3 0 0,3 7 0 0,0-7 0 15,-3 0 0-15,-1 6 0 0,4-5 0 0,-7 5 0 16,1-9 0-16,-5 3 9 0,4 4-9 0,0-4 10 16,0 0-10-16,1-3 0 0,-5 9 9 0,1-5-9 15,-1-4 0-15,1 3 0 16,-1-3 0-16,-2 0 0 0,2 3 0 0,1-3 0 16,-4 0 0-16,0 0 0 0,0 10 0 0,0-7 0 0,-4 0 0 0,1 7 0 15,0-10 0-15,3 3 0 0,-4 6 0 0,1-6 0 16,-1 4 0-16,-3-4 0 15,4 6 0-15,-4-5 0 0,3 5 0 0,-3-6 0 16,-3 7 0-16,-1-1 0 0,1-6 0 0,-1 1-12 0,-3 5 4 0,-4-6 0 16,4 7 8-16,0-1 0 0,0-3 0 0,-3 4-8 15,-4-7 8-15,3 6 0 0,0 1 0 0,1-1 0 16,-1-2 0-16,4 2 0 0,-3 1 0 0,3-1 0 16,-4-3-9-16,0 4 0 0,4 2 0 0,-7 1 0 15,0-3 9-15,0 2 12 0,0 1-2 0,-4-4-1 0,1 10-23 0,-1-3-5 16,-3-4-1-16,3 7 0 0,-3-6 9 0,3 6 2 15,-3-4 0-15,4 4 0 0,-1-6 9 0,0 9 0 16,-3-10 0-16,3 7-8 0,-3-3 8 0,0 3 0 16,4-7 0-16,-5 10 0 15,1-3 0-15,0-3 0 0,0 3 0 0,0-3 0 0,0 6 0 0,-1-7 0 16,-2 1 0-16,-1 6 0 0,4-3 0 0,-4-3 0 16,4 6 0-16,0 0 0 0,0-3 0 0,3-7 0 15,0 10 0-15,-3-3 0 0,4-3 0 0,-1 6 0 16,4-10 0-16,0 10 0 0,0-3 0 0,-4-6 0 15,4 6 0-15,3-4 0 0,-3-2 0 0,-4 9 0 16,4-6 0-16,-3-1 0 0,3-2 0 0,-4 9 0 16,0-9 0-16,4 9 0 0,-3 0 0 0,2-7 0 15,-2 1 0-15,6 3 0 0,-3-3 0 0,0 6 0 16,3-3 0-16,-3-7 0 0,0 10 0 0,0-3 0 0,4-3 0 0,-5 6 0 16,1 0 0-16,0-3 0 0,4 3 0 0,-1-7 0 15,-3 7 0-15,3 0 0 0,1 0 0 0,-1-3 0 16,4 3 0-16,0-3 0 0,0-3 0 0,-4 6 0 15,8-3 0-15,-4-4 0 0,0 7 0 0,-4-3 0 16,4 3 0-16,0-6 0 0,0 6 0 0,-4 0 0 16,4 0 0-16,0 0 0 0,-3-3 0 0,3 3 0 15,-4 0 0-15,1 0 0 0,-1 0 0 0,0 0 0 16,1 0 0-16,-4 0 0 0,3 3 0 0,0-3 0 0,4 0 0 0,-3 0 0 16,3 0 0-1,0 0 0-15,-4 0-10 0,4 0 10 0,0 0-12 0,4 0 12 16,3 0-16-16,-8 0 3 0,1 0 1 0,7 0 0 31,-3 0-76-31,3 0-16 0,0 0-2 0,0 0-1 0,0 0-43 0,0 0-9 0,0 0-1 0,0 0-1 16</inkml:trace>
  <inkml:trace contextRef="#ctx0" brushRef="#br2" timeOffset="56286.34">27069 5395 1364 0,'0'0'60'0,"0"0"13"15,-7 3-58-15,0-3-15 0,7 0 0 0,-4 7 0 0,-7-4 21 0,1-3 2 16,3 9 0-16,0-9 0 0,-4 3-23 0,4 3-10 15,0-6 1-15,0 4 0 0,0-4 1 0,0 0 0 16,0 0 0-16,0 0 0 0,0 0 8 0,0 0 8 16,-4-4-8-16,0 4 11 0,4 0 0 0,-3 4 0 15,-1-4 0-15,1 0 0 0,-8 0 27 0,7 0 6 16,-6 6 0-16,3-3 1 16,-7-3 5-16,3 6 1 0,-3 1 0 0,3-7 0 0,-3 6-31 0,3-3-5 15,1 3-2-15,-1-3 0 16,0 4-4-16,1-1-1 0,-4 0 0 0,3-3 0 0,0 7-8 15,1-10 0-15,-1 9 0 0,0-6 0 0,4-3 0 0,-3 7 0 16,-1-4 0-16,4-3 8 0,-4 9 12 0,1-9 1 16,-1 3 1-16,4 3 0 0,-4-6 14 0,1 4 4 15,-1-4 0-15,0 6 0 0,1-3-10 0,-5-3-2 0,5 0 0 0,-1 6 0 16,-3 1-6-16,3-7-2 0,-3 0 0 0,4 0 0 16,-1 6-11-16,0-6-9 0,1 3 12 0,-4 3-12 15,3-6 0-15,-3 3 0 0,7-3 0 0,-4 7 0 16,0-4 0-16,1 0 0 0,-1-3 9 0,4 6-9 15,0-3 0-15,0-3 8 0,0 10-8 0,-1-10 0 16,1 0 17-16,4 6 1 0,-4-3 0 0,0 0 0 16,-1-3 12-16,1 0 2 0,0 7 1 0,0-4 0 15,0-3-33-15,-4 0 0 0,1 6 0 16,-4-3 0-16,3-3 12 0,-3 3-4 16,0 4 0-16,3-4-8 0,-3 6 11 0,3-9-11 0,1 13 10 0,-1-13-10 15,-7 6 9-15,4-3-9 0,3 3 8 0,1-3-8 16,3 4 0-16,-4-4 0 0,4 0 0 0,0 3 0 15,-4-3 0-15,4 7 0 0,-4-10 0 0,4 6 0 16,0-3 15-16,0 0-3 0,0 4 0 0,0-4 0 16,-4 3 4-16,4-3 0 0,-4 0 0 0,4 7 0 15,-3-10-7-15,-1 9-1 0,-3-3 0 0,0 1 0 0,0 2-8 0,-1-3 0 16,-2 4 0-16,3-4 0 0,-1 3 12 0,-2 1 0 16,2-4 0-16,1 0 0 0,4 4-12 0,-1-1-17 15,0 1 4-15,1-7 1 0,-1 6 12 0,4 4 0 16,0-13 0-16,3 9 0 0,-3 0 11 0,0-2-11 15,0-1 10-15,0 0-10 0,3 4 9 0,-3-7-9 0,0 6 8 0,3-6-8 16,-3 7 0-16,0-1 0 0,0-6 8 16,-3 7-8-16,2-4 11 0,1-3 0 0,-7 10 0 0,7-7 0 15,0-3-3-15,-4 6 0 16,1 1 0-16,-1-7 0 0,4 6 7 0,3-2 1 0,-3-4 0 0,4 9 0 16,-1-5-7-16,0-4-1 0,1 6 0 15,-1-6 0-15,1 7-8 0,-1-1 0 16,1 4 0-16,-1-13 0 0,-3 15 0 0,0-5 0 15,3-4 0-15,-3 3 0 0,0 1 0 0,0 2 0 16,-4-2 0-16,4-1 0 0,-4-6 0 0,4 7 0 0,0-1 0 0,4 4 8 16,-5-4-8-16,1 1 8 0,4 2-8 0,-1-3 8 15,1 1-8-15,-1 2 12 0,4-2-12 0,-4-1 12 16,4 1-4-16,-3 2-8 0,3-2 12 0,0-1-4 16,-4 0-8-16,0 4 0 0,4-4 0 0,-3 4 0 15,-4-1 0-15,3-2 0 0,-3 2 0 0,0-2 0 0,0-1 0 0,0 4 0 16,-4 2-12-16,4-5 12 0,-4-4 0 0,4 4 0 15,0 2 0-15,4-3 12 0,-8 1-12 0,7-1 12 16,-3 1-12-16,4-7 12 0,-5 6-12 0,5 4 0 16,-1-4 0-16,1 1 0 0,-1-1 0 0,1-6 8 15,-1 7-8-15,4-1 0 0,-4 4 0 16,4-4 0-16,-3 0 0 0,-1 4 0 0,4-4 0 0,0 4 0 16,-4-4 0-16,1 10 0 15,-1-6 0-15,1-1 0 0,-1 7 0 0,-3 0 0 0,7-7 0 0,-4 1 0 16,1 3 0-16,-1-1 0 0,4-5 0 15,-3 8 0-15,2-5 0 0,-2 0-11 0,3-4 11 0,0 7 0 16,0-10 8-16,3 3-8 0,-6 7 8 0,3-10-8 16,0 4 10-16,-1-1-10 0,1 4 11 0,0-4-11 15,-3 0 12-15,6 1-12 0,-6-1 0 0,6 1 0 0,-6-4 0 0,6 3 0 16,-7 1 0-16,4 2 0 0,0-2 0 0,0-1 0 16,-3 4 0-16,3-4 0 15,0 4 10-15,3-4-10 0,-3 0 0 0,0 1 0 0,0-7 0 0,0 13 0 16,3-7 8-16,-3-3-8 0,0 4 8 0,0 2-8 15,4-2 15-15,-1-1-3 0,1 0 0 0,-1 1 0 16,0 2-12-16,-3-2 0 0,4-1 0 0,-1 4 0 16,1-1 0-16,-1-2-10 0,1 2 10 0,-4-2-8 15,3 5 8-15,1-8 0 0,-1 11 0 16,-3-5 0-16,4-4 0 0,-4 10 0 0,-1-6 8 0,5-1-8 16,-4 4 0-16,0-4 0 0,0 1 0 15,3-4 0-15,-3 4 0 0,4 3 0 0,-4-4 0 0,0 1 0 0,-1-4 0 16,5 1 0-16,-4-1 0 0,3 4 11 15,1-10-11-15,-4 6 12 0,3 0-12 0,-3 4 12 16,4-4-12-16,-4 1 0 0,3-1 0 0,-3 1 0 16,4 2 0-16,-5-2 0 0,1 2 0 0,4-2 0 15,-1 2-11-15,-3-3-1 0,4 4 0 0,-4 6 0 0,0-7 12 0,0-2 0 16,0 2 0-16,-1 4 8 0,1-7 3 0,4-2 1 16,-8 8 0-16,4-2 0 0,4-4 5 0,-4 1 2 15,0-4 0-15,0 3 0 0,3 1-19 0,1 2 0 16,-5-2-11-16,5-1 11 0,-1 1 0 0,1-7 0 15,-1 6 10-15,1 1-2 0,-1 2-8 0,1-3 12 0,-1 1-4 0,4-1 0 16,-7-6-8-16,4 7 0 0,3-1 0 0,0 1 0 16,-4-7 0-16,1 6 0 0,-1 1 0 0,4-10 0 31,0 0 0-31,0 12 0 0,-3-6 0 0,3-6 0 0,3 10 0 0,1-4 0 0,-8 4 0 0,4-1 0 16,0-9 0-16,0 3 0 0,0-3 0 0,0 0 0 15,0 0 0-15,4 9 0 16,-4-9 0-16,7 10 0 0,-7-10 0 0,3 6 8 15,4-3-8-15,0 0 8 0,-7-3-8 0,7 10 0 0,-3-4 0 16,-4-6 0-16,10 3 0 0,-2 4 0 16,-8-7 0-16,7 6 0 0,0 0 0 0,0-3 0 0,0 3 0 0,-4-2 0 15,-3-4 0-15,7 9 0 0,-7-9 0 0,7 3 0 16,-7-3 0-16,7 6 0 0,0-2 0 0,1-4 8 16,-1 9-8-16,3-9 0 0,-6 3 0 0,6 3 8 15,-3-3-8-15,4-3 0 0,-4 10 0 0,4-10 8 16,-1 6-8-16,-3-3 0 0,0-3 0 0,4 3 0 0,-4 4 0 0,3-4 0 15,-2-3 0-15,2 9 0 0,-3-9 0 0,4 7 0 16,-4-4 0-16,3-3 0 0,-3 3 0 0,4-3 0 16,0 6 0-16,-1-3 8 0,4-3-8 0,-3 6 0 15,-1-2 0-15,-2-4 0 0,2 0 0 16,1 6 0-16,-1-6 0 0,4 3 8 0,-3 0-8 16,0-3 0-16,-4 6 0 0,3-2 0 15,-3-4 0-15,4 0 0 0,-1 6 0 0,-3-3 0 0,4 0 0 16,0-3 0-16,-4 6 0 0,0-6 0 0,3 4 0 0,1-4 0 15,-4 6 0-15,4-3 0 0,-1-3 0 0,1 6 0 16,-4-3 0-16,3-3 8 0,1 3-8 0,-4-3 0 16,4 7 0-16,-4-4 0 0,3-3 0 0,1 0 0 15,-1 6 0-15,-3-3 0 0,4-3 0 0,0 0 0 0,-1 7 0 16,1-4 0-16,-1 0 0 0,1-3 0 0,0 0 0 0,3 6 0 16,0-6 0-16,-4 0 0 0,4 0 0 0,1 3 0 15,2-3 0-15,-3 0 0 0,4 0 0 0,-7 0 0 16,-1 7 0-16,4-4 0 0,-3-3 0 0,3 0 0 15,0 0 0-15,-3 3 0 0,3-3 0 0,0 6 0 16,0-3 0-16,0-3 0 0,0-3 0 0,0 3 0 16,0 0 0-16,4 0 0 0,-4 0 8 0,0-6-8 15,4 3 0-15,-4 3 0 0,4 0 0 16,-4 0 0-16,0-10 0 0,0 10 0 0,0-3 0 0,4-3 0 16,-4 6 0-16,3 0 0 0,1 0 0 0,0-3 0 15,-4 3 0-15,4 0 0 0,3-3 0 0,-4 3 0 16,1 0 0-16,3 0 0 0,-3 0 0 0,3-7 0 15,-3 14 0-15,3-7 0 0,-4 0 0 0,1 0-8 16,3 0 8-16,-3 0 0 0,-1 0 8 0,5 0-8 16,-8 0 0-16,3 0 0 0,1-7 0 0,-4 7-8 15,4 0 8-15,-1 0 0 0,-2 0 0 0,2 0 0 0,-3 0 0 0,4-3 0 16,0 3 0-16,-1-6 0 0,1 6 0 0,-1 0 0 16,5 0 0-16,-5 0 0 0,1 0 0 0,0 0 0 15,-1 0 0-15,1-3 0 0,-4 3 0 0,4-7 0 16,-1 7 0-16,1 0 0 0,-1 0 0 0,1 0 0 15,0 0 0-15,-1-3 0 0,1 3 0 0,3-3 9 16,-3-3-9-16,-1 6 10 0,1 0-10 0,0 0 0 0,-4-3 0 0,4-3-11 16,-4 6 11-16,0 0 0 0,3 0 8 0,-3 0-8 15,1 0 0 1,2-4 0-16,-3 4 0 0,4-6 0 0,0 6 0 0,-1-3 0 0,4 3 0 0,1 0-8 16,-1-3 8-16,3-3 0 15,-2 6 0-15,2-10 0 0,-3 10 0 0,4-3 0 16,0 0 0-16,-4-3 0 0,0 6 0 0,0-4 0 15,1-2 0-15,-1 6 0 0,-4 0 0 0,1 0 0 16,0 0 0-16,-1 0 0 0,1-3 0 0,0-3 0 0,-1 6 8 0,1 0-8 16,-1 0 0-16,1-3 0 0,3 3 0 0,-3-10 0 15,0 10 0-15,3-3 0 0,3-3 0 0,-2 6 0 16,-1-3 0-16,0-4 0 0,4 4 0 0,-1 0 0 16,1-3 0-16,0 6 0 0,-1-10 0 0,1 10 0 15,0-3 0-15,-4-3 0 0,4 3 0 0,-4 3 0 16,0-3 0-16,-3-3 0 0,3 6 0 0,0-4 0 0,0-2 0 0,0 6 0 15,4-3 0-15,-4 3 0 0,0-9 0 0,4 9 0 16,0-4 0-16,-1-2 0 0,1 6 0 0,3-9 0 16,-3 9 0-16,0-3 0 0,-1-7 0 0,1 10 0 15,0-9 0-15,-1 6 0 0,1-4 0 16,0 4 0-16,-4-6 0 0,4 6 0 0,3-4 0 16,-3-2 0-16,-1 6 0 0,1-6 0 0,3-1 0 15,4 7 0-15,0-6 0 0,-4-1 0 16,0 7 0-16,0-6 0 0,1-1 0 0,2 7 0 0,1-3 0 0,-4-4 0 15,4-2 0-15,0 2 0 0,-4-2 0 0,0 2 0 16,4 1 0-16,-4-3 8 0,4-7-8 0,-4 6 0 16,4 1 0-16,3-7 0 0,1 6 0 0,-1-6 0 15,-3 7 0-15,3-7 0 0,0 3 0 0,0 1 0 0,-6-7 0 16,2 9 8-16,-2-6-8 0,-5 4 9 0,1-4-9 0,0 0 10 16,-1 7-10-16,-2-7 0 0,2 0 0 0,-3 3 0 15,1-3 0-15,2 7 0 0,-6-7 0 0,7 0 0 16,-1 7 0-16,1-10 0 0,0 9 0 0,-1-6 0 15,-2 1 0-15,-1 2 0 0,3-3 0 0,1 0 0 16,-4 4 0-16,4-4 0 0,-4 0 0 0,4 3 0 16,-4-2 0-16,0-1 12 0,0-3-12 0,0 3 12 15,1 6-12-15,-5-5 0 0,4-4 0 16,4 9 8-16,-7-6-8 0,6 4 0 0,-2-4 0 0,2 0 0 16,1 6-9-16,0-5 9 15,-1 5-12-15,1-6 12 0,3-3 0 0,-3 7 0 0,0-4 0 0,3 0 0 16,-3-3 0-16,3 3 0 0,-3 7 0 0,-4-7 0 15,0-3 0-15,0 6 0 0,0-3 0 0,-3 1 0 16,0 2 0-16,-4 0 0 0,0-6 12 0,3 10-3 16,-3-7-9-16,1 6 0 0,2-5 0 0,-3 5 0 15,0-6 0-15,1 7 0 0,-1-1 0 0,0-3 0 0,3 4 0 0,-2-7 0 16,-1 7-11-16,0-1 11 0,0 0 0 0,0-2 0 16,-3-1 0-16,-1 0 0 0,8 1 0 0,-4-4 0 15,-4 6 0-15,5-5-8 0,-1 5 8 0,-4-6 0 16,4 0 0-16,1 4 0 0,-5-4 0 0,1 0 0 15,-1 7 0-15,1-1 0 0,-4-6 8 0,0 10-8 16,0-7 8-16,-3 0-8 0,-1 1 0 0,1-1 0 16,-1 4-10-16,-3-7 10 0,4 6-8 0,-1 4 8 15,1-4 0-15,-4 1 0 0,3-4 0 16,1 3 0-16,-4 4 0 0,3-3 0 0,-3-1 0 0,0 7 0 0,4-10 0 16,-4 7 0-16,0-4 0 0,0 4 0 15,-4-1 0-15,4-2 0 0,-3-4-12 0,3 10 12 16,0-10-12-16,-4 7 12 0,1-4 0 0,-1 4-8 15,-3-4 8-15,4 4 0 0,-4-1 0 0,-1-2 0 16,1 2 0-16,0 1 0 0,-3 3-11 0,-1-4 11 0,-3 1-10 0,4 3 10 16,-1-7-10-16,-3 4 10 0,0 6-10 0,0-4 10 15,-1 4-12-15,1 0 3 0,-7-3 1 0,4-4 0 16,-5 7 8-16,1 0-8 0,-3-3 8 0,2 3-8 16,1-4 8-16,0 4 0 0,0-3 0 0,0 3 0 15,3-7 0-15,0 7 0 0,-3-3 0 0,4-3 0 16,-5 9 0-16,1-13 0 0,4 4 0 0,-5-4 0 0,-2 4 0 15,3-1 0-15,-8 7 0 0,8-6 0 0,-3-1 0 16,-1 1 0-16,0 6 0 0,-3-7 0 0,0 1 0 0,3 9 0 16,-3-9 0-16,0 9 0 0,3-13 0 0,0 10-12 15,0-3 2 1,1 3 0-16,3-7 10 0,-4 10 0 0,4-9 0 0,-4-1 0 16,0 10 0-16,1-6 0 0,-1 0 0 0,-3-4 0 0,0 7 0 0,3-3 0 15,0 3 0-15,-3 0-8 16,0-4 8-16,-1 7 0 0,1-3 0 0,0 3 0 15,0-6 0-15,0 6 0 0,3-3 0 0,-3 3 8 0,3 0-8 0,-3 0 0 16,0 0 0-16,3 0 0 0,-3 0 0 0,-1 0 0 16,-2 0 0-16,-1 0 0 0,-3 0 0 0,6 0 0 15,1-6 0-15,0 6 0 0,0 0 0 0,0 0 0 16,3 0 0-16,0 0 0 0,4-7 0 0,0 7 0 16,0-6 0-16,3 6 0 0,0 0 0 0,-3 0 0 0,7-3 0 0,-4 3 0 15,1-6 0-15,3 6 0 0,-7 0 0 0,6 0 0 16,-6 0 0-16,4 0 0 0,-1 6 0 0,0-6 0 15,-3 0 0-15,0 0 0 0,3 0 0 0,-3 0 0 16,4 3 0-16,-1-3 0 0,0 0-9 0,-3 0 9 16,0 0 0-16,3 0 0 0,-3 0 0 0,3 6 0 15,1-6 0-15,3 7 0 0,-4-7 0 16,4 0 0-16,-4 0 0 0,4 0 0 16,4 0 0-16,-4 0 0 0,3 0 0 0,0 0 0 15,1 0 0-15,-1 0 0 0,1 0 0 0,3 0 0 0,0 0 0 0,-4-7 0 31,4 7-70-31,0 0-19 0,0-6-4 0,0 6-791 0,0 0-157 0</inkml:trace>
  <inkml:trace contextRef="#ctx0" brushRef="#br2" timeOffset="-40639.45">2297 10271 1267 0,'0'0'112'0,"0"-9"-89"16,-7 3-23-16,3-4 0 0,-10 4 80 0,7-3 12 15,3-4 3-15,-6 10 0 0,6-3-44 0,-3 2-9 16,4-2-2-16,3 3 0 15,-7-6 44-15,7 9 9 0,0 0 2 0,0 0 0 0,7-4-30 0,-7 4-5 16,0 0-2-16,0 0 0 0,0 0-40 0,0 0-8 16,0 0-2-16,0 13 0 0,-7 0-8 0,3-4 0 15,-10 10-12-15,-7-7 12 0,0 7-14 0,-4-6 5 16,-3-1 1-16,-8 4 0 0,-2-4 8 0,-5-2 0 16,1-1 0-16,-4-2-8 0,-3-1 34 0,-8-3 7 0,8 6 2 0,3-9 0 15,0 7 23-15,4-7 5 0,-1 3 1 0,5-3 0 16,2 0-26-16,-2 0-5 0,2 0-1 0,1 0 0 15,0 0-24-15,7-3-8 0,-4 3 0 0,7 0 0 16,0 0 13-16,1 0-4 0,-1 0-1 16,4 3 0-16,7-3-8 0,-7 3 0 0,6-3 0 0,-6 6 0 15,7-3 0-15,0-3 0 0,3 0 0 0,1 7 8 16,-1-4-8-16,1-3 0 16,6 0 0-16,-6 3 0 0,6-3 0 0,4 0 8 15,0 0-8-15,0 0 8 0,0 0 8 0,0 0 2 0,0 0 0 0,0 0 0 16,0 0-6-16,0 9-2 0,4 1 0 0,3 2 0 15,-4-2 1-15,1-1 0 0,3 10 0 0,-4-7 0 0,8 10-11 16,-4 0 0-16,-4 0 0 0,1 6 0 16,3 1 0-16,-3-1 0 0,3 3 0 0,-4 1 0 15,-3 5-21-15,0-2-10 0,4 2-1 0,3-2-1 16,-7-1 33-16,0 7 14 0,0 0-1 0,0 0 0 0,3-1-13 0,-3-2-16 16,7 9 3-16,-7-9 1 0,4 2 12 0,-4 4 13 15,0-3-2-15,0 0-1 0,7 3-10 0,-4 6 0 16,-3-6 0-16,0 9 0 0,4 0 0 0,-4 1 0 15,7-4 0-15,-7-6 0 0,0 6 0 0,0-6 0 0,0-3 0 16,0-1 0-16,0 1 0 0,-7-3 0 0,7-7 0 16,-4 1 0-16,4-1 0 0,-3-3 0 0,-4-3 0 0,3-3 8 15,-6 6 10-15,3-9 2 0,3 3 0 0,-6 0 0 16,6-9-28-16,-7 6-6 0,1-7-1 0,6 7 0 16,-3-7 15-16,4 1 0 15,-4 3 0-15,3-4 0 0,1-2 10 0,-8 2-10 16,11-2 8-16,0 2-8 0,-7 1 0 0,3-4 0 15,4 0 0-15,-3 4 0 0,3-4 0 0,-7 1 0 16,7-1 0-16,-11-6 0 0,8 7 0 0,3-1 0 0,-7 1 0 0,3-1 0 16,1-6 8-16,-4 7-8 0,3-1 8 0,-6-6-8 15,6 6 0-15,-3-5 0 0,-4 5 8 0,8 0-8 16,-8-9 0-16,8 10 12 0,-8-7-12 0,4 3 12 16,4-3-12-16,-1 7 8 0,-3-10-8 0,3 6 8 15,-3 0-8-15,4-6 0 0,3 10 0 0,0-10 0 0,0 0 0 0,0 0 0 16,0 6 0-16,0-6 0 15,-7 3 0-15,7-3 0 16,0 10 0-16,0-10 0 0,0 0 0 0,0 3 0 0,0 6 0 16,0-9 0-16,0 0 17 0,7 9-1 0,-7-5-1 0,10 5 0 0,-6 0 5 15,7-2 0-15,-1-4 1 0,1 0 0 0,3 6-2 0,0-2-1 16,0-4 0-16,7-3 0 16,0 6 2-16,-3-6 1 0,7 3 0 0,3-3 0 15,0-3-13-15,-3 3-8 0,10-6 10 0,0 6-10 16,-10 0 8-16,3 0-8 0,4 0 0 0,3 0 9 0,-6-3 0 0,2 3 0 15,5-7 0-15,-8 7 0 0,7 0 6 0,-3 7 1 16,7-7 0-16,-4 0 0 0,0 0-16 0,4 3 0 16,7-3 0-16,0 6 0 0,-7-3 0 0,6 0-8 0,-6 7 8 0,-4-4 0 31,4-3-87-31,4 10-13 0,-8-4-4 0,-10-9 0 0</inkml:trace>
  <inkml:trace contextRef="#ctx0" brushRef="#br2" timeOffset="10289.8">4614 12752 172 0,'0'0'16'0,"0"0"-16"0,0 0 0 0,-7 0 0 15,0 0 277-15,7 6 53 0,-10-3 10 0,3-3 3 0,7 0-291 0,-11 0-52 16,7 0-21-16,-6 0 1 0,6 0 20 0,4 0 0 16,-10 0 0-16,6 0 0 15,-6-3 29-15,3-3 1 0,0 6 0 0,-4-3 0 16,0-1 51-16,4-2 11 0,7 6 1 0,-3 0 1 0,-8 0-2 0,11 0-1 16,0 0 0-16,0 0 0 0,-3-3-53 0,3 3-10 15,0 0-3-15,0 0 0 0,0 0-25 0,0 0 0 16,0 0 0-16,0 0 0 0,0 0 0 0,0 0 0 15,0 0-9-15,0 0 9 16,0 0 9-16,0 0 6 0,0 0 1 0,0 0 0 0,0 0 16 0,10 3 3 16,-6 3 1-16,-4-6 0 0,0 0-2 0,10 0 0 15,1 4 0-15,0-4 0 0,3 0 2 0,-4 0 0 16,4 0 0-16,-3-4 0 0,0 4-10 0,6-6-2 16,-3 6 0-16,4-9 0 0,0 9-24 0,-1 0 0 15,8-3 0-15,-11-4 0 0,7 7 9 0,4-3 0 16,-7 3 0-16,-1 0 0 0,8 0-9 0,-8 0 0 0,8 0 0 0,-4 3 0 15,1-3 0-15,2 0 0 0,1 7 0 0,-4-4 0 16,4-3 0-16,-1 0 0 16,-6 6-9-16,7-3 9 0,3-3 0 0,-3 0 9 15,-1 6-1-15,1-6 0 0,0-6 6 0,-1 6 1 0,1 0 0 0,0-3 0 16,-4-3 9-16,4 6 3 16,-4-3 0-16,4-4 0 0,-8 7-7 0,8-3-2 0,-4 3 0 0,4-3 0 15,-4-3-18-15,-3 6 0 0,3 0 8 0,3 0-8 16,1 0 0-16,-4 0 0 0,0 0 0 0,4 6 0 15,0-3 0-15,0 0 0 0,-8-3 0 0,4 7 0 16,1-4 0-16,-5-3 0 0,4 6 0 0,1-3 0 16,-8-3 0-16,7 0 0 0,-11 0 0 0,8 6 0 15,0-6 0-15,-1-6 0 0,4 6 0 0,-6 0 0 16,6 0 0-16,-7 0 8 0,7-3 0 0,-7-3-8 16,4 6 13-16,3 0-4 0,0 0-1 0,-7 0 0 15,11 0-8-15,-4 0 0 0,-10 0 0 0,6 0 0 0,1 0 0 0,0 0 0 16,-1 6 0-16,-3-3 0 0,4-3 0 0,0 0 0 15,-4 0 0-15,0 6 0 0,0-2 8 0,4-4-8 16,-4 0 0-16,3 0 8 0,1 0-8 0,-7 0 10 16,6 0-10-16,-3 3 10 0,4-3 17 0,-7 0 3 15,6 0 1-15,-3 0 0 0,4 0-31 0,-8 0 0 0,1 0 0 0,3 0 0 16,0 0 0-16,0 6-12 0,1-6 12 0,2 0-13 16,-6 0 13-16,3 0 0 0,-4 0 0 15,-3 0 0-15,4 0 11 0,0 0-11 16,-4 0 10-16,7-6-10 0,-4 6 14 0,-6 0-3 0,7 0-1 15,3 0 0-15,-4 0 0 0,1 0 0 16,-1 0 0-16,1 0 0 0,3 0-10 0,-3 0 8 16,3-3-8-16,0 3 8 0,0 0-8 0,0 0 0 15,4 0 0-15,-8 0 0 0,8 0 0 0,-4 0 8 0,4 3-8 0,-11-3 8 16,7 6-8-16,0-6 0 0,-7 0 0 0,4 3-11 16,-4-3 11-16,3 0 0 0,-3 0 0 0,4 0 0 15,-4-3 0-15,0 3 0 0,-7 0 8 0,7 0-8 16,4 0 15-16,-8-6-2 0,-3 6 0 0,11 0 0 15,-4 0-2-15,7 0-1 0,-11-3 0 0,5 3 0 16,-1 0-10-16,0 0 0 0,3-4 0 0,-3 4 8 0,-7 0-8 0,0 0 0 16,7 0 0-16,4 0 0 15,-11 0 0-15,0 0 0 0,0 0 0 0,3 4 0 0,8-4 10 0,-11 0 0 16,0 0 0-16,0 0 0 0,0 0-21 0,11 3-4 16,-11-3-1-16,0 0 0 15,3 6-44-15,-3-6-8 0,7 3-3 0,0 7 0 31,0-1-144-31,-3-6-29 0,17 6-5 0,0-9-871 0</inkml:trace>
  <inkml:trace contextRef="#ctx0" brushRef="#br2" timeOffset="34064.23">2621 11701 2199 0,'0'0'97'0,"0"0"21"0,0-6-94 0,0 6-24 0,-7-9 0 0,7 9 0 16,-3-10 24-16,-1 7 0 0,-3-6 0 0,3 9 0 15,4-10-24-15,-10 7 0 0,10-3 0 0,-4 3 0 16,-6-7 8-16,10 1-8 0,-7 6 8 0,3-7-8 16,4 1 20-16,-10-4 0 0,6 4 0 0,4-4 0 15,-11 4 30-15,4 0 6 0,4-1 0 0,-8 1 1 16,1 6 2-16,-4-7 0 15,0 7 0-15,-8-3 0 0,1 6-31 0,4 0-7 0,-5 6-1 0,-2-3 0 16,-1 3-12-16,0-2-8 0,-6 8 10 0,2-2-10 16,-2 2 0-16,2-3 0 0,-6 10 0 0,7 0 0 15,-4-3 0-15,-3 3 0 0,0-1 0 0,-1 4-10 16,8 0 2-16,-7-3 0 0,3 3 0 0,4 0 0 16,3-3 8-16,-7 3 0 0,8-7 10 0,-1 7-10 0,4-3 0 0,3 3 0 15,4 0 0-15,-4 6 0 0,4-3 0 0,0 7 0 16,0-1 0-16,3 7 0 0,-3-4 0 0,-3 10 0 15,3-3 0-15,3 0 0 0,-3 0 0 0,10-7 0 16,-6 7 0-16,3-10-10 0,3 4 10 0,4-4 0 16,0 7-9-16,4-4 9 0,3-3-8 0,3 1 8 15,-3-1-10-15,4 1 10 0,3-7 0 16,4 6 0-16,6-3 0 0,-6 4 0 0,3-10 0 0,4 6 0 16,0-6 0-16,6 3 0 0,5-3 0 15,-1 9 0-15,-7-9 0 0,7-3 0 0,1 3 0 0,-1-3-11 16,-7-7 0-16,8 7 0 0,-1-10 11 0,4 1 11 15,-4-4-3-15,7 0 0 0,1-3-8 0,2-3 8 16,1 0-8-16,0-3 8 0,-7-3-8 0,7 0 8 16,-4 0-8-16,0-4 8 0,-3-2-8 0,-3-1 10 15,-1-3-10-15,0 4 10 0,0-1 0 0,-6-6 0 0,-5 4 0 0,8-4 0 16,-7-3 8-16,-4 3 2 0,4-3 0 0,-8-6 0 16,4 6 4-16,-6-3 0 0,-1-3 1 0,3-4 0 15,-6 7 0-15,-8-6 0 0,8-7 0 0,-7 7 0 16,3-4-5-16,-7 4 0 0,0-10-1 0,-7 7 0 15,3-1-5-15,4-2-1 0,-11-4 0 0,1-3 0 16,-1 10-2-16,1-7-1 0,-4-3 0 0,3 3 0 16,-3-3-10-16,0 3 12 0,0 1-12 0,-8 5 12 15,8-2-12-15,-7 5 0 0,0 1 0 0,3-1 8 16,-6 1-8-16,3 9 8 16,-4-9-8-16,0-1 8 0,0 11-8 0,4-1 0 0,-3 0 0 0,-1 0 0 15,0 3-10-15,-7 3 10 0,4 0-13 0,-4 1 5 0,4-1 8 16,4 4-13-16,-1 2 5 0,0-2 8 15,4 2-12-15,0 1 12 0,3-1-12 0,1-2 12 16,2 2-86-16,5 7-10 0,3-6-1 0,-4 0-1253 16</inkml:trace>
  <inkml:trace contextRef="#ctx0" brushRef="#br2" timeOffset="51881.1">18613 4122 1267 0,'0'0'112'0,"0"0"-89"16,-4-3-23-16,1 0 0 0,-1-4 86 0,4 7 13 0,-4-3 2 0,4 3 1 16,-3 0 12-16,-1-9 2 0,4 9 1 0,-3-6 0 15,3 6-34-15,-4 0-7 0,1 0-2 0,-4-13 0 16,3 13-17-16,-3-3-3 0,0-3-1 0,0-4 0 15,4 7-24-15,-5 3-5 0,-6 0 0 0,4-3-1 16,-4 3-23-16,-4 3 8 0,0-3-8 0,-3 10 0 16,-7-1 0-16,0 0 0 0,-7 4 0 0,-4-1-8 15,-4 10-8-15,-2 0 0 16,-12 0-1-16,4 10 0 0,-3-7 17 0,3 0-12 16,0 6 12-16,3-3-10 0,1-3 10 0,10 4 8 0,0-4-8 0,4 3 11 15,7-6 1-15,0 0 1 0,3 0 0 0,0 6 0 16,4-3-13-16,7 7 0 0,-4-4 0 0,8 3 0 15,3-6 0-15,3 7 0 0,8-4 0 0,6-3 0 0,1 3 0 0,7-3 0 16,3-3 0-16,3-3 0 16,8 0 0-16,0-7-8 0,10 1 8 0,1-7-10 0,6-3 10 0,0-3 0 15,8-3 0-15,-1 3 8 0,-3-16-8 0,4 4 11 16,-8-1-11-16,0-9 12 0,1 0-12 0,-4-6 10 16,0 3-10-16,-8-3 10 0,-2-3 16 0,-5-1 3 15,-2-2 1-15,-5-4 0 0,1 7 28 0,-7-4 6 16,-4 1 0-16,0 2 1 0,-7-8-22 0,0-1-5 15,-11 6-1-15,4 4 0 0,0-7-9 0,-3 4-3 0,-4-7 0 16,-4 10 0-16,1-1-12 0,-8 7-2 0,7-6-1 0,-6 3 0 16,-4 6-10-1,0 0 0-15,-1 3 0 0,-2 3 0 16,-1 7-20-16,-3-7 0 0,3 13 0 0,-3-6 0 16,0 9-28-16,3 6-4 0,0-3-2 0,4 6 0 15,0 1-147-15,7-1-30 0,0 7-5 0</inkml:trace>
  <inkml:trace contextRef="#ctx0" brushRef="#br2" timeOffset="52558.98">23128 3909 1720 0,'0'0'76'0,"0"0"16"0,0 0-73 0,-7 0-19 0,0 6 0 0,0-6 0 16,-4 0 102-16,1 3 17 0,3-3 3 0,-4 0 1 16,1 3-71-16,-5 4-13 0,1-7-3 0,0 3-1 15,-3-3-18-15,-8 9-3 0,0-6-1 0,-3 7 0 16,7-4 4-16,-11 3 1 0,-10 4 0 0,-1-1 0 15,8 7-7-15,-7-6-2 0,-4 9 0 0,-3 6 0 16,-8-6 5-16,4 9 1 0,0 1 0 0,-3 2 0 16,-4-3-15-16,3 10 0 0,12-6 0 15,6 2 0-15,0-2 0 0,7-4 0 16,7 4 0-16,8-4 0 0,6 7 0 0,1-7 0 0,10 0 0 0,3-6 0 16,4 7 0-16,4-4 0 15,3-3 0-15,4-3 0 0,6-3-9 0,8 3 9 0,0-10 0 0,0 4-9 16,3-13 9-16,7 10 9 0,0-13-1 0,1 6-8 15,-4-12 19-15,6 6-3 0,-2-13-1 0,6 1 0 16,-3-7 26-16,3-3 6 0,8 3 1 0,-1-3 0 16,4-3-17-16,-3-3-3 0,-4 3-1 0,-4-3 0 15,-3-4-8-15,-4 7-2 0,1-6 0 0,-5-1 0 0,-2 1 6 0,-1 0 1 16,-7-7 0-16,-3 7 0 0,-4 6 10 0,-3-7 2 16,-1 4 1-16,-10-3 0 0,-3 6-5 0,-8-4 0 15,-3 4-1-15,-7 3 0 0,-3-9-11 0,-8 3-1 16,0 6-1-16,-3-3 0 0,-7 0-7 15,-8 9-2-15,-3-6 0 0,-3 0 0 16,3-3-37-16,-10 9-7 0,-8 1-1 0,4-1-921 0,-3-3-184 0</inkml:trace>
  <inkml:trace contextRef="#ctx0" brushRef="#br2" timeOffset="56911.59">12781 10249 1652 0,'0'0'73'0,"4"-3"15"0,-4 3-70 0,0-6-18 0,-4-3 0 0,4 2 0 16,-3 1 61-16,-1-3 9 0,1 5 2 0,-4-5 0 15,-1 6-55-15,-6-3-17 0,0-4 10 0,-3 10-10 31,-12-3-18-31,5 3-9 0,-8 3-1 0,-3-3-1 0,-4 6-8 0,0-2-2 0,0 2 0 0,4-3 0 16,-4 0 39-16,-3 3 18 0,-1-2-2 0,-2 5 0 16,-5 4 29-16,1-4 6 15,3 0 1-15,-3 10 0 0,-4-6-23 0,3 5-4 0,4 4-1 0,1 0 0 16,-1 0-16-16,0 7-8 0,0 2 8 0,4 0-8 16,10 4 0-16,-3-1 0 0,-4 4-12 0,4-4 12 15,10 1-9-15,0-4 9 0,8 10 0 0,2-10 0 16,5 7-19-16,3-4 3 0,0 1 1 0,3-4 0 31,1 7-10-31,10-4-3 0,10 1 0 0,5-4 0 0,-8 1 20 0,7-1 8 0,14 0-8 0,0 1 8 0,8-1 0 0,-5-9 0 16,8 9 0-16,4-9 8 0,3-3-8 0,7 3 0 15,0-9-8-15,3 5 8 0,1-5 0 0,3-4 0 16,-4 1 0-16,1-10-8 0,3 9 8 0,0-9 0 16,3 0-9-16,-3-3 9 0,0-6 0 0,0-1 0 15,-10 1 0-15,-1-10 0 0,4 3 28 0,-3-6 0 16,-4-3 0-16,-4-6 0 0,0 0 16 0,-3-4 4 0,-3 4 1 0,-8-10 0 15,-3 7 3-15,-4-7 0 16,-7 0 0-16,0 7 0 0,-7-7-4 16,0 0 0-16,-7-3 0 0,-3 3 0 0,-8-3 4 15,-3 4 0-15,-3-4 0 0,-8 0 0 0,-3 3-20 0,-4-3-4 16,-3 3-1-16,-4 1 0 0,-7-1-27 0,4 6 0 0,3 1 0 16,1-4 0-16,-5 7 0 0,1 6 0 0,7-3-12 0,-4 3 12 31,4-4-39-31,0 10 0 0,-4-2 0 0,0 11 0 15,4-2-142-15,-7 8-29 0,-1-2-6 0</inkml:trace>
  <inkml:trace contextRef="#ctx0" brushRef="#br2" timeOffset="121486.83">26226 17067 2415 0,'-32'-57'107'0,"14"29"22"0,0-3-103 0,1-4-26 0,-4-6 0 0,-4 1 0 16,0-4 45-16,1 0 4 15,2-6 1-15,1 6 0 0,-3-7-5 0,2 4-1 0,-2-12 0 16,-1 6 0-16,0-10-13 0,-3 10-3 0,3-10-1 0,1 9 0 15,-5-8-16-15,5 5-3 0,-8-5-8 0,4-1 12 16,-4-3-3-16,4-3-1 0,-7 6 0 0,3 1 0 16,-3-4-8-16,-1 0 0 0,5-3 0 0,-1 6 0 15,-4 0 0-15,8 7 0 16,0-4 0-16,0 7 0 0,3 0 0 0,-3 9 0 16,3-6 0-16,1 15 0 0,-1-5 11 0,0-1 0 15,0 9 0-15,1 4 0 0,3 3 1 0,-1 0 0 16,1 3 0-16,0 3 0 0,7 0-12 0,0 7 0 15,-4-7 0-15,4 7 0 0,0 2 0 0,3 1 0 0,8 6 0 0,-4-7-11 16,3 10-1-16,4 0-1 0,0 0 0 0,0 0 0 31,0 0-16-31,-3 13-3 0,3 2-1 0,3 1 0 0,-3 3 16 0,4 3 3 0,-4 0 1 0,-4 9 0 16,4-9 2-16,0 9 1 0,-3-9 0 0,-1 7 0 0,1-7 10 0,-1 9 0 16,-3-9 0-16,4 6 0 15,-4-3 0-15,3 3 0 0,-3-3 0 0,0 7 0 0,0-1 0 16,0 7 0-16,0-4 0 15,0 1 0-15,0 6 0 0,0 2 0 0,-4-2 0 0,-3 0 0 0,3 3-8 16,1 3 8-16,-1-9-8 0,1 2 8 0,2-2-13 0,-2-10 2 16,3 0 1-16,0-9 0 0,3-3 10 15,-3-7 0-15,7 1-9 0,0-10 9 0,0 0 8 16,0 0 5-16,0-10 2 0,0 1 0 0,0-7 1 16,7-3 0-16,-3-3 0 0,-1-6 0 15,1 3-5-15,3-3-1 0,0-3 0 0,0-1 0 0,0 1-10 0,-3-4 0 16,3 1 9-16,0-4-9 0,-4 4 0 0,4-7 8 15,-3 0-8-15,-1 7 0 0,1-7 11 0,-4 0-3 16,3 7 0-16,1-7 0 0,-1 0-8 0,-3 0 10 16,4 4-10-16,0-10 10 0,-1 9-10 0,-3-9 0 15,4 3 9-15,-4 10-9 0,0-4 0 0,0 4 9 0,-4 2-9 0,4 1 0 16,-3 9 19-16,-1 0-3 0,0 0-1 0,1 3 0 16,-4 0-15-16,3 7-16 0,1 2 3 0,3 1 1 15,-4 6 12-15,1-7 16 0,3 10-3 0,0 0-1 16,0 0-22-16,0 0-5 0,7 0-1 0,-4-3 0 15,4-3 16-15,4 6-11 0,0 0 11 0,3 0-10 16,3-3 10-16,4 3 0 0,1-6 0 0,-1 6 0 16,4-3 20-16,3 3-1 0,-4 0 0 0,5-4 0 15,-5 4-19-15,1 0 0 0,3 0 0 0,-3 4 0 32,-4-4-20-32,4 3-7 0,-4 3-1 0,4-3-828 0,3 6-166 0</inkml:trace>
  <inkml:trace contextRef="#ctx0" brushRef="#br3" timeOffset="129451.06">13568 5163 921 0,'0'0'82'0,"0"0"-66"16,-4-3-16-16,-6-3 0 0,3 3 168 0,0-4 31 0,3-2 5 15,1 6 2-15,-4 0-90 0,3-4-19 16,4 4-3-16,-4-6-1 0,4 2-31 0,0-5-6 0,4 3-2 0,0 5 0 16,-1-5-24-16,1 0-5 0,3-1-1 0,0 7 0 15,0-6-4-15,-4-1 0 16,1 1-1-16,-1 9 0 0,1-13 15 0,-1 10 3 0,-3 3 1 0,0 0 0 16,0 0 3-16,0 0 1 15,0 0 0-15,0 0 0 0,0 0-5 0,0 0-1 16,0 0 0-16,0 0 0 0,-7 0-15 0,-3 3-3 15,3 4-1-15,7-7 0 0,-4 6-17 0,-3 3 0 0,0-3 8 0,0 4-8 16,0-4 29-16,3 4 3 0,1 2 0 0,-1 4 0 16,1-1-32-16,-1 1 0 0,4 0 0 0,-3 3 0 15,3-1 0-15,0-2 0 0,-4 3 0 0,1 9 0 16,3-12 0-16,-4 12 0 0,1-6 0 0,3 0 0 16,-4 6 0-16,1-6 0 0,-1 0 0 0,1 0 0 15,-5 6 0-15,5-3 0 0,-1-3 0 0,-3 0 0 0,4 6 0 0,-4-2 0 16,3-11 0-16,-3 7 0 0,4-3 0 15,-1-3 0-15,1 3 0 0,-1-7 0 16,4 7 0-16,-3-10 0 16,3 4 0-16,0-1 0 0,0-2 12 0,3 2-3 0,-3-2-1 0,4-1 0 0,-4 1-8 15,0-7 0-15,0-3 0 0,3 9 0 0,1 4 0 16,-4-13 0-16,0 0 10 0,0 6-10 0,3-3 9 16,-3-3-9-16,0 9 0 0,0-2 9 0,0-1-9 0,0-6 8 15,0 0-8-15,0 0 8 16,0 9-8-16,0-9 0 0,0 0 9 0,0 0-9 0,0 0 10 0,0 0-2 15,0 0-8-15,0 0 12 0,0 0 17 0,0 0 3 16,0 0 1-16,0 0 0 0,7-9-20 0,0 9-4 16,-7 0-1-16,0 0 0 0,7-3-8 0,-7 3 0 15,7-3 0-15,-7 3 0 0,7-7 0 0,1 7 0 0,-8 0 0 0,7-3 0 16,-7 3 0-16,10 0 0 0,1-6 0 0,-4 6 0 16,3 0 0-16,1-3 0 0,0-3 8 0,3 6-8 15,3 0 0-15,-3 0 0 0,8 0 0 0,-5 0 0 16,4-7 8-16,4 1-8 15,0 6 0-15,-1-9 8 0,1 9-8 0,3-3 0 0,1 3 0 0,-5-7 0 16,5 4 0-16,-5 3 0 0,4 0 0 0,-3 0 0 16,0 0 0-16,0 0 0 0,3 0 0 0,4 0 0 15,-4 0 0-15,0 3 0 0,4 4 0 16,3-7 0-16,4-7 0 0,0 4 0 0,-1 3 0 16,1 0 0-16,0 0 0 0,0-3 0 0,0-3 0 0,-1 6 0 15,1-3 8-15,4-4-8 0,-1 7 8 0,0 0-8 16,1 0 0-16,2-3 0 0,-2 3 8 0,-1 0-8 15,0 0 0-15,-3 0 0 0,0 3 0 0,3-3 8 16,-3 0-8-16,0 0 0 0,3 0 0 0,1 0 0 16,-1 7 0-16,0-7 0 0,4 0 0 0,0 0 0 0,-4 0 0 0,1-7 0 15,-4 7 0-15,-1 0 0 0,-2 0 0 0,-1 0 0 16,0 0 0-16,4 0 0 0,-4 0 0 0,1 0 0 16,-1 0 0-16,4 7 0 0,-1-4 0 0,1-3 0 15,0 6 0-15,0-3 0 0,0-3 0 0,-4 10 0 16,0-10 0-16,4 0 0 0,-4 3 0 0,4-3 0 15,0 9 0-15,-4-9 0 0,4 0 0 0,0 0 0 16,3 0 0-16,-3 0 0 16,3 0 0-16,-3 0 0 0,0 0 9 0,-4 0-9 0,-3-3 8 0,0 3-8 15,3 0 10-15,-3 3-10 0,-1-3 0 0,1 0 0 16,3 0-11-16,1 0 11 0,-1 6 0 0,0 1 0 16,4-7 0-16,-4 0 0 0,4 9 0 0,0-9 0 15,-4 6 0-15,-3-3 0 0,0-3 0 0,3 0 0 16,0 0 0-16,1 0 0 0,-1 0 0 0,4 0 0 0,-4-3 0 0,-3 3 0 15,-4 3 0-15,0-3 0 0,4 0 0 0,0 0 0 16,-1 0 0-16,-2 7 0 0,-1-4 0 0,0 0 8 16,-3-3-8-16,-1 6 0 0,5-3 0 0,-5-3-11 15,5 7 11-15,-5-4 0 0,1-3 0 0,0 6 0 16,3-3 0-16,0-3 0 0,-3 0 0 0,-1 0 0 16,1 0 0-16,0 0 0 0,-4 3 0 0,4-3 0 0,-1 0 0 15,1 10 0-15,-4-10 0 0,0 0 0 16,-3 6 0-16,3-3 0 0,-3-3 0 0,0 0 0 0,-1 3 0 0,1 4 0 15,-1-7 0 1,1 3 0-16,-4-3 0 0,4 0 0 0,-1 0 0 16,1 0 0-16,3 6 0 0,-3-12 0 0,0 6 10 0,3 0-10 0,-4 0 0 15,5 0 8-15,-1 0-8 0,-4 0 0 16,-3 0 0-16,4 0 0 0,0 0 0 0,-1 0 0 16,-3 0 0-16,1 0 0 0,-1 0-8 0,0 0 8 15,-4 0 0-15,1 0 0 0,3 0 11 0,-3-3-11 0,-1-4 8 0,1 4-8 16,-1-6 0-16,-3 6 0 0,4-7 37 0,-4 1 1 15,4-1 0-15,-4 1 0 0,0-4-16 0,0 1-3 16,0-7-1-16,0 7 0 0,-3-7-8 0,6 6-2 16,-6-6 0-16,3 7 0 0,0-1 20 0,-4-2 3 15,4-7 1-15,-3 9 0 0,-1 1-32 0,1-1 0 0,-4-6-8 16,3 0 8-16,1 7 0 0,-1-7 16 0,-3 6-2 0,0-5 0 16,-3 5-14-16,3-6 0 0,0 4 0 0,-4-1 0 15,4 0 0-15,-3 1 0 0,3 2 0 0,-4 1-10 16,1-1 10-16,-1-3 0 0,4 7 8 0,-3 3-8 15,-1-4 0-15,4 4-8 0,0 6 0 0,0 0 0 32,-7-3-82-32,7 3-16 0,0 0-3 0,0 0-1 15,-3 9-165-15,-4-6-33 0</inkml:trace>
  <inkml:trace contextRef="#ctx0" brushRef="#br3" timeOffset="132800.3">16263 7361 1036 0,'-7'7'92'0,"-4"-7"-73"16,4 3-19-16,0-3 0 16,4 9 179-16,-4-9 32 0,3 0 6 0,4 0 2 15,0 0-173-15,0 0-34 0,-7-3-12 0,7-6 0 16,0-1 38-16,0-2 1 0,0-4 0 0,4 0 0 0,-1-3-4 0,1 1-1 15,-1-4 0-15,4-3 0 0,-7 3 7 0,4-7 2 16,-1 4 0-16,4-3 0 0,-3-3 1 0,-4-1 0 16,3-2 0-16,1-4 0 0,-8 4-15 0,4-7-2 15,0 10-1-15,0-10 0 0,-3 6-14 0,-1-5-2 16,1 5-1-16,-4 4 0 0,3-7-1 0,-3 10 0 16,4-3 0-16,-4 2 0 0,3-2 4 0,-3 0 0 15,4 9 0-15,-4-7 0 0,3 4 0 16,-3 3 1-16,0 0 0 0,3 0 0 0,-3 4-5 0,4-1-8 15,-1 0 11-15,1 3-11 0,-4-2 9 0,3 5-9 16,1 0 0-16,-1-2 9 0,-3 5-9 16,3 4 0-16,4 0 0 0,-3-4 0 0,-1 7 0 0,4 3 0 15,-3-9 0-15,3 9 0 0,-7 0 0 0,0 3 0 16,-4 3 11-16,4-3-11 0,-3 7 0 0,-1 9 0 0,-3-7 0 0,3 7 0 16,-3 3 0-16,4 0 11 0,-1 0-11 15,-3 0 10-15,3 0-21 0,1 3-4 0,-1-9-1 0,4 5 0 16,-3-2 26-16,2-6 5 0,1 6 1 0,0-10 0 15,4 0-16-15,-4 1 0 0,3-4 0 0,4-6 0 16,-7 10 0-16,0-10 0 0,0 0 0 0,4 0 0 16,3 0 0-16,-4 0 12 0,0-10-1 0,4 4-1 15,-3-4 2-15,6-5 0 0,1 2 0 0,0-6 0 16,3-3-12-16,3 7 8 0,1-7-8 0,3-3 8 0,-4 3-8 0,5 0 0 16,-5 0 0-16,4 3 0 0,-3-3 0 0,-1 10 0 15,1-7 0-15,3 6-11 0,-3 1 11 0,-1-4 0 16,4 10 0-16,-3-4 0 0,0 1 0 0,3 0 0 15,-4-1 0-15,-3 7-8 0,4-3 8 16,-1-1 0-16,-2 1 0 0,-1 3 0 16,0-3 0-16,3 6 0 0,1 0 0 0,-4 0 0 15,3 0 0-15,1 6 0 0,0-3 0 0,3 10 0 16,0-4 0-16,0 10 0 0,0-7 0 0,4 10 0 0,-4 0 0 0,0-3 12 16,-7 3-2-16,4-3-1 0,-4 3 0 0,3-3 0 15,-3-4 0-15,4 4 0 0,-4 0-9 0,3-6 0 16,-2-1 0-16,2 7 0 0,-3-10 0 0,0 1 0 15,0-7 0-15,0 6 0 16,0-6-171-16,-7-3-36 0</inkml:trace>
  <inkml:trace contextRef="#ctx0" brushRef="#br3" timeOffset="153593.24">29789 14141 1641 0,'-15'-6'72'0,"15"6"16"15,-7 0-70-15,0-4-18 0,0 4 0 0,0-3 0 16,0-3 103-16,7 6 17 0,0 0 3 0,0 0 1 16,-7 0-43-16,7 0-8 0,0 0-1 0,0 0-1 15,0 0-19-15,0 0-3 0,0 0-1 0,0 0 0 0,0 0-9 0,7-9-3 16,0 9 0-16,-7 0 0 0,7 0-9 0,0-4-3 16,0 4 0-16,0 0 0 0,-7 0-3 15,8 4-1-15,-5 5 0 0,1-3 0 0,3 1-9 0,-7-1-3 16,3 3 0-16,1 4 0 0,-4-4 19 0,3 4 3 15,-3-1 1-15,-3 7 0 0,3 0-31 0,-4 3 0 16,1 0 0-16,-1 0 0 0,1 6 0 0,-4-3 8 16,-1 6-8-16,1-9 12 0,4 0-12 0,-1 7 9 15,-3-7-9-15,4-4 8 16,-1-2-8-16,1 3 12 0,-1-7-12 0,4-2 12 0,0-1 3 0,0 1 1 16,0-10 0-16,0 0 0 0,0 0-8 0,0 0-8 15,0 0 11-15,7-10-11 0,0-9 15 0,4 7-4 16,-4-10-1-16,7 0 0 0,-3-6 7 0,6-4 2 15,-3-2 0-15,0-1 0 0,4-5-28 0,0-1-6 16,3 0-1-16,-3-3 0 0,-1 3 16 0,1 1 0 16,3 2 0-16,-3 0 0 0,-1 7 0 0,1 0 0 0,0 9 0 0,-4-3 0 15,3 6 0-15,-3 0 0 0,4 3 0 0,-4 1-9 16,-3 5 9-16,3 4 0 0,-4 0 0 0,1 6-8 16,0 6 8-16,-1 0 0 0,-3 0 0 0,0 7 0 15,4 0 0-15,-1 2 0 0,-6 1 0 0,7 3 0 16,-8 0 13-16,4-4 5 0,0 4 1 0,-3 3 0 15,-1-3-27-15,4 3-6 0,-7-10-1 0,4 10 0 0,-1-3 23 16,-3-6 5-16,0 5 1 0,0-5 0 0,0-4-14 16,0 4-13-16,4 3 2 0,-1-7 1 15,-3-9 10-15,0 0 0 16,4 6 0-16,-4-6 0 0,0 0 8 0,0 0 1 0,7-3 0 0,0 3 0 16,0-3-9-16,4-3 0 0,-4-4-10 0,3 1 10 15,-3-4 0-15,-3 1 0 0,7-7 0 0,-1 0 0 16,4-3 0-16,0 7 0 0,0-7 0 0,4-3 0 15,-4 3 0-15,0 0 0 0,4 0 0 0,-4 3 0 16,4 3 0-16,-4-3 0 0,0 1-8 0,0 2 8 0,0 0 0 0,0 10 0 16,-3 0 0-16,3-4-9 0,-7 10 9 0,4 0 0 15,-1 0-9-15,1 10 9 0,-4 2 0 0,3-2 0 16,1 8-9-16,-4-5 9 0,4 9 0 0,-4-3 12 16,0 3-1-16,3-3-1 0,-3 6 0 0,0-3 0 0,0 3 0 0,1 0 0 15,-1 3-10-15,-4-3 0 0,4 6 9 16,-3-2-9-16,3-4 0 0,-7 3 9 0,7-3-9 15,-7 6 0-15,0-2 9 0,0-4-9 0,3-3 0 0,-3 3 9 16,0 0-9-16,4-6-9 0,-4-4 9 0,3 4-13 31,1-6-107-31,3 2-20 0,0-2-5 0,-3-10-1133 16</inkml:trace>
  <inkml:trace contextRef="#ctx0" brushRef="#br3" timeOffset="155260.83">23671 4774 518 0,'0'-12'23'0,"0"12"5"0,-3-7-28 0,3 4 0 0,0 3 0 0,0 0 0 15,0 0 295-15,0 0 53 0,0 0 12 0,0 0 1 16,0 0-244-16,0 0-49 0,-4 10-9 0,4 2-3 15,0 1-48-15,0-4-8 0,0 10 0 0,0-6-11 16,0 2 11-16,0 1 0 0,0 6 0 0,0 0 0 16,0-3 0-16,0 3 0 0,0-1 0 0,0 8 0 15,0-4 0-15,0 0 17 16,0 0-2-16,0 3-1 0,0-3 12 0,0 4 2 0,4-4 1 0,-4 6 0 16,0-9-1-16,0 0 0 0,0-3 0 0,-4 3 0 15,4 0-9-15,-3 0-3 0,-1-7 0 0,4-5 0 16,-3-4 19-16,3 3 3 0,0-9 1 0,0 0 0 15,0 0 2-15,0 0 1 0,0 0 0 0,0 0 0 16,-4-9-9-16,4 6-1 0,0-10-1 0,0-2 0 0,4-1-19 0,-4-3-3 16,3-3-1-16,4 0 0 0,-3 0-8 0,-1-6-9 15,1 3 9-15,3-3-13 0,-3 6 13 0,3 0 0 16,0 0 0-16,0 0 0 0,0 3 0 0,3 0 0 16,-3 10 0-16,0-4-9 0,4 1 9 0,0 5 0 15,3 7 0-15,-4-6-8 0,4 0-7 0,1 6-1 16,-5 6 0-16,4 0 0 0,4-6 16 0,-4 7 0 0,4 2 0 0,-1-9 0 15,-3 3 0-15,8 10 0 0,-5-7 0 0,1-3 0 16,-1 7-9-16,1-1 9 0,-4 0-8 0,0 4 8 16,0-4 0-16,1 4 0 0,-5-1 0 15,1 4-8-15,-1-3 8 0,-3-1 0 16,-3 4 0-16,-1 0-8 0,-3-4 8 0,0 7 0 16,-3-7 0-16,-1 4 0 0,-3-3 0 0,-3-1 8 0,3-2-8 0,-7 2 11 15,-1 4-3-15,1-4 0 0,-3-2 0 0,-1-1 0 16,-3-2 1-16,3 2 0 0,1-3 0 0,-1-3 0 15,-3 10 5-15,-4-7 1 0,4-3 0 0,-4 7 0 16,1-1-15-16,2-6 0 0,-2 7 0 0,-1-1 0 16,4 0 0-16,0-5 9 0,-1 5 1 0,1 4 0 15,4-13-10-15,-5 6 0 0,8 3 0 0,-3-9 0 16,-1 3 0-16,4-3 0 0,0 0 0 0,3 0 8 16,1 0-8-16,-1 0 8 0,1 0-8 0,-1 0 8 15,4-3-108-15,0-3-23 0,-4-3-4 0</inkml:trace>
  <inkml:trace contextRef="#ctx0" brushRef="#br3" timeOffset="161527.73">15550 7487 1382 0,'0'0'123'0,"-3"0"-99"0,-4 0-24 0,7 0 0 0,-4-3 148 0,4 3 25 16,0 0 5-16,0 0 1 0,0 0-130 0,0 0-25 15,0 0-6-15,7-7-1 0,0 7-8 0,4-3-1 16,0-6-8-16,-1 9 12 0,-3-3-12 0,4-4 0 15,-4 7 0-15,3 0 0 0,-2 0 0 16,-1 0 8-16,-7 0-8 0,10 0 0 0,-10 0 23 0,4 10-2 16,3 2 0-16,-4-2 0 0,1-1 7 0,-1 10 0 15,-3-7 1-15,4 7 0 0,-4-6 3 0,3 9 1 16,-3-10 0-16,4 7 0 0,-4 3-5 0,3 0 0 16,1 6-1-16,0-3 0 0,3 4-7 0,0 2 0 0,0 0-1 0,3 1 0 15,-3-1-19-15,4 0 0 0,3 1 8 0,0-7-8 16,4 6 0-16,-1 0 0 0,-2-9 8 0,2 7-8 15,-3-4 0-15,0 0 0 0,-7-3 8 0,4 0-8 16,-4-7 0-16,0 14 0 0,-3-7 8 0,-1 0-8 16,-3-1 0-16,-3 1 10 0,-1 4-10 0,-3-5 8 15,0 1 12-15,0-6 3 0,-4 3 0 0,4 3 0 16,-3-6-2-16,3-4 0 0,0 1 0 16,3-1 0-16,-3-2 3 0,4-1 0 0,-8 0 0 0,0-5 0 0,8 5-24 15,-8-9 8-15,-3 9-8 16,0-6 0-16,0 4 11 0,0-4-3 0,-4-3 0 0,1 6 0 0,-1-3 8 0,-3-3 2 15,3 0 0-15,-3-3 0 16,0 3-18-16,-4-6 0 0,4 6 0 0,0 0 0 16,-4 0 9-16,0-3-1 0,1-4-8 0,2 4 12 15,1 0-12-15,0-3 0 0,3 6 0 0,1-9 0 16,3 5 0-16,3-2 0 0,4-6 0 0,0 8 0 16,-4-2-32-16,4-3-2 0,0 6-1 0,0-7 0 15,4 1-93-15,-4 3-20 0,3-1-3 0,1-2-608 16,3 9-121-16</inkml:trace>
  <inkml:trace contextRef="#ctx0" brushRef="#br3" timeOffset="163202.36">16256 8352 115 0,'0'0'10'0,"7"-3"-10"16,0-6 0-16,0 9 0 0,4 0 164 0,-4-4 32 16,-7 4 5-16,0 0 2 0,0 0-151 0,0 0-29 15,0 0-7-15,0 0 0 0,0 0 36 0,0 0 8 16,0 0 2-16,0 0 0 0,0 0 64 0,0 0 13 16,-7 0 2-16,7 0 1 15,-7 0 8-15,0-6 2 0,0 6 0 0,7 0 0 16,0 0-61-16,0 0-12 0,0 0-3 0,0 0 0 15,0 0-50-15,0 0-10 0,-4 0-3 0,4 0 0 16,0 0-13-16,0 0 0 0,0 0 0 0,0 0 0 0,0 0 0 0,0 0-8 16,-3 6 8-16,3-6 0 0,0 10 0 0,0-4 0 15,0-6 12-15,0 6-3 0,0 4 10 0,0-10 1 16,0 6 1-16,-4 4 0 0,4-1-1 0,-4 3 0 0,-3 4 0 0,4-3 0 16,-4-1-12-16,0 7-8 0,0-6 10 0,3 5-10 15,-3 1 15-15,0-3-3 0,0 6-1 0,0-3 0 16,3-1-11-16,1-2 0 0,-4 3 0 0,3 0 0 15,-3 0 0-15,4-4 0 0,-1 4 0 0,-3-6 8 16,4-1 2-16,-1 7 0 0,1-10 0 0,-1 4 0 16,-3 3-10-16,3-10 10 0,-3 10-10 0,4-4 10 15,-1-2 0-15,-3-1 0 0,7-3 0 0,-3 4 0 16,-1-1-1-16,1-9 0 16,3 0 0-16,0 0 0 0,0 0-1 0,0 0 0 0,-4 9 0 0,4-9 0 15,0 0-8-15,0 0 8 0,0 0-8 0,-3 4 8 16,3-4 0-16,0 0 0 0,0 0 0 0,0 0 0 15,0 0 5-15,0 0 1 0,0 0 0 0,0 0 0 16,0 0-5-16,0 0-1 0,0 0 0 0,0 0 0 16,0 0-8-16,0 0 10 0,0 0-10 0,0 0 10 15,0 0-10-15,0 0 0 0,0 0 0 0,0 0-11 16,0 0 11-16,0 0 0 0,0 0 0 0,0 0 0 0,0 0 0 0,0 0 0 16,0 0 8-16,0 0-8 0,0 0 0 0,0 0 0 15,0 0 0-15,0 0 8 0,0 0-8 0,0 0 0 16,0 0 0-16,-4 0 0 0,4 0 0 0,0 0 9 15,-7 9-9-15,7-9 0 0,-7 0 9 0,7 0-9 16,0 0 0-16,-3 0 9 0,3 0-9 0,0 0 0 16,-4 0 0-16,4 0 0 0,0 0 0 0,0 0 0 0,-7 6 0 15,7-6 0-15,-4 3 0 0,4-3 0 0,-7 7 0 0,7-7 0 32,-3 3 0-32,-4 0 0 0,3-3 0 0,4 0 0 0,-7 0 0 0,0 9 0 15,0-9 0-15,7 0 0 0,0 0 0 0,0 0 0 16,-3 7 0-16,3-7 0 0,0 0 0 0,0 0 0 15,0 0 0-15,0 0 0 0,0 0 0 0,0 0 0 16,0 0-10-16,0 0 10 16,0 0-65-16,0 0-7 0,0 0-2 0,0 0 0 15,0 0-149-15,0 0-29 0</inkml:trace>
  <inkml:trace contextRef="#ctx0" brushRef="#br3" timeOffset="164438.17">16006 8920 460 0,'0'0'41'0,"0"0"-33"15,-4 0-8-15,-7 0 0 0,4 0 225 0,0 0 43 16,0 0 9-16,7 0 2 0,0 0-211 0,-7 0-41 16,4 0-9-16,3 0-2 0,0 0-3 0,0 0-1 0,0 0 0 0,0 0 0 15,0 0 20-15,3-10 3 0,1 10 1 0,3-9 0 16,-4 6 19-16,4 0 4 0,-7 3 1 0,7-7 0 15,-3 7-3-15,3-3 0 0,-7 3 0 0,7-6 0 16,0 6-8-16,-7 0-1 0,11 0-1 0,-4-3 0 16,3 3-27-16,-3-6-6 0,4 6-1 0,-4-4 0 15,4 1 2-15,3-3 0 0,-4 6 0 0,1-3 0 16,3-3-6-16,-3 6-1 0,3-4 0 16,-4 4 0-16,1-6-8 0,-1 6 0 15,1 0 0-15,-4 0 0 0,0 6-16 0,4-2-1 16,-4-4-1-16,0 6 0 15,0-3-47-15,0-3-10 0,-7 0-1 0,11 6-1 16,-1-6-115-16,1 0-22 0,-4-6-5 0,0 6-481 0</inkml:trace>
  <inkml:trace contextRef="#ctx0" brushRef="#br3" timeOffset="165055.94">16711 8468 172 0,'0'0'8'0,"0"0"1"0,0-3-9 0,0-6 0 0,4-1 0 0,-1 7 0 16,1-3 369-16,3 0 72 15,-4-1 15-15,4-2 2 0,0 6-370 0,-3-4-73 16,3 1-15-16,-4 0 0 0,-3 6 0 0,0 0 0 16,0 0 0-16,0 0 0 0,0 0 37 0,0 0 8 15,0-9 2-15,0 9 0 0,-7 0-2 0,0 0 0 0,0 0 0 0,0 6 0 16,-3-3-9-16,3 3-3 0,-7-3 0 0,3 0 0 16,0 7-22-16,1-1-11 0,-1 4 10 0,-3-4-10 15,3 1 10-15,1 2-10 0,-4-2 10 0,3-1-10 16,1 0 0-16,-1-5 8 0,4 5-8 0,0-3 0 15,3 0 0-15,-3 1 0 0,7-7 8 0,-3 3-8 16,3-3 0-16,0 0-18 0,0 0 4 0,0 9 1 16,0-9 3-16,0 10 1 0,0-10 0 0,3 3 0 0,1 6 9 0,-1 1-12 15,1-1 12-15,3-6-12 16,-3 7 4-16,3-1 0 0,-7-9 0 0,10 3 0 16,-3 7-8-16,0-4-2 0,4-3 0 0,-1 6 0 15,-3-5 2-15,1 2 0 0,2-3 0 0,1-3 0 16,-4 9 7-16,0-2 9 0,3-1-13 0,-3 0 5 0,4-3 8 0,-4 7 0 15,0-1 0-15,0-6 0 16,-3 7 0-16,3-1 0 0,-7-6 0 0,3 7 0 0,-3-1 0 0,0 0 0 16,0 1 0-16,-3-1 0 0,3 1 0 0,0-4 9 15,-4 3-9-15,1 1 0 0,-1-1 10 0,1 1-10 16,3-7 8-16,-4 9-8 0,-3-6 0 0,0 4 0 16,0 2 0-16,0-2 0 0,0-1-19 0,-4 1 4 15,1-4 1-15,-4 10 0 0,-1-10 2 0,5 3 1 0,-4 1 0 16,0-1 0-1,3-6-17 1,-3 4-3-16,0-4-1 0,0-3-808 0</inkml:trace>
  <inkml:trace contextRef="#ctx0" brushRef="#br3" timeOffset="165688.17">17357 7273 403 0,'0'0'36'0,"0"0"-36"15,0 0 0-15,0 0 0 0,0 0 264 0,0 0 45 16,-4 4 10-16,4-4 1 0,-7 0-184 0,7 0-38 16,0 0-7-16,0 0-2 0,-7 9-38 0,7-9-8 15,-11 6-2-15,8-3 0 0,-4 7-41 0,3-1 0 0,-3 4 0 0,4-1 0 16,-8 4 0-16,4 0 0 0,0 6 0 0,-4-4 8 16,-3 11-8-16,4-4 0 0,-4-3 0 0,0 9 0 15,-4 0 0-15,4 1-17 0,0-1 4 0,-7 0 1 16,3 1 35-1,-3-1 7-15,0 4 2 0,3-4 0 0,0 0 8 0,4 1 1 0,-3-1 1 0,2 0 0 16,5 1-13-16,-1-4-2 0,-3-3-1 0,7 6 0 16,0-9-9-16,4 7-1 0,-1-7-1 0,-3 0 0 15,3-4-15-15,4-2 8 16,4 3-8-16,3 3 0 0,-7-3 8 0,7-7-8 0,0 7 0 0,4-6 9 16,-4 5 7-16,3-5 0 0,1-1 1 0,-1-2 0 31,5 6-34-31,-5-10-7 0,4 3-2 0,4 1 0 0,-4-1-2 0,4-6-1 0,-1 7 0 0,-3-1 0 15,8-6-43-15,-5-3-9 0,4 6-2 0,1-6 0 16,-1 4-119-16,-4-4-24 0,19-4-5 0,-12-2-1 0</inkml:trace>
  <inkml:trace contextRef="#ctx0" brushRef="#br3" timeOffset="166307.7">17470 7854 979 0,'0'0'87'0,"0"0"-70"16,0 0-17-16,0 0 0 0,0 0 243 0,0 0 45 15,0 0 8-15,0 0 3 0,0 0-214 0,0 0-42 16,0 0-9-16,10-4-2 0,1-2-8 0,-4 6-3 0,-7 0 0 0,10 0 0 15,1 0-1-15,-4 6-1 0,-7-6 0 0,7 7 0 16,-3 2-3-16,-1 1-1 0,1 2 0 0,-4 4 0 16,0-1-2-16,0 7 0 0,-4-3 0 0,4 3 0 15,0 6 6-15,-3-6 1 0,3 0 0 0,0-3 0 16,3-3-20-16,-3 3 0 0,4-7 0 0,-1 7 0 16,1-10 10-16,3 4-2 0,-4-4 0 0,4-6 0 0,0 4-8 0,0-4 8 15,-7-3-8-15,11 0 8 0,0 0 5 0,-1 0 1 16,1 0 0-16,-1 0 0 0,1-10-1 15,-4 7 0-15,4-6 0 0,-1-1 0 16,-3 7 10-16,4-6 1 0,-4 0 1 0,0-1 0 0,0 4-25 0,0 0 0 16,-3-4 0-16,-4 10 0 0,0 0-11 0,0 0-7 15,0 0-2-15,3 10 0 0,1 2 20 0,-1-2 0 16,-3 2 0-16,4 7 0 16,-1-7 0-16,1-2 0 0,-1 9 0 0,4-7 0 15,-3-2 0-15,3 2 0 0,0-2 0 0,0-4 0 0,-3 0 10 0,3 3 9 16,0-9 1-16,3 7 1 0,-3-4-21 0,0-3 0 15,4 0 0-15,0 0 0 0,-1 0 29 0,1 0 2 0,-1-3 0 16,-3-4 0-16,4 4 5 0,-1-3 0 16,1 3 1-16,0-6 0 0,-1-1-14 0,1 4-3 0,-4-4-1 0,3 1 0 15,-2-3-10-15,2-4-1 0,1 6-8 0,-1-2 12 16,4-1-12-16,-3-5 0 0,-4 8 0 0,4-2 0 16,-1 2 0-16,-3 1 0 0,-3-4 0 0,3 4 0 15,-4-1 0-15,1 7 0 0,-1-6 8 0,1-1-8 31,-1 7-23-31,1-6-7 0,-8-1-2 0,4 7 0 16,-3-6-76-16,3 0-16 0,-4-1-4 0,1 7-668 0,-4-6-135 0</inkml:trace>
  <inkml:trace contextRef="#ctx0" brushRef="#br3" timeOffset="166842.08">18048 7201 1036 0,'0'0'46'0,"0"0"10"0,0 0-45 0,0 0-11 0,0 0 0 16,0 0 0-16,0 0 193 0,4 10 37 16,-4-1 7-16,3-6 2 0,4 13-129 0,-3-4-26 15,3-2-4-15,0 2-2 0,7 1-27 0,-3 9-6 16,6-3-1-16,1 3 0 0,3 0-1 0,0 0-1 0,4-4 0 0,3 11 0 15,0-4-28-15,8-3-6 0,-5 6 0 0,5-3-8 16,-5 3 14-16,1-3-4 0,-7 4-1 0,3-8 0 16,4 11-1-16,-8-4 0 0,-2 3 0 0,-1-6 0 15,-4 7 26-15,1 2 5 0,-7-5 1 0,-1-1 0 16,1 0-16-16,-8 3-4 0,4-2 0 0,-3-7 0 16,-4 6-6-16,0-3-2 0,-4-3 0 0,4 0 0 0,-3-3 0 0,-4 3-1 15,3-1 0-15,-3 1 0 16,4-3 7-16,-8 3 2 0,4 0 0 0,0 0 0 15,-4 3-20-15,1 0 0 0,-4-3 0 0,0 0 0 0,0 6 0 0,-1-6 0 16,-2-9 0-16,3 9 0 0,-4-6 0 0,4-1 0 16,-4-5 0-16,8 2 0 15,-8-2-79-15,7-1-19 16,-3-3-4-16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5T17:30:16.802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4001 4868 172 0,'0'0'8'0,"0"0"1"0,0-9-9 0,-8 6 0 15,8 3 0-15,0 0 0 0,0-7 424 0,0 7 82 16,0-3 17-16,0 3 3 16,0 0-374-16,0 0-76 0,0 0-14 0,0 0-3 15,0 0-20-15,0 0-4 0,0 0-1 0,0 0 0 16,0 0-12-16,0 0-2 0,0 0-1 0,0 0 0 15,0 0-6-15,0 0-1 0,0 0 0 0,0 0 0 0,0 0 3 0,8 3 0 16,-8 7 0-16,3 2 0 0,1 4-3 0,-4 0 0 16,7-7 0-16,-7 10 0 0,3-6-2 0,4 8-1 15,-7 1 0-15,11-3 0 0,-11 3-9 0,7 0-16 16,0 6 4-16,-4 4 1 0,4-1 19 0,-3 4 3 0,0-4 1 0,3 7 0 16,3-1-12-16,-6 1 0 0,3-4 0 0,0 4 0 15,0 0-8-15,-7-1-4 0,3-2-1 0,-3 5 0 16,0 1 13-16,0-6 0 0,-3 6 0 0,3-7 0 15,0 7 24-15,0-10 7 0,-7 4 1 0,3-4 1 16,1 0-33-16,-4 1 0 0,3-4 0 16,-3-3 0-16,4 0 11 0,-4-3-11 15,-1-6 10-15,8 6-10 0,-10-4 12 0,3-5-4 0,0 6-8 0,0-7 12 16,-4-2-4-16,8 2 0 16,-11-2-8-16,3-1 12 0,0 4-12 0,1-13 8 0,-1 9-8 0,-3-9 0 15,0 0 12-15,-7 0-3 0,7 0-1 0,-7-3 0 16,3-3 2-16,-3-7 0 0,0 4 0 0,3-1 0 15,0-2-10-15,4 2 0 0,0-2 9 0,0 2-9 16,-4-2 0-16,4 2-13 0,0 1 1 0,0 0 1 16,3 9 11-16,-3-13 0 0,4 4 0 0,-1 6 0 15,-3-7 0-15,3 10 0 0,1-9 0 0,6 9 0 0,-6-10-12 0,3 10 0 16,3 0 0-16,-3-3 0 16,7 3-102-16,0 0-21 0,0 0-4 0,0 0-1 15,0 0-92 1,0 0-20-16,18-9-3 0,-8-1-1 0</inkml:trace>
  <inkml:trace contextRef="#ctx0" brushRef="#br0" timeOffset="714.72">5009 4721 1594 0,'0'0'71'0,"0"0"14"0,0 0-68 0,0 0-17 0,0 0 0 0,0 0 0 0,0 0 44 0,0 0 6 16,0 0 1-16,0 0 0 0,0 0-23 0,0 0-5 16,-7 0-1-16,4 6 0 0,-11-3-1 0,3 7 0 0,-3-7 0 15,3 6 0-15,1 10-1 0,-4-3 0 0,-7 3 0 0,7-1 0 16,-8 4-6-16,8 0-2 0,-7 0 0 0,3 0 0 15,1 6 2-15,-1-3 0 0,1 4 0 0,-1-4 0 16,-3 6-2-16,7 1 0 16,-11 5 0-16,4-12 0 0,0 13-12 0,-4-1 11 15,7-5-11-15,-6-1 10 0,6 1 23 0,0 5 5 16,-3-12 1-16,7 4 0 0,-4-4 3 0,11 3 1 16,-3-3 0-16,-4 3 0 0,14-6-15 0,0 13-4 0,-7-17 0 0,7 14 0 15,0-4-13-15,7-3-3 0,-7 6-8 0,3 1 12 16,8-1-12-16,-8 4 0 0,8-4 0 0,3-3 0 15,4-3 9-15,-4 7-9 0,3-4 8 0,1-6-8 16,-4 0 0-16,7 0 0 0,-7 0-12 0,4-4 12 16,0 4-50-16,-4-6-2 0,0 0-1 0,0-4 0 15,4-2-102-15,-8 12-20 0,4-13-4 0,-3 1-693 16</inkml:trace>
  <inkml:trace contextRef="#ctx0" brushRef="#br0" timeOffset="2013.2">5292 5392 1468 0,'0'0'65'0,"0"0"14"0,0-6-63 0,-4-4-16 16,4 7 0-16,0 3 0 15,-3-6 128-15,3 6 22 0,0 0 5 0,0 0 1 16,0 0-73-16,0 0-15 0,0 0-2 0,0 0-1 0,0 0-37 0,0 0-7 16,0 6-1-16,0 4-1 0,0 2-19 0,-7 1 0 15,7-4 0-15,0 10 0 0,-4-3 0 0,4 2 0 16,0 1 0-16,0 0 0 0,0-3 16 0,0 6 0 15,-7 0 0-15,7-4 0 0,0 4 10 0,0 0 2 16,0-3 0-16,0 0 0 0,7-3-6 0,-7-7-1 0,4 7 0 16,3-10 0-16,-7 3-8 0,3 1-1 0,-3-10-1 0,11 6 0 15,-11-6 1-15,10-6 0 0,-3 3 0 0,4-4 0 16,0-2-2-16,-1 3 0 0,1-10 0 0,3 13 0 16,-4-10-10-1,1 4 0-15,0 3 0 0,3-4 0 0,-4 7 9 0,-3 3-9 16,4 0 10-16,-4 0-10 0,4 10 0 0,-11-10-21 0,0 3 3 0,7 6 1 15,0 4 17-15,-4-7 0 0,4-3 0 0,0 6 0 16,-3-2 0-16,10-1 0 0,-11 0 0 16,8-3 0-16,-11-3 0 0,11 0 8 0,-1 0-8 15,1 0 12-15,3 7-1 0,-4-4-1 0,5-3 0 0,-5 6 0 16,1-3 2-16,3 0 1 0,-4-3 0 0,-6 10 0 16,7-10-4-16,-1 9-1 0,-6 1 0 0,3-7 0 15,0 6-8-15,0-3 0 0,0 1 0 0,3-1 8 16,-2-3-8-16,-5 3 8 0,4-3-8 0,4-3 8 0,-4 7 0 0,0-7 0 15,0-7 0-15,3 7 0 0,-2-9 29 0,2 6 6 16,-3-3 1-16,4-7 0 0,-4 1-20 0,0-7-3 16,3 6-1-16,-3-6 0 0,-3-3-7 0,3 4-1 15,4-4-1-15,-4 0 0 0,0 0-11 0,-4-3-9 16,4 0 9-16,0 3-13 16,0-3-28-16,-3 3-6 15,3-7-1-15,-3 11 0 0,-1-4-76 0,1 0-16 0,-4 6-4 0,0-3 0 16,3 0-92-16,-3 1-20 0,0-4-3 0</inkml:trace>
  <inkml:trace contextRef="#ctx0" brushRef="#br0" timeOffset="2469.21">6011 4580 1785 0,'0'0'159'0,"0"0"-127"0,0 0-32 0,0 0 0 16,0 0 173-16,0 0 29 0,0 6 6 0,7 3 0 0,-3 1-172 0,10-1-36 15,4 1 0-15,6-1-12 0,-6 4 12 0,3-4 0 16,4 7 0-16,7-7 0 0,-8 13 0 0,1-3-9 15,3 9 1-15,4-3 0 16,-11-3 8-16,4 10-12 0,0-11 12 0,-1 17-12 16,-6-13 21-16,3 7 4 0,0 11 1 0,-7-11 0 15,0 9-14-15,1 2 9 0,-5-2-9 0,1 0 8 16,-8 9 2-16,4-9 0 0,-3-3 0 0,-4 2 0 0,7 1 26 0,-7-6 4 16,0 2 2-16,-7-2 0 0,3-1-18 0,1 4-3 15,-1-4-1-15,1 4 0 0,-1 0-12 0,-3 2-8 16,0-8 8-16,0 12-8 0,3-16 0 0,-6 3 0 15,-4-6 0-15,7 7 0 0,-7-7 11 0,0 0-3 16,3-3 0-16,-3-3 0 0,3-1-8 0,-6-2 0 0,-1 3 0 16,4-7 0-16,-4-2-14 0,1-1-5 0,-5-6-1 0,8 4 0 31,-7-7-141-31,7-7-29 0,0 1-6 0,3-10 0 0</inkml:trace>
  <inkml:trace contextRef="#ctx0" brushRef="#br0" timeOffset="2834.56">6953 5467 1785 0,'0'0'159'0,"0"0"-127"0,0 0-32 0,0 0 0 0,-7 0 133 0,7 0 21 16,0 0 4-16,0 0 1 0,0 0-132 0,0 0-27 15,0 0 0-15,0 0-9 0,0 0 9 0,0 0 0 16,0 0 0-16,7 0 0 0,4 0 36 0,3 0 4 16,-3 0 0-16,6 0 0 0,-3-6 3 0,7 3 1 15,1-3 0-15,-1 6 0 0,0-7-9 0,4 1-2 16,-4 3 0-16,4-3 0 0,-8 2-21 0,8-5-4 15,-8 9 0-15,8-3-8 0,-4-3 0 0,1 3 0 16,-5-4 0-16,4 7 0 16,0-3-44-16,-3 0-16 0,-4-3-4 0,0 6 0 15,4-3-107-15,-4 3-21 0,0-7-5 0,0 7-443 16,0-3-88-16</inkml:trace>
  <inkml:trace contextRef="#ctx0" brushRef="#br0" timeOffset="3111.03">7006 5615 2718 0,'0'0'120'0,"0"0"25"0,0 0-116 0,0 0-29 16,0 0 0-16,0 0 0 15,7 3 12-15,4 3-3 0,3-3-1 0,4-3 0 16,-1 3-8-16,8-3 0 0,0 7 0 0,3-7-11 0,4 3 11 0,3-3 0 16,-3-3 0-16,3 3 0 15,7 0 0-15,-7 0 0 0,1 0 8 0,3 0-8 16,-1 0-48-16,-2 0-13 0,-1 0-3 0,0-7-1 16,0 7-131-16,1 0-27 0,-1 0-5 0,-14-3 0 0</inkml:trace>
  <inkml:trace contextRef="#ctx0" brushRef="#br0" timeOffset="3580.19">8569 4636 2718 0,'0'0'60'0,"0"0"12"15,0 0 2-15,-7 0 2 0,0 0-60 0,7 0-16 0,0 0 0 0,0 13 0 0,-4-4 0 0,4 13 0 16,0 0 0-16,0 3 0 0,0 0-13 0,0 3-6 16,0 4-1-16,-7 2 0 0,4-2 20 0,-4 2 0 15,0 7 0-15,0 3 0 0,0-3 10 0,-1 9 9 16,1-3 1-16,0 6 1 0,-7 7-7 0,4-7-2 16,3 0 0-16,-4-9 0 0,4 10-12 0,0-14 9 15,-4 4-9-15,4 3 8 0,0-12-8 0,4-1 8 16,-8 7-8-16,4-10 8 0,0 1-8 0,3-1 8 15,-3-3-8-15,7-3 8 0,-7-3-19 16,0 0-4-16,4 3-1 0,-1-3 0 16,1 0-40-16,3-3-9 0,-7-3-2 0,0 3 0 15,3-7-145-15,1 1-30 0,6-4-6 0,-3-9 0 0</inkml:trace>
  <inkml:trace contextRef="#ctx0" brushRef="#br0" timeOffset="3961.53">8961 4696 2152 0,'0'0'96'0,"0"0"19"16,0 0-92-16,0 0-23 0,-7 3 0 0,7-3 0 15,-4 3 32-15,-3 6 3 0,3-2 0 0,-3 2 0 0,7 4-24 16,-3-10-11-16,-1 16 10 0,1-7-10 0,3 7 26 0,-4 0-1 16,4-3 0-16,0 5 0 15,-3-2 11-15,3 10 3 0,-4-4 0 0,4 6 0 16,-7-3 1-16,0 4 1 0,4-1 0 0,-1 3 0 0,0 1-10 0,-3 6-3 16,-3-7 0-16,-1 13 0 15,4-3-16-15,-10 0-3 0,6 0-1 0,-3-3 0 0,-4 3 6 0,4-4 1 16,-4 1 0-16,4 3 0 0,0-3-15 0,4 0-8 15,-4-7 8-15,7 7-13 0,-4-7 36 0,4 4 7 16,3-7 2-16,1 1 0 16,-1-7-52-16,4-3-9 0,0 3-3 0,4-10 0 15,-1 1-76-15,-3-3-15 0,4-4-3 16,3-6-637-16,-4 7-127 0</inkml:trace>
  <inkml:trace contextRef="#ctx0" brushRef="#br0" timeOffset="4458.92">9338 5376 288 0,'0'0'25'0,"0"0"-25"0,0 0 0 0,0 0 0 0,0 0 392 0,4-3 72 16,-4 3 16-16,0 0 2 0,0 0-386 0,0 0-76 16,0 0-20-16,0 0 0 0,0 0 40 0,0 0 5 15,0 0 1-15,7 3 0 0,-7-3 33 0,7 0 6 16,-4 10 2-16,1 2 0 0,-1-2-23 0,4 2-4 16,4 4 0-16,-8 0-1 0,4-1-43 0,1 1-16 0,6 0 11 0,-7-1-11 15,3 4 8-15,4-6-8 16,-7 9 0-16,4-7 9 0,3-2-9 0,-3-1 0 0,-4 7 0 0,3-6 0 15,1-1 0-15,0 7 0 0,-4-6 9 0,0-4-1 16,3 7-8-16,-3-10 0 0,0 3 0 0,0 1 0 16,0 2 0-16,1-5 0 0,-1-4-11 0,0-3 11 31,-4 6-127-31,4-6-19 0,0 0-4 0,4-6-918 0</inkml:trace>
  <inkml:trace contextRef="#ctx0" brushRef="#br0" timeOffset="4841.96">9885 5282 1785 0,'0'0'159'0,"0"0"-127"0,3-3-32 0,-3 0 0 0,0-3 200 0,0 6 33 16,0 0 7-16,0 0 2 0,0 0-206 0,0 0-36 15,4 9-16-15,-1 0 0 0,1 1 7 0,-1 2 1 16,1 1 0-16,-4 6 0 0,0-7 8 0,-4 7 0 16,-3 0 0-16,4-3 0 0,-8 6 0 0,4 0 8 15,-3-4 0-15,-1 4 0 0,1 7 36 0,-1-4 7 16,-3 12 1-16,0-12 1 0,-4 13-1 0,4 0-1 16,0 2 0-16,-4 1 0 0,1 3-23 0,-1-3-4 0,0 3 0 0,4-4-1 15,-3 1 8-15,-1-6 1 0,0 5 1 0,1-2 0 16,-5 0-21-16,8 3-4 15,-7 2 0-15,4-2-8 0,-5 3 0 0,5-3 0 16,3 0 0-16,-11-7-12 16,7 7-31-16,1-10-5 0,3 1-2 0,3-4 0 15,4-6-4-15,-4 0-1 0,1 0 0 0,3-10 0 16,7 4-87-16,-7-10-18 0,3 4-3 0,4-10-917 0</inkml:trace>
  <inkml:trace contextRef="#ctx0" brushRef="#br0" timeOffset="7465.17">5369 5069 288 0,'0'0'12'0,"0"0"4"0,-7 0-16 0,4 0 0 16,-8 0 0-16,11 0 0 0,-3-3 174 0,3 3 32 16,0 0 6-16,0 0 2 0,0 0-165 0,0 0-33 15,0 0-6-15,0 0-2 0,0 0 13 0,0 0 3 16,0 0 0-16,0 0 0 0,0 0-8 0,0 0 0 0,0 0-1 0,0 0 0 15,0 0 8-15,0 0 1 0,0 0 1 0,0 0 0 16,0 0 6-16,0 0 1 0,7 0 0 0,3 3 0 16,-10-3 16-16,11 0 4 0,-4 0 1 15,7 0 0-15,-10 3-4 0,6 3-1 16,1-6 0-16,-1 0 0 0,1 0-19 0,3 4-4 16,0-4-1-16,0 0 0 0,4 0-16 0,7 0-8 15,-11 0 8-15,3 0-8 0,4 6 0 0,1-6 0 0,-5 3 0 0,1-3 0 16,0 0 0-16,-1 0 8 0,8 0-8 0,-11 0 0 15,7 0 14-15,-7 0-2 0,4 0-1 0,0 0 0 16,-4-3 9-16,0 3 3 0,3-6 0 0,-3 6 0 16,4 0-23-16,0-4 0 0,-11 4 0 0,3 0-8 15,1-6 22-15,0 3 5 0,-4 3 1 0,-7 0 0 16,0 0-4-16,14 0 0 0,-11 0 0 0,-3 0 0 0,0 0 0 16,0 0 0-1,0 0 0-15,0 0 0 0,0 0-5 0,0 0-2 0,0 0 0 0,4-9 0 0,-1 9-9 0,-3 0 10 16,0 0-10-16,0-10 10 0,0 4 0 0,0 0 0 15,0-4 0-15,0 7 0 0,-3-3-10 0,3 0 0 16,-4-1 0-16,1 4 8 0,3-3-8 0,0-4 10 16,-7 10-10-16,7-12 10 0,-4 9-10 0,1-4 0 15,3 4 9-15,-4-6-9 16,4 9 0-16,0-9 0 0,-3 9 0 0,3 0 0 16,-4-10 0-16,4 10 0 0,0-3 0 0,0 3 0 0,-11-3 0 0,11-3 0 15,-7 6 0-15,0 0 0 0,4-4 0 0,3 4 0 16,-7 0-9-16,0-6 9 0,0 6 0 0,0 0-9 15,3 0 9-15,-3 0 0 0,-4-3 0 0,4 3 0 16,0-6 0-16,4 6 0 0,-4 0 0 0,0 0 0 16,3-13 0-16,-3 13 9 0,7 0-9 0,0 0 0 15,0 0 0-15,0 0 0 16,0-3-32-16,0 3-1 0,0 0-1 0</inkml:trace>
  <inkml:trace contextRef="#ctx0" brushRef="#br0" timeOffset="8613.75">9426 4962 745 0,'0'0'32'0,"0"0"8"0,0 0-32 0,0 0-8 0,0 0 0 0,0 0 0 16,0 0 8-16,0 0-8 16,0 0 12-16,0 0-4 0,0 0 16 0,0 0 4 0,0 0 0 0,0 0 0 15,0 0 58-15,0 0 12 0,0 0 2 0,0 0 1 16,-3 3-1-16,3-3 0 0,0 0 0 0,0 0 0 16,-7 10-30-16,7-10-6 15,0 0-2-15,0 0 0 0,3 12-47 0,1-12-15 0,3 7 8 0,3-7-8 16,-3 3 0-16,4 3 8 0,-4-6-8 0,4 0 0 15,6 0 8-15,-3-6-8 0,0 6 0 0,1-3 0 16,-1 3 0-16,3-7 0 0,-3 7 0 16,4 0 0-16,0 0 0 0,-1 0 0 0,1 0 0 15,0 0 0-15,-4 0 0 0,3 0 0 16,-2 0 0-16,2 0 0 0,-3 0 16 0,-3 0 2 0,3 0 1 0,-3 0 0 16,-1 0 17-16,1 0 4 0,-4 0 1 0,0 0 0 15,-7 0-10-15,7 0-3 0,-7 0 0 0,10 0 0 16,-2 0-4-16,2-6 0 0,-3 0-1 0,4 6 0 15,-1-3-14-15,1-4-9 0,-1 7 12 0,1-3-12 16,0 0 12-16,-1-3-12 0,1 6 12 0,-4-9-12 0,3 9 0 0,-6-4 0 16,-4 4 0-16,7-6 0 0,-7 6 0 0,7-3 0 15,-3-6 0-15,-4 9 0 0,-4-4 0 0,4 4 10 16,0-6-2-16,-3-3 0 0,-1 9 4 0,-3-13 1 16,3 10 0-16,-3-3 0 0,0-4-5 0,0 7-8 15,0-6 11-15,0 6-11 0,-3-7 32 0,3 1 0 16,-1 0 0-16,1 5 0 0,0-5-2 0,0 0-1 15,4-1 0-15,-4 1 0 0,3-4-13 0,-3 10-4 0,0-13 0 16,7 10 0-16,-7 0-12 0,4 3 0 16,-1-7 0-16,-3 7 0 0,3-3-9 0,4 6-2 15,-7 0 0-15,4 0 0 16,-4-3-12-16,7 3-2 0,0 0-1 0,0 0 0 16,0 0-24-16,0 0-5 0,0 0-1 0,0 0 0 15,0 0-158-15,0 0-32 0</inkml:trace>
  <inkml:trace contextRef="#ctx0" brushRef="#br0" timeOffset="9688.62">10601 5502 633 0,'11'0'56'0,"-11"0"-44"16,0 0-12-16,0 0 0 16,3 12 158-16,-3-12 30 0,0 0 5 0,0 0 2 0,7 7-95 0,-7-7-20 15,7 3-3-15,0 3-1 0,4-3-9 0,-1 0-3 16,1 3 0-16,0-2 0 0,-4-4-19 0,7 0-4 16,7 0-1-16,4 0 0 15,6 0-3-15,-2-4-1 0,-1-2 0 0,7 3 0 0,7 3-7 0,-3 0-1 16,-3-3-1-16,2 3 0 0,5 0-15 0,-5 0-2 15,-2 0-1-15,-8 0 0 0,0 0-9 0,4 0-16 16,-4 0 4-16,0 3 1 16,-10-3-133-16,0 0-26 15,6 0-6-15</inkml:trace>
  <inkml:trace contextRef="#ctx0" brushRef="#br0" timeOffset="11224.03">12594 4994 345 0,'0'0'31'0,"0"0"-31"15,7-7 0-15,0 7 37 0,0-12 2 16,-3 9 0-16,3-4 0 0,0 4-30 0,-3-6-9 16,-1 0 0-16,4 9 0 0,-7 0 8 0,0 0-8 15,0 0 0-15,0 0 0 0,0 0 53 0,0 0 4 16,0 0 1-16,0 0 0 0,0 0 26 0,4-10 6 15,-4 10 1-15,0 0 0 0,0 0-5 0,0 0-1 0,0 0 0 0,3-3 0 16,-3 3 0-16,0 0 0 0,0 0 0 0,4-9 0 16,-4 5-20-16,3-2-4 15,4-3-1-15,-3 9 0 0,3-6-34 0,-4-1-7 16,8 4-2-16,-4 3 0 0,4 0-17 0,-4-9-9 16,0 2 1-16,3 4 0 0,-10 3-4 0,0 0 0 0,0 0 0 0,0 0 0 15,0 0 1-15,0 0 0 0,0 0 0 0,0 0 0 16,0 0 11-16,0 0 9 0,-7 3-1 0,0 7-8 15,0-1 28-15,0-2-2 0,0-1 0 0,-4 3 0 16,-3 1 16-16,4 2 3 0,-1 4 1 0,1-4 0 16,-5 1 6-16,5 6 0 0,-1-7 1 0,1 7 0 15,-4 0-20-15,3-3-4 0,0 6-1 0,-3-1 0 0,4 5-2 0,-1-1-1 16,-6-3 0-16,2 6 0 16,-2 3-15-16,3-6-10 0,-8 7 12 0,5-1-12 15,-4 10 0-15,0-10 0 0,-1 4 0 0,1-4 0 16,-4 0 8-16,4 1-8 0,0-1 0 0,-4 0 0 0,4 1 0 0,0-4 0 15,3 3 8-15,1-6-8 0,-4 7 0 0,3-10 10 16,0 0-10-16,4 0 8 0,4-4-8 16,-1 1-9-16,4-6 9 0,0 6-13 0,0-7 13 15,0 1-12-15,0-4 12 0,3 4-12 16,-3-13-52-16,7 0-11 0,-3 9-1 0,3-9-1 16,0 0-82-16,0 0-16 0,0 0-3 0</inkml:trace>
  <inkml:trace contextRef="#ctx0" brushRef="#br0" timeOffset="11879.28">12121 4987 1152 0,'-14'0'102'0,"11"0"-82"0,-4-6-20 0,3 0 0 0,-3 3 170 0,0-4 30 16,4 7 5-16,3 0 2 0,-4-6-143 0,1 0-29 16,-1 6-6-16,4 0-1 0,0 0-12 0,0 0-4 15,0-9 0-15,0 9 0 0,0 0-12 0,0 0 0 16,0 0 0-16,0 0 0 0,0 0 0 0,0 0 9 16,0 0-9-16,0 0 8 0,0 0-8 0,0 0 8 0,0 0-8 0,0 0 8 15,7 6 14-15,-7-6 2 0,0 0 1 0,7 3 0 16,-7-3 12-16,7 6 3 0,0 0 0 0,4-6 0 15,-11 0 1-15,7 10 1 16,-7-10 0-16,3 12 0 0,4-12-11 0,1 10-3 0,-5-4 0 0,4-3 0 16,0 10-15-16,0-7-3 15,4 3-1-15,-4 4 0 0,3 0-9 0,1 5 0 16,0 1 0-16,-1 6-11 0,8-3 11 0,-4 10 0 16,0-1 0-16,0 0 0 0,4 10 0 0,3-6 14 0,-3 2-3 0,3-12-1 15,0 13 16-15,0-7 3 0,7-6 1 0,-7 7 0 16,1-1-14-16,-1-3-4 0,4-3 0 0,-4 7 0 15,-4-4-12-15,1-3 0 0,-4 3 0 0,0-3 0 16,0-3 9-16,-3 7-1 0,-8-4 0 0,8-7 0 16,-4 4-8-16,-3 0 8 0,-1-3-8 0,1 3 8 15,-1 0-8-15,-3-3 0 0,4-7 0 0,-1 4 0 0,-3-3 0 0,0-1 0 16,4-2 0-16,-4-7 0 16,0 6-44-1,0-9-12-15,0 0-1 0,0 0-1 0,0 0-126 16,0 0-24-16,0 0-6 0,0 0-725 0</inkml:trace>
  <inkml:trace contextRef="#ctx0" brushRef="#br0" timeOffset="13114.1">13088 5420 1746 0,'0'0'77'0,"0"0"16"16,0 0-74-16,0 0-19 0,0 0 0 0,0 0 0 15,0 0 82-15,0 0 13 0,0 0 2 0,0 0 1 16,0 0-75-16,0 0-15 0,0 0-8 0,0 0 8 0,11 10-8 0,-8-1 0 16,-3 4 0-16,4 2 8 15,-1-2 18-15,-3-1 4 0,4 7 1 0,-1 0 0 16,-6-3 6-16,6 6 2 0,4 3 0 0,-3-3 0 0,-1 0 7 0,1 3 2 15,3-3 0-15,-3-4 0 0,3 4-26 0,-4 0-5 16,4-3-1-16,-3-6 0 0,3 2 19 16,0-2 3-16,0-1 1 0,0 1 0 15,3-4-21-15,1 1-4 0,-4-1-1 0,4-6 0 16,3-3-1-16,0 10 0 0,0-10 0 0,0-3 0 0,0-4-12 0,0 7 0 16,4-12 0-16,-4 9 0 0,0-7 28 0,-3 1 4 15,-1-10 0-15,1 10 0 0,-4-4-32 0,4 1 0 16,-4-1 0-16,0-3 0 0,0 10 0 0,-4 0 0 15,4-4 0-15,-7 10 0 0,4-3 0 0,-4 3 0 16,0 0 0-16,0 0 0 0,0 0 0 0,7 0 0 0,0 0 0 0,-7 0 0 16,7 3-12-16,0 7-8 0,0-1-1 0,0-6-1 15,-3 7 22-15,3-4-9 0,0 0 9 0,3 4 0 16,-2-4 0-16,-1-3 0 16,0 10 0-16,0-7 0 0,3-6 0 0,-3 3 0 0,0 3 0 0,4-3 0 15,-4-3 0-15,4 0 0 0,-4 0 0 0,0 0 0 16,-7 0 0-16,7 0 9 0,0 0-9 0,-7 0 8 15,0 0 4-15,7 0 0 0,0 0 0 16,-7 0 0-16,0 0 1 0,7 10 1 0,-7-10 0 16,7 3 0-16,0 6-14 0,0 1 0 0,0-1 0 0,0 1 0 15,0-1 0-15,0-3 0 0,4 4 0 0,-4-10 0 16,4 9 0-16,-1-9 0 0,1 0 0 0,-1 0 0 16,1-3 0-16,0-3 9 0,-4-4-9 0,3-2 8 15,1 2 9-15,-1-2 2 0,1-7 0 0,-1-3 0 16,-2 0 9-16,-1 0 1 0,-4 3 1 0,4-6 0 0,-3 3-16 15,-1-6-3-15,1 6-1 0,3-9 0 0,-4 9-10 0,1-6 0 16,-1-4 0-16,-3 7 0 0,7-3 0 0,-3 3 0 16,-4-3 0-16,4 6 0 0,-4-3-12 0,3 3 12 15,-3 3-12-15,4 0 12 16,-4-3-32-16,0 9 0 0,0 1 1 16,0-4 0-16,0 7-77 0,0 3-15 0,0-1-3 0,0 7-704 15,0-3-141-15</inkml:trace>
  <inkml:trace contextRef="#ctx0" brushRef="#br0" timeOffset="13992.99">13116 5119 1267 0,'0'0'112'0,"0"0"-89"15,0 0-23-15,0 0 0 0,0 0 154 0,0 0 26 16,0 0 6-16,0 0 1 0,7 0-124 0,4 0-25 15,0-6-5-15,3 6-1 0,0-3-32 0,0 3 0 16,0 0 0-16,4 0 0 0,-4 0 0 0,3 0 0 0,-3 0 0 0,4-7 0 16,-4 7 0-16,4 0 0 0,-1 0 0 0,-2 0-12 15,-1-6 12-15,0 6 0 0,3-6 0 0,-2 6 0 16,-1-3 0-16,3-3 0 16,-3 6 0-16,4-4 10 0,0-2 2 0,-1 3 1 15,1 3 0-15,0-3 0 0,-4-3 0 0,3 6 0 0,1-4 0 16,0-2 0-16,-4 6-4 0,3 0-1 15,-2 0 0-15,-1 0 0 0,-4 0-8 0,4-3 0 16,0 3 0-16,-3 0 0 0,0 0 0 0,-4 0-11 0,3 0 3 16,-3 0 0-16,4 0 32 0,-4-3 6 0,0 3 2 0,0-6 0 15,-3 6-32-15,3-4 0 0,3-2 0 0,-6-3 0 16,3 9 23-16,0-6-2 0,-4-1 0 0,4 4 0 16,0-6-9-16,1 2-3 0,-1 7 0 0,-4-6 0 15,-3 6-9-15,0 0 0 0,7-6 0 0,-7 6 0 16,0 0 0-16,0 0 0 0,0 0 0 0,0 0 0 0,0 0 0 0,0 0 0 15,0 0 8-15,0 0-8 0,0 0 13 0,0 0-2 16,-7 0-1-16,-3 6 0 0,2-6 6 0,-2 0 0 16,3 0 1-16,-4 0 0 0,1-6-1 0,-1 6 0 15,4-3 0-15,0-4 0 0,0 7 7 0,-4-3 1 16,4-6 0-16,-3 9 0 0,3-9 3 16,-4 9 1-16,4-10 0 0,-4 10 0 0,4-3-28 0,-3 0 0 15,3 3 0-15,0-6 0 0,-4 6-12 16,4 0 12-16,0-4-10 0,0 4 10 15,3-6-8-15,-3 6 8 0,7 0 0 0,0 0-9 16,0 0-11-16,0 0-3 0,0 0 0 0,0 0 0 16,0 0-21-16,0 0-5 0,0-3-1 0,0 3 0 15,0 0 14-15,4-6 2 0,-4 6 1 0,0 0 0 0,3 0 33 0,-3 0-8 16,0 0 8-16,0 0 0 0,0 0 0 0,0 0-8 16,0 0 8-16,0 0 0 15,0 0-116-15,0 0-16 0</inkml:trace>
  <inkml:trace contextRef="#ctx0" brushRef="#br0" timeOffset="15173.8">14242 4708 633 0,'-7'-6'28'0,"3"3"6"16,1 0-34-16,-1-3 0 0,0 2 0 0,1-2 0 15,-1 3 263-15,4 3 45 0,0 0 10 0,0 0 2 16,0 0-216-16,0 0-42 0,0 0-9 0,0 0-1 16,0 0-7-16,0 0-1 0,0 0 0 0,0 0 0 15,0 0-24-15,0 0-4 0,0 0-2 0,0 0 0 16,0 0-14-16,11 3 0 0,-11-3 8 0,7 0-8 0,0 10 0 0,-3-1 0 16,3 0 0-16,-4 1 0 0,-3 2 8 0,4 1 0 15,-1-1-8-15,1 7 12 0,-1 3 11 0,-3 0 1 16,4 9 1-16,-4 7 0 0,0-7 21 0,0 10 4 15,-4 3 1-15,1 0 0 0,-4 0-34 0,0 9-6 16,-4 1-2-16,1 8 0 0,-1-2 3 0,0 3 0 16,1-7 0-16,3 7 0 0,-7-10-12 0,3 10 0 0,-3-10 0 0,3 0 8 15,1 1-8-15,-1-1 0 0,1-3 0 0,-1-6 8 16,4-3 0-16,0 3 0 16,3-7 0-16,-3-2 0 0,4-1-8 0,-4 4 8 0,3-4-8 0,1-5 8 15,-1-4-8-15,1 6 0 16,-1-9 9-16,1-3-9 0,3 0-8 0,-4-7-7 15,4 1-1-15,0-4 0 16,0-9-80-16,0 0-16 0,0 0-3 0,7-9-577 16,0-4-115-16</inkml:trace>
  <inkml:trace contextRef="#ctx0" brushRef="#br0" timeOffset="15653.31">14750 4586 2023 0,'0'0'44'0,"0"0"10"0,0 0 2 0,0 0 0 0,-7 0-44 0,7 0-12 0,0 0 0 0,0 0 0 16,0 0 8-16,-4 0 0 0,4 0 0 0,0 9 0 0,4 1-16 0,-4 2-4 16,-4-2-1-16,8-1 0 0,-1 10 13 0,-3-3 0 15,-3-1 9-15,3 1-9 0,-4 12 0 0,1-6 0 16,-1 13 0-16,-3-7 0 0,0 6 0 0,0 4 16 16,-4-3-4-16,4 5 0 0,-7 4 15 0,4 0 2 0,-1 3 1 0,-3 0 0 15,3 13 11-15,-6-4 3 0,2-2 0 0,5-1 0 16,-4 0 1-16,0 4 1 0,0-4 0 0,3 0 0 15,0-6-18-15,1 7-3 0,3-14-1 0,0 11 0 16,0-11-12-16,3 1-4 0,1-6 0 0,-4-4 0 16,3 0-8-16,4-6 0 0,-4 4 0 0,1-4 0 15,-1-7 0-15,1 4-17 0,3 0 4 0,-7 0 1 32,3 3-43-32,-3 1-8 0,-3 2-1 0,-1-3-1 15,-3 6-15-15,0-3-2 0,0-3-1 0,0 4 0 16,3-4-20-16,0-6-4 0,1-7-1 0,6 7 0 15,-3-6-7-15,7-4-1 0,0-9-1 0,0 0 0 0</inkml:trace>
  <inkml:trace contextRef="#ctx0" brushRef="#br0" timeOffset="16552.13">14718 6167 576 0,'0'0'25'0,"0"0"6"16,0 0-31-16,0 0 0 0,0 0 0 0,0 0 0 0,0 0 243 0,0 0 42 15,0 0 9-15,0 0 2 0,0 0-198 0,7-10-39 16,0 7-8-16,4-3-2 0,-4 6-1 0,0-13-1 16,3 10 0-16,1-3 0 0,-1-4-3 0,5 7-1 0,-8-6 0 0,3 6 0 15,4-4-30-15,0-5-5 0,1 9-8 0,-5-4 11 16,1 4-11-16,3-3 0 0,-4 3 0 0,1 3 0 15,0 0 0-15,-1 0 0 0,1 3-11 0,-4 3 11 16,3-3-10-16,-3 7 10 0,0 2-12 0,1-2 12 16,-1 2-8-16,-4 7 8 0,4 0 0 0,-3-6 0 15,-1 5 0-15,1-5 9 0,-4 9 1 0,0-10 0 16,0 7 3-16,-4-6 1 16,1 6 0-16,-4-7 0 0,0 7-2 0,3-7-1 0,-3 7 0 0,-4-6 0 15,1-4 1-15,-1 4 0 16,-3 2 0-16,0-2 0 0,0 0-12 0,-7-1 0 0,3 4-12 0,-3-4 12 15,-4 1-24-15,1 6 4 0,-5-1 0 0,1-2 0 16,7 0-4-16,-4-4 0 0,4 1 0 0,3-7 0 16,4 0 24-16,0 4 0 0,7-10 0 0,-3 9 0 15,10-9 20-15,0 0 8 0,0 0 1 0,0 0 1 16,0 0-11-16,0 0-3 0,3 10 0 0,-3-7 0 0,4 6-8 0,-1 1-8 16,8-1 12-16,-1 0-12 0,1 1 0 0,0-4 0 15,-4 4 0-15,7-1 0 0,3 3 0 0,1-5 0 16,-4-4 0-16,4 6 0 15,-1-2-38-15,1-4-8 0,-4-3-2 0,7 0 0 16,-7 0-115 0,4-10-23-16,0 10-5 0,-4-9-1 0</inkml:trace>
  <inkml:trace contextRef="#ctx0" brushRef="#br0" timeOffset="17425.68">15099 4548 345 0,'0'0'31'0,"0"0"-31"0,0 0 0 0,-4-6 0 15,1 3 236-15,-1 3 40 0,1-9 9 0,3 9 2 16,-4-7-188-16,1 4-38 0,-4 3-7 0,3-9-2 15,1 9-32-15,3 0-6 0,-4-3-2 0,4 3 0 16,0 0 32-16,0 0 7 0,0 0 1 0,0-7 0 16,7 4 0-16,-3-6 1 0,3 6 0 0,-4-4 0 15,4-2-3-15,4 6-1 0,3-7 0 0,-3 7 0 16,3-12-4-16,0 8-1 16,3-2 0-16,1-7 0 0,3 4-21 0,-7 9-5 15,4-16-1-15,0 9 0 0,-8 7-17 0,4-3 0 16,-3 3 0-16,-4 0 0 0,4-4 0 0,-4 7 0 0,-7 0 0 0,0 0 0 15,7 0 0-15,3 7 0 0,-10-7 0 0,7 6 0 16,-3 3 0-16,3 1 0 0,0 2 0 0,-4-2 0 16,1 9-8-16,3-7-3 0,-3 10 0 0,-1-3 0 15,1-7 11-15,-4 7 0 0,-4 0 0 0,1 3 0 16,-1-6 0-16,1-1 8 0,-5 1-8 0,-2 0 0 0,-1-1 8 0,1-5-8 16,3 9 8-16,-7-7-8 0,-1 1 8 0,-2-4-8 15,-1 7 10-15,1-10-10 16,-1 3 0-16,0 1 0 0,1 9-8 0,-1-16 8 0,4 6-8 0,0 1 8 15,0-7 0-15,3 3 0 0,4-6 0 0,7 0 0 16,0 0 0-16,0 0 0 0,0 0 0 0,0 0 0 16,0 0 0-16,0 0 0 0,4 3 0 0,-1 10-10 15,1-13 10-15,3 9-12 0,-4 1 12 16,1-1 0-16,6-6 0 0,-3 7-8 16,0-1 8-16,4 3 12 0,3-5-2 0,-3 2-1 0,-1-6 18 0,4 10 3 15,-3-7 1-15,3-3 0 0,0 10-23 0,-3-13-8 0,3 6 0 0,0-3 0 16,4-3 12-16,-4 6-3 15,3-2-1-15,1-4 0 0,0 6-8 0,3-6-11 16,-4 0 3-16,1 0-733 16,3 0-147-16</inkml:trace>
  <inkml:trace contextRef="#ctx0" brushRef="#br0" timeOffset="43919.92">16926 5198 2019 0,'0'0'89'0,"0"0"19"0,-7 0-86 0,4-4-22 16,3 4 0-16,0 0 0 0,-7-9 35 0,7 9 2 15,0 0 1-15,0 0 0 0,0 0-8 0,0 0-2 16,0 0 0-16,0 0 0 0,10 0-28 0,-3 0 0 16,-7 0 0-16,11 9 0 0,-1-5-10 0,1 5-8 15,0 3-2-15,-1 4 0 0,-3 0 20 0,0 3-10 16,4 3 10-16,-4 0-8 0,-4 0 8 0,1 6 0 0,0-6 0 16,-1 0-8-16,-3 0 8 0,0 6 0 15,0-9 0-15,0 3 0 0,-3 0 0 16,-1-1 8-16,-3 5-8 0,0-11 11 0,0 1-11 0,0 3 0 0,0-7 0 0,0 7 0 31,0-6-46-31,0 2-11 0,0-2-3 0,3-10-551 16,-3 13-110-16</inkml:trace>
  <inkml:trace contextRef="#ctx0" brushRef="#br0" timeOffset="44399.02">16612 5524 2368 0,'0'0'52'0,"0"0"12"0,-10 0 1 0,3 6 1 0,0-3-53 0,0-3-13 15,-4 3 0-15,4 3 0 0,7-6 0 0,0 0 8 16,0 0-8-16,0 0 0 0,0 0 12 0,0 0-3 0,7-6-1 15,7 3 0-15,0 3 4 0,4-3 1 0,7-3 0 0,-1-4 0 16,8 7 15-16,3-6 2 0,4 6 1 0,3-4 0 16,-3 4-4-16,4-3-1 15,-8 3 0-15,4-7 0 0,-4 10 2 0,-3 0 0 0,-4 0 0 0,-3-3 0 16,-1 3-14-16,-3 0-2 0,1 0-1 0,-1-6 0 16,0 6-11-1,-3 0 0-15,-1 0 0 0,1 0 8 0,-4 0-19 0,4 0-4 0,-1 6-1 0,-3-6 0 31,0 0-139-31,1 0-28 0,-5 0-5 0,1 3-2 0</inkml:trace>
  <inkml:trace contextRef="#ctx0" brushRef="#br0" timeOffset="46086.78">19731 4774 716 0,'0'0'32'0,"0"0"6"0,0 0-30 0,0 0-8 0,0 0 0 0,0 0 0 16,0 0 106-16,0 0 20 0,0 0 4 0,0 0 1 15,0 0-21-15,0 0-4 0,0 0-1 0,0 0 0 16,0 0-26-16,0 0-6 0,-4 6-1 0,1 1 0 16,-4-7-13-16,3 0-3 0,1 0-1 0,-1 6 0 15,-3 3-9-15,4 1-2 0,-4-4 0 0,3 10 0 16,-3-1-17-16,0 4-4 16,3 0-1-16,-3 6 0 0,0-3-4 0,-3 9-1 0,-1 7 0 0,-3-3 0 15,3-1 22-15,-3 13 4 0,0 0 1 0,0 6 0 16,-7-12-28-16,3 9-4 0,1-6-2 0,-1 0 0 15,0-3 2-15,1 0 1 0,3-7 0 0,3 4 0 16,-3-4-1-16,3-2-1 0,1-1 0 0,6-3 0 0,-3-3-11 16,4-3 0-16,-1 0 0 0,4-3 0 15,0-6-117-15,0 2-16 0,0-2-3 0,0-10-1 16,0-3-83-16,0 0-17 0</inkml:trace>
  <inkml:trace contextRef="#ctx0" brushRef="#br0" timeOffset="46520.49">19953 4762 1094 0,'0'-7'97'0,"4"4"-77"0,-1 3-20 0,-3 0 0 15,0 0 168-15,0 0 31 0,0-9 5 0,0 9 2 16,0 0-117-16,0 0-23 0,7 0-5 0,-7 0-1 16,0 0-21-16,7 0-5 0,-7 0-1 0,0 0 0 0,0 0 0 0,7 0 0 15,-7 0 0-15,11 9 0 16,-11-9-17-16,7 3-4 0,0 13-1 0,-3-13 0 0,3 10-11 15,-7 6 0-15,0-7 0 0,0 7 8 16,-4 3-8-16,1 6 12 0,-4-3-12 0,-1-3 12 0,1 9 10 0,-3 1 2 16,-8-1 1-16,4 10 0 0,-4 0 12 15,1 3 3-15,-4 6 0 0,-1-3 0 0,1 0-18 16,0-3-3-16,-4 0-1 0,4 0 0 16,-3-4-1-16,2-8 0 0,8 2 0 0,0-2 0 15,4-4-17-15,3 0 0 0,-1-6 0 0,5 0 0 16,3-6-24-16,0 2-6 0,3-5-1 0,5-4 0 15,2 1-136-15,1-10-27 0,-4 0-6 0</inkml:trace>
  <inkml:trace contextRef="#ctx0" brushRef="#br0" timeOffset="47201.76">20419 5251 2404 0,'0'0'53'0,"0"0"11"0,0 0 3 16,0 0 0-16,0 0-54 0,0 0-13 0,0 0 0 0,0 0 0 15,-4 6 0-15,1-3 0 0,-1 7 0 0,4-10 0 16,-3 9 0-16,3-9 0 0,0 3 8 0,-4 7-8 16,1-1 22-16,3 0-2 0,-4-5 0 0,1 5 0 0,-1 4-20 0,1 2 0 15,-1-2 0-15,0-4 0 0,1 4 14 0,3-4-2 16,-4 1 0-16,1 2 0 0,3-3 7 0,0 4 1 16,0-7 0-16,0-6 0 0,0 0 16 0,0 7 3 15,0-7 1-15,0 0 0 0,0 0-23 0,0 0-4 16,0 0-1-16,0 0 0 0,0 0-12 0,10 6 9 15,-2-12-9-15,2 6 8 0,-3 0 0 0,4-13 0 16,-1 4 0-16,1 5 0 0,-1-5-8 0,1 0 0 16,0-1 0-16,-1 4 0 0,1 0 0 0,-1 3 0 15,-3-4 0-15,1 7 0 0,2 0 0 16,-3 7 0-16,-7-7 0 0,7 3 0 0,0 9 0 0,0-2 12 16,-3-1-12-16,3 0 12 0,-4 1-12 0,1-1 0 15,3-2 0-15,-3 2 0 0,3-3 0 0,-4-3 0 16,4 7 0-16,0-7 8 0,0 6-8 0,0-9 0 0,4 7 0 0,0-4 0 15,-4-3 0-15,-7 0 0 0,0 0 0 0,7 9 0 16,3-6 21-16,4-3 3 0,-7 0 0 0,4 7 0 16,0-4-24-16,-1-3 8 0,-3 0-8 0,4 0 0 15,-1 6 18-15,1-6-1 0,0 0 0 0,-4 0 0 16,3-6 0-16,-3 6 0 0,0 0 0 0,4-3 0 16,-1-4-7-16,-3 7-2 0,1-6 0 0,2 0 0 15,-3-4-8-15,0 7 8 0,0-6-8 16,0-1 8-16,0-2-8 0,0-1 0 0,1-2 0 0,-1 2 0 0,0-6 0 0,0 4-20 15,-4-4 3-15,4 0 1 16,-3-3-32-16,3 0-5 0,-4 3-2 16,1 7 0-16,-4-7-94 15,3 6-19-15,-3 4-4 0,0-1-1 0,0-2-31 16,-3 3-7-16,3 5-1 0</inkml:trace>
  <inkml:trace contextRef="#ctx0" brushRef="#br0" timeOffset="47583.83">21396 4677 1324 0,'0'0'118'15,"0"0"-94"-15,0 0-24 0,0 0 0 0,0 0 141 0,0 0 24 0,4 3 5 16,-4-3 1-16,0 0-103 0,0 0-20 0,3 10-4 0,1-1 0 16,-4 3-1-16,0 4 0 0,0 0 0 0,0 12 0 15,-4-12-14-15,4 15-2 0,-3 0-1 16,-1 7 0-16,-3-13 5 0,3 13 1 16,-3-1 0-16,0 1 0 0,-3-3-3 0,-1 8 0 0,1-2 0 0,-1 3 0 15,0 3 11-15,-3-6 3 0,4 3 0 0,-4 0 0 16,-1 0-35-16,1 0-8 0,-3-4 0 0,3 1 0 15,-4 3 0-15,4-3 0 0,0 0 9 0,0-7-9 16,3-3 0-16,0 1 9 0,4-1-9 0,0 0 0 0,0-9 0 16,4 0 0-16,-1 0 0 0,1-3-12 15,3-6-118-15,0-4-23 0,0 0-5 0,0-9-891 16</inkml:trace>
  <inkml:trace contextRef="#ctx0" brushRef="#br0" timeOffset="48637.55">21908 4702 1566 0,'0'0'69'0,"0"0"15"0,0 0-68 0,0 0-16 15,0 0 0-15,0 0 0 0,0 0 72 0,0 0 10 16,0 0 2-16,0 0 1 0,0 0-60 0,0 0-12 16,-8 0-2-16,1 0-1 0,7 0-10 0,0 0 0 15,-7 6 0-15,-3-3 8 16,-4-3-8-16,3 7 0 0,11-7 0 0,-3 3 0 0,-8 6 27 0,4 1 3 16,7-1 1-16,-4 4 0 0,4-1 8 0,-7 1 1 15,0 6 1-15,4 3 0 0,-1 6 26 0,1 3 5 16,-15-6 0-16,7 13 1 0,1-1-24 0,-4 1-5 0,-4 3 0 0,0-4-1 15,1 4 1-15,3 0 1 16,3 0 0-16,-3 0 0 0,-4-4-22 0,8 4-5 0,3-10-1 0,0 7 0 16,-4-13-17-16,8 6 0 0,-1-2 8 0,1-4-8 15,3-3 0-15,-4 6 0 0,0-6 0 0,1 0 0 16,3-10 0-16,-4 10 0 0,1-3 0 0,-1 0-12 31,4-7-29-31,-3 1-6 0,-4-4-1 0,3 1 0 16,-3-10-32-16,7 0-6 0,0 6-2 0,-7-6 0 0,4-6-131 0,-1-4-26 0</inkml:trace>
  <inkml:trace contextRef="#ctx0" brushRef="#br0" timeOffset="49489.18">21893 5583 748 0,'-14'0'67'0,"14"0"-54"0,0 0-13 0,0 0 0 15,0 0 296-15,7-6 56 0,-3-3 11 0,-1 9 2 16,8-13-253-16,0 4-52 0,-11 5-9 0,7-5-3 0,3 0-31 0,-3-1-6 16,0-2-2-16,0 9 0 0,0-4-1 0,4-2 0 15,3 3 0-15,-3-1 0 0,-4 4-8 0,3-6 8 0,12 3-8 0,-5 6 8 16,-6 0 3-16,3 0 0 0,3 0 0 0,-2 6 0 15,-1-3 4-15,-4 3 1 0,-3-3 0 0,4 10 0 16,0-4 1-16,-4 1 1 0,-11 2 0 0,1 4 0 16,3 0-6-16,-8-1-2 0,-6 1 0 0,0 0 0 15,0-1-10-15,0 1 10 0,3 0-10 0,-3 6 10 16,-3 0-10-16,-4-7 0 0,6 7 9 0,-6 0-9 16,0-3 8-16,0 3-8 0,3 0 10 0,1 0-10 15,3 0 0-15,-1-3 0 0,-2-4 0 0,3 4-10 16,10-6 10-16,-3 2 0 0,-4-2 10 0,4-4-10 15,11 1 11-15,-4-1-11 0,0-3 12 0,0-6-12 16,0 0 12-16,3 7-12 0,8-4 12 16,0 3-12-16,-11-6 0 0,10 3 0 0,8 0 0 0,-4 4 0 15,-3-7 0-15,3 0-19 0,7-7 3 0,-4 7 0 32,1-3-32-32,-4 3-7 0,4-3-1 0,0-3 0 0,6-4-148 0,-6 4-29 0</inkml:trace>
  <inkml:trace contextRef="#ctx0" brushRef="#br0" timeOffset="50180.6">22197 4464 518 0,'0'0'46'0,"0"0"-37"0,0 0-9 0,0 0 0 0,0 0 239 0,0 0 45 0,0 0 10 0,0 0 2 16,-7-7-166-16,7 7-33 0,0 0-6 0,0 0-2 16,0 0-26-16,0 0-6 0,0 0-1 0,3 0 0 0,8-3-11 0,-4-3-2 15,-4 3-1-15,8-3 0 0,3 6-27 0,0-13-6 16,-7 13-1-16,0-3 0 0,4-3 8 0,7-4 0 16,-8 7 1-16,4-6 0 15,-3 6 15-15,-4-4 4 0,11 1 0 0,-8 0 0 0,1 3-15 0,3-4-2 16,0 4-1-16,0-3 0 0,0 3 10 0,-3 3 1 15,-1-3 1-15,1 3 0 0,3 0-13 0,-3 0-2 16,-11 0-1-16,10 6 0 0,1-6-14 16,-4 9 11-16,-4 1-11 0,1 9 10 15,-1-16-18-15,4 16-4 0,-3-7-1 0,-4 7 0 16,-4-7 13-16,4 7 0 0,0 0 0 0,0-3 0 0,-3 3 8 0,-4-1 4 16,3-2 0-16,1 6 1 0,-4-3-13 0,-4 0 0 15,-3-4 0-15,3 4 0 0,1 0 0 0,-4 3 0 16,-11-3 0-16,0 3 0 15,8-10-21-15,-4 7-7 0,-4-3-2 0,-3 3 0 0,-4-7 30 0,7-2 0 0,1 5-8 0,2-9 8 16,1 1 0-16,4-4 0 0,6 6 12 0,4-9-12 16,-7 0 19-16,10 0-3 15,4 0-1-15,0 0 0 0,0 0-3 0,11 0-1 0,-1 0 0 0,5 0 0 16,2 3-2-16,1 4 0 0,-4-4 0 0,4 3 0 16,10-6 7-16,-3 3 2 0,-8 10 0 15,4-13 0-15,4 9-8 0,0 1-2 0,-4-4 0 16,0 0 0-16,0 0-8 0,4-2 0 15,0 5 0-15,-1-3-11 0,-6-3-2 0,3 0-1 16,4 7 0-16,-1-10 0 16,-2 6-124-16,-1 0-25 0,-7-6-5 0,7 7-900 0</inkml:trace>
  <inkml:trace contextRef="#ctx0" brushRef="#br0" timeOffset="51221.07">18415 4837 748 0,'0'0'67'0,"0"0"-54"16,0 0-13-16,0 0 0 15,-4-3 284-15,4 3 53 0,0 0 11 0,0 0 3 16,0 0-262-16,0 0-52 0,0 0-10 0,8-6-3 15,-1 6-8-15,3 6-3 0,1-3 0 0,6-3 0 0,-2 9 15 0,-1-6 2 16,0 7 1-16,0-1 0 0,3 4-15 0,1-4-4 16,-4 4 0-16,4 6 0 0,0 3 6 0,-4-1 1 15,3 1 0-15,-3-3 0 0,0 3 11 0,4 6 2 16,-4-2 1-16,0 2 0 0,4-3-17 0,0 3-3 16,-4-6-1-16,3 6 0 0,-3-3 11 15,1-3 1-15,-1 6 1 0,-4-6 0 16,1 4-5-16,-1-8 0 0,-2 4-1 0,-1 0 0 15,0-3-8-15,-4 3-2 0,-3 0 0 0,0-3 0 0,0 0-9 0,0-4 0 16,-7 4 9-16,0-6-9 0,0 9 0 0,0-7-8 16,3 1 0-16,-3-7 0 15,0 7-39-15,0-3-7 0,4-10-2 0,-4 6 0 16,7-9-51-16,0 0-10 0,0 0-3 0,0 0-549 16,-4-3-111-16</inkml:trace>
  <inkml:trace contextRef="#ctx0" brushRef="#br0" timeOffset="51634.34">18828 5251 1926 0,'0'0'85'0,"0"0"18"16,0 0-83-16,-4 0-20 0,-3 0 0 0,7 0 0 0,0 0 78 0,-7 0 11 16,0 0 3-16,7 0 0 0,0 0-82 0,0 0-10 15,-3 0-14-15,3 0 3 0,-8 0 11 0,1 9 14 16,0-9-3-16,0 10-1 0,0-1-10 0,0 0 0 15,4-5 0-15,-8 5 0 0,4 4 14 0,-4 9 1 16,-3-7 0-16,4 1 0 0,-8 0 33 0,0-1 6 0,-3 4 2 0,-3 3 0 16,2 6 0-16,-2-12 1 0,-8 3 0 0,4 3 0 15,3 0-21-15,-3 0-5 0,0-4-1 0,6 4 0 16,-2 0 3-16,6 0 1 0,1-3 0 0,2 3 0 16,5-6-34-1,6-1 0-15,1 1 0 0,3 0 0 16,0-7-100-16,7 4-28 0,3-4-4 0,8 4-1044 0</inkml:trace>
  <inkml:trace contextRef="#ctx0" brushRef="#br0" timeOffset="55227.02">8551 4163 345 0,'0'0'15'0,"0"0"4"0,0 0-19 0,0 0 0 15,0 0 0-15,0 0 0 0,0 0 215 0,0 0 39 16,-10 6 8-16,10-6 2 0,-7 3-139 0,7-3-27 16,-7 0-6-16,7 0 0 0,-4 10-36 0,-3-7-6 15,7-3-2-15,-7 6 0 0,7-6-28 0,-7 0-7 16,0 3-1-16,3 3 0 0,-10 1-12 0,7 8 11 16,4-5-11-16,-11-4 10 0,-1 10 5 0,8-4 1 15,-10 1 0-15,3-1 0 0,-4 7 11 0,7-6 2 16,-10 5 1-16,0 1 0 0,3 3 6 0,-6-3 2 15,3 3 0-15,-1 3 0 0,-2-3-10 0,3 9-1 16,-4-2-1-16,4 2 0 0,3 3-16 0,0 4-10 16,1 6 12-16,3 0-12 0,0-3 0 0,-1 3 0 15,5-1 0-15,-4-2 0 0,7 0 0 0,0 3 0 16,0 0 0-16,0-3 0 0,-4 9 0 0,4-6 0 0,-11 9 0 0,8 0 0 16,-4 1 0-16,-1-1 0 0,1 0 0 0,0 7 0 15,-3-7 0-15,2-3 0 0,1-3 0 0,4 7 0 16,-1-7 0-16,4 0 15 0,0-7-3 0,4 4-1 15,3-3 12-15,3-3 2 0,1-1 1 16,6-5 0-16,4-1 0 0,4 0 0 0,0 1 0 0,3-1 0 16,3 7-13-16,5-4-2 0,-1 1-1 0,7-4 0 0,0 0-10 15,8 7-14-15,-4-3 3 0,6-1 1 16,1-3-142 0,0 10-29-16</inkml:trace>
  <inkml:trace contextRef="#ctx0" brushRef="#br0" timeOffset="56586.54">22998 4122 2293 0,'0'0'101'0,"0"0"22"16,-7 0-99-16,-1 0-24 0,-2-3 0 0,10 3 0 15,0 0 26-15,0 0 0 0,0 0 0 0,0 0 0 16,0 0-26-16,0 0-17 0,7 3 2 0,4 6 1 16,-4 1 14-16,3-4 0 0,1 0 0 0,3 1 0 0,0 2 0 15,0 4 0-15,0-1 0 0,0 7 0 0,4-7 0 0,0 1 0 16,-4 6 8-16,7 3-8 0,-3 6 25 0,-1-3-1 15,1-3-1-15,-1 16 0 0,5-7 4 16,-1 0 1-16,0 4 0 0,4 6 0 0,-4 3-8 0,3-4-2 16,1 4 0-16,3 9 0 0,1-2-18 0,-5 2 0 15,1-3 0-15,-4-3 0 16,4 6 29-16,-4 1 3 0,-3-4 0 0,-1 10 0 0,1 5-32 0,-4-8 0 16,4 6 0-16,-8-10 0 0,-3-3 0 15,0 3 0-15,0-9 0 0,-7 10 0 0,0-4 22 16,-3-6-2-16,-4 9 0 0,3-3 0 0,-6 0-12 0,-1-3-8 15,1 0 8-15,-5-9-8 0,5 3 11 0,-4 3-3 16,-4-7 0-16,4-2 0 0,-4-4-8 0,1-3 0 16,-1-3 0-16,0 4 0 0,1-4-10 0,-1-3-1 0,1 3 0 0,2-10 0 31,-2 4-110-31,3-6-23 0,0-4-4 0,-1-6-943 0</inkml:trace>
  <inkml:trace contextRef="#ctx0" brushRef="#br0" timeOffset="57170.98">24684 4511 1335 0,'0'0'59'0,"-7"-3"13"0,3-4-58 0,-3 1-14 16,4 0 0-16,-1-4 0 0,1 1 21 0,-1 6 2 16,4-7 0-16,-3 7 0 0,6-6 24 0,-3 3 5 15,0-7 0-15,4 4 1 0,-4-4-26 0,7 10-6 16,-4-6-1-16,1 2 0 0,-1 1 9 0,1 0 2 15,-1-4 0-15,-3 10 0 0,0 0 27 0,0 0 6 0,0 0 0 0,0 0 1 16,0 0-19-16,0 0-4 0,0 0-1 0,4 16 0 16,-4-3-5-16,0-1 0 0,0 7-1 0,0 3 0 15,0 3-14-15,0 0-2 0,-4 0-1 0,1 3 0 16,-1-2 13-16,4 5 2 0,-3 0 1 0,-1 4 0 16,1-4-21-16,3 7-4 0,0-13-1 0,0 3 0 0,-4-3-8 15,4 0 0-15,0-3 0 0,4 0-11 16,-1-6-17-16,1 3-3 0,-1-7-1 0,1 7 0 15,3-7-104 1,-4-2-20-16,4 2-5 0,-3 4-449 0,3-13-90 0</inkml:trace>
  <inkml:trace contextRef="#ctx0" brushRef="#br0" timeOffset="57566.09">24317 5310 2563 0,'0'0'56'0,"0"0"12"0,0 0 3 0,0 0 1 0,-4-6-58 0,4 6-14 16,0 0 0-16,4-3 0 0,3 0-14 0,4-3-6 16,3-4 0-16,3 10-1 0,5-6 21 0,-1 0 10 0,7 6-1 0,4-10 0 15,3 7-1-15,4-3-8 0,-4 3 12 0,4 0-4 16,0-4-8-16,-4 7 0 0,4-3 0 0,0 3 8 15,-4-6-8-15,4 3 0 0,-8 3 0 0,1 0 8 16,-4 0-33-16,1 0-7 0,-1 0-2 0,-4 0 0 16,1-7-119-16,-4 7-24 0,4 0-5 0,-4 0-430 15,-3-12-87-15</inkml:trace>
  <inkml:trace contextRef="#ctx0" brushRef="#br0" timeOffset="58253.37">24694 5583 2232 0,'0'0'49'0,"0"0"11"0,0 0 1 0,0 0 1 0,0-9-50 0,0 9-12 0,4-6 0 0,0-1 0 15,-1 1 33-15,4-3 4 0,-3 5 1 0,6-5 0 16,-3 6-23-16,4-3-5 0,-4-4-1 0,3 7 0 16,1 0-9-16,0-3 10 0,-1 3-10 0,1-4 10 0,-1 4-10 15,5-3 0-15,-5 6 0 0,4-3 0 0,0 0 0 0,0-4 0 16,1 7 0-16,-5 0 0 0,4 7 0 0,0-4 10 15,0 0-1-15,1-3 0 16,-12 9 9-16,8-2 2 0,-4 2 0 0,0-3 0 0,0 10-5 0,-4-4-1 16,4 1 0-16,-3 0 0 0,-1 2 0 15,-3-2 0-15,0-1 0 0,-3 10 0 0,-1-6-14 0,4 0 0 16,-3 6 0-16,-1-7 0 16,-3 1-8-16,0 9 8 0,-3-9-12 0,-1 6 12 0,-7 0-12 0,4 3 12 15,0-3-12-15,-3-7 12 16,-1 7 0-16,0-3-8 0,-3 3 8 0,7-3 0 0,-4-7 0 0,1 7 0 15,3-9 0-15,0 2 0 0,-4-2 0 0,4-7 0 16,0 6 0-16,-4-3 9 0,4 1-9 0,-4-7-14 16,1 0 3-16,3-7 1 0,-1 1 10 0,1 3 0 0,-3-3-9 15,6-4 9-15,-3 7 0 0,7-6 8 0,0-4 0 0,3 4 0 16,-3-4-8-16,7 4 12 0,0-1-12 0,4 1 12 16,-4 9-12-16,3-9 0 0,1 9 0 0,-4 0 0 15,10-7 28-15,1 1 9 0,0 6 3 0,-1 0 0 16,4 6-23-16,4 1-4 0,-4-7-1 0,4 9 0 15,-1-3 7-15,5-3 1 16,-1 7 0-16,3-7 0 0,1 6 8 0,0-9 3 16,7 10 0-16,-4-4 0 0,0-3-7 0,0 0 0 0,0 7-1 0,4-10 0 15,-4 9-13-15,1-6-2 16,-5 4-8-16,1-4 12 0,0 6-12 0,-1 4 0 16,-2-13 0-16,-1 9 0 15,3-3-120-15,-2 4-21 0,2-4-4 0,1 0-1063 0</inkml:trace>
  <inkml:trace contextRef="#ctx0" brushRef="#br0" timeOffset="65205.34">6943 8136 806 0,'0'0'72'0,"0"0"-58"15,0 0-14-15,0 0 0 0,0 0 288 0,0 0 54 16,-11 3 11-16,11-3 3 0,0 0-251 0,0 0-49 16,0 0-11-16,-3 3-1 0,3-3-30 0,0 0-6 15,-7 9 0-15,7-9-8 0,-4 7 17 0,4-7-3 16,0 9-1-16,-7-3 0 0,3 1-4 0,4-7-1 15,0 0 0-15,-3 3 0 0,3 6-8 0,0-9 12 16,0 10-12-16,0-10 12 0,7 3 27 0,0 6 5 0,-7-9 2 0,4 0 0 16,6 10-23-16,4-10-5 0,-3 6-1 0,3-6 0 15,0 3-5-15,4-3 0 0,-4 3-1 0,0-3 0 16,4 0-11-16,-4 6 0 0,3-2 0 0,1-4 0 16,-8 0 0-16,5 6 0 0,-1-3 0 0,0-3 0 15,-4 3 0-15,12-3-12 0,-12 0 0 0,15 0 1 16,-11 0-20-16,7-3-4 0,4 3-1 0,3-3 0 15,-3-3 19-15,6 2 3 0,-6-2 1 0,-4 3 0 0,4-6 13 0,0 9 0 16,-1-4-10 0,1 4 10-16,-4-6 0 0,4 6 0 0,-7 0-9 15,-1 0 9 1,-3 0-96-16,4 0-16 0,-7 6-4 0</inkml:trace>
  <inkml:trace contextRef="#ctx0" brushRef="#br0" timeOffset="65869.11">7126 8500 864 0,'0'0'76'0,"0"0"-60"15,0 0-16-15,-3 6 0 0,-12-6 213 0,5 0 40 16,3 0 8-16,0 0 2 0,0-6-179 0,0 6-36 16,7 0-8-16,-4 0 0 15,1 0-30-15,-8 0-10 0,11 0 0 0,0 0 9 16,0 0 8-16,-7 0 2 0,0 6 0 0,0-3 0 0,3 3 17 0,4-6 3 16,-7 3 1-16,0 0 0 0,4 7-7 0,3-10-1 15,-7 0 0-15,7 9 0 0,0-9-5 0,0 0-2 16,0 0 0-16,0 0 0 0,0 0 21 0,0 0 4 15,0 0 1-15,7 10 0 0,0-10-28 0,3 3-6 16,1-3-1-16,0 0 0 0,6 0-4 0,-6 0-2 16,3-3 0-16,0 3 0 0,4-3-10 0,-1-4 0 0,1 7 0 0,-8 0 8 15,5 0 6-15,-1 0 1 0,7 0 0 0,-11 0 0 32,5 0-64-32,2 7-13 0,1-4-2 0,-4 0-1 0,4 3-115 0,-1-3-24 0,4 4-4 15,1-4-687-15</inkml:trace>
  <inkml:trace contextRef="#ctx0" brushRef="#br0" timeOffset="88825.41">13720 1268 1209 0,'0'0'53'0,"0"0"12"0,0 0-52 0,0 0-13 16,0 0 0-16,0 0 0 16,-8 0 204-16,-2 0 37 0,3 0 8 0,0 0 2 15,3 0-172-15,-3 0-35 0,-7 4-6 0,4 2-2 0,-1 0-20 0,-3 0-4 16,3-3 0-16,-3 7-1 15,0-1-35-15,-4 1-8 0,4 2 0 0,-3 7-1 0,-1-6 21 0,-3 9 12 16,-4-1-12-16,4 11 12 0,-7-1-8 0,0 7 8 16,-4 6 0-16,-4-3 0 0,-2 2 0 0,-1 4 11 15,-7 4 0-15,0 2 0 0,-3-3 9 0,3 3 3 16,4-2 0-16,-1-4 0 0,8 12-15 16,0-5-8-16,3-7 10 0,0 3-10 15,7 0 15-15,1-3-3 0,-1 0-1 0,4 0 0 0,3-6-2 0,-3 9 0 0,3-3 0 16,4-6 0-16,0 0 2 0,0-1 0 15,0 1 0-15,3-6 0 0,-3 5 13 0,0-5 2 16,4-4 1-16,-4 1 0 0,-1-4-27 0,1-3 0 16,4 3 8-16,-1-3-8 0,-3 3 0 0,3-9 0 15,4 3 0-15,-3 0 0 0,3-6 0 0,0-1 0 16,0-11 14-16,3 14-4 0,-3-18 6 0,4 4 0 0,3-4 1 0,0 0 0 16,0 0-1-16,0 0 0 0,0 0 0 0,0 0 0 15,-4-4-8-15,0-5-8 0,1 0 12 0,3 5-12 16,-4-11 21-16,1 2-2 0,3 10-1 0,-4-16 0 15,1 7-7-15,-1-1-2 0,1-3 0 0,-1 1 0 16,1-1 1-16,-4 7 0 0,3-7 0 0,-3-3 0 16,0 0-10-16,0-3 8 0,3 7-8 0,-3-4 8 0,4-3-8 0,-1 3 0 15,-3-3 0-15,4 0 0 16,-1 0-12-16,1 4 12 0,-1-4-10 0,-3 3 10 16,4-3 0-16,-1 9-9 0,4-6 9 0,-3 7 0 15,-1-7 0-15,4 10-10 0,0-4 10 0,0 4 0 16,0-4-9-16,4 4 9 0,-4-1 0 0,3 7-9 15,-3 3 9-15,0 0-10 0,0 0 10 0,0 0-10 16,7 0 10-16,0 3-12 0,-3 7 12 0,3 2-12 16,-4 7 12-16,1 0 0 0,-4 12 0 0,3-6 0 0,1 7 0 0,-4-1-12 15,3 0 2-15,-3 7 0 0,0-10 10 0,4 4 0 16,-1-4 0-16,1-6 0 0,-4 0 0 0,7 6 0 16,-3-12 0-16,6 3 0 0,-3-1 0 0,4-5 0 15,3 6 0-15,0-16 0 0,7 6 8 0,0 1 4 16,1-7 1-16,-1 3 0 15,7-6-2-15,4-6-1 0,-4-4 0 0,7 7 0 0,0-6 3 0,-3-1 1 16,0-2 0-16,0-1 0 16,-1-5-5-16,1 5-1 0,-4-6 0 0,1 7 0 0,-5-7-8 0,-3 6 0 15,-3-6 9-15,-4 4-849 0,-3-10-169 0</inkml:trace>
  <inkml:trace contextRef="#ctx0" brushRef="#br0" timeOffset="90268.05">14753 553 1602 0,'0'0'71'0,"0"0"14"15,0 0-68-15,0 0-17 0,0 0 0 0,0 0 0 16,0 0 37-16,0 0 4 0,4 0 1 0,3 0 0 16,-4 10-17-16,4-10-3 0,-7 0-1 0,0 0 0 15,7 9 5-15,0 7 1 0,-7 0 0 0,4-4 0 0,-4 1 17 0,0 15 3 16,-4-6 1-16,4 3 0 0,-3 3 2 0,-4 4 1 15,0 8 0-15,-4-5 0 0,4 15-20 0,4-3-4 16,-4 0-1-16,0 6 0 0,-1 1 1 0,8-1 0 16,-3-9 0-16,3 6 0 15,3-3-9-15,-3-6-2 0,4 0 0 0,0-1 0 0,-1-5 5 16,1-4 1-16,-1 1 0 0,1-1 0 16,-1-9-14-16,4 6-8 0,-3-6 10 0,3 3-10 15,-4-15 0-15,4 8 0 0,0-8 0 0,1-7 0 16,2 6-108-16,-10-9-19 0,0 0-3 0,0 0-902 15</inkml:trace>
  <inkml:trace contextRef="#ctx0" brushRef="#br0" timeOffset="90818.33">15085 541 979 0,'0'0'87'0,"0"0"-70"16,0 0-17-16,0 0 0 0,0 0 206 0,0 0 38 15,0 0 7-15,0 0 1 0,3 3-180 0,1 6-37 16,-1 1-7-16,1-1-2 0,-4 1 10 0,3 2 1 15,-3-2 1-15,0-7 0 0,0 16-18 0,-3-7-4 0,3 7-1 0,0 3 0 16,-4-10 3-16,1 17 1 0,-1-7 0 0,-3 3 0 16,4 3 1-16,-4-3 0 0,3 3 0 0,-3 4 0 31,4 2 8-31,-1 4 1 0,1 6 1 0,3-4 0 0,-4 4 7 0,4-3 2 16,0-7 0-16,-4 7 0 0,8-6-13 0,-4 2-2 0,0-12-1 15,4 7 0-15,-4-1-7 0,3 1 0 0,-3-4-1 16,0-3 0-16,0 3-15 0,0 3 11 0,0-5-11 0,0 5 10 15,-3-9-10-15,3-3 0 16,-4 3 0-16,4 0 8 0,0-4-8 0,-4-5-16 0,4-4 4 0,0 10 1 31,0-19-154-31,0 0-31 0,0 0-7 0</inkml:trace>
  <inkml:trace contextRef="#ctx0" brushRef="#br0" timeOffset="93121.95">16334 459 2246 0,'0'0'100'0,"-7"0"20"16,0 0-96-16,-1 7-24 0,8-7 0 0,-7 3 0 0,0 16 82 0,0-4 12 16,7 1 2-16,0 6 1 0,0 0-85 0,4 3-12 15,-1 3-12-15,1 3 3 0,3-9 9 0,4 13 0 16,-8 3 0-16,8-7-8 0,-4 0 8 0,0 4 9 15,-11-4-1-15,8 10-8 0,-1 0 8 0,-3-7-8 0,0 7 0 0,0 0 0 16,0-7 0-16,4 7 0 0,-4-7 0 0,0-2 0 16,-4-1 0-16,4 1 0 0,0-4 8 0,4-3-8 15,-4 3 0-15,0-6 10 0,0-3-10 0,0-4 8 16,7 4-23-16,-4-6-5 16,-3 3 0-16,4-4-1 15,3-9-120-15,0 7-24 0,0-10-5 0,4 0-477 0,-4 0-95 16</inkml:trace>
  <inkml:trace contextRef="#ctx0" brushRef="#br0" timeOffset="93476.56">16775 437 2570 0,'0'-3'56'0,"0"3"12"0,0 0 3 0,0 0 1 0,0 0-57 0,0 0-15 16,0 13 0-16,0-1 0 0,0 17 0 0,0-7-12 15,3-1 3-15,1 11 0 0,-4-1 9 0,-4 4 0 16,4 2-9-16,-3 1 9 0,3 0 0 0,-4-4 8 16,1 10 0-16,-1-3 0 15,4-1 5-15,-4 1 1 0,4 0 0 0,-3 3 0 0,-1 0-6 0,4-3-8 16,-3-1 11-16,-1-5-11 0,1-4 8 15,-1 1-8-15,1 2 0 0,3-6 0 0,-7 1 25 16,7-4-1-16,-4-3-1 0,1-1 0 16,-1 8-40-16,4-7-8 0,-3-10-2 0,3 7 0 15,0-6-97-15,3 5-19 0,-3 1-4 0,4-3-541 16,-4-7-108-16</inkml:trace>
  <inkml:trace contextRef="#ctx0" brushRef="#br0" timeOffset="93942.38">17004 1353 1843 0,'0'0'81'0,"0"0"18"0,0 0-79 16,0 0-20-16,0 0 0 0,3-6 0 0,-3 6 170 16,7-6 30-16,1-4 7 0,2 4 1 15,1 3-173-15,-1-7-35 0,1 1 0 0,3 6-12 0,-3-4 12 0,-1 7 0 16,1-3 0-16,-1 3-9 0,-10 0 9 0,7 0 0 16,-7 0-9-16,7 3 9 0,-7-3 0 0,7 10 0 15,-7-10-9-15,4 6 9 0,-4 7 0 0,0-10 0 16,-4 6-8-16,1 1 8 0,-1-1 0 0,-3 0 0 15,0-5 0-15,-3 5 0 0,-1 0 11 0,-3 1-11 0,0 2 12 0,-4-2-12 16,4 2 10-16,-3 1-10 0,-5 6 8 0,5-7-8 16,3 7 0-16,0-6 0 0,-1-1 0 0,1-2 0 15,7-1 0-15,4 3 0 0,-4-2 0 0,7-1 0 16,0 1 0-16,0-1 0 16,7-6 0-16,-4 7 8 0,4 2-8 0,-3-6 0 0,6-2 0 0,1 8 0 15,0-6 0-15,-4-2 0 0,3 5 0 0,1-3 8 16,-1-3-8-16,1 7 0 15,0-7 0-15,-4 3 0 0,3-3-20 0,1-3 1 0,-4 10 0 16,3-10 0-16,1 3-35 16,0-3-7-16,-1-3-2 0,4 3 0 15,-3 0-49-15,3-7-11 0,0 4-1 0,0-6-768 0</inkml:trace>
  <inkml:trace contextRef="#ctx0" brushRef="#br0" timeOffset="94490.55">17205 393 1969 0,'0'0'43'0,"0"0"9"0,0 0 1 0,0 0 3 0,0 0-44 0,0 0-12 16,0 0 0-16,0 0 0 0,0-6 0 0,0 6 0 15,0 0 0-15,0 0 0 0,4 0 8 0,3-12-8 16,-4 9 12-16,4-7-4 0,-7 10 8 0,11 0 0 0,-1-9 1 0,1-1 0 16,-1 7-6-16,5-3-2 0,-1 6 0 0,0-3 0 15,0-7 0-15,0 1 0 0,4 6 0 0,-4 3 0 16,3-10 4-16,1 1 1 0,-4 9 0 0,0 0 0 15,-3 0 14-15,-1-3 4 0,5 3 0 0,-8 0 0 16,-7 0-11-16,0 0-1 0,7 3-1 0,-4 6 0 16,-3-9-8-16,0 13-2 0,-3-4 0 0,-1 10 0 15,1-9-9-15,-1 2 0 0,-3 7-10 0,-4-3 10 0,4 2-12 0,-3-5 3 16,-1 9 1-16,-3-3 0 31,0 3-22-31,0-3-4 0,0 2-1 0,-4-8 0 0,4 6 35 0,0-7 8 0,0 7 0 0,3-6 1 16,-3 6-9-16,7-10-17 0,0 3 4 0,0-2 1 0,0-7 24 0,7 6 6 15,0-9 1-15,0 10 0 16,0-10-11-16,3 9-8 0,-3-9 9 0,7 3-9 16,4-3 0-16,3 7 0 0,-3-1 0 0,3-6 0 15,4 0-14-15,-1 0-2 0,4 0-1 0,-3 0 0 16,3 0-29-16,4-6-6 0,0-1 0 0,3 7-1 16,-4 0-77-16,1 0-15 0,0 0-3 0,0-3-1 0</inkml:trace>
  <inkml:trace contextRef="#ctx0" brushRef="#br0" timeOffset="95268.9">18182 974 2163 0,'0'0'96'16,"0"0"20"-16,0 0-93 0,0 0-23 0,0 0 0 0,0 0 0 15,0 0 31-15,0 0 1 0,0 0 1 0,7 3 0 0,4-3-20 16,3 9-4-16,0-9-1 0,0 0 0 0,7 10 18 16,0-10 3-16,8 0 1 0,6 0 0 15,0-10-2-15,1 10 0 0,6 0 0 0,0-3 0 16,1-3-8-16,-1 3-3 0,-3-4 0 0,-1 4 0 0,-2-6-17 0,-1 6 0 16,0 3 0-16,-3-7 0 0,-4 4-13 0,4 3-3 15,-4-6-1-15,-3 6 0 16,-4 0-216-16,-3-13-43 0,14 10-9 0,-11-3-2 0</inkml:trace>
  <inkml:trace contextRef="#ctx0" brushRef="#br0" timeOffset="95578.46">18179 1209 2264 0,'0'0'100'0,"-11"0"21"0,4 6-97 0,0-6-24 0,7 0 0 0,0 0 0 16,0 0 50-16,0 0 5 0,0 0 1 0,0 0 0 15,11 3-25-15,3-3-5 0,3 6-1 0,1-6 0 16,7 0-8-16,-1-6-1 0,12 6-1 0,-5-3 0 0,8-3-4 0,0 6-1 15,7-3 0-15,-4-7 0 0,4 7-10 0,-4-3 0 16,1 3 9-16,-5-4-9 0,1 4 0 0,-3-3 8 16,-5 0-8-16,1-1 0 15,0 4-28-15,-4-6-9 0,-3 0-3 0,-1-1-725 16,-2 7-146-16</inkml:trace>
  <inkml:trace contextRef="#ctx0" brushRef="#br0" timeOffset="98746">15709 1005 1926 0,'-14'0'85'0,"7"3"18"0,-4-6-83 0,4 3-20 0,-3 3 0 0,3-3 0 16,0 10 17-16,0-1-1 0,3-6 0 0,1 3 0 0,-4-3-16 16,3-3 0-16,-3 7 0 0,3-1-9 0,1-6 9 0,-1 0-10 15,1 6 10-15,-1-6-10 0,4 0 10 0,0 0 0 16,0 0 0-16,0 0-8 0,0 0 31 0,0 0 6 16,0 0 2-16,0 0 0 0,4 10 21 0,-4-10 4 15,0 0 0-15,7 0 1 0,-4 3 7 0,-3-3 0 16,4 6 1-16,-1 0 0 0,1 1-5 0,0-4-2 15,-4 6 0-15,0-9 0 0,7 6-24 0,0-2-5 16,0-1-1-16,3 3 0 0,1-6-14 0,3 3-3 16,0-3-1-16,4 0 0 0,-1 0-10 15,5 0 12-15,2-3-12 0,4 3 12 0,-3-9-12 0,7 5 8 16,-4-2-8-16,0 3 8 0,-3-3-8 0,3 3 0 16,-3 3 0-16,-4 0 0 0,0-10 0 0,-3 7 0 0,-4 3 0 15,4 0 0-15,-8 0 0 0,1 0 0 16,-4 0 0-16,3 3 0 0,-10-3 0 0,8 3 0 0,-1 4 0 0,-7-7 0 15,0 0 0-15,0 0 0 0,7 0 8 0,-7 0-8 16,0 0 0-16,0 0 8 0,0 0-8 0,0 0 8 16,0 0-8-16,0 0 0 0,3 3 0 0,-3-3 0 15,7 0 0-15,-7 0 0 0,0 0 0 0,4 9 0 16,-4-9 0 0,0 0 0-16,0 13 0 0,0-4 0 0,-7 1 0 0,0 2 0 15,0-3 8-15,0 4-8 0,-4-7 0 0,0 7 0 16,1-4 0-16,-4 1 0 0,0-1 0 0,-1 4 0 0,1-4 9 0,-3-6-9 15,3 7 0-15,-4-1 0 0,0-6 0 16,1 7 8-16,-4-4-8 0,-1 6 0 0,-2-9 0 0,2 7 0 16,-2-1 0-16,3 1 0 0,-4-1 0 0,0 1 8 15,1 2-8-15,2-9 0 0,1 3 0 0,4-2 0 16,-1 5 0-16,4 0 0 0,0-5 8 0,3-4-8 16,1 12 0-16,-1-6 0 0,4-6 0 0,0 3 0 15,7-3 0-15,-4 7 0 0,1 2 0 0,3-9 0 0,0 0 0 0,0 13 0 16,0-10 0-16,3 6 0 0,4 4 12 0,0-7 0 15,4-3 1-15,0 7 0 0,-1-1 0 0,4 0 0 16,4-9 0-16,0 4 0 0,3 2-5 0,-4 0 0 16,8-6-8-16,0 0 12 0,-1-6-12 0,-2 0 9 15,2 6-9-15,1-4 8 0,-4 4-8 0,0-9 0 0,-3 9-12 16,0 0 12-16,-1-9-24 0,-3 5 4 16,0-2 0-16,-3 6 0 15,0 0-77-15,-1-3-15 0,1 3-4 0,-1 0-695 0,1 0-139 0</inkml:trace>
  <inkml:trace contextRef="#ctx0" brushRef="#br0" timeOffset="100066.74">19720 880 2070 0,'0'0'92'0,"0"0"18"0,0 0-88 0,0 0-22 0,0 0 0 0,0 0 0 15,0 0 21-15,0 0 0 16,0 0 0-16,7 3 0 0,4 3-4 0,-4-3-1 16,0-3 0-16,4 9 0 0,-1-9 1 0,1 0 0 15,6 0 0-15,-2 0 0 0,2-3 5 0,-3-3 1 16,7 6 0-16,-3 0 0 0,7 0 12 0,-1-3 2 0,1 3 1 0,3-6 0 16,-3 3-20-16,0-7-4 0,-1 10-1 0,1 0 0 15,-4 0 6-15,1 0 1 0,-5 0 0 0,1 0 0 16,-4 0 8-16,0 0 3 0,0 0 0 15,-3 0 0-15,-1 0-21 0,-10 0-10 0,0 0 10 0,7 0-10 16,4 0 13-16,-11 0-3 0,0 0-1 0,0 0 0 16,0 0-1-16,0 0-8 0,0 0 12 0,0 0-4 15,0 0-8-15,0 10 0 0,0-1 0 0,-4-6 0 0,-3 6 0 16,0 1 0-16,-3-7 0 16,-4 3 0-16,-4 10-10 0,0-7-1 15,-3 1 0-15,-4 2 0 0,1 4 11 0,-4 0 0 0,-1-7-9 0,1 10 9 16,0 0 0-16,0 3-11 0,3-10 11 0,0 1-8 15,1 2 8-15,2-2 0 0,5 0 0 0,-1-4 0 16,4 0 0-16,0 1 0 0,-4 2 0 0,4-9 0 0,0 7 0 16,3-1 0-16,-3 1 0 0,4-1 0 15,-4 4 0-15,0-1 0 0,-4-2 0 0,4 8 0 16,3-8 0-16,-3 2 0 0,0-2 0 0,7-1 0 0,0 4 0 0,0-10 0 16,3 13 0-16,1-10 11 0,3-6-11 0,-4 9 0 15,1 1 0-15,3-1-11 0,0-9 11 0,0 0 0 16,0 0 10-16,0 3-10 0,0-3 15 0,0 0-3 15,10 6-1-15,-6-2 0 0,-4-4-11 0,0 0 0 0,10 0 0 0,1 0 0 16,0 0 18-16,-1 6-2 0,1-6 0 0,-1-6 0 16,1 6-3-16,7 0-1 0,-4 0 0 0,0 0 0 15,7-4 0-15,-3 4-1 0,-1 0 0 0,4 0 0 16,-3 0-11-16,3-6 0 16,0 6 9-16,1 0-9 0,-5 0 0 0,4 0 9 15,-3 0-9-15,3 6 0 0,-3-6 0 0,3 4 0 16,-7-4 0-16,7 0 0 0,-7 0 0 0,0 6-12 0,-3-6 1 0,0 6 1 15,-1-6-8-15,-3 0-2 16,0 0 0-16,4 0 0 0,-1 0 4 0,1 0 0 0,-4 0 0 0,4-6 0 31,-1 0-80-31,1 2-16 0,-1-5-4 0,1 0-1001 0</inkml:trace>
  <inkml:trace contextRef="#ctx0" brushRef="#br0" timeOffset="100481.86">20832 437 979 0,'0'0'43'0,"-8"0"9"0,5-3-41 0,-4 3-11 16,0 3 0-16,0-3 0 0,0 10 306 0,0-10 59 0,3 3 12 0,1 3 3 16,-1 4-302-16,1 2-60 0,-1-2-18 0,1 5 8 15,3-5 9-15,0 12 2 0,0-4 0 0,3 4 0 16,1 0 1-16,-4 7 1 0,0-8 0 0,0 1 0 15,0 0-9-15,3 7-1 0,-3-7-1 0,-3 0 0 16,3-4-10-16,-4 4 8 0,4-6-8 0,-3 0 8 16,-1 6-8-16,4-10 12 0,0 1-12 0,-4-4 12 15,4 0-21-15,-3 4-4 0,3-7-1 0,0-6 0 16,0 0-122 0,3 3-25-16,-3 10-5 0,0-13-482 0,0 0-96 0</inkml:trace>
  <inkml:trace contextRef="#ctx0" brushRef="#br0" timeOffset="100789.82">20500 469 1958 0,'0'0'174'0,"0"0"-139"15,0 0-35-15,0 0 0 0,0 0 122 0,0 0 18 0,0 0 3 0,11 0 1 16,-1 9-88-16,4-9-16 0,7 3-4 0,1 4-1 16,-1-7-6-16,3-7-1 0,5 4 0 0,-1 3 0 15,4 0-12-15,-1 0-4 0,1-9 0 0,0 9 0 16,0-3-12-16,-1-4 9 0,-2 7-9 16,-1 0 8-16,0-3-8 0,0 3 0 15,0 0 0-15,-3-6 0 16,3 3-26-16,-3 3-7 0,0 0-2 0,3 0 0 15,-3 0-37-15,-1-10-7 0,-2 10-1 0,-1 0-1 16,-4 0-159-16,1 0-32 0,14 0-7 0,-11 10-482 0</inkml:trace>
  <inkml:trace contextRef="#ctx0" brushRef="#br0" timeOffset="101345.49">21396 851 2293 0,'0'0'101'0,"0"0"22"0,0 0-99 0,11-3-24 15,-1 0 0-15,1-3 0 16,-1 6 12-16,1-3-4 0,3-4 0 0,0 4 0 0,0 3 2 0,-3 0 0 16,3-6 0-16,0 6 0 0,0 0 2 0,4-6 0 15,-4-1 0-15,0 7 0 0,-3-3-2 0,6 3 0 16,1-6 0-16,-4 3 0 0,-3 3 9 0,3-10 1 0,7 10 1 0,-4 0 0 16,-6-3-1-16,0 3-1 0,6 0 0 0,-3 0 0 15,1 3-19-15,-5-3 10 0,-10 0-10 0,7 0 8 16,4 0 1-16,-11 0 0 0,0 0 0 0,0 0 0 15,0 13-9-15,-4-4 8 0,-6 4-8 0,-4-4 8 16,-8 1-18-16,1 9-4 0,-4-7-1 0,-3 1 0 16,-3-4 5-16,2 10 1 0,5-7 0 0,-1 7 0 15,-3-6 9-15,3 6 0 0,4 3 0 0,-4-4 0 16,4 4 0-16,-4 0 0 16,4-9 0-16,0 9 0 0,0-3 0 0,3-1 0 0,4-5 8 0,0-1-8 0,3 7 20 0,4-6 0 15,0 6 0-15,0-16 0 16,7 12 0-16,0-2 0 0,7-10 0 0,4 16 0 15,3-10 8-15,4-5 0 0,3 14 1 0,0-15 0 16,4 7-15-16,3-4-3 0,4 0-1 0,3 1 0 16,4-4 2-16,-1-3 1 0,1 6 0 0,4-6 0 15,2 3-13-15,-2-3 11 0,-4 0-11 0,-1 0 10 16,1 0-116-16,-4 0-23 0,-6 0-5 0</inkml:trace>
  <inkml:trace contextRef="#ctx0" brushRef="#br0" timeOffset="110316.8">8710 8136 633 0,'0'0'56'0,"0"0"-44"0,0 0-12 0,0 0 0 16,0 0 111-16,0 0 20 0,0 0 4 0,4-6 1 15,-4 6-93-15,3-10-19 0,1 10-3 0,-4 0-1 16,3-6-20-16,-3 6 0 0,0 0 0 0,0 0 0 16,0 0 0-16,0 0 8 0,-7-6-8 15,4 6 0-15,-4-4 0 0,7 4 0 16,-7 0 0-16,-1 0-8 0,1 0 8 0,0 4 0 0,0-4 8 0,7 0-8 15,-7 0 67-15,0 0 9 0,0 0 1 16,7 0 1-16,0 0 20 0,0 0 4 0,-7 0 1 16,7 0 0-16,0 0-12 0,0 0-3 0,0 0 0 0,0 0 0 15,0 0-28-15,0 0-7 0,0 0-1 0,0 0 0 16,0 0-8-16,0 0-3 0,0 0 0 0,0 0 0 16,0 0-24-16,0 0-5 0,0 0 0 0,0 0-1 15,0 0-11-15,0 0 0 0,-7 0 0 0,7 0 0 0,0 0 0 0,0 0 13 16,0 0-3-16,0 0-1 0,4 12 12 0,-1-2 3 15,1-1 0-15,6 0 0 0,-3 4-9 0,4-1-2 16,-1-2 0-16,5 9 0 0,-1-7-13 0,-4 10 9 16,4-3-9-16,0 3 8 0,1 0-8 0,-5 0 8 15,-3-3-8-15,0 3 8 0,7-4-8 0,-7 4 8 16,4-9-8-16,-4 9 8 0,0-6-8 0,0-1 0 16,0-5 9-16,-3 8-9 0,3-8 0 0,0 2 0 0,-4-2 0 15,4 2 0-15,-3-5 11 0,-1-1-3 16,5 3 0-16,-5-2 0 0,4-1-22 15,0 3-5-15,-7 1-1 0,4-1 0 16,-1 0-86-16,1-5-18 0,-4 5-3 0,0-9-1 16,3 9-86-16,-3-9-18 0,0 0-3 0,0 0-1 0</inkml:trace>
  <inkml:trace contextRef="#ctx0" brushRef="#br0" timeOffset="110680.98">9165 8220 1440 0,'0'0'64'0,"0"0"12"16,0 0-60-16,0 0-16 0,0-6 0 0,0-3 0 0,0 9 106 0,0 0 18 15,4-3 4-15,-4-7 1 0,0 7-98 0,0 3-20 16,3-6-11-16,-3 6 12 0,0 0 16 0,0 0 3 16,0-10 1-16,0 10 0 0,0 0-13 0,0 0-3 15,0 0 0-15,0 0 0 0,0 0 2 0,0 0 0 16,0 0 0-16,0 0 0 15,0 0 14-15,0 0 2 0,0 0 1 0,0 0 0 16,0 0-8-16,-3 10-2 0,-1-1 0 0,-3-2 0 0,0-1 3 0,0 3 0 16,-4 7 0-16,4-4 0 15,-3 1 10-15,-1 6 2 0,1-4 1 0,-1 4 0 16,0 9-6-16,1-2-2 0,-1 5 0 0,1 0 0 0,-1 4-33 0,-3 6 0 16,0-10 0-16,3 10 0 0,1-10 0 0,-1 4 0 15,-3-4 0-15,0 0 0 0,7 7 0 0,-4-7 0 16,-3 1 0-16,7-1 0 0,0-6 0 0,-4 3 0 0,8-3 0 0,-4-3 10 15,3-3-10-15,4-6-17 0,0 5 4 0,-3-8 1 32,3-7-61-32,0-3-12 0,0 0-3 0,0 0-661 0,0 0-133 0</inkml:trace>
  <inkml:trace contextRef="#ctx0" brushRef="#br0" timeOffset="111346.1">9656 7675 1544 0,'0'0'68'0,"0"0"15"0,0 0-67 0,0 0-16 0,0 0 0 0,0 0 0 16,0 0 41-16,0 0 5 0,-8-3 1 0,8 3 0 15,0 0-18-15,0 0-3 0,0 0-1 0,0 0 0 16,0 0 30-16,0 0 5 0,0 0 2 0,0 0 0 16,0 0-17-16,0 0-3 0,0 0-1 0,0 0 0 15,0 0 5-15,0 0 1 0,-3 3 0 0,-1 6 0 16,1 1-11-16,3-1-1 0,-4 4-1 0,1-1 0 0,3 1-8 0,-4 5-2 16,4 4 0-16,-3 0 0 0,-1 7-13 15,1-4-3-15,-1 3-8 0,4-6 12 16,-3 6-12-16,-1-6 0 0,4 0 0 0,-3 0 0 15,3 0 8-15,0 0-8 0,0-10 0 0,0 7 0 0,0-6 9 0,0-4-9 16,0 1 8-16,0-1-8 16,0-9 0-16,0 0-12 0,0 0 0 0,0 0 1 15,0 0-29-15,0 0-7 0,0 0-1 0,0 0 0 16,0 0-113-16,0 0-23 0,-7-9-5 0,7-1-683 16</inkml:trace>
  <inkml:trace contextRef="#ctx0" brushRef="#br0" timeOffset="111650.26">9447 7662 230 0,'-3'0'20'0,"-1"-6"-20"0,1 6 0 0,-1 0 0 16,-3-3 380-16,7 3 72 0,0 0 15 0,0 0 2 15,0 0-365-15,0 0-72 0,0 0-16 0,0 0-2 16,11-3 8-16,-4 3 2 15,-7 0 0-15,10-7 0 0,1 7 11 0,0 0 2 0,-1 7 1 16,1-4 0-16,3-3 11 0,-4 3 3 0,5-3 0 0,-5 0 0 16,4 6-12-16,0-3-1 0,1-3-1 0,-5 0 0 15,1 0-38-15,3 0 0 0,0 0-9 0,-4 0 9 16,5 0 0-16,-1-3 0 0,0-3 0 0,3 6 0 16,-2-6 8-16,-1-1-8 0,3-2 8 0,1 6-8 15,3-3 0-15,-3-1 0 0,3 1 0 0,0-3 0 16,-3 6-119-16,-1-4-22 0,1 4-5 0,0 3-824 15</inkml:trace>
  <inkml:trace contextRef="#ctx0" brushRef="#br0" timeOffset="112079.86">9980 8139 1882 0,'0'0'41'0,"0"0"9"0,0 0 2 0,0 0 1 0,0 0-42 0,0 0-11 0,0 0 0 0,0 0 0 16,0 0 0-16,0 0 8 0,0 0-8 0,0 0 8 16,0 0 17-16,0 0 3 0,0 0 1 0,7 0 0 15,-7 0 10-15,11 0 1 0,-1 3 1 0,-3 3 0 0,0-3 7 16,0 7 0-16,1-4 1 0,-5 0 0 0,4 4 3 0,0-1 1 16,0 4 0-16,0 2 0 0,-3-2-21 0,-1 0-4 15,4 5 0-15,-3-5-1 16,-1 6-18-16,1-7-9 0,0 10 10 0,-1-6-10 15,4 0 8-15,0-4-8 0,0 7 0 0,0 0 9 16,-3-7-9-16,6 7-9 0,-6-6 9 0,3-1-13 16,0 4-107-16,0-10-20 0,0 4-5 0,0-4-1 15,-7-6-77-15,7 3-15 0,7-3-3 0,-3 0-1 0</inkml:trace>
  <inkml:trace contextRef="#ctx0" brushRef="#br0" timeOffset="112349.31">10502 8192 115 0,'-21'0'0'0,"21"0"10"0,-3 0-10 0,3 0 0 0,-8 0 0 0,-6 0 0 16,0 0 542-16,0 0 106 0,11 0 22 0,-8 7 4 31,-3-4-540-31,3 0-108 0,4 6-26 0,0 1 0 0,-3 2 0 0,-1 10 0 0,-3 3 0 16,7 0 0-16,-4 7 0 0,1-1-11 15,-4 3 11-15,-4 7-13 0,7 3 13 0,-3-3 0 0,0 0 9 0,0 3-9 16,0-4 16-16,3-5-2 16,-3 6-1-16,0-1 0 0,0-5-5 0,0 2 0 0,0-2-8 0,0-4 12 15,0 1-12-15,-1-1 0 0,5-3 0 0,-1-3 0 32,1-3-84-32,-1-3-19 0,4-6-4 0,0-4-599 0,3 4-120 0</inkml:trace>
  <inkml:trace contextRef="#ctx0" brushRef="#br0" timeOffset="113135.7">8724 7988 57 0,'0'0'0'0,"0"0"0"0,0 0 0 0,0 0 0 0,0-6 0 0,0-3 0 15,0 9 260-15,0-3 46 0,0 3 10 0,0-10 1 16,-3 1-225-16,3 9-44 0,0 0-10 0,0-3-2 16,0-4 22-16,0 7 4 0,0 0 1 0,3-6 0 15,4 0-23-15,-3-4-5 0,3 7-1 0,0-3 0 16,0 3-2-16,4 3-1 0,-1-3 0 0,4-4 0 0,-3 7-17 0,3-3-3 16,0-3-1-16,0 6 0 0,0 0-10 0,4 0 0 15,-8 0 9-15,8 0-9 0,-4 0 0 0,-3 0 0 16,3 0 0-16,-3 0 0 0,-1 0 0 0,1 0 8 15,-1 0-8-15,1 0 0 0,-1 0 0 0,-3 0 9 16,4 6-9-16,-4-3 0 0,-7-3 16 0,11 0-4 0,-4 7-1 0,0-4 0 16,-7-3 1-16,10 3 1 15,-10-3 0-15,7 6 0 0,1-3 7 0,-1-3 0 0,-7 0 1 16,0 0 0-16,7 0-9 0,-7 0-3 0,10 0 0 0,-10 0 0 16,7 0-9-16,-7 0 10 15,7-3-10-15,-7 3 10 0,0 0-2 0,0 0-8 0,7-9 12 16,-7 9-4-16,0-3 5 0,4-4 1 15,-4 7 0-15,0 0 0 0,-4-9 17 0,-3 9 3 16,4-3 1-16,-4 0 0 0,3-3-22 0,-3 2-4 0,0-2-1 0,0 6 0 16,-4-9 1-16,4 6 0 0,0-7 0 0,0 10 0 15,0-9 0-15,0 6 0 0,0-7 0 0,7 1 0 16,-10 6-9-16,2-4 0 0,5 4 0 0,-1-6 8 16,1 6-8-16,-1-4 0 0,-3 4 0 0,7 3 0 15,0 0-20-15,0 0-7 0,0 0-1 16,0 0 0-16,0 0-164 0,0 0-34 0</inkml:trace>
  <inkml:trace contextRef="#ctx0" brushRef="#br0" timeOffset="113998.35">10174 8004 172 0,'0'0'16'0,"0"0"-16"15,0 0 0-15,0 0 0 0,0 0 364 0,0 0 69 16,0 0 15-16,-7 0 2 0,7 0-367 0,0 0-74 15,0 0-9-15,0 0-12 16,0 0-31-16,0 0-5 0,11 0-2 0,-4-3 0 0,3 3 36 0,1-3 14 0,-4 3-11 0,4-6 11 16,3 6-10-16,0 0 10 0,-4-4-10 0,1-2 10 15,7 6 0-15,-4 0 12 0,-4-3-1 0,4-3 0 16,-3 6 17-16,3 0 4 0,4 0 1 0,-8-3 0 16,-10 3-13-16,11 0-4 0,10 0 0 0,-7-4 0 15,-7 4-4-15,4-6 0 0,3 6-1 16,4 0 0-16,-8 0-3 0,4-3-8 15,-7-3 12-15,4 6-4 0,6 0 2 0,-9-3 0 16,-8 3 0-16,0 0 0 0,10-7 3 0,1 7 1 16,-11 0 0-16,0 0 0 0,0 0 2 0,0 0 1 0,0 0 0 0,0 0 0 15,-11-3 3-15,8 0 0 0,3 3 0 0,0 0 0 16,-11-6-10-16,0 6-2 0,8-3 0 0,3 3 0 16,-4-7 9-16,-3 4 2 0,-3-6 0 0,3 6 0 15,10-4 15-15,-10-2 3 0,-3 3 1 0,6 0 0 16,1-4-11-16,3 1-3 0,-8 2 0 0,-2-2 0 15,-1 0-8-15,8-1-3 0,-1 1 0 0,-3-1 0 0,-7 7-13 0,3-6 8 16,8-1-8-16,-1 7 0 16,-3-3 0-16,0 0-20 0,0-1 4 15,4-2 0-15,3 9 16 0,-4 0 0 0,-6-3 0 0,6-3 0 16,4 6 0-16,-3 0 0 0,-8 0 10 0,4 0-2 0,7 0-21 0,-7 6-4 16,3-3-1-16,-3-3 0 31,0 0-36-31,7 0-7 0,0 0-2 0,0 0-908 0</inkml:trace>
  <inkml:trace contextRef="#ctx0" brushRef="#br0" timeOffset="115366">10975 8211 460 0,'0'0'41'0,"0"0"-33"15,0 0-8-15,0 0 0 0,0 0 151 0,0 0 28 16,0 0 5-16,0 0 2 0,14-6-104 0,-7 6-21 16,-7 0-4-16,0 0-1 0,11 0-24 0,-11 0-6 15,0 0-1-15,0 0 0 0,0 0 32 0,0 0 7 0,0 0 0 16,0 0 1-16,-7 9 30 0,7-9 5 0,0 0 2 0,0 0 0 31,0 0-15-31,0 0-3 0,0 0-1 0,0 0 0 0,7 0-23 0,-7 0-5 16,0 0-1-16,0 0 0 0,17 0 0 0,-3 0 0 15,-14 0 0-15,11 0 0 0,7 0-42 0,-1 0-12 0,1 0 0 0,0 0 0 16,-1 0 12-16,1 0-3 0,7 0 0 0,-4 0 0 16,0 0-9-16,4 0-11 0,3 0 3 0,4 0 0 15,-8 0 8-15,4 0 0 0,1 0 0 0,-1 0 0 16,0 0 0-16,-3 0 0 0,-11 0 0 0,4 0 0 31,6 0-144-31,-6 6-31 0,-11-6-5 0,4 0-2 0</inkml:trace>
  <inkml:trace contextRef="#ctx0" brushRef="#br0" timeOffset="124515.87">12280 7675 57 0,'0'0'0'0,"0"0"0"16,0 0 0-16,0 0 0 16,0 0 84-16,0 0 12 0,0 0 3 0,0 0 0 15,-3 12-19-15,3-12-4 0,0 0-1 0,-7 0 0 0,3 7 29 0,4-7 7 16,-7 3 1-16,7-3 0 0,0 0 7 0,0 0 1 16,-3-3 1-16,3 3 0 0,0 0-27 0,0 0-6 15,0-7 0-15,0-2-1 0,3 3-39 0,1-1-7 16,-1-2-1-16,4 3-1 0,0-1-19 0,0-2-3 15,-3 6-1-15,-1-3 0 0,-3 6-5 0,7-3-2 0,-7 3 0 0,7-10 0 16,-7 10 11-16,0 0 1 0,4 0 1 0,-4 0 0 16,0 0-5-16,0 0-1 0,0 0 0 0,0 0 0 15,0 0-1-15,0 0-1 0,3-3 0 0,-3 3 0 16,0 0 5-16,8-6 1 0,-1 6 0 0,0 0 0 16,-7 0-12-16,7 0-8 0,0 0 9 0,0-3-9 15,3 3 13-15,-3 0-3 16,1 0-1-16,-1 0 0 0,0 0-9 0,0 0 12 15,0 3-12-15,-7-3 12 0,0 0-12 0,7 0 0 0,0 9 0 0,0-3 0 16,-4 1 0-16,1 2 0 0,-4-9 0 0,0 9 0 16,0 1 0-16,-4 2 0 0,4-2 0 0,0 2 0 15,-3-2 0-15,-1 2 10 0,1-2-10 0,-1 5 10 16,1-2 8-16,3-4 2 0,-4 4 0 0,4-4 0 16,0 1-20-16,0 2 0 0,4-9 0 0,-4 7 0 15,3 2 0-15,1-2 0 0,-4-1 0 0,3 1 0 0,-3 2 0 0,0-2 0 16,4 2 0-16,-1-3 0 0,-3 4 0 0,0 3 0 15,0-4 0 1,0 1 0-16,0 9 0 0,-3-3 0 0,3-7 0 0,-4 7 0 16,1-7 0-16,-1 7 0 0,1-6 0 0,-1-4 0 0,1 4 0 0,-1 6 0 15,-3-7 0-15,4 4 0 0,-1-4 0 0,1 1 0 16,-1-1 0-16,-3 4 0 0,7-3 0 16,-4-1 0-16,1-2 0 0,-1 2 0 0,1-2 8 15,3-1-8-15,-4 3 0 0,1-2 0 16,3-1 0-16,-4-6 0 0,4 7 8 0,-3-1-8 15,-1 1 0-15,1-1 0 0,-1 0 0 0,1 1 0 0,-1-4 10 0,-3 4-2 16,0 2 0-16,3-2 0 0,-3-1-8 0,0 3 0 16,0 7-10-16,0-6 10 0,0-4 0 0,0 4 0 15,0-4 0-15,-3 1 10 0,2-1-10 0,1 0 0 16,0-5 0-16,4 5 0 0,-4-3 0 0,0-3 0 0,3 0 0 0,4-3 8 16,-7 7-8-16,0-4 10 0,7-3-10 0,-3 0 10 15,-5 6-10-15,1-3 0 0,0-3 9 0,0 7-9 16,0-4 0-16,0-3 0 0,0 3 0 0,-3-3 0 15,3 0 0-15,-1 0 0 16,-2 6 0-16,3-6 0 0,7 0 0 0,0 0 0 16,-7 0 0-16,0-6 0 0,0 6 8 0,7 0-8 15,-7 0 8-15,3-3-8 0,1-7 9 0,-1 7-9 0,0-3 12 0,1-4-12 16,-1-2 14-16,4 3-4 0,0-1-1 16,0-2 0-16,0 2 9 0,0-2 2 0,-3-7 0 15,3 6 0-15,0 4-20 0,0-1-11 0,0-2 2 0,0 3 0 16,3 5 17-16,-3-5 3 0,0 0 1 0,0 5 0 15,0-2-20-15,0 6-4 0,0 0-1 0,0-3 0 16,0-6 13-16,0 9 0 0,0-4 0 0,0 4 0 16,4-6 0-16,3-3 16 0,-3 9-3 0,3-3-1 0,-7 3-21 0,0 0-5 15,10-10-1-15,1 10 0 0,-1 0 15 0,1-3 0 16,0 3 0-16,-1 3 0 0,1-3 0 0,-1 7 0 16,4-4 0-16,-3 0 0 0,0 6 0 0,-1 1 0 15,-3-4 0-15,7 0 0 0,-3 4 0 0,-1 2 0 16,1-2 0-16,0 5 10 0,-1 1 2 0,4-7 0 15,0 4 0-15,-3-4 0 0,3 4-12 0,4-4 0 16,-4 1 0-16,0 2 0 0,0-2 0 0,-3-4 0 16,3-3 0-16,0 6-11 0,-4-6 20 15,5 7 4-15,-5-1 1 0,1-9 0 0,-1 10-14 0,1-7 0 16,0 3 0-16,-1-3 0 0,-3 4 0 16,0-4 0-16,0-3 0 0,0 3 0 0,0 3 0 0,-7-6-15 15,0 0 5-15,7 0 1 16,4 3-137-16,-11-3-27 0,0 0-6 0,0 0-849 0</inkml:trace>
  <inkml:trace contextRef="#ctx0" brushRef="#br0" timeOffset="126986.22">12848 8104 288 0,'0'0'12'0,"0"0"4"0,0 0-16 0,0 0 0 0,0 0 0 0,0 0 0 16,0 0 187-16,0 0 34 0,0 0 7 0,0 0 2 15,0 0-119-15,0 0-24 0,0 0-5 16,0 0-1-16,0 0-2 0,0 0-1 0,0 0 0 0,0 0 0 15,0 0-8-15,0 0-2 0,0 0 0 0,0 0 0 16,7-6 0-16,-7 6-1 0,0 0 0 0,7 0 0 16,-7 0-21-16,0 0-4 0,7 0-1 0,-7 0 0 15,7 0-25-15,0 6-4 0,-7-6-2 0,8 4 0 16,-5 8-10-16,4-2 10 0,0-1-10 0,0 0 10 16,-3 4 0-16,3-1 0 0,-4-2 0 0,4 9 0 15,-3-7 4-15,3-2 1 0,0 2 0 0,0 7 0 0,0-10-15 0,0 4 8 16,-3-4-8-16,3 1 0 0,0-1 9 0,3-6-9 15,-6 7 8-15,7-7-8 0,-4-3 16 0,-4 6-1 16,-3-6-1-16,0 0 0 0,0 0 2 0,11 0 1 16,-4-6 0-16,0 3 0 0,-4-7 12 0,4 7 3 15,0-6 0-15,0 2 0 0,-7-5-32 0,8 9 0 16,-1-4-11-16,0-2 11 0,0 6-12 0,-7 3 12 16,0 0-10-16,0 0 10 0,0 0 0 0,7 0 13 15,-7 0-1-15,7 12 0 16,-4-2-35-16,1-1-7 0,3 1-2 0,-4-1 0 0,5 4 32 15,-5-4 13-15,1 0-1 0,3 4 0 0,-4-10-12 0,4 7-16 16,4-10 3-16,-4 9 1 0,0-9 12 0,3 0 0 0,1 0 0 16,-4-3 0-16,4-3 12 0,-1 2 6 0,1-2 1 0,3 0 0 15,-3-4 5-15,-1 1 0 0,1 0 1 0,-1-1 0 16,-3 1-9-16,0-1-3 0,4 7 0 0,-4-6 0 16,0-1 2-16,-3 7 0 0,6-6 0 0,-6 0 0 15,3 5-7-15,0-2-8 0,-4 0 11 0,4 0-11 16,-3-4 13-16,3 1-4 0,-3 3-1 0,-1-4 0 15,4 1 8-15,0-1 2 0,-3 1 0 0,-1-1 0 16,1-2-18-16,-1 3 0 0,4-1 0 16,-3-2 0-16,-1 2-9 0,1 1-6 0,3 6-1 0,-3-7 0 15,-1 1-17-15,-3 6-4 0,7-7-1 0,-3 1 0 16,-1 6-34-16,1-4-6 0,-1-2-2 0,1 3 0 16,3-4-82-16,-4 4-17 0,1-6-3 0,3 8-447 15,0-5-90-15</inkml:trace>
  <inkml:trace contextRef="#ctx0" brushRef="#br0" timeOffset="127466.15">13734 7697 1094 0,'0'0'97'0,"0"0"-77"15,0 0-20-15,0 0 0 0,0 0 158 0,0 0 28 0,0 0 6 0,0 0 0 16,0-3-152-16,0 3-30 0,0 0-10 0,0 0 0 16,0 0 0-16,0 0-17 0,0 0 2 0,0 0 1 15,0 0 14-15,0 0 0 0,0 0 0 0,0 0 0 16,0 0 16-16,3 9 5 0,-3-9 2 0,4 6 0 16,-4-6 34-16,3 10 7 0,1-1 2 0,-4 1 0 15,0-1-7-15,0 0-2 0,0 4 0 0,0-1 0 0,0-2-20 0,0 2-4 16,0-2-1-16,0 2 0 0,0 4-24 0,0-3-8 15,0-1 0-15,0-2 0 0,-4 2 0 0,4-3 0 16,0 10-8-16,0-6 8 0,0-4 0 0,0-6 0 16,0 7 0-16,4-4 0 15,-4-6-36-15,0 0-8 0,3 3-2 0,-3-3 0 16,7 10-86-16,-7-10-16 16,0 0-4-16,0 0-412 0,0 0-83 0</inkml:trace>
  <inkml:trace contextRef="#ctx0" brushRef="#br0" timeOffset="127830.75">13504 7684 2052 0,'0'0'91'0,"0"0"18"0,0 0-87 0,0 0-22 0,0 0 0 0,0 0 0 15,0 0 72-15,7-6 9 0,0 3 3 0,4-7 0 0,0 10-72 0,3-9-12 16,0 9 0-16,0-3-9 0,4 0 9 0,-4-4 0 16,3 7 0-16,5 0 0 15,-5 0 0-15,4 0 0 0,0-3 0 0,-3 3 0 16,0 3 0-16,3-3 0 0,-3 0 0 0,-1 0 0 15,-3 0 0-15,0 0 0 0,1 0 0 0,-1 7 0 16,0-7 0-16,-4 3 0 0,1-3 0 0,-4 3 0 0,4-3-23 0,-1 0 1 16,-3 6 0-16,0-6 0 15,4 0-120-15,-1-6-24 0,-3 6-5 0,4 0-658 16</inkml:trace>
  <inkml:trace contextRef="#ctx0" brushRef="#br0" timeOffset="129852.27">14697 7549 57 0,'0'0'0'0,"0"0"0"0,0 0 0 0,0 0 0 0,0-3 0 0,0 3 0 15,-4-6 354-15,4 6 66 0,-3-6 12 0,3 6 4 16,-4-7-306-16,4 7-61 0,0 0-12 0,0 0-2 16,0 0-35-16,0 0-6 0,0 0-2 0,0 0 0 15,0 0 0-15,0 0-1 0,0 0 0 0,0 0 0 16,0 0 13-16,0 0 2 0,0 0 1 0,0 0 0 0,0 0 18 0,0 0 4 15,-10 0 1-15,3 0 0 16,-1 0 3-16,-2 0 1 0,3 10 0 0,-4-7 0 16,1 6-12-16,-1-2-2 0,4-1-1 0,-7 3 0 0,0 1-21 0,3 9-4 15,-3-7-1-15,0 10 0 0,3 0-13 0,-3 0 0 16,-3 6 0-16,-1 4 0 16,0 2 0-16,1-3 0 0,-1 7 0 0,0-3 0 15,-3 5 0-15,0-5 0 0,3-4 0 0,-3 0 0 16,4 1 0-16,-4-1 0 0,-1 1 0 0,1-4 0 15,0-3 0-15,0-3 8 0,3 6-8 0,1-6 0 0,-1 0 0 0,0 0 9 16,4-3-9-16,0-7 8 0,3 1-8 0,4 2-16 16,-3-5 4-16,3-4 1 0,3 4-5 0,-3-1-2 15,4-6 0-15,3-3 0 16,0 0-65-16,0 0-13 0,0 0-2 0,0 0-1 16,0 0-98-16,-4-6-20 0,4 6-4 0,-3-6-1 0</inkml:trace>
  <inkml:trace contextRef="#ctx0" brushRef="#br0" timeOffset="130287.81">14108 7443 345 0,'-7'0'31'0,"-1"-3"-31"0,1-4 0 0,0 7 0 16,0-3 375-16,0 3 69 0,0-6 13 0,7 6 3 16,0 0-335-16,0 0-67 0,0 0-14 0,0 0-2 15,0 0-6-15,0 0-2 0,0 0 0 0,0 0 0 16,4 9 0-16,-1 4 0 0,1-4 0 0,3 7 0 0,0-3-19 0,3-1-4 16,1 7-1-16,0 0 0 0,-1 3-10 0,1 0 0 15,-1 0 9-15,1 3-9 0,3 0 0 0,4 0 0 16,-4 6 0-16,0 4 8 0,0-4 0 0,0 0 0 15,0 1 0-15,0-1 0 0,1 0 2 0,-1 7 1 16,0-3 0-16,-4-4 0 0,8 0 5 0,-7 1 0 16,-1-7 1-16,1 6 0 0,3-3-4 0,0-3-1 0,-3 4 0 15,-1-7 0-15,4 9-12 0,-3 3 0 0,3-5 8 0,-4 2-8 16,1 0 0 0,0-6 0-16,-1 7 0 0,1-10 0 0,-4 3 0 0,3-9 8 15,1 5-8-15,-4-2 0 0,0-6 0 0,-3 6 0 16,3-7 0-16,-4 4 0 15,1-4-32-15,3-8-2 0,-7-4-1 0,0 0 0 16,0 0-105-16,0 0-20 0,0 0-5 0,0 0-781 0</inkml:trace>
  <inkml:trace contextRef="#ctx0" brushRef="#br0" timeOffset="130907.74">14968 7346 1292 0,'0'0'28'0,"0"0"7"0,0 0 1 0,0 0 0 0,4-7-36 0,-4 7 0 16,3-9 0-16,-3 9 0 0,4-3 32 0,-4 3 0 15,0 0 0-15,0 0 0 0,0 0 0 0,0 0 0 0,0 0 0 0,0 0 0 16,0 0 0-16,0 0 0 0,0 0 0 0,0 0 0 15,0 0 16-15,0 0 4 0,-7 0 0 0,3 9 0 16,-3-6 3-16,4 7 1 0,-1-4 0 0,1 0 0 16,-1 4-21-16,1 5-4 0,-1-2-1 0,1 6 0 0,3-4 2 0,-4 4 1 15,4 0 0-15,-3-3 0 0,3 6-19 0,-4-4-4 16,4-5-1-16,0 6 0 0,0-7-9 0,4 7 8 16,-4-6-8-16,3-4 8 0,-3 4-8 0,0-4 0 15,4 0 0-15,-4 1 0 0,0-10 0 0,3 3-17 16,-3-3 4-16,0 0 1 15,0 0-69-15,0 0-14 16,0 0-2-16,0 0-513 0,0 0-102 0</inkml:trace>
  <inkml:trace contextRef="#ctx0" brushRef="#br0" timeOffset="131221.32">14736 7361 1209 0,'0'0'53'0,"-4"-6"12"0,0 0-52 0,1-4-13 0,-1 7 0 0,4 3 0 16,0-9 56-16,0 9 9 0,-3-3 2 0,3 3 0 15,0 0-20-15,0 0-4 0,0 0-1 0,0 0 0 16,0 0 6-16,0 0 0 0,0 0 1 0,10-7 0 16,-2 7 5-16,-8 0 1 0,7 7 0 0,3-7 0 15,1 3-3-15,-1-3 0 0,1 9 0 0,0-9 0 16,3 3-11-16,-4-3-2 0,1 0-1 0,6 0 0 15,1 0-18-15,0-3-4 0,-1-3-1 0,5 3 0 16,2-7-5-16,-3 7-1 0,4-3 0 0,0 0 0 16,-1-1-9-16,1-2 0 0,0 6 0 0,-4-3 0 0,4 2-15 0,-4 1-8 15,0-3-1-15,0 3-1 32,-3-3-188-32,-4 2-38 0,14-5-7 0,-7 0-2 0</inkml:trace>
  <inkml:trace contextRef="#ctx0" brushRef="#br0" timeOffset="132496.9">15282 8136 1753 0,'0'0'77'0,"0"0"17"15,0 0-75-15,0 0-19 0,0 0 0 0,0 0 0 16,0 0 71-16,0 0 10 0,0 0 3 0,0 0 0 0,0 0-64 0,0 0-20 16,0 0 10-16,0 0-10 0,0 0 12 0,0 0-4 15,0 0 0-15,0 0 0 0,0 0 0 0,7 3 0 16,0 6 0-16,1-6 0 15,-1 7 13-15,-4 2 3 0,4-2 0 0,0-1 0 16,0 4-2-16,0 6 0 0,-3-7 0 0,3-2 0 0,0 11-11 0,0-5-3 16,4 0 0-16,-4-7 0 0,3 10-8 0,1-6 0 15,-1-1 0-15,1-2 0 0,0 2 0 0,3-2 0 16,0-1 0-16,-4 3 0 16,4-5-28-16,-3-4-7 0,0 6-1 0,-1 1-1 15,1-7-45-15,-4-3-9 0,3 0-1 0,-10 0-788 0</inkml:trace>
  <inkml:trace contextRef="#ctx0" brushRef="#br0" timeOffset="132892.24">15886 7988 1422 0,'0'0'63'0,"0"0"13"0,0 0-61 0,0 0-15 0,-4-6 0 0,4 6 0 16,0 0 85-16,0 0 15 0,-7 0 2 0,7 0 1 16,0 0-75-16,-4 6-14 0,-6-6-3 0,6 0-1 15,4 0 7-15,-7 4 2 0,0 5 0 0,0-6 0 0,0 6 6 0,0 1 2 16,4 2 0-16,-4 7 0 0,-4-6 19 0,0 9 4 15,1-3 1-15,-1 9 0 0,-6-3-2 0,2 3 0 16,-2 7 0-16,-1-4 0 0,-3 10-6 16,0 3-2-16,0 0 0 0,-1 9 0 0,-2-6-3 15,3 0-1-15,-4-3 0 0,0 3 0 0,1-3-15 0,2-3-3 16,-2-1-1-16,-1-2 0 0,4 3-6 0,3-1 0 16,-3-8-1-16,3-1 0 15,4 1-11-15,4-7-9 0,3 3 9 0,-4-6-13 16,4-3-101-16,3-4-20 0,1 1-4 0,3-7-582 15,0-2-117-15</inkml:trace>
  <inkml:trace contextRef="#ctx0" brushRef="#br0" timeOffset="134566.43">16753 7876 1044 0,'0'0'46'0,"0"0"10"0,-7-10-45 0,0 7-11 15,4-3 0-15,-4-7 0 0,3 10 73 0,1-3 13 16,-1-4 2-16,1 4 1 0,-1 0-52 0,4 6-10 15,-7-10-3-15,7 10 0 0,0 0 36 0,0 0 6 16,0 0 2-16,0 0 0 0,0 0-8 0,0 0 0 0,0 0-1 0,0 0 0 16,0 0-6-16,0 0-1 0,0 0 0 0,0 10 0 15,-3-1-17-15,3 1-4 0,0 2-1 0,0 1 0 16,0 6-13-16,-4 2-2 0,4-2-1 0,0-6 0 16,0 6-2-16,0-1-1 0,-4-2 0 0,4 3 0 15,0 0 3-15,0-4 1 0,0 4 0 0,0 0 0 16,0-3-15-16,0-1 0 0,4 1 0 15,-4-6 0-15,0 8-13 0,4-5-6 16,-1-1-1-16,1 4 0 16,-4-3-48-16,0-4-9 0,3 4-3 0,-3-4 0 0,4-6-116 0,-4 7-24 0,0-10-5 15,0 0-1-15</inkml:trace>
  <inkml:trace contextRef="#ctx0" brushRef="#br0" timeOffset="134793.7">16475 8104 1785 0,'0'0'159'0,"0"0"-127"16,0 0-32-16,0 0 0 0,0 0 168 0,0 0 28 16,7-6 6-16,0 3 1 0,10-3-159 0,-2 3-32 15,-1-7-12-15,7 7 8 0,-3-3-8 0,3 3 0 16,0-4 0-16,4 7 0 15,-4-6-25-15,3 0-7 0,-2-4-2 0,2 10 0 16,1-9-100-16,0 6-20 0,-1 3-4 0,5-3-460 0,-8-4-92 0</inkml:trace>
  <inkml:trace contextRef="#ctx0" brushRef="#br0" timeOffset="135698.91">17614 7973 1094 0,'0'0'97'0,"-3"0"-77"16,-8 6-20-16,4-3 0 0,7-3 116 0,0 0 20 15,-7 0 4-15,7 0 1 0,0 0-114 0,0 0-27 16,0 0 0-16,0 0 0 0,-4-9 0 0,4 9 0 15,4-3 0-15,-4-1 0 0,0-2 0 0,0 6 0 16,4-9 0-16,-1 6 0 0,1-4 50 0,-4 7 3 0,3-6 1 0,-3 6 0 16,0 0 11-16,0 0 3 0,0 0 0 0,0-6 0 15,0 6 17-15,0 0 4 0,0 0 1 0,0 0 0 16,0 0-30-16,0 0-5 0,0 0-2 0,0 0 0 16,0 0-25-16,0 0-6 0,4-10-1 0,-4 10 0 15,0 0 3-15,0 0 0 0,0 0 0 0,7 7 0 16,0-4-24-16,0 3 0 15,0 0 0-15,0 4 0 0,-4-1 0 0,1 4-15 16,-1 6 3-16,1-1 0 0,0-2 12 0,-1 9 16 16,-3-9-3-16,4 6-1 0,-4-3-4 0,0-1-8 0,0-2 11 0,3 3-11 15,-3-7 10-15,4 7-10 0,-1-6 8 0,1-4-8 16,-4 1 8-16,7 2-8 0,-4-2 0 0,1-4 8 16,-4-6 0-16,7 3-8 0,-7-3 12 0,7 0-4 15,-7 0 4-15,11 0 0 0,-4 0 0 0,3-3 0 16,-6-3-4-16,3-4 0 0,0 4 0 0,0-4 0 15,-4 1 13-15,1-3 3 0,-1-4 0 0,-3 6 0 0,4-2-24 0,-1 2-18 16,1-2 3-16,-4 9 1 16,0-3 14-16,0 6-9 0,0 0 9 0,0 0-8 15,0 0-1-15,4 9 0 0,-4 3 0 0,0-2 0 0,3 2 1 0,1 4 0 16,-4-3 0-16,3-1 0 0,1 4 8 0,3-4 0 16,-4 1 0-16,4-1 0 0,-3-2 0 0,-1-1 0 15,4-6 0-15,0 7 0 0,-7-10 0 0,8 0 0 16,-1 0 9-16,-7 0-9 15,7 0 12-15,0 0-12 0,3 0 12 0,-3-3-12 16,0-4 24-16,4 1-3 0,-4-3 0 0,0 2 0 0,0-5 3 0,0 3 0 16,4-1 0-16,-4 4 0 0,3-4-4 0,-3-5 0 15,1 9 0-15,-1-10 0 0,3 6-8 0,-3-2-3 0,4-1 0 16,-4 1 0-16,3-4-9 0,-3 0 8 16,4 1-8-16,-4-7 8 0,4 9 0 0,-8-6-8 0,4 4 12 0,0-4-4 15,0 0-8-15,0-3 0 0,-3 3 0 16,3-3 8-16,-3 7-8 0,-1-4 0 0,4 0 0 0,-3 7 0 31,-1-1-30-31,-3 4-11 0,0 2-3 16,0 7 0-16,0 0-84 0,0 0-18 0,0 0-3 0,0 0-1 15,0 0-134-15,0 0-28 0,14 16-4 0,-3-3-2 0</inkml:trace>
  <inkml:trace contextRef="#ctx0" brushRef="#br0" timeOffset="136237.85">18383 7471 345 0,'0'0'31'0,"0"0"-31"16,0 0 0-16,0 0 0 0,0 0 181 0,0 0 31 15,0 0 5-15,0-6 2 0,0 3-124 0,0 3-25 16,0 0-5-16,0 0-1 0,0-7-43 0,0 7-9 16,7-3-1-16,-7 3-1 0,0 0 4 0,0 0 1 0,0 0 0 0,0 0 0 15,0 0 28-15,0 0 5 0,0 0 2 0,0 0 0 16,0 0 20-16,4 10 4 0,-4-1 1 0,0 4 0 16,-4-4-7-16,4 3-2 0,-3 1 0 0,3 6 0 15,-4-7-20-15,4 1-4 0,0 6-1 0,0-7 0 16,0 7-13-16,0-6-4 0,4 5 0 0,-1-5 0 15,1 6-13-15,-4 0-3 0,3-4-8 0,1 1 12 0,-1 0-12 0,1-1 0 16,-4 1 8-16,0 0-8 0,0-4 0 0,3 1 0 16,-3-1 0-16,0-2 0 0,0-1-18 0,0 4 0 15,0-13 0-15,-3 6 0 16,3-6-41-16,0 0-8 0,0 0-1 0,0 0-1 16,0 0-106-16,0 0-21 0,0 0-4 0,-4 0-527 15</inkml:trace>
  <inkml:trace contextRef="#ctx0" brushRef="#br0" timeOffset="136583.37">18210 7484 806 0,'0'0'72'0,"0"0"-58"0,0 0-14 16,0 0 0-16,0 0 144 0,0 0 27 0,0 0 5 0,0 0 0 15,0 0-108-15,0 0-21 0,0 0-5 0,0 0-1 16,0 0 30-16,7 3 5 0,-7-3 2 0,11 0 0 16,-11 0 24-16,11 0 5 0,-1 0 1 0,-3 0 0 15,4 0-35-15,-4 0-6 0,3 0-2 0,5-3 0 16,-5-4-42-16,4 4-9 0,0 0-2 0,4-3 0 15,-4 6-12-15,0-3 0 0,4-4 0 0,-4 7 0 16,0-3 0-16,0 3-10 0,0-9 10 0,4 9-8 31,-4 0-27-31,-3-3-5 0,3-4 0 0,-7 7-1 0,0 0-117 0,0 0-23 0,0 0-5 16,0-3-1-16</inkml:trace>
  <inkml:trace contextRef="#ctx0" brushRef="#br0" timeOffset="137276.66">19297 7339 403 0,'0'0'36'0,"0"0"-36"0,0 0 0 0,0 0 0 16,-4 0 182-16,-3 7 30 0,0-4 5 0,0-3 2 0,4 9-127 0,-4 1-26 15,0-7-5-15,0 3-1 0,0-3-12 0,-1 6-4 16,1-5 0-16,0 5 0 0,0-9 16 0,4 9 4 16,-4-9 0-16,3 10 0 0,-3-7 16 0,0 3 3 15,0-3 1-15,3 7 0 0,-3 2-20 0,0-2-3 0,-3 9-1 0,-1-1 0 16,4 4-18-16,-7 3-4 0,-4-3-1 0,1 10 0 15,-1-4-14-15,0 3-3 0,1 4-1 0,-1-4 0 16,1 10-19-16,-5-7 8 0,5 13-8 0,-4-9 0 16,-1 3 15-1,5 0-4-15,-1-1-1 0,1-5 0 0,-5 2 1 0,5-5 0 0,-1-4 0 16,0 3 0-16,1-2-11 0,3-7 0 0,0 0 0 16,3-4 0-16,0 1 0 0,4-3 0 0,0-7 0 15,0 4 0 1,4-7-24-16,-1-3-6 0,4-3-2 0,0 0 0 0,0 0-195 15,-3-9-39-15,3-16-8 0,0-4-555 0</inkml:trace>
  <inkml:trace contextRef="#ctx0" brushRef="#br0" timeOffset="137684.04">18785 7330 1364 0,'0'0'60'0,"0"0"13"0,0 0-58 0,-3 6-15 15,-4-6 0-15,7 0 0 16,-7 3 78-16,7-3 13 0,0 0 2 0,0 0 1 0,0 0-54 0,0 0-12 0,0 10-1 16,0-10-1-16,0 0 7 15,0 9 2-15,3 1 0 0,-3 2 0 0,4 1 29 0,-1-4 7 0,1 0 1 16,-1 4 0-1,1 6-17-15,3 0-3 0,-3-4-1 0,-1 10 0 0,1-9-26 0,3 6-5 16,-4 6 0-16,4-6-1 0,0 0-3 0,0 9 0 16,4-9 0-16,-4 7 0 0,4-4-6 0,-1 6-2 15,1-3 0-15,3-3 0 0,0 7 4 0,-3-4 1 0,6 3 0 0,-3-6 0 16,0 7-4-16,1-1-1 0,-5-3 0 0,4-3 0 16,0-3-8-16,0 7 0 0,-7-7 0 0,4-4 8 15,0 4-8-15,-1-9 0 0,-3 6 0 0,0-7 0 16,0 7 0-16,-3-6 0 0,7-1 0 0,-8-2 0 15,1-1 0-15,-1-6-11 0,-3-3 11 0,0 0-12 16,0 0-103-16,0 0-21 0,0 0-4 0,0 0-539 16,7 0-108-16</inkml:trace>
  <inkml:trace contextRef="#ctx0" brushRef="#br0" timeOffset="138101.42">19396 7139 1328 0,'0'0'59'0,"0"0"12"0,0 0-57 0,0 0-14 0,0 0 0 0,0 0 0 16,0 0 83-16,0 0 13 0,0 0 4 0,0 0 0 15,0 0-56-15,0 0-12 16,0 0-1-16,0 0-1 0,0 0-30 0,0 0 0 16,0 0 0-16,7 9 0 0,-7-9 0 0,3 9 0 15,1-5 0-15,-1 5 0 0,1 0 0 0,-1 4-16 0,-3-4 1 0,4 1 1 16,-4 2 14-16,0 4 0 15,0-4 0-15,0 1 0 0,0 6 9 0,0-7-1 0,-4 10-8 0,4-3 12 16,-3 0 1-16,3-3 0 0,0-1 0 0,0 1 0 16,0 0-13-16,0-4 0 0,3 1 0 0,-3-1 0 31,4-2-24-31,-4 2-7 0,3-2-1 0,1-1-1 16,0 0-107-16,-4-9-22 0,3 4-4 0,-3-4-1 0</inkml:trace>
  <inkml:trace contextRef="#ctx0" brushRef="#br0" timeOffset="138473.04">19188 7198 1036 0,'0'0'46'0,"0"0"10"0,0 0-45 0,0 0-11 16,0 0 0-16,0 0 0 0,7-6 244 0,0 6 46 15,3 0 10-15,-3 0 1 0,4 0-239 0,0 0-48 0,-4 0-14 0,3 0 0 16,1 0 0-16,-1 0 8 0,1 0-8 0,-1 6 0 16,1-6 13-16,0-6 0 0,3 6 0 0,-4 0 0 15,1 0 11-15,3 0 1 0,0-3 1 0,0 3 0 16,0-3-15-16,0-4-3 0,1 7-8 0,2 0 12 15,1 0-12-15,-4-3 0 0,4 3 0 0,-1-6-10 16,4 6-29-16,-3 0-5 0,0 0-2 0,3-3 0 16,-3-3-26-16,3 6-4 15,0 0-2-15,-4 0 0 0,5-4-98 16,-5 4-20-16,19-9-4 0,-15 9-1 0</inkml:trace>
  <inkml:trace contextRef="#ctx0" brushRef="#br0" timeOffset="139867.01">20306 7465 864 0,'0'0'38'0,"0"0"8"0,-4 0-37 16,4-10-9-16,-3 10 0 0,3-9 0 15,-4 6 132-15,4-7 24 0,0 7 4 0,0-3 2 0,0 0-46 0,0-1-8 16,0 7-3-16,0 0 0 0,0 0-39 0,0 0-8 15,0 0-2-15,0 0 0 0,0 0-35 0,0 0-7 16,0 0-2-16,0 0 0 0,0 0 1 0,0 0 0 16,0 0 0-16,0 0 0 0,0 0 19 0,0 0 4 15,0 0 1-15,-3 7 0 0,-1-1-23 0,-3 0-5 16,0 4-1-16,0-4 0 16,-3 3 19-16,-1 7 3 0,-3-3 1 0,0-1 0 0,3 7-5 0,-3 3-1 15,-4-3 0-15,4 3 0 0,-3 3-9 0,-1-3-3 16,0 9 0-16,-3 0 0 0,0 1-5 15,3 5 0-15,-3-2-8 0,-3 6 12 0,-1-1-12 0,0-2 0 16,4 3 0-16,-4 0 0 0,1-1 0 0,2-5 0 16,1 2 0-16,0-5 0 0,3-1 9 0,4-6-9 15,0 3 8-15,0-6-8 0,4 0 8 0,2-9-8 16,-2 6 0-16,6-7 8 0,-3-2-20 0,4-1-5 0,-1-6-1 0,4-3 0 31,0 0-146-31,0 0-30 0,0 0-6 0,4-9-717 0</inkml:trace>
  <inkml:trace contextRef="#ctx0" brushRef="#br0" timeOffset="140288.76">19734 7402 172 0,'0'0'8'0,"0"0"1"0,-7 0-9 0,7 0 0 0,0 0 0 0,0 0 0 16,-3 0 356-16,3 0 68 0,0 0 15 0,0 0 2 15,0 0-293-15,0 0-60 0,0 0-11 0,0 0-2 0,0 0-28 0,0 9-6 16,0-9-1-16,7 13 0 0,0-4-4 0,-4 1 0 16,5 2-1-16,-1-2 0 0,3-1-4 0,-3 4-1 15,4 2 0-15,-1 1 0 0,-3-7 0 0,4 13 0 16,0-3 0-16,-1 3 0 0,1 0 4 0,-1 0 1 15,1 9 0-15,-4-9 0 0,4 10-5 0,-1-1-1 16,-3 0 0-16,4 7 0 0,-4-7-15 0,3 4-3 0,-3-4-1 0,8 1 0 16,-5-1-10-16,4-6 0 15,0 3 0-15,1-3 8 0,-1-6-8 16,3 3 0-16,1 0 0 0,0-3 8 0,-8 3-8 0,8-10 12 0,-1 7-12 0,-2-6 12 16,-1-4-12-16,-4 7 0 15,4-4 0-15,-3 1 0 0,-1-1-10 0,-2-2 10 16,-5-1 0-16,1-6-9 15,3 7-62-15,-7-1-12 0,0-9-2 0,0 0-1 16,0 0-136-16,0 0-27 0,0 0-6 0,-18-9-594 0</inkml:trace>
  <inkml:trace contextRef="#ctx0" brushRef="#br0" timeOffset="141100.09">20525 7897 2019 0,'0'0'89'0,"0"0"19"0,0 0-86 0,0 0-22 0,0 0 0 0,0 0 0 15,0 0 58-15,0 0 7 0,0 0 2 0,0 0 0 16,0 0-56-16,0 0-11 0,0 0 0 0,0 0 0 15,0 0 0-15,0 0 0 0,0 0 0 0,0 10 0 16,3-7 25-16,-3-3 1 0,4 6 0 0,-4-3 0 16,3 7 5-16,1 2 1 0,-1-2 0 0,-3-1 0 15,0 4-9-15,0-4-2 16,0 13 0-16,0-3 0 0,0 0-9 0,0 3-3 0,0-4 0 16,0-2 0-16,0 6 8 0,4-6 2 0,-4-1 0 0,0 1 0 15,3-3-7-15,1-1 0 0,-1-2-1 0,1-7 0 16,-1 6-11-16,4-3 12 0,1-2-12 0,-1-4 12 15,0 0 0-15,3 0 1 0,1-4 0 0,-4-2 0 16,0-3 4-16,0 6 1 0,-3-7 0 0,3 1 0 16,3-1-9-16,-3 7-1 0,-3-9-8 0,3 2 12 0,0 1-12 15,0 0 11-15,-7-1-11 0,0 10 10 0,0 0-10 0,0 0 0 16,0 0 0-16,0 0 8 0,0 0-8 0,0 0 0 16,7 10-12-16,0-1 12 0,0 0-11 0,0 1 11 15,0-1-8-15,0-3 8 0,0 4 0 0,4-1 0 16,-4 4 0-16,0-4 0 0,4-3 0 0,-1-2 0 15,-3 5 0-15,0-6 0 0,0 3 0 0,0-2 0 16,0-4 8-16,0 6-8 0,-7-6 26 0,8 3 1 16,-8-3 0-16,7 0 0 0,0 9-15 0,0-6-4 15,-4-3 0-15,4 10 0 0,0-10-8 16,4 6 8-16,-4-6-8 0,0 3 8 0,0-3 4 0,0 0 0 0,0 0 0 0,4 0 0 16,-4-9 0-16,0 9 0 15,0-10 0-15,0 10 0 0,0-9 0 0,-3 6 1 16,3-6 0-16,-4-1 0 0,1 4-1 0,3-10-1 15,-4 7 0-15,-3-4 0 0,4 1-11 0,-1-1 8 16,-3-6-8-16,4 1 8 0,-1 5-8 0,-3-6 0 0,4 3 0 0,-1-2 0 31,-3-1-39-31,4-3-3 0,0 3-1 0,-1 7 0 16,1-1-13-16,3-6-2 0,-4 10-1 0,1-7 0 0,3 0-77 0,0 4-16 0,0 2-4 16,0 1-581-16,0-3-117 0</inkml:trace>
  <inkml:trace contextRef="#ctx0" brushRef="#br1" timeOffset="159604.79">18408 6279 932 0,'-14'0'41'0,"7"0"9"15,0-6-40-15,-4 6-10 0,4-3 0 0,-3 3 0 16,-1-6-12-16,4 6-4 0,-4 0 0 0,1-3-1 31,-1-1-43-31,4-2-9 0,-4 6-2 0,1-3 0 0,3-3 55 0,0 6 16 0,-4 0-8 0,4-3 8 16,4-4 68-16,-4 4 17 0,3 0 4 0,-3-3 1 15,7 6 18-15,-4 0 3 0,-3 0 1 0,7 0 0 0,-3-10-22 0,3 10-4 16,0 0-1-16,0 0 0 0,0 0-23 0,0 0-5 16,0 0-1-16,3-3 0 0,4-3-3 0,1 3-1 15,2 3 0-15,-3-3 0 0,4-4-26 0,-1 7-6 16,4 0 0-16,1-3-1 0,2 3-11 0,4 0-8 15,4 3 12-15,0-3-12 16,3-3 9-16,4 3-9 0,3-6 0 0,4 6 9 0,0 0-9 0,-1 0 0 16,5-3 0-16,-1 3 0 0,0-3 14 15,4-3-2-15,-3 6-1 0,10 0 0 16,-4 0 12-16,0 0 2 0,8 0 1 0,-4 6 0 0,3-3 4 0,-3 0 1 16,0-3 0-16,3 9 0 0,1-9-11 0,3 7-3 15,-4-4 0-15,4 0 0 0,4 3-4 0,-1-6-1 16,1 0 0-16,-1 3 0 0,-3-3 4 0,7 0 0 15,0 0 0-15,4 0 0 0,-4 0 4 0,0 0 2 16,3-3 0-16,-6-3 0 0,3 6-5 0,-4-3-1 0,8 3 0 0,-4 0 0 16,0-3 4-16,0 3 0 0,-3 0 0 0,-1 0 0 15,-6 0-20-15,2 0 10 0,1 3-10 0,4-3 8 16,-4 0-8-16,0 3 0 0,-4 3 0 0,1-3 0 16,-4-3 0-16,0 0 0 0,-4 0 0 0,4 0 0 15,7 7 0-15,-7-7 0 0,-7-7 0 0,3 7 0 16,8 0 0-16,-8 0 10 0,-3-3 1 0,-4-3 0 15,-3 3 1-15,3 3 0 0,4-3 0 0,-4-4 0 16,-3 7 16-16,0-9 3 0,7 9 1 16,-7-3 0-16,0 0-23 0,-4 3-9 0,0-6 8 0,0 6-8 15,-6 0 8-15,-1 0-8 0,-7 0 0 0,0 0 8 16,4 0-8-16,-4 6 0 0,-10-3 0 0,-1 0 0 16,-3-3-138-16,0 6-30 0,7 4-5 0</inkml:trace>
  <inkml:trace contextRef="#ctx0" brushRef="#br1" timeOffset="162213.94">22352 7524 1933 0,'0'0'85'0,"0"0"19"0,0 0-84 0,0 0-20 0,0 0 0 0,0 0 0 16,0 0 28-16,0 0 2 0,0 0 0 0,0 0 0 15,7 10-30-15,-7-4 0 0,-3 3 0 0,-5 4 0 16,5 3 0 0,-1-4 0-16,1-2 0 0,-1 2 0 0,1 7 12 0,-1-7-4 15,1 10-8-15,3-3 12 0,0 0 17 0,0 3 3 16,0 0 1-16,-4 0 0 0,1 0-5 0,-1 0-2 15,1-3 0-15,6 3 0 0,8-10-26 0,-11 10 8 16,0-6-8-16,0-1 0 0,10 1 0 0,-6-3-11 16,-8-1 1-16,1 1 0 15,10-4-42-15,-7 7-8 0,-4-10-1 0,4 3-1 0,0-9-46 16,0 0-10-16,0 0-2 0,0 0-408 0,0 0-83 0</inkml:trace>
  <inkml:trace contextRef="#ctx0" brushRef="#br1" timeOffset="162565.2">22158 7800 1209 0,'0'0'108'0,"0"0"-87"16,0 0-21-16,0 0 0 15,0 0 132-15,0 0 23 0,0 0 4 0,0 0 1 0,0 0-122 0,0 0-24 16,0 0-5-16,0 0-1 0,0 0 18 0,0 0 3 16,0 0 1-16,0 0 0 0,0 0 18 0,0 0 4 15,0 0 1-15,0 0 0 0,0 0-3 0,7 10-1 16,4-7 0-16,-1 3 0 0,-10-6-17 0,11 0-3 0,6 0-1 0,1 0 0 16,-7-6 4-16,-1 6 0 0,11-3 0 0,1-4 0 15,-1 7-13-15,0 0-3 0,0-3 0 0,0-3 0 16,7 3-5-16,-3 3-2 0,-7 0 0 0,3 0 0 15,0 0-9-15,-3 0 0 0,-1 3 0 0,-2 3 0 32,-5-3-31-32,4-3-5 0,4 7 0 0,-8-4-1 0,-3-3-171 0,4 0-33 0</inkml:trace>
  <inkml:trace contextRef="#ctx0" brushRef="#br1" timeOffset="163596.01">23530 7358 748 0,'0'0'67'0,"0"0"-54"0,0 0-13 0,0 0 0 15,0 0 184-15,0 0 35 0,0 0 6 0,0 0 2 16,0 0-151-16,0 0-29 0,0 0-7 0,0 0 0 16,0 0 3-16,0 0 1 0,0 0 0 0,0 0 0 15,0 0 13-15,0 0 3 0,0 0 1 0,0 0 0 16,0 0-9-16,0 0-1 16,0 0-1-16,0 0 0 0,7 3-18 0,-7-3-3 0,11 0-1 0,-4 0 0 15,4 7-16-15,-4-4-4 0,3 3-8 0,-3-3 12 16,4 3 11-16,-4 1 1 0,3-7 1 0,1 9 0 15,-4-3-17-15,4-3-8 0,-1 10 0 0,1-4 8 16,-1 4-8-16,1 3 12 0,3-4-12 0,-3 1 12 16,3 5-12-16,0-5 0 0,0 6 0 0,4-7 0 15,3 7 11-15,0-6-3 0,-3 6-8 0,3-1 12 0,-4-2 13 0,5 3 3 16,-1 0 0-16,0-4 0 0,0 7-6 0,0-3-1 16,0 3 0-16,-3-3 0 0,-4 3-7 0,4 0-2 15,-4 6 0-15,-3-6 0 0,-4 3-12 0,0-6 0 16,0 3 0-16,-4 0 0 0,1 0 0 0,-4 3 0 15,0-10 8-15,0 7-8 0,0-6 0 0,0 0 11 16,0-7-11-16,-4 4 10 0,4-4-10 0,0 1 0 0,-3-4 0 16,3-6 0-1,0 0-20-15,0 0-10 0,0 0-2 0,0 0 0 16,0 0-107-16,0 0-21 0,0 0-5 0,0 0-528 16,0-6-106-16</inkml:trace>
  <inkml:trace contextRef="#ctx0" brushRef="#br1" timeOffset="164262.75">23968 7778 288 0,'0'0'25'0,"0"0"-25"16,0 0 0-16,0 0 0 0,7-6 92 0,-4 3 12 15,1-7 4-15,-4 10 0 0,7-3-78 0,-7 3-15 16,3-6-3-16,-3 6-1 0,0 0 27 0,0 0 6 0,0 0 0 0,0 0 1 16,0 0 30-16,0 0 5 0,0 0 2 0,0 0 0 15,0 0-10-15,0 0-3 16,0 0 0-16,0 0 0 0,0 0-21 0,0 0-4 15,-10 0 0-15,10 0-1 0,0 0 10 0,0 0 3 0,0 0 0 0,0 0 0 16,0 0 7-16,0 0 1 0,0 0 1 0,0 0 0 16,-4-3-9-16,4 3-1 0,-7-6-1 0,7 6 0 15,0 0-30-15,0 0-5 0,0 0-2 0,-3 0 0 16,-1-3-17-16,4 3 0 16,-7 0 0-16,7 0 0 0,-7 0 0 0,0 0 0 0,-4 0 0 0,4 3 0 15,0 3 0-15,0-3 13 0,4 6-4 0,-8-2-1 16,4-1 12-16,-3 3 3 0,2 4 0 0,-2-4 0 15,-1 10 9-15,4-6 3 0,-3-4 0 0,-1 10 0 16,1-6-5-16,2 5-1 0,1-5 0 0,-3-1 0 16,-1-2-21-16,4 9-8 0,0-7 0 0,4 1 9 15,-4 2-9-15,-1-2 0 0,5-1 0 0,-1-2 0 0,-3 2 0 0,4-2 0 16,-4 2-14-16,3-2 5 16,-3-1-46-16,0 4-9 0,4 2-1 15,-4-2-1-15,3-4-37 0,1 1-7 0,-1-4-2 0,4 3 0 16,0-9 3-16,0 0 0 0,0 0 0 0</inkml:trace>
  <inkml:trace contextRef="#ctx0" brushRef="#br1" timeOffset="165282.75">24694 7687 230 0,'0'0'20'0,"0"0"-20"0,0 0 0 0,0 0 0 0,0 0 350 0,4 0 66 0,-4-9 12 0,0 9 4 15,7-3-327-15,-7 3-65 0,7-3-12 0,-3-4-4 16,3 4-12-16,-4-3-2 0,-3 6-1 0,11 0 0 16,-11 0 2-16,0 0 0 0,0 0 0 0,0 0 0 15,0 0 22-15,0 0 5 0,0 0 1 0,0 0 0 16,0 0 21-16,7 0 5 16,-7 0 1-16,0 0 0 0,0 0-9 0,0 0-1 15,7 6-1-15,0 4 0 0,0-7-20 0,-3 9-4 0,-1-2-1 0,1 2 0 16,3 4-14-16,-4-3-2 0,-3-1-1 0,4 10 0 15,-1-3-5-15,-3 3 0 0,4-3-8 0,-1-1 12 16,1-2-12-16,-1 3 0 0,1-7 8 0,3 7-8 16,-4-9 0-16,5 2 11 0,-1-2-11 0,3-7 10 15,-3 6 2-15,4-9 1 0,-1 6 0 0,1-6 0 16,3-6 5-16,0 6 1 0,0-9 0 0,-3 6 0 0,-1-4-4 0,1-5-1 16,0-1 0-16,3 1 0 15,0-4-5-15,0 0-1 0,0 1 0 0,0-1 0 0,-3 0 0 0,-1 1 0 16,1-1 0-16,0 10 0 15,-1-4-8-15,1 4 0 0,-4 3 0 0,0 3 0 16,-7 0-24-16,10 3-6 0,-3 6-2 0,-3 1 0 0,3 2 32 0,0 7 0 16,-3-6 0-16,-1 6 0 0,4-7 0 0,-3 7 0 15,3-7 0-15,3 1 0 0,-6-4 0 0,6 7 0 16,-6-10 0-16,7 4 0 16,-1-1 0-16,-3 1 0 0,0-7 0 0,4-3 0 0,-1 6 0 0,1-6 0 15,0-6 0-15,-1 6 0 0,4-3 26 0,-3-7 11 0,3 7 3 16,-3-3 0-16,3 3-12 0,-4-7-1 15,1 1-1-15,-1-1 0 0,-3 1-5 0,4-4-1 16,0 4 0-16,-1-3 0 0,-3-1-5 0,0-6-2 0,4 10 0 0,0-7 0 16,-4 0-5-16,0 1-8 0,0-1 11 0,3 3-11 15,1-5 8-15,-4 5-8 0,0 4 0 0,4-4 0 16,-4-6 8-16,0 7-8 0,0 2 0 0,0 1 0 16,0-4 0-16,0 4 0 0,-4 0 0 0,1 6 0 15,-1-7-10-15,1 1-2 0,0 9-1 0,-4-3 0 31,0 3-69-31,0 0-14 0,0-10-2 0,0 10-1 16,0 0-105-16,0 0-22 0,0 0-4 0</inkml:trace>
  <inkml:trace contextRef="#ctx0" brushRef="#br1" timeOffset="165844.87">25940 7286 1904 0,'-7'-9'84'0,"7"9"18"0,0 0-82 0,0 0-20 16,0 0 0-16,0 0 0 0,-7-4 12 0,7 4-1 15,0 0-1-15,0-9 0 0,0 9-10 0,-4-3 0 0,4 3 0 0,0 0 0 16,0-6 0-16,0 6 0 0,0 0 0 0,0 0 0 15,0 0 16-15,0 0 7 0,0 0 1 0,0 0 1 16,0 0 40-16,0 0 8 0,-3 9 2 0,3-9 0 16,-4 6-2-16,4 1 0 0,0 2 0 0,-3 0 0 15,3 4-17-15,-4 3-4 0,4-1-1 0,0 4 0 16,0-6-30-16,-4 9-5 0,4-4-2 0,0 4 0 0,0 0-14 0,0 0 0 16,0-3 8-16,0 3-8 0,0-3 0 0,0 0 0 15,0-4 8-15,0-5-8 0,0 9 0 0,0-7 0 16,0 1 0-16,0-4 0 0,0-3 0 0,0 4 0 15,0-10 0-15,0 0 0 0,0 0-14 0,0 0-9 16,0 0-1-16,0 0-1 16,0 0-39-1,0 0-7-15,0 0-1 0,0 0-1 0,0 0-21 0,0 0-4 16,4-10-1-16,0 1 0 0,-4 0-167 0,0-1-34 0,0-21-6 0,0 9-2 16</inkml:trace>
  <inkml:trace contextRef="#ctx0" brushRef="#br1" timeOffset="166111.63">25753 7264 1382 0,'0'0'123'0,"0"0"-99"0,0 0-24 0,0 0 0 16,0 0 172-16,0 0 28 0,0 0 7 0,0 0 1 15,0 0-147-15,7 0-29 16,3 0-5-16,1-3-2 0,0-3 10 0,3 6 1 0,0 0 1 0,3-4 0 15,1-2-1-15,3 3 0 0,-3 0 0 0,3-3 0 16,0 6-13-16,0-3-3 0,4-4-1 0,-4 7 0 16,-3-3-19-16,0 3 0 0,-4-9 0 0,3 9 0 15,-3 0 0-15,4 0 0 0,0-3 0 0,-4-4 0 32,3 7-47-32,1 0-6 0,0 0-2 0,-1 0 0 15,5-3-97-15,-5-3-19 0,1 6-4 0,3 0-692 0</inkml:trace>
  <inkml:trace contextRef="#ctx0" brushRef="#br1" timeOffset="166875.91">26444 7593 1681 0,'0'0'36'0,"0"0"8"0,0 0 2 0,0 0 2 0,0 0-38 0,0 0-10 0,0 0 0 0,0 0 0 15,0 0 33-15,0 0 5 0,0 0 1 0,0 0 0 16,0 0 7-16,0 0 2 0,0 0 0 0,0 0 0 16,0 0 20-16,0 0 5 0,0 0 1 0,0 0 0 15,7 0-21-15,0 0-4 0,4 7-1 0,0-7 0 16,-4 3-15-16,0 6-3 0,-4-3-1 0,4 1 0 0,0 2-3 16,-3 7-1-16,-1-10 0 0,4 3 0 0,-3 4-1 0,-1-4-1 15,1 1 0-15,-1 2 0 16,-3-2-2-16,0-1 0 0,11-3 0 0,-7 1 0 0,-1-1-6 0,1-3-2 15,3 3 0-15,3-3 0 0,1-3 15 0,-1 0 4 16,-10 0 0-16,8-9 0 16,2 9-20-16,1-9-3 0,-1 6-1 0,1-7 0 0,-1 1-8 0,1-1 0 15,-4-2 0-15,7 9 0 0,-3-7 0 16,-4 1 0-16,3 6 0 0,-3-4 0 16,-3 4 0-16,3-3 0 0,-7 6 0 0,0 0 0 0,0 0 0 0,7 9 0 15,0-9 0-15,0 10 0 0,0-7-13 0,-3 6 5 16,-4 1 8-16,7-1-13 0,-4-6 13 0,1 7 10 15,-1-1-2-15,1 1 0 0,-4-7-8 0,3 6 0 0,1 0 0 16,0 1 0-16,-4-1 0 0,3-6 0 16,-3 7 0-16,7-1 0 0,-3-6 0 0,-1 4 0 0,4-4 0 0,-3 3 8 15,3-3-8-15,0 0 8 0,0-3-8 0,4 7 8 16,-4-7 3-16,0 3 0 0,3-6 0 0,-3 3 0 16,4-7-3-16,-4 7 0 15,3-3 0-15,-2 0 0 0,2-3 19 0,1 3 3 16,-4-4 1-16,3 4 0 0,-3-6-21 0,4 6-10 0,0-7 10 0,-1 1-10 15,1-1 17-15,-1 1-2 0,4-3-1 0,-3-1 0 16,3-3-1-16,0 4 0 0,-3-1 0 0,3-6 0 16,0 7-5-16,0-7 0 0,0 7-8 15,0-7 12-15,0 6-12 0,1-6 0 0,-5 7-12 0,4-7 12 16,-3 6 0-16,-1 1 0 0,-2-1 0 0,-1-2 0 31,0 12-78-31,0-4-9 0,0 1-1 0,-7 6-1 0,0 0-119 0,0 0-24 0,0 0-5 0,3-6-1 0</inkml:trace>
  <inkml:trace contextRef="#ctx0" brushRef="#br1" timeOffset="168447.39">24984 7358 806 0,'0'0'72'0,"0"0"-58"0,-7 0-14 0,0-3 0 16,0-3 176-16,-4 6 32 0,0-3 6 0,1-4 2 16,-1 7-162-16,4 0-32 0,-3 0-6 0,3-3-2 15,-1 3-14-15,8 0 0 0,0 0 0 0,0 0 0 16,0 0-13-16,0 0 1 0,0 0 0 0,0 0 0 0,0 0-1 0,0 0 0 16,0 0 0-16,8 0 0 0,2 0 13 0,1 0 10 15,-1 0-2-15,1 0 0 0,-1 0-8 0,1 0 10 16,0 0-10-16,-1 0 10 0,1 0-10 0,3 3 10 15,0-3-10-15,0-3 10 0,0 3-10 16,0 0 0-16,0-6 0 0,-3 6 8 0,3-3 0 0,0 3 0 0,-3 3 0 0,3-3 0 16,-3-3-8-16,-1 3 0 0,1 0 0 0,-1 0 0 15,-3 0 0-15,-7 0 0 0,11 0 0 0,-11 0 12 16,0 0-12-16,11 0 8 16,-4 3-8-16,3-3 8 0,-3-3-8 0,0 3 0 15,-7 0 0-15,11 0 0 0,-4 0 0 0,0-3 0 16,-7 3 0-16,7-7 0 0,0 7 0 0,0-9 0 15,-3 6 0-15,3 0 0 0,-7 3 0 0,3-7 8 0,4-2-8 0,-3 0 0 16,-4 9 8-16,3 0-8 16,4-13 8-16,-7 10-8 0,0 3 8 0,4-6-8 0,-4 6 0 0,3-10 8 15,-3 10-8-15,0 0 0 0,0-3 0 0,0 3 0 16,0 0 0-16,0 0 0 0,0-9 0 0,0 9 8 16,0 0-8-16,0 0 0 0,-7-3 0 0,4-4 8 15,3 7-8-15,-7-3 0 0,3 0 0 0,-3-3 8 16,4 3-8-16,-4-4 0 0,3 7 0 0,-3-9 8 15,0 6 8-15,-4 0 2 0,4-4 0 0,0 7 0 0,-3-9-28 16,3 9-6-16,3-3 0 0,-3-3-1 0,0 6 17 16,0-4-8-16,7 4 8 0,0 0-515 15,-4 0-98-15</inkml:trace>
  <inkml:trace contextRef="#ctx0" brushRef="#br1" timeOffset="169302.9">26603 7339 1429 0,'0'0'63'0,"0"0"13"0,0 0-60 0,7-3-16 0,-3-3 0 0,3 3 0 16,0 0 37 0,3-4 5-16,1 4 1 0,-1-3 0 15,5 3-31-15,2 0-12 0,-3-4 11 0,0 7-11 0,4-9 0 0,0 9 0 16,-4 0 0-16,3-3 0 0,1-3 0 0,0 6 0 15,-4 0 0-15,0 0 0 0,0-4 0 0,4 4 0 0,-4 0 0 0,3 0 0 16,5-3 0-16,-5-3 0 16,4 6 0-16,1 0 0 0,-1 0 22 0,3-3-2 0,1-3 0 0,-4 2 0 15,4 4 11-15,-7-6 1 0,-1 6 1 0,1-3 0 16,3 0-18-16,-7-3-4 0,0 3-1 0,-3-4 0 16,-1 7 1-16,1-3 0 0,0 0 0 0,-4-3 0 15,0 6-11-15,-4-3 8 0,-3 3-8 0,0 0 8 16,7-7 3-16,-7 7 0 0,0 0 0 0,0 0 0 15,0 0 13-15,0 0 4 0,0-3 0 0,0 3 0 16,0 0-28-16,0-6 0 0,0 3 8 0,0 3-8 0,0 0 0 0,0-10 0 16,0 10 0-16,-3-3 0 0,-1-3 8 0,4 6 0 15,-3-3 0-15,-1-3 0 0,-3 6 0 0,0 0 0 16,-3 0 0-16,2-4 0 0,-2 1 12 16,-1-3 1-16,-3 6 1 0,4 0 0 0,-5-3-2 15,1 3-1-15,0-6 0 0,4 6 0 16,-4 0-3-16,3-4 0 0,-7 4 0 0,4-6 0 0,0 3 5 0,4 3 1 15,-5-3 0-15,5-3 0 0,-1 6-14 0,1 0-8 16,3 0 10-16,-4 0-10 16,4 0-59-16,3-3-17 0,4 3-4 0</inkml:trace>
  <inkml:trace contextRef="#ctx0" brushRef="#br0" timeOffset="177984.07">13021 7687 1044 0,'0'0'23'0,"0"0"5"0,-7 0 0 0,0 7 1 0,0-4-29 0,0-3 0 15,-4 0 0-15,4 9 0 0,-3-9-14 0,-1 3-9 16,0 4-1-16,4-7-1 0,0 3 1 15,0-3 1-15,0 0 0 0,7 0 0 0,0 0 40 0,0 0 8 16,-7 6 2-16,7-6 0 16,0 0 48-16,-7 0 9 0,0 0 3 0,7 0 0 0,-7 0-11 15,7 0-1-15,-7-6-1 0,3 6 0 16,-3 0-5-16,7 0-1 0,0 0 0 0,0 0 0 0,0 0-23 0,0 0-5 16,0 0 0-16,0 0-1 0,0 0-25 0,0 0-5 15,0 0-1-15,0 0 0 0,0 0-8 0,0 0 0 16,0 0 0-16,0 0 0 0,0 0 16 0,0 0 2 15,0 0 0-15,0 0 0 0,11 0-18 0,0 6-11 16,-4-6 2-16,0 0 0 0,0 0 9 0,3 0 0 0,1 0 0 0,-4 0 0 16,3 0 0-16,-2 3 0 0,-1-3 0 0,3 0 0 15,-3 6 0-15,4-2 0 0,-4-4 0 0,0 3-8 16,4 3 8-16,-1-3 0 0,1-3 0 0,-1 6 0 16,1-3 0-1,-1-3 16-15,5 0-4 0,-5 7-1 0,4-7-11 0,0 0 0 0,4 0 0 16,-4 0 0-16,0 0 0 0,0-7 0 0,0 7 0 0,1 0 0 15,-1 0 0-15,0 0 0 16,-7-3 0-16,3 3 0 0,-10 0 0 0,7 0-11 0,-7 0 11 0,11 0-12 16,-11 0 12-16,7 3 0 0,-7-3 0 0,7-3 0 15,-7 3 0-15,7 0 0 0,0-6 0 0,0 6 8 16,-7 0 3-16,7 0 1 0,0-9 0 0,4 9 0 16,-4-7-12-16,0 1 0 0,0 3 0 0,0-3 0 15,0 3 0-15,0-4 0 0,0 4-12 0,-3 0 12 16,-4 3 0-16,7-6 0 0,-7 6 0 0,0 0 0 15,0 0 0-15,0 0 0 0,4 0 0 0,-4 0 0 0,0 0 0 0,0 0 0 16,0 0 0-16,0 0 0 0,0 0 11 0,0 0 3 16,0 0 1-16,0 0 0 0,0 0 9 0,0 0 3 15,0 0 0-15,0 0 0 0,3-10-11 0,-3 10-1 16,0-3-1-16,-3-3 0 0,3 3-5 0,-4-7-1 16,4 7 0-16,-4-3 0 15,-3 3-8-15,4-7 10 0,-4 7-10 0,0-3 10 16,3-3-10-16,-3 9 0 0,0-7 9 0,0 1-9 0,0 6 0 0,0-3 0 15,3-3 0-15,-3 6 0 0,0-3 0 16,7 3 0-16,-7-7 0 0,4 7 0 0,-4 0 0 0,7 0 0 16,0 0-9-16,0 0 9 0,-4-3 0 0,4 3 0 15,0 0-9-15,0 0 9 0,-3-3 0 0,3 3 0 16,-4-6 0-16,4 6 0 0,0 0 0 0,0 0 0 16,0 0 0-16,0 0 0 0,4-3 0 0,-4 3 0 0,0 0 0 0,0 0 0 15,0 0-16-15,0 0 4 0,0 0 1 0,0 0 0 16,0 0-7-16,0 0-2 0,0 0 0 0,0 0 0 15,0 0 20-15,0 0-12 0,0 0 12 0,0 0-10 16,0 0 10-16,0 0 0 0,0 0 0 0,0 0 0 16,0 0 0-16,0 0 0 0,0 0-9 0,0 0 9 15,0 0-36-15,0 0-4 0,0 0 0 0,0 0 0 16,0 0-153-16,0 0-31 16,0 0-7-16,0 0-1 0</inkml:trace>
  <inkml:trace contextRef="#ctx0" brushRef="#br0" timeOffset="179564.13">15332 7678 691 0,'0'0'61'0,"0"0"-49"0,0 0-12 0,0 0 0 15,0 0 104-15,0 0 17 0,0 0 4 0,0 0 1 16,0 0-94-16,0 0-20 0,0 0-3 0,0 0-1 15,0 0 5-15,0 0 1 0,0 0 0 0,0 0 0 0,0 0 46 0,10 0 10 16,1 0 2-16,-1 0 0 0,-2 0-5 0,2 0-1 16,1 0 0-16,-1 0 0 0,1 0-30 0,-1 0-5 15,1 0-2-15,0 6 0 0,-1-6-29 0,1 0 0 16,-1 0 0-16,1 0 0 0,0 0 0 0,-4 0 0 16,7 0 0-16,-4 3 0 0,1-3 11 15,3 0-11-15,0 0 12 0,0-3-12 0,0 3 20 16,4 0-4-16,-4 0 0 0,4-6 0 15,-4 6-8-15,0-3-8 0,0 3 9 0,0 0-9 0,4 0 0 0,-8 0 0 16,-3 0 0-16,4 0 0 0,0 0 0 0,-4 0 0 16,-7 0 0-16,0 0 0 0,0 0 0 0,0 0 8 15,0 0-8-15,0 0 0 0,0 0 8 0,0 0 0 16,10 0-8-16,-3 0 12 0,-7 0 17 0,0 0 3 16,11-3 1-16,-4-4 0 0,0 7-7 0,-7 0-2 0,7-3 0 0,0-3 0 15,-3 3-12-15,-4 3-4 0,0 0 0 0,3-3 0 16,4-4 8-16,-7 7 2 0,0 0 0 0,0 0 0 15,-3-9-18-15,3 9-12 0,0 0 1 0,-4-3 1 16,-3-3 10-16,0 3 14 0,4-7-3 0,-1 7-1 16,-3-3-18-16,3 3-4 0,-3-7-1 0,4 1 0 15,-4 6 26-15,3-7 6 0,1 1 1 0,-1-4 0 16,4 4 16-16,-3-4 3 0,-1-2 1 16,-3 8 0-16,4-8-14 0,-1 5-2 0,0 4-1 15,-3-3 0-15,4 2-15 0,-4 4-8 0,3-6 10 0,4 9-10 16,-7 0 0-16,7 0 0 0,-7 0 0 0,7 0-10 31,-7 0-26-31,7 0-6 0,0 0-1 0,0 0 0 16,0 0-5-16,0 0 0 0,0 0-1 0,0 0 0 0,0 0 0 0,0 0 0 0,0 0 0 0,11 9-565 15,-1-6-113-15</inkml:trace>
  <inkml:trace contextRef="#ctx0" brushRef="#br0" timeOffset="180532.35">17593 7643 288 0,'-11'0'25'0,"8"0"-25"0,3 0 0 0,-4-3 0 0,-3 3 261 0,7 0 47 15,-3-6 10-15,3 6 2 0,0 0-192 0,0-3-39 16,-4-3-7-16,4 6-2 0,4-3-36 0,-1-7-7 16,-3 10-1-16,4-3-1 0,-1-3-35 0,1 3-11 0,3-4 0 0,-7 7 0 15,0 0-2-15,0 0-1 0,7 0 0 0,-7 0 0 16,7-3 14-16,-7 3 0 0,11-3 0 0,-4-3-9 15,3 6 9-15,1 6 11 0,-11-6-3 0,10 0 0 16,1 0 12-16,0 0 1 0,3 0 1 0,-4 0 0 16,1 0-8-16,3 0-2 0,-3 0 0 0,3-6 0 15,-4 6-12-15,1 0 9 0,3 0-9 0,-3-3 8 16,-4-4-8-16,3 7 0 0,4-3 0 0,-3-3 0 16,0 3 0-16,-1 3 0 15,1-3 0-15,3-4 0 0,-4 7 0 0,1 0 8 16,0-9-8-16,-1 9 0 0,1 0 0 0,-4-3 0 0,0 3 0 0,-7 0 0 15,0 0 0-15,0 0 0 0,0 0 0 0,7 0 0 16,-7 0 0-16,0 0 0 0,0 0 0 0,0 0 0 16,0 0 11-16,0 0-3 0,7 0-8 0,-7 0 12 15,0 0 12-15,0 0 1 0,11-3 1 0,-4-4 0 16,-7 7-10-16,7-3-3 0,-7 3 0 0,3-6 0 0,-3 6-13 0,0 0 0 16,4-3 0-16,-4 3 0 0,3-6 0 0,1 2 0 15,-4 4 0-15,0 0 0 0,0-3 0 0,0 3 14 16,0 0-4-16,0 0-1 0,-4-6 6 0,4 6 1 15,-7-9 0-15,7 9 0 0,-7-3-7 0,4-4-1 16,-1 4 0-16,-3-6 0 16,7 9 8-16,-4 0 0 0,1-10 1 0,-1 7 0 0,1-6 11 0,-1-1 1 15,-3 7 1-15,4-3 0 16,-1 3-3-16,1-7-1 0,-1 1 0 0,-3 6 0 0,4-3-12 16,3 6-2-16,0 0-1 0,0 0 0 0,-7 0-11 0,-1 0 0 15,1 0 0-15,0 0 0 16,0 0-36-16,4 6 1 0,-1-3 0 0,-3 3 0 15,4 4-134-15,3-4-27 0,-7 3-6 0</inkml:trace>
  <inkml:trace contextRef="#ctx0" brushRef="#br0" timeOffset="181966.06">20690 7634 1609 0,'11'0'71'0,"-11"0"15"0,0 0-69 0,0 0-17 0,0 0 0 0,0 0 0 16,0 0 29-16,0 0 3 15,0 0 0-15,0 0 0 0,4 0-12 0,-4 0-3 16,0 0 0-16,0 0 0 0,7-9-26 0,-7 9-6 15,0 0-1-15,0 0 0 0,0 0 16 0,0 0 0 16,0 0 0-16,0 0-9 0,0 0 9 0,0-3 0 16,0-1 0-16,0 4 0 0,0 0 0 0,0 0 0 0,0 0 0 0,0 0 0 15,3-6 0-15,-3 6 0 0,0 0 0 0,0 0 0 16,0 0 9-16,0 0 4 0,0 0 1 0,0 0 0 16,0 0 6-16,0 0 0 0,-3-3 1 0,-4-3 0 15,-1 6-21-15,8 0 8 0,0 0-8 0,0 0 0 16,0 0 0-16,0 0 0 0,-7 0 0 0,7 0 0 15,-3 0 0-15,-4-3 0 0,0 3 0 0,0-7 0 16,7 7 10-16,-7 0-2 16,-4-3-8-16,4 3 12 0,-4 0 5 0,4 0 1 0,0 0 0 0,-3 0 0 15,3-3-9-15,0 3-1 0,0 0-8 0,3 0 12 16,4 0-2-16,0 0-1 0,0 0 0 0,0 0 0 16,-11 0-9-16,11 0 12 0,0 0-12 0,0 0 12 15,0 0-12-15,0 0-14 0,0 0 3 0,0 0 1 16,0 0 10-16,0 0 0 0,0 0 0 0,0 0 0 15,0 0 18-15,0 0-1 0,0 0 0 0,0 0 0 0,0 0-17 0,0 0 8 16,0 0-8-16,0 0 0 0,11 0 14 0,0 0-4 16,-1-6-1-16,1 6 0 0,3 0-1 0,-3 0-8 15,3 0 12-15,0 0-4 0,-4 0-8 0,4 0 0 16,-3 0 9-16,3 0-9 0,4 0 8 0,-1 0-8 16,-2 0 8-16,2 0-8 0,-3 0 8 0,4 0-8 15,-4 0 8-15,0 0-8 0,0-3 0 0,0 3 9 0,0-7-9 0,-3 7 0 16,3 0 8-16,-3-3-8 0,-1 3 0 0,1-6 0 15,-1 3 8 1,1 3-8-16,0 0 0 0,-4 0 0 0,3-3 8 0,1-4-8 16,-4 7 0-16,0 0 0 0,0 0 10 0,-7 0-2 0,4-3 0 0,3-3 0 15,-7 6-8-15,0 0 0 0,7 0 0 0,-7 0 8 16,7 0-8-16,0 0 0 0,0 0 0 16,-7 0 0-16,0 0 0 0,7 0 0 15,0 0 0-15,0 0 0 0,-7 0 0 0,7 6 0 16,-7-6 0-16,0 0 0 0,0 0 0 0,0 0 0 0,0 0 0 0,0 0 0 15,0 0 14-15,0 0-2 0,0 0-1 0,0 0 0 16,0 0-3-16,0 0 0 0,0 0 0 0,0 0 0 16,0 0-8-16,0 0 8 0,0-9-8 0,0 9 8 15,0 0-8-15,0-3 0 0,0-4 0 0,0 7 8 16,0 0-8-16,0-9 12 0,-3 6-12 0,3 3 12 16,0-6 5-16,-4 2 2 0,0-5 0 0,1 6 0 0,3 3 0 0,-7-6 0 15,0 3 0-15,3-4 0 0,-3 4-10 0,4 0-1 16,-4-3-8-16,7 6 12 0,-4 0-12 0,-3 0 0 15,4-3 0-15,-4-4 0 16,-1 7 0-16,8 0 0 0,0 0 0 0,-7-3 0 16,4-3 0-16,-4 3 0 0,0 3 0 0,3-10 0 0,4 10-20 0,-7 0 2 15,0-9 1-15,0 9 0 16,4-3-24-16,3 3-5 0,-8-3-1 0,1-4-645 16,0 4-130-16</inkml:trace>
  <inkml:trace contextRef="#ctx0" brushRef="#br0" timeOffset="182934.87">20542 5006 1119 0,'0'0'24'0,"0"0"6"0,0 0 1 0,0 0 1 0,0 0-32 0,0 0 0 16,0 0 0-16,0 0 0 0,0 0 29 0,0 0 0 15,0 0 0-15,0 0 0 0,0 0-29 0,0 0 0 0,0 0 0 0,0 0 0 16,0 0 0-16,0 0 0 0,0 0 0 0,0 0 0 15,0 0 25-15,7 0 3 0,0-3 0 0,-7 3 0 16,0 0-10-16,7 0-2 0,-7 0 0 0,11 0 0 16,-4-6 29-16,4 6 6 0,-11 0 1 0,10 0 0 15,-3 0 8-15,0 6 3 0,-7-6 0 0,11 0 0 16,0 0-26-16,-1 3-5 0,-10-3 0 0,14 0-1 16,0 0 2-16,4 0 1 0,-4 0 0 0,0 0 0 0,0 0-34 0,0 0 0 15,1 0 0-15,-1 0 0 0,0 0 0 0,0 0 0 16,0 0 0-16,0 0 0 0,0 0 0 0,-3 0 0 15,3 0 0 1,0 0 0-16,0 0 0 0,-3 0 0 0,3 0 0 0,-4 0 0 16,4 0 0-16,1 0 0 0,-5 0 0 0,4 0 0 0,-3 0 0 15,3-3 0-15,-3 3 0 0,3 0 0 0,-4 0 0 0,1 0 0 16,-1-6 0-16,-3 3 0 16,-7 3 16-16,8 0-3 0,-1 0-1 0,-7 0 0 15,0 0 2-15,0 0 0 0,0 0 0 0,0 0 0 0,0 0 0 16,0 0 0-16,0 0 0 0,0 0 0 0,0 0 8 0,0 0 2 15,0 0 0-15,0 0 0 0,0 0-13 0,0 0-3 16,0 0 0-16,0-7 0 0,0 1-8 0,0 0 0 0,0-4 0 0,-4 10 8 16,4-6 8-16,-3 0 2 0,3-3 0 0,-4-1 0 15,4 10 14-15,-7-6 4 0,3 0 0 0,1-4 0 16,-1 10-23-16,1-9-4 0,-1 9-1 0,-3 0 0 16,4-13-8-16,3 13 8 0,-7 0-8 0,0 0 8 15,0-3-8-15,0 3 0 0,-1-6 0 0,-2 6 0 16,6-3 0-16,-6 3 0 0,3-7 0 0,-4 4 0 15,4 3 0-15,-4 0 0 0,4 0 0 0,4 0 0 32,-8 0-104-32,11 0-22 0,-3 0-5 0,3 0-1 0</inkml:trace>
  <inkml:trace contextRef="#ctx0" brushRef="#br0" timeOffset="210550.73">2840 11240 115 0,'0'0'10'0,"0"0"-10"0,0 0 0 0,0 0 0 16,0 0 52-16,0 0 8 0,-11-3 1 0</inkml:trace>
  <inkml:trace contextRef="#ctx0" brushRef="#br0" timeOffset="213835.57">2346 10851 691 0,'0'0'61'0,"0"0"-49"0,0-9-12 15,0 9 0-15,0 0 281 0,0 0 54 16,11 0 10-16,-1-3 3 0,4-7-252 0,-3 10-49 0,3-9-11 0,0 9-1 16,7-3-22-16,4-3-4 15,-4 6-1-15,-3-4 0 0,3 4 3 0,0-3 0 0,4-3 0 0,-11 6 0 16,7 0 12-16,-3 0 2 0,-1 0 1 0,1 0 0 16,-4 0 7-16,4-3 2 0,-4 3 0 0,0-6 0 15,0 6-1-15,4 0 0 0,-4 0 0 0,-4-3 0 16,4 3-5-16,8-7-1 0,-8 7 0 0,0 0 0 15,7-3-9-15,-7 0-3 0,7-3 0 0,-3 6 0 16,3-3-6-16,0-4-2 0,-3 7 0 0,0 0 0 0,-1 0 2 0,1-3 0 16,-4 3 0-16,-3-6 0 0,3 6 2 0,-4 0 1 15,1 0 0-15,-8-3 0 16,8 0 1-16,-11 3 0 0,0 0 0 0,0 0 0 16,3-7 2-16,-3 7 1 0,0 0 0 0,0 0 0 15,0 0-6-15,0 0-2 0,0 0 0 0,0 0 0 0,0 0-9 0,0 0 0 16,0 0 9-16,0 0-9 0,0 0 0 0,0 0 9 15,0 0-9-15,0 0 0 0,0 0 8 16,-3 10-8-16,3-1 0 0,-11-6 0 0,11 7 10 16,-10 2-10-16,6-2 8 0,-6-1-8 15,3 4 0-15,0-4 0 0,-1 0 0 0,5 4 0 0,-8 3 0 0,8-4 0 16,-8-2 0-16,11 2 0 0,-10 1 8 0,10 2-8 0,-11-2 8 0,8-1-8 16,3 1 0-16,-11 6 0 15,11-7 0-15,-7 10 0 0,3-3 0 0,4-6 0 16,-10 5 0-16,6 1 0 0,4-3 0 0,-10 3 0 0,10-7 0 0,-7 7 0 15,3-6 0-15,1 6 0 0,-4-7 0 0,3-3 0 16,4 4 9-16,-7 3-9 0,3-7 10 0,4-3-10 16,-3 4 8-16,3-4-8 0,0-6 0 0,-7 3 9 15,3 7-9-15,4-10 0 16,0 3 0-16,0-3 0 0,0 0 0 0,0 0 0 16,0 0 0-16,0 0 0 0,0 0 0 0,0 0 0 0,-10 9 11 0,10-9-11 15,0 0 12-15,-7 6-3 0,0-2-1 0,-4-4 0 16,4 0-8-16,0 0 8 0,-4 0-8 0,1 0 8 15,-1-4 0-15,1-2 0 0,6 6 0 16,-7-3 0-16,8-3 20 0,-8 3 3 0,1-7 1 0,-1 1 0 16,1-1-17-16,6 4-3 0,-10-10-1 0,3 7 0 15,1-7 8-15,-1 1 1 0,1 2 1 0,-1-3 0 0,4 1-7 0,-11-1-2 16,11 0 0-16,-10 1 0 0,3-1 7 0,-1 3 1 16,1-5 0-16,-7 5 0 0,7 4-20 0,-7-4-12 15,7 4 1-15,-11-1 1 0,4-2 10 0,0 2 0 16,3 1 8-16,0 0-8 0,1 2 0 0,6 1 8 15,-3-3-8-15,4 2 0 0,3 1 0 0,3-3 0 16,0 9 0-16,-3-10 0 16,7 10-43-16,0 0-9 0,7 0-3 0,-3-6 0 15,7 0-93-15,6 6-20 16,4-10-3-16,4 10-1076 0</inkml:trace>
  <inkml:trace contextRef="#ctx0" brushRef="#br0" timeOffset="-213801.51">3690 10133 1476 0,'0'0'65'0,"0"0"14"0,0 0-63 16,0 0-16-16,0 0 0 0,4 0 0 16,-4-9 59-16,0 9 9 0,0 0 1 0,0 0 1 15,0 0-32-15,0 0-6 0,0 0-2 0,0 0 0 0,7 0 22 0,-7 0 4 16,0 0 0-16,0 0 1 0,0 0 7 0,0 0 0 15,0 0 1-15,0 0 0 0,0 0-25 0,0 9-4 16,0 1-2-16,0-7 0 0,3 13-24 0,4-10-10 16,-7-6 8-16,0 15-8 0,0-5 10 0,7 2-10 15,0 1 12-15,-7 0-12 0,0-4 18 16,4 10-3-16,-4-7-1 0,7 7 0 16,-7-6 2-16,0 9 1 0,0 0 0 0,0-4 0 0,0 11-1 0,0-4 0 15,0 6 0-15,0 0 0 0,3 1-3 16,1 2-1-16,-4 7 0 0,7-10 0 0,-7 7-2 15,11-4-1-15,-8-2 0 0,4-1 0 0,-7-6 1 16,7 7 0-16,0-4 0 0,-3-3 0 0,3 3 4 0,-7-6 1 16,3 0 0-16,1 9 0 0,-4-9 7 0,0 0 2 15,0-3 0-15,0 3 0 0,-4 0-5 0,1 0-1 0,3-3 0 0,0 0 0 16,-7-7-2-16,3 7 0 0,4-6 0 0,-7-1 0 16,4 4-4-16,3-4 0 0,-4-2-1 0,4-1 0 15,-7-3-11-15,4 4 8 0,3-4-8 0,-7-3 8 16,3 3 1-16,-3-2 0 0,0-1 0 0,0-3 0 15,-4 6 6-15,4-3 1 0,-3-3 0 0,-1 0 0 16,-3 0-3-16,-4 0 0 0,4 0 0 0,0 0 0 16,-7-3-1-16,3-3-1 0,-3 6 0 0,-4-3 0 15,4-1 2-15,7-2 1 0,-11 3 0 0,4-3 0 0,7-4 1 16,-7 10 0-16,7-6 0 16,0 0 0-16,3-4-3 0,-3 10-1 0,7-9 0 15,-4 6 0-15,4-7-11 0,0 7 8 0,4-3-8 0,-4-6 8 16,3 8-8-16,4-2 0 0,0 3 0 0,-3-3 0 15,3-1-8-15,0 7-1 0,0-6 0 0,0 6 0 16,0 0-19-16,0 0-3 0,0 0-1 0,0 0 0 16,0 0-75-16,0 0-15 0,0 0-3 0,0 0-1 15,0 0-148-15,0 0-30 0</inkml:trace>
  <inkml:trace contextRef="#ctx0" brushRef="#br0" timeOffset="-213003.61">4304 10165 864 0,'0'0'38'0,"0"0"8"0,0 0-37 0,-4-10-9 0,-3 10 0 0,7 0 0 16,-3-9 238-16,3 9 46 0,0 0 8 0,0 0 3 15,0 0-212-15,0 0-43 0,0 0-8 0,0 0-1 16,0 0-23-16,0 0-8 0,0 0 0 0,-7 6 0 15,3 4 0-15,1-4 0 0,3 3 0 0,-7 7-10 16,3-4 10-16,-3 1 0 16,4 0 0-16,-5 5 0 0,1 4 30 0,-3-3 2 0,-4 3 0 15,3 0 0-15,-7 6 11 0,1-3 2 0,3 7 1 0,-7 5 0 16,-4-2 8-16,4-1 2 0,-4 7 0 0,0-3 0 0,4-1-32 16,4-5-5-1,-8 8-2-15,7-5 0 0,4-4-1 0,3 1-1 0,8-1 0 0,-8 0 0 0,8 1-15 0,6-4 11 16,1 3-11-16,3-6 10 0,-7 7-10 15,11-1 0-15,-1-3 0 0,4-3 0 16,-3 7 0-16,3-4 0 0,0-3 0 0,7 3 0 16,-10-6-9-16,6 0-4 0,5 0-1 0,-8-3 0 15,7 3-22-15,-7-10-5 0,0 7-1 0,4-6 0 16,-1-4-33-16,5 4-6 0,-8-4-2 0,0 4 0 16,3-4-124-16,-10-3-25 0,11-2-4 0,-7-4-2 0</inkml:trace>
  <inkml:trace contextRef="#ctx0" brushRef="#br0" timeOffset="-212439.82">4374 10829 172 0,'0'0'16'0,"0"0"-16"0,0 0 0 0,0 0 0 15,-7-3 510-15,7 3 99 16,0 0 20-16,0 0 4 0,0 0-503 0,0 0-101 16,0 0-20-16,0 0-9 0,0 0 11 0,0 0-3 0,0 0-8 0,0 0 12 15,7 3 0-15,-7-3 0 0,0 0 0 0,11 10 0 16,-7-7 12-16,3 6 3 0,-7 1 0 0,0-1 0 16,3 4-3-16,-3-4 0 0,0 4 0 0,0-4 0 15,-3 4-8-15,3-4-1 0,0 4-1 0,0-4 0 0,0 0-14 0,0 4 9 16,3-4-9-16,1 1 8 0,3-4-8 0,-4-3 12 15,4 0-12-15,0 4 12 16,4-7-2-16,-4 0 0 0,4 0 0 0,-4 0 0 0,10-7 1 0,-10 7 0 16,11-3 0-16,-7-6 0 0,3 6 1 0,-4-4 1 15,4-2 0-15,-3 6 0 0,-4 0-13 0,4-4 0 16,-1 7 8-16,-3 0-8 0,-7 0 0 0,0 0 0 16,7 0 0-16,0 10 0 15,-3-1 0-15,3-6-8 0,-7 7 8 0,3 2-10 0,1-2 10 0,0 5 12 16,-1-2-2-16,8-1-1 15,-8-2-9-15,4-7 0 0,7 6 0 0,-10-2 0 0,6-4 12 0,-3 0 0 16,8-3 0-16,-5 0 0 0,-6 0 0 0,6-3 0 16,1 0 0-16,-8-4 0 0,4-2 22 0,8 6 5 15,-12-7 1-15,4 7 0 0,0-3-20 0,0-3-3 16,-3 2-1-16,3 1 0 0,-4-3 4 0,4-1 0 16,0-2 0-16,1 2 0 0,-5 1-9 0,4-4-2 0,0 4 0 0,0-4 0 15,4-5-9-15,-8 5 0 0,4 1 0 0,8-7 8 16,-12 6-8-1,4-6-11-15,0 10 3 0,4-7 0 0,-4 1-22 16,-4 2-4-16,8 1-1 0,-8-1 0 0,4-3-108 16,-7 7-21-16,4-4-5 0,-4 4-1080 0</inkml:trace>
  <inkml:trace contextRef="#ctx0" brushRef="#br0" timeOffset="-212003.6">4939 9973 1785 0,'-7'-6'159'0,"7"0"-127"15,-4 0-32-15,4 6 0 0,0 0 147 0,0 0 23 16,0 0 5-16,0 0 1 0,0 9-153 0,4 4-23 15,3-4-20-15,-7 3 4 0,3 7 4 0,4 0 1 16,8 3 0-16,-1 0 0 0,-4 0 11 0,4 9 0 16,4-9-9-16,7 10 9 0,-1-1 8 0,-6-3 5 15,7-3 2-15,-1 7 0 0,5-1 14 0,-12 7 3 0,1-4 1 0,7 1 0 16,-8 2-1-16,-3 1 0 0,4 3 0 0,-7-1 0 16,3-5 7-16,-4 6 1 15,-3-4 0-15,-3 1 0 0,3 0-31 0,0-4-9 16,-7 10 0-16,0-3 0 0,0-1 15 0,0 1-4 0,0-6-1 0,-7 5 0 15,7-5 2-15,-7 3 0 16,3-7 0-16,1 3 0 0,-1-5 16 0,-3-4 3 0,4-3 1 0,-11 0 0 16,7 3-32-16,3-10 0 0,-10 4 0 0,7-6 0 15,-4 6 0-15,1-7-8 0,3-2-1 0,7-1 0 32,-11-6-27-32,4 3-6 0,7-6-1 0,-11 0 0 0,4-6-189 0,0 3-39 0</inkml:trace>
  <inkml:trace contextRef="#ctx0" brushRef="#br0" timeOffset="-209998.93">6117 10858 345 0,'0'0'31'0,"0"0"-31"0,0 0 0 16,0 0 0-16,0 0 316 0,0 0 56 0,-3 3 12 0,3-3 3 15,0 0-284-15,0 0-57 0,0 0-11 0,0 0-3 16,0 0 13-16,0 0 3 0,0 0 0 0,0 0 0 31,0 0 22-31,0 0 5 0,0 0 1 0,0 0 0 0,0 0-2 0,0 0 0 16,0 0 0-16,0 0 0 0,7 3-18 0,0 3-3 15,3-6-1-15,1 0 0 0,-4 0-14 0,4 0-3 16,-1 0-1-16,-3 0 0 0,7-6-18 0,-3 6-4 16,3 0-1-16,-3-3 0 0,-1 3-11 0,4-3 10 0,-7 3-10 0,11-7 10 15,-7 7-10-15,-1 0 0 0,4-3 0 0,0-3 0 16,0 6 0-16,-3 0 0 0,3 0 0 0,0-3 12 15,4 3-20-15,-4 0-4 0,0-6-1 0,0 6 0 16,4-4 1-16,-4 4 0 0,7 0 0 0,-10 0 0 16,6 0-10-16,-2 0-2 0,2 0 0 0,-3 0 0 15,7 0-28-15,-10 0-7 0,3 0-1 0,-3-3 0 16,3 3-12-16,-4 0-2 0,1 0-1 0,3 0 0 16,-7 0-70-16,4 0-15 0,-4 0-2 0,-4 3-416 15,4-3-83 1</inkml:trace>
  <inkml:trace contextRef="#ctx0" brushRef="#br0" timeOffset="-209598.01">5962 11071 2098 0,'0'0'93'0,"0"0"19"0,0 0-89 0,0 0-23 0,11 3 0 0,3-3 0 15,0-3 55-15,3 3 6 0,8 0 2 16,-4-6 0-16,4 6 1 0,3-4 0 0,-3 4 0 0,7-3 0 16,-4-3-9-16,4 3-2 0,-8-3 0 0,1 6 0 15,0-3-23-15,-4-7-5 0,4 10-1 0,-8-3 0 16,1-3 7-16,7 6 1 0,-11-3 0 0,3 3 0 16,1 0-32-16,0-7-18 0,-1 7 2 0,1 0 1 15,-1-3 3-15,-6 3 0 0,7-9 0 0,3 9 0 16,-7-3-72-16,7-4-13 0,-7 7-3 0,7-3-1067 15</inkml:trace>
  <inkml:trace contextRef="#ctx0" brushRef="#br0" timeOffset="-203949.15">8742 7179 1666 0,'0'0'74'0,"0"0"15"0,0 0-71 0,-4-3-18 16,4 3 0-16,0 0 0 0,-7 0 32 0,7 0 4 15,-7 0 0-15,7 0 0 0,0 0-36 0,0 0 0 0,-7 3 0 16,7-3 0-16,-3 7 0 0,3-7-9 0,-7 6 1 0,3 3 0 16,1-2 8-16,-1 2 0 0,0-3 0 0,-3 10-8 15,0-4 22-15,0 1 5 16,-7 9 1-16,4-3 0 0,-5 3 7 0,1 0 1 15,0 9 1-15,-7-3 0 0,3 7-3 0,-3-1-1 16,-3-2 0-16,-1 8 0 0,0 1-3 0,1-6-1 16,-1 12 0-16,4 0 0 0,-4 0 24 0,4 0 5 15,7 6 1-15,3 0 0 0,1 1-11 0,6 5-1 0,0-2-1 0,4 5 0 16,4 7-27-16,3-3-11 0,0 0 8 0,11-3-8 16,-8 6 0-16,4-3-11 0,1 0 1 0,6-4 0 31,-11 1-62-31,4-10-12 0,-3-3-2 0,3-6-1 0,-3 0 55 0,-4-3 10 0,3-3 2 0,1-10 1 15,-1 0-33-15,5-6-8 16,-1 0 0-16,7-3-501 0,4-7-100 16</inkml:trace>
  <inkml:trace contextRef="#ctx0" brushRef="#br0" timeOffset="-202602.09">27273 6612 1252 0,'0'0'28'0,"0"0"5"0,0 0 2 0,7-3 0 0,-3-7-35 0,3 10 0 0,0-9 0 0,0 9 0 15,4-3 10-15,-1-4-10 0,-3 7 8 0,4 0-8 16,-1 0 30-16,-3 0 1 15,1 0 0-15,2 0 0 0,1 0 1 0,-4 7 0 0,3-4 0 0,-3-3 0 16,0 6-2-16,4-3 0 0,0 7 0 0,-1-7 0 16,1 6-10-16,-1 1-1 0,4 2-1 0,1-2 0 15,2 8 5-15,-3-5 1 0,7-1 0 0,-3 7 0 16,3 0 3-16,4 0 1 0,0-3 0 0,-1 6 0 16,1 6 12-16,3-3 4 0,1 6 0 0,-5 7 0 15,4-4-9-15,-3 7-2 0,0 0 0 0,-4 3 0 0,0 0-15 16,0 6-3-16,-7 3-1 0,4 4 0 0,0 2-14 0,-4 7 0 15,-4-3 8-15,1-1-8 0,0 4 0 0,-8-3-10 16,4 0 2-16,-7-1 0 0,0 1 0 0,-3-3 0 16,-1-7 0-16,-6 3 0 0,-1-5 8 15,0-7 16-15,-3 6-4 0,4-6-1 0,-8-4-3 0,4-5 0 16,-4 6 0-16,1-10 0 0,-5 4 12 0,1-7 3 16,0-3 0-16,0 3 0 0,3-6-14 15,1-9-9-15,-4 5 12 0,6-5-12 0,-2-4 0 16,6 1-22-16,4-7 3 0,7-3-653 15,-10 0-130-15</inkml:trace>
  <inkml:trace contextRef="#ctx0" brushRef="#br0" timeOffset="-202095.58">28635 6675 1152 0,'0'0'51'0,"0"0"10"0,0 0-49 0,0 0-12 16,0 0 0-16,0 0 0 0,0 0 165 0,0 0 31 15,0 0 5-15,0 0 2 0,-7 0-165 0,7 0-38 16,0 0 0-16,0 0 0 0,-4 9 8 0,4-9 0 15,-3 6 1-15,-1 7 0 0,4-1 3 0,0 1 1 16,0 2 0-16,7 1 0 16,-3 3 6-16,7 3 1 0,-8-3 0 0,8 3 0 0,-4-3 0 0,0 2 1 15,3 1 0-15,1-3 0 0,-4 3-13 0,0-6-8 0,4 3 8 0,-4-1-8 16,0-5 0-16,0 0 0 0,3 2 0 16,-10-2 8-16,0-4-8 0,0 1-16 0,7-4 4 15,-3 3 0 1,-1 1-53-16,-3-10-11 0,4 9-3 0,0-6 0 15,-4-3-149-15,3 10-29 0,-3-10-7 0,4 9 0 0</inkml:trace>
  <inkml:trace contextRef="#ctx0" brushRef="#br0" timeOffset="-201416.57">29397 6809 1231 0,'0'0'54'0,"-7"0"12"16,3 0-53-16,1-3-13 0,-4-3 0 0,0 6 0 16,7 0 76-16,0 0 12 0,-7 0 2 0,7 0 1 15,0-9-44-15,0 9-9 0,0 0-2 0,-4-4 0 16,1-2 8-16,3 6 2 0,0 0 0 0,-4-3 0 15,-3 0-22-15,7 3-4 0,0 0 0 0,0 0-1 16,-7 0 2-16,7 0 1 0,-4 3 0 0,-6 10 0 16,-1-4-12-16,-3 10-2 0,-3 0-8 0,-1 3 12 15,0 3 0-15,1 3-1 0,-5 6 0 0,5-2 0 16,-4 8 23-16,0-5 5 0,3 6 1 0,-3 3 0 0,0 3-8 0,-4 0 0 16,4 3-1-16,0 3 0 0,-4-3-15 0,4-3-4 15,-4 4 0-15,0-8 0 0,4 1-12 0,0-6 9 16,0-4-9-16,3 7 8 0,-3-6-8 0,7-4 12 15,-4 0-12-15,1 1 12 0,2-1-12 0,1-9 0 0,0 9 9 0,4-9-9 16,-1 0-11-16,4-3-6 0,0-6-2 16,0 2 0-1,7-2-128-15,0-10-25 0,3 6-6 0,-3-9-685 16</inkml:trace>
  <inkml:trace contextRef="#ctx0" brushRef="#br0" timeOffset="-200096.79">29108 7618 1216 0,'0'0'54'0,"0"0"11"0,0 0-52 0,0 0-13 16,0 0 0-16,0 0 0 0,0 0 66 0,0 0 10 15,7-6 3-15,-7 6 0 0,3-9-32 0,-3 9-7 16,11-3 0-16,-8-4-1 0,-3 7 1 0,7-3 1 16,-7 3 0-16,0 0 0 0,8-9-5 0,-8 9 0 15,0 0-1-15,7-3 0 0,0-4 5 0,-7 7 2 16,7-3 0-16,-4-6 0 15,-3 9-1-15,7-3 0 0,0-4 0 0,0 4 0 0,4-3-20 0,-4 3-4 16,4 0-1-16,-1-4 0 0,1-2-3 0,-1 0-1 16,1 5 0-16,0 1 0 0,-1-3 3 0,-3-3 0 15,4 9 0-15,-1-3 0 0,8-4-6 0,-4 4-1 16,-7 0 0-16,4-3 0 0,3 6-8 0,-7 0 0 16,0 0 0-16,0 0 0 0,-7 0 0 0,7 0 0 0,-7 0 8 0,0 0-8 15,0 0 12-15,0 0-4 0,7 0 0 0,-7 0 0 16,0 0 4-16,7 0 0 0,-7 0 0 0,11 0 0 15,-8 0-12-15,-3 0 12 16,11 0-12-16,-11 0 12 0,7 0-2 0,-7 0 0 0,0 0 0 16,7 0 0-16,0-3 4 0,-7 3 1 0,0 0 0 0,0 0 0 15,0 0-3-15,0 0-1 16,0 0 0-16,0 0 0 0,0 0-11 0,0 0 8 0,0 0-8 0,0 0 8 16,0 0-8-16,0 0 0 0,0 0 0 15,0 0 0-15,0 0 18 0,0 0 2 0,0 0 0 16,0 0 0-16,0 0-20 0,0 0 0 0,0 0 0 0,0 0 0 15,0 0 0-15,0 0 0 0,0 0 8 0,0 0-8 16,0 0 12-16,0 0-2 0,0 0 0 0,0 0 0 16,0 0-10-16,0 0 0 0,0 0 0 0,0 0 0 15,0 0 0-15,0 0 0 0,0 0 0 0,0 0-11 0,0 0 11 0,0 0 0 16,0 0 8-16,0 0-8 0,0 0 0 0,0 0 0 16,0 0 0-16,0 0-8 15,0 0-26-15,0 0-5 0,0 0-1 0,0 0 0 16,0 9-48-16,0-9-9 0,0 6-3 0,0-6 0 15,-4 10 32-15,4-10 5 16,0 0 2-16,0 0 0 0,-3 9 46 0,3-9 15 0,0 0 0 0,0 0-10 0,0 6 18 0,0-6 4 16,0 0 1-16,0 0 0 15,0 0 24-15,0 0 5 0,0 0 1 0,0 0 0 0,0 0-5 0,0 0-1 0,0 0 0 0,0 0 0 16,0 0-7-16,0 0-2 0,0 0 0 16,0 0 0-16,0 0-12 0,0 0-2 15,0 0-1-15,0 0 0 0,0 0-2 0,0 0-1 0,0 0 0 16,7 7 0-16,-7-7 12 0,0 0 2 15,0 0 1-15,7 0 0 0,0 0 1 0,-7 0 0 0,0 0 0 0,0 0 0 16,0 0-9-16,0 0-1 0,11 0-1 0,-11 0 0 16,0 0-7-16,0 0-8 0,0 0 11 0,0 0-11 15,0 0 8-15,0 0-8 0,0 0 0 0,7 0 0 16,-7 0 9-16,0 0-9 0,7 6 0 0,-7-6 9 16,0 0-9-16,0 0 0 0,7 3 9 0,-7-3-9 15,0 0 0-15,7 6 0 0,-7-6 0 0,7 10 8 16,-3-4-8-16,-4-6 0 0,3 9 0 0,1-2 0 0,-1-1 0 0,-3 3 0 15,0-9 0-15,4 10 0 16,-4-1 0-16,3 4 0 0,1-4 0 0,-4 4 0 0,0-4 0 0,0 7 9 16,0-1-9-16,0 4 0 0,0 3 18 0,0 0-3 15,-4 0-1-15,1 6 0 0,-1-3 2 0,-3 4 1 16,4-4 0-16,-5 0 0 0,1 0-7 0,0-3-2 16,0 0 0-16,0 0 0 0,-3-3-8 15,3-1 0-15,0-5 0 0,-1 6 0 16,-2-7 8-16,3 1-8 0,-4-4 0 0,1 1 8 15,-1-1-8-15,-3 0 0 0,-4-5 0 0,1 5 8 0,3-6-8 0,-8 3 0 16,1-2-12-16,-3-4 12 0,-1 6-8 0,0-6 8 16,0 0 0-16,4 0 0 0,0-6 0 0,4 6 0 15,-1 0 0-15,4-4 0 0,0-2 0 0,3 3 0 16,4-6 0-16,-4 5 0 0,8-2-8 0,-4 3-1 16,7 3 0-16,0 0 0 0,0-6 9 0,0 6-12 0,7-3 12 0,0-7-12 15,4 7 12-15,-1-3-10 0,1-4 10 0,6 7-10 16,1-6 10-16,0-1 0 0,-1 1 0 0,4 6 0 15,-3-7 0 1,0 10 0-16,-1-9 0 0,-3 9-8 0,1 0 16 0,-1 0 3 0,3 0 1 0,1 9 0 16,-4-2-12-16,4-1 0 0,-1 3 0 15,1 7 0-15,0-3 18 0,-1-4-2 16,-3 4 0-16,4-1 0 0,0-2 2 0,-1 2 0 16,-3-2 0-16,4 2 0 0,0-3-18 0,-4 7 8 15,3-10-8-15,1 4 0 0,-4 6 0 0,7-10 0 16,4 3 0-16,-4 1-12 15,7 2-104-15,1-6-21 0,9 4-4 0,-6-7-1 0</inkml:trace>
  <inkml:trace contextRef="#ctx0" brushRef="#br0" timeOffset="-184532.25">7511 10811 57 0,'0'0'0'0,"0"0"0"0,0 0 0 0,0 0 0 15,0 0 136-15,0 0 21 0,0 0 5 0,0 0 1 16,0 0-12-16,0 0-3 0,0 0 0 0,0 0 0 16,0 0-16-16,0 0-4 0,0 0-1 0,0 0 0 15,0 0-30-15,0 0-5 0,0 0-2 0,0 0 0 16,0 0-30-16,0 0-7 0,-4 6-1 0,4-6 0 16,-7 3-23-16,7-3-5 0,0 0 0 0,0 0-1 15,0 0 3-15,0 0 1 0,0 0 0 0,0 0 0 0,0 0-5 0,0 0-1 16,0 0 0-16,0 0 0 0,0 0-11 0,0 0-2 15,0 0-8-15,11 0 12 16,-4 0 4-16,3 0 0 0,4 0 0 0,-7 0 0 16,4 0 4-16,0 0 2 0,-1 0 0 0,1-3 0 15,3 3-7-15,0-6-2 0,0 6 0 0,0 0 0 16,7 0-13-16,-3 0 0 0,-4-4-9 0,7 4 9 16,-3 0 0-16,3-3 0 0,0 3 0 0,-7-6 0 0,4 6 0 0,3 0 0 15,-7 0 0-15,4 0 0 0,0 0 0 0,-1 0 0 16,-6 0 0-16,3 0 0 0,0 0 0 0,0 0 0 15,-3 0 0-15,3 0 0 0,-7 0 0 0,7 0 0 16,-3 0 0-16,-1 0 0 0,1 0-12 0,3 0 1 16,-7 0 0-16,4 0 0 0,3 0-3 0,0 0-1 0,0 0 0 15,-4 0 0 1,1 0-25-16,3 0-4 0,-3 0-2 0,3-3-668 0,-11 3-134 0</inkml:trace>
  <inkml:trace contextRef="#ctx0" brushRef="#br0" timeOffset="-174848.21">9317 10218 288 0,'0'0'25'0,"0"0"-25"16,0 0 0-16,0 0 0 0,0 0 234 0,0 0 42 16,0 0 8-16,0 0 1 0,-4 6-224 0,-3-3-45 0,7-3-8 0,0 0-8 15,-3 4 0-15,3-4 8 0,0 0-8 0,0 0 0 16,0 0 73-16,0 0 10 0,0 0 1 0,0 0 1 16,0 0-2-16,0 0-1 0,0 0 0 0,0 0 0 15,0 0 2-15,0 0 1 0,0 0 0 0,0 0 0 16,0 0-39-16,0 0-8 0,0 0-2 0,0 0 0 0,0 0 8 0,0 0 0 15,0 0 1-15,0 0 0 0,-7 6-2 0,0-3-1 16,0 6 0-16,0-2 0 0,-1-1-14 0,1 0-4 16,0 4 0-16,-3-4 0 0,-1 3-16 0,1 7-8 15,-1-4 0-15,0 1 8 0,-3 6-8 0,4 3 0 16,-4-3 0-16,0 6 8 0,-4-3-8 0,4 9 0 16,-4 0 0-16,4 1 0 0,0-1 0 0,0 7 12 15,0-4-12-15,-4-2 12 0,4-1 2 0,0-6 1 16,0 6 0-16,3 1 0 0,-6-1-3 0,2-9 0 15,1 9 0-15,4-2 0 0,-8-4-12 16,4 3 11-16,7-6-11 0,-4 0 10 0,-3 0-10 0,4 0 8 16,-1-4-8-16,-3 4 8 0,0 0-8 0,3-3 0 15,-3-6-10-15,4 6 10 0,-1-7-21 0,0 1 1 16,4 2 1-16,0-5 0 16,-7-4-7-16,7 3-2 0,0 1 0 0,4-10 0 15,-5 9-7-15,8-9-1 0,0 0-1 0,0 0 0 16,0 0-22-16,0 0-4 0,-7-9-1 0,4 6 0 15,-1-4-91-15,1-5-18 0,-1-1-4 0</inkml:trace>
  <inkml:trace contextRef="#ctx0" brushRef="#br0" timeOffset="-174312.98">8791 10183 1796 0,'0'0'40'0,"0"0"8"0,0 0 1 0,0 0 1 0,0 0-40 0,0 0-10 15,0 0 0-15,0 0 0 0,0 0 18 0,0 0 2 16,0 0 0-16,0 0 0 0,0 0 28 0,0 0 7 15,0 0 1-15,0 0 0 0,0 0 12 0,0 0 2 16,0 0 1-16,0 0 0 0,0 4-15 0,7 5-2 0,-3-6-1 0,6 7 0 16,-3-4-21-16,4 3-5 15,0-2-1-15,-1 2 0 0,4 0-7 0,0 4-2 0,1-4 0 0,2 4 0 16,-3 2 0-16,0 1 0 0,1-6 0 0,2 12 0 16,-6-4-1-16,-1 1 0 0,4 3 0 0,-3 3 0 15,3-6-3-15,-7 9-1 0,0-3 0 0,4 7 0 16,-4-10 16-16,3 6 4 0,-2-3 0 15,-1-3 0-15,3 6-32 0,-3-6 0 0,0 0 0 16,0 0 0-16,0 0 0 0,4-3 0 0,-4 3 0 0,0-7 0 16,0 1 0-16,0-3 0 0,0 2 11 0,-3-2-11 15,3-1 10-15,0-2-10 0,0 2 8 0,-4-2-8 16,1-1 0-16,0 1 8 0,-1-7-8 0,4 6 0 16,-7 0 0-16,4-5 0 0,-4-4 0 0,3 9 0 15,-3-9 0-15,4 6 0 0,-4-3 0 0,0-3 0 16,3 13-35-16,-3-13-2 0,0 0-1 0,0 0 0 15,4 6 6-15,-4-6 2 0,0 0 0 0,0 0 0 16,7 0-75-16,-7 0-15 0,0 0-4 0,10 0-608 16,-6-6-123-16</inkml:trace>
  <inkml:trace contextRef="#ctx0" brushRef="#br0" timeOffset="-173577.33">9680 9860 806 0,'0'0'72'0,"0"0"-58"0,0 0-14 0,0 0 0 15,0 0 155-15,0 0 28 0,0 0 5 16,0 0 2-16,4 10-86 0,-4-1-18 0,-4-6-3 0,1 7-1 15,3 6-54-15,-4-4-12 16,1-3-1-16,-1 4-1 0,1 0 8 0,3-1 2 16,-4 7 0-16,1-7 0 0,3 4 12 0,-4 0 4 0,4-7 0 0,0 10 0 15,0-6 4-15,0 5 0 0,-4-5 1 0,4 6 0 16,4 0-13-16,-4-4-2 0,0-2-1 0,0 6 0 16,4-1-16-16,-4-5-3 0,-4 6-1 0,4-7 0 15,-4 7-9-15,4-6 0 0,-3 5 0 0,-1-5 0 16,4-4 0-16,0 1-16 0,0-10 4 0,0 0 1 15,0 3-46-15,0-3-10 0,0 0-1 0,0 0-1 16,0 0-139-16,0 0-27 16</inkml:trace>
  <inkml:trace contextRef="#ctx0" brushRef="#br0" timeOffset="-173279.99">9430 9826 1036 0,'0'0'46'0,"0"0"10"0,0 0-45 0,0 0-11 16,0 0 0-16,0 0 0 0,0 0 219 0,0 0 41 16,0 0 9-16,7 3 2 0,3-3-185 0,1 0-37 15,0 0-7-15,3 0-2 0,3 6-20 0,1-6-4 0,0 0 0 0,-1 0-1 16,1 0-5-16,7 0-1 0,-8-6 0 0,1 6 0 15,7 0-9-15,-4 0 0 0,3 0 9 0,-2-3-9 16,2 3 0-16,-3-6 9 0,4 3-9 0,0 3 0 16,0-4 8-16,-4-2-8 15,-4 6 0-15,1 0 0 16,-4 0-73-16,0 0-22 0,0 0-4 0,0 0-810 0</inkml:trace>
  <inkml:trace contextRef="#ctx0" brushRef="#br0" timeOffset="-172484.81">10033 10597 1094 0,'0'0'97'0,"0"0"-77"16,0 0-20-16,0 0 0 0,0 0 169 0,0 0 31 15,0 0 5-15,0 0 2 0,0 0-143 0,0 0-28 16,0 0-5-16,0 0-2 0,0 0-16 0,0 0-3 16,0 0-1-16,7 10 0 0,0-7 5 0,0 6 1 0,-3-2 0 0,3-1 0 15,-4 3 19-15,4 1 4 0,-3 2 1 0,-1-2 0 16,1-1-2-16,-1 4 0 0,1 2 0 0,0-2 0 15,-1-1-11-15,4 1-2 0,-3-4-1 0,3 10 0 16,0-6 8-16,0-4 1 16,0 4 1-16,3 5 0 0,-3-5-16 0,4-4-3 15,0 4-1-15,-4-4 0 0,3 7-13 0,1-3 0 0,-1-4 0 0,1 4 0 16,0-4-13-16,-1 0-9 0,-3-2-2 0,0 2 0 31,0 0-102-31,0 1-21 0,-3-7-4 0,-4-3-1 16,0 0-44-16,3 9-10 0,12-2-2 0,-15-7 0 0</inkml:trace>
  <inkml:trace contextRef="#ctx0" brushRef="#br0" timeOffset="-172187.31">10485 10616 345 0,'-18'0'15'0,"18"0"4"0,0 0-19 0,0 0 0 15,-14 0 0-15,3 0 0 0,8 0 496 0,-4 3 96 16,-4 10 20-16,4-4 3 16,-4 7-531-1,4 0-107-15,4 2-21 0,-4 4-4 0,-7 7 29 0,0-4 6 0,7 6 1 0,-4-3 0 0,-3 7 12 16,0-4 0-16,0 4 0 0,-1 2-9 0,5-2 9 0,-8 6 0 0,1-7 10 0,-1 4-10 16,4-4 16-16,-4-2-4 15,1-1 0-15,2-3 0 0,1-6-12 0,0 0 9 16,4 0-9-16,-1-10 8 0,1 7-8 0,2-9 0 15,1 2 0-15,4-9 8 16,3-3-82-16,0 0-17 0,0 0-3 0,0 0-1 16,7 0-97-16,4-3-20 0,10-16-4 0,3-3-1 0</inkml:trace>
  <inkml:trace contextRef="#ctx0" brushRef="#br0" timeOffset="-171500.99">10128 10293 1796 0,'0'0'80'0,"0"0"16"0,-7 0-77 0,7 0-19 16,0 0 0-16,0 0 0 0,0 0 55 0,-7 6 7 15,7-6 2-15,0 0 0 0,0 0-42 0,0 0-8 16,0 0-2-16,0 0 0 0,0 0-3 0,0 0-1 16,0 0 0-16,0 0 0 0,4 4 6 0,3 2 1 15,0-3 0-15,-7-3 0 0,0 0 33 0,10 3 6 16,4-3 2-16,-3 0 0 0,-4 0-3 0,4 0 0 0,6 0 0 0,-6 0 0 15,3-3-29-15,0 3-7 0,-3 0-1 0,6-3 0 16,1 3-16-16,-4 0 0 16,-3 0 0-16,3 0 0 0,3 0 13 0,1 0-1 15,-7 0 0-15,-1 0 0 0,1 0-12 0,-1 0 0 16,8 0 0-16,-7 0 0 0,-11 0 0 0,10 0 0 0,8 0 0 0,-8-6 0 16,-2 6 8-16,2 0-8 15,4 0 0-15,0 0 9 0,-3 0-9 0,-1-4 0 16,-2 4 9-16,2-6-9 0,8 6 0 0,-11 0 0 0,-7 0 0 0,10-3 0 15,-3 3 8-15,4-6-8 0,-4 6 8 0,-7 0-8 16,0 0 8-16,0 0-8 0,7-3 8 0,-7 3-8 16,0 0 15-16,0 0-2 0,0 0 0 0,0 0 0 15,0 0 5-15,0 0 1 0,0 0 0 0,0 0 0 0,0 0-11 0,0 0-8 16,-7-10 9-16,4 7-9 0,6-3 16 16,-6 0-2-16,-4-1-1 0,3-2 0 0,4 6-5 0,-4-3-8 15,-3-1 11-15,0-2-11 0,0-1 16 0,4 1-3 16,-4 0-1-16,0 5 0 0,-4-2-3 0,4-3-1 15,3 6 0-15,-3-7 0 0,-3 10 2 0,3-9 0 16,0 9 0-16,7 0 0 0,0 0-10 0,-7-6 0 16,-7-1 0-16,14 7 8 0,0 0-8 0,0 0-11 15,-7 0 3-15,-1-3 0 16,8 3-27-16,0 0-5 0,0 0 0 0,0 0-1 16,-7 0-29-16,7 0-6 0,0 0 0 0,-7 3-1 15,-7-3-81-15,7 10-16 0,7-10-3 0</inkml:trace>
  <inkml:trace contextRef="#ctx0" brushRef="#br0" timeOffset="-168031.95">11800 10321 403 0,'0'0'36'0,"0"0"-36"0,0 0 0 0,0 0 0 16,0 0 225-16,0 0 39 0,0 0 7 0,0 0 1 16,0 0-202-16,0 0-41 0,0 0-8 0,0 0-1 15,0-6-4-15,0 6-1 0,0 0 0 0,0 0 0 16,-3-3 8-16,3 3 1 0,-4-9 1 0,4 9 0 15,0 0 19-15,0 0 3 0,0 0 1 0,0 0 0 16,0 0 20-16,0 0 4 0,0 0 0 0,0 0 1 16,0 0-7-16,0 0-2 0,0 0 0 0,0 0 0 15,0 0-18-15,0 0-4 0,0 0-1 0,0 0 0 16,-3 12-9-16,3-2-3 0,-4-1 0 0,4 4 0 0,0-4-15 0,0 10-3 16,-3-7-1-16,-1 10 0 0,4-3-10 0,-3 3 0 15,3 9 0-15,-4-9 8 0,1 10-8 0,-1-4 0 16,4-3 0-16,0 3 0 0,-3-3 0 0,3-3 0 15,0-3 0-15,-4 3 0 0,1 0 0 0,3-3 0 16,0-7 0-16,0 4 0 0,0-3 0 0,0-1 0 0,0-3 8 16,0-5-8-16,0 5 0 0,0-9 0 15,0 0-12-15,0 0 12 16,0 0-103-16,0 0-13 0,0 0-2 0,0 0-565 0,0 0-113 0</inkml:trace>
  <inkml:trace contextRef="#ctx0" brushRef="#br0" timeOffset="-167694.07">11494 10682 2376 0,'-15'-9'105'16,"15"9"22"-16,0 0-102 0,0 0-25 0,0 0 0 0,0 0 0 15,0 0 28-15,-3 0 1 0,-4-3 0 0,7 3 0 16,0 0-29-16,0 0-15 0,7-7 2 0,-7 7 0 15,0 0 13-15,14 0 16 0,0-3-3 0,4 0-1 0,-8-3 0 0,4 6-1 16,8-3 0-16,-1 3 0 0,0-7 16 0,0 7 3 16,0 0 1-16,-3 0 0 0,3 0-6 0,-3 0-1 15,-1 7 0-15,1-4 0 0,-4-3-4 0,0 0 0 16,0 0-1-16,0 6 0 16,1-6-19-16,-1-6 10 0,0 6-10 0,0 0 8 0,0 0-8 15,0 0 0-15,7-10 0 0,-3 10 0 0,3-3-8 16,0-3-4-16,4 3-1 0,0-7 0 15,-4 10-39-15,3-9-7 0,5 6-1 0,-1-7-1 16,-3 10-124-16,3-3-25 0,-3-3-5 0,-1 6-693 16</inkml:trace>
  <inkml:trace contextRef="#ctx0" brushRef="#br0" timeOffset="-161216.79">13049 10155 572 0,'-10'-9'25'0,"10"9"6"0,-4 0-31 0,4 0 0 15,0 0 0-15,-3-3-248 0</inkml:trace>
  <inkml:trace contextRef="#ctx0" brushRef="#br0" timeOffset="-159469.93">12915 10281 460 0,'-7'-10'20'0</inkml:trace>
  <inkml:trace contextRef="#ctx0" brushRef="#br0" timeOffset="-157454.75">13645 10030 288 0,'0'0'25'0,"4"0"-25"16,-4-3 0-16,0 0 0 0,0-4 171 0,4 4 29 15,-1-3 5-15,1-4 2 16,3 7-218-16,-4-6-43 0,1 9-9 0</inkml:trace>
  <inkml:trace contextRef="#ctx0" brushRef="#br0" timeOffset="-156831.73">14143 10045 518 0,'0'0'46'0,"0"0"-37"0,0 0-9 0,0 0 0 16,0 0 167-16,0 0 31 0,0 0 6 0,0 0 2 16,0 0-120-16,0 0-24 0,0 0-5 0,0 0-1 15,0 0-1-15,0 0-1 0,-7-6 0 0,7 6 0 0,0 0-1 0,0 0 0 16,0-3 0-16,0 3 0 0,0 0-3 0,0 0-1 16,0 0 0-16,0 0 0 0,0 0 11 0,-4 3 1 15,-3 7 1-15,0-7 0 0,0 6-15 0,-3 1-3 16,-1 2-1-16,0 7 0 0,1-7 5 0,-4 7 0 15,0 3 1-15,-1-3 0 0,-2 3-9 0,-1 0-1 16,4 0-1-16,-4 0 0 0,1 6-14 0,-4-6-4 0,3 0 0 16,-3 6 0-16,3-3-5 0,-3 4-2 15,-4-4 0-15,4 6 0 0,-4 0-13 16,4-2 0-16,0-4 0 0,0 12 0 0,-4-5 0 0,1-1 0 16,2-6 0-16,1 6 0 0,4-2 0 0,-5-4 0 15,8-3 0-15,0 0 0 0,4-4 0 0,-1-5 0 16,0-4 0-16,4 4 0 0,0-4 0 0,4-2 0 15,3-7 0-15,0 0 0 16,0 0-124-16,0 0-19 0,0 0-3 0,0-7-602 0,3-5-120 0</inkml:trace>
  <inkml:trace contextRef="#ctx0" brushRef="#br0" timeOffset="-156453.59">13547 10061 1497 0,'0'0'133'0,"-4"6"-106"0,-3-2-27 0,4-4 0 0,3 0 124 0,0 0 20 16,-7 9 4-16,7-9 1 15,-4 3-103-15,4-3-21 0,0 0-4 0,0 10-1 16,7 5 13-16,-3-9 3 0,3 4 0 0,-4 6 0 15,8-4 0-15,-1 1 1 0,-3 5 0 0,4-2 0 0,3 3 9 0,-3 3 2 16,3 0 0-16,-4 6 0 0,4-3-25 0,1 7-5 16,-1-1-1-16,0 0 0 0,0 7 11 0,0-4 1 15,-3-2 1-15,3 8 0 0,-4-5-13 0,1 6-2 0,-1-10-1 0,5 0 0 16,-1 1-14-16,-4-7 0 0,4 3 8 0,4-6-8 16,-4 0 8-16,0 0-8 0,4-3 11 15,-4-7-11-15,7 7 11 0,-7-6-11 0,7-4 10 0,-3 4-10 16,0-7 0-16,-1-3-18 0,1 6 2 0,0-9 1 31,-4-3-121-31,0-3-25 0,3 3-5 0,-2-6-891 0</inkml:trace>
  <inkml:trace contextRef="#ctx0" brushRef="#br0" timeOffset="-156003.05">14365 9817 403 0,'0'0'17'0,"0"0"5"0,-7 0-22 0,0 0 0 15,0 0 0-15,0 0 0 0,-4 0 320 0,11 0 59 16,0 0 12-16,0 0 2 0,0 0-304 0,0 0-61 16,0 9-12-16,0-9-2 0,0 0 8 0,4 9 2 15,-1-5 0-15,4 8 0 0,0-6-15 0,4-3-9 16,-7 4 12-16,3-4-12 0,0 6 11 0,0-6-11 16,-4 7 10-16,1-1-10 0,-1 4 27 0,-3-4-1 0,0 1 0 15,0-1 0-15,-3 4 25 0,-1 5 5 16,1-5 0-16,-4 6 1 0,3-7 4 0,1 10 1 0,-1-3 0 0,1 0 0 15,-1-3-38-15,4 2-7 16,0 1-1-16,4-3-1 0,-1 0-7 0,1-1 0 0,-1-5-8 0,1 2 12 16,3-2-12-16,0-1 0 0,0-3 8 0,0-3-8 31,0 1-21-31,-7-4-7 0,0 0-2 0,7 6 0 16,0-6-35-16,-7 0-7 0,0 0-2 0,0 0 0 0,0 0-94 0,4-6-20 0,-4 6-3 0,3-4-353 15,-3-5-72-15</inkml:trace>
  <inkml:trace contextRef="#ctx0" brushRef="#br0" timeOffset="-155719.91">14136 9901 2307 0,'0'0'102'0,"0"0"22"0,0 0-100 0,0 0-24 15,0 0 0-15,0 0 0 0,0 0 58 0,7 0 6 16,3-3 2-16,1-3 0 0,3 6-50 0,0-3-16 16,0-4 10-16,4 7-10 0,0 0 0 0,-1 0 0 15,4-3 0-15,-3 3 0 0,3 0 0 0,-3 0 0 0,3 0 0 16,-3 0 0-16,3 0 0 0,0 3 0 0,-3-3 0 0,-1 0 0 16,1 0 0-16,0 7 0 0,-1-7 0 0,1 0-11 31,-4 0-18-31,4-7-4 0,-1 7-1 0,1 0 0 15,0 0-34-15,-4-3-8 0,7 0 0 0,-4-3-595 0,1 6-118 0</inkml:trace>
  <inkml:trace contextRef="#ctx0" brushRef="#br0" timeOffset="-155120.05">15282 9986 115 0,'0'0'0'0,"0"0"10"0,0 0-10 0,0 0 0 0,4-3 0 0,-4 3 0 16,0 0 231-16,0 0 44 0,0 0 9 0,0 0 1 16,0 0-205-16,0 0-40 0,0 0-9 0,0 0-2 15,0 0 47-15,-4 3 10 0,-3 9 2 0,4-5 0 16,-4 2 16-16,0 4 4 0,-4-4 1 0,0 4 0 16,4-1 1-16,0-2 0 0,-3 8 0 0,-4 1 0 15,0-3-29-15,3 3-5 0,-3 3-2 0,0-4 0 16,0 4-28-16,-4 0-6 0,4 0 0 0,-4 7-1 15,4-4-27-15,-3-3-12 0,2 9 10 0,-2 0-10 16,-4 1 8-16,3-1-8 0,0 7 0 0,-3-4 9 16,4-3-9-16,-5 4 0 0,1-4 0 0,4-2 0 15,-1-4 8-15,0-3 0 0,4 6 0 0,0-9 0 16,3-4-8-16,1 1 0 0,-1-3 0 0,4-4 0 16,0 0-35-16,4-2-2 0,3-7-1 0,0 0 0 15,-7 0-151-15,7 0-31 0,0 0-5 0</inkml:trace>
  <inkml:trace contextRef="#ctx0" brushRef="#br0" timeOffset="-154772.22">14863 9945 2516 0,'0'0'112'0,"0"0"22"0,0 0-107 0,0 10-27 15,0 2 0-15,3-2 0 0,1 8 26 0,3-5 0 16,3 3 0-16,4-1 0 0,-3 7-26 0,3 0 0 0,-3 3-14 0,3 0 5 16,0-3 9-16,0 6 0 0,-3-2 0 0,3 2 0 15,-4-3 0-15,4 3 0 0,-3-3 0 0,0 3 0 16,-4 4 0-16,3-1 0 0,1-6 0 0,-1 13 0 15,1-7 0-15,-4 1 0 0,0-1 0 0,4-6 8 16,-4 6-8-16,0-9 0 0,3 0 8 0,-3 3-8 16,0-3 8-16,4-6-8 0,0 3 10 0,-1-7-10 15,4 7 0-15,-3-6 0 0,-1-4 0 0,1 4 0 16,0-7-127 0,3-3-18-16,-4 3-4 0,1-3-859 0</inkml:trace>
  <inkml:trace contextRef="#ctx0" brushRef="#br0" timeOffset="-154098.8">15586 10378 2430 0,'0'0'108'0,"0"0"21"0,0 0-103 0,-7 9-26 0,7-9 0 0,-4 7 0 16,1-4 28-16,3-3 0 0,-4 9 0 0,1 1 0 15,3-7-28-15,0 9 0 0,0-2 0 0,0-1 0 16,3 4 0-16,1-4 0 0,-1 0-14 15,-3 4 5-15,4 6 9 0,-1-7 0 0,1 7 8 0,3-6-8 16,-7 2 0-16,3-2 0 0,1-1 0 0,-4 1 0 0,3 6 11 16,1-7-3-16,-1-2 0 0,4 2 0 15,-3-2 7-15,0-1 1 0,-1-3 0 0,4 1 0 16,-7-7-7-16,7 0-1 0,0 6 0 0,0-3 0 16,4-3 13-16,-4 0 3 0,4 0 0 0,-1-3 0 15,4-3-10-15,0 2-2 0,0-5 0 0,-3 0 0 0,3-1-4 0,0 4 0 16,-3-10-8-16,3 7 12 0,-3 3-12 0,-1-10 11 15,1 13-11-15,-4-7 10 0,0 7-10 0,3-3 0 16,-10 6 0-16,0 0 0 0,0 0 0 0,0 0 0 16,0 0 0-16,7 6 0 0,0-3 0 0,-3 7 0 15,7-7 0-15,-4 6-11 0,0 1 11 0,0-1 0 16,0-6 0-16,0 7 0 0,3-1 0 0,-2-6 0 16,-1 7 0-16,-4-1 0 0,-3-9 0 0,7 0 0 15,4 9 0-15,-11-9 0 0,7 4 0 0,0-4 0 16,-7 0 8-16,3 6-8 0,-3-6 11 0,11 3-3 15,-11-3 0-15,7 0 0 0,0 0 20 16,4 0 3-16,-4 0 1 0,0-3 0 0,0-3-11 0,3 6-1 0,-6-4-1 16,7-5 0-16,-4 0 19 0,0-1 4 15,0 7 1-15,0-9 0 0,0-4-27 0,3 3-6 16,-3 1-1-16,0-7 0 0,-3 3-9 0,3-3 0 0,0 1 0 0,0-1 0 16,-3-3-21-16,3 9-3 0,-4-5-1 0,1 2 0 31,-1-3-58-31,1 7-11 0,-4-4-2 0,3 3-1 15,-3 4-89-15,0-4-18 0,-3 4-3 0,3 0-812 0</inkml:trace>
  <inkml:trace contextRef="#ctx0" brushRef="#br0" timeOffset="-153379.06">15540 10155 1713 0,'0'0'37'0,"0"0"8"0,0 0 2 0,0 0 2 0,0 0-39 0,0 0-10 16,0 0 0-16,0 0 0 0,0 0 57 0,0 0 10 0,0 0 1 0,10 0 1 16,1-3-21-16,0-3-5 0,3 6-1 0,0 0 0 15,-4-3-12-15,8 0-2 0,0-4-1 0,-1 7 0 16,1-3-10-16,3-3-1 0,0 6-1 0,0 0 0 16,1-10-2-16,-5 10 0 0,1-3 0 0,3 0 0 15,-7 3-1-15,7-6 0 16,-7 6 0-16,4 0 0 0,0 0 0 0,-1 0 0 15,-2 0 0-15,-1 0 0 0,0 0 4 0,-4 0 0 0,4 0 0 0,-3 0 0 16,-4 0 0-16,4 0 1 16,-1 0 0-16,1 0 0 0,-4-3-17 0,0 3 10 0,4-6-10 15,-4 6 8-15,0 0-8 0,-7 0 0 0,7 0 0 0,-7 0 0 16,7 0 8-16,-7 0 0 0,7-4 0 0,-7 4 0 16,0 0 4-16,0 0 0 0,0 0 0 0,0 0 0 15,0 0 16-15,0 0 3 0,0 0 1 0,0 0 0 16,0-9-32-16,0 0 0 0,0 9 0 0,0 0 0 0,-4-4 0 0,4 4 0 15,0 0 0-15,0 0 0 0,-7-6 12 0,4 3-3 16,-4-6-1-16,7 9 0 0,-4 0-8 0,-3-10 0 16,4 7 0-16,-1-3 0 0,4 6 0 0,0 0 0 15,-7 0 0-15,7 0 0 0,-7-3 0 0,0 3 0 16,3 0 0-16,-3-3 0 0,4-4 0 0,3 7 0 16,-7 0 0-16,3 0 0 0,-3-3 0 0,4-3 0 15,-5 6 0-15,1 0 0 0,0 0 0 16,4-3 8-16,-1 3-8 0,4 0 8 0,0 0-8 0,-10-7 0 0,3 4 0 0,3 3 0 15,-3-3 0-15,4 3 0 0,-4-6 0 0,3 6 0 16,0-3 0-16,4 3 0 16,0 0 0-16,-7 0 0 0,0-6 0 0,4 6 0 15,3 0 0-15,0 0 0 0,-7-4 0 0,7 4 0 16,0 0 0-16,0 0 0 16,0 0-33-16,0 0-9 0,0 0-2 0,0 0 0 15,0 0-169-15,0 0-35 0,0 0-6 0,14 0-2 0</inkml:trace>
  <inkml:trace contextRef="#ctx0" brushRef="#br0" timeOffset="-152207.77">28702 8594 1785 0,'0'0'159'0,"0"0"-127"0,0 0-32 0,0 0 0 0,0 0 137 0,11 0 22 16,3 0 4-16,7 6 1 0,11-3-150 0,-1-3-30 15,12 0-5-15,-1-3-2 0,4 3 23 0,3-6 0 16,8 6 0-16,3-4 0 0,7 4-14 0,3-6-2 15,1 6 0-15,-4 0 0 16,3 0-74-16,1 0-15 0,3 0-3 0,0 0-1 0</inkml:trace>
  <inkml:trace contextRef="#ctx0" brushRef="#br1" timeOffset="-128756.47">17406 10183 1864 0,'0'0'41'16,"0"0"9"-16,0 0 2 0,0 0 0 0,0 0-42 0,0 0-10 0,0 0 0 0,0 0 0 15,0 0 0-15,0 0 0 0,0 0-10 0,0 0 10 16,0 0 0-16,0 0 0 0,7 4 0 0,-7-4 0 15,0 0 39-15,0 0 7 0,0 0 2 0,0 0 0 16,0 0 8-16,7 6 3 0,-7-6 0 0,0 0 0 16,0 0 8-16,0 0 1 0,0 6 1 0,0-6 0 15,0 10-45-15,0-10-10 0,0 0-2 0,0 0 0 16,0 0-4-16,0 0 0 0,0 0-8 0,0 0 12 0,0 0-12 0,0 0 11 16,0 0-11-16,0 0 10 0,0 0 9 0,0 0 1 15,0 0 1-15,0 0 0 0,0 0-1 0,0 0-1 16,0 0 0-16,0 0 0 0,0 0-6 0,0 0-1 15,0 0 0-15,0 0 0 0,-3 6-12 0,3-3 0 16,0-3 8-16,-4 9-8 0,1-5 0 0,-1 5 0 16,4-9 0-16,-7 9 0 0,3 1 0 0,4-7 8 15,0-3-8-15,0 9 0 16,0-9 8-16,-3 10-8 0,3-1 0 0,0 0 0 0,-4 4 0 0,4-4 0 16,0 1 0-16,0 2 0 0,-3-2 0 0,3 2 0 0,-4 1 8 0,4 3-8 15,-3-4 0-15,3 1 0 0,0-1 0 0,-4 7 0 16,4-6 0-16,0 5 0 0,-3-5 0 0,-1 6 0 15,1 0 0-15,-1-4 0 16,1 1 0-16,-1-4 0 0,1 1 0 0,-1 6 0 16,4-10 0-16,0 1 0 0,-3-4 0 0,-1 3 0 15,4-9-9-15,0 0 9 0,0 0-19 0,0 0 3 0,0 0 0 0,0 0 0 32,0 0-34-32,0 0-6 0,0 0-2 0,0 0 0 15,0 0-107-15,0 0-22 0,0 0-4 0</inkml:trace>
  <inkml:trace contextRef="#ctx0" brushRef="#br1" timeOffset="-128391.73">17067 10419 748 0,'-3'0'67'0,"-1"0"-54"15,4 0-13-15,0 0 0 0,0-10 348 0,0 10 66 0,4-3 14 16,3-6 2-16,0-1-312 0,7 7-62 16,0-6-13-16,0-1-3 0,4 7-12 0,3-3-4 15,0-3 0-15,0 5 0 0,1 1-24 0,2-3 0 16,-3 6 0-16,4-3 0 0,0 3 8 0,3 0-8 0,-7-6 0 0,0 6 8 15,1 0 9-15,-1 0 2 0,3 0 0 0,-2 0 0 16,2 0-7-16,1 0-2 0,0 0 0 0,-4 0 0 16,0 0-10-16,-3-4 0 15,3 4 0-15,-4-6 0 0,5 6 0 0,-5-3 8 16,-3 3-8-16,8-3 0 16,-8-3-61-16,3 2-18 0,1-2-3 0,0 6-655 0,-1-3-131 0</inkml:trace>
  <inkml:trace contextRef="#ctx0" brushRef="#br1" timeOffset="-124282.31">19586 9951 172 0,'0'0'8'0,"0"0"1"0,0 0-9 0,0 0 0 0,7-6 0 16,-7 6 0-16,0-3 270 0,0 3 52 0,0 0 10 15,0 0 3-15,0 0-211 0,0 0-41 16,0 0-9-16,0 0-2 0,0 0-4 0,0 0 0 16,0 0-1-16,0 0 0 0,0 0 14 0,0 0 3 0,0 0 1 0,0 0 0 15,0 0-29-15,0 0-5 0,0 0-2 0,7 0 0 16,-7 0-12-16,7 0-2 0,4 0-1 0,-11 0 0 16,0 0-20-16,0 0-4 0,11 3-1 0,3-3 0 15,-7 10 6-15,3-4 1 0,-3-3 0 0,4 0 0 16,0 7 0-16,-4-4 1 0,3 3 0 0,1-3 0 0,-4 4 5 0,3 9 1 15,-3-7 0-15,4 7 0 0,-4 0-15 0,4-3-8 16,-4 5 8-16,3 5-8 0,1-1 9 0,-1-3-9 16,5 0 12-16,-5 0-12 0,4-4 11 0,4 4-11 15,0 0 10-15,-1 0-10 16,4-3 14-16,1 3-3 0,-1-3-1 0,0 0 0 16,0-4-1-16,0 4 0 0,0 0 0 0,-7-3 0 0,4 2-9 0,-4-5 0 15,0 6 0-15,-3 0 0 0,3-4 0 0,-7 4 0 16,0 0 0-16,0 0 0 15,0-4 0-15,0 4 8 0,-3-6-8 0,-1-1 0 16,1-2 11-16,-1-1-3 0,1 0-8 0,3-5 12 0,0 5-21 0,-3-9-5 16,3 9-1-16,0-9 0 15,0 0-97-15,0 0-19 0,-7 0-4 0,3 0-1 16,4-9-69-16,0 6-15 0,-3-3-2 0,-4-1-1 0</inkml:trace>
  <inkml:trace contextRef="#ctx0" brushRef="#br1" timeOffset="-123859.49">20062 10491 1152 0,'0'0'51'0,"0"0"10"0,0 0-49 0,0 0-12 0,-7-3 0 0,7 3 0 16,-7-7 246-16,7 7 46 0,0 0 10 0,-7 0 2 16,7 0-241-16,0 0-48 0,-3-9-15 0,3 9 8 15,-4-9-33-15,4 9-7 0,-3-4 0 0,3 4-1 0,-4-9 33 0,4 9 8 16,-7 0 0-16,0-3 1 0,-3-3 12 0,2 6 3 16,1 0 0-16,-3-4 0 0,-1 4 8 0,1 0 1 15,-1 4 1-15,0-4 0 0,-3 6 26 0,4-3 6 16,-1-3 1-16,-3 9 0 0,4-5-23 0,-5 2-5 15,5-3-1-15,-1 6 0 0,4 4-26 0,-3-4-4 16,-1 1-8-16,0 2 11 0,1-2-11 0,3 2 0 0,0-2-10 0,-4 5 10 16,4-2 0-16,0-1-9 0,4-2 9 0,-5 2 0 31,1 1 0-31,0-4 0 0,0 1 0 0,0 2-8 0,0 4-2 0,4-4 0 16,-4-2 0-16,3 2 0 15,-3-2-30-15,3-7-5 0,4 6-2 0,0-9 0 16,0 0-134-16,0 0-27 0,4 10-6 0,3-7-1 0</inkml:trace>
  <inkml:trace contextRef="#ctx0" brushRef="#br1" timeOffset="-122723.2">20662 10365 1728 0,'0'0'153'16,"-7"-3"-122"-16,4-3-31 0,-4 6 0 0,3-3 130 0,4 3 20 16,-3-6 4-16,3 6 1 0,3-7-121 0,-3 7-24 15,0-6-10-15,0 6 8 0,4-9-8 0,-4 9 12 16,0 0-12-16,7-4 12 0,-7 4 15 0,0 0 3 15,0 0 1-15,0 0 0 0,0 0 21 0,0 0 5 16,0 0 1-16,0 0 0 0,0 0-6 0,0 0 0 16,0 0-1-16,0 0 0 0,0 0-9 0,0 0-2 0,0 0 0 0,7 4 0 31,-7-4-15-31,7 6-3 0,-7-6-1 0,7 9 0 16,0-2-13-16,0 11-8 0,0-5 10 0,0 6-10 0,4-7 0 0,-1 10 0 15,-3 3 0-15,4 0 0 0,-1-3 0 0,-3 0 0 16,4 0 0-16,-4-3 0 0,0 0 0 0,0 0 0 15,0-4 0-15,4 4 0 0,-8-6 0 0,4-1 0 16,0-2 0-16,1-1 0 0,-1 0 14 0,0-5 6 16,0 5 2-16,-7-9 0 0,7 0 0 0,3 0 0 0,-3 0 0 0,0 0 0 15,1-9-2-15,-5 5-1 0,4-5 0 0,0 0 0 16,0-1-9-16,-3-2-2 0,3 2 0 0,-4 1 0 16,1-4-8-16,-1 4 0 0,1-4 0 0,-1 4-11 15,1 0 11-15,-4 9 0 0,0 0 8 0,0 0-8 16,0 0 0-16,0 0-8 0,0 0 0 0,0 0 0 15,0 0-4-15,3 9 0 0,1 0 0 0,0 1 0 0,-1 2 12 0,1 1-8 16,-1-4 8-16,1 7-8 0,3-10 8 0,0 10 0 16,-4-7 0-16,4-2 0 0,0 2 0 15,0 0 0-15,1-5 0 0,-1 2 0 16,0-3 0-16,0-3 8 0,0 6-8 0,0-6 11 16,0 0-11-16,-4 0 0 0,-3 0 0 0,11-6 0 15,-4 6 0-15,0-3 10 0,0 3-10 0,4-6 10 16,-4 2-2-16,0 4-8 0,-4-3 12 0,4-3-4 0,0 3-8 0,1-3 10 15,-5 6-10-15,-3 0 10 16,11-4-2-16,-4 1 0 0,3-3 0 0,-3 3 0 0,4-3 4 0,-1-4 0 16,1-2 0-16,0 2 0 0,-1-5 7 0,4-1 1 15,0 3 1-15,-3-5 0 0,3 2-1 0,0-3 0 16,4-3 0-16,0 0 0 0,-4-6-9 0,-4 6-3 16,8 3 0-16,-4-3 0 0,0 7-8 0,-3-4 0 15,-1 0 0-15,4 10 0 0,-3-4-16 0,0 0 2 0,-8 1 0 0,8-4 0 31,-1 7-105-31,-3-4-21 0,4 4-4 0,-1 6-1264 0</inkml:trace>
  <inkml:trace contextRef="#ctx0" brushRef="#br1" timeOffset="-120156.58">28564 8995 2419 0,'-17'0'107'0,"13"-3"22"16,-6-3-103-16,3 2-26 0,0-5 0 0,3 0 0 16,4 6-28-16,4-7-10 0,-1 1-2 0,4-1-1 15,4 1 41-15,-1 3 0 0,8-4 0 0,3 1 0 0,4-1 47 0,3 7 5 16,11-3 0-16,7 3 1 0,7-3 11 0,7 2 3 15,0 1 0-15,3-3 0 0,8 6-44 0,3 6-9 16,3-3-2-16,4-3 0 0,1 0-12 0,2 4 0 16,-3 5 0-16,4-3 0 31,3-3-142-31,0 4-25 0</inkml:trace>
  <inkml:trace contextRef="#ctx0" brushRef="#br2" timeOffset="-75016.11">27626 920 115 0,'-7'0'10'0,"-4"0"-10"15,4-6 0-15,0 6 0 0,0 6 332 0,0-6 65 0,-3 0 13 0,3 0 2 16,-1 3-297-16,1-3-60 0,-3 0-12 0,3 7-3 16,0-1-16-16,0 0-3 0,3-6-1 0,4 0 0 15,-3 0-4-15,3 0-2 0,-4 10 0 16,4-10 0 0,0 0 26-16,0 0 4 0,0 0 2 0,0 0 0 0,0 0 5 0,0 0 1 15,0 0 0-15,0 0 0 0,0 0 5 0,7 0 2 16,4 3 0-16,-1 3 0 0,1-6-11 0,3 0-3 15,4 3 0-15,-1-3 0 0,-3 3-11 0,8-3-2 16,6-3-1-16,4 3 0 0,-8-3-18 0,8 3-3 0,0-6-1 0,-1 6 0 16,1 0-9-16,0-3 12 0,3 3-12 0,1 0 12 15,2-10-12-15,5 10 0 0,3-6 0 0,-4-7 8 16,-3 10-8-16,-1-3 10 0,1 3-10 0,-3-7 10 16,-5 10-10-16,-2-9 0 0,-1 6 0 0,-7 3 0 0,-3 0 0 15,-4-6 0-15,0 3 0 0,-4 3 0 0,-3 0 10 16,-7 0-10-16,0 0 12 0,0 0-12 15,4 9 0-15,-4-6 0 0,0-3 0 0,-4 9 0 0,-3 4 0 0,-3-4 0 16,-1 4 0-16,1-7 0 0,-4 4 10 0,-1-1 2 16,1 4 0-16,-3-1 0 0,-1-2-12 0,-3-1 0 15,0 4 0-15,-4-4 0 0,4 3 0 0,-4 1 0 16,0 3 0-16,1-4-11 0,-8 7 11 16,4 3 0-16,-4-9 0 0,4 5 0 15,0-2 0-15,-4 0 0 0,-3-4 0 0,3 1 0 16,0 6 0-16,-7-7 0 0,0 7 8 0,8-10-8 0,-5 7 0 0,5-7 0 15,-5 1 0-15,8-1 0 0,0 1 0 0,7-1 0 16,0 1 0-16,3 2 0 0,0-9 0 0,8-3 0 16,-4 10 0-16,7-1 0 0,0-9 0 0,7 0 0 15,0 0 0-15,-4 9-8 0,0-5 8 0,4-4 0 0,4 12 0 0,3-6 0 16,4-3 24-16,-1 4 6 0,4 2 2 0,7-3 0 16,4 1-32-16,3-4 0 0,1-3-13 0,2 6 4 15,5-12 9-15,-1 6 16 0,-3 0-4 0,3 0-1 16,-3-3-11-16,-1 3 0 0,1 0 0 0,-4 0 8 15,4-7-8-15,0 4 0 0,3 0 0 0,-3-3 8 16,3 3-8-16,-3-4 0 0,-4 4 0 0,0-3 8 16,1 6-8-16,-1-12-12 0,-3 8 2 0,-4 4 1 15,0-6-75-15,-3 3-16 16,-1-6-2-16,-3 9-1 16,-3-10-113-16,3 7-24 0,7-9-4 0,-7-4 0 0</inkml:trace>
  <inkml:trace contextRef="#ctx0" brushRef="#br2" timeOffset="-74261.23">28984 572 1209 0,'0'0'108'0,"0"0"-87"15,-3-6-21-15,3 6 0 0,0 0 135 0,0 0 22 16,0 0 5-16,0 0 1 0,0 0-88 0,0 0-18 0,0 0-3 0,0 0-1 16,0 0-17-16,0 0-4 0,0 0-1 0,0 0 0 15,-7 6-17-15,3-3-3 0,4-3-1 0,-3 13 0 16,-1 3 5-16,1-7 1 0,-5 4 0 0,8-1 0 15,-3 7 0-15,-1-7 0 0,1 7 0 0,3-3 0 16,-4-7-6-16,4 7-1 0,-3-3 0 0,3-1 0 16,-4 7-9-16,4-7 10 0,0 7-10 0,0-16 10 15,0 16-10-15,0-9 0 0,0-1 0 16,0 4 0 0,0-4-22-16,0-9-10 0,0 0-1 0,0 0-1 15,4 3-141-15,-4-3-28 0,0 0-5 0</inkml:trace>
  <inkml:trace contextRef="#ctx0" brushRef="#br2" timeOffset="-73993.94">28684 575 2347 0,'0'0'52'0,"0"0"10"0,7-3 2 0,4-3 2 0,3 3-53 0,0-7-13 16,4 7 0-16,3-3 0 0,7 3 12 0,-3 3-1 16,0 0 0-16,3 0 0 0,0 3 13 0,-3-3 4 15,-1 0 0-15,1 6 0 0,0-3-28 0,-4-3 0 0,4 10 0 16,-4-10 0 0,4 0 0-16,-4 3-9 0,3-3 0 0,1 0 0 15,-4 0-18-15,0-3-3 0,1-7-1 0,-1 10 0 16,-4-3-165-16,1-3-32 0,0 6-8 0</inkml:trace>
  <inkml:trace contextRef="#ctx0" brushRef="#br2" timeOffset="-73511.94">29961 415 864 0,'0'0'38'0,"0"0"8"16,0 0-37-16,0 0-9 0,0 0 0 0,0 0 0 0,-7 0 260 0,7 0 51 16,0 0 9-16,-3 4 3 0,-4 2-195 0,3-6-40 15,-3 3-7-15,0-3-1 0,0 9-28 0,0 1-4 16,0-1-2-16,0-6 0 0,-4 16-18 0,4-9-4 0,-3 12-1 0,-1-1 0 16,1 1-2-16,-5 7 0 0,5-4 0 0,-8 15 0 15,1-8-1-15,-1-1 0 16,0 1 0-16,1 2 0 15,-5-3-4-15,1 10 0 0,0 0-1 0,0 0 0 0,0 3-15 0,0 0 11 0,3-4-11 0,0-5 10 16,-3 6-10-16,7-1 0 0,-4-8 9 0,4-7-9 16,0 6 0-16,4-3 0 0,-1-9 0 15,4-3 0 1,0 6-38-16,3-13-6 0,1 10 0 0,3-10-1 16,0-9-106-16,7 4-21 0,-7-4-4 0,11-4-812 0</inkml:trace>
  <inkml:trace contextRef="#ctx0" brushRef="#br2" timeOffset="-73159.33">30057 387 1648 0,'0'0'73'0,"-4"-12"15"0,4 12-70 0,0 0-18 16,0-3 0-16,0 3 0 0,0-7 63 0,0 7 9 15,0 0 1-15,0 0 1 0,0 0-13 0,0 0-2 16,0 0-1-16,0 0 0 0,-7 10-10 0,4 2-1 16,3-2-1-16,-4-1 0 0,1 10-2 0,-1-10 0 15,4 4 0-15,0-1 0 0,0 7-4 0,0 0 0 16,0-3-1-16,4 6 0 16,-1 6-12-16,1-3-3 0,-4 3 0 0,3 3 0 0,1-9-1 0,-1 7-1 15,-3-4 0-15,4 6 0 0,-1 0-4 0,-3 4-1 16,7-4 0-16,-7 1 0 0,0-1-9 0,4 0-8 15,-4 1 12-15,0-1-12 0,3 7 10 0,-3-7-10 16,0-6 8-16,-3 3-8 0,3-3 0 0,0-3 0 0,-4 7-12 0,1-17 12 31,3 7-47-31,-4-6-1 0,-3 5-1 0,4-8 0 16,-4 2-191-16,0-9-37 0</inkml:trace>
  <inkml:trace contextRef="#ctx0" brushRef="#br2" timeOffset="-72890.7">29658 1134 1440 0,'0'0'128'0,"0"0"-103"16,0 0-25-16,7-10 0 15,0 10 239-15,4-3 42 0,3-3 9 0,0 3 2 0,4-7-211 0,3 7-41 16,3-3-9-16,-2 3-2 0,2 3 4 0,-3-10 1 16,4 7 0-16,0-3 0 0,0 6-34 0,-4-3 0 15,-4 3 0-15,1 0 0 16,-4-7-25-16,0 4-12 0,0 3-3 0,-7 0 0 16,-7 0-141-16,11 0-29 0,-11 0-6 0,7 0-711 0</inkml:trace>
  <inkml:trace contextRef="#ctx0" brushRef="#br2" timeOffset="-72100.86">30861 861 172 0,'0'0'16'0,"0"0"-16"0,0 0 0 0,0 0 0 0,0 0 404 16,0 0 77-16,-4 6 16 0,4-6 3 16,0 0-392-16,0 0-80 0,0 0-15 0,0 0-3 0,-3 3 47 0,3-3 10 15,0 0 1-15,0 0 1 0,0 0-20 0,0 0-4 16,0 0-1-16,0 0 0 0,0 0 7 0,0 0 1 15,7 0 0-15,4 0 0 0,-1 0-8 0,1 0-2 16,3-3 0-16,-4-3 0 0,5 6-13 0,2-3-2 0,-3 3-1 0,4 0 0 16,3-7-5-16,4 4-1 0,-8-6 0 0,5 9 0 15,-1 0-9-15,3-3-3 0,-2 3 0 0,-1-7 0 16,0 4-8-16,4 3 0 0,-4 0 0 0,0 0 0 16,0 0 0-16,-3 0 0 0,-4 0 0 15,0 0 0-15,0 0 0 0,0 0 0 0,-7 0 9 0,-7 0-9 16,0 0 0-16,0 0 0 0,0 0 0 0,0 0 0 15,-7 10 0-15,0-7 0 0,0 9 0 0,-7-2 0 16,0-1 0-16,-4 10-10 0,-3-7 1 0,0 1 0 0,-4 3 9 16,-3 6 8-16,0-10-8 15,-4 10 11-15,0-3-24 0,-3 3-5 0,0 3-1 0,-1-6 0 16,5 0 19-16,3 3 0 0,3-4 0 0,0 4 0 16,4-6 0-16,0-7 0 0,3 7 0 0,4-3 0 15,0-1 0-15,0 1 0 0,7-4 0 0,-4 1 0 16,8 2 0-16,-4-2 11 0,7-4-2 0,0-6 0 0,0 12 11 0,3-9 1 15,4 7 1-15,0-4 0 0,4 0-2 0,3 1-1 16,4-4 0-16,3 6 0 0,3-2 3 0,-2-4 1 16,2 6 0-16,1-6 0 0,7-3-6 0,-1 10-1 15,-2-10 0-15,2 9 0 0,-2-6-8 0,-1 3-8 16,-3-6 9-16,-1 0-9 0,1 4 8 0,-4-4-8 16,4 0 0-16,-4 0 0 15,0-4-20 1,0 4-11-16,1 0-1 0,-1 0-1 0,3-9-155 0,-2 0-30 0,-5 5-6 15</inkml:trace>
  <inkml:trace contextRef="#ctx0" brushRef="#br2" timeOffset="-70051.6">25157 588 748 0,'0'0'67'0,"0"-13"-54"0,0 13-13 0,0 0 0 16,0-3 98-16,0-6 17 0,0 9 3 0,3 0 1 15,1-10-75-15,-1 1-16 0,-3 6-2 0,4-16-1 16,-1 10 28-16,1-1 6 0,-1-5 1 0,-3-4 0 16,7 9-13-16,-7-2-3 0,4-1 0 0,-1 4 0 15,-3-10-4-15,4 6-2 0,-1 1 0 0,-3 3 0 16,0-1-14-16,0-9-2 0,0 10-1 0,-3-4 0 0,-4 4-5 0,3-4 0 16,-3-5-1-16,4 14 0 0,-8-14 21 0,4 15 4 15,-3-7 0-15,-1-2 1 0,0 2-28 0,-6 1-5 16,-1-1-8-16,0 7 11 0,1 3-1 0,-4 0 0 15,-1 0 0-15,5 3 0 0,-4 7 24 0,0-1 5 16,3-6 1-16,-3 7 0 0,0 9-32 0,3-4-8 0,0-5 0 16,4 8 0-16,0-5-8 0,0 15-4 0,0-6 0 0,0 3 0 15,0 3 20-15,7 4 4 0,-4-1 1 0,0 4 0 16,1 5-13-16,3 4 0 0,0-3 0 0,-4 9 0 16,4-6 0-16,0 0 0 0,-4 6 0 15,8-6 0-15,-4 6 8 0,3-6-8 0,1 0 0 16,-1 0 0-16,4-3 0 0,-3-10 8 15,3 7-8-15,3-7 0 0,-3-6 0 0,4 3 0 16,-1-6 8-16,1 0-8 0,-1-3 0 0,1-3 11 0,-1-7-11 0,1 4 10 31,-1-4-33-31,1 1-6 0,-4-1-2 0,0-9-632 0,0 0-126 0</inkml:trace>
  <inkml:trace contextRef="#ctx0" brushRef="#br2" timeOffset="-69754.23">24373 1090 691 0,'0'0'61'0,"0"0"-49"15,0 0-12-15,0 0 0 0,7-10 248 0,4 1 48 16,0 9 8-16,-1-3 3 15,4-4-217-15,4 4-43 0,0-3-9 0,3-7-2 16,3 10 4-16,1-6 0 0,3 0 0 0,-3-1 0 0,3 10-26 0,-3-9-5 16,3 6-1-16,-3-10 0 0,0 7-8 0,3 3 0 15,0-7 0-15,4 1 8 0,-4-1-8 0,4 1 0 16,0 3 0-16,-1-4 8 0,-2 1-26 0,2-4-6 0,1 4 0 0,-4 0-1 31,-3-1-127-31,3 1-24 0,-3-4-6 0,-4 4-534 0</inkml:trace>
  <inkml:trace contextRef="#ctx0" brushRef="#br2" timeOffset="-69345.93">25834 196 979 0,'0'0'87'0,"0"0"-70"0,3-3-17 0,-3 3 0 15,0-10 88-15,0 10 13 0,4-9 3 0,-4 9 1 16,0 0-56-16,0 0-11 0,0 0-2 0,0 0-1 16,0 0-9-16,0 0-2 0,-7 9 0 0,0 1 0 0,0-1-1 0,0 4-1 15,-4-1 0-15,1-2 0 0,-5 9 21 0,1-4 4 16,-3 1 1-16,3 6 0 0,-8 0 7 0,1-3 1 15,-3 3 1-15,2 3 0 0,-2 3-17 0,-4 3-4 16,-1 1-1-16,5-1 0 0,-5 3-6 0,5 7-1 16,-1-9 0-16,0 2 0 0,8 4-6 0,-5-7-2 0,8-6 0 0,0 6 0 15,4 4-4-15,-1-7 0 0,8 4-1 0,3-11 0 16,0 8-5-16,7-4-1 16,3 3 0-16,1-3 0 0,-1 3-9 0,8-3 12 0,7-3-12 0,-4-3 12 15,4 3 1-15,-1 6 1 16,1-12 0-16,0 3 0 15,3 0-122-15,0-7-25 0,0 10-5 0,1-3-514 0,-1-6-104 0</inkml:trace>
  <inkml:trace contextRef="#ctx0" brushRef="#br2" timeOffset="-68719.26">25901 820 1191 0,'0'0'52'0,"0"0"12"0,-4 0-51 0,4 0-13 16,-3-13 0-16,3 13 0 0,0 0 58 0,3-3 9 16,-3-3 1-16,4 3 1 0,-4 3-9 0,0 0-1 15,3-10-1-15,-3 10 0 0,0 0-14 0,0 0-2 16,8-9-1-16,-8 9 0 0,0 0 15 15,0 0 4-15,0 0 0 0,0 0 0 16,0 0-8-16,7 0-2 0,-7 0 0 0,7 0 0 0,3-3-16 0,-3 3-3 16,-7 0-1-16,11 0 0 0,-1 0-21 0,1-6-9 15,0 3 8-15,3 3-8 0,-4 0 0 0,4 0 8 16,4 0-8-16,0-10 0 0,-1 10 0 0,1 0 0 16,-4-3 8-16,4-3-8 0,-8 12 0 0,4-6 0 0,-3 0 0 0,-11 0 0 15,7 0 0-15,-7 0 0 0,0 0 0 0,0 0 0 16,0 0 0-16,0 0 0 0,-7 13 0 0,0-4 8 15,0-6-8-15,-4 6 0 0,1 1 0 16,-8-1 0-16,0 1 0 0,4 2 0 16,-3-2 0-16,-1 5 0 0,-3-5 0 0,0 9 0 0,3-10 0 0,-3 3 0 15,3 7 0-15,1-3 0 0,-1-7-12 0,0 1 12 16,8 2-14-16,-4-2 5 0,3 9 1 16,1-10 0-16,-1-6 8 0,4 3 0 0,0 7 0 15,3-4 0-15,1-6 0 0,-1 4 0 0,1-1 0 0,3 0 0 16,0 4 0-16,3-7 0 0,1 6 0 0,-1 1 0 15,4 2 0-15,0-6 0 0,0 1 0 0,1 2 8 16,2 1-8-16,1 2 0 0,-1-6 0 0,1 4 0 16,-1-4 0-16,5 0 0 0,-1-3 0 0,0 4 8 15,3-4-8-15,-2-3 11 0,-1 6-11 0,3-3 12 0,-3-3 3 0,0 0 1 16,1 0 0-16,-1 0 0 0,3 0-16 0,-3 0 8 16,1 0-8-16,-1-3 0 0,0 3-8 0,-4-6-8 15,8 6-2-15,-4-10 0 16,-3 10-51-16,3-3-11 0,0 3-1 0,0-6-1 15,0 0-144-15,-3-1-29 0</inkml:trace>
  <inkml:trace contextRef="#ctx0" brushRef="#br2" timeOffset="-68170.77">26342 155 1904 0,'-14'6'84'0,"14"-6"18"0,-7 4-82 0,-4-4-20 15,4 6 0-15,0-3 0 0,4 6 31 0,3-9 1 16,-4 10 1-16,4-1 0 0,4 4-9 0,-1-4-3 16,1-6 0-16,3 7 0 0,-4 9-9 0,8-10-1 15,-1 3-1-15,4 1 0 0,4 6-10 0,0 3 0 16,3 0 0-16,-3-3 8 15,6 2-8-15,1 1 0 0,0 0 9 0,3 10-9 16,-3 2 0-16,-1-6 0 0,-3 4 0 0,-3-1 0 0,3 4 0 0,-3-4 0 16,-1 0 0-16,-2 1 0 0,-5-1 11 0,-3-9-3 15,0 9 0-15,0-2 0 0,-3-4 17 0,-4 3 3 16,0-3 1-16,-4 3 0 0,4 4-13 0,-3-7-4 16,-4 6 0-16,0-3 0 0,-4 4-12 0,4-1 0 0,-4-6 0 0,1 6 0 15,-1-2 0-15,1 2 8 0,-1-6-8 0,-3 3 12 16,-4-6-12-16,1 0 0 0,-1-3 0 0,0 3 0 15,-3 3 0-15,0-9 0 0,4-1 0 0,-5 1 0 16,1-3-20-16,0-4-4 0,3-6-1 0,1 7 0 31,3-1-175-31,0-9-34 0,-8-13-7 0,8 4-2 0</inkml:trace>
  <inkml:trace contextRef="#ctx0" brushRef="#br2" timeOffset="-67705.17">26945 983 633 0,'0'0'56'0,"0"0"-44"0,0 0-12 0,-3-6 0 16,3 3 249-16,0 3 48 0,0 0 10 0,0 0 1 15,0 0-244-15,0 0-50 0,0 0-14 0,0 0 0 16,0 0 13-16,0 0-3 0,0 0-1 0,7 0 0 16,3 3-9-16,1-3 0 0,-1 0 9 0,5 0-9 15,-1 0 0-15,3 0 8 0,1 0-8 0,-4 0 0 16,0 0 9-16,0 0-9 0,4 0 12 0,-4 0-12 31,7 0-102-31,-7 0-27 0,-3-3-6 0,3 3-1 0</inkml:trace>
  <inkml:trace contextRef="#ctx0" brushRef="#br2" timeOffset="-67405.7">26839 1250 1890 0,'-7'-10'84'0,"7"10"16"0,-7 0-80 0,7 0-20 0,0 0 0 0,0 0 0 16,0 0 20-16,0 0-1 0,0 0 0 0,0 0 0 15,0 0-2-15,11 0 0 0,-1-3 0 0,1-3 0 16,3 3-9-16,4-1-8 0,-1-2 12 0,8 6-12 16,-4-3 0-16,7-3 0 0,4 6 0 0,0 0 0 15,0 6 0-15,3-3-9 16,-3-3 9-16,-1 6-604 0,5 1-115 16</inkml:trace>
  <inkml:trace contextRef="#ctx0" brushRef="#br2" timeOffset="-63520.38">27707 2736 1209 0,'-10'-9'108'0,"6"9"-87"16,-3 0-21-16,0-4 0 0,7 4 134 0,-4 0 22 15,4-6 5-15,0 6 1 0,0 0-118 0,0 0-23 16,0 0-5-16,0 0 0 0,0 0 8 0,0 0 1 16,7 6 1-16,-7-6 0 0,15-6 6 0,-5 6 0 15,8 0 1-15,-4 0 0 0,0 0 8 0,4 0 2 16,-1 0 0-16,4 0 0 0,-3 0-11 0,3 0-1 15,-3 0-1-15,3 0 0 16,0 0-14-16,4 0-4 0,0 0 0 0,3-3 0 0,4 3-4 0,-4-6 0 16,4-1-8-16,-1 1 12 0,-6 6-12 0,-4-3 8 15,7 3-8-15,-6-6 0 0,2 6 8 0,-6 0-8 16,-4 6 0-16,0-6 9 0,-3 0-9 0,-1 0 0 16,-3 0 9-16,-3 3-9 0,-4-3 0 0,0 0 9 15,0 0-9-15,0 0 0 0,0 0 9 0,0 0-9 16,0 0 0-16,0 0 9 0,0 0-9 0,0 0 0 0,0 0 9 0,0 0-9 15,0 0 8-15,0 0-8 0,0 0 8 0,0 0-8 16,0 0 9-16,0 0-9 0,0 0 12 0,0 0-12 16,0 0 10-16,0 0-10 0,-4 6 8 15,-6 1-8-15,6-1 0 0,-3-3 8 0,-3 7-8 0,3-7 0 16,-4 12 0-16,4-12 0 0,-4 10 0 0,4-7 0 16,0 4 0-16,0 2 0 0,0-2 0 0,0 2 0 15,0-2 0-15,0 2 0 0,0 1 0 0,0 2 0 0,3-5 12 16,1 2-4-16,-4 1 0 0,3-1 0 15,-3 4-8-15,4-3 8 0,-1-1-8 0,-3 7 8 16,4-6-8-16,-5 5 0 0,1 1 0 0,0-3 0 16,-3 6 0-16,3 0 0 0,0-7 0 0,0-2 8 15,-4 0-8-15,4 8 0 0,0-5 0 0,0 0 0 16,0-7 0-16,3 10 0 0,-3-6 8 0,0 5-8 16,4-8 0-16,-1-1 0 0,1 4 9 0,-1-10-9 0,1 3 10 0,3-6-2 15,-4 3-8-15,4-3 12 0,0 0 2 0,0 0 0 16,-7 0 0-16,3 3 0 0,-3-3-2 0,4 0 0 15,-4-3 0-15,0 3 0 0,0-3-12 0,0-3 9 16,3 6-9-16,-3 0 8 0,0-3-8 0,0 3 0 0,0-7 0 0,0 1 0 16,0 0 19-16,3-3-2 0,-3 5 0 15,4-5 0-15,-4-4 7 0,3 4 0 0,-3 3 1 16,3-7 0-16,-3-6 4 0,0 7 1 0,0-1 0 0,0-5 0 16,0 2-17-16,4-3-3 0,-8 0-1 0,4-3 0 15,-4 3 4-15,4-3 1 16,0 1 0-16,-3 2 0 0,-1 3-5 0,4-6-1 0,-3 3 0 15,2 0 0-15,1 7-8 0,0-1 0 16,-3-2 0-16,6-1 0 0,-3-3 0 0,4 10 0 16,-1 6 0-16,1-7 0 0,3 7-13 0,0-3 1 0,0 3 1 0,0 3 0 31,3-7-27-31,-3 7-6 0,11 0 0 0,-4-3-1 16,0 3-69-16,3 0-14 0,5 0-2 0,-5 0-645 0,1 0-129 0</inkml:trace>
  <inkml:trace contextRef="#ctx0" brushRef="#br2" timeOffset="-62166.07">28970 2382 633 0,'0'0'56'0,"0"0"-44"15,0 0-12-15,0 0 0 0,0 0 152 0,0 0 29 16,0 0 6-16,0 0 1 0,4-4-89 0,3 1-18 0,-7 3-3 0,3-6-1 16,-3 6-12-16,4-3-2 0,-1-6-1 0,4-1 0 15,-3 1-10-15,-1 6-3 0,1-7 0 0,-1 1 0 16,-3-1-13-16,4 1-2 0,-4-4-1 0,4 10 0 15,-4-16-8 1,0 10-1-16,0-4-1 0,-4 4 0 0,0-3-7 0,4-7 0 16,-3 9-1-16,-4-5 0 0,3 5 9 0,-6-9 1 15,6 7 1-15,-6 2 0 0,3 1-12 0,0 0-2 0,-4 6-1 0,0-4 0 16,1 4-11-16,-1 3 0 16,1 0 0-16,-4 3 0 0,3 4 0 0,-3-4 0 0,0-3-10 0,3 9 10 15,1 0-9-15,-5 1 9 0,5-1-8 0,-4 4 8 16,3-4 0-16,4 7-10 0,0 0 10 0,0-4 0 15,-4 1 0-15,4 15 0 0,0-6 10 0,-3 3-2 16,-1 3-8-16,4 0 0 0,-4 7 8 0,4-1-8 16,0 7 13-16,0 0-1 0,4 3-1 0,-4-3 0 0,0 2-11 0,0 1 8 15,0-3-8-15,0 3 8 0,3-6-8 0,-3-4 0 16,3-2 0-16,1-1 0 0,-1 0 10 0,1 4-10 16,-1-10 12-16,1 0-12 0,3-3 14 0,0 0-4 15,0 0-1-15,0-7 0 0,0 7-9 0,0-9 12 16,-4 6-12-16,4-7 12 0,-3 7-12 0,3-3 0 15,-7-1 0-15,7-2 0 32,-4 0-30-32,1-4-2 0,3 0 0 0,0 1 0 0,-4-7-32 0,4 6-8 0,0-9 0 0,0 0-1 15,0 0-98-15,0 0-19 0,0 0-4 0,0 0-552 16</inkml:trace>
  <inkml:trace contextRef="#ctx0" brushRef="#br2" timeOffset="-61782.81">28444 2908 806 0,'0'0'72'0,"0"0"-58"16,-7 0-14-16,4 0 0 0,-8 0 206 0,4 7 38 0,0-7 8 0,0 0 2 15,0 0-162-15,0 3-33 0,4-3-7 0,3 0 0 0,0 0 7 0,0 0 1 16,-8 0 1-16,8 0 0 16,0 0-1-16,0 0-1 0,0 0 0 0,0 0 0 15,0 0-7-15,11-3-2 0,-4 3 0 0,4-10 0 16,-1 10-11-16,1-3-3 0,3-3 0 0,0 6 0 0,0-3-16 0,4-4-4 15,-1 4-1-15,5 3 0 0,-1 0-15 0,0-6 11 16,0 3-11-16,4 0 10 0,-4-3-10 0,0 6 12 16,0 0-12-16,-3-4 12 15,0 4-39-15,-4 0-7 0,-4 0-2 0,1 0 0 16,-1 0-168-16,1 0-35 0,3 0-6 0,-3 0-2 0</inkml:trace>
  <inkml:trace contextRef="#ctx0" brushRef="#br2" timeOffset="-60448.86">28219 3310 702 0,'-21'0'31'0,"13"6"6"0,-2-6-29 0,3-6-8 16,0 6 0-16,3 0 0 0,4 0 38 0,0 0 6 0,-3 0 2 0,3 0 0 15,-4-6 24-15,4-1 5 0,0 7 1 0,4 0 0 16,-4 0-15-16,0 0-2 0,3-3-1 0,1 3 0 15,3 0 18-15,-4-6 3 0,-3 6 1 0,0 0 0 16,0 0-16-16,7 6-4 0,-7-6 0 0,7 0 0 16,4 3-12-16,3-3-2 0,-7 7-1 0,4-1 0 15,-1-6-16-15,5 0-3 0,-1 0-1 0,-4 6 0 0,1-6 1 0,3 0 0 16,4 0 0-16,-4 0 0 0,0 0-7 0,-4 0-2 16,4 0 0-16,1-6 0 0,-5 6 0 0,1 0 0 15,-4 0 0-15,0 0 0 0,-7 0-8 16,0 0-1-16,0 0-8 0,0 0 12 15,0 0-12-15,0 0 11 0,0 0-11 0,0 0 10 0,0 0-10 16,-4 9 0-16,1 1 0 0,-4-1 0 16,-4 0 0-16,4 1 0 0,-3-1 0 0,2 4 0 0,-2-10 0 15,-1 9 0-15,-3 4 0 0,7-13 0 16,-3 10 0-16,-1-4-11 0,0 1 11 0,1-1-8 0,-1 0 8 0,4-5 0 16,-3 5 0-16,-1 4 8 0,4-4-8 0,0 0 0 15,-4 1 0-15,1-1 0 0,6-6 0 0,-3 10 0 16,0-7 0-16,0 4 0 0,0-7 0 0,3 6 0 15,-3 0 0-15,7-9 0 0,-3 4 0 0,3-4 0 0,0 0 0 0,0 0 0 16,0 0 0-16,0 0 0 0,0 0 0 0,0 0 0 16,0 0 0-16,0 6 0 0,0-6 0 0,0 0 0 15,0 0 0-15,3 9 0 0,4-2 0 0,0-1 0 16,-7-6 0-16,4 3 0 0,-4-3 0 0,0 0 0 16,4 9 8-16,-4-9-8 0,7 10 10 0,-7-10-10 15,7 3 0-15,0 3 8 0,0-3-8 0,0-3 0 16,-7 0 0-16,0 0 0 0,0 0 0 0,10 13 0 31,-3-13-24-31,1 0-8 0,-8 0-2 0,7 0-990 0</inkml:trace>
  <inkml:trace contextRef="#ctx0" brushRef="#br2" timeOffset="-59195.75">29485 2197 460 0,'0'0'20'0,"0"0"5"0,0 0-25 0,0 0 0 0,0 0 0 0,0 3 0 16,0-3 199-16,-3 9 34 15,3 1 7-15,-4-7 2 0,-3 6-137 0,0 10-27 0,0-16-6 0,-4 6 0 16,1 10 0-16,-4-9 0 0,0 2 0 0,3 1 0 15,-7 6-4-15,1-7-1 0,-1 7 0 0,0-7 0 16,4 7-13-16,0 3-2 0,0 0-1 0,-4 0 0 16,1 0-23-16,-1 9-4 0,1-2 0 0,-5 5-1 15,5-2-7-15,-1 8 0 0,4 1-1 0,-4-3 0 16,4 2-15-16,0-2 9 0,0 0-9 0,3 2 8 0,4-2-8 16,0 0 0-16,0-1 0 0,4-2 0 15,-1 9 0-15,4-13 8 0,0 7-8 16,4-7 8-16,3 0-16 0,0-5-4 0,0 2-1 0,3-6 0 31,-2 3-44-31,2-10-9 0,1 1-2 0,-1-6 0 16,4 5-45-16,1-8-10 0,-1-1-1 0,0-3-437 0,0-3-87 0</inkml:trace>
  <inkml:trace contextRef="#ctx0" brushRef="#br2" timeOffset="-58695.99">29393 2893 1897 0,'0'0'84'0,"0"0"17"0,-7 0-81 0,7 0-20 15,0 0 0-15,0 0 0 0,0 0 40 0,0 0 3 0,0 0 1 16,0 0 0-16,0 0-16 0,11-7-4 16,-4 7 0-16,0 0 0 0,0-3-10 0,4 3-2 0,-1-6-1 0,4 3 0 15,-3 3 8-15,0-3 1 0,3 3 1 0,-7 0 0 16,3 0-33-16,1 0-8 0,-4 0 0 0,4 3-1 16,-4 0 21-16,0 3 0 0,-7-6-9 0,3 3 9 15,1 7-13-15,-4-10 1 0,3 6 0 0,-3 7 0 16,-3-10 1-16,3 3 1 0,-7-3 0 0,3 7 0 15,-3-1 10-15,0-6-10 0,0 10 10 0,-4-7-10 0,1 3 10 0,-1-5 0 16,1 8 0-16,-4-3 0 0,-1 1 0 0,1 2 0 16,4-2 0-16,-4-1 0 0,0 10 0 0,3-10 0 15,-3 4 0-15,7 0-8 16,0-4 8-16,0 0 0 0,0 4 0 0,3-4 0 0,4 1 0 0,0-7 0 16,-3 6 8-16,6 1-8 0,1-1 0 0,-1-6 0 15,4 3 0-15,-3 1 0 0,3-7 8 16,3 6-8-16,1-3 8 0,3 3-8 0,0-6 0 0,0 0-10 15,0 0 1-15,4 0 0 16,0 0-130-16,-4 0-25 0,3 0-6 0,-2-6-1 0</inkml:trace>
  <inkml:trace contextRef="#ctx0" brushRef="#br2" timeOffset="-58178.56">29827 2313 1555 0,'-17'-7'138'0,"10"7"-110"0,-4 0-28 0,4 7 0 0,-4-4 91 0,4-3 13 16,7 0 2-16,-3 9 1 0,-4 1-79 0,3-7-16 15,4 6-4-15,4 1 0 0,-4-1 9 0,3 3 2 16,1-2 0-16,3-1 0 0,0 7-19 0,4-7 10 15,3 10-10-15,0-6 8 0,0 15 9 0,4-16 2 16,-4 10 0-16,0 7 0 0,7-4-3 0,-3 3 0 0,-1 3 0 0,-3 1 0 16,4 2-16-16,-4 1 0 15,0 2 0-15,-3-2 0 0,-4 2 0 0,3-2 12 16,-3-4-3-16,-3 4 0 16,0 2 23-16,-1-2 4 0,1 9 0 0,-4-3 1 0,0 2-23 0,0-5-5 0,-7-3-1 0,3-7 0 15,0-3 21-15,-3 3 4 0,0-3 1 0,-3-6 0 16,-1 3-34-16,1-3 0 15,-5-7 0-15,1 7 0 0,0-9 13 0,0 2-4 16,-3 1-1-16,-5-4 0 16,1 0-102-16,-4-5-21 0,8 2-4 0,-8-3-879 0</inkml:trace>
  <inkml:trace contextRef="#ctx0" brushRef="#br2" timeOffset="-57712.95">30441 2886 1785 0,'0'0'79'0,"-3"0"17"0,-4 0-77 0,7 0-19 0,0 0 0 0,0 0 0 15,0 0 76-15,0 0 12 0,0 0 3 0,0 0 0 16,0 0-23-16,0 0-5 0,7 0-1 0,3 0 0 16,4 0-20-16,-3 0-4 0,3 0-1 0,0 0 0 15,7 0-2-15,-3-3-1 16,0 3 0-16,-1 0 0 0,4-6-18 0,-3 6-4 0,3-3-1 0,-3 3 0 16,3 0-11-16,-3-3 0 0,6-3 0 0,-2 6 0 15,-1-4 0-15,0 4 0 16,4 0 0-16,-4 0 0 15,0-6-48-15,-7 6-8 0,4 6-1 0,-1-6-1 16,4 0-178-16,-6 0-36 0,2-6-8 0,1 6 0 0</inkml:trace>
  <inkml:trace contextRef="#ctx0" brushRef="#br2" timeOffset="-57368.18">30540 3150 2430 0,'0'0'108'0,"0"0"21"0,0 0-103 0,7 0-26 16,0 0 0-16,0 0 0 0,4-3 37 0,-4 3 3 16,3 0 0-16,1 0 0 0,0 0 0 0,3 0 0 15,0 0 0-15,3 0 0 0,-2 0-26 0,6-7-5 0,0 7-1 0,-4-3 0 16,5 0-8-16,-1-3 0 0,0 3 0 0,0-3 0 16,4 6-12-16,-4-4 12 0,0 4-10 0,-3 0 10 15,3-6-166-15,0 3-27 0,-3-6-6 0</inkml:trace>
  <inkml:trace contextRef="#ctx0" brushRef="#br2" timeOffset="-55538.55">31560 2538 748 0,'-11'0'67'0,"11"0"-54"0,0 0-13 0,0 0 0 16,0 0 140-16,0 0 24 0,0 0 6 0,0 0 1 0,0-3-92 0,0-3-19 15,0 0-3-15,0 6-1 0,7-7 25 0,-3 4 5 16,-4-3 1-16,3-3 0 0,4 5-23 0,0-5-5 15,-3 6-1-15,6-3 0 0,-3-1-13 0,4 1-2 16,-4-3-1-16,4 6 0 0,-4-4-10 0,3-5-1 16,1 2-1-16,-1 7 0 0,4-3-10 0,-3 0-3 15,3-1 0-15,-3 4 0 0,3-6-7 0,0-1-2 16,-3 10 0-16,3-9 0 16,0 9 4-16,0-3 0 0,-4 3 0 0,1-6 0 15,0 3-12-15,3-1 8 0,-4-2-8 0,1 6 8 0,-1 0-8 0,1 0 0 16,0 0 0-16,-1 0 0 0,1 6 0 0,-4-2 0 15,0-1 0-15,4 3 0 0,-8-3 0 0,4 6 0 16,-3 4 0-16,3-4 0 0,-4 4 0 0,1-4 10 16,3 10-2-16,-4-6-8 0,1 6 0 0,-1 2 0 15,1-2 0-15,-4 6 0 0,0-3 0 0,-4 3 0 0,4-3 0 0,-7 3 0 16,4 7 8-16,-8-4-8 0,4-3 0 0,-3 3 0 16,-1-3 0-16,0 4 8 0,1-4-8 0,-1-3 0 15,-3 6 10-15,0-6-10 0,0 0 8 0,0 0-8 16,3 0 8-16,-3-3-8 0,0 2 0 0,0-2 8 15,0 3-8-15,0-3 0 0,0-3 9 0,3 3-9 16,-3-1 9-16,0-8-9 0,0 5 12 0,0-5-12 16,3 2 0-16,-3 4 0 0,3-13 0 0,-3 10 0 0,4-13 0 15,-1 6 0-15,0-6 0 0,1 3-12 16,-1-6 3-16,4 3 1 0,-3-6 0 0,6-1 0 16,1 1 8-16,-1 3-12 0,-3-13 12 0,7 4-12 15,3-1 4-15,-3 1 0 0,0 2 0 0,4-8 0 16,0 5-12-16,3 0-1 0,-4-2-1 0,1 2 0 15,-1 1 22-15,4 2-9 0,0 1 9 0,0-1 0 0,-3 1 0 0,3 3 0 16,0 0 0-16,0 2 0 0,0-5 13 16,4 3 7-16,-4 6 0 0,3 0 1 0,-3 0-21 0,4 0-13 15,-11 0 1-15,11 0 1 0,-1 0 11 0,-3 0 11 16,4 0-3-16,-1 6 0 0,1-3 4 0,3 3 1 16,-3-2 0-16,-1 5 0 0,1 0 2 0,3 4 0 0,-4-4 0 15,1 4 0-15,3-1 5 0,-3 7 0 16,3 0 1-16,-4 0 0 0,5-3-2 0,-1 5-1 0,-4-5 0 0,4 6 0 15,0-6-18-15,1 3-11 0,-5-1 2 0,1 1 0 16,-1-3 9-16,1-7 12 16,-1 10-2-16,-6-9-1 15,7-4-30-15,-4 3-7 0,-4-3 0 0,-3-6-1 16,0 0-131-16,0 0-27 0,0 0-5 0</inkml:trace>
  <inkml:trace contextRef="#ctx0" brushRef="#br2" timeOffset="-55011.38">32604 2451 345 0,'0'0'31'0,"0"0"-31"16,0 0 0-16,0 0 0 0,0 0 279 0,0 0 49 15,0 0 11-15,0 0 1 0,0 0-226 0,0 0-46 16,0 0-8-16,0 0-3 0,-4 3 15 0,4-3 2 16,-10 6 1-16,6-3 0 0,-3 3-14 0,7-6-2 0,-3 4-1 0,-5 5 0 15,5-6-18-15,-4 6-4 0,3-5-1 0,1 5 0 16,-4-3-3-16,3 4-1 0,-3 2 0 0,0-2 0 16,7 5-14-16,-7 1-2 0,0 6-1 0,-7 0 0 15,0 3-2-15,0 6 0 0,-4 7 0 0,-3-7 0 16,0 10 6-16,0-6 1 0,3 5 0 0,-3-8 0 15,0 2 5-15,3 1 0 0,4 2 1 0,0-2 0 16,0-4-25-16,3 1 0 0,4-1 0 0,-4-9 0 16,4 6 8-16,0-6-8 0,0 0 8 15,4-3-8 1,3-4-20-16,-4-5-8 0,4 9-3 0,-3-10 0 16,3-6-42-16,3 10-9 0,-3-13-2 0,0 0 0 0,0 0-122 0,0 0-25 15</inkml:trace>
  <inkml:trace contextRef="#ctx0" brushRef="#br2" timeOffset="-54643.69">32628 2366 1209 0,'0'0'108'0,"0"0"-87"0,0 0-21 0,0 0 0 0,0 0 144 0,0 0 25 0,0 0 5 0,0 0 1 15,0 0-115-15,0 0-22 0,0 0-5 0,0 0-1 16,0 0 26-16,-3 0 5 0,3 0 1 0,-7 3 0 16,3 3-13-16,1 1-3 0,3 8 0 0,0-12 0 15,0 16 0-15,0-9 0 0,0 2 0 0,0 1 0 16,0 9-22-16,0-4-5 16,0 4-1-16,0 0 0 0,0 7 6 0,0 2 1 15,0-6 0-15,0 6 0 0,0 1-11 0,0-1-1 0,0 0-1 0,0 7 0 16,0-10-3-16,0 4-1 15,3-1 0-15,-3 0 0 0,4-2-10 0,-4 2 0 0,3 0 0 0,1-6 0 16,-4 4 0-16,3-4 0 0,-3 0 0 0,4-3 0 16,-1 0 0-16,-3-7 0 0,0 4 0 0,0 0 0 15,4-6 0-15,-4 5-17 0,-4-8 2 0,4-1 1 16,0 4-45-16,0-10-9 0,0-3-1 0</inkml:trace>
  <inkml:trace contextRef="#ctx0" brushRef="#br2" timeOffset="-54329.73">32276 3065 1447 0,'0'0'64'0,"0"0"13"0,0 0-61 16,0 0-16-16,0 0 0 0,0 0 0 0,0 0 130 0,0 0 23 16,0 0 5-16,0 0 1 0,0 0-53 0,10 0-10 15,-6-3-3-15,6 3 0 0,1-6-21 0,3 6-5 0,4-3-1 0,-1-4 0 16,-3 7-30-16,8-3-7 0,2 3-1 0,-6-3 0 16,3-3-12-16,-3 6-4 0,-1-3 0 0,5 3 0 15,-5 0-12-15,1-7 11 16,-4 4-11-16,0-6 10 15,0 9-38-15,-3-3-7 0,-4-4-1 0,0 7-1 16,3-3-191-16,-3 3-37 0,1-18-8 0,2 14-2 0</inkml:trace>
  <inkml:trace contextRef="#ctx0" brushRef="#br2" timeOffset="-53018">32953 2918 1267 0,'0'0'112'0,"0"0"-89"16,0 0-23-16,0 0 0 15,-7 0 84-15,7 0 12 0,0 0 2 0,0 0 1 0,-4-3-37 0,4 3-7 16,0 0-2-16,0 0 0 0,-3 0 20 0,3 0 4 16,0 0 1-16,0 0 0 0,-4-10-12 0,4 10-2 15,0 0-1-15,0 0 0 0,7-3-13 0,0-3-2 16,4-4-1-16,0 10 0 0,-1-3-6 0,4 3-1 15,4-9 0-15,-7 9 0 0,-1-9-12 0,4 9-2 0,0-4-1 0,4 4 0 16,0-6-17-16,-1 3-8 16,4-3 8-16,1 6-8 0,-1 0 0 15,-4 0 0-15,1 0 0 0,-4 0 0 0,-3 0 0 16,3 0 0-16,-4 0 0 0,-10 0 0 0,0 0 0 0,11 6 0 16,-11-6 0-16,11 9 0 0,-11-9 8 0,0 0-8 0,0 0 12 0,7 4-4 15,-4 5-8-15,-3 0-9 16,-3-6 9-16,-1 7-13 0,1-1 13 0,-4 1-9 0,-1-1 9 0,-2-3-8 15,-4 10 8-15,3-7 0 0,-6-2 0 0,2 8-8 16,-2-2 8-16,-1-1 11 0,4-2-3 0,-4 9 0 16,4-7-8-16,-3 7 0 0,3-3 0 0,3-10 0 15,4 7 0-15,3-4 0 0,-3 0 0 0,4-5 0 16,-4 5 0-16,3 3 0 0,1-2 0 0,-1-1 0 16,1 4 0-16,3-4 0 0,-4-3 0 0,4 1 0 15,0 8 0-15,0-11 0 0,0-4 0 0,4 9 0 16,-1 0 0-16,1 1 0 0,-1-7 0 0,-3 6 0 0,0 1 0 0,7-7 10 15,-3 3-10-15,3-3 10 0,3 7-10 0,1-1 12 16,3-9-12-16,4 3 12 16,3 4-3-16,-3-1 0 0,3-6 0 0,0 0 0 0,0 6-9 15,0-6 0-15,0 3 0 0,4-3 0 16,-4 0-24-16,0-3-9 0,-3 3-3 0,3-6 0 16,4 6-148-16,-4 0-31 0,0 0-5 0</inkml:trace>
  <inkml:trace contextRef="#ctx0" brushRef="#br2" timeOffset="-51706.06">30515 4574 748 0,'0'0'67'0,"0"0"-54"16,0 0-13-16,0 0 0 0,0 0 217 15,0 0 41-15,0 0 8 0,0 0 2 0,0 0-147 16,0 0-29-16,0 0-5 0,0 0-2 16,-7 0-7-16,7 0-2 0,0 0 0 0,0 0 0 0,0 0-21 0,0 0-5 15,0 0-1-15,7 0 0 0,0-4-11 0,4-2-2 16,-4 6-1-16,0 0 0 0,4 0-16 0,-1-3-3 16,-3 3-1-16,0-6 0 0,4 6-15 0,-4 0 8 0,-7 0-8 0,7-7 0 15,4 1-8-15,-4 6-8 0,0 0-2 16,0-3 0-1,-7 3-102-15,7 3-21 0,0-3-4 0,0 0-1 16,0 0-57-16,4 0-11 0</inkml:trace>
  <inkml:trace contextRef="#ctx0" brushRef="#br2" timeOffset="-49844.68">30501 4542 403 0,'0'0'17'0,"0"0"5"16,-3 0-22-16,-4 0 0 0,3 0 0 0,4 0 0 15,-7 0 180-15,7 0 31 0,-7 0 6 0,0 0 2 16,3-3-51-16,4 3-11 0,0 0-1 0,0 0-1 16,0 0-34-16,0 0-6 0,0 0-2 0,0 0 0 15,0 0-17-15,0 0-3 0,0 0-1 0,0 0 0 16,7 0-22-16,4 0-5 0,0-6-1 0,3 3 0 0,0-4-37 0,0 4-8 15,0 3-2-15,0-9 0 0,4 9-5 0,-1-3-2 16,5-4 0-16,-5 4 0 0,4-6-10 0,1 9 0 16,-1-10 0-16,0 10 0 0,0-3 0 0,0-3 0 15,-3 6 0-15,0 0 0 0,-1-3 0 0,-3 3 0 16,-3 0 0-16,-1-3 0 0,1-4 0 0,-7 7-20 16,3 0 3-16,-7 0 1 15,0 0-44-15,0 0-9 0,0 0-2 0,0 0 0 16,0 0-37-16,10 7-7 0,-3-7-1 0,-7 0-1 15,0 0-24-15,7 3-5 0,4-6-1 0,-1 3-382 0,5 0-77 0</inkml:trace>
  <inkml:trace contextRef="#ctx0" brushRef="#br2" timeOffset="-48868">30544 4846 115 0,'0'0'10'0,"0"0"-10"0,-8 3 0 0,1-3 0 16,0 0 329-16,0 0 64 0,7 0 13 0,-7 0 2 16,0 7-233-16,0-7-47 0,0 3-10 0,0-3-2 15,7 0-26-15,0 0-6 0,-4-10 0 0,4 10-1 16,0 0-2-16,0 0 0 0,4 0 0 0,0-6 0 15,-1 0-13-15,4 6-4 0,4-9 0 0,-1 5 0 16,1-2-12-16,-1 3-2 0,5-6-1 0,2 9 0 16,-3-10-13-16,4 1-2 0,0 9-1 0,3-7 0 15,0 1-21-15,0-3-4 0,4-1 0 16,-1 7-8-16,1 0 0 0,0-3 0 0,0 3 0 0,-4 3 0 16,0-7 0-16,-3 4-12 0,-4 3 0 0,0 0 0 15,-4 0-112-15,-3 0-21 16,4 3-5-16,-11-3-678 0,0 0-136 0</inkml:trace>
  <inkml:trace contextRef="#ctx0" brushRef="#br2" timeOffset="-46088.76">31270 4310 172 0,'0'0'16'0,"0"0"-16"0,0 0 0 0,0 0 0 16,0 0 230-16,0 0 43 0,0 0 9 0,0 0 2 15,0 0-124-15,0 0-25 0,0 0-5 0,0 0-1 16,0 0-52-16,0 0-10 0,0 0-3 0,4-3 0 0,-4-6-9 0,3-1-3 15,1 7 0-15,-1-6 0 0,4 2-3 0,-3 1-1 16,3 0 0-16,0-4 0 16,0 1-16-16,4 6-4 0,-4-7-1 0,0 7 0 15,3-6-12-15,1 3-3 0,-4-7 0 0,0 13 0 16,0-3 12-16,0-6 3 0,0 2 0 0,-7 7 0 16,0 0-18-16,7-3-9 0,0-6 10 0,0 9-10 15,0-3 8-15,4 3-8 0,0-7 0 0,-1 4 9 0,1 3-9 0,-1 0 8 16,1 0-8-16,0 0 8 0,3 0-8 0,-4 3 0 15,-3 4 0-15,4-7 0 0,3 3-13 0,-3 6 5 16,-8 4 8-16,8-4-13 0,-4 10 13 0,0-7 0 16,0 10-10-16,0-3 10 0,0 3 0 0,-4 0 0 15,1 0-9-15,0 0 9 0,3 6 0 0,-4-6 0 16,1 6 0-16,-1-3 9 0,4-3-9 0,-7 7 8 16,0-7-8-16,0 3 8 0,0-6-8 0,-3 2 10 0,-4 8-10 0,0-4 10 15,0-3 0-15,-8 6 0 16,1 0 0-16,-3-3 0 0,-4 3-10 0,3-6 0 15,-3 0 0-15,0 0 0 0,-4 0 0 0,4 0-11 16,-4 0 3-16,0 0 0 0,4-6 8 0,0-1 0 0,3-5-9 0,1 2 9 16,3 4 0-16,-1-13 0 15,5 10 0-15,-1-13 0 0,4 0 0 0,0 0 0 16,0 0 0-16,0 0 0 0,4-6-16 0,-1-1 2 16,0 4 0-16,1-6 0 0,-1 2 1 0,1-8 0 0,3 5 0 0,-4-2 0 15,4-4-7-15,0 0 0 0,0 1-1 0,4 2 0 16,-1 1 5-16,1-1 0 0,-1 4 1 0,5-1 0 15,-5 1 15-15,4 6 0 0,0-3 0 0,0 2 0 16,0 4 0-16,4 0 16 0,-4 4-3 0,4-4-1 16,-1 9 0-16,1-9-1 0,-1 9 0 0,4-6 0 0,0 7 16 0,-3-1 3 15,3 1 1-15,-3-1 0 0,-1-6-10 0,4 10-1 16,4-7-1-16,-4 3 0 0,0 1-7 0,-3-4 0 16,3 4-1-16,-3-1 0 15,-1 0-11-15,4 1 0 0,-3-7 0 0,-1 9 8 0,5-12-8 0,-5 10 0 16,1-4 0-16,-1-3 0 31,1-3-78-31,-4 0-18 0,0 0-3 0,0 0-612 0,4 0-122 0</inkml:trace>
  <inkml:trace contextRef="#ctx0" brushRef="#br2" timeOffset="-45230.83">31919 4595 576 0,'0'0'25'16,"0"0"6"-16,0 0-31 0,0 0 0 16,0 0 0-16,0 0 0 0,-3-9 226 0,3 9 39 0,-7 0 8 0,3-3 2 15,-3 0-145-15,7 3-29 0,0 0-5 0,0 0-2 16,-3-6-21-16,3 6-4 0,-4-4-1 0,4 4 0 16,0 0-16-16,0 0-3 0,0 0-1 0,4-6 0 15,3 3-15-15,0 3-3 0,0-6-1 0,3 6 0 0,1 0-3 0,3-7-1 16,-3 7 0-16,3-6 0 0,0 6-7 0,4 0-2 15,-1 0 0-15,-3 0 0 0,7 0-8 0,-3-3-8 16,-4 3 9-16,4 0-9 0,-4 3 8 0,4-3-8 16,-4 0 0-16,0 0 9 0,-4 0-9 0,1 0 0 15,-11 0 0-15,14 6 0 0,-3 1 0 0,-11-7 0 0,10 0 8 16,-10 0-8-16,7 0 0 0,-7 0 0 0,11 9 0 0,-11-9 0 16,7 0 0-16,-7 0 0 0,0 0 0 15,3 10 8-15,-3-10-8 0,8 9 0 0,-8-9 0 0,3 3 0 16,-3-3 8-16,0 0-8 15,4 9 8-15,-4-9-8 0,0 0 0 0,7 7 0 0,-7-7 0 16,0 0 0-16,7 3 0 0,-7-3-14 16,0 0 5-16,0 0 1 0,0 0 8 0,0 0 11 15,0 0-3-15,0 0 0 0,0 0-8 0,0 0 0 16,0 0 0-16,3 9 0 0,-3-9 0 0,0 0 0 0,-3 10 8 16,3-7-8-16,-4 6 0 0,1-6 0 0,3-3 0 0,-4 10 0 15,-3-1 0-15,0-3-14 0,0 1 5 0,0 2 1 16,0 1-4-16,0-1-1 0,-7 0 0 0,3 1 0 15,1-1 2-15,-1 4 1 0,-3-4 0 0,3 4 0 16,-3-4 10-16,0 0-13 0,-4 4 5 0,4 0 8 16,0-4-12-16,4 0 12 0,-5 4-10 0,1-4 10 15,4 1-13-15,-4-1 3 0,3-3 1 0,-3 10 0 0,3-13-6 0,1 10-1 16,-1-7 0-16,1 3 0 0,-1 1 16 0,0-4-12 16,4 0 12-16,4-2-12 0,-4 5 12 0,7-9 0 15,0 0 0-15,-4 9 0 0,4-9 24 0,0 0 5 16,0 0 1-16,0 0 0 0,0 0-18 0,4 3-3 15,-1 7-1-15,4-4 0 0,0 0 16 0,8-6 4 16,-5 0 0-16,1 0 0 0,3 0 2 0,3 0 1 16,1 0 0-16,3 0 0 0,-3 0-31 15,3 0 0-15,-3 0-8 0,3 0 8 0,-3 0 0 0,3 0 0 16,0 0 0-16,-3 0 0 0,-1 0 0 0,1 7 0 16,-1-4-8-16,1 3 8 0,-4-6 0 0,4 3-10 15,-1-3 10-15,-2 7-8 16,-1-1-30-16,0-6-6 0,-4 0 0 0,1 0-1102 0</inkml:trace>
  <inkml:trace contextRef="#ctx0" brushRef="#br2" timeOffset="-44811.21">32526 4225 1465 0,'0'-3'64'0,"0"3"15"15,0 0-63-15,0 0-16 0,0-6 0 0,0 6 0 0,0 0 84 0,0 0 13 16,0 0 3-16,0 0 1 0,0 0-13 0,0 0-4 16,0 0 0-16,0 0 0 0,0 0-27 0,4 9-5 15,-4 1-2-15,3 2 0 0,-3-2-8 0,0 9-2 16,-7-10 0-16,4 4 0 0,-1-1-8 0,1 7-3 16,3-7 0-16,-4 1 0 0,0 3-29 0,-3-4 8 15,4 1-8-15,-1-1 0 0,1 4 0 0,-1 0 8 0,-3-10-8 0,0 6 0 16,4 1 0-16,-1-4-15 0,1 1 2 0,-4 2 0 31,3-2-26-31,1-4-5 0,6 0 0 0,-3-6-1 16,0 0-27-16,0 0-4 0,0 0-2 0,0 0-576 15,0 0-115-15</inkml:trace>
  <inkml:trace contextRef="#ctx0" brushRef="#br2" timeOffset="-44539.07">32311 4276 748 0,'0'0'67'0,"0"0"-54"15,0 0-13-15,0 0 0 16,3 0 243-16,5-10 45 0,-1 1 10 0,0 9 2 0,3-10-182 0,-3 7-36 16,4-3-7-16,-1 3-2 0,1-7-11 0,0 10-2 15,3 0-1-15,3-3 0 0,1 3-19 0,0 0-4 16,-8-9-1-16,4 9 0 0,4-6-15 0,3 6-4 15,-3 0 0-15,3 0 0 0,0 0-16 0,-3 0 0 16,-1 0 0-16,1 0 0 16,-4 0-35-16,0 0-10 0,0 0-3 15,0 0 0-15,-3 0-169 0,0 0-35 0</inkml:trace>
  <inkml:trace contextRef="#ctx0" brushRef="#br2" timeOffset="-44143.06">33330 4169 230 0,'0'0'10'0,"0"0"2"16,0 0-12-16,0 0 0 0,0 0 0 16,0 0 0-16,0 0 377 0,0 0 73 0,-7 3 14 0,7-3 4 15,-3 0-287-15,-4 10-57 0,3-1-11 0,1 0-2 16,-1 4-50-16,1-1-9 0,-1 10-3 0,-3-3 0 16,0 3-25-16,0 0-4 0,-4 6-2 0,1-3 0 15,-4 7 0-15,-4-1 0 0,0 7 0 0,1-7 0 0,-4-3-7 0,10 4-2 16,-3-13 0-16,-4 12 0 0,4-3 8 0,-3-3 2 15,-5 7 0-15,1-1 0 0,4-9-19 0,-8 22 0 16,4-16-8-16,7 0 8 0,-4-3 0 0,7-3 0 16,1-3 0-16,3-6 0 15,0 5-24 1,3-5-1-16,1-1-1 0,-1-5 0 0,4-7-82 0,0 0-17 0,0 0-3 0,0 0-1 16,7 0-83-16,4-7-16 0</inkml:trace>
  <inkml:trace contextRef="#ctx0" brushRef="#br2" timeOffset="-43791.68">33373 4194 172 0,'0'0'16'0,"0"0"-16"0,0 0 0 0,0 0 0 16,7-3 355-16,0 3 68 0,0-9 13 0,-4 2 4 15,-3 7-287-15,0 0-57 0,11-3-11 0,-11 3-2 16,7 0-14-16,-7 0-2 0,7 0-1 0,-7 0 0 16,7 10-38-16,-3-1-8 0,3 7-2 0,-4-10 0 15,1 6 13-15,-4 1 2 0,3 6 1 0,1 3 0 0,-4 6-10 0,0-3-1 16,0 3-1-16,0 4 0 0,0-1 13 0,0 0 2 16,-4 1 1-16,4-1 0 0,-3 7-6 0,3-10 0 15,-4 3-1-15,1 4 0 0,-4-4-19 0,3 0-3 16,4 1-1-16,-3-1 0 15,-1-3 3-15,4-2 0 0,0-5 0 0,0 8 0 0,0-4-11 16,0-16 0-16,0 13 0 0,4-6 0 16,-1-4-17-1,1 1-9-15,-4-1-2 0,3-2 0 0,1-4-102 0,-4-6-21 0,0 0-4 0</inkml:trace>
  <inkml:trace contextRef="#ctx0" brushRef="#br2" timeOffset="-43552.91">33027 4740 2253 0,'0'0'49'0,"0"0"11"0,0 0 1 0,0 0 3 0,0 0-51 15,0 0-13-15,7 0 0 0,-3-10 0 0,6 7 64 0,-3-3 11 0,4 6 1 0,-1-3 1 16,1 3-4-16,3-7-1 15,4 7 0-15,-1-3 0 0,1-3-22 0,7 6-5 0,-1-3-1 0,1 0 0 16,-4 3-29-16,4-6-7 0,0 6 0 0,-4 0-8 16,4 0 0-16,-4 0 0 0,-4-4-12 0</inkml:trace>
  <inkml:trace contextRef="#ctx0" brushRef="#br0" timeOffset="47811.93">22708 10146 2188 0,'-21'0'97'0,"14"0"20"0,-7 0-93 0,7 0-24 0,0 0 0 0,7 0 0 16,-7 0 20-16,7 0 0 0,0 0 0 0,0 0 0 15,0 0-7-15,0 0-1 0,10 0-1 0,-3-3 0 16,8 3 21-16,2-3 4 16,8-4 0-16,0 7 1 0,6-3 33 0,5-3 6 0,2 6 2 0,8-3 0 15,-3-4-42-15,2 7-9 0,-6-3-2 0,0 0 0 16,0-3-12-16,0 6-2 0,-4 0-1 0,0 0 0 15,1 0-10-15,-5 0 0 0,1 0 0 0,-7 6 0 16,3-3-16-16,-7 0-6 0,0-3-1 0,-3 0 0 16,0 0-193-16,-4 0-40 0</inkml:trace>
  <inkml:trace contextRef="#ctx0" brushRef="#br0" timeOffset="48358.46">22758 10309 230 0,'-18'3'10'0,"18"-3"2"16,0 0-12-16,-11 0 0 0,-3 0 0 0,14 0 0 15,0 0 389-15,0 0 75 0,-10-3 16 0,3-3 2 16,0 6-342-16,7 0-69 0,0 0-14 0,0 0-2 16,0 0-3-16,0 0-1 0,3-4 0 0,8-2 0 15,-11 6-10-15,10 0-1 0,8 0-1 0,3 0 0 16,4 0 1-16,0 0 1 0,6 0 0 0,-2 0 0 0,2 0-1 0,5 0-1 15,-5 0 0-15,5 0 0 0,-5 0-25 0,1 0-5 16,-4 0-1-16,1 0 0 0,-5-3-8 0,1 3 8 16,0 0-8-16,-1 3 8 15,-3-3-42-15,1 0-9 16,2 0-1-16,-2 0-1 0,2 0-104 0,-3 0-21 0,1 0-4 0,2 0-1 16,1 0-81-16,0 0-17 0,24-3-3 0,-10 3-1 0</inkml:trace>
  <inkml:trace contextRef="#ctx0" brushRef="#br0" timeOffset="48909.58">24257 9951 518 0,'18'-15'23'0,"-11"12"5"0,0-10-28 0,0 1 0 0,0 2 0 0,-4-6 0 16,1 13 340-16,-1-6 62 0,1-4 13 0,-4 4 2 15,0 0-328-15,0-1-65 0,0 7-14 0,-4-6-2 16,1 5 12-16,3 4 2 0,-4-6 1 0,1-3 0 16,-4 9 38-16,0-3 8 0,7 3 2 0,0 0 0 15,-7-4 1-15,-4 4 0 0,4 4 0 0,-4-4 0 0,1 3-23 0,-1 3-4 16,-3-3-1-16,-3 7 0 0,-1 2-10 0,-7 4-2 16,1-1-1-16,-1 7 0 0,-7 4-12 0,-3-1-3 15,3 9 0-15,-3-3 0 0,3 10-16 0,0 0 10 16,4-7-10-16,0 7 8 0,3 0-8 15,4-6 0-15,3 2 0 0,8-2 0 16,3 5 8-16,7-5-8 0,7 3 12 0,3-4-4 16,8-3-8-16,0 1 0 0,6-1 0 0,8-9 0 15,3 9 0-15,1-9 0 0,2-3 8 0,5-6-8 0,-4 6 0 0,3-7 0 16,0-6 0-16,1 1 0 0,-1-7 12 0,4 0-2 16,-4-4-1-16,4-5 0 0,-4 0 20 0,1-1 4 15,-5-2 1-15,-2-7 0 0,3 3-13 0,-8-12-2 16,1 6-1-16,0-9 0 0,-4-1-1 0,0 1 0 15,-3 0 0-15,0-4 0 0,-4 1-9 0,-4-4-8 0,1-3 9 0,-4 7-9 16,-3-7 15-16,-8 6-3 0,1-2-1 0,-8 2 0 16,4 4 9-16,-7 0 1 0,0-1 1 15,-3 1 0-15,-5 0-7 16,1 9-2-16,-7 0 0 0,4-7 0 0,-5 14-13 0,-2-7 0 0,-1 6 0 0,-7 0 0 16,-3 1 0-16,-4-1 0 0,-3 0 0 0,-1 4 0 15,1 2-11-15,3 7 11 0,-3-6-10 0,7 6 10 16,-1 3-96-16,5-6-12 15,6 6-4-15,0 0-1313 0</inkml:trace>
  <inkml:trace contextRef="#ctx0" brushRef="#br0" timeOffset="54110.3">22645 12303 57 0,'0'0'0'0,"0"0"0"0,0 0 0 0,0 0 0 16,0 0 0-16,0 0 0 0,0 0 212 0,0 0 38 0,-7 3 7 16,0-3 2-16,0 0-179 0,7 0-35 0,0 0-7 0,-7 4-2 15,-4-4 29-15,4 6 6 0,7-6 1 0,0 0 0 16,-4 0 44-16,4 0 10 0,-7 0 2 0,7 0 0 16,0 0-37-16,0 0-7 0,0 0-2 0,0 0 0 15,0 0-29-15,0 0-5 0,0 0-2 0,0 0 0 16,0 0-13-16,0 0-2 0,0 0-1 0,0 0 0 15,0 0 0-15,0 0 0 0,7 0 0 0,-7 0 0 16,0 0-30-16,11 3 0 0,3-3-11 16,0 0 11-16,-3 6 0 0,3-3 8 0,4-3 2 0,-1 0 0 15,4 0 1-15,1 0 0 0,-5 0 0 0,8 0 0 16,7 0 1-16,-1-3 0 0,-6 3 0 0,3-6 0 16,1 6 0-16,-1 0 1 0,0-3 0 0,-3-3 0 15,3 2-2-15,-3 1-1 0,3-3 0 0,-4-3 0 0,5 5-10 16,-5-5 0-16,1 0 9 0,0-1-9 15,-1 7 0-15,1 0 0 0,3-3 0 0,-3 3 8 0,-4-4-8 0,0 7 0 16,-3-3 0-16,0-3 0 0,-4 6-14 0,0 0-1 16,0 0 0-16,-7 0 0 15,4 6-31-15,-4-3-6 0,-7-3-2 0,7 0 0 16,-7 0-103 0,10 0-21-16,-10 0-4 0,7 7-1 0,4-7-33 0,-11 0-6 0,0 0-2 0,7 0-350 15</inkml:trace>
  <inkml:trace contextRef="#ctx0" brushRef="#br0" timeOffset="54945.18">22641 12614 1407 0,'0'0'62'0,"0"0"14"15,0 0-61-15,0 0-15 0,0 0 0 0,0 0 0 16,0 0 49-16,-3 6 7 0,-4-3 2 0,0 3 0 16,7-6-50-16,-4 7-8 0,-3-7 0 0,0 6 0 15,0-3 0-15,7-3 0 0,0 0 0 0,0 0 0 16,-4 0 24-16,4 0 13 0,0 0 3 0,0 0 0 16,0 0-2-16,0 0 0 0,0 0 0 0,0 0 0 15,0 0 1-15,0 0 0 0,0 0 0 0,0 0 0 16,7 0-1-16,-7 0 0 0,0 0 0 0,0 0 0 15,11 0 4-15,-4 0 1 0,0 0 0 0,-7 0 0 0,7 6 4 0,7-3 1 16,0-3 0-16,4 0 0 0,-7 0-9 0,3 0-2 16,10 0 0-16,1-3 0 0,-4 3 1 0,1-6 0 15,6 6 0-15,3 0 0 0,5 0-25 0,-4-3-5 16,-1-3 0-16,-3 6-8 0,1 0 8 16,-5 0-8-16,1 0 0 0,-4 0 0 0,0-3 0 0,1 3 0 15,-5 0 0-15,1-4 0 0,0 4 8 0,-1 0-8 16,1 0 0-16,3-6 0 0,0 6 8 15,-3 0-8-15,3 0 0 0,0-3 0 0,-3 3 0 0,-1-6 8 0,1 6-8 0,0 0 0 16,-4 0 0 0,0-3-16-16,0 3 2 0,0 0 0 15,-3-7-128-15,-1 7-26 0,-3 0-4 0</inkml:trace>
  <inkml:trace contextRef="#ctx0" brushRef="#br0" timeOffset="62694.97">25167 11864 288 0,'0'0'12'0,"0"0"4"15,0 0-16-15,7-9 0 0,0 6 0 0,0-4 0 0,0 4 124 0,0-6 21 16,-3 9 5-16,-4 0 1 15,4-10-121-15,-4 10-30 0,3-3 0 0,-3 3 0 16,0 0 35-16,4-3 1 0,-4 3 0 0,0 0 0 16,0-6 70-16,0 6 14 0,0 0 4 0,0-9 0 15,0 9-16-15,0 0-2 0,3 0-1 0,-3 0 0 0,4-10-25 0,-1 7-6 16,-3 3-1-16,0-9 0 0,0 9-33 0,0 0-8 16,4-4 0-16,-4 4-1 0,0 0-14 0,0 0-2 15,0 0-1-15,0 0 0 0,0 0 0 0,0 0 0 16,0 0 0-16,0 0 0 0,0 0 8 0,-7 4 2 15,0 8 0-15,0-2 0 0,-1-1-12 0,-2 3-3 0,-1 4 0 0,-3 0 0 16,0 6-1-16,-4-3 0 0,4 9 0 0,-3-3 0 16,-1 6 12-16,-3-2 1 0,0 2 1 15,3 3 0-15,-3-2-22 16,0 2 0-16,0 7 0 0,-4 0 0 16,-3-7 12-16,-1 7 4 0,5 0 0 0,-4-7 1 0,3 7 7 0,-3 3 2 15,-1-6 0-15,-2 2 0 0,-1 4 4 0,0-9 1 16,0 5 0-16,-3-5 0 0,0 3-22 0,3-7-9 15,0 0 8-15,4-6-8 0,0-3 0 0,3 3 8 16,4-9-8-16,3-3 0 0,4 2 0 0,4-12-11 16,3 4 1-16,7-7 0 15,0 0-117-15,-4-7-23 0,4-2-5 0</inkml:trace>
  <inkml:trace contextRef="#ctx0" brushRef="#br0" timeOffset="63263.34">24617 11955 115 0,'0'0'10'15,"0"0"-10"-15,0 0 0 0,-7 0 0 0,0 0 171 0,0 0 32 16,3 0 6-16,-6 3 2 0,3-3-51 0,-1 0-9 0,1 0-3 0,0 0 0 16,0 0 5-16,7 0 1 15,0 0 0-15,0 0 0 0,0 0-42 0,-7 0-9 0,0 0-2 0,7 0 0 16,0 0-33-16,0 0-6 0,0 0-2 0,0 0 0 15,0 0-12-15,0 0-2 0,0 0-1 0,0 0 0 16,0 0-10-16,0 0-3 0,0 0 0 0,0 0 0 16,0 0-20-16,0 0-12 0,0 0 12 0,7 3-12 15,0 7 10-15,0-1-10 0,0 4 8 0,0 3-8 16,4-1 10-16,-7 4-10 16,3 3 12-16,0 0-12 0,3 0 13 0,1 6-4 15,-1 0-1-15,1-3 0 0,3 7-8 0,-3-4 0 16,3-3 9-16,-4 6-9 0,5-2 0 0,-1-4 9 0,0 3-9 0,0-3 0 15,-7 6 9-15,7 1-9 0,-3-1 0 0,-4 0 9 16,3 1-9-16,1-4 0 0,-8-3 0 0,4 3 8 16,4-3-8-16,-4 7 0 0,0-4 0 0,0-3 8 15,0-3-8-15,0 0 0 0,0-3 0 0,-3-7 8 0,3 7-8 16,3-6 0-16,-2 2 9 0,2-8-9 0,-6 2 0 0,3 0-16 16,7 1 2-16,-7-7 1 15,-7-3-138-15,7 0-27 16,0 0-6-16,4 0-571 0,-4-3-114 0</inkml:trace>
  <inkml:trace contextRef="#ctx0" brushRef="#br0" timeOffset="63827.15">25471 11638 1094 0,'0'0'48'0,"0"0"11"0,0 0-47 0,0 0-12 31,0 0 0-31,7-6 0 0,-7 6 164 0,3-3 30 0,4-3 6 0,0 3 2 16,-7-7-161-16,0 10-32 0,0 0-9 0,0 0 0 15,0 0 0-15,0 0 0 0,0 0 0 0,0 0 0 0,0 0 35 0,0 0 3 16,0 0 1-16,0 0 0 15,0 0 30-15,0 0 7 0,0 13 0 0,0-4 1 16,0-9-26-16,-3 10-6 0,3-1-1 0,0 0 0 0,0 1-10 0,-4-4-2 16,4 10-1-16,0-4 0 0,0-2-16 0,0 2-3 15,0 7-1-15,4-3 0 0,-4-1-11 0,0 1 10 16,-4 3-10-16,4 3 10 0,4-3-10 0,-4 0 0 0,-4 2 9 16,1-5-9-16,3 9 0 0,-4-9 8 0,4 6-8 0,-3 0 0 15,-1-3 0-15,4-7 0 0,-3 7 0 0,-1-6 8 16,1 2-8-16,-1-2 0 0,0-4 0 0,1 1 0 15,3-10-8-15,-4 6-7 0,4-6-1 0,0 0 0 32,0 0-81-32,0 0-17 0,-7-3-3 0,4-7-1 15,-1 7-79-15,4-6-16 0</inkml:trace>
  <inkml:trace contextRef="#ctx0" brushRef="#br0" timeOffset="64147.63">25174 11576 1825 0,'0'0'40'0,"0"0"8"0,-7 0 1 0,0-7 3 0,4 7-41 0,-4 0-11 15,3 0 0-15,4 0 0 0,0 0 40 0,0 0 7 16,0 0 1-16,0 0 0 0,0 0-20 0,7-3-3 15,4-3-1-15,-1 6 0 0,1 0 17 0,-1-3 3 16,5 0 1-16,-1-3 0 0,0 6-5 0,3-4 0 16,1-2-1-16,0 6 0 0,3 0-10 0,0 0-1 15,0-3-1-15,7 3 0 16,-3 0-14-16,0 3-2 0,-4-3-1 0,0 0 0 16,4 0-10-16,-4 0 0 0,-3 0 9 0,3 0-9 0,-4 0 11 15,1 0-3-15,0 0 0 0,3 0 0 0,-7 0-8 0,4 0-17 16,-1-3 4-16,1 3 1 15,0-6-144-15,-4 3-29 0,3 3-6 0</inkml:trace>
  <inkml:trace contextRef="#ctx0" brushRef="#br0" timeOffset="64867.05">25912 12476 1267 0,'0'0'112'0,"0"0"-89"0,0 0-23 0,0 0 0 15,0 0 179-15,0 0 31 0,0 0 6 0,0 0 2 16,0 0-135-16,0 0-27 0,0 0-6 0,0 0-1 0,0 0 9 0,0 0 2 16,0 0 0-16,0 0 0 0,0 0 0 0,10 0 1 15,1 0 0-15,-1 0 0 0,1 6-26 0,-1 0-6 16,5 1-1-16,2 5 0 0,-3 1-28 0,4 2 8 15,-4 1-8-15,0 6 0 0,0-3 0 0,0 9 0 16,4-6 0-16,-7 3 0 0,3-3 0 0,0 6 0 16,0-6 0-16,-3 0 0 0,3 0 0 0,-4 0 0 15,1-3 0-15,-1-7 0 16,1 7-16-16,0-6 1 0,-1-4 0 0,1 4 0 16,-1-4-109-16,4 0-21 0,-3-9-5 0,0 7-562 15,3-7-112-15</inkml:trace>
  <inkml:trace contextRef="#ctx0" brushRef="#br0" timeOffset="65129.09">26642 12488 1152 0,'-4'0'102'0,"-3"0"-82"0,-3 0-20 0,-1 0 0 16,0 0 356-16,4 0 68 0,-3 7 12 0,-1-4 4 15,1-3-366-15,-1 9-74 0,4 1-12 0,0-1-4 16,-7 3 6-16,3 7 2 0,1-3 0 0,-1 12 0 15,-3 0 0-15,0 7 0 0,-4-1 0 0,1 7 0 16,-1 0 8-16,0-7 0 0,1 13-9 0,-1-9 9 0,0 3 0 16,-3 3 12-16,4-3-2 0,-1-4 0 0,0 1 9 0,1-7 1 31,-1 7 1-31,0-13 0 0,4 6-21 0,4-9 0 0,-4 0 0 0,3-3 0 31,4-7-34-31,0-2-11 0,0-1-3 0,3-9 0 16,4 0-195-16,0 0-39 0,-7-12-8 0,0-10-549 0</inkml:trace>
  <inkml:trace contextRef="#ctx0" brushRef="#br0" timeOffset="65739.41">26173 12150 2246 0,'-11'0'100'0,"7"0"20"0,1 0-96 0,-1 6-24 16,1-3 0-16,3-3 0 0,0 0 32 0,0 0 3 0,0 0 0 0,0 0 0 15,7 0-35-15,4 6 0 0,-11-6 0 0,14 3 0 16,0-3 32-16,0 0 0 0,0 0 0 0,4 0 0 16,-4 0-32-16,0 0 0 0,0 4 0 0,0-4 0 15,0 0 0-15,0 0 0 0,0 6 0 0,1-3 0 16,-1-3 0-16,0 0 0 0,-4 6 0 0,4-3 0 0,1-3 0 0,-5 0 0 16,4 4 0-16,-3-4 0 0,3 0 0 0,-3 6 0 15,-1-6 0-15,1 0 0 16,3 0 13-16,0 0-4 0,-4-6-1 0,5 6 0 0,2-4-8 0,-3 4 0 15,-3 0 0-15,0 0 0 0,3 0 0 0,-4-3 0 16,4 3 11-16,-3-6-11 0,-1 6 0 0,-2 0 0 16,-8 0 0-16,0 0 0 0,0 0 0 0,0 0 0 15,0 0 8-15,0 0-8 16,0 0 30-16,0 0 0 0,0 0 0 0,0-9 0 16,0 9 0-16,-4 0 0 0,0-4 0 0,-3-5 0 15,-3 6-3-15,6-3-1 0,-6-4 0 0,6 7 0 0,-6-6 2 0,3-1 0 16,3 7 0-16,-3-6 0 0,-4-4-28 0,1 4 0 15,3-1 0-15,0 1 0 0,-4 0 0 0,1 2 0 16,-1-2-14-16,4-1 5 0,-4 4 9 0,1 0 0 16,-1 0 0-16,-3 3 0 0,3-4 0 0,1 7-10 15,-1-3 10-15,1-3 0 0,-1 6 0 0,1-3-8 0,-1 3 8 0,4-3 0 32,0 3-25-32,7 0-2 0,0 0 0 0,0 0-817 0,0 0-163 0</inkml:trace>
  <inkml:trace contextRef="#ctx0" brushRef="#br0" timeOffset="70071.49">14686 12109 1231 0,'0'0'54'0,"0"0"12"0,0 0-53 0,7-3-13 16,-3-7 0-16,-4 10 0 0,0 0 93 0,0 0 16 16,0 0 3-16,0 0 1 0,0 0-52 0,0 0-10 0,0 0-3 0,0 0 0 15,0 0-6-15,0 0-2 0,0 0 0 0,0 0 0 16,-7 10 15-16,3-1 2 0,-3-6 1 0,0 7 0 15,-4-1-6-15,1 4 0 0,3-4-1 0,-7 13 0 16,0 0-7-16,-1 0 0 0,-2 3-1 0,-4 0 0 16,0 6 13-16,-4 1 4 15,0-1 0-15,-3 4 0 0,-4 2-32 0,0 4-7 16,-6 3-1-16,2 0 0 0,1 0-20 0,0 0 9 16,-4 3-9-16,0-3 0 0,4-10 11 0,3 7-11 0,0-10 10 15,4 4-10-15,0-7 9 0,7 0-9 0,-4-3 8 0,7-3-8 16,1 0-11-16,-1-6-7 0,4-10-2 0,3 3 0 31,1 1-38-31,-1-4-8 0,4-6-2 0,0-6 0 16,0 6-99-16,4-10-20 0,-4 1-4 0,3-3-1 0,0 2-6 0,1-6-2 0,-1-2 0 0</inkml:trace>
  <inkml:trace contextRef="#ctx0" brushRef="#br0" timeOffset="70419.7">14129 12128 633 0,'0'0'56'0,"0"0"-44"15,0 0-12-15,0 0 0 0,-7 0 296 0,0 0 56 16,0 0 12-16,7 0 3 0,0 0-214 0,-7 9-42 0,-1-6-9 16,5 7-2-16,3-10-32 0,-4 6-6 0,1 3-2 0,3-2 0 15,0 11-24-15,3-5-6 0,1 6-1 0,-1-7 0 16,1 10-15-16,3 3-3 15,0-3-1-15,4 3 0 0,-4-3-10 0,0 7 12 16,3-4-12-16,1 3 12 0,0-3-1 0,-4 6 0 0,3-2 0 0,-3 2 0 16,4 0 2-16,-1-6 1 0,5 7 0 0,-5-1 0 15,4-3-14-15,4-3 11 0,-4 7-11 0,0-1 10 16,0-9-10-16,0 6 10 0,4-6-10 0,-4-3 10 16,-3 3-10-16,3-10 8 0,0 1-8 0,-4 6 8 15,5-7-8-15,-5-2-14 0,1 2 3 0,3-2 1 16,-4-1-46-16,-3 4-8 0,1-7-3 15,2 3 0-15,-3-5-105 0,0 8-22 16,0-6-4-16,-3-3-739 0</inkml:trace>
  <inkml:trace contextRef="#ctx0" brushRef="#br0" timeOffset="70862.23">15007 11958 748 0,'0'0'33'0,"0"0"7"0,0 0-32 0,-7 0-8 0,4-3 0 0,-4-3 0 16,-1 6 190-16,1-3 36 16,0-3 7-16,0 6 2 0,4-4-137 0,-4 4-27 0,3-3-6 0,4 3-1 15,-7-6-15-15,7 6-3 16,-7 0-1-16,4-3 0 0,3 3-20 0,0 0-4 16,0 0-1-16,0 0 0 0,-7 0-1 0,7 0-1 0,-8 3 0 15,1-3 0-15,4 6 7 0,-4 1 2 0,3-7 0 0,1 9 0 16,3 0-2-16,-4 4 0 0,1-4 0 0,-1 10 0 15,4-6-8-15,0-1-1 0,0 7-1 0,0 3 0 16,4-3 15-16,-1-7 3 0,1 10 1 0,-1-3 0 16,1 0-34-16,-1-3 0 0,4-1 0 0,0 1 0 15,-3-7 0-15,0 4-12 0,-1-4 0 0,1 1 0 16,-1 2-38-16,1-2-7 16,-4-4-2-16,0-6 0 15,3 9-142-15,-3-9-29 0,-3 7-6 0</inkml:trace>
  <inkml:trace contextRef="#ctx0" brushRef="#br0" timeOffset="71154.12">14743 11905 1152 0,'0'0'102'0,"0"0"-82"0,-7-9-20 0,-1 9 0 16,5-4 224-16,3 4 41 0,-7-6 8 0,7 6 2 15,0 0-187-15,0-3-36 0,0-3-8 0,3 3-2 16,-3-7-21-16,7 10-4 16,-3-9-1-16,3 9 0 0,0 0-16 0,0-3 0 0,4-4 0 0,-4 4 0 15,3 3 8-15,1 0-8 0,0 0 0 0,-1 0 0 16,4 3 0-16,-3 4 0 0,-1-7 0 0,1 3 0 16,3-3 0-16,0 6 0 0,0-6-8 0,-3 3 8 15,3-3-23-15,-3 0-1 0,3 0-1 0,0 0 0 16,3 0-42-16,-2 0-8 0,2 0-1 0,1 0-546 15,-4 0-109-15</inkml:trace>
  <inkml:trace contextRef="#ctx0" brushRef="#br0" timeOffset="71522.41">15547 12178 2469 0,'0'0'109'0,"0"0"23"0,0 0-105 0,0 0-27 16,0 0 0-16,0 0 0 0,0 0 41 0,0 0 3 15,-4 3 1-15,4 6 0 0,-3 1-45 0,3 2 0 0,-4-2 0 0,1 2-10 16,-1 4 10-16,1 0-8 0,-4-1 8 0,0 1-8 15,0 3 8-15,0 3 0 0,-8 0 0 0,5 0-8 16,-4 0 8-16,-4 0 0 0,-3 6 8 16,0 0-8-16,0-3 40 0,-4 6 3 0,4 4 1 0,-4-4 0 15,0 1-32-15,-3-1-12 16,0 7 8-16,3-7-8 0,1 0 0 0,2-6 0 16,1-3 0-16,4 0 0 0,-1-3-12 0,4-6-2 0,0 2 0 0,3-8 0 31,4-1-40-31,0-3-8 0,3-3-2 0,4 0 0 15,-7-3-144-15,7-6-28 0,0-1-7 0</inkml:trace>
  <inkml:trace contextRef="#ctx0" brushRef="#br0" timeOffset="71825.75">15162 12209 1094 0,'0'-6'97'0,"0"-3"-77"15,0 2-20-15,4 1 0 0,-1-3 296 0,1 2 55 16,0-2 11-16,3 3 2 0,0-4-270 0,3 7-54 15,-3-6-12-15,0 9-1 0,4-3-2 0,-1-4 0 16,-2 14 0-16,-8-7 0 0,0 0 8 0,7 9 2 16,-4 3 0-16,1 7 0 0,-1-3-19 0,1 6-3 15,3 6-1-15,-4-3 0 16,4 3 5-16,-3-6 1 0,-4 10 0 0,7-4 0 0,-4-3 13 0,1 6 2 16,0 4 1-16,-1-4 0 0,-3 1-34 0,4-1 0 15,-4 0 0-15,3-2 0 0,1-4 0 0,-4 3 0 16,3-3 0-16,1 3 0 0,3-6 0 0,-4 0 0 15,4 0 0-15,0 0 0 16,4-3-24-16,-4 0-4 0,4-7-2 0,-1 7 0 16,1-3-27-16,3-7-6 0,-4 7-1 0,1-4 0 15,0-2-144-15,-1 2-30 0,1-9-6 0</inkml:trace>
  <inkml:trace contextRef="#ctx0" brushRef="#br0" timeOffset="72554.5">15815 12689 1915 0,'-7'0'42'0,"7"0"9"0,0 0 1 0,0 0 2 0,0 0-43 15,0 0-11-15,0 0 0 0,0 0 0 0,0 0 33 0,0-6 5 16,-4-1 1-16,4-2 0 0,4 6 25 0,0-7 6 16,-4 1 1-16,0 0 0 0,0 6 5 0,0-7 0 15,3 1 1-15,1-1 0 0,-1 7-33 0,1-6-6 16,-4 9-2-16,3-3 0 0,1-4-22 0,-4 7-5 0,0 0-1 0,0 0 0 15,0 0-8-15,0 0 8 0,0 0-8 0,3 10 8 16,1 2 0-16,-1 7 0 0,-3-6 0 0,4 5 0 16,-4 1 4-1,3-3 0-15,1 3 0 0,-1 3 0 0,1-3-12 0,-1 3 0 16,4-10 0-16,1 10 0 0,-1-13 0 0,0 10 0 16,0-6 0-16,0-4 0 0,3 1 23 0,-3-7 9 0,4 6 1 0,0-9 1 15,-1 6-34-15,1-6 0 0,-4 0 0 0,3-6 0 16,1 6 12-16,0-9-4 0,-1 6 0 0,1-7-8 15,-1-2 20-15,-3 2-2 0,4-9-1 0,-4 10 0 16,0-4-4-16,4 1-1 0,-4-1 0 0,-4 4 0 16,4 0-12-16,-3-1 0 0,3 10 0 0,-7 0 0 15,7 0-11-15,0 6-1 0,0 1-1 0,0 2 0 16,-3 1 13-16,3-1-9 0,0 0 9 0,0 1-8 0,3-4 8 16,-3 3 0-16,4-2 0 0,0-4 0 15,3 6 0-15,-4-6 0 0,1-3 0 0,3 0 0 0,0 0 0 0,0 0 0 16,0 0 0-16,0-3 0 15,-3 0 15-15,0-3 1 0,-1-4 1 0,-3 7 0 0,7-6 15 0,-3-1 4 16,-4 7 0-16,4-3 0 16,-1 3-16-16,1-6-4 0,-4-1 0 0,3 1 0 15,1 6-6-15,0-7-2 0,-1 1 0 0,-3-1 0 0,4-2 20 16,-1-1 3-16,1 4 1 0,-1-10 0 16,1 6-20-16,0-5-4 0,-1 5-8 0,1-6 12 0,-4-3-12 15,0 7 0-15,4-10 0 0,-4 9 0 0,0-3 0 0,0-3 0 16,0 3 0-16,-4-3 0 15,1 4-35-15,3 2-3 0,-4-3-1 0,-3 10 0 16,4-1-112-16,-4 7-22 0,0 3-5 0,0 0-1104 0</inkml:trace>
  <inkml:trace contextRef="#ctx0" brushRef="#br0" timeOffset="73256.68">17554 12244 172 0,'0'0'8'0,"-3"0"1"0,-1 0-9 0,1 0 0 16,-1 0 0-16,-3 0 0 0,0 0 167 0,0-3 31 0,7 3 6 0,0 0 2 31,0 0-188-31,0 0-38 0,0 0-7 0,0 0-1 0,0 0 9 0,0 0 3 0,0 0 0 0,7-7 0 16,0-2 56-16,-7 9 11 0,7-3 2 0,-7 3 1 15,4-10 59-15,-4 10 12 0,0 0 3 0,0 0 0 16,0 0 8-16,0 0 3 0,3-3 0 0,-3 3 0 16,0 0-27-16,0 0-4 0,-3-6-2 0,3 6 0 15,0 0-38-15,0 0-7 16,0 0-1-16,0 0-1 0,0 0-15 0,0 9-4 0,0 1 0 0,0-1 0 15,0 4-20-15,3 6-4 0,-3-7 0 0,4 10-1 16,-1 0-15-16,-3 6 0 0,0-3 8 0,0 7-8 16,0-1 11-16,0 0-1 0,-3 1 0 0,-1-1 0 15,1 7-10-15,-1-7 0 0,1 0 0 0,-1-6 0 16,1-3 0-16,-1 7 0 0,4-7 0 0,0 0 0 16,-4-10-33-16,4 7 1 0,0-7 0 0,0 1 0 15,4-7-124-15,-4-6-25 0,0 0-5 0,0 0-477 16,0 0-95-16</inkml:trace>
  <inkml:trace contextRef="#ctx0" brushRef="#br0" timeOffset="73482.73">17212 12592 1854 0,'0'0'82'0,"0"0"17"0,-3-10-79 0,-5 7-20 0,5-3 0 0,-1 0 0 16,4-4 112-16,0 4 20 0,0-7 3 0,4 4 1 15,3 0-84-15,0 6-17 0,4-7-3 0,-1 1-1 16,8 9-11-16,-1-10-3 0,5 10 0 0,2 0 0 15,1 0 7-15,0 0 0 0,-4 0 1 0,4 10 0 16,3-10-25-16,4 9 0 0,-4-3 0 0,-4-2 0 16,8-1 0-16,-7 3 0 0,0-3-12 0,-1 6 12 31,-3-9-65-31,4 10-6 0,-4-7-1 0,-3-3 0 16,3 0-161-16,0 0-33 0,-3 0-6 0</inkml:trace>
  <inkml:trace contextRef="#ctx0" brushRef="#br0" timeOffset="73959.68">18341 11896 1267 0,'0'0'112'0,"-7"0"-89"0,0 6-23 0,0-6 0 0,0 3 141 0,7-3 24 16,0 0 5-16,0 0 1 0,0 0-90 0,0 0-17 15,0 0-4-15,0 0-1 0,0 0-5 0,0 0-1 16,0 0 0-16,0 0 0 0,0 0 9 0,7 3 2 0,-4 7 0 0,1-4 0 15,3 3-7-15,-4-2-1 0,4 2 0 0,1 0 0 16,-1 4-25-16,0-4-6 0,0 4-1 0,3 3 0 16,1-1-24-16,-1 4 0 0,5 0 0 0,-1 3 0 15,0 0 0-15,3 0 0 0,-2 6 0 0,-1-3 0 16,0 6 0-16,3 1 0 0,-3-1 0 0,4 0 0 16,-4 1 0-16,4-4 0 0,-4-3 8 15,4 6-8-15,-1 1 0 0,1-4 0 0,0-3 0 0,-1 3 0 16,1-3 0-16,-4 4 12 0,0-4-4 0,0-3 0 0,0 6-8 0,-7-3 0 15,4-6 0-15,-4 3 0 0,0 0 0 16,-3 0 0-16,-1-4 0 0,-3 4 0 16,-3-3-20-1,-5 0-7-15,5-3-1 0,-4 3 0 16,-4-7-153-16,1 4-31 0,-4-4-7 0</inkml:trace>
  <inkml:trace contextRef="#ctx0" brushRef="#br0" timeOffset="74326.99">18630 12488 2199 0,'0'0'97'0,"-3"-3"21"0,-4 3-94 16,0-9-24-16,3 9 0 0,1-10 0 0,-5 10 48 0,5 0 6 15,3 0 1-15,-7 0 0 0,7 0-24 0,-4 0-5 16,-3 0-1-16,4 0 0 0,3 0-25 0,-11 10 0 0,4-1 0 0,-3-6 0 16,2 13 0-16,-2-3 0 0,-1-1 0 0,1-3 0 15,-4 10 0-15,3-3 10 0,-3 3-2 0,0 3-8 16,0-3 41-16,-4-1 2 0,0-2 0 0,1 6 0 15,-1-3-11-15,4 3-3 0,0-3 0 0,3-1 0 16,1 4-29-16,-1-6 8 0,4 3-8 0,4-7 0 16,3-2-64-16,0 5-16 0,0-8-4 0,7 2 0 15,0 1-132-15,3-7-26 0</inkml:trace>
  <inkml:trace contextRef="#ctx0" brushRef="#br0" timeOffset="75337.75">19410 12476 403 0,'0'0'36'0,"0"0"-36"16,0 0 0-16,0 0 0 0,0 0 351 0,0 0 63 15,0 0 13-15,0 0 2 0,0 0-317 0,0 0-64 16,0 0-13-16,0 0-3 0,0 0-6 0,0 0-2 16,3 0 0-16,-3 0 0 0,0 0 0 0,0 0 0 0,7-3 0 0,-7 3 0 15,0 0 29-15,0 0 6 0,0 0 1 0,0 0 0 16,0 0 7-16,0 0 1 0,0 0 1 16,0 0 0-16,7-7-16 0,-7 7-3 15,0 0-1-15,0 0 0 16,0 0-13-16,0 0-2 0,0 0-1 0,0 0 0 0,4-3-10 0,3 3-3 0,-7 0 0 0,7-6 0 15,-7 6-12-15,0 0-8 0,0 0 10 0,7 6-10 16,-7-6 9-16,7 3-9 16,0 7 8-16,0-1-8 0,-3 4 8 0,3-4-8 15,-4 13 0-15,-3-3 8 0,4 0-8 0,-4 3 0 16,4 3 9-16,-1-3-9 0,-3-4 0 0,4 4 8 0,-1 0-8 0,1 0 0 16,-4-3 0-16,3 0 8 0,4-3-8 0,0-1 0 15,0-2 8-15,0-1-8 0,0-2 8 0,4-1-8 16,-4-6 10-16,0 4-2 0,0-7-8 0,0 0 12 15,4-7-2-15,-4 7-1 0,0-6 0 0,4 0 0 16,-1-7 1-16,-3 4 0 0,0-10 0 0,4 7 0 0,-4-7-10 0,0 6 10 16,0-6-10-16,0 7 10 0,0-7-10 0,0 6 0 15,0 1 0-15,0-1 0 0,0 7-9 0,0-3 9 16,-7 9-12-16,7 0 12 16,0-3-14-16,-7 3 4 0,11 3 1 0,0 6 0 0,-4-3 9 0,3-3 0 15,-3 10 0-15,0-4-8 0,0 1 8 0,0-7 0 16,1 6 0-16,2 1 0 0,-3 2 0 15,0-2 0-15,0-1 0 0,0-3 0 16,0 1 0-16,0-1 0 0,1-3 0 0,-1 7 0 0,0-1 0 0,0-6 0 16,-4 3 0-16,8-3 0 0,-4-3 0 0,3 7 0 15,-3-7 0-15,4 0 0 0,3-7 0 0,-3 7 9 16,3-3-1-16,-4-3-8 0,5 3 21 0,-1-6-2 16,0-1-1-16,0 7 0 0,-4-6 2 0,5-1 1 15,-5 1 0-15,1-1 0 0,-4-2-2 0,3 2-1 0,1 1 0 0,0-4 0 16,-1 1-3-16,-3-7-1 0,4 3 0 0,-4-2 0 15,3-1-1-15,1 0 0 0,0-3 0 16,-1 0 0-16,-3 0-13 16,4 0 9-16,-4 0-9 0,0-6 8 15,4 6-8-15,-4-9-11 0,0 6 3 0,0-7 0 16,3-5-109-16,-3 5-22 0,7 1-4 0,-3-4-1273 0</inkml:trace>
  <inkml:trace contextRef="#ctx0" brushRef="#br2" timeOffset="89487.63">14231 13931 864 0,'0'0'76'0,"0"0"-60"0,0 0-16 0,0 0 0 16,0 0 127-16,0 0 22 0,4-3 5 0,-4 3 1 16,0 0-92-16,7-7-19 0,0 7-3 0,-7 0-1 15,0 0-17-15,0 0-4 0,0 0-1 0,7-9 0 16,-7 9 14-16,3-3 2 0,-3 3 1 0,0 0 0 16,0 0 29-16,0 0 7 0,0 0 1 0,0 0 0 15,-7-6-12-15,0 6-3 0,-3 6 0 0,3-3 0 0,-4-3-25 0,0 9-6 16,4-2-1-16,0-1 0 0,-3 3-3 0,-1 1-1 15,1-4 0-15,2 0 0 16,5 4 3-16,-4 5 1 0,-4-8 0 0,1 8 0 0,-1-2-12 16,1-1-2-16,-5 1-1 0,5 6 0 15,-4 3-10-15,0 0 10 0,0 0-10 0,3 6 10 16,-3 0-10-16,-4 0 0 0,4 4 0 0,0-1 0 16,0 0 0-16,0 7 0 0,3-7 0 0,-3 1 0 0,7-1 0 0,-4 0 8 15,4 4-8-15,0-4 8 0,0 1 4 0,0 2 1 16,7-3 0-16,-3 1 0 0,3 5-13 0,3-2 0 15,-3-4 0-15,7 1 0 0,0-1 0 0,-3-6 0 16,6 3-13-16,-3-6 4 0,1 0-2 0,2 6 0 0,4-6 0 16,-3 0 0-16,6 0 11 0,-2-3-13 0,-1-3 5 0,3 3 8 31,1-1-30-31,0-2 2 16,3 3 0-16,0 0 0 0,0-7-106 0,0 7-21 0,-3-6-4 0,0 5-1 0</inkml:trace>
  <inkml:trace contextRef="#ctx0" brushRef="#br2" timeOffset="90398.82">14926 14207 403 0,'0'0'36'15,"0"0"-36"-15,0 0 0 0,0 0 0 0,0 0 21 0,0 0-2 16,0 0-1-16,0 0 0 0,0 0-18 0,0 0-17 15,0 0 3-15,0 0 1 0,0 0 37 0,0 0 7 16,0 0 1-16,0 0 1 0,0 0 89 0,0 0 18 16,-3-3 3-16,3 3 1 0,0 0 0 0,-4-7 0 0,-3 7 0 15,3 0 0-15,-3 0-38 0,4 0-7 0,-4 0-2 0,0 7 0 16,0-4-31-16,3-3-6 0,-3 9-2 0,4-9 0 16,-5 10-21-16,8-10-4 0,-3 3-1 0,-4 6 0 15,3 0-32-15,1 1 0 16,-4-1-12-16,3 4 3 0,-3-1 9 0,0 7 12 0,0 0-2 0,-3-3-1 15,2 6 3-15,-2 3 0 0,-1-3 0 0,-3 3 0 16,-3-3 8-16,2 6 1 16,-6-3 1-16,4 3 0 0,-5-3 11 0,5 4 3 15,-4-1 0-15,3-3 0 0,0-3-4 0,1 6-1 0,-1-3 0 0,4-6 0 16,3 3-16-16,-3-3-3 0,4-7-1 0,3 7 0 16,0-6-11-16,0-1 0 0,-1-2-12 0,5 2 12 31,-4-3-44-31,3 1-2 0,-3-4 0 0,0 0 0 0,4 1-25 0,-1-4-5 0,4-3 0 0,0 0-610 15,-7 6-122-15</inkml:trace>
  <inkml:trace contextRef="#ctx0" brushRef="#br2" timeOffset="90801.95">14460 14226 2026 0,'0'0'90'0,"0"0"18"0,0 0-86 0,0 0-22 0,0 0 0 0,0 0 0 16,0 0 16-16,0 0-2 0,4 9 0 0,-4-6 0 15,3 6 7-15,1-5 2 0,3 5 0 0,-3 0 0 16,3 1 28-16,-4 2 5 0,4-2 2 0,0 12 0 16,-3-3-9-16,3 6-1 0,3 0-1 0,1 0 0 15,0 3-23-15,-1 3-5 0,4-6-1 0,0 7 0 16,0-1 9-16,4 4 1 0,3-4 1 0,-3 0 0 16,0-2-14-16,-1 2-3 0,1-6-1 0,-1 0 0 15,1 0-11-15,-4-3 0 0,4 0 0 0,-4 0 0 16,0 3-10-16,0-9 10 0,0 3-13 0,0-7 5 15,-7 1-32 1,4-4-7-16,0 1-1 0,-1 2 0 0,4-12-120 16,-3 6-24-16,0-6-4 0</inkml:trace>
  <inkml:trace contextRef="#ctx0" brushRef="#br2" timeOffset="91252.58">15215 14019 806 0,'0'0'72'0,"0"0"-58"0,0 0-14 0,0 0 0 16,0 0 298-16,0 0 57 0,0 0 11 0,0 0 2 16,0 0-278-16,7-4-56 0,7-5-11 0,-3 6-3 15,0-3-20-15,-4 2 0 0,7 1 0 0,-4 3-8 16,-3 0 8-16,4 0-12 0,-4 3 12 0,0 1-12 15,0-4 12-15,-3 9 0 0,-1 0 0 0,-3 1 0 16,0 2 21-16,0 1 7 0,-3 6 0 0,-1 0 1 0,-3 2 23 0,4-2 5 16,-1 3 1-16,1 0 0 0,-1-3-30 0,1-3-5 15,3 6-2-15,-4 0 0 0,4-4-12 0,0 1-9 16,0 0 12 0,4-3-12-16,-1-7 0 0,1 4-22 0,-1-4 3 0,1 0 1 15,3-5-122-15,-4 2-24 0,-3-6-4 0,0 0-780 16</inkml:trace>
  <inkml:trace contextRef="#ctx0" brushRef="#br2" timeOffset="91539.55">15021 14028 2286 0,'0'0'101'0,"0"0"21"0,0 0-98 0,0 0-24 0,0 0 0 0,0 0 0 16,0 0 56-16,11 9 7 0,-4-9 1 0,7-3 0 15,0 3-40-15,0-6-7 0,4 6-1 0,3-3-1 16,0-3-15-16,0 2 11 0,8 1-11 0,-5-3 10 16,1 6-10-16,3-9 0 0,0 9-12 0,1-4 12 15,-1 4-25-15,0-3 2 0,-3 3 1 0,3 0 0 16,-7 0-34-16,4 0-8 0,-4 0 0 15,0 0-1-15,0 3-21 0,-3-3-4 16,3 0-1-16,-3 0-522 0,-1 0-105 0</inkml:trace>
  <inkml:trace contextRef="#ctx0" brushRef="#br2" timeOffset="92119.88">16281 14066 748 0,'0'0'67'0,"0"0"-54"0,-7 3-13 0,7-3 0 16,0 0 204-16,0 0 39 0,-7 0 7 0,3 0 2 15,-3 0-158-15,7 0-31 0,0 0-7 0,0 0 0 16,0 0-4-16,0 0-1 0,0 0 0 0,0 0 0 0,0 0-7 0,0 0 0 16,0 0-1-16,0 0 0 0,0 0 4 0,-7 6 1 15,3-3 0-15,-3 0 0 0,0 7 0 0,0-1 1 16,0 0 0-16,-3 4 0 0,-1 0-18 0,0-4-4 16,1 10-1-16,-1-7 0 0,-3 10 4 0,4 0 1 15,-5 3 0-15,1-3 0 0,0 3-19 16,-3-3-4-16,3 7-8 0,-1-8 12 15,-2 1-12-15,-1 10 0 0,-3-10 8 0,-4 9-8 0,4-3 0 16,-4-3 0-16,-3 7 0 0,3-1 0 16,1 0 0-16,-1 1 8 0,-7-1-8 0,8-3 0 0,-1-2 0 0,0 2 0 15,8-6 0-15,-1 0 0 0,4-4 0 0,0-2 0 16,7-6 0-16,-4 2 0 16,8-3-108-16,-4-2-17 0,7-7-4 0,0 0-1 15,0 0-95-15,0 0-19 0</inkml:trace>
  <inkml:trace contextRef="#ctx0" brushRef="#br2" timeOffset="92502.7">15769 14050 2311 0,'0'0'51'0,"-3"0"10"16,3-3 3-16,0 3 0 0,0 0-51 0,0 0-13 0,0 0 0 0,0 0 0 0,0 0 0 0,0 0 0 15,0 0-9-15,0 0 9 16,3 12 0-16,1-2 0 0,-1 2-8 0,1 7 8 16,-4 3 40-16,0-3 10 0,7 0 2 0,-7-4 1 0,3 7 3 0,1 0 1 15,3 3 0-15,-4-3 0 0,8 3 11 0,0-3 1 16,-1 7 1-16,4-4 0 0,0 3-42 0,4-6-9 15,0 6-2-15,-1-3 0 0,1 3-7 0,3-3-2 16,-3 7 0-16,3-10 0 0,-3 9-8 0,-1-9 0 16,1 9 0-16,0-2 0 15,-4-4 10-15,3 6-10 0,-6-6 12 0,3 0-12 0,-3-3 0 0,-1 0-11 16,4 0 0-16,-7-3 0 0,0 0-5 0,0-7-2 16,-3 7 0-16,-1-6 0 15,5-1-78-15,-5-2-16 0,-3-1-4 0,4-6-688 16,-1 7-137-16</inkml:trace>
  <inkml:trace contextRef="#ctx0" brushRef="#br2" timeOffset="95562.71">16877 14282 1440 0,'0'0'32'0,"0"0"6"0,0 0 2 0,-7 0 0 16,3-3-32-16,-3 3-8 0,4-3 0 0,3 3 0 0,-7-7 42 0,7 7 7 15,0 0 2-15,-4 0 0 16,1-3 3-16,3 3 1 0,0 0 0 0,0 0 0 16,0 0 29-16,0 0 5 0,0 0 2 0,0 0 0 15,0 0-13-15,0 0-2 0,0 0-1 0,-4 10 0 16,1 2-32-16,3 1-7 0,0 9 0 0,-4-3-1 0,4 2-23 0,-3 1-4 16,-1 7 0-16,0-4-8 0,1-3 0 0,-1 9 0 15,1-3 0-15,-1-3 0 0,1 4 0 0,-1-4 0 16,1 3 0-16,3 0 0 0,0-3 0 0,-4-3 0 15,4 0 0-15,0-3 0 16,0 0-21-16,0-4-11 0,0 1-3 0,4-3 0 16,-4-1-113-16,0-6-22 0,3 1-5 0,-3-7-735 0</inkml:trace>
  <inkml:trace contextRef="#ctx0" brushRef="#br2" timeOffset="95849.2">16619 14539 2343 0,'0'0'104'0,"0"0"21"16,0 0-100-16,0 0-25 0,0 0 0 0,0 0 0 15,0 0 37-15,0 0 3 0,11 0 0 0,-4 0 0 16,4 0-40-16,-1-6-18 0,4 6 2 0,0 0 0 0,1 0 16 0,-1 0 17 15,3 0-3-15,4 0-1 0,1 0-13 16,-1 0 0-16,3 0 0 0,1 0 0 0,0 0 0 0,0 0 0 16,-1 0 8-16,1 0-8 15,-4 0-24 1,4 0-7-16,-4 0-1 0,4 0-1 16,-8 0-124-16,4 0-25 0,-3-3-5 0,0 3-676 0</inkml:trace>
  <inkml:trace contextRef="#ctx0" brushRef="#br2" timeOffset="96452.67">17459 14066 979 0,'0'0'87'0,"0"0"-70"0,0 0-17 0,0 0 0 16,0 0 229-16,0 0 43 0,0 0 8 0,0 0 1 15,11 3-262 1,-1-3-53-16,1 6-10 0,-4-3-3 16,3 0 7-16,4 4 2 0,-3-4 0 0,0 3 0 0,-4-3 38 0,0 6 0 0,3-5 9 0,-3-4-1 15,-7 0 44-15,11 9 10 0,-4-9 2 0,-7 0 0 16,11 9 16-16,-4-5 4 0,0 2 1 0,-7-6 0 0,10 3-11 0,-3 6-2 16,0-2-1-16,0-1 0 0,1 3-10 0,-1 1-1 15,0-1-1-15,0 1 0 0,0-1-31 0,0 4-7 16,0-1-1-16,0 1 0 0,0 5-20 0,4-5 8 15,-1 6-8-15,1-7 0 0,-1 7 0 0,4 0 0 16,4-3 0-16,0 2 8 0,-4 4-8 0,0-3 0 16,0 0 0-16,-3 3 0 0,3 0 0 0,-4 0 0 15,1 0 0-15,-4 6 8 0,0-3-8 0,-3-3 12 16,-1 9-4-16,1-9 0 0,-4 10-8 0,3-10 0 0,-3 3 0 0,-3-3 0 16,3-7 0-16,0 4 0 0,0 0 0 0,-4-3 0 15,4-7 14-15,-3 10 2 0,3-10 0 16,0 4 0-16,0-7-26 0,0 0-5 0,0 4-1 15,0-10 0 1,0 0-8-16,0 0-3 0,0 0 0 0,0 0 0 16,0 0-37-16,0 0-8 0,0 0-2 0,-8-3 0 15,1-4-186-15,0 1-38 0</inkml:trace>
  <inkml:trace contextRef="#ctx0" brushRef="#br2" timeOffset="96796.61">17854 14492 1497 0,'0'0'133'0,"0"0"-106"16,-3 0-27-16,3 0 0 0,-7 0 152 0,7 0 26 15,0 0 5-15,0 0 1 0,0 0-141 0,0 0-28 16,0 0-6-16,0 0-1 0,0 0 8 0,0 0 0 15,0 0 1-15,-4 0 0 0,4 0-8 0,-7 6-1 16,-4-3-8-16,4 4 12 0,-3-1 27 0,-1 3 5 16,1 1 0-16,-1-1 1 0,-3 1-10 0,0 2-3 15,-4 1 0-15,4 2 0 0,-4-2-10 0,1-1-2 16,-1 7-1-16,0-6 0 0,1-1 6 0,-1 7 2 16,1 3 0-16,-1-9 0 0,4 6-17 0,0-7-10 15,3 7 12-15,0-7-12 0,8 4 0 0,-4 0 0 0,3 3 0 0,4-7 0 31,4 7-45-31,-1-7-13 0,1 7-2 0,3-6-1 16,4-1-127-16,3-2-24 0,-4 5-6 0,4-8-682 0</inkml:trace>
  <inkml:trace contextRef="#ctx0" brushRef="#br2" timeOffset="97561.53">17780 13881 403 0,'0'0'36'0,"0"0"-36"0,0 0 0 0,0 0 0 15,4 0 232-15,-4 0 40 0,3-7 8 0,-3 7 2 16,4-6-186-16,-4 6-38 0,0 0-7 0,7-3-2 15,0-3 5-15,-7 6 1 0,0 0 0 0,0 0 0 16,0 0 27-16,0 0 6 0,7 0 0 0,-7 0 1 0,7 0-5 0,-7 0 0 16,10 0-1-16,-10 0 0 0,7 6-32 0,4-3-7 15,-4-3 0 1,4 6-1-16,3 1-11 0,-4-1-1 0,4-3-1 0,1 6 0 16,-5 1-8-16,8-1-2 0,3 4 0 0,4-1 0 0,-8 7-20 15,8 0 0-15,-4 3 0 0,0 3 0 16,1 3 0-16,-1-3 0 0,0 7 0 0,-4 5 0 0,5-2 0 15,-8 6 8-15,3-1-8 0,-2-5 11 16,-1 9-11-16,-4-4 0 0,1 1 0 0,-1-6 0 16,-3 5 0-16,4 1 0 0,-4 0 0 0,0 0 0 0,0-4 0 0,-3 4 10 15,3-3-1-15,-4-4 0 0,1 1 3 0,3-4 1 16,-7 0 0-16,3-2 0 0,-3-4-13 0,0 3 0 16,0-3 0-16,0-6 0 0,0 3 0 0,-3 0 0 15,-4-3 0-15,3-1 0 0,-3-2-8 0,0 3-5 0,0-7-1 16,-3 7 0-16,-5-6-3 0,5-4-1 0,-4 1 0 0,3-7 0 31,-3 6-54-31,0-9-10 0,3 0-2 0,-3-3-1 16,4-3-152-16,-4 3-31 0,3 0-5 0,4-4-2 0</inkml:trace>
  <inkml:trace contextRef="#ctx0" brushRef="#br2" timeOffset="98520.07">18743 14429 2113 0,'0'0'93'0,"-3"-3"20"0,3 0-90 0,0 3-23 15,-4-6 0-15,1-4 0 0,3 10 71 16,0 0 9-16,0 0 3 0,3-3 0 0,-3 3-67 0,0 0-16 0,0 0 0 15,7-6 0-15,-7 6 0 0,11 0 0 16,-11 0 0-16,7-3 0 0,-7 3 20 0,7 3 1 16,-7-3 0-16,0 0 0 0,0 0 12 0,0 0 3 15,0 0 0-15,10 0 0 0,-6 9 3 0,-4-9 1 0,0 0 0 0,0 0 0 16,0 0-16-16,0 0-4 0,0 0 0 0,0 0 0 16,0 0 20-16,7 7 3 0,-7-7 1 15,0 0 0-15,3 9-21 0,1-3-4 0,-4-6-1 0,7 10 0 16,-3-1 11-16,3 1 3 0,-4-7 0 0,1 6 0 15,3 4-18-15,-4-4-3 0,1 0-1 0,-1 1 0 16,1 2-10-16,3-2 0 0,-4-1 0 0,5 4 0 0,-5-4 0 16,4 10 0-16,0-6 0 0,0-1 0 0,-3 7 0 15,3-7 0-15,0 7 0 16,0-6 0-16,0 9 0 0,0-3 0 0,-3-7 0 0,3 7 0 0,3-7 0 0,-3 4 0 16,0-3 0-16,0-1 0 15,4-2 0-15,-4-7 0 0,0 6 12 0,0-3-4 16,4-2 2-16,-4-4 0 0,0 3 0 0,3-3 0 15,-3-3 1-15,0-1 0 0,1-2 0 0,-5-3 0 16,1-1-1-16,-1 7 0 0,4-9 0 0,4-1 0 0,-4-3-10 0,-4 4 10 16,4-7-10-16,-3 7 10 0,3-7-10 0,0 6 0 15,-3 1 0-15,-1-1 8 0,8-3 3 0,-4 7 0 16,3-4 0-16,-3 4 0 0,0 6-21 0,4-6-4 16,0 5-1-16,-1-2 0 0,1 6 7 0,-4-3 8 15,3 3-13-15,-3 0 5 0,-7 0 8 0,11 3-8 16,-4-3 8-16,4 10-8 0,-1-10 8 0,-3 3 0 0,-7-3 0 0,7 9 0 15,0-3 0-15,4 4 0 0,-4-4 0 0,0 10 0 16,4-4-8-16,-4-2 0 0,0 2 0 0,0 1 0 16,0-4 8-16,0 4 0 0,0-4 0 0,4 1 0 15,-4 2 0 1,0-3 11-16,3 1-3 0,-3-1 0 0,4-6-8 0,-4 7 0 0,4-10 0 0,-1 6 0 16,-3-3 8-16,4-3-8 15,-4 0 12-15,3 0-4 0,-2 0 2 0,-1 0 0 0,3 0 0 0,-3 0 0 16,0-3 3-16,4-3 1 15,-4 6 0-15,0-3 0 0,4-4-1 0,-1 4 0 0,1-6 0 0,-4-1 0 16,-4 1 1-16,8 6 0 0,-4-16 0 0,4 10 0 16,-1-4-14-16,4-6 0 0,-3 7 0 0,-1-10 0 15,4 3 24-15,-3-3 1 0,0 0 1 0,3 0 0 16,-4 0-14-16,1-6-4 0,-4 6 0 0,4 0 0 0,-1 0-8 16,-3 0 0-16,0 3 0 0,0-3 0 15,0 13-44-15,-3-4-4 0,3 1 0 0,0 3-1 16,-3-1-91-16,6 7-19 0,1-3-3 0</inkml:trace>
  <inkml:trace contextRef="#ctx0" brushRef="#br2" timeOffset="103334.81">22094 14282 345 0,'0'0'31'0,"0"0"-31"0,0 0 0 0,0 0 0 0,0 0 328 0,0 0 60 16,0 0 12-16,11 0 3 0,-11 0-266 0,4 0-53 16,3-3-10-16,3 3-2 0,1-3-13 0,-1 3-3 15,-10 0 0-15,11-7 0 0,7 7-34 0,-4 0-7 16,-4 0-2-16,1 0 0 0,3 0 7 0,4 0 2 15,-1 0 0-15,-3 0 0 0,1 0 24 0,2 0 5 16,4 0 1-16,0 0 0 0,-3 7-8 0,3-7-2 16,8-7 0-16,-1 7 0 0,-4 0-18 15,1-9-4-15,3 6-1 0,4-3 0 16,0 2-4-16,3 1-1 0,-3-3 0 0,3-3 0 0,11 6-14 16,-7-4 8-16,-7 4-8 0,-1 3 0 0,5-3 0 0,-1 3 0 15,-3-6-13-15,-4 6 4 0,0 0-9 0,-3 0-2 16,-1 0 0-16,-2 0 0 15,-5 6-10-15,4-6-2 0,-3-6-1 0,-4 6 0 0,4 0 9 0,-4 0 3 16,0 0 0-16,4 0 0 16,-4 0-25-16,0 0-5 0,4 0-1 0,-4-3 0 15,0 3-156-15,0-7-31 0,4 7-6 0,-18 0-2 16</inkml:trace>
  <inkml:trace contextRef="#ctx0" brushRef="#br2" timeOffset="103710.96">22183 14574 2016 0,'0'0'89'0,"0"0"19"0,-4 0-87 0,4 0-21 16,0 0 0-16,0 0 0 0,0 0 129 0,0 0 22 16,0 0 4-16,14-7 1 15,11 4-165-15,-4 3-33 0,-7-9-6 0,11 9-2 0,3-10 40 0,4 7 10 16,-4 0 0-16,0-3 0 0,1 6 0 0,2-3 14 16,1-4-3-16,-4 7-1 0,-3-3 5 0,0 3 1 15,10 0 0-15,-3 0 0 0,-4 0-8 0,0 0 0 0,4 0-8 0,3-6 12 16,0 6-12-16,-3 0 0 0,-4 0 0 0,1 0 0 15,6 0 0-15,-3 0 0 16,-8 0 8-16,5-3-8 0,2 3-16 16,-6-3-7-16,3-4-1 0,0 4 0 15,-3-3-190-15,3-3-38 0,25-7-8 0,-14-3-561 0</inkml:trace>
  <inkml:trace contextRef="#ctx0" brushRef="#br2" timeOffset="104254.86">24380 13965 1627 0,'0'0'72'0,"4"0"15"0,0-3-70 0,-1-6-17 15,4 6 0-15,-3-4 0 0,-4 7 46 0,0 0 6 0,7-3 0 0,-4-3 1 16,4 6-53-16,-7 0 0 0,0 0-11 0,0 0 2 16,0 0 9-16,0 0 11 0,0 0-3 0,0 0 0 15,0 0 44-15,0 0 9 0,-3 9 2 0,-1 1 0 16,1-4 13-16,-4 0 2 0,-4 4 1 0,4-1 0 16,0 0-19-16,-4 4-3 0,1-4-1 0,-1 4 0 15,-3 6-26-15,4 3-6 0,-5-3 0 0,-2 6-1 16,-1 3-14-16,4 3-9 0,-7 4 12 0,0 5-12 15,0-5 0-15,-4 6 0 0,0 3 0 0,-3-4 0 16,0 1 0-16,-1 3 0 0,-2-6 0 0,6-1 0 16,0 1 0-16,4-4 0 0,0-2 8 15,0-1-8-15,0-9 0 0,3 0-11 0,4 6 2 0,0-9 0 16,0-3-7-16,0 3 0 0,3-7-1 0,4-2 0 16,0 2-107-16,0-6-20 0,-4-3-5 15,8 4-1-15,3-7-58 0,0 0-11 0,-7 0-2 0,7 0-1 16</inkml:trace>
  <inkml:trace contextRef="#ctx0" brushRef="#br2" timeOffset="104577.56">23897 14006 115 0,'0'0'0'0,"0"0"10"0,0 0-10 0,0 0 0 0,0 0 0 0,0 0 0 16,0 0 536-16,0 0 104 0,0 0 22 0,7 13 4 16,-3 5-539-16,3-5-108 15,-4 6-19-15,4 0-9 0,0 2 9 0,4 5 0 16,-7 2 0-16,6 0-8 0,-3-3 8 0,4 10 0 16,3-4 0-16,-4 0 0 0,5 1 0 0,-5-1 0 0,1 0 0 0,3 1 0 15,-4-1 11-15,5-3-3 0,-5 4 0 0,-3-7 0 16,4 6 4-16,-1 0 0 0,-3-2 0 0,0-4 0 15,4 3-12-15,-4-3 8 0,0-3-8 0,0 3 8 16,0-9-8-16,0 3 0 0,4-7 0 0,0 1 0 16,-4-4-87-16,3 1-19 0,1-1-4 0,3-6-586 15,-4-3-116-15</inkml:trace>
  <inkml:trace contextRef="#ctx0" brushRef="#br2" timeOffset="104965.53">24765 13752 2487 0,'0'0'55'0,"0"0"11"0,-4-3 2 0,4 3 2 0,-7 0-56 0,7 0-14 0,0 0 0 0,0 0 0 32,0 0-36-32,0 0-9 0,0 9-3 0,0-2 0 0,0 2 28 15,4 10 4-15,-4-7 2 0,3 1 0 0,1 6 14 0,0-7-12 0,-4 7 12 16,3 0-12-16,-3-3 12 0,0 2 0 0,0 1 0 0,0 3 0 15,0-9 0-15,0 5 0 16,-3-5 0-16,-1 9 0 0,0-6 0 0,4-4 0 0,-3 7 0 0,-4-6 0 16,7-1-12-16,-4-3 12 15,1 4-13-15,3-4 5 16,-4 4-108-16,4-4-22 0,-3 1-4 0,3-10-699 0</inkml:trace>
  <inkml:trace contextRef="#ctx0" brushRef="#br2" timeOffset="105290.16">24469 13783 1785 0,'0'0'159'0,"0"0"-127"15,0 0-32-15,0 0 0 0,0 0 67 0,0 0 7 0,0 0 2 0,0 0 0 16,3 4-28 0,1 5-4-16,3-9-2 0,3 6 0 0,1-3 24 0,3-3 5 15,0 0 1-15,0 0 0 0,7 7-18 0,-3-7-3 16,0 0-1-16,-1 0 0 0,5 0-27 0,-1 0-6 16,-4 0-1-16,5-7 0 0,-1 7-16 0,3-3 8 15,1-3-8-15,0 6 0 0,3-9 0 0,4 5 0 0,-1 4 0 0,-2-3 0 16,-1-3 0-16,0 6-11 0,0-3 0 0,-3 3 0 31,0 3-100-31,-4-3-20 0,0 9-4 0,-7-5-919 0</inkml:trace>
  <inkml:trace contextRef="#ctx0" brushRef="#br2" timeOffset="105764.69">25188 14329 1940 0,'0'0'43'0,"0"0"9"0,0 0 1 0,0 0 1 0,0 0-43 0,0 0-11 0,0 0 0 0,0 0 0 0,0 0 71 0,7 3 12 0,-3 7 2 0,3-7 1 15,-7-3-42-15,7 15-8 0,-3-8-1 0,3 2-1 16,-4 7 14-16,4-4 2 0,0 1 1 0,0-1 0 15,-3 7-5-15,-1 0-1 16,4-3 0-16,0 2 0 0,1 4-36 0,-1 0-9 16,0 0 0-16,0 7 0 0,0-8 0 0,0 1 0 15,3 0 0-15,-3 0 0 0,1-3 0 0,2 0 0 0,-3 3 0 0,4-10 0 16,-1 10 0-16,-3-12 0 0,4 2 0 0,0-2 0 31,-4 5-51-31,3-8-12 0,1 2-2 0,-1-9-1 0,4 10-125 16,-3-10-25-16,-4 0-4 0,0 0-660 0</inkml:trace>
  <inkml:trace contextRef="#ctx0" brushRef="#br2" timeOffset="106060.13">25795 14439 2718 0,'0'0'60'0,"0"0"12"0,-3-3 2 0,-4-4 2 0,3 7-60 0,-3 0-16 0,0-3 0 0,7 3 0 16,-7 3 0-16,3-3 0 0,-3 7 0 0,0-4 0 16,4 3-13-16,-4-3-6 0,0 10-1 0,0-4 0 15,-1 4 10-15,-2 2 2 0,3 1 0 0,-7 3 0 16,-4 3 8-16,0 0 0 0,-3 9-9 0,0 7 9 16,-7-4 0-16,-4 7 0 0,-3 3 0 0,3 0 0 15,-7 9 32-15,0-3 13 0,1-6 3 0,-5 6 1 16,5 1-27-16,-5-4-6 0,1 6 0 0,-4-6-1 15,7 0 13-15,0-3 2 0,1-3 1 0,-1 2 0 32,11-2-55-32,3-9-12 0,4-1-1 0,10-3-813 0,4-6-162 0</inkml:trace>
  <inkml:trace contextRef="#ctx0" brushRef="#br2" timeOffset="135055.8">1577 143 345 0,'0'0'31'0,"0"0"-31"16,0 0 0-16,0 0 0 0,0 0 93 0,0 0 13 16,-4-4 2-16</inkml:trace>
  <inkml:trace contextRef="#ctx0" brushRef="#br2" timeOffset="137475.55">1700 193 288 0,'0'0'25'0,"0"0"-25"15,0 0 0-15,7-6 0 16,8 2 133-16,-12-5 22 0,4 0 4 0,-7 9 1 0,0 0-104 0,0 0-20 16,0 0-4-16,0 0 0 0,4-4 0 0,6-2 0 15,-10 6 0-15,0 0 0 0,4 0 13 0,-4 0 3 16,0 0 1-16,7-6 0 0,3 0 11 0,1 6 1 16,-7-4 1-16,-1 4 0 0,4-6-4 0,-3 3-1 15,6 3 0-15,-10 0 0 0,0 0-4 0,0 0-1 16,0 0 0-16,0 0 0 0,0 0-9 0,0 0-3 15,0 0 0-15,0 0 0 0,4 0-16 0,-4 0-3 16,0 0-1-16,7-9 0 0,-7 9-20 0,3 0 0 0,-3 0 0 0,0 0 0 16,0 0 0-16,0 0 0 15,0 0 0-15,0 0 0 0,0 0 0 0,0 0 0 16,0 0 0-16,0 0 0 0,0 0 0 0,0 0 8 0,0 0-8 0,0 0 11 16,0 0 13-16,0 0 2 0,0 0 1 0,0 0 0 15,0 0 4-15,0 0 1 0,0 0 0 0,0 0 0 16,0 0-10-16,0 0-2 0,0 0 0 0,0 0 0 15,0 0-10-15,0 0-2 0,0 0-8 0,0 0 12 16,0 0 3-16,0 0 0 0,0 0 0 0,0 0 0 16,0 0-15-16,0 0 8 0,0 0-8 0,0 0 0 0,0 0 11 0,0 0-11 15,0 0 12-15,0 0-12 0,0 0 10 0,0 0-10 16,-3 9 8-16,-4-6-8 0,3 3 18 0,-6-6-2 16,10 0 0-16,-4 4 0 0,-3 8 2 15,7-12 0-15,0 0 0 0,0 0 0 16,0 0 1-16,-3 6 0 0,-1-6 0 0,4 0 0 15,0 10-19-15,0 2 10 0,-11-2-10 0,4-7 8 0,4 16-8 0,-8-7 0 16,1 7-12-16,-1-6 12 0,4 9 0 0,-11 6 0 16,4-6 12-16,0 9-4 15,0 0-8-15,-7 4 0 0,7-4 0 0,-4 1 0 0,4-1 0 0,0 10 10 16,0-10-10-16,3 1 10 0,1-7 2 0,-4 3 0 16,3-3 0-16,-3-6 0 0,3 9 3 0,-3-3 1 15,-3 3 0-15,9-6 0 0,-13 0 8 0,7 0 1 16,-3 0 1-16,2 6 0 0,1-12-26 0,0 3 0 0,-3 3 0 0,2-3 0 15,5-1 0-15,-4-2 0 0,3-7 0 0,1 4 0 16,3 3 0-16,-1-13 0 16,5-3 0-16,3 0 0 0,-7 9 0 0,7-9 0 0,0 0 0 0,0 0 0 31,0 0-44-31,0 0-4 0,7-9 0 0,4-4-1 16,-4-6-130-16,10 7-25 0,-3-10-6 0</inkml:trace>
  <inkml:trace contextRef="#ctx0" brushRef="#br2" timeOffset="137982.74">1926 89 1713 0,'0'0'76'0,"-3"-9"16"0,-4 9-74 0,3-3-18 16,4-7 0-16,-7 1 0 0,7 9 44 0,0-3 6 16,-4-3 1-16,4 6 0 0,0 0-6 0,0 0-1 15,0 0 0-15,0 0 0 0,0 0-25 0,0 0-6 16,0 0-1-16,0 0 0 0,0 0 8 0,11 0 0 16,-7 9 1-16,3 0 0 0,-4 1 8 0,1-7 2 15,3 3 0-15,-4 7 0 0,4-4-5 0,-7 4-1 16,11 5 0-16,-8-2 0 0,-3-6 11 0,0 8 3 15,0-5 0-15,0 9 0 0,0-3-14 0,0 3-2 16,0 0-1-16,0 6 0 0,0 3 8 0,-3-6 2 16,-4 3 0-16,7 4 0 0,7-7-17 0,-4 6-3 0,-3 1-1 15,0-1 0-15,4-3-2 0,3 4 0 16,4-10 0-16,-8-1 0 0,-3 1 1 0,4 7 0 0,3-7 0 0,-7-7 0 16,3 4-10-16,-3 3 0 0,0-3 0 0,0-7 0 15,7 7 0-15,-7-6 0 0,-7 6 0 0,7-7 0 16,0 7 0-16,-3-7 0 15,3 1 0-15,-7-4 8 0,3 4-8 0,4-7 0 0,0-3-12 0,0-3 12 16,0 0-20-16,0 0 3 0,0 0 1 0,0 0 0 16,0 0-36-16,0 0-8 0,0 0 0 0,0 0-1 15,0 0-32-15,0 0-7 0,-3-3 0 0,-4-9-1 16,3 5-89-16,-3 4-18 0,3-6-3 0,-6-1-1 0</inkml:trace>
  <inkml:trace contextRef="#ctx0" brushRef="#br2" timeOffset="138386.52">1577 666 403 0,'0'0'17'0,"0"0"5"0,-4 0-22 0,-6 3 0 0,3-3 0 0,3 0 0 15,-6 0 360-15,10 0 67 0,-4 0 13 0,4 0 4 16,0 0-356-16,0 0-70 0,0 0-18 0,0 0 0 16,0 0 0-16,0 0 0 0,0 0 0 0,0 0 0 15,0 0 23-15,0 0 1 0,0 0 0 16,7 0 0-16,11 0 24 0,-8 0 6 15,5-3 1-15,-1-3 0 0,0 3-19 0,7-3-3 16,-7 2-1-16,7-5 0 0,-7 9 1 0,7-3 0 0,4 3 0 0,-7-6 0 16,3 3-4-16,0 3-1 0,-3-10 0 0,3 7 0 15,0 3-14-15,-3 0-3 0,3 0-1 0,0 0 0 16,-7-6-10-16,-3 6 0 0,3-3 0 0,-4 3 0 16,1 0-90-16,0 0-10 0,-11 0-3 0,0 0 0 15,3 3-121-15,-3-3-25 0,0 0-5 0,0 0-1 0</inkml:trace>
  <inkml:trace contextRef="#ctx0" brushRef="#br2" timeOffset="139837.32">2417 531 864 0,'0'0'76'0,"0"0"-60"0,0 0-16 0,0-9 0 15,0 0 177-15,0 9 33 0,0 0 6 0,0 0 2 16,0 0-91-16,3 0-19 0,4-3-3 0,0 3-1 16,0 0-49-16,4-7-11 0,-1 7-1 0,5 0-1 15,-5-6-17-15,4 0-3 0,-3 3-1 0,6 3 0 16,1 0-5-16,-4 0-2 0,7-7 0 0,-7 7 0 16,11-3-1-16,-4 3 0 0,-3-9 0 0,3 6 0 15,4-4-1-15,-4 4-1 0,4 3 0 16,-8 0 0-16,8-6 1 0,-4 3 0 0,0 3 0 0,-3 0 0 15,0 0 2-15,-1 0 1 0,1 0 0 0,-11 0 0 16,4 0-3-16,-4 0 0 0,7 0 0 0,-14 0 0 16,0 0-12-16,0 0 9 0,0 0-9 0,0 9 8 15,0-9-8-15,-7 13 0 0,0-4 0 0,-4 1 0 0,0-7 0 0,1 9 8 16,-4-5-8-16,0-4 0 0,3 6 0 0,-10 10 0 16,7-16 0-16,0 16 0 0,-8 0 0 0,-2-4 0 15,3 1 0-15,-4 0 0 0,0 2 0 0,4-5-11 16,3 6 11-16,-6-7-8 0,6 1 8 0,0 3 0 15,4-13-9-15,-3 16 9 0,3-16 0 0,3 6 0 16,0 1 0-16,4-1 0 0,-3 0 0 0,3-6 0 16,3 10 8-16,-3-7-8 0,4 4 0 0,-1 2 0 15,4-2 0-15,0-7 8 0,0 6-8 0,0 1 0 0,0-7 0 0,4 6 0 16,-1 1 8-16,4-1-8 16,-7-6 8-16,4 3-8 0,3 7 17 0,3-4-1 15,-3-9-1-15,0 3 0 0,4 10 11 0,3-13 2 16,-3 0 1-16,-1 0 0 0,4 6-29 0,-3-6 0 15,3 0 0-15,-3 0 0 0,3 0 0 0,7 0 0 0,-7-6 0 0,7 6 0 16,-7-6 0-16,4-1 0 0,10 7 0 0,-14 0 0 16,4-3-12-16,0-3-8 0,6 3-1 0,1-7-1 31,-7 10-95-31,3 0-19 0,0-9-4 0,-10 6-556 0,6 3-112 0</inkml:trace>
  <inkml:trace contextRef="#ctx0" brushRef="#br2" timeOffset="140351.83">3563 343 864 0,'0'0'76'0,"0"0"-60"16,0 0-16-16,0 0 0 0,0 0 184 0,0 0 35 0,0 0 6 0,0 0 2 16,0 0-150-16,0 0-29 0,0 0-7 0,0 0-1 15,0 0-28-15,0 0-12 0,7 10 8 0,-3-1-8 16,3-6 45-16,-7 7 4 0,3 2 1 0,-3-2 0 16,0-1-5-16,0 4-1 0,0 2 0 0,0 7 0 15,0 0-8-15,-3-3-1 0,3 3-1 16,0 3 0-16,0-3-8 0,-7 0-2 0,7-3 0 0,0 3 0 15,-4-4 4-15,4 1 0 0,0-3 0 0,-7 0 0 16,7-1-16-16,0 1-4 0,0 0 0 0,-3-7 0 16,3 10-8-16,3-16 0 0,-3 6 0 0,7 4 0 15,-7-13-40-15,0 0-9 0,0 6-3 0,0-6 0 16,0 0-128-16,0 0-25 0,0 0-6 0,0 0-1 0</inkml:trace>
  <inkml:trace contextRef="#ctx0" brushRef="#br2" timeOffset="140620.5">3291 651 806 0,'0'0'72'0,"0"0"-58"0,0 0-14 0,0 0 0 16,0 0 245-16,15 6 47 0,-1-6 8 0,7 0 3 15,-4 3-195-15,5 3-38 0,-1-3-8 0,3 7-2 16,5-10-7-16,-5 3-1 0,1 3-1 0,3-6 0 16,-3 0-23-16,0 0-5 0,-1 0-1 0,-6 0 0 15,3 0-12-15,0 0-2 0,-3-6-8 0,0 3 12 16,-8 3-12-16,4 0 0 0,0 0 0 0,-3 0 0 16,0-10-80-16,-1 10-18 0,-6 0-4 0,6 0-547 15,-6-3-110-15</inkml:trace>
  <inkml:trace contextRef="#ctx0" brushRef="#br2" timeOffset="141206.66">4304 362 338 0,'0'0'15'16,"0"0"3"-16</inkml:trace>
  <inkml:trace contextRef="#ctx0" brushRef="#br2" timeOffset="143389.03">4307 215 403 0,'0'0'17'0,"0"0"5"0,-7 0-22 0,7 0 0 16,-7 0 0-16,7 0 0 0,0 0 108 0,0 0 16 15,-3 0 4-15,3 0 1 16,0 0-25-16,0 0-4 0,0 0-2 0,0 0 0 16,-7-10-27-16,7 10-6 0,0 0-1 0,0 0 0 0,0 0 6 0,0 0 1 15,0 0 0-15,0 0 0 16,0 0-28-16,0 0-6 0,0 0-1 0,7-3 0 16,3-3-12-16,-10 6-4 0,4-3 0 0,-1 3 0 0,4-6 9 0,4 2 2 15,-11 4 0-15,4-9 0 0,3 9 11 0,7-3 2 16,-11-3 1-16,4 2 0 0,0 4-1 0,4-6-1 15,0 0 0-15,-1 0 0 0,1 6-3 0,-1-4-1 16,-3 4 0-16,11 0 0 0,-7 0-25 0,3-6-5 0,-4 3-1 0,4 3 0 16,-3 0-8-16,0 0 0 0,3 0 9 0,-4 0-9 15,4 0 0-15,-3 0 0 0,-4 9 0 0,4-9 0 16,-1 0 0-16,1 4 0 0,-11-4 0 0,10 6 0 16,-6 0 0-16,3 0 0 0,-7-6 0 0,7 10 0 15,-3-7 0-15,-4-3 0 0,7 9 0 0,-7-9 0 16,0 0 0-16,7 10 12 0,-7-10-4 0,0 0 0 15,0 3 0-15,3 6 1 16,-3-9 0-16,0 10 0 0,0-10 7 0,-3 9 2 16,-4 1 0-16,0-7 0 0,-4 9 4 0,0-5 1 0,-3-4 0 0,-3 9 0 15,-1-2-13-15,-3-4-2 0,0-3-8 0,3 6 12 16,-7 1-12-16,4-7 0 0,7-3-9 0,-4 9 9 16,4-9 0-16,0 10 0 0,4-7 0 0,-5 3 0 15,8-6 0-15,0 3 8 0,-3-3-8 0,-1 0 0 16,8 0 0-16,-8 0 0 0,4 0 0 0,7 0 0 15,-4 0 8-15,4 0-8 0,0 0 0 0,0 0 0 0,-7 10 0 0,7-10 0 16,0 0 0-16,0 0 0 0,0 0-11 0,0 0 11 16,0 0-12-16,7 9 12 0,-7-9-9 0,4 3 9 15,3 4 0-15,4-4-9 0,-4 9 9 0,0-6 0 16,3-2 0-16,4 2 0 0,-3-3 0 0,0-3 0 16,-4 9 0-16,10 1-8 0,-10-10 8 0,11 3 0 15,-7 3 0-15,3-3 0 0,0 7 0 0,-4-10 0 16,5 9 0-16,-8-9 0 0,7 3 0 0,-4 7 0 15,4-10 0-15,-3 9 0 0,-8 1 0 16,8-7 0-16,0 9 0 0,-1-5 0 0,-3-4 0 0,4 6 0 0,-4 4 0 0,0-4 0 16,-3 10 0-16,3-10 0 15,0-6 0-15,-4 10-8 0,-3-4 8 0,7 1 9 16,-14-1-1-16,7 1-8 0,-3-1 0 0,3-6 0 0,0-3 0 0,0 9-9 16,-7 1 17-16,7-7 3 15,0-3 1-15,-4 9 0 0,4-9-12 0,-7 10 10 0,0-10-10 0,0 3 10 16,3 3-2-16,-6-6 0 0,-1 3 0 0,1-3 0 15,-1 0-8-15,4 13 0 0,-11-13 0 0,4 6 0 16,-3-6 0-16,-1 3 0 0,4 4 0 0,0-7 0 16,-7 3 0-16,6-3 0 0,1 6 0 0,4-3 0 15,-4 0 0-15,3 4 0 0,0-7 0 0,4 0 0 16,0 0 0-16,0 0 0 0,4-7 0 0,3 7 0 0,0 0-19 16,0 0-2-16,-7-3-1 0,7-6 0 15,0 6-110-15,0-7-23 0,0-2-4 0,7 2-1 0</inkml:trace>
  <inkml:trace contextRef="#ctx0" brushRef="#br2" timeOffset="146059.96">5087 447 1609 0,'0'0'35'0,"0"0"7"0,0 0 2 0,0 0 2 0,0 0-37 0,0 0-9 0,0 0 0 0,7-10 0 16,-7 1 8-16,11 6 0 0,-8-7 0 0,8 1 0 15,-8 6 2-15,8-3 0 0,-8 2 0 0,5-2 0 16,2 6 19-16,-10 0 4 0,0 0 1 0,0 0 0 16,0 0 14-16,0 0 4 0,4-12 0 0,-4 12 0 15,0 0 2-15,0 0 1 0,7 0 0 0,0-3 0 16,0 3-12-16,3-7-3 0,-10 7 0 0,7-3 0 15,11 3-9-15,-7-9-3 0,-4-1 0 0,10 7 0 16,-3 3-4-16,8-6-2 0,-8 6 0 0,3-3 0 16,12 3-10-16,-12 0-1 0,8 0-1 0,-4 0 0 15,4-10-10-15,-4 10 0 0,4 0 0 0,-4 0 0 16,4 0 0-16,-11 10 0 0,0-10 0 0,-4 9 0 16,1-9 0-16,-1 0 0 0,-10 3 0 0,0-3 0 0,0 0 0 0,0 0 0 15,0 0 9-15,0 10-9 0,0-10 8 0,-7 9-8 16,4-9 10-16,-11 10-10 0,7-7 10 0,3 9-10 15,-6-2 10-15,-1-1-10 0,-3 0 0 0,0 1 0 16,3-10 0-16,1 3 0 0,-4 6 0 0,-4 10 8 16,4-16-8-16,0 16 0 0,-11-6 0 0,7-1-8 15,-6 4 8-15,6-4-13 16,-7 1 13-16,1-4-12 0,2 10 12 0,1-16-12 0,4 10 12 0,-1 3 0 0,4-13 0 0,0 9 0 16,0-2 0-16,3-1 0 0,4 10 0 0,0-16 0 15,0 16 0-15,3-10 0 0,-3-6-8 16,4 10 8-16,3 3 0 15,-7-13 0-15,7 9 0 0,-4-2-9 0,4-1 9 0,0 1 0 16,0 2 0-16,0-3 0 0,0 1 0 0,4-1 0 0,-4-6 0 0,7 10 0 16,-7-13 11-16,0 6-3 0,0-6 0 0,10 10 0 15,1-7 2-15,-4-3 0 16,11 9 0-16,-11-6 0 0,10 4 18 0,-6-7 3 0,3-7 1 0,0 7 0 16,0 7-23-16,0-7-9 0,4-7 8 0,-7 14-8 15,3-7 10-15,0 0-10 0,7 0 12 0,-10 0-12 16,6 0 0-16,1 0 0 0,0 0 0 0,-4 0-12 15,3 0-10-15,1 0-2 0,0 0 0 0,-4 0 0 16,-4 0-67-16,1 0-13 0,3 0-4 0,-3 0-960 16</inkml:trace>
  <inkml:trace contextRef="#ctx0" brushRef="#br2" timeOffset="147142.82">6389 459 403 0,'0'0'36'0,"0"0"-36"15,0 0 0-15,0 0 0 0,0 0 222 0,0 0 38 16,0 0 7-16,0 0 1 0,7 10-173 0,0-1-35 15,-4-9-8-15,8 3 0 16,-4-3-20-16,7 0-3 0,-7 0-1 0,11 0 0 16,-8 0-16-16,1-3-4 0,3 3-8 0,-3 0 12 0,3 0 15 0,0 0 2 15,0 0 1-15,4 0 0 0,-4 0 24 0,3 0 5 16,5 0 1-16,-1 0 0 0,-4 0 8 0,1 0 1 16,7 0 1-16,-11 0 0 0,7 0-30 0,-3 0-7 15,-1 0-1-15,1-9 0 0,0 9 0 0,-1 9 0 16,-3-9 0-16,4 0 0 0,0 0-32 0,-1 0 0 0,1 0 0 0,-4 0 0 15,7 0 0-15,-7-9 0 0,4 9 0 0,-4 0 0 16,4 0 0-16,-1 0 0 0,-3 0 0 0,8 0-12 16,-12 0 12-16,8 0-11 0,-8 0 11 0,1 0-10 31,0 9-22-31,-1-9-4 0,4 0 0 0,-10 0-1 16,3-9-35-16,-7 9-6 0,7 9-2 0,4-18 0 0,-1 9-32 15,-3-3-8-15,0 3 0 0,-7 0-1 16,11-7 9-16,-4 7 3 0,3 0 0 0,5 0-490 0</inkml:trace>
  <inkml:trace contextRef="#ctx0" brushRef="#br2" timeOffset="147712.46">6382 669 115 0,'0'0'10'0,"0"0"-10"16,0 0 0-16,0 0 0 0,0 0 385 0,0 0 75 0,0 0 16 0,0 0 2 16,0 0-368-16,0 0-74 0,0 0-14 0,0 0-3 15,0 0-19-15,0 0 8 0,0 0-8 0,0 0 0 16,10 0 19-16,1 0-3 0,0 0-1 0,-4 0 0 15,0 0 9-15,3 0 3 0,-3 0 0 0,4 0 0 16,-4 0 14-16,3 0 3 0,1 0 1 0,3 0 0 16,-3-3 7-16,3-3 0 0,0 6 1 0,0-3 0 0,0 3-7 0,4-10-2 15,-1 10 0-15,1-9 0 0,-4 9-13 16,7 0-3-16,-3-3-1 0,0-3 0 0,-1 6-15 0,1 0-2 16,0-3-1-16,3 3 0 0,-4 0-9 0,1-7 0 15,-7 4 0-15,6 0 8 16,-3-3-8-16,4 6-11 0,-11 0 3 0,11 0 0 15,-11 0-20-15,0 0-4 0,0 0-1 0,7 6 0 16,-14-6-14-16,4 3-2 0,6-3-1 0,1 10 0 16,-4-10-10-16,0 3-1 0,7 6-1 0,-7-9 0 15,4 0-23-15,3 9-5 0,-4-9-1 0,1 0 0 16,3 0-115-16,-7 4-23 0</inkml:trace>
  <inkml:trace contextRef="#ctx0" brushRef="#br2" timeOffset="150197.87">7031 171 748 0,'0'0'67'0,"0"0"-54"0,0 0-13 0,0-6 0 0,0 2 133 0,0 4 24 16,0 0 5-16,-7-6 1 15,0 0-95-15,3 0-20 0,-3 2-3 0,4 4-1 16,-4-9-4-16,3 9 0 0,4 0-1 0,-7 0 0 16,3 0 5-16,4 0 0 0,-3-9 1 0,3 9 0 0,0 0 0 0,0 0 0 15,0 0 0-15,0 0 0 0,0 0-25 0,0 0-6 16,0 0-1-16,0 0 0 0,3 9-13 0,1 0 11 16,-4-9-11-16,0 4 10 0,4 8 9 0,-4-12 1 15,3 10 1-15,-3-4 0 0,0-6 4 0,0 12 1 16,0-12 0-16,-3 4 0 0,3-4 8 0,-4 9 2 15,0-3 0-15,1-3 0 0,-4 7-1 0,0-1 0 16,3-6 0-16,-3 7 0 0,0-1-7 0,-3 1-2 16,3-7 0-16,0 9 0 0,3-2-1 0,-3 8 0 0,-4-8 0 15,4 2 0-15,-3 10-1 0,-1 7 0 16,4-4 0-16,0 6 0 0,-7 0-24 0,3 1 8 16,1-1-8-16,-4 0 0 0,3-2 11 0,-7-4-3 15,1 6-8-15,-4-9 12 0,3 9-2 0,0-2-1 0,-3-7 0 0,-4 0 0 16,8-10-9-16,-8 16 0 0,4-12 0 0,0 3 8 15,3 0 8-15,-3-7 2 0,7 7 0 0,-7-7 0 16,10 7-18-16,1-3 10 0,2-7-10 0,-2 1 8 31,10 9-64-31,0-7-14 0,0 1-2 0,10-4-1131 0</inkml:trace>
  <inkml:trace contextRef="#ctx0" brushRef="#br2" timeOffset="152344.02">8417 215 691 0,'0'0'61'0,"0"0"-49"0,0 0-12 0,0 0 0 16,0 0 230-16,0 0 43 16,0 0 9-16,0 0 2 0,0 0-229 0,0 0-46 0,0 0-9 0,0 0 0 15,0 0 0-15,0 0 0 0,0 0 0 0,7 0 0 16,4 0 0-16,-4 3 0 0,-7-3 11 0,0 0-11 16,7 0 25-16,-7 0-1 0,7 6 0 0,4-6 0 15,-11 0 28-15,0 0 6 16,0 0 1-16,3 3 0 0,-3-3-14 0,0 0-2 0,4 10-1 0,-4-10 0 15,0 0 4-15,0 0 1 0,0 0 0 0,0 0 0 16,0 9-11-16,-4 1-1 0,1-7-1 0,-4-3 0 16,3 12-10-16,-3-6-3 0,0 4 0 0,0 2 0 15,-4-2-12-15,4 2-9 0,-3 7 12 0,-4 3-12 16,3-12 8-16,0 5-8 0,-6 4 0 0,-4 0 0 16,3 3 17-16,-3 0-3 0,0 6-1 0,-1-3 0 0,-2 6-4 15,6-2-1-15,-3-4 0 0,0-3 0 16,3 6 8-16,-3-6 0 0,7 3 1 0,-4 0 0 15,4-9-17-15,0 12-11 0,0-16 2 0,0 7 0 0,3-3 17 0,4-7 3 16,0 1 1-16,0 2 0 16,0-5-47-16,3-4-9 0,1 6-1 0,3-9-1 15,-4 10-34-15,4-10-8 0,0 0 0 0,0 0-1 16,0 0-19-16,0 0-4 0,0 0-1 0,0 0-481 0,0 0-96 0</inkml:trace>
  <inkml:trace contextRef="#ctx0" brushRef="#br2" timeOffset="152775.08">8520 193 2282 0,'-7'0'50'0,"3"0"10"0,-7 0 3 0,4 0 1 0,7 0-51 0,-10 0-13 0,10 0 0 0,0 0 0 16,0 0 0-16,0 0-8 0,-4 3 8 0,4 3-13 16,0-6 13-16,0 0-9 0,0 0 9 0,4 3-8 15,-4-3 8-15,0 0 0 0,0 0 0 0,3 13 0 16,-3-4 0-16,0 1 0 0,7-1 10 0,-7 1-10 0,0-10 40 0,0 0 1 16,0 0 1-16,-7 9 0 0,4 3 12 0,3-2 2 15,-4 2 1-15,4-2 0 0,0 2-17 0,-3 7-3 16,3-6-1-16,0 6 0 0,-4-4-24 0,4 1-4 15,-3 6-8-15,3 0 11 0,0 0-11 0,-7 0 8 16,7 6-8-16,-4-3 8 0,1 3-8 16,3 4 0-16,0-10 0 0,0-1 0 0,0 1 0 15,0 0 0-15,3 0 0 0,1-3 0 0,-4 0 0 16,7-3 0-16,-7 2 0 0,0-5 0 16,3-4 8-16,-3 10-8 0,0-9 0 0,0-7 8 0,4 3-8 0,-4 0 0 15,0 4 0-15,0-4 0 16,0-6-37-16,0 0-3 0,0 0-1 0,0 0 0 15,0 0-148-15,0 0-30 0,0 0-5 0</inkml:trace>
  <inkml:trace contextRef="#ctx0" brushRef="#br2" timeOffset="153113.98">8149 773 2077 0,'0'0'92'0,"0"0"19"0,0 0-89 0,0 0-22 16,0 0 0-16,0 0 0 0,0 0 36 0,0 0 4 16,0 0 0-16,0 0 0 0,0 0-20 0,0 0-4 15,0 0-1-15,0 0 0 0,0 0 3 0,0 0 1 16,4-9 0-16,3 9 0 0,0-10-5 0,7 10-1 15,0-9 0-15,0 9 0 16,4-3 9-16,6 3 2 0,-9 3 0 0,6-3 0 0,3 0-24 0,1 0 0 16,-4 0 0-16,4 0 8 0,0 0-8 0,-1 0 0 15,-2 6 0-15,-5-3 8 0,4-3-8 0,-7 0-8 16,1 0 8-16,-1 10-12 16,-4-10-19-16,1 0-4 15,-4 0-1-15,4 0-672 0,-4 0-136 0</inkml:trace>
  <inkml:trace contextRef="#ctx0" brushRef="#br2" timeOffset="153657.57">7969 155 518 0,'0'0'23'0,"0"0"5"0,0 0-28 0,-7-6 0 16,7 6 0-16,0 0 0 0,-3 0 296 0,3 0 53 16,0 0 11-16,-4 6 3 0,-3-6-291 0,7 0-57 15,-7-6-15-15,7 6 0 0,0 0 13 16,-7 6 0-16,0 0 0 0,7-2 0 16,0-4-3-16,0 0-1 0,-11 9 0 0,4 0 0 0,0-5 20 0,7 2 4 15,-10 3 1-15,3 4 0 0,0-4-8 0,-1-6-2 16,5 7 0-16,-8 2 0 0,1-2 14 0,6 2 2 15,-10-2 1-15,4-1 0 0,-1 13-9 0,0-3-3 0,1 0 0 0,-1 3 0 16,-6-1-15-16,6 1-3 0,-7 0-1 0,4 10 0 16,0 2-10-16,0-6 0 0,-4 4 0 0,4-1 0 15,4-6 0-15,-4 7 0 0,3-4 0 0,4 3 0 16,0-9 0-16,3 0 0 0,-3 0 0 0,7 6 8 16,-3-6-8-16,6 3-17 15,4 4 4-15,-7-8 1 0,7 1 12 0,4 0 0 0,0-3-10 0,3 0 10 16,3 3-61-16,-6-9-8 0,3 5-2 15,4-2 0 1,6 0-97-16,-2-1-19 0,-5 1-4 0</inkml:trace>
  <inkml:trace contextRef="#ctx0" brushRef="#br2" timeOffset="154571.64">9084 428 172 0,'0'0'16'0,"0"0"-16"0,0 0 0 0,4-3 0 16,-4-7 352-16,0 1 68 0,0 9 14 0,0 0 2 15,0 0-328-15,0 0-65 0,0 0-14 0,0 0-2 16,0 0-11-16,0 0-1 0,0 0-1 0,0 0 0 16,-7 9-14-16,7-9 0 0,0 0 8 0,0 0-8 15,-4 4 0-15,4 5 0 0,-4 0 0 0,4 1 0 16,-3-1 16-16,-1 4 1 0,4 6 0 0,-3-4 0 16,-1 4 19-16,1 0 4 0,-1 3 1 0,1 3 0 15,-4-6-12-15,3 3-2 0,-3-4-1 0,7 4 0 16,-7-3-11-16,0 3-3 0,3-9 0 0,1 6 0 0,-1 3-1 15,4-10-1-15,0 7 0 0,0-10 0 0,0 7-23 0,0-7-5 16,0 1-1-16,0-1 0 16,0-9-42-16,7 10-9 0,-3-7-2 0,-4-3-540 15,0 0-108-15</inkml:trace>
  <inkml:trace contextRef="#ctx0" brushRef="#br2" timeOffset="154900.75">8932 660 806 0,'-10'6'36'0,"10"-6"7"0,0 0-35 0,0 0-8 0,-4-6 0 0,4 6 0 16,0 0 328-16,0 0 63 0,0 0 13 0,0 0 2 15,0 0-306-15,11-3-62 0,-1 3-12 0,1-6-2 16,-11 6-16-16,11-4-8 0,-1 4 10 0,1 0-10 16,3-9 17-16,-4 9-2 0,1 0-1 0,-4 0 0 15,0 0-14-15,4 0 0 0,-1-3 0 0,4 3 0 16,-3-6 0-16,0 6 0 0,-1 0 0 0,4-3 0 16,-3 3 0-16,3-7 0 0,-3 4 0 0,3 0 0 15,-4-3-37-15,4 6-1 0,4 0 0 0,-4-3 0 16,0 3-38-1,0 0-7-15,4-7-1 0,-4 4-540 0,4 3-107 0</inkml:trace>
  <inkml:trace contextRef="#ctx0" brushRef="#br2" timeOffset="156634.59">9670 312 864 0,'0'0'38'0,"0"0"8"0,-4-3-37 0,1-7-9 16,3 10 0-16,0-9 0 0,3 9 136 0,-3-9 24 15,4 5 6-15,-4 4 1 0,0 0-131 0,3-6-27 0,-3 6-9 0,0 0 0 16,0 0 14-16,0 0-4 0,0 0-1 0,0 0 0 16,7 0 14-16,-7 0 2 0,7-6 1 0,4 0 0 31,3 6 14-31,0 6 2 0,0-6 1 0,4 0 0 0,-1-6-15 0,1 6-2 15,3 0-1-15,-3 6 0 0,3 0-12 0,0-6-2 0,0 6-1 0,1-6 0 16,-8 4 5-16,3 2 1 0,-6-3 0 16,3-3 0-16,-3 9 12 0,-4 1 4 15,0-7 0-15,-7 6 0 0,0 1-10 0,0-1-2 16,-7 4 0-16,3-4 0 0,-6 1-4 0,-5 5-2 0,5-9 0 0,-4 4 0 16,-4-7-14-16,4 6 0 0,-4 1 8 0,1-1-8 15,3-6 0-15,0 7 0 0,-1-1 0 0,1 1 0 16,0-7 0-16,0 6 8 0,3 1-8 0,1-7 0 15,-4-3 0-15,3 12-18 0,4-12 4 0,0 7 1 16,0-4-5-16,7-3-1 0,0 0 0 0,0 0 0 0,0 0 19 0,-7 0-8 16,3 9 8-16,4-9 0 0,0 0-12 0,0 0 4 15,4 9 8-15,0-5-13 0,3 2 13 0,0-3 0 16,3 6 0-16,1 1 0 0,-1-1 0 0,4-6 0 16,4 10 0-16,-4-7 0 0,7 7 0 0,-3-4 0 15,0 1 8-15,3-7-8 0,-4 15 0 16,1-8 0-16,-4-7-11 0,0 16 11 15,-3-10 0-15,0 1-8 0,-4 2 8 0,-4-2 0 16,-3 2 0-16,0 1 0 0,0-4 0 0,-3 10 0 16,-4-10 0-16,-4 4 0 0,4-1 0 0,-7 1 0 0,-4-4 10 0,4 1-10 15,-4 2 10-15,-3-2-10 0,0 9 8 0,0-10-8 16,3 0 0-16,-3 4 9 0,3-4-9 0,1-6 0 16,-1 10 0-16,1-7 0 0,2 4-12 0,5-10-5 15,-4 3-1-15,7-3 0 16,0-3-190-16,0 3-37 0</inkml:trace>
  <inkml:trace contextRef="#ctx0" brushRef="#br2" timeOffset="157136.63">10051 14 1879 0,'-4'-9'41'0,"1"9"9"0,-1-10 2 0,4 10 0 16,-3 0-41-16,3 0-11 0,0 0 0 0,0 0 0 0,0 0 0 0,0 0 0 15,7 7 0-15,3 5 0 0,-3-3 12 0,4 7-4 16,-1-6 0-16,5 8 0 0,-5-8-8 0,4-1 0 16,0 4 0-16,0-4 0 0,4 4 0 0,0 5 12 15,-1-8-2-15,1 6 0 0,0 2-10 0,-1-5 12 0,1 6-12 0,-4-7 12 16,-3 7 14-16,3-6 3 0,3 9 1 0,-3 6 0 16,-10-6 21-16,7-3 4 0,3 3 1 0,0 3 0 15,-7 3-26 1,3-3-5-16,-3 3-1 0,1-3 0 0,2 7-10 0,-3-4-2 15,-7 3-1-15,0-9 0 0,11 9-3 0,-11-9-8 0,-7 0 12 0,0 7-4 16,0-4-8-16,0 3 12 0,-4 3-12 16,-3-6 12-16,-7 4-1 0,3 2 0 15,4-9 0-15,-4 3 0 0,1-6-2 0,-1 0 0 16,7 3 0-16,-3-10 0 0,4 7-9 0,-4-10 0 0,3 7 0 0,4-10 0 31,0 4-48-31,0-7-11 0,0-3-2 0,7 0-1 16,0 0-157-16,-4-10-31 0,-6-21-6 0,10 6-2 0</inkml:trace>
  <inkml:trace contextRef="#ctx0" brushRef="#br2" timeOffset="157887.78">10816 491 2106 0,'-17'-13'93'0,"9"4"19"0,-2 18-89 0,3 1-23 0,3-7 0 0,-3 3 0 16,0 0 0-16,0 1-20 0,7-7 4 0,0 0 1 31,0 0-13-31,4 3-2 0,-1 3-1 0,4-3 0 0,0-3 22 0,-7 0 9 0,0 0-8 0,14 0 8 16,4 0 22-16,-7 0 10 0,-4-9 1 0,3 6 1 16,4 3 19-16,-3-7 4 0,0 7 1 0,-1 0 0 15,1-12-5-15,3 9-1 16,7-4 0-16,-7 4 0 0,-7 3-19 0,7 0-4 15,4-9-1-15,0 9 0 0,-4-3-14 0,3-4-3 0,4 14-1 0,1-7 0 16,-5 3-10-16,1-3 0 0,-4 9 0 0,7-9 8 16,-3 0-8-16,-1 0 0 0,-6 0 0 0,0 0 0 15,-1 0 0-15,1 0 0 0,-11 0 0 0,0 0 0 16,0 0 0-16,0 0 0 0,0 0 0 0,0 0 0 16,0 0 8-16,0 10-8 0,0-10 0 0,-4 3 8 15,-6 16-8-15,-1-16 0 0,4 15 0 0,0-5 0 16,-4-4 0-16,-3 10 0 0,0-9-9 0,4 5 9 0,-1 1 0 0,-3-3 0 15,-7-1-8-15,3 7 8 0,8-10 0 0,-8 4-10 16,-3-1 10-16,-4 1-8 0,0 3 8 0,4-4-8 16,0-2 8-16,-4 2-8 0,1-2 8 0,2-1 0 15,12-6 0-15,-1 6 0 0,-3 1 0 0,0-1 8 16,7-6-8-16,3 10 8 0,4-13-8 0,-3 6 0 0,-1-3 0 16,4-3 0-16,4 10 0 0,-1-1 0 0,-6 1 0 0,3-7 0 15,3 6 0 1,-3 1 0-16,0-1 0 0,0 3 8 15,-3-2-8-15,3-1 0 0,3-6 0 0,1 10 0 0,-4-13 22 0,4 6 0 16,3 4 0-16,3-7 0 0,-3-3 14 0,4 6 4 0,3-3 0 0,4 0 0 16,6-3-27-16,1 7-5 15,-4-7 0-15,4-7-8 0,10 7 17 0,-3-3-3 16,-4 3-1-16,-3 0 0 0,7 0-13 0,-4 0-16 0,-4 3 3 0,-2 4 1 16,2-7 0-16,1 0 0 0,0 0 0 0,-1 3 0 31,-10-3-208-31,11 9-40 0</inkml:trace>
  <inkml:trace contextRef="#ctx0" brushRef="#br0" timeOffset="185993.79">14288 15577 0 0,'0'0'0'0,"0"0"0"16,0 0 0-16,0 0 0 0,7-9 210 0,-7 9-42 15,7-3 33-15,-7 3 7 16,0 0-37-16,0 0-8 0,0 0-2 0,7-7 0 0,-7 7-68 0,0 0-13 16,0 0-4-16,0 0 0 15,0 0-19-15,0 0-4 0,0 0-1 0,0 0 0 0,3 10-25 0,-3-1-6 16,0-6-1-16,-3 7 0 0,-1-4 37 0,1-3 7 16,-4 6 2-16,0-5 0 0,-1 2-3 0,1-3-1 15,0 6 0-15,-3 1 0 0,6-7-24 0,-6 6-5 0,-1 1-1 0,4-1 0 16,0-6-20-16,3 13-12 0,-6-4 12 0,3 1-12 15,0 0 15-15,-4-4-4 0,1 13-1 0,-5-3 0 16,5-7 3-16,-1 10 1 0,-3 6 0 0,0-6 0 16,0 0 1-16,0 7 0 0,0-4 0 0,0 3 0 15,0-6-15-15,-1 0 0 0,5 6 0 16,-1-3 0-16,1-3 0 0,3 0 0 0,0 6 0 0,-1-6 0 16,5 0 0-16,-1 6 0 0,1-3 0 15,3-3 0-15,0 10 25 0,3-4 6 16,-3-3 1-16,4 3 0 0,3-3-32 0,-3 7 0 0,-1-7 0 0,4 0 0 15,-3-3 12-15,3 0-3 0,0 0-1 0,0 3 0 16,3-3-8-16,1-7-9 0,0 7 9 0,-4-3-13 16,3 0 13-16,1-6 0 0,-1-1 0 0,-3 4 0 31,4-4-39-31,0-2-5 0,3 2 0 0,0-9-1 0,0 7-18 0,4-1-3 0,-4-9-1 0,3 10 0 16,1-7-11-16,-4-3-2 0,4 6-1 0,-1-3-558 15,-3-3-111-15</inkml:trace>
  <inkml:trace contextRef="#ctx0" brushRef="#br0" timeOffset="186655.48">14908 15862 864 0,'0'0'76'0,"0"0"-60"0,4-3-16 0,3-3 0 0,-3 6 108 0,-4 0 18 16,3-9 4-16,-3 9 1 16,0 0-48-16,0 0-10 0,0 0-1 0,0 0-1 0,0 0-5 0,0 0-1 15,0 0 0-15,0 0 0 0,0 0-1 0,0 0 0 16,0 9 0-16,0-9 0 0,-3 9-31 0,3 1-6 16,-8-7-2-16,5 6 0 0,-1 1 11 0,1 2 1 15,-1-2 1-15,1-1 0 0,-1 4 15 0,1-4 3 0,-4 4 1 0,3-4 0 16,-3 7-20-16,4-1-4 0,-4 4-1 0,-1 0 0 15,1-3 10-15,0 6 2 16,0 6 0-16,-3-6 0 0,-1 6-26 16,-6 3-5-16,2 4-1 0,-2-1 0 0,-1-2-12 0,0 5 0 15,-3-2 0-15,0-1 0 0,7-2 0 0,-4-4 0 16,4-6 0-16,0 0 0 0,4 0 0 0,-1-7-8 0,4 1 8 16,-4-6 0-16,8-1-22 0,-4-6-1 0,7-3 0 15,0 0 0 1,0 0-89-16,0 0-19 0,0 0-3 0,-4-3-1 15,1-6-54-15,3-1-11 0,-4 1-3 0</inkml:trace>
  <inkml:trace contextRef="#ctx0" brushRef="#br0" timeOffset="187016.17">14478 15947 2106 0,'0'0'46'0,"0"0"10"0,0 0 1 0,0 0 3 0,0 0-48 15,0-9-12-15,0 6 0 0,4-7 0 0,-4 10 0 0,0 0 0 16,0 0 0-16,0 0 0 0,0 0 32 0,7 0 4 16,0 3 0-16,3 4 1 0,1-4 19 0,-4 6 3 15,3 0 1-15,5 4 0 0,-5 3 4 0,4-1 0 16,4 4 1-16,-4 3 0 0,4 0-24 0,-4 6-5 15,7-3 0-15,-3 4-1 0,-1-4 1 0,1 6 1 16,3 0 0-16,-3 1 0 0,-1-1-29 0,-3 1-8 16,4-4 0-16,-4 3 0 0,0 0 0 0,0-5 0 15,-3 5 0-15,0-9 0 0,-1 6 0 0,-3-3 0 16,0-6 0-16,4 3 0 0,-8-10-19 0,8 7-5 0,-4-6 0 0,0-4-1 31,-3 4-96-31,3-4-19 0,0-3-4 0,-7-6-1 16,7 0 9-16,-7 0 3 0,7-6 0 0,3-3-773 0</inkml:trace>
  <inkml:trace contextRef="#ctx0" brushRef="#br0" timeOffset="187461.54">15318 15599 518 0,'0'0'46'0,"0"0"-37"0,0 0-9 0,0 0 0 15,0 0 235-15,0 0 45 0,0 0 8 0,0 0 3 16,-7 0-187-16,7 0-38 0,0 0-7 0,-4 0-2 16,-3 6 11-16,0-3 3 15,0 7 0-15,0-7 0 0,-4 6-25 0,4 1-5 16,4-7-1-16,3 6 0 0,-7 1 28 0,7 2 4 0,0-2 2 0,0-1 0 16,3 4-6-16,1 2-2 0,-1-2 0 0,4-1 0 15,0 10-27-15,-3-3-6 16,-4-6-1-16,0 9 0 0,3 0-17 0,-3-4-4 0,4 4-1 0,-4 10 0 15,3-10-10-15,-3 0 0 0,-3 3 0 0,3-3 0 16,0-7 0-16,0 4 0 0,-4 3-12 0,4-9 12 16,0 2-60-1,0-2-5-15,0-4-1 0,0-6 0 0,0-3-130 0,0 0-25 0,0 0-6 0,0 0-685 16</inkml:trace>
  <inkml:trace contextRef="#ctx0" brushRef="#br0" timeOffset="187730.77">14993 15630 2300 0,'0'0'102'0,"0"0"21"0,0 0-99 0,0 0-24 16,0 0 0-16,7 0 0 0,4 0 72 0,3 0 10 15,0 0 2-15,4-3 0 0,3 3-32 0,-4-6-7 16,5 6-1-16,2-3 0 0,8 3 6 0,-4-6 1 0,-3 6 0 15,0-4 0-15,6 4-36 0,-2-3-7 0,2-3-8 0,-6 6 11 16,0 0-11-16,-1 0 0 0,-2 0-10 0,-5 0 10 31,1 6-57-31,-1-3-6 0,-2 1-1 0,-1 2 0 16,-4-3-109-16,1-3-23 0,3 6-4 0,-3-3 0 16,-1 4-22-16,4-4-4 0,11 0-1 0,3 3 0 0</inkml:trace>
  <inkml:trace contextRef="#ctx0" brushRef="#br0" timeOffset="188141.81">16207 15894 1364 0,'0'0'30'0,"0"0"6"0,0 0 2 0,0 0 0 0,0 0-30 0,0 0-8 15,0 0 0-15,0 0 0 0,-7 0 19 0,7 0 2 16,0 0 1-16,-7 0 0 0,-1 0 82 0,8 0 16 16,-10 9 3-16,6-6 1 0,-3 7 4 0,0-1 2 15,-3 1 0-15,3 2 0 0,0 1-41 0,-4-4-8 16,0 10-1-16,-3-7-1 0,0 10-27 0,0-3-6 0,-4-6-1 15,1 9 0-15,-4-4-4 0,-1 4-1 0,-2 0 0 0,-4 7 0 16,-1-4-32-16,1 6-8 0,0 0 0 0,0 1 0 16,3-1 0-16,0-3 0 0,1 4 0 0,-1-7 0 15,7 3 0-15,1-3 0 0,-1-6 0 0,4 3 0 32,3 0-34-32,1-7-6 0,-1 1 0 0,4-6-1 15,0 2-25-15,3-6-5 0,-3-2-1 0,4 5 0 16,3-9-93-16,0 0-19 0,0 0-4 0,0-9-752 0</inkml:trace>
  <inkml:trace contextRef="#ctx0" brushRef="#br0" timeOffset="188468.65">15730 15859 2592 0,'0'0'115'0,"0"0"23"0,0 0-110 0,0 0-28 16,0 0 0-16,0 0 0 0,0 0 40 0,11-6 2 16,0 6 1-16,-1 0 0 0,-3-3-35 0,0 3-8 15,4 3 0-15,-1 3 0 0,-3-3 0 0,1 10 8 16,-5 3-8-16,8-1 8 0,-4 7 9 0,3 3 2 16,-3 0 0-16,4 7 0 15,3-4 10-15,-3 3 3 0,-1-6 0 0,1 7 0 16,-4-1-7-16,3 4-1 0,1-4 0 0,0 0 0 0,-1 1-12 0,-3-1-2 15,4 0-1-15,-4 1 0 0,0-10-9 0,0 6 0 16,0-6 0-16,0 0 0 0,0-3-13 0,0-4 5 16,-3 1 8-16,3 0-13 15,0-7-40-15,0 1-8 0,-4 2-2 0,4-6 0 16,1-2-110-16,-8-4-23 0,0 0-4 0,7 0-844 0</inkml:trace>
  <inkml:trace contextRef="#ctx0" brushRef="#br0" timeOffset="189095.82">16849 16022 1173 0,'0'0'52'0,"0"0"11"0,0 0-51 0,0 0-12 0,0 0 0 0,0 0 0 16,0 0 128-16,0 0 24 0,0 0 4 0,0 0 0 15,0 10-41-15,3-4-9 0,-3-6-2 0,4 6 0 16,-4 4-2-16,0-1-1 0,0 1 0 0,0-1 0 16,0 0-27-16,0 1-6 0,0-4 0 0,-4 10-1 15,1-4-43-15,-1 1-8 0,1 6-1 0,-1-7-1 16,-3 7-14-16,0 0 11 0,0-4-11 0,0 7 10 0,0 0-10 0,0-3 0 15,0 3 9-15,3-3-9 0,-3-7 0 0,4 10 0 16,-1-6 0-16,4 0 8 16,-3 3-21-16,3-7-4 0,-4 4-1 0,4-10 0 15,0 10-46 1,4-10-8-16,-4 3-3 0,0-9 0 0,0 0-90 16,0 0-19-16,0 0-3 0,0 0-430 0,0 0-87 0</inkml:trace>
  <inkml:trace contextRef="#ctx0" brushRef="#br0" timeOffset="189366.58">16595 16273 633 0,'0'0'56'0,"0"0"-44"0,0 0-12 0,0 0 0 16,0 0 392-16,0 0 77 0,0 0 15 0,10-3 4 15,1-3-360-15,-1 6-72 0,1 0-15 0,0-3-2 16,-1 3 4-16,1-7 1 0,3 7 0 0,0 0 0 15,-3 7-13-15,3-7-3 0,3 3 0 0,-3-3 0 16,-3 0-13-16,7 6-3 0,-4-6-1 0,3 3 0 16,1 0-11-16,0-3 0 0,-1 7 0 0,1-4 8 15,0-3-8-15,-1 0-11 0,1 6 3 0,0-3 0 16,-4-3-13-16,3 0-3 16,-3 0 0-16,0 0 0 15,1 0-124-15,-1 0-26 0,0 0-5 0,-4 0-518 0,-3-3-104 0</inkml:trace>
  <inkml:trace contextRef="#ctx0" brushRef="#br0" timeOffset="190174.65">17582 15684 1663 0,'0'0'73'0,"0"0"16"0,0 0-71 0,-3 9-18 0,-4-6 0 0,3 3 0 16,1-2 111-16,3-4 18 0,0 0 4 0,0 0 1 15,0 9-56-15,0 0-11 0,0-9-3 0,7 10 0 16,-7-10-20-16,3 3-4 0,1 6 0 0,3 1-1 0,0-7-23 16,0 6-5-16,-3 1-1 0,-1 2 0 15,4-2 27-15,-3-1 6 0,3 4 1 0,-4 2 0 16,4 1-24-16,-3 0-5 0,3-1-1 0,-4 1 0 0,5 0-2 0,-1 6 0 15,3-4 0-15,-3 4 0 0,0 0-2 0,4 0-1 16,-4-3 0-16,4 9 0 0,-1-6-9 0,1 0 0 16,-1 0 0-16,1 0 0 0,3 0 24 0,-3 0 7 15,-1 0 1-15,4 0 0 0,-3 6-32 0,-4-6-8 16,0 0-1-16,0 0 0 0,0-3 9 0,-3 3 12 0,-1-3-2 0,1-1-1 16,-4-2-9-16,0 3 0 0,0-7-12 0,0 1 12 15,-4 3 0-15,1-4 15 0,-1 1-1 0,-3-4 0 16,3 4-14-16,-3-4 0 15,0-3 0-15,4 4 0 0,-8-4 0 0,4 0 0 0,0-2 0 16,0 5 0-16,0-6 0 0,-4 3 0 16,4-3 0-16,0 4 0 0,-3-4 0 0,3-3 0 0,-4 9 0 0,4-9 0 15,-4 3 0-15,1-3-10 16,3 7 2-16,-4-7 0 16,1 0-20-16,-1 0-3 0,4 0-1 0,-4 3 0 0,8-3 32 0,3 0 0 15,-7-3 0-15,7 3 0 0,0 0-12 0,0 0 3 0,0 0 1 0,0 0 0 16,-4-7-13-16,4 7-3 0,0 0 0 0,0 0 0 31,0-3-127-31,0 3-25 0,4-9-6 0,-4 9-514 0,0 0-102 0</inkml:trace>
  <inkml:trace contextRef="#ctx0" brushRef="#br0" timeOffset="190787.17">17791 16192 172 0,'0'0'16'0,"0"0"-16"0,0 0 0 0,0 0 0 0,0 0 125 0,0 0 23 16,0 0 4-16,0 0 0 0,0 0-102 0,0 0-21 15,-7 0-4-15,7 0-1 16,0 0 104-16,0 0 21 0,-8 9 4 0,8-9 1 16,-7 0-21-16,7 0-4 0,0 0-1 0,0 0 0 15,0 0-25-15,0 0-6 0,-7 0-1 0,7 0 0 16,0 0-23-16,-3 6-5 0,-4-3 0 0,7-3-1 0,-7 0-24 0,0 10-5 15,0-10-1-15,-4 3 0 0,0 3 9 0,1-3 2 16,-1-3 0-16,1 10 0 0,-4-7-29 0,3 6-6 16,-3 1-1-16,0-1 0 0,0 1 7 0,3 2 1 15,-3 7 0-15,3 0 0 0,-6-4-20 0,3 7 0 0,0 0 0 16,3 3 0-16,-3-3 0 0,3 0 0 0,4 0 0 16,0 0 0-16,0-3 0 0,4-3-9 0,-1 3 1 0,4-7 0 31,-3 7-40-16,-1-7-8-15,4-2-2 0,0-4 0 0,0 0-118 0,7 1-24 0,-7-7-5 0,0 0-743 16</inkml:trace>
  <inkml:trace contextRef="#ctx0" brushRef="#br0" timeOffset="191500.05">18323 15947 784 0,'0'0'35'0,"0"0"7"0,0 0-34 0,4-9-8 0,-4 6 0 0,3-7 0 15,1 1 101-15,-4 9 19 0,0 0 3 0,0 0 1 16,0 0-19-16,0 0-3 0,0 0-1 0,0 0 0 15,0 0 23-15,0 0 4 16,0 0 0-16,0 0 1 0,0 0-22 0,0 0-5 16,0 0-1-16,0 0 0 0,0 0-15 0,0 0-3 0,0 0-1 0,0 0 0 15,0 0-14-15,-7 9-4 0,3 1 0 0,1-1 0 16,-1 0-32-16,1 4-8 0,3-1 0 0,0 1-1 16,-4 3 9-16,4-1 3 0,0 4 0 0,0 3 0 15,-3 0-6-15,3 0-1 0,-4 3 0 0,4 0 0 16,0-3-11-16,0 9-2 0,-3-2-1 0,-1 2 0 0,4 0-5 0,-3 1-1 15,-1-4 0-15,0 3 0 0,-3 1-8 0,4-4 0 16,-4-6 0-16,3 6 0 0,1-6 0 0,-1 0-11 16,1 0 3-16,-1-9 0 0,4 8-11 0,-3-5-1 15,-1-3-1-15,4-4 0 16,0 0-18-16,0-9-3 0,0 0-1 0,0 0 0 16,0 0-65-16,0 0-14 0,0 0-2 0,0 0-1 15,7-9-33-15,-3 0-6 0,3-4-2 0,-4-3-836 0</inkml:trace>
  <inkml:trace contextRef="#ctx0" brushRef="#br0" timeOffset="191940.58">18115 15875 2026 0,'0'0'44'0,"0"0"10"0,0 0 2 0,0 0 1 15,0 0-45-15,0 0-12 0,0 0 0 0,0 0 0 16,0 0 65-16,0 0 11 0,0 0 3 0,0 0 0 0,0 0 1 0,0 0 1 16,0 0 0-16,0 9 0 0,0-9-20 0,0 0-4 15,0 10-1-15,0-1 0 0,4-6-13 0,-4 7-3 16,0-1-1-16,0-9 0 15,3 10-13-15,-3-10-2 0,7 9-1 0,-3 0 0 16,3-2 21-16,0-1 5 0,3-3 1 0,1 6 0 16,3-2-21-16,4-4-4 0,-1-3-1 0,8 3 0 0,0-3-4 0,3 0-2 15,0 0 0-15,4 0 0 16,-4 0-18-16,4 0 8 0,0 0-8 0,0 0 0 16,-4 0 16-16,3 0-4 0,-6 6-1 0,0-3 0 15,0-3-31-15,-4 0-7 0,-4 0-1 0,1 7 0 16,-4-7-8-16,-3 3-3 0,3-3 0 0,-4 6 0 15,1-3-101-15,0-3-20 0,-11 0-4 0,7 3 0 16,-7-3 6-16,7 7 2 0,-7-7 0 0,3 3 0 16,4 6-52-16,-7-9-9 0,0 0-3 15,-3 13 0-15</inkml:trace>
  <inkml:trace contextRef="#ctx0" brushRef="#br0" timeOffset="192385.33">18062 16631 1134 0,'-14'3'50'0,"11"-3"10"0,-4 0-48 0,-1 0-12 16,1 0 0-16,-3 0 0 0,3 6 99 0,0-6 17 15,0 0 3-15,3 3 1 0,-3-3-11 0,0 0-1 16,4 0-1-16,3 0 0 0,0 0-3 0,0 0 0 16,0 0 0-16,0 0 0 0,0 0-28 0,0 0-5 0,0 0-2 0,0 0 0 15,0 0-4-15,0 0-1 0,0 0 0 0,7 10 0 16,3-7-1-16,1-3-1 15,-1 6 0-15,1-3 0 0,7-3-11 0,-1 0-3 16,-3 0 0-16,4 6 0 0,7-2-24 0,-1-4-4 16,1 0-2-16,3 6 0 0,-3-6-10 0,0 3-8 15,3-3 12-15,4 3-12 0,-4-3 0 0,0 0 0 16,-7 6 0-16,0-2 0 0,1-4 0 0,-1 9 0 16,-4-9-11-16,1 0 11 15,-4 3-71-15,-3 3-7 0,-1-3-2 0,-3-3 0 16,7 0-120-16,-7 0-25 0,4 0-5 0,-4-3-861 0</inkml:trace>
  <inkml:trace contextRef="#ctx0" brushRef="#br0" timeOffset="193315.92">18581 15505 172 0,'-4'0'16'0,"1"0"-16"15,-4-3 0-15,0 3 0 0,3-6 284 0,4 6 55 16,-3 0 10-16,3 0 3 0,0 0-225 0,0 0-45 16,0 0-9-16,3-4-1 0,1-5-27 0,3 6-5 15,0-3 0-15,-7 6-1 0,3-4 21 0,-3 4 4 0,0 0 0 0,11-6 1 16,-11 6 9-16,0 0 2 15,7 6 0-15,0-2 0 16,-7-4-7-16,7 9-1 0,0 4 0 0,0 2 0 0,0-2-16 0,0-1-3 16,0 4-1-16,0 0 0 0,4-4-22 0,0 7-5 15,-4 3-1-15,3-3 0 0,1 3 16 0,3 0 2 16,0 0 1-16,0 6 0 0,4-3-23 0,-1 6-5 16,5-2-1-16,-1 2 0 0,0 3 4 0,0-2 1 15,7-1 0-15,-3 10 0 0,0-7-15 0,-4-2 0 0,4 5 0 0,-4-2 0 16,-4 6 0-16,-3-7 17 0,1 7-3 0,-5-7-1 15,-3 4 7-15,4-4 0 0,-4-2 1 0,-4-1 0 16,1 1-21-16,-1-1 0 0,-3 3 0 0,-3-5 0 16,-1-1 0-16,1-3 0 0,-1-3 0 0,-3 6 0 15,-3-3 0-15,-1-3 11 0,11-3-3 0,-3 3 0 16,-5 0-8-16,5 0 0 0,-1 3 0 0,-3-3 0 0,-3 0 0 16,3 0 0-16,0-10-12 0,-4 10 12 0,4-3 0 0,-4 0 0 15,1-7 12-15,-1 1-4 16,1-1-8-16,3-2 0 0,0-4 0 0,-4-3 0 31,0 4-37-31,4-4 0 0,0-3 0 0,-3 0 0 0,3-3 8 0,0-4 1 0,3-2 1 0,1 6 0 31,-1-7-112-31,4 1-22 0,-3-4-5 0,6-5-613 0,-3 5-122 0</inkml:trace>
  <inkml:trace contextRef="#ctx0" brushRef="#br0" timeOffset="194626.09">19544 16167 748 0,'0'0'67'0,"0"0"-54"16,0 0-13-16,0 0 0 15,3-10 192-15,-3 10 36 0,4-3 8 0,-4 3 0 0,7-6-101 0,-7 6-21 16,0 0-4-16,0 0-1 0,0 0-1 0,0 0-1 15,0 0 0-15,0 0 0 0,0 0-12 0,0 0-3 16,0 0 0-16,0 0 0 0,4 9-46 0,-4 1-10 16,0-1-1-16,3-6-1 0,-3 10 9 0,4-4 1 0,-4 0 1 0,3 1 0 15,1-1-21-15,-1 4-5 0,1-1-1 0,-1 7 0 16,8 0 16-16,-4-3 3 16,0 3 1-16,4 2 0 0,3 1-18 0,-4 7-4 15,4-4-1-15,-3 3 0 0,3-6-15 0,-3 6 0 0,6-3 8 0,-6-3-8 16,-1 0 9-16,1-3-1 0,0-7 0 15,-1 7 0-15,1-6-8 0,-4 6 0 16,3-10 0-16,-3 4 8 0,4-7-8 0,-7 0 8 0,3 0-8 0,-7-6 8 16,10 0-8-16,-3 0 10 0,0-6-10 15,0 3 10-15,4-6-10 0,-4-1 10 0,0 1-10 0,0-4 10 16,4 1-10-16,-4-7 0 0,3-3 0 0,1 3 8 16,-4 3-8-16,4 1 0 0,-1-7 0 0,1 9 0 15,-4 1-13-15,3 2-2 0,1 1 0 0,-4-1 0 16,0 10 15-16,4 0 0 0,-4 10-10 0,0-7 10 15,0 6-12-15,0 1 1 0,0 2 1 0,3 4 0 0,-6-3 10 0,7-1-12 16,-4 4 12-16,0 0-12 0,0-7 12 0,0 3 0 16,3 4 0-16,-6-3 0 0,-1-4 0 0,1 0 0 15,3-2 0-15,0 2 0 16,0-3 0-16,-3-2 0 0,-4-4 0 0,10 6 8 16,-3-3-8-16,-7-3 12 0,0 0-4 0,11 3 0 0,3-3 8 0,-7-3 1 15,4 0 1-15,-4-3 0 0,3 2 2 0,-3-2 1 16,4-3 0-16,0 2 0 0,-4-2-5 15,3-7-2-15,1 4 0 0,-1-1 0 16,4-5 8-16,-3-4 2 0,3 3 0 0,-3-3 0 0,3 0-13 0,0-3-3 16,-7 3 0-16,4-3 0 0,-1 3-8 0,1 0-17 15,-4 9 4-15,0-6 1 0,-4 7 12 0,1-1 0 16,-1 4 0-16,-3 0 10 16,4-1-38-16,-4 1-8 0,-4 6-2 0,4-4 0 15,-3 1-106-15,3 6-20 0,0 0-5 0,-7-6-1173 0</inkml:trace>
  <inkml:trace contextRef="#ctx0" brushRef="#br0" timeOffset="195376.74">22246 16167 345 0,'-7'0'31'0,"-7"0"-31"0,0 0 0 0,-4 0 0 15,11 0 259-15,0-7 45 0,-7 4 10 0,0 3 2 0,14 0-175 0,-7 0-34 16,-4 0-7-16,4-3-2 0,7 3-12 0,0 0-2 16,0 0-1-16,0 0 0 15,-7 0-5-15,7 0-1 0,0 0 0 0,11 3 0 16,-11-3 9-16,7 3 2 0,7 4 0 0,0-4 0 0,7-3-9 0,-3 6-2 16,-1-3 0-16,8-3 0 15,10 0-9-15,-3 0-1 0,0 0-1 0,3 0 0 0,8-9-25 0,-1 9-5 16,-3-3 0-16,3-4-1 15,-3 4-19-15,7 0-3 0,-4-3-1 0,0 6 0 16,-6-3-12-16,2-4 0 0,5 7 0 0,-4 0 0 0,-4 0 0 16,-3 0 0-16,-4 7-9 0,0-4 9 15,-7-3-29-15,0 0 0 0,-3 6 0 0,0-6 0 16,-4 0-11-16,3 0-3 0,-6 0 0 0,3 0 0 16,-3-6-17-16,3 6-3 0,-4-10-1 0,1 10 0 15,0-3-95-15,-1-6-19 0,1-1-4 0,-4 1-926 0</inkml:trace>
  <inkml:trace contextRef="#ctx0" brushRef="#br0" timeOffset="195804.32">22239 16424 1267 0,'14'0'56'0,"-14"0"12"0,-3 0-55 0,3 0-13 15,0 0 0-15,0 0 0 0,0 0 300 0,3 9 56 16,11-9 12-16,-3 6 3 0,3-2-271 0,0-4-55 16,-7 0-10-16,7 6-3 0,11-3-6 0,-4 0-2 15,0-3 0-15,1 0 0 0,2 6 13 0,1-3 3 16,0-3 0-16,3 0 0 0,4 0-4 0,3-3 0 0,4-3 0 16,-1 6 0-16,1 0-6 0,4-3-2 0,10 0 0 0,-1-3 0 15,-6 6-28 1,0 0 0-16,-4 0 0 0,1 0 0 0,-4 0-14 0,-4 0-6 15,0-4 0-15,-3 4-1 16,-4-6-119-16,-3 6-24 0,0 0-5 0,-1 0-1039 0</inkml:trace>
  <inkml:trace contextRef="#ctx0" brushRef="#br0" timeOffset="196587.32">24342 15787 518 0,'0'0'46'0,"0"0"-37"0,0 0-9 0,3-9 0 16,-3-1 105-16,4 7 19 0,-4-3 4 0,3 3 1 16,-6-7-88-16,3 7-17 0,3-3-4 0,-3-3-1 15,0 5 53-15,0-5 10 0,0 0 2 0,4 5 1 16,3-5 10-16,-4 0 1 0,1-1 1 0,3 4 0 16,4-3-8-16,-4 2-1 0,-4-2-1 0,4 9 0 15,-7 0-12-15,7-3-3 0,-7 3 0 0,0 0 0 0,0 0 6 0,0 0 1 16,4 3 0-16,-4 6 0 0,0 1-17 0,-4 2-3 15,1-2-1-15,-4 8 0 0,-7 1-10 16,3 3-3-16,-3 3 0 0,0-3 0 0,-4 7-5 16,-3 2 0-16,3-6-1 0,-6 6 0 0,2 1-4 0,5-4-1 15,-4 3 0-15,-1-6 0 0,-2 7-10 0,6-1-1 16,-7-3-1-16,4 4 0 0,0-1-10 0,-4 0-3 0,4 1 0 0,0-1 0 16,0-6-9-16,0 7 0 15,7-1 0-15,-4 0 0 0,-3 1-12 16,3-4-2-16,-3-3 0 0,0-3 0 15,3 6-15-15,1-3-3 0,-5-6-1 0,5 3 0 16,-1-10-7-16,4 4 0 0,0-3-1 0,3-1 0 16,4-2-27-16,-3-7-6 0,6-3-1 0,4 0 0 15,0 0-28-15,0 0-5 0,0 0-2 0,0-13 0 16,4 1-115-16,3-10-23 0</inkml:trace>
  <inkml:trace contextRef="#ctx0" brushRef="#br0" timeOffset="196883.83">23887 15790 1324 0,'0'0'59'0,"0"0"12"0,0 0-57 0,0 0-14 16,0 0 0-16,0 0 0 0,-7 0 234 0,7 0 44 15,0 0 9-15,0 0 1 0,0 0-204 0,3 10-42 16,1-1-8-16,-1 4-2 0,4 5 2 0,4-5 0 15,-1 9 0-15,4 6 0 0,1-6 14 0,2 9 4 16,-3-2 0-16,4 2 0 0,0-3-32 0,-1 4-7 16,1-1-1-16,-4 0 0 0,4 1 0 0,-4-1-1 15,0 0 0-15,0 1 0 0,0-1 8 0,0 1 1 16,0-4 1-16,0-3 0 0,1 3-21 0,-5-6 0 16,4 0 0-16,0 0 0 15,-3-10-21-15,3 7-9 0,0-6-2 0,4 2 0 16,-4-2-153-16,4-4-31 0,-1-5-7 0</inkml:trace>
  <inkml:trace contextRef="#ctx0" brushRef="#br0" timeOffset="199892.86">24702 15474 1897 0,'0'0'41'0,"0"0"9"0,0 0 2 0,0 0 2 0,0 0-43 0,0 0-11 0,0 0 0 0,0 0 0 16,0 0 56-16,0 0 10 16,0 0 2-16,0 0 0 0,0 0-28 0,0 0-6 15,0 0-1-15,0 0 0 0,0 0 0 0,0 0 0 0,0 0 0 0,0 0 0 16,0 0-1-16,0 0 0 0,0 9 0 0,0-9 0 16,-4 9-1-16,4 1-1 0,0-1 0 0,-4 1 0 15,4-4-7-15,0 3-2 0,0 1 0 0,0-1 0 16,0 1 3-16,0-1 1 0,4 3 0 0,-4-2 0 0,4-1-5 0,-1 4-2 15,-3-4 0-15,4 4 0 0,-1-1-18 0,-3 7 0 16,4 0 0-16,-4-3 0 0,3 2 29 0,-3 4 3 16,4 0 0-16,-4 0 0 0,0-3-32 0,0 3 0 15,0 0 0-15,0-3 0 16,-4-7-20-16,4 10-9 0,-3-6-3 16,-1-3 0-16,4-1-3 0,0-3-1 0,-3 1 0 0,3-10 0 15,0 0-15-15,0 0-3 16,0 0-1-16,0 0 0 0,0 0-123 0,-7-6-25 0,-1-1-5 0</inkml:trace>
  <inkml:trace contextRef="#ctx0" brushRef="#br0" timeOffset="200276.89">24589 15505 1602 0,'0'0'71'0,"-7"-3"14"0,0-3-68 0,-1-1-17 0,5 1 0 0,-1-3 0 15,-3 9 72-15,7 0 10 0,0 0 2 0,-7-4 1 16,0-2-22-16,0 3-5 0,7 3-1 0,0 0 0 16,-7 0 6-16,7 0 1 0,-7 0 0 0,7 0 0 15,0 0 0-15,0 0 1 0,0 0 0 0,0 0 0 16,0 0 2-16,0 0 0 0,0 0 0 0,0 0 0 0,11 0-3 0,3 0 0 15,0 0 0-15,0 0 0 16,0-3-15-16,4-3-3 0,-1 6-1 0,1-10 0 16,0 10-19-16,3-3-4 0,0-6-1 0,4-1 0 15,-4 10-6-15,4-9-2 0,-4 6 0 0,3-7 0 16,1 10-13-16,-4-3 0 0,4 3 0 0,0-6 0 16,-1 6-32-16,-6 0 0 0,-7 9 0 0,3-9 0 15,-4 10-108-15,1-7-20 0,-1 6-5 0,-3-2-1 16,1-4-99-16,-1 6-20 0,3 4-4 0,-3-4-1 0</inkml:trace>
  <inkml:trace contextRef="#ctx0" brushRef="#br0" timeOffset="200782.42">25114 15960 1789 0,'0'0'79'0,"0"0"17"0,0 0-77 0,0 0-19 16,0 0 0-16,0 0 0 0,0 0 82 0,0 0 13 16,0 0 2-16,0 0 1 0,0 0-1 0,0 0 0 15,0 0 0-15,0 0 0 0,0 0-17 0,0 0-4 16,0 0-1-16,7 9 0 0,0 0-19 0,0 1-3 15,0-1-1-15,4 4 0 16,-4-1-24-16,4-2-4 0,-4 9-2 0,0-7 0 0,3 1-12 0,-3 5-2 16,4-5-8-16,-4 3 12 0,0-1-12 0,4 1 0 15,-8-3 8-15,4-1-8 0,0 1 0 0,0 5 0 16,-3-5 0-16,3-4 0 0,0 1-20 0,0 2-1 16,0-2 0-16,0-4 0 15,0-3-31-15,0 0-7 0,0 4-1 0,4-4 0 16,-4-3-21-16,4 0-5 0,-1 0-1 0,-3-3 0 15,0-4-129-15,0 4-25 0,-3-6-6 0</inkml:trace>
  <inkml:trace contextRef="#ctx0" brushRef="#br0" timeOffset="201130.7">25693 15969 633 0,'0'0'56'0,"0"0"-44"0,0 0-12 0,0 0 0 0,0 0 232 0,0 0 44 16,-4-9 8-16,4 9 3 0,0 0-175 0,0 0-34 15,0 0-7-15,0 0-2 0,0-7 15 0,0 7 4 16,0 0 0-16,0 0 0 0,0 0 1 0,0 0 1 16,0 0 0-16,0 0 0 0,0 0-20 0,0 0-4 15,-3 7-1-15,-8 2 0 0,1 0-11 0,-1 1-2 16,-3 2-1-16,0-2 0 0,0 12-31 0,-7-3-5 15,-1-1-2-15,-2 4 0 0,-1 3 11 0,-3-3 3 16,3 10 0-16,-3 5 0 0,0-2-13 0,-1-1-2 16,5 7-1-16,-1 0 0 0,-3-7 1 0,3 7 0 15,0-10 0-15,1 1 0 0,-1-1-12 0,0 1 0 16,-3-4 0-16,3-3 0 0,-3-3 0 0,7-3-12 0,3 3 0 16,1-4 1-1,6-5-21-15,-7 9-4 0,4-10 0 0,0-2-1 16,0 6-143-16,4-10-29 0</inkml:trace>
  <inkml:trace contextRef="#ctx0" brushRef="#br0" timeOffset="204260.79">15677 17794 748 0,'0'0'67'0,"0"0"-54"0,0 0-13 0,0 0 0 16,-3-9 219-16,3 9 41 0,0-3 8 0,0 3 1 15,0 0-201-15,0 0-40 0,0 0-8 0,0 0-1 16,0 0 36-16,0 0 7 0,0 0 2 0,0 0 0 15,0 0 15-15,7 3 3 0,-7-3 1 0,0 0 0 16,7 6-7-16,0-3-2 16,-7-3 0-16,0 0 0 0,0 0-18 0,4 9-4 15,-1 1-1-15,1-7 0 0,-4-3 1 0,0 0 0 0,0 0 0 0,7 9 0 16,-7-9-7-16,3 10-1 0,4-7 0 0,-3 6 0 16,3 1-15-16,-4 2-3 0,1-2-1 0,-1-1 0 15,1 4-10-15,0 5-3 0,-1-5 0 0,1 6 0 16,-1-7-12-16,-3 7 0 0,4-6 8 0,3 9-8 15,-4-7 11-15,1 1-1 0,3 3 0 0,0-7 0 16,-4 10 2-16,4-3 0 0,1 0 0 0,2 3 0 0,-3-3-12 0,4 3 10 16,-4 0-10-16,0-4 10 0,3 4-10 0,-3 0 8 15,1-6-8-15,-1 3 8 0,3 0 1 0,1 0 0 16,-4-7 0-16,0 1 0 0,0 5-9 0,0-5 0 16,0-1 0-16,-3-2 0 0,-1 2 0 0,1-2 0 15,3-1 0-15,-4-2 0 0,1-1 8 0,-4-6 0 16,0 0 0-16,7 9 0 0,-4-3 5 0,-3-6 1 0,0 0 0 15,0 0 0-15,0 0-14 0,4 4 0 16,-4-4 8-16,0 0-8 0,0 0 0 16,10-10 0-16,-6 7 0 0,3-6 0 0,0-4 11 0,0-3-1 15,0 4 0-15,0-7 0 0,0 3-10 0,0-2 0 16,0-1 0-16,4-3 0 0,-4 0 0 0,0 0 0 16,0 3 0-16,0 3 0 0,4-2 0 0,-4-1 0 15,0 6 0-15,0-6 0 0,-4 7 0 0,1 2 0 16,3 1 0-16,-3 3 0 0,3 0 0 0,-4-4 0 0,4 1 0 0,-3 6 0 15,-1-7-9-15,1 1 9 0,-1 6-12 0,1-7 12 16,-4 10 0-16,7-9 0 0,-4-1 0 0,1 7 0 16,-4 3 0-16,0 0 0 0,0 0 0 0,0 0 0 15,0 0 0-15,0 0-10 0,11 3 10 0,-4-3-8 16,3 16-3-16,-3-3 0 0,0-1 0 0,0 7 0 16,0 3-5-16,0 0 0 0,1 0-1 15,-5 0 0-15,1 0 4 0,-4-3 1 0,3 3 0 0,1-1 0 0,-4-2 12 0,3 0 0 16,1-3 0-16,-4 3 0 0,0-7 0 0,0 4 0 15,0-4 0-15,3 1 0 0,1-1 0 16,3-2 0-16,-4-1 0 0,1 4 0 0,3-4 0 16,0 1 0-16,-7-10 8 0,0 0-8 15,7 3 11-15,0 3-2 0,4-3 0 0,-4-3 0 16,-7 0 4-16,0 0 1 0,7-3 0 0,0-6 0 0,0-1 2 16,3 1 0-16,1 6 0 0,-4-10 0 0,0-3-5 0,4 4-1 15,-1-7 0-15,1-3 0 0,0 6 10 0,-1-12 3 16,1 6 0-16,-1 0 0 0,1-6-8 0,-1-3-2 15,1 6 0-15,-4-7 0 0,0 1-13 0,4 0 8 16,-8-1-8-16,4 1 0 0,-3 0 0 0,-1-1 0 16,1 1 0-16,-1-1 0 0,-3 10 0 0,0-3 0 0,0 0-8 15,4 3 8-15,-4 7-21 0,3-1 2 0,-3 3 1 0,0 4 0 32,4 0-39-32,-4-4-8 0,-4 10-2 0,4 3 0 15,0 0-64-15,0 0-13 0,0 0-2 0,0 0-1 16,0 0-71-16,0 0-14 0,0 0-4 0</inkml:trace>
  <inkml:trace contextRef="#ctx0" brushRef="#br0" timeOffset="205532.48">15949 17644 403 0,'0'0'36'0,"0"0"-36"16,0 0 0-16,0 0 0 0,-3 3 224 0,-1 6 37 15,4-9 8-15,-7 9 2 0,7-9-177 0,0 0-35 16,0 0-7-16,0 0-2 0,0 0 19 0,0 0 4 16,0 0 1-16,0 0 0 0,0 0 6 0,0 0 0 15,0 0 1-15,0 0 0 0,0 0-2 0,0 0-1 16,0 0 0-16,11-9 0 0,-4 6-33 0,3-3-6 15,-3 3-2-15,4-4 0 0,-1 1 12 0,1 0 3 16,-4-4 0-16,4 10 0 16,-1-9-26-16,4 6-5 0,-3-7-1 0,3 1 0 0,0 6-1 0,0-7-1 15,4 1 0-15,-4 0 0 0,4-4 1 0,-1 1 0 16,4-1 0-16,1-3 0 0,-8 4 1 0,7 2 1 16,-3-2 0-16,3 2 0 0,-7-8-8 0,0 11-1 15,-3-8-1-15,-1 5 0 0,1 4-11 0,-1-3 10 16,-3-1-10-16,0-2 10 0,-3 2-10 0,-1 1 12 0,1-1-12 0,-4 1 12 15,0 0-12-15,3 5 12 0,-3 4-12 0,0-9 12 16,4 6-12-16,-4 3 0 0,0 0 0 0,0 0 0 16,0 0 0-16,0 0 0 0,0 0 0 0,4 12 0 15,-1 1 0-15,1 6 0 0,-1 3 0 16,4 0 0-16,-3 0 0 0,3 6 0 0,-4-3 0 0,4-3 0 16,-3 6 0-16,3-6 0 0,-4 0 0 0,1-3 0 15,0 0 0-15,-1-4 0 0,1-5 0 0,3-1 0 16,-4-6 0-16,-3-3 0 0,4 10-10 0,-4-10 10 15,7-3-128-15,3-7-20 16,-3 1-4-16</inkml:trace>
  <inkml:trace contextRef="#ctx0" brushRef="#br0" timeOffset="-175977.22">17586 17866 288 0,'0'0'25'0,"0"0"-25"15,0 0 0-15,0 0 0 0,0 0 58 0,0 0 6 16,-11-9 2-16,11 9 0 0</inkml:trace>
  <inkml:trace contextRef="#ctx0" brushRef="#br0" timeOffset="-175504.43">17530 17857 403 0,'0'0'36'0,"0"0"-36"15,0 0 0-15,0 0 0 0,-8 0 152 0,8 0 23 16,0 0 5-16,-7 0 0 0,-3 0-126 0,3 0-26 15,0 0-4-15,0 0-2 0,0 0-22 0,0 6-8 0,7-6 0 0,0 0 0 16,-4 0 35-16,4 0 7 0,0 0 2 0,-7 0 0 16,0 3 51-16,0-3 10 0,7 0 3 0,0 0 0 15,0 0-40-15,-7 0-7 0,3 0-1 0,4 0-1 16,0 0-15-16,0 0-2 0,-3 3-1 0,3-3 0 16,0 0 7-16,0 0 0 0,0 0 1 0,-7 0 0 15,3 0-8-15,4 0-1 0,0 0-1 0,-7 7 0 16,4-4-8-16,-1 3-2 0,1-3 0 0,-1 3 0 15,0-2-1-15,4-4-1 16,0 0 0-16,0 0 0 0,0 0 1 0,0 0 0 16,0 0 0-16,0 0 0 0,0 0 8 0,11 3 3 0,-4 3 0 0,4-3 0 15,-11-3-11-15,10 0-3 0,4 0 0 0,8 0 0 16,-5 0-1-16,1-3 0 0,-1-3 0 0,5 6 0 16,-5 6-16-16,4-6 0 0,1 0 0 0,-5 0 0 15,4 0 8-15,-3 3-8 0,3-3 9 0,-3 0-9 16,3-3 8-16,0 3-8 0,4 3 0 0,0-3 0 0,-1-3 0 15,1 3 8-15,0 0-8 0,3 0 0 0,-3-6 0 0,-1 6 9 16,1-3-9-16,0 3 8 0,-4 0-8 0,4-4-17 16,-4-2 4-16,-4 6 1 0,1-3 12 0,-4 6 0 15,0-6 0-15,0 3 0 0,-3-6-22 16,-1 6-2-16,-2 0 0 0,2 0 0 16,-3-3-89-1,-7 3-19-15,7 0-3 0,-3-7-529 0,3 4-105 0</inkml:trace>
  <inkml:trace contextRef="#ctx0" brushRef="#br0" timeOffset="-174947.06">17336 18164 1857 0,'0'0'82'0,"0"0"18"0,-4 6-80 0,0-3-20 16,1-3 0-16,3 0 0 0,0 0 46 0,0 0 6 15,0 0 0-15,0 0 1 0,7 10-34 0,4-10-7 16,3 0-2-16,0 0 0 0,0 3 30 0,0-3 7 15,4-3 1-15,-1 3 0 0,4 0-15 0,1 3-2 16,2-3-1-16,1 0 0 0,-4 6 2 0,0-6 0 0,4 3 0 0,0-3 0 16,-1 0-16-16,1 0-2 0,3 0-1 0,-3 0 0 15,3 0 5-15,4 0 1 16,3 0 0-16,1 0 0 16,2 0-11-16,-2-3-8 0,2 3 12 0,1-6-12 0,0 3 0 0,0 3 0 0,-4-3 0 0,0-4 0 15,-3 4 0-15,0-3-11 0,0 6 0 0,-4-3 0 31,0-6-16-31,-3 5-3 0,3-2-1 0,-7 6 0 16,0-9-97-16,-3 9-20 0,0-3-4 0,-1-1-792 0</inkml:trace>
  <inkml:trace contextRef="#ctx0" brushRef="#br0" timeOffset="-172426.57">19547 17361 864 0,'0'0'76'0,"0"0"-60"15,0 0-16-15,0 0 0 0,0 0 132 0,0 0 24 16,0 0 5-16,0 0 1 0,0 0-130 0,0 0-32 16,7 0 0-16,-7 0 0 0,0 0 46 0,0 0 2 0,0 0 1 0,0 0 0 15,0 0 19-15,0 0 3 0,0 0 1 0,8-3 0 16,-8 3-20-16,0 0-3 0,0 0-1 0,0 0 0 15,0 0-35-15,0 0-13 0,0 3 9 0,-4 7-9 16,-3-1 26-16,0 1 0 0,0 2 0 0,-4-3 0 16,1 4 1-16,-4 0 0 15,-1 2 0-15,5 1 0 0,-1 0-5 0,-3-1-1 16,0 1 0-16,0 0 0 0,0 2-5 0,0-5 0 16,0 9-1-16,0-6 0 0,3-1 9 0,-3 4 3 0,3-6 0 0,-3 9 0 15,4-4-27-15,-1 4-19 0,0 0 3 0,1 0 1 16,3 7 15-16,-4-1 0 0,1-3 0 0,-1 3 0 15,0 7 12-15,4-4 1 0,0-6 1 0,-3 6 0 16,6-2-14-16,-3 2 0 0,4-9 0 0,-1 6 0 16,-3-3 0-16,7 3 0 0,-4-3-12 0,1-3 12 15,-1 0 0-15,4 3 11 0,-3-3 0 0,6 0 0 0,-3 0-11 0,4 0 0 16,-1 0 0-16,1 0 0 0,7 0 12 0,-4-3-4 16,0 3 0-16,0 6 0 0,3-3-8 0,4-3 8 15,-6-3-8-15,2-6 8 0,1 5-8 0,3-5 0 16,-4 6 0-16,1-7 0 0,-4-2-12 0,4 2-4 15,3-2 0-15,-4-1-1 16,4-6-38-16,1 3-7 0,-1-2-2 0,3-4 0 31,1 0-138-31,3 0-28 0,0-4-6 0</inkml:trace>
  <inkml:trace contextRef="#ctx0" brushRef="#br0" timeOffset="-171450.88">20147 17728 288 0,'0'0'12'0,"0"0"4"0,0 0-16 0,0 0 0 16,0 0 0-16,0 0 0 16,0 0 338-16,0 0 65 0,0 0 13 0,0 0 2 0,0 0-351 0,0 0-67 15,0 0-20-15,0 0-1 0,0 0 57 0,-7 3 11 16,0-3 2-16,0 7 1 0,0-4 37 0,0 3 7 15,-4 0 2-15,1 1 0 0,-4-4-41 0,-1 6-8 16,5 4-2-16,-4-4 0 0,-4 7 0 0,1-1 0 0,2-2 0 0,-2 6 0 16,3 0-9-16,-4-1-3 0,0 4 0 0,4 3 0 31,0-3-13-31,-7 7-4 0,7-7 0 0,-7 0 0 0,3 6-16 16,0-3-16-16,-3-3 4 0,4 0 0 0,-8 6 12 0,4-6 0 0,0 0 0 0,-1-3 0 15,1-7 0-15,4 7 0 0,3-6-10 0,3-1 10 31,0-2-33-31,1-4-3 0,3-3 0 0,0-3 0 16,3 0-137-16,4 0-28 0,-3 0-6 0,3 0-724 0</inkml:trace>
  <inkml:trace contextRef="#ctx0" brushRef="#br0" timeOffset="-171146.01">19720 17753 2746 0,'0'0'60'0,"0"0"13"0,0 0 3 0,-3-3 1 0,-4-6-61 0,7 9-16 16,0 0 0-16,0 0 0 15,-4-3-148-15,4 3-33 0,0 0-7 0,11 0 0 0,-1-7 140 0,-3 14 29 16,0-4 6-16,4-3 1 0,-4 12 67 0,0-2 13 16,0 5 4-16,0 1 0 0,0 6-32 0,0 6-5 15,0-3-2-15,0 7 0 0,-3-1-7 0,3 7-2 16,0-4 0-16,0-2 0 0,0-1-12 0,0 0-2 15,-3-3-1-15,3-2 0 0,-4 2-9 0,4-6 10 0,1 0-10 0,-5-4 10 16,4-2-10 0,-3 6 0-16,3-6 0 0,-4-1 0 0,8 1-18 0,-4-3-6 15,0-1 0-15,0 1-1 16,4-4-39-16,-1 1-8 0,-3 2-2 0,0-2 0 16,4-1-152-16,-1-6-30 0</inkml:trace>
  <inkml:trace contextRef="#ctx0" brushRef="#br0" timeOffset="-170826.67">20362 17631 864 0,'0'0'38'0,"0"0"8"0,0 0-37 0,0 0-9 16,0 0 0-16,0 0 0 0,0 0 322 0,0 0 62 16,0 0 13-16,0 0 3 0,0 0-324 0,0 0-64 15,0 6-12-15,0 4 0 0,0-1 0 0,-3 4 8 16,-1-4-8-16,4 7 12 0,-3-1 8 0,-1 4 0 16,1 0 1-16,-1-3 0 0,1 6-21 0,-1-4 0 15,1 4 0-15,3 0-12 0,-4 7 12 0,4-7 16 16,0-1-4-16,-3 1-1 0,3 0-21 0,0-3-4 15,0-6-1-15,3 6 0 16,-3-7-88-16,4-2-17 0,-4-10-4 0,0 0-500 0,3 6-99 0</inkml:trace>
  <inkml:trace contextRef="#ctx0" brushRef="#br0" timeOffset="-170542.37">20197 17644 2509 0,'0'0'111'0,"-8"0"23"16,-6 0-107-16,4 0-27 0,3 0 0 0,7 0 0 31,0 0-86-31,0 0-22 0,0 0-5 0,0 0-1 0,7 0 45 0,0-7 9 0,0 4 1 0,0 3 1 16,7-3 126-16,-3-3 26 0,-1 6 5 0,1 0 1 0,3-3-21 0,0 3-4 15,4-7-1-15,-4 7 0 0,0 0-50 0,4 0-9 16,-1 0-3-16,1 0 0 0,-1 0-12 0,-2 0 0 15,6 0 0-15,-7 0 0 0,3-3 0 0,1 3 8 16,-4 0-8-16,4 0 0 16,0 3-19-16,-4-3-6 0,3-3-2 0,1 3-717 15,0 3-144-15</inkml:trace>
  <inkml:trace contextRef="#ctx0" brushRef="#br0" timeOffset="-169993.74">21209 17709 1792 0,'0'0'40'0,"0"0"8"0,0 0 1 0,0 0 1 0,0 0-40 0,0 0-10 0,-4 0 0 0,4 0 0 15,0 0-26-15,0 0-7 0,0 0-2 0,-7-3 0 16,0 3 83-16,7 0 16 0,0 0 3 0,-7 3 1 0,0-3 16 0,-3 0 3 16,3 10 1-16,-4-10 0 0,4 9-38 0,-4-6-7 15,1 7-2-15,-1 2 0 0,1 7 1 0,-4-6 0 16,3 5 0-16,-7 1 0 0,1 3-17 0,-1 3-3 15,0 0-1-15,-3 0 0 0,0 7 15 0,0-1 4 16,0 1 0-16,-4-1 0 0,0-6-23 0,4 6-4 16,-4-2-1-16,4-7 0 0,-3 6-12 0,2-3 9 0,5-3-9 0,3-3 8 15,0-1-8-15,3-2 0 16,0 0 0-16,1-4 0 0,3 1-26 0,0-4 2 16,3-6 1-16,4 7 0 15,0-10-92-15,0 0-18 0,0 0-4 0,0 0-583 0,0 0-117 0</inkml:trace>
  <inkml:trace contextRef="#ctx0" brushRef="#br0" timeOffset="-169565.35">20803 17669 2264 0,'-3'0'50'0,"-1"0"10"0,1 0 3 0,-4 0 0 0,3 0-51 0,4 0-12 16,0 0 0-16,0 0 0 16,0 0-50-16,0 0-13 0,0 0-2 0,0 0-1 0,0 0 75 0,0 0 15 15,0 0 4-15,0 0 0 0,0 0 67 0,0 0 13 16,4 9 4-16,3 0 0 0,-4 1-49 0,8-1-10 15,-4 4-1-15,0-4-1 0,4 4-31 0,-1-1-5 16,-3 4-2-16,4 0 0 0,-1-1 6 16,1 1 1-16,-4 3 0 0,4 3 0 0,-1 0-20 0,-3 0 0 15,4 6 0-15,-4-3 0 0,0 6 0 0,3-2 0 16,-6-7 0-16,7 6 0 0,-4-3 0 0,0-3 0 0,3 0 0 0,1-3 0 16,-4 2 0-16,4 1 0 15,-4-3 0-15,3 0 0 0,1-3 0 0,-1 3 0 0,1-7 0 0,-4 7 0 16,4-7 0-16,-4 4 0 0,0 0 0 0,3-7 0 31,-3 4-23-31,0 2-8 0,0-5-1 0,4-4-1 16,-7 4-196-16,3-4-39 0,-7-6-8 0</inkml:trace>
  <inkml:trace contextRef="#ctx0" brushRef="#br0" timeOffset="-168742.53">21784 17741 230 0,'0'0'20'15,"0"0"-20"-15,0 0 0 0,0 0 0 0,7 0 195 0,-7 0 34 16,-7-10 7-16,4 10 2 0,3 0-139 0,0 0-28 16,0 0-6-16,0 0-1 0,-4-3 43 0,4 3 8 0,0 0 1 15,0 0 1-15,-7 3-5 0,3-3-2 16,4 0 0-16,0 0 0 0,0 10-37 0,-3 2-7 0,-1-2-2 0,8 9 0 15,-1-7-7-15,-6 10-1 0,-4-3-1 0,3 3 0 16,4 6-39-16,-3-3-7 0,-8 3-1 0,4-3-8 16,-3 4 0-16,-1-4 0 0,4 3 0 0,-4-6 0 15,1 0 0-15,-1 0-19 0,4 0 3 0,-3-3 0 32,-1-1-42-32,4-2-8 0,0 0-2 0,3-4 0 15,-3 1-24-15,0-4-4 0,4 1-2 0,-1-7 0 16,4-3-94-16,-7 9-18 0,0-9-4 0</inkml:trace>
  <inkml:trace contextRef="#ctx0" brushRef="#br0" timeOffset="-168449.08">21477 18089 748 0,'0'0'67'0,"0"0"-54"16,0 0-13-16,0 0 0 0,0 0 396 0,0 0 76 15,0 0 15-15,7-3 3 16,0-4-490-16,4 7-110 0,3-9-16 0,0 6-3 16,0-7 49-16,-3 10 9 0,-1-9 3 0,-3 9 0 0,4-3 154 0,-4 0 31 0,-7 3 7 0,7 0 0 15,0 0-46-15,0 3-10 0,4-3-1 0,-4 3-1 16,3 3-50-16,1-3-16 0,3-3 8 0,-3 7-8 16,3-4 0-16,-4-3 0 0,8 3 0 0,0 3 0 15,-1-6-8-15,1 3 8 0,-4-3 0 0,4 0-9 31,6 0-58-31,-6 0-11 0,-4 0-2 0,4 0-1 16,-1-3-179-16,5 3-35 0,2 3-7 0,-10-3-2 0</inkml:trace>
  <inkml:trace contextRef="#ctx0" brushRef="#br0" timeOffset="-167847.42">22359 17634 2098 0,'0'0'46'0,"0"0"10"0,0 0 1 0,0 0 3 0,-3 0-48 0,3 0-12 0,0 0 0 0,0 0 0 16,0 0 0-16,0 0-17 0,0 0 4 0,0 0 1 15,7 0 22-15,-7 0 5 0,0 0 1 0,0 0 0 16,10 0 38-16,-10 0 8 16,0 0 2-16,0 0 0 0,11 10-31 0,-4-1-5 15,-4 3-2-15,4 1 0 0,-3 6-10 0,7-7-1 16,-1 10-1-16,-3 0 0 0,0 7-14 0,0-8 0 0,7 8 0 0,0 2 0 15,-3 0 9-15,-4 4-1 0,4-10 0 16,3 6 0-16,0-2 4 0,-3-1 0 0,-4-3 0 0,3-3 0 16,4 0 0-16,-3-3 0 0,-8-1 0 0,4-2 0 15,0 3-12-15,1 0 0 0,-5-4 0 0,-3 1 8 16,0 0-8-16,0-1 0 0,4-2 0 0,-4 0-11 16,-4-4-20-16,4 3-4 0,0 4-1 0,7-10 0 15,-7 10-36-15,0-3-8 0,0-10-2 0,0-3 0 16,0 0-101-16,0 0-20 0,0 9-4 0,0-9-311 15,0 0-62-15</inkml:trace>
  <inkml:trace contextRef="#ctx0" brushRef="#br0" timeOffset="-167462.18">22557 17992 1558 0,'0'0'34'0,"0"0"7"0,-4-10 2 0,4 1 1 0,0 6-35 0,0 3-9 0,0-7 0 0,0 7 0 32,-3-3-48-32,3 3-11 0,0-6-2 0,0 6-1 0,-7-3 62 0,7 3 26 0,0 0-2 0,0 0 0 15,-8 3 74-15,8-3 14 0,0 9 4 0,-3 1 0 16,-1-1-40-16,1 1-8 0,-4-7-2 0,0 6 0 15,3 4-16-15,1-4-3 0,-8 7-1 0,8-4 0 16,-1-2-10-16,-3 2-1 0,-7 1-1 0,3-1 0 0,1-2 16 16,-1-1 3-16,4 4 1 0,-7 2 0 0,-4-2-35 0,4-1-7 15,7-2-2-15,0 9 0 0,-14-4-2 16,7 1-8-16,7 0 12 16,0-1-4-16,-4 1-8 0,4-6 0 0,0 8 0 0,4-5 0 0,3-4 0 0,-4 4-14 15,-7-4 5-15,8 1 1 16,3-10-28-1,3 9-4-15,-6 0-2 0,3-9 0 0,0 0-84 0,0 0-17 16,0 0-3-16,0 0-488 0,0 0-98 0</inkml:trace>
  <inkml:trace contextRef="#ctx0" brushRef="#br0" timeOffset="-166877.53">23100 17656 1324 0,'0'0'118'0,"0"0"-94"16,0 0-24-16,0 0 0 0,0 0 182 0,0 0 32 15,0 0 6-15,0 0 2 16,-7 6-222-16,7-6-52 0,0 0-6 0,0 0-2 0,0 0 44 0,0 7 16 16,-4-1-11-16,4-6 11 0,-3 3 76 0,3 6 20 15,-4 1 5-15,1-1 1 0,3 1-55 0,0 2-11 16,-4 1-3-16,4-1 0 0,0 7 5 0,-3 3 1 16,3-3 0-16,-4 3 0 15,4 6-12-15,-3-3-3 0,6 6 0 0,-3-2 0 0,4 5 7 0,-4-2 1 16,-4-4 0-16,4-3 0 0,-3 3-32 0,3-3 0 15,-4 3 0-15,4-6 0 0,0 0 0 0,-3 0 0 16,-1 0 8-16,1 0-8 0,3-3 0 0,-4 0 0 16,0-4 0-16,-3 7 0 0,4-3 0 0,-1-6 0 15,4 6 0-15,-3-7 0 16,-1 7-34-16,1-7-6 0,3-2-2 0,0-10 0 16,0 9-29-16,0-9-5 0,0 0-2 0,0 0 0 15,0 0-76-15,0 0-15 0,0 0-3 0,0 0-402 0,7 0-80 0</inkml:trace>
  <inkml:trace contextRef="#ctx0" brushRef="#br0" timeOffset="-166212.63">22670 17706 979 0,'-22'3'87'0,"22"-3"-70"16,0 0-17-16,0 0 0 15,0 0 309-15,0 0 59 0,7 10 11 0,8-10 2 0,-5 0-276 0,1 3-55 16,-1-3-11-16,8 0-3 0,10-3-5 0,-3 3-2 15,-8 0 0-15,5-3 0 0,6-4 28 0,0 7 6 16,-7-9 1-16,0 9 0 16,4-3-39-16,0 0-7 0,-4-4-2 0,0 7 0 0,0 0-16 0,-3 0 0 15,3 0-8-15,-3 0 8 0,-4 0-12 0,0 0 12 16,-3 0-13-16,6 0 5 0,-3 7-11 16,0-4-1-16,1 0-1 0,-1-3 0 15,7 0-21-15,-4 6-4 0,1-6-1 0,3 3 0 16,4-3-66-16,-4 0-14 0,-3 0-2 0,3 0-1 15,-3 0-61-15,-1 0-12 0,1-3-2 0,-8 3-1 0</inkml:trace>
  <inkml:trace contextRef="#ctx0" brushRef="#br0" timeOffset="-165773.02">22655 18402 1594 0,'0'0'71'0,"0"0"14"0,0 0-68 0,0 0-17 0,0 0 0 0,0 0 0 15,0 0-140-15,0 0-32 0,11 0-7 0,0-6-1 16,3 6 117-16,-4 0 23 0,-10 0 5 0,14 0 1 0,4-3 249 0,-4 3 49 16,-3 0 11-16,3 0 1 0,3 0-116 0,1 0-24 15,0 3-5-15,3-3-1 0,4 6-60 0,-1-2-12 16,1-4-2-16,3 6-1 0,-3-6-32 0,0 3-7 15,-1-3 0-15,1 0-1 0,-4 0 5 0,0 3 0 0,-3 3 1 0,0-6 0 16,-1 0-13-16,-3 3-8 0,-3-3 8 0,3 7-8 16,0-7 0-16,0 0-8 0,-3 0 0 0,-1 0 0 31,1 0-100-31,0-7-20 0,-1 7-4 0,1 0-560 16,-1 0-111-16</inkml:trace>
  <inkml:trace contextRef="#ctx0" brushRef="#br0" timeOffset="-165134.56">23368 17477 1440 0,'0'0'128'0,"0"0"-103"0,0 0-25 0,0 0 0 16,0 0 277-16,7 10 51 0,-3-1 9 0,6-6 3 31,1-3-340-31,-1 10-65 0,1-4-15 0,3 0-2 0,-3 4 57 0,-1-4 11 0,1 3 2 0,-1-2 1 15,1 2 43-15,0 7 9 0,-1-4 2 0,1 1 0 16,-1 9-23-16,1-3-5 0,-1-1-1 0,1-2 0 16,0 6-2-16,-1 6 0 0,1-6 0 0,-1 0 0 15,1 0-3-15,-4 6-1 0,4-3 0 0,-1 4 0 16,1-4 20-16,-1 6 3 0,1 0 1 16,0-2 0-16,-4-4-32 0,3 6 0 0,-3 0 0 0,0-2 0 0,0-4 0 0,-3 3 0 15,-4-6 0-15,3 6 0 16,-3-3 0-16,0-3-21 0,-3 0 3 0,-1-3 1 15,-3 3 17-15,4-3 0 0,-8 0 0 0,4-4 0 16,-3 7 10-16,-1-3 6 0,-3-7 0 0,0 10 1 16,-4-3-39-16,4-6-8 0,-4 6-2 0,1-7 0 15,-4 4 20-15,6-4 3 0,-2 1 1 0,3-1 0 0,-4-2 0 0,4-4 0 16,0-3 0-16,7 7 0 16,-4-7-45-16,4-3-9 0,4 0-2 0,3 0-652 15,0 0-130-15</inkml:trace>
  <inkml:trace contextRef="#ctx0" brushRef="#br0" timeOffset="-164710.18">23689 17528 403 0,'0'0'36'0,"0"0"-36"0,0 0 0 0,0 0 0 0,0 0 377 0,0 0 69 15,0 0 14-15,0 0 2 0,0 0-379 0,0 0-83 16,0 0 0-16,11 0-12 0,-4-7 12 0,0 7 0 16,0 0 0-16,0 0 0 0,3 0 100 0,-3 0 22 15,1 0 5-15,-1 0 1 0,0 7-52 0,3-7-9 16,-3-7-3-16,0 14 0 0,4-7-51 16,0 3-13-16,-1-3 0 0,-3 0 0 15,0 0 0-15,4 0 0 0,-1 6 0 0,-3-6 0 16,-7 0-34-16,7 0-10 0,4 0-1 0,-11 0-1 15,0 0-106-15,0 0-20 0,11 0-5 0,-1-6-779 16</inkml:trace>
  <inkml:trace contextRef="#ctx0" brushRef="#br0" timeOffset="-164406.12">24264 17205 345 0,'0'0'31'16,"0"0"-31"-16,-3 9 0 0,3 0 0 15,-4 1 380-15,0 2 69 0,4-2 15 0,-3 2 2 0,-1 7-322 0,4-6-64 16,-3 5-12-16,3-5-4 0,0 6-24 0,-4-7-6 15,4 10-1-15,0-3 0 0,0-6 8 0,-3 5 2 16,3 1 0-16,0-3 0 16,0 0-28-16,3-4-6 0,-3 1-1 0,0-1 0 15,0-2-22-15,4-1-5 0,-4 0-1 0,0 4 0 16,0-4-172-16,3 1-34 0,-3 2-7 0</inkml:trace>
  <inkml:trace contextRef="#ctx0" brushRef="#br0" timeOffset="-162939.01">25128 17644 403 0,'0'0'36'0,"0"0"-36"16,0 0 0-16,0 0 0 0,0 0 212 0,0 0 36 16,0 0 8-16,0 0 0 0,0 0-184 0,0 0-38 15,0-7-7-15,0 7-2 0,0 0 27 0,0 0 6 0,0 0 1 0,0 0 0 16,0 0 41-16,4-3 8 16,-4 3 1-16,0 0 1 15,0 0-38-15,0 0-7 0,0 0-1 0,0 0-1 0,0 0-31 0,0 0-5 16,0 0-2-16,0 0 0 0,0 0 19 0,0 0 3 0,0 10 1 0,0-7 0 15,-4 6 6-15,-3 4 2 16,4 2 0-16,-8 1 0 0,4 0-28 0,-3-1-4 16,-5 1-2-16,5 0 0 0,-4 6-10 0,0 3-1 15,-4 0-1-15,0-3 0 0,1 9 16 0,-4-3 3 0,-1-3 1 0,-2 7 0 16,3-1-22-16,-4-3-8 0,4 4 0 0,-4-1 0 16,4-6 0-16,0 7 0 0,-1-1 0 0,1 0 0 15,4-9 0-15,-4 6 0 0,3-6 0 0,4 0 0 16,0 0-20-16,0 0-9 15,-1-9-3-15,5 6 0 0,3-7-41 0,0-2-9 0,0-1-2 0,3 0 0 16,1 1-70-16,3-10-14 0,-4-7-4 0,4 7-780 16</inkml:trace>
  <inkml:trace contextRef="#ctx0" brushRef="#br0" timeOffset="-162500.14">24613 17747 2948 0,'0'0'65'0,"0"0"14"0,0 0 2 0,0 0 1 0,0 0-66 0,0 0-16 0,0 0 0 0,0 0 0 31,0 0-41-31,0 0-12 0,0 0-3 0,7 3 0 0,0 0 39 0,-7-3 7 0,0 0 2 0,7 7 0 16,4 5 16-16,-4-2 3 0,0-1 1 0,0 0 0 15,0 4 0-15,0-1 0 0,0 1 0 0,0 6 0 16,4-7-4-16,-4 7 0 0,0 3 0 16,0 0 0-16,4 6 20 0,-4-6 3 15,3 6 1-15,-3-2 0 0,4-5-32 0,-4 1 0 16,4 7 0-16,-4-7 0 0,7 0 0 0,-4-1 0 0,1 1 0 0,0 0 0 15,-1 3 0-15,4-9 0 0,0 6 0 0,-3-3 0 16,0-7 0-16,3 10 0 0,0-6 0 0,0 0 0 31,-3-1-23-31,-4-2-7 0,3 0-2 0,1-1 0 16,-1-3 0-16,1 1 0 0,-1-1 0 0,1-6 0 0,0 7-48 0,-1-4-9 0,4-3-3 0,-3-3 0 16,3 0-92-16,0-3-18 0,-3-3-4 0,3 3-1 0</inkml:trace>
  <inkml:trace contextRef="#ctx0" brushRef="#br0" timeOffset="-162050.54">25337 17468 1839 0,'0'0'81'0,"0"0"18"0,0 0-79 0,0 0-20 0,0 0 0 0,0 0 0 15,0 0 105-15,0 0 18 0,0 0 3 0,7-3 1 16,-4-7-95-16,4 7-20 0,-7 3-3 0,0 0-1 15,0 0-8-15,7 0 0 0,0 0 0 0,-7 0 0 16,4 3 21-16,3 4 3 0,-4-1 0 0,1 3 0 0,-4 1 14 0,0-1 3 16,0 4 1-16,0 6 0 0,0-7 0 0,0 1 0 15,0 5 0-15,-4 4 0 0,4-3-18 0,0 3-4 16,0-9-1-16,-3 9 0 16,3-4-19-16,-4 4 0 0,4-3 0 0,4 0 0 15,-4-3 0-15,3 6 0 0,1-4 0 0,-4 1 0 0,3-6 0 16,1 6 0-16,-4-7 0 0,3 1 0 15,-3-4-11-15,0-9-5 0,4 13-2 0,-4-4 0 16,0-9-38-16,0 0-7 0,0 0-1 0,0 0-1 16,7 9 9-16,-7-9 1 0,0 0 1 0,0 0 0 15,0 0-101-15,11 0-20 0,-4-3-4 0</inkml:trace>
  <inkml:trace contextRef="#ctx0" brushRef="#br0" timeOffset="-161722.82">25132 17455 1922 0,'-11'-3'85'0,"4"3"18"0,0 0-83 0,-3-6-20 0,-1 6 0 0,4 0 0 16,0 0 79-16,7 0 11 0,0 0 2 0,0 0 1 15,0 0-53-15,0 0-12 0,0 0-1 0,3 0-1 16,12 0 16-16,-5 0 3 0,8 0 1 0,-1 0 0 16,8 0 8-16,-4-3 2 0,4-3 0 0,-4 2 0 0,4 4-39 0,3-3-7 15,-3-3-2-15,3 6 0 16,0 0-8-16,0-3 0 0,1-3 0 0,-1 6 0 0,-7-4 0 16,4 4-9-16,-4-6 9 0,0 6-13 0,-3-3 13 0,-4 0 0 15,0-3 0-15,-3 6-9 16,-4-3-133-16,0-4-26 0,3 7-6 0,-3 0-858 15</inkml:trace>
  <inkml:trace contextRef="#ctx0" brushRef="#br0" timeOffset="-161169.4">25904 18017 1324 0,'0'0'118'0,"0"0"-94"0,0 0-24 0,0 0 0 15,0 0 241-15,0 0 44 0,0 0 9 0,0 0 2 16,0 0-279-16,-3-7-55 0,3-2-11 0,0 0-3 16,0 2 10-16,0 7 2 0,0 0 0 0,0 0 0 0,0 0 76 0,0 0 16 15,0 0 4-15,0 0 0 0,0 0-12 0,0 10-3 16,3-1 0-16,-3 1 0 0,8 2-9 0,-5 4-1 16,1-10-1-16,-1 13 0 0,1-7-4 0,3 7-1 15,0-6 0-15,0-4 0 0,0 4 4 0,0 6 1 0,4-10 0 0,-1 3 0 16,1-2-30-16,-1 2-18 0,4-2 2 0,-3 2 1 15,0-2-8-15,-1-1-1 0,8 1-1 0,-4-7 0 32,0 6-33-32,-3-3-6 0,-1-2-2 0,1 2 0 15,-1 0-66-15,-3-6-14 0,4 6-2 0,-4-2-454 0,4-4-90 0</inkml:trace>
  <inkml:trace contextRef="#ctx0" brushRef="#br0" timeOffset="-160872.99">26490 17844 2073 0,'0'0'184'0,"0"0"-147"16,0 0-29-16,0 0-8 0,-3-9 160 0,3 9 32 16,0 0 5-16,0 0 2 15,0 0-217-15,0 0-43 0,0 0-9 0,0 0-2 0,0 12 47 0,0-5 9 16,-4 2 1-16,1 4 1 0,-1-1 14 0,-3 10 13 15,-4 0-2-15,-3 9-1 0,0-2 0 0,-7 5 0 16,3 4 0-16,-6-4 0 0,-1 1 22 0,-3 2 4 16,-1-2 0-16,-6 6 1 0,0-1 6 0,-4 1 1 15,0-3 0-15,1 3 0 0,6 2-12 0,-4-2-3 16,5-3 0-16,6-4 0 16,0-2-49-16,8-1-9 0,-1 0-3 0,7-6 0 15,4 1-96-15,0-1-20 0,7-7-4 0</inkml:trace>
  <inkml:trace contextRef="#ctx0" brushRef="#br2" timeOffset="-120140.11">1757 17738 288 0,'0'0'12'0,"0"0"4"0,0 0-16 0,0-7 0 15,10-2 0-15,-6 6 0 0,-4-7 149 0,0 10 27 16,11-3 6-16,-11 3 1 0,0 0-105 0,0 0-21 15,3-6-4-15,-3 6-1 0,0 0-6 0,0 0-2 16,0 0 0-16,0 0 0 0,7-3 6 0,-7 3 1 16,0 0 0-16,0 0 0 0,0 0 0 0,0 0 0 15,0 0 0-15,0 0 0 0,0 0-33 0,0 0-6 0,0 0-2 0,0 0 0 32,0 0-123-32,4-10-25 0,17 7-5 0,0-3-1 0</inkml:trace>
  <inkml:trace contextRef="#ctx0" brushRef="#br2" timeOffset="-118125.85">23297 18760 633 0,'0'0'28'0,"-3"-6"6"0,-8 6-34 0,4-10 0 16,0 10 0-16,-3-3 0 0,3-3 179 16,0 3 29-16,3 3 5 0,-3-10 2 0,3 10-153 0,-3-3-30 15,7 3-7-15,0 0-1 0,-3-6 0 0,-4 6-1 16,3-3 0-16,-3 3 0 0,0-3 15 0,0-4 3 15,-3 7 1-15,-1 0 0 0,0 0 6 0,-3 0 0 0,0 0 1 0,0 0 0 16,-7 0 10-16,-4-3 1 0,8 3 1 0,-12-6 0 16,-6 6-17-16,0 0-4 0,-1 0-1 0,-2 0 0 15,2 0-23-15,-2 0-5 0,-1 6-1 0,7-6 0 16,0 0-10-16,4 0 8 0,-7 0-8 0,7 0 8 16,3 0-8-16,-3 0 10 0,-4 0-10 0,4 0 10 15,-1 3-10-15,1-3 0 0,4 0 0 0,-5 0 0 16,-6 0 0-16,7 0 0 0,10 0 0 15,-3 0 0-15,-4 0 0 0,1 0 0 0,6 0 0 16,4 0 0-16,0 0 0 0,3 0 8 0,-3 0-8 16,7-3 0-16,3-3 10 0,-3 6-10 0,-3 0 12 0,10 0-12 15,0 0 22-15,0 0-2 0,0 0-1 0,0 0 0 16,0 0-8-16,14-3-2 0,4-4 0 0,-1 7 0 16,1 0-9-16,10 0 0 0,7 0-10 0,4 0 10 15,0 0-12-15,0 7 12 0,7-4-13 0,3 3 5 16,0-3 8-16,1-3-13 0,3 0 5 0,0 7 8 0,10-4-9 0,-6 0 9 15,-1-3 0-15,-3 9 0 0,0-9 0 0,-4 7 0 16,-3-4 0-16,-4-3 0 0,-3 3 0 0,0 3 0 16,-4-3 0-16,1-3 0 0,-5 6 0 0,-2-2 0 15,-1-4 0-15,-4 0 0 0,-6 0 0 0,0 0 0 0,-4 0 0 16,-4 0 0-16,-2 0 0 0,-8 0 8 0,0 0-8 0,0 0 0 16,0 0 16-16,0 0-4 0,0 0 0 0,-8 0 0 15,-2 0-4-15,-4 0-8 0,-4 0 11 0,-3 0-11 16,0-4 11-16,0 4-11 0,-4-6 10 0,0 6-10 15,1 0 16 1,-1 0-2-16,0-3-1 0,-7 3 0 0,4-6 3 0,-7 6 1 0,0-3 0 16,3 3 0-16,-3-3-7 0,-4 3-2 15,-7-7 0-15,7 7 0 0,4 0-8 0,0-3 0 0,-1-3 9 0,1 6-9 16,7 0 0-16,0-3 8 16,-1 3-8-16,1-3 0 0,3-4 8 0,1 7-8 0,6 0 8 0,0-3-8 15,-3-3 8-15,11 6-8 0,-1 0 8 0,8-3-8 16,-8 3 9-16,11 0-9 0,0 0 12 0,0 0-12 15,0 0 11-15,11-7-11 0,-11 7 10 0,14 0-10 16,7 0-9-16,-3-3-8 0,-1 3-2 0,4 0 0 16,4 0 11-16,3 3 8 0,0-3-12 0,-3 7 12 0,0-4-8 15,3-3 8-15,4 6 0 0,-4-3 0 0,-3-3 0 0,-1 10 0 16,5-10 0-16,-1 3 0 0,-3-3 0 0,-8 0 0 16,4 0 0-16,1 0 0 0,-5 0 8 0,1-3 0 15,-4 3-8-15,-3 0 12 0,3-3 4 0,-4 3 1 16,-10 0 0-16,0 0 0 0,0 0-4 0,0 0-1 15,0 0 0-15,0 0 0 0,0 0-4 16,0 0-8-16,0 0 11 0,0 0-11 16,0 0 12-16,-7 3-12 0,4 0 12 0,-8-3-12 15,-3 0 16-15,-4 6-3 0,1-3-1 0,-1-3 0 16,0 0 12-16,-6 7 1 0,-8-7 1 0,7 3 0 0,8-3 2 0,-5 0 0 16,-6 0 0-16,0 0 0 0,7 3-14 0,-4 3-2 15,4-6-1-15,-4 0 0 0,1 0-11 0,2 0 0 16,5 0 0-16,-4 0 8 0,-1 0-8 0,1 0 0 15,4-6 0-15,-1 12 0 0,-3-6 0 0,0 0 0 0,-1 0 0 0,1 0 0 16,7 0 0-16,-7 3 0 0,-4-3 0 0,4 0 0 16,7 6 0-16,-4-2 0 0,-3-4 0 15,0 0 0-15,7 6 0 0,-4-3 0 0,4-3 0 16,0 3 0-16,-4-3-16 0,8 0 5 0,3 0 1 0,3 0 0 16,-10 6-6-16,11-12-2 0,3 6 0 0,0 0-873 15,0 0-174-15</inkml:trace>
  <inkml:trace contextRef="#ctx0" brushRef="#br2" timeOffset="-59261.64">3126 14088 1584 0,'0'0'35'0,"0"0"7"0,0 0 2 0,0 0 0 0,0 0-36 0,0 0-8 0,-7 0 0 0,7 0 0 0,0 0 17 16,-7-7 2-16,-4 7 0 0,4 0 0 0,3 0-19 0,-6 0 0 15,-1-3 0-15,1 3 0 0,3-3 0 0,-4-3 10 16,0 6-10-16,-3-3 8 16,-3-4 22-16,-1 7 4 0,-3-3 1 0,0-3 0 15,-4 6-35-15,0 0-11 0,1-3 0 0,-1 3 0 16,-3-3 19-16,3 3 3 0,-7-7 1 0,4 7 0 16,-4 0 5-16,4 0 2 0,-4 0 0 0,4 0 0 15,-7 0 21-15,3 0 4 0,-3 0 0 0,-1 7 1 0,8-4-30 0,-7-3-7 16,0 0 0-16,-1 0-8 0,1 3 0 0,7-3 0 15,3 0 0-15,1 6-12 0,-8-3 12 0,11-3 0 16,3 0 0-16,-3 7 0 0,0-7 0 0,7 3 0 16,-1-3 0-16,1 6 0 0,-3-6 0 0,10 3 8 15,-11 0-8-15,11-3 10 0,-11 0-10 0,8 0 10 16,-4 7-10-16,3-4 10 0,4-3-2 16,-4 0 0-16,1 0 0 0,-1 0 0 0,1 6 5 0,6-3 1 15,4-3 0-15,-7 0 0 0,3 0-14 0,4 0 9 0,0 0-9 0,0 0 8 16,0 0 13-16,-10 0 3 0,6 9 0 0,4-9 0 15,-7 4-24-15,7-4-13 0,0 0 1 0,0 0 1 16,-3 0 19-16,3 0 4 0,-11 6 1 0,11-6 0 16,-3 3-13-16,3-3 0 15,-7 0 0-15,3 9 0 0,-3-9 0 0,7 0 0 16,0 0 0-16,0 0 0 0,0 0 11 0,-3 4-1 0,3-4 0 0,0 0 0 16,0 0-2-16,0 0 0 0,0 0 0 0,0 0 0 15,-4 6-8-15,4-6 0 0,-11 3 0 0,11-3 0 16,0 0 0-16,0 0 0 0,-7 6 0 0,4-3 0 15,-4 4 0-15,7-7 0 0,-4 3 0 0,1-3 0 16,-8 0 0-16,4 0 0 0,7 0 0 0,0 0 0 0,-3-3 11 16,-1-4-3-16,4 7-8 0,0 0 12 0,-7 0-12 0,7 0-18 15,0 0 4-15,0 0 1 16,0 0-131-16,0 0-27 0,7-9-5 0,-7 9 0 16</inkml:trace>
  <inkml:trace contextRef="#ctx0" brushRef="#br2" timeOffset="-58345.19">1757 14191 1922 0,'0'0'85'0,"0"-6"18"0,0-4-83 0,-7 7-20 0,3-6 0 0,4 6 0 15,0 3 40-15,0 0 4 0,0-7 1 0,0 7 0 16,4-9-45-16,-4 9 0 0,0 0 0 0,0 0 0 0,0 0 0 0,0 0 0 16,0 0 0-16,0 0 0 15,0 0 0-15,0 0 0 0,0 0 0 0,0 0 0 0,0 0 0 0,0 0 0 16,7 9 0-16,-4-2 0 0,4-1 0 0,-7 3 0 15,4 1 0-15,7 2 0 0,-8 4 0 0,4-3 0 16,-7-1 0-16,4 7 9 0,3-7-1 0,-4 10 0 16,8 0 0-16,-8-3 0 0,4 12 0 0,4-9 0 15,-4 10 0-15,4-4 0 0,-1-3 2 0,1 6 0 0,-1 1 0 0,1-1 0 16,-8 4-10-16,8 2 0 0,-7-2-10 0,6 6 10 16,-6-7 0-16,3 7 0 0,3 0 0 15,-6-7 0-15,6 7 0 0,-10-4 0 16,4 1 0-16,3 3 0 0,-7-3 16 0,4-1 10 15,-4 4 2-15,0 3 0 0,0-3-14 0,0 9-2 0,0-6-1 0,0 0 0 16,-4-4-11-16,4 4 0 0,0-3 0 16,0 3 0-16,0-3 0 0,0 3 12 15,-7-4-12-15,7 1 12 0,0 0-12 0,-4 0 0 0,4-4 0 0,0 4 0 16,0-10 9-16,-3 7-9 0,-4-7 10 0,3 4-10 16,4-4 18-16,-7-6-2 0,4 7-1 0,-4-1 0 15,3 0 5-15,1 1 2 0,-4-1 0 0,3 0 0 16,-3 1-22-16,3-1 9 0,4 1-9 0,-3-1 0 15,3-3 0-15,0 3 0 0,0-5 0 0,0 5 0 16,3 3 8-16,-3-2 0 0,4-1 1 0,3-3 0 0,-7-3-9 0,4 0 0 16,3-3 0-16,-4 4 0 0,-3-5 0 0,4 1 0 15,3-3 12-15,-7 3-4 16,0 0-8-16,3-3 0 0,4 3 0 16,-7 0 0-16,0-3 0 0,0 3 0 0,0-10 0 0,0 7 0 15,0 0 0-15,0-4 0 0,4 4 0 0,-4-6 0 16,0-4 0-16,7 7 8 0,-4-4-8 0,-3-2 8 0,0-4 4 0,4 4 1 15,-4-1 0-15,7 0 0 0,-7 1-13 16,0-10 9-16,4 3-9 0,-4-3 8 0,0 9-8 16,7 4 0-16,-7-13 0 0,0 0 0 15,0 9 0-15,0-9 0 0,3 7 11 0,-3-7-11 0,0 0 9 0,0 0-9 16,0 0 8-16,0 0-8 0,0 0 8 0,0 0-8 16,0 0 0-16,0 0 8 0,0 0-8 0,0 0-16 15,0 0 4-15,0 0 1 16,0 0-90-16,0 0-19 0,0 0-3 0,0 0-1 15,0 0-84-15,11 0-16 0,-1-7-4 0,-10 7-1 0</inkml:trace>
  <inkml:trace contextRef="#ctx0" brushRef="#br2" timeOffset="-57256.19">1852 17029 1656 0,'0'0'73'0,"0"0"15"0,0 0-70 0,0 0-18 15,0 0 0-15,0 0 0 0,0 0 35 0,0 0 3 16,11-6 1-16,-4 6 0 0,3 0-31 0,1-3-8 16,3-4 0-16,4 4 0 0,-4-3 8 0,0 6 0 15,7-3 0-15,-7 0 0 0,7-4 21 0,-3 7 5 0,3 0 1 0,0-3 0 16,4-3-12-16,-7 6-3 0,10 0 0 0,0 0 0 15,-7 6-20-15,7-3 0 0,-3-3 0 16,7 0 0-16,-7 0 8 0,3 7-8 16,4-4 10-16,-4-3-10 0,4 0 33 0,3 3 1 15,-7-3 0-15,4 0 0 0,-8 0-13 0,5 0-2 16,2-3-1-16,-2 3 0 0,2-3-18 0,-6-4 10 16,10 4-10-16,-10-3 8 0,3 3-8 0,4-4 8 0,-7 4-8 0,3 0 8 15,4-3 1-15,-8 6 0 0,1-3 0 0,0-3 0 16,0 6-1-16,-1 0-8 0,1 0 12 0,-4 0-4 15,4-4-8-15,-4-2 0 0,4 3 9 0,-4 3-9 16,3-9 0-16,-6 9 8 0,7-10-8 0,-4 10 0 16,0-3 12-16,-7 0-3 0,7-3 0 0,-3 2 0 0,3-2 3 0,-10 3 1 15,3-3 0-15,-3 3 0 0,-1 0 13 0,1-4 2 16,-8 7 1-16,8 0 0 0,-1-3-13 0,-10 3-2 16,0 0-1-16,0 0 0 0,0-6-2 0,0 6-1 15,0 0 0-15,0-3 0 0,0-4 16 0,-7 1 3 16,7 0 1-16,-3 3 0 0,-4-3-18 0,7-4-4 15,0 10-8-15,-4-3 12 0,4-6-4 16,-3 9-8-16,-4-10 11 0,7 10-11 16,0-6 8-16,-4 0-8 0,4-4 0 0,0 7 0 15,0-6 8-15,0-1-8 0,0 1 0 0,0 6 0 0,0-7 14 0,0 1-1 16,0-1 0-16,-7-2 0 0,7 3 4 0,0-4 1 16,0-6 0-16,0 7 0 0,0-7 5 0,0 3 1 15,0-9 0-15,7 3 0 0,-7 0-9 0,0-9-2 16,0-1 0-16,0 1 0 0,0 0 1 0,4-1 0 15,-4-5 0-15,7-1 0 0,-4 4-14 0,-3-7 0 0,0 6 0 0,0-2 0 16,0 2 25-16,4 1 6 0,-4-4 1 0,0 4 0 16,0-4-32-16,0 7 0 0,0-4 0 0,-4 1 0 15,4-4 0-15,0 4 0 16,0-7 0-16,0 9 0 0,0-2 0 0,-3-4 0 16,3 7 12-16,0 0-3 0,3-4-9 0,-3 4 10 0,0-10-10 0,0 6 10 15,0-5-10-15,4 5 0 0,-8-2 0 0,4 2 8 16,4-6 0-16,-4 1-8 0,0 5 12 0,0-6-4 15,-4 10-8-15,4-4 12 0,0-2-12 16,0 5 12-16,-3-2-12 0,-4 3 8 0,7-1-8 16,-4 1 8-16,4 6-8 0,-7-3 0 0,4-4 0 0,-5 7 8 15,5-3-8-15,-1 3 0 0,-6-3 0 0,3-1 8 16,3 7-8-16,1 0 0 0,-8-3 0 0,1 3 8 16,2-3-8-16,1 3 0 0,0 0 0 0,-3 0 8 15,6 4-8-15,-6-4 0 0,6 0 0 0,-6 0 8 0,3 3-8 0,3-3 0 16,0 0 0-16,-3 0 0 0,4 0 0 0,-4 3 0 15,3-3 0-15,1 4 0 0,-4 2 0 0,3-3 0 16,-3 7 0-16,4-1 0 0,-4-3 0 0,3 7 0 16,0-4 0-16,-3 4-11 0,4 0 11 0,3-4 0 15,-7 10-9-15,3-3 9 0,4-4-13 0,0 10 1 16,0 0 1-16,0 0 0 16,0 0-73-1,0 0-14-15,0 0-3 0,0 0-799 0,0 0-159 0</inkml:trace>
  <inkml:trace contextRef="#ctx0" brushRef="#br2" timeOffset="-51795.36">2272 12783 518 0,'0'0'23'0,"0"-3"5"16,10-6-28-16,-10 5 0 0,0-2 0 0,4-3 0 0,-4-4 181 15,0 10 31-15,0 3 7 0,4-6 1 0,-4-4-169 0,7 7-34 16,-7 3-6-16,0 0-2 0,0-9 43 0,0 6 8 16,3-4 1-16,-3 7 1 0,0 0 18 0,0 0 3 15,0-9 1-15,0 9 0 0,0 0-9 0,0 0-2 16,0 0 0-16,-3 0 0 0,-8 6-25 0,0-3-4 15,-3 7-2-15,4 2 0 0,-4 7-13 0,3-6-2 16,-10 6-1-16,3 2 0 16,1 1 4-16,-1 0 1 0,4 7 0 0,-7-4 0 15,7-7-10-15,-8 11-1 0,8-4-1 0,-7 3 0 0,0-3-8 0,3 6-2 16,-6 1 0-16,2 5 0 0,-2-2-9 0,3-1 0 16,-8 7 0-16,8 0 0 0,-7-7 0 0,-4 7 0 15,4 0 0-15,-4-7 0 0,-3 4 0 0,10-3 0 16,-3 2 0-16,-4-9 0 0,8 4 0 0,2-1 0 15,5-3 0-15,-1-6 0 0,4 0-12 0,0-3-4 0,3-6 0 0,8-1-1 32,-8-2-92-32,4-4-19 0,4-3-3 0,3-3-1 15,0 0-85-15,0 0-18 0,0 0-3 0,0-19-1 0</inkml:trace>
  <inkml:trace contextRef="#ctx0" brushRef="#br2" timeOffset="-51390.31">1552 12714 1839 0,'0'0'81'0,"0"0"18"0,0 0-79 0,0 0-20 16,0 0 0-16,0 0 0 0,0 0 60 0,0 0 9 16,0 0 2-16,0 0 0 0,0 6-13 0,0 4-2 15,0-1-1-15,0 1 0 0,4-1-26 0,3-6-5 16,3 7 0-16,-6-1-1 0,7 0-3 0,3 1 0 16,0 2 0-16,7 1 0 15,-7-1 2-15,7 4 0 0,4 0 0 0,0 3 0 0,-1 2-2 0,1 1-1 0,0 7 0 0,-4-4 0 16,4 6 11-16,-1 0 2 15,-3 1 1-15,-3-1 0 0,0 7-15 0,-4-4-3 0,-4-2-1 16,4 2 0-16,-3-2-6 0,3-1 0 16,-10 0-8-16,3-9 12 0,3 6-12 0,1-3 0 15,-8-6 8-15,8 3-8 16,0-3-25-16,-4-6-8 0,10 5-2 0,-3-5 0 16,1 0-204-16,-1-4-41 0</inkml:trace>
  <inkml:trace contextRef="#ctx0" brushRef="#br2" timeOffset="-45052.69">1796 14141 1267 0,'-18'-6'112'0,"7"6"-89"15,4-4-23-15,4-5 0 16,-4 6 137-16,3-3 23 0,4 6 5 0,0 0 1 0,0 0-129 0,0 0-25 16,0 0-12-16,0 0 10 15,0-4-10-15,0 4 0 0,0 0 0 0,4-6 0 16,-4 6 0-16,0 0 10 0,0 0-2 0,0 0-8 0,-4-3 55 0,1 0 4 16,3 3 1-16,0 0 0 0,-7-6 11 0,7 6 2 15,0 0 1-15,0 0 0 0,0 0-24 0,0 0-5 16,0 0-1-16,10 0 0 0,1 0-22 0,10 0-5 15,-3 0-1-15,13 0 0 0,-6 0 4 0,3 0 0 0,8 0 0 0,-1 6 0 16,0-6-8-16,4 0 0 0,-4 0-1 0,8 3 0 16,-8-3-11-16,4 0-17 0,-1 0 4 0,5 0 1 15,-4 0 12-15,-1 0 0 0,8-3 0 0,-7 3 0 16,7 3 0-16,-7-3 0 16,3 0 0-16,-3 0 10 0,7 0-10 0,-7 0 8 0,-1 0-8 0,5-3 8 15,-5 3 4-15,8 0 0 0,-10 0 0 0,2 0 0 16,-2-6-12-16,-8 6 10 0,-3 0-10 0,3 0 10 15,-14 0-10-15,0 0 0 0,0 0 0 16,-7 0 0-16,-7 0 12 0,0 0 0 0,0 0 0 0,0 0 0 16,0 0 5-16,-7-3 2 0,-3-4 0 0,-5 7 0 15,1-3 1-15,-7 3 1 0,4 0 0 0,-5-9 0 16,1 9-21-16,-3-3 0 0,-5 3 0 0,-2-7 0 16,2 7 0-16,-6 0 0 0,3 0 0 0,-3 7 0 15,3-7 10-15,-10 3-2 0,3-3-8 0,0 6 12 0,-14-3-12 0,4-3 0 16,0 0 0-16,-1 3 0 0,4-3 0 0,1 7 9 15,2-4-9-15,8-3 8 0,0 6-8 0,3-6 0 16,4 3 0-16,3-3 0 0,11 0 0 0,-7 3 0 16,10-3 0-16,1 0 0 0,6 6 0 0,4-6 0 15,0 0 0-15,0 0 0 0,14 4-8 0,0 2 8 16,7-3 0-16,1-3 0 0,2 6 0 16,1-3 0-16,10 1 0 0,1 5 0 0,2-9-10 0,1 6-1 15,7-3 0-15,0-3 0 0,-4 0 11 16,4 7 16-16,0-7-4 0,-11 0-1 0,11 0-11 0,-11 0-12 0,-3 0 2 15,0 0 1-15,3 0 9 0,-10 0 0 0,3-7 0 16,-7 7 0-16,-7 0 0 0,4-3 9 0,-4-3-9 16,-3 6 10-16,-8-3-10 0,-3 3 12 15,0 0-12-15,0 0 12 0,0 0 0 0,0 0 1 16,-3-6 0-16,-4 2 0 0,7 4-4 0,-11-9-1 0,-3 9 0 0,-4-9 0 16,-10 9-8-16,3 0 0 0,-3 0 0 0,-4 0 0 15,-6 0 0-15,-8 6 0 0,3-3 0 0,-10-3 0 16,1 6 0-16,-8-3 0 0,3 1 0 0,4 2 0 15,-3-3 0-15,6-3 0 0,1 6 0 0,0-3 0 16,3-3 0-16,-4 10 8 0,8-7-8 0,3-3 8 16,4 9-8-16,7-9 0 0,-8 7 0 0,12-4 0 0,-1 3 0 15,4-3 0-15,10-3 0 0,8 0 0 0,-4 0 0 0,7 0 0 16,0 0 0-16,14 0 0 16,3 0 0-16,8 0 0 0,10 0 0 0,4-3 0 15,0 3-9-15,14-6 9 0,-11 6 0 0,15 0 0 16,3-3 0-16,0 3 0 0,3-7 0 0,4 7 0 0,-3 0 0 0,-1-3 0 15,-3-3 0-15,0 6 0 0,-3-3 0 0,-1 3 0 16,4-10 0-16,-11 10 0 0,1-3 0 16,-1-3 0-16,-3 6 0 0,-11-3 0 15,4-3 0-15,-4 2 0 0,-10 1 0 0,0-3 0 16,-4 3 0-16,-3-3 0 0,-1 6 0 0,-6-4 0 0,-4-2 19 0,0 3 10 16,-7 3 3-16,0 0 0 0,0 0-20 0,0 0-3 15,-7 0-1-15,-7-3 0 0,3-3-8 0,-6 3 0 16,-8 3 0-16,-3-7 0 0,-1 7 0 0,-9 0 0 0,2-3 0 15,1 3 0-15,-11-3 0 0,0 3 0 0,4 0 0 0,-4 0 0 16,0 0 0-16,0 0 0 0,-3 0 0 0,3 3 0 16,4 0 0-16,-8-3 0 0,5 0 0 0,-1 0 0 15,0 7 0-15,11-4 0 0,3-3 0 0,0 0 0 16,7 9 0-16,1-9 0 16,10 0 0-16,3 3 0 0,0-3 0 0,1 6 0 15,10-6-9-15,0 0 9 0,0 0 0 0,0 0 0 16,0 0 8-16,10 4-8 0,4-4 0 0,1 9-10 15,6-9 0-15,3 6 0 0,8-3 10 0,-4-3 0 16,8 4 0-16,-1-4 0 0,11 0-16 0,-7 0 1 0,-1 0 1 0,5 6 0 16,-8-6 14-16,4 3 0 0,-11-3 0 0,4 0 0 15,-4 0 10-15,4 0 5 0,-7 0 1 0,-4 0 0 16,3 0-16-16,-6-3 0 0,0-3 0 0,-1 6 0 16,1 0-8-16,-11 0-2 0,0-4 0 0,-7 4 0 15,11 0 10-15,-11 0 0 0,0 0 0 0,0 0 8 0,0 0 0 0,0 0 0 16,-7-9 0-16,3 9 0 0,-7-3-8 0,8-3 12 15,-8 6-4-15,1-4 0 0,-4-2-8 0,-4 3 0 16,0 3 0-16,4 0 0 0,-14 0 0 0,3-3 0 16,-3 3 0-16,-4-6 0 0,4 6 0 0,-7 0 0 15,-11 0 0-15,7 0 0 0,-10 0 0 0,3 0 0 16,-3-3 0-16,-1 3 0 0,4 0 0 0,0 0 0 16,8 0 0-16,-1 3 0 0,-3-3 0 0,13 0 8 15,-6 6-8-15,10-3 0 0,1-3 0 16,-1 0 0-16,4 3 0 0,10-3 8 15,-3 6-8-15,3-6 0 0,8 4 0 0,3-4 0 0,0 0 0 0,0 0 0 16,0 0 0-16,7 0-8 0,4 6 8 0,3-3-8 0,7-3 8 16,0-3-8-16,7 6 8 0,4-3 0 15,3 0 0-15,4 0 0 0,7-3 0 0,3 3 0 16,1-6 0-16,6 6 0 0,4 0 0 0,0-4 0 16,0 4 0-16,-11 0 8 0,4-6-8 0,0 3 0 0,-3 3 0 0,-8 0 0 15,4-3 0-15,0-3 0 0,-11 6 0 0,0 0 0 16,-6-3 0-16,2-4 0 0,-6 7 0 0,-7-3 0 15,3-6 0-15,0 9 0 0,-10 0 0 0,3 0 8 16,-4-3-8-16,1-4 8 0,-8 7-8 16,-3 0 8-16,0 0-8 0,11-3 0 0,-11 3 8 15,0 0-8-15,0 0 0 0,0 0 9 0,0 0-9 0,0 0 0 0,-11 3 9 0,-10-3-9 16,4 7 0-16,-8-4 9 0,-10-3-9 0,-1 9 0 16,-6-9 0-16,0 3 0 0,-4 4 0 0,0-4 0 31,-3 6 0-31,-1-9 0 0,-6 9 0 0,3-5 0 0,-4 2 0 0,-3-3 0 15,0-3 11-15,7 9-3 0,-3-5-8 0,10 2 12 16,4-3-12-16,-4 3 8 0,11-3-8 0,-1 4 0 16,1-1-74-16,0 3-21 15,7-9-4-15,6 7-1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5T17:47:07.7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18196 773 748 0,'0'0'67'0,"0"0"-54"16,0 0-13-16,7 0 0 0,0-6 132 0,0 6 24 15,4 6 5-15,-4-6 1 0,-7 0-94 0,4 9-18 16,3 4-4-16,-4-4-1 0,4 1-25 0,-3 2-4 16,-4 1-2-16,3 9 0 0,-3 0 3 15,4 6 1-15,-1-3 0 0,1 13 0 0,-4 2 20 0,3 7 4 16,-3 4 1-16,4-8 0 0,-4 11-3 15,3-1 0-15,-3-3 0 0,4 4 0 0,-4 8-15 0,-4-8-3 16,4 5-1-16,-3-12 0 0,-1 7-1 16,1-14-1-16,-1 10 0 0,-3-15 0 0,4 6-7 0,-1-10-2 15,-3 0 0-15,4 1 0 0,-1-7-10 0,1 3 0 16,-1-9-12-16,4-3-912 0</inkml:trace>
  <inkml:trace contextRef="#ctx0" brushRef="#br0" timeOffset="564.67">18563 688 1267 0,'0'0'56'0,"0"0"12"0,0 0-55 0,4 3-13 0,-4 10 0 0,3 3 0 16,-3-7 118-16,4 4 21 0,-1 9 4 0,-3-10 1 15,0 10-104-15,4 6-21 0,-1-6-4 0,1 10-1 16,-8 8-5-16,4-5-1 0,4 6 0 0,-4 2 0 16,3 8 9-16,-3-7 2 0,0-1 0 0,0 8 0 15,4-7 15-15,-8-1 3 0,1 4 1 0,3-3 0 16,0 0-11-16,-4 0-3 0,4-3 0 0,0 0 0 16,-3-1-11-16,3-5-2 0,-4-4-1 0,4 4 0 15,-3-4-10-15,3-6 0 0,-4 0 9 0,4-3-9 16,-3 0 15-16,3-3-2 0,0-6 0 0,3 2 0 15,1-2-105-15,3-10-20 0,-4 6-5 0,4-9-765 16</inkml:trace>
  <inkml:trace contextRef="#ctx0" brushRef="#br0" timeOffset="922.33">19184 1334 2358 0,'0'0'104'0,"0"0"22"0,0 0-101 0,0 0-25 0,-7 0 0 0,3 10 0 16,4-1 0-16,0 0 0 0,0 7 0 0,0-6 0 16,8 8 0-16,-5-5 0 0,4 9 0 0,0 0 0 15,0-3-14-15,0 3 5 0,0 6 1 0,0-3 0 0,4 6 8 0,-4-3 0 16,0-6 0-16,4 10 0 16,-4-10 0-16,0 3 0 0,3-10 0 0,-3 7 0 15,0-9-30 1,1 6-1-16,-5-7 0 0,4-2 0 15,4-1-97-15,-8 1-20 0,4-4-4 0,0 0-673 0</inkml:trace>
  <inkml:trace contextRef="#ctx0" brushRef="#br0" timeOffset="1158.77">19597 1388 518 0,'-14'6'23'0,"7"0"5"0,-4-6-28 0,0 6 0 15,-3-3 0-15,0 13 0 0,4 0 413 0,-4 12 78 0,7-6 15 0,-1 3 3 16,1 3-416-16,0 7-83 0,-3 2-10 0,-1-5-16 16,1 2 16-16,-1 10 0 0,-3-3 0 0,0 0 0 15,0 0 0-15,3-1 0 0,-3 4 0 0,0-9 0 16,0 15 0-16,3-16 0 16,1 10 0-16,-1-6 0 15,0-7-35-15,4 4-1 0,0-7 0 0,0-3 0 16,4 3-148-16,-4-6-29 0,7-9-7 0</inkml:trace>
  <inkml:trace contextRef="#ctx0" brushRef="#br0" timeOffset="1433.43">20020 1535 2286 0,'0'0'101'0,"0"0"21"0,0 0-98 0,0 0-24 16,11 6 0-16,-4-3 0 16,7 7 26-16,0-7 0 0,4 6 0 0,3 10 0 15,0-16-26-15,4-3 0 0,-1 10-9 0,5-10 9 0,-1 9-8 0,0-9 8 16,0 0 0-16,0 0 0 15,1 0-56-15,-1 0-5 0,0-9-1 16,0 6-598-16,1-4-119 0</inkml:trace>
  <inkml:trace contextRef="#ctx0" brushRef="#br0" timeOffset="2165.05">21890 955 1976 0,'-14'0'88'0,"14"0"17"16,0 0-84-16,-7 0-21 0,-7 0 0 0,3 9 0 15,0 1 32-15,4-7 1 0,0 6 1 0,-7 1 0 0,-3 2-34 16,2 7 0-16,1 0 0 0,0 6 0 0,-10 3 15 0,-5 7-4 16,5-1-1-16,-5 4 0 0,1-4 9 0,-7 16 1 15,0-9 1-15,-1 6 0 0,-2 3 3 0,-1 0 1 16,-4-2 0-16,-2-1 0 0,2 0-4 0,4-7-1 16,1-8 0-16,6-1 0 0,4 0-12 0,3-9-8 15,4 0 10-15,3-3-10 16,4-3-68-16,3-7-19 0,4 1-4 0,0-4-879 0</inkml:trace>
  <inkml:trace contextRef="#ctx0" brushRef="#br0" timeOffset="2428.36">21332 820 1785 0,'-3'-13'159'0,"-1"13"-127"0,1-3-32 0,-4-3 0 15,3 6 133-15,4 0 21 0,0 0 4 0,0 0 1 16,4 9-140-16,3 13-28 16,0-3-6-16,0 3-1 0,-3 9 16 0,6 4-9 0,-3 3 9 0,0-4-8 15,0 16 8-15,4-6 0 0,-4 6 8 0,4-3-8 16,-4 4 8-16,3-8-8 0,-3-2 8 16,4 9-8-16,-1-3 0 0,1 0 9 15,0 1-9-15,-4-8 0 0,3 10 11 0,1-15-11 0,-1-4 10 16,1 4-10-1,-4-16-32-15,4 3-12 0,-1 0-2 0,1-4-620 0,-4 1-124 0</inkml:trace>
  <inkml:trace contextRef="#ctx0" brushRef="#br0" timeOffset="2928.38">21893 1598 2311 0,'-14'-13'102'0,"11"7"22"0,-4 6-100 0,7 0-24 0,0 0 0 0,0 0 0 16,-4 6 12-16,8 4-2 0,3 2-1 0,-4-3 0 15,-6 1-9-15,6 6 0 0,4 2 0 0,-3 1 0 16,-1 3 0-16,-3-6 0 0,4 3 0 16,-1-1 0-16,5 1 0 0,-5-3 0 0,1-4 0 15,3 7 0-15,0-6 0 0,3-7 0 0,-6 4 0 16,3-7 0-16,-4 6 0 0,8-9 0 15,0 0 0-15,-4-3-11 0,-4-3-7 0,8 3-2 16,-1-7 0-16,1-2 0 0,-4 2 20 0,0-9 0 0,7 10 0 0,-3-4 0 16,-1-5 0-16,-3 8 0 15,4-2 0-15,3 8 0 0,0-5 0 0,0 3 0 0,-7 6 0 0,7 0 0 16,1 6 0-16,-5-6 0 0,-3 9 0 0,0-5 0 16,0 14 0-16,4-8 8 0,-4-1 0 0,0 4 1 15,0-4-9-15,0-3 8 0,4 10-8 0,-1-13 8 16,-3 10-8-16,0-13 12 0,4 6-12 0,0-6 12 15,-1 0-2-15,1 0 0 0,-1 0 0 0,4 0 0 16,8 0 21-16,-8 0 4 0,-4 0 1 0,4-6 0 16,4 6-10-16,-4 0-2 0,-3 0 0 0,3 0 0 0,-4 0 13 0,4 0 3 15,-3-6 0-15,-4-1 0 0,-7 7-16 0,7 0-4 16,7-3 0-16,-7 3 0 0,0-9-6 0,0-1-2 16,4 7 0-16,-4-6 0 0,4-1-12 0,-4 1 0 15,0-4 0-15,3 1 0 16,1-7-76-16,0-3-11 0,-8 0-2 15,8-6-695-15,-1 9-138 0</inkml:trace>
  <inkml:trace contextRef="#ctx0" brushRef="#br0" timeOffset="3249.04">23082 607 2257 0,'0'0'49'0,"0"0"11"16,0 0 1-16,0 0 3 0,7 9-51 0,0 4-13 0,-3 9 0 0,-1 6 0 16,1-3 0-16,-4 6 0 0,0 7 0 0,0-4 0 15,-4 17 9-15,1-8-1 0,-1 17 0 0,-3-3 0 16,0 5 4-16,0-8 0 0,0 5 0 0,-3-2 0 15,6-4-12-15,-7 10 0 0,-3-10 0 0,0 0 8 16,0 1-8-16,4-4 0 0,-5 0 9 0,-2-3-9 16,-1-3 9-16,4-7-9 0,7-2 12 0,-4-4-12 15,-3 1 8-15,4-10-8 0,6 6 0 0,4-13 0 16,0 1-113-16,4 0-27 16,-4-10-4-16</inkml:trace>
  <inkml:trace contextRef="#ctx0" brushRef="#br0" timeOffset="3537.03">23569 626 2138 0,'0'0'95'0,"0"0"19"0,0 12-91 0,0 7-23 16,0 3 0-16,0 3 0 0,0 3 8 0,0 7-8 15,0 5 10-15,0 11-10 0,-3 2 12 0,-1 0-4 16,-3 1-8-16,0 5 12 0,-7-2 14 0,3 5 2 16,-3 1 1-16,-4-7 0 0,1 7-29 0,3 0 0 0,-7 0 0 0,3-4 0 15,0-2 8-15,4 2-8 0,-7-2 0 0,7-4 0 16,0-3 0-16,0-6 0 0,7 6 0 0,0-15 0 16,0 5 12-16,-1-8-4 0,5-1-8 0,-1-6 12 15,4 0-74-15,4-9-15 16,-4 6-3-16</inkml:trace>
  <inkml:trace contextRef="#ctx0" brushRef="#br0" timeOffset="4054.61">24141 541 2642 0,'0'0'58'0,"0"0"12"0,0 0 2 0,0 0 3 0,0-6-60 0,3-7-15 15,1 4 0-15,3 6 0 16,3-4-31-16,1-8-9 0,-1 5-1 0,5-9-1 15,-1 16 3-15,3-16 1 0,1 10 0 0,3-4 0 0,0 4 15 0,-3 0 3 0,0 5 1 0,3-2 0 16,-4 6 9-16,5 0 2 0,-8 0 0 0,0 0 0 16,3 6 8-16,-2-2-13 0,-5 5 5 0,4 0 8 15,-3 1 0-15,-1-7 13 16,1 6 0-16,-4 10 0 0,0-9-1 0,0 5 0 0,-7-5 0 0,0 2 0 16,0 4-4-16,-3 0 0 0,-1-7-8 0,-7 10 12 15,1 6-12-15,-4-9 8 0,-4 6-8 16,-3-1 0-16,0-8 11 0,-36 37 1 0,33-31-12 15,-1-3 0-15,0 6 0 0,4-4 0 0,0 1-12 16,3-3 12-16,8 0 0 0,-4-4 12 0,3 1-12 16,4-4 0-16,0 4 0 0,3-4 0 0,1 0 0 15,-1 4 0-15,1-4 0 0,3 4 8 0,3-4-8 16,1 1 0-16,3-1 0 0,-4 4 0 0,8-4 0 16,0 1-12-16,-1-1 3 0,4 4 1 0,0-4 0 15,4 0-55-15,0 1-10 0,-1 2-3 0,5 1 0 16,-5-4-153-16,1 1-31 0,17 15-7 0,-14-6-1 0</inkml:trace>
  <inkml:trace contextRef="#ctx0" brushRef="#br0" timeOffset="4553.18">23894 1949 864 0,'0'0'38'0,"0"-13"8"15,-4 4-37-15,4-4-9 0,4 4 0 0,-4 6 0 16,0-7 435-16,3 1 85 0,4 0 16 0,4 5 4 31,-1 4-453-31,5-6-87 0,-1 0-26 0,3 0-1 0,1 6-10 0,3 0-3 0,0-3 0 16,4 3 0-16,0 0 20 0,-1 0 4 0,-3 3 1 0,4-3 0 16,-4 0 6-16,1 0 1 0,-5 9 0 0,1 0 0 0,-8-5-1 0,1 2 0 15,0-3 0-15,-8 10 0 0,1-4 9 0,-4 0 0 16,-4 10 0-16,-3-3 0 15,-4 0 14-15,1 5 2 0,-4-2 0 0,0 6 0 0,-4-3-16 16,0 7 9-16,4-7-9 0,-3-1 8 0,-1-2-8 0,4 3 0 16,-4-6-10-16,1 3 10 0,2 3 0 0,5 0 0 15,-4-4 0-15,3 1 0 0,1-3 0 0,-1 3 0 16,0 0 0-16,8-1 0 0,-1-2 0 0,4 3-9 16,0 0 9-16,4-4 0 0,-1 1 0 0,4-3 0 15,1-1 0-15,6 7 0 16,0-10-36-16,0 4-12 0,4-4-3 0,3-6 0 15,3 4-158-15,1-1-32 0,21-6-7 0,-7-13 0 0</inkml:trace>
  <inkml:trace contextRef="#ctx0" brushRef="#br0" timeOffset="5019">25636 1174 2289 0,'0'0'101'0,"0"0"22"0,0 0-99 0,0 0-24 15,0 0 0-15,0 0 0 0,0 0 15 0,0 0-3 0,0 10 0 0,0 2 0 16,0 7-12-16,0 3-15 16,-3 0 3-16,3 9 1 0,-4 1 2 0,1-1 0 15,-1 4 0-15,1-4 0 0,-1 19 9 0,1-15 0 0,-4 5-9 0,0 1 9 16,0-6 0-16,-1-4 0 0,1 0 0 0,0 4 0 31,0-16-32-31,0 9-6 0,0-6-1 0,0-10-605 0,0 7-122 0</inkml:trace>
  <inkml:trace contextRef="#ctx0" brushRef="#br0" timeOffset="5253.13">25231 1516 288 0,'0'0'25'0,"0"0"-25"0,-4 0 0 0,4 0 0 16,0 0 504-16,0 0 95 0,0 0 19 0,0 0 4 15,4-12-491-15,3 12-99 0,3 0-19 0,-3-4-4 16,4 4 3-16,0 0 0 0,3 0 0 0,0 4 0 16,3-4 16-16,5 0 3 0,2 6 1 0,1 0 0 0,3-6-32 0,0 6 0 15,8-6-11-15,-1 0 11 16,0 0-121-16,4 0-17 0,0 0-3 0,0-6-914 0</inkml:trace>
  <inkml:trace contextRef="#ctx0" brushRef="#br0" timeOffset="5723.15">26829 826 1555 0,'0'0'68'0,"0"0"16"0,0-6-68 0,0 0-16 16,0 6 0-16,0-7 0 0,3 4 118 0,-3 3 20 15,7-6 4-15,4 6 1 0,0 6-121 0,3-6-22 16,-4 3-8-16,4 10 0 0,0-4 8 0,4 1 0 16,-4 9 8-16,7 3-8 0,1-1 0 0,-1 14 0 15,3-7 0-15,-2 7 0 0,-1 5 0 16,0 1-18-16,0 3 3 0,4 0 1 0,-1-6 14 0,-2-4 0 16,-1 10 0-16,0-6 0 0,-3-4 0 15,3 4 0-15,-4-1 12 0,1 1-12 16,-4 9 32-16,4-9 0 0,-4-4 0 0,-4 10 0 0,-2-6-16 0,-1-4-4 15,-4-2-1-15,1 8 0 0,-1-8-11 0,-6-1 12 16,-1 0-12-16,-3 1 12 0,0-10-12 0,-4 3 0 16,1 0 9-16,-1-9-9 15,-3 6-124-15,4-13-28 0,-19 10-7 0,1-16-1 0</inkml:trace>
  <inkml:trace contextRef="#ctx0" brushRef="#br0" timeOffset="6055.34">27298 1460 2052 0,'11'-3'45'0,"-8"-4"10"0,-3 7 1 0,7 0 1 0,0 0-45 0,0 0-12 0,-7 0 0 0,0 0 0 15,0 0 0-15,0 0 0 0,0 0 0 0,0 0 8 16,0 0 12-16,0 0 3 0,0 0 0 0,-7 7 0 16,-3-4 1-16,-1 0 1 0,-3 3 0 0,0-3 0 0,0 7 5 0,-4 2 1 15,-7 4 0-15,1 0 0 0,2 2 11 0,-2 1 2 16,-4 6 1-16,-1 3 0 0,-2-2-33 0,2 5-12 16,-2 0 9-16,-1 1-9 0,0-4 0 0,0 6 8 15,-3-5-8-15,3-4 0 0,4 6 0 0,-4 0 0 0,8-9 0 16,-1 10 0-1,11-10-135-15,3 0-19 0,1-4-4 0,10 1-491 0,7-9-99 0</inkml:trace>
  <inkml:trace contextRef="#ctx0" brushRef="#br0" timeOffset="6484.09">28131 754 2354 0,'0'0'52'0,"0"0"10"0,0 0 2 0,-4 19 3 0,-3-10-54 0,0 13-13 0,0 0 0 0,3 13 0 0,-3 15-9 0,0-6-5 16,0 9-1-16,0 10 0 16,-4 0 15-16,1-1 0 0,-1 1 0 0,1-7-9 0,-4 4 9 0,3 3 0 15,-3 3 0-15,0-7 0 16,0-2 0-16,-4-4 0 0,4-3 0 0,-4-6 8 0,1 0-8 0,-1-6 0 15,0-4 0-15,1 0 0 0,-4 4 0 0,6-13 12 16,1 3-4-16,0-6 0 0,0 0-18 0,7 7-3 16,-3-17-1-16,2 1 0 15,5-4-173-15,-1 4-34 0,4-13-7 0,0 0-2 0</inkml:trace>
  <inkml:trace contextRef="#ctx0" brushRef="#br0" timeOffset="6762.91">28487 785 1843 0,'0'0'81'0,"0"0"18"0,0 0-79 0,-4 10-20 0,-3-1 0 0,-3 7 0 16,3 3 122-16,-4 3 21 0,4 15 4 0,-4 7 1 15,1-9-126-15,-4 15-22 0,-4 3-10 0,0-3 1 16,1-3 9-16,-4 13 0 0,-4-7 0 0,0-2 0 16,-3 8 0-16,0-2 0 0,0 2 0 0,-1-9 0 0,5 0 0 0,2-3 0 15,-2-6 0-15,3 3 8 0,6-6-23 0,1-4-4 16,0-2-1-16,7-1 0 16,4-9-101-16,-1 9-21 0,1-9-4 0,3 0-722 0</inkml:trace>
  <inkml:trace contextRef="#ctx0" brushRef="#br0" timeOffset="7304.75">28564 1450 2588 0,'4'-12'57'0,"-4"12"12"0,0 0 3 0,0 0 0 0,7 0-58 0,-7 0-14 0,0 0 0 0,7 0 0 16,-7 0-10-16,7 9-5 0,-3 4-1 0,-1-1 0 15,-3 16 16-15,-3-12 0 0,-1 3 0 0,1 12 0 16,-4-2 0-16,3-4-9 0,-3 6 9 0,0-9-8 16,0 6 8-16,3-6-8 0,-3 0 8 0,4-3-8 15,3-3 8-15,-4-1 0 0,4-2 8 0,0-1-8 16,0-12 8-16,4 7-8 0,-4-7 8 0,7 6-8 0,3-6 10 0,-3 0-2 15,4 0-8-15,3-13 12 0,0 10-12 0,0-6-8 16,4-4 8-16,3 4-13 0,-3-10 13 0,-1 6-9 16,1-5 9-16,0-1-8 0,-1 6 8 15,-3 1 0-15,-3 2 0 0,0 1 0 16,-1 9 0-16,-3 0-12 0,-7 0 4 0,4 9 0 16,-1 1 8-16,-3 2 8 0,0 7-8 0,0-10 11 15,0 4-3-15,0 0-8 0,7 2 12 0,0-2-4 0,-3-1-8 16,3-2 0-16,0-1 0 0,0 1 0 0,4-4 10 0,-1 0-10 15,1 4 12-15,-1-10-12 0,5 3 16 0,-5-3-4 16,4 0-1-16,-3 0 0 0,3 0 7 0,-3 0 2 16,-1-3 0-16,1 3 0 0,-1-7 19 0,1 4 4 15,-1 3 1-15,1 0 0 0,0 0-4 0,-1-6 0 0,1 6 0 0,-1-13 0 16,1 13-32-16,0-3-8 0,-1 3 0 0,4-9 0 16,-3-1 0-16,3 7 0 0,0-6 9 0,0-4-9 15,0-2 0-15,0 2 0 0,0-6-10 0,-3-3 10 31,0 0-135-31,3 0-20 0,-4 0-4 0,4 0-624 0,-3-6-125 0</inkml:trace>
  <inkml:trace contextRef="#ctx0" brushRef="#br0" timeOffset="7656.5">29909 820 864 0,'-4'0'76'0,"-3"6"-60"15,3-3-16-15,-3 7 0 0,-3 2 364 0,-4 7 69 16,3 9 15-16,0-3 2 0,-3 16-370 0,4 0-80 15,-4 0 0-15,0 6-16 0,-1 3-3 0,1-9-1 0,0 6 0 16,-3-6 0-16,2 9 20 0,-2-6 17 16,3-1-3-16,-4 11-1 0,0-1-13 15,4-6 0-15,-3 6 0 0,-1-12 0 16,0 3 19-16,1-9 1 0,-1 2 0 0,1-9 0 0,2 10-20 0,1-13 0 16,4 3 0-16,-1-6 0 15,8 0-32-15,-1-3-9 0,4-6-3 0,0-4-666 16,7 0-134-16</inkml:trace>
  <inkml:trace contextRef="#ctx0" brushRef="#br0" timeOffset="7930.53">30258 861 2329 0,'0'0'103'0,"0"0"21"0,0 0-99 0,-4 9-25 16,-3 4 0-16,4 2 0 0,-1 7 15 0,1 10-3 15,-8 2 0-15,7 7 0 0,-6 0-12 0,-1-1-10 16,-3 4 2-16,-3 3 0 0,2-6 8 0,-2 12 0 16,-4 7 0-16,-1-7-8 0,-2 1 8 0,3 2 0 15,-4-6 0-15,0 4 0 16,1-1 0-16,-5-3 0 0,5-9 0 0,-1-4 8 16,0 4-8-16,1-3 0 0,2-4 8 0,5 1-8 15,-4-16-20-15,3 9-8 0,4-6-1 0,0 0-1 16,3-10-206-16,4 1-40 0,-4 3-9 0,11-16-2 0</inkml:trace>
  <inkml:trace contextRef="#ctx0" brushRef="#br0" timeOffset="8340.2">30226 1977 2811 0,'0'0'62'0,"0"0"13"0,4-9 2 0,3 6 2 0,-4-4-63 0,8 4-16 0,-4-3 0 16,7 0 0 0,-4-1-38-16,5 4-10 0,-1-6-3 0,0-1 0 0,0 7 22 0,0-3 4 0,0 3 1 0,0-3 0 31,-3 2-29-31,-1 1-6 0,1 3-1 0,0 0 0 15,-4 0-8-15,-7 0-3 0,0 0 0 0,0 0 0 0,7 7 49 0,-7-7 10 0,-4 9 1 0,1 0 1 16,-8-6 35-16,4 13 7 0,0-13 2 0,-4 10 0 16,-6-7-2-16,3 4-1 0,-4-7 0 0,4 9 0 15,-7-2-15-15,3-4-4 0,0 3 0 0,1 4 0 0,-4-1-12 0,-1 1 0 16,5 3 0-16,-4-1 0 0,3 7 0 0,0-3 0 16,1 3 0-16,-1 0 0 0,7 0 0 0,1-6 0 15,-1-1 0-15,4 1 0 0,0 0 0 0,7-1 8 16,0-2 0-16,0-1 1 0,7 1-9 0,-3-4 12 15,3 1-12-15,3 2 12 16,1-2-33-16,3-1-7 0,4-3 0 0,-1 1-1 16,1-1-157-16,3-3-31 0,18-3-7 0,-7 0 0 0</inkml:trace>
  <inkml:trace contextRef="#ctx0" brushRef="#br0" timeOffset="8888.15">30805 535 1267 0,'-4'-13'112'0,"4"13"-89"16,0-3-23-16,0-3 0 15,0 3 189-15,0-4 34 0,0 1 6 0,0 0 2 0,4 6-182 0,-1-3-36 16,-3 3-13-16,7 3 9 16,4-3 7-16,-1 0 2 0,4 6 0 0,1 0 0 15,-1 1-10-15,3-7-8 0,4 3 12 0,-6-3-12 16,2 9 9-16,1-9-9 0,-1 9 0 0,-2 1 9 0,-8-7-9 15,3 6 0-15,1 4 0 0,-8-4 0 0,4 4 0 0,-7 3 0 16,-3-4 0-16,-1 1 0 0,-3 9 0 0,-3-4 0 16,-4 4 0-16,-1 0 0 0,-2-3 0 0,-1 3 0 15,1-3 0-15,-5 3 0 0,1-3 0 0,0 3 0 16,0-7 0-16,0 4 0 0,-4 0 0 0,7-7 0 0,-3 7 0 0,4-9 0 16,-1 2 15-16,0 1-3 0,4-4 0 0,0 1 0 15,4-7-12-15,-5 6 0 0,5 1 0 0,-1-1 0 16,1 0 9-16,6 4-1 0,-3-4 0 0,4-6 0 15,3 4-8-15,0-1-14 0,0 0 3 0,7 4 1 16,-4-7 10-16,1 9 0 0,6-5 0 0,-3-4 0 16,4 6 0-16,-1 1 11 0,5-1-11 15,-1 0 12-15,0 4-12 0,3-4 0 0,1-6 0 16,3 10 8-16,-3-4-8 0,7 1-17 16,-1 2 4-16,1-2-990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5T17:52:44.44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5105 5511 799 0,'0'0'35'0,"0"0"8"0,0 0-35 0,0 0-8 15,3-9 0-15,8 9 0 0,-8-10 16 0,4 7 0 16,-7-3 1-16,7 3 0 0,-3 0 41 0,3-4 8 15,0 4 2-15,-3-3 0 0,3-3 0 0,-7 9 0 16,0 0 0-16,0 0 0 0,0-7-2 0,0 7 0 16,0-6 0-16,0 6 0 0,0 0 0 0,-11-3 0 0,4-3 0 0,-4 12 0 15,4-3-27-15,-3-3-6 0,-4 13-1 0,-4-13 0 16,4 9-7-16,0 0-1 0,-7 1-1 0,7 2 0 16,-1 4-12-16,-6 0-3 15,7 6 0-15,-11 0 0 0,4 3 19 16,7 0 3-16,-10 6 1 0,2 4 0 0,1 5-16 0,4 11-3 0,-8-8-1 15,0 11 0-15,-3-4-11 0,3 3 0 16,8-9 0-16,-8 9 0 0,0 1 0 0,1-4 0 0,2 3 9 16,8 1-9-16,-10-1 28 0,13-3 2 15,0-6 0-15,-3 6 0 0,7-3-2 0,4 0-1 0,-4-9 0 0,14 12 0 16,-7-6-8-16,10-3-2 0,4-1 0 0,-3 4 0 16,3 0-33-16,7-3-8 0,-3 0 0 0,3-7-1 31,0 4-10-31,4-4-1 0,0 7-1 0,-8-6 0 0,8 5-150 0,3-8-29 0,-10 12-7 0</inkml:trace>
  <inkml:trace contextRef="#ctx0" brushRef="#br0" timeOffset="1420.34">5274 6273 172 0,'0'0'16'15,"0"0"-16"-15,0 0 0 0,0 0 0 16,0-3 80-16,0-3 14 0,-7-1 2 0,7 7 1 16,0 0-25-16,0-6-4 0,0-3-2 0,0 9 0 15,0 0 41-15,-4-3 8 16,1-4 1-16,3 7 1 0,0 0 14 0,-4-3 2 0,4 3 1 0,-3-9 0 0,-1 9-9 16,-3-10-1-16,7 10-1 0,0 0 0 0,-3 0-31 15,3 0-7-15,0 0-1 0,0 0 0 16,0 0-53-16,0 0-11 0,0 0-3 0,0 0 0 15,0 0-17-15,10 7 0 0,-10-7 0 0,4 3 0 0,3 9 0 0,0-2 0 16,0 5 0-16,4 1 0 0,-4-6 0 0,3 11 12 16,-3-2-4-16,0 3-8 0,0 0 21 0,4 6-2 15,0-2-1-15,-8 2 0 0,8-3-2 0,-1-3-1 16,-6 6 0-16,3-6 0 0,0 0-7 0,0 0 0 0,-3-3-8 16,3 3 12-16,-4-4-12 0,8-2 9 0,-11 3-9 0,3 0 8 15,4-7 7-15,-3 1 1 0,-1 6 0 0,-3-10 0 16,4 0-16-16,3 1-16 0,-7-4 3 0,0-6 1 31,0 0-17-31,0 0-3 0,0 0-1 0,0 0 0 16,0 0-98-16,0 0-19 0,0 0-4 0,0 0-822 15</inkml:trace>
  <inkml:trace contextRef="#ctx0" brushRef="#br0" timeOffset="1936.94">5740 6273 1220 0,'0'0'27'0,"0"0"5"0,3-3 2 0,-3 3 0 0,0 0-34 0,4-6 0 15,3-1 0-15,-4 1 0 0,-3-3 32 16,4 6 0-16,-1-4 0 0,-3 7 0 0,7-3-9 0,-7 3-3 16,8-9 0-16,-8 9 0 15,3-3-6-15,-3 3-2 0,0 0 0 0,0 0 0 0,7-7 35 0,-7 7 6 16,0 0 2-16,0 0 0 0,0 0 9 0,0 0 3 15,0 0 0-15,0 0 0 0,0 0-7 0,0 0-2 16,0 0 0-16,0 0 0 0,0 0-11 0,0 10-3 0,0-1 0 0,0 4 0 16,0-4-33-16,0 4-11 0,0 6 0 0,0 2 0 15,-7 1 17-15,4 7-3 0,-5-4-1 0,1 3 0 16,-3 6 7-16,-1-2 2 0,-3-1 0 0,4 10 0 16,-12-7-1-16,1 7 0 0,4 0 0 0,-8 3 0 15,0-3-4-15,0 3-1 0,4-4 0 0,0 4 0 16,-4-3 2-16,4-3 0 0,4-4 0 0,-5 1 0 15,8-4-7-15,4 0-2 16,-1-9 0-16,1 6 0 0,3-2-9 0,0-8 0 0,3 4 0 16,4 0 8-1,-7-3-36-15,3 3-8 0,4-9-2 0,0 5 0 16,0-5-139-16,4 3-28 0,3-4-6 0</inkml:trace>
  <inkml:trace contextRef="#ctx0" brushRef="#br0" timeOffset="2872.42">6417 5586 864 0,'0'0'76'15,"0"0"-60"-15,-3-3-16 0,-5 3 0 16,5 0 200-16,3 0 38 16,0 0 7-16,0 0 2 0,0 0-139 0,0 0-27 0,0 0-5 0,0 0-2 15,0 0-27-15,0 0-6 0,0 0-1 0,0 0 0 16,0 0-14-16,0 0-3 0,0 3-1 0,3 7 0 0,5-7 13 0,-8 13 2 16,7-4 1-16,-7 7 0 15,3-3-2-15,-3 12-1 0,0-3 0 0,0 6 0 16,-3 10-7-16,-1 0 0 0,1 9-1 0,3-3 0 15,-8 6-8-15,-2 1-2 0,3 8 0 0,-4 1 0 0,1 6-1 0,-1-3-1 16,0 0 0-16,8-3 0 0,-8-4-15 0,4-2 0 16,4-4 0-16,-1 0 0 0,4 7 11 0,0-10-1 15,4-3 0-15,-4-3 0 0,3 3-10 0,4-9 0 16,-3-7 0-16,3 0 0 0,4-3 0 0,-11-6 0 16,7-3 0-16,0-3 0 15,3-7-88-15,-6 7-14 0,-1-10-2 0,4 4-1 16,-3-10-162-16,-4 0-32 0,0 0-6 0,10-10-441 0</inkml:trace>
  <inkml:trace contextRef="#ctx0" brushRef="#br0" timeOffset="3805.28">7348 6157 1609 0,'0'0'71'0,"0"0"15"16,0 0-69-16,0 0-17 0,4-3 0 0,-1-3 0 0,-3 6 36 0,0 0 3 15,0-7 1-15,0 7 0 16,7-6-23-16,-7 6-4 0,0 0-1 0,0 0 0 16,0 0-4-16,0 0 0 0,0 0-8 0,0 0 12 15,0 0 4-15,0 0 1 0,0 0 0 0,0 0 0 0,0 0 28 0,0 0 6 16,0 0 1-16,0 0 0 0,0 0 0 0,0 0 0 15,0 0 0-15,0 0 0 0,0 0-16 0,0 0-4 16,0 0 0-16,0 0 0 0,0 6 7 0,-7 1 1 0,4 2 0 0,-1 1 0 16,1-1-20-16,-4 0-3 15,0 4-1-15,3-1 0 0,-6-2-7 0,3 2-1 0,0-2-8 0,-8-1 12 16,5 4-12-16,3-4 0 0,-4 1 0 0,1 2 0 16,-5-3 32-16,1 1 0 0,4 2 0 0,-1-2 0 15,1 2-20-15,-4 4-3 0,3-3-1 0,-3-1 0 16,3 7-8-16,-3-6 0 0,0 5 0 0,0-5 0 15,0 9 8-15,0-7-8 0,0 1 0 16,-4 3 8-16,4-6-8 0,0 5 0 16,0-5 0-16,-1-1 0 0,1-2 8 0,0-1 0 15,4 4 0-15,-4-4 0 0,3 1-8 0,4-4 0 0,-4 0 0 0,1-6 0 16,3 10 0-16,0-10 0 0,0 9 0 0,3-9 0 16,-3 0 0-16,0 0 8 0,7 0-8 0,0 0 8 15,-7 3-8-15,7-3 0 0,-4 0 0 0,4 0 0 16,0 0 0-16,0 0 0 0,0 0 0 0,0 0 0 15,-7 0 0-15,7 0-17 0,0 0 4 0,0 0 1 16,0 0-26-16,0 0-5 0,0 0-1 0,4-3 0 16,3-6-14-16,0 5-3 0,0-5-1 0,0 0 0 15,4-1-6-15,-4 7 0 0,0-6-1 0,0-1 0 0,3 1 35 0,1 6 7 16,-7-7 2-16,3 1 0 0,-4-1 25 0,1 7 8 16,3-6 0-16,-4 6 0 0,1-3 33 0,-4 6 7 15,3-4 2-15,4-2 0 0,-7 6-17 0,0-3-3 16,4-6-1-16,3 9 0 0,-7 0 3 0,7-4 0 0,-7-2 0 15,0-3 0-15,7 6-12 16,-3-1-3-16,3-2 0 0,0-3 0 16,-4-1 3-16,1-2 0 0,3 2 0 0,0-2 0 0,0 3 9 0,3-1 3 15,-2-2 0-15,6-7 0 0,-11 6-32 0,4 1 0 16,4-7 0-16,3 9 0 0,-7-2 0 0,4 2 0 0,-1 1 0 16,-3-3 0-16,7 8 0 0,-10-2 0 15,3 3 0-15,-7 3 0 16,3-6-28-16,-3 6-3 0,0 0 0 0,0 0 0 0,0 0 5 0,0 0 1 0,0 0 0 0,7 0 0 31,-7 0-16-31,8 0-3 0,-8 0-1 0,0 0 0 0,7-3 26 0,-4-1 6 0,8-2 1 0,-1 3 0 16,-10 3-75-1,4-6-14-15,3 3-3 0,-7-4-814 0</inkml:trace>
  <inkml:trace contextRef="#ctx0" brushRef="#br0" timeOffset="4255.68">6967 6116 2016 0,'-3'-3'179'0,"-1"0"-143"15,-3-3-36-15,4 6 0 0,3 0 77 0,0 0 9 16,-4 0 2-16,4 0 0 0,0 0-76 0,0 0-12 16,0 0 0-16,0 0-12 0,0 0 12 0,0 0 0 0,-3 0 0 0,3 0-8 15,0 0 8-15,0 0 0 0,0 0 0 0,0 0 0 16,0 0 19-16,3 9 5 0,1 1 2 0,3-7 0 16,0 6 25-16,7 4 5 0,-14-4 0 0,11 7 1 15,3-4-13-15,-7 1-4 0,3 9 0 0,1-3 0 16,3 3-22-16,-3 0-5 0,3 9-1 0,3-9 0 15,1 9-12-15,0 1 0 16,-8 2-9-16,8 4 9 0,-4-7 0 0,4 0 0 16,-8-6 0-16,4 7 10 0,0-1-10 0,0-9 8 0,1 10-8 0,2-11 8 15,-6 8-8-15,3-7 0 0,0 0 0 0,0-4 0 16,-3 1 8-16,-1-3 0 0,1 0 0 0,-1-4 0 16,1 1-8-16,3-1 0 0,-10-2 0 0,6-4 0 31,-3-3-49-31,0 0-12 0,0 3-3 0,-7-6 0 0,11 0-111 0,-4 0-22 0,0-9-5 0,-3 0-752 15</inkml:trace>
  <inkml:trace contextRef="#ctx0" brushRef="#br0" timeOffset="4964.85">6886 5869 1335 0,'0'0'59'0,"0"0"13"15,-3-7-58-15,-4 7-14 0,0-6 0 0,7 6 0 0,0 0 52 16,0 0 8-16,-4-6 2 0,4 6 0 0,0 0-21 0,0 0-4 15,0 0-1-15,0 0 0 16,0 0 2-16,0 0 0 0,0 0 0 0,0 0 0 16,0 0-10-16,7 6-3 0,4-3 0 0,-4 0 0 15,3 4 5-15,8-4 1 0,-7-3 0 0,6 0 0 0,-3 6-19 0,7-6-3 16,1 0-1-16,-1 0 0 16,4-6 0-16,3 6 0 0,-4-3 0 0,1-4 0 15,7 7 2-15,-7-3 0 0,-8 3 0 0,4-3 0 0,1 6 22 0,-5-3 5 16,1-3 1-16,-1 3 0 0,-2 0-30 0,2 3-8 15,-6-3 0-15,-4 0 0 0,0 3 11 0,-7-3 1 16,0 0 0-16,0 0 0 0,10 0 0 0,-10 0 0 16,0 0 0-16,0 0 0 0,0 0 32 0,0 0 6 0,0 0 2 0,0 0 0 15,0-3-26-15,0 3-5 16,8-9-1-16,-5 6 0 0,1-7 10 0,-4 4 2 0,3 0 0 16,-3-1 0-16,0-2-16 0,-3 6-4 0,3-3 0 15,-4-7 0-15,1 4-4 0,-5 6-8 0,8-7 11 0,-7 1-11 16,0-1 8-16,-3 7-8 0,3-6 0 0,-4-1 0 15,4 7 0-15,-3-3 0 16,2-7 0-16,-2 10 0 0,3-6 0 0,-4 3 0 16,4-1 0-16,0 1 0 0,0-3 0 0,4 6 0 15,3 3 0-15,0 0 0 16,0 0-93-16,0 0-16 0,0 0-3 0,3-7-1 16,-3 7-87-16,11 0-18 0,-1 0-3 0,1 0-1 0</inkml:trace>
  <inkml:trace contextRef="#ctx0" brushRef="#br0" timeOffset="10353.07">9126 6201 806 0,'0'0'72'0,"0"0"-58"15,0 0-14-15,0 0 0 16,0 0 181-16,0 0 34 0,0 0 6 0,0 0 2 0,0 0-148 0,0 0-30 16,0 0-5-16,0-3-2 15,-3 0-14-15,3 3-2 0,0 0-1 0,0 0 0 16,0 0-13-16,0 0-8 0,3-7 8 0,-3 7-8 0,0-9 8 0,0 6-8 15,0 3 10-15,0 0-10 0,0-3 28 0,0 3-1 16,0 0 0-16,0 0 0 0,0-6 21 0,0 6 4 16,-3-10 0-16,3 10 1 0,0 0 3 0,-4-3 0 15,1-3 0-15,3 6 0 0,0 0-6 0,-4 0-1 16,4 0 0-16,0 0 0 0,-7-7-17 0,7 7-3 0,0 0-1 0,0 0 0 16,-3-6-11-16,3 6-2 0,0 0-1 0,0 0 0 15,0 0-14-15,0 0 0 0,0 0 0 0,0 0 0 16,-4 13 0-16,-3-13-8 0,4 9-1 0,-1 1 0 15,1 2 9-15,-1 7-8 0,0 0 8 0,-3 3-8 16,0 0 8-16,0 0 0 16,4 6 0-16,-8-3 0 0,4 3 0 0,-3-3 0 15,2 7 0-15,1-11 0 0,-3 8 8 0,3-7-8 0,-7 0 8 0,10 0-8 16,-10-1 8-16,7-2-8 0,0-6 10 0,0 3-10 16,0-1 10-16,-4-5-10 0,4 2 10 0,0-2-10 15,4-1 15-15,-4-6-3 0,-1 3-1 0,1-2 0 16,-7 2-3-16,7-3 0 0,0-3 0 0,0 0 0 15,0 0 0-15,0 0 0 0,7 0 0 0,-7 0 0 16,-4-3 1-16,4-3 0 0,0 2 0 0,0-5 0 0,7 0-9 16,-10-1 0-16,3 4 0 0,0-4 0 0,3-5 8 0,4 2-8 15,-4 4 8-15,1-4-8 0,-1 1 10 0,4-7-10 16,-3 6 12-16,3-5-12 0,0-1 12 0,0 6-12 16,3-6 12-16,-3 4-12 15,0-4 0-15,4 0 0 0,-1 3 0 0,1 1 0 0,0-1 0 0,-1 0 0 16,1 4 0-16,-1-1 0 0,4-6 0 0,0 4-9 15,0-4 9-15,0 0-12 0,0 7 12 0,4-7 0 16,-4 6 0-16,0 1-8 0,7-4 8 16,-10 0 0-16,6 1 0 0,-3 2 0 0,0 1 0 0,-3-1 0 0,7-3 0 0,-4 4 0 15,-4 2 0-15,4 1 0 16,4-4 0-16,-4 4-8 0,0 0 8 0,0 2 0 16,0-2 0-16,0 3 0 0,0 3 0 0,0-4 0 15,-7 7 0-15,0 0 0 0,7 7 0 0,4-4 0 16,-1 3 0-16,-3-3 0 0,0 10 0 0,4-4-8 15,3 0 8-15,-3 4-8 0,-1 6 8 0,4-7-8 0,1 4 8 0,2-3-8 16,1-1 8-16,-4 1 11 0,4 2-3 0,-1-2 0 16,1-10-8-16,0 6 8 0,-4 1-8 0,3-1 8 15,1-6-8-15,-4 7 0 16,4-4 0-16,-4-3 8 0,0 0-8 0,-4 4 12 0,-2-7-12 0,-8 0 12 16,7 3-71-16,7-3-13 0,-11-3-4 0,-3 3-730 15,0 0-146-15</inkml:trace>
  <inkml:trace contextRef="#ctx0" brushRef="#br0" timeOffset="11205.72">9232 5894 1447 0,'0'0'64'0,"0"0"13"0,0 0-61 0,0 0-16 16,0 0 0-16,0 0 0 0,4-3 36 0,-4-7 4 15,3 1 0-15,4-1 1 0,-3 7-29 0,3-6-12 16,3-1 8-16,-2 1-8 16,2 6 0-16,1-7 0 0,-1 7 0 0,1-3 0 0,-1-3 0 0,-6 9 0 15,-4 0 0-15,11-7 0 0,-4 1 0 16,0 3 0-16,0-3 0 0,-7 6 0 0,7-3 0 0,0-4 10 16,0 4-2-16,-4-6-8 0,-3 9 44 0,7-3 1 15,4-4 1-15,0 1 0 0,-4 0-10 0,3-4-1 16,1 7-1-16,3-3 0 0,4 0-12 0,-11-1-2 15,7 4-1-15,-4-3 0 0,1 6-11 0,7-3-8 0,-11 3 9 0,0 0-9 16,3 0 0-16,-3 0 0 0,-7 0 0 0,4 3 0 16,-4-3 0-16,7 6 0 0,-7 4 0 0,0-4 0 15,-7 3 0-15,3 1 8 0,-3 2-8 0,0-2 0 16,-3 2 14-16,3-2 0 0,-8 5 0 0,8-8 0 16,-3 8-14-16,3-2 0 0,-4-4 0 0,1 1 0 15,3 2 0-15,0-2 0 0,-1-1 0 0,5 4 0 16,-1-4 0-16,1 0 8 0,-1-2-8 0,1 8 9 0,3-2-9 15,-4-1 0-15,4-2 0 16,0-1 0-16,0-6 0 0,0 7 0 0,4-1-8 0,3 1 8 16,-7-10 0-16,3 9 0 0,4-6 0 0,4 10 0 15,0-13 0-15,-4 6 0 0,3-3 0 0,1-3 0 32,3 0-80-32,4 0-22 0,-11 0-4 0</inkml:trace>
  <inkml:trace contextRef="#ctx0" brushRef="#br0" timeOffset="12058.22">9451 5176 921 0,'-4'0'82'0,"1"0"-66"0,-4-4-16 0,3-2 0 16,-3 6 152-16,7 0 26 0,0-3 6 0,0 3 0 16,0 0-81-16,0 0-17 0,0 0-3 0,0 0-1 15,11 0-34-15,3 0-6 0,-3 0-2 0,3 3 0 16,0 7-50-16,0-1-10 16,18 25-26-16,-15-18 38 0,1 9 8 0,0-3-10 0,-1 10 10 15,1-1-8-15,3 0 8 0,0-2 0 0,4 2-9 16,-4 3 9-16,7-2 0 0,0-1 0 0,-3 10 0 15,7-7 23-15,-4 7 6 0,32 50 33 16,-32-47-50-16,4 3-3 0,-4 0-1 0,-3 0 0 16,0 3 3-16,-4-6 0 0,-4 6 0 0,1-3 0 15,-4 10 2-15,0-4 1 0,-7 4 0 0,0-4 0 16,0 0-1-16,-7-3 0 0,0 0 0 0,-3-2 0 16,-4-5-1-16,3 8-1 0,-3-7 0 0,0-4 0 15,-7 4 1-15,0 3 0 0,3-9 0 0,-3 3 0 16,0-1-1-16,0-5 0 0,0-4 0 0,0 1 0 0,-4-10-3 0,4 6 0 15,-3-6 0-15,2 0 0 0,1-4-8 0,4-5 12 16,-1 0-12-16,-3-4 12 16,3 0-36-16,4 1-8 0,0-7 0 0,7-3-649 15,0 0-130-15</inkml:trace>
  <inkml:trace contextRef="#ctx0" brushRef="#br0" timeOffset="14388.93">10940 6217 1922 0,'-14'3'85'0,"14"-3"18"15,0 0-83-15,0 0-20 0,0 0 0 0,0 0 0 0,0 0 58 0,0 0 7 16,0 0 2-16,0 0 0 0,0 0-67 0,0 0 0 16,10 0 0-16,1 0-12 0,-11 0 1 0,7-3 1 15,14 3 0-15,-3-7 0 0,-4 7 10 0,7 0 0 16,7 0 0-16,4 0 0 0,0 0-9 0,-1 0 0 16,-2 0 0-16,2 0 0 0,8 0 9 0,-4 0 0 15,-6 0 0-15,2 0-8 16,-2 7-30-16,2-7-6 0,-2 0 0 15,-1 3-1-15,0-3-118 0,-3 0-23 0,-1 0-5 0,1 0-1 0</inkml:trace>
  <inkml:trace contextRef="#ctx0" brushRef="#br0" timeOffset="14676.24">10961 6464 1555 0,'-14'0'68'0,"14"0"16"0,0 0-68 0,0 0-16 0,0 0 0 0,0 0 0 0,0 0 153 0,10 7 27 16,4-4 6-16,4 3 1 15,-7-3-155-15,10-3-32 0,3 10 0 0,5-7-11 16,-8-3 3-16,4 6 0 0,3-3 0 0,4-3 0 16,3 0-78-16,-3 0-15 0,-8 0-3 0,12 0-758 15</inkml:trace>
  <inkml:trace contextRef="#ctx0" brushRef="#br0" timeOffset="16182.18">13254 5351 1335 0,'0'0'59'0,"0"0"13"0,0 0-58 0,0 0-14 0,0 0 0 0,0 0 0 15,0 0 60-15,0 0 8 0,-4 0 3 0,4 0 0 16,-3 3-57-16,-1-3-14 0,1 10 0 0,-4-7 0 16,7-3 0-16,0 9 0 0,0 1 0 0,3 2 0 15,-3-2 0-15,4-1 0 0,-4 4 0 0,3-4 0 16,-3 10 0-16,4-7 11 0,-4 10-11 0,0-3 10 16,-4 3 33-16,4 0 6 0,-3 6 2 0,-1-3 0 15,-3 7-25-15,-3-1-5 0,-1 0-1 16,0 1 0-16,1-1-6 0,-1 4-2 0,1-7 0 0,3 3 0 15,3-9-12-15,-3 6 9 0,-4-6-9 0,4-6 8 16,4 3-17-16,-1-7-4 0,8 7-1 0,-4-9 0 16,-4-1-109-16,4 0-21 0,0-9-5 15,0 0-533-15</inkml:trace>
  <inkml:trace contextRef="#ctx0" brushRef="#br0" timeOffset="16625.79">12206 6242 1926 0,'0'0'42'0,"-14"6"9"0,0-3 1 0,0-3 3 0,3 0-44 0,1 0-11 0,3 0 0 0,7 0 0 16,0 0 0-16,0 0 0 0,0 0 0 0,7 6-11 16,3-2-1-16,8-1 0 0,-1-3 0 0,8 6 0 15,0-3 21-15,7-3 4 0,-1 6 1 0,8-2 0 16,7-4 30-16,7 0 7 0,3 6 1 0,1-6 0 15,10 0-10-15,-4 0-2 0,8 0 0 16,-1-6 0-16,8 6-28 0,0-10-12 0,3 10 8 0,0-9-8 16,-3 2 18-16,-1-2-2 0,1 0 0 0,3-1 0 15,-3 1-8-15,-1-4-8 0,1 4 12 0,-4-4-12 16,3 1 0-16,-6-4 0 0,3 7 0 0,-3 2 0 16,3-2 0-16,-4 0 0 0,-3-1 0 0,-7 7 0 15,-3-3-11-15,-4 3-2 0,0 3-1 0,-11 0 0 16,-3 0-151-1,-4 3-31-15,-3-3-5 0,-8 9-2 0</inkml:trace>
  <inkml:trace contextRef="#ctx0" brushRef="#br0" timeOffset="17631.66">12203 7054 864 0,'0'0'76'16,"0"0"-60"-16,-4 6-16 0,1 4 0 0,-1-4 157 0,0 0 29 0,1-3 6 0,3 7 0 15,0-1-145 1,0 1-30-16,0-1-5 0,0 3-2 0,0-2-10 0,3 2-11 15,-3-2 3-15,0-1 0 0,4 1 8 0,0-4 0 16,-4 3 0-16,3 1 0 0,1-1-16 0,-1-6-2 0,-3-3 0 16,7 10 0-16,0-10 38 0,0 9 8 15,-7-9 2-15,7 0 0 0,4 0 19 0,0 0 4 0,-4-3 1 0,0-3 0 16,3-4 7-16,-3 7 2 0,0 0 0 0,0-6 0 16,0-1-13-16,0 1-2 0,4-4-1 0,-7-2 0 15,3 2-13-15,-4-6-2 0,4 4-1 0,0-7 0 16,-3 3-15-16,3-9-2 0,0 6-1 0,0-4 0 15,0-2-13-15,-3-3 0 0,3 0 8 0,-4 5-8 16,1-5 0-16,3 3 0 0,-4 3 0 0,1-3 0 0,-4 2 0 0,3 5-8 16,-3 2 8-16,0 0 0 0,-3 0 0 0,-1 7 0 15,4-1 0-15,-3 4 0 0,-1-4 12 16,1 4 0-16,3-1 0 0,-4 7 0 16,4-3-12-16,0 6 0 0,-3-3 0 0,3 3 0 15,0 0 0-15,0-7 0 0,0 1 0 0,3 0-10 0,1 3 10 0,-1-4-10 16,1-2 10-16,-4 6-10 15,3 0 10-15,4-3 0 0,-3 2 0 0,3-2 0 0,-4 3 0 16,-3 3 0-16,7-3 0 0,-3-3 0 0,3 2 0 16,-7 4 0-16,7-6 0 0,4 6 0 0,-4 0 0 0,3 0-10 15,1 0 10-15,3 0 0 0,0 0-9 0,0 0 9 16,0 0 0-16,0 6-9 0,8-6 9 0,-1 0 0 16,0 0 0-16,0-6 0 0,4 6 0 0,3 0 0 15,-3-3 0-15,3 3 0 0,-3-6 0 0,3 6 0 16,4 0 0-16,-4-3 0 0,7 3 0 0,0-4 0 0,4-2 0 0,7 6 0 15,-4-3 0-15,4-3 11 0,0 6-11 0,0 0 12 16,3 0-12-16,-3-3 0 0,-3-4 0 0,6 7 8 16,0-3-8-16,1 3 0 0,-4-3 0 0,3-3 0 15,4 3 0 1,0-4 0-16,-4 7 0 0,1 0 0 0,-5-3 9 0,1-3-9 16,0 3 10-16,-3-6-10 0,-1 9 10 0,0-10-10 0,1 7 10 0,-5 0-10 15,1-3 0-15,0 2 0 0,-4 4 0 0,1 0-10 31,-8-6-91-31,0 6-19 0,-3 6-3 0,-1-6-818 0</inkml:trace>
  <inkml:trace contextRef="#ctx0" brushRef="#br0" timeOffset="18818.21">12749 6872 1422 0,'0'0'31'0,"0"0"6"0,0 0 2 0,0 0 1 0,-3-9-32 0,3 9-8 0,0 0 0 0,-4 0 0 15,4-10 0-15,-3 7 12 0,3 3-12 0,0 0 12 16,0 0-12-16,0 0 0 0,-4-9 0 0,4-1 0 16,0 7 23-16,0-3 9 0,0 3 1 0,0-4 1 0,4 1 9 0,-1 0 1 15,4-3 1-15,-3 5 0 0,3-5 3 0,-3 6 1 16,6-3 0-16,-3-4 0 0,4 4-11 0,-4 0-2 16,3-4-1-16,1 1 0 0,0 6-35 0,-4 0 0 15,3-4 0-15,1-2-12 0,-1 9 12 0,1-3 0 0,-4-4 0 0,4 4 0 16,-1 0 0-16,-3-3 0 0,0 6 0 0,0 0 0 15,0 0 0-15,0 0 0 0,0 0 9 0,-7 0-9 16,0 0 13-16,8 6-3 0,-1-3-1 0,0 0 0 16,-7-3-9-16,7 7 0 0,0-4 0 0,-4 6 0 15,1-2 0-15,3-1 10 16,-7-6-10-16,3 9 10 0,1 1-10 0,3-1 0 16,-7 0 0-16,0 4 0 0,0 0 0 0,0 5 0 15,0-5 0-15,0 6 0 0,-7-7 0 0,3 10 0 16,4-6 0-16,-3 0 0 0,-8-1 0 0,4 1 8 15,4-7-8-15,-4 4 8 0,0 3-8 0,0-4 8 0,-1 1-8 0,-2-4 8 16,3 4-8-16,0-4 0 0,-4 4 0 0,4-4 8 16,-3 0-8-16,3 4 0 0,-4 3 0 0,0-4 0 15,-3-2 0-15,4-1 0 0,-1-3 0 0,-3 4 0 16,3-1 0-16,-3 0 0 0,4-5 0 0,-1 5 0 16,-3 0 0-16,3-9 0 0,1 10 0 0,3-10 0 0,-4 3 0 0,4-3 0 15,0 0 0-15,0 0 0 0,0 0 0 0,3 0 0 16,-3 0 0-16,7 0 0 0,-7-3 0 0,0-7 0 15,4 10 0-15,-4 0 0 0,0-9 0 0,3 9 0 16,1-3 0-16,3 3 0 0,-4-6 0 0,-3 2 0 16,3-5 0-16,1 9 0 0,3 0-13 0,0 0 1 15,-4-9 1-15,4 5 0 0,0-5-3 0,0 9-1 16,0-3 0-16,4-3 0 16,-4 6 15-16,3-10-11 0,5 7 11 0,-1-6-10 0,0-1 10 0,0 7 0 0,0-6 0 15,0-1 0-15,0 10 0 16,3-9 0-16,-3 9 0 0,4-3 0 0,0-3 0 0,-4 6-8 15,3-4 8-15,-10 4 0 0,7 0-8 0,0 0 8 16,4 0-8-16,-11 0 8 0,0 0 0 0,11 0 0 16,-4 0 0-16,0 0 0 0,3 0 17 0,-3 0 3 15,-7 0 0-15,7 4 0 0,-7-4 2 0,11 0 1 0,-11 0 0 0,7 6 0 16,0-3-10-16,4 6-1 0,-4-9-1 0,0 10 0 16,3-7-11-16,-3 6 0 0,0-2 0 0,4 2 0 15,0-3 0-15,-1 4 0 0,1-4 0 0,-1 0 0 16,1 4 0-16,0-4 0 0,-1 3 0 0,1-2 0 15,-1-1 0-15,1-3 0 0,-4 6 0 0,0-2 0 16,4-1 0-16,-4 0 0 0,0-3 0 0,-4 7 0 16,4-4-19-16,4-3-5 0,-4 0-2 0,0 4 0 15,0-4-88 1,0 3-18-16,7-3-3 0,-3-3-649 0</inkml:trace>
  <inkml:trace contextRef="#ctx0" brushRef="#br0" timeOffset="23805.42">13399 6929 2106 0,'0'0'93'0,"0"0"19"0,0 0-89 0,0 0-23 0,0 0 0 15,0 0 0-15,0 0 51 0,0 0 5 16,0 0 2-16,0 0 0 0,-4 9-49 0,0-3-9 0,-3-3 0 0,0 7 0 16,4-1 0-16,-4 1 0 15,0-1 0-15,0 3-8 0,0 1 8 0,0 0-10 0,3 9 10 0,-3-7-10 16,3 1 10-16,-3 3 0 0,4 3 0 0,-1 0-8 15,1 0 8-15,-1-4 0 0,4 4 0 0,0 0 0 16,0-3-10-16,0-6 10 0,4 5-12 0,-4-5 12 16,3-4-100-16,1 4-12 15,3-4-4-15,-4 1-768 0</inkml:trace>
  <inkml:trace contextRef="#ctx0" brushRef="#br0" timeOffset="24085.59">13730 6916 2487 0,'0'0'55'0,"0"0"11"0,-7 6 2 0,4 1 2 0,-5 2-56 0,1 0-14 15,4 4 0-15,-4-4 0 16,0 10-24-16,3-6-8 0,-3 9-2 0,4-4 0 0,-8 1 22 0,4-3 12 16,-4 12-12-16,1-9 12 0,-1 3-20 0,1-6 2 0,-1 9 1 0,1-3 0 31,-1-7-10-31,4 7-1 0,0-6-1 0,0-4 0 16,0 1-62-16,0-4-12 0,3 4-2 0,4-7-757 0</inkml:trace>
  <inkml:trace contextRef="#ctx0" brushRef="#br0" timeOffset="24536.27">13268 6988 1825 0,'0'0'40'0,"0"0"8"0,0 0 1 0,0 0 3 0,0 0-41 0,7-9-11 16,-3 6 0-16,-4 3 0 0,7-7 0 0,0 7 8 15,0-3-8-15,0 3 8 0,0-6 0 0,0 6-8 16,0-3 12-16,4 3-4 0,-1-3 3 0,1-4 0 16,-1 4 0-16,1-3 0 0,3 3 23 0,-3-3 5 15,3-1 1-15,0 1 0 0,3-3 4 0,-2-4 0 16,2 4 1-16,1-1 0 0,-4-2-17 0,4 2-4 15,-1-2-1-15,1 2 0 0,-4-2-14 0,0 2-9 16,-3 1 12-16,3 0-12 0,-4-1 0 0,4 7 0 0,-3-6 0 0,0 9 0 16,-1 0 0-16,1 0 0 15,-4 0 0-15,3 6 0 0,1-3 0 0,-4-3 0 0,4 9 0 16,-1-5 0-16,1 2 0 0,-1-3 0 16,1 6 0-16,0-6 0 0,-1 7-9 0,1-1 9 15,-1 1-8-15,-3 2 8 0,-3-2 0 0,3 2 0 0,-4 7 0 16,1-6 8-16,0 2-8 0,-1 1 0 0,1 0-8 0,-4-1 8 15,0-5-9-15,0 2 9 0,0 4-10 0,0-10 10 32,3 4-44-32,-3-10-2 0,4 9-1 0,-4-9-597 0,0 0-119 0</inkml:trace>
  <inkml:trace contextRef="#ctx0" brushRef="#br0" timeOffset="25535.9">14478 7010 748 0,'0'0'67'0,"0"0"-54"15,0 0-13-15,0 0 0 0,0 0 156 0,0 0 29 0,0 0 6 0,0 0 1 16,0 0-124-16,0 0-24 0,0 0-4 0,-7 0-2 15,7 0-13-15,-7 3-2 16,0 3-1-16,0-2 0 0,-4-4-5 0,4 9-1 16,-3-3 0-16,-1 1 0 0,4-1-3 0,-4-3-1 15,4 6 0-15,-3 4 0 0,3-4 15 0,-4 1 2 16,0 2 1-16,1-2 0 0,3-1 12 0,-4 4 2 16,1-4 1-16,-1 4 0 0,-3 5-26 0,3-5-6 15,1-4-1-15,-1 10 0 0,1-9-3 0,-4 2-1 16,3-3 0-16,4 4 0 0,0-4-8 0,3-5 8 0,-3 5-8 0,0 0 8 15,0 1-8-15,0-7 0 0,7-3 0 0,-7 0 0 16,0 0 10-16,0 0 0 0,3-3 0 0,-3-7 0 16,0 7-10-16,4-6 0 0,-4-1 0 0,3 1 8 15,-3-4-8-15,4 1 12 0,-4-4-12 0,3 4 12 16,0-7-3-16,4 3 0 0,-3-3 0 0,-1 1 0 16,4-4 2-16,0 6 0 0,4-9 0 0,-1 9 0 0,1-3-11 0,3 1 0 15,0-4 0 1,0 6 8-16,0 0-8 0,0 4 0 0,7-7 0 0,-3 6 0 15,0 1-33 1,3 2 1-16,0 1 0 0,3 0 0 0,-2 5 32 0,-1-2 0 0,0 6 0 0,3-3 0 0,-2 3 0 0,-1 0 0 16,-4 3 0-16,1 7 0 15,-1-1 0-15,-3 0 0 0,0 4 0 0,1 0-10 0,-1-4 2 16,0 10 0-16,-4-7 0 0,4 7 0 0,0-6 8 16,0-1 9-16,-3 4-1 0,3-4-8 15,0 1 11-15,0-4-11 0,0 4 10 0,0-4-10 0,4 1 0 0,-4-1 8 16,0-6-8-16,-7-3 0 0,7 7 0 0,-7-7 0 15,7 3 0-15,0 3 0 16,-7-6-39-16,11 3-7 0,-11-3-2 0,3-9-557 0,4 9-112 0</inkml:trace>
  <inkml:trace contextRef="#ctx0" brushRef="#br0" timeOffset="25952.94">14485 6791 1324 0,'0'0'118'0,"0"-10"-94"16,0-2-24-16,-3 2 0 0,3-2 176 0,0 2 32 0,3 1 5 0,1-4 2 16,-4 4-171-16,3-1-33 0,1-2-11 0,3 3 0 15,-4 5 0-15,8-5 0 0,-4 0 0 0,3 5 0 16,1-2-14-16,3 3 2 0,0-6 0 0,0 9 0 15,4-4 12-15,0-2 0 0,-4 6-10 0,3 0 10 0,-2 0 0 0,-1 0 0 16,0 10 0-16,0-10 0 0,-4 6 0 0,-3 0 0 16,1-6 0-16,-1 10 0 0,-7-10 0 0,3 9 0 15,1 0 0-15,-4 1 0 0,-4-7 0 0,1 9 8 16,-1-2 0-16,-3-1 0 0,3 4 2 0,-3-4 0 16,-3 1 0-16,3 2 0 0,0 4-10 0,3-4 8 15,-3-2-8-15,0 2 8 0,4-2-8 0,-1-1 12 16,1-6-12-16,-1 10 12 0,0-4-3 15,4 1 0-15,0-1 0 0,0 0 0 0,0 1-9 0,-3-4 0 0,6 4 0 0,-3-1 0 16,4 0 0-16,3 1 0 16,0-7 0-16,4 3 8 0,3-3-8 0,3 4-11 0,1-4 3 15,0-3 0 1,6 0-32-16,1 0-5 0,3 0-2 0,1-3-562 16,-1-4-113-16</inkml:trace>
  <inkml:trace contextRef="#ctx0" brushRef="#br0" timeOffset="27920.33">15826 6050 288 0,'-4'0'25'0,"1"0"-25"0,-4 0 0 0,-4 7 0 16,-3-4 76-16,0 0 9 16,7-3 3-16,-4 6-227 15,-3-3-45-15</inkml:trace>
  <inkml:trace contextRef="#ctx0" brushRef="#br0" timeOffset="28354.23">15610 6148 892 0,'0'0'40'0,"0"0"8"0,0 0-39 0,0 0-9 0,0 0 0 0,0 0 0 16,0 0 79-16,0 0 13 0,0 0 4 0,0 0 0 15,0 0-24-15,0 0-5 0,0 0-1 0,7 9 0 16,-7-9 3-16,8 6 1 0,-1-2 0 0,0-4 0 0,0 6-31 16,0-3-7-16,0 0 0 0,3-3-1 0,1 0-21 0,0 6-10 15,-1-3 10-15,1-3-10 0,-1 7 0 0,1-4 0 16,7-3 0-16,-8 0 0 0,1 0 12 0,3 0-4 16,0 0-8-16,4 0 12 0,-1-3 22 0,1-4 4 15,-1 7 1-15,1-9 0 0,0 6-18 0,-4-6-3 16,4-1-1-16,-4 7 0 0,0-3-3 15,0-7-1-15,-4 4 0 0,1-4 0 16,0 4-13-16,-1-1 8 0,-3-2-8 0,-3 2 0 0,-1 1 0 0,-3-4 8 16,0 4-8-16,-3 0 0 0,-1 9 0 0,-3-13 0 15,0 10 8-15,-3-3-8 0,-1 3 0 0,0-7 0 16,-3 10 0-16,-3 0 0 0,-1 0 0 0,0 0-10 16,1 0 10-16,-1 0-8 0,0 3 8 0,-3 7 0 15,-3-4 0-15,2 3 0 0,-2-2 0 0,3 8 0 16,-1-2 0-16,-2-1 0 0,3 7 0 0,3 0 0 15,0-3 0-15,4 6 0 0,0 6 0 0,0-6 9 0,3 6-9 0,4-3 10 16,0 7 1-16,0-1 0 0,0-3 0 0,4-3 0 16,-1 7-11-16,4-10 0 0,-3 6 9 0,3-6-9 15,3 0 0-15,1-4 0 0,3-2 0 0,0 3 0 16,3 0 0-16,1-7-13 0,6-2 1 0,5-7 1 16,-1 3-25-16,7-3-4 0,4-3-2 0,7-3-574 15,3-3-114-15</inkml:trace>
  <inkml:trace contextRef="#ctx0" brushRef="#br0" timeOffset="30642.55">17141 4404 802 0,'0'0'36'0,"0"0"7"0,0 0-35 0,0 0-8 0,0 0 0 0,0 0 0 15,0 0 84-15,0 0 16 0,0-9 2 0,0 6 1 16,0 3-55-16,4 0-12 0,-4 0-1 0,-4-10-1 15,1 1-15-15,3 9-3 0,0 0-1 0,-4 0 0 16,1-3-7-16,3 3-8 0,-11 0 11 0,4 0-11 16,0 0 13-16,0 0-4 15,0 0-1-15,4 0 0 0,-4 0 26 0,-1 0 5 0,1 0 1 0,0 0 0 16,0 0 7-16,7 0 1 16,-7 3 1-16,0-3 0 0,4 6-11 0,-8-3-2 0,4 0-1 0,0 4 0 0,-4-7-19 0,4 3-3 15,-3 6-1-15,3-6 0 0,-4 13-12 16,-3-13 9-16,3 3-9 0,-3 1 8 0,-3 2-8 15,3 0 0-15,-1 1 0 0,1-7 0 16,-3 6 10-16,3 7 0 0,-1-3 0 0,1-4 0 0,-3 4 17 0,3-1 3 16,-1 7 1-16,1-6 0 15,0 5-18-15,0 1-3 0,0-3-1 0,0 12 0 16,3-12-9-16,1 3 12 0,-1 9-12 0,-3-3 12 0,3 3-12 0,4-6 0 16,-3 3 0-16,-1 3 8 0,1-6-8 0,-1 0 0 15,4 6 0-15,-4-2 0 0,4-5 0 0,-3 1 0 16,3 10 0-16,0-13 0 0,3 9 0 0,-3-3 0 0,4 3 0 15,-1-12 0-15,1 15 0 0,3-3 0 0,-4-3 0 0,4 4 0 16,-4-1 0-16,4-3 0 0,0 10 0 0,-3-17 0 16,3 11 0-16,3-4 8 15,1-7-8-15,0 8 0 0,-4-8 0 16,7 4 0-16,0 0 0 0,0 0 0 0,0 3 8 0,3-3-8 0,1 0 0 16,0 0 8-16,3 0-8 0,-4 0 0 15,1 0 9-15,3 6-9 0,-4-3 0 0,5 4 0 0,-5-4 0 16,1-7 0-1,-1 4-25-15,1 0-7 0,0-3 0 0,-4 3-583 16,0-9-116-16</inkml:trace>
  <inkml:trace contextRef="#ctx0" brushRef="#br0" timeOffset="31388.27">17000 4887 1407 0,'0'0'62'0,"0"0"14"0,0 0-61 0,0 0-15 0,0 0 0 16,0 0 0-16,0 0 88 0,0 0 16 0,0 0 2 0,4 10 1 16,-4-10-35-16,0 0-6 0,3 6-2 0,-3-6 0 15,7 0-20-15,4 6-4 0,-4-3 0 0,4-3-1 16,3 0-17-16,0-3-3 16,0 3-1-16,0-6 0 0,7 6-18 0,-3 0 8 15,3-6-8-15,0-1 0 0,4 7 0 0,-4-3-9 0,4-3-1 0,-4 3 0 31,0-4-126-31,4 4-24 0,-7 3-6 0,-4 0-1 0</inkml:trace>
  <inkml:trace contextRef="#ctx0" brushRef="#br0" timeOffset="32859.66">18069 4479 662 0,'0'0'29'0,"0"0"7"15,0 0-36-15,0 0 0 0,0 0 0 0,4-3 0 16,-1-3 62-16,1 3 6 0,-8-7 0 0,8 7 1 15,-4 3-29-15,3 0-5 0,-3 0-2 0,4-9 0 16,3 3-1-16,-7 6 0 0,0 0 0 0,0 0 0 16,0 0 17-16,0 0 3 0,0 0 1 0,0 0 0 15,0 0 7-15,0 0 2 0,0 0 0 0,-7 15 0 0,0-12-34 0,0 10-8 16,-4-4 0-16,-3 7-1 0,0 0 5 0,-4 3 2 16,1 6 0-16,-4-10 0 0,-4 7-6 0,0 0 0 15,0 0-1-15,1 13 0 0,-4-10-3 0,3 0 0 16,0 6 0-16,4 4 0 0,-4-7 31 0,1 0 5 15,2 7 2-15,-2-10 0 0,-1 6-17 0,4 7-3 16,3-7-1-16,1 0 0 0,-1 4-15 0,4-1-3 0,3 4-1 16,4-3 0-16,7-4-5 15,0 0-1-15,0 1 0 0,7-1 0 0,4-3-8 16,-1-3 0-16,5-3 0 0,2 0 0 16,-3 6-30-16,7-15-8 0,-3 6-2 0,3 0 0 15,-3-4-105-15,0 1-22 0,3-3-4 0,0-1-588 16</inkml:trace>
  <inkml:trace contextRef="#ctx0" brushRef="#br0" timeOffset="35745.51">18098 4903 518 0,'0'0'46'0,"0"0"-37"0,0 0-9 0,0 0 0 16,0 0 153-16,0 0 29 0,0 0 6 0,0 0 0 15,0 0-98-15,7 9-20 0,-4 1-4 0,4-1-1 16,-3-6-11-16,-4-3-2 15,3 10-1-15,4-1 0 0,-3 0 1 0,3-6 0 16,0 7 0-16,0 2 0 0,-4-2 8 0,5-1 1 0,-5 4 1 0,4-4 0 16,-3 7-40-16,3-4-8 0,0 1-2 0,-4 0 0 15,4 2-12-15,-3-2 0 0,3-1 0 0,-4 1 0 16,5 6 0-16,-5-10 0 0,4 4 0 0,-3-4 0 16,3 0 0-16,0 1 0 0,0 5-10 0,0-15 10 15,0 10-44-15,-4-4-3 0,8-3-1 0,-4 4 0 16,0-7-124-16,0 0-24 0</inkml:trace>
  <inkml:trace contextRef="#ctx0" brushRef="#br0" timeOffset="36060.62">18461 4912 1890 0,'0'0'84'0,"0"0"16"0,-7 6-80 0,0-2-20 16,0-4 0-16,0 6 0 0,7-6 40 0,-7 6 3 0,0-6 1 0,-1 10 0 15,5-1-44-15,-4 3 0 16,-4-2 0-16,4 9-11 0,-3-7 11 0,-4 10-13 0,3 0 5 0,-3-3 8 16,0 9 0-16,3-3 0 0,-6-3 0 0,2 10 0 15,-2-1 12-15,-1 0 6 0,1 1 2 0,-5-1 0 16,5 4-1-16,-1-10 0 0,-3 0 0 0,3 3 0 15,1-3-19-15,-1 3 0 0,4-12 8 0,0 3-8 16,3 3 0-16,1-4 0 0,-1-5 0 0,4 0 0 16,3 2-34-16,4-5-1 0,-3-4 0 0,6 0-578 15,4-3-116 1</inkml:trace>
  <inkml:trace contextRef="#ctx0" brushRef="#br0" timeOffset="36497.49">18669 5103 1216 0,'-11'10'54'0,"4"-4"11"0,4-6-52 0,-4 0-13 16,0 0 0-16,0 3 0 0,7-3 132 0,0 0 23 0,0 0 5 0,0 0 0 15,0 0-70-15,0 0-14 16,0 0-4-16,0 0 0 0,0 0-16 0,0 0-3 15,10-3-1-15,4 3 0 0,0 0-14 0,1-6-3 0,-1 3-1 16,0 3 0-16,3-7 0 0,1 7 0 0,0 0 0 0,-1 0 0 16,5-6-34-16,-1 0 0 0,-4 6 0 0,5 0 0 15,2 0 0-15,-3 0 0 0,1-3 0 0,-1 3 0 16,0-6 0-16,-3 6-16 0,-1 0 2 0,4-4 0 16,-3-2-22-16,0 6-4 15,-1-3 0-15,4 0-1 0,-3-3-163 0,-4 6-33 0,0 0-7 0,0-4 0 0</inkml:trace>
  <inkml:trace contextRef="#ctx0" brushRef="#br0" timeOffset="37609.17">19364 4912 982 0,'0'0'44'0,"0"0"8"0,0 0-41 0,0 0-11 16,0 0 0-16,0 0 0 0,0 0 75 0,0 0 13 16,0 0 2-16,0 0 1 0,0 0-56 0,0 0-11 15,0 0-3-15,7 0 0 0,-7 0 5 0,0 0 1 16,0 0 0-16,0 0 0 0,0 0 1 15,0 0 1-15,0 0 0 0,0 0 0 0,0 0 12 0,0 0 3 16,0 0 0-16,0 0 0 0,0 0-15 0,0 0-2 16,0 0-1-16,0 0 0 0,0 0 2 0,0 0 1 15,0 0 0-15,0 0 0 0,0 0 5 0,0 0 1 16,0 0 0-16,0 0 0 0,0 0-8 0,0 0-2 16,0 0 0-16,0 0 0 0,0 0-5 0,0 0 0 15,0 0-1-15,0 0 0 0,7-9-1 0,-7 9 0 0,0 0 0 0,0 0 0 16,0 0-5-16,0 0-1 0,0 0 0 0,0 0 0 15,0 0-12-15,0 0 0 0,0 0 8 0,0 0-8 16,0 0 0-16,0 0 0 16,0 0 0-16,0 0 0 0,0 0 0 0,0 0 0 0,0 0 0 0,0 0 0 15,0 0 0-15,0 0 0 0,0 0 0 0,0 0 0 16,0 0-16-16,0 0 1 0,0 0 0 0,0 0 0 31,0 0-35-31,0 0-7 0,0 0-2 0,0 0-581 16,0 0-117-16</inkml:trace>
  <inkml:trace contextRef="#ctx0" brushRef="#br0" timeOffset="40946.39">7708 7007 864 0,'0'0'76'0,"0"0"-60"0,0 0-16 0,0 0 0 16,0 0 146-16,0 0 26 0,0 0 6 0,0 0 1 16,0 0-143-16,0 0-36 0,0 0 0 0,7 3 0 15,0 0 10-15,0 3-10 0,-3-6 8 0,10 4-8 0,-3 2 21 0,-1-3-1 16,4 3 0-16,0 1 0 0,1-1-8 0,-1-3-1 16,-4 6-1-16,4 1 0 0,4 2-10 0,-11-2 0 15,4-1 0-15,-4 4 8 0,3-4 0 0,-10 4-8 16,4 5 12-16,-4 1-4 0,-4-3 28 0,4 3 6 0,-7 3 1 15,-3-4 0-15,3 1-7 0,-4-3-2 0,-7 6 0 0,4-3 0 16,4 0-2-16,-4-4 0 16,-4-5 0-16,7 5 0 0,-6-2-22 0,3-1-10 15,3-2 8-15,-3-7-8 0,3 6 0 0,-3 1 0 0,7-10-14 0,0 9-596 16,-7-9-119-16</inkml:trace>
  <inkml:trace contextRef="#ctx0" brushRef="#br0" timeOffset="41817.12">7906 6464 57 0,'0'0'0'0,"0"0"0"0,0 0 0 0,0 0 0 0,3-3 0 0,-3 3 0 0,0 0 234 16,0-9 42-16,0-1 8 0,4 7 1 15,-1-6-173-15,-3 9-34 0,0 0-7 0,4-3-2 0,3-7-10 0,-4 4-3 16,1 0 0-16,0 0 0 0,3-4 12 0,-4 7 3 16,4-3 0-16,-3 6 0 0,-4 0-31 0,0 0-7 15,3-7-1-15,-3 7 0 0,0 0-8 0,0 0-1 16,0 0-1-16,0 0 0 0,0 0-12 0,0 0-2 0,0 0-8 0,0 0 12 16,11 7-1-16,-8-1-1 0,-3-6 0 0,4 3 0 15,-4-3 6-15,7 10 0 0,-7-10 1 0,3 9 0 16,1 4 10-16,-1-4 1 0,1 3 1 0,0-2 0 15,-4 2-14-15,3 4-3 0,4-3-1 0,-7-1 0 16,4 4 0-16,-4 0 0 0,3-7 0 0,-3 3 0 16,7 4-11-16,-7-3 12 0,0-1-12 0,0-2 12 15,0-1-3-15,4-6 0 0,-4 7 0 0,0-10 0 16,0 0 2-16,0 0 0 0,0 0 0 0,0 0 0 16,0 0 1-16,0 0 0 0,0 0 0 0,0 0 0 15,0 0 6-15,0 0 2 0,0 0 0 0,3-4 0 0,1-2 4 16,3-3 2-16,-4 3 0 0,1-4 0 15,-1 4-14-15,-3-4-2 0,4-2-1 0,0 12 0 0,3-10-9 0,-7 10 0 16,0 0 0-16,0 0 0 16,7 0-14-16,-7 0 5 0,3 0 1 0,8 10 0 15,-4-1-2-15,0 1 0 0,0-1 0 0,0 4 0 0,-4-4 10 0,5 4-8 16,-1-1 8-16,3 4-8 0,-3-4 8 0,4 1 0 16,-4-1 0-16,0-2 0 0,0-1 0 0,0 4 0 15,0-4 0-15,0-3 0 0,0-2 0 0,4 5 0 16,-11-9 8-16,3 3-8 0,4-3 0 0,0 6 9 0,-7-6-9 0,0 0 0 15,7 0 12-15,4 0-4 16,-4 0 0-16,-7 0-8 16,0 0 17-16,11-6-3 0,-1 6-1 0,1-3 0 0,-1-6 7 0,-10 9 2 15,8-10 0-15,-1 1 0 0,-4 3-11 0,1-4-3 0,-1 1 0 0,-3-1 0 16,4 1 4-16,3-4 1 0,-7 1 0 16,0-4 0-16,0 4 3 0,-7-1 0 0,7-6 0 15,0 7 0-15,-4-7-1 0,4 6 0 0,0-9 0 16,0 4 0-16,-3-1-5 0,3-3-1 15,3 0 0-15,-3 3 0 0,4 3-9 0,-4-2 8 0,7 8-8 0,-7-2 8 16,3-7-8-16,1 6-11 0,-1 1 3 0,-3 2 0 16,7-9-13-16,0 10-3 0,-7 3 0 0,4 0 0 31,-1-4-184-31,-3 10-38 0,0 0-7 0,15-3-2 0</inkml:trace>
  <inkml:trace contextRef="#ctx0" brushRef="#br0" timeOffset="42368.19">8643 6850 864 0,'0'0'38'0,"0"0"8"0,0 0-37 0,0 0-9 0,0 0 0 15,0 10 0-15,-3-7 164 0,3 6 30 0,0-6 6 0,0-3 2 16,-4 10-147-16,4-10-30 0,-4 6-5 0,4-3-2 15,-3 6 21-15,-1-5 4 0,4-4 1 0,0 9 0 16,0-9-17-16,0 9-3 0,4 1-1 0,-4 2 0 16,3-2 5-16,1 2 0 0,3 4 1 0,-3 0 0 0,3-4-16 0,3 7-3 15,-3 0-1-15,4 3 0 0,-1 0-9 0,1 0 10 16,-4 0-10-16,0 6 10 0,0-3-10 0,0 3-9 16,-7-3 9-16,0 0-13 15,0 0-16-15,-7-3-3 0,0 0-1 0,-3 0-835 0</inkml:trace>
  <inkml:trace contextRef="#ctx0" brushRef="#br0" timeOffset="44371.19">19777 4934 979 0,'0'0'43'0,"0"0"9"0,0 0-41 0,0 0-11 0,0 0 0 0,0 0 0 16,0 0 112-16,7-3 21 15,-7 3 4-15,7-3 1 0,-4-3-94 0,-3 6-20 0,0 0-3 0,0 0-1 16,4-10 14-16,3 7 2 0,-4-3 1 0,5 0 0 16,-8 6-2-16,3-7-1 0,4 4 0 0,-3-6 0 15,3-1-2-15,-4 10 0 0,4-9 0 0,0 9 0 16,0-3-7-16,0-4-1 0,-3 7-1 0,3-3 0 15,4 0-4-15,-4-3-1 0,0 3 0 0,0-3 0 0,0 6 1 0,3 0 0 16,-6-4 0-16,7-2 0 16,-4 6 1-16,0-3 1 15,0 3 0-15,-7 0 0 0,0 0-1 0,7-3 0 0,0 3 0 0,-7 0 0 16,0 0-20-16,7 3 0 0,-7-3 0 0,0 0 0 16,0 3 13-16,0 7 5 0,-4-1 1 0,1 3 0 15,-4-2 13-15,0-1 2 0,0 10 1 0,-4-9 0 16,0 2-13-16,1 1-2 0,-4-1-1 0,0 7 0 15,3-7-19-15,-3 10 10 0,0-3-10 0,0 0 8 16,-4 0-8-16,4-3 0 0,0 6 0 0,3-1 8 0,-3-5-8 0,-3 0 0 16,2 0 0-16,5-1 0 0,-4 4 0 0,3-6 0 15,-6-4 12-15,6 3-4 0,0-2-17 0,1-4-4 16,-1-3-1-16,-3 7 0 16,7-7-45-16,0-3-9 0,3 0-1 0,1 0-1 15,-4 0-43-15,0 0-9 0,7 0-2 0,3-3 0 16,1-7-72-16,-1 7-16 0,1-6-2 0,3 2-384 0</inkml:trace>
  <inkml:trace contextRef="#ctx0" brushRef="#br0" timeOffset="44728.13">19562 4934 1267 0,'0'0'56'0,"0"0"12"16,0 0-55-16,0 0-13 0,-4-6 0 0,4 6 0 15,-7-6 141-15,7 6 26 0,0 0 5 0,0 0 0 16,0 0-139-16,7-10-33 0,-3 7 0 0,-4 3 0 16,0 0 0-16,0 0 0 0,7-6 0 0,3 6 0 15,-3 0 0-15,4 6 0 0,-4-3 0 0,0 3 0 16,0-2 0-16,-3 5 0 0,3-6 0 0,-4 7 0 0,1-1 0 0,-4-3 16 16,3 0 0-16,1 4-1 0,-1 2 23 0,1-5 5 15,-1 2 1-15,-3 1 0 0,7-4-7 0,-3 3-1 16,3 1 0-16,0-1 0 0,-4 0-22 0,8 1-5 15,-4 2-1-15,4 1 0 0,-1-1-8 0,1 4 0 16,3-6 0-16,-3 2 8 0,-1 1 1 0,1-1 0 16,-1 7 0-16,1-6 0 0,-1 8-9 0,-2-11 0 15,-1-1-12-15,-4 4 12 0,8 3-12 16,-8-7 12-16,1-3-10 0,-1 4 10 16,4-1-45-16,-3 0-3 0,-4-9-1 0,0 0 0 15,0 0-132-15,7 0-27 0,0 4-4 0</inkml:trace>
  <inkml:trace contextRef="#ctx0" brushRef="#br0" timeOffset="45688.02">20260 4605 288 0,'0'0'25'0,"0"0"-25"15,0 0 0-15,0 0 0 0,0 0 194 0,0 0 34 16,0 0 6-16,4-3 2 0,-4 3-189 0,3-7-38 15,-3 7-9-15,0-9 0 0,0 9 11 0,0 0 0 16,0 0 0-16,0 0 0 0,0 0 16 0,0 0 3 16,0 0 1-16,0 0 0 0,0 0 21 0,0 0 4 0,0 0 0 0,0 0 1 15,0 0-9-15,0 0-3 0,0 9 0 0,0 1 0 16,-3-1-13-16,-1 1-4 0,4 2 0 0,-3-2 0 16,-1 2-7-16,4 1-1 0,-4-7-1 0,1 7 0 15,-1-4-19-15,4 3 0 0,-3-2 0 0,-1-1 0 16,1 1 0-16,3-1 0 0,-4-3 0 0,4 10 0 15,-3-13 0-15,-1 10 0 0,1-7 0 0,-1-3 0 16,4-3-10-16,0 10 10 0,-3-1-10 16,3-9 10-1,0 0-109-15,0 0-16 0,0 0-3 0,0 0-1 0</inkml:trace>
  <inkml:trace contextRef="#ctx0" brushRef="#br0" timeOffset="45969.06">20140 4570 1728 0,'-7'-6'76'0,"7"6"16"0,0 0-73 0,0 0-19 15,0 0 0-15,0 0 0 0,0 0 108 0,0 0 19 0,0 0 3 0,0 0 1 31,0 0-159-31,0 0-32 0,11 6-7 0,-1-6-1 0,1 4 58 0,-1-4 10 16,1-4 0-16,3 4 8 0,4-6-8 0,-4 6 0 0,0 0 0 0,4 0 0 16,-1-3 14-16,1 3 2 15,-1-6 0-15,1 6 0 16,0 0-48-16,-1 0-8 0,-2 0-3 0,2 0 0 16,-3 0-117-16,0 0-23 0,15-7-5 0,-12 1 0 0</inkml:trace>
  <inkml:trace contextRef="#ctx0" brushRef="#br0" timeOffset="46733.41">20532 4868 1789 0,'0'0'79'0,"0"0"17"0,0 0-77 0,0 0-19 16,0 0 0-16,0 0 0 0,0 0 24 0,0 0 0 15,-7 0 1-15,7 0 0 0,0 0-25 0,-4 10 0 16,1-1 0-16,3-9 0 0,0 0 0 0,0 0 0 16,-7 3 0-16,7-3 0 0,0 0 23 0,0 0-1 0,0 7 0 0,-4-1 0 15,4 3 6-15,0-9 0 0,0 10 1 0,0-1 0 16,-4-6-1-16,4 7 0 0,0-10 0 0,-3 15 0 16,3-9 0-16,0 10-1 0,0-3 0 0,0-4 0 15,0-6-11-15,0 10-1 0,0-13-1 0,3 9 0 16,-3-9-14-16,8 10 9 0,-8-10-9 0,7 6 8 15,0-3 0-15,3 0 0 0,-3-3 0 0,4-3 0 16,-1 3-8-16,1-9 12 16,0 5-12-16,3-2 12 0,-4-3-12 0,1 9 0 0,-1-13 9 15,5 10-9-15,-8-13 0 0,3 16 0 16,-6-12 0-16,3 9 8 0,0-4-8 0,-7 7-8 0,0 0 8 0,0 0-12 16,0 0 12-16,7 7 0 0,-7-7 0 0,3 3 0 0,4 9 0 15,-3-5 0-15,3 2 0 0,-3-6 0 16,-4 10 0-16,3-7 0 0,4-3 0 0,-3 7 0 15,3-1 0-15,-4-6 0 0,4 7 0 0,0-4 8 16,0-3-8-16,1 0 0 0,-8-3 0 0,7 6-8 0,0-2 8 0,0-4 11 16,-7 0-3-16,7 9 0 0,0-9 13 0,-7 0 3 15,7 6 0-15,-7-6 0 0,7 6-2 0,-7-6 0 16,7 0 0-16,0 0 0 16,-7 0-3-16,7 7-1 0,-7-7 0 0,11 3 0 15,-4 3-4-15,0-6-1 0,-7 0 0 0,10 0 0 0,1 0-1 16,-4-6 0-16,4 6 0 0,-4-3 0 0,3-4-3 0,1-5-1 0,-4 9 0 0,0-7 0 15,3 1 1-15,-2 0 0 16,-1-1 0-16,0-2 0 0,-4 2-1 0,1 1-8 16,3-7 12-16,-4 0-4 0,-3 4-8 0,4-4 8 15,-1 1-8-15,-3-1 8 0,0-3-8 0,0 0-12 16,0 7 2-16,0-7 1 16,4 6-35-16,-4 4-8 0,0-4 0 0,0 4-1 15,0 0-101-15,0 9-20 0,0 0-4 0,0 0-483 0,0 0-97 0</inkml:trace>
  <inkml:trace contextRef="#ctx0" brushRef="#br0" timeOffset="49566.94">21068 4464 864 0,'0'0'76'0,"0"0"-60"0,-4-7-16 0,4 7 0 0,-3-3 112 0,3 3 20 16,0 0 4-16,0 0 1 0,0 0-89 0,0 0-19 15,0 0-3-15,0 0-1 0,0 0-12 0,0 0-2 16,0 0-1-16,0 0 0 0,0 0 10 0,0 0 3 16,0 0 0-16,0 0 0 0,0 0 4 0,3 3 1 15,1 4 0-15,-4-7 0 0,3 6 25 0,4 0 6 0,1-3 1 0,-5 7 0 16,8-10-13-16,-4 9-3 0,3 1 0 0,4-10 0 15,-3 3-9-15,3 6-3 0,-3 1 0 0,6-1 0 16,-3 0-16-16,4 4-3 0,-4 0-1 0,0-1 0 16,0 13 4-16,1-3 0 0,2 0 0 0,-3 3 0 15,4 3-16-15,-4 4-16 0,0-1 3 0,0-6 1 16,-3 7 12-16,-1-11 0 0,-3 8 0 0,1-4 0 16,2 0 0-16,-6-3 0 0,-1-7 0 15,1 7 10-15,-1-6-10 0,-3 0 8 0,-3-1-8 16,3 1 8-16,-4 0-8 0,-3-4 12 0,0 1-12 15,0-1 12-15,0 4-12 0,-4 0 0 0,-3 0 0 0,0-4 0 16,-4 1 0-16,-3-1 0 0,4 7 0 0,-1-7-11 16,-7 7-63-1,4-6-13-15,0-4-2 0,-4 7-1 0,4-4-76 0,0 1-15 0,0-4-3 0</inkml:trace>
  <inkml:trace contextRef="#ctx0" brushRef="#br0" timeOffset="50646.47">17625 5586 633 0,'-18'10'28'0,"11"-10"6"0,-3 0-34 0,-1 0 0 0,0 0 0 0,-3 0 0 16,0-3 118-16,4-4 17 15,-1 7 3-15,0 0 1 0,1-3-108 0,3 3-22 16,-4-6-9-16,4 3 8 0,4 3 4 0,-8-6 1 0,4 6 0 0,3-7 0 15,4 7 15-15,-3-6 4 0,3-3 0 0,0 9 0 16,0 0 15-16,0 0 3 0,0 0 1 0,0 0 0 16,0 0 9-16,0 0 3 0,0 0 0 0,0 0 0 15,-7 0-15-15,7 0-4 0,0 0 0 0,10 0 0 16,1-4-13-16,0 4-3 0,3 0-1 0,3 4 0 16,1-4 1-16,3 0 0 0,-3 0 0 0,3 0 0 15,4 0-14-15,-4 0-2 0,0 0-1 0,4 0 0 16,-1 0-11-16,1 0 10 0,3 0-10 15,4 0 10-15,0 0 19 0,0 0 4 0,6 0 1 0,-2-4 0 16,6 4-18-16,0 0-3 0,1 0-1 0,2-6 0 16,-2 3 1-16,3 3 0 0,0 0 0 0,3-3 0 15,4 3-1-15,0 3-1 0,0-3 0 0,0 0 0 16,7 0 13-16,-4 3 4 0,-3 3 0 0,0-6 0 16,3 4-28-16,-3-4-9 0,4 0 0 0,3 6 0 0,-4-6 9 0,4 3 11 15,0-3-3-15,-4 0 0 0,1 0-8 0,3-3 12 16,3-3-12-16,4 6 12 0,-3-4-12 0,6-2 0 15,1 3 0-15,-4-6 8 0,0 6-8 0,4-4 0 16,-1 1 0-16,1 0 8 0,3-4-8 0,-7 7 0 16,0-3 0-16,-7 3 0 0,0 0 0 0,-4-4 0 15,-3 7 9-15,4 0-9 0,-1-3 0 0,-3 3 0 16,-4 0 0-16,-3 3 0 0,4-3 0 16,-5 10 0-16,-2-10 0 0,-1 3 0 0,0-3 0 0,1 0 0 15,-4 0 0-15,6 0 0 0,1 0 0 0,0 0 0 16,4 0 0-16,-5 0 0 0,-2 0 11 0,3 0-3 0,-4-3 0 0,-3 3 0 15,0-3-8-15,-4-4 0 16,-3 7-10-16,3-3 10 0,-3 3 0 0,-4-6 0 16,-3 3 0-16,3 3 0 0,-4 0 0 0,-6 0 0 15,0 0 0-15,-8 0 0 0,1 3 8 0,-1-3-8 0,-2 6 0 0,-8-6 0 16,0 0 0-16,7 0-19 0,3 3 3 0,-3 4 0 31,-7-7-67-31,0 0-13 0,11 3-2 0,-1 0-1 16,-3-3-3-16,1 6-1 0,-1-6 0 0,3 3 0 0,1-3 34 0,-1 0 6 15,-10 0 2-15,0 0 0 0,7 0-2 0,-7 0 0 0,0 0 0 0,0 0 0 16</inkml:trace>
  <inkml:trace contextRef="#ctx0" brushRef="#br0" timeOffset="52090.02">18602 5856 403 0,'0'0'36'0,"0"0"-36"15,0 0 0-15,0 0 0 16,0 0 192-16,0 0 31 0,0 0 6 0,0 0 2 0,0 0-127 0,0 0-26 16,0 0-5-16,0 0-1 0,11-6-41 0,-1 3-9 15,1-4-2-15,-1 7 0 0,-3-9-20 0,4 9 0 16,0-3 0-16,-1-7 0 0,1 7 9 0,-1-3 4 16,1 3 1-16,-1-3 0 0,1-1 12 0,-4 1 2 15,4-3 1-15,-1 6 0 0,-3-4 3 0,4 4 0 0,-1 3 0 0,1-3 0 16,0-3-16-16,-1 6-4 0,-3 0 0 0,7 0 0 15,-3 0-2-15,3 0-1 16,-3 0 0-16,3 0 0 0,-4 0-9 0,8 0 12 16,-4 0-12-16,0 0 12 0,4 0-12 0,-4 0 8 15,0 0-8-15,-3 0 8 0,-1 9-8 0,1-9 0 16,-1 3 0-16,1 7 0 0,0-4 0 0,-4-3 0 16,-4 10 0-16,4-4 0 0,-3 0 0 0,-1 4 0 0,-3 6 0 0,0-7 0 15,-3 10 0-15,-1 3 0 0,-3-3 0 0,-3 3 0 16,-1-3 0-16,0 0 8 0,-3 3-8 0,0-3 0 15,0 0 20-15,4 0-2 0,-5-3 0 0,1 3 0 16,4-6-18-16,-4 3 8 0,3-7-8 0,-3 7 0 16,3-7 0-16,1 4 0 0,-4-3 0 0,0-4 0 15,3 0 0-15,-3-2 0 0,3 2 0 0,1 1 0 16,-1-4 8-16,-3 0 2 0,3 0 0 0,1-3 0 0,-1 4-10 0,1-7 0 16,-1 0 0-16,4-7 0 0,-4 7 0 0,4 0-11 15,0-3 3-15,0-3 0 16,4 0-12-16,-4 0-3 0,3-4 0 0,1 1 0 0,-1-4 7 0,1 4 0 15,3-1 1-15,0-2 0 0,0 2 3 0,3-2 0 16,-3 2 0-16,4 1 0 0,-1-3 12 16,1 2 0-16,-4 7-10 0,7-3 10 15,-4 6 0-15,-3 0 0 0,4-13 0 0,3 10 0 16,-4-3 0-16,8 6 0 0,-4 0 0 0,4-3 0 0,-4 6 0 16,0-3 0-16,3 0 0 0,1 9 0 0,-1-9 0 0,1 13 0 15,3-13 0-15,-3 9 0 0,3 1 0 0,0-1 0 16,-3 0 8-16,3 1-8 0,-4 2 16 0,4-2-1 15,-3-1-1-15,-1 4 0 0,5-1-1 0,-5-2 0 16,4 2 0-16,-3-2 0 0,-1 2 7 0,1-3 0 0,0-2 1 0,-4-1 0 16,0 3-21-16,0-9 0 0,3 7 0 0,1-4 0 31,0-3-30-31,-1 6-10 0,1-6-3 0,-1 0 0 16,4 3-129-16,-7-3-27 0,11-3-5 0,0-3 0 0</inkml:trace>
  <inkml:trace contextRef="#ctx0" brushRef="#br0" timeOffset="53194.27">19766 5994 1587 0,'0'0'35'0,"0"0"7"0,0 0 2 0,-3 0 0 0,-4-6-35 0,0 6-9 0,3 0 0 0,4 0 0 0,0 0 0 0,0 0-11 16,0 0 3-16,0 0 0 15,0 0-34-15,0 0-6 16,0 0-2-16,0 0 0 0,0 0 36 0,0 0 14 0,0 0-11 0,0 0 11 0,0 0-12 0,0 0 12 16,0 0-13-16,-7 0 5 0,0 6 35 15,7-6 7-15,0 0 2 0,-4 3 0 16,1-3 22-16,-4 10 5 0,0-7 1 0,7-3 0 16,0 0-3-16,0 0 0 0,-7 0 0 0,0 6 0 0,7-6-29 0,0 0-5 15,0 0-2-15,-4 3 0 0,1 10-13 0,3-13-4 16,0 0 0-16,-4 0 0 0,-3 9-8 0,3 0 0 15,1-2 0-15,3-1 0 0,-7 3-9 0,3-2 9 16,-3 2-12-16,4-3 12 0,-4 13 0 0,0-9 0 0,0 2 0 0,-4 1 0 16,4 2 0-16,0-2 8 0,0-1 0 0,-4 1 1 15,1 3 7-15,3-4 0 0,0-2 1 0,-1 2 0 16,-2-2 3-16,3-1 1 0,3 0 0 0,-3-5 0 16,0 5 1-1,4-6 0-15,3-3 0 0,-7 6 0 0,0-3-22 0,7-3 9 16,-4 0-9-16,4 0 0 0,-7 7 9 0,0-7-9 0,-4 0 0 0,4-7 9 15,4 7-9-15,-4 0 10 0,0-3-10 0,0-3 10 16,3 6-2-16,-3-6 0 0,3-4 0 16,1 1 0-16,-4 0 4 0,7-1 0 15,-4 1 0-15,1-1 0 0,-1-2-12 0,4-1 8 0,4-6-8 16,-1 7 8-16,-3-7-8 0,4 10 0 0,3-13 0 0,-4 9 0 16,8-6 0-16,-4 7 0 0,0-7 0 0,4 6-11 15,3-5 11-15,-4 5-10 0,-2-6 10 0,-1 7-10 16,3 2 10-16,1-2 0 0,-4-1-9 0,3 4 9 15,-3-1 0-15,4 1-11 0,0 0 11 0,-8-4-8 0,-3 10 8 0,0 3-10 16,7-6 10-16,-7 6-10 0,0 0 10 0,0 0-8 16,0 0 8-16,7 0-8 0,4 9 8 0,-1-9-13 15,-10 0 5-15,7 13 8 0,4-13 0 0,0 9 0 16,-4 0 0-16,3-2 0 16,1-1-8-16,-1 3 8 0,-3-2-10 0,4-4 10 15,-4 6 0-15,0-6 0 0,0 7 13 0,4-1-4 16,-8-6-9-16,4 7 0 0,-3-1 0 0,3 4 0 0,0-13 0 0,-3 9 0 15,3 0 0-15,-4-2 0 0,-3-7 0 0,7 6-11 0,0 0 3 16,-7-6 0 0,7 3-34-16,-3 4-6 0,-4-7-2 0,10 3 0 15,1-3-21-15,-4 6-4 0,4-6-1 0,-1 0-492 16,-3 0-98-16</inkml:trace>
  <inkml:trace contextRef="#ctx0" brushRef="#br0" timeOffset="53671.54">19964 5881 1555 0,'0'0'138'0,"0"0"-110"16,0 0-28-16,0 0 0 15,-4-3 59-15,4-3 6 0,0 6 2 0,4-10 0 16,-1 4-76-16,1-3-15 16,3 2-4-16,0-2 0 0,0 3 28 0,4-4-8 0,-4 4 8 0,3-3 0 0,1 2 0 15,-1 1 0-15,1-3 0 0,-1 6 0 16,1-7 0-16,0 10 11 0,-4-3-1 0,3-3 0 0,-10 3 7 0,7-4 2 16,4 7 0-16,-4 0 0 0,-7 0-11 0,11-3-8 15,-4 3 9-15,-7 0-9 0,0 0 12 0,7 3-4 16,-7-3-8-16,10 0 12 0,-3 10-12 0,-7-10 0 15,0 9 0-15,4 1 0 0,-4-10 0 0,0 9 0 16,-4 0 0-16,-3-2 0 0,7 2 0 0,-3 0 0 0,-4 1 0 0,3 2 0 16,1-2 0-16,-4-1 0 0,3 1 0 0,-7 2 0 15,1 1 0-15,3-4 0 0,-4 10 0 0,4-7 0 16,0 1 0 0,4-4 0-16,-1 1 0 0,4 2 0 0,0-2 19 15,4-4 1-15,-1-3 0 0,4 7 0 0,4-7 4 0,-4 6 0 0,0-9 1 16,3 6 0-16,1 1-13 0,3-7-4 0,0 0 0 15,0 0 0 1,-3 0-28-16,3 0-7 0,4 0-1 0,-4 0 0 16,0 0-102-16,0 0-21 0,0 0-4 0,0 0-1 0</inkml:trace>
  <inkml:trace contextRef="#ctx0" brushRef="#br0" timeOffset="55392.71">21505 4414 172 0,'0'0'8'0,"0"0"1"0,0 0-9 0,0 0 0 0,0 0 0 0,0 0 0 0,0 0 177 0,0 0 34 16,0 0 6-16,0 0 2 15,0 0-169-15,0 0-34 0,0 0-6 0,0 0-2 0,0 0 36 0,0 0 6 16,0 0 2-16,0 0 0 0,0 0 28 0,0-10 7 16,4 1 1-16,-4 6 0 15,0 3-4-15,7-7 0 0,-7 1 0 0,3 0 0 0,5-4-57 0,-1 7-12 16,-4-6-3-16,1-1 0 0,-1 7 12 0,4-12 1 15,0 15 1-15,0-13 0 0,0 1-10 0,0-1-1 16,4 4-1-16,0-1 0 0,-8 1-14 0,8-1 0 16,3 1 0-16,-4 6 0 0,-3 0 10 0,1-4-10 15,2 7 10-15,1 0-10 0,3 0 8 0,-4 7-8 16,-10-7 0-16,7 3 0 0,0 0 0 0,1-3 0 0,-1 9 0 0,0-2 0 16,0-4 0-16,0 3 0 0,-7-6 0 0,0 13 0 15,-7-10 0 1,7 6 0-16,7-6 0 0,-4 13-10 0,-6-13 10 15,-1 10 0-15,4-7 0 0,0 6 0 0,0 1 0 0,-3-4 0 16,-8 7-9-16,4-3 9 0,7-1 0 0,-3-2 15 16,-12 2-3-16,5 1 0 0,3-7-12 0,-4 3 0 0,1-6 0 0,-1 7 0 15,0-7 0-15,4 6 0 16,-3-9 0-16,3 10 0 0,-4-10-9 0,1 9 9 16,3-6 0-16,-1 4-9 0,1-4 9 0,-3 6 0 0,3-9 0 0,-4 10 0 15,-3-1 0-15,4-6 0 0,-1 10 0 0,0-7 0 16,1-3 0-16,6 3 0 0,-3-2 0 0,7-4 0 15,0 0 0-15,0 0 0 0,-7 6 8 0,7-6-8 16,0 0 0-16,0 0 9 0,0 0-9 0,0 0 0 16,0 0 0-16,0 0 0 0,7 3 0 0,-7-3 0 0,0 0 0 0,11 3 0 15,-1-3 0-15,1 6 0 0,0-3 0 0,-4-3 0 16,0 0 0-16,3 0 0 0,-3 0 0 0,4 7 0 16,-1-4 0-16,1-3 0 0,7 6 8 0,-4-3-8 15,-4 0 0-15,1 4 0 16,3-7 0-16,4 0 0 0,-4 0 0 0,3 3-9 15,-2-3-146 1,-1 0-29-16,17 0-5 0,-6 0-2 0</inkml:trace>
  <inkml:trace contextRef="#ctx0" brushRef="#br0" timeOffset="57192.65">21985 4426 288 0,'0'0'25'0,"0"0"-25"15,0 0 0-15,0 0 0 0,0 0 187 0,0 0 32 16,0 0 6-16,0 0 2 0,0 0-121 0,0 0-24 16,0 0-5-16,0 0-1 0,0 0-16 0,7 0-4 15,-7 0-1-15,7 6 0 0,4-6 5 0,-1 7 0 0,-10-7 1 16,11 0 0-1,-4 6-36-15,4 3-7 0,3-6-2 0,-4 10 0 16,1-4-7-16,7 1-1 0,3 9-8 0,-4-4 12 0,-3 4 0 0,8 9 0 16,2-3 0-16,1 7 0 0,-7-1-12 0,-1 10 11 0,1 0-11 0,3 6 10 15,4-6-10-15,-8-1 0 16,-10 4 9-16,4 6-9 0,7-6 8 0,-4 6-8 16,-7-3 10-16,-4 4-10 0,4 2 8 0,1 0-8 15,-1 1 0-15,-7-4 0 0,-4 0 0 0,1-3 0 16,-1 0 0-16,-3 0 0 0,-4 6 11 0,-3 1-11 0,4-4 12 0,-4 3-12 15,-4 0 8-15,-3 1-8 0,-7-10 0 0,3 6 0 16,4-6 11-16,-8-4-2 0,1 1 0 0,-4 0 0 16,8-6-9-16,-1 5 0 0,-3-8 0 0,3-7 8 15,-3 6-88-15,7-3-17 0,3-9-4 0,4-13-1 16</inkml:trace>
  <inkml:trace contextRef="#ctx0" brushRef="#br0" timeOffset="90375.09">5200 9766 1220 0,'0'0'54'0,"0"0"11"0,0 0-52 0,0 0-13 0,0 0 0 0,0 0 0 15,7-3 44-15,4 0 7 0,-4-3 1 0,-7 6 0 16,3-3-36-16,-3 3-6 15,0 0-2-15,0 0 0 0,0 0 21 0,0 0 4 16,0 0 1-16,0 0 0 0,0 0-4 0,0 0-1 16,0 0 0-16,-3 3 0 0,-8 3 8 0,0-3 2 0,-3 0 0 0,4 7 0 15,-4 5-11-15,-11-2-1 0,4 3-1 0,0 3 0 16,-4 2 7-16,0 8 2 0,1-4 0 0,-1 12 0 16,0-2 1-16,0 6 1 0,-6 3 0 0,6-4 0 15,0 1-11-15,4 0-2 0,4-3-1 0,-5 2 0 16,1 4-23-16,4-3 9 0,2 0-9 0,-2 3 0 0,3-4 9 0,0 4-9 15,-1-6 0-15,5-4 9 0,-1 7 2 0,1-6 0 16,6-4 0-16,-6 7 0 0,3-13 4 0,0 6 1 16,7 0 0-16,0 1 0 15,3-1-7-15,1 1-1 0,3-1 0 16,3 0 0-16,-3-6-8 0,11 7 8 0,-8-4-8 0,8-3 8 0,-4 6-8 16,4-2 0-16,0-7 0 0,3-1-11 15,0 1-26-15,-4-3-6 0,8-6-1 0,0 9 0 16,3-3-59-16,-3-7-12 0,-1 4-2 0,1-4-472 15,0-2-95-15</inkml:trace>
  <inkml:trace contextRef="#ctx0" brushRef="#br0" timeOffset="91196.95">5316 10409 115 0,'0'0'10'15,"0"0"-10"-15,0 0 0 0,0 0 0 0,0 0 92 0,4-9 16 16,-4 9 3-16,3-3 1 0,-3-7-20 0,0 10-4 16,0 0-1-16,0-3 0 0,4-3 57 0,-4 6 11 15,0 0 2-15,0-6 1 0,0 6-3 0,0 0-1 16,0 0 0-16,0 0 0 0,0 0-62 0,0 0-13 15,0 0-3-15,0 0 0 0,0 0-44 0,0 0-10 16,7 6-2-16,4 3 0 0,-11 1-20 0,7 2-12 16,0 7 2-16,-4-6 0 0,4 9 10 0,-7-4 8 15,4 4-8-15,-1 10 11 0,-3-10-11 0,4 9 0 0,-4-9 0 16,3 6 0-16,-3-3 11 0,4 0 0 16,3-9 0-16,-7 6 0 0,4-3 17 0,3-7 4 0,-7 4 1 15,7-10 0-15,0 4-5 0,3-1 0 16,-3 0-1-16,0-5 0 0,4 2-4 0,0-6-1 15,3 0 0-15,0-6 0 0,0 6 4 0,4-7 1 16,-4 1 0-16,0-3 0 0,0-1-9 0,3-2-2 16,-2 2 0-16,-5-2 0 0,-3-1-6 0,4 4-2 0,-1-1 0 0,-3 1 0 15,-3 6-8-15,-4 3 0 0,0 0 0 0,0 0-11 16,0 0 11-16,11 9 0 0,-8 4 0 0,4-1 0 16,-7 1 0-16,7 6 0 0,4-7 0 0,-4 4 0 15,0-4 0-15,0 1 0 0,4-4 0 0,-1 1 0 16,1 2 0-16,3-5-12 0,-7-1 12 0,3 0-12 0,1-3 12 15,0 4 0-15,-4-7 10 0,7 0-10 0,-7 0 23 0,3-7-2 16,1 7 0-16,0 0 0 0,-1-3 7 0,1-3 2 16,-1 3 0-16,4-7 0 15,-3 10-10-15,-4-9-1 0,11 0-1 0,-11 2 0 16,3-2-3-16,8-1-1 0,-11 1 0 0,11 0 0 16,-4-4 2-16,0 1 1 0,0-4 0 0,4 0 0 15,-4-3-1-15,0 1-1 0,-4-4 0 0,1 0 0 16,0 3-15-16,-1-3 9 0,4 6-9 0,-10-6 8 15,6-3-8-15,1 10 0 0,-7-4-12 0,3 0 12 16,-4-3-32-16,1 9 2 0,-1-5 0 0,1 8 0 16,-1-2-83-16,4 2-17 0,-7-2-3 0,0 9-1 15,4-4-62-15,3-2-13 0,-7 6-3 0,7-7-432 16,0 10-86-16</inkml:trace>
  <inkml:trace contextRef="#ctx0" brushRef="#br0" timeOffset="103550.81">13328 14552 460 0,'-7'3'41'0,"-7"3"-33"0,0-3-8 0,0-3 0 16,-1 0 120-16,1 10 21 15,4-10 5-15,-1 3 1 0,1-3-102 0,3 0-20 0,-1 0-4 0,8 0-1 16,-3 0 19-16,3 0 3 0,0 0 1 0,0 0 0 16,0 0 9-16,7 0 1 0,4 0 1 0,3 0 0 31,3-3 17-31,1 3 3 0,3 0 1 0,0-7 0 0,4 7-25 0,3 0-5 16,4 0-1-16,0 0 0 0,3 0-44 0,11 0 0 15,0 0 0-15,7 0 0 0,7 0 0 0,0 0 0 0,3 0 0 0,1 0 0 16,3 0-8-16,7-3 8 0,10 3 0 0,5-9 0 15,2 9 0-15,5-10 0 0,2 7 8 0,8-6-8 16,7 6 0-16,-4-4 0 0,1 4 0 0,6-3 0 16,4 0 0-16,4-1 0 0,-8 4-8 0,11-3 8 15,4 3 0-15,3 3 0 0,-4-6 8 0,4 3-8 16,4-1 16-16,3-2-2 0,-4 3-1 0,8-3 0 16,7 3 4-16,-1-4 1 0,1 4 0 0,0-6 0 15,0 9 4-15,-1-10 1 0,1 10 0 0,3-3 0 16,-3 0-2-16,7-3 0 0,3 3 0 0,0-4 0 0,4 4-4 0,0-3-1 15,0 3 0-15,-1 0 0 0,1-4-6 0,0 7-2 16,-4-3 0-16,4-3 0 0,3 6 8 0,1 0 2 16,-8 0 0-16,0 0 0 0,-3 0-5 0,7 0-1 15,3-3 0-15,-3 3 0 0,0 0-12 0,3 0 0 16,0 0 0-16,-10-6 0 0,-4 6 0 0,4 0 0 0,3 0 0 16,1 6 0-16,-8-6 9 0,4 0-1 0,-4 0 0 0,4 0 0 15,-1 3-8-15,-2-3 0 0,-8-3-10 0,-4 3 10 16,-2 0 0-1,-1 0 0-15,-4-6 0 0,-3 6 0 0,4 6-16 0,-8-6-1 16,-6 0 0-16,3 0 0 16,-4 0-167-16,-6-6-34 0,84 6-6 0,-56-7-2 0</inkml:trace>
  <inkml:trace contextRef="#ctx0" brushRef="#br0" timeOffset="108588.58">26003 14417 748 0,'0'0'67'0,"0"0"-54"16,0 0-13-16,7 0 0 0,0 0 143 0,-7 0 25 16,0 0 6-16,0 0 1 0,0 0-93 0,0 0-18 15,0 0-4-15,0 0-1 0,0 0 19 0,0 0 4 16,0 0 1-16,0 0 0 0,-7 6 5 0,7-6 0 15,0 0 1-15,0 0 0 16,0 0-18-16,0 0-4 0,0 0-1 0,0 0 0 0,7 3-33 0,0 0-6 16,0-3-2-16,4 10 0 0,0-4-17 0,-4 0-8 15,0 4 8-15,-4-1-8 0,4 10 0 0,-7-7-9 16,0 7 0-16,0 3 0 0,-7-3 9 16,4 6 0-16,-4-3 0 0,-4 9 8 15,-7-2 7-15,4-4 1 0,4 3 1 0,-1-3 0 16,-3-6 15-16,4 3 2 0,-1-3 1 0,0-7 0 15,4 1 8-15,4-4 1 0,-1 1 1 0,4-10 0 0,0 0-13 0,0 0-4 0,0 0 0 0,0 0 0 16,4-4-8-16,3-2-3 0,0-6 0 0,0-1 0 16,-4-6-6-16,5 0-2 0,2-3 0 0,-6-3 0 15,3-3-9-15,0 6 0 0,0-3 9 0,-4 0-9 16,1 12 8-16,-4-5-8 0,3 5 8 0,1 1-8 16,-4 2 21-16,3 1 0 15,-3-1 0-15,0 10 0 0,7-3-21 0,1-6 0 0,-8 9 0 0,7 0 8 16,3-10-8-16,-3 10 0 0,4 0 0 0,-1-3 0 15,5-3-14-15,-5 6-4 0,4 0-1 0,0 0 0 16,-7 9 19-16,4-2-10 0,0-4 10 0,-4 9-8 16,-4-2 8-16,1 9-13 0,-4-7 5 0,0 7 8 15,0 0 0-15,0-4 0 0,-4 4 0 0,1-6 0 16,-4 6 0-16,7-7 0 0,-4 1 0 0,4-4 0 16,-4 1 0-16,4-10 0 0,4 9 0 0,-4-9 0 0,0 0 0 0,7 0 0 15,4 0-11-15,-4 0 11 0,3-9 20 0,1-1 10 16,3 1 2-16,0-4 0 0,0 1-32 0,0-7 0 15,4 3 0-15,-4-3 0 0,0 0 0 0,0 1 0 16,4 5 0-16,-4 1 0 0,0-7 0 0,0 9 0 16,0-2 0-16,0 2 0 0,4 1 0 0,-4 3 0 15,-3-1 0-15,3-2 0 0,-3 6 0 0,6-3 0 16,1 6 0-16,3-3 0 0,-7 3 0 0,7 0-16 0,0 0 3 0,1 0 1 16,-1 0 12-1,0 0 0-15,-3 3 0 0,3 3 0 0,0-3 0 0,-3 3 0 16,-1 4 0-16,1-4 0 0,-1 3 0 0,-2 7 0 15,-1-3 0-15,-4-1 0 0,1 7 0 0,-4 3 0 16,0-3 0-16,0 3 0 0,0-7 0 0,-3 7 0 16,-1 3 0-16,-3-9 0 0,0 6 0 0,0-3 0 15,0 0 8-15,4-7-8 0,-4 1 0 0,3 6 0 0,1-10 0 0,-1 4 0 32,4-7-75-32,0 0-12 0,0 3-2 0,0-2-787 0,4-4-158 0</inkml:trace>
  <inkml:trace contextRef="#ctx0" brushRef="#br0" timeOffset="110835.85">29852 14470 115 0,'0'0'10'15,"0"0"-10"-15,0 0 0 0,0 0 0 16,0 0 382-16,0 0 74 0,0 0 16 0,0 0 2 0,0 0-290 0,0 0-57 31,0 0-12-31,0 0-3 0,0 0-59 0,0 0-12 0,0 0-2 0,4 10-1 16,3-1-26-16,0 0-12 0,0 1 10 0,0-4-10 15,-4 3 0-15,4 7 0 0,-3-3-11 0,-1-1 11 16,5-2 0-16,-8 2 0 0,3 1 0 0,-3-4 0 16,-3 10 0-16,3-10 0 0,0 1 0 0,0-1 12 0,0-3 20 0,0 4 5 15,3-1 1-15,-3-9 0 0,0 0-11 0,4 10-3 16,3-7 0-16,-4 6 0 0,8 1-24 0,-4-7 0 16,0 6 0-16,0 1 0 0,0 2 0 15,0 4 0-15,0-1 0 0,0 1 0 16,0 0 0-16,0-1 0 0,4 1 0 0,-4 0 0 15,0-4 9-15,0 1 3 0,0-1 1 0,0-2 0 0,0-1-13 16,0 1 0-16,0-7 8 0,-3 3-8 0,3-3 14 0,-7-3 0 0,0 0 0 16,10 0 0-16,-3 0 12 0,4 0 2 15,-4-3 1-15,4-3 0 0,-4 6 9 0,3-10 2 0,4 4 0 0,-3-3 0 16,0-1-29-16,3 1-11 0,0-1 8 0,-4 1-8 16,5 3 9-16,-1-10-9 15,0 7 10-15,-4 2-10 0,1 1 0 0,0-3 0 16,-1-1 0-16,-3 7 0 0,4-6 8 0,-1 6-8 15,-6-4 0-15,3 4 9 0,0-6-9 0,-4 9 0 0,-3 0 9 16,8-10-9-16,-8 10 0 0,3-3 0 0,8-3 0 0,-4 3 8 16,-4 0-8-16,4-3 0 0,0 6 0 0,-7 0 0 15,0 0 0-15,0 0 0 0,7-4 0 0,4 4-8 16,-11 0 8-16,7 0 0 0,0 4 0 0,0-4-8 16,4 6 8-16,-11-6 0 0,0 0 0 0,0 0-8 15,7 3 8-15,-7-3 0 0,0 0 0 0,7 3 0 0,0-3 8 0,0 6-8 16,-7-6 10-16,7 3-10 0,0-3 12 0,4 0-4 15,-4 0-8-15,-7 0 12 16,0 0-4-16,7 0-8 0,3 0 11 0,1 0-11 0,-11 0 9 0,7 0-9 16,0 0 0-16,-7 0 9 0,11 0-9 0,-11 0 10 15,0 0-10-15,7 0 10 16,0-9 11-16,0 9 3 0,-4-3 0 0,4-6 0 0,0 5-24 0,0-2 9 16,-3-3-9-16,3 2 0 0,-3 1 10 0,3-3-10 15,-4-4 8-15,4 4-8 0,-7-4 11 16,4 1-3-16,-1-4-8 0,1 3 12 15,-1 1-12-15,-3-1 0 0,4-2 8 0,-4 2-8 0,0-6 0 16,0 7 0-16,0 2 0 0,0-2 0 0,0 2 0 0,0-2-8 16,0 3 8-16,0-1-13 15,0 7-17-15,0-3-3 0,0 6-1 0,0 0 0 16,0 0-114-16,0 0-22 0,7-3-5 0,0 3-1 16,4 0-82-16,-4 0-17 0,10 0-3 0,-17 0-1 0</inkml:trace>
  <inkml:trace contextRef="#ctx0" brushRef="#br0" timeOffset="111206.53">31101 14868 1094 0,'0'0'48'0,"0"0"11"0,0 0-47 0,0 0-12 16,0-6 0-16,0 6 0 0,0 0 312 0,0 0 60 16,0 0 12-16,0 0 2 0,0 0-278 0,0 0-55 15,0 0-11-15,0 9-2 0,3 1-13 0,1-1-3 16,-1 1 0-16,1 2 0 0,-4 1-35 15,4 6-7-15,-1-7-2 0,1 7 0 16,-4-6 8-16,3 5 0 0,-3-5 1 0,0 6 0 0,0-7 11 0,0 7 0 16,-3-6 10-16,3-1-10 15,-4 4-24-15,1-4-10 0,-1-2-2 0,4-1-1 16,-4-3-198-16,4-6-39 0,0 0-8 0,0 0-2 0</inkml:trace>
  <inkml:trace contextRef="#ctx0" brushRef="#br0" timeOffset="111908.66">29940 13739 288 0,'11'-9'12'0,"-8"0"4"0,1-1-16 0,-1 7 0 0,1-3 0 0,-4 0 0 15,0-1 156-15,0 4 28 0,-4-3 5 0,-3 6 2 16,0 0-73-16,-3 9-14 0,-1-9-4 0,-3 10 0 16,-4 2-57-16,-3-2-12 0,0 2-3 0,-4 7 0 0,-3 3-18 0,0 9-10 15,0-2 10-15,-4-4-10 0,7 6 0 0,-3 7 0 16,0-4 0-16,0 1 0 0,3 12 0 0,0 0 0 16,-3 3 0-16,0 6-10 0,0 4 10 0,3-4 0 15,4 7 0-15,-4 0 0 0,7-1 0 0,4 1 0 16,4 3 0-16,-1 3 8 0,8-6-8 0,-1-1-12 15,11-5 4-15,4 6 0 16,3-10-48 0,3 10-10-16,8-10-2 0,7 0-494 0</inkml:trace>
  <inkml:trace contextRef="#ctx0" brushRef="#br0" timeOffset="112402.82">31295 13818 1440 0,'0'-6'64'0,"0"6"12"16,0-7-60-16,0 7-16 0,0 0 0 0,0 0 0 15,7 0 162-15,0 0 30 0,4 0 5 0,-1 10 2 0,4-1-179 0,4 4-35 16,-4-1-7-16,7 7-2 16,4-6-3-16,-7 15-1 0,-1-6 0 0,1 0 0 15,7 6-10-15,-4 3-2 0,3 4-1 0,1-1 0 0,0 16 27 0,3 4 6 16,0-1 8-16,-3 0-13 0,0 10 13 0,3 0-11 0,-3 0 11 0,6 2-10 16,-2 7 10-16,-1-6 0 0,0 6 10 0,-3-3-10 15,-4-3 0-15,-4-3 0 0,1 0-11 0,-11 3 11 31,0-1-48-31,-10-2-3 0,-4 6 0 0,-7-12 0 16,-8 5 8-16,-2-12 2 0,-5-2 0 0,-6-1-405 0,-7-4-81 16</inkml:trace>
  <inkml:trace contextRef="#ctx0" brushRef="#br0" timeOffset="146690">27316 820 576 0,'0'0'51'0,"0"0"-41"0,0 0-10 0,0 0 0 16,-4 0 187-16,1 0 35 15,-1 0 7-15,4 0 2 0,0 0-143 0,-7 0-29 16,3 6-6-16,4-6-1 0,0 0-6 0,-7 0-2 15,4 0 0-15,3 0 0 0,0 0-3 0,-7 3-1 16,0-3 0-16,7 0 0 0,-4 0 3 0,4 0 0 0,0 0 0 0,0 0 0 16,0 0-17-16,0 0-3 0,-7 7-1 0,7-7 0 15,0 0 10-15,0 0 3 0,0 0 0 0,0 0 0 16,0 0-16-16,0 0-3 0,0 0-1 0,0 0 0 16,0 0 1-16,0 0 0 0,0 0 0 0,0 0 0 15,0 0-16-15,4-10 0 0,-4 10 0 0,3-6 0 16,-3 6 0-16,7 0 0 0,-7 0 0 0,0 0 0 15,0 0-21-15,0 0 2 0,0 0 1 0,0 0 0 16,0 0-4-16,0 0-1 0,0 0 0 16,0 0 0-16,0 0-6 0,0 0-2 15,0 0 0-15,0 0 0 16,0 0-119-16,0 0-24 0,0 0-5 0,0 0-1 0</inkml:trace>
  <inkml:trace contextRef="#ctx0" brushRef="#br1" timeOffset="150145.04">26377 594 403 0,'0'0'17'0,"0"0"5"0,0 0-22 0,0 0 0 0,4-6 0 0,-4 6 0 0,0 0 436 0,0 0 84 15,7 0 16-15,0 6 3 0,0 4-435 0,0-1-86 16,-4 7-18-16,5 2 0 16,-1-5 0-16,-4 15-11 0,1-6 11 0,-1 3-10 0,1 4 10 0,-1 5 0 15,4 7 0-15,-3 9 0 0,3-3 10 0,0 3 4 16,4 10 1-16,-4 2 0 0,0 4 5 0,0-3 0 15,-4 3 1-15,4 6 0 16,0 3-12-16,0 1-9 0,-3 5 12 0,-1-6-12 16,4 10 16-16,1 0-4 0,-8-1-1 0,0 7 0 0,0-3 1 0,-4-3 1 15,0-1 0-15,1 1 0 0,-4 0 5 0,3 6 1 0,-6-7 0 16,-1 1 0 0,-3 0 6-16,4-7 2 0,2 7 0 0,1-13 0 0,-3 13-27 0,3-10 0 0,3 3 0 0,-3-9 0 15,0 0 12-15,7-3-4 0,-3 0 0 16,-1 3 0-16,1-13-8 0,6 7 0 15,-3-10 0-15,4 7 0 0,-1-13 12 0,1 3-4 0,-1 0 0 0,4-6 0 16,-3 0-8-16,3 0 0 16,-4 6 0-16,1-6 0 0,3-3 0 0,0 3 8 0,0-7-8 0,-3-2 0 15,-1 6 0-15,4-7-9 0,-3-3 0 0,3 1 0 16,-4-1-2-16,-3 1 0 0,4-1 0 0,3 0 0 31,-7 4-13-31,3-16-4 0,-3 9 0 0,4-6 0 0,-1 0 0 0,-3-4-1 0,0-2 0 0,4 0 0 16,-1-10-31-16,1 4-5 0,0-1-2 0,-4 0 0 15,0-9-133-15,0 0-26 0</inkml:trace>
  <inkml:trace contextRef="#ctx0" brushRef="#br1" timeOffset="150845.54">25308 3294 2214 0,'0'0'48'0,"0"0"11"0,0 0 1 0,0 0 3 0,0 0-51 0,0 3-12 0,-3 4 0 0,3-1 0 16,3 0 0-16,4 3-12 0,4-5 3 0,0 5 0 16,6-6 21-16,4 7 5 0,0-4 1 0,8-3 0 15,6 3 22-15,4-3 4 0,3 7 0 0,8-10 1 0,-1 3 3 0,7 3 0 16,4-3 0-16,4-3 0 16,10 3-19-16,0 4-3 0,0-4-1 0,4 3 0 0,-4-6-3 0,7 3-1 15,4 4 0-15,6-1 0 0,-6-6-21 0,3 6 8 16,0-6-8-16,4 3 0 0,10 3 12 0,1-2-3 15,6-4 0-15,0 6 0 0,4-3 11 0,0 0 3 16,7 3 0-16,0-6 0 0,-7 0-1 0,7 4 0 16,3-4 0-16,1 0 0 0,-8 0-11 0,8 0-3 0,6 0 0 0,1 0 0 15,-11 0 0 1,7 0 0-16,3-4 0 0,-3 4 0 0,-3 0 6 0,3 0 1 0,3-6 0 0,-3 6 0 16,4-3-1-16,-4 3 0 0,0-3 0 0,-4-3 0 15,-3 6-6-15,-7 0-8 0,-4 0 11 0,1 0-11 16,-1 0 8-16,-7 0-8 0,-6 0 0 15,-5 0 0-15,1 0 8 0,-4 0-8 16,1 0 0-16,-5 0 0 0,-3 0 8 0,-7 6-8 16,-7-3 12-16,-7-3-12 0,4 0 0 0,-4 0 0 0,-4 0 0 0,1 0-9 31,-4 0-25-31,-4 0-5 0,-3 0-1 0,-4-3 0 16,-3-3-140-16,-4 6-28 0,1-4-5 0,-5-2-907 0</inkml:trace>
  <inkml:trace contextRef="#ctx0" brushRef="#br1" timeOffset="151939.76">30431 4109 1249 0,'0'0'55'0,"0"0"12"0,3-3-54 0,-3 3-13 16,0 0 0-16,0 0 0 0,0-9 102 0,0 9 18 15,0 0 3-15,0 0 1 0,-3 0-17 0,-1 0-3 16,-3 0-1-16,0 3 0 0,0 6-40 0,-4 1-8 0,-3 2-2 0,0 4 0 16,-4 0-28-16,1 12-5 15,-8 3-2-15,4-6 0 0,-4 7-9 0,4-1-1 16,-4-3-8-16,1-3 12 0,3 7-12 0,-4-1 0 0,0 0 0 0,-3-2 0 15,3-4 0-15,-3 6 8 0,0 1-8 0,-4-4 0 16,0-3 0-16,4 3-13 0,3-12 1 0,4 3 0 31,4 2-136-31,-1-11-26 0,4 2-6 0</inkml:trace>
  <inkml:trace contextRef="#ctx0" brushRef="#br1" timeOffset="152202.26">30011 4175 1152 0,'0'0'102'0,"0"-3"-82"16,0 0-20-16,0 3 0 16,0 0 192-16,0 0 33 0,0 0 7 0,0 0 2 15,7 3-138-15,3 7-28 0,-2-1-6 0,2 7-1 0,1 2-13 0,-1 4-2 16,4 7-1-16,-3-7 0 0,7 9 3 0,-4-6 1 15,3 13 0-15,1-7 0 0,3 0-18 0,-3 1-4 16,3-1-1-16,0 0 0 0,0 4-9 0,4-1-1 16,-4 4-1-16,0-13 0 0,-10-3-15 0,-1 9 9 15,8-2-9-15,-4-4 8 16,0-6-108 0,0 3-23-16,-3-4-4 0</inkml:trace>
  <inkml:trace contextRef="#ctx0" brushRef="#br1" timeOffset="154924.25">25573 1068 1522 0,'0'0'33'0,"0"0"7"0,0 0 2 0,0 0 2 0,0 0-36 0,0 0-8 16,0 0 0-16,7-10 0 0,0 10 32 15,-3-6 5-15,6 6 1 0,1 0 0 16,-1 0 17-16,8 0 3 0,-4 6 1 0,4-3 0 16,-1 4-4-16,4 5-1 0,-3 1 0 0,3-4 0 0,-3 13-28 0,0-3-6 15,-1 6 0-15,-3-6-1 0,-3 3-11 0,-1 0-8 16,-2-3 9-16,2 3-9 15,-6-4-23-15,-1-5-10 0,-3 6-3 0,0-7 0 16,4 7-60-16,-4-16-12 0,0-3-2 0,0 10-1 16,0-10-75-16,0 0-15 0,0 0-3 0</inkml:trace>
  <inkml:trace contextRef="#ctx0" brushRef="#br1" timeOffset="155251.01">26197 723 1792 0,'0'0'80'0,"4"-3"16"15,-4 3-77-15,0 0-19 0,0 0 0 0,10 0 0 16,1 0 27-16,-4 3 1 0,4 9 1 0,-4-2 0 15,-7-1 21-15,0 10 4 0,0 3 1 0,-7 3 0 16,-4-6-7-16,0 22 0 0,-6-7-1 0,-4 13 0 0,-4 0-18 0,0 3-3 16,-3 4-1-16,-4 8 0 0,-7-8 14 0,1 8 2 15,-5 1 1-15,1 3 0 0,0 9-26 0,-8-3-6 16,1 4-1 0,0 5 0-16,-1-9-1 0,-3 3 0 0,-3 4 0 0,3-10 0 0,7 3 0 0,4-6-8 15,-1-3 12-15,12-1-4 16,2-8-112-1,12-1-24-15,-1-9-4 0</inkml:trace>
  <inkml:trace contextRef="#ctx0" brushRef="#br2" timeOffset="160845.92">25375 4395 1036 0,'0'0'46'0,"0"0"10"0,-3-3-45 0,-4 3-11 16,7 0 0-16,0 0 0 0,0 0 175 0,0 0 33 16,3-10 6-16,-3 1 2 0,7 6-145 0,0-4-29 15,0-2-6-15,4 6 0 0,0-7-18 0,-1 7-3 16,4-6-1-16,4 3 0 0,0-7-6 0,-1 1-8 0,-3-7 11 15,0-3-11-15,8 3 20 0,-5-6-4 16,1-6 0-16,3-1 0 0,0 1 6 0,4-4 1 16,0-2 0-16,3 5 0 0,-3-2 1 0,6-7 1 15,1 0 0-15,0 7 0 0,7-7 5 0,-1 7 1 16,8 2 0-16,0-9 0 0,0 10-13 0,7-10-2 16,0 10-1-16,0 0 0 0,3-1 3 0,1 1 1 15,-1-4 0-15,4-5 0 0,4 5-19 0,-1-6 0 0,1-3 0 0,-1-9 0 16,1 0 0-16,3-7-11 0,3-2 2 0,4-1 0 15,4-3 9-15,-1-6 0 0,1-10 8 0,3 4-8 16,-7-7 11-16,4 1-3 0,7-14 0 0,-1-2 0 16,-6 6-28-16,3-6-7 0,-3 6-1 15,3-13 0-15,3-3 0 0,8 4-1 0,3 5 0 16,1-2 0-16,-1-1-1 0,7-2 0 0,11-1 0 16,0 4 0-16,-4 5-130 0,11-2-25 0,7-10-6 0</inkml:trace>
  <inkml:trace contextRef="#ctx0" brushRef="#br2" timeOffset="163765.96">25513 3721 853 0,'0'0'37'0,"-11"6"9"0,11-6-37 0,-14 3-9 0,4 6 0 0,-4 1 0 15,-1-1 52-15,5-6 9 0,-1 4 2 0,4-1 0 16,-3-6-23-16,10 0-5 0,0 0-1 0,0 0 0 15,-7 6-18-15,7-6-3 0,0 0-1 0,0 0 0 16,0 0 7-16,3-6 1 0,-3 6 0 0,7-13 0 0,4 10 7 0,3-12 1 16,-4 8 1-16,5-2 0 0,2-1 3 0,4 1 0 15,-3 0 0-15,10-4 0 0,4-6 3 0,0 10 1 16,6-7 0-16,1 1 0 0,4 2 4 0,2-3 0 16,8-3 1-16,4 1 0 15,3-1-12-15,7-3-2 0,0 0-1 0,7 0 0 0,0-3-10 16,7 0-1-16,7-10-1 0,4 4 0 0,3-4 4 15,1 4 1-15,-1-10 0 0,11 1 0 16,7-1-19-16,-4-3 0 0,0 9 0 0,4-15 0 16,7 9-17-16,-3 1-7 0,-5 5-2 0,5-6 0 15,-1 1 14-15,1 2 4 0,-4 0 0 0,-1 7 0 0,-2-3 8 0,3 2 0 16,3-2 0-16,1 2-8 0,-8 4 8 0,4-3 0 16,3 12 0-16,1-16-8 0,-4 10 8 0,-4-3 0 15,0 6 8-15,4-6-8 0,4 3 8 0,-8-3-8 16,-7 3 10-16,1-4-10 15,-1-2-89-15,0 0-24 0,75-16-5 0,-54 6-1 0</inkml:trace>
  <inkml:trace contextRef="#ctx0" brushRef="#br2" timeOffset="165100.9">25241 2413 460 0,'0'0'20'0,"0"0"5"0,-3 0-25 0,-4 0 0 16,0-6 0-16,7 6 0 0,-7 0 212 0,3-7 38 16,-3 7 7-16,7 0 2 0,0 0-147 0,0 0-30 15,0 0-6-15,0 0 0 16,0 0-19-16,0 0-3 0,0 0-1 0,0 0 0 0,11 0-40 0,-4 0-13 16,3 0 8-16,1 13-8 0,-1-7 0 0,1-3 0 15,3 7-8-15,0 9 8 0,4-10 0 0,-1 7-9 16,1 2 9-16,3 1 0 15,4 3 0-15,-4-3 0 0,4-3 0 0,3 12-8 0,-3-12 8 0,3 9-8 16,-3 0 8-16,6 6-8 0,5 1 8 0,-5 2 0 16,5-9 0-16,-1 3 0 0,0 4 0 0,4 5 8 0,3-2-8 15,1 2 8-15,3 1-8 0,-1 3 8 16,8 3-8-16,0-3 8 0,0 2-8 0,-3 8 9 16,-1-1-9-16,0-3 10 0,4 3-10 0,-3 0 0 15,3 3 0-15,-4-6 0 0,0 10 0 0,4-1 0 0,0-2 0 0,-3 5 8 16,-1-2-8-16,-3-4 0 0,3-3 0 0,1 3 0 15,3 1 0-15,3-1 0 0,4 0 0 0,3 1 0 16,8 5 0-16,0-5 0 0,-1-1 0 0,4-3 0 16,4-3 35-16,6 6 1 0,1-2 1 0,-4 2 0 15,-3 0-27-15,3 1-10 0,-3-1 0 0,3 0 9 16,3 0-9-16,-2 1 0 0,-5 2 0 16,-6 4 0-1,-4-10-24-15,3 3-8 0,-3 1 0 0,0 8-836 0</inkml:trace>
  <inkml:trace contextRef="#ctx0" brushRef="#br2" timeOffset="174044.35">26367 4686 57 0,'0'0'0'0,"0"0"0"16,0 0 0-16,3 10 0 0,-3-10 43 0</inkml:trace>
  <inkml:trace contextRef="#ctx0" brushRef="#br2" timeOffset="176016.71">26525 4903 115 0,'0'0'10'0,"0"0"-10"15,0 0 0-15,0 0 0 0,0 0 137 16,0 0 26-16,0 0 5 0,-3 0 0 16,3 0-75-16,0 0-15 0,0 0-3 0,-11 0-1 15,4 0 6-15,7 0 0 0,0 0 1 0,0 0 0 0,-10 0-23 16,10 0-5-16,0 0-1 0,-7 0 0 0,0-6-16 0,7 6-3 16,0 0-1-16,-8-7 0 0,8 7-24 0,0 0-8 15,-7 0 0-15,7 0 0 0,-3-3 0 0,3 3 0 16,-7-6 0-16,7-4 0 0,-4 7 0 0,1-6 0 0,-1 6 0 0,4-4 0 15,0 1 12-15,-3 0 0 0,6-3-1 0,-3-1 0 16,-3 4 1-16,3-4 1 0,0-5 0 0,0 2 0 16,3 4 2-16,1-4 0 0,-4 1 0 15,0-7 0-15,3 0-7 0,1 7 0 16,-4-1-8-16,3-6 12 0,1 7-12 16,-1-7 0-16,1 6 0 0,3-6 0 0,-3 7 0 0,-1-7 0 0,1 3 0 15,-1 1 0-15,1-1 0 0,-1 0 0 16,1-6 0-16,-4 10 0 0,0-1 0 0,3-9 0 15,1 4 0-15,-1-1 0 0,1 6 0 0,-1-6 0 0,1 7 0 0,-4-1 0 16,3-2 15-16,1-1-3 0,-1-3-1 0,1 10 0 16,-1-4-11-16,-3 1 0 0,0-4 0 0,0 3 0 15,4 1 0-15,0-1 10 0,-1 4 1 0,1-7 0 16,-8 4-11-16,8 2 8 0,-1-2-8 0,1 2 8 16,-8-2-8-16,4-1 0 0,0-2 0 0,4 2-11 15,-1-6 11-15,-3 7 0 0,-3-4 0 0,3-3 8 0,3 0-8 0,-3 7 0 16,0-7 0-16,0-3 0 0,0 3 0 0,0-3 0 15,-3 0 0-15,-1 4 0 0,1-4 11 0,3 0-3 16,3 0 0-16,-3 3 0 0,-3 6-8 0,-1-5 0 16,4 5 0-16,-3-9-11 0,3 9 11 0,0-5 0 15,0 5 0-15,0-6 0 0,0 10 0 0,0-4 0 16,-4 1 0-16,4-7 0 16,4 10 0-16,-1-7 0 0,-3 0 0 0,0 1-8 0,-3 5 8 0,3-9 0 15,0 7 0-15,0-7 0 0,0 6 0 0,0-9 0 0,0 7 0 0,-4-1 0 31,-3-3 0-31,0 1 0 0,10 2 0 0,-6 0 0 0,-1 4 0 0,4-7 0 16,0 6 0-16,0 1 0 0,0 2 0 0,-3 1 0 16,-1-4 0-16,4 4 8 0,4 0-8 0,-4 5 0 15,-7-8 0-15,7 2 8 0,-4 4-8 0,4-3 0 16,0-4 0-16,-3 10 0 0,3-13 0 0,0 10 0 0,0-3 0 0,3-4 0 16,-6-2 0-16,3 5 0 0,0-2 0 15,0-1 0-15,3 0 0 0,-3 4 0 16,0-7 0-16,4 4 0 0,3-1 0 0,-4 4 0 0,-3-4 0 0,0-5 0 15,7 8 0-15,-3 1 0 0,-8-4 0 0,4 1 0 16,0-1 0-16,0 4 0 0,0-10 0 0,-3 9 8 16,3-2-8-16,-4-1 0 0,8-2 0 0,-4 2 8 0,-4 1-8 15,4-7 0-15,4 6 0 0,-4-6 0 0,0 10 0 0,3-7 0 16,1-2 0-16,-1 8 0 0,5-2 0 0,-8-7 0 16,0 9 0-1,0-2 0-15,3-1 0 0,1 1 0 0,-4 2 0 0,-4-8 0 16,4 5 0-16,0 0 0 0,4-2 0 0,-4 2 0 15,0-6 0-15,0 16 0 0,3-16 0 0,1 10 0 0,-4-4 0 16,0 4 0-16,0-3 0 0,0-1 0 16,3 4 0-16,-3-10 0 0,0 9 0 0,0 1 0 15,0-4 0-15,0 1 0 0,-3 2 0 0,-1-2 0 16,8 3 0-16,-4-4 0 0,0 4 0 0,0-4 0 0,-4 4 0 0,4-1 8 16,-3 4-8-16,3-7 0 0,-4 4 0 0,1-4 8 15,-1 4-8-15,0 6 0 0,1-10 0 0,-1 4 0 16,1 3 0-16,3-4 0 0,-4-2 0 0,4 2 0 15,0 1 0-15,0-4 0 0,0 10 0 0,0-6 0 0,-3-4 0 0,-1 4 0 16,1-10 0-16,3 10 0 0,0-4 0 0,0 1 0 16,-4-4 0-16,1 0 0 0,-1-3 0 0,4 7 0 15,-3-10 0-15,-1 6 0 0,1 1 0 0,-1-1 0 16,1 0 11-16,3-3-3 0,0 7 0 0,-4-10 0 16,4 3-8-16,0 0 10 15,0-3-10-15,0 3 10 0,7-2-10 0,-7-1 0 16,4 0 0-16,-1 3 0 0,1-13 0 0,-1 17 0 0,-3-13 0 0,7 12 0 15,-7-3 0-15,4-3 0 0,3-6 0 0,-7 3 0 16,0 9 0-16,3-9 0 0,4 3 0 0,-3-6 0 16,-4 6 0-16,0 9 0 0,3-9 0 0,1-6 0 15,0 6 0-15,-1 0 0 0,-6 0 0 0,3 0 8 16,0-6-8-16,3-3 0 0,-6 6 0 0,3-4 0 16,0 4 0-16,0-3 0 0,0 3 0 0,0 0 0 15,-4-9 0-15,8 12 0 0,-4 0 0 0,0-7 0 0,-4 7 0 0,4-3 0 16,0 7 0-16,4-11 0 0,-4 7 0 0,3 0 0 15,-3 0 0-15,4 1 0 0,-1-1 0 0,1 0 0 16,-4 0 0-16,0 3 0 0,3-3 0 0,1-6 0 16,-4 6 0-16,3 3 0 0,-3 3 0 0,0-3 0 15,0-3 0-15,0 4 0 0,0-4 0 0,0 9 0 16,-3-6 0-16,3-3 8 0,-4 10-8 0,4-10 0 16,-3 6 0-16,3 4 0 15,0-1 0-15,0-6 0 0,-4 7 0 0,4-7 0 16,4 16-23-16,-4-7-6 0,-7 1-2 0,7 0 0 15,0 5-17-15,0-2-4 0,-4-6-1 0,4 12-715 0</inkml:trace>
  <inkml:trace contextRef="#ctx0" brushRef="#br2" timeOffset="177454.19">26296 4583 57 0,'0'0'0'0,"-3"3"0"0,3 6 0 0,-4 1 0 0,0-1 152 0,4 1 24 16,-3-7 6-16,3 6 1 0,-4 1-91 0,4-10-17 16,0 0-4-16,-3 9-1 0,3-9-12 0,0 0-2 15,0 0-1-15,-4 3 0 0,4-3-33 0,0 13-6 16,0-13-2-16,0 6 0 0,0-6-14 0,0 3 0 16,-3 7 0-16,3-10 0 15,0 9 0-15,0-9 0 0,0 0 0 0,0 0 0 16,3 9 0-16,-3-9 0 0,4 3 0 0,-4-3 0 15,0 0 0-15,0 0 0 0,0 0-8 0,0 0 8 0,0 0 0 0,0 0 0 16,0 0 0-16,0 0 0 0,0 0 0 0,0 0 16 16,7 0-4-16,-4-9 0 0,1 6 5 0,3-6 1 15,-3-1 0-15,3 1 0 0,-4-4-4 0,1 1-1 16,-1-1 0-16,1 4 0 0,-1-10-5 0,1 6-8 0,3-5 11 0,-4 5-11 16,1-6 8-16,-4-3-8 0,3 10 0 0,1-17 0 15,3 7 0-15,-3 4 0 0,-1-4 0 0,1 0 0 16,-1-10 23-16,1 10-3 0,-1-9 0 0,1 6 0 15,-1-3 8-15,4-4 2 0,-3 1 0 0,-1 0 0 16,4-1-30-16,-3 7 0 0,3-3 0 0,-3-3 0 16,-4-1 8-16,7 1-8 0,-4 0 11 0,1-4-11 15,-1 7 8-15,1-10-8 16,3 1 0-16,-4 5 0 0,4-2 0 0,0-1 0 0,-7-2-12 0,7 5 3 0,1 1 9 0,-1 0 0 16,-4 6 0-16,1-4 0 0,-1-2 0 15,4 0 0-15,-3-1 0 0,-1 7 0 0,1-3 8 0,-1-3-8 16,4 5 8-16,-3-5-8 0,-1 3 0 15,1-3 0-15,3 5 0 0,-3-5-8 16,-1 0 20-16,1-1 5 0,-4 1 1 0,0 0 0 16,3 2-6-16,1 4 0 0,-1-6-1 0,1 3 0 15,-1 3-11-15,1-7 8 0,-1-5-8 0,1 2 8 0,-1 4-8 0,1-1 0 16,-1-2 0-16,1 3 8 0,-1-1-8 0,-3-5 0 16,8 8 0-16,-5-2 0 0,-3 0 0 0,4-1 0 15,-1 4 0-15,1-3 0 0,-1-1 0 0,-3 1 8 16,0 6-8-16,4-6 0 0,-1-1 0 0,-3 4 0 15,0-3 0-15,4 6 0 0,-4-7 23 0,0 1-1 0,0 0 0 0,3 2 0 16,1-2-22-16,-4 6-13 0,3-7 1 0,-3 1 1 16,0 9 11-16,0-9 0 15,4-1 0-15,-4 1 0 0,-4 3 14 0,4-3-2 16,0-4 0-16,0 1 0 0,-3 2-12 0,-1 1-12 16,1-1 3-16,-1-5 0 0,1 2 9 0,-1-5 8 15,1 8-8-15,-1 1 11 0,1-1-11 0,-1 7 0 16,1-6 0-16,-1 3 0 0,-3-4 0 0,3 7 0 0,1-3 0 0,-1 6 0 15,1-9 13-15,-4 6 1 16,7-3 0-16,0 2 0 0,-4 8-1 0,4-4 0 0,0-10 0 0,-3 4 0 16,3 6-13-16,0-3 9 0,0 0-9 0,0 0 8 15,0 3-8-15,0-6 0 0,-4 6 0 0,4-3 0 16,0-4 0-16,0 8 0 0,0-8 0 0,0 4 0 16,-3 3 0-16,3-9 0 0,-4 3 0 0,4 6 0 15,-3 9 0-15,3-9 0 0,3 3 0 0,-3 7 8 16,-3-7-8-16,3 7 0 0,0-10 0 0,0 3 0 15,0 6 0-15,0 4 8 0,0-10-8 0,0 16 0 0,0-16 0 0,0 10 0 16,0-1 0-16,0 4 0 16,0 0-32-16,0 6-3 15,0 0 0-15,7-3 0 16,-7 3-13-16,3-10-2 0,-3 10-1 0,4 0 0 0,-1-9-9 0,-3 9-1 0,4-10-1 0,-4 10-374 16,0 0-74-16</inkml:trace>
  <inkml:trace contextRef="#ctx0" brushRef="#br2" timeOffset="178689.37">26300 4690 460 0,'0'0'41'0,"0"0"-33"15,0 0-8-15,0 0 0 0,0 0 107 0,0 0 19 16,0 0 4-16,0 0 1 0,0 0-79 0,0 0-15 16,0 0-3-16,0 0-1 0,0 0-18 0,0 0-4 15,0 0-1-15,0 0 0 0,7-4-10 0,3-2 0 16,-3 6 0-16,0-9-11 0,-3 9 11 0,3-13-8 16,-4 10 8-16,1-3-8 0,3-7 8 0,-3 4 0 15,-4-1 0-15,7-2 0 0,-4-1 0 0,4 1 0 0,-3-4 0 0,3 0 0 16,0-2 9-16,0-4-9 0,-4 0 12 15,1 0-12-15,3-3 24 0,0-7-1 0,0 7-1 0,0-6 0 16,-3-4 4-16,3-2 1 0,0 2 0 0,0-2 0 16,0 2-4-16,0-6-1 0,4 1 0 0,-4 5 0 15,0-6-11-15,3 1-3 16,-6-7 0-16,6 3 0 0,1-3-8 0,0 0 0 16,-4-4 0-16,-4 7 8 0,4-6-8 0,0 6 0 15,-3-6 0-15,3 9 8 0,0-2-8 0,-4 2 0 0,1-3 0 0,3 0 0 16,0 3 0-16,0 0 0 0,0-2 0 0,0 8 8 15,-3-15-8-15,6 15 0 0,-3-12 0 0,0 10 0 16,4-4 0-16,-4 0 0 0,0-3 0 0,0 7 0 0,0-10 0 0,0 3 0 16,0 3 0-16,0-9 0 15,0 9 0-15,-3-3 0 0,0 3 0 0,-1-3 0 0,1 4 0 16,-1 5 0-16,1-15 0 0,-1 16 0 0,-3-17 0 0,0 11 0 16,0-4 0-16,0-6 0 0,0 6 0 0,0 3 0 15,0-3 0-15,0 0 8 0,0 3-8 0,0 1 0 16,-3-4 0-16,3 9 0 0,0-9 0 0,0 3 0 15,0 1 0 1,0-1 0-16,0 6-18 0,3-2 1 0,1-1 0 0,-1 1 0 16,1 2-6-16,-1 4-1 0,1-1 0 0,3-8 0 15,-4 8-27-15,1 1-5 0,-1 0-2 16</inkml:trace>
  <inkml:trace contextRef="#ctx0" brushRef="#br2" timeOffset="179953.3">26384 513 529 0,'0'0'23'0,"0"0"5"0,0 0-28 0,0 0 0 0,0 0 0 0,0 0 0 16,0 0 31-16,0 0 0 0,0 0 0 0,0 0 0 15,0 0-31-15,0 0 8 0,0 0-8 0,-3 9 0 16,-1 0 0-16,4 1 0 0,-3-1 0 0,3 4 0 16,-4-1 9-16,4 1-1 0,0-7 0 0,0 7 0 0,0 6-8 0,0-7 0 15,0 10 0-15,0-3 0 16,4-7 0-16,-4 7 0 0,-4 0 0 0,4-3 0 0,0 6 18 0,0-4 2 16,0 4 0-16,0 7 0 0,0-7 12 0,-3 3 4 15,3 3 0-15,0-3 0 0,-4 3-36 0,4 4 0 16,0 2 0-16,0 4 0 0,0-7 0 0,0 0 0 15,0-6 0-15,0 7 0 0,-3-1 0 0,3-3 0 16,0-2 0-16,0 5 0 0,0-3 26 16,0-3-2-16,0 3 0 0,0-3 0 15,0 4 13-15,0 2 3 0,0 0 0 0,0-5 0 0,0 11-32 0,3-2-8 16,-3-1 0-16,0 4 0 0,0-7 0 0,0 4 0 16,4 2-8-16,-4-2 8 0,0-1 0 0,0-2 0 15,0-1 0-15,3 7 8 0,-3-4 8 0,0 7 3 16,4-7 0-16,-4 7 0 0,0 0-11 0,3-7-8 15,-3 4 9-15,0-4-9 0,4 1 0 0,-4-4 0 16,-4 7 0-16,4-4 0 0,0 1 0 0,0-4 0 0,0 1 0 0,-3 5 0 16,3-12 8-16,-4 7-8 0,4 5 0 0,-3 1 9 15,3-10 22-15,0 4 4 0,0-1 1 0,0 0 0 16,0 1-4-16,0-1 0 0,0-6 0 0,3 3 0 16,-3-3-17-16,0 4-4 0,0-4-1 0,4 3 0 15,-1-6-10-15,-3 9-14 0,0-3 3 0,0-2 1 16,0 5 18-16,4-9 3 0,-4 9 1 0,0-3 0 15,0-2-12-15,0 2 0 0,0-3 0 0,3 3 0 16,-3-6 0-16,4 0-17 16,-1 0 4-16,-3 6 1 0,4-6 12 0,3 0 0 0,-4 0 0 0,1 0 0 15,3 6 0-15,-3-6 16 0,3 3-3 0,0 0-1 16,0 0-12-16,-4-3 0 0,4 7 0 0,-3-4 0 16,-1 3 0-16,1 3 0 0,-1-9 0 0,1 3 0 0,-4 0 0 15,0 4 0-15,3-11 0 0,-3 4 0 16,-3 0 0-16,3 0 0 0,0 3 0 0,3-3 0 15,-3-6 0-15,0 9 0 0,0-3 0 0,0 0 0 0,0 3 0 0,4-3 0 16,-4 3 0-16,0 0 0 0,0 3 0 0,4-3 0 16,-4 7 0-16,0-1 0 0,3-3 0 0,1 4 0 15,-1-1 0-15,1-6 0 0,-8 10 0 0,8-7 0 16,-1 0 0-16,1-3 0 0,-4 10 0 0,3-7 0 16,-3 0 0-16,7-3 0 0,-3 3 0 0,-4-2 0 0,0-5 0 0,0 8 0 15,7-14 9-15,-4 17-9 0,-3-13 8 0,4 3-8 16,-1-1 0-16,-3 8 0 0,0-10 0 0,0 2 0 15,0 1 0-15,4 0 0 0,-4-3 0 0,3 3 0 16,-6-6 0 0,3 3 0-16,3-7 0 0,1 7 0 0,0 0 0 0,-4-4 0 15,3 1 0-15,1-3 0 0,3-1 0 0,-4-2-19 16,-3 2 3-16,0-2 1 16,7-1-57-16,-3 0-11 0</inkml:trace>
  <inkml:trace contextRef="#ctx0" brushRef="#br0" timeOffset="192662.5">19008 10632 1324 0,'-11'16'118'0,"11"-13"-94"0,-3 6-24 0,-4 1 0 16,3-1 144-16,0 3 24 0,-3-2 4 0,4-1 2 15,-1 4-143-15,4-1-31 0,-3 1 0 0,3-4 0 16,-4 1-12-16,4 2 12 0,4 4-13 0,-4 0 5 16,0-7 8-16,0 10 0 0,0-7 0 0,0 10 0 0,0 0 0 0,0 3 9 15,0 0-1-15,0-3-8 0,-4 10 36 0,4-1 1 16,0-3 0-16,-3 7 0 0,-1-4 12 0,4 4 3 15,0-4 0-15,0 7 0 0,4-4-24 0,-1 1-4 16,1 2 0-16,-1-2-1 0,1 6-10 0,3-1-1 16,0 1-1-16,0-3 0 15,0 2-2-15,4 1 0 0,-4 3 0 0,0-3 0 0,0 3 6 0,0-3 1 16,-4-1 0-16,1 4 0 16,-4 0-5-16,3 6-1 0,1 1 0 0,-4-4 0 0,-4 6-10 0,4-3 8 15,0 3-8-15,0 1 8 0,0-1-8 0,-3 0 8 16,3 1-8-16,0 5 8 0,0-6-8 0,-4 7 0 15,4-4 0-15,4-2 0 0,-4 5 0 0,3-5 0 0,-3-1 0 0,8-6 0 16,-5 13 0-16,8-10 0 16,-4 6 0-16,0-2 0 0,0-1 0 0,0 0 0 15,0 0 0-15,0-2 0 0,-3 2 0 0,-1-3 0 0,4 3 0 0,-3 4 0 16,3-4 0-16,-4 7 0 0,4-7 0 0,-3 0 0 16,-1 1 0-16,1 5 0 0,-1-12 0 0,1 7 0 15,-1-1 0-15,4 0 0 0,-7 7 0 0,4-7 0 16,0 10 0-16,-1-10 0 0,1 0 0 0,-1 1 0 15,4-4 0-15,-3 0 0 0,-1-3 0 0,4 6 0 16,-3 1 0-16,-1-1 0 0,4-3 0 0,0 4 0 16,-3-11 0-16,0 8 0 0,-1-1 0 0,1-3 0 15,-1 3 0-15,-3-6 0 16,0 9 0-16,0-3 0 0,0 1 8 0,0-4 0 16,0 6 0-16,0-6 0 0,-3 0-8 0,-1-3 8 0,4-3-8 0,0 3 8 15,0 6-8-15,0-6 0 0,0-4 0 0,0 1 0 16,4 3 0-16,-4-3 8 0,3-7-8 0,1 7 8 15,-1-3-8-15,1-4 0 0,-1 1 0 0,1-4 0 16,-1 0 0-16,1 1 0 0,-1 9 0 0,1-7 0 16,-4 4 0-16,3-4 0 0,1 7 0 0,-1-7 0 0,-3 4 11 0,4-3-3 15,-4-4-8-15,3 3 12 0,-3-2 4 0,0-4 0 16,0-3 0-16,4 6 0 0,-4-6-4 0,4 1 0 16,-4-4 0-16,0-1 0 0,0 8-3 0,0-7-1 15,0 0 0-15,0 0 0 0,0 0-8 0,0-1 8 16,0-2-8-16,0 3 8 0,0-3 4 0,-4 0 0 0,4-3 0 0,0 2 0 15,0-5-4-15,0 6 0 0,0-7 0 0,-4 7 0 16,4-6 20-16,0-4 3 0,0 4 1 0,0-4 0 16,0 4-32-16,4-4 0 0,-4 0 0 0,0 4 0 15,4-4 0-15,-4 1 0 16,0-1 0-16,0-6 0 0,3 7-10 0,-3-1-8 16,0-9-2-16,0 9 0 0,0 1 3 0,0-1 0 15,0-2 0-15,0 2 0 0,0-3-5 0,-3 4-1 16,3-4 0-16,0 3 0 15,0-9-5-15,-4 10 0 0,4-1-1 0,0 4 0 16,-4-7 1-16,1 0 1 0,3 4 0 0,-4-1 0 16,1 4-15-16,-1-7-3 0,4-6-1 0,-3 9-1033 0</inkml:trace>
  <inkml:trace contextRef="#ctx0" brushRef="#br0" timeOffset="201935.51">20570 9080 806 0,'0'0'72'0,"0"0"-58"0,0 0-14 0,0 0 0 0,0 0 124 0,0 0 21 16,0 0 5-16,0 0 1 16,0 0-91-16,0 0-19 0,0 0-3 0,0 0-1 15,-7 6-22-15,4-3-5 0,3-3-1 0,-7 6 0 0,3 1-9 0,-3-7 0 16,0 6 0-16,4-3 8 0,-4 3-8 16,0-3 8-16,0 7-8 0,-1-7 8 0,1 6 23 0,0-2 4 15,0-4 1-15,0 9 0 0,-3-2 3 0,-1 2 1 16,0-2 0-16,1 5 0 0,-1-2-20 0,1-1-4 15,-1 7-1-15,-3-3 0 0,3 3-3 0,-3 3 0 0,0 0 0 0,0-4 0 16,0 11 17-16,3-7 3 0,-3 0 1 0,7 0 0 16,-3 0-21-16,-1-1-12 0,8 1 12 0,-4 0-12 15,3 7 21-15,0-7-2 0,4 6-1 0,0-3 0 16,4-3 0-16,0 0 0 0,-1 6 0 0,4-3 0 16,0 3-5-16,0-6-1 0,0 6 0 0,0-2 0 15,4 5 5-15,-1 0 1 0,-2-9 0 0,2 10 0 16,1-1-18-16,-1-9 0 15,1 9-11-15,-1-9 11 0,5-3 0 0,-5 0 0 0,4-4 0 0,4 1 9 16,-4-3-9-16,4-4 0 0,-1 1 0 16,1-7 0-1,3 6-113-15,0-6-19 0,0-3-3 0,1 0-457 0,2 0-92 0</inkml:trace>
  <inkml:trace contextRef="#ctx0" brushRef="#br0" timeOffset="202720.7">20673 9666 633 0,'0'0'28'0,"0"0"6"0,0 0-34 0,0 0 0 15,0 0 0-15,0 0 0 16,0 0 356-16,0 0 64 0,0 0 12 0,0 0 4 0,3 9-358 0,-3-2-78 16,4 2 0-16,-1 1-11 0,-3 2 11 0,4-2-12 15,-1 2 12-15,4-3-12 0,-3 7 12 0,-4-3 0 16,0-1 0-16,4 1 0 0,-4-4 0 0,0 1 0 16,0 2 0-16,0-2-8 0,3-1 39 0,1 0 8 15,-4-9 1-15,0 0 1 0,0 0 11 0,0 0 1 0,0 0 1 0,0 0 0 16,0 0-17-16,0 0-3 0,7-6-1 0,0 3 0 15,0-6 1-15,0-1 0 0,3 7 0 0,-3-10 0 16,4 4-34-16,0-4 0 0,-4-2 0 0,3 2 0 16,4-6 0-16,-3 4 0 0,0-4 0 0,-1 0 0 15,4 7 0-15,-3-7 15 0,-1 9-3 0,1-2-1 0,-4 2-19 0,0 1-4 16,0 3-1-16,0-1 0 0,0-2 13 0,0 6 0 16,0-6 12-16,0 9-12 0,0-10 0 0,4 7 0 15,-4 3 0-15,4-6 0 0,-1 6 12 16,1 0-4-16,-1 0 0 0,1 0-8 15,3 9 0-15,-3-3-12 0,-4-2 0 0,3 8 0 0,-3-3 12 16,0 4 0-16,1 3 0 0,-5-4 10 16,-3 1-10-16,4 2 0 0,-1 1 0 0,1-3 0 0,-4 2 0 0,0-2 0 15,3-4 0-15,1 4 0 16,-4-4 8-16,3-6 0 0,1 7 0 0,3-4 0 0,-7-6-8 0,3 3 0 16,-3-3 0-16,11 0 0 0,-4 0 9 0,0 0-9 15,0-9 10-15,0 9-10 0,0-10 17 0,4 4-2 16,-8-3-1-16,8-1 0 0,-4-2-14 0,-4-4 0 15,1 4 0-15,3-1 0 0,-3 0 12 0,3-2-4 16,0-7-8-16,0 9 12 0,0 1-12 0,-4-4 0 0,4 7 0 0,0-4 0 16,1 4-9-16,-1-4 9 0,3 4 0 0,1-1-9 15,-1 7 9-15,1 0-10 0,-1-3 10 0,1 3-10 16,3-4 10-16,-3 7 0 0,3-3 0 0,-4 3 8 16,1 3-8-16,-4-3-12 0,-7 0 4 0,11 0 0 15,-1 7 8-15,-3 2 0 0,0-3-9 0,4 10 9 16,-4-3 0-16,0-1 0 0,0 7 0 15,0-7 0-15,0 10 13 0,0-3-2 16,0-6-1-16,0 9 0 0,-3-3-10 0,3-7 0 0,0 7 0 0,0-7 8 16,0 4-8-16,0-3 0 0,0-1 9 0,0-2-9 15,4-7 0-15,-4 6 0 0,-4 1-12 0,5-10 4 32,2 9-77-32,-3-9-15 0,-7 0-4 0,0 0 0 15,0 0-112-15,4-9-22 0</inkml:trace>
  <inkml:trace contextRef="#ctx0" brushRef="#br0" timeOffset="203326.34">21484 8901 1634 0,'0'0'72'0,"0"0"16"16,0 0-71-16,0 0-17 0,0 0 0 0,0 0 0 15,0 0 65-15,7 9 10 0,0-2 1 0,0-4 1 0,-3 0-30 0,6 6-7 16,1 1 0-16,0-1-1 0,-1 1-1 0,1-7 0 16,6 6 0-16,-2 0 0 0,2 1-14 0,1-1-4 15,3 4 0-15,4-1 0 0,3-2-1 0,0 2-1 16,-3-2 0-16,3 9 0 0,4-1-5 15,-4-2-1-15,-3 6 0 0,-4-3 0 16,7 3 3-16,-7 0 0 0,0 0 0 0,1 3 0 16,-12 0 12-16,4-3 2 0,0 6 1 0,-3-3 0 15,-4 6-18-15,4-2-4 0,-1-4-8 0,-3 6 12 16,0-3-4-16,-3-3-8 0,3-3 11 0,0 7-11 16,4-7 9-16,-8-1-9 0,1-2 0 0,-1 0 9 0,8-3-9 0,-4 3 8 15,-7-7-8-15,0 7 8 0,3-6-8 0,-3 8 8 16,0-5-8-16,0-3 8 0,-7-1 0 0,4 1-8 15,3 2 12-15,-4-2-4 0,-10 6 7 0,7-4 1 0,0-5 0 16,0 9 0-16,-4-7-3 0,1 1 0 0,-4 6 0 0,3-7 0 16,8-2-13-16,-8-1 0 0,-3 0 0 0,3-5 0 31,4 2-36-31,0-3-9 0,0-3-3 0,0 0-1124 0</inkml:trace>
  <inkml:trace contextRef="#ctx0" brushRef="#br0" timeOffset="208260.78">19946 9102 172 0,'0'0'16'0,"0"0"-16"16,0 0 0-16,0 0 0 0,7-4 132 0,-7 4 24 15,0 0 5-15,7-3 1 0,0-3-78 0,-3-3-15 16,-1 6-3-16,4-4-1 0,-3-5-8 0,-1 9-1 16,1-4-1-16,-1-2 0 0,-3 9-11 0,0-3-3 15,0 3 0-15,4-10 0 0,0 1-23 0,-1 6-5 16,-3-7-1-16,4 1 0 16,-4 6 3-16,0-3 0 0,0 6 0 0,-4-13 0 0,4 4 33 0,-3-1 8 15,-1 7 0-15,0-6 1 0,1-1 9 0,-1 7 2 16,1-6 0-16,-1-1 0 0,-3 7-16 0,4-3-4 15,-4 0 0-15,0-1 0 0,-4-2-12 0,8 6-2 16,-5-3-1-16,1 2 0 0,0 1-7 0,-3-3-2 0,6 3 0 0,-3-3 0 16,0 2-24-16,0-2 0 0,0 3 8 0,0 3-8 15,3-3 0-15,-6-3 0 0,-1 6 0 0,4 0 0 16,0 0 0-16,0-3 0 0,0-4 0 0,0 14 8 16,0-4 3-16,0-3 0 0,0 0 0 15,0 9 0-15,-4-6-3 0,4 7-8 0,0-1 12 0,0 4-4 16,0-4-8-16,-4 10 0 0,4-7 0 15,4 7 0-15,-4 0-8 0,0-3 8 16,0 6 0-16,3-4 0 0,1 11 0 0,-1-4 0 16,1-3-9-16,-5 0 9 0,5 9 0 0,-1-9 0 0,1 3 0 0,-1 0 0 15,-3-3 0-15,4 0 0 0,-4-3 0 0,3 3 0 16,1 6 0-16,-4-6 16 0,3 3-4 0,1-3 0 16,-1 3 18-16,-3 0 3 0,3-3 1 0,1 0 0 15,-4 6-26-15,0-3-8 0,3 4 0 0,1-4 0 16,-1 6 11-16,1-3-2 0,-1 0 0 0,1-2 0 15,-1 5-9-15,1-3 0 0,-1-3 0 0,1 3 0 0,3-2 8 0,0-5-8 16,0 1 0-16,0-3 8 0,0 3-8 0,0 0 0 16,0-6 9-16,3 0-9 0,1-1 0 0,-4-2 0 15,0-4 0-15,0 4 0 0,-4-10 0 0,1 12-12 16,3-2 2-16,-4-10 0 0,0 7 10 0,-3 2-10 16,4-2 10-16,-4-4-10 15,3 3-14-15,-3 4-4 0,0-4 0 0,4 1 0 16,-4-4-10-16,0 3-2 0,3 1-1 0,1-7 0 15,3-3-117-15,0 0-23 0,0 0-5 0,0 0-1 0</inkml:trace>
  <inkml:trace contextRef="#ctx0" brushRef="#br0" timeOffset="208619.84">19244 9625 2055 0,'0'0'45'0,"0"0"10"0,-3-9 1 0,3 9 2 0,0 0-46 0,0 0-12 16,0 0 0-16,0 0 0 0,0 0 0 0,0 0-11 15,0 0 3-15,0 0 0 0,0 0 16 0,10 0 3 16,1-3 1-16,-1-4 0 0,4 7 30 0,0 0 6 16,4-9 2-16,0 9 0 0,6-3 12 0,1-6 2 15,3-1 1-15,4 1 0 16,0 2-10-16,0-2-3 0,-1-7 0 0,1 10 0 0,0-3-33 0,0-1-7 16,-1 1-2-16,-6-4 0 0,3 4-10 0,-3 0 0 15,-4-1 9-15,0 1-9 16,0 6-76-16,-6-7-19 0,2 7-4 0</inkml:trace>
  <inkml:trace contextRef="#ctx0" brushRef="#br0" timeOffset="211383.49">4149 9914 1483 0,'0'0'65'0,"-4"0"15"0,-3-6-64 0,4-1-16 0,-4 7 0 0,7 0 0 0,-4-9 50 0,4-1 7 16,0 10 2-16,0-3 0 0,0-6-59 0,4-1 0 0,3 1-12 0,-7-3 1 16,10 2 11-16,-6-2-12 0,-4-1 12 0,7 4-12 15,-7-1 12-15,0-2 0 0,0 2 0 0,0 1-8 16,0-1 36-16,-7 7 8 0,3-6 2 0,-3 0 0 16,4 5 27-16,-8-2 6 0,0 3 1 15,1-3 0-15,3 3-48 0,-11 3-10 0,8-4-2 0,-5 4 0 16,1 4 0-16,0-4 0 0,4 0 0 0,-4 9 0 15,3-6-12-15,0 3 0 0,1 4 0 0,-4 2 0 16,3-2 0-16,0 5 0 0,1 1 0 0,3 0 0 16,-4 3 0-16,1-1 0 0,6 4 0 0,-6 3 0 15,-1-6 8-15,4 13-8 0,0-10 11 0,0 6-11 0,-4-3 16 0,8 6-4 16,-11-3-1-16,7 4 0 0,3-1 4 0,-7 1 1 16,1-1 0-16,6 3 0 0,-10-2-16 0,7-1 11 15,4 4-11-15,-8-4 10 0,11 0 2 16,-7 1 0-16,3 8 0 0,1-8 0 0,-4 2 0 15,7-2 0-15,-4-1 0 0,4 0 0 0,-7 1-12 0,4-1 0 16,-1 0 9-16,4 1-9 0,-7-1 0 0,4 0 8 16,-4 1-8-16,3-7 0 0,-7 6 0 0,1 1 0 15,-1-1 0-15,4 0 8 0,0 1-8 0,-3-1 0 16,-1 0 0-16,4-9 8 0,-4 7-8 0,4-7 0 16,0 0 8-16,0-4-8 0,4-2 0 15,-4-7 0-15,3 7 0 0,-3-10 8 0,4 4-8 0,-1-1 0 16,4-9-8-16,-7 6 8 15,7-6-128-15,0 0-20 0,-4 0-4 0</inkml:trace>
  <inkml:trace contextRef="#ctx0" brushRef="#br0" timeOffset="211750.95">3461 10575 1324 0,'0'0'118'16,"0"0"-94"-16,0-3-24 0,-7-3 0 15,7 6 281-15,0-3 52 0,0-3 11 0,7 2 1 0,-4-2-281 0,4 3-64 16,7 0 0-16,-3-3 0 0,-4 6 0 0,11 0-11 16,-8-3 11-16,8-4-8 0,-4 7 8 0,4 0 0 15,-1-3 0-15,1 3 8 0,0 0 4 0,-1 0 2 16,1 0 0-16,3 0 0 0,0 0-14 0,-3 0 11 0,3 0-11 0,0 0 10 16,7 0-10-16,-3 0 0 15,-4-6 0-15,4 6 0 31,0-3-72-31,-1 3-16 0,1 0-3 0,0-10-977 0</inkml:trace>
  <inkml:trace contextRef="#ctx0" brushRef="#br0" timeOffset="-214233.27">3863 5809 864 0,'0'0'76'0,"0"0"-60"0,0 0-16 0,0 0 0 16,0 0 170-16,11 0 31 15,-4-9 7-15,-7 9 0 0,3-7-143 0,4 1-29 0,-3-3-5 0,6-4-2 16,-10 10-6-16,4-6-2 15,6 2 0-15,-6 1 0 0,3 0-21 0,-4-4 0 16,5 1 0-16,-5 6 0 0,4-7 0 0,-3 1-15 16,-4 6 3-16,3-3 0 0,-3-7 12 0,0 4 0 0,0-1 0 0,0 4 0 15,-3-3 44-15,3-1 3 0,0 1 0 0,-4-4 0 16,-6 4 2-16,2-4 1 0,-2 4 0 0,3-10 0 16,-4 10-7-16,-3-4-2 0,4 1 0 0,-1 2 0 15,-3-2-11-15,-4 2-2 0,4 1-1 0,4 6 0 0,-5-4-17 0,5 4-10 16,-4 3 12-16,3 0-12 0,-3 0 0 15,3 3 0-15,-3-3 0 0,0 7 0 0,4-1 0 0,-1 3-9 16,-3 1 9-16,3 2 0 0,-3-2 0 0,-3 2 0 16,3 4 0-16,-1 0 0 0,1 2 0 0,-7 4 0 15,7 0 0-15,-4 7 0 0,1-4 0 0,6 3 0 16,-3 0 0-16,-4 0 8 0,4 4 25 0,4-1 6 16,-1 7 1-16,4-7 0 15,-4 0-20-15,1 4-4 0,6-4-1 0,-3 4 0 0,4-7-7 16,-4 6 0-16,3-2-8 0,-6 5 12 0,10-2-12 0,-4 6 0 15,-3-7 0-15,-4 4 0 0,4-4 8 0,0 1 0 16,4 2-8-16,-8-2 12 0,1-4-12 0,6 1 8 16,-3-4-8-16,4-3 0 0,-12 6 9 0,8-9-9 15,4 6 8-15,-4-6-8 0,3 3 21 0,1-6-1 16,-8 3 0-16,11 0 0 0,-7-3-20 0,4 3 0 0,-8-3 0 0,7-7 0 16,-3 1 0-16,4 6 0 0,-4-7 0 0,3-2 0 31,1 2-37-31,-4-2-12 0,3-1-3 0,-3 4 0 15,4-7-102-15,3-6-21 0,0 0-4 0,0 0-462 0,0 0-93 0</inkml:trace>
  <inkml:trace contextRef="#ctx0" brushRef="#br0" timeOffset="-213866.01">3030 6314 2487 0,'0'0'55'0,"0"0"11"0,0 0 2 0,0 0 2 16,0 0-56-16,0 0-14 0,0 0 0 0,0 0 0 0,11-3 9 16,0-4-1-16,3 7 0 0,0 0 0 0,7 0 10 0,4 0 2 0,-1 0 0 0,5 0 0 15,6 0 5-15,7 0 2 0,0 0 0 0,1-3 0 16,6-3 1-16,-3 6 1 0,3-3 0 16,-10-6 0-16,0 9-29 0,3-4 0 15,-6-2 0-15,-1 6 0 0,-7-3 8 0,4-3-8 16,-4 6 0-16,4 0 0 15,-7 0-101-15,-1 0-27 0,1-3-4 0</inkml:trace>
  <inkml:trace contextRef="#ctx0" brushRef="#br0" timeOffset="-206835.92">29909 290 633 0,'0'0'56'0,"0"0"-44"0,0 0-12 0,0 0 0 16,0 0 55-16,0 0 9 16,0 0 1-16,0 0 1 0,0 0-36 0,0 0-7 15,0 0-2-15,0 0 0 0,0 0-13 0,0 0-8 0,0 0 8 0,3 0-8 16,-3 0 0-16,0 0 0 0,0 0 0 15,0 0 0-15,0 0 0 0,0 0 0 16,0 0 0-16,0 0 0 0,0 0 32 0,0 0 8 16,-7 0 1-16,-4 9 1 0,4-9-6 0,-3 4 0 15,-1 2-1-15,-3-3 0 0,-4 6 5 0,4-9 0 0,-3 10 1 0,3-7 0 16,-4 6-13-16,4-2-2 16,-4 5-1-16,4-9 0 0,0 4-15 0,3-4-10 0,-3 9 12 0,0-6-12 15,4-2 8-15,-5 2-8 0,1 6 0 0,4-2 0 16,-4-7 0-16,3 3 0 0,-3 7 8 0,-4-1-8 15,4 7 0-15,-3-6 0 0,2-1 0 0,-2-2 0 16,3 8 13-16,-4-5 6 0,4-4 1 0,-4 10 0 16,4-16-20-16,0 4 0 0,0 5 0 0,0-9 0 15,3 4 0-15,1-7 0 0,3 3 0 0,-4-3 0 0,4-3 29 16,0 3 3-16,7 0 0 0,0 0 0 0,0 0 8 0,-7-7 3 16,0 4 0-16,7 3 0 0,-4-6-15 0,1-7-2 15,3 10-1-15,-4-6 0 0,1-4-12 0,3 13-2 16,3-9-1-16,1-1 0 0,-4 10-10 0,3-9 8 15,-3 0-8-15,4-1 8 0,-4 10-8 0,0-12 0 16,3 9 0-16,-3-7 0 0,4-2 13 0,-4 2 1 16,0 1 0-16,0-1 0 15,3 1-14-15,-3 6 0 0,0-7 0 0,0-2 0 0,0 12 0 0,0 0-16 16,0 0 3-16,0 0 1 0,-3-6 12 0,-1 2 0 0,4 4 0 0,0 0-9 16,-7 0 9-16,0 4 0 0,0-4 0 15,-3 6-8-15,-4-3 8 0,3 6-13 0,-3 1 5 16,-4-7 8-16,4 16-8 0,3-10 8 15,-3-6 0-15,0 7 0 0,7 2 0 0,0-2 0 16,4-4-9-16,-1 7 9 0,4-10 0 0,0 6 0 0,0-9 0 0,7 9 0 16,0 1 16-16,0-7 6 0,4 3 2 0,-1-3 0 15,1 7-24-15,0-7-15 0,-1 3 3 0,4-3 0 16,0-3 12-16,-7 7 0 0,4-1 9 0,0 0-9 16,3-6 10-16,0-6-10 0,0 6 10 0,4 0-10 15,-4 0 14-15,0 0-3 0,3 6-1 0,-2-6 0 16,-1 0-10-16,0 0 12 0,3 0-12 0,-2 0 12 0,-5 3-12 15,4 4 0-15,0-7 0 0,0 3 0 16,4-3-89-16,-4 0-20 16,4 6-4-16</inkml:trace>
  <inkml:trace contextRef="#ctx0" brushRef="#br0" timeOffset="-205683.73">31214 1544 1220 0,'0'0'27'0,"0"0"5"0,7-9 2 0,-7 9 0 0,0 0-34 0,0 0 0 16,7-3 0-16,-7 3 0 0,0 0 39 0,0 0 1 16,3-6 0-16,-3 6 0 0,0 0-15 0,0 0-2 15,0 0-1-15,0 0 0 0,0-4 25 0,0 4 5 16,-7 0 0-16,0 0 1 0,0 0-17 0,0 0-4 15,-3 0-1-15,3 0 0 0,-4 0-5 0,0 4-1 16,4-4 0-16,-3 6 0 16,3-3 13-16,-4-3 2 0,4 0 1 0,0 0 0 0,-4 6-10 0,4-3-3 15,0 0 0-15,-3 4 0 0,3-7-15 0,-4 0-3 16,1 3-1-16,-1-3 0 0,-3 6-9 0,3-3 0 16,-3 4 0-16,-4-1 8 0,4 0-8 0,0-3 0 15,0 7 0-15,0-1 0 0,3 0 0 0,-3-5 0 0,4 2 0 0,-1 0 0 16,4 0 0-16,-3-2 8 15,6 2-8-15,-3-3 0 0,3 3 0 0,-3 0 0 16,0 1 0-16,0-4 0 0,0-3 0 0,0 9 0 16,-3-6 0-16,6 7 0 0,-3-4 0 0,0-6 0 15,0 3 0-15,0 4 0 0,-4-1 0 0,4-6 0 0,0 6 0 0,0-3 0 16,-4 3 0-16,1-2 0 0,6 2 0 0,-3-3 0 16,4 0 8-16,3-3-8 0,-7 6 12 0,7-6-4 15,0 0-8-15,0 0 0 0,0 0 0 0,0 0 0 16,0 0 0-16,0 0 8 0,3-9 2 0,4 6 0 15,-3-3-2-15,3 2 0 0,0-5 0 0,-4 3 0 16,5-7 6-16,-1 4 1 0,-4-4 0 16,4 4 0-16,-3 6-3 0,-1-10-1 0,4-2 0 15,0 11 0-15,-3-8-11 0,3 2 10 0,-4 1-10 0,8-10 10 0,-7 10-10 0,6-4 0 16,-3 4 0-16,4-1 0 16,-4-2 0-16,3-1 0 0,-3 7 8 0,1-6-8 15,2 8 0-15,-3-5 0 0,-3 9 0 0,-4 0 0 16,0 0 0-16,0 0-9 0,0 0 9 0,0 0 0 15,0 0-9-15,-4 0 9 0,-3 9 0 0,-3-5-9 16,2 8 9-16,-2-6-10 0,-4 4 10 0,3-1-10 0,-3 4 10 0,4-10 0 16,-8 6 0-16,7 1 0 0,1-1 0 0,-1-6 0 15,1 7 0-15,-5-1 0 0,5 0 0 0,3-5 0 16,-4 8 0-16,1-2 0 0,-1-4 0 0,0 3 0 16,1 4 0-16,-1-10 0 0,1 6 0 0,3 4 0 15,0-7 0-15,0-3 0 0,-1 10 0 0,1-7 0 0,0-3 0 0,7-3 0 16,0 0 0-16,0 0 0 15,0 0 0-15,0 0 0 0,0 0 0 0,0 0 0 0,0 0 0 0,0 0 8 16,0 0-8-16,0 0 0 0,0 0 8 0,0 0-8 16,0 0 12-16,7 10-3 15,0-10 0-15,4 9 0 0,-4 0 3 0,4-9 0 16,3 4 0-16,-4-4 0 0,5 0-1 0,-5 6 0 0,4-6 0 0,0 0 0 16,0 3-11-16,1-3 0 15,-1 0 0-15,-4 0 0 0,4 0 0 0,0 0 0 16,-3 0 0-16,0 0 0 0,3 0 0 0,0 0 0 0,-4 0 8 15,5 0-8-15,-5 0 0 0,4 0 0 0,-3 0 0 0,-1-3 8 16,1 3 6-16,0 0 1 0,6-6 0 0,1 6 0 16,-1 0-15-16,1 0-16 0,3-4 3 0,0 4 1 15,1 0-54-15,-1 0-10 0,0 0-3 0</inkml:trace>
  <inkml:trace contextRef="#ctx0" brushRef="#br0" timeOffset="-203020.81">20108 14398 345 0,'0'0'31'0,"0"0"-31"15,0 0 0-15,0 0 0 16,0 0 108-16,0 0 15 0,0 0 3 0,0 0 1 16,0 0-68-16,0 0-14 0,0 0-2 0,0 0-1 0,-7-3-29 0,7 0-5 15,-3-4-8-15,3-2 11 0,-4 6 29 0,1-7 5 16,3 1 2-16,-4 0 0 0,4-4 28 0,0 4 5 16,-3-1 2-16,3-2 0 0,-4 2-9 0,4 1-1 15,0-4-1-15,-3 1 0 0,3-1-25 0,0-2-5 16,0 2-1-16,-4 1 0 0,4-1-7 0,0-3-1 0,0 7-1 15,0 3 0-15,0-1-8 0,0-2-2 0,0 9 0 0,0 0 0 16,0 0-35-16,0 0-7 0,0 0-2 0,0 9 0 16,0 4 11-1,4 3 1-15,-1-4 1 0,-3 1 0 0,4-4 10 0,-1 4 0 16,1 2 0-16,3-2 0 0,-4-1 0 0,1 1 0 16,-1 6 0-16,4-7 0 0,0-2 0 0,-3 2 0 15,0 4 0-15,3-4 0 0,-4 1 0 0,4-4 0 16,-3 4 0-16,-1-4 0 0,1 1 0 0,-1 2 0 15,-3-2 0-15,0-1 0 0,0 4 0 0,-3-4 0 16,3 1 0-16,0 2 0 0,-4-3 0 0,1 4 0 0,-1-4 0 0,4-2 0 16,0-4 0-16,-3 9 8 0,-1-5-8 0,4-7 0 15,0 0 0-15,0 0 0 0,0 0 0 0,0 0 8 16,0 0-8-16,0 0 8 0,0 0-8 0,0 0 8 16,0 0-90-16,0 0-18 0,7-7-3 0,-3-5-655 15</inkml:trace>
  <inkml:trace contextRef="#ctx0" brushRef="#br0" timeOffset="-202106.96">17858 14197 921 0,'0'0'82'0,"-4"-3"-66"0,-3-6-16 0,0 9 0 16,0-3 207-16,3-4 37 0,-3-2 8 0,4 6 2 15,-1-7-190-15,4 10-37 0,0 0-8 0,0-3-2 16,0 3-17-16,0-6 0 0,4 3 0 0,-4 3 0 16,0 0 0-16,3-10 0 0,4 1-10 0,-7 9 10 15,4 0 0-15,-4 0 0 0,7-9 0 0,-7 9 0 0,0 0 0 0,0 0 0 16,0 0 0-16,0 0 0 0,0 0 21 0,0 9-1 15,0 10 0-15,-4-7 0 0,1 10 10 0,-1 0 2 16,1 0 0-16,-1 6 0 0,1 1-3 0,3-4 0 16,-4 3 0-16,4-3 0 15,-3-3-5-15,3 0-2 0,0-3 0 0,3 0 0 16,1-7-11-16,-4 7-3 0,3-6 0 0,-3-1 0 16,4-3-8-16,-1 1 0 0,1-1 0 0,-1 1 0 15,1-1-12-15,0-3-4 0,-1 4 0 0,1-4-1 16,-1 0-58-16,1 4-11 0,-4-10-2 0,7 6-1 15,0-3-136-15,-4 7-27 0</inkml:trace>
  <inkml:trace contextRef="#ctx0" brushRef="#br0" timeOffset="-195485.93">25728 14069 738 0,'0'0'32'0,"0"0"8"0,0 0-32 0,0 0-8 0,0 0 0 0,0 0 0 16,0 0 92-16,0 0 18 0,0 0 3 0,0 0 1 15,0 0-43-15,0 0-9 0,0 0-2 0,0 0 0 16,0 0-41-16,0 0-9 0,-3 6-2 0,3-6 0 16,-7 0-8-16,7 0 0 0,-8 3 0 0,-2-3-11 15,3 0 11-15,-4 3 0 0,1-3 0 0,-1 0 0 16,0 0 0-16,1 7 0 0,-1-4 0 0,-3-3 0 16,4 0 0-16,-4 0 11 0,-1 0-3 15,5 0 0-15,-4 0 31 0,3 0 5 16,-7 0 2-16,4 0 0 0,0 0-4 0,0 0-1 0,4 0 0 0,-5-3 0 15,5 3-17-15,-4 0-3 0,0-7-1 0,0 7 0 16,-1 0-20-16,1 0-12 0,0 7 2 0,0-7 0 31,-4 3-26-31,4-3-6 0,0 0-1 0,0 0 0 0,0 6 4 0,-4-6 1 0,1 3 0 0,-1-3 0 16,4 0 38-16,-4 3 0 0,1 3 0 0,-4-2 0 0,3-4 19 16,0 6 11-16,-3-6 2 0,7 3 1 0,0-3-22 0,-4 6-11 15,1-3 10-15,-1-3-10 0,-3 4 8 0,3 2-8 16,1-3 0-16,-1-3 0 0,0 0 0 0,4 6 0 15,0-3 0-15,0-3 0 0,0 7 0 16,0-4 0-16,0-6 0 0,3 3 0 0,-3 0 12 0,7 0-3 16,-7-7-1-16,3 7 0 0,1 0 7 0,-5-3 1 15,5-3 0-15,-1 6 0 0,1-3-16 0,-1-3 11 16,1 2-11-16,2 1 10 0,-2-3-10 0,3 6 0 16,-7-9 0-16,3 9 8 0,4 0-8 15,-4-4 0-15,1-2 0 0,-1 3 0 0,1 3-19 0,-1-3 1 16,1-3 0-16,3 6 0 15,-4 0-108-15,0-3-22 0,-13 3-4 0,24 0 0 0</inkml:trace>
  <inkml:trace contextRef="#ctx0" brushRef="#br0" timeOffset="-192569.67">24716 14059 115 0,'0'0'10'0,"0"0"-10"16,0 0 0-16,0 0 0 0,0 0 168 0,0 0 32 15,0 0 7-15,0 0 1 0,0 0-62 0,0 0-12 0,0 0-2 0,0 0-1 16,-7-3-63-16,7 3-13 0,0 0-3 0,-4 0 0 16,-3-6-11-16,7 6-2 0,0 0-1 0,-7 0 0 15,7 0-1-15,-4 0 0 0,-3-3 0 0,4 3 0 16,3 0-16-16,-4-3-3 0,-3 3-1 0,0-7 0 16,7 7-17-16,-7 0 8 0,0 0-8 0,0 0 0 0,-4 0 0 0,4 0 0 15,0 7 0-15,-3-4 0 0,-1-3 10 0,1 3-10 16,3-3 8-16,-4 6-8 0,0-6 11 0,1 3-3 15,-1-3-8 1,1 7 12-16,3-7 0 0,-4 0-1 0,-3 0 0 0,3 0 0 16,4 3 15-16,-3-3 3 0,-4-3 1 0,-1 3 0 0,5-7-10 0,-4 7-1 15,3 0-1-15,-3-3 0 0,3-3 0 0,1 6 0 16,-1-3 0-16,-3 3 0 0,4-3-8 16,-5-4-2-16,5 7 0 0,-4-3 0 0,0-3-8 15,0 6 0-15,-1 0 0 0,1 0 0 0,0-3 0 0,-3 3 0 16,-1-6 0-16,-3 6 0 0,3 0 8 0,-3-4 5 15,0 1 2-15,3-3 0 0,-3 6-15 0,0-3-18 16,0-3 4-16,3 6 1 0,-3-7 13 0,3 1 12 0,-3-3-3 0,0 9 0 16,0-10 9-16,0 7 2 0,3 0 0 0,0-3 0 15,-3-4 0-15,3 10 0 0,1-9 0 0,-4 6 0 16,3 0-20-16,-3-4 8 0,-4 4-8 0,4-3 0 16,-4 6 0-16,1-3 0 0,-5-3 0 0,1 2 0 15,-4 4 0-15,1-3 0 0,-1-3 0 0,0 3 0 16,0-3 0-16,4 2 0 0,0-5 0 0,0 9 0 15,3-9 0-15,0 5 0 0,1-2 0 0,2 0 0 16,-2 0 9-16,3-4-9 0,-4 1 0 0,4 3 9 16,-4-1-1-16,4-2 0 0,0 0 0 0,-4 5 0 15,-7-5 0-15,4 0 0 0,0 2 0 0,0 1 0 0,-4 3-8 0,0-3 0 16,7 2 0-16,1-2 0 0,3 6 8 16,-4-3-8-16,0-6 8 0,4 6-8 15,3-7 0-15,1 4 0 0,-8-7 0 0,4 10 0 16,3-6 8-16,-3-1 2 0,3 1 1 0,-3 0 0 15,-3-4-11-15,2 4 0 0,5-4 0 0,-1 4 0 16,-7-4 0-16,1 4 12 0,6-4-12 0,0-3 12 0,-6 4 1 0,-1 3 1 16,4-4 0-16,0 4 0 0,3-1-14 0,-7-2 9 15,1-1-9-15,-5 4 8 0,12-1-8 0,-8-2 0 16,0 2 0-16,1-2 0 0,3-1 0 0,-1-2 0 16,1 2 0-16,0-6 0 0,-4 7 0 0,4-7 8 15,7-3-8-15,-7 9 8 0,-4-9-8 0,1 4 0 0,9-4 0 0,-6 3-11 16,4-3 32-16,-5 0 7 0,5 0 0 0,3 0 1 15,-4 3-20-15,-3-3-9 0,0 3 8 0,0-3-8 16,3 1 0-16,-3 2 0 0,-4-3 0 0,4 6 0 16,0-3 0-16,3 0 0 0,-7-3 8 0,8 4-8 15,-4-4 0-15,3 0 0 16,-3 0 0-16,3 3 0 0,1-3 0 0,-1 0 0 0,0 0 0 0,-3-3 0 16,3 0 0-16,1 0 8 15,-4-3-8-15,3 6 8 0,0 0-8 0,-3 0 0 16,0 0 0-16,0 0 8 0,0 0-8 0,-4 3 0 0,4-3 0 0,0 0 0 15,-4 3 0-15,4 1 0 0,-4-4 0 0,4 6 0 16,3-9 0-16,-3 9 0 0,0-3 0 0,0 1 0 16,3-4 0-16,-3 0 0 0,0 3 0 0,0-3 0 15,0 6 0-15,-1-3 0 0,-2-3 0 0,2 1 0 16,-2 2 0-16,6-3 0 0,-3 3 0 0,-4-3 8 0,1 0-8 0,-1 0 0 16,0 3 0-16,4-3 0 0,-4 4 0 0,4-4 0 15,-4 6 0-15,4-3 8 0,0 0-8 0,0-3 0 16,0 3 0-16,-4 7 0 0,4-7 0 0,0-3 0 15,0 7 0 1,-1-4 0-16,-2 0 0 0,3-3 0 0,-1 3 0 0,1-3 0 16,0 10 0-16,0-7 0 0,0-3 0 0,0 6 0 0,3-9 0 0,0 3 0 15,-3 6 8-15,4-5-8 0,-5-5 0 0,5 11 8 16,-4-4-8-16,3 0 8 0,-3 3-8 16,3-2 0-16,0-1 0 0,1 3-11 0,-1 0 11 15,4 1 0-15,-4-1 0 0,4 0 0 0,-3 1 0 0,3 2 0 16,-1-6 0-16,-2 7 0 0,-1 2 0 0,1-2 0 15,2-7 0-15,-2 7 0 0,-1 2 0 0,1-2 0 16,-5-1 0-16,5-3 0 0,-1 10 0 0,0-10 0 0,-3 7 0 0,4 3 11 16,3-10-11-16,-1 3 0 15,-2 4 0-15,-1 0 0 0,0-4 0 0,1 4-9 0,-4-4 9 0,3 4-10 16,-3-1 10-16,3 1 0 0,1-4 0 0,-5 4 0 16,5 6 0-16,-4-7 0 0,3 1 0 0,0 6 0 15,1-3 0-15,-4-1 0 0,3-2 0 0,-3 3 0 16,0-4 0-16,-1 7-8 0,1-6 8 0,0-1-8 15,0 7 8-15,0-3 0 0,-4 0 0 0,0-1 0 16,1 4 0-16,-1-3 0 16,4 3 0-16,-4-7 0 0,0 10 0 0,4-3 8 0,-3-3-8 0,-1 6 0 15,4-3 0-15,-4-3 0 16,4 6 0-16,0 0 0 0,-4 0 0 0,4-4 0 0,0 4 0 0,-4 0 0 16,7 0 0-16,-6-3 0 0,-1 3 0 0,4-6 0 15,0 6 0-15,-4 0 0 0,4 0 0 0,-4 0 0 16,4 0 0-16,-4 0 0 0,4 0 0 0,0 0 0 15,-4 0 0-15,4 0 0 0,-4 0 0 0,4 0 0 16,0 0 0-16,0 0 0 0,0 0 0 0,3 0 0 16,0 0 0-16,-3 0 0 0,4 0 0 0,-5 6 0 0,1-3 0 0,0 1 0 15,0-4 0-15,0 6 0 0,0-3 0 0,3-3 0 16,-7 6 0-16,4-3 0 0,3-3 0 0,-3 10 0 16,4-7 0-16,-5-3 0 0,5 9 0 0,-4-9 0 15,3 10 0-15,0-7-8 0,1 6 8 0,-1-2 0 16,0 2 0-16,4-3 0 0,-3 1 0 0,-1 2 0 0,0 0 0 0,4-2-8 15,0 2 8-15,0 0 8 0,-4 4-8 16,4-4 11-16,0 4-11 0,0 3 0 0,-7-4 0 0,3 1 0 16,-3 6 0-16,3-7 0 0,-3 1 0 15,0 2 0-15,-4 1 0 0,4-7 0 0,7 10-12 0,-3-6 12 16,-5 6 0-16,1-7 0 0,4 1 0 16,-1 2 0-16,-3-2 0 0,3-1 0 15,0-2 0-15,1 2 0 0,-1-2 0 0,1 5 8 16,-1-2-8-16,0 0 0 0,4-4 0 0,-3 3 0 15,2 1-9-15,-2-4 9 0,-1 10 0 0,-3-6 0 0,7-4 0 0,-4 4 0 16,1 6 0-16,-1-7 0 0,-3 7 8 0,3 0-8 16,-3-4 0-16,0 4 0 0,3 3 0 0,1-3 0 15,-1 0 0-15,0-4 0 0,4 7 0 0,0 4 0 16,0-11 0-16,0 7 0 0,0 0 0 0,0 3 0 16,-1-3 0-16,1 0 0 0,0 0-10 0,0 0 10 0,0 0 0 0,3 0 0 15,-3-3 0-15,4 0 0 0,-4 2 0 0,0-5 0 16,3 9 0-16,-3-3 0 0,0 0 0 0,0 0 0 15,-1 0 9 1,1 0-9-16,4 0 0 0,-4 6 0 0,0-6 0 0,-1-3 0 0,1 3 0 0,0 0 0 16,0 0 0-16,-4 0 0 0,4 0 0 0,0-3 0 15,0-1 0-15,-3-2-12 16,2 6 12-16,-2-3 0 0,3-7 0 0,0 7 0 0,-1 0 0 16,1-3 0-16,0 2 8 0,0-5-8 15,0 9 0-15,-4-3 0 0,4-7 8 0,-3 7-8 16,-1 3 0-16,0 0 0 0,1-3 0 0,-1 3 0 0,4 0 0 0,-4 0 0 15,1 0 0-15,-1-4 0 0,0 4 0 0,1 0 0 16,-1-3-11-16,4 3 11 0,-7-3 0 0,3 0 0 16,1-4 0-16,-5 4 0 0,5-6 0 0,-4 6 0 0,-1-7 0 0,1 7 0 15,4-7 0-15,-1 7 0 0,0-6 0 0,1 9 0 16,-1-3 0-16,-3-1 8 0,0-2-8 0,0 3 0 16,3 0 0-16,-3-4 0 0,3 4 0 0,-3 3 0 15,3-9 0-15,1 6 0 0,-5 2 0 0,5-5 0 16,-1 0 0-16,-3 3 0 0,3-7 0 0,1 1 0 15,-4 6 0-15,3-7 0 0,-3 7 0 0,0-7 0 16,3 4 0-16,-3 0 0 0,-4-7 0 0,7 10 0 16,1-6 0-16,-4-1 0 15,-4 4 0-15,4-1 0 0,0 1 0 0,-4 0 0 0,4 0 0 0,-4-1 0 16,4-5 0-16,0 8 0 0,0-5 0 0,3 0 0 0,-3 2 0 0,3-2 0 16,1-1 0-16,-1 7 0 15,0-6 0-15,1-1 0 0,-5-2 0 0,5 8 0 16,-4-5 0-16,3-4 0 0,-3 4 0 0,0-4 0 15,-1 4 10-15,5-4-10 0,-8 1 10 0,4 2-10 16,-4-2 0-16,4-1 0 0,0 0 0 0,-4 1 0 0,4-1 0 0,0 4 0 16,0-10 0-16,-4 6 0 0,4 4 0 0,0-4 0 15,0 1 11-15,-1-1-11 0,1-6 0 0,4 7 0 16,-5-1 0-16,5-3 0 0,-4 1 0 0,-1-1 0 16,1-3 0-16,-3 6 0 0,2-5 0 0,-2 5 0 15,-1-3 0-15,4-3 0 0,0 7 0 0,0-1 0 0,-4-6 0 0,4 7 0 16,-4-1 0-16,4-6 0 0,0 4 0 0,-1-4 0 15,1 6 0 1,0-9 0-16,4 9 0 0,-1-5 0 0,0 2 0 0,4-3 0 16,0 3 0-16,0-3 0 0,0 1 0 0,0-4 0 0,0 6 0 0,-1-3 0 15,1 3 10 1,-3-3-10-16,3-3 8 0,-1 10-8 0,-2-7 0 0,-1-3 0 16,1 6 0-16,-1-3 0 0,-3 4 0 0,3-4 0 15,0 6 0-15,1-6 0 0,-4-3 0 0,3 10 0 16,0-10 0-16,-3 9 0 0,4-9 0 0,-1 9 0 15,0-5 0-15,1-4 0 0,-1 9 0 0,4-3 0 0,-4 1 0 0,4-1 0 16,-3-3 0-16,2-3 0 0,1 0 0 0,0 6 0 16,0-3 0-16,0 4 0 0,-4-4 0 0,4 0 0 15,0-3 0-15,0 6 8 0,-4-3-8 0,4-3 0 16,-3 7 0-16,-1-4 8 0,0-3-8 0,1 9 0 16,3-6 0-16,-4-3 8 0,0 10-8 0,4-10 0 0,0 9 15 0,-4-6-3 15,4 4 0-15,-7-4 0 0,7 3-12 0,0-3 0 16,0 3 0-16,-4 1 0 0,8-1 0 0,-4-3 0 31,3 3 0-31,-3-3-10 0,3 7-9 0,4-7-1 0,0-3-1 0,4 9 0 16,-4-9-137-16,7 0-27 0,0 0-6 0,0 0-517 15,0 0-103-15</inkml:trace>
  <inkml:trace contextRef="#ctx0" brushRef="#br0" timeOffset="-171549.88">24045 14367 57 0,'4'-7'0'0,"-4"1"0"15,3-3 0-15,1-4 0 0,3 1 152 0,0-1 24 16,0-3 6-16,4 4 1 0,-4-1-145 0,3-2-29 15,-3 2-9-15,0 1 0 0,-3 2 56 0,3 1 7 16,-3-1 1-16,-1 7 0 0,-3-6 120 0,0 9 25 0,-3-3 5 0,3 3 1 16,-4-7-65-16,4 7-13 0,-7 0-2 0,3 0-1 15,4 0-80-15,-10-3-16 0,3 6-3 0,7-3-1 16,-7 0-15-16,7 0-3 16,0 0-1-16,0 0 0 0,0 0-7 0,0 0 0 0,0 0-8 0,0 0 12 15,0 0-12-15,3 10 0 0,-3 9 0 0,4-4 0 16,3 4 0-16,-4 9 0 0,4-3 0 0,-3 7 0 15,-1 5 0-15,5-5-8 0,-5 2 8 0,1 1 0 16,-1-4 0-16,1 0 0 0,-4 7 0 16,3-3 0-16,-3-4 0 0,0 0 0 0,0 1 0 0,0-7 0 15,0 3-34 1,0-6-6-16,0 0-2 0,0-3-644 0,0-1-129 0</inkml:trace>
  <inkml:trace contextRef="#ctx0" brushRef="#br0" timeOffset="-170605.86">23650 15110 878 0,'0'0'39'0,"0"0"8"0,0 0-38 0,0 0-9 15,0 0 0-15,0 0 0 16,0 0 58-16,0 0 10 0,0 0 1 0,0 0 1 15,0 0-10-15,0 0-3 0,0 0 0 0,0 0 0 0,0 0 10 0,0 0 1 16,4 12 1-16,-4 1 0 0,0-1-9 0,0-2-1 16,0 12-1-16,0-7 0 0,-4 1-34 0,1 3-8 15,3 3 0-15,-4 0-1 0,4-3-15 0,-3 0 8 16,3-4-8-16,0 4 0 0,-4 3 9 0,4-3-9 16,0 0 8-16,0-4-8 0,4 4 0 0,-4-6 0 15,3 9 0-15,1-4 0 16,-4 1 0-16,3-3-11 0,1 3 1 0,-1 3 0 15,4-4-154-15,-3-5-30 0</inkml:trace>
  <inkml:trace contextRef="#ctx0" brushRef="#br0" timeOffset="-170154.82">24257 15251 2250 0,'-7'0'49'0,"0"-3"11"0,-4-3 1 0,4 6 3 0,0 0-52 0,7 0-12 0,0 0 0 0,0 0 0 16,0 0-56-16,0 0-13 0,-3 0-3 0,-1 9-1 31,1 0-8-31,-1 4-2 0,1-4 0 0,-4 10 0 0,3 0 55 0,-3-3 12 0,0 6 1 0,0 6 1 15,-4-6 32-15,4 0 6 0,-3 6 2 0,3-3 0 16,-4 3 22-16,4-3 4 0,0-3 0 0,3 0 1 16,4-3-21-16,0 3-4 0,4-3 0 0,-1-7-1 15,8 4-27-15,-4-3-9 0,4-4 0 0,3-6 0 16,0 0 9-16,3-3 0 0,1 0 0 0,0-3 0 16,6 0 0-16,-2-3 0 0,2-7 0 0,1 4 0 0,3-10 0 0,-3 6 12 15,-4 4 0-15,0-7-1 0,0-3-11 0,-3 1 10 16,0 5-10-16,-8-6 10 0,4 7 28 0,-3-7 6 15,-4 3 0-15,0-3 1 0,-3 1 3 0,-1-4 1 16,-3 3 0-16,-3 3 0 0,-1-3-4 0,-3 1-1 0,0 5 0 0,-4-6 0 16,1 7-17-16,-4-7-4 0,0 6-1 0,-1 1 0 15,-2 2-22-15,-1 1-8 0,-3 0 0 0,0 5 0 32,0-2-83-32,-4 3-16 0,0 3-3 0,-3 9-590 0,3-5-119 0</inkml:trace>
  <inkml:trace contextRef="#ctx0" brushRef="#br0" timeOffset="-169102.22">13455 14398 633 0,'0'0'56'0,"0"0"-44"0,0 0-12 0,0 0 0 15,0 0 324-15,0 0 64 0,0 0 12 0,0 0 2 16,0 0-313-16,0 0-62 0,0 0-13 0,0 0-2 15,0 0-12-15,0 0 0 0,0 9 0 0,-4 1 0 16,4-1-9-16,-3 1 9 0,3 2 0 0,-4-2 0 0,1 2 0 0,-1 1 0 16,4 5 0-16,0 1 9 0,0 0 12 0,-3 3 3 15,3 3 0-15,3-3 0 0,-3 6-10 0,0-3-2 16,0 7 0-16,4-4 0 0,-4-3 4 0,3 3 0 16,1-3 0-16,-4 4 0 0,0-7-4 0,0-1 0 15,0 8 0-15,3-7 0 0,-3-4-12 0,0-2 0 16,0 6 0-16,0-6 0 15,0-1-104-15,0 1-26 0,0-3-6 0,0-4-775 16</inkml:trace>
  <inkml:trace contextRef="#ctx0" brushRef="#br0" timeOffset="-168614.76">12689 15461 1652 0,'0'0'36'0,"0"0"8"0,0 0 2 0,0 0 0 0,0 0-37 0,0 0-9 15,0 0 0-15,0 0 0 0,11-3 44 0,-4 3 6 16,4 0 2-16,-1 0 0 0,1 0-15 16,3 3-2-16,-3-3-1 0,3 0 0 0,3 0-18 0,1 0-4 15,3 0-1-15,0 0 0 0,4-3-11 0,-4 3 0 0,0 0 9 0,4 0-9 16,0 0 0-16,-1 3 0 0,1-3 0 0,-4 0 0 31,0 0-20-31,1 3-8 0,-5 3-1 0,-3-6-1 16,4 0-106-16,-7 0-22 0,3 0-4 0,-4 0-1 0</inkml:trace>
  <inkml:trace contextRef="#ctx0" brushRef="#br0" timeOffset="-168306.8">13222 15373 1267 0,'0'0'56'0,"-3"0"12"0,-4 3-55 0,-1-3-13 15,1 3 0-15,7-3 0 0,0 10 213 0,0-1 40 16,0 1 8-16,4 2 2 16,-1-2-235-16,1 8-46 0,3-2-10 0,-3 3-1 0,3 3 9 0,0 0 1 15,0 3 1-15,-4-3 0 0,1 3 8 0,-1-3 2 16,1 6 0-16,-4-3 0 15,3 7 8-15,-3-1 0 0,0-3 0 0,0-3 0 0,-3 7 0 0,3-4-8 16,0-3 8-16,0 3-8 16,0-6-39-16,0-3-7 0,0-3-2 0,0 2 0 15,3-5-144-15,-3-4-28 0,4 1-7 0,-4-10-1 0</inkml:trace>
  <inkml:trace contextRef="#ctx0" brushRef="#br0" timeOffset="-167918.87">13578 15533 1900 0,'-14'-6'169'0,"7"3"-135"0,-3 3-34 0,3 3 0 16,-4-3 175-16,-3 0 28 0,3 6 5 15,4-3 2-15,-3 4-174 0,3 2-36 0,-4-3 0 0,4 13-9 31,0-6-37-31,-4 9-7 0,4-4-2 0,0 4 0 16,4 7-33-16,-1-4-8 0,1 3 0 0,6-3-1 16,-3 3 50-16,4-6 11 0,3 0 1 0,0 0 1 0,0 0 34 0,3-6 0 0,1-1 0 0,0 1 0 15,3-10 11-15,0 4 2 0,0-4 1 0,0-3 0 16,0-3 12-16,4 0 2 0,3-9 1 0,0-1 0 16,-3 4 7-16,-1-10 0 0,5 4 1 0,-1-7 0 0,0 6-22 0,0-9-5 15,0 4-1-15,-3-4 0 0,0 0-9 0,-4 0 8 16,-4 0-8-16,1-6 8 0,-4 6 1 0,-4 0 0 15,-3 0 0-15,-3 0 0 0,-1-6 5 0,-3 12 1 16,-3-3 0-16,-1 0 0 0,-3 4 21 0,-4-1 5 16,1 3 1-16,-4 1 0 0,-1 2-11 0,5 1-3 0,-1 0 0 15,1 5 0-15,-1-2-42 0,0 3-9 16,4-6-1-16,0 6-744 16,3-4-149-16</inkml:trace>
  <inkml:trace contextRef="#ctx0" brushRef="#br0" timeOffset="-150320.9">6826 9892 982 0,'0'0'44'0,"0"0"8"0,0 0-41 0,0 0-11 0,0 0 0 0,0 0 0 16,0 0 55-16,-3-3 9 16,-4-4 1-16,0 4 1 0,7 3 5 0,0 0 1 0,0 0 0 0,0 0 0 15,-4-3-17-15,4 3-3 0,0 0-1 0,0 0 0 16,0 0-2-16,0 0 0 0,0 0 0 0,0 0 0 15,0 0-4-15,0 0-1 0,7 6 0 0,4 4 0 16,-8-1-13-16,4 4-3 0,0-4-1 0,-3 4 0 16,3 6-13-16,0 3-2 0,-7-1-1 0,7 5 0 15,-3-1 8-15,3 3 1 0,0 3 1 0,-7-6 0 0,0 7 7 0,0 2 0 16,0-2 1-16,0 5 0 0,0-2-1 0,0 5-1 16,-7-5 0-16,7 6 0 0,-4 3-5 0,1-4-1 15,-1 4 0-15,4-6 0 16,0-4-21-16,0-2 0 0,0-1 0 0,4 0 0 15,-4-9 0-15,3 0 0 0,1 0 0 0,-4-3 0 0,7 3 8 16,-7-3 1-16,3-7 0 0,4-2 0 16,-3-1-85-16,-1-6-18 0,-3-3-3 0,7 10-923 0</inkml:trace>
  <inkml:trace contextRef="#ctx0" brushRef="#br0" timeOffset="-149021.24">7158 11124 345 0,'0'0'15'0,"0"0"4"0,0 0-19 0,0 0 0 16,0 0 0-16,0 0 0 0,0 0 95 0,0 3 15 0,0-3 3 0,0 0 1 31,0 0-138-31,0 10-28 0,0-10-6 0</inkml:trace>
  <inkml:trace contextRef="#ctx0" brushRef="#br0" timeOffset="-148121.15">7151 11165 748 0,'0'0'33'0,"0"0"7"0,0 0-32 0,0 0-8 0,0 0 0 0,0 0 0 16,0 0 140-16,-4 9 27 0,4-2 5 0,0-7 0 16,0 0-72-16,-7 9-16 0,7-9-2 0,0 0-1 15,0 0-55-15,0 0-11 0,0 9-3 0,0-9 0 16,0 0-12-16,0 0 0 0,0 0 0 0,0 0 0 16,0 0 0-16,0 0 0 0,0 0 0 0,7 0 0 0,-7 0 10 0,4 10-1 15,-4-10 0-15,7 0 0 0,-7 0 7 0,7 0 2 16,-7 0 0-16,0 0 0 0,0 0 18 15,3 0 4-15,5-3 1 0,-8 3 0 16,0 0 10-16,0 0 1 0,10-10 1 0,-6 4 0 0,3-6-7 16,-4 8-2-16,4-5 0 0,4 0 0 15,-8-4-20-15,4-3-5 0,8 4-1 0,-5-1 0 0,4-6-4 0,-3-3-1 16,3 4 0-16,0-4 0 0,0-10-5 0,4 10 0 16,-8-3-8-16,4-3 12 0,1 6-12 0,-1-6 0 15,0 6 8-15,3-3-8 0,-13 3 0 0,3 0 0 16,0-3 0-16,0 3 0 0,0 0 13 0,-3 6-3 15,-1-2-1-15,1-1 0 0,-1 0 2 0,-3-3 0 0,4 0 0 0,-1 9 0 16,4-5-11-16,-7-4 10 0,0 9-10 0,4-6 10 16,-1 7-10-16,-3-7 8 15,4 10-8-15,0-4 8 0,-4 0-8 0,3 4 0 16,-3 0 9-16,7-1-9 16,-7-2 0-16,0 9 8 0,0-4-8 0,0-2 0 0,0 9 9 0,0-6-9 0,0 6 12 0,0 0-12 15,0 0 10-15,0 0-10 0,0 0 8 0,0 0-8 16,0 0 0-16,0 0 0 0,0 0 0 0,0 0 0 15,0 0 0-15,0 0 0 0,0 0 0 16,0 0 0-16,0 0 0 0,-7 6 0 16,7 3 0-16,-3 1 0 0,-1-1-10 0,4 1 10 0,0-1 0 0,0-3-9 15,0 4 9-15,0 5 0 0,0-2 0 0,0-1 0 16,0 1 0-16,0 3-8 0,0-1 8 0,-4 1 0 16,4 0 0-16,0 6 0 0,-3-7 0 0,-1 1 0 15,4 0 0-15,-7-1 0 0,7 1 0 0,-3 0 0 0,-1-7 0 16,1 4 0-16,3 2 0 0,0-8 0 15,0 2 0-15,0 0 0 0,0-9 0 0,3 10 0 0,-3-10 0 0,7 9 0 16,-7-9 8-16,7 0-8 0,4 3 0 0,3-3 8 16,-10 0-8-16,6 0 0 0,1-3 0 0,-1-3 9 15,1 3-9-15,3-7 0 16,-10 7 8-16,3-3-8 0,3 3 0 0,-3-7 0 0,0 1 8 0,0 0-8 16,4 5 9-16,-4-5-9 15,-3 0 14-15,3-4-3 0,0 1-1 0,3-4 0 0,-3 3 3 0,0 1 1 16,0-7 0-16,4 6 0 15,-4-5-14-15,0 2 11 0,-3-3-11 0,6 0 10 0,-3 7-10 0,0-7 8 16,0 10-8-16,-3-4 8 0,3 0-8 0,-7 4 0 16,4 0 0-16,-4-1 0 0,-4 1 0 0,8 6 0 15,-1-7 8-15,1 7-8 0,-4 3 0 0,0 0 0 16,3-6-10-16,1 3 10 0,-4 3 0 0,0 0 0 16,0 0 0-16,0 0 0 0,0 0 0 0,0 0 0 0,0 0-11 0,0 0 11 15,3 3 0-15,1 6 0 0,-4 1 0 0,0 2 0 16,0 4 0-16,0 0 0 0,3-1 8 0,-3 1-8 15,-3 3 0-15,3-7 0 0,3 1 0 0,4 3 0 16,-7-1 0-16,4 4 0 0,-1-6 0 0,4 2 0 16,4-2 0-16,-7-1 0 0,-1 7 0 0,1-6 0 15,6-1-14-15,-3 7-2 0,0-10-1 0,-3 4 0 32,3 0-16-32,0 5-3 0,0-5-1 0,-4-4 0 0,-3 7-20 0,4-3-4 0,0-1-1 0,-1 1 0 15,1-4-14 1,-4 0-4-16,3 4 0 0,4-4 0 0,0 1-121 15,0-7-25-15,-7-3-5 0,18 0-1 0</inkml:trace>
  <inkml:trace contextRef="#ctx0" brushRef="#br0" timeOffset="-137355.91">8139 10811 403 0,'0'0'36'0,"0"0"-36"15,0 0 0-15,0 0 0 0,0 0 391 0,-7 0 71 0,7 0 14 0,0 0 4 16,0 0-378-16,-8 0-75 0,1 6-15 0,7-6-4 16,0 0-26-16,0 0-6 0,-7 3 0 0,7-3-1 31,0 0 12-31,0 0 2 0,0 0 1 0,0 0 0 0,0 0 10 0,0 0 9 16,0 0-1-16,0 0-8 0,0 0 40 0,0 0 2 15,0 0 0-15,0 0 0 0,0 0 18 0,0 0 4 0,0 0 1 0,0 0 0 16,0 0-21-16,0 0-5 0,0 0-1 15,0 0 0-15,0 0-22 0,0 0-5 16,0 0-1-16,0 0 0 0,0 0-10 0,0 0 10 0,0 0-10 0,0 0 10 16,0 0 0-16,4 6 0 0,-4-6 0 0,3 3 0 15,4 10-10-15,-3-7 0 0,3 4 0 0,-3-4 0 16,-1 3 9-16,4-2-9 0,-3 5 10 0,3-9-10 16,0 7 13-16,-7-1-3 15,7 4-1-15,-7-4 0 0,3 0 14 0,1 4 2 0,-1-7 1 0,1 4 0 16,3-4 6-16,-3 0 2 0,3-3 0 0,0 7 0 0,0-10-34 0,0 9 0 15,3-9 0-15,-3 3 0 16,-7-3 0-16,7 0 12 0,-7 0-4 0,8 0-8 0,-1 0 10 0,3 0-10 16,1-3 8-16,-8 0-8 0,4-3 12 0,-3-4-2 15,-1 7-1-15,-3-6 0 0,0-1-9 16,7 1 12-16,-7-4-12 0,4 4 12 0,0-3-12 16,-1-1 0-16,1-3 9 0,3 10-9 0,-4-3 0 15,1 2 0-15,3-2 0 0,-7 9 8 0,0 0-8 0,0 0 0 16,0 0 0-16,0 0 0 15,0 0 0-15,7 0 0 0,0-3 0 0,3 3 8 16,-10 0-8-16,0 0-8 0,7 3 8 0,1 3-12 0,-8-6 12 0,10 3 0 16,1 4 0-16,-8-4-8 0,4 6 8 0,7-6 0 15,-10 7 0-15,3-1 0 0,4 1 0 0,3-7 0 16,-7 6 0-16,0-3 0 0,3-3 0 0,1 7 0 16,0-7 0-16,-4 3 0 0,0-3 0 0,3 4 0 0,-3-4 0 0,0 0 0 15,-7-3 0-15,4 6 0 0,-4-6 0 0,0 0 0 16,7 3 0-16,-7-3 0 0,7 0 0 0,-7 0 8 15,7-3 3-15,-7 3 1 0,7-6 0 0,-3 3 0 16,6 0 5-16,-6-4 2 0,-1-2 0 0,4 0 0 16,-7 2-3-16,7-2 0 0,-7 0 0 0,4-1 0 15,3-2-3-15,-7 2-1 0,3-9 0 16,-3 10 0-16,4-7-3 0,0-3-1 16,-4 10 0-16,3-7 0 0,-3 1-8 0,0 5 0 15,4-2 0-15,-4 2 0 0,3 1 0 0,-3-4-12 0,0 10 4 0,0-3 8 31,0 6-36-31,0 0 1 0,0 0 0 0,0 0 0 16,4-9-113-16,-4 9-22 0,0 0-5 0,0 0-1034 0</inkml:trace>
  <inkml:trace contextRef="#ctx0" brushRef="#br0" timeOffset="-136357.65">9049 10864 518 0,'0'0'46'0,"0"0"-37"16,0 0-9-16,0 0 0 0,0 0 390 0,0 0 76 16,0 0 15-16,0 0 3 0,0 0-388 0,3 9-77 15,-3-9-19-15,7 10 0 0,0-4-17 0,4 0-6 16,-4 4-1-16,4-1 0 0,3 4 15 0,-4-4 9 15,1 10-12-15,3-7 12 0,-7 1 0 0,7 6 0 16,-3-7 0-16,-1 7 0 0,-3 3 12 0,0 0 10 16,-3 0 2-16,0-3 0 0,-4 3 21 0,-4 0 5 0,4 0 1 0,-4-4 0 31,-3 4-33-31,0-3-6 0,4 0-2 0,-8-3 0 0,4-1-10 0,0 1 0 16,0 0 9-16,0-4-9 0,0-2 0 0,-4-1 8 15,4-3-8-15,0 1 0 0,4-4-16 0,-4 3-7 16,-4-3-1-16,4-3-1 15,-4 0-164-15,1 0-33 0,-11-12-6 0,0 2-2 0</inkml:trace>
  <inkml:trace contextRef="#ctx0" brushRef="#br0" timeOffset="-135384.39">10019 10315 345 0,'0'0'15'0,"0"0"4"0,0 0-19 0,0 0 0 0,0 0 0 0,7 0 0 16,-7 0 175-16,7 6 31 0,-3-6 6 0,-4 0 2 16,0 0-130-16,0 0-25 0,0 0-6 0,3 0-1 15,-3 0 27-15,0 0 5 0,0 0 0 0,0 0 1 16,7 0-11-16,-7 0-2 16,0 0-1-16,0 0 0 0,0 0-15 0,0 0-4 15,0 0 0-15,0 0 0 0,4 10-31 0,-4-7-6 0,-4 10-2 0,1-4 0 16,-1 0-3-16,1 1-1 0,-1 2 0 0,0-2 0 15,-3 2 21-15,0-2 4 0,4 2 1 0,-8 7 0 16,8-6-19-16,-8 2-3 0,1-2-1 0,-1-1 0 16,0 7 30-16,4-6 6 0,-3 5 0 0,-1-5 1 15,1 6-27-15,3-7-6 0,-4 1 0 0,0 6-1 0,1-7-1 16,3-2 0-16,-4 2 0 0,4-2 0 0,0-1-14 0,4 0 9 16,-5-5-9-16,1 5 8 0,7-9-8 0,-7 0 12 15,0 6-12-15,7-6 12 0,-10 0-4 16,3 0-8-16,0-6 12 0,0 6-4 0,-4-9 0 0,4 5 0 15,0-5 0-15,-4 6 0 0,1-6 4 0,3-1 0 16,-4 1 0-16,4-1 0 0,0-2 5 0,0 2 2 16,0-2 0-16,0-1 0 0,0-2-8 0,3 2-2 15,-3 0 0-15,4-5 0 16,-4 8-9-16,3-5 10 0,4-1-10 0,-4 0 10 16,4 1-10-16,0-1 0 0,0 0 0 0,0 1 0 0,0-4 0 0,4 0 0 15,0 6 0-15,-1-5-11 0,1 5 11 0,-1-6 0 16,1 7 0-16,3 2 0 0,-4-5 0 0,4-1-10 15,0 3 10-15,0 4 0 0,0-4 0 0,1 4-8 16,-1 0 8-16,3-1 0 0,-3 4 0 0,4 0-8 0,-4-4 8 0,3 7 0 16,-3-3-8-16,1 3 8 0,2 3 0 0,1-3 0 15,-4-4 0-15,3 7 0 0,-3 0 0 0,4 0 0 16,0 7 0-16,-1-4 0 0,1 0-8 0,3 6 8 16,-4-3-9-16,1 4 9 0,0-4-13 0,-1 4 5 15,1-1 8-15,-1 4 0 0,-3-4 0 0,0 0 0 16,-3 4 0-16,0-4 0 0,3 4 0 0,-4 2 0 15,4-2 0-15,-3-4 0 0,-4 4 0 0,3 0 0 0,1-4 0 0,-1 0 0 16,1 1 0-16,-1-7 0 0,4 6 9 0,0-2-9 16,-7-7 12-16,7 3-12 0,4-3 0 0,-4 0 0 15,4-3 0-15,-1-4 0 0,-3 7 0 0,4-3-22 16,0-3 3-16,-1 3 1 16,1-7-28-16,-1 7-6 0,1-3 0 15,-4-3-1-15,3 9-119 0,-2-7-23 0,-5 1-5 0</inkml:trace>
  <inkml:trace contextRef="#ctx0" brushRef="#br0" timeOffset="-134835.45">10382 9857 691 0,'0'0'30'0,"0"0"7"0,-7-6-29 0,7 6-8 0,0 0 0 16,0 0 0-16,-7 0 211 0,7 0 41 16,0 0 8-16,0 0 1 0,0 0-200 0,0 0-40 15,4-3-8-15,-1 0-1 0,4-3 38 0,0 6 8 0,-7 0 2 0,7-10 0 16,7 7 1-16,-3-6 1 0,-11 5 0 0,7-2 0 15,7 3-11-15,-3-3-3 0,-4 3 0 0,0-7 0 16,0 1-25-16,4-1-6 0,-1 7-1 0,1-6 0 16,-1 6-16-16,1-4 10 0,7 4-10 0,-4-3 8 15,0 0-8-15,0 0 0 0,-4 2 0 0,-2-2 0 16,2 6 0-16,-10 0 0 0,0 0 0 0,11 0 8 0,-1 0-8 0,-10 0 12 16,0 0-12-16,0 0 12 0,7 10-3 0,-3 2 0 15,-8-3 0-15,1 1 0 0,-1-1-9 0,4 1 0 16,0 2 0-16,0 1 0 0,-10-4 0 0,6 4 0 15,4 2 0-15,0-2 0 0,-7-1 0 0,0 4 0 16,4-3 0-16,-1-1 0 0,4 1 0 0,-4 6 0 16,-6-7 8-16,6 4-8 0,4-4 16 0,-3 1 0 15,-4-1 1-15,3-2 0 0,1-1-2 0,3 1-1 16,-4-1 0-16,4 0 0 16,-7-2 2-16,7 2 0 0,7-9 0 0,-7 0 0 0,0 0-8 0,0 0 0 15,11 10-8-15,-4-10 12 0,3 9-12 0,-3-6 0 16,1-3 0-16,6 0 0 0,-4 6-8 0,1-2-2 15,-11-4 0-15,10 0 0 16,4 6-20-16,-3-3-4 0,-11-3-1 0,11 0 0 16,-1 6-140-16,-3-3-28 0,0 0-5 0</inkml:trace>
  <inkml:trace contextRef="#ctx0" brushRef="#br0" timeOffset="-133929.87">10022 10748 1216 0,'0'0'54'0,"0"0"11"0,0 0-52 0,0 0-13 16,0 0 0-16,0 0 0 0,0 0 150 0,0 0 27 15,0 0 6-15,0 0 1 0,4-3-91 0,-4 3-17 0,7-3-4 0,0-4-1 16,-3 7-48-16,3-3-10 0,-7 3-1 0,0 0-1 15,0 0 14-15,7 0 3 0,-7 0 1 0,0 0 0 16,0 0 6-16,0 0 1 0,3 3 0 0,-3 10 0 16,0-4 0-16,0 1 1 0,0-1 0 0,0 1 0 15,0-1-10-15,0 3-3 0,0-2 0 0,-3 2 0 16,3 1-4-16,0-4-2 0,3 4 0 0,-3 3 0 0,4-4-1 0,-1 1 0 16,1-4 0-16,-1 4 0 0,-3-4-5 0,7 4-2 15,-3-4 0-15,-1 0 0 0,1-2-10 0,0-1 0 16,-4-6 0-16,0 0 0 0,7 6 0 0,-7-6 12 15,0 0-12-15,0 0 12 16,0 0-12-16,7-6 12 0,0 0-12 0,0-1 12 0,-4-2 2 0,1 0 1 16,3 2 0-16,-4-2 0 0,1 3-15 0,-4-7 11 15,7 4-11-15,-4-1 10 0,-3 7-10 16,0 3 8-16,4-9-8 0,-4 9 8 16,7 0-8-16,-7 0 0 0,0 0-12 0,0 0 12 0,11 0-22 15,-11 0 3-15,7 9 1 0,0-6 0 0,0 7 18 0,0-4 12 16,3-3-1-16,-6 7-1 0,0-7-10 0,3 6 0 15,0 0 0-15,0-5 0 0,-7-4 0 0,3 9 0 16,4-3 0-16,4-3 0 0,-4-3 0 0,-7 0 0 16,3 7 0-16,8-4 8 0,0-3 2 0,-1 0 0 0,-10 0 0 0,7 0 0 15,7 0-2-15,-7 0 0 0,-7 0 0 0,0 0 0 16,7-3 2-16,1-4 0 0,2 7 0 0,-10 0 0 16,0 0 10-16,0 0 1 0,4-3 1 15,-1-3 0-15,-6 3 1 0,6-7 0 0,1 1 0 0,-1 6 0 16,1-3-3-16,-1-7-1 0,-3 4 0 0,4-1 0 15,6 7-11-15,-6-6-8 0,-8-1 12 0,4-2-12 16,7 2 0-16,-3 1-14 0,-4-4 1 0,-4 4 0 16,8 6-79-16,-4-3-15 15,3-1-3-15,-3 1-1 0,-3-3-80 16,3 9-16-16,11-10-3 0,-8 7-488 0,-3-6-98 0</inkml:trace>
  <inkml:trace contextRef="#ctx0" brushRef="#br0" timeOffset="-132566.95">10770 9268 633 0,'0'0'28'0,"-3"0"6"0,-8 0-34 0,4 0 0 16,7 0 0-16,-3 0 0 0,-11 0 211 0,3 0 35 0,11 0 7 0,0 0 2 15,-7 3-151-15,0-3-31 0,3 6-5 0,4-6-2 16,0 0 24-16,0 0 5 0,0 0 1 0,0 0 0 16,0 0-44-16,0 0-9 0,0 0-2 0,0 0 0 15,7-6-17-15,0 6-3 0,0 0-1 0,-7 0 0 16,0 0 3-16,11 9 0 0,7-2 0 0,-4 2 0 0,-4 4-11 0,8-1-3 16,3 1 0-16,0 12 0 0,-3-3-1 0,3 0-8 15,-3 3 12-15,3 3-4 0,4-3 2 0,-1 6 0 16,-6 1 0-16,7-1 0 0,6 0 10 0,-6 1 1 15,-4-1 1-15,4 1 0 0,3-4 16 0,0 3 3 16,1 4 1-16,-8-4 0 0,0 3-30 0,4 7-12 16,-1 3 11-16,-2 3-11 0,-5 6 0 15,1 1 8-15,-1-7-8 0,-2 3 0 0,-1-6 0 16,-7 6 0-16,0-6 0 0,0 9 0 16,0-3 8-16,-4 1-8 0,-13-4 0 0,6-3 9 15,4-4 14-15,0 4 2 0,-14-6 1 0,4-4 0 0,-4-2-7 0,3 5-2 16,0-2 0-16,1-1 0 0,-11-2-17 0,6-1 8 15,5 7-8-15,-4-7 0 0,-4-6 12 0,1 6-4 16,2-2 0-16,1-4-8 0,-3-3 8 0,-1 0-8 16,-3 0 0-16,7 3 0 15,0-10-80-15,-4 4-19 0,-7-6-4 0,4-4-1122 0</inkml:trace>
  <inkml:trace contextRef="#ctx0" brushRef="#br3" timeOffset="-102655.95">3030 7876 864 0,'-24'0'76'0,"13"0"-60"0,-3 0-16 0,-7 6 0 16,7-6 179-16,-7 0 33 0,6 0 6 0,1-6 2 15,-7 6-147-15,7 0-29 0,3 0-5 0,-3-4-2 16,4 4-9-16,-4-6-3 0,3 6 0 0,4 0 0 15,0 0-13-15,0 0-4 0,3 0 0 0,-6 0 0 0,10 0 12 0,0 0 1 16,0 0 1-16,0 0 0 0,0 0 18 0,0 0 3 16,0 0 1-16,0 0 0 0,0 10-15 0,10-4-2 15,1-3-1-15,-4 0 0 0,11 6 8 0,-4-9 2 16,10 7 0-16,-2-7 0 0,2 3-4 0,12-3 0 16,2 0 0-16,1 0 0 0,4 0-4 0,-1 0 0 15,11 0-1-15,-4-3 0 0,4 3-1 0,7 0 0 16,7 0 0-16,0-7 0 0,0 7-5 15,4 0-1-15,-1 0 0 0,-3 0 0 16,11 0-20-16,-4 0 0 0,7 0-10 0,-7 0 10 0,-3 0 0 0,6 0 0 16,5 7 0-16,-1-7 0 0,-4 3 0 0,4-3 0 15,-3 0 0-15,3 0 0 0,4 0 0 0,-1-3 12 16,8 3-3-16,-4-7-1 0,4 7-8 0,-7 0 0 16,3-3 0-16,7-3 0 0,0 6 0 0,-3 0 0 0,3 0 0 15,-6 0 0-15,2 0 8 0,5 0 0 0,-8-3 0 0,0 3 0 16,-3 3-8-16,-4-3 0 0,0 0 0 0,-3 6 0 15,-1-6 0-15,1 0 0 0,-1 0-10 0,-6 0 10 16,3 3 0-16,-10-3 0 16,6 0 13-16,1 0-4 0,-4 0-9 0,3 0 0 0,1 0 9 0,-1 0-9 15,-3 0 0-15,7 0 8 0,-3-3-8 0,3-3 0 16,-3 6 8-16,6 0-8 0,-10-3 8 0,4 3-8 16,-4-3 11-16,0-3-3 0,-4 6 0 15,4 0 0-15,-3 0 13 0,-4 0 3 16,0 0 0-16,-4-4 0 0,-6 4-24 0,-1-6-20 0,-3 6 4 0,-4 0 1 15,4 0 24-15,-4 0 5 0,4-3 1 0,-3 3 0 16,-5-6-7-16,1 6 0 0,0-3-8 0,0-1 12 0,-4-2-12 0,0 6 0 16,-3-9 0-16,3 9 0 15,-3-3 8-15,0-4-8 0,0 4 0 0,3 3 9 16,-3-9-1-16,3 9 0 0,-3-3 0 0,0-4 0 0,-1 7-8 0,-2 0 0 16,2-3 0-16,1 3 0 0,-7 0 0 0,-1 0 0 15,5-6 0-15,-12 6 0 0,4 0 0 0,1 6 0 16,-12-6 0-16,8 3 0 0,-4-3 0 0,4 0 0 15,-11 7 0-15,3-7 0 0,4 0 8 0,-3 0-8 16,-1 0 0-16,-2 0 8 0,2 0-8 0,1 0 0 16,-4-7 9-16,3 7-9 0,-3 0 0 0,4 0 0 15,0 0 0-15,-1 0 0 0,-3 0-11 0,7 0-6 16,-3 0-2-16,-1 0 0 16,5 0-65-16,-1 7-14 0,0-4-2 0,0 3-720 0,0 0-144 15</inkml:trace>
  <inkml:trace contextRef="#ctx0" brushRef="#br3" timeOffset="-82712.89">3591 17374 864 0,'0'0'76'0,"0"0"-60"0,0 0-16 0,0 0 0 16,0 0 159-16,0 0 29 0,0 0 5 0,0 0 2 15,0 0-131-15,0 0-25 0,0 0-6 0,0 0-1 0,0 0 9 0,0 0 2 16,0 0 0-16,0 0 0 0,0 0-11 0,0 0-3 15,0 9 0-15,0 7 0 0,4-4-5 0,-1 7 0 16,-3-3-1-16,0 6 0 0,0 6-8 0,0-3-2 16,0 3 0-16,0-6 0 0,-3 10 10 0,-1-1 1 15,4 0 1-15,-7 1 0 0,4-1 0 0,3 1 0 16,-7-7 0-16,3 6 0 16,-3 0-15-16,4-2-10 0,3-4 12 0,0 3-12 0,-4-6 12 0,4 0-4 15,0-10 0-15,0 7-8 16,0-6 0-16,0 2-12 0,0-2 0 0,0-4 0 15,0-6-38-15,0 7-7 0,0 2-2 0,0-5 0 16,0-7-132-16,-7 3-26 0,3 6-6 0,4-6-247 16,0-3-50-16</inkml:trace>
  <inkml:trace contextRef="#ctx0" brushRef="#br3" timeOffset="-82098.03">3595 17233 1324 0,'0'0'118'15,"-4"0"-94"-15,-6-10-24 0,3 10 0 0,-4-3 109 0,8-3 18 16,-1 3 3-16,-7-3 1 16,11-1-100-16,-7 1-20 0,4-3-11 0,3-1 12 15,0 4 16-15,0-10 3 0,3 10 1 0,4-10 0 0,-3 7 14 0,3-4 3 16,0 1 1-16,4-7 0 0,-1 6 2 0,-3 1 0 16,7-7 0-16,-10 0 0 0,7 7-25 0,-1-7-5 15,1 6-1-15,-8 1 0 0,4-4-21 0,0 4 9 16,0-1-9-16,4 4 0 15,-4-4 9-15,0 4-9 0,4-1 0 0,-8 7 9 0,8-3-9 0,-1-4 0 0,1 10 0 0,-4-3 0 16,4 6-9-16,6-3 9 0,-3 7-12 16,-3-4 12-16,7 6-10 0,-1 1 10 15,-3-1-8-15,0 0 8 0,8 4 0 16,-8 0-10-16,7-1 10 0,-7 4 0 0,0-1-8 0,-3 4 8 16,3 0 0-16,-4 0 0 0,1-3 0 0,0 6 0 0,-8 0 0 0,8-4 0 15,-11 4 0-15,3 0 0 16,-3 0 0-16,0 3 0 0,7-3 0 0,-14 0 0 15,7-3 8-15,-3-3-8 0,3 6 8 0,-7-4-8 0,3-5 0 0,1 6 0 16,3-7 14-16,-11-2-3 0,4 2-1 0,0-2 0 16,-11-1 10-16,4 4 3 0,0-4 0 0,-11 4 0 15,4-4-37-15,-4 0-7 0,1 4-2 0,-1-4 0 16,-7 1 23-16,4-1-11 0,3 1 11 0,-6-1-8 16,2-3 8-16,-2 1 0 0,2-4 0 0,-2-3 0 15,6 9 0-15,0-9-10 0,1 0 10 0,-1 0-10 16,11 0 10-16,-4 0 0 0,11-3 0 0,-4-3 0 15,-3 6-58-15,7 0-6 0,7 0-2 0,0 0-595 16,0 0-119-16</inkml:trace>
  <inkml:trace contextRef="#ctx0" brushRef="#br3" timeOffset="-81528.91">5299 16220 2059 0,'0'0'45'0,"0"0"10"0,-7-3 1 0,0-4 2 0,7 4-46 0,-7-3-12 0,3 6 0 0,4 0 0 15,0 0 0-15,-7-9 0 0,3 6 0 0,1-1 8 16,3 4-8-16,0 0 0 0,-7-6 0 0,3 6 0 16,-3-3 8-16,7 3-8 0,-3-6 8 0,-11 12-8 15,7-3 42-15,3-3 3 0,-14 10 1 0,4-7 0 16,-3 6-26-16,6 0-4 0,-10 1-2 0,0 2 0 15,3 1 14-15,-3 6 2 0,-4 3 1 0,4-3 0 16,3 3-4-16,-6-1-1 0,-1 11 0 0,-3-4 0 16,3 3-14-16,8 4-2 0,-8-4-1 0,4 1 0 15,7 2-9-15,-8-3 0 0,1 1 0 0,7-1 0 0,-4 10 0 0,1-7 0 16,3 7 0-16,0 0 8 0,-1 0-8 0,5 3 0 16,-1-4 9-16,-3 4-9 0,4 0 10 0,-1-3-2 15,4 0-8-15,3 3 12 0,1 0-3 0,-4-4-1 16,3 4 0-16,4-3 0 0,0 0 2 0,0 3 0 15,4-4 0-15,3-5 0 0,0 3-10 0,-3-7 0 16,10-6 0-16,-11 6 0 0,8-9 16 0,3 3 4 16,0-3 0-16,4-6 1 15,-8 3-41-15,4-7-9 0,4 7-2 0,0-6 0 16,-4-4-9-16,7 4-1 0,-11-4-1 0,8 0 0 16,3 4-115-16,-7-7-23 0,0-3-5 0,4-3-720 0</inkml:trace>
  <inkml:trace contextRef="#ctx0" brushRef="#br3" timeOffset="-80912.82">5542 16687 2275 0,'0'0'50'0,"0"0"10"0,0 0 3 0,0 0 1 0,0 0-52 0,0 0-12 0,-3 0 0 0,3 0 0 16,0 0 0-16,-7 10-13 0,7-1 2 0,0 3 1 15,0-2-2-15,0-1-1 0,0 4 0 0,0 3 0 16,0-1 4-16,0 4 1 0,0 3 0 0,0 0 0 16,-7 6 8-16,7-3 0 0,-11 7 0 0,4 5 0 15,-4-2 0-15,4-1 9 0,-3-2 0 0,-4 5 0 16,-4-2 11-16,7-1 3 0,-3-2 0 0,4-1 0 15,-4 0-3-15,3 1-1 0,4-4 0 0,0-3 0 16,3 3-9-16,-3-3-2 0,4 0 0 0,3-9 0 16,-7 6-22-16,7-3-5 0,0-7-1 0,0 4 0 15,0-10-38-15,0 4-8 0,0-1-2 0,0-9 0 16,0 0-88-16,0 0-17 0,0 0-4 0,7-9-559 16</inkml:trace>
  <inkml:trace contextRef="#ctx0" brushRef="#br3" timeOffset="-80401.59">5489 16599 2426 0,'-10'-9'53'0,"10"9"11"0,-7-3 3 0,3-7 1 0,1 1-54 0,3 0-14 16,0-4 0-16,0 4 0 0,0-4-13 0,7 4-6 0,0-4-1 0,-4-3 0 15,11 7 0-15,-3-4 0 0,-1 10 0 0,5-6 0 16,2 0 9-16,1 5 2 16,-1-2 0-16,1 3 0 0,-4-3 9 0,7 6 0 0,1-3 0 0,-8 3 0 15,7 0 0-15,-4 3 0 0,1-3 0 0,-4 6 0 16,4-3 0-16,0 7 0 0,-8-1 0 0,8-6 0 16,-4 6 0-16,3 4 0 0,-6 3 0 15,0-1 0-15,6 1 0 0,-3 0 0 16,4-1 8-16,-4 1-8 0,0 6 0 0,-3 6 0 0,3-6 0 0,0 0 0 15,-3 10 0-15,-1-4 0 0,1 3 0 0,-1 0 0 16,-6 1 0-16,3-1 0 0,-3 1 0 0,-1-1 0 16,-3-3 0-16,-3 3 11 0,-1 1-11 0,-3-4 12 0,-4 3-12 15,1-5 0-15,3 5 0 0,-11-3 0 16,4-6 0-16,-4 6 20 0,1-3-3 0,-1-3 0 16,0 7-7-16,1-4-2 0,-4-3 0 0,6 6 0 15,-9-6 22-15,6-3 4 0,1 2 1 0,-5-8 0 16,1 0-22-16,4 2-4 0,-8-5-1 0,0-4 0 0,4 3-8 0,0 1 0 15,-4-7 9-15,0 3-9 0,1-3 0 0,-1 4 0 16,0-7-10-16,1 0 10 0,-1 0-12 0,0 0 4 16,1-7 8-16,-8 7-13 15,7-3-35-15,4-6-6 0,3 9-2 0,-6-10 0 16,-1 7-4-16,7-3-2 0,4 6 0 0,4-3 0 16,-5 0 8-16,8-4 2 0,7 7 0 0,0 0-810 0</inkml:trace>
  <inkml:trace contextRef="#ctx0" brushRef="#br3" timeOffset="-79858.53">6809 16217 1666 0,'0'0'36'0,"-4"-7"8"0,-3 4 2 0,0-3 2 0,-4 6-39 0,4-3-9 16,0 3 0-16,4 0 0 16,3 0-46-16,-14 3-11 0,14-3-3 0,-4 6 0 15,4-6 40-15,-3 10 7 0,-1-4 1 0,4 3 1 0,-7-2 46 0,7-4 9 16,-4 9 1-16,4-2 1 0,4 2 18 0,-4-2 4 16,-4 9 1-16,4-7 0 0,0 7 6 0,4 0 1 15,-4 3 0-15,0 3 0 0,0 6-21 0,0 0-4 16,0 7-1-16,0 0 0 0,0 3-18 0,0 2-3 15,0 8-1-15,0-1 0 0,-7-3 2 0,7 12 0 0,-4-5 0 0,-3-1 0 16,7-3-12-16,-10-3-2 0,3 7-1 0,-4-4 0 16,8-6 9-16,-1 6 3 0,-10-6 0 0,3-4 0 15,4 1-4-15,4-6-1 0,-4 2 0 0,0-2 0 16,0-4-11-16,3 1-3 0,4-7 0 0,-7-7 0 16,7 4-8-16,-3 0-11 0,3-6 3 0,0-3 0 15,3-1-46-15,-3-6-9 0,7 1-1 0,-7-7-1 16,0 0-131-16,7 0-25 0,4-4-6 0,-1 1-1 15</inkml:trace>
  <inkml:trace contextRef="#ctx0" brushRef="#br3" timeOffset="-79202.42">7348 16631 2300 0,'0'0'51'0,"0"0"10"0,0 0 3 0,0 0 0 0,0 0-52 0,0-7-12 0,0 1 0 0,0 0 0 16,0 6 0-16,0-10 0 0,-3 7 0 0,3 3 0 15,0 0 0-15,0 0-10 16,-4-6 2-16,4 6 0 0,0 0-4 0,0 0 0 16,-3 9 0-16,-8 1 0 0,1-1 12 0,3 4-13 15,0 2 5-15,-8 1 8 0,5 3 0 0,-1 3 8 0,-3 0 2 0,7 6 0 16,-4-3 4-16,1 7 1 16,-4-1 0-16,3 0 0 0,1 1-15 0,3 2 0 15,-8-3 8-15,5 1-8 0,3 5 0 0,3-11 0 0,-3 5 0 0,4-9 0 16,-1 9 0-16,4-12 9 0,0 3-9 0,0 0 8 15,7 0-8-15,0-3 0 0,-3 3 9 0,3-4-9 16,0-5 0-16,4 0 9 0,-1 5-9 0,-3-8 0 16,0 2 0-16,4-2 0 0,3-7 0 0,-4 6 0 0,5-9 11 0,2 0-2 15,-6 0 0-15,-1 0 0 0,8-3 20 0,3-6 4 16,-7-1 1-16,7 1 0 0,-3 3-2 0,3-10 0 16,0 0 0-16,4-3 0 0,-7 1 0 0,-1-4 0 15,8 3 0-15,-7-6 0 0,-1-3-19 0,8 6-4 16,-11 0-1-16,7-3 0 0,-7-4-8 0,4-2 0 15,-4 0 0-15,0 6 0 0,-7-4 0 16,0 1 0-16,4 3 0 0,-11-3 0 16,4-4 0-16,-1 7 0 0,-6-3 0 0,3 6 0 0,-4 0 8 0,-3 3 0 15,0-3 0-15,-4 10 0 0,1-7-8 16,-4 3 8-16,3 1-8 0,-3 2 8 0,3 4-8 16,-6-1 0-16,6-2 0 0,-3 9 0 0,3-4 0 15,-3-2-11-15,4 6 3 0,-4-6 0 0,3 9-4 0,0-10 0 16,4 10 0-16,-7-3 0 15,4-6-24-15,3 9-4 0,3-4-2 0,-10 4 0 16,11 0-156-16,-5 0-31 0,-9 0-7 0,6 4 0 0</inkml:trace>
  <inkml:trace contextRef="#ctx0" brushRef="#br3" timeOffset="-78866.95">7317 16998 864 0,'0'0'38'0,"0"0"8"0,0 0-37 0,0 0-9 0,0 0 0 0,0 0 0 15,10 3 297-15,-10 6 58 0,11-6 11 0,-8 7 2 16,1-1-294-16,3-6-59 0,-4 7-15 0,4-10 0 15,4 9 21-15,-4-6 2 0,0 7 0 0,-3-4 0 0,-1-3 19 0,1 6 4 16,3-5 1-16,-7-4 0 16,3 6-11-16,4-3-1 0,0 3-1 0,1-3 0 0,-1-3-6 0,3 0-2 15,-3 0 0-15,4 0 0 0,-1 0-14 16,1 0-4-16,0 0 0 0,-1 0 0 0,4 0-24 0,0-3-6 16,4-3-1-16,0 6 0 15,-1-3-129-15,4-3-25 0,-3 2-6 0,3-5-478 16,0 0-96-16</inkml:trace>
  <inkml:trace contextRef="#ctx0" brushRef="#br3" timeOffset="-78306.58">7874 15978 1796 0,'0'0'80'0,"0"0"16"0,0 0-77 0,-4 0-19 0,1-3 0 0,3 3 0 0,0 0 0 16,0 0-17-16,0 0 3 0,0 0 1 16,0 0-14-16,0 0-2 0,0 0-1 0,0 3 0 0,7 7 30 0,-3-7 0 15,3 6-8-15,0 7 8 0,3-10 17 0,-6 13 7 0,6-6 0 0,1 9 1 16,0-4 3-16,-1 4 0 15,4 7 0-15,4-4 0 0,-4 6-11 0,7 0-1 0,-3 10-1 16,3-6 0-16,0-4 13 0,4 10 4 0,-1 0 0 16,5-7 0-16,-1 4 6 0,0-4 2 0,0 4 0 0,1-1 0 15,-1 1 3-15,0 3 1 0,-3-4 0 0,-1 11 0 16,-9-1 6-16,-1-4 2 0,3 4 0 0,-10 1 0 16,0-8-26-16,-7 4-5 0,0-3-1 0,0 3 0 15,-10-3-3-15,-1-1-1 0,-3-5 0 0,0 6 0 16,3 3 10-16,-6-7 2 0,-4-2 0 0,-1-4 0 15,-2 10-28-15,-1-10 0 0,4-6 0 0,-4 3 0 16,-3-6 15-16,7 0-3 0,-4 0 0 0,0-6 0 16,4 0-3-16,0-7-1 15,3 0 0-15,1-5 0 16,-1-4-104-16,4 0-22 0,0 0-4 0,-4-7-995 0</inkml:trace>
  <inkml:trace contextRef="#ctx0" brushRef="#br3" timeOffset="-72398.02">4053 14354 1105 0,'0'0'48'0,"0"0"12"0,0 0-48 0,7-9-12 15,-7 6 0-15,0 3 0 0,4-10 11 0,0 7 0 16,3-3 0-16,-4-4 0 0,-3 10-11 0,7 0 0 16,-7 0 0-16,11-6 0 0,-11 6 0 0,0 0 0 0,0 0 0 0,0 0 0 31,0 0 12-31,0 0 9 0,0 0 3 0,0 0 0 0,0 0 63 0,0 0 13 15,0 0 2-15,0 0 1 0,0 0-5 0,0 0-1 16,0 0 0-16,0 0 0 0,-11-6-33 0,11 6-6 16,0 0-2-16,0 0 0 0,0 0-6 0,-7-10-2 15,4 1 0-15,3 9 0 0,0 0-32 0,0-3-6 16,0 3-2-16,0 0 0 0,0 0-8 0,0-10 0 16,-7 7 0-16,7 3 0 0,-4-6 0 0,4 6 0 0,0 0 0 0,-4 0 0 15,-6-3 0-15,10 3 0 0,-11 0 0 0,8 0 0 16,-4 0 9-16,-4 3-9 0,8-3 10 0,-11 6-10 15,6-3 10-15,5 7-10 0,-11-7 10 0,7 3-10 16,3-3 0-16,-3 7 0 0,4 2 0 0,-1-2 0 16,4-1 0-16,-10 4 0 0,2 5-8 0,5-5 8 15,3 6 0-15,-7-7-8 0,0 10 8 0,0 0 0 16,-4 3-8-16,4 0 8 0,-3-3 0 0,3 10 0 0,3-4 0 0,-3 3 0 16,0 1 0-16,0 2 0 0,3-2 0 15,-6 2 0-15,6-3 0 0,-6 10 0 16,10-9 0-16,-11-1 0 0,4 0 0 0,3 4 0 15,1-7 0-15,-8 3 0 0,11-6 0 0,-7 7 0 16,0-1 0-16,7 0-8 0,-7-2 8 0,4 2 0 16,3 0 0-16,-11 1 0 0,11-1 0 0,-7-6 0 15,3 3-13-15,1-2 1 0,-8-5 0 0,11 5 0 16,-10-11-32-16,6 7-5 0,-6-3-2 0,-1-6 0 16,0 5-30-16,1-5-7 0,-1 6 0 0,4-10-486 15,-10-6-97-15</inkml:trace>
  <inkml:trace contextRef="#ctx0" brushRef="#br3" timeOffset="-72061.56">3351 15125 633 0,'0'0'56'0,"0"0"-44"0,7-3-12 0,-7 3 0 16,0 0 236-16,8-9 46 16,2 9 9-16,-6-9 1 0,-4 9-204 0,10-4-42 0,1-2-8 0,-1 6-2 15,4-3 18-15,-3-6 3 0,-4 9 1 0,4-4 0 16,6-2 17-16,-3 3 3 0,1-3 1 0,-1 6 0 16,3-6-24-16,8-1-5 0,-7 7-1 0,-1-3 0 15,8-3-33-15,-7 3-6 0,-1-4-2 0,8 4 0 0,-11 3-8 0,7-3 0 16,-3-3 0-16,3 6 0 0,-10-3 0 0,6-4 0 15,1 7 0-15,-4-3 0 0,-3 0 0 0,3-3-16 16,-4 6 3-16,4-9 0 16,-3 9-94-16,0-4-18 0,-8-2-4 0,8 3-1 15,-1-6-82-15,1 9-17 0,3-19-3 0,-3 6-1 0</inkml:trace>
  <inkml:trace contextRef="#ctx0" brushRef="#br3" timeOffset="-71563.92">4890 14097 1036 0,'0'0'46'0,"0"0"10"0,0 0-45 0,0 0-11 0,0 0 0 0,0 0 0 16,0 0 209-16,0 0 40 0,0 0 8 0,3-6 2 16,-3 6-206-16,0 0-41 0,0 0-12 0,0 0 0 15,0 0 0-15,0 0 0 0,0 0 0 0,0 0 0 16,0 0-11-16,0 0 11 0,0 0-10 0,0 0 10 16,-3 9 0-16,-5-6 8 0,5 7 1 0,-4-4 0 0,0 3 15 0,-4 4 4 15,-3-4 0 1,4 4 0-16,-1-1 4 0,-3 7 2 0,3 0 0 0,-3 3 0 15,-3 0-9-15,2 0-1 0,-6 0-1 0,7 0 0 16,-4 6-14-16,8-3-9 0,-8 3 12 0,4-3-12 16,0 7 11-16,3-4-11 0,1-3 10 0,-1 6-10 15,4 1 14-15,-3 5-3 0,-4-2-1 0,3 6 0 16,0-7-10-16,-3 4 0 0,4-4 0 0,-4 1 0 0,3 5 0 0,0-2 0 16,-3-3 0-16,7-1 0 0,4-3 0 0,3 1 0 15,-7-1 0-15,7 7 0 0,7-7 13 0,-7 1 1 16,3-1 0-16,4-3 0 0,-3 0 6 0,6 4 0 15,1-4 1-15,3-3 0 16,0 3-41-16,0-6-9 0,4 3-2 0,-7-6 0 16,13 3-42-16,-10-9-9 0,8 5-2 0,-5-5 0 15,4-4-124-15,-3 1-26 0,0-7-5 0,-1 6-1 0</inkml:trace>
  <inkml:trace contextRef="#ctx0" brushRef="#br3" timeOffset="-68287.38">5112 14451 1342 0,'0'0'60'0,"0"0"12"0,-4 0-58 0,1-3-14 16,-4 6 0-16,7-3 0 16,0 0 67-16,0 0 10 0,0 0 3 0,0 0 0 0,-4-3-24 0,4 3-4 15,0 0 0-15,0 0-1 0,0 0 3 0,0 0 1 16,0 0 0-16,0 0 0 0,0 0-15 0,0 0-4 16,0 10 0-16,0-1 0 0,0 4-8 0,0-4-3 15,0 3 0-15,-7 1 0 0,7-4-6 0,-3 1-2 0,-1 2 0 0,4 7 0 16,0-6-6-16,0 2-2 0,0 1 0 0,0 0 0 15,0-1 7 1,0 1 0-16,0 0 1 0,0-7 0 0,0 4-17 0,7 2 10 0,0-2-10 16,-7-4 8-16,11 1 11 0,-8-4 1 0,-3-6 1 0,11 0 0 15,-1 6-5-15,-6-3 0 0,7-3-1 0,-1 0 0 16,1-3 29-16,-4-3 7 0,3 0 1 0,1 0 0 16,-1-4-32-16,1 1-7 0,3-4-1 15,-3 1 0-15,3-7 0 0,-4 9 0 0,1-5 0 16,3-1 0-16,0-6-12 0,0 10 9 15,4-7-9-15,-7 6 8 0,3 1-8 0,3-1 0 0,1-3 0 0,-7 7-11 16,6-4 11-16,-3 4-8 0,4 6 8 0,-7-3-8 16,3 3 8-16,-4-1 0 0,1-2-9 0,3 6 9 31,-11-3-43-31,5-3-4 0,-8 6-1 0,7 0 0 0,0-3-128 0,-7 3-25 0,0 0-6 0,10-10-743 16</inkml:trace>
  <inkml:trace contextRef="#ctx0" brushRef="#br3" timeOffset="-67825.75">5292 14752 1324 0,'0'0'118'0,"0"0"-94"0,0 0-24 0,0 0 0 15,0 0 221-15,0 0 40 0,0 0 8 0,0 0 2 16,0 0-220-16,0 0-51 0,0 0 0 0,0 0 0 15,0 0 0-15,0 0 0 0,0 0 0 0,0 0 0 16,0 0 0-16,0 0 0 0,7 10 0 0,-7 2 0 16,0-2 0-16,-7-1 0 0,7 4 0 0,-4-4 0 0,1 0 18 0,3 4 3 15,0-4 1-15,-7 4 0 16,3-1 19-16,4-2 4 0,0 2 1 0,-7 7 0 16,3-6-34-16,1 6-12 0,3-7 9 0,-4 7-9 15,4-6 8-15,0 8-8 0,-3-5 8 0,3 0-8 16,0-7 0-16,0 10 0 0,0-6 0 0,0-1 0 15,3-2 0-15,-3 2-12 0,0-3 4 0,4 1 8 16,-1-1-42-16,-3-9-1 0,0 0 0 0,0 0 0 16,11 3-103-16,-11-3-21 0,0 0-4 0,4-3-711 0</inkml:trace>
  <inkml:trace contextRef="#ctx0" brushRef="#br3" timeOffset="-67382.82">5987 14229 1094 0,'0'0'97'0,"0"0"-77"15,0 0-20-15,0 0 0 0,0-3 250 0,-4-7 46 0,4 10 10 0,0 0 2 16,0 0-243-16,0-3-48 0,0 3-9 0,0 0-8 16,0 0 11-16,0 0-3 0,4-6-8 0,-4 6 12 15,0 0 5-15,0 0 1 0,0 0 0 0,0 0 0 16,0 0 8-16,0 0 2 0,10 0 0 0,-6 9 0 16,3 4 3-16,-4-4 1 0,-3 10 0 0,7 3 0 0,-7 9-9 0,0 1-2 15,0 2 0-15,0 4 0 0,0-1 6 0,-7 4 1 16,4 6 0-16,-1 0 0 0,1 3-10 0,3 4-2 15,-4-10 0-15,1 9 0 16,-4-9-16-16,3-4 0 0,1 1 0 0,-1 3 0 16,1-12 0-16,-1 5 0 0,4-5 0 0,0 2 0 0,-7-9 12 0,7 6-4 15,0 1 0-15,-4-4-8 0,4-3 0 0,0 3 0 16,0-6 0-16,0 10 0 16,0-10-25-16,0 6-12 15,0-6-3-15,4 0 0 0,3-3-34 0,-7-4-7 0,4 4-2 0,3-6 0 16,0-4-134-16,3 4-27 0</inkml:trace>
  <inkml:trace contextRef="#ctx0" brushRef="#br3" timeOffset="-66930.61">6967 14448 1839 0,'0'0'81'0,"0"0"18"0,0 0-79 0,0 0-20 0,0 0 0 0,0 0 0 16,0 0 27-16,0 0 1 0,0 0 1 0,0 0 0 15,0 0-29-15,0 0 0 0,0 0 0 0,0 0-10 0,0 0 40 0,0 0 8 16,0 0 2-16,0 0 0 0,-7 10 9 0,0-1 3 16,4 0 0-16,-4 4 0 0,-4-1-26 0,1 10-5 15,-1 0-1-15,0 0 0 0,-3 7 4 0,0 2 0 16,0 3 0-16,-7-2 0 0,0 9-4 0,3-4 0 16,-7-2 0-16,4-1 0 0,0 4-1 0,3-4-1 15,1-2 0-15,-1-4 0 0,0-3-6 0,1-3 0 16,3 0-1-16,3 0 0 0,-7-3-1 0,11-1 0 0,-3-5 0 0,-4-1 0 15,7 4-10-15,-4-10 0 16,1 4 0-16,2-4 0 16,-2-3-100-16,3-3-12 0,0 0-2 0,0 0-1 15,3-9-75-15,-6 6-15 0,3-4-3 0,-1-5-563 16</inkml:trace>
  <inkml:trace contextRef="#ctx0" brushRef="#br3" timeOffset="-66631.16">6629 14429 2408 0,'0'0'107'0,"0"0"21"0,0 0-102 16,0 0-26-16,0 0 0 0,0 0 0 0,0 0 48 0,0 0 5 16,0 0 1-16,0 0 0 0,3 10-42 0,1-1-12 15,-4 1 0-15,7 2 8 0,-7-2-8 0,3 2 9 16,4 4-9-16,-7-1 10 0,11 4-10 0,-4 3-11 15,4-3 3-15,-1 6 0 0,1-3 8 0,-1 3 0 16,1 0 0-16,3 3-8 0,-3-2 8 0,3 5 0 16,-4-3 0-16,4-3 0 15,1 7 0-15,-1-11 14 0,-4 8-3 0,4-4-1 0,-3-3-10 0,3-3-11 16,-3-1 3-16,3 1 0 16,-4-3 16-16,1-4 3 0,0 4 1 0,-1-3 0 15,1-1-46-15,-1-2-9 0,1-1-1 0,3 0-1 16,-11-5-199-16,5 5-40 0</inkml:trace>
  <inkml:trace contextRef="#ctx0" brushRef="#br3" timeOffset="-66004.91">7373 15113 288 0,'0'0'25'0,"0"0"-25"0,0 0 0 0,0 0 0 0,0 0 288 0,0 0 52 15,0 0 10-15,0 0 2 0,-3 9-222 0,3-9-45 16,0 10-9-16,0-7-1 0,0 9-42 0,3-2-8 15,4-1-1-15,0 4-1 0,-3 2-13 0,-1 1-2 0,1 0-8 0,3 0 12 16,-4 2-12-16,1 1 0 0,-1-3 0 0,4 3 0 16,-7 3 0-16,0-10 0 0,0 7 8 0,0-7-8 15,-7-2 0-15,4 9 11 0,-1-10-11 0,1 4 10 16,-8-4-10-16,4-6 10 0,0 7-10 0,4-1 10 16,-4-6-10-16,3 7 0 0,0-10 0 0,-3 9-11 15,7-9-136-15,-7 0-27 0,7 0-6 0,0 0 0 0</inkml:trace>
  <inkml:trace contextRef="#ctx0" brushRef="#br3" timeOffset="-65454.94">8107 14461 2343 0,'0'0'104'0,"0"0"21"0,0-3-100 0,0-7-25 0,0 1 0 0,0-1 0 15,0 10 25-15,0 0 0 16,0 0 0-16,0 0 0 0,-7-3-25 0,7 3 0 0,0 0-12 0,-7 0 12 16,-4 0-9-16,4 3 9 0,0 7 0 0,-4-1 0 15,1 4 0-15,-4 2 0 0,0 1 10 0,0 6-2 16,-4-3 13-16,0 9 3 0,-3-3 1 0,0 6 0 15,0 1-7-15,0-1-2 0,3 10 0 0,-7-7 0 16,8-2-2-16,-1 5-1 16,0-2 0-16,1-4 0 0,-1 1-13 0,4-7 9 0,3 6-9 0,4-6 8 15,-3-3-8-15,6-6 0 0,1 6 9 0,3-3-9 16,3-7 0-16,4-2 9 0,4-1-9 16,3 0 0-16,0-6 20 0,4 7-4 0,-1-10 0 0,5 0 0 15,-1-3-16-15,0-4-14 0,0 4 2 0,0-6 1 16,0 0 11-16,1-1 0 0,-5 4 10 0,1-10-10 15,-1 7 21-15,1-7-1 0,3-3-1 0,-3 0 0 16,0-2 1-16,3-1 0 0,0-10 0 0,-4 7 0 16,5-6-7-16,-1 3-1 0,-7-4 0 0,0 1 0 0,0-1-4 0,4 7-8 15,-11-3 11-15,3 6-11 0,-3-9 15 0,-7 9-4 16,0 0-1-16,0 0 0 0,0 0 2 0,-7 3 0 16,0 0 0-16,-3 7 0 0,3-7-12 0,0 7 0 15,-4-1 9-15,-3-3-9 0,3 4 0 0,1 2 0 16,-4-2-12-16,3 2 4 15,1 1-17-15,-1 6-3 0,0 0-1 0,8-4 0 16,-8 4-87-16,4-3-16 0,0 6-4 0,0 0-1 16,7 0-95-16,-7 0-20 0,0 9-3 0,0-2-1 0</inkml:trace>
  <inkml:trace contextRef="#ctx0" brushRef="#br3" timeOffset="-65169.29">7952 14721 748 0,'-7'9'67'0,"3"-5"-54"0,-3 2-13 0,0 0 0 15,0-6 389-15,-4 6 75 0,4-3 16 0,0 7 2 16,4-1-386-16,-1-6-76 0,1 7-20 0,3-10 0 16,0 0-25-16,3 9-9 0,-3 1-2 0,7-1 0 15,0 0 20-15,-3-2 3 0,3 2 1 0,7 1 0 0,-11-4 12 0,5 0 0 16,2 0 0-16,1-3 0 0,-4 7 14 0,0-10-1 15,7 6 0-15,-11-3 0 0,4-3 16 0,4 0 3 16,-4 0 1-16,0 0 0 16,0 0-33-16,0-3 0 0,4-3 0 0,-4-4 0 31,4 7-38-31,-1-3-14 0,1 0-4 0,-1 0 0 16,1-4-166-16,3 7-34 0,7-16-6 0,-3 7-2 0</inkml:trace>
  <inkml:trace contextRef="#ctx0" brushRef="#br3" timeOffset="-64519.36">8407 13859 806 0,'-7'0'72'0,"0"0"-58"16,3 0-14-16,-3-4 0 0,0-2 281 0,3 6 54 16,-3 0 10-16,7 0 3 0,0 0-279 0,0 0-55 15,0 0-14-15,0 0 0 0,0 0 0 0,0 0 0 16,0 0 8-16,7 10-8 0,4-1 17 0,0 0 1 15,3-5 0-15,-4 11 0 0,4-2 10 0,1-1 1 16,-1-2 1-16,3 2 0 16,1 7 7-16,3 0 2 0,0-3 0 0,0 6 0 15,1-4 4-15,-1 4 1 0,0 7 0 0,4 2 0 16,-1 0-24-16,1 4-5 0,-4-4-1 0,4 10 0 0,-4 3-14 16,-3-3 0-16,3 2 8 0,-4-2-8 0,1 3 0 0,-4-3 0 15,4 3 0-15,-8-3 0 0,1-1 0 0,-4 4 0 16,7-9 0-16,-7 5 0 0,0 1 8 0,-3 3 0 15,3-3-8-15,-4 3 12 0,1-7-12 0,-8-2 11 0,4-4-11 0,-7 4 10 16,0-7 4-16,-3 3 1 0,-22 35 15 16,11-34-14-16,-4-1 1 0,-3-3 0 0,0 4 0 15,-4-7-6-15,4 6-2 0,-1-9 0 0,1 0 0 16,-4-3-9-16,11-7 10 0,-3-2-10 0,-1-1 10 16,7 0-10-16,-3-9-17 0,7-6 4 0,0 3-811 15,0-6-163-15</inkml:trace>
  <inkml:trace contextRef="#ctx0" brushRef="#br3" timeOffset="-53070.71">1323 10776 864 0,'0'0'38'0,"11"-9"8"0,-8 6-37 0,8-4-9 0,-1 4 0 0,-3 3 0 15,4-6 261-15,-1 6 51 0,1 6 9 0,3-6 3 16,-3 0-262-16,3 3-52 0,3-3-10 0,-2 0 0 0,-1 0 0 0,0 0 0 16,7 0 0-16,-7-3-9 0,7-3 9 0,4 3 16 15,0 0-4-15,6-4-1 0,-2-2 34 0,6 6 7 16,-7-7 2-16,7 1 0 0,1 0-37 0,6 5-7 16,-3-5-2-16,-4 6 0 0,0-3-8 0,1 3 10 15,-1-4-10-15,-7 4 10 0,4 0-10 0,-4-3 0 16,-7 6 9-16,4-3-9 0,0-4 13 0,-11 7-1 15,7-3-1-15,-7-3 0 0,0 6 11 0,-3-3 2 16,-1 3 1-16,-6 0 0 16,6-3-6-16,1-4-2 0,0 4 0 0,-1-3 0 15,-3 3-3-15,4-7-1 0,-1 7 0 0,5-6 0 0,2 3-13 16,-3-1 8-16,0-2-8 0,8-1 0 0,2 1 0 0,-3 0 0 16,-3-1 0-16,3 1 0 0,0 6 0 0,-3-7 0 15,-4 1 0-15,4 3 0 0,-8-1 0 0,-6-2 0 16,6 9 0-16,-10 0 0 0,0 0 12 0,0 0 4 15,0 0 0-15,0 0 0 0,-7-9 22 0,7 5 5 16,-3-5 1-16,-8 0 0 0,8 5-21 0,-8-2-4 0,1 0-1 0,-5 0 0 16,5-4-18-16,-4-2 0 0,3 9 8 0,1-7-8 15,-1 4 23-15,0-7 1 0,4 10 0 0,-3-3 0 16,-1-3-9-16,1 5-2 0,-1-5 0 0,8 6 0 16,-8-3 6-16,0 2 1 0,1-2 0 0,-4 6 0 15,3-3-12-15,1 3-8 0,-5-3 12 0,1 3-12 16,0 0 0-16,4 0 0 0,-1 0 0 0,0 0 0 15,1 3 0-15,3-3 0 0,7 0 0 0,0 0 0 0,0 0 0 0,0 0 0 32,0 0 0-32,0 0-9 0,0 0 9 0,0 0-8 0,0 0 8 0,14 0-8 15,0 3 8-15,7 3-12 0,-7-2 12 0,0-4-12 0,8 9 12 0,2-9-10 16,-3 9 10-16,-3-5-10 16,3 5 10-16,4-3-13 0,-4-3 5 0,4 7 8 15,-8-1 0-15,5-6 0 0,-1 7 0 0,3-1 0 16,-9-6 0-16,6 7 0 0,-4-4 0 0,1 0 0 0,0 0 0 0,3-2-14 15,-7 5 2-15,7 0 0 0,-7-5 12 0,7 5 0 16,-7 0 0-16,-3 4-9 0,3-4 9 0,-3 1 0 16,-1 2 0-16,1-2 0 0,-8-1 0 0,1-6 0 15,3 7 0-15,-3-1 0 0,-8 4 0 0,4-4 0 16,0 0 10-16,-7 4-10 0,3-4 16 0,1 1-4 0,-8-1 0 0,-3 1 0 16,4-1 7-16,-8-3 1 0,0 4 0 0,8 5 0 15,-4-8-4-15,-7 2-1 0,6 4 0 0,-9 2 0 16,6-2-7-16,0-1 0 0,-6 4-8 0,3 0 12 15,-4 2-12-15,4 1 0 0,-4-3 0 0,7 6 0 16,-10-3 0-16,3 3 0 16,8 0 0-16,-4 0 0 15,-1 6-187-15,8-6-30 0</inkml:trace>
  <inkml:trace contextRef="#ctx0" brushRef="#br3" timeOffset="-48734.91">938 6439 2257 0,'-21'-9'100'0,"7"9"20"0,0 3-96 0,-4 3-24 15,8-3 0-15,-4-3 0 16,3 7-32-16,8-4-11 0,-8-3-2 0,0 9-1 0,11-9 32 0,0 0 14 15,0 0-12-15,0 0 12 0,7 3-8 0,4 7 8 0,-4-4 0 0,11-3 0 16,-4 7 0-16,11-7 10 16,-1-3-1-16,1 0 0 0,-4 0 7 0,14 0 0 15,-6 0 1-15,13 0 0 0,-3-3 7 0,-4-7 2 16,7 7 0-16,4-3 0 0,0 3-2 0,0-4-1 16,-4 1 0-16,1 0 0 0,-8-4 15 0,4 7 3 15,-4-6 1-15,0 6 0 0,-7-3-24 0,8 6-5 16,-1-10-1-16,0 10 0 0,-10 0-12 0,10-3 0 0,-3 0 0 0,-4-3 0 15,8 6 0-15,-8 0 14 0,3-4-4 0,5-2-1 16,-12 6-9-16,5 0 0 0,-1 0 0 0,0 0 0 16,-7-3 0-16,4 3 0 0,-7-6 0 0,3 6 8 15,0 0-8-15,-3 0 0 0,3 6 0 0,0-3 0 16,-7-3 0-16,-3 10 0 0,3-10 0 0,-4 0 0 16,1 9 0-16,-1-6 0 0,-6 3 0 0,-4-6 0 15,0 0-36-15,0 0 1 0,11 4 0 0,-11 5 0 16,0 3-97-16,0-2-20 0,0-10-4 0,0 0-768 15</inkml:trace>
  <inkml:trace contextRef="#ctx0" brushRef="#br3" timeOffset="-47976.28">2332 6411 1324 0,'0'0'59'0,"0"0"12"0,0-3-57 0,0 3-14 16,-7-3 0-16,3-3 0 0,4 2 185 0,0 4 35 15,0 0 6-15,0 0 2 0,0 0-176 0,0 0-36 0,0 0-6 0,0 0-2 16,0 0-8-16,4-6 0 0,3 3 0 0,3-3-11 16,-6 6-5-16,7-3 0 0,-1-1-1 0,-6-2 0 15,6 6 17-15,-6 0 0 0,-4 0 0 0,7-3 0 16,3-3 0-16,-10 6 11 0,0 0 0 0,0-3 0 15,0-4 30-15,0-5 7 0,-7 2 0 0,4 1 1 16,-8-4 10-16,4 4 1 0,4-3 1 0,-8-1 0 0,-3-6-7 0,0 10-2 31,3-4 0-31,-3 1 0 0,-3 2-16 0,-1-2-3 0,4-4-1 0,-7 10 0 16,7-4-32-16,-4 4 0 0,0-3 0 0,1 9 0 16,2-13 0-16,1 4 0 0,4 6 0 0,-4-4 0 0,3 4 0 0,1-6 0 15,-1 6 0-15,4-4 0 16,-4 4 0-16,1-6 0 0,3-1 0 0,3 7 0 15,-6-3 0-15,6 0 0 0,-3-1 0 0,3-2 0 16,4 0 0-16,-3 9 0 0,-4-13 0 0,3 4 0 0,4 9 32 0,0-10 0 16,0 7 0-16,0 3 0 15,4-3-32-15,-4 3 0 0,10-6 0 0,-10 6 0 16,4-3-19-16,3 3-10 0,7-7-3 0,-3 7 0 0,-1 0 32 0,1 7 0 16,3-4 0-16,-3-3 0 0,3 9 0 0,-4-9 0 0,4 10 0 0,-3-7 0 15,0 6 0-15,-4 4 0 16,0-13 0-16,3 9 0 0,-6 0-9 0,3 4 9 0,-7-4-8 0,0 7 8 15,0-3-9-15,-7-1 9 0,3 1-10 0,-3 9 10 16,4-13 0-16,-4 7 0 0,3-1 0 0,-7-5 0 16,8 9 0-16,-8-4 0 0,11 1 0 0,-10 0 0 15,6 3 0-15,-6-1 0 0,10-2 0 0,-11 3 0 16,11 3 8-16,-10 0-8 0,6-3 0 16,-7 3 0-16,11-1 8 0,-10 1-8 0,6-3 0 15,-3 0 0-15,4-6 0 0,3 5 0 0,-7-5 0 0,3-1 0 16,4-2 0-16,0 2-16 0,0-2 4 0,0-10 0 15,0 0-126 1,0 0-25-16,0 6-5 0,0-6-900 0</inkml:trace>
  <inkml:trace contextRef="#ctx0" brushRef="#br3" timeOffset="-46682.2">822 4878 864 0,'0'0'76'0,"-4"-10"-60"0,-3 1-16 0,4 6 0 15,-4-4 304-15,3 4 59 16,4-6 11-16,0 9 2 0,0 0-320 0,0 0-56 0,0 0-27 0,0 0 3 16,0 0 14-16,0 0 10 0,0 0-12 0,0 0 12 15,0 0-13-15,4 12 4 0,3-2 1 0,-7-1 0 0,3 4 8 16,-3 3-8-16,7-4 8 0,-3 7-8 16,-4-3 8-16,0 2 0 0,0 7 0 0,7-9 0 15,-7 6 8-15,0 0 4 0,4-3 1 0,-4 3 0 16,0 0-4-16,3-3-1 0,4-4 0 0,-7 7 0 0,4-3-8 0,3-6 10 15,-4 8-10-15,-3-5 10 0,4 0-10 0,3-7 10 16,-7 1-10-16,3 2 10 0,-3-2-25 0,0 2-5 16,7-2 0-16,-3-1-1 15,-4 4-129-15,7-13-26 0,-3 9-4 0</inkml:trace>
  <inkml:trace contextRef="#ctx0" brushRef="#br3" timeOffset="-46381.41">1062 5110 403 0,'0'0'36'0,"0"0"-36"16,0 0 0-16,0 0 0 0,0 0 485 0,0 0 91 0,0 0 17 0,0 0 4 31,0 0-504-31,0 0-93 0,0 0-34 0,10 3 1 0,-6 3 10 0,3-3 3 0,4 4 0 0,-8-1 0 15,8 3-1-15,-8 1 0 0,15 21-21 16,-15-18 21-16,-3 8 0 0,0-5 0 0,0-3 0 16,0-1-1-16,0-2 0 0,0 2 0 0,-3 4 0 15,-4-4 3-15,3 1 1 0,-6 0 0 0,3-7 0 16,3 3-102-16,1-9-20 0,3 0-4 0,-11 3 0 31,11-3-53-31,0 0-11 0</inkml:trace>
  <inkml:trace contextRef="#ctx0" brushRef="#br3" timeOffset="-46175.64">1168 4849 1900 0,'-7'-12'169'0,"3"12"-135"0,1-3-34 0,-4-3 0 0,3 2 164 0,4-2 25 0,-11 0 6 0,11 0 1 15,0 2-152-15,0 4-31 0,0-6-5 0,0 6-8 16,0-9 0-16,0 9-10 0,4-13 0 0,3 10 0 31,-7-6-40-31,0 9-8 0,4-7-2 0,-4 7 0 16,0 0-31-16,0 0-6 0,10-3-2 0,-10 3 0 15,0 0-38-15,0 0-8 0,0 0-2 0,0 10 0 16,4-1 28-16,-4 0 6 0,-4-2 1 0</inkml:trace>
  <inkml:trace contextRef="#ctx0" brushRef="#br3" timeOffset="-45769.02">1337 4771 1209 0,'-3'-6'108'0,"3"3"-87"0,-8-7-21 0,5 7 0 0,3-3 162 0,0 3 28 15,0-7 6-15,3 1 0 0,-3 6-126 0,8-4-26 16,-8 7-4-16,3 0-2 0,-3-9-11 0,0 9-3 16,0 0 0-16,0 0 0 0,0 0-16 0,11 9-8 0,-11-2 8 15,10 5-8-15,-6-2 0 0,-4 2 0 0,3 7 8 16,4-3-8-16,-7-1 0 15,0 1 12-15,4 3-12 0,-4 3 12 0,0 6-4 16,0-3 0-16,7 3 0 0,-7-3 0 0,0 4 4 0,0-4 1 16,0 0 0-16,3 0 0 0,4-3-13 0,-3 6 0 15,-4-3-12-15,4-3 12 0,3 0 0 0,-4-3 0 16,4 3 8-16,-3-3-8 0,-4-7 0 0,3 4-13 16,4-4 1-16,-7-2 0 15,0-4-28-15,4 4-4 0,-4-10-2 0,0 0-582 0,0 0-117 0</inkml:trace>
  <inkml:trace contextRef="#ctx0" brushRef="#br3" timeOffset="-45324.1">1626 4909 633 0,'0'0'28'0,"-3"-6"6"0,3 0-34 0,0-4 0 16,0 4 0-16,0-7 0 0,0 13 280 0,0 0 50 15,0-9 10-15,0 9 1 0,0 0-273 0,0 0-54 16,0 0-14-16,0 0 0 0,0 0 0 0,0 9 0 16,-11 1-9-16,11-1 9 0,-10 1-13 0,10 2 3 15,-11 1 1-15,8-1 0 16,-8-2 9-16,7-1-13 0,-6 3 5 0,-1 4 8 0,1-3 0 0,6-4 8 16,-6 7 2-16,-1-16 0 0,0 9-10 0,1 1 8 15,-1 2-8-15,4-2 8 0,-3-1 15 0,-1 0 2 16,0 1 1-16,8-7 0 0,-8 9 0 0,4-5 0 15,4 2 0-15,3-6 0 0,0-3-14 0,0 0-4 0,0 0 0 0,0 0 0 16,0 0-8-16,0 0 8 0,3 10-8 0,-3-10 8 16,0 0 0-16,7 3-8 0,-7-3 12 0,4 6-4 15,3-3-8 1,3 4 0-16,-6-4 9 0,0-3-9 0,-4 0 0 0,10 6 0 16,1 0 0-16,-8-6 0 0,-3 0 0 0,7 6 0 0,4-2 0 0,-8-4 0 15,8 9 0-15,0-9 0 16,-11 0 0-16,3 9 0 0,8-5 0 0,-1 2 0 0,-6-3 0 0,6-3 0 15,1 0 0-15,-8 6 0 0,8 0 0 0,0-6 0 32,-11 0-76-32,10 0-19 0,1 0-4 0,-1 0-737 0</inkml:trace>
  <inkml:trace contextRef="#ctx0" brushRef="#br3" timeOffset="-44652.15">1796 5060 576 0,'0'0'51'0,"-4"0"-41"0,-3 0-10 0,7 0 0 15,0 0 348-15,0 0 68 0,0 0 14 0,0 0 2 0,0 0-345 16,0 0-70-16,7-4-17 0,4-2 0 0,-4 6 0 0,3-3 10 16,1-6-10-16,3 9 8 0,4-10-17 0,-4 10-4 31,-4-9-1-31,4 9 0 0,-3-6 4 0,3-1 1 0,-3 4 0 0,3-6 0 15,-4 2 9-15,1-5 0 0,-7 2 0 0,6 4 0 16,-6 0 0-16,3-3 9 0,-7-1-9 0,0 4 10 16,3-4-2-16,-3-5 0 0,-3 15 0 0,3-13 0 15,-7 10 11-15,3-3 1 0,4 3 1 0,-3-4 0 0,-8 7-2 0,11 0-1 16,-7 0 0-16,3 0 0 0,-6 7-34 0,6-4-6 16,-6 3-2-16,3-3 0 0,3 4 24 0,1-1-9 15,-8 3 9-15,0 1 0 0,8-1 0 0,-8 0-8 16,1 4 8-16,-1-1 0 0,8-2 0 0,-8 2 0 15,4 7-8-15,4-6 8 16,-8-4 0-16,7 10 0 0,4-6 0 0,0-4 0 0,0 4 0 0,11 2 0 0,-7-2 0 0,-1-1 9 16,4-2-9-16,4-7 12 0,-4 6-12 0,0 1 12 31,7-1-36-31,-4-6-6 0,1 7-2 0,3-10 0 16,0 0-88-16,4 0-17 0,-4-4-4 0,0-2-387 15,-3 3-78-15</inkml:trace>
  <inkml:trace contextRef="#ctx0" brushRef="#br3" timeOffset="-44318.71">2166 4432 2124 0,'-11'-6'94'0,"8"6"19"0,3 0-90 0,-7-3-23 16,7 3 0-16,-4 3 0 0,1-3 32 0,3 0 1 16,-7 13 1-16,7-7 0 0,-4 3-34 0,4 4-22 15,0-4 3-15,0 4 1 0,4-1 18 0,-4 4-8 16,7 0 8-16,-4 6 0 0,-3-7-8 0,4 10 8 16,3-3 0-16,-4-3 0 15,5 16-9-15,-5-16 9 0,-3 12 0 0,4-3-9 0,-4-3 9 0,7 3 0 16,-7-2 0-16,3-5 0 0,-3 1 0 0,7-3 0 15,-7 3 0-15,4-3 0 16,3-6-31-16,-4 5-4 0,-3-5-1 0,4-1 0 16,3-5-47-16,-4 2-9 0,5 1-3 0,-8-10-709 0</inkml:trace>
  <inkml:trace contextRef="#ctx0" brushRef="#br3" timeOffset="-44139.81">2381 4887 1209 0,'0'0'53'0,"0"0"12"16,0 0-52-16,0 0-13 0,0 0 0 0,0 3 0 15,-10 10 338-15,10-13 65 0,0 9 13 0,0 1 2 16,0 2-369-16,3-2-73 0,-3-4-16 0,7 3-2 16,-3-3-13-16,3 4-2 0,-4-4-1 0,8 0 0 15,-8 1-130-15,5 2-27 16,-5-9-5-16</inkml:trace>
  <inkml:trace contextRef="#ctx0" brushRef="#br3" timeOffset="-43970.14">2357 4605 1094 0,'0'0'97'0,"0"0"-77"15,0 0-20-15,0-10 0 0,0 10 313 0,0-3 59 16,0 3 12-16,0 0 3 15,0 0-339-15,0 0-67 0,0 0-13 0,3-6-4 16,8 3-164-16,-1 0-32 0,1-3-8 0,3 6 0 0</inkml:trace>
  <inkml:trace contextRef="#ctx0" brushRef="#br3" timeOffset="-43542.32">2572 4404 1209 0,'0'0'53'0,"0"0"12"0,0 0-52 0,0 0-13 0,0 0 0 0,0 0 0 16,0 0 248-16,0 3 46 0,0 13 10 0,0-13 1 15,0 10-255-15,0 2-50 0,0-2-12 0,3-1-2 16,-3 7 14-16,7 0-12 0,-7 3 12 0,4 3-12 16,-4-3 12-16,0 9 0 0,0-2-10 0,0-4 10 15,-4 3 0-15,4 0 0 0,0-3-9 0,0 3 9 16,0-12 0-16,-7 6 16 0,7-3-4 0,0-7 0 0,-3 7 5 0,3-6 1 15,0-4 0-15,0-2 0 0,0-1-1 0,0-6 0 16,0 0 0-16,0 0 0 0,0 0 10 0,0 0 1 16,0 0 1-16,3-6 0 0,4-4-6 0,-3-6-2 15,6 4 0-15,-6-1 0 0,3-5-12 0,0 2-9 16,4-9 12-16,-4 9-12 0,-4-6 9 0,8 3-9 16,-8 0 0-16,4 4 9 0,-3-1-9 0,3 7 0 15,-7-4 0-15,4 10 0 16,-1-3 0-16,-3 6 0 0,0 0-12 0,0 0 12 15,0 0-12-15,11 6 12 0,-11-6-12 0,7 3 12 16,3 10-16-16,-6-7 5 0,6-3 1 0,-6 7 0 0,7 2 10 0,-1-3 0 16,1 1 0-16,-8-1-8 0,8 1 0 0,-1-7 0 15,4 6 0-15,-3-9 0 16,-7 3-131-16,3 4-25 0,7-4-6 0,-4-3-464 16,-10 0-93-16</inkml:trace>
  <inkml:trace contextRef="#ctx0" brushRef="#br3" timeOffset="-43123.32">2981 4702 1335 0,'0'0'59'0,"0"0"13"0,0 0-58 0,0-6-14 0,0 0 0 0,0-4 0 15,0 7 111-15,0 3 19 0,0 0 4 0,0-6 1 16,0-1-79-16,0 7-15 0,0 0-3 0,0 0-1 16,0 0-13-16,-7-6-4 0,0 12 0 0,-4 1 0 0,4-7-28 0,-3 9-7 15,3 1-1-15,-4 2 0 0,0-3 26 0,8 1 5 16,-8 2 1-1,4-2 0-15,-3-1-16 0,3 4 0 0,0-4 0 0,7 4 0 16,0-13 10-16,0 9-1 0,-4 1 0 0,4-4 0 16,0-6-9-16,11 6 10 0,-11-6-10 0,0 0 10 15,3 0-10-15,8 6 0 0,-1-6-10 0,4 4 10 16,1-8-12-16,-1 4 12 0,3-6-13 0,-3 6 5 16,-3-3 8-16,3-6 0 0,-3 5 0 0,-1-2 0 0,4-3 11 0,-3 9-3 15,-8-13 0-15,8 10 0 0,-7-6 14 0,3-1 2 16,-4 1 1-16,4-1 0 0,-7-2 11 0,0 2 3 15,0 1 0-15,0 3 0 0,-7-4-15 0,7 1-4 0,0 3 0 16,-3-7 0-16,3 10 16 0,-7-6 4 16,3 2 0-16,1 4 0 0,-5 3-40 0,5-3 0 15,3 3-12-15,-7-6 4 0,7 6 8 0,-4 0 0 0,1-3 0 0,-8 3 0 16,11 0 0-16,-7 0 11 0,4 0-3 0,3 0 0 31,-7 0-35-31,7 0-7 0,0 0-2 0,0 0 0 16,0 0-145-16,0 0-30 0,7-10-5 0,-4 7-2 0</inkml:trace>
  <inkml:trace contextRef="#ctx0" brushRef="#br3" timeOffset="-42670.86">3404 4646 1670 0,'0'0'148'0,"0"0"-118"16,0-10-30-16,0 10 0 0,7-3 79 0,-7-3 9 15,0 3 3-15,0 3 0 16,0 0-91-16,0 0-22 0,0 0-2 0,0 0-1 0,-7 0 10 0,-3 3 3 16,6-3 0-16,-10 6 0 0,4-3 4 0,-5 0 8 15,-2 7-13-15,3-4 5 0,0-3 17 0,-1 10 4 16,-2-4 1-16,3-3 0 0,0-2 30 0,3 5 7 16,-3-6 1-16,3 3 0 15,8-3-28-15,-8 7-4 0,1-10-2 0,3 9 0 0,3 1-18 0,0-1 0 16,-3-3 0-16,7 10 0 15,-3-13 0-15,3 10 0 0,0-13 0 0,3 6 0 0,-3-3 0 0,7 7 0 16,-7-10-10-16,8 9 10 0,-1-6-20 0,3 3 0 16,1-2 0-16,3-4 0 0,-4 6 3 0,5-12 1 15,-1 6 0-15,7 0 0 0,-7-10 7 0,7 10 9 16,-7-3-13-16,-3-6 5 0,3 5 8 0,-3-2 0 16,-1-3 0-16,4 9 0 0,-10-13 10 0,3 10 4 0,3-3 1 0,-6-7 0 15,6 4 5-15,-10 6 0 0,0-10 1 0,4-3 0 16,-4 7 7-16,0-3 0 0,0 2 1 0,0 1 0 15,0-4-3-15,-4 10-1 0,-3-6 0 0,0-1 0 16,0 1-11-16,4 6-2 0,-4-7-1 0,0 7 0 16,-4-3-11-16,4 3 0 0,4-4 0 0,-5 7 0 15,1 0-24-15,7 0-8 0,0 0 0 0,0 0-1 16,0 0-155-16,0 0-30 0</inkml:trace>
  <inkml:trace contextRef="#ctx0" brushRef="#br3" timeOffset="-42163.73">3810 4614 1720 0,'0'0'76'0,"0"0"16"0,0-9-73 0,0-1-19 15,0 10 0-15,0 0 0 0,-7-3 0 0,7 3 0 16,0 0-13-16,0-6 5 0,-4 3 8 0,1 0 0 15,-4-3 0-15,7 6-8 0,-4 0 8 0,-6 0 0 16,-1 0 0-16,8 0 0 0,-8 0 26 16,0 0 1-16,1 6 0 0,-1-3 0 0,4-3 11 0,-3 3 2 15,-1-3 1-15,-3 6 0 0,3-3-13 16,-3 7-4-16,-3-1 0 0,3 1 0 0,-1-7-24 0,1 6 0 0,4 4 0 0,-1-4 0 16,1-3 0-16,-1 1 0 0,0 2 0 0,4 1 0 15,7-1 8 1,0-9-8-16,0 0 0 0,0 9 8 0,7-6-8 0,-7-3 0 15,0 0 0-15,7 10 0 0,4-4 0 0,-4-3 8 0,0-3-8 16,4 0 0-16,-1 0 9 0,-3 0-9 16,4-3 10-16,0-3-10 0,-1 3 16 0,4-4-2 0,-3-2-1 0,-1 6 0 15,1-6 11-15,3 5 3 0,-3-2 0 0,-1-3 0 16,-3 2 5-16,0-2 2 0,4-7 0 0,-8 4 0 16,8 9-7-16,-7-16-2 0,3 6 0 0,-7 1 0 15,3-4 4-15,4 7 1 0,-7-7 0 0,4-3 0 16,-4 0-4-16,3-3-1 0,-3 0 0 0,0 4 0 15,0 2 2-15,-3-12 0 0,3 6 0 0,0 0 0 0,0 0-11 0,-4 0-1 16,4-6-1-16,0 12 0 0,0 0-2 0,0-6 0 16,0 10 0-1,0-1 0-15,-7 4-12 0,4 0-10 0,3-1 2 0,0 1 0 16,0 9-64-16,0 0-12 0,0 0-2 0,0 0-686 16,0 0-138-16</inkml:trace>
  <inkml:trace contextRef="#ctx0" brushRef="#br3" timeOffset="-41097.75">1341 9102 2487 0,'0'0'55'0,"0"0"11"0,0 0 2 0,0 0 2 0,0 0-56 0,0 0-14 15,0 0 0-15,17 0 0 16,-3-4-26-16,0 1-8 0,1-3-2 0,6 3 0 0,-7-3 10 0,3 3 2 16,-2-4 0-16,2 4 0 0,1 3 16 0,-1-3 8 15,5 3-8-15,-8 0 8 0,7 0 0 0,-7 3 0 16,-3-3 0-16,3 3 0 0,-4-3 0 0,4 7 0 16,-3-4 0-16,0-3 0 0,-8 9 0 0,4-3 8 15,-7-6 0-15,0 0 0 0,0 0 28 0,0 7 5 0,0 2 2 0,0 0 0 16,0 4-24-16,0-4-5 0,0 1-1 0,-7-1 0 15,7 1-13 1,-3-1 9-16,-1 4-9 0,-3-1 8 0,3-2-8 0,-3-1 8 16,4 0-8-16,-8 4 8 0,8-4-8 0,-4 1 8 0,3-4-8 0,-6 3 8 15,6 7 5-15,-6-10 1 16,10 4 0-16,-11-1 0 0,7 4-5 0,-6-4-1 16,10 0 0-16,-7 4 0 0,3-7-8 0,4 4 0 15,-7-4 0-15,7 3 0 0,7 1 0 0,-7-1 0 16,4-6 0-16,3 7-11 15,-4-1-15-15,8-3-3 0,0-2-1 0,-1-1 0 16,-6-3-120-16,6 6-24 0,1-6-5 0</inkml:trace>
  <inkml:trace contextRef="#ctx0" brushRef="#br3" timeOffset="-40899.57">1686 9911 576 0,'0'0'51'0,"-3"3"-41"16,-8-3-10-16,1 6 0 0,-1-3 547 0,7 7 107 15,-6-10 22-15,10 0 4 0,0 0-541 0,0 0-108 16,0 0-22-16,0 0-9 16,0 0-36-16,0 0-13 0,0 0-3 0,10 0-818 15,1-10-164-15</inkml:trace>
  <inkml:trace contextRef="#ctx0" brushRef="#br3" timeOffset="-2376.69">2201 12454 864 0,'0'0'76'0,"0"0"-60"16,0 0-16-16,0 0 0 0,0 0 355 0,0 0 68 16,4 9 13-16,3-6 4 0,-7 7-364 0,0 9-76 15,3-7 0-15,5 10-18 0,-8 6 10 0,0-3 8 16,0 7-12-16,0-1 12 0,-8 7 0 0,8-4 0 15,-3 1 0-15,3 5 0 0,-7-8 45 0,3 9 7 16,4-7 0-16,-10 7 1 0,10 0-1 0,-4-1 0 0,-3 4 0 0,4-3 0 16,3 0-25-16,-7-4-6 0,3 4-1 0,4-3 0 15,-3-7-12-15,3-3-8 0,0 1 8 0,0-7-8 16,0 6 0-16,0-6 8 0,3-7-8 16,-3 1 0-16,4-3-16 0,3-1-7 0,-4-6-1 0,4-2-1 15,-3 2-147 1,-4-6-28-16,0 0-7 0,0 0-815 0</inkml:trace>
  <inkml:trace contextRef="#ctx0" brushRef="#br3" timeOffset="-1859.53">2272 12338 2199 0,'0'-19'97'0,"0"16"21"0,0-7-94 0,0 1-24 16,0 0 0-16,0 5 0 0,3-5 35 0,-3 0 2 15,7-1 1-15,-3-2 0 0,-4 2 2 0,4 1 0 16,3 3 0-16,-4-4 0 0,4 4-27 0,-3-7-5 16,6 10 0-16,1-6-8 0,-8 3 9 0,8-1-9 15,0 1 0-15,-1-3 9 0,4-1 4 0,0 7 1 16,0-6 0-16,4 6 0 0,-4-4-3 0,0 7-1 15,8-3 0-15,-12 3 0 0,4 0-10 0,0 0 0 16,0 3 0-16,4-3 0 0,-4 10 28 0,-3-10 3 16,3 9 1-16,-4-6 0 0,1 7-32 0,3 5 0 15,-3-8 0-15,3 11 0 0,-4-5 0 0,1 9-15 16,3-3 2-16,-3 0 0 0,3 2 13 0,-11-8 0 0,4 9 0 0,4-3 0 16,-7 0 0-16,-1-4 0 0,-3 4 0 0,0-6 0 15,0 5 0-15,-3-5 0 0,-1 9 0 0,4-3 0 16,-7-7 0-16,-4 4 0 0,8 0 0 0,-11-1 0 15,3 1 9-15,1-7 2 0,-5 4 0 0,5 3 0 16,-4-1-11-16,-4-5 0 0,0 5 0 0,-3-8 0 16,0 11 0-16,-4-8 15 0,1 2-4 0,-4-2-1 0,-4-7-10 15,7 6-11-15,0-2 3 0,1-4 0 0,-1 3 8 16,0-3 0-16,4 0 0 16,3-3 0-16,-3 0-11 0,-3 0 0 0,10 0 0 15,-4 0 0-15,4-3-6 0,0 3-2 0,3-3 0 0,-3-3 0 16,3 6-26-1,1 0-6-15,-1 0-1 0,8-3 0 0,-4-4-144 0,3 7-28 0,4 0-7 16</inkml:trace>
  <inkml:trace contextRef="#ctx0" brushRef="#br3" timeOffset="-1240.94">3616 11670 2174 0,'0'0'96'0,"-7"3"20"0,3-3-92 0,-6 3-24 0,6-3 0 0,-6 6 0 16,3-2 20-16,3 5-1 0,-6-9 0 0,6 6 0 15,-3 0-19-15,3-6 0 0,-6 10 0 0,6-4 0 16,-6-3 0-16,3 7 0 0,3-7 0 0,-3 6 0 0,0 1 0 0,-4-1 0 15,1-6 0-15,-1 13 0 0,1-4 19 0,-4 1 3 16,-1-1 1-16,1 7 0 0,-7 0 11 0,0 3 2 16,3 0 1-16,1 0 0 0,-1 9-5 0,-3 1 0 15,0-1-1-15,3 4 0 0,1 2-10 0,-1-2-1 16,4 5-1-16,-7 1 0 0,6-6-19 0,-2 5 8 16,3-5-8-16,0 6 0 0,0-4 13 15,3-2-4-15,0-1-1 0,1-2 0 0,-1 8 8 0,8-5 2 16,-4-4 0-16,3 7 0 0,1-4-18 15,3-2 0-15,-8-1 0 0,5 1-9 0,3-1 9 0,0 0 8 16,0-9-8-16,0 10 11 0,0-11-2 0,3 11 0 16,5-10 0-16,-1 0 0 0,0 6-9 0,3-6 10 15,1 0-10-15,-4 0 10 0,3 0-10 0,5 0 0 0,2-3 0 16,-3 2 8-16,0-2-8 0,8-6 0 16,2-4 0-16,-3 4-11 15,-3-4-24-15,7 1-5 0,7-7 0 0,-8 3-1 16,4-3-28-16,1-3-6 0,-5 0-1 0,5 0 0 15,-5 0-140-15,1 0-28 0,17-3-5 0,-10-10-2 0</inkml:trace>
  <inkml:trace contextRef="#ctx0" brushRef="#br3" timeOffset="-474.97">4064 11971 806 0,'0'0'36'0,"0"0"7"0,0 0-35 0,0 0-8 0,0 0 0 0,0 0 0 16,-4 0 137-16,4 0 26 0,0 0 5 0,-7 0 0 16,7 0-126-16,-3 0-26 0,3 0-4 0,0 0-2 15,-11 6 26-15,8-3 4 0,-4 4 2 0,3-4 0 16,-3 0 6-16,4 3 0 0,3-3 1 15,-11 7 0-15,8-10 27 0,-5 9 6 16,-2-6 1-16,3 7 0 0,0 5-19 0,3-2-4 0,-6-1-1 0,-4 7 0 16,3-3-30-16,-3 0-5 0,3-1-2 0,-3 4 0 15,-3 3-13-15,2 0-9 0,1 0 12 0,4 3-12 16,-4 0 12-16,-4-3-12 0,11 6 12 0,-11-3-12 16,11-3 0-16,-3 10 0 0,-1-4 0 0,0 3 0 15,8-6 0-15,-8 7 0 0,4-1 0 0,4 0 0 16,-1 1 8-16,4-1-8 0,0-3 0 0,0-3 0 0,-7 4 8 0,7-4-8 15,0-6 0-15,7 2 0 0,-7 1 13 0,7-3-4 16,0-6-1-16,-3 2 0 0,6-8 2 0,1 2 0 16,0 4 0-16,-1-7 0 0,4-3 1 0,0-3 0 15,1 6 0-15,6-6 0 0,-7-6-2 0,7 6 0 16,0-3 0-16,-3-3 0 0,3-1-1 0,0 1-8 16,-7-3 12-16,11-4-4 0,-7 4 0 0,-1-1 0 15,1-5 0-15,-1-1 0 0,-2-6 1 16,-1 10 0-16,0-10 0 0,3 3 0 0,-9-13 8 0,2 10 2 15,-3-9 0-15,4 9 0 0,-8-9-6 0,1 9-1 16,3-10 0-16,-7 1 0 0,3 9-3 0,4-6-1 16,-7 3 0-16,0-3 0 0,0 3-8 0,0-4 10 15,-7 7-10-15,7-3 10 0,-3-3-10 0,3 6 10 16,-7-6-10-16,0 6 10 0,7 0-10 0,-11 6 12 16,4-9-12-16,4 3 12 0,-8 7-12 0,0-1-11 0,1 0 3 0,3 1 0 31,-4 2-15-31,4 0-2 0,-3 4-1 0,2-3 0 15,-2-4-13-15,-1 10-2 0,8-4-1 0,-8 1 0 0,4-1-89 0,4 7-17 16,-4-3-4-16,7 6-840 0</inkml:trace>
  <inkml:trace contextRef="#ctx0" brushRef="#br3" timeOffset="-111.77">3803 12451 2300 0,'0'0'102'0,"0"0"21"16,0 0-99-16,0 0-24 0,0 0 0 0,0 6 0 0,0 3 47 0,7-2 4 16,-3-4 1-16,6 6 0 0,1-6-52 0,3 7-20 15,0-10 0-15,4 9 1 0,-1-3 19 0,1 1 0 16,-11-7-8-16,11 9 8 0,-4-3 0 0,0-3 0 15,7 1 0-15,-10 5 0 0,3-9 0 0,0 9 0 0,-4-9-10 0,4 7 10 16,-3-4 0-16,0 0 0 16,-1-3 0-16,1 0 8 0,-4 0 9 0,0-3 3 0,3 3 0 0,-6-3 0 15,7-4-20-15,-1 4 0 0,-6-3 0 0,3-3 0 16,0 2 0-16,0-2 0 0,3 0 0 0,-6-4 0 31,7-3-166-31,-1 4-37 0,-6-7-7 0</inkml:trace>
  <inkml:trace contextRef="#ctx0" brushRef="#br3" timeOffset="325.08">4216 11758 2134 0,'0'0'47'0,"0"0"9"0,0 0 3 0,0 0 1 0,0 0-48 16,0-10-12-16,3 7 0 0,-3 3 0 15,11-6 13-15,-8 3 0 0,4 0 0 0,0-4 0 0,1 7 11 0,2 0 1 16,1 0 1-16,3 0 0 0,-4 0-13 0,4 7-2 15,1-4-1-15,-1 0 0 16,3 6-10-16,-3 1 0 0,1-1 0 0,6 4 0 0,-7-1 8 0,7 4-8 16,-7-1 8-16,7 4-8 0,-3 3 8 0,0 0-8 0,6 10 8 0,-6-4-8 15,0-3 37-15,6 13 3 0,-6-4 0 0,0-3 0 16,6 10-16-16,-10-6-4 16,4 5 0-16,0 1 0 0,-8-6-20 0,4 5 9 0,-3-5-9 0,-4 3 0 15,4-4 8-15,-4 4-8 0,-4-4 0 0,-3 1 0 16,7 5 10-16,-14 1-2 0,4-6 0 0,-4 2 0 15,-4-2 20 1,4-4 3-16,-4 1 1 0,-3 2 0 0,-7-6-16 0,7-6-4 16,-4 0 0-16,1 0 0 0,-5 0-1 0,8-6-1 0,-7-1 0 0,4-5 0 15,6-1-21-15,-10 4-4 0,10-7-1 0,-3-3-803 16,4-3-161-16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5T17:59:23.337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12185 3962 403 0,'0'0'36'0,"0"0"-36"0,0 0 0 0,3-3 0 31,5-7-20-31,-1 4-12 0,-4 3-1 0,-3 3-1 0,4-9 34 0,-4 9 0 16,0-3 0-16,0 3 0 0,0 0 25 0,0 0 6 15,0-7 1-15,0 7 0 0,0-6 76 0,0 6 15 16,0 0 3-16,0 0 1 0,0 0 1 0,0 0 1 0,0 0 0 0,0 0 0 16,0 0-28-16,0 0-5 0,0 0-2 0,0 0 0 31,0 0-29-31,0 0-5 0,0 0-2 0,0 0 0 0,7 3-19 0,-7-3-4 16,7 0-1-16,-7 0 0 0,10 10 2 0,-10-10 0 15,7 0 0-15,-7 0 0 0,7 3-3 0,1 3 0 16,-8-6 0-16,3 6 0 0,4 10-1 0,-3-7 0 15,-1 4 0-15,1 6 0 0,-1 6 0 0,1-3 0 16,-1 9 0-16,1 7 0 0,-4 6-12 0,3-10-4 0,-3 10 0 0,4-3 0 16,-1 3 0-16,1-4 0 0,-4 1 0 0,0 0 0 15,0-7-16-15,0 4 10 0,0 0-10 0,0-7 8 16,0 10-8-16,0 3 0 0,0-7 0 0,0 4 0 16,-4-3 0-16,1-1 0 0,-1-2 0 0,1-4 0 15,-1 1 0-15,1-1 0 0,-1 3 0 0,1-8 0 16,3-1 0-16,-4-3 0 0,4 0 0 0,-3-1 0 15,3-5 0-15,3 0 0 0,-3-7 0 0,0 10-772 16,4-16-152-16</inkml:trace>
  <inkml:trace contextRef="#ctx0" brushRef="#br0" timeOffset="1810.85">12188 3909 288 0,'0'0'25'0,"-7"0"-25"15,0 0 0-15,-3 0 0 0,3 0 215 0,-4 0 37 16,1 0 8-16,3 0 2 16,-1 0-186-16,1 0-38 0,0 0-7 0,0-3-2 15,7 3-5-15,0 0 0 0,0-7-1 0,0 7 0 0,-3-9 14 0,3 9 3 16,-4 0 1-16,4 0 0 15,0 0 19-15,0 0 3 0,0-13 1 0,0 13 0 16,0 0-23-16,0 0-4 0,0 0-1 0,0 0 0 16,0 0-15-16,11 0-3 0,-11 0-1 0,0 0 0 0,7-3-17 0,-7 3 8 15,7 0-8-15,0 0 0 0,-7 0 0 0,11 0 0 16,-11 0 0-16,0 0 0 0,0 0 0 0,3-6 8 16,-3 6-8-16,0 0 0 0,0 0 25 0,0 0-1 15,0 0-1-15,0 0 0 16,0 0 9-16,0 0 1 0,0 0 1 0,0 0 0 0,0 0-25 0,0 0-9 0,0 0 0 15,0 0 9 1,0 0-24-16,0 0-5 0,11 0 0 0,-11 0-1 0,7 0-1 0,3 0 0 16,-10 0 0-16,0 0 0 0,7 0 22 0,-7 0-11 0,0 0 11 0,0 0-8 15,11 0 8-15,-11 0 12 16,0 0-2-16,0 0-1 0,0 0 22 0,0 0 4 16,0 0 1-16,0 0 0 0,0 0-2 0,0 0 0 15,0 0 0-15,0 0 0 0,0 0-22 0,0 0-12 16,0 0 12-16,0 0-12 0,0 0 9 0,0 0-9 0,0 0 0 0,0 0 9 15,0 0 13-15,0 0 2 0,0 0 1 0,0 0 0 16,0 0 13-16,0 0 2 0,0 0 1 0,0 0 0 16,7-3 0-16,-3-3 0 0,-1 6 0 0,4-13 0 15,-7 13-11-15,0-3-2 0,4-7-1 0,-1 1 0 16,-3 0-13-16,4 6-2 0,-1-16-1 0,-3 9 0 0,4 1 4 16,-1 3 1-16,1-4 0 0,-1-9 0 0,4 10-16 0,-3-4 0 15,3-5 0-15,-3 8 0 0,3-5 0 0,0-1 0 16,-4 0 0-16,4-3-10 0,0 10 10 0,0-4 0 15,0 1 0-15,0 2 0 0,0-8 0 0,1 8 0 16,-1 7 0-16,0-3 8 0,0 0-8 0,3-1 0 16,-3 4 0-16,4 3 0 0,-4-6 0 0,4 6 0 15,-4 0 0-15,3 6-8 16,1-6 8-16,-1 3 0 0,4 4-9 0,-3-1 9 16,0 3 0-16,-1 1 0 0,4 8-9 0,-3-5 9 15,-4 6 0-15,0-3-10 0,0 2 10 0,0 4-8 0,-3 6 8 0,3-6 16 16,-4 0-4-16,4 7-1 0,0-7-23 0,0 3-4 15,-3-3 0-15,-1 0-1 0,5-7 17 0,-1 1 0 16,-4 3 0-16,4 0 0 0,-3-7 0 0,-1 7 0 0,1-10 0 0,-1 4 0 16,-3-1 0-16,0 1 0 0,4-4 0 0,-8 1 0 15,1 9 0-15,-1-7 0 0,-3 1 0 0,4-4 9 16,-8 4-1-16,0 2-8 0,-3-12 12 0,0 10-4 16,0 3-8-16,0-4 0 0,-4-2 0 0,1-1 0 15,-1-3 0-15,0 10 0 0,1-13 0 0,-1 10 0 16,1-13 11-1,2 6-3-15,-2-6-8 0,3 0 12 0,0 0-12 0,3-6 0 0,-3 6 0 0,3 0-10 16,1-13 10-16,-1 10 0 16,4-6 8-16,-3 2-8 15,2 1-28-15,-2 0-9 0,3 3-3 0,0-7 0 16,-4 7-21-16,8-3-5 0,-4-4-1 0,0 7 0 0,3-3-117 0,0 3-24 0,-3 0-5 16</inkml:trace>
  <inkml:trace contextRef="#ctx0" brushRef="#br0" timeOffset="2376.86">13836 2896 576 0,'0'0'51'0,"0"0"-41"15,0 0-10-15,-7 0 0 0,3-10 171 0,4 10 32 16,-3 0 6-16,-1-3 2 0,4 3-112 0,-3-9-23 0,3 0-4 0,0 9 0 15,-4-4-35-15,4-2-6 0,0-3-2 0,0 9 0 16,-3-13-13-16,3 13-4 0,-4-3 0 0,4 3 0 16,-3 0 13-16,-4 0 3 0,3-6 0 0,-3 6 0 15,0 6 16-15,-4-6 3 0,1 3 1 0,-1 3 0 16,1 1-3-16,-4-1 0 0,-1 3 0 0,1 4 0 16,0-1-1-16,0 4 0 0,0 0 0 0,-4 6 0 0,4 0-14 0,-3 3-3 15,-1 0-1-15,0 3 0 0,1 3-8 0,-1 4-2 16,0 6 0-16,1-7 0 0,3 7-16 0,-4 0-9 15,4-7 1 1,0 16 0-16,-4-15 8 0,4 9 0 0,0 6 0 0,-4 0 8 16,1-6 1-16,3 6 1 0,-1-3 0 0,5 0 0 15,-4-3 6-15,3 0 0 0,4-3 1 0,4-7 0 16,-1 10-5-16,4-6 0 0,0-4-1 0,4 10 0 0,3-3 17 16,0 0 3-16,3 0 1 0,1-1 0 0,3-2-32 0,0 0 0 15,0-4 0-15,0-3 0 0,4 7-9 0,0-10-8 16,-1 4-2-16,4-4 0 15,-3 3-120-15,3-9-24 0,4 0-5 0,3 0 0 16,-3-3-33-16,3-7-7 0</inkml:trace>
  <inkml:trace contextRef="#ctx0" brushRef="#br0" timeOffset="3277.67">14323 3253 576 0,'0'0'51'0,"-7"0"-41"15,3 3-10-15,-3 4 0 16,4-7 126-16,-4 3 23 0,0-3 5 0,7 0 1 16,0 0-112-16,0 0-23 0,0 0-4 0,0 0 0 15,0 0 26-15,0 0 6 0,0 0 0 0,0 0 1 16,10 0 6-16,-10 0 1 0,4-3 0 0,-4 3 0 0,0 0 6 0,0 0 2 15,0 0 0-15,0 0 0 0,7 9-17 0,-11 4-3 16,1-1-1-16,-1 7 0 0,-3-6-11 0,0 9-3 16,-7 6 0-16,0-3 0 0,0 3-21 0,3 3-8 0,0 1 0 0,-3 2 9 15,0 4-9-15,0-4 0 0,0 7 0 0,0-6 0 16,3 5 0-16,1 1 0 0,-8 0 0 0,8 3 0 16,-1-10 0-16,0 7 0 0,1 0 12 0,-1-7-4 15,1 4-8-15,-1-3 12 0,4-1-12 0,0-3 12 16,-4 7-12-16,8-13 0 0,-1 3 9 0,1-6-9 15,-1 0 0-15,4-9 0 0,0-1 0 16,0 4-12 0,0-16-50-16,0 0-10 0,0 0-3 0,7-9-783 0</inkml:trace>
  <inkml:trace contextRef="#ctx0" brushRef="#br0" timeOffset="3808.98">14101 3115 864 0,'-4'-9'76'0,"-3"6"-60"0,0-3-16 0,0 2 0 0,0-5 293 0,3 3 56 16,-3 6 11-16,7-7 3 0,0 7-275 0,0 0-56 15,0-6-10-15,4 3-2 0,3-6-20 0,0-1 0 0,3 1 0 0,1 6 0 32,3-7 0-32,0 1 0 0,4 9 0 0,0-10 0 0,-1 7 0 0,8 3-11 15,-4-6 11-15,4 3-13 0,3 3 13 0,-3 0 0 16,-1-3 0-16,5 6 0 0,-1 0 0 0,-4 3 13 16,1 4-4-16,0 2-1 0,3-2 4 0,-3 2 1 15,-1 7 0-15,1-3 0 0,0 3-5 0,0 3 0 16,-1-1-8-16,4 8 12 0,-6-4-4 0,2 12-8 15,-3-5 11-15,-3-1-11 0,3 4 8 0,-7-4-8 0,1 10 0 0,-1-7 0 16,-7 4 8-16,0-4-8 0,-4 7 0 0,-3-6 0 16,0-4 8-16,-7 0-8 0,0 10 0 0,-3-10 0 15,-5 4 8-15,-2-4-8 0,3-2 12 0,-4 2-12 16,-3-9 14-16,-4 3-4 0,4-6-1 0,0 3 0 16,-4 0 8-16,0 0 2 0,1-7 0 0,-1 1 0 15,0 3 0-15,-3 0 0 0,0-7 0 0,0 7 0 0,-8-3-6 16,5-7-1-16,-5 0 0 0,1 4 0 0,3-4-12 0,-3 1 0 15,0 2 0-15,0-5 0 16,-1-4 0-16,1 6-10 0,3-9 2 0,1 3 0 16,-1-3-10-16,7 7-2 0,-3-7 0 0,3 0 0 15,4 0-25-15,0 3-6 0,3-3-1 16,1-3 0-16,2 3-100 0,5-7-20 0,-1 4-4 0,8 0-669 16</inkml:trace>
  <inkml:trace contextRef="#ctx0" brushRef="#br0" timeOffset="4742.27">15536 2770 806 0,'0'0'72'0,"0"0"-58"0,-3 0-14 0,-4 0 0 0,3 0 145 0,4 0 27 15,-3 0 4-15,3 0 2 16,0 0-87-16,0 0-18 0,0 0-3 0,0 0-1 16,0 0-23-16,0 0-5 0,0 0-1 0,0 10 0 15,0-1-13-15,0 4-3 0,0 6-1 0,0-7 0 16,0 16 9-16,-4-6 3 0,4 10 0 0,-3 2 0 0,3 4 16 0,-4 6 3 15,-3 3 1-15,4 3 0 0,-5 3-41 16,1 10-14-16,-3-10 9 0,-1 10-9 0,1 3 8 16,-1-10-8-16,1 10 0 0,-5-3 8 15,5-7-8-15,-4 4 0 0,3-7 9 0,1 0-9 16,-1-2 23-16,4-4 0 0,-4-3 0 0,4 3 0 0,0-3-23 0,0-4 8 16,4-5-8-16,-4-1 0 0,3-2 14 0,1-1-2 15,-1-6 0-15,4-3 0 0,0 0-27 0,0-6-5 0,0-1-2 16,4-2 0-1,-1-4-105-15,1-6-21 0,-4-3-4 0,0 0-448 0,0 0-89 0</inkml:trace>
  <inkml:trace contextRef="#ctx0" brushRef="#br0" timeOffset="5715.08">16295 3115 878 0,'0'0'39'0,"0"0"8"0,0 0-38 0,0 0-9 0,0 0 0 16,0 0 0-16,0 0 61 0,0 0 11 0,0 0 1 0,0 0 1 15,0 0 11-15,0 0 3 0,0 0 0 0,0 0 0 0,0 0 1 16,0 0 1-16,0 0 0 0,0 0 0 16,3 0-47-16,-3 0-10 0,0 0-1 0,0 0-1 15,0 0 7-15,0 0 2 0,0 0 0 0,0 0 0 0,0 0-9 0,0 0-2 16,0 0 0-16,-10 0 0 0,-1 0-10 0,4 0-3 15,0 4 0-15,-4 2 0 0,1-3-1 0,3 3-1 16,-4 7 0-16,4-10 0 0,-3 6 4 0,3 1 1 16,-4-1 0-16,0-6 0 0,1 10-3 0,-1 2 0 15,1-11 0-15,-1 14 0 16,0 1-8-16,1-3-8 0,-4 12 12 0,3-6-12 0,-3 3 0 0,0 7 0 16,0 5 0-16,0-2 0 15,0 5 0-15,-4 1 0 0,4 6 0 0,3 0 0 0,-3-3 0 0,7 0 0 16,-3-3 0-16,6-7 0 0,1 7 0 0,-1-6 8 0,0-4-8 0,4-3 0 15,0-6 11-15,4 0-11 16,0 6 10-16,-1-12-10 0,1 0 13 0,3-1-3 16,3-5-1-16,-3-1 0 0,4 1 4 0,3-1 1 15,-3-9 0-15,6 0 0 0,1 0-4 0,3 0-1 0,0-9 0 0,0-1 0 16,0 1 15-16,4-1 4 0,0-5 0 0,0-1 0 16,3 0-7-16,0 1-1 0,-3-1 0 0,-1-12 0 15,1 6-7-15,-4 3-1 0,0-12-1 0,1-4 0 16,-1 4-3-16,-4-1-8 0,5-2 12 0,-5-4-4 15,-3 7-8-15,-3-13 0 0,-1 9 9 0,-2-2-9 16,-1-1 0-16,-4 1 0 0,-3 5 0 0,0-2 0 0,-3 2 0 16,-1 1 0-16,-3 3-11 0,3-7 11 0,-6 10 0 0,-1 0-9 15,1 9 9-15,-1 1 0 0,-3-1-15 0,3-3 3 16,1 7 0-16,-4-1 0 16,3-2-112-16,4 11-23 0,0-5-4 0,4 0-1 31,-8 9-64-31,4 0-14 0</inkml:trace>
  <inkml:trace contextRef="#ctx0" brushRef="#br0" timeOffset="6140.27">16020 3473 172 0,'0'0'16'0,"-7"3"-16"0,0-3 0 0,-1 0 0 16,1 6 441-16,7-6 86 0,0 0 17 0,-3 7 3 16,3-7-455-16,0 9-92 0,3 0-15 0,-3 4-5 15,0-4 20-15,4 4-10 16,3-4 10-16,-3 7-8 0,3-4 8 0,0-2 0 15,0-1 0-15,3 4 0 0,-3-4 8 0,4-2 3 0,0 8 1 0,-1-12 0 16,1 4 14-16,-1-1 3 0,1 0 1 0,-1-3 0 16,1-3-2-16,0 0-1 0,-1 0 0 0,1-3 0 15,3-3-3-15,-4 6-1 0,1 0 0 0,3-13 0 16,-3 10-13-16,3-12-2 0,0 8-8 0,-3-2 12 16,3-4-12-16,0-2 0 0,3 11 0 0,-2-14 0 15,-1 8 0-15,0 1-16 0,3-7 3 0,5 7 1 16,-5-4-20-16,4 4-4 0,-3-1-1 0,-4 1 0 15,4 0-14-15,-4 9-2 0,-4-4-1 0,-3-2 0 16,1 3-137-16,-1 3-27 0,-7 0-6 0,0 0 0 0</inkml:trace>
  <inkml:trace contextRef="#ctx0" brushRef="#br0" timeOffset="6811.79">16517 2485 979 0,'0'0'87'0,"0"0"-70"15,0 0-17-15,0 0 0 0,0 0 158 0,0 0 28 16,4 9 6-16,-1 4 0 0,1-4-120 0,3 10-24 15,3-6-4-15,1 6-2 0,-1-7-11 0,5 7-3 0,-1-6 0 0,0 8 0 16,0 8 8-16,4-4 0 0,-4 3 1 0,7-3 0 16,-4 3-11-16,5 4-2 0,2-1-1 0,1 0 0 15,0 4-7-15,-1 6-2 0,5-1 0 16,-1 4 0-16,4 0 8 0,-4 6 2 0,-3-6 0 0,-1 6 0 16,-3-3-9-16,1-6-2 0,-5 9 0 0,1-6 0 15,-4-3 23-15,-3 3 5 0,-4 6 1 16,0-9 0-16,0 6-16 0,-4-3-3 0,-6 6-1 15,-1 0 0-15,1-6 2 0,-4 0 1 16,-4 0 0-16,-3-3 0 0,0 3-5 0,-4 3 0 0,0-3-1 0,-3-1 0 16,-3-2-19-16,-1-6 0 0,0 2 0 0,1-12 0 15,-1 7-14-15,0-4-6 0,0-3-2 0,1-3 0 32,-1-3-154-32,4 0-30 0,-4-7-6 0</inkml:trace>
  <inkml:trace contextRef="#ctx0" brushRef="#br0" timeOffset="12248.06">2741 4338 576 0,'0'0'51'0,"0"0"-41"0,0 0-10 0,0 0 0 0,-7 0 292 0,7 0 57 15,0 0 11-15,0 0 3 0,0 0-291 0,0 0-57 16,0 0-15-16,0 0 0 0,0 0 25 0,7 0 3 15,4-6 0-15,-1 3 0 16,-3-3-8-16,4 6-2 0,-1 0 0 0,1-7 0 16,0 7-3-16,3-6-1 0,-11 6 0 0,-3 0 0 0,7 0 11 0,-7 0 3 15,11-3 0-15,-8-3 0 0,8 3 20 0,-7-7 4 16,6 1 0-16,1 6 1 0,-8-7 5 0,8 1 1 16,-1-1 0-16,1-2 0 0,0-1-12 0,3-9-3 15,-4 4 0-15,4-4 0 0,-3 0-14 0,3-7-3 16,0 11-1-16,4-14 0 15,-4 7-6-15,0-3-2 0,0-3 0 0,4 5 0 0,-4-2-7 0,0-3-2 16,-3 0 0-16,3 2 0 16,-4 1-9-16,1 0 0 0,-1-7 9 0,-2 10-9 0,2 0 11 0,-3-6-3 0,4 9 0 15,-8-3 0-15,1-3-8 0,3 6 10 0,3-3-10 16,-6-4 10-16,0 7-2 0,3 0-8 0,-4-6 12 0,4 6-4 16,-3 0-8-16,3 0 0 0,-4 0 0 15,8 0 0-15,-11 7 0 0,10-1 0 0,-6-3 8 16,7 7-8-16,-11-7 8 0,3 10 0 0,8-4 0 15,-4 4 0-15,-4 5 0 0,1-2-8 16,3 3 12-16,-7 3-4 0,0 0-8 0,0 0 0 0,0 0 0 0,3 9 0 16,4-5 0-16,-3 8 0 0,-1-2 0 0,-3 11-11 15,0-2 11-15,0 3-8 0,0 6 8 0,0-2-8 16,-3 2 8-16,-1 3 0 0,4-6 0 0,0 7-8 0,-7-1 8 0,7 0 0 16,7 1 0-16,-7-1 0 0,4-3 0 15,-4-3 0-15,3-3 0 0,5 6-8 0,2-2 8 0,-6-8 0 16,3 4 0-16,-4-3 0 0,8 0 0 0,-8-6 0 15,4-1 0-15,-3 1 0 0,-1-4 0 0,4-3 8 16,-3 1-8-16,-4-7 0 0,0 0 0 0,0 0 0 16,7 6 0-16,-7-6 0 0,7 0 0 0,4-6 0 15,-1 6 0-15,-3-13 0 0,7 10 21 16,-3-16 10-16,-4 10 1 0,4-7 1 0,-1-9-25 16,4 9-8-16,-3-6 0 0,0 0 0 0,-1 3 0 0,4-9 0 15,-7 6 0-15,0 0 0 0,4 0-8 0,-4 0 8 16,7 4-13-16,-10-1 5 0,3 3 8 0,-4-6 0 15,4 7 0-15,0-1 0 0,0-3 0 16,-3 0 0-16,3 10 0 0,-4-13 0 0,1 6 0 0,3-3 0 16,-3 1 0-16,3-4 8 0,-4 3-8 0,4-3 0 0,-7 0 0 15,7 0 0-15,0 9 0 0,4-5 0 0,-8 5 0 0,1 0 0 16,3 4 0-16,4 0 0 0,-8-1 9 0,4 7-9 16,-7 3 0-16,0 0-12 0,0 0 0 0,0 3 0 15,7 0 12-15,0 13 0 0,-3 0 0 0,3-1-9 16,-7 7 9-16,0 0 0 0,3 0 0 0,1 7 0 15,-4 2 0-15,0 0 0 0,7-3 0 0,-7 4 0 16,0 5 0-16,4-5 0 0,3-1 0 0,-7 4-8 16,0-4 8-16,3 0 0 0,4 4 0 0,-3 2 0 0,-4-5 0 0,3 2 0 15,-3-2 0-15,7-1 0 16,-7 4 15-16,0-4 1 0,-7 0 1 16,7-3 0-16,-3-2-17 0,3 5-19 0,-4-3 4 0,4-6 1 15,0 6 14-15,0-6 0 0,-7-6 0 0,7 3 0 16,0 0 14-16,0-7-4 0,-3-2-1 0,3-1 0 15,0-6-145 1,0-3-28-16,0 0-7 0,0 0-665 0,0 0-134 0</inkml:trace>
  <inkml:trace contextRef="#ctx0" brushRef="#br0" timeOffset="15355.52">4353 3413 460 0,'0'-12'41'0,"7"2"-33"0,-7 1-8 0,0 6 0 16,0 3 220-16,0-6 41 0,0 2 9 0,0 4 2 16,-10-9-201-16,10 9-40 0,-11 0-8 0,8-3-2 15,-8-3-21-15,4 6 0 0,-4-4-12 0,4 4 4 0,0 0 8 0,-3-6 0 16,3 0 0-16,7 0-8 0,-11 2 80 0,11 4 16 16,-7-6 3-16,4 3 1 0,3-3 9 0,0 6 3 15,0 0 0-15,0 0 0 0,0 0-37 0,0 0-7 16,0 0-2-16,0 0 0 0,0 0-28 0,0 0-6 15,0 0 0-15,0 15-1 0,-8-5-23 0,8 2 9 16,8 1-9-16,-8 6 0 0,0-7 8 0,0 7-8 0,0-3 0 0,0 3 0 16,3-1 16-16,-3-5 0 0,0 9 0 15,0 0 0-15,0 0 8 16,0-3 0-16,-3 3 1 0,3 0 0 0,0 0-3 0,0 3-1 16,3 0 0-16,-3-3 0 0,0 6-10 0,7-3-3 15,-7-3 0-15,0 9 0 0,0-6-8 0,0-3 0 16,0 3 0-16,0-3 0 0,0 7 0 0,0-14 0 15,0 10 0-15,0-3 0 0,0 0 8 0,0 0-8 16,0 0 8-16,0-3-8 0,0-3 11 0,0-1-3 0,0-2-8 0,0-1 12 16,0-2-12-16,4 2 8 0,3-2-8 0,-7-4 0 15,0-6 13-15,0 0-3 0,0 0-1 0,0 0 0 16,0 0-1-16,0 0-8 0,0 0 12 0,0 0-4 16,0 0 13-16,0 3 3 0,0 7 0 0,3-1 0 15,-3-9-13-15,4 3-3 0,-4-3 0 0,7 13 0 16,-4-7-8-16,4 3-11 0,-3-6 3 0,6 7 0 0,1-7 8 0,0 6 0 15,3-9 0-15,-4 7 0 0,8-4 0 0,0-3 0 16,6 0 8-16,-6 0-8 0,3 0 0 0,4 0 8 16,7-3-8-16,-8-4 0 0,4 7 0 0,4-3 0 15,-4-3 0-15,4 3 0 16,-7-7 0-16,3 7 8 0,-3-3-8 0,0 3 0 16,-4-3 0-16,3 6 0 0,-2 0-12 0,-5 0 4 0,1 0-10 0,-1 0-2 15,1 0 0-15,-4 0 0 16,-3 6-102-16,-4-6-21 0,3 3-4 0,-10-3-616 15,0 0-123-15</inkml:trace>
  <inkml:trace contextRef="#ctx0" brushRef="#br0" timeOffset="16192.37">5782 3147 1728 0,'0'0'153'0,"0"0"-122"0,0 0-31 0,0 0 0 16,0 0 184-16,0 0 32 0,0 0 5 0,0 0 2 15,0 0-179-15,0 0-35 0,0 0-9 0,0 0 0 16,0 0 0-16,-3 3 0 0,-5 6 0 0,1 1-11 16,0-1 2-16,-3-6 0 0,-1-3 0 0,4 13 0 0,-11-13 9 0,4 6 0 15,-3-3 0-15,-1 3 8 0,0-6 6 0,-3 4 2 16,0-4 0-16,3 6 0 0,-6-3 5 0,3-3 2 16,-4 9 0-16,0-9 0 0,4 0-3 0,0 4-1 15,3 2 0-15,-3-3 0 0,7 3-7 16,-4-3-2-16,4 7 0 0,4-10 0 0,-4 3-10 0,3 6 8 15,0-9-8-15,4 10 8 16,-3-1-8-16,3-9 0 0,0 3 0 0,7 10 0 0,0-13 0 0,-7 6 0 16,7-6 0-16,-4 9 8 0,4-9-8 0,0 0 0 15,0 4 0-15,0-4 0 16,0 12 0-16,0-12 0 0,0 10 0 0,0-10 0 0,0 0 0 0,0 0 10 16,0 9-10-16,0 0 10 0,0 1-10 0,0 2 0 15,4-2 9-15,-4 2-9 0,7 7 0 0,-7-6 0 16,0 5 0-16,0 1 0 0,0-3 0 0,0 12 0 15,0-6 0-15,3 0 0 0,-3 0 0 0,4 6 0 0,-4-6 0 0,0 3 0 16,0-6 0-16,0 3 0 0,0 0 0 0,0 0 0 16,-4 0 0-16,4-6 0 0,-3 6 0 0,3-10 0 15,0 7 8-15,-7-3-8 0,3-1 8 0,4 1-8 16,-7 0 0-16,3-4 0 0,1 1 0 0,-1 5 0 16,1-5 0-16,-1 0 9 0,-3 2-9 0,7-2 0 15,-3-1 8-15,3-2-8 0,0 9 0 0,0-16 0 16,0 9 9-16,0 4-9 0,0-13 0 0,0 10 9 15,3-4-9-15,-3-3 0 0,0-6 0 0,0 0 0 0,0 0 0 0,7 3 0 16,-7-3 0-16,0 10 0 0,0-10 28 0,7 0 3 16,0 3 1-16,4-3 0 0,0 0-16 0,-4 0-2 15,0-3-1-15,3 3 0 16,1-10 1-16,3 10 0 0,0-3 0 0,0 3 0 16,0-9-14-16,4 3 11 0,-4 6-11 0,7 0 10 15,-10-13-10-15,6 13 0 0,5 0 0 0,-12-3 0 16,1 3 0-16,3 0 0 0,0-6 0 0,0 3 0 15,0-4 0-15,4 4 0 0,-8 3 0 0,-2 0 0 0,9-3 0 0,-10-3-16 16,4 6 4-16,-1-3 1 16,1 3-20-16,0-7-4 0,-1 4-1 0,-10 3 0 15,7-9-32-15,-3 9-8 0,-4 0 0 0,7-10-1 16,-7 10-92-16,0 0-19 0,7 0-3 0,-7 0-780 0</inkml:trace>
  <inkml:trace contextRef="#ctx0" brushRef="#br0" timeOffset="16482.99">5228 3774 2790 0,'0'0'61'0,"-3"-6"13"0,-4-1 2 0,3 4 3 0,4 3-63 0,0 0-16 0,0-9 0 0,0 3 0 15,11 2 38-15,-4-5 5 0,10 9 1 0,-6-3 0 0,14-3-30 0,-1-1-6 16,1 1 0-16,10-3-8 0,-6 9 0 0,9-4 0 16,5-2 0-16,3 3 0 0,-8 0 0 0,8-3 0 15,-11 6-12-15,8-3 3 31,-1-4-85-31,-10 7-17 0,0 7-3 0,-1-7-690 0,-2 3-137 0</inkml:trace>
  <inkml:trace contextRef="#ctx0" brushRef="#br0" timeOffset="43245.53">12555 8230 57 0,'0'0'0'0,"0"0"0"16,0 0 0-16,0 0 0 0,-10 3 159 0,10-3 26 15,0 0 6-15,0 0 1 0,0 0-70 0,0 0-14 16,0 0-2-16,0 0-1 0,0 0-5 0,0 0 0 16,0 0-1-16,10-3 0 0,1-3-10 0,-4 6-1 0,-7 0-1 0,0 0 0 15,7-4-9-15,-7 4-2 0,7-6 0 16,-7 6 0 0,0 0-13-16,0 0-3 0,0 0-1 0,0 0 0 0,0 0-29 0,0 0-6 0,0 0 0 15,-3 10-1-15,3-1-11 0,-4 4-1 16,1-1-1-16,-1 7 0 0,0 3-10 0,1 0 0 15,-1 6 0-15,-3-3 0 0,4 6 0 0,-1 1 0 16,4-1 0-16,0 7 0 0,0-4 0 0,4-2 0 0,-1 8 11 0,-3-5-11 16,0-4 0-16,4 7 0 0,-1-4 0 0,1 1 0 15,-1-4 0-15,1 10 0 0,0-10 0 0,-1-2 0 16,1-4 0-16,-1-3-13 0,1 9 1 0,-4-9 0 16,3-3 25-16,-3 0 6 0,4-4 1 0,-4-5 0 15,3 5-39-15,1-8-7 0,-4-7-2 16,0 0 0-16,0 0-100 0,0 0-20 0,0 0-4 0,0 0-450 15,0-13-90-15</inkml:trace>
  <inkml:trace contextRef="#ctx0" brushRef="#br0" timeOffset="43837.68">12541 8057 1796 0,'-17'-3'40'0,"13"3"8"0,-3-3 1 0,0-3 1 0,0 6-40 0,0 0-10 16,7 0 0-16,0 0 0 0,0 0 15 0,0 0 1 0,-7 0 0 0,7 0 0 15,0 0-8-15,0 0-8 0,0 0 11 0,7-10-11 16,0 10 26-16,4-12-2 0,-1 2 0 0,1 1 0 15,-4 3 23-15,3-10 4 16,1 7 1-16,-1-4 0 16,-2 4-8-16,2-4-2 0,1 4 0 0,3-1 0 0,-4-2-2 0,1-1 0 0,0 1 0 0,3-4 0 15,0 7-22-15,-4 2-5 0,4-2-1 0,1 0 0 16,-1 2-12-16,3 1 0 0,-3 0 0 0,4-4 0 16,0 10 0-16,-1-9 0 0,8 6 0 15,-4 0 0-15,29-7-13 0,-26 4 2 16,1 6 1-16,3 0 10 0,0 0 11 0,1 6-3 0,-5-3 0 15,-2 7-8-15,-5 2 0 0,4-2 0 0,-7 2 0 16,4 7-20-16,-4 0-7 0,-3 0-1 16,-1-4 0-16,1 7 18 0,-4 0 10 0,0-3-12 0,0 9 12 15,-3-3-9-15,-1-3 9 0,1 0 0 0,-4-3-9 16,-4 3 9-16,1 0 0 0,3-6 0 0,-4-1 0 16,-3 4 0-16,4-6 9 0,-5-4-9 0,1 4 0 0,-3-4 10 0,3 1-10 15,-4 2 8-15,1-2-8 0,-4-1 14 0,-4 0-2 16,-7-6-1-16,0 7 0 0,1-4-11 0,-4 0 10 15,-1-6-10-15,1 10 10 0,0-4 3 0,0-3 1 16,-1 7 0-16,1-7 0 0,-4 3-14 16,4-3 0-16,4 3 0 0,-5-2 0 0,1-4 0 0,3 9 0 15,-3-9 0-15,7 3 0 0,0-3 0 16,7 0 0-16,-4-3 0 0,4 0 0 16,3-3-28-16,4 6-9 0,-3-4-2 0,-1-2 0 15,4-3-113-15,4 3-24 0,-4-1-4 0,3-2-682 0</inkml:trace>
  <inkml:trace contextRef="#ctx0" brushRef="#br0" timeOffset="44514.64">13977 7060 1288 0,'0'0'57'0,"0"0"12"0,0 0-55 0,0 0-14 16,0 0 0-16,0 0 0 0,0 0 44 0,0 0 7 0,0-6 1 15,0 6 0-15,7-9-38 0,-7 9-14 0,4 0 11 0,-4 0-11 16,0 0 12-16,0 0-3 0,3-4-1 0,-3 4 0 15,0 0 20-15,0 0 4 16,0 0 1-16,0 0 0 0,0 0 4 0,0 0 1 16,0 0 0-16,0 0 0 0,-7 4-7 0,0-4-2 0,0 9 0 15,0-3 0-15,-4 4 2 0,4-4 0 0,-3 3 0 0,-1 1 0 16,1 2 6-16,-5-2 2 0,1 2 0 0,-3 7 0 16,3-6-4-16,-8 5-1 0,5 4 0 15,-4-3 0-15,3 3-22 0,-3 0-12 0,0 6 12 16,3-3-12-16,4-3 0 0,-4 10 0 0,1-1 0 0,-1 7 0 15,0-7 8-15,4 3 7 0,-3 1 1 0,-1 3 1 16,0-4-1-16,1 10-1 0,3-3 0 0,-1 3 0 16,1 3-15-16,0-3 0 0,0 0 8 0,4-4-8 15,2 1 0-15,1 0 8 0,4-7-8 0,-1 1 0 0,1-4 19 16,-1 1-3-16,4-1 0 0,0 7 0 0,0-7-7 16,4-3-1-16,-1 3-8 0,4 1 12 0,0-1-12 0,4-3 8 15,3-3-8-15,0 1 0 0,0-4 0 0,8-1 0 16,-1-5 0-16,3 3 0 0,1 0 0 0,3-7 0 15,1 7 0 1,-1-6 0 0,4-1-137-16,-1-2-31 0,1 2-5 0,-4-2-459 0,4-4-91 0</inkml:trace>
  <inkml:trace contextRef="#ctx0" brushRef="#br0" timeOffset="45027.13">14407 7386 518 0,'0'0'46'0,"0"0"-37"0,0 0-9 0,0 0 0 15,0 0 286-15,0 0 55 0,0 0 11 0,0 0 3 16,0 0-278-16,0 0-55 0,0 0-11 0,0 0-3 15,0 0-8-15,0 0 0 0,0 0 0 0,0 0 0 0,0 0 0 0,0 7 8 16,-3 2-8-16,-4 0 8 0,0 10 28 0,0-6 6 16,0 9 1-16,-4-3 0 0,1 2-8 0,-1 1-2 15,0 7 0-15,1-4 0 0,-4 6-15 0,3 0-3 16,-3 1-1-16,3-1 0 16,1 4 16-16,-4-4 3 0,3 7 1 0,1-4 0 0,2-2-21 0,1-1-4 15,-7 10-1-15,7-10 0 0,-3 3-8 0,3-2 0 16,-4-1 0-16,0-3 8 0,4-2-8 0,0-5 0 15,-3 1 0-15,3-3 0 0,0-6 0 0,0 6 0 16,7-7-12-16,-4-2 12 16,-3-1-106-16,7-9-14 0,0 0-2 0,0 0-486 15,0 0-96-15</inkml:trace>
  <inkml:trace contextRef="#ctx0" brushRef="#br0" timeOffset="45821.37">14291 7324 403 0,'0'0'36'0,"-7"-7"-36"0,0 7 0 0,0 0 0 15,0 0 239-15,-4 7 41 0,4-7 8 0,0-7 1 0,7 7-195 0,0 0-39 16,-7 0-8-16,7 0-2 0,-3 0 5 0,3 0 1 15,0 0 0-15,0 0 0 0,0 0-14 0,0 0-2 16,0 0-1-16,0 0 0 0,3-9 4 0,4 9 1 16,0-3 0-16,0-7 0 0,4 7 12 0,3-3 2 15,0-3 1-15,0 2 0 0,0 1-14 0,4-3-4 0,0 5 0 0,-1-2 0 16,-3-6 5-16,4 2 1 0,0 4 0 0,-1-3 0 16,1-1-17-16,-1 1-3 0,1-4-1 0,3 4 0 15,-3 3-21-15,3-1 9 16,0 1-9-16,4-3 0 0,-4 9 0 0,4 0 0 0,-4 0-10 0,4 0 10 15,3 9-12-15,0-3 12 16,-3 1-10-16,0 2 10 0,3 0 0 0,0 4 0 0,-3 3 0 0,-1-4 0 16,-2 1 0-16,-1-1 0 0,0-2 0 0,-4 8 0 15,-2-5 0-15,-1 6 0 0,-4-7 0 0,1 10 0 16,-1 0-10-16,-2 3 10 0,-5 0-10 0,1-3 10 16,-4 10-9-16,0 5 9 0,-4-5-8 0,1-4 8 15,-1 3-8-15,-3 1 8 0,0-4-8 0,-4 3 8 16,4-6 0-16,0 4 0 0,0-1 0 0,0-3 0 15,0 3 0-15,-4-3 0 0,4-3 0 0,-3 0 0 16,-1 6 0-16,1-3 0 0,-4-6 0 0,-1 3 0 0,1 0 0 0,-3-3 0 16,-1-7 0-16,-3 7 0 0,0-6 0 0,-4 6 0 15,0-7 0-15,-3 7 0 0,3-6 0 0,-3-1 8 16,0 4-8-16,0-1 0 0,-4-5 0 0,4 6 8 16,0-4-8-16,-4-3 0 0,0 1 0 0,4-4 9 15,0 4-9-15,-1-1 0 0,-2 0 0 0,6-6 0 16,0 4 0-16,1-4 0 0,2-3 16 0,1 0-4 0,4 0-1 15,-5 0 0-15,1-3-11 16,0-4 0-16,0 4 0 0,0-6 0 0,0 6 0 0,3-3 0 16,-3-4 0-16,0 4 0 0,3 0 0 0,0-4-11 0,1 7 3 15,-1-3 0 1,-3 3-39-16,3-7-7 0,-3 10-2 0,0-3 0 16,3-3-99-16,-3 6-20 0,3 0-4 0,-3 6-695 0</inkml:trace>
  <inkml:trace contextRef="#ctx0" brushRef="#br0" timeOffset="46522.48">15572 7085 1857 0,'0'0'82'0,"0"0"18"0,0 0-80 0,0 0-20 16,0 0 0-16,0 0 0 0,0 0 28 0,0 0 3 0,0 0 0 0,0 0 0 16,0 0-31-16,0 0-10 0,0 0 0 0,0 0 0 15,0 0 10-15,0 10-10 0,0-1 10 0,0 4-10 16,0-4 10-16,-4 4 0 0,1 9-9 0,-1-4 9 15,1 4 0-15,-5 0 13 0,1 6-1 0,0 7-1 0,4-4 21 0,-4 10 4 16,0 3 0-16,0-3 1 0,-4 0 17 0,4-1 3 16,0 4 1-16,-4 0 0 0,1 0-38 0,-1 9-7 15,1-6-1-15,-1 0-1 0,-3 0 0 0,0-3 0 16,3 0 0-16,1 0 0 0,-4-3-11 0,-1 0 12 16,5-7-12-16,-1 4 12 0,4-4-12 0,-3 1 8 15,-1-4-8-15,-3 0 8 0,3-2-8 0,1-4 10 16,-4 6-10-16,0-9 10 0,3 3-10 0,0-9 0 0,1 6 0 15,3-6 0 1,0-4-38-16,0-3-10 0,3-5-1 0,4-4-1 16,0 0-110-16,0 0-21 0,0 0-5 0</inkml:trace>
  <inkml:trace contextRef="#ctx0" brushRef="#br0" timeOffset="47204.09">16260 7371 1378 0,'0'0'61'0,"0"0"13"0,-4 6-59 0,-7-6-15 0,4 0 0 0,0 0 0 16,0 3 79-16,0-3 13 0,-3 0 2 0,3 6 1 15,-4-6-51-15,11 0-9 0,-4 3-3 0,-3 1 0 0,0-4-17 0,0 6-4 16,7-6-1-16,-7 3 0 0,0 3 2 0,-3-3 0 15,3 7 0-15,-1-7 0 0,-2 13 9 0,-1-4 3 16,1 1 0-16,-4 6 0 0,0-1-8 0,-1 4-2 16,-2 0 0-16,-1 3 0 0,0 7-14 0,1-1 0 15,-1 0 8-15,1 1-8 0,2 9 0 0,5-7 0 0,-4 7 0 0,3-10 0 16,4 10 0-16,4-10 0 0,-1 4 0 0,1-7 9 16,3-3 7-16,0 3 0 0,3-6 1 0,1 0 0 15,-1-9 0-15,4 6 0 0,0-7 0 0,0-2 0 16,4-1-4-16,-1 3-1 0,-2-12 0 15,2 10 0-15,1-10-4 0,-1 6-8 16,1-6 11-16,3 0-11 0,-3 0 15 0,-1-6-4 16,4 6-1-16,0-10 0 0,-3 1 0 0,7 3 0 0,-1-10 0 15,1 4 0-15,-1-1-1 0,5-9 0 0,-1 0 0 16,0-3 0-16,0 3-9 0,4 0 12 0,-4-9-12 0,4 6 12 16,-1-4 12-16,-6-2 2 0,-4 0 1 0,0 6 0 15,4-7-27-15,-8 4 0 0,1-3 0 0,0 6 0 16,-4-4 9-16,0-2 7 0,0 9 0 0,-7-3 1 15,0 0 5-15,-4 3 1 0,1-3 0 0,-1 3 0 0,-3 0-8 16,0 3-2-16,0 0 0 0,4 4 0 0,-1-1-13 0,0 0 0 16,-3 1 0-16,0 2 0 0,0 1 0 0,0 2-8 15,-3 1 8-15,3-1-13 0,0 1-9 0,-4 6-2 16,4-7 0-16,0 10 0 16,-4-9-96-16,4 9-19 0,0 0-4 0,0-3-525 15,-3 3-104-15</inkml:trace>
  <inkml:trace contextRef="#ctx0" brushRef="#br0" timeOffset="47567.32">16020 7697 576 0,'0'0'51'0,"0"0"-41"0,0 0-10 0,0 0 0 15,0 0 340-15,0 0 67 0,-4 0 13 0,4 0 2 16,0 0-331-16,0 0-67 0,0 0-12 0,0 12-4 16,4-2 8-16,-4-1 2 0,3 1 0 0,1 2 0 15,-1-3 20-15,4 1 4 16,0 2 1-16,0-2 0 0,4 2-13 0,-4 4-2 0,4-3-1 0,-1-4 0 15,4-6-12-15,-3 10-3 0,3-7 0 0,4-3 0 16,-1 3-3-16,1-6-1 0,-4 0 0 0,7 0 0 16,-3 0-8-16,3-6 8 0,-7 6-8 0,7-9 8 15,-3 6-38-15,0-1-8 0,-4-2-2 0,-4 3 0 16,-6-3-99-16,3-4-20 0,-4 7-4 0</inkml:trace>
  <inkml:trace contextRef="#ctx0" brushRef="#br0" timeOffset="48304.96">16584 6863 1335 0,'0'0'29'16,"0"0"7"-16,0 0 0 0,0 0 2 0,0 0-30 0,0 0-8 0,0 0 0 0,0 0 0 0,0 0 62 0,0 0 11 0,0 0 3 0,0 0 0 15,0 0-4-15,0 0-1 16,0 0 0-16,7 12 0 0,-3-6 9 0,3 4 1 16,0-7 1-16,0 10 0 0,0-4-34 0,0 4-6 15,4-4-2-15,-4 10 0 0,0-7-28 0,3 4-12 16,4-4 11-16,-3 1-11 0,3 6 0 0,4-3 0 0,-4-1 0 0,7 1 0 15,0 3 0-15,0 0 0 0,4 2 0 0,-4 1 0 16,7 0 0-16,-3 0 0 0,3 10 0 0,-3-1 0 16,-4 0 13-16,4 10-3 0,-4 0-1 0,0 3 0 15,-3-3 8 1,-1-1 2-16,-2-2 0 0,-1 3 0 0,-4 0-10 0,-3-7-1 0,0 7-8 16,0-10 12-16,-7 10 6 0,4-10 1 0,-8 4 0 15,4-4 0-15,-3 0-19 0,-4-2 10 0,0-4-10 0,0 3 8 16,0-3 5-16,0-6 1 0,-4 3 0 0,-3 0 0 0,0-3-6 15,-4-1-8-15,4-2 11 0,-7 0-11 16,0-1 32-16,-4-5 0 0,7 2 0 0,-3-2 0 16,-3-1-32-16,2 4 0 0,1-4 0 0,4-3 0 31,-5-2-68-31,8 5-12 0,-3-6-1 0,3-3-672 0,-1 0-135 0</inkml:trace>
  <inkml:trace contextRef="#ctx0" brushRef="#br0" timeOffset="50457.65">18062 7800 2023 0,'-3'-6'89'0,"3"6"19"0,0 0-86 0,0 0-22 16,-4-3 0-16,4 3 0 0,-3 0 84 15,3 0 12-15,-4-10 2 0,4 10 1 16,0 0-55-16,0 0-12 0,0 0-1 0,0 0-1 16,0 0-10-16,0 0-1 0,0 0-1 0,0 0 0 15,0-3-3-15,0 3-1 0,0 0 0 0,0 0 0 0,0 0 14 0,0 0 4 16,0 0 0-16,0 0 0 0,0 0-32 0,0 0 0 16,-3 13 0-16,3-1 0 0,3-2 16 0,-3 12-4 15,-3 0 0-15,-1-3 0 0,4 2 0 0,-3 8 0 16,-1-4 0-16,0 12 0 0,1-2-3 0,-1 6-1 0,-3-7 0 0,0 7 0 15,0 0-8-15,0 3 0 0,0-1 0 0,4-2 0 16,-4 0 8-16,3 0 0 0,1-7 0 0,3 7 0 16,0-6-8-16,0-4 8 0,0-3-8 0,-4-3 8 15,4 3 0-15,0-6 0 16,-4-3 0-16,4-3 0 0,4-7-8 0,0 1 8 16,-4 2-8-16,0-12 8 0,0 0 0 0,0 0 0 15,0 0 0-15,0 0 0 0,0-9-8 0,0 3 10 0,0-10-10 0,-4 0 10 16,4-3-10-16,0-9 0 0,0-3 0 0,0-4 0 15,4 1 0-15,-4-4 0 16,0-6 0-16,0 0 0 0,0-6 0 0,0 6 0 0,-4-6 8 0,4 6-8 16,-4-9 9-16,4 9-9 0,0 0 10 0,-3-3-10 15,-1 3 16-15,4 3-4 0,4 4 0 0,-1-1 0 16,-3 4 0-16,0 2 0 0,4 4 0 0,3-3 0 16,0 6-12-16,0-4 0 0,0 4 0 0,4-3 0 0,3 9 0 15,0-6-10-15,0-3 10 0,0 6-12 0,4 0 12 0,0 3-12 16,-1-3 12-16,1 7-12 0,3-4 12 0,-3 6 0 15,-1-2 0-15,1 8 0 0,0-2 0 0,-1 3-10 16,1 6 10-16,-1 0 0 0,1 9-20 0,-4 4 4 16,4-4 0-16,-4 10 0 0,4 3 8 0,-4-3 8 15,0 3-12-15,-4-1 12 0,1 1 0 0,3 0-8 16,-7 0 8-16,4 0 0 0,-1-3 0 16,-3 3 0-16,0 0 0 0,0-3 0 15,-3 3 0-15,0 0 0 0,-4 0 0 0,0 3 0 16,0 0 11-16,-4-3-11 0,-3 0 12 0,0 0-12 0,0-3 0 0,0 2 0 15,-7 1 0-15,3 0-12 0,-3-3 12 0,-4 3 0 0,1 0 9 16,-1-3-9-16,0-7 9 0,1 7-9 0,-4-6 8 16,-1-4-8-16,5 1 11 0,-1-7-3 15,1 6-8-15,-5-9 12 0,5 0-12 0,-1 0 8 0,0 0-8 0,1-9 0 32,3 6-20-32,-4-7-11 0,4 1-1 0,0-4-1 15,0-6-85-15,0 4-17 0,3-4-3 0,4-3-637 0,3-6-127 0</inkml:trace>
  <inkml:trace contextRef="#ctx0" brushRef="#br0" timeOffset="51193.88">19614 6543 900 0,'-14'0'40'0,"14"0"8"0,0 0-39 0,0 0-9 0,-3 0 0 0,-1 0 0 16,1 3 53-16,-4-3 9 15,7 0 2-15,-4 0 0 0,4 0-64 0,0 0 0 0,0 0 0 0,0 0-13 16,0 0-3-16,0 0 0 16,0 0 0-16,0 0 0 0,0 0 61 0,0 0 12 0,0 0 3 0,0 0 0 15,0 0 27-15,0 0 5 0,0 0 2 0,0 0 0 16,0 0-3-16,0 0-1 0,0 0 0 0,0 0 0 16,0 0-1-16,0 0 0 0,0 0 0 0,0 0 0 0,-3-3-31 0,-1-3-6 15,4 6-2-15,-10 0 0 0,2 0-26 0,1 0-6 16,0 0-1-16,0 9 0 0,-3-9-17 0,-1 12 0 15,-3-5 0-15,3 5 0 0,1-2 0 0,-4 2 0 16,0 1 0-16,-4 12 0 0,0-3 0 0,1 3 0 16,-1 6 0-16,-3 1 0 0,-4 2 0 0,4 7 0 15,-4 0 0-15,1 3 0 0,-5-4 23 0,-2 1-3 16,2 3 0-16,-2 0 0 0,3-3-8 16,-1 9-1-16,1-6-1 0,3 9 0 0,-3-9 0 15,7 9 0-15,0-6 0 0,3 0 0 0,1-6-10 16,2 3 0-16,5-3 9 0,6 3-9 0,-3-4 21 0,4 1 0 15,3 0 0-15,0 0 0 0,3 3-21 0,8-10 0 16,-4 10 0-16,7-3 0 0,0 0 0 0,0-7 0 16,7 7 0-16,-3-10 0 0,0 7 0 0,6-4 0 15,1-2 0-15,3-1 0 16,1 0-21-16,-1-6-9 0,0 13-2 0,0-13 0 16,-3 7-102-16,3-11-21 0,-3 8-4 0,3-10-516 0,-3-4-103 0</inkml:trace>
  <inkml:trace contextRef="#ctx0" brushRef="#br0" timeOffset="51948.86">20087 7126 2149 0,'0'0'47'0,"0"0"9"0,0 0 3 0,0 0 2 0,0 0-49 0,0-3-12 0,-7-3 0 16,7 3 0-16,-3-4 24 0,3 7 3 0,-4 0 0 0,1-3 0 16,-1 0-27-16,4 3 8 15,0 0-8-15,-4-6 0 0,4 6 0 0,-7 6 0 16,0-3 0-16,0 0 0 0,0-3-12 0,0 10 0 0,-3-1-1 15,-1 0 0-15,0 4 23 0,1 0 5 0,-4 5 1 16,3 1 0-16,-3 3-4 0,0 0 0 0,-4 6 0 0,1-3 0 16,-1 7 4-16,0-1 0 0,-3 0 0 0,0 1 0 15,3-1-16-15,-3 1 0 0,4-7 0 0,3 6 0 16,-8-3 0-16,8-3 0 0,4 0 0 0,-1 0 0 16,0-3 0-16,8 7 0 0,-4-4 0 0,3 3 0 15,4-3 8-15,0-3-8 0,0 6 11 0,4-6-11 0,3 0 15 0,0-3-4 16,0 0-1-16,4-4 0 0,3 1 8 0,-4-3 2 15,4-10 0-15,1 6 0 0,2 1-20 0,1-7 0 16,3-3 0-16,0-3 0 0,0 3 19 0,4-10 0 16,0 1 0-16,3-4 0 0,0 1-2 0,0-7 0 15,1 6 0-15,2-5 0 0,-2-4 9 0,-5 0 2 16,1-7 0-16,0 7 0 0,-1-9-16 16,-2 6-4-16,-1-3 0 0,-4-4 0 0,-3 1-8 0,1 0 0 15,-5-4 0-15,-3 1 8 0,0-4 2 16,-3 4 0-16,-1-4 0 0,-3 3 0 15,-3 4 8-15,-1 0 2 0,-3-1 0 0,4 10 0 0,-8-6 3 16,1 6 1-16,-5 0 0 0,5 7 0 0,-4-10-24 0,-4 12 0 16,0 0 0-16,4 1 0 0,-3-4-17 0,3 10-5 15,-1 0-1-15,1-4 0 16,0 1-87-16,4 6-18 0,3 0-3 0,-4-4-1 16,0 7-113-16,4 0-23 0</inkml:trace>
  <inkml:trace contextRef="#ctx0" brushRef="#br0" timeOffset="52272.82">19950 7593 2368 0,'-11'7'105'0,"7"-7"22"16,1 3-102-16,-4-3-25 0,7 0 0 0,0 0 0 16,0 0 24-16,0 0 0 0,0 0 0 0,0 0 0 15,0 0-24-15,0 0-14 0,0 0 2 0,3 9 0 16,4-3 2-16,-7-6 1 0,8 7 0 0,2 2 0 0,-3-3 9 0,4-3-8 16,3 4 8-16,0-4-8 0,-3 0 8 0,3-3 0 15,0 9 0-15,0-9 8 0,4 0 0 0,-4 0 0 16,0 0 0-16,-4 0 0 0,8-3-8 0,0-3 0 15,-1 6 0-15,-3 0 0 0,4-3 0 0,0 0-12 0,-4-4 12 0,0 4-12 32,0-3-136-32,0-3-28 0,0-4-6 0</inkml:trace>
  <inkml:trace contextRef="#ctx0" brushRef="#br0" timeOffset="52770.81">20465 6515 1609 0,'-11'-10'71'0,"11"10"15"0,-3-3-69 16,-5-3-17-16,5 3 0 0,-1-7 0 0,1 7 80 0,3 3 12 15,-4-6 2-15,4 6 1 0,0 0-19 0,0 0-4 16,0 0-1-16,0 0 0 0,0 0-40 16,0 0-8-16,0 0-2 0,7 9 0 15,4 1-13-15,0 2-8 0,3 4 10 0,-4 0-10 0,8 2 16 0,0 1-2 16,-1 3-1-16,4 3 0 0,4 7-13 15,-4-1 0-15,0 0 0 0,1 1 0 0,2 2 0 16,1 7 14-16,3 0-4 0,-3 3-1 0,0-4 3 0,-1 4 1 16,1-3 0-16,-4 0 0 0,0 3 14 0,0 0 2 15,-3-4 1-15,0 4 0 0,-1 6-21 0,1-6-9 0,-4 6 8 16,-3-6-8-16,-1 7 10 0,-3-11-10 0,-3-2 12 0,-4 3-12 16,0-1 15-16,-4-5-4 0,-3 6-1 0,-3-1 0 15,-1-5-10-15,1 6 0 0,-5-10 0 0,-2 0 0 16,-4 10 20-16,-4-9 3 0,4-4 0 0,-7 0 0 15,-4 0-10-15,4-6-1 0,-1 0-1 0,1 0 0 16,0-3-11-16,-4-7 0 0,-3 7-10 0,7-9-795 16,3-1-159-16</inkml:trace>
  <inkml:trace contextRef="#ctx0" brushRef="#br0" timeOffset="61075.81">11208 7593 345 0,'0'0'31'16,"0"0"-31"-16,7 0 0 0,-7 0 0 0,0 0 97 0,0 0 14 16,0 0 2-16,3 0 1 0,4-3-81 0,-7 3-16 15,0 0-3-15,0 0-1 0,0 0 14 0,0 0 2 16,0 0 1-16,0 0 0 0,0 0 34 0,0 0 8 16,-7-3 0-16,7 3 1 0,0 0 19 0,0 0 4 15,-3-6 1-15,-4 3 0 16,-4-4-31-16,4 7-6 0,7 0-2 0,0 0 0 15,0 0-22-15,-3-3-5 0,-4-3-1 0,7 6 0 16,0 0-18-16,-11 0-4 0,4 0-8 0,7 0 12 16,0 0 6-16,-7-3 1 0,-7 3 0 0,3 0 0 0,11 0 4 0,-7 0 1 15,-3 0 0-15,-1 0 0 0,-3 0-2 0,3 0 0 16,11 0 0-16,-10 0 0 0,-8 0-14 0,4 0-8 16,14 0 8-16,-7 0-8 0,-4 0 0 0,4 0 0 0,-3 0 0 15,10 0 8-15,-7 0-8 0,0 3 0 0,-8 3 0 0,5-3 0 16,10-3 0-16,-4 0 0 0,-13 0 0 0,6 10 8 15,-3-10-8-15,3 6 0 0,4-3 0 0,-3 0 0 16,-8 4 0-16,4-4 0 16,7-3 0-16,0 9 0 0,-7-3 0 0,3-2 0 0,4-1 0 0,0 3 0 15,-4-3 0-15,4 3 0 0,0-3 0 0,0 7 0 16,-3-7 0-16,3 6 0 0,-4-9 0 0,4 10 8 16,7-1-8-16,-3-6 0 0,-8 7 8 15,0-1-8-15,1-6 0 0,3 4 0 16,0 2 0-16,3-6 0 0,-10 7 0 0,7-7 0 0,3 6 0 0,-3-3 8 15,0-3-8-15,0 4 0 0,7-1 0 0,-3 0 8 16,-1-3-8-16,-3 7 0 0,4-1 8 0,3 1-8 16,0-7 0-16,-4 9 9 0,1-2-9 0,-4-1 0 15,-1 4 0-15,1-4 0 0,4 1 0 0,-1 2 0 16,-6 4 0-16,3-4 0 0,0-2 0 0,-4 2 0 16,-3 1 0-16,3 2 0 0,8-2 0 0,-4 0 0 0,-14-1 0 0,7 4 0 15,6-4 0-15,8 1 0 16,0-4 0-16,-7 1-9 0,-3 2 1 0,3-2 0 0,0-1 25 15,0 0 6-15,-4 1 1 0,-3-4 0 16,-4 4-7-16,4-4-1 0,11 0 0 0,-4 3 0 0,-4-2-16 0,0-4 0 16,1 6 8-16,-1-6-8 0,4 7 10 15,4-1-2-15,-11-2 0 0,7-4 0 0,-4 0 1 0,4 6 0 16,-4-3 0-16,4-2 0 0,-3 5-1 0,3-6-8 0,0-3 12 0,-4 10-4 16,4-10-8-16,0 0 0 0,7 0 0 0,-11 6 0 31,4-6 0-31,0 0 0 0,-3 3 0 0,6-3 8 0,-3 0-8 0,0 0 0 15,-4 0 0-15,4-3-11 0,4 3 35 0,-4-6 6 16,0 6 2-16,-4 0 0 0,4-10-20 0,0 10-3 16,0-3-1-16,-4-6 0 0,4 5-8 0,0-2 0 15,4-3 0-15,-4 6 0 0,3-7 0 0,-3 7 8 0,7-6-8 0,-3-1 8 16,-1 1-8-16,4-1 12 0,-4-2-12 0,4 3 12 16,0-1-4-16,0-2-8 0,-3 2 12 0,3 1-4 15,0-4-8-15,0 1 8 0,0-1-8 0,0-3 8 16,-4 7-8-16,4-4 0 0,0 4 0 0,0-3 0 15,-3 2 8-15,3 1-8 0,3-4 0 16,-3 4 8-16,0-4-8 0,0 4 0 0,4-1 0 0,-4 1 0 0,3-4 0 0,1 4 0 16,0-3 11-16,-1 2-11 0,4 1 0 0,0 2 0 15,0-8 0-15,0 5 0 16,4 4 0-16,-4-3 0 0,4-1 0 0,-4 1-10 0,0-1 10 16,3 1 0-16,1-4 8 0,-4 10-8 0,-4-3 0 0,4-3 0 15,0 6 0-15,1-7 0 16,-8 10 0-16,7 0 0 0,0-9 0 0,0 9-8 15,-7 0 8-15,7-3 0 0,0 3-9 0,0-7 9 0,3 7 0 0,-2 0 0 16,-1 0 0-16,3 0 0 16,1 0-10-16,-1 0 10 0,1 0 0 0,-4 0-9 0,4 0 9 0,3 0 0 15,-4 0-9-15,-3 0 9 0,-7 0 0 0,11 0 0 16,3 7 0-16,-3-7 0 0,-11 0 0 0,0 0 0 16,10 3 0-16,-3-3 0 0,-7 0 0 0,7 9 0 15,-7-9 0-15,11 6 0 0,-1 1-9 0,-3 2 9 0,-7-9 0 16,8 9 0-16,-1 1 0 0,0 2-8 0,-4-2 8 0,-3-1 0 15,4 1 0-15,-1 2 0 16,4-2-8-16,-3 2 8 0,-4-2 0 16,3-1 0-16,11 0 0 0,-6 1 0 0,-8-4 0 0,0 3 0 0,10 1 0 0,-3-1 0 15,4-6 0-15,-4 7 0 0,-4-1 0 0,4 1 0 16,4-7 0-16,-4 6 0 0,-7 4 0 0,4-4 0 16,6 1 0-16,-3 2 0 0,-3-3 0 0,-1 1 0 15,1 2 0-15,3-2 0 16,0 2 0-16,-4-2 0 0,-3-1 0 0,7 1 0 15,8-7 0-15,-8 6 0 0,-7-9 0 0,7 10 0 0,7-1 0 0,-4-6 9 16,4 7 1-16,-3-10 0 0,0 9 0 0,3-9 0 16,0 9-2-16,-4-6-8 0,-2-3 12 0,2 7-4 15,4-4-8-15,-3-3 12 0,-11 0-12 0,7 0 12 16,-7 0 0-16,10 6 1 0,5-3 0 0,-5-3 0 16,-10 0-2-16,11 0-1 0,10 3 0 0,-7-3 0 15,-3 0-2-15,3 0 0 0,7 0 0 0,-4 7 0 0,1-7-8 0,0 3 0 16,-1-3 0-16,1 0 8 0,7 6-8 0,-4-3 0 15,-11-3 0-15,5 0 0 0,6 0 0 0,-7 0 0 16,-4 7 0-16,-2-7 0 0,-1 0 8 0,3-7 0 16,4 7 0-16,-3 0 0 0,-11 0-8 0,7 0 0 15,0-9 0-15,0 9 8 0,-7 0-8 16,4-3 12-16,6-4-12 0,1 4 12 0,-4-6-22 16,0 6-4-16,-4-4-1 0,4-2-811 15,8 6-162-15</inkml:trace>
  <inkml:trace contextRef="#ctx0" brushRef="#br0" timeOffset="62713.24">3919 7609 1094 0,'0'0'97'0,"0"0"-77"0,0 0-20 0,0 0 0 15,0 0 171-15,11-6 30 0,-11 6 7 0,0 0 0 16,0-3-149-16,11-4-31 0,-8 7-5 0,8-3-2 0,-11 3-5 0,0 0 0 15,3-3-1-15,8 3 0 0,-4-6-15 16,0 6 0-16,0 0 8 0,-7 0-8 16,0 0 0-16,0 0 0 0,3 0 0 0,5 9 0 15,-8-6 18-15,3 7 1 0,-3-1 0 0,0 4 0 0,0 5 5 0,0 1 0 16,0 6 1-16,0-3 0 0,0 7 12 0,4-1 3 16,-4 6 0-16,7-2 0 0,-7 2-4 0,0-3 0 15,0 13 0-15,0-6 0 0,0-4-9 0,0 7-3 16,0-9 0-16,3 2 0 0,-3-3-12 0,0 1-4 15,0-1 0-15,0 1 0 0,-3-1-8 0,3 0 0 0,0 1 0 16,-7-1-11-16,3-9 11 0,4 0 0 16,-3 0 8-16,3-3-8 0,-8 3 8 15,8-4-8-15,0-5 8 0,-3 6-8 0,3-7 0 0,0-2-15 0,0-7 3 0,0-3 0 32,0 0-36-32,0 0-6 0,0 0-2 0,0 0 0 15,0-3-131-15,0-10-26 0,0-3-6 0,3 1-1 0</inkml:trace>
  <inkml:trace contextRef="#ctx0" brushRef="#br0" timeOffset="63227.39">3951 7505 1447 0,'0'-18'64'0,"-7"15"13"0,4-4-61 0,-8-5-16 15,11 2 0-15,-7-2 0 0,3 2 56 0,1 1 9 16,3-4 2-16,-7 4 0 0,3 0 6 0,4 2 2 16,0-8 0-16,0 5 0 0,0-2-5 0,0 2-1 15,0-2 0-15,4 2 0 0,3 1-17 0,-7 6-4 16,7-10-1-16,3 4 0 16,-2-1-7-16,-5 1 0 0,8 0-1 0,-1-1 0 0,1 7-26 0,-4-6-5 15,3-1 0-15,1 7-8 0,3-6 14 0,-3-1-4 0,3 10-1 16,3-9 0-16,-2 9-9 0,-1-3 8 15,0-7-8-15,3 10 8 16,1 0-8-16,0-3 0 0,-1-3 0 0,5 6-11 0,-1 0 11 0,-7 0 0 16,3 6 0-16,1-3 0 0,0 4 0 0,-1-1 0 15,1 3 0-15,0 1 0 0,6 2 0 0,-10-2 0 16,8 8 0-16,-5-5-8 0,4 6 8 0,-6-7 0 0,-1 10 0 0,3-3 0 16,-3 0 0-16,-3-3 0 0,0 6 0 0,3-4 0 15,-4 4-9-15,4 0 9 0,-3 7-10 16,-4-8 10-16,-3-2-10 0,-4-3 10 0,0 6-10 0,0-3 10 15,-4 3 0-15,0-7 0 0,-6 1 0 0,-1 3 0 16,-3-7 0-16,-3 7 0 0,-1-6 0 0,0-1 0 16,-3 7 0-16,7-6 0 0,-11-4 0 0,1 0 10 15,2 4-10-15,1-4 0 0,-3 1 9 0,2-7-9 16,5 6 0-16,-8-2 8 0,4-4-8 0,-4-3 0 16,4 0 10-16,-4 0-2 0,8 0-8 0,-4 0 12 0,-4-3-12 0,0-4-16 15,4 4 3-15,7-3 1 16,-7 3-135-16,7-7-26 15,0 1-6-15</inkml:trace>
  <inkml:trace contextRef="#ctx0" brushRef="#br0" timeOffset="69218.11">5465 6580 806 0,'0'0'72'0,"0"0"-58"0,0 0-14 0,0 0 0 15,0-3 138-15,-8 0 25 0,5-3 5 0,3-4 0 16,0 7-101-16,-7-6-21 0,7 6-4 0,7-3-1 16,-7-4-24-16,0 4-5 15,0 0 0-15,0-4-1 0,3 1 5 0,-6-4 17 16,3 10-16-16,0-3 23 0,0 6 4 0,-7-3 0 0,7 3 1 16,-7 0-7-16,3 0-2 0,-3 0 0 0,-3 3 0 15,-4 3-21-15,7 3-5 0,-4-2-1 0,0 8 0 16,4-2 7-16,-10 0 0 0,10 5 1 0,-11-5 0 15,7 9-2-15,-3-3-1 0,0 3 0 0,0-4 0 16,0 8-14-16,-4-5 11 0,1 8-11 0,6-7 10 0,-10 9-10 16,7 0 0-16,-7-2 0 15,-1 5 0-15,5 1 0 0,-4-4 0 0,3 10 0 0,-3-10 0 16,7 10 0-16,-7-7 0 0,6 7 9 0,-2 0-9 0,-1 3 19 0,-3-4-1 16,7 4 0-16,0 0 0 15,-7 6-6-15,7 1-2 0,-1-4 0 0,5 0 0 0,-1 0-10 0,-3-3 0 16,4 6 0-16,-5-6 0 15,5 6 8-15,3-6-8 0,3-3 0 0,-3 2 8 0,4-2-8 0,3-6 0 0,0 2 0 16,3-5 8-16,-3 2-8 0,7-6 0 16,-3-2 0-16,3 2 0 0,0-3 0 0,3-3 0 0,1 3 0 0,3-3 0 15,7-7 0-15,4 7-11 16,-4-3 11-16,4-6-8 16,3 6-23-16,4-7-4 0,3 7-1 0,-7-6 0 15,4-4-42-15,3 3-9 0,1-2-1 0,-8 6-756 0</inkml:trace>
  <inkml:trace contextRef="#ctx0" brushRef="#br0" timeOffset="73128.55">5853 7019 288 0,'0'0'25'0,"0"0"-25"0,0 0 0 0,0 0 0 0,0 0 104 0,0 0 15 15,0 0 3-15,0 0 1 16,0 0-32-16,0 0-7 0,0 0 0 0,0 0-1 15,0 0-14-15,0 0-2 0,0 0-1 0,0 0 0 16,0 0-18-16,0 0-3 0,0 0-1 0,0 0 0 0,0 0-16 0,0-9-4 16,0 9-1-16,0 0 0 0,0 0-7 0,0 0 0 15,0 0-1-15,-4 0 0 0,4 0-15 0,0 0 9 16,0-3-9-16,0 3 8 0,0 0-8 0,0 0 0 0,-11 0 0 0,11 0 0 16,0 0 8-16,0 0-8 0,0 0 12 0,0 0-4 15,-7-6 16-15,7 6 2 0,0 0 1 0,0 0 0 16,0 0-2-16,0 0 0 0,0 0 0 0,-7 6 0 15,7-6-11-15,0 0-2 0,-3 0-1 0,3 0 0 16,-7 3-11-16,7-3 0 0,0 0 0 0,-7 3 0 16,0 3 0-16,7-6 0 0,0 0 0 0,-4 4 0 15,1 5 0-15,3-9 0 16,0 0 0-16,-4 9 0 0,4-9 0 0,-7 4 0 16,7-4 8-16,0 0-8 0,-3 0 0 0,3 0 0 0,0 0 0 0,0 6 0 15,0-6 18-15,0 0-2 0,0 0 0 0,0 0 0 16,-8 3-4-16,8-3-2 0,0 0 0 0,0 0 0 15,0 0-10-15,-3 9 0 0,-4-9 9 0,7 0-9 16,-4 10 0-16,4-10 0 0,-3 3 0 0,3 3 0 16,0-6 0-16,0 0 0 0,-11 3 0 0,8-3 0 15,-4 10 0-15,7-10 8 0,-4 0-8 0,-3 6 0 0,4-3 0 0,3-3 0 16,-8 3 0-16,8-3 0 0,0 0 0 0,-7 7 0 16,4-4 0-16,3-3 0 0,0 0 0 0,-7 6 0 15,7-3 0-15,0-3 0 0,-7 9 0 0,0-5 0 16,7-4 0-16,-4 6 0 0,-3-3 0 0,7 6 0 15,-7-5 0-15,4 2 0 0,3-3 0 0,-11 3 0 16,11-6 0-16,-4 3 0 16,4 7 0-16,0-10 0 0,-10 3 0 0,10 3 0 0,-11-3 0 0,11-3 0 15,0 0 0-15,-3 10 0 16,-4-10 0-16,3 9-15 0,-3-6 3 0,4 4 0 16,3-7 12-16,-7 3 13 0,-1 6-2 0,1-6-1 0,7-3-10 0,-3 10 0 15,-4-10 0-15,-4 9 0 0,4-3 0 0,7-3 0 16,0-3 0-16,-10 10 0 0,10-7 0 0,0-3 0 15,-7 9 0-15,0 1 0 0,7-1 0 0,-8-6 0 16,8-3 0-16,-3 10 0 0,3 2 0 0,-11-2 0 16,4-4 0-16,4 0 0 0,-1 1 0 0,-3-4 0 0,4 6 0 0,-8-3 0 15,8 1 0-15,-8 2 0 0,4 0 0 0,0 1 0 16,3-7 0-16,1 6 0 0,-1-2 0 0,-3-4 0 16,4 6 0-16,-4-6 0 0,7-3 0 0,-4 10 0 15,1 2 0-15,-4-5 0 0,7-7 0 0,0 3 0 16,-4 6 0-16,4 4 0 0,0-13 0 0,-7 6 0 15,7-6 0-15,0 9 0 0,0-9 0 0,-4 10 0 16,1-4 0-16,3 3 8 0,-4 1-8 0,1-1 8 16,3 1-8-16,-4-7 0 0,4 6 0 0,0 1 0 15,-7-1 0-15,4 0 0 0,3-2 0 16,0 2 0-16,-7-3 0 0,7 4 0 0,0-10 0 0,0 6 0 16,0-6 0-16,0 9 0 0,0 1 0 0,-4-7 0 15,4 6 0-15,0 1 0 0,-3-1 0 0,3 1 0 16,0-7 0-16,0 6 0 0,0 1 0 0,0-7 0 15,0 6 0-15,0 7 0 0,0-10 0 0,0 3 0 16,-7 1 0-16,7 2 0 0,0-2 0 0,-4-1 0 0,4 1 0 0,0-7 0 16,0 6 0-16,0 1 0 0,0-1 0 0,0-9 8 15,0 0-8-15,0 0 0 0,0 9 8 0,4-5-8 16,-4-4 8-16,0 0-8 0,0 12 8 0,0-12-8 16,0 0 0-16,7 6 8 0,-7 4-8 0,3-7 0 0,-3-3 0 0,4 9 8 15,3 1-8-15,-7-7 0 0,0-3 0 0,10 9 0 16,-10-9 0-16,0 10 0 0,0-10 0 0,4 3 0 15,3 6 0-15,-4 1 0 0,-3-10 0 0,4 3 0 16,-4-3 0-16,7 9 0 0,-7-9 0 0,0 0 0 16,0 0 0-16,11 0 8 0,-11 0-8 0,3 10 0 15,-3-10 8-15,11 6-8 16,-11-6 8-16,3 6-8 0,-3-6 0 0,7 0 8 0,-7 0-8 0,7 9 0 16,-7-9 9-16,4 7-9 15,-4-7 10-15,14 3-10 0,-3-3 13 0,-8 3-3 0,-3-3-1 16,11 6 0-16,-8-6-9 0,4 3 8 0,-7-3-8 0,0 0 8 15,7 0-8-15,0 0 8 0,4 0-8 0,-11 0 8 16,0 0-8-16,3 0 0 0,8 0 0 0,0 0 0 16,-11 0 0-16,0 0 0 0,10 0 0 0,-6 0 0 15,-4 0 0-15,10 0 0 0,-10 0 0 0,11 0 0 0,-1 0 0 0,-2 0 0 16,-8 0 0-16,0 0 0 0,0 0 8 0,7-3-8 16,3 3 0-16,-3-6 8 15,4 3-8-15,-4 3 0 0,-7 0 0 0,10 0 0 16,-10 0 8-16,8 0-8 0,2-3 0 0,1 3 8 0,-4-7-8 0,7 7 0 15,-11 0 0-15,4-3 0 0,8-3 11 0,-12 6-3 16,-3 0-8-16,7-3 12 0,0-6-3 0,0 9-1 16,-7 0 0-16,11-10 0 0,-4 10-8 0,-7 0 8 15,0 0-8-15,7-9 8 16,4 6-8-16,-8-7 0 0,4 7 0 0,0-3 8 0,-7 6-8 0,7-3 12 16,-3-7-12-16,-4 10 12 0,7-3 0 0,0-3 1 15,-4-4 0-15,-3 10 0 0,7 0-13 0,0-9 8 16,4 6-8-16,-11 3 0 0,0-3 8 0,7-4-8 15,-3 4 0-15,-4 3 9 0,7-6 0 0,0 0 0 16,-4 0 0-16,4-4 0 0,-3 7 5 0,-1-6 1 16,4-1 0-16,-3 1 0 0,3-1-3 0,-7 4-1 0,7 0 0 0,-3-4 0 15,3-2 1-15,0 2 0 0,-4 1 0 0,1-4 0 16,3 4-12-16,3 0 0 0,-10 2 0 0,4 1 0 16,3-3 0-16,-7-1 8 15,0 7 2-15,4-6 0 0,-1-1 6 0,1-2 0 0,-4 9 1 16,0-7 0-16,0 1-5 0,0-1 0 0,0 1-1 0,0 0 0 15,0 6-3-15,3-10-8 0,1 4 12 0,3-4-4 16,-7 4-8-16,3-7 10 0,1 3-10 16,3 4 10-16,3-4-10 0,-6-5 0 0,3 5 9 15,-3 4-9-15,6-4 0 0,-6 4 0 0,3-4 0 0,-7 1 8 16,3 2 3-16,-3 1 1 0,4-1 0 0,-4 7 0 16,-4-6-12-16,8-1-14 0,-1 1 3 0,-3 6 1 0,0-6 18 0,0-1 3 15,4 1 1-15,-1-1 0 16,-3 1-12-16,0 6 0 0,0-7 0 0,0 1 0 15,0 3 0-15,0-4 0 0,-3 1 0 0,3-1 0 16,0 1 0-16,0 0 0 0,-4 5 10 0,4-5-10 0,-3 0 0 0,3-1 0 16,0-2 0-16,0 2 0 0,-4 7 0 0,4-6 0 15,0-1 0-15,-3 1 0 0,3 0 0 0,-7 2 13 16,3 1-4-16,-3-3-1 0,7-1-8 0,-3 7 0 16,-1-6 0-16,4-1 0 0,-7 7 0 0,3-6 8 15,4 6-8-15,-7-4 0 0,4 4 0 0,-1-3 0 16,1 3 0-16,-1 0 0 0,1-4 0 0,-4 7 0 15,7-9 0-15,-7 9 0 0,3-9 0 0,1 9 0 16,-1-4 0-16,4-5 0 0,-11 9 0 0,11-9 0 0,-10 9 8 0,6 0-8 16,1-4 0-16,-1-2 0 0,1 3 0 15,-4 3 0-15,7 0 0 0,-4-9 0 0,-3 9 0 16,7 0 0-16,-7 0-11 0,7-4 11 16,-11 4-8-16,11-6 8 0,-10 6-10 0,6 0 10 15,-3 0-12-15,4-3 12 0,-4 3-13 0,7 0 4 0,-4-3 1 0,4 3 0 31,0 0-21-31,-7 0-4 0,7 0-1 0,0 0 0 16,0 0-118-16,0 0-23 0,-3 6-5 0,3-6-780 0</inkml:trace>
  <inkml:trace contextRef="#ctx0" brushRef="#br0" timeOffset="73677.52">5584 7465 345 0,'0'0'31'0,"0"0"-31"16,0 0 0-16,0 0 0 0,0 0 177 0,0 0 30 16,0 0 5-16,0 0 2 0,0 0-167 0,0 0-34 0,0 0-13 0,0 0 11 15,0 0 20-15,0 0 4 0,-10-10 1 0,10 10 0 16,0 0 3-16,0 0 1 0,0 0 0 0,0 0 0 16,-7 0-8-16,7 0-2 0,0 0 0 0,0 0 0 15,0 0 2-15,0 0 1 0,0 0 0 0,0 0 0 16,0 10-13-16,0 2-2 0,0-5-1 0,0 2 0 15,7-6-4-15,-7 6-1 0,0 1 0 0,3-7 0 16,4 6 19-16,-7 1 3 0,8-1 1 0,-8-9 0 16,7 10-8-16,-4-7-2 0,4 6 0 0,0-6 0 15,0 7-13-15,4-1-4 0,-1-6 0 0,-6 7 0 16,7-4-8-16,-1-3 0 0,-3 3 9 0,11-2-9 16,-11-1 17-16,11-3-1 0,-8 0 0 0,1 6 0 15,3-6 8-15,0 0 2 0,0 0 0 0,-3 0 0 16,3-6-6-16,0 6 0 0,3 0-1 0,-6-3 0 0,0 3-7 0,3-4 0 15,-4 4-1-15,4-6 0 0,-3 6-11 0,-4 0 0 16,0 0 9-16,4-3-9 0,-4 3 0 0,0-6-20 16,3 6 4-16,1 0 1 15,-11 0-55-15,4 0-11 0,-4 0-3 0,7 0-520 16,0 0-105-16</inkml:trace>
  <inkml:trace contextRef="#ctx0" brushRef="#br0" timeOffset="74914.52">6526 6778 288 0,'0'0'25'0,"0"0"-25"16,0 0 0-16,0 0 0 0,0 0 131 16,0 0 21-16,0 0 4 0,0 0 0 0,0 0-66 0,0 0-14 0,0 0-2 15,0 0-1-15,0 0 7 0,0 0 0 16,0 0 1-16,0 0 0 0,0 0-13 0,0 0-2 16,0 0-1-16,0 0 0 0,0 0-18 0,0 0-4 0,0 0-1 0,0 0 0 15,0 0-14-15,7 9-2 0,-3 1-1 0,-4-10 0 31,0 0-1-31,0 0 0 0,0 0 0 0,0 9 0 0,0-3 1 0,-4 4 0 0,4-1 0 16,0 1 0-16,0-10-3 0,0 9-1 0,0 1 0 16,0 2 0-16,-7 1-8 0,7-1-1 15,0 7-1-15,0-6 0 0,-3 5-3 0,3 1 0 0,0-6 0 0,0 9 0 16,0 0 0-16,-7 0 0 0,7 3 0 0,0 0 0 16,0-3-8-16,7 9 0 0,-7 0 0 0,0 1 8 15,0 2-8-15,0-2 0 0,0 5 0 0,0-2 0 0,0-4 0 16,0 0 0-16,0 4 0 0,0 3 0 0,3-13 12 0,-3 6 0 15,0 0 0-15,0 1 0 0,-3-4 4 16,3-3 2-16,0 6 0 0,0 1 0 16,0-10-7-16,0 9-2 0,-7 0 0 0,7-2 0 15,0-7-9-15,0 6 12 0,7-3-12 0,-7-3 12 16,0 6-2-16,3-3 0 0,4-3 0 0,-7-3 0 16,4 3-1-16,0-3 0 0,-1-7 0 0,4 7 0 15,0-6-9-15,-3-1 0 0,-1 4 9 0,4-4-9 0,-3-2 0 0,-4-1 0 16,7-3 0-16,-7 4 8 0,0-10-17 0,0 9-3 15,0-9-1-15,0 0 0 16,0 0-17-16,0 0-3 0,0 0-1 0,0 0 0 16,0 0-31-16,0 0-7 15,0 0 0-15,0 0-570 0,10-9-114 0</inkml:trace>
  <inkml:trace contextRef="#ctx0" brushRef="#br0" timeOffset="75728.61">7331 7092 1044 0,'0'0'46'0,"0"0"10"0,0 0-45 0,-4-7-11 16,4 4 0-16,0-3 0 16,0 6 32-16,0-3 5 0,0-7 1 0,0 10 0 15,-7-9-13-15,7 6-2 0,0 3-1 0,0 0 0 16,0 0-2-16,0 0 0 0,0 0 0 0,0 0 0 16,0 0 10-16,0 0 2 0,0 0 0 0,0 0 0 0,0 0 3 0,-3 9 1 15,-1 4 0-15,1-1 0 0,-1 7-6 0,1-6-1 16,-5 9 0-16,1 0 0 0,0 3 2 0,-3 0 0 15,-1 9 0-15,-3-2 0 0,3-1-20 0,1 0-11 16,3 1 12-16,-4-1-12 16,-3 0 16-16,4 1-3 0,-5-1-1 0,5 0 0 15,-8 1 2-15,4-1 0 0,0-9 0 0,3 9 0 0,8-9-6 16,-11 0 0-16,3 7-8 0,4-4 12 0,4 3-12 0,-8-6 0 16,4 0 8-16,0 0-8 15,0 0-33-15,3-3-10 0,-3-1-1 0,4-5-1 16,-1-1-126-16,1-2-25 0,-1 2-4 0,4-5-2 0</inkml:trace>
  <inkml:trace contextRef="#ctx0" brushRef="#br0" timeOffset="76399.2">7112 6903 1267 0,'-14'0'56'0,"7"-6"12"0,0 3-55 0,0 3-13 0,0-3 0 0,3-3 0 0,1 6 96 0,3 0 17 15,-11 0 3-15,11 0 1 0,-7-4-69 16,7 4-15-16,0 0-2 0,0 0-1 0,0 0-11 0,0 0-3 16,0 0 0-16,11 4 0 0,-1-4-16 0,1 0 8 15,3 0-8-15,0 0 0 0,4 0 19 0,6 0-3 16,-10 0-1-16,8 0 0 0,2-4 1 0,4 4 0 16,-3-6 0-16,3 6 0 0,-3 0-16 0,3 0 11 15,-3 0-11-15,3 0 10 0,0 0-1 0,-3 6 0 0,-4-6 0 0,0 4 0 16,4-4 8-16,-4 6 2 0,4-3 0 0,-4 10 0 15,0-7 1-15,-3 3 1 0,0 4 0 0,6-4 0 16,-10 4 3-16,4-1 0 0,0 7 0 0,-1-6 0 16,5 9-24-16,-5-4 0 0,4 1 0 0,-3 3 0 15,-4 3 0-15,7-3 0 0,-10 6 0 0,6 1 0 16,-6-4 0-16,3 9 0 0,-3-2 0 0,-1-1 0 16,1 0 0-16,-8 1 0 15,5-1 0-15,-5 0 0 0,1 1-14 0,-1-4-7 0,-3-3-2 0,-3-3 0 16,3 6 23-16,-7-3 0 0,-1-6 0 0,-2 3 0 15,-1 0 19-15,-3 0-2 0,-7 3 0 0,0-9 0 16,0 6-6-16,0-4-2 0,-4 4 0 16,0-3 0-16,-3-6-9 0,0 6 12 0,-1-7-12 0,-2 1 12 15,-1 2-12-15,0-5 12 0,0-4-12 0,1 3 12 16,-5 1-12-16,5-1 8 0,-5-6-8 0,1-3 8 16,3 10-8-16,-3-10 0 0,0 6 9 0,0-3-9 0,3-3 0 0,4 3 8 15,-4-3-8-15,4 7 0 0,3-7 0 0,-7 3 0 16,7-3 0-16,4 9 0 0,-3-9-12 0,6 6-1 15,-3-2 0-15,7-1 0 16,-7-3-26-16,3 0-5 0,4 0 0 0,7 0-1 16,-7 0-83-16,7 0-17 0,3 0-3 0,4 0-1 0</inkml:trace>
  <inkml:trace contextRef="#ctx0" brushRef="#br0" timeOffset="76933.49">7811 6590 1602 0,'-11'-10'35'0,"4"4"7"0,0 0 2 0,3-4 1 0,-3 1-36 0,0 3-9 15,-3 0 0-15,3-4 0 0,3 4 44 0,-7 0 8 16,8 2 0-16,-4-2 1 16,3 3-11-16,4-3-2 0,0 6-1 0,0 0 0 0,0 0-7 0,0 0-2 15,0 0 0-15,7 6 0 0,-7-6-18 0,11 3-3 16,3 7-1-16,0 2 0 0,4-2-8 0,3 8 0 15,-7 1 0-15,7 3 0 0,-7 0 0 0,4 3 0 16,0 7 0-16,-1-1 0 16,1 6 0-16,0-2 0 0,-4 9 0 0,3-3 0 0,1 3 0 15,-4 3-12-15,4-4 4 0,3 5 8 0,-7-1 0 0,4 0 0 16,-1 3 12-16,4 0-4 0,-3-3 15 0,0 6 2 16,3 1 1-16,-7-4 0 0,0 0 5 0,4-3 1 15,-4 0 0-15,-4 0 0 0,5-3-10 0,-8 6-2 0,-4-6 0 16,4 3 0-16,-3-3-9 0,-4 0-3 0,0 0 0 0,-7-3 0 15,0 2 8-15,-8 4 0 0,1 1 1 0,-7-5 0 16,0-2-9-16,-7 9-8 0,3-6 9 0,-3-3-9 16,0 0 12-16,-1-7-3 0,-2 1-1 0,2-4 0 31,-2 0-78-31,-5-2-16 0,1-7-3 0</inkml:trace>
  <inkml:trace contextRef="#ctx0" brushRef="#br1" timeOffset="87855.26">3665 10080 1324 0,'0'0'118'0,"0"0"-94"0,0 0-24 0,0 0 0 16,0 0 116-16,0 0 18 0,0 0 4 16,0 0 1-16,11 9-105 0,-11 1-21 15,3 2-4-15,1 1-1 0,3 6 10 0,-3-7 2 0,-4 10 0 0,7 0 0 16,-7 3-7-16,3 0-1 0,4 7 0 0,-7-1 0 15,0 4 11-15,0 5 1 0,0 1 1 0,0 3 0 16,0-3 7-16,0 3 2 0,0-4 0 0,0 1 0 16,-7-6-5-16,7 5-1 0,-3-5 0 0,3 3 0 15,-7-4-3-15,3-3-1 0,4 1 0 0,0-1 0 16,0-3-12-16,0-3-2 0,0-3-1 0,0 0 0 0,0-3-21 16,0 0-5-16,4-7-1 0,3-2 0 15,-7-1-141-15,0-9-28 0,0 0-5 0,0 0-652 16</inkml:trace>
  <inkml:trace contextRef="#ctx0" brushRef="#br1" timeOffset="88325.02">3676 9998 864 0,'0'0'76'0,"0"0"-60"16,0-3-16-16,-7-6 0 0,3 0 168 0,4 9 32 16,0-4 5-16,0-5 2 0,0 0-123 0,0-1-24 15,4 7-4-15,3-6-2 0,-7-1-10 0,0 1-3 0,3 3 0 0,1-4 0 16,3 1-5-16,-7-1 0 0,4 1-1 0,3-1 0 16,-7 7-10-16,3-3-1 0,4-6-1 0,-7 8 0 15,4-2-15-15,-1 3-8 0,4-6 10 0,4 9-10 16,-8-10 0-16,8 10 0 0,0-3 0 0,-1-3 0 15,-6 3 0-15,6 3-8 16,4-4 8-16,1-2 0 0,6 6 0 0,-7 0-10 0,7 0 10 0,0 0-8 16,-3 0 8-16,3 0 0 0,4 0 0 0,-4 0 0 15,4 6 0-15,3-2 0 0,-7-1 0 0,4 3 8 16,-11-3-8-16,7 7-10 0,-7-1 10 0,0 0-13 16,4 4 5-16,-11-4 8 0,10 4-13 0,-13-1 5 0,-1 7-10 15,5 0-2-15,-8 3 0 0,0 0 0 16,0-3 12-16,0 3 8 0,-11 3-12 0,7-6 12 15,-3 3 0-15,4 0 0 0,-8-1 0 0,8-2 0 0,-8 0 0 0,1-3 0 16,-5 3 0-16,-2-7 0 0,3-2 0 0,0 8 14 16,-8-5-4-16,5-4-1 0,-4 4-9 0,-1-4 0 15,5 1 0-15,-4-7 0 16,-4 6-27-16,0-3-7 0,4-2-2 0,0 5 0 16,3-6-35-16,-3-3-7 0,0 6-2 0,3-2-441 15,4-4-89-15</inkml:trace>
  <inkml:trace contextRef="#ctx0" brushRef="#br1" timeOffset="88863.3">4470 9839 1209 0,'0'0'108'0,"0"0"-87"0,-14 0-21 0,7 0 0 16,-8 0 245-16,8 0 45 0,0 0 9 0,0 0 1 0,4 6-248 0,-8-3-52 16,8 0 0-16,-8 3-16 0,0 4-5 0,4-1-1 15,0-3 0-15,-3 4 0 0,3 6 14 0,0-1 8 16,-4-5-10-16,4 12 10 0,-4-4-11 0,4 1 11 15,0-3-12-15,-3 6 12 0,3-3 0 0,7-1 0 16,-7-2 0-16,3 3 0 0,4 0 0 0,-7-7 12 16,7 7-3-16,7-6-1 0,-7-1-8 0,0-2 0 15,11-1 9-15,-8 0-9 16,8-5 21-16,-1 5 0 0,-3 0 0 0,11-5 0 0,0 5-21 0,-1-9-20 16,8 0 4-16,-7 0 1 0,6 0 15 0,5-3 0 15,-5-3 0-15,-6 2 0 0,7-5 0 0,-4 6 0 16,0-7 0-16,-3 1 0 0,-1 0 9 0,-3-4 5 15,-3 4 1-15,-8-10 0 0,5 6-7 0,-5-6 0 16,1 7-8-16,-4-7 12 0,-4 3 9 0,1-2 2 16,-1-1 0-16,-3-3 0 0,0 12-9 0,-4-11-2 0,4 8 0 0,-3-6 0 15,-8 7 6-15,4 2 1 0,0 1 0 0,0-4 0 16,0 10-19-16,-8-3 0 0,8 3 0 0,4-4 0 16,-11 4-11-16,6 3-9 0,1-3-1 0,4-3-1 15,-4 6-18 1,3 0-3-16,4 0-1 0,3 0 0 0,4 0-101 0,0 0-21 0,0 0-4 0,0 0-1 15</inkml:trace>
  <inkml:trace contextRef="#ctx0" brushRef="#br1" timeOffset="89320.21">4939 9795 1771 0,'0'0'78'0,"0"0"17"16,0 0-76-16,0 0-19 0,0 0 0 0,0 0 0 0,0 0 34 0,0 0 3 16,0 0 1-16,0 0 0 0,0 0-28 0,0 0-10 15,0 3 0-15,-7 3 9 0,0-3-9 0,0 7 0 16,3-10 0-16,-10 9 8 0,4 0 16 0,-5 1 4 16,5-4 0-16,-8 3 0 0,4 7-3 0,0-10 0 0,0 4 0 15,3-1 0-15,-10 4 12 0,7-4 3 0,3 1 0 0,1-10 0 16,-1 9-23-16,4-6-4 0,0 3-1 0,4-2 0 15,3 5-12-15,-7-6 0 0,3 3 0 0,0-2 0 16,4 5-8-16,4 0-5 0,-4-9-1 0,4 10 0 31,3-1-13-31,-4 1-2 0,8-7-1 0,-1 0 0 16,1 6 3-16,-4-9 1 0,11 10 0 0,-8-10 0 0,4 0 10 0,-3 0 1 16,3 3 1-16,0 3 0 0,7-6 14 0,-7 3 0 0,0 3 0 0,4-2-9 15,-4 5 9-15,-3-6 0 0,3 7 0 0,-4 5 0 16,-6-2 16-16,3-1-2 0,-3 1 0 0,-4 6 0 15,0-1-1-15,-4-2 0 0,-3 3 0 0,3 0 0 16,-6 0-5-16,-4-4-8 0,3 4 11 0,-3 0-11 16,4-3 14-16,-8 6-4 0,11-4-1 0,-11-5 0 15,11 6 1-15,-3-7 0 0,-8 4 0 0,11-10 0 16,0 4-10-16,3-1 8 0,-6-3-8 0,10-6 8 16,-4-6-108-16,4 6-21 0,-7-3-5 0</inkml:trace>
  <inkml:trace contextRef="#ctx0" brushRef="#br1" timeOffset="89599.32">5253 9594 2948 0,'0'0'65'0,"0"0"14"0,-4 0 2 0,4 0 1 0,0 0-66 0,0 0-16 15,-10 3 0-15,10 13 0 16,0-1-19-16,0 7-7 0,0-3-2 0,0 3 0 0,0 10 8 0,0-1 2 16,3 0 0-16,-3 10 0 0,7-7 18 0,-7 7 0 15,4 3 0-15,-1-3 0 0,-3 3 0 0,0-3-16 0,4 2 3 0,-4-5 1 32,0-7-23-32,0 1-4 0,0-7-1 0,0 6 0 15,0-9 0-15,-4-3-1 0,4-6 0 0,0 5 0 16,-3-5-108-16,3-7-22 0,0-3-4 0,0-3-740 0</inkml:trace>
  <inkml:trace contextRef="#ctx0" brushRef="#br1" timeOffset="89800.14">5020 9911 691 0,'-11'-10'61'0,"4"10"-49"0,4-3-12 0,3 3 0 16,-7-6 504-16,7 6 99 0,0 0 19 0,10 0 4 15,8-3-496-15,-4-4-99 0,-3 7-20 0,3 0-11 0,7 0 0 0,-3 7-9 16,3-4-1-16,0-3 0 16,4 0-14-16,-1 0-4 0,1 0 0 0,3 0 0 15,-3 0-158 1,7-3-32-16,-8-4-6 0</inkml:trace>
  <inkml:trace contextRef="#ctx0" brushRef="#br1" timeOffset="89980.13">5602 10102 864 0,'0'0'76'0,"0"0"-60"0,-3 9-16 0,-4 4 0 16,-1-4 373-16,8 4 72 0,-7 3 15 0,7-4 2 15,0 1-354-15,-3-1-70 0,3-2-14 0,0 5-4 16,3-2-20-16,-3-1 8 0,-3 1-8 0,3 3 0 31,0-4-17-31,0-3-8 0,-7 4-2 0,3-4 0 16,1 1-161-16,-1-1-33 0,4-9-7 0,0 7-660 0</inkml:trace>
  <inkml:trace contextRef="#ctx0" brushRef="#br1" timeOffset="90141.15">5514 9795 2188 0,'0'0'97'0,"0"0"20"0,0 0-93 0,0 0-24 16,0 0 0-16,0 0 0 0,0 0 57 0,0 0 7 15,0 0 2-15,3-10 0 16,5 7-222 0,6-3-45-16,10-7-9 0,1 1-2 0</inkml:trace>
  <inkml:trace contextRef="#ctx0" brushRef="#br1" timeOffset="90671.1">5817 10093 2948 0,'0'0'65'0,"-3"0"14"0,-8-4 2 0,8 4 1 0,3 0-66 0,0 0-16 0,0 0 0 0,0 0 0 32,0 0-22-32,0 0-8 0,0 0-2 0,0 0 0 0,7 4 32 0,0 2 0 0,0-3 0 0,3-3 0 15,8 0-12-15,-7 0 3 0,3 0 1 0,3-3 0 16,5-3 8-16,-1-4-8 0,3-2 8 0,-6 2-8 15,3 1 8-15,0 2 0 0,-3-8 0 0,3 12 8 16,0-7-8-16,-3 1 9 16,0-1-9-16,-8-2 10 0,4 3-10 0,-3-1 8 0,-4-2-8 0,0 2 8 15,4-2-8-15,-8 2 8 0,1 1-8 0,-1 6 8 16,4-7-8-16,-7 1 0 0,0-1 0 0,7 4 0 16,-7 0-11-16,0-4 3 0,-7 1 0 0,7 6 0 15,-3-6 8-15,-1 5 0 0,4 4 0 0,-3-6 0 16,-4 6 0-16,0-3 0 0,3-3 0 15,-3 6 0-15,0 0 0 0,-4 6 0 0,4-3 0 0,-3-3 0 16,3 6 0-16,-11-2-8 0,11 5 8 0,-11 0 0 0,4 1 0 0,0-1-10 16,0 4 10-16,3-1 0 15,-3-2 0-15,4 2-8 0,-1-2 8 0,4 2 0 0,0 7 0 0,0-6 0 16,3 2 0-16,-6 1 0 0,3 0-9 0,3-1 9 16,1 4 0-16,3 0-9 0,-7 3 9 0,0 0 0 15,3 0 0-15,4 0 0 0,-3-4 10 0,-1-2-2 16,4 3-8-16,4 3 12 0,-1-6-12 0,1-1 8 15,3-5-8-15,0 2 0 0,0-2 0 0,3 2 8 0,1-6-8 16,3-2 0-16,4 5-9 0,-8-3-5 0,4-3-1 16,-3 1 0-1,3-4-41-15,0 0-8 0,0 0-1 0,4 0-1 16,-11-4-154-16,4 1-32 0,-1-3-5 0</inkml:trace>
  <inkml:trace contextRef="#ctx0" brushRef="#br1" timeOffset="91034.12">6378 10155 633 0,'0'0'56'0,"0"0"-44"0,-7 10-12 0,7 2 0 16,0-2 201-16,0 2 39 0,0-2 7 0,0-1 1 0,7 4-146 0,-7-4-30 15,0 0-5-15,4 4-2 0,-1-4-6 0,1 1-2 16,-1 2 0-1,1-2 0-15,3-1-17 0,-7 0-4 0,3-5-1 0,-3-4 0 16,8 9 5-16,-8-9 0 0,0 0 1 0,0 0 0 0,0 0 8 0,0 0 2 16,0 0 0-16,0 0 0 0,0 0 7 0,0 0 2 15,0 0 0-15,-8-9 0 0,8-1-6 0,-3-2-1 16,3 2 0-16,0-2 0 0,-7-7-23 0,3 3-5 16,1-3-1-16,3-3 0 15,0-6-16-15,-4 6-8 0,4-9 8 0,0 9-8 0,0-9 8 0,0 5-8 16,0-2 8-16,0 6-8 0,0-6 0 0,4 6 0 15,-4 0 0-15,3 0 0 0,1 3 0 0,3 4 0 16,-7-4 0-16,3 6 0 16,-3-2-32-16,8 8-11 0,-5-2-2 0,1 0-1 15,3-1-194-15,-4 7-38 0</inkml:trace>
  <inkml:trace contextRef="#ctx0" brushRef="#br1" timeOffset="91220.29">6869 9995 2761 0,'0'0'122'16,"-4"3"26"-16,4 13-119 0,0-3-29 15,-3-1 0-15,3 7 0 0,3 3 24 0,1-9-2 0,-4 8 0 16,3-5 0 0,1 0-40-16,3 0-8 0,-7-4-2 0,0 1 0 15,3-1-79-15,1-2-16 0,-4 5-3 0,3-8-1 0,-3 2-29 0,0-9-5 0,0 0-2 0,0 0-415 16,0 0-83-16</inkml:trace>
  <inkml:trace contextRef="#ctx0" brushRef="#br1" timeOffset="91383.02">6876 9857 806 0,'-7'-28'72'0,"7"19"-58"16,-4 2-14-16,4-8 0 0,-7 2 245 0,7 4 47 16,-7-1 8-16,7 4 3 0,-4 0-145 0,4-4-29 15,-3 1-5-15,3 6-2 16,0-6-23-16,0 9-5 0,0-10-1 0,0 7 0 0,0 3-57 15,3-6-12-15,1 3-3 0,3-1 0 16,-7-2-197-16,4 3-40 0</inkml:trace>
  <inkml:trace contextRef="#ctx0" brushRef="#br1" timeOffset="91777.56">7197 9995 2876 0,'0'0'64'0,"0"0"12"0,0 0 4 0,0 0 0 0,0 0-64 0,0 0-16 0,0 0 0 0,0 0 0 31,0 10-31-31,-4-1-9 0,1 4-1 0,-4-1-1 0,-4 10-5 0,0 6-1 0,-3-3 0 0,0 1 0 16,4-1-2-16,-8-3-1 0,11 0 0 0,-7 0 0 16,3 3 34-16,4-10 6 0,4 7 2 0,-4-6 0 15,3 0 9-15,4-7 0 0,4 4 10 0,3-4-10 16,-4 0 14-16,4 1-3 0,0-7-1 0,4 6 0 15,3-9 6-15,4 7 2 0,-8-14 0 0,15 7 0 0,-11 0-18 16,7-9 10-16,4 6-10 0,0-7 8 16,-8 1-16-16,1-4-4 0,7 4-1 0,-8-4 0 15,1-5 13-15,-8 5 0 0,4 1 0 0,-10-4 0 0,3-6 0 16,-7 6 16-16,0-3-1 0,-3-3-1 16,-1 1 5-16,0 2 1 0,-6-3 0 0,3 3 0 15,0-3-3-15,-4 3 0 0,-3 3 0 0,4 1 0 0,-1-1 11 0,0 0 1 16,1 10 1-16,-1-3 0 0,1 3-30 0,3-4-12 15,-1 7 1-15,5-6 0 16,-4 9-17-16,3-10-3 0,4 10-1 0,0 0 0 16,0 0-196-16,0 0-39 0,0 0-8 0,0 0-1 0</inkml:trace>
  <inkml:trace contextRef="#ctx0" brushRef="#br1" timeOffset="92151.13">7549 10394 2790 0,'-3'12'61'0,"3"-12"13"0,0 3 2 0,-4 7 3 0,4-4-63 0,0 0-16 16,0-6 0-16,0 10 0 0,0-4 0 0,0-6-10 16,0 3 2-16,0-3 0 15,0 0-29-15,0 0-6 0,0 0-1 0,7 0 0 0,-7 0 26 0,4-3 5 0,3-7 1 0,0 4 0 16,-3-6 12-16,-1-1 0 0,-3-6 0 0,4 7 0 15,-4-1 32-15,0-2 10 0,0-7 2 0,0 0 0 16,-4 0 16-16,4 3 3 0,0-6 1 0,0-3 0 16,0-4-27-16,0 7-5 0,0-3 0 0,4-3-1 0,-1-1 1 0,1 7 1 15,3-6 0-15,3-1 0 0,-6 4-33 0,-1 3 0 16,4-3 0-16,4 6 0 0,-4 3 0 0,0 3 10 16,4-2-2-16,-1 8 0 0,1-2-8 15,3 2-11-15,-7 1 3 0,7 6 0 16,0-4 8-16,4 7-13 0,3 0 5 0,4 0 8 15,0 10-27-15,-1-10 3 0,8 9 0 0,-7 1 0 16,3-7-18-16,4 6-3 0,-4 1-1 16,4 2 0-16,3-2-104 0,-3-1-21 0,3-6-4 0,0 6-933 0</inkml:trace>
  <inkml:trace contextRef="#ctx0" brushRef="#br1" timeOffset="92738.58">12912 9766 2448 0,'0'0'54'0,"-4"-6"11"0,4 0 3 0,-3-4 0 0,3 10-55 0,0 0-13 0,0 0 0 0,0 0 0 0,0 0 41 0,0 0 6 0,0 0 1 0,0 0 0 31,0 0-48-31,7 10 0 0,0-1-12 0,0 4 2 0,-4-4 1 0,4 10 0 16,-3 3 0-16,-1 0 0 0,4 0 9 0,-3 9 0 0,-4 1-9 0,4 2 9 16,-8 4 0-16,4-4 0 0,0 10 10 0,-4-6-10 15,1-4 15-15,-4 7-4 0,0-6-1 16,3-4 0-16,-3 0 10 0,0 1 3 16,0-4 0-16,0-3 0 0,0 3-11 0,4-3-3 0,-5 0 0 0,8-9 0 31,-3 6-33-31,3-3-6 0,0 0-2 0,3-4 0 0,-3-5-154 0,4 5-31 0,0-8-7 15</inkml:trace>
  <inkml:trace contextRef="#ctx0" brushRef="#br1" timeOffset="92967.93">13190 10315 2631 0,'0'0'116'0,"-3"10"25"0,-1-4-113 0,4 6-28 16,0 1 0-16,0 3 0 0,0-4 30 0,4 4 0 16,-1 3 0-16,4-1 0 0,-3 4-30 0,3-9 0 15,4 9-8-15,-4-3 8 16,3 0-43-16,-3-4-1 0,4 1-1 0,-4 0 0 16,0-7-25-16,-3 7-5 0,-1-10-1 0,1 3 0 15,-1 4-93-15,-3-13-19 0,0 0-4 0,0 0-630 0</inkml:trace>
  <inkml:trace contextRef="#ctx0" brushRef="#br1" timeOffset="93122.29">13339 10114 1670 0,'0'0'74'0,"0"0"15"0,0 0-71 0,-8 0-18 0,8 0 0 0,-3 0 0 15,3 0 262-15,0 0 49 0,0 0 9 0,0 0 3 16,0 0-268-16,0 0-55 0,0 0-8 15,7-3-4 1,0-6-201-16,0 0-41 0</inkml:trace>
  <inkml:trace contextRef="#ctx0" brushRef="#br1" timeOffset="93411.5">13610 9581 2973 0,'0'0'65'0,"0"0"14"0,0 0 2 0,0 0 3 0,0 0-67 0,0 7-17 15,4 2 0-15,-1 0 0 16,4 13-18-16,-3-3-7 0,-1 3-2 0,1 6 0 16,-1 4-2-16,1 2-1 0,-1 7 0 0,1 3 0 15,-8 6-14-15,1-3-2 0,3 6-1 0,-4 1 0 0,-3 2 35 0,-3-9 12 0,-1 3 0 0,1-6-9 31,-1 0 9-31,4-3 0 0,-4 0 0 0,8-7-8 0,-1-2-13 0,4-1-3 0,-3-3 0 16,3-6 0 0,3-3-32-16,1-3-6 0,3-7-2 0,0 0 0 15,4-5-133-15,3-4-27 0,17-4-6 0,-6-14-1 0</inkml:trace>
  <inkml:trace contextRef="#ctx0" brushRef="#br1" timeOffset="93802.36">14023 10061 1267 0,'0'0'56'0,"0"0"12"0,0 0-55 0,0 0-13 15,0 0 0-15,0 0 0 0,0 0 286 0,0 0 54 16,0 0 12-16,0 0 1 0,-7 6-285 0,0-2-56 16,0 5-12-16,3 0 0 0,-3 4-13 0,0-4 0 15,0 4 0-15,-4 6 0 0,4-7 13 0,-3 7 0 16,3 0 0-16,-4-3 0 0,1 2 0 0,-1-5 0 15,0 6 0-15,1-7 0 0,-4 1 0 0,3-4 0 16,-6 7 0-16,2-10 0 16,1 4 0-16,0-1 0 0,-3-3 0 0,-1 1 0 0,-3-1 21 15,7-3 1-15,-4 6 0 0,4-9 0 16,3 7-7-16,4-4-2 0,0-3 0 0,4 0 0 0,-4 3 0 0,7-3 0 16,0 0 0-16,0 0 0 0,0 0-1 0,0 0 0 15,10 0 0-15,4 9 0 0,0-2-24 0,4-4-4 16,-4 6-2-16,0 1 0 0,7-7 6 0,-6 9 0 0,2-2 1 15,1 5 0-15,-1-2 1 0,-2-1 0 0,2 1 0 0,-3 3 0 16,0-4-4-16,4 1-1 0,-7-1 0 0,3-2 0 16,-4-1-7-16,1 0-2 0,3-5 0 0,-7 5 0 31,0 0-30-31,0-9-6 0,0 7-2 0,4-4-620 0,-4-6-124 0</inkml:trace>
  <inkml:trace contextRef="#ctx0" brushRef="#br1" timeOffset="94769.78">14228 10262 172 0,'14'-3'16'0,"-14"3"-16"0,3-3 0 0,4-4 0 0,0 7 277 0,0-3 53 16,0-3 10-16,-7 6 3 15,11 0-169-15,-11 0-34 0,0 0-6 0,0 0-2 0,0 0-43 16,4 9-9-16,-4-9-1 0,3 13-1 0,-3-7-34 0,0 4-6 15,-3-4-2-15,3-6 0 16,0 0 12-16,0 0 1 0,0 9 1 0,0-9 0 16,0 0 5-16,0 0 1 0,0 0 0 0,0 10 0 0,0-10-28 0,0 9-4 15,0-9-2-15,0 13 0 0,3-7-11 0,-3 3-3 16,0-9 0-16,7 7 0 0,-3 2-8 0,3 0 12 16,-4-9-12-16,8 10 12 0,-1-7 0 0,1 3 0 15,-4-3 0-15,4-3 0 16,-1 0-4-16,4 0 0 0,-3-3 0 0,3-3 0 0,-3 6-8 15,-1-3-17-15,4-7 4 0,-3 7 1 0,-1-3 35 0,-3-3 7 0,1-4 2 0,2 4 0 16,-6-1-32-16,3-2 0 0,-4 2 0 0,1-2 0 16,-1-1 12-16,-3-6-4 0,0 7-8 0,0-7 12 15,0 10-12-15,0-7 0 0,-3-3 0 0,3 0 0 16,-4 7 0-16,1-1 0 0,-1 4 0 0,1-1 0 16,-4 1 0-16,0 0 0 15,-1 9 0-15,-2-4 0 0,-1 4 0 0,1 0 0 16,-1 4 0-16,-3 2 0 0,3-3 0 0,-6 6-8 15,3 1 8-15,3-1-13 0,1 4 13 0,-1-1 0 16,-3 7 0-16,3-6 0 0,1 9-18 0,-1-4 2 16,1 1 1-16,-1-3 0 0,4 12 24 0,-4-3 5 0,4 3 1 0,-3-6 0 15,6 7-15-15,-3-4 0 0,0 3 0 0,3-3 0 16,1-3 0-16,3-3 0 0,-4 0 0 0,4-7 0 16,0 1-16-16,0-4-7 0,7 4-1 0,-3-7 0 15,3-3-5-15,4 6-2 0,3-9 0 0,0 0 0 16,4 0-33-16,3 0-6 0,0-3-2 0,0-3 0 15,4-3-35-15,-4 5-7 0,0-5-2 0,0 0 0 16,-3-1-96-16,-4-2-19 0,14-10-4 0,-10 3-1 0</inkml:trace>
  <inkml:trace contextRef="#ctx0" brushRef="#br1" timeOffset="95078.29">14863 9559 2286 0,'0'0'101'0,"0"-6"21"0,-8 3-98 0,5-3-24 16,3 6 0-16,0 0 0 0,0 0 50 0,0 0 5 0,0 0 1 0,0 0 0 31,3 9-74-31,-3 4-14 0,-3 6-4 0,3 2 0 0,0 1 20 0,0 10 3 0,-4-1 1 0,-3 7 0 15,0-1 12-15,0 4 0 0,-3 3 0 0,-1-3 10 16,1 3-2-16,-1 6 0 0,0-6 0 0,4 6 0 16,-7-9-8-16,7-7 0 0,0 4 9 0,0-4-9 15,0-2 0-15,3-7 9 0,-3 3-9 0,7-6 0 16,-3 0-15-16,3-3-9 0,-4 0-3 0,1-4 0 16,-1 1-129-1,4-10-27-15,0 4-5 0</inkml:trace>
  <inkml:trace contextRef="#ctx0" brushRef="#br1" timeOffset="95279.48">15035 10240 3063 0,'0'0'68'0,"0"0"13"0,-3 9 3 16,-4 4 2-16,0-4-69 0,3 4-17 0,-3-4 0 0,7 7 0 15,-3 0-28-15,3-7-10 0,-4 10-2 0,4-7 0 16,0 1-31-16,0-4-6 0,0 1-2 0,0 2 0 16,4-5-160-16,-4-7-32 0,0 0-6 0,0 0-2 15</inkml:trace>
  <inkml:trace contextRef="#ctx0" brushRef="#br1" timeOffset="95416.61">15025 9955 2397 0,'0'0'106'0,"0"0"22"0,0 0-102 0,0 0-26 0,0 0 0 0,0 0 0 16,0 0 51-16,3-10 5 0,-3 10 0 0,7-3 1 15,-3-6-178-15,-1 5-36 0,1-2-7 0</inkml:trace>
  <inkml:trace contextRef="#ctx0" brushRef="#br1" timeOffset="95984.73">15445 9327 748 0,'0'0'67'15,"0"0"-54"-15,0 0-13 0,0 0 0 0,0 0 402 0,0 0 78 0,0 0 15 16,0 0 3-1,-4 7-402-15,1 2-80 0,3 0-16 0,-4 4 0 0,1 6 0 0,-1 3-11 16,0 0 11-16,1 6-10 0,-1 3 1 0,1 4 0 16,-1 2 0-16,-3 1 0 0,4 3 9 0,-4 3 0 15,-4-3 0-15,4 2 0 0,0-2 0 0,-4 9 0 16,-3-9 0-16,4-3 0 0,3 3 0 0,0-1 12 16,-4 1-4-16,-3-6 0 0,3 2 8 0,1-2 1 0,3-4 1 0,3-3 0 15,-6-3-4-15,6-3-1 0,4 0 0 0,-3 0 0 16,-1-6-13-16,4 0 0 0,0-1-12 0,4-2 12 15,-4-4 9-15,3-6 9 0,-3-3 2 0,0 0 0 16,7 10-32-16,-7-10-7 0,0 0-1 0,0 0 0 16,7-10 32-16,0 1 7 0,-3 6 1 15,-4-10 0-15,3-2 12 0,-3 2 2 0,7 0 1 0,-7-5 0 16,0-4 4-16,4 3 1 0,-4 3 0 0,3-3 0 0,4 1-30 0,-3 2-10 16,7-3 0-16,-4 0 9 0,0 7-1 0,3-7-8 15,1 6 12-15,-1 1-4 16,1-4-8-16,3 4 0 0,-3 2 0 0,-1 1 0 15,4 2 0-15,1-2-12 0,-5 0 4 0,1-1 8 32,-1 1-33-32,1 6 1 0,-4-4 0 0,0 7 0 0,-7 0 24 0,11 7 8 0,-4 2 0 0,3 4 0 15,-3-1-12-15,-3 10 12 0,3-3-12 0,0 3 12 16,-4 6 0-16,4-3 0 0,1-3 12 0,-1 6-3 0,-4-6-9 0,4 0 0 16,0-3 0-16,-3-3 0 15,3 3-27-15,0-7-7 0,-4 7-2 0,4-10 0 16,-3 1-114-16,3-7-23 0,-7-3-5 0,0 0-1 15,0 0-73-15,0 0-14 0</inkml:trace>
  <inkml:trace contextRef="#ctx0" brushRef="#br1" timeOffset="96358.47">15903 10165 748 0,'0'0'33'0,"0"0"7"0,0 0-32 0,0 0-8 0,0 0 0 15,0 0 0-15,0 0 387 0,0 0 75 16,0 0 15-16,-3 0 3 0,-4-3-359 0,0-4-72 15,-4 7-14-15,0 0-3 0,4 7-32 0,-3-4-10 0,-8 6 0 16,4 0 0-16,0 4-2 0,0 0-1 0,0 2 0 0,-4 1 0 16,7 3-4-16,-3-7-1 0,7 10 0 0,-3-3 0 15,3-6 18-15,0 5 0 0,3-5-8 0,4 6 8 16,0-7 0-16,0-2 0 0,4 2 0 0,3-2 0 16,0 2-9-16,3-2 9 0,4-10-13 0,1 9 5 15,2-9-2-15,4 6 0 16,-7-12 0-16,8 6 0 0,-5-9 2 0,1 5 0 0,3-2 0 0,-7 0 0 15,0-3 17-15,0-1 4 0,1 1 1 0,-5-4 0 0,-3 4 23 0,0-10 5 16,0 10 1 0,-3-4 0-16,-4 0 3 0,0-5 1 0,-4 8 0 0,1-2 0 0,-1-1-23 0,1 4-4 15,-4-4 0-15,0 4-1 16,0-1-8-16,-1 1-2 0,-2 0 0 0,6-1 0 0,-3-2-9 16,0 8 0-16,4-5 0 0,-1 0 0 31,-3-1-24-31,7 1-3 0,-3 6-1 0,3-7 0 0,3 7-142 0,1-3-29 0,-1-4-5 0,4 4-2 15</inkml:trace>
  <inkml:trace contextRef="#ctx0" brushRef="#br1" timeOffset="96810.07">16263 10152 2656 0,'0'0'118'0,"0"0"24"0,0 0-114 15,0 0-28-15,-7-6 0 0,0 6 0 0,7 0 45 0,-7-3 3 0,0 3 1 0,3 0 0 16,-3 0-49-16,0 0-22 0,-3 3 2 0,3 6 0 16,-4-9 20-16,-3 10-11 0,3-1 11 0,-3 0-8 15,-3 1-13-15,2 2-3 0,-2 1 0 0,-1 0 0 16,1 2 24-16,2 1 0 0,1-7 12 0,0 10-4 16,4-6 11-16,3-4 1 0,-1 4 1 0,5-4 0 0,-1 4-21 0,8-4 0 15,-1 0 0-15,5 1 0 16,-1-7-10-16,3 6 0 0,1-9 0 0,3 10 0 31,4-10-38-31,-4 0-8 0,7 0-2 0,-4 0 0 16,5-3 19-16,-5-4 4 0,4 7 1 0,-3-3 0 0,3-3 34 0,-3 3 0 0,-4 0 0 0,4-4 0 15,-1 7 36-15,1-9 4 0,-8 9 0 0,1-9 1 16,0 5 10-16,-4-5 1 0,3 6 1 0,-3-3 0 0,-3-4-24 0,-1 4-5 16,1-4 0-16,-1 1-1 0,-3 0-23 0,0-4 8 15,-3 4-8-15,-1-4 0 0,-3-2 16 0,0 8-2 16,-3-8 0-16,-1 5 0 0,1-2-14 0,-1 2 11 15,-3 7-11-15,0-6 10 0,0 6 4 0,3-4 1 16,-3 4 0-16,0 3 0 0,3 0-15 0,4 0 0 0,-3 0 0 16,3 0 0-1,-1 3-107-15,8-3-24 0,0 0-5 0,0 0 0 16,0 0-93-16,-3 7-19 0,3-7-3 0,7 15-1 0</inkml:trace>
  <inkml:trace contextRef="#ctx0" brushRef="#br1" timeOffset="97261.07">16746 10303 2131 0,'0'0'189'15,"0"0"-151"-15,0-10-30 0,4 1-8 16,-1 3 147-16,-3-4 28 0,4-2 5 0,-1-4 2 31,-3 7-182-31,0-4-37 0,4 0-7 0,-8-5-2 0,1 8 3 0,-1-2 1 0,-3 9 0 0,-3-4 0 16,-4-2 18-16,0 9 4 0,-4 0 1 15,-3 0 0-15,-4 9 34 0,0-2 6 16,-6-1 2-16,2 3 0 0,-6 7 9 0,7-4 3 0,3 1 0 0,-3 0 0 16,0 2-4-16,7 1-1 0,-4 0 0 0,7-1 0 15,1-5-30-15,6 8 8 0,0-5-8 0,4 6 0 16,4-7-16-16,3 1-7 0,3 6-1 0,8-7 0 16,-4-2-25-16,4 2-6 0,3-2-1 0,3-1 0 31,5 0 14-31,2-5 2 0,1-4 1 0,0 0 0 0,3 0 39 0,-3-7 0 0,3 1 0 0,-4-3 0 15,1-1 40-15,-4-2 10 0,0 2 2 0,-3-2 0 16,0-1 6-16,-1 1 2 0,1-4 0 0,-4-6 0 0,0 3 6 0,0-3 2 16,0-3 0-16,1-3 0 0,-1-3-41 0,-4-1-8 15,4-5-2-15,-3-1 0 0,0-3-17 0,-4 10 10 16,-4-13-10-16,1 9 8 0,-4-2-8 0,-4 5 0 0,1-2 0 16,-4 3 0-16,0 5 0 0,-1 1 0 0,-6 0 12 0,4 3-4 15,-8 0 2-15,4 4 0 0,0-11 0 0,0 17 0 16,-7-7-10-16,7 6 0 15,-1 1-10-15,-2-1 10 16,-1-2-108-16,4 2-15 0,-4 4-3 0,4 6-1107 0</inkml:trace>
  <inkml:trace contextRef="#ctx0" brushRef="#br1" timeOffset="101068.66">18486 10102 1324 0,'0'0'59'0,"0"0"12"0,0 0-57 0,0 0-14 0,0 0 0 0,0 0 0 15,-4 9 187-15,4 1 34 16,-3 2 7-16,3 7 2 0,0 6-194 0,0-3-36 16,0 10-14-16,0-1 1 0,-4 6 4 0,4-2 1 15,0 9 0-15,0 3 0 0,0 0 8 0,-4-3 0 0,1 6 0 0,-1-6-8 16,1-3 8-16,-4 3 0 0,0-4 0 0,0 1 0 16,-4-6 9-16,4-4-9 0,0 0 12 0,0 1-12 15,-4-4 41-15,4-3 2 0,-3-3 0 0,3-3 0 16,0 0 4-16,0-7 1 0,3 1 0 0,-3-4 0 15,7-9-2-15,0 0 0 0,0 0 0 0,0 0 0 16,0-9-10-16,-4-4-1 0,4-6-1 0,4 4 0 16,-4-7-20-16,4-7-4 0,-4-2-1 0,3 0 0 15,-3-4-9-15,4-6 0 0,-1-2 0 16,-3-8 0-16,0 1 0 0,0 3 0 0,0-3-12 0,0-3 12 0,4-1 0 16,-1 4 0-16,1-3 0 0,-1 0 0 15,4-1 11-15,0 4 3 0,0-3 1 0,4 6 0 16,0-3-6-16,-1 9-1 0,4 6 0 0,0-5 0 15,-3 8-8-15,7 1-9 0,3 9 9 0,0 0-13 16,4-6 1-16,-1 12 1 0,1 0 0 0,0 4 0 16,-4 2-14-16,4 7-3 0,-4-3-1 0,3 6 0 15,-6 6-3-15,3-3 0 0,-7 7 0 0,4 2 0 0,0 4 16 0,-4 0 2 16,-4 3 1-16,1-1 0 0,-1 4 13 0,-2 0-9 16,-5 7 9-16,1-4-8 0,-4 3 8 0,0 3 0 15,-4-6 0-15,4 7 8 0,-3-10 0 0,-5 6 1 0,5-3 0 0,-1-3 0 16,-3 0-9-16,0-3 10 0,0 3-10 15,-3-7 10-15,-1 1-10 0,0-7 12 0,-6 4-12 16,-1 3 12-16,1-4-12 0,-1-9 0 0,-3 7 0 0,0-1 0 16,-4-6 0-16,4 3 0 0,3-2 0 0,-3-4 0 15,0-4-21 1,3-2 0-16,4 0 0 0,0-4 0 16,3 1-96-16,4-3-19 0,0-4-4 0,4 3-817 0</inkml:trace>
  <inkml:trace contextRef="#ctx0" brushRef="#br1" timeOffset="101507.53">19004 10168 691 0,'0'0'30'0,"0"0"7"0,0 9-29 0,0-9-8 16,0 10 0-16,-3-4 0 0,-1 0 368 0,4 4 73 16,0-10 15-16,4 9 2 0,-4 4-369 0,0-4-73 15,0-9-16-15,3 6 0 0,-3-6 8 16,0 0 4-16,0 0 1 0,0 0 0 16,0 0 28-16,0 0 6 0,0 0 1 0,0 0 0 0,0 0 22 0,0 0 5 15,0 0 1-15,0 0 0 16,0 0-8-16,-7 0 0 0,0-6-1 0,4 3 0 0,-1-3-23 0,4-7-5 15,0 4-1-15,-4-7 0 0,4-3-22 0,0 0-4 16,4-3 0-16,0 0-1 0,-4-6-11 0,3 3 8 16,1-6-8-16,3 2 8 0,-4-2-8 0,4 6 0 15,0-3 0-15,4 3 0 0,-4 3 0 0,0 0-11 0,-4-3 11 0,5 9-12 16,2-3 3-16,-3 7 0 0,0-1 0 0,-3-3 0 16,3 7-3-16,0 3 0 0,-4-10 0 0,4 13 0 15,1-6-6-15,-1 5-2 0,0-2 0 0,3-3 0 16,-3 6-14-1,7-1-3-15,-3 4-1 0,3 0 0 0,4 0-114 0,-4 4-24 0,3-1-4 16,1 3-584-16,3 3-118 0</inkml:trace>
  <inkml:trace contextRef="#ctx0" brushRef="#br1" timeOffset="101758.43">19579 9882 1555 0,'0'0'68'0,"0"0"16"16,0 0-68-16,0 0-16 0,0 0 0 0,0 0 0 16,0 10 220-16,4-1 41 0,-1 10 8 0,-3-6 2 0,4 9-233 0,-1-4-46 15,1 4-10-15,-4-3-2 0,0-3 9 0,0 3 2 16,3 3 0-16,-3 0 0 0,0-1-11 0,0-2-1 16,4-6-1-16,-4 6 0 0,0-7 22 0,0 4-11 15,0-4 11-15,0-8-8 16,0 5-23-16,0-9-4 0,0 0-1 0,0 0 0 15,0 0-143-15,0 0-29 0,0 0-5 0,0 0-2 16,-7 0-29-16,7 0-5 0</inkml:trace>
  <inkml:trace contextRef="#ctx0" brushRef="#br1" timeOffset="101931.15">19660 9559 1785 0,'0'0'159'0,"0"0"-127"0,0 0-32 0,0 0 0 16,0 0 212-16,0 0 37 0,0 0 7 0,4 7 2 16,-1 2-206-16,4-3-40 0,0 1-12 0,1 2 0 15,-1 0-112-15,3 1-25 0,4-1-6 0,0-6-921 16</inkml:trace>
  <inkml:trace contextRef="#ctx0" brushRef="#br1" timeOffset="102342.34">20115 9867 748 0,'0'0'67'0,"0"0"-54"16,0 0-13-16,0 0 0 0,0 0 412 0,0 0 80 15,0 0 16-15,0 0 4 16,0 0-398-16,0 0-79 0,0 0-16 0,0 0-3 16,-7 3-16-16,0 6 0 0,-7-6 0 0,0 13 0 15,-4-3-8-15,1-1 8 0,-4 10 0 0,-1-3 0 0,-2 3-11 0,3 0 11 16,-1 0-10-16,5-3 10 0,-1 3 0 0,1-10 0 15,2 7 0-15,5-7 0 0,3 7 0 0,0-6 8 16,3-4-8-16,4 4 10 0,-3-4 1 0,6 1 0 16,-3-4 0-16,0-6 0 0,7 6-11 0,4-6 8 15,-1 6-8-15,5-6 8 0,2 0-8 0,1-6 10 0,3 3-10 0,0 0 10 16,4-7-10-16,0 4 0 0,3-6 9 0,-4 2-9 16,1 7 10-16,3-6-2 0,1-1-8 0,-5-2 12 15,1 2-12-15,-4-2 0 0,-3 2 8 0,-1-2-8 16,1-4 12-16,-4 4-1 0,0-7 0 0,-7 6 0 15,0-6-11-15,-3 7 8 0,-1-7-8 0,1 7 8 16,-8-7 4-16,1 3 1 0,-1-3 0 0,-3 7 0 16,-3-7 18-16,-1 9 3 0,4-2 1 0,-3-1 0 15,-1-2-35-15,0 2 0 16,4 4 0-16,0 6 0 0,4-7 0 0,-4 7-14 16,3-3 2-16,4 6 1 15,0 0-115-15,0 0-23 0,0 0-5 0,11 0-1 16,-1-3-67-16,1-4-14 0,-1 7-2 0,5 7-579 0</inkml:trace>
  <inkml:trace contextRef="#ctx0" brushRef="#br1" timeOffset="102700.91">20415 9936 748 0,'0'0'33'0,"7"9"7"0,4 10-32 0,-8-6-8 15,4-4 0-15,1 13 0 0,-1-3 195 0,0-1 37 16,7-2 7-16,-4 3 1 0,-3 3-184 0,8-3-38 16,-5 3-7-16,4-3-2 0,-3-4 3 0,-1 1 1 15,1 0 0-15,0 2 0 0,-8-5 26 0,8-4 5 16,-8 4 0-16,4-4 1 0,-3 1 37 0,-4-10 7 15,0 0 2-15,0 0 0 0,0 0 4 0,0 0 1 16,0 0 0-16,0 0 0 0,0 0-16 0,0 0-2 0,-4-10-1 16,4 1 0-16,-3-4-24 0,3 1-5 15,-4-7 0-15,4 0-1 0,-3-3-18 0,3 0-3 16,0 0-1-16,0 0 0 0,0-6-11 0,0 6-2 0,0 0-1 16,0-3 0-16,0-3-11 0,0 6 0 15,-7 0 0-15,7 3 8 0,-4-3 4 0,4 3 0 0,-3 7 0 16,3-1 0-16,-4-5 3 0,4 8 1 0,0-2 0 0,4-1 0 15,-1 4-16-15,1-1 11 0,6 1-11 0,1-1 10 16,3 7-10-16,4-6 0 0,-1 9 0 0,8-3 0 16,7-4-11-16,3 7 3 0,0 0 0 0,0 10 0 15,4-10 8-15,0 9-10 0,-4-6 10 0,8-3-10 16,-1 10-65-16,0-1-13 16,1-9-2-16,-1 10-797 0,0-7-159 0</inkml:trace>
  <inkml:trace contextRef="#ctx0" brushRef="#br1" timeOffset="112151.1">3344 13787 806 0,'0'0'72'0,"0"0"-58"0,-3 9-14 0,-4 0 0 16,3 1 0-16,-6-7 8 0</inkml:trace>
  <inkml:trace contextRef="#ctx0" brushRef="#br1" timeOffset="112823.53">3320 13890 1260 0,'0'0'56'0,"0"0"11"0,10 6-54 0,-10-6-13 0,0 0 0 0,4 3 0 15,6-3 100-15,-10 0 18 0,7 0 3 0,-7 0 1 16,0 0-6-16,0 0 0 0,7 10-1 0,-7-10 0 15,0 0-21-15,0 0-4 0,0 0-1 0,0 0 0 16,0 0-23-16,0 0-5 0,0 0-1 0,0 0 0 16,0 0-24-16,8-6-6 0,-5 2-1 0,8 1 0 15,-1-3-5-15,1-3-2 0,-8 2 0 0,4-8 0 16,0 5 0-16,4-2 0 0,-4-7 0 0,0-3 0 0,4 6-4 16,-4-3-1-16,3-3 0 0,-3 4 0 0,4-7-4 0,-4-4-1 15,-3 7 0-15,6-6 0 0,-10-3 0 16,11 6-1-16,-11-3 0 0,3-4 0 15,4 1-11-15,-3 6 0 0,-1-7 0 0,4 1 8 0,4 0 18 0,-7-1 3 16,6 1 1-16,-6 6 0 16,6-3-30-16,1 6 0 0,-1-7 0 0,1 7 0 15,3 10 0-15,-3-1 0 0,-1 4 0 0,4 0 0 0,-10 5 0 16,6 8 0-16,1-1 0 0,0 6 0 16,-8 10-22-16,4-7-7 0,7 10-2 0,-10 10 0 15,3-1 31-15,-4 1 0 0,-3-1-8 0,0 0 8 0,0 1 0 0,0 5 0 16,0-9 0-16,0 4 0 0,0-4 0 0,-3 0 0 15,3-3 0-15,0-3 0 0,0 0 0 0,0 0 0 16,0-3 0-16,0-6 0 0,3-4 0 0,1 0 10 0,-4 1-10 16,0-10 8-16,0 0 1 0,0 0 0 0,0 0 0 0,7-7 0 15,4 1 1-15,-8-9 0 0,4 2 0 0,0-9 0 16,0 0 2-16,4-6 0 0,-8-3 0 0,8-1 0 16,-7 1-12-16,3-7 10 0,3 1-10 0,-6-4 10 15,6-3-10-15,1 3 0 0,3-3 0 0,-10 3 0 16,6-2 0-16,1 8 0 15,3-3 0-15,0 7 0 0,4 6 0 0,-4-3-9 0,0 3 9 0,0 3 0 16,4 3-10-16,-1 0 10 16,1 3-8-16,-4 1 8 0,4 2-8 0,-1 4 8 0,-6 6-8 0,3-4 8 15,0 4-10-15,-3 3 10 16,-1 3-12-16,1-3 12 0,-4 10-10 0,0-1 10 0,3 1-8 0,-3 2 8 16,1 7 0-16,-5-7 16 0,4 17-3 0,-3-4 0 15,3 3-24-15,-7 7-5 0,0-4 0 0,7 13-1 16,-7-3 17-16,0-1 0 0,-4 4 0 0,1 0 0 15,3-3 0-15,0-4 0 0,-7-2 0 0,7-4 0 0,-4-6 0 0,4 7 0 16,0-4 0-16,0 0 0 0,0-3 0 0,0-3-15 16,4 0 5-16,3-3 1 15,-7 0-15-15,3-3-4 0,1-1 0 0,3-2 0 16,-4-1-120-16,4 1-25 0,-3-4-5 0,-1-2-1 16,5 2-59-16,-8-3-12 0,0-6-2 0,0 6-1 0</inkml:trace>
  <inkml:trace contextRef="#ctx0" brushRef="#br1" timeOffset="113483.99">4879 13445 2566 0,'0'0'56'0,"0"0"12"0,0 0 3 0,3-10 1 0,-3 7-57 0,0-6-15 0,8 2 0 0,-8 1 0 15,0 6 36-15,0-6 5 0,3-3 1 0,4-1 0 16,-7 10-62-16,0 0-12 0,0 0-2 0,0 0-1 16,0 0 11-16,0 0 3 0,-10 0 0 0,-1 6 0 15,4-2-10-15,-7 2-1 16,3-3-1-16,-3 9 0 0,-4-2 33 0,1-1 0 0,-1 10 12 0,-3-6-3 15,0-1 19-15,3 7 4 0,-3 0 1 0,7-3 0 0,-7 2-13 0,7 4-2 16,-4-3-1-16,11 0 0 16,-11-3-17-16,11 2 0 0,0-5 0 0,4-1 0 0,3-2 0 15,3 6 0-15,4-10 0 0,7 3 0 0,-3-9 0 16,0 7 0-16,6-4 0 0,4-3 0 0,-7-3 0 0,8-4 0 16,-8 4 0-16,7-6 0 0,-3-1-11 0,-1 10-2 15,8-9-1-15,-11 6 0 0,7-7 14 0,-7 1 0 16,4 0-10-16,0 5 10 0,-4-5 0 0,7 0 0 15,-7-1 0-15,-4 7 0 0,5-6 11 0,-5-1-3 16,1 7-8-16,3-6 12 0,-4-1 2 0,-6 1 0 16,3-4 0-16,-7 4 0 0,7 0-6 0,0-4-8 0,-3-6 11 0,-4 7-11 15,-4-1 19-15,4-6-3 0,0 7-1 0,0-7 0 16,-7 3 7-16,4-3 2 16,3 1 0-16,0 5 0 0,-4 0-4 0,4-2 0 0,-7 2 0 0,7 4 0 15,0-1 1-15,0 7 0 0,0 3 0 0,0 0 0 16,0 0-9-16,0 0-3 0,0 0 0 0,0 0 0 15,-4 13-9-15,4-4 0 0,0 13 0 0,0-3 0 16,-10 0 0-16,10 3-11 16,3 0 11-16,-3 3-8 0,0-3 8 0,7-3 0 0,-7 9 0 0,4-6-8 15,3 0 8-15,-7 0 0 0,7 0 0 0,0-4 0 16,-3 1 0-16,3-3 0 0,-4-4 0 0,8-2 0 16,-8 6 11-16,4-10-3 0,4 3 0 0,3 1 0 31,-3-1-64-31,3-6-14 0,0 7-2 0,7-10-1 0,-7 6-179 0,7-12-35 0</inkml:trace>
  <inkml:trace contextRef="#ctx0" brushRef="#br1" timeOffset="113775.5">5779 13279 2368 0,'0'0'52'0,"0"0"12"0,0 0 1 0,0 0 1 16,0 0-53-16,-11 0-13 0,11 0 0 0,-7 0 0 0,0 0 10 0,0 9-1 0,0-3 0 15,0 0 0-15,3 4 12 0,-6-1 3 16,-1 4 0-16,0-4 0 0,1 10-24 0,-8 0 0 16,8-3 0-16,-12 5 0 0,5-2 0 0,-1 3 9 15,-7 0 0-15,8 0 0 0,-4 3 14 0,7 0 2 0,-11-3 1 0,7-3 0 16,1 3-26-16,-5-3 0 0,8-3 0 0,-3 2 0 15,-1 1 0-15,4-3 0 0,7-7 0 0,-4 1 0 32,8 2-90-32,-8-12-23 0,11 0-5 0,0 0-920 15</inkml:trace>
  <inkml:trace contextRef="#ctx0" brushRef="#br1" timeOffset="114003.82">5429 13341 2592 0,'0'0'230'0,"0"0"-184"16,0 0-37-16,0 0-9 16,0 0 149-16,0 13 28 0,0-4 6 0,0 1 1 15,4-1-167-15,3 0-33 0,0 4-6 0,3-1-2 16,-2 4 15-16,6 0 9 0,-4 0-12 0,1-1 12 0,3 7-8 0,-3-3 8 16,6 9 0-16,-3-6 0 15,4 0-32-15,-8 3 0 0,5-6 0 0,-5 3 0 16,4 0-84-16,0-3-17 0,1-7-3 0,2 7-1 15,-3-6-55-15,4-4-10 0,0 4-2 0,-8-4-716 0</inkml:trace>
  <inkml:trace contextRef="#ctx0" brushRef="#br1" timeOffset="114201.28">6174 13373 1094 0,'0'0'97'0,"-7"9"-77"0,3-6-20 0,4 7 0 16,-11-4 464-16,8 3 90 0,-4-3 18 0,3 4 3 16,4 9-472-16,0-7-95 15,0 1-18-15,0 6-4 16,0-7-28-16,0 7-6 0,0 3 0 0,0 0-1 16,0 0-10-16,0-3-1 0,0 3-1 0,-7-4 0 15,4 1-134-15,-1-6-26 0,4-1-6 0</inkml:trace>
  <inkml:trace contextRef="#ctx0" brushRef="#br1" timeOffset="114373.13">6064 13046 864 0,'0'0'38'0,"0"0"8"0,4-3-37 0,-4 3-9 16,-4-6 0-16,4 6 0 0,0 0 474 0,0 0 93 15,0 0 18-15,0 0 4 16,0 0-547-16,0 0-110 0,0 0-21 0,0 0-5 15,14 0-104-15,-3 0-21 0,7 0-4 0,-1 6-1 0</inkml:trace>
  <inkml:trace contextRef="#ctx0" brushRef="#br1" timeOffset="114938.86">6431 13573 3106 0,'0'0'68'0,"0"0"15"0,0 10 2 0,-3-1 3 0,-1 4-71 0,1-4-17 0,-1 4 0 0,4-4 0 32,-3 4-57-32,3-4-15 0,0 0-4 0,0 1 0 15,0-1 5-15,0-9 1 0,0 0 0 0,0 0 0 0,0 0 32 0,0 0 6 0,0 0 2 0,0 0 0 16,0 0 38-16,3-6 8 0,4-7 2 0,0 4 0 16,0 0 32-16,0-7 6 0,0-3 2 0,4 0 0 15,-8-3-22-15,4 0-5 0,1 4-1 0,-1-4 0 16,3 6-13-16,-6 0-2 0,-1 4-1 0,4-1 0 15,-3 4-2-15,3-1 0 0,-7 10 0 0,0 0 0 16,0 0-26-16,3 13-6 0,4 6 0 16,-3-1-1-16,0-2 6 0,-1 12 2 0,4-6 0 0,0 0 0 15,-7 0 13-15,4 0 0 0,-1-3 0 0,1 3 0 0,3-10 0 16,0 4 0-16,-4-6 0 0,-3-10 0 0,7 6 0 0,-7-6 13 16,0 0-2-16,7 0-1 15,1-3 18-15,2-7 3 0,-3 1 1 0,0-4 0 0,-3-5-2 0,3 5 0 16,3-9 0-16,1 0 0 0,3-6-4 0,-7 6-1 15,11-9 0-15,-8 5 0 0,1-2-25 0,3-3 0 16,-3 6 0-16,3-3 0 16,-4 9-26-16,4 6-4 0,-3 1-1 0,3 2 0 0,-3 10 31 0,-4 0 0 15,3 10 0-15,1-7 0 0,0 12 21 0,3 1 7 0,-4 3 2 16,4-6 0-16,4 8-30 0,-11-2-18 0,11-6 2 0,-8 6 1 16,8-7 15-16,-4 7 0 15,4-6 0-15,-8 2 0 0,4 1 0 0,0-7 0 0,1 4 0 16,-1-4 0-16,-4 4 12 0,8-4 1 0,-8 1 1 0,5-1 0 15,-8 0-14-15,0 1-18 0,3-1 4 16,-6-2 1-16,3 8-9 0,-4-2-2 16,4-4 0-16,-3 4 0 15,0-4-32-15,3-6-8 0,-4 7 0 0,4-4-1 16,-3 0-82-16,6 0-16 0,-10-6-3 0,11 4-1 16,-4-4-33-16,3 0-6 0</inkml:trace>
  <inkml:trace contextRef="#ctx0" brushRef="#br1" timeOffset="115842.75">7408 13316 864 0,'0'0'76'16,"0"0"-60"-16,0 0-16 0,0 0 0 15,0 0 284-15,0 0 53 0,0 0 11 0,0 0 3 0,0 0-243 0,0 0-48 16,0 0-9-16,0 0-3 0,0 0 4 0,7 3 0 15,0 10 0-15,-3-4 0 0,0 4-36 0,-1 2-6 16,4 1-2-16,-7 3 0 0,0 0-8 0,7-4 0 16,-7 11 0-16,0-11 0 0,0 7 0 0,-7-3 0 15,7 3 0-15,0-10 0 0,0 7 0 0,0-6 0 0,0 6 0 0,0-7 0 16,0-2 11-16,7-1 0 0,-7 4 0 0,4-7 0 16,-1-3 5-16,-3-3 0 0,11 6 1 0,-4-3 0 15,3-3 9-15,1 0 2 16,3 0 0-16,-3-3 0 0,3-3-28 0,3 6 0 0,1-9 0 15,-4 5 0-15,7-5 12 0,-7 0-4 0,4-1 0 16,3 7 0-16,-3-10-8 0,0-2 8 16,-4 2-8-16,3 1 8 0,1-7 4 0,0 6 0 15,-4-5 0-15,0 5 0 0,0-6-4 0,-7 4-8 16,0-1 12-16,0-6-4 0,0 6-8 0,-3-3 0 0,-1 1 0 0,-3-1 0 16,0 6 30-16,0 1 1 0,-3-1 0 0,3-3 0 15,0 13-31-15,0 3 8 0,-4-9-8 0,4 9 0 16,0 0 0-16,0 0 0 0,0 0 0 0,0 0 0 15,0 0 0-15,7 9 0 0,0-6 0 0,-7 13 0 16,4-3-24-16,-1-1-7 0,-3 7-1 0,-3 3-1 0,-1-3 33 16,4 6 0-16,0-3 0 0,0 6 0 0,0-3 0 15,-7 3 0-15,14-6 0 16,-7 10 0-16,0-10-12 0,0 6-3 0,4-6 0 16,3 0 0-16,0-3-47 15,3-4-10-15,1 1-1 0,3-10-1 16,0 4-102-16,4-1-20 0,-4-3-4 0,4-3-717 0</inkml:trace>
  <inkml:trace contextRef="#ctx0" brushRef="#br1" timeOffset="116291.39">8311 13435 2692 0,'-17'0'120'0,"17"0"24"0,0 0-116 0,-7 10-28 0,7-1 0 0,-7 4 0 32,0-4-38-32,0 4-14 0,0-1-2 0,3 7-1 15,-7-6 1-15,8 2 0 0,-1 1 0 0,4 0 0 16,-3-1 8-16,3-5 2 0,0-1 0 0,0 0 0 0,-4-5 60 0,4-4 13 0,0 0 3 0,0 0 0 16,0 0 16-16,0 0 3 0,0 0 1 0,0 0 0 15,4-10 7-15,-1-2 1 0,-3 2 1 0,0-2 0 16,0-7-19-16,0 6-4 0,0-5-1 0,4-4 0 15,-1 0-26-15,4 0-11 16,-7 0 8-16,8 0-8 0,-1-6 0 0,0 6 0 0,7 3-9 0,-11-3 9 16,8 0-8-16,-1 12 8 0,1-2 0 0,0 3 0 15,3-1-12-15,-4 10 12 0,4-3-12 0,-7 3 12 16,4 0 0-16,0 3 0 0,-1-3 12 0,1 6-3 16,3 4-9-16,-3 2 0 0,3-2 0 0,0 2-11 15,-4 7 11-15,4-3 11 0,-3 3-3 0,3 3 0 0,-3-1 25 0,-1 8 5 16,-3-7 1-16,4 6 0 0,-4-3-21 0,4-3-4 15,-8 9-1-15,4-9 0 0,0 10-3 0,0-10-1 16,0-1 0-16,-3 5 0 0,6-11-9 0,-3 4-12 16,4-6 2-16,0-4 1 15,-1 0-177-15,4-5-35 16,4-4-7-16</inkml:trace>
  <inkml:trace contextRef="#ctx0" brushRef="#br1" timeOffset="116840.15">10760 13445 115 0,'0'0'10'0,"0"0"-10"0,-4 0 0 0</inkml:trace>
  <inkml:trace contextRef="#ctx0" brushRef="#br1" timeOffset="117332.42">10622 13395 864 0,'0'0'76'0,"0"0"-60"0,0 0-16 0,0 0 0 16,0 0 297-16,0 0 57 0,0-10 11 0,-7 10 3 15,4 0-221-15,3 0-44 0,0 0-9 0,0 0-2 16,-11-3-60-16,7 0-13 0,4 3-3 0,0 0 0 0,-7-6-16 0,7 6 0 15,0 0-11-15,0 0 11 0,0 0-16 16,-3 12 4-16,-11-2 1 0,7-1 0 16,3 3 2-16,-6-2 0 0,-12 2 0 0,12 7 0 0,-1-6 9 0,-3 6 0 15,-3-7 0-15,-5 13-8 16,1-9 8-16,7 6 0 0,0 0 0 0,0-3 0 0,-4 3 0 16,8 0 0-16,6-4 0 0,1 1 0 0,-4-6 0 0,3-1 0 15,8-2 0-15,6-1 0 0,8-6 0 0,-4 7 0 16,0-10 0-16,11 0 0 0,10 0 0 0,-3-10 0 15,-8 7 0-15,5-6 0 16,2-4-20-16,1-6-8 0,-7 7-1 0,-1-7-1 0,-2 10 20 0,2-7 10 16,-2 0-10-16,-5 0 10 0,-10 1 0 0,4 2 0 15,3 4 8-15,-4-4-8 0,-10 1 27 0,0 2-2 16,4-2 0-16,0 6 0 0,-1-4 7 0,-3 10 2 0,-7-3 0 0,7 3 0 16,0-3-11-16,0 3-3 0,-11-6 0 0,8 6 0 15,3 0-4-15,0 0 0 0,0 0-1 0,-7 6 0 16,0-3-15-16,7-3 0 0,0 0 0 0,-7 9-10 15,0-5 10-15,3 5 0 0,8 0-9 0,-1 1 9 16,-3-1-9-16,4-3 9 0,-1 4-12 0,4-1 12 16,4 1 0-16,-4 2 14 0,-4-2-1 0,5-1 0 15,6 4-33-15,0-4-6 0,-4 10-2 0,1-7 0 32,7 1-6-32,-4 3-2 0,7-4 0 0,-7 1 0 15,-3-1-98-15,6-2-20 0,4 8-4 0,1-8-483 0,-5 2-97 0</inkml:trace>
  <inkml:trace contextRef="#ctx0" brushRef="#br1" timeOffset="118036.05">12474 13470 982 0,'0'0'44'16,"0"0"8"-16,0 0-41 0,0 0-11 0,0 0 0 0</inkml:trace>
  <inkml:trace contextRef="#ctx0" brushRef="#br1" timeOffset="118605.49">12510 13438 288 0,'0'0'25'15,"0"0"-25"-15,0 0 0 0,0 0 0 0,0 0 294 0,0 0 54 16,0 0 10-16,0 0 2 0,0 0-203 0,0 0-41 15,0 0-8-15,0 0-1 0,0 0-47 0,0 0-10 16,0 0-2-16,0 0 0 0,0 0-11 0,0 10-2 16,0-1-1-16,-4 1 0 15,0-1-18-15,1 0-4 0,3 4-1 0,0 0 0 0,-7 9-11 0,3-1 0 16,1 8 9-16,-1 2-9 0,-3 4 0 0,-3 2 0 16,-1 4 0-16,4-3 0 0,0 2 0 0,-4 4 0 15,1-3 0-15,-1 0 0 0,4-7 0 0,0-2 0 16,0 8 0-16,0-8 0 0,0-1 12 0,0 4-3 15,0-4 0-15,3 0 0 0,1-9 19 0,-4 3 4 16,7-9 1-16,-4 3 0 0,1-7-3 0,3-2-1 0,0 2 0 0,0-2 0 16,0-10-9-16,0 0-3 0,0 0 0 0,0 0 0 15,0 0 15-15,0-10 4 0,0-5 0 16,3-1 0 0,-3-9-17-16,4-3-3 0,-4-4-1 0,3 1 0 0,-3-4-15 0,4 1 8 15,-1-4-8-15,-3 4 0 0,4-7 8 0,-1 0-8 16,1-3 0-16,-1-6 9 0,1 6-9 0,3-9 0 15,0 9 0-15,0-6 0 0,0 6 0 0,4 0 0 16,-4-6 0-16,7 9 0 0,-4-6 0 0,8 0 0 0,-4 9 0 0,4 1 0 16,3-4-8-16,0 16-4 0,-7-6-1 0,4 2 0 15,3 7 1-15,-3 7 1 0,3-1 0 0,0 7 0 16,4-4-1-16,-1 13-1 0,1 0 0 0,0 0 0 16,3 0-19-16,-3 13-3 0,-1-4-1 0,1 10 0 15,0 3 15-15,-4 0 2 0,-3 0 1 0,-1 6 0 0,-3-3 3 16,-3 6 1-16,-4-2 0 0,-3 2 0 0,-1-6 14 0,-6 6 0 15,-1-9 0-15,-3 7 0 0,0-7 0 0,-4 6 10 16,-3-3-2-16,4-6 0 0,-4 0 0 0,-1-4 0 16,1 4 0-16,0-6 0 0,0-4-8 0,0 4 0 15,0 2 0-15,-4-9 0 0,1 4 0 0,3-1 0 16,-4 1 9-16,0-7-9 16,1 3 0-16,-1-3 0 0,0-3 0 0,1 0 8 15,3 0-18-15,-1 0-3 0,-2-3-1 0,-1-3 0 16,4-7-128-16,0 10-26 0,3-6-4 0,-3-1-459 15,0-8-91-15</inkml:trace>
  <inkml:trace contextRef="#ctx0" brushRef="#br1" timeOffset="119068.4">13363 13300 2505 0,'0'0'111'0,"0"0"23"0,4-12-107 0,-1 3-27 0,1-1 0 0,-4 4 0 15,0 0 16-15,3-4-3 0,1 7 0 0,-4 3 0 32,0 0-42-32,-4-6-9 0,4 6-2 0,0 0 0 15,-7 0 11-15,0 0 1 0,-3 6 1 0,-4 3 0 0,-1 4 8 0,-2 0 2 0,-1-4 0 0,-3 3 0 16,-4 7 27-16,4 0 6 0,3-3 0 0,-6 3 1 0,3 3 11 0,-1-1 3 15,5-2 0-15,-4 0 0 16,3-3-11-16,4 3-3 0,3-7 0 0,1 7 0 16,3 3-17-16,0-3 0 0,7 0 0 0,3-4 0 15,4 4 0-15,0-6 0 0,4 2 0 0,3-2 0 0,7-1-16 0,0 1-3 16,-3-7-1-16,3-3 0 0,4 4 20 0,-1-4 0 16,5-3 0-16,-5 0 0 0,1-3 0 0,0-4 0 15,-1-2 0-15,-2-1 0 0,-1 4 23 0,0-9 5 16,-7 11 0-16,4-8 1 0,-4-4-10 0,0 4-3 15,-3-7 0-15,-4 3 0 0,3-3 13 0,-6-3 3 16,3 0 0-16,-4 0 0 0,1 1-20 0,-4-5-4 16,0 4-8-16,-4 1 12 0,1 8-28 15,-1-6-7-15,-3 3-1 0,0 1 0 16,0 2-12-16,-4 1-4 0,4 2 0 0,-3 1 0 16,-4 6-172-16,7-3-34 0,-4-4-7 0,4 10-2 0</inkml:trace>
  <inkml:trace contextRef="#ctx0" brushRef="#br1" timeOffset="119545.71">14009 13043 2487 0,'0'0'55'0,"0"0"11"15,0 0 2-15,0 0 2 0,0 0-56 0,0 0-14 0,0 0 0 0,0 0 0 16,0 0-56-16,0 0-15 0,0 0-2 0,-11 3-1 16,4 7 3-16,-7-1 1 0,0-6 0 0,0 16 0 0,-7-6 44 0,-4 6 9 15,0 3 1-15,-6-4 1 0,2 1 50 0,-2-3 9 16,2 6 3-16,1-3 0 16,0-7 33-16,3 4 8 0,4-4 0 0,0 1 1 15,0-4-43-15,3-6-9 0,7 7-1 0,1-1-1 0,3-6-27 0,0 7-8 16,3-10 0-16,4 0 0 15,11 9-24-15,-1-9-11 0,8 6-2 0,0 1-1 16,-1-7-31-16,12 6-7 0,-5-3 0 0,4-3-1 16,1 10 5-16,-1-4 2 0,-3 0 0 0,-1 4 0 0,1-1 39 0,-4 3 8 15,-7-2 2-15,0-1 0 0,1 4-2 0,-5-4 0 16,-3 4 0-16,0 2 0 0,-3-2 58 0,-1-4 11 0,-3 4 2 16,0 0 1-16,-7-4 52 0,4 10 11 0,-4-7 1 0,0 1 1 15,0 2-50-15,-4-2-9 0,0 0-3 0,-3 5 0 16,0-5-41-16,-4-1-11 0,-3 7 0 0,0-6 0 31,0 3-41-31,-4-1-11 0,1-5-1 0,-1 8-1 16,-3-5-13-16,-1-4-2 0,5 1-1 0,3-7 0 15,-1 6 2-15,5-9 0 0,3 0 0 0,0-3-496 0,7-3-100 0</inkml:trace>
  <inkml:trace contextRef="#ctx0" brushRef="#br1" timeOffset="119822.32">14474 12824 2790 0,'0'0'124'0,"0"0"24"16,0 0-118-16,0 0-30 0,0 0 0 0,0 6 0 0,-3 0 41 0,3 4 3 15,0 9 0-15,3-7 0 16,-3 10-76-16,0 0-16 0,0 9-2 0,0 1-1 0,0 9 31 0,0 2 5 15,-3 8 2-15,-1-1 0 16,1-3-15-16,-1 6-4 0,-3-3 0 0,0 4 0 0,-3-4 32 0,3-3 0 16,-4 3-8-16,4-6 8 0,-4-3-21 0,4 3-2 0,0-13 0 0,0 7 0 31,-3-13-39-31,3 3-8 0,0-6-2 16,3-3 0-16,-3-7-122 0,3-2-25 0,-3-1-5 0,7-9 0 0</inkml:trace>
  <inkml:trace contextRef="#ctx0" brushRef="#br1" timeOffset="120038.16">14143 13269 3315 0,'0'0'73'0,"0"0"15"0,0 0 4 0,0 0 0 0,0 0-73 0,0 0-19 0,0 0 0 0,14 0 0 16,0 0-20-16,7-3-8 0,4 3-2 0,0-3 0 15,6-3-13-15,1 2-2 0,0-2-1 0,0 3 0 16,-1-6-65-16,5-1-13 0,-5 1-2 0,5-1-1 16,-5 4-68-16,5-3-13 0,-5 2-4 0,1 4-724 15</inkml:trace>
  <inkml:trace contextRef="#ctx0" brushRef="#br1" timeOffset="120400.06">14817 13319 633 0,'0'0'56'0,"3"10"-44"16,-3-10-12-16,7 3 0 0,-7-3 222 0,4 9 42 15,-4-9 9-15,7 10 2 0,0-7-125 0,0 3-25 16,4-3-5-16,-1-3 0 0,1 0-68 0,3 0-14 16,0-3-2-16,0 3-1 0,4-6-12 0,-1 3-3 15,1-1 0-15,0-2 0 0,3-3-20 0,-4 6 0 16,5-7 0-16,-1 1 8 0,-4-1 4 0,1 4 2 16,0-9 0-16,-1 5 0 0,-3-2 3 0,1 2 1 0,-5-2 0 0,1 2 0 15,-4-2 22-15,0-1 4 0,-4-3 0 0,1 10 1 16,-4-10-21-16,-4 7-5 0,1 6-1 0,-4-6 0 15,0 5-18-15,-7-2-9 0,-1 6 1 0,-2 0 0 16,3 6 8-16,-4-2 0 0,0 5 0 0,1 3-8 16,-1-2 0-16,4 12 0 0,-4 0 0 0,1 0 0 15,-1 6 8-15,0 0 0 0,4-3 0 0,0 10 0 16,0-4 0-16,4 0 8 16,3-2-8-16,-4 2 11 0,4-6-3 0,3 7 0 0,4-11 0 0,0 8 0 15,4-7-17-15,-1 0-4 0,4 0-1 0,4-7 0 31,0 1-34-31,-1-7-6 0,4 1-2 0,-3-7 0 16,7-3-176-16,-4 0-35 0,17-6-7 0,-2-10-2 0</inkml:trace>
  <inkml:trace contextRef="#ctx0" brushRef="#br1" timeOffset="120755.65">15416 13395 2487 0,'-10'9'110'0,"3"-3"23"0,-4 0-106 0,1 4-27 16,3 2 0-16,-4-2 0 15,7 6-47-15,1-4-14 0,-1 1-3 0,4-1-1 16,-3 7 29-16,3-6 5 0,3 2 2 0,1-2 0 16,-1-1 15-16,1 7 3 0,3-6 1 0,-3-1 0 0,-4-2 38 0,3 5 7 15,-3-8 1-15,4 2 1 0,-4-9-1 0,0 0-1 16,0 0 0-16,0 0 0 0,0 0 23 0,0 0 5 15,0 0 1-15,0 0 0 0,0 0-1 0,-4-9 0 16,1 5 0-16,-1-8 0 0,0-4-19 0,1 0-4 0,3 1-1 0,0-7 0 16,3 0-19-16,1 0-3 0,0 0-1 0,3-6 0 15,-4 6-6 1,8-10-2-16,-1 7 0 0,1-3 0 0,3-3-8 0,0 6 0 0,-3-3 0 16,3 2 0-16,0-2 8 0,-4 6-8 15,5-3 8-15,-1 0-8 0,0 9 0 0,-4-2 0 0,5-1 0 0,-1 6-11 31,-4-6-15-31,4 7-3 0,-3 2-1 0,-1 1 0 0,1 3-153 0,-4 0-30 0,4 2-7 0,-1-2-869 16</inkml:trace>
  <inkml:trace contextRef="#ctx0" brushRef="#br1" timeOffset="120963.48">15893 13285 1152 0,'-4'15'51'0,"1"1"10"0,-1 0-49 0,1 3-12 15,-5-1 0-15,1-2 0 16,7 9 273-16,-3-9 52 0,-4 6 11 0,0-3 1 16,0-7-269-16,3 7-55 0,4-6-13 0,-3 2 0 0,-4-2 9 0,7-1-1 15,3-9 0-15,-3-3 0 16,-3 10-32-16,3-10-40 0,0 0 31 16,0 0-43-16,0 0-8 0,0 0-1 0,3-10-1 15,1 4-66-15,-1-9-12 0,-3 2-4 16,0-6 0-16</inkml:trace>
  <inkml:trace contextRef="#ctx0" brushRef="#br1" timeOffset="121118.31">15942 12921 2116 0,'7'-22'47'0,"-3"19"9"0,-4-6 3 0,0-1 0 0,0 1-47 0,0 2-12 0,-4 1 0 0,1-3 0 16,3-1 110-16,0 10 20 0,0 0 4 0,-4-3 1 16,4 3-76-16,0 0-15 0,0 0-4 0,0 0 0 15,0 0-40-15,0 0 0 0,0 0-11 0,0 0 3 31,7-3-151-31,4 3-29 0,-1 0-7 0,1 0-817 0</inkml:trace>
  <inkml:trace contextRef="#ctx0" brushRef="#br1" timeOffset="121493.8">16429 13087 2516 0,'18'0'56'0,"-18"0"11"0,0 0 2 0,0 0 1 0,0 0-56 0,0 0-14 15,0 0 0-15,0 0 0 0,0 0 0 0,-8 10 8 16,-2-1-8-16,-1 0 0 0,-3 4 0 0,-3 6-16 16,-1-4 1-16,-7 7 1 31,-3 7-12-31,0-4-2 0,0 3-1 0,3-6 0 0,0 9 29 0,0-9 12 0,4 0-1 0,4 0 0 16,-1-3-3-16,4 3-8 0,3-3 12 0,4-7-4 0,0 1 12 0,4 2 1 15,3-2 1-15,0-4 0 0,3-5-22 0,4 5-10 16,0-3 1-16,4-3 0 0,-1-3 9 0,5 0 0 0,-1 0 0 0,3-3 0 15,-3-3 0-15,1 6 0 16,2-3 0-16,-3-3 0 0,0-4 0 0,1 4 11 16,-1-4-1-16,0 1 0 0,0-3-10 0,0-4 8 0,-3 3-8 0,-1-6 8 15,1 7 8-15,-1-7 0 0,1 3 1 0,-4 1 0 16,-7-7-17-16,3 9 0 0,-3-6 0 0,0 7 0 16,0-7 0-16,4 7 8 0,0 2-8 0,-1-2 0 15,-3-7-10-15,-3 6-9 0,3 4-1 0,0-1-1 31,0-5-56-31,0-1-11 0,-4 4-3 0,4 2-603 0,4 1-121 0</inkml:trace>
  <inkml:trace contextRef="#ctx0" brushRef="#br1" timeOffset="121859.26">16789 13533 748 0,'0'0'67'0,"-7"9"-54"16,0 0-13-16,0-6 0 0,-1 7 328 0,-2-1 64 15,3 1 12-15,0-1 2 0,0-6-286 0,7-3-56 16,-7 6-12-16,7-6-3 0,-7 0-18 0,7 0-4 16,0 0-1-16,-4-6 0 0,-3 6-1 0,7-9 0 0,-3 6 0 0,3-7 0 15,0-2 0-15,0 2 0 0,0-8 0 0,3 5 0 16,-3-6-6-16,4 7-2 0,-1-7 0 15,1-3 0 1,-1 0 7-16,4 0 0 0,-3 0 1 0,3 0 0 0,0-6 10 0,0 3 1 16,-4-3 1-16,8 6 0 0,0-10-22 0,-1 10-5 0,1 0-1 15,3 3 0-15,-4-2 4 0,5 8 1 0,-1-6 0 0,0 7 0 16,3-7-14-16,-2 9 0 0,2-2 8 16,-3-1-8-16,0 7 0 0,-3 0-18 15,0 0 4-15,3 2 1 16,-4-2-76-16,-3 6-15 0,-7 0-4 0,11 0 0 0,-4 10-85 0,0-10-18 0,0 9-3 0,0-6-728 15</inkml:trace>
  <inkml:trace contextRef="#ctx0" brushRef="#br1" timeOffset="122140.21">17530 13257 1497 0,'0'0'133'0,"0"12"-106"15,0 4-27-15,-8-1 0 0,5 4 292 0,-1-6 54 16,1 15 10-16,-4-6 3 0,3 0-287 16,1 0-58-16,3 0-14 0,3 6 0 15,-6-6-13-15,3 0-6 0,0-9-1 0,0 5 0 16,0 1-20-16,0-6-5 0,0-1-1 0,3-2 0 15,-3-10-26-15,0 0-4 0,0 0-2 0,0 0 0 16,0 0-81-16,0 0-16 0,0 0-3 0,4-10-653 0</inkml:trace>
  <inkml:trace contextRef="#ctx0" brushRef="#br1" timeOffset="122309.5">17642 12654 3186 0,'0'0'141'0,"0"0"29"16,-10-3-136-16,3-3-34 0,-4 3 0 0,11 3 0 16,0 0 37-16,0 0 1 0,0 0 0 0,0 0 0 15,0 0-114-15,0 0-22 0,0 0-5 0,0 0-819 32,7-6-164-32</inkml:trace>
  <inkml:trace contextRef="#ctx0" brushRef="#br1" timeOffset="134307.07">8731 13708 871 0,'-7'0'19'0,"-7"0"4"0,-4 0 1 0,4 0 0 0,-3 0-24 0,-1 0 0 16,0 0 0-16,4 0 0 15,-3 0-80-15,6 0-22 0,1-6-4 0,2 6-1 0,1-3 239 0,7 3 48 16,0 0 10-16,0 0 2 16,0 0-8-16,0 0-2 0,4-10 0 0,-4 10 0 15,0 0-73-15,0 0-14 0,0 0-3 0,0 0-1 0,0 0-29 0,7-3-6 16,0-3 0-16,-7 6-1 0,0 0-8 0,0 0-2 16,0 0 0-16,0 0 0 0,0 0 10 0,0 0 1 15,0 0 1-15,0 0 0 0,0 0 4 0,0 0 1 16,0 0 0-16,0 0 0 15,4-3-22-15,-1-7-5 0,-3 10-1 0,4-3 0 16,-1-3-12-16,1-3-2 0,-1 2-1 0,1 1 0 0,-1-3 1 0,4-1 1 16,-3 4 0-16,-1 0 0 0,4-4-7 0,-3 1-2 15,3 3 0-15,-3-1 0 0,-1-2-3 0,1-1-1 16,3 4 0-16,-4 0 0 0,4-3 0 0,0-4-8 0,-7 4 12 0,4-1-4 16,-1 4 0-16,1-4 0 0,-1-5 0 0,1 2 0 15,-1 1 4-15,1-1 1 0,0-3 0 0,-1 1 0 16,1-4 2-16,3 0 0 0,0-3 0 0,-4 3 0 15,4-3-7-15,-3 10-8 0,3-7 11 0,0 7-11 16,0 2 0-16,-4 1 0 0,5-4 0 0,-1 4 0 16,0 9 0-16,3-3 0 0,4 3 0 0,0-7 0 15,-6 4 0-15,2 3 0 0,4 3-8 0,-7 4 8 16,4-7-8-16,3 3 8 0,-3 3 0 0,6-3-9 16,-10 10 9-16,4-4 0 0,-1 1 0 0,5 2 0 15,2 7 0-15,-6-7-8 0,-1 4 8 16,-3-3-8-16,4-1 8 0,-4 7 0 0,7-6 8 0,-10-1-8 0,3 4 0 0,3-1 9 15,-6 1-9-15,3 0 0 0,0 0 8 0,-4-4-8 16,1 1 0 0,3 9 0-16,-3-7 0 0,-4 1 0 0,3-4 0 0,-3 7-9 31,0 3-70-31,0 0-13 0,4 6-4 0,-4-3 0 0,0 13-126 0,3-3-26 0</inkml:trace>
  <inkml:trace contextRef="#ctx0" brushRef="#br2" timeOffset="153949.15">23195 3476 2181 0,'0'0'48'0,"0"0"9"0,0 0 3 0,0 0 2 0,0 0-50 0,4 9-12 0,-1 1 0 0,4-1 0 15,-3 4 0-15,3-1 0 0,0 1-9 0,0 6 9 16,-4-1 0-16,5-5 0 0,-5 9 8 0,1 0-8 0,-1 0 16 0,-3-3-3 16,0 3-1-16,0 6 0 0,0-6 17 0,0 3 3 15,-3 3 1-15,-1-6 0 0,1 0 0 0,-5 6 0 16,5-12 0-16,-4 3 0 0,3 3-5 0,1-10 0 15,-4 4-1-15,3 0 0 0,4-10-3 0,-3 3-1 16,3-9 0-16,0 0 0 16,0 0 4-16,0 0 1 0,0 0 0 0,0 0 0 15,7-9-10-15,3-4-2 0,4-6 0 0,1 1 0 0,2-4-4 0,-3 3 0 16,8-12-1-16,-1-4 0 0,0 4-11 0,0-1 0 16,4 1 0-16,-1-4-11 0,1-2 11 0,0 6 0 0,-4 2 0 15,4 1 8-15,-4 0-8 0,-4 12 0 16,1-12-8-16,3 15 8 0,-3-5 0 0,0 5 0 15,-1-6 0-15,-3 10-8 0,4-4 8 0,0 10-10 16,-4-6 10-16,3-1-10 0,-3 10 10 0,1 0 0 0,-1 0 0 0,0 0 0 16,-4 13 0-16,4-4 0 15,-3 4 0-15,-4 6 0 0,0-1 0 0,0-5 0 0,0 9 0 0,-3 6 0 16,-4-12 0-16,3 3 0 0,-3 3 0 0,0 0 0 16,0-4 0-16,-3 1 11 0,3-3-3 0,-4-7 0 15,4-2 0-15,-3 2-8 0,3-9 12 0,0 0-4 16,0 0-8-16,0 0 10 0,0 0-10 0,7-6 10 15,3 6-10-15,1-10 8 0,0 1-8 0,3-7 8 16,-7-3 7-16,3 7 1 0,1-10 0 0,-1 3 0 0,8-3-16 16,-4 3 0-16,0-3 0 0,0 4 0 0,4-4 0 15,-4 6 0 1,0-3 0-16,0 0 0 0,1 10 0 0,2-4 0 0,-6 1 0 0,3 2 0 16,0 1 0-16,0 0 0 0,0 5 0 0,-3-2-10 15,3 0 10-15,0 0 0 0,0 6 0 0,-3 0-8 16,-1 9 8-16,1-6 0 0,-1 3 0 0,1-2 0 15,-4 11 0-15,0-2 0 0,4-1 0 0,-4 10 0 16,0-3 0-16,-4 6 9 0,1 0-9 0,-1 0 0 16,4 10 0-16,-3-4 0 0,-4 7 0 0,-4-7 0 0,4-6 10 0,-3 7-10 15,-1-1 8-15,1 0-8 16,-1-9-23-16,1 7-9 0,3-11-3 0,0-2 0 16,-4-3-85-16,4 2-16 0,4-12-4 0,-4-3-979 15</inkml:trace>
  <inkml:trace contextRef="#ctx0" brushRef="#br2" timeOffset="154521.18">25012 3542 172 0,'0'0'16'0,"0"0"-16"0,0-6 0 0,0-1 0 16,-4 4 478-16,4 3 93 0,-3-9 18 0,-1-1 4 16,4 10-457-16,-3-9-92 0,-8 6-19 0,1 3-3 15,-1-10-22-15,-3 1 0 0,3 6 0 0,-3-3 8 16,0 6-8-16,0 0 0 0,3 0 0 0,-3 0 0 0,0 9 0 0,0-9 0 16,0 9 0-16,3 1-8 0,-3 2 8 0,0 7-8 15,-3-3 8-15,2 3-8 0,1 3 8 0,-3 6 14 16,-1-3-3-16,0-3-1 0,1 15 6 0,-4-5 2 15,3-7 0-15,-3 3 0 0,3 4-9 0,4-11-1 16,-4 5-8-16,8-8 12 0,-1-5-3 0,4 6-1 16,4 0 0-16,3-10 0 0,3-3 5 0,4 4 1 15,4-4 0-15,3-6 0 16,4 0-4-16,3-6-1 0,0-4 0 0,4 7 0 16,-1-9-9-16,1-1 8 0,0-3-8 0,3 7 8 0,-3-13-8 0,3 0 0 15,0 0 9-15,0 0-9 0,-3 0 8 0,-4 0-8 0,4 3 8 16,-7-3-8-16,-8 0 19 0,1 1-1 15,3 5 0-15,-7 0 0 0,0-3-18 0,0 7 0 16,-4-7 0-16,1 10 0 0,0 5 14 0,-4-2-1 16,0 6 0-16,0 0 0 0,-4-3-3 0,4 3-1 15,-7 0 0-15,7 0 0 0,-4 9-1 0,1 1-8 0,3 2 12 0,-4 1-4 16,1 6 2-16,3-7 0 16,-4 7 0-16,1 0 0 0,6 3-10 0,-3 0 8 0,0 3-8 0,0-3 8 15,4 6-8-15,3-6 0 0,-4 0 0 0,4-3 0 16,1 0 0-16,2-4 0 15,1 4-8-15,3-6 8 16,0-4-34-16,0 10-2 0,0-16-1 0,4 10 0 0,-1-7-85 0,5-3-17 0,-1-3-3 16,0 0-922-16</inkml:trace>
  <inkml:trace contextRef="#ctx0" brushRef="#br2" timeOffset="154829.24">26046 3338 2707 0,'-15'0'120'0,"8"0"24"0,0 3-115 0,-3 3-29 15,-1 4 0-15,-3 2 0 0,0 1 0 0,0 6 0 0,-4 6 0 0,1-6 0 16,-5 12 0-16,-2 0 9 0,-1 4-9 0,0 2 8 15,-3-2-8-15,0 3 0 16,-4 5 0-16,0-8 0 0,4 3 0 0,-4-1 0 16,1 1 0-16,6-7 8 0,-3-6-8 0,3 7 0 0,0-4 9 0,1-6-9 15,3-3 0-15,-1-4 0 16,5 4 0-16,3-6 0 16,-1-4-72-16,8-9-16 0,0 10-4 0,7-10 0 15,-3-10-107-15,3 7-21 0,3-6-5 0</inkml:trace>
  <inkml:trace contextRef="#ctx0" brushRef="#br2" timeOffset="155041.89">25580 3341 2257 0,'0'0'100'0,"-4"0"20"0,1 6-96 15,-4-6-24-15,3 4 0 0,4-4 0 0,0 9 85 0,4 0 12 16,-1 4 3-16,4-4 0 0,4 10-60 0,3-3-12 16,-3 3-3-16,3 3 0 0,0 0-1 0,4-4-1 15,-1 11 0-15,1-4 0 16,-1 3 17-16,1-3 3 0,0 6 1 0,-4 1 0 0,3-1-36 0,-2 0-8 15,-1-2 0-15,-4 2 0 0,4-6 0 0,-3 3 0 16,0-6 0-16,-4 3 0 16,0 4-40-16,0-8-4 0,0 5-1 0,0-1 0 15,-4 0-132-15,1-3-27 0,-4 6-4 0,-4-3-817 16</inkml:trace>
  <inkml:trace contextRef="#ctx0" brushRef="#br2" timeOffset="155707.47">24518 4677 633 0,'0'0'56'0,"0"0"-44"0,4-6-12 0,-1-7 0 16,1 10 368-16,-1-6 72 0,1-1 15 0,-1 7 2 0,1-3-367 0,-4 6-74 16,0 0-16-16,0 0 0 0,0 0 0 0,0 0 0 15,0 0-12-15,0 0 12 16,-7 6-32-16,-4 0 0 0,-3 10 0 0,0 0 0 0,3-7 20 0,-6 13 3 16,-1-3 1-16,0 3 0 15,1 6 39-15,-1-3 8 0,-3 7 1 0,0-4 1 0,3 3 8 0,1-6 2 16,-1 7 0-16,0-1 0 15,4-3-27-15,0-3-6 0,0 7-1 0,3-10 0 0,4 6-2 0,4-3-1 16,-1 0 0-16,8-9 0 0,-4 6 0 0,7-1 0 16,3-5 0-16,4-6 0 0,1-4-14 0,6 3 0 0,3-9 0 0,5 7 0 15,2-14 0-15,5 7 0 0,3-9 0 16,-1-4 0-16,5 4 24 0,-5-7 4 16,1-3 2-16,-3 1 0 0,-1-4-16 0,-3-3-3 15,-1-1-1-15,1-8 0 0,0 3 9 0,-4-1 1 16,0-2 1-16,-3-7 0 0,-4 0-5 0,-3 0 0 0,3-2-1 0,-7 2 0 15,-7-3-6-15,0 9-1 0,-3 4 0 0,-8-7 0 16,-3 7 4-16,-3 6 0 0,-5 3 0 0,-2-6 0 16,-1 6-12-16,-3 9 10 0,-4-6-10 0,4 16 10 15,0-12-10-15,3 2 0 0,1 10 0 0,3-3 8 16,3 3-37-16,0-7-8 0,1 10-2 0,3-3 0 16,0-3-89-16,0 6-17 0,7 0-4 0,0 0-960 15</inkml:trace>
  <inkml:trace contextRef="#ctx0" brushRef="#br2" timeOffset="156034.18">24448 4897 2818 0,'-8'6'62'0,"1"-6"13"0,0 0 2 0,-3 0 3 0,3 6-64 0,0-3-16 16,7-3 0-16,0 0 0 15,0 10-20-15,0-1-6 0,0-9-2 0,3 3 0 0,8 7 28 0,-1-1 0 0,1-9 0 0,3 9 0 32,4-6-28-32,3 4 0 0,0-4 0 0,4-3 0 0,-1 6 28 0,5 0 0 0,-5-6 0 0,5 0 0 15,2 0 17-15,-2-6 9 0,-1 0 2 0,3 3 0 16,1-4-28-16,0 4 0 15,0-6 0-15,-1 6 0 16,1-3-125-16,0-4-27 0,0-2-6 0,-1 2-1 0</inkml:trace>
  <inkml:trace contextRef="#ctx0" brushRef="#br2" timeOffset="157103.12">27615 3717 1209 0,'11'0'53'15,"-11"0"12"-15,0 0-52 0,0 0-13 0,0 0 0 0,-3 4 0 0,3 2 287 0,-4 3 54 0,4 4 11 0,0-1 3 16,4 1-303-16,-8 12-61 0,4-3-12 0,-4 3-3 16,1 6 24-16,-1 1-9 0,-6-1 9 0,3 4 0 15,0-4 0-15,0 7 0 0,-4-4 0 0,4 10 0 16,-4-6 11-16,8-4-11 0,-4 7 12 0,0-7-12 15,0-2 27-15,3-4-2 0,-3-6 0 0,7 0 0 16,-7 0-17-16,4 0-8 0,-1-7 8 0,4-2-8 16,-3-4 21-16,-5 1-1 0,8-4 0 0,0-6 0 15,0 0-4-15,0 0 0 0,0 0-1 16,-3-6 0-16,-1-1 8 0,1-5 1 0,-1-7 1 0,1-3 0 16,-1-3-25-16,4-3 0 0,0-7-14 0,0-2 5 15,4-4 9-15,-4 3 0 0,3-2 0 0,1-4 0 16,-1 3 0-16,4 0 11 0,1-3-3 0,-1-6 0 15,0 9-8-15,3 1 0 0,-3-7 0 0,4 9 0 16,3-6 0-16,-3 9 0 0,-1-2 0 0,8 2 0 16,-4 4 0-16,4 6 0 0,-1 0 0 0,4-7 0 0,-3 17 0 0,3-13-9 15,-3 12 9-15,3 0 0 0,-3 7-20 0,-1-4 4 16,-3 10 0-16,4-3 0 0,-4 3-1 0,0 3 0 16,4 9 0-16,-1-6 0 0,-2 4 7 0,2-1 2 15,1 9 0-15,-4-2 0 0,4 0 8 0,-8 2 0 16,4 1-9-16,-7 3 9 0,4-7 0 0,-4 7 0 15,-3 0 0-15,-4 3 0 0,-4 0 0 16,0 0 0-16,-3 3 0 0,0-6 0 0,-3 3 10 0,-1 6-10 16,1-3 12-16,-5-3-12 0,1 6 10 0,-3-6-10 0,-1-3 8 0,0-3-8 15,-3 2 8 1,4-5-8-16,-8-4 8 0,4 1-8 0,0 9 9 0,-4-16-9 16,-3-3 10-16,-1 6-10 0,1-6-10 0,4-6-8 0,-1 6-2 15,4-3 0 1,-4-7-91-16,4-2-18 0,7-4-4 0,-4 3-551 0,4-5-109 0</inkml:trace>
  <inkml:trace contextRef="#ctx0" brushRef="#br2" timeOffset="157612.16">29175 2388 2131 0,'0'0'94'0,"0"0"20"0,-4-10-91 0,-3 10-23 16,4 0 0-16,-4-3 0 0,0 3 14 0,3-6-2 16,-3 6 0-16,3 0 0 0,-3 0-12 0,0 6 0 15,0-3 0-15,0 1 0 0,-3 5-9 0,-1-3 9 16,0 4 0-16,-3 2-9 0,0 1 9 0,-3 6 0 0,-1-7-9 0,0 10 9 31,-6 6 18-31,-1-3 8 0,0 4 2 0,1 2 0 0,-8 0 7 0,0 4 1 16,7 6 1-16,-6-1 0 0,2 1-14 0,-2 3-3 15,-1 3-1-15,0 3 0 0,0 4 2 0,4 5 1 16,0 4 0-16,0-4 0 0,3 4-10 0,0-3-3 0,4-7 0 0,3-3 0 16,4-3-9-16,4 7 8 0,-1-1-8 0,4-12 8 15,4-1-8-15,-1 4 0 16,4-3 0-16,4-10 0 0,-4 10 0 0,0-9-11 0,3-1 1 0,4 0 0 31,-3-6-27-31,3 4-6 0,0-14-1 0,0 10 0 16,3-3-90-16,1-6-18 0,-4 9-4 0,4-9-455 0,-1-7-90 0</inkml:trace>
  <inkml:trace contextRef="#ctx0" brushRef="#br2" timeOffset="158177.63">29362 2940 2257 0,'0'0'100'0,"-4"6"20"0,-6-3-96 0,3 10-24 16,3 6 0-16,-3 2 0 15,-4 8 9-15,1 2-9 0,-8 4 10 0,4-4-10 0,-4 19 12 0,1-9-4 16,-4 6-8-16,-1-3 12 0,1 6-12 0,0 0 0 15,0-9 0-15,0 6 0 0,3-3 10 0,0-3-10 16,1-1 10-16,3 4-10 0,-7-3 8 0,6-10-8 16,1 4 0-16,0-4 9 0,4-3-9 0,-4-2 12 15,6-8-12-15,-2-5 12 16,6 6-32-16,-3-7-7 0,4-2-1 0,3-1-652 0,0-9-132 0</inkml:trace>
  <inkml:trace contextRef="#ctx0" brushRef="#br2" timeOffset="158623.87">29185 2780 1958 0,'0'0'87'0,"-3"0"17"0,-4-10-83 0,7 7-21 0,0 3 0 0,0 0 0 16,3-6 148-16,8 6 26 0,-4-13 5 0,3 13 1 15,8-3-160-15,0 3-31 0,-4-6-6 0,7 3-2 16,0 3 19-16,0-6 0 0,4 3 0 0,-4 3 0 16,0 0 0-16,4 3 0 0,-4-3 11 0,0 6-11 0,-3-3 0 0,0 3 0 15,-1 4-12-15,1 2 3 0,0 1 9 0,-4 6-8 16,0-4 8-16,0 17-8 0,0-13 8 0,0 12 0 16,-3 0 0-16,-1 4 0 0,1 5 0 0,-4-2 12 15,0 0-4-15,0 3 0 0,4 2-8 0,-4 4 11 16,-4-6-11-16,4 3 12 0,0-9-12 15,-3 5 0-15,3 1 9 0,-4-6-9 0,-3 2 8 16,0-2-8-16,0-1 8 0,-3 4-8 16,-4-4 13-16,-4 1-1 0,1-7-1 0,-1 3 0 0,-3-9 1 15,0 13 0-15,-4-16 0 0,1 3 0 0,-5 6 0 0,1-12 0 16,-7 2 0-16,-4-5 0 0,4 6-3 0,-7-10 0 16,3 4 0-16,-7-4 0 0,0 0 3 0,1 1 1 15,-1-7 0-15,4-3 0 0,-1 0-5 0,5 0-8 16,2 0 11-16,1-3-11 0,3-3-11 0,4-4-9 15,0-2-1-15,3 2-1 16,1-2-150-16,3-7-29 0,3 3-7 0</inkml:trace>
  <inkml:trace contextRef="#ctx0" brushRef="#br2" timeOffset="159044.6">30572 2454 2052 0,'0'0'45'0,"0"0"10"0,-7 0 1 0,0 0 1 0,-4 0-45 0,4 0-12 0,0 6 0 0,-4-3 0 0,4 7 9 0,0-1 0 15,-3 3 0-15,-1 7 0 0,0-3 13 0,1 9 2 16,-1 0 1-16,-3 10 0 0,4 5 9 0,-1 1 2 0,0 12 0 0,4-2 0 16,-3 5 10-16,3 4 2 0,0 2 1 0,-4-5 0 15,-3 6-31-15,3 9-6 0,-3-10-2 0,4 1 0 16,-4-6-2-16,3 5 0 15,0-8 0-15,1 5 0 16,-1-12 1-16,4 3 0 0,0-6 0 0,0-3 0 0,4 3-9 0,-4-13 10 0,3 7-10 16,0-13 10-16,1 6-22 0,-1-9-5 15,8-3-1-15,-4-6-740 16,3-1-148-16</inkml:trace>
  <inkml:trace contextRef="#ctx0" brushRef="#br2" timeOffset="159563.01">31316 2865 2520 0,'0'0'112'0,"0"0"22"16,-10 0-107-16,-1 6-27 0,0 0 0 0,-3 0 0 0,4 7 0 0,-4-1 0 16,-1-2 0-16,-2 12 0 15,-4 0 0-15,-1 3 0 0,-2 0-14 0,-4 6 5 16,-4 4-7-16,0 6-2 0,0-1 0 0,1 1 0 0,-1 3 9 0,-3-10 9 16,3 7-13-16,4-3 5 0,-1-4 8 0,8 7 9 15,0-6-1-15,7-4-8 0,0 0 12 0,7 1-12 16,0-1 12-16,0-3-12 0,7-3 8 0,0-6-8 15,7 3 0-15,-4-9 0 0,4 2 10 0,7-2-10 0,-3-4 8 0,7-2-8 16,-1-1 19-16,4-6-2 0,4 0 0 0,-4 0 0 16,0-10 0-16,4 1 0 0,0-7 0 0,3-3 0 15,0 1-17-15,-3-14 8 0,0 7-8 0,-1-6 0 16,1-7 32-16,0 7 0 0,-4-4 0 0,4-5 0 16,-4 5-32-16,3-9-11 0,-6 3 0 0,0 1 0 15,-1-1 27-15,-3 6 6 0,1-2 1 0,-5 2 0 16,-3 4 7-16,0 3 2 0,0 3 0 15,-3 3 0-15,-1-7-5 0,-3 8-1 0,0 2 0 16,0 3 0-16,-3-6-18 0,-1 3-8 0,-3 0 0 0,4 7 8 31,-4-1-34-31,0 4-7 0,3-4-2 0,-3 4 0 16,0 0-25-16,3-1-4 0,-3 1-2 0,0 6 0 16,4-4-65-16,-4 4-13 0,0 0-2 0,-4 6-541 0,1 0-108 0</inkml:trace>
  <inkml:trace contextRef="#ctx0" brushRef="#br2" timeOffset="159811.15">30893 3297 2361 0,'0'0'210'0,"0"0"-168"0,-4 13-34 0,1-4-8 16,3 1 81-1,3 8 15-15,4-8 2 0,4 6 1 16,-1-7-111-16,5 10-21 0,-1-7-5 0,7 1-1 0,-4-4 18 0,5 1 3 0,2-1 1 0,-2-6 0 31,2 3-35-31,-3-6-6 0,4 4-2 0,-4-8 0 16,4 4-148-16,-4-6-31 0,18-6-5 0,-11-7-2 0</inkml:trace>
  <inkml:trace contextRef="#ctx0" brushRef="#br2" timeOffset="160194.49">31549 2197 2365 0,'-21'0'104'0,"10"0"23"0,-3 0-102 0,0 0-25 0,7 0 0 0,0 3 0 16,3 6 28-16,-3 1 1 0,4-1 0 0,-1 3 0 15,4 7-21-15,-3 3-8 0,3-6 0 0,0 9 0 16,0 0 11-16,3 6-11 0,4 4 12 0,4-4-12 0,10 7 22 0,0 3-2 16,0 3-1-16,4 0 0 0,3-1 0 0,0 11 0 15,4-7 0-15,-4 0 0 0,1-3 9 0,2 3 3 16,1 0 0-16,0 3 0 0,0-6-12 0,-4 15-3 0,-3-12 0 15,-4 7 0-15,0-4 20 0,-7 0 3 0,-3 3 1 0,-4-9 0 16,-4 10-27-16,-6-4-5 0,-8 3 0 0,1-3-8 16,-5-3 8-16,-2 3-8 0,-4-6 0 0,-1 0 0 31,-2-3-28-31,-1 0-10 0,-3-7-2 0,0-2 0 16,-4-1-62-16,0 0-13 0,0-2-2 0</inkml:trace>
  <inkml:trace contextRef="#ctx0" brushRef="#br2" timeOffset="162778.41">4590 16345 345 0,'0'0'15'0,"0"0"4"16,0 0-19-16,-7 3 0 0,7-3 0 0,-7 0 0 15,7 0 454-15,-8 10 87 0,8-10 18 0,0 0 3 0,-3 0-454 0,3 3-90 16,-7 3-18-16,3-3 0 0,4 7 0 0,0-4-9 15,0 0 9-15,4 10 0 0,-4-3 0 0,0-1 0 16,0 7 8-16,7 0-8 0,-7-4 10 0,0 14-10 16,0-7 10-16,-7 0-10 0,7 6 35 0,0-6 1 15,0 3 0-15,-4-3 0 0,-3-3 14 0,7 3 3 16,-3-1 1-16,-1-2 0 0,4-6-33 0,0 3-6 16,0-10-2-16,0 3 0 0,0-9 7 15,0 0 2-15,0 0 0 0,0 0 0 16,0 0 8-16,0 0 2 0,0 0 0 0,0-9 0 15,0-4-32-15,0 1 0 0,0-7 0 0,4 0 0 0,-1 3 0 0,4-6 8 16,-7-6-8-16,4 6 0 0,-4-6 0 0,0 3 0 16,7-3 8-16,-4-4-8 0,-3 7 0 0,4-3 9 15,0 3-9-15,-1-3 8 0,8 6-8 0,-1-3 0 0,-6 3 0 0,6-3 0 16,1 9 0-16,0-3-11 0,3 0 3 0,-4 7 0 16,4-1 8-16,-3 4 0 0,3-1 0 0,0 1 0 15,0 9 0-15,4 0 0 0,-11 0 0 0,11 9 0 16,-8 4-16-16,-3 3-5 0,4-1-1 0,-1 4 0 15,-6 3 10-15,3 0 1 16,-4 0 1-16,5 0 0 0,-8 3 34 0,3 0 6 16,-3-3 2-16,0 0 0 0,0-3-32 0,0 0 0 0,7-7 0 0,-7 1 0 15,0-4 8-15,4 1 0 0,-4-10-8 0,0 0 12 16,0 0 2-16,0 0 0 0,0 0 0 16,10-4 0-16,-10-2-14 0,11-6 9 0,-8-1-9 0,4-3 8 15,-3-6-8-15,7 1 0 0,-11-1-10 16,3-7 10-16,4 7-12 0,-7-3 3 0,7-3 1 0,0 3 0 15,4-3 8-15,-8 9-8 0,8 3 8 0,-8-3-8 16,8 10 8-16,0 0 0 0,-1 6 0 0,4-7 0 16,-3 7 0-16,3-3 0 0,0 6 0 0,4 0 0 0,-4 6 0 15,7-3 0-15,-3 3 0 0,3 1 0 0,-4 2 0 0,5 0 0 16,-1 1 0-16,-4 2 0 0,1-2 0 0,0 9 0 16,-1-4 0-16,-10 4 0 0,11 0 0 0,-7 3 0 15,-4 0 0-15,3 0 0 0,-3 0 0 0,0 0 0 16,4 3 0-16,-4-3 0 0,-7-7 0 0,4 7-13 15,3-6 5-15,-4 0 8 16,1-1-52-16,3-2-2 16,-7 0-1-16,10-4 0 0,-6-6-177 0,-1 6-35 0,8-9-7 0</inkml:trace>
  <inkml:trace contextRef="#ctx0" brushRef="#br2" timeOffset="163357.96">5948 16308 2088 0,'0'0'46'0,"0"0"10"0,-4 0 1 0,4 0 1 0,-7 0-46 0,4 0-12 0,-8-3 0 0,4 3 0 15,0-4 0-15,0-2 0 0,3 3 0 0,-6-3 0 16,3 6 47-16,0-3 10 0,7-4 3 0,-11 4 0 0,8-6 0 0,-4 9 0 15,7 0 0-15,-4 0 0 0,-3 0-36 0,3 0-6 16,-6 0-2-16,3 9 0 0,0-6-6 0,0 7-2 16,-4-1 0-16,4 4 0 0,0-4-8 0,-4 13 0 15,1-3 0-15,3 3 0 0,-11 6 0 0,11-3 0 16,-11-3 0-16,4 6 0 0,4-3 0 0,-1 0 0 16,4 1 0-16,7-8 0 0,-7-2 0 0,7 3 0 15,0-7 0-15,0-2 0 0,7-1 0 16,-7 4 0-16,7-7 0 0,-3-3 0 15,-4-3 25-15,14 0 7 0,-7 0 0 0,11 0 1 0,-8 0-33 0,1-3 0 16,3-3 0-16,-4-1 0 0,8 1 13 0,-7-3-4 16,3-1-1-16,-4-2 0 0,4 9-8 0,-3-7 0 15,0-2 0-15,3 2 0 0,-4-2 0 0,1-4 0 16,3 4 0-16,-7-1 0 0,0-6 0 0,4 0 8 0,-4 7-8 0,0-7 8 16,-4-3-8-16,4 6 0 15,0-2 0-15,-7-1 0 0,4 0 8 0,3 6 0 0,-7 1 0 0,0 3 0 16,0-1-8-16,0 1 8 0,0 9-8 0,0 0 8 15,0 0 0 1,0 0 0-16,0 0 0 0,0 0 0 0,0 9-8 16,0 1-11-16,0 2 3 0,0 4 0 0,0-1 8 0,4 1 0 0,3 0 0 0,0 6 0 15,0-3 0-15,-4 2 11 16,4 1-3-16,7 0 0 0,-10 3-8 0,7-3 0 0,-1 0 0 0,1-6 0 16,-1 3 0-16,8 0 0 0,-8-7 0 15,5 1 8-15,-1 6-27 16,3-7-5-16,1-2-2 0,3-1 0 15,0-6-149-15,-3 3-29 0,0-3-7 0,6-6-797 0</inkml:trace>
  <inkml:trace contextRef="#ctx0" brushRef="#br2" timeOffset="163689.41">6826 16132 3056 0,'0'0'68'0,"-10"-6"13"0,3 6 3 0,-4 0 1 0,4-3-68 0,-4 3-17 0,4-7 0 16,7 7 0 0,0 0-21-16,0 0-8 0,-10 7-2 0,3-4 0 15,0 6-6-15,0 1-2 0,3 2 0 0,-10 7 0 0,3-3 20 0,1 9 4 16,-8 0 1-16,4 3 0 0,-4 3 14 0,-3 1 0 15,7-4 0-15,-11 10 0 0,-3-7 12 0,7 3 9 16,0-5 2-16,0-4 0 0,0 6 7 0,3-9 2 0,-3-3 0 0,3 3 0 16,0-3-32-16,4-7-10 0,0-2 0 0,4-1 0 31,-1-6-66-31,8-3-14 0,-8 0-2 0,4-9-1 16,3 6-132-16,1-16-27 0,6-13-4 0,-3-2-2 0</inkml:trace>
  <inkml:trace contextRef="#ctx0" brushRef="#br2" timeOffset="163901.16">6343 16085 633 0,'0'0'56'0,"0"0"-44"0,0 0-12 0,0 0 0 0,0 0 437 0,0 0 86 16,0 0 17-16,0 0 3 0,3 9-391 0,5 1-79 15,2-7-15-15,-3 6-3 0,4 1-34 0,-1 2-6 16,1 4-2-16,0 0 0 0,3 3 15 0,0 2 4 16,0 1 0-16,3 0 0 0,8 10-20 0,-11-4-3 15,7-3-1-15,-6 6 0 0,2 1-8 16,4-1 0-16,1 0 0 0,-5 1 0 0,4-1 0 15,-3-3 0-15,3-2 0 0,0 5 0 16,-3-9-90-16,3 9-17 0,0-3-3 0,-3-3-1 16,-4 4-101-16,4-4-20 0,-4 3-4 0,0-6-671 15</inkml:trace>
  <inkml:trace contextRef="#ctx0" brushRef="#br2" timeOffset="164522.39">5962 17230 864 0,'0'0'76'0,"0"0"-60"0,0 0-16 0,7-7 0 16,-7-2 269-16,4 0 51 0,-1 5 11 0,1-5 1 16,-1 0-302-16,1-4-61 0,3 4-12 0,-4-1-2 15,1 4 64-15,-1-3 13 0,1-1 2 0,-1 4 1 16,-3 0 56-16,0 6 11 0,0 0 2 0,-3-7 1 0,3 7 3 0,0 0 0 16,-7-3 0-16,3 3 0 0,-6 3-47 0,3-3-9 15,0 10-1-15,-4-7-1 0,0 13-41 0,1-4-9 16,-4 1 0-16,0 5 0 0,-1 1 0 0,-2 6-10 15,-1 4 10-15,4 2-12 0,-11 3 12 16,4 1 0-16,7 6 0 0,-11 3 0 0,15-7 0 0,-11-2 0 16,7 5 0-16,-1-5 0 0,5 3 0 15,3-7 0-15,0 0 0 0,3-6 0 16,1 7 0-16,3-1 0 0,3-9 0 0,1 0 0 16,3 0-25-16,3-3-7 0,-3 0 0 0,8-7-1 15,-5 1 33-15,4-4 0 0,4 0 0 0,0 1 0 0,-4-7-10 0,7-3 2 16,-7 9 0-16,7-9 0 0,-3 0 8 0,-1-9 0 15,8 9 0-15,-7-13 0 0,3 4 0 0,0 0 8 16,4-4-8-16,-8-6 11 0,1-3 18 0,7 0 4 0,-8 0 1 0,1-9 0 16,-4 6-10-16,0-6-1 0,0-1-1 0,4-5 0 15,-11-7 14-15,4 3 4 0,-1 7 0 0,-3-7 0 16,0 0-31-16,0 0-9 0,-7 4 0 0,0-1 0 16,0 7 0-16,0-1 0 0,0 1 0 0,-7 6 0 15,0 3 0-15,4 0 0 0,-4 3 0 0,0 0 0 16,3 4 0-16,-3-1 0 0,0 3 0 0,-4 4 0 15,-3 0 0-15,4-4 0 0,-1 4 0 0,0 5 0 32,1-2-35-32,-1 3-10 0,1 3-3 0,3 0 0 0,-4-3-140 0,1 3-28 0,-1 3-5 0</inkml:trace>
  <inkml:trace contextRef="#ctx0" brushRef="#br2" timeOffset="164828.74">5616 17578 345 0,'0'0'31'0,"0"0"-31"16,0 0 0-16,0 0 0 0,0-7 414 0,0 7 77 0,0 0 15 0,4-9 3 15,-1 9-365-15,8-3-74 0,-8-3-14 0,4 6-4 16,8 6 4-16,-5-6 0 0,1 0 0 0,6 3 0 15,5-3-6-15,-8 9-1 16,7-9 0-16,-7 7 0 0,7-4-26 0,-3 0-6 16,-1 3-1-16,8-3 0 0,-11-3-6 0,7 7-2 15,4-4 0-15,-7 0 0 0,3 3-8 0,0-6 0 0,-3 0 0 0,-1 3 0 16,1-3-10-16,-4 0-4 0,4 0-1 16,-4-3 0-1,7-3-199-15,-7 3-40 0</inkml:trace>
  <inkml:trace contextRef="#ctx0" brushRef="#br2" timeOffset="166093.12">8311 16251 2134 0,'0'0'95'0,"0"0"19"0,0 0-91 0,8 0-23 0,2 0 0 0,-3 0 0 15,4 0 31-15,-1 0 1 0,-3 3 1 0,4 7 0 16,-4 2-16-16,0-2-3 0,0 12-1 0,4 3 0 16,-11 0 3-16,0 9 0 0,7-2 0 0,-7 8 0 15,0 1-16-15,-4-6 9 0,1 12-9 0,3-3 8 0,-7 0 20 0,-4-1 3 16,0 5 1-16,4-1 0 16,0 3-16-16,-3-6-4 0,3 0 0 0,-7-4 0 0,10 1 7 0,-6-6 1 15,2-4 0-15,1 0 0 0,4-9 9 0,3 6 3 16,-4-15 0-16,4 6 0 0,-3-7-32 0,3-2 0 15,7-7 0-15,-7-3 0 0,0 0-10 0,3 0-8 16,4-6-2-16,1-10 0 0,-5 3-1 16,4-5-1-16,-7-4 0 0,0 0 0 15,4-10 22-15,-1-8 12 0,-6 5-2 0,3-9 0 16,0-3 24-16,0 0 5 0,0-3 1 0,0 3 0 16,-4-3-13-16,4 0-3 0,0-4 0 0,0 1 0 15,0 0 13-15,4-1 3 0,3 4 0 0,0-3 0 0,-4 12-15 0,4-3-2 16,7 3-1-16,-7 10 0 0,4 0-22 0,0 9 0 15,-1-10 0-15,1 10 0 0,3 7 0 0,0-1 0 16,4-6 0-16,-4 13 0 0,7-4-10 0,0 4-6 0,7-1-2 16,-6 7 0-16,2 0 4 0,4-3 1 0,1 6 0 0,2 9 0 31,1-6-11-31,0 13-3 0,3-3 0 0,0-1 0 0,-3 10 19 0,-11 0 8 0,4 3-8 0,-4 0 8 16,-7 7 0-16,-3-1 0 0,-4 3 0 0,0-2 0 15,-3 5 0-15,-4-2 0 0,-4 6 0 0,1-7 0 16,-5-3 20-16,1 1 10 0,-3-10 2 0,-1 9 0 15,-6-9-32-15,-1 0 0 0,4-3 0 0,-4 3 0 16,-6-7 0-16,6-2 0 0,-7 0 0 16,0-4 0-16,1 0 12 0,-4-5-4 15,3 2-8-15,0-3 12 0,-3-3-12 0,-4 0 9 0,4-3-9 0,-4-3 8 32,4 2-28-32,-4-5-5 0,4-4-2 0,0-2 0 15,3-1-29-15,4-6-7 0,0-3-1 0,3 0 0 16,4-6-184-16,11-1-36 0,10 1-8 0,3-4-2 0</inkml:trace>
  <inkml:trace contextRef="#ctx0" brushRef="#br2" timeOffset="166525.92">10089 15003 1324 0,'0'0'118'16,"0"0"-94"-16,0 0-24 0,0 0 0 0,0 0 272 0,0 0 51 0,8-6 9 0,-8 6 3 15,3-9-252-15,-3 9-51 16,11 0-9-16,-11 0-3 0,0 0-9 0,0 0-3 0,0 0 0 16,0 0 0-16,0 0-8 0,0 0 0 15,0 0 0-15,0 0 0 0,0 0 17 0,-4 6-1 16,-6-3-1-16,-1 9 0 0,0-2 5 0,-6 2 0 15,-4 7 1-15,-4 0 0 0,-7 6 11 0,0-3 3 0,-6 9 0 0,-5 7 0 16,4-3-7-16,-3 8 0 0,0 8-1 16,3-7 0-16,4 9-12 0,-1 6-3 0,-2-2 0 15,6 2 0-15,-3 7-4 0,6-3-8 16,5 9 11-16,-5-6-11 0,5-3 13 0,10 6-4 0,-4-10-1 0,11 4 0 16,0 0-8-16,3-1 0 0,1-8 0 0,-1-1 8 15,4 0-8-15,0-2 0 0,0-8 0 0,7 8 0 16,0-11-20-16,0 1 4 0,0-6 1 0,1-1 0 15,6-3-21 1,0 7-4-16,3-3 0 0,1-1-1 0,0 7-37 0,6-10-7 0,5 10-2 16,-8-7 0-16,3 7-137 0,5-9-27 0,-1 8-5 0</inkml:trace>
  <inkml:trace contextRef="#ctx0" brushRef="#br2" timeOffset="168583.15">10478 15527 172 0,'0'0'16'0,"-4"0"-16"0,0 0 0 0,4 0 0 15,0 0 81-15,0 0 14 16,-3 0 2-16,-4 0 1 0,7 0-82 0,0 0-16 16,0 0 0-16,0 0 0 0,0-3-16 0,0 3 4 0,0 0 0 0,0 0 0 15,-4-3 47-15,4 3 9 0,7-7 3 0,-7 7 0 16,0 0 69-16,0 0 15 0,0 0 2 0,7-3 1 15,4-3-8-15,-11 6-2 0,-3 0 0 0,3 0 0 16,0 0-41-16,0 0-9 0,0 0-2 0,0 0 0 16,0 0-17-16,0 0-4 0,0 0-1 0,0 0 0 15,0 0-26-15,0 0-6 0,0 0-1 0,0 0 0 16,-8-3-9-16,8 3-8 0,11-6 12 16,-11 6-12-16,0 0 0 0,0 0 0 0,0 0 0 0,0 0 0 15,7 0 0-15,-7 0 0 0,0 0 0 0,0 0 0 16,11-4 15-16,-11 4-4 0,0 0-1 0,0 0 0 15,0 0-10-15,0 0 10 0,0 0-10 0,0 0 10 0,0 0 14 0,0 0 2 16,0 0 1-16,0 0 0 0,0 0-7 0,0 0-2 16,0 0 0-16,0 0 0 0,0 0-6 0,0 0 0 15,0 0-1-15,0 0 0 0,7 0-11 0,-7 0 0 16,0 0 0-16,0 0 0 0,10 0 0 0,-10 0 0 16,0 0 8-16,0 0-8 0,0 0 0 0,0 0 0 15,0 0 0-15,0 0 0 0,0 0 0 0,0 0 0 16,0 0 0-16,0 0 0 0,-3 0 0 0,3 0 8 15,0 0-8-15,0 0 12 16,0 0 7-16,0 0 1 0,0 0 1 0,0 0 0 16,0 0-8-16,0 0-1 0,0 0-1 0,0 0 0 0,0 0 1 0,0 0 0 0,0 0 0 0,0 0 0 15,0 0 2-15,0 0 1 0,0 0 0 0,0 0 0 16,-7 0 8-16,7 0 1 0,0 0 1 16,0 0 0-16,-14-3-1 0,7-3-1 0,7 6 0 0,0 0 0 15,-4 0-12-15,-3 6-3 0,-4-3 0 16,8 1 0-16,-1 2-8 0,-3-3 0 0,-10 6 0 0,3 4 0 15,3-4 0-15,0 10-11 0,-10-6 1 0,4 9 0 16,-1-4 10-16,0 4-10 0,4 0 10 0,-3 7-10 16,-1-4 10-16,0 3 0 0,4 3 8 0,0 4-8 15,0-4 0-15,-4 10 0 0,4-7 0 0,0 4 0 16,-4 3 0-16,4-4-8 0,0 4 0 0,0 3 0 16,0 6 8-16,-4-6 0 0,8 0 0 0,-4 6 8 15,3-9-8-15,0-7 9 0,1 7-9 0,3-3 10 0,0-13-10 16,3 6 0-16,1-9 0 0,3-3 0 15,0 0 0-15,3-3 8 0,1-7-8 0,3 3 8 16,3-5 3-16,1-4 0 0,3 6 0 0,0-9 0 16,4-3 24-16,0-3 5 0,3-4 0 0,0 1 1 0,0-3-27 0,4-4-6 15,-1-9 0-15,5 3-8 0,-1 0 14 0,-3-3-4 16,-1-3-1-16,1 2 0 0,-7-5 8 0,6-7 2 16,1 4 0-16,-7-4 0 0,-8 4-6 15,4-7-1-15,7 7 0 0,-10-7 0 0,-7 0-4 16,3 0-8-16,3 7 11 0,4-7-11 0,-3 0 12 0,-8 7-12 15,-3-7 12-15,4 7-12 0,3-1 17 0,-3-3-3 16,-8 7-1-16,0 0 0 0,8-1-13 0,-8 10 0 16,1-9 0-16,-4 9 0 0,0 0 0 0,0 3-12 15,7-3 12-15,-7 4-13 16,-11 5-16-16,8 0-3 0,10 1-1 0,-8 6 0 16,-6-4-1-16,0 7 0 0,4 0 0 0,-1 3 0 15,4 3-117-15,-7 0-23 0,0 7-5 0</inkml:trace>
  <inkml:trace contextRef="#ctx0" brushRef="#br2" timeOffset="168876.74">10220 16044 1843 0,'0'0'164'0,"0"0"-132"0,0 0-32 0,-7 7 0 15,7-7 256-15,-7 3 45 0,7-3 9 0,0 0 2 16,0 0-285-16,-4 6-57 0,4-6-11 0,0 9-3 16,0-9 4-16,4 7 0 0,3 2 0 0,0 0 0 15,4 1 40-15,3-7 0 0,0 3 0 0,3-3 0 0,1 4 14 0,3-4 2 16,11-3 0-16,-7 0 0 0,-4 0 6 0,4 0 2 16,6 0 0-16,-2-3 0 0,-5-4-13 0,1 7-3 15,-4-9 0-15,4 9 0 0,-1-6-8 0,-6-1-16 16,-7-2 4-16,6 0 1 15,1 2-151-15,0-2-30 16,-4 0-7-16</inkml:trace>
  <inkml:trace contextRef="#ctx0" brushRef="#br2" timeOffset="169384.43">11296 15226 1152 0,'0'0'102'0,"0"0"-82"0,0 0-20 0,0 0 0 16,0 0 260-16,0 0 47 0,0 0 9 0,0 0 3 15,0 0-226-15,-4 6-45 0,1 4-8 0,-1 5-3 0,-6 1-17 0,6 6-4 16,4 9-1-16,0 1 0 0,-7 5-15 0,4 4 0 16,-1 3 0-16,4 3 0 0,0 3 0 0,0 13 9 15,-3-1-9-15,3 4 8 0,3 3 16 0,-3-3 4 16,-7 0 0-16,7-3 0 0,0 6 19 0,-3-10 4 16,-1 4 1-16,1-3 0 0,-1-4-32 0,4-3-7 0,0-2-1 0,-4-8 0 15,1-2-12-15,3-9 0 0,7-1 0 0,-3 3 0 16,-4-5-15-16,0-7-5 0,3 0-2 0,1-4 0 31,-1-5-162-31,1-1-33 0,-1-5-7 0</inkml:trace>
  <inkml:trace contextRef="#ctx0" brushRef="#br2" timeOffset="170515.23">12033 15662 756 0,'0'0'33'0,"0"0"7"0,0 0-32 0,7-10-8 0,0 10 0 16,0-9 0-16,-3 6 76 0,-1-7 14 0,1 7 2 16,0-3 1-16,-1 3-21 0,-3 3-4 0,0 0 0 0,0 0-1 15,0 0 4-15,0 0 1 0,0 0 0 0,0 0 0 0,0 0-8 0,0 0 0 16,7 3-1-16,-3 6 0 0,-1 1 9 16,-3-7 1-16,4 6 1 0,-1 1 0 0,-3-1 4 0,0 1 1 15,0-1 0-15,0-3 0 16,-3 4-18-16,3 8-3 0,-4-5-1 0,-3 6 0 15,4 0-39-15,-1 3-8 0,1 0-2 0,-1 3 0 0,-3 6 1 0,0 0 0 16,-7 10 0-16,3 0 0 0,-3 0-9 0,0 3 0 16,0-1-10-16,-4 11 10 0,4-4 0 0,-4 0-9 15,4-3 9-15,0 3 0 0,0-6 0 0,0-3 0 16,0-7 0-16,3 4 0 0,1-13 15 0,3 7 1 0,-4-11 1 16,8-2 0-16,-4-6-2 0,3 6-1 0,4-10 0 0,-4 0 0 15,4-9-30-15,0 0-5 0,0 0-2 0,0 0 0 31,0 0-23-31,-3-6-5 0,-1-6-1 0,4-7 0 16,0 6-12-16,0-9-4 0,4-6 0 0,-4-3 0 16,3-4 22-16,1-6 4 0,3 1 1 0,-3 2 0 0,3-9 29 0,0 3 12 0,-4 3-8 0,4-3 8 15,-3 4 11-15,-1 5 7 16,1-6 2-16,-1 1 0 0,4 5 28 0,1 1 7 16,-8-4 1-16,3 7 0 0,1-4 0 0,-1 4 0 0,1 3 0 0,-1-4 0 15,1 7-10-15,3-3-2 0,0 6 0 0,3 0 0 16,-3 3-18-16,0-3-4 0,4 0-1 0,3 4 0 15,0-4-4-15,4 6-1 0,0-3 0 0,-1 0 0 16,8-3-6-16,-4 4-2 0,4 2 0 0,-1-3 0 16,1 0-8-16,3 7 0 0,-3-7 0 0,3 6-11 0,-3 4 11 15,0-1 0-15,-1-2 8 0,1 12-8 16,0-3 0-16,-1 3-8 0,5 3 0 0,-5 6 0 0,8 4 8 0,-7 6-10 16,0 3 10-16,-1 0-10 0,-3 9 10 0,1 0-10 15,-1 1 10-15,-4 2-10 0,1 7 10 0,-4 6 0 16,4-9 0-16,-4 12 0 0,-4-6 0 0,5 6-8 15,-5-6 0-15,1 0 0 0,-4-4 8 0,-4 4-8 16,1-6 8-16,-4-4-8 0,0 4-2 16,-7-3 0-16,0-1 0 0,-4-3 0 15,-7 1 10-15,1-1 9 0,-4 1-1 0,-4-1-8 16,-3-3 17-16,-4-3-3 0,0 3-1 0,-3-3 0 0,0-3 1 0,3-3 0 16,-3 0 0-16,3-3 0 0,0-7-14 0,0 1 0 15,4-1 0-15,-4-6 0 0,-3-3 0 0,7 10-16 16,-4-10 3-16,4-4 1 15,-4-2-36-15,4 3-6 0,-4-6-2 0,4 5 0 16,0-2-184-16,3-3-36 0,-24-7-8 0,10 10-580 0</inkml:trace>
  <inkml:trace contextRef="#ctx0" brushRef="#br2" timeOffset="171424.98">12601 14862 806 0,'0'0'72'0,"0"0"-58"0,0 0-14 0,0 0 0 15,0 0 247-15,0 0 46 16,0 0 10-16,0 0 1 0,0 0-168 0,7 0-35 15,7-6-6-15,-3 0-2 0,3 6-29 0,0-4-5 16,0-2-2-16,7 12 0 0,1-2-16 0,-1 2-3 0,4 0-1 0,-1 3 0 16,1 7-17-16,3 0-3 0,0 6-1 0,8 6 0 15,2-3 6-15,-2 13 1 0,3 6 0 0,-4 0 0 16,4 9-23-16,-4 6 0 0,4 4 0 0,-8 0 0 16,1 3-12-16,-4 0 4 0,-3 3 0 0,-4 0 0 15,-7 3 24-15,0 3 6 0,-3-3 1 0,-4-3 0 16,-3-3 1-16,-4-10 0 0,0 7 0 0,-4-3 0 15,-3-4 3-15,0-3 1 0,-7 1 0 16,0-1 0-16,0-3-16 0,-4 0-4 16,-7-6 0-16,1 0 0 0,-5-3-22 0,5-7-5 0,-4 7-1 0,-4-9 0 31,0-1-118-31,0 0-24 0,4-3-5 0</inkml:trace>
  <inkml:trace contextRef="#ctx0" brushRef="#br2" timeOffset="176095.17">2554 16270 2098 0,'0'0'93'0,"0"0"19"16,0 0-89-16,-3 0-23 0,3 0 0 0,-11 0 0 0,11 0 0 0,0 0 0 15,0 0 0-15,-4-6 0 0,-3 3-12 0,4-4-6 16,-1 4-2-16,-6-3 0 16,10 3 20-16,-11-7-12 0,11 1 12 0,-10 6-10 15,6 0 10-15,-3-4 0 0,4-2 10 0,-8 9-10 16,7-9 22-16,-6 9-2 0,-1 0 0 0,-3 0 0 0,4 6-3 0,-1-3-1 15,-3 6 0-15,-7 4 0 0,7 6-16 0,-8 0 0 16,1 3 0-16,4 3-9 0,-8-6 9 0,4 9-10 16,0-3 10-16,3-3-10 0,4 0 10 0,-7 6 0 15,10-6 10-15,-3 0-10 0,3 0 15 0,1-3-3 16,6 3-1-16,-3 0 0 0,4-4-11 0,3 4 10 16,0-3-10-16,3 3 10 0,4 3-10 0,-7-6 0 0,11 3 0 0,-4 0 0 15,3 0-16 1,1-3 0-16,0 3 1 0,-1-4 0 0,4-5 5 0,-3-1 1 15,3-5 0-15,-3-4 0 0,3 3 9 0,0-6-8 0,3-6 8 0,-2 3-8 16,-1-4 28-16,-4-5 7 0,1 3 1 0,-1-7 0 16,-2 0 9-16,9-6 3 0,-10 0 0 0,4 3 0 15,6-3-1-15,-10 1 0 16,4-5 0-16,0-2 0 0,-1 6-12 0,1-6-3 16,-1 3 0-16,-6-3 0 0,-1 6-10 0,5 0-2 0,-5 0-1 0,4 3 0 15,-7 7 16-15,0-1 3 0,0 4 1 0,0-1 0 16,0 1-8-16,0 9-2 0,0 0 0 0,0 0 0 15,0 0-7-15,0 0-2 0,0 0 0 0,0 0 0 16,4 15-12-16,-1-2 0 0,4 0 0 0,-3 5-10 16,3-2 2-16,3 3 0 0,-6 3 0 0,6 0 0 15,1-3 8-15,-4 3 0 0,11-1 0 0,-8 1-8 0,-3-3 0 16,11 3 0-16,-11-3 0 16,4 0 0-1,6-4-44-15,-10 4-9 0,11-6-2 0,-11-4 0 16,0 4-24-16,4-4-5 0,-1 1 0 0,-6-1-601 0,-4-9-120 0</inkml:trace>
  <inkml:trace contextRef="#ctx0" brushRef="#br2" timeOffset="176552.36">2815 16496 1152 0,'0'0'102'0,"0"0"-82"0,0 0-20 0,0 0 0 15,0 12 342-15,0-2 64 16,7-1 13-16,-3 4 2 16,-4-4-379-16,3 10-76 0,4-6-15 0,4 5-3 0,-8-5 32 0,8 6 8 0,-7-1 0 0,6-2 1 15,1 0 0-15,-1 0 0 0,1-7 0 16,-8 3 0-16,8 4 11 0,0-3 0 0,-8-10 8 16,1 6-8-16,-4-9 36 0,7 10 4 15,-7-10 0-15,0 0 0 0,0 0 8 0,0 0 3 0,0 0 0 0,0 0 0 16,0 0 5-16,0 0 0 0,0 0 1 0,3-3 0 15,-3-4-30-15,0-2-7 0,0-4 0 0,0 1-1 16,-3-7-1-16,3 6 0 0,-7-5 0 0,3-4 0 16,1 0-7-16,-4-7-2 0,3 8 0 0,4-11 0 15,-7 7 5-15,3-3 1 0,1-4 0 0,-4 7 0 16,3-3-15-16,4 6 11 0,0-6-11 0,0 6 10 16,0 0 0-16,0 10 0 0,0-7 0 0,0 3 0 0,4 0-10 0,6 4 0 15,-10 2-10-15,11 1 10 16,-7-4-28-16,6 10 1 0,1-3 0 0,-1-3 0 15,4 9-101-15,-3 0-21 0,3 0-4 0,7 0-1 16,-7 0 51-16,0 6 11 0,1-3 1 0,2-3 1 16,1 9-48-16,0-2-10 0,6-4-1 0,-10 0-1 15,0 6 51-15,1 1 11 0,2-7 1 0,1 6 1 16,-1 1 44-16,-2-1 9 0</inkml:trace>
  <inkml:trace contextRef="#ctx0" brushRef="#br2" timeOffset="177186.28">3725 16314 2131 0,'0'0'94'0,"0"0"20"0,0 0-91 0,0 0-23 0,-7-6 0 0,0 3 0 16,7-7 176-16,0 10 30 15,0 0 6-15,-7-3 2 16,4-3-222-16,-4 3-45 0,3-4-9 0,-7 4-2 15,8-6 2-15,-4 9 0 0,-4 0 0 0,4 0 0 0,0 0 32 0,-3 9 6 0,-4-6 2 0,-1 7 0 16,1-1 22-16,-3 4 0 0,-1 6 0 0,-7-7 0 16,4 7 31-16,0 3 7 0,3-3 2 0,-3 3 0 15,-4 0-13-15,11-1-3 0,-3 1 0 0,3 0 0 0,0-3-12 16,-1 3-2-16,8-3-1 0,4-6 0 0,-4 5-9 0,7-5-16 16,7 6 4-16,-7-10 1 15,10 4-16-15,5-10-3 0,-5 6-1 0,4-3 0 16,0-2-3-1,7-4-1-15,-3-4 0 0,0-2 0 0,-1 3 35 0,1-3 11 0,0-1 0 0,-1-2 0 16,-3 0 17-16,-3-1 4 0,-4 1 1 0,4-1 0 16,-4-2-9-16,3 3-3 0,-10-4 0 0,7 4 0 15,-7-4 4-15,7 0 1 0,-7-2 0 0,0 2 0 16,0-6-7-16,0 7-2 0,0-7 0 0,0 7 0 0,0-7-17 16,0 3 0-16,0 0 0 0,4 1 0 0,-4-1 0 0,0 3 0 15,0 4 0-15,0-3 0 0,0 8 0 0,0 4-9 16,7-6 1-16,-7 6 0 0,0 0 8 0,0 0-8 15,0 0 8-15,0 0-8 0,0 0 8 0,0 0 0 16,4 10 8-16,-1 2-8 0,4 4-14 0,-7-1-7 0,4 14-2 0,3-4 0 16,-4 3 12-16,4 3 3 0,0-6 0 0,0 7 0 15,4-1 8-15,-8 0 0 0,8 1-9 0,0-1 9 16,-1 1 0-16,4-1 0 0,0 7-9 0,-3-4 9 16,0-3 0-16,-1 4 0 0,4-4 0 0,-3 1 0 15,-4-1 0-15,0 0 0 0,4 1 0 0,-8-1 0 16,8 4 0-16,-11-4 0 0,0 0 0 0,0 10 9 15,-4-3-9-15,-3-1 8 0,-3-5-8 0,-1 8 8 16,4 1 0-16,-11 0 0 0,1-7 0 0,-1 1 0 16,0-4 16-16,4 1 4 0,-7-1 0 15,-4-3 0-15,1-9-10 0,-1-3-2 0,0 6 0 0,-3-13 0 16,-4 7-24-16,4-10-6 0,-4 0-1 0,-3-6-1217 16</inkml:trace>
  <inkml:trace contextRef="#ctx0" brushRef="#br2" timeOffset="178585.63">21269 3463 1440 0,'-7'0'128'0,"0"0"-103"16,-7 0-25-16,3-6 0 0,-3 3 133 0,0 3 22 0,-4-3 4 15,1 3 1-15,-1-6-140 0,-3 12-28 16,0-3-6-16,0-3-1 0,-4 3 15 0,4 3 0 16,3-6 0-16,-3 4-9 0,0 2 9 0,7-3-8 15,-8-3 8-15,8 9-8 0,0 1 8 0,0-7 0 16,-4 9 0-16,4 4-8 0,0 0 8 0,-3 3 0 0,2-1-9 0,1 4 9 15,0 0 0-15,0 0-11 0,0 0 11 0,3 6-8 16,4-9 8-16,-3 3 0 0,3 0 8 0,3-6-8 16,1 3 0-16,3 0 0 0,0-7 0 0,3-3 0 15,4 1 11-15,0-7-3 0,0 10 0 0,0-13 0 16,4 0 4-16,3 0 0 0,-3-7 0 0,3 1 0 16,-4 3-4-16,5-7 0 0,2 1 0 0,-3 0 0 0,0-1-8 0,1-2 10 15,-1-1-10-15,0 1 10 0,0-4-2 0,-4 3 0 16,5 1 0-16,-5-7 0 0,1 0 0 0,-4 4 0 15,-4-1 0-15,4 0 0 16,-3-3 2-16,-1 7 0 0,-3-7 0 0,-3 6 0 16,3-5 14-16,-4-1 2 0,1 6 1 0,-1 1 0 0,1-7 9 0,-1 6 1 15,1 4 1-15,3 0 0 16,-4-1 2-16,4 4 1 0,-3 0 0 0,3 6 0 16,0-4-21-16,0 4-5 0,0 0-1 0,0 0 0 15,0 0-14-15,0 4 0 0,0 14 0 0,3-5-10 0,-3 0 10 0,0 5-12 16,4 1 12-16,-4-3-12 0,0 9 12 0,3-3-8 15,1 0 8-15,-1 0-8 0,1 3 8 0,-1-9 0 16,1 5 0-16,-1-2 0 0,4-3 0 0,-3 6 0 0,0 0 0 0,3-13 8 16,-4 10-8-16,4-6 0 0,0-4 0 0,0 0 0 31,4 1-20-31,-4-7-8 0,3 10-1 0,1-13-1 16,-4 9-14-16,4-3-4 0,-1-3 0 0,1 10 0 15,-4-13-124-15,0 9-26 0,-3-2-5 0,-1-4-593 0</inkml:trace>
  <inkml:trace contextRef="#ctx0" brushRef="#br2" timeOffset="179036.55">21325 3815 2012 0,'0'0'44'0,"0"0"10"0,0 0 2 0,0 0 0 0,-3 6-45 0,3 3-11 15,0-2 0-15,-4 2 0 0,4 4 12 0,-3-7 0 16,3 3 0-16,0-9 0 0,0 3-12 0,0-3 0 16,0 0 0-16,0 13 0 0,0-13 9 0,0 0 3 15,0 0 1-15,0 0 0 0,0 0 22 0,0 0 4 16,0 0 1-16,0 0 0 0,3-13 33 0,1 10 7 15,-4-12 2-15,3 2 0 16,-3-3-10-16,4-2-1 0,-1-1-1 0,1 0 0 0,-4-6-22 0,4 3-4 16,-4-6 0-16,0 6-1 0,3-10-18 0,1 10-3 0,-4-3-1 0,3 0 0 15,1 3-13-15,-1 0-8 16,-3 0 8-16,4 10-8 0,-4-7 0 0,3 6 0 16,4-5 0-16,-3 5-8 0,-1 1 8 0,1 2-10 15,3-6 10-15,0 10-10 0,4 0 10 0,-1-3-13 16,1 2 5-16,3 1 8 0,0-3-19 0,0 9 4 0,4 0 1 0,-1-4 0 31,1 4-26-31,0 0-4 0,-1 0-2 0,1 0 0 16,3 4-110-16,-3-4-23 0,-4 9-4 0,0 0-860 15</inkml:trace>
  <inkml:trace contextRef="#ctx0" brushRef="#br2" timeOffset="179689.17">21936 3567 748 0,'0'0'33'0,"0"0"7"0,0 0-32 0,0-6-8 15,3-4 0-15,-3 7 0 0,0 3 312 0,7-6 60 16,-3 0 12-16,3-1 2 0,-4-2-313 0,4-4-62 16,1 10-11-16,2-6 0 0,-3 3-21 0,0-7 1 15,4 4 1-15,-1 5 0 16,1-5-16-16,-7 0-3 0,-1-1-1 0,4 7 0 0,-3-3 23 0,-1-7 5 16,-6 10 1-16,3-3 0 15,-4-4 41-15,1 7 8 0,-4 3 1 0,-4 0 1 0,-3-3-5 0,0 6 0 16,0-3-1-16,-8 10 0 0,-2-7 12 0,-1 6 2 15,4 4 1-15,-4-7 0 0,-7 3-6 0,8 4-2 16,-1 0 0-16,0-4 0 0,4 10-27 0,0-7-6 16,0 7-1-16,7-3 0 0,3 3-8 0,4-1 0 15,-3 4 0-15,6-3 0 0,0 6-12 0,4-3 1 0,-3-3 1 0,-1 3 0 16,4-3 10-16,7-3 0 0,1 2 0 0,-1 1 0 16,-4 0 0-16,8-6-8 0,6-1 8 0,1 1 0 15,3-7 0-15,-3-3 0 0,3 3 0 0,4-6 0 16,6 0 8-16,-2-6 0 0,-8 3 0 0,3-3 0 15,5-1 9-15,-5-2 3 16,-2 0 0-16,-5-1 0 0,4-2 8 0,1-4 3 16,-8 0 0-16,3-3 0 0,-3 7 0 0,0-7 0 15,1-3 0-15,-5 0 0 0,1 3-14 0,-4-3-2 0,7-3-1 0,-7 6 0 16,-3-9-6-16,-1 6-8 0,-3 0 11 0,0 4-11 16,0-4 0-16,-7 6 0 0,0 0 0 0,-4 1 0 15,4 5-13-15,0-9 3 0,-7 10 1 0,4 6 0 16,-1-7 9-16,4 1 8 0,0 6-8 0,0-3 11 15,-4 2-11-15,8 4 0 0,3 0 0 0,0 0 0 0,-11 0 15 0,4 4 4 16,7-4 1-16,0 9 0 0,-3 0-7 0,-1 4-1 16,4-4 0-16,4 10 0 0,-1-3-12 15,4 9 0-15,-7-3 0 0,4 3 0 0,6 3 0 0,1 4 0 16,-1 2 0-16,-3-3 0 0,0 13 0 0,4-3 0 16,3 0 0-16,-7-7 0 0,-3 7 0 0,6 3-13 15,1-3 2-15,0 3 1 0,-8-4 10 0,1 11 0 16,6-11 0-16,-3 7 0 0,-3-3 0 0,-1 3 14 15,1 7-3-15,-1-14-1 0,1 4-10 16,-8 0 8-16,-3 0-8 0,4-3 8 16,-1 9 8-16,-6-15 0 0,-1 8 1 0,-3-2 0 0,-4 0-5 0,4 0-2 15,0-7 0-15,-7 7 0 0,-4-10 2 0,1 1 1 16,2-1 0-16,-9-6 0 16,-8 0-45-16,0-9-10 0,0 3-2 0</inkml:trace>
  <inkml:trace contextRef="#ctx0" brushRef="#br2" timeOffset="184759.32">14654 16157 2282 0,'0'0'101'0,"0"0"21"0,0 0-98 0,0 0-24 16,0 0 0-16,0 0 0 0,0 0 19 0,11 0-2 0,0 0 0 16,-1 0 0-1,4-3-36-15,0 3-7 0,4 0-2 0,3 0 0 0,0-6 28 0,8 6 0 16,-5 0 0-16,8 0 8 0,0-3 0 0,3-4 0 0,-3 7 0 0,7 0 0 16,-4-3 1-16,7-6 1 0,1 9 0 0,-5-3 0 15,1-4-10-15,0 7 0 16,0 0 0-16,0-3 0 0,-4 3-13 0,-3-6-5 15,-1 6-1-15,-2 0 0 16,-8 0-49-16,0 0-11 0,0 0-1 0,-3 0-540 0,-4 0-107 0</inkml:trace>
  <inkml:trace contextRef="#ctx0" brushRef="#br2" timeOffset="185074.52">14771 16502 2347 0,'0'0'52'0,"0"0"10"0,0 0 2 0,0 0 2 0,0 0-53 0,0 0-13 0,0 0 0 0,10 3 0 15,5 0-24-15,-5-3-7 0,4 0-1 0,0 0-1 0,0 0 21 0,1 0 4 16,2-3 8-16,1 3-13 0,-1-9 33 0,5 9 6 16,2-10 2-16,1 1 0 0,0 6 8 0,-1-7 3 0,8 1 0 15,0 6 0-15,7-6-28 0,-4-1-11 16,-3 10 8-16,-1-9-8 16,8 9-20-16,0 0-8 0,3 0-3 0,-3-3-679 0,4 3-136 15</inkml:trace>
  <inkml:trace contextRef="#ctx0" brushRef="#br2" timeOffset="186014.98">17318 16022 1609 0,'0'0'35'0,"0"0"7"0,-7 0 2 0,0-3 2 0,3 3-37 0,4 0-9 0,0 0 0 0,0 0 0 16,-7-9 0-16,7 6 10 0,0-4-10 0,4-2 10 15,-1 3 7-15,1-1 2 0,-1-2 0 0,1 0 0 16,-1-4 5-16,1 4 0 0,-1-1 1 0,1 4 0 0,-4 0 43 0,0-4 9 15,0 7 2-15,-7-6 0 0,3 6-12 0,-3-4-3 16,0 7 0-16,-3 0 0 0,-1-3-46 0,0 3-10 16,-3 3-8-16,0-3 12 0,0 7-12 15,0-4 0-15,0-3-10 0,-4 9 10 0,4-6-8 16,-3 7 8-16,-1 2 0 0,0 4-9 16,4-4 9-16,-7 1 0 0,3 6-9 0,-3 0 9 15,0-4 0-15,3 14-9 0,1-7 9 0,-4-1 0 16,3 8 0-16,0-4 0 0,1 6 0 0,3-9 0 15,-1 9-8-15,5-9 8 0,3 7-12 0,0-7 12 0,3-4 0 0,1-2 8 16,3 0 0-16,3-4 1 0,1 1-9 0,-1-4 0 16,4-6 0-16,4 7-11 0,-1-10 11 0,5 0 16 15,-1 0-4-15,0-3-1 0,0-4 3 0,4 4 1 16,-1-6 0-16,1-1 0 0,-1-2 15 0,1-1 3 0,-4-5 1 0,4 5 0 16,-4-6-11-16,0 7-3 0,-3-1 0 15,-1-6 0-15,1 0-12 0,-1 7-8 16,-6-7 8-16,3 7-8 0,0-1 8 0,0-6-8 0,-3 10 10 15,-1-4-10-15,-3 1 0 0,4 2 0 0,-4 1 0 0,0-1 0 16,0 7 0-16,0-3-8 0,0-3 8 0,0 9 0 16,0 0 0-16,0 0 0 0,0 0 0 0,0 0 0 15,0 0-10-15,3 9 2 16,4 0 0-16,0 1 0 0,0 2 8 0,0-2 0 16,4 9 8-16,0-7-8 0,-1 10 8 0,1-9-8 0,-1 5 8 0,1 1-8 15,3-3 12-15,0 3-1 0,-3 0-1 0,-1-7 0 16,4 7-10-16,-3-6 0 0,3-1-10 0,-3-3 10 15,-4 1-26-15,3-1 1 0,-3-6 0 0,4 7 0 32,0-10-137-32,-1 0-27 0,-3 0-6 0,0 0-721 0</inkml:trace>
  <inkml:trace contextRef="#ctx0" brushRef="#br2" timeOffset="188872.24">17709 16270 2444 0,'0'0'108'0,"0"0"23"0,0 0-105 0,0 6-26 0,0-6 0 0,0 10 0 15,4 5 0-15,-4-2-19 0,7 0 3 0,-7 5 1 32,4-5-29-32,-1 6-7 0,1-7-1 0,-4 1 0 15,0-4-4-15,0 4-2 0,0-7 0 0,0-6 0 0,3 9 58 0,-3-9 12 0,0 0 3 0,0 0 0 16,0 0 66-16,0 0 14 0,0 0 2 0,0 0 1 16,4-9-2-16,-1 0 0 0,1-1 0 0,-4-2 0 15,0-7-26-15,0-3-6 0,-4 3 0 0,1-3-1 0,-1 0-45 0,1 0-9 16,-1-6-1-16,-3 6-8 0,4-9 9 0,-5 9-9 15,5-10 0 1,-1 1 9-16,1 6-9 0,-1-6 0 0,-3-1 0 0,7 1 8 0,0-1-8 0,0 1 0 16,4 0 0-16,-1 9 0 0,1-6 0 0,-1 6 0 15,4 9 0-15,1-6-11 0,-1 4 11 0,3-1-8 16,1 10 8-16,-1-4-8 0,-3 4 0 0,7 3 0 16,1 3 0-16,-1 0 0 0,0 0-8 0,0 0-2 15,0 0 0-15,0 3 0 16,4-3-124-16,-4 0-25 0,0 6-5 0,-3-3-941 0</inkml:trace>
  <inkml:trace contextRef="#ctx0" brushRef="#br2" timeOffset="189540.25">18306 15900 57 0,'0'0'0'0,"0"0"0"0,0 0 0 0,0 0 0 0,0 0 0 0,7 0 0 15,-7 0 124-15,7 0 19 0,0-6 4 0,-7 6 1 16,7-3-8-16,3-4-2 0,-6-2 0 0,3 6 0 16,0-7-24-16,0 7-5 0,-3-3-1 0,3-3 0 15,-4-4 4-15,1 4 1 0,-1 6 0 0,-3-7 0 16,0 10-13-16,0 0-4 0,0-3 0 0,-3-3 0 16,-1 3-24-16,-3-4-4 0,0 7-2 0,-3 0 0 15,-1 0-37-15,0 7-7 0,-3-4-2 0,0 3 0 16,0-3-8-16,-4 10-1 0,1-4-1 0,-1 4 0 15,4-4-10-15,-4 10 0 0,1-7 0 0,-1 4-11 16,8 0 11-16,-5 3-10 0,5-7 10 0,-1 7-10 0,4 0 10 0,0-4 0 16,4 4-9-16,-1 0 9 0,4-3 0 0,0 3 0 15,0-7 0-15,4 7 0 0,-1-7 0 0,1 4 0 16,3-10-9-16,0 10 9 0,3-10 0 0,1 4 0 16,-4-10 0-16,7 9 0 0,-3-9 0 0,-1 0 0 15,1-3 8-15,3-3-8 0,-3 6 17 0,-1-3 1 16,1-7 0-16,-1 7 0 0,1-3 18 0,-1-4 3 15,-2-2 1-15,-1 2 0 0,0-2-13 0,0-1-3 16,0-2 0-16,0 2 0 0,-4 1 7 16,4-1 1-16,0-3 0 0,-3 4 0 0,0 2-32 0,-1 1 0 15,1-4 0-15,-4 4 0 0,0 9 0 0,0 0 0 16,0 0 0-16,0 0 0 0,0 0 0 0,0 0 0 0,0 0 0 0,0 0 0 16,0 0 0-16,7 9 0 15,0-2 0-15,0-1 0 0,-4 3 0 0,1 1 0 16,3-1 0-16,0 4 0 0,0-4 0 0,0 10 0 15,0-3 0-15,0 2 0 0,4 1 0 0,-1 6 0 0,1 4 0 0,3-4 0 32,-3 12-20-32,3-2-9 0,-4 2-3 0,1 1 0 0,-1 3 32 0,1-4 0 0,-4 1 0 0,0 3 0 15,0 0 0-15,-3-7 0 0,-1 4 0 0,-3-4 0 16,-3-2 0-16,-1 8 0 0,1-8 0 0,-8 2 0 16,0-2 0-16,1-1 0 0,-1-3-8 0,1-3 8 15,-4 7 0-15,0-4 0 0,-8-3 0 0,1-3 0 0,0 6 0 0,-7-6 0 16,3 0 0-16,0-3 0 0,-3-7 0 0,3 1 0 15,1-4 0-15,-4 1 0 16,3-1-9-16,-3-6-3 0,3-3 0 0,0-3 0 31,-3 0-79-31,3-6-16 0,1-7-3 0,2 3-1 0,1-5-94 0,7-8-19 0</inkml:trace>
  <inkml:trace contextRef="#ctx0" brushRef="#br2" timeOffset="190207.48">18669 15985 2754 0,'0'0'122'0,"0"0"25"0,0 0-118 0,0 0-29 0,0 0 0 0,0 0 0 16,4 6 10-16,3 3-10 0,3 1 10 0,1 2-10 31,-1-2-16-31,1-1-8 0,0 4-3 0,-1 6 0 15,1-7-3-15,-4-3-1 0,3 10 0 0,-3-6 0 0,-3-1 14 0,-1 7 2 0,1-6 1 0,-4 2 0 16,0-2 26-16,-4-1 4 0,1-2 2 0,-1 2 0 16,-6-2 18-16,6-7 3 0,-3 6 1 0,7-9 0 15,-10 0 4-15,3 0 0 0,0 0 1 0,-1-3 0 16,1-6-15-16,4-1-3 0,-1 1-1 0,1-4 0 16,6 1-12-16,-3-7-2 0,7 7-1 0,0-10 0 15,1 0-11-15,2 0-14 0,1-3 3 0,-1 0 1 16,4-4-2-16,0 4-1 0,1-3 0 0,2 6 0 15,-3 0-1-15,0 3 0 0,1-3 0 0,-1 7 0 16,-4-1 14-16,1 3 0 0,-1 1 0 0,-3 6 0 16,1-4 0-16,-1 7 0 0,3 3 9 0,-3 0-9 0,4 0 0 0,-1 0 0 15,-3 10 0-15,1-7 0 0,-1 6 9 0,3 4 3 16,4-4 0-16,-3 7 0 16,-1-4-33-16,5 1-7 0,-1-1 0 0,-4-2-1 0,1 2 29 0,3 4 0 15,-3-7 0-15,3-2 0 0,-4 2 19 0,1 0 9 16,-4-2 3-16,0-1 0 0,3-6-31 0,-10 0 8 15,11 0-8-15,-4 6 0 0,4-6 0 0,-1-6 0 16,-3 6 0-16,4 0 0 16,3-3 0-16,-3-7 0 0,-1 7 0 0,1-3 0 0,-1-3 0 0,1 5 0 0,0-5 0 0,-1 0 0 15,1 6 0 1,-1-4 0-16,4 4 0 0,-7 3 0 0,4-3 0 16,-4-3 0-16,0 6 0 0,0 6 0 0,0-3 0 0,0-3 0 0,0 3 0 15,4 7 0-15,-4-10 0 0,4 9 0 0,-1-3 0 16,1-3 0-16,-1 1 9 0,4 2-1 15,-3-3 0-15,0 3 0 0,-1-3-8 0,1 7 0 0,3-1 0 0,-7 1 0 16,4-1 0-16,-1 4 0 0,-3-1 0 0,-3 1 0 16,-1 2-11-16,4 1 11 0,-3-7-8 0,-1 10 8 15,1-6-19-15,-1-1 2 0,1-2 0 0,-1-1 0 16,5 4-15-16,-5-7-4 16,-3-6 0-16,0 0 0 0,11 3-87 0,-4-3-17 0,3 0-4 0,1-9-588 15,-1 6-116-15</inkml:trace>
  <inkml:trace contextRef="#ctx0" brushRef="#br2" timeOffset="190788.3">19999 15906 172 0,'0'0'16'0,"0"0"-16"16,0 0 0-16,0 0 0 0,0-3 547 0,-4-6 106 15,4-1 22-15,0-2 4 0,0-1-553 0,0 4-110 16,0-4-16-16,4-2-16 15,0 2-1-15,-1 4 0 0,-3-1 0 0,4-2 0 0,-4 2 4 0,3 1 1 16,-3 6 0-16,0 3 0 0,0 0 0 0,0 0 1 16,0 0 0-16,-7 0 0 0,-4 3 11 0,4-3 9 15,-3 9-1-15,-1-2-8 0,1-4 32 0,-1 9 0 0,0-2 0 0,4 2 0 16,-3 7 7-16,3-6 1 0,-4 2 0 0,4 1 0 16,4 0-26-16,-1-1-5 0,1 4-1 0,-1-6 0 15,1 9-8-15,3-4 0 0,0 4 0 0,0 0 0 16,3-3 0-16,1 3-11 0,-4-3 3 0,3-7 0 31,4 10-20-31,-3-6-3 0,-1-3-1 0,4-1 0 0,0 1 32 0,0-4 0 16,-3-3 0-16,3 1 0 0,0-1 0 0,0-3 8 15,-7-3-8-15,7 0 10 0,0 0 12 0,0-3 2 0,4-3 1 0,-4 3 0 16,3-7-13-16,1 7-4 16,0-6 0-16,-1-4 0 0,1-3 7 0,-1 4 1 0,1-1 0 15,3-6 0-15,-3 7 19 0,-1-7 4 0,1 7 1 0,-4-7 0 16,0-3-40-16,0 3 0 0,-3-3 0 0,-1 6 0 15,1 1 0-15,-1-7 9 0,-6 9 0 0,3 1 0 16,-4-4-9-16,-3 3 0 0,0 4 0 0,0 6 0 16,0-7 9-16,0 1-9 0,0 9 10 0,0-9-10 0,0 9 12 15,3-3-3-15,4 3-1 0,0 0 0 16,0 0-8-16,0 0 0 0,0 0 0 0,0 0 8 0,4 9-8 0,3 3 0 16,0-2 0-16,0 2 0 0,3 7 0 0,-3-6 0 15,0 9 8-15,4-3-8 0,0-1 0 0,-1-2 0 16,-3 6 0-16,4 3 0 0,-1-9 0 0,1 6 0 15,-4-3 0-15,4-1 0 0,-1-2-20 0,-3 3 4 16,4-7 1-16,-1-2 0 16,1 2-33-16,0-2-8 0,-1-1 0 0,1-3-1 15,-1-2-108-15,-3-1-22 0,4-3-4 0,0-3-844 0</inkml:trace>
  <inkml:trace contextRef="#ctx0" brushRef="#br2" timeOffset="191145.24">20877 15696 1209 0,'11'-6'108'0,"-4"0"-87"0,-3-4-21 0,3 7 0 16,-4-6 148-16,4-1 26 0,0 1 5 0,0 6 1 16,-3-7-200-16,-4 10-39 0,3-3-8 0,-3 3-1 15,0 0 43-15,0 0 9 0,0 0 1 0,0 0 1 16,0 0 14-16,-7 3 16 0,-3-3-3 0,-1 10-1 0,-3-7 80 0,3 6 16 15,-3 1 4-15,4 2 0 16,-1-2 17-16,-3-1 4 0,3 4 1 0,4 5 0 16,-3-5-60-16,-1 6-12 0,1 0-2 0,3-4-1 0,-4 4-24 15,4 3-5-15,-4 0-1 0,1 0 0 0,3 9-29 0,0-2 0 16,-7-4 0-16,3 3 0 0,0 0 9 16,1-3-9-16,-4 3 8 0,3-3-8 0,1-3 0 15,-1-3 0-15,0 0 0 0,4-3 0 16,-3-1 0-16,6-2 0 0,-3-1 0 0,4-2 0 15,-1-7-12-15,4-3-8 0,0 0-2 0,0 0 0 16,0 0-142-16,0 0-29 0,-3-3-6 0,-1-10-818 0</inkml:trace>
  <inkml:trace contextRef="#ctx0" brushRef="#br2" timeOffset="191387">20475 15702 2574 0,'0'0'56'0,"0"0"12"0,0 0 3 0,0 0 1 0,0-9-57 0,0 9-15 0,0-3 0 0,0 3 0 16,0 0 35-16,0 0 4 0,0 0 1 0,7-6 0 16,0 6-8-16,4 0-2 0,-4 6 0 0,7 0 0 15,0 4 10-15,4 8 1 0,7 4 1 0,-4 0 0 16,0 0-16-16,0 10-3 0,7-4-1 0,0-3 0 16,1 6 8-16,-5 1 2 15,1-1 0-15,-4-3 0 0,4-3-32 0,-4-3 0 0,-3 7 0 0,3-8 0 16,-3 1 0-16,-1 0 0 0,-6-3 0 0,3-6 0 15,-4 9-88-15,5-7-20 16,-5 1-4-16,4 0 0 0,-3-4-100 0,3 1-20 0,-3-4-4 0</inkml:trace>
  <inkml:trace contextRef="#ctx0" brushRef="#br2" timeOffset="194319.22">22116 15728 1591 0,'0'0'35'0,"0"0"7"0,0 0 2 16,0 0 0-16,0 0-35 0,0 0-9 0,0 0 0 0,0 0 0 15,0 0 39-15,0 0 5 0,0 0 2 0,0 0 0 0,10 0-17 0,-10 0-3 16,0 0-1-16,0 0 0 0,0 0 26 0,0 0 5 15,0 0 0-15,0 0 1 0,4 9 3 0,-1 0 1 16,-3 1 0-16,-3 2 0 0,-4 7-23 0,3 3-5 16,4 0-1-16,-3 0 0 0,-1 9-18 0,1 7-4 15,3-4-1-15,0 1 0 0,0 6-9 16,0 0 0-16,0-1 0 0,3 4 0 16,1 0 17-16,-4 6-1 0,0-6-1 0,3 0 0 0,1 3-15 0,-4-9 0 15,-4 2 0-15,1-2 0 0,-1-7 16 0,1 4-2 16,6-13-1-16,-6 9 0 0,3-9-1 0,-4 0-1 15,4-3 0-15,0-6 0 0,-3-4-11 0,-1 3 12 16,11-2-12-16,-7-10 12 0,0 0-12 0,0 0 10 16,0 0-10-16,0 0 10 0,7-10 17 0,0 1 3 15,-7-3 1-15,4-4 0 0,-1-3-23 0,1-9-8 16,-4 3 0-16,3-7 9 0,-3-5-9 0,0-1 0 0,7-3 0 0,-7 1 0 16,-3-4 0-16,3 3 0 0,3-3 0 0,-3 6 0 15,-3 1 0-15,-1-1 0 0,4 4 0 0,0-4 0 16,0 7 0-16,0-1 0 0,-3-2 0 0,6 2 0 15,1 1 0-15,-1 0 8 0,-6-4 2 0,3-2 0 16,7 2 6-16,0 4 2 0,-4-1 0 0,1 1 0 16,3 0-18-16,0 6 0 0,0-4 0 0,4 7 0 15,-8-6 0-15,4 6 0 0,7 0-12 0,1 0 3 16,-8 10 9-16,3-7 0 16,-3 6 0-16,7 1-8 0,0-4-4 0,-3 13-1 0,0-6 0 0,3 9 0 0,3-3 13 0,-3 3-12 15,-3 3 12-15,3-3-12 31,4 9-16-31,-4 0-4 0,-3 4 0 0,3 0 0 0,0-4 24 0,-4 4 8 0,4 5 0 0,-3-5-9 16,-4 6 9-16,0-7-10 0,7 7 10 0,-3 0-10 16,-4-3 1-16,0 2 0 0,4 4 0 0,-4-3 0 15,3 3 9-15,-3-3 0 0,-3 3-9 0,-1-3 9 0,1 3 0 0,-1 0-11 16,-6 0 11-16,3-1-8 0,-4-2 8 0,4-3 0 16,-3 3 0-16,-1-7 0 0,-6 4 0 0,3 0 0 15,3-7 8-15,-7 4-8 0,-6-4 0 0,3 0 0 16,0 4-12-16,-1-4 4 0,-6-2 8 0,0-4 0 0,-7 6 8 0,3-6-8 15,4 7 0-15,-4-4 0 0,-6-3 0 0,2-3 0 16,5 3-20-16,3-3-1 0,-8 0-1 0,5-3 0 31,2 3-14-31,5-9-4 0,3-1 0 16,-4 4 0-16,4-10-36 0,0 1-7 0,3-4-1 0</inkml:trace>
  <inkml:trace contextRef="#ctx0" brushRef="#br2" timeOffset="196673.57">23544 14577 403 0,'0'0'17'0,"0"0"5"15,0 0-22-15,0 0 0 0,0 0 0 0,7 0 0 16,-3-3 68-16,3-7 10 0,0 7 2 0,0-3 0 16,4-4-143-16,-4 7-28 0,3-6-5 0,1-1-2 0,-4 7 98 0,0-6 9 15,0-1 7-15,0 10 2 0,-3-9 106 0,-4 9 22 16,0 0 4-16,0 0 1 16,0 0-3-16,0 0-1 0,0 0 0 0,0 0 0 0,0 0-40 0,-7 0-8 15,0 6-2-15,0-3 0 0,-1-3-33 0,1 10-6 16,0-7-2-16,-3 6 0 0,-1 1-28 0,1-1-7 15,-1 4-1-15,0 6 0 0,-3-7-20 0,0 10 8 16,-7 6-8-16,3-3 0 0,-6 7 9 0,-1-1-9 16,0 10 12-16,1 3-12 15,-1 3 0-15,-3 0 0 0,7-3-12 0,-4 6 3 0,4-6 9 16,3 9 0-16,-3 0 10 0,7-2-10 0,0 2 25 0,0 7-1 0,3-13 0 0,0 6 0 16,4-3-10-16,0 3-2 0,4 1-1 0,-1-1 0 15,4 0-11-15,0 1 0 0,4 5 0 0,-1-9 8 16,1-3-8-16,-1 7 0 0,4-7 9 0,0-10-9 15,1 4 0-15,2 3 0 16,1-6 0-16,-4-4 0 16,3 7-24-16,1-10-7 0,3 1-1 0,0-7 0 15,-3 3-20-15,-1-6-5 0,4-3-1 0,-3-4-542 16,3 4-108-16</inkml:trace>
  <inkml:trace contextRef="#ctx0" brushRef="#br2" timeOffset="197024.44">23745 15063 2278 0,'0'0'50'0,"0"0"10"0,0 0 3 0,0 0 1 0,0 0-51 0,-7 6-13 16,7-6 0-16,0 9 0 16,-3 1-20-16,-1 2-8 0,4 1 0 0,0 9-1 15,-3 0 19-15,3 0 10 0,0 9-10 0,0 10 10 16,0-3 0-16,0-1 0 0,0 4 11 0,0 3-3 0,0-3 6 0,0-1 2 16,0 4 0-16,-4-3 0 0,4 0-4 0,0 0 0 15,0-4 0-15,-3 4 0 0,-1 0-4 0,4-10-8 16,0 4 11-16,-3-4-11 0,3-3 12 0,0-6-12 15,0 0 12-15,3 0-12 0,4-3 0 0,-3-7 0 0,-1-2-10 0,4 2 10 32,4-5-111-32,-4-4-14 0,-7-3-3 0,7-3-766 0</inkml:trace>
  <inkml:trace contextRef="#ctx0" brushRef="#br2" timeOffset="197525.35">23700 14953 288 0,'0'0'25'0,"0"-6"-25"16,-4 3 0-16,1-7 0 0,-1 7 451 0,1-3 85 16,-1 3 16-16,0-4 4 15,4 7-459-15,0 0-97 0,0 0-9 0,0 0-7 16,0 0 4-16,0 0 0 0,0 0 1 0,0 0 0 15,0 0 11-15,11-3 16 0,0 3-4 0,-1 3-1 0,1 4 8 0,-4-7 1 16,3 3 1-16,1-3 0 0,0 9-1 0,3-9 0 16,-4 10 0-16,1-7 0 0,3 6-8 0,4 1-1 15,-1-1-1-15,1 0 0 0,0 1-2 0,3 2-8 16,0 1 12-16,4-1-4 0,3 7-8 0,4 3 0 16,-4-3 0-16,0 3 0 0,0 0 0 0,4 6 0 15,-4-3 0-15,4 3 0 0,0 4 0 0,-1-7 0 0,-2 6 0 0,2 1 0 16,1-1 0-16,-4 0 0 0,1 1 0 15,-8-1 0-15,-4 0 0 0,-2-2 15 0,-5-4-1 0,1 3 0 16,-4-3-14 0,0 3-13-16,-4-3 2 0,-6 7 1 0,-4-10-10 0,0 9-1 15,0-9-1-15,-4 6 0 0,-3-6 22 0,-4 6 8 0,4-3 0 0,-3-3 0 16,-1 0-8-16,-3 7 0 16,0-8 9-16,-1 1-9 0,1-3 0 0,0 0 9 0,-4-3-9 0,1 6 0 15,-5-7 24-15,5 1-3 0,-4-7 0 0,-4 4 0 16,4 6-21-16,-4-10 0 0,4-6 0 0,-4 7 0 15,7-4-9-15,-3-3-7 0,7 0 0 0,-4 4-1 16,4-7-11-16,0 0-3 0,3 0 0 0,4 0 0 16,-4 0-145-16,4-7-30 0,0 4-6 0</inkml:trace>
  <inkml:trace contextRef="#ctx0" brushRef="#br2" timeOffset="198084.38">24797 14846 864 0,'0'0'38'0,"0"0"8"0,0 0-37 0,0 0-9 0,0 0 0 0,0 0 0 16,0 0 267-16,3 4 51 0,1 5 10 0,-1 0 3 15,1 1-260-15,-1 2-52 0,1 1-11 0,-1-1-8 16,1 7 28-16,3 3 0 0,-3 6-1 0,-1-3 0 0,4 7 0 0,0 5 0 15,0-2 0-15,0 9 0 0,4 3-10 0,-4 0-1 16,4 3-1-16,-1-3 0 0,-3 3-15 0,0 4 8 16,0-4-8-16,0-6 0 0,-3 9 0 0,-4-3 0 15,3-3 0-15,-3 0 0 0,0-3 8 0,0 0-8 16,0-3 0-16,-3-7 0 0,3 4-9 0,0-7-8 16,0-6-2-16,3 4 0 15,4-7-102-15,-3 0-21 0,3-4-4 0</inkml:trace>
  <inkml:trace contextRef="#ctx0" brushRef="#br2" timeOffset="198598.94">25693 15009 2282 0,'0'0'101'0,"0"0"21"0,0 0-98 0,-7 0-24 0,-4-3 0 16,4 3 0-16,-3 3 37 0,-1 4 3 0,0-4 0 0,1 9 0 15,-1-2-66-15,1 9-13 0,-1-7-2 0,-3 7-1 0,-4 3 42 0,4 6 0 16,-3-3 0-16,6 7 0 0,-3 8 0 0,0-5-13 16,-4 6 5-16,4 3 8 0,0-4 0 0,0 4 0 15,3-3 0-15,1 0 8 0,-1-7 0 0,4 7-8 16,-4 0 12-16,4-10-4 0,0 0-8 15,4 1 0-15,-1-1 9 0,1 1-9 0,3-7 15 16,0 3-2-16,3-6 0 0,4 0 0 0,0-3 7 16,7-4 2-16,1 1 0 0,6-7 0 15,3-2-14-15,1 2-8 0,0-3 10 0,-1-3-10 0,1-6 12 0,3-3-4 16,-3 3-8-16,0-7 12 0,-1-2-1 0,1-4-1 16,0 1 0-16,0-4 0 0,-4-3 2 0,-4-6 0 15,5 3 0-15,-5-7 0 0,-3 1 6 0,0-4 2 16,1-2 0-16,-1 5 0 0,-4-2-4 0,-3-4-1 15,4 4 0-15,-8 2 0 0,4 1 5 0,-3 0 0 16,-1-1 1-16,-3 1 0 0,0 0-5 0,0-1-2 0,-3 1 0 0,-1 9 0 16,1-3-14-16,-4-3 0 0,0 6 0 0,0 3 0 15,0 3-8-15,-4-3 8 0,4 0-12 0,-4 7 12 32,4-1-40-32,-3 1 0 0,3-4-1 0,0 4 0 0,3-1-11 0,-3 4-3 15,0-4 0-15,4-3 0 0,-1 10-47 0,0-9-10 0,-3 5-1 0,4 4-856 16</inkml:trace>
  <inkml:trace contextRef="#ctx0" brushRef="#br2" timeOffset="198866.3">25516 15543 2512 0,'0'0'56'0,"-10"3"11"0,6-3 2 0,4 0 1 0,0 0-56 0,0 0-14 16,-7 9 0-16,7-6 0 15,0-3-34-15,7 10-10 0,-3-1-1 0,3 0-1 0,0-5 18 0,4 5 3 16,3 4 1-16,0-7 0 0,0 3 15 0,0-6 9 16,4 7-10-16,-1-7 10 0,1-3 0 0,3 6 20 15,-3-3-4-15,3-3 0 0,-3 0-8 0,3-3-8 0,0-3 12 0,0 3-12 31,0-7-92-31,-3 7-24 0,3-6-6 0,4-1-787 0</inkml:trace>
  <inkml:trace contextRef="#ctx0" brushRef="#br2" timeOffset="199328.16">25760 14313 2487 0,'-18'-6'110'0,"8"0"23"0,-4 6-106 0,-1 0-27 15,5 0 0-15,-1 6 0 16,4 0-20-16,4 1-8 0,3-4-3 0,0 6 0 15,3 4-25-15,4-4-4 0,4 4-2 16,-1 5 0-16,5-5 42 0,-1 6 9 0,3-7 2 0,1 10 0 0,0 3 9 0,3 0 8 16,0 4-8-16,0 2 11 15,4 7-2-15,3 2 0 0,0 1 0 0,0 3 0 0,1 9 11 0,2-2 1 16,5-8 1-16,-1 11 0 0,0-7-9 0,4 0-1 16,-7 6-1-16,3 0 0 0,0 1 9 0,-3-4 1 15,0 10 1-15,-4-13 0 0,-3 6 8 0,-1-3 2 16,-6 0 0-16,0-3 0 0,-8 3-32 0,1 4 0 15,-4-1 0-15,-4-3 0 0,-3-3 0 0,-3 7 0 16,-4-14 0-16,0 4 0 0,-4-3 0 0,-3 0 0 0,0 0 0 0,-4-7 0 16,1-3-14-16,-4 10-9 0,-1-9-1 0,1-4-1 15,-3-3 11 1,-5-3 2-16,1 0 1 0,-4-7 0 16,1 1-138-16,-5-6-28 0,-2 2-6 0,-1-12-1 0</inkml:trace>
  <inkml:trace contextRef="#ctx0" brushRef="#br2" timeOffset="200052.46">26977 15668 2530 0,'0'0'112'0,"0"0"24"16,0 0-109-16,-4 6-27 0,4 1 0 0,-3-4 0 0,-1 9 0 0,4 4-14 0,0 0 2 0,0 2 0 31,0 11-32-31,0-4-7 0,0 6-1 0,0 0 0 0,0 1 39 0,-3 2 13 0,-1 7-9 16,-3-10 9-16,4 10 0 0,-4-6 0 15,-4 5 0-15,4-2 0 0,-4-3 0 0,1-1 0 16,-4-3 0-16,3 1 0 0,1-1 0 0,3-3 19 0,-4-3-3 0,0-3-1 16,4 3-5-16,0-9-1 15,4 0 0-15,-4-4 0 0,7-2-9 0,0-4 0 0,0-6-10 0,0 0 10 31,0 0-30-31,0 0 0 0,0 0 0 0,0 0 0 0,7-6 8 0,-4-10 2 0,1 4 0 0,-1-7 0 16,1-3 46-16,-4-3 10 0,0-13 1 0,0 7 1 16,0-7 9-16,0-3 1 0,0 1 1 0,0-4 0 15,0-7-13-15,0 8-4 0,0-8 0 0,0-2 0 16,3 0 16-16,1-1 4 0,-1 1 0 0,4 3 0 16,1 6-32-16,-1-6-7 0,0 12-1 0,3-2 0 15,1 2-12-15,3 0 0 0,-4 1 0 0,5 2 0 0,-5 4 0 16,4 3 0-16,-3-4 0 0,3 10 0 15,4 0 0-15,-4 3 0 0,0 7 0 0,3-1 0 16,1 4 0-16,0 0 0 0,-1 5 0 0,1-2 0 16,0 12 0-16,-4-2-16 0,7 5 3 0,-3 4 1 15,3 5 3-15,-4 4 1 0,1 0 0 0,3 10 0 16,-7 5-4-16,0-2 0 0,-3-1 0 0,0-2 0 16,-1 5-16-16,-6-5-3 0,-1-1-1 0,1 3 0 0,-4-5 32 0,0 2 0 15,-4-6 0-15,1 6 0 0,-4-9 0 0,0 0 13 16,-8 0-1-16,5-3 0 0,-4 3-12 0,-4-3-16 15,1-7 3-15,-1 1 1 0,4-4 32 0,0 1 8 16,-8-1 0-16,1-6 1 16,4-3-46-16,-1 0-10 0,-3 0-1 0,3-3-1 15,4-6-85-15,0-1-17 0,-4-2-3 16,8-10-556-16,-4-6-111 0</inkml:trace>
  <inkml:trace contextRef="#ctx0" brushRef="#br2" timeOffset="200486.47">28346 14194 633 0,'0'0'56'0,"0"0"-44"0,0 0-12 0,7 3 0 15,-7-3 284-15,0 0 56 0,0 0 10 0,7 10 2 0,-4-1-248 0,-3 1-49 16,-3-1-11-16,-1 0-1 0,1 4-15 0,-4-1-4 16,0 1 0-16,-4 6 0 0,-3 0-16 0,3-4-8 15,1 4 0-15,-8 3 8 0,-3 6-8 0,-7 4 0 16,0-7 0-16,-1 12 0 0,-2 4 0 0,-1 3 0 16,0 3 0-16,4 6 0 0,-4 10 8 0,0 0 5 15,4-4 2-15,-4 4 0 0,1 3 21 0,-5-3 4 16,8 2 0-16,0-2 1 0,10-3-25 0,-3-4-6 15,-4-2-1-15,11-1 0 0,4-3 10 0,3-6 1 16,3 3 1-16,4-9 0 0,4 2-9 16,3 1-1-16,0-10-1 0,7 4 0 0,0-7-2 0,4-3-8 15,-1 4 12-15,4-4-4 0,-3 0-8 0,0 0 0 16,3-3 0-16,0 0 0 0,-3 0 0 0,3-4-9 16,0 4 9-16,-3 0-13 0,3-3 13 0,-4 0 0 0,1-3 0 15,-4-1-9 1,4-2-26-16,-4-1-5 0,4-2 0 0,-4-1-1 15,3-6-213-15,-3 4-42 0,18-14-9 0,-7 1-2 0</inkml:trace>
  <inkml:trace contextRef="#ctx0" brushRef="#br2" timeOffset="201019.02">28695 14893 2286 0,'0'0'50'0,"0"0"10"0,0 0 3 0,0 0 1 0,0 0-51 0,0 0-13 15,0 0 0-15,0 0 0 0,0 0 0 0,-4 0 0 16,-3 7 0-16,7-7 0 0,-7 3 13 0,0 6 0 15,0-6 0-15,0 7 0 0,-3-1-5 0,-1 4-8 16,0 6 11-16,-6-7-11 0,3 7 0 0,0 9 0 16,-1-3 0-16,-2 3 0 0,-1 7 0 0,-3-1 0 0,7 7 0 0,-7 3 0 15,3 3 0 1,0 0 0-16,4-6 0 0,0 3 0 0,7-3 0 16,0-1 0-16,-3-5 0 0,2-4-9 0,5 7 9 0,3-13 0 15,0 6 0-15,0-2 0 0,3-8 8 0,5-8-8 0,2 6 8 16,1-7-8-16,3 1 0 0,0-4 9 0,0 1-9 15,4-10 0-15,-4 0 33 0,3-3 0 0,1-4 0 16,0-2 0-16,-1-4-17 0,4-5-3 0,-3 2-1 16,3-3 0-16,4-6 32 0,-4 0 7 15,7 0 1-15,-3-7 0 0,0-8-27 0,-1 5-5 0,1-6 0 0,0-2-1 16,-4-5-5-16,4 5-1 0,-8-4 0 0,1 0 0 16,-4 9 15-16,-3-3 2 0,-1 3 1 0,-3 4 0 15,0 0-31-15,-7 2 8 0,-3 1-8 0,-1-1 0 16,-3 1 0-16,-3 3 0 0,-8 3 0 0,0-3 0 15,4 9-92-15,-7-3-19 0,0 9-3 0,-4-6-1 16,1 7-108-16,-1 2-21 0,-25-2-5 0,19 9-1 0</inkml:trace>
  <inkml:trace contextRef="#ctx0" brushRef="#br2" timeOffset="201292.18">28455 15386 2761 0,'0'0'60'0,"0"0"13"0,0 0 3 0,-3 3 2 0,6 6-62 0,-3 4-16 0,4-4 0 0,-4 1 0 32,3 2-32-32,4-2-10 0,-3-1-2 0,-1 0 0 0,4-5 29 0,-3 5 6 15,3 0 1-15,0-5 0 0,-7-4 8 0,11 6-8 16,-1-6 8-16,-3 3-8 0,4-3 0 0,-4 0 0 0,3 0 0 0,-3-3 0 15,4-3-4-15,3 6 0 0,-3-7 0 0,3 1 0 32,-4-3-35-32,5-4-7 0,2 4-2 0,1-1 0 15,-4-2-115-15,7-1-23 0,-3 1-5 0,-1-4-1 0</inkml:trace>
  <inkml:trace contextRef="#ctx0" brushRef="#br2" timeOffset="201773.23">29037 14166 2300 0,'0'0'102'0,"0"0"21"0,0 0-99 16,0 0-24-16,0 0 0 0,0 0 0 15,0 0 47-15,0 0 4 0,7 9 1 0,0 7 0 16,0-10-68-16,4 4-12 0,-4 9-4 0,4-1 0 0,6-2 32 0,-3 6 0 0,0 6 0 0,4-3 0 15,3 7 0-15,0-1 0 16,1 7 11-16,-1 2-3 0,0-2-8 0,0 12 0 16,0 3 0-16,0 1 0 0,-3 9 0 0,3-4-8 15,0-2 0-15,-3 5 0 0,0-8 22 0,-4 5 5 0,0-2 1 0,0 2 0 16,0-2 0-16,-3-4 0 0,-1 7 0 0,-3-7 0 16,0-6-20-16,-3 3 0 0,-8-6 0 0,4-3 0 15,-3 3 0-15,-4-4 0 0,0-2 0 0,-7 0 0 16,-1-7 0-16,-2 0-9 0,-4 1 1 0,0-1 0 15,-4-9 8-15,4 0 0 0,-8 6 0 0,5-15-8 16,-4 9-80-16,3-7-16 0,-3-2-4 0,-1-10-886 16</inkml:trace>
  <inkml:trace contextRef="#ctx0" brushRef="#br1" timeOffset="205365.14">5532 11726 1976 0,'0'-12'88'0,"0"12"17"0,-4-10-84 0,1 1-21 0,-5 0 0 0,8 9 0 16,-3-4 15-16,-4-2-2 0,0 0 0 0,0 0 0 15,3-4-5-15,-6 10 0 0,-4 0-8 0,3-3 12 16,0 3-12-16,-3 0 11 0,-3 0-11 0,3 0 10 15,-8 0-10-15,5 3 0 16,-4-3 0-16,-4 0 0 0,-3 6 0 0,-1-2 0 16,-2-4 0-16,-5 0 0 0,-6 6 0 0,0-3 0 15,-4 0 0-15,-4 3 0 0,-6-2 13 0,3 2-2 0,-7-6-1 0,0 3 0 16,-7-3 5-16,-3 6 1 0,-5 0 0 0,1-6 0 16,0 10-2-16,-7-4 0 0,0-3 0 0,3 7 0 15,-6-7-3-15,3 6-1 0,-4 4 0 0,4-4 0 16,3 7-10-16,-3-10 8 0,-4 10-8 0,1-4 8 15,-1-2-8-15,7 2 0 0,1 1 0 0,3-4 8 0,-7 4-8 0,-1-4 0 16,8 1 0-16,0 2 0 0,0-2 13 0,4-1 1 16,-1 4 0-16,4-4 0 0,4 0 26 0,-1 1 4 15,4-7 2 1,4 3 0-16,-1-3-30 0,8 7-5 0,7-7-2 0,-4 3 0 0,10-3 3 16,1-3 0-16,7 7 0 0,-4-4 0 15,7 3-12-15,-6-3 0 0,6 0 0 0,0 3 0 0,-3-2 0 0,7 5 8 16,0-3-8-16,3 1 0 0,-7-1 0 15,4-3 0-15,7 6 0 0,-7-9 0 16,0 10 0-16,7-7 0 0,0 3 0 0,3-3 0 0,-3-3 0 0,3 7 15 16,8-4-3-16,-8-3 0 0,11 3 4 0,-10-3 0 15,10 6 0-15,0-6 0 0,0 0 8 0,0 0 3 16,0 0 0-16,0 0 0 0,0 0-6 0,0 0-1 16,-11-6 0-16,11 6 0 0,0 0-11 0,0 0-9 15,-4 0 12-15,4 0-12 0,-10 0 0 0,10 0 0 0,0 0 0 0,-4 6 0 16,-6-3 0-16,10-3 0 0,0 0 0 0,-11 10 0 15,11-10 0-15,0 6 0 0,0-6 0 0,0 0 0 16,0 0 0-16,-7 3 13 0,7-3-1 0,-3 0 0 16,3 0 12-16,0 0 1 0,-4 3 1 0,-6-3 0 15,10 0-14-15,0 0-4 0,0 0 0 0,-8-3 0 16,5 3-8-16,-1 0 8 0,4 0-8 0,-10 3 8 16,3-3-8-16,3 0 0 0,-3 0 0 0,7 0 0 15,-3 0 0-15,-1 0 0 0,-6 0 0 16,10 0 0-16,0 0 10 0,-11 6-10 0,11-2 12 15,0-4-12-15,-11 0 0 0,8 6 0 0,3-3 0 0,-7 6 0 16,3 1 0-16,-3 2 0 0,7 1 0 0,0 6 0 16,-3 3-11-16,3 0 11 0,0 9-12 0,0 0 12 15,0 1-8-15,0 8 8 0,-4 1 0 0,4 6 0 16,-7 7-9-16,7 5 9 0,-3 4 0 0,3 3-9 16,-7-4 9-16,3 14-8 0,0 2 8 0,-6 1-8 0,-1 5 8 0,4 1 0 15,0 0 0-15,-10 5-8 0,2 5 8 0,1-5 0 16,4 5 0-16,-4-1 0 0,3 0 0 0,-3 0 0 15,7 3 0-15,-4-3-12 0,8 3 12 0,-1 4 0 16,-6-4 0-16,10 0 0 0,0 6 0 16,0 1 0-16,-7-7 0 0,14-3 0 0,-7 3 0 15,0 4 0-15,3-7 0 0,4-3 0 0,-3 0 0 0,-1-7 8 0,4 4-8 0,-7-3 0 16,0 0 0-16,4-4 0 0,-4 1 0 0,0-4 0 16,-4-6 0-16,4 3 0 0,-7 1 0 0,4 2-8 15,-1-9 8-15,-3 3 0 16,4-9 0-16,3 3 0 0,-7-4 0 0,7 1 0 0,-4 0 0 15,4-10 0-15,0 10 0 0,4-10 0 16,-4 7 0-16,7-7 0 0,-7-6 8 0,0 3 0 0,10 0 0 16,-6-2 0-16,6-8-8 0,-10 4 0 0,11-3-11 0,-8 0 11 15,8-1 0-15,-7-5 0 0,3 3 0 0,-4-4 0 16,4-3 0-16,-3 1 0 0,-4-7 0 0,3 3 0 16,4-6 8-16,-7 6-8 0,0-12 0 0,0 12 0 15,0-6 10-15,0-3-10 0,-7-3 8 0,7 2-8 16,-3 1 8-16,3-6-8 0,0 6 0 0,-4-7 8 15,4 1 2-15,-7 2 0 0,7-2 0 0,0-4 0 0,0-9-10 0,0 10 0 16,0-4 0-16,0-6 0 0,0 0 32 0,0 9 0 16,0-9 1-16,7 10 0 0,-7-10-33 0,0 0 0 15,0 0 0-15,-7 9 0 0,7-6 9 0,0-3-1 16,0 0-8-16,0 0 12 0,0 0-3 0,0 0-1 16,0 0 0-16,0 0 0 0,0 0 7 0,0 0 1 15,0 0 0-15,0 0 0 0,0 0-6 16,0 0-1-16,0 0 0 0,0 0 0 0,11 7-9 15,-1-4 0-15,1-3 9 0,3 0-9 16,7 0 0-16,-7-3 8 0,0-4-8 0,8 4 0 16,2-3 0-16,1 3 0 0,0-7 0 0,6 7 0 0,-2-3 0 0,6 6 0 15,0-6 0-15,0-1 0 0,4 7 0 0,0 0-8 16,3-3 0-16,1 3 0 0,-1 0-10 0,-7-6-2 16,4 12 0-16,0-3 0 15,3-3-83-15,-3 10-17 0,7-7-3 0,3 3-1 16,-3 4-89-16,7-4-19 0,4 3-3 0,3 1-769 0</inkml:trace>
  <inkml:trace contextRef="#ctx0" brushRef="#br1" timeOffset="211819.78">31535 986 1440 0,'-25'-19'128'0,"11"7"-103"0,-11-1-25 0,1-6 0 16,-1 10 177-16,0-4 31 16,1 1 5-16,2 3 2 0,-2-4-172 0,3 4-35 0,6-1-8 0,1 1 0 15,0 6 18-15,4-4 2 16,-1 4 0-16,4 3 0 0,7-6-12 0,-4 0-8 0,4 6 9 0,0 0-9 15,0 0 20-15,0 0-3 0,11 0 0 0,3 6 0 16,4-6-17-16,3 0 0 0,7 6 0 0,0-6 0 16,8 10 0-16,2-10 0 0,8 0 0 0,4-7 0 15,-1 7 0-15,0 0 0 0,1 0 0 0,3-3 0 16,-4 3 0-16,4 0 0 0,0 0 0 16,0 0 10-16,-4 0-2 0,-3 0 0 0,-3 0 0 15,-5 0 0-15,-2 0 10 0,-5 0 2 0,-2 0 0 16,-5 0 0-16,1 3 0 0,0 4 0 0,-1-4 0 15,1 6 0-15,-4 1-5 0,0-7-1 0,4 3 0 0,0-3 0 16,-1 7-14-16,1-1 0 0,0-6 8 0,0 6-8 0,-1 10 0 16,1-3 9-16,3-10-9 0,-3 7 8 15,0-4-8-15,-4 4 0 0,0 6 0 0,-3-7-11 16,-1 10 11-16,1 0 0 0,-1-3-9 0,-6 0 9 16,3 3 0-16,-3 0 0 0,-1-1 0 0,1 8 0 0,-4-4 0 0,4 3 0 15,-4 3 0-15,3-6 0 0,1 7 0 0,-1-1 8 16,1 7-8-16,-1-1 12 0,1 4-12 0,0 3 8 15,3-3-8-15,-4 9 8 0,-3-6 13 0,4 9 3 16,0-3 0-16,-4 7 0 0,0 2-24 16,0-5-15-16,0 8 3 0,-4 1 0 0,1 3 12 15,-1 0 16-15,1 3-3 0,-1-6-1 0,4 2-12 0,-3 11 0 16,-4-7 0-16,0 6 0 0,0-9 0 0,0 15-16 0,-4-15 3 0,1 9 1 16,-4 7 12-16,0-7 16 0,-7 1-3 0,3 5-1 15,1-6-12-15,3-3 0 0,-1 7 0 16,-2-7 0-16,3 9 0 0,0-8-18 15,3 2 4-15,1-9 1 0,-1 9 13 0,4-6 0 16,0 0 0-16,0 3 0 0,4 0 0 0,-4 0 13 16,0-15-2-16,0 5-1 0,0 1-10 0,0 0 0 0,0-7 0 0,0 4 0 15,0-4 16-15,0 4-1 16,0-7-1-16,3-3 0 0,-3-3-2 0,4-6 0 0,-1 3 0 0,1-3 0 16,-1 3 0-16,1-13-1 0,-1 1 0 0,1 5 0 15,-1-12-11-15,1 7 0 0,3-1 0 0,-3-3 0 16,3-12 18-16,-4 3 11 0,4-1 3 0,0-5 0 15,0 0-21-15,0 2-11 0,-3-2 12 0,3-4-12 16,-4-6 20-16,1 10-2 0,-4-13-1 0,4 9 0 0,-4-9-9 0,0 0-8 16,0 0 12-16,0 10-12 0,0-10 41 0,0 0 2 15,0 0 0-15,0 0 0 0,-8 0-17 0,1 9-3 16,0-6-1-16,4-3 0 0,-4 0-1 0,-4 7 0 16,1-7 0-16,-1 3 0 0,-3-6-5 0,0 6-2 15,-4-3 0-15,1 0 0 16,-5 0-4-16,-2 0-1 0,-5 6 0 0,1-6 0 0,-7-6 1 0,0 6 0 15,-11 0 0-15,7 0 0 16,-3 6-10-16,-1-3 0 0,-3 0 0 0,4 3 8 0,0-2-8 0,3-4 0 16,4 9 0-16,-4-9 8 15,4 6-59-15,-4 1-12 0,-3-1-2 0,-4 3-1 16,-7-6-130-16,-4 4-27 0,-56 8-5 0,18-15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35546"/>
            <a:ext cx="12192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</a:t>
            </a:r>
            <a:br>
              <a:rPr lang="en-US" dirty="0"/>
            </a:br>
            <a:r>
              <a:rPr lang="en-US" dirty="0"/>
              <a:t>Machine Learning</a:t>
            </a: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3253508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Regularization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Instructor: Pat Virtue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5EF4-DCD4-49E4-9DD3-295DC6BA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Ridge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Linear regression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penalty on weights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x-IV_mathan" sz="2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x-IV_matha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x-IV_matha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x-IV_matha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x-IV_matha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x-IV_matha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x-IV_mathan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x-IV_mathan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x-IV_mathan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𝑿𝒘</m:t>
                            </m:r>
                          </m:e>
                        </m:d>
                      </m:e>
                      <m:sub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x-IV_matha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x-IV_matha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sSubSup>
                      <m:sSubSupPr>
                        <m:ctrlPr>
                          <a:rPr lang="x-IV_matha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x-IV_matha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x-IV_mathan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e>
                      <m:sub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x-IV_mathan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pPr fontAlgn="ctr"/>
                <a:r>
                  <a:rPr lang="x-IV_mathan" sz="2400" dirty="0">
                    <a:solidFill>
                      <a:schemeClr val="tx1"/>
                    </a:solidFill>
                  </a:rPr>
                  <a:t>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x-IV_matha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x-IV_matha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x-IV_mathan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x-IV_mathan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x-IV_matha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x-IV_matha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x-IV_matha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sSup>
                      <m:sSupPr>
                        <m:ctrlPr>
                          <a:rPr lang="x-IV_matha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x-IV_matha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x-IV_matha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x-IV_matha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sSup>
                      <m:sSupPr>
                        <m:ctrlPr>
                          <a:rPr lang="x-IV_matha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x-IV_matha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𝑿𝒘</m:t>
                    </m:r>
                    <m:r>
                      <a:rPr lang="x-IV_matha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x-IV_matha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x-IV_matha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x-IV_matha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x-IV_matha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x-IV_mathan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/>
                  <a:t>Compute gradient</a:t>
                </a:r>
              </a:p>
              <a:p>
                <a:pPr marL="0" lvl="1" indent="0" font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x-IV_mathan">
                        <a:latin typeface="Cambria Math" panose="02040503050406030204" pitchFamily="18" charset="0"/>
                      </a:rPr>
                      <m:t>∇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x-IV_mathan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x-IV_mathan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x-IV_mathan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x-IV_mathan">
                        <a:latin typeface="Cambria Math" panose="02040503050406030204" pitchFamily="18" charset="0"/>
                      </a:rPr>
                      <m:t>𝒚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x-IV_mathan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x-IV_mathan">
                        <a:latin typeface="Cambria Math" panose="02040503050406030204" pitchFamily="18" charset="0"/>
                      </a:rPr>
                      <m:t>𝑿𝒘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+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𝜆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x-IV_mathan" dirty="0"/>
                  <a:t> </a:t>
                </a:r>
              </a:p>
              <a:p>
                <a:pPr fontAlgn="ctr"/>
                <a:r>
                  <a:rPr lang="en-US" dirty="0"/>
                  <a:t>Closed form solution:</a:t>
                </a:r>
              </a:p>
              <a:p>
                <a:pPr marL="0" lvl="1" indent="0" font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x-IV_mathan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x-IV_mathan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x-IV_mathan">
                        <a:latin typeface="Cambria Math" panose="02040503050406030204" pitchFamily="18" charset="0"/>
                      </a:rPr>
                      <m:t>𝒚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x-IV_mathan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x-IV_mathan">
                        <a:latin typeface="Cambria Math" panose="02040503050406030204" pitchFamily="18" charset="0"/>
                      </a:rPr>
                      <m:t>𝑿𝒘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+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𝜆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𝒘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x-IV_mathan" dirty="0"/>
                  <a:t> </a:t>
                </a:r>
              </a:p>
              <a:p>
                <a:pPr marL="0" lvl="1" indent="0" fontAlgn="ctr">
                  <a:buNone/>
                </a:pPr>
                <a:r>
                  <a:rPr lang="x-IV_mathan" dirty="0"/>
                  <a:t>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x-IV_mathan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x-IV_mathan">
                        <a:latin typeface="Cambria Math" panose="02040503050406030204" pitchFamily="18" charset="0"/>
                      </a:rPr>
                      <m:t>𝑿𝒘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+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𝜆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𝒘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x-IV_mathan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x-IV_mathan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x-IV_mathan" dirty="0"/>
                  <a:t> </a:t>
                </a:r>
              </a:p>
              <a:p>
                <a:pPr marL="0" lvl="1" indent="0" fontAlgn="ctr"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i="1" dirty="0">
                    <a:solidFill>
                      <a:srgbClr val="C00000"/>
                    </a:solidFill>
                  </a:rPr>
                  <a:t> </a:t>
                </a:r>
                <a:r>
                  <a:rPr lang="en-US" b="1" dirty="0">
                    <a:solidFill>
                      <a:srgbClr val="C00000"/>
                    </a:solidFill>
                  </a:rPr>
                  <a:t>   </a:t>
                </a:r>
                <a:r>
                  <a:rPr lang="en-US" dirty="0">
                    <a:solidFill>
                      <a:srgbClr val="C00000"/>
                    </a:solidFill>
                  </a:rPr>
                  <a:t>Not quite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+7</m:t>
                        </m:r>
                      </m:e>
                    </m:d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𝑨𝒛</m:t>
                    </m:r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+7</m:t>
                    </m:r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lvl="1" indent="0" fontAlgn="ctr">
                  <a:buNone/>
                </a:pPr>
                <a:r>
                  <a:rPr lang="en-US" dirty="0"/>
                  <a:t>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i="1" dirty="0"/>
                  <a:t>  </a:t>
                </a:r>
                <a:endParaRPr lang="en-US" dirty="0"/>
              </a:p>
              <a:p>
                <a:pPr marL="0" lvl="1" indent="0" fontAlgn="ctr">
                  <a:buNone/>
                </a:pPr>
                <a:r>
                  <a:rPr lang="x-IV_mathan" dirty="0"/>
                  <a:t>                                     </a:t>
                </a:r>
                <a14:m>
                  <m:oMath xmlns:m="http://schemas.openxmlformats.org/officeDocument/2006/math">
                    <m:r>
                      <a:rPr lang="x-IV_mathan">
                        <a:latin typeface="Cambria Math" panose="02040503050406030204" pitchFamily="18" charset="0"/>
                      </a:rPr>
                      <m:t>𝒘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x-IV_matha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x-IV_matha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x-IV_mathan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p>
                                <m:r>
                                  <a:rPr lang="x-IV_mathan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sup>
                            </m:sSup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x-IV_mathan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x-IV_mathan">
                                <a:latin typeface="Cambria Math" panose="02040503050406030204" pitchFamily="18" charset="0"/>
                              </a:rPr>
                              <m:t>λ</m:t>
                            </m:r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</m:d>
                      </m:e>
                      <m:sup>
                        <m:r>
                          <a:rPr lang="x-IV_mathan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x-IV_mathan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x-IV_mathan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x-IV_mathan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x-IV_mathan" dirty="0"/>
                  <a:t> </a:t>
                </a:r>
              </a:p>
              <a:p>
                <a:pPr fontAlgn="ctr"/>
                <a:r>
                  <a:rPr lang="en-US" dirty="0"/>
                  <a:t>A robust solution to make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dirty="0"/>
                  <a:t> invertible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8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6456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5EF4-DCD4-49E4-9DD3-295DC6BA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But how do we 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3923E45-A612-4C2A-83F7-1132E6F6F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301" y="1887541"/>
            <a:ext cx="4354017" cy="34438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64B9F7-C19D-407C-85A1-EF9980ACBD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160" y="1891158"/>
            <a:ext cx="4354017" cy="34520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F38091-7980-48EA-8697-5D88B3C5E6DA}"/>
              </a:ext>
            </a:extLst>
          </p:cNvPr>
          <p:cNvSpPr txBox="1"/>
          <p:nvPr/>
        </p:nvSpPr>
        <p:spPr>
          <a:xfrm>
            <a:off x="552099" y="6481755"/>
            <a:ext cx="2398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Figures: Murphy, Ch 7.5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A74B1F9-08D2-47BC-8E5A-0AD9FC86002F}"/>
                  </a:ext>
                </a:extLst>
              </p14:cNvPr>
              <p14:cNvContentPartPr/>
              <p14:nvPr/>
            </p14:nvContentPartPr>
            <p14:xfrm>
              <a:off x="6550560" y="139320"/>
              <a:ext cx="4623120" cy="771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A74B1F9-08D2-47BC-8E5A-0AD9FC86002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41200" y="129960"/>
                <a:ext cx="4641840" cy="79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3531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A7769-4C67-4A9E-924B-AE9027C04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Interpretation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6E641-3747-4BB3-9489-50E821D65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assumptions are we making about our parameters?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0E77ADB-809C-4DF1-B41D-61D7317884F1}"/>
                  </a:ext>
                </a:extLst>
              </p14:cNvPr>
              <p14:cNvContentPartPr/>
              <p14:nvPr/>
            </p14:nvContentPartPr>
            <p14:xfrm>
              <a:off x="286920" y="93240"/>
              <a:ext cx="11322360" cy="6423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0E77ADB-809C-4DF1-B41D-61D7317884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7560" y="83880"/>
                <a:ext cx="11341080" cy="644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4805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A7769-4C67-4A9E-924B-AE9027C04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and MAP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17757AA-2FE5-4A6D-AF80-D5D584214FF6}"/>
                  </a:ext>
                </a:extLst>
              </p14:cNvPr>
              <p14:cNvContentPartPr/>
              <p14:nvPr/>
            </p14:nvContentPartPr>
            <p14:xfrm>
              <a:off x="459720" y="293040"/>
              <a:ext cx="11429280" cy="6177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17757AA-2FE5-4A6D-AF80-D5D584214F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360" y="283680"/>
                <a:ext cx="11448000" cy="619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503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4C15-E19B-4CCD-91C7-DE01E4AF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 Flipping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25052-F95A-494F-9031-A14780189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4D502E6-33D9-4B78-9551-7273F30E9D8A}"/>
                  </a:ext>
                </a:extLst>
              </p14:cNvPr>
              <p14:cNvContentPartPr/>
              <p14:nvPr/>
            </p14:nvContentPartPr>
            <p14:xfrm>
              <a:off x="160200" y="16200"/>
              <a:ext cx="9867960" cy="5011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4D502E6-33D9-4B78-9551-7273F30E9D8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840" y="6840"/>
                <a:ext cx="9886680" cy="503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5753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5EF4-DCD4-49E4-9DD3-295DC6BA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1335101" cy="2039539"/>
              </a:xfrm>
            </p:spPr>
            <p:txBody>
              <a:bodyPr/>
              <a:lstStyle/>
              <a:p>
                <a:pPr fontAlgn="ctr"/>
                <a14:m>
                  <m:oMath xmlns:m="http://schemas.openxmlformats.org/officeDocument/2006/math">
                    <m:r>
                      <a:rPr lang="x-IV_mathan" smtClean="0">
                        <a:latin typeface="Cambria Math" panose="02040503050406030204" pitchFamily="18" charset="0"/>
                      </a:rPr>
                      <m:t>𝑝</m:t>
                    </m:r>
                    <m:r>
                      <m:rPr>
                        <m:lit/>
                      </m:rP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𝜃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∣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𝒟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)∝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𝒟</m:t>
                    </m:r>
                    <m:d>
                      <m:dPr>
                        <m:begChr m:val="|"/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𝜃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x-IV_mathan" dirty="0"/>
                  <a:t> </a:t>
                </a:r>
              </a:p>
              <a:p>
                <a:pPr fontAlgn="ctr"/>
                <a:endParaRPr lang="x-IV_mathan" sz="800" dirty="0"/>
              </a:p>
              <a:p>
                <a:pPr fontAlgn="ctr"/>
                <a14:m>
                  <m:oMath xmlns:m="http://schemas.openxmlformats.org/officeDocument/2006/math"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r>
                      <m:rPr>
                        <m:lit/>
                      </m:rP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𝜃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∣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𝒟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)∝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∏</m:t>
                    </m:r>
                    <m:r>
                      <a:rPr lang="x-IV_matha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d>
                          <m:dPr>
                            <m:ctrlPr>
                              <a:rPr lang="x-IV_matha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d>
                      <m:dPr>
                        <m:begChr m:val="|"/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x-IV_mathan" dirty="0"/>
                  <a:t> </a:t>
                </a:r>
              </a:p>
              <a:p>
                <a:pPr fontAlgn="ctr"/>
                <a:endParaRPr lang="en-US" dirty="0"/>
              </a:p>
              <a:p>
                <a:pPr fontAlgn="ctr"/>
                <a:r>
                  <a:rPr lang="en-US" dirty="0"/>
                  <a:t>As the number of data points increases, which of the following are true?</a:t>
                </a:r>
              </a:p>
              <a:p>
                <a:pPr fontAlgn="ctr"/>
                <a:r>
                  <a:rPr lang="en-US" dirty="0"/>
                  <a:t>Select ALL that apply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MAP estimate approaches the MLE estimate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7030A0"/>
                    </a:solidFill>
                  </a:rPr>
                  <a:t>posterior</a:t>
                </a:r>
                <a:r>
                  <a:rPr lang="en-US" dirty="0"/>
                  <a:t> distribution approaches the </a:t>
                </a:r>
                <a:r>
                  <a:rPr lang="en-US" dirty="0">
                    <a:solidFill>
                      <a:srgbClr val="7030A0"/>
                    </a:solidFill>
                  </a:rPr>
                  <a:t>prior</a:t>
                </a:r>
                <a:r>
                  <a:rPr lang="en-US" dirty="0"/>
                  <a:t> distribution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7030A0"/>
                    </a:solidFill>
                  </a:rPr>
                  <a:t>likelihood</a:t>
                </a:r>
                <a:r>
                  <a:rPr lang="en-US" dirty="0"/>
                  <a:t> distribution approaches the </a:t>
                </a:r>
                <a:r>
                  <a:rPr lang="en-US" dirty="0">
                    <a:solidFill>
                      <a:srgbClr val="7030A0"/>
                    </a:solidFill>
                  </a:rPr>
                  <a:t>prior</a:t>
                </a:r>
                <a:r>
                  <a:rPr lang="en-US" dirty="0"/>
                  <a:t> distribution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7030A0"/>
                    </a:solidFill>
                  </a:rPr>
                  <a:t>posterior</a:t>
                </a:r>
                <a:r>
                  <a:rPr lang="en-US" dirty="0"/>
                  <a:t> distribution approaches the </a:t>
                </a:r>
                <a:r>
                  <a:rPr lang="en-US" dirty="0">
                    <a:solidFill>
                      <a:srgbClr val="7030A0"/>
                    </a:solidFill>
                  </a:rPr>
                  <a:t>likelihood</a:t>
                </a:r>
                <a:r>
                  <a:rPr lang="en-US" dirty="0"/>
                  <a:t> distribution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7030A0"/>
                    </a:solidFill>
                  </a:rPr>
                  <a:t>likelihood</a:t>
                </a:r>
                <a:r>
                  <a:rPr lang="en-US" dirty="0"/>
                  <a:t> has a lower impact on the </a:t>
                </a:r>
                <a:r>
                  <a:rPr lang="en-US" dirty="0">
                    <a:solidFill>
                      <a:srgbClr val="7030A0"/>
                    </a:solidFill>
                  </a:rPr>
                  <a:t>posterior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7030A0"/>
                    </a:solidFill>
                  </a:rPr>
                  <a:t>prior</a:t>
                </a:r>
                <a:r>
                  <a:rPr lang="en-US" dirty="0"/>
                  <a:t> has a lower impact on the </a:t>
                </a:r>
                <a:r>
                  <a:rPr lang="en-US" dirty="0">
                    <a:solidFill>
                      <a:srgbClr val="7030A0"/>
                    </a:solidFill>
                  </a:rPr>
                  <a:t>posterior</a:t>
                </a:r>
              </a:p>
              <a:p>
                <a:endParaRPr lang="x-IV_matha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1335101" cy="2039539"/>
              </a:xfrm>
              <a:blipFill>
                <a:blip r:embed="rId2"/>
                <a:stretch>
                  <a:fillRect l="-1130" b="-15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1D84817-605D-4E5E-AE45-F3B0E54D42BF}"/>
                  </a:ext>
                </a:extLst>
              </p14:cNvPr>
              <p14:cNvContentPartPr/>
              <p14:nvPr/>
            </p14:nvContentPartPr>
            <p14:xfrm>
              <a:off x="438120" y="61560"/>
              <a:ext cx="11618280" cy="6275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1D84817-605D-4E5E-AE45-F3B0E54D42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760" y="52200"/>
                <a:ext cx="11637000" cy="629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6246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4C15-E19B-4CCD-91C7-DE01E4AF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 Flipping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25052-F95A-494F-9031-A14780189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98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4C15-E19B-4CCD-91C7-DE01E4AF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Price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25052-F95A-494F-9031-A14780189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 housing price from several features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87586A-6B02-4474-A3B2-CF3B35174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99" y="1868926"/>
            <a:ext cx="7705725" cy="4429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5DCA3E-3360-490B-992D-2EC7CCA6B853}"/>
              </a:ext>
            </a:extLst>
          </p:cNvPr>
          <p:cNvSpPr txBox="1"/>
          <p:nvPr/>
        </p:nvSpPr>
        <p:spPr>
          <a:xfrm>
            <a:off x="462708" y="6490869"/>
            <a:ext cx="4317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Figure: Emily Fox, University of Washington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81A0C9-F399-48E4-8BDE-3A389582D1F0}"/>
                  </a:ext>
                </a:extLst>
              </p14:cNvPr>
              <p14:cNvContentPartPr/>
              <p14:nvPr/>
            </p14:nvContentPartPr>
            <p14:xfrm>
              <a:off x="1082160" y="840600"/>
              <a:ext cx="9388080" cy="51051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81A0C9-F399-48E4-8BDE-3A389582D1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2800" y="831240"/>
                <a:ext cx="9406800" cy="512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1396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4C15-E19B-4CCD-91C7-DE01E4AF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Price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25052-F95A-494F-9031-A14780189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 housing price from several features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5DCA3E-3360-490B-992D-2EC7CCA6B853}"/>
              </a:ext>
            </a:extLst>
          </p:cNvPr>
          <p:cNvSpPr txBox="1"/>
          <p:nvPr/>
        </p:nvSpPr>
        <p:spPr>
          <a:xfrm>
            <a:off x="462708" y="6490869"/>
            <a:ext cx="4317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Figure: Emily Fox, University of Washington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7E4605-CB63-4B99-9427-C54C80E18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37" y="1867993"/>
            <a:ext cx="7524012" cy="440234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68E133B-44A2-45C8-BF1B-50ADC3FAF101}"/>
                  </a:ext>
                </a:extLst>
              </p14:cNvPr>
              <p14:cNvContentPartPr/>
              <p14:nvPr/>
            </p14:nvContentPartPr>
            <p14:xfrm>
              <a:off x="1696680" y="1979640"/>
              <a:ext cx="3193200" cy="3893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68E133B-44A2-45C8-BF1B-50ADC3FAF1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87320" y="1970280"/>
                <a:ext cx="3211920" cy="391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1348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5EF4-DCD4-49E4-9DD3-295DC6BA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Combine original objective with penalty on parameters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norms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D73B527-0CF2-4A81-BF28-5822D83BB634}"/>
                  </a:ext>
                </a:extLst>
              </p14:cNvPr>
              <p14:cNvContentPartPr/>
              <p14:nvPr/>
            </p14:nvContentPartPr>
            <p14:xfrm>
              <a:off x="1351440" y="1903680"/>
              <a:ext cx="5174280" cy="2108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D73B527-0CF2-4A81-BF28-5822D83BB6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2080" y="1894320"/>
                <a:ext cx="5193000" cy="212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4691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HW3</a:t>
            </a:r>
          </a:p>
          <a:p>
            <a:pPr marL="917575" lvl="2" indent="-457200"/>
            <a:r>
              <a:rPr lang="en-US" sz="2800" dirty="0"/>
              <a:t>P</a:t>
            </a:r>
            <a:r>
              <a:rPr lang="en-US" sz="2800" dirty="0">
                <a:solidFill>
                  <a:schemeClr val="tx1"/>
                </a:solidFill>
              </a:rPr>
              <a:t>lanned for release tonight</a:t>
            </a:r>
          </a:p>
          <a:p>
            <a:pPr marL="917575" lvl="2" indent="-457200"/>
            <a:r>
              <a:rPr lang="en-US" sz="2800" dirty="0"/>
              <a:t>Due Tue, 2/11, 11:59 pm</a:t>
            </a:r>
            <a:endParaRPr lang="en-US" sz="2800" dirty="0">
              <a:solidFill>
                <a:schemeClr val="tx1"/>
              </a:solidFill>
            </a:endParaRPr>
          </a:p>
          <a:p>
            <a:pPr marL="917575" lvl="2" indent="-457200"/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002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5EF4-DCD4-49E4-9DD3-295DC6BA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9338B-4850-4D89-8CEB-696138B39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Combine original objective with penalty on parameters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74B2ED-6571-4DAB-A52A-2B894F8DC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99" y="1873828"/>
            <a:ext cx="6402883" cy="39351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25D6FA-3E51-4BCA-AB6E-2CB1E8834493}"/>
              </a:ext>
            </a:extLst>
          </p:cNvPr>
          <p:cNvSpPr txBox="1"/>
          <p:nvPr/>
        </p:nvSpPr>
        <p:spPr>
          <a:xfrm>
            <a:off x="552099" y="6481755"/>
            <a:ext cx="248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Figures: Bishop, Ch 3.1.4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0AAE909-F74C-4854-ACFB-0EE24F9F7231}"/>
                  </a:ext>
                </a:extLst>
              </p14:cNvPr>
              <p14:cNvContentPartPr/>
              <p14:nvPr/>
            </p14:nvContentPartPr>
            <p14:xfrm>
              <a:off x="2854800" y="1730160"/>
              <a:ext cx="780480" cy="684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0AAE909-F74C-4854-ACFB-0EE24F9F72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45440" y="1720800"/>
                <a:ext cx="799200" cy="70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8753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5EF4-DCD4-49E4-9DD3-295DC6BA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Linear regression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penalty on weights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656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5EF4-DCD4-49E4-9DD3-295DC6BA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Linear regression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penalty on weights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x-IV_mathan" sz="2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x-IV_matha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x-IV_matha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x-IV_matha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x-IV_matha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x-IV_matha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x-IV_mathan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x-IV_mathan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x-IV_mathan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𝑿𝒘</m:t>
                            </m:r>
                          </m:e>
                        </m:d>
                      </m:e>
                      <m:sub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x-IV_matha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x-IV_matha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x-IV_mathan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pPr fontAlgn="ctr"/>
                <a:r>
                  <a:rPr lang="x-IV_mathan" sz="2400" dirty="0">
                    <a:solidFill>
                      <a:schemeClr val="tx1"/>
                    </a:solidFill>
                  </a:rPr>
                  <a:t>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x-IV_matha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x-IV_matha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x-IV_mathan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x-IV_mathan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x-IV_matha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x-IV_matha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x-IV_matha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sSup>
                      <m:sSupPr>
                        <m:ctrlPr>
                          <a:rPr lang="x-IV_matha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x-IV_matha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x-IV_matha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x-IV_matha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sSup>
                      <m:sSupPr>
                        <m:ctrlPr>
                          <a:rPr lang="x-IV_matha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x-IV_matha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𝑿𝒘</m:t>
                    </m:r>
                    <m:r>
                      <a:rPr lang="x-IV_matha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x-IV_matha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fontAlgn="ctr"/>
                <a:endParaRPr lang="x-IV_mathan" sz="2400" dirty="0">
                  <a:solidFill>
                    <a:schemeClr val="tx1"/>
                  </a:solidFill>
                </a:endParaRPr>
              </a:p>
              <a:p>
                <a:pPr fontAlgn="ctr"/>
                <a:r>
                  <a:rPr lang="" dirty="0"/>
                  <a:t>Probabilistic interpretation</a:t>
                </a:r>
                <a:r>
                  <a:rPr lang="x-IV_mathan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pPr fontAlgn="ctr"/>
                <a:r>
                  <a:rPr lang="en-US" sz="2400" dirty="0">
                    <a:solidFill>
                      <a:schemeClr val="tx1"/>
                    </a:solidFill>
                  </a:rPr>
                  <a:t>Laplace prior on weights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𝐿𝑎𝑝𝑙𝑎𝑐𝑒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sepChr m:val="∣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</m:sup>
                    </m:sSup>
                  </m:oMath>
                </a14:m>
                <a:r>
                  <a:rPr lang="x-IV_mathan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06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594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Overfitting with Polynomial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847BE-1342-462C-B59D-2B0430A33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0515600" cy="627812"/>
          </a:xfrm>
        </p:spPr>
        <p:txBody>
          <a:bodyPr/>
          <a:lstStyle/>
          <a:p>
            <a:r>
              <a:rPr lang="en-US" dirty="0"/>
              <a:t>Better fit training data with higher model complexity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8E892A-AEA5-4FE1-A3AA-B02E5B554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99" y="1740991"/>
            <a:ext cx="7311742" cy="39815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3E9EE55-D6AA-4B70-AE27-2F6F2F2F936F}"/>
                  </a:ext>
                </a:extLst>
              </p14:cNvPr>
              <p14:cNvContentPartPr/>
              <p14:nvPr/>
            </p14:nvContentPartPr>
            <p14:xfrm>
              <a:off x="8004600" y="485640"/>
              <a:ext cx="4089240" cy="5554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3E9EE55-D6AA-4B70-AE27-2F6F2F2F93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95240" y="476280"/>
                <a:ext cx="4107960" cy="557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5201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Overfitting with Polynomial Linear Regression</a:t>
            </a:r>
          </a:p>
        </p:txBody>
      </p:sp>
      <p:pic>
        <p:nvPicPr>
          <p:cNvPr id="6" name="Picture 1" descr="8 E &#10;(회 e기」d ">
            <a:extLst>
              <a:ext uri="{FF2B5EF4-FFF2-40B4-BE49-F238E27FC236}">
                <a16:creationId xmlns:a16="http://schemas.microsoft.com/office/drawing/2014/main" id="{B547164F-B7FF-42CB-9678-EFA5E5422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34" y="2127485"/>
            <a:ext cx="5200650" cy="324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AE52E4-D31C-4B64-90E8-550DB178C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Better fit training data with higher model complexity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6DF6659-4F2A-4845-9C8F-B3BBC2D8C1B9}"/>
                  </a:ext>
                </a:extLst>
              </p14:cNvPr>
              <p14:cNvContentPartPr/>
              <p14:nvPr/>
            </p14:nvContentPartPr>
            <p14:xfrm>
              <a:off x="1918080" y="1670400"/>
              <a:ext cx="10030320" cy="3006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6DF6659-4F2A-4845-9C8F-B3BBC2D8C1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8720" y="1661040"/>
                <a:ext cx="10049040" cy="302508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41946E7-D61F-4765-BB92-75764FCC3ED2}"/>
              </a:ext>
            </a:extLst>
          </p:cNvPr>
          <p:cNvSpPr txBox="1">
            <a:spLocks/>
          </p:cNvSpPr>
          <p:nvPr/>
        </p:nvSpPr>
        <p:spPr>
          <a:xfrm>
            <a:off x="552099" y="5576322"/>
            <a:ext cx="10515600" cy="11510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can we deal with overfitting?  Use validation. More training data</a:t>
            </a:r>
          </a:p>
          <a:p>
            <a:r>
              <a:rPr lang="en-US" dirty="0"/>
              <a:t>What are some symptoms of overfitting?  Huge weights!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768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Overfitting with Polynomial Linear Regression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1CFD56-1056-499E-BC09-683E6F3EE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we deal with overfitting?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D73241-E8EA-4E45-A016-990ED9D20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00" y="1851442"/>
            <a:ext cx="5200650" cy="35608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0F8760-3E55-4B1D-9C75-FA3F4636B50B}"/>
              </a:ext>
            </a:extLst>
          </p:cNvPr>
          <p:cNvSpPr txBox="1"/>
          <p:nvPr/>
        </p:nvSpPr>
        <p:spPr>
          <a:xfrm>
            <a:off x="6296721" y="1469814"/>
            <a:ext cx="5343180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Use validation set to detect overfitting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Collect more training data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Reduce model complexity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Lower degree polynomial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But then we might underfit </a:t>
            </a:r>
            <a:r>
              <a:rPr lang="en-US" sz="2400" dirty="0">
                <a:sym typeface="Wingdings" panose="05000000000000000000" pitchFamily="2" charset="2"/>
              </a:rPr>
              <a:t>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Try fitting to many different degrees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Use validation data to decide which level of model complexity to use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Penalize the weights</a:t>
            </a:r>
          </a:p>
        </p:txBody>
      </p:sp>
    </p:spTree>
    <p:extLst>
      <p:ext uri="{BB962C8B-B14F-4D97-AF65-F5344CB8AC3E}">
        <p14:creationId xmlns:p14="http://schemas.microsoft.com/office/powerpoint/2010/main" val="2777907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Overfitting with Polynomial Linear Regression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1CFD56-1056-499E-BC09-683E6F3EE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symptoms of overfitting?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FA63C8-FC82-40F2-8A47-13B25FD77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00" y="1851442"/>
            <a:ext cx="5200650" cy="35608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43B928-F1DC-4F47-BF68-C819D748F2E7}"/>
              </a:ext>
            </a:extLst>
          </p:cNvPr>
          <p:cNvSpPr txBox="1"/>
          <p:nvPr/>
        </p:nvSpPr>
        <p:spPr>
          <a:xfrm>
            <a:off x="6296721" y="1553173"/>
            <a:ext cx="534318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Poor validation score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HUGE weights!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0D40B9D-188D-4D93-A460-27B10DEB4878}"/>
                  </a:ext>
                </a:extLst>
              </p14:cNvPr>
              <p14:cNvContentPartPr/>
              <p14:nvPr/>
            </p14:nvContentPartPr>
            <p14:xfrm>
              <a:off x="369720" y="1995120"/>
              <a:ext cx="10887840" cy="3996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0D40B9D-188D-4D93-A460-27B10DEB48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360" y="1985760"/>
                <a:ext cx="10906560" cy="401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4584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5EF4-DCD4-49E4-9DD3-295DC6BA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9338B-4850-4D89-8CEB-696138B39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Combine original objective with penalty on parameters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7441DF6-B203-45C1-9C7F-A2E197DB49A8}"/>
                  </a:ext>
                </a:extLst>
              </p14:cNvPr>
              <p14:cNvContentPartPr/>
              <p14:nvPr/>
            </p14:nvContentPartPr>
            <p14:xfrm>
              <a:off x="841680" y="1733040"/>
              <a:ext cx="8975880" cy="4982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7441DF6-B203-45C1-9C7F-A2E197DB49A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2320" y="1723680"/>
                <a:ext cx="8994600" cy="500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3119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5EF4-DCD4-49E4-9DD3-295DC6BA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optimization of our new objective: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sSubSup>
                            <m:sSubSupPr>
                              <m:ctrlPr>
                                <a:rPr lang="x-IV_matha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x-IV_matha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x-IV_mathan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x-IV_mathan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x-IV_mathan">
                                      <a:latin typeface="Cambria Math" panose="02040503050406030204" pitchFamily="18" charset="0"/>
                                    </a:rPr>
                                    <m:t>𝑿𝒘</m:t>
                                  </m:r>
                                </m:e>
                              </m:d>
                            </m:e>
                            <m:sub>
                              <m:r>
                                <a:rPr lang="x-IV_mathan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x-IV_mathan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x-IV_mathan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x-IV_mathan">
                              <a:latin typeface="Cambria Math" panose="02040503050406030204" pitchFamily="18" charset="0"/>
                            </a:rPr>
                            <m:t>𝜆</m:t>
                          </m:r>
                          <m:sSubSup>
                            <m:sSubSupPr>
                              <m:ctrlPr>
                                <a:rPr lang="x-IV_matha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x-IV_matha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x-IV_mathan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d>
                            </m:e>
                            <m:sub>
                              <m:r>
                                <a:rPr lang="x-IV_mathan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x-IV_mathan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x-IV_mathan" dirty="0"/>
              </a:p>
              <a:p>
                <a:endParaRPr lang="" dirty="0"/>
              </a:p>
              <a:p>
                <a:r>
                  <a:rPr lang="" dirty="0"/>
                  <a:t>Select ALL t</a:t>
                </a:r>
                <a:r>
                  <a:rPr lang="en-US" dirty="0"/>
                  <a:t>hat are true:</a:t>
                </a:r>
              </a:p>
              <a:p>
                <a:pPr marL="571500" indent="-571500">
                  <a:buFont typeface="+mj-lt"/>
                  <a:buAutoNum type="romanUcPeriod"/>
                </a:pPr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x-IV_mathan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x-IV_mathan" dirty="0"/>
                  <a:t> point </a:t>
                </a:r>
                <a14:m>
                  <m:oMath xmlns:m="http://schemas.openxmlformats.org/officeDocument/2006/math">
                    <m:r>
                      <a:rPr lang="x-IV_mathan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marL="571500" indent="-571500">
                  <a:buFont typeface="+mj-lt"/>
                  <a:buAutoNum type="romanUcPeriod"/>
                </a:pPr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x-IV_mathan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x-IV_mathan" dirty="0"/>
                  <a:t>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x-IV_mathan" dirty="0"/>
              </a:p>
              <a:p>
                <a:pPr marL="571500" indent="-571500">
                  <a:buFont typeface="+mj-lt"/>
                  <a:buAutoNum type="romanUcPeriod"/>
                </a:pPr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x-IV_mathan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x-IV_mathan" dirty="0"/>
                  <a:t> point </a:t>
                </a:r>
                <a14:m>
                  <m:oMath xmlns:m="http://schemas.openxmlformats.org/officeDocument/2006/math">
                    <m:r>
                      <a:rPr lang="x-IV_mathan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x-IV_mathan" dirty="0"/>
              </a:p>
              <a:p>
                <a:pPr marL="571500" indent="-571500">
                  <a:buFont typeface="+mj-lt"/>
                  <a:buAutoNum type="romanUcPeriod"/>
                </a:pPr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x-IV_mathan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x-IV_mathan" dirty="0"/>
                  <a:t> point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x-IV_mathan" dirty="0"/>
              </a:p>
              <a:p>
                <a:pPr marL="571500" indent="-571500">
                  <a:buFont typeface="+mj-lt"/>
                  <a:buAutoNum type="romanUcPeriod"/>
                </a:pPr>
                <a:r>
                  <a:rPr lang="" dirty="0"/>
                  <a:t>None of th</a:t>
                </a:r>
                <a:r>
                  <a:rPr lang="en-US" dirty="0"/>
                  <a:t>e above</a:t>
                </a:r>
              </a:p>
              <a:p>
                <a:pPr marL="571500" indent="-571500">
                  <a:buFont typeface="+mj-lt"/>
                  <a:buAutoNum type="romanUcPeriod"/>
                </a:pPr>
                <a:r>
                  <a:rPr lang="en-US" dirty="0"/>
                  <a:t>I have no clue</a:t>
                </a:r>
                <a:endParaRPr lang="x-IV_mathan" dirty="0"/>
              </a:p>
              <a:p>
                <a:pPr marL="571500" indent="-571500">
                  <a:buFont typeface="+mj-lt"/>
                  <a:buAutoNum type="romanUcPeriod"/>
                </a:pPr>
                <a:endParaRPr lang="x-IV_matha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6A80B5F-5E64-4C3D-96CB-B22E08FAA375}"/>
                  </a:ext>
                </a:extLst>
              </p14:cNvPr>
              <p14:cNvContentPartPr/>
              <p14:nvPr/>
            </p14:nvContentPartPr>
            <p14:xfrm>
              <a:off x="309960" y="1376640"/>
              <a:ext cx="10862640" cy="4767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6A80B5F-5E64-4C3D-96CB-B22E08FAA3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600" y="1367280"/>
                <a:ext cx="10881360" cy="478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8829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5EF4-DCD4-49E4-9DD3-295DC6BA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Ridge Regression: Linear regression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penalty on weights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330927B-6598-4B88-9746-AC3A76ABEDA8}"/>
                  </a:ext>
                </a:extLst>
              </p14:cNvPr>
              <p14:cNvContentPartPr/>
              <p14:nvPr/>
            </p14:nvContentPartPr>
            <p14:xfrm>
              <a:off x="452160" y="-1800"/>
              <a:ext cx="11591640" cy="6760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330927B-6598-4B88-9746-AC3A76ABED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2800" y="-11160"/>
                <a:ext cx="11610360" cy="677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720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7606</TotalTime>
  <Words>597</Words>
  <Application>Microsoft Office PowerPoint</Application>
  <PresentationFormat>Widescreen</PresentationFormat>
  <Paragraphs>101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Cambria Math</vt:lpstr>
      <vt:lpstr>Calibri</vt:lpstr>
      <vt:lpstr>Calibri Light</vt:lpstr>
      <vt:lpstr>Wingdings</vt:lpstr>
      <vt:lpstr>Office Theme</vt:lpstr>
      <vt:lpstr>Introduction to  Machine Learning</vt:lpstr>
      <vt:lpstr>Announcements</vt:lpstr>
      <vt:lpstr>Overfitting with Polynomial Linear Regression</vt:lpstr>
      <vt:lpstr>Overfitting with Polynomial Linear Regression</vt:lpstr>
      <vt:lpstr>Overfitting with Polynomial Linear Regression</vt:lpstr>
      <vt:lpstr>Overfitting with Polynomial Linear Regression</vt:lpstr>
      <vt:lpstr>Regularization</vt:lpstr>
      <vt:lpstr>Piazza Poll 1:</vt:lpstr>
      <vt:lpstr>Regularization</vt:lpstr>
      <vt:lpstr>Ridge Regression</vt:lpstr>
      <vt:lpstr>Regularization</vt:lpstr>
      <vt:lpstr>Probabilistic Interpretation</vt:lpstr>
      <vt:lpstr>MLE and MAP</vt:lpstr>
      <vt:lpstr>Coin Flipping Example</vt:lpstr>
      <vt:lpstr>Piazza Poll 2:</vt:lpstr>
      <vt:lpstr>Coin Flipping Example</vt:lpstr>
      <vt:lpstr>Housing Price Example</vt:lpstr>
      <vt:lpstr>Housing Price Example</vt:lpstr>
      <vt:lpstr>Regularization</vt:lpstr>
      <vt:lpstr>Regularization</vt:lpstr>
      <vt:lpstr>LASSO</vt:lpstr>
      <vt:lpstr>LASSO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626</cp:revision>
  <cp:lastPrinted>2019-08-27T16:33:12Z</cp:lastPrinted>
  <dcterms:created xsi:type="dcterms:W3CDTF">2018-10-11T11:39:27Z</dcterms:created>
  <dcterms:modified xsi:type="dcterms:W3CDTF">2020-02-05T18:22:18Z</dcterms:modified>
</cp:coreProperties>
</file>