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38" r:id="rId3"/>
    <p:sldId id="1239" r:id="rId4"/>
    <p:sldId id="1242" r:id="rId5"/>
    <p:sldId id="1241" r:id="rId6"/>
    <p:sldId id="1243" r:id="rId7"/>
    <p:sldId id="1244" r:id="rId8"/>
    <p:sldId id="1247" r:id="rId9"/>
    <p:sldId id="1245" r:id="rId10"/>
    <p:sldId id="1248" r:id="rId11"/>
    <p:sldId id="1246" r:id="rId12"/>
    <p:sldId id="1249" r:id="rId13"/>
    <p:sldId id="1259" r:id="rId14"/>
    <p:sldId id="1250" r:id="rId15"/>
    <p:sldId id="1251" r:id="rId16"/>
    <p:sldId id="1252" r:id="rId17"/>
    <p:sldId id="1253" r:id="rId18"/>
    <p:sldId id="1254" r:id="rId19"/>
    <p:sldId id="1255" r:id="rId20"/>
    <p:sldId id="1256" r:id="rId21"/>
    <p:sldId id="1260" r:id="rId22"/>
    <p:sldId id="1258" r:id="rId23"/>
  </p:sldIdLst>
  <p:sldSz cx="12192000" cy="6858000"/>
  <p:notesSz cx="9296400" cy="7010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 autoAdjust="0"/>
    <p:restoredTop sz="89804" autoAdjust="0"/>
  </p:normalViewPr>
  <p:slideViewPr>
    <p:cSldViewPr snapToGrid="0">
      <p:cViewPr varScale="1">
        <p:scale>
          <a:sx n="69" d="100"/>
          <a:sy n="69" d="100"/>
        </p:scale>
        <p:origin x="9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8:09:34.8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25858 5597 12895 0,'0'0'1152'0,"6"-8"-928"0,0-4-224 0,-6 12 0 16,0 0 3952-16,0 0 736 0,0 0 160 0,0 0 16 16,0 0-3344-16,0 0-688 0,0 0-128 0,0 0-16 0,0 0-96 0,0 0-16 15,0 0 0-15,-8 4 0 0,1 5-144 0,1 2-48 16,-1 0 0-16,-1 2 0 0,-1 2 192 0,0 2 48 16,-3 5 0-16,-1 4 0 0,-4 1 176 0,2 7 32 15,-3 5 16-15,-2 2 0 0,-1-1-96 0,0 2-32 16,-2 2 0-16,-2 0 0 0,-1 2-80 0,-3 0-32 15,-2 2 0-15,-2 0 0 0,1-1-160 0,-1 3-48 16,-1 2 0-16,2 1 0 0,0-1-80 0,0 1-32 16,-1-4 0-16,1 1 0 0,0-3-48 0,-3-1-16 15,-4 1 0-15,3-2 0 0,2-4-32 0,2 1-16 16,2 0 0-16,2-4 0 0,0-3 48 0,4 0 16 16,1-2 0-16,1-2 0 0,1-2-240 0,3-2 144 15,3 0-144-15,1-4 128 0,3-3-128 0,0-1 0 16,1-5 0-16,2 0 128 0,0 1-128 0,2-4 0 0,1-1-192 0,5-10 192 31,0 0-704-31,0 0-32 0,-8 2 0 0,8-2 0 16,0 0-1696-16,0 0-352 0,-7-10-64 0,5-3-9824 0,0-4-1952 0</inkml:trace>
  <inkml:trace contextRef="#ctx0" brushRef="#br0" timeOffset="527.31">24913 5657 10127 0,'-16'-15'896'0,"6"7"-704"0,-2 2-192 0,0 1 0 0,-1-1 5696 0,3 3 1120 16,1 0 224-16,-1 2 32 0,3 1-5280 0,7 0-1040 15,0 0-224-15,0 0-32 0,-8 4-176 0,8-4-48 16,0 0 0-16,0 0 0 0,0 0 96 0,2 13 16 16,4 0 0-16,3-2 0 0,3 0 192 0,1-1 64 15,1 2 0-15,3 4 0 0,2 2-64 0,1 3-16 0,1 2 0 16,1 2 0-16,-1 1-16 0,2 5 0 0,1 3 0 15,2 1 0-15,-1 1-96 0,-1 1-32 16,0 1 0-16,1 0 0 0,-1 0-64 0,2 1-16 0,-1 3 0 0,1 2 0 16,2 4-16-16,-1 0-16 0,0 1 0 0,2-1 0 15,2-1-80-15,2 0-16 0,-2-2 0 0,5 1 0 16,-1-3-64-16,-1 0-16 0,-3 3 0 0,0-3 0 16,0-2-128-16,-1 3 160 0,-3-1-160 15,-4-2 160-15,-3 0-160 0,-1-2 0 0,-2-1 0 0,-1-3 128 16,-3-1-128-16,1-2 0 0,0 2 144 0,-1-3-144 15,0-3 0-15,3-3 0 0,0-3 0 0,-1-1 128 16,0-2-128-16,2-2 0 0,1-3 0 0,2-4 0 16,0-4-192-16,1-2-48 0,0-1-16 0,5-3 0 15,3 0-2016-15,0-2-416 16,-3 0-64-16</inkml:trace>
  <inkml:trace contextRef="#ctx0" brushRef="#br0" timeOffset="1936.74">25274 7994 14735 0,'0'0'1312'0,"0"0"-1056"15,0 0-256-15,0 0 0 0,-5 8 3440 0,5-8 624 16,0 0 128-16,0 0 32 0,-8 5-2624 0,8-5-528 16,0 0-112-16,-9 4 0 0,0-4-128 0,-1-1-32 15,1-2 0-15,0-1 0 0,-1-1-288 0,-2 0-48 16,-1-2-16-16,-3 1 0 0,-2-1 64 0,-3 1 0 16,-4 1 0-16,2-2 0 0,1-1 32 0,-4 2 16 15,-6 0 0-15,2 4 0 0,1 2-64 0,1 0-16 16,2 0 0-16,1 1 0 0,2 0-112 0,3 2-32 0,1 0 0 15,0 1 0-15,1 1-192 0,3 0-144 0,0 0 192 16,2 0-192-16,0-2 0 0,3 1 0 0,1 0 0 16,1 2 0-16,1 2 0 0,2 0 0 0,0 0 0 15,1 1 0-15,0 0 0 0,1 0 0 0,3-9 0 0,-1 13 0 16,0 0 128-16,1 0-128 0,0-1 0 0,0 2 0 16,0-1 128-16,-2 2-128 0,2-1 0 0,2 3 0 15,-2 3 176-15,0 3-176 0,0-1 160 0,0 2-160 16,1-1 144-16,-2 3-144 0,-2 3 128 0,1 4-128 15,-1 2 128-15,0 3-128 0,-1-1 128 0,-1 3-128 16,0-3 192-16,0 2-32 0,1 2-16 0,1-2 0 16,1 1-16-16,-2 2 0 0,-3 1 0 0,2 3 0 15,0-2 0-15,0 2 0 0,-1 2 0 0,2-1 0 16,2 0 0-16,1-2-128 0,-3 0 192 0,0-1-64 0,-1-1-128 16,-1 0 0-16,1 1 144 0,-1 2-144 0,-2 0 0 0,1-1 128 15,2-2-128-15,-3 2 0 0,0 0 176 0,-1 0-48 16,1-5 0-16,1 2 0 0,-1-2 16 0,0 3 0 15,1 3 0-15,2-2 0 0,3 1-144 0,-2-1 0 16,-2-2 0-16,4-2 128 0,1-2 0 0,-2-2-128 16,-1-1 192-16,1-1-64 0,2 0-128 0,-1-2 0 15,-2-4 0-15,1 1 128 0,0-2 0 0,1 2-128 16,-1-2 192-16,1 3-64 0,-1-1 0 0,3-2-128 16,-1 1 192-16,-2-2-64 0,-1-5 0 0,2 1 0 15,0 0 0-15,1-1 0 0,-2 0 0 0,1-2-128 16,-1 0 192-16,1 0-64 0,-1 1-128 0,0 1 160 0,-1-5-160 15,0 3 160-15,1 0-160 0,-1 1 0 0,0-2 0 16,-1 2 128-16,-1-1-128 0,1-1 0 0,0-2 0 16,0 0 0-16,-1 1 240 0,1-3-48 0,1 0 0 0,0 1 0 15,1 2-192-15,-1-2 128 0,1 1-128 16,-1 1 0-16,0 2 160 0,0 1-160 0,2-2 160 16,-2 2-160-16,0-1 128 0,1 1-128 0,1-2 0 0,-1 2 0 15,0-5 0-15,1 1 128 0,-1-2-128 0,1-1 0 16,-1 0 0-16,2-1 144 0,-2 0-144 0,2 0 128 15,-2-2-128-15,2 1 0 0,0-1 144 0,1-10-144 16,0 12 0-16,0-1 0 0,-2 0 0 0,0-1 0 16,0 2 0-16,2-2 0 0,0-10 0 0,2 13 0 15,-1 2 0-15,0-3 0 0,-1-1 0 0,2 1 0 16,-1-2 0-16,0 1 0 0,-1-11 0 0,1 13 0 16,-1-1 0-16,0-1 0 0,2 0 0 0,-2-2 0 0,0-9 0 15,0 10 0-15,0-10 0 0,-2 11 0 0,2-11 0 16,-2 10 128-16,-1 2-128 0,1-3 0 0,2-9 0 0,-2 8 0 15,2-8 0-15,0 0 128 0,-2 10-128 0,0-2 0 16,2-8 0-16,0 0 0 0,-1 11 0 0,1-11 0 16,0 0 0-16,0 0 0 0,0 9 0 0,0-9 128 15,0 0-128-15,0 0 0 0,4 8 0 0,-4-8 128 16,0 0-128-16,5 7 0 0,-5-7 0 0,0 0 128 16,9 8-128-16,0-3 0 0,-9-5 0 0,12 3 128 15,-12-3-128-15,15 4 0 0,-1-1 128 0,2-1-128 16,0 1 128-16,3-2-128 0,-1-1 0 0,2 1 0 15,2-1 0-15,0 0 128 0,-1 0-128 0,0 2 0 0,-1-1 0 16,3 2 0-16,0-1 0 0,-1 2 0 0,-1-3 0 16,0-1 0-16,-1 0 0 0,-2 0 0 0,-1-1 0 0,0 1-128 15,-2-1 128-15,1-1-208 0,-2 0 80 0,2-1 128 16,0 2-400-16,-1-2 32 0,0 1 16 0,-1-1 0 31,-2 1-1680-31,1 0-336 0,0 2-64 0,-3-2-18544 0</inkml:trace>
  <inkml:trace contextRef="#ctx0" brushRef="#br0" timeOffset="2761.5">25406 8230 23951 0,'0'0'2128'0,"-10"-2"-1696"16,1-2-432-16,9 4 0 0,-9-3 1904 0,9 3 288 0,-9-3 64 16,9 3 16-16,0 0-1376 0,0 0-288 15,0 0-48-15,0 0-16 0,-8 4-32 0,8-4 0 16,-8 9 0-16,3 3 0 0,3 1-128 0,0 3-48 0,2 1 0 0,-1 4 0 16,0 2 96-16,1 6 16 0,0 1 0 0,0 0 0 15,-2 0-160-15,1-2-32 0,1 1 0 0,-1 1 0 16,-1 1-256-16,1-2 0 0,1-4 128 0,0-2-128 15,-1-2 0-15,0-1 0 0,-2-2 0 0,0 0 0 32,2 0-1408-32,0-2-224 0,-1-3-48 0,1 0-16 0,1 0-1696 0,0-1-352 15,0-2-64-15</inkml:trace>
  <inkml:trace contextRef="#ctx0" brushRef="#br0" timeOffset="3117.01">25333 9268 20271 0,'0'0'1792'0,"0"0"-1424"16,-8 5-368-16,0 0 0 0,0 2 3488 0,2-1 624 0,-2 0 128 0,3 3 32 16,1 2-3344-16,0 1-672 0,1-1-128 0,0-2-128 15,3-9 0-15,-2 13 0 0,1-2 0 0,1 3-192 16,0-1-32-16,1 1 0 0,1 0 0 0,0-1 0 15,-4 0-64-15,2 0-16 0,0 2 0 0,2 0 0 32,-2 1-1648-32,1-2-336 0,-1-1-64 0</inkml:trace>
  <inkml:trace contextRef="#ctx0" brushRef="#br0" timeOffset="3474.79">25142 10020 18431 0,'-4'16'1632'0,"0"-7"-1312"16,-1-1-320-16,-1 2 0 0,-1 3 2080 0,1 4 352 15,-1 0 64-15,2 3 0 0,0-1-352 0,-1 3-80 0,3-2-16 0,0-1 0 16,0 1-1744-16,1 0-304 0,-2-1-176 0,1 1 32 16,4-3 272-16,-1 0 48 0,0-2 16 0,0 2 0 15,0-1-192-15,3-1 0 0,-2 0 0 0,2 2 0 31,0 2-1232-31,-2 0-288 0,-2-1-48 0,-1 1-7856 0,1 2-1584 0</inkml:trace>
  <inkml:trace contextRef="#ctx0" brushRef="#br0" timeOffset="4069.06">25050 11021 12895 0,'0'0'576'0,"-7"7"112"0,-1-3-560 0,-1 1-128 0,-4 0 0 0,3 4 0 0,1 3 5568 0,2 4 1088 16,1 2 224-16,0 5 32 0,1 5-5600 0,1 1-1120 15,2-2-192-15,2 0 0 0,2 1-240 0,2-2 80 16,-1-3 16-16,2-1 0 0,1 1-160 0,0-3-16 16,-4-1-16-16,1-4 0 15,-1-2-1968-15,-2-13-384 0,0 0-64 0,15 2-32 0</inkml:trace>
  <inkml:trace contextRef="#ctx0" brushRef="#br0" timeOffset="5958.68">26889 8364 26207 0,'0'0'1152'0,"0"0"256"0,-6-1-1136 0,6 1-272 0,0 0 0 0,0 0 0 16,0 0 1024-16,0 0 128 0,0 0 48 0,0 0 0 15,-8 5-816-15,1 2-176 0,-1-1-16 0,2 2-16 16,1 0-176-16,-2 4 0 0,-3 1 0 0,-2 1 0 0,-1 0 208 16,-1 3-32-16,-2 0-16 0,-1 3 0 0,-1-2 272 15,-2-1 48-15,-1-3 16 0,3 3 0 16,1 2-32-16,-2-1 0 0,-3-4 0 0,1 1 0 0,2-1-256 0,1 2-48 16,1-3-16-16,3-2 0 0,2 0-144 0,2-3-192 15,1-2 32-15,9-6 16 16,-6 7-2272-16,6-7-448 0,0 0-80 0</inkml:trace>
  <inkml:trace contextRef="#ctx0" brushRef="#br0" timeOffset="6246.69">26605 8293 18431 0,'-10'-3'1632'0,"-1"-1"-1312"15,2 0-320-15,9 4 0 0,-8-2 4160 0,8 2 768 0,0 0 160 16,0 0 32-16,0 0-3968 0,5 9-768 0,6 1-176 0,1 2-16 16,-3 2-192-16,0 2 0 0,-1 2 0 0,2 0 128 15,3 2-128-15,0 1 0 0,-1 1 0 0,1 3 0 16,3 2 0-16,-2 1 0 0,-2-1 0 0,-1-2 0 16,0-2 0-16,-1 1 128 0,-1-4-128 0,-1 1 0 15,0 0 0-15,-3-1 0 0,0-2-144 0,1-2 144 31,-1-1-896-31,0 0-64 0,2-2 0 0,-1 0-16 0,1 0-1792 16,2 0-368-16,2 0-64 0,1 0-8656 0</inkml:trace>
  <inkml:trace contextRef="#ctx0" brushRef="#br0" timeOffset="7410.25">26904 9317 27471 0,'0'0'592'0,"0"0"128"0,0 0 32 0,0 0 32 0,-8-1-624 0,8 1-160 0,0 0 0 0,-11 4 0 16,-2 0 928-16,3 1 160 0,-1 0 16 0,0 3 16 16,-4 3-480-16,0 2-112 0,-2 2-16 0,-3 1 0 15,-3 0-352-15,-1 2-160 0,-1 1 128 0,-1 1-128 16,-4 1 272-16,2-3-16 0,2-2-16 0,0 1 0 15,1 2 192-15,1-2 32 0,2-2 16 0,3-1 0 16,0 0-288-16,2-1-64 0,3-4-128 0,0-1 192 16,1-1-416-16,2-2-96 0,2-2 0 0,0-3-16 15,0-2-3072-15,2-2-624 16,0-6-112-16,7-3-7392 0</inkml:trace>
  <inkml:trace contextRef="#ctx0" brushRef="#br0" timeOffset="7662.06">26665 9310 28559 0,'-13'-4'2544'0,"13"4"-2032"15,-9-4-512-15,9 4 0 0,0 0 2352 0,0 0 368 16,-9 0 80-16,9 0 16 0,0 0-2288 0,0 0-528 16,0 0 0-16,1 12 0 0,0-2 0 0,1 3-176 15,-1 0 48-15,1 4 0 0,4 1 128 0,-1 3-128 16,0 1 128-16,0 3-128 0,1 0 128 0,-1-2 0 0,0-2 0 15,0 1 0-15,-1 3-144 0,0 0 0 16,-1-3 0-16,-1 0 0 16,-2 0-528-16,3-2-96 0,1-6-32 0,-2 1 0 15,1 0-352-15,-2 0-64 0,1-1 0 0,0-1-16 16,2-1-1920-16,-1-2-384 0,-3-10-80 0,6 17-16 0</inkml:trace>
  <inkml:trace contextRef="#ctx0" brushRef="#br0" timeOffset="8248.6">26837 10251 13823 0,'0'0'608'0,"0"0"128"0,0 0-592 0,0 0-144 0,-8-3 0 0,8 3 0 16,0 0 4000-16,-9-1 768 0,9 1 160 0,-9 1 16 15,9-1-3840-15,-10 5-768 0,-1 2-144 0,1 0-48 16,1-2-144-16,-2 1 160 0,-1 1-160 0,-2 1 160 16,-3-1 112-16,-1 4 32 0,-2 1 0 0,-3-1 0 15,-3 0 80-15,0 0 0 0,1 1 16 0,-2 0 0 16,-5 1-144-16,2 0-48 0,0-1 0 0,3 1 0 16,-1 0-208-16,4 0-256 0,-1 0 48 0,0-1 16 15,0 1-224-15,3 0-32 0,3 0-16 0,2-2 0 16,2 0-48-16,2-3-16 0,0-2 0 0,4-2 0 15,9-4-1584-15,0 0-320 0,0 0-64 0,0 0-16 0</inkml:trace>
  <inkml:trace contextRef="#ctx0" brushRef="#br0" timeOffset="8483">26398 10238 43887 0,'-15'-4'1936'0,"8"4"416"0,-1 4-1888 0,8-4-464 16,0 0 0-16,0 10 0 0,0-10-160 0,8 12-128 0,1-2-32 15,1 1 0-15,0-1 32 0,4 2 0 0,0 0 0 0,0 1 0 16,1 1 80-16,-1 3 16 0,-1 1 0 0,0 3 0 16,-1-1-128-16,-2 2-32 0,-1 1 0 0,-1 2 0 31,-3 0-512-31,2 0-96 0,1-3-32 0,-2-1 0 15,-2-2-160-15,1-2-48 0,2-1 0 0,1-2 0 16,-1-1-224-16,1 0-48 0,-1-2-16 0,1-1-11184 0</inkml:trace>
  <inkml:trace contextRef="#ctx0" brushRef="#br0" timeOffset="9067.73">26767 11182 21599 0,'0'0'960'0,"0"0"192"0,0 0-928 0,0 0-224 0,0 0 0 0,0 0 0 16,-11 2 1328-16,2 2 208 0,1 3 64 0,-1-2 0 0,1 0-384 15,-2 3-80-15,-3 2-16 0,-2 2 0 0,-3 3-224 0,-1-1-32 16,-2 2-16-16,-3 0 0 0,-3 4 112 0,-2 1 32 16,-1 1 0-16,2 2 0 0,-1 0-256 0,-1 4-48 15,-1 0-16-15,-3 4 0 0,-1 0-672 0,-2 2 0 16,-1 1 0-16,-1-1 0 16,0-4-464-16,4-5-80 0,5-4-16 0,5-4 0 15,4-3-256-15,4-5-48 0,2-4-16 0,2-2-9920 16,2-4-1984-16</inkml:trace>
  <inkml:trace contextRef="#ctx0" brushRef="#br0" timeOffset="9313.08">26194 11247 14735 0,'0'0'640'0,"-8"8"160"0,-5-2-640 0,6 2-160 0,1 0 0 0,6 2 0 15,6 3 6464-15,1 3 1248 0,1 1 256 0,4 3 48 32,5 0-6832-32,2 3-1376 0,0 0-256 0,0 0-64 0,3 1 192 0,1 2 32 0,-3-1 16 0,1-2 0 15,-2-2-48-15,-2 1-16 0,-1-1 0 0,0-1 0 16,-3-3-224-16,-1-3-32 16,-3-2-16-16,-1-2 0 0,-2-2-512 0,1-3-96 15,-7-5-32-15,0 0-9072 0,0 0-1824 0</inkml:trace>
  <inkml:trace contextRef="#ctx0" brushRef="#br0" timeOffset="10089.48">27404 7671 4607 0,'0'0'400'0,"0"0"-400"15,0 0 0-15,0 0 0 0,0 0 2992 0,0 0 512 16,0 0 96-16,0 0 32 0,0 0-2064 0,0 0-416 0,-9 8-64 16,2-2-32-16,7-6-480 0,-7 8-80 0,-1 0-32 0,0 0 0 15,-1-1-272-15,0 0-48 0,0 1-16 0,-2 0 0 16,1 1 0-16,-2 2-128 0,0 4 192 0,-1-1-64 15,-1-1 144-15,0 0 32 0,-1 2 0 0,0 2 0 16,-2 1-48-16,2 0 0 0,2-1 0 0,3 0 0 16,-1 0-128-16,1 0-128 0,0-2 192 0,-1 4-192 15,-2 2 0-15,3-1 0 0,2 3 0 0,-1-4 0 16,-2-1 0-16,3-2 0 0,2-2 0 0,1 2 0 16,1 1 0-16,3-3 0 0,1-2 0 0,2 0 0 15,1 0 0-15,1-2-304 0,-4-10 64 0,10 10 16 16,3 0-640-16,-2 0-128 15,-1-2-32-15</inkml:trace>
  <inkml:trace contextRef="#ctx0" brushRef="#br0" timeOffset="10607.78">27435 8054 24927 0,'0'0'1104'0,"0"0"240"0,0 0-1088 0,0 0-256 0,0 0 0 0,0 0 0 15,0 0 240-15,0 0-16 0,0 0 0 0,0 0 0 0,0 0-224 0,-6 5 0 16,6-5 0-16,-5 9 0 0,1 2 0 0,1 2 0 16,1-1-128-16,0-2 128 0,1 1 0 0,1-1-128 15,-1-1 128-15,-1 2 0 0,1-1-160 0,1 2 160 16,-1-2-128-16,1 1 128 15,0-11-448-15,0 10-16 0,0-10 0 0,0 10 0 16,0-10-672-16,0 0-128 0,2 12-16 0</inkml:trace>
  <inkml:trace contextRef="#ctx0" brushRef="#br0" timeOffset="11097.1">27614 7765 25055 0,'0'0'1104'0,"0"0"240"0,-6-7-1088 0,6 7-256 0,-4-8 0 0,4 8 0 0,0 0 128 0,0 0-128 16,0 0 192-16,0 0-192 0,0 0 0 0,0 0 0 16,0 0 0-16,0 0-144 0,0 0 144 0,0 0-208 15,-2 11 80-15,4-1 128 0,-2-10-128 0,2 15 128 16,-2-2 0-16,2 2 0 0,0 2 0 0,3 3 0 15,1-1 0-15,-1 0 0 0,0-4 0 0,2 0 160 16,0-2-32-16,1 1-128 0,-3 3 192 0,3 2-64 16,3-2 0-16,-4-1-128 0,-1 0 128 0,-1-1-128 15,1 0 0-15,-2 2 0 0,-4 1 0 0,3-1 0 16,2-2 0-16,-4 1 0 0,-2-2 0 0,0-1 0 16,-2 0 0-16,1 1 0 0,-1-3 0 0,-1 1 0 0,-1-3 0 0,-2-1 0 15,0-2-144-15,-1 0-48 0,-1-2 0 0,-1 1 0 31,3-1-304-31,-1 0-64 0,8-4-16 0,-12 4-9872 0</inkml:trace>
  <inkml:trace contextRef="#ctx0" brushRef="#br0" timeOffset="12165.71">27286 8980 3679 0,'0'0'160'0,"0"0"32"0,0 0-192 0,0 0 0 0,0 0 0 0,0 0 0 16,0 0 2416-16,0 0 432 0,0 0 96 0,0 0 0 0,0 0-2064 15,0 0-432-15,0 0-64 0,5-9-32 0,-5 9 0 0,2-8 0 16,-2 8 0-16,0 0 0 0,0 0 256 16,0 0 48-16,0 0 16 0,0 0 0 0,-10 4-144 0,1 1-16 15,-2 3-16-15,1 1 0 0,-1 1-288 0,0 2-48 16,-4 0-16-16,4 2 0 0,-4 3-144 0,2 0 128 15,0-1-128-15,2 2 128 0,0 1 112 0,-1 1 16 16,1-2 0-16,2 2 0 0,3-3-256 0,1-2 176 16,0 1-176-16,2 0 160 0,3-1-160 0,4 2 0 15,1-1 0-15,2 0 0 0,-2-1-384 0,0 1-16 16,1 0 0-16,-1-2-6160 16,0-2-1232-16</inkml:trace>
  <inkml:trace contextRef="#ctx0" brushRef="#br0" timeOffset="12678.96">27322 9149 9215 0,'0'0'816'16,"0"0"-656"-16,0 0-160 0,0 0 0 0,0 0 2000 0,5-8 368 16,-5 8 80-16,5-9 16 0,1 0-992 0,0 1-192 15,1 1-32-15,-7 7-16 0,9-6-400 0,-9 6-96 16,9-9-16-16,-1 4 0 0,-8 5-240 0,0 0-48 15,0 0-16-15,11-3 0 0,0-1-192 0,-11 4-32 16,10-3-16-16,-10 3 0 0,0 0 48 0,0 0 16 16,12 1 0-16,-12-1 0 0,0 0-240 0,0 0 128 15,0 0-128-15,0 0 0 0,0 0 208 0,3 13-48 16,-3 1-16-16,-3-2 0 0,3-12-144 0,-5 13 0 16,-3 1 0-16,2-1 0 0,-1 0 0 0,0-1 0 15,0-1 0-15,0-1 0 0,1-2 0 0,-1 0 0 16,1-1 0-16,0 3 0 0,6-10 0 0,-5 11 0 0,3 1 0 15,-2-2 0-15,4-10 0 0,-3 12 0 0,2 0-144 0,-1 0 144 16,0-2-368-16,1 1 48 0,1-11 0 0,0 10 0 16,0-10 32-16,1 10 16 0,-1-10 0 0,5 11 0 15,0-2 112-15,-5-9 32 0,0 0 0 0,11 6 0 16,-11-6-32-16,11 4 0 0,-11-4 0 0,13 3-7424 16,-1-3-1488-1</inkml:trace>
  <inkml:trace contextRef="#ctx0" brushRef="#br0" timeOffset="13108.82">27475 8909 13823 0,'0'0'608'0,"-7"-5"128"0,1-1-592 0,6 6-144 16,0 0 0-16,0 0 0 0,0 0 2592 0,0 0 480 15,0 0 112-15,0 0 16 0,0 0-2704 0,9 5-496 0,-9-5-192 16,11 10 16-16,2 2 176 0,-1 1 0 15,0 1 0-15,0 2 0 0,-1 0 0 0,1 1 0 0,-2-2 0 0,1 1 0 16,1 0 0-16,-2-1 0 0,1 1 0 0,-2 1 0 16,0-3 0-16,0 2 128 0,-1-1-128 15,-3 2 176-15,-1-1-176 0,-2 0 0 0,1-1 144 0,-3 5-144 16,-4-2 192-16,2 0-16 0,-1 1-16 0,0-2 0 16,2-3-160-16,-2-1 160 0,0-1-160 0,0-1 160 15,2-1-160-15,1-10 0 0,-3 11 0 0,0 0 0 31,3-11-368-31,-2 10-144 0,2-10-48 0,-5 9 0 0,-2-2-624 16,7-7-128-16,-9 4-32 0</inkml:trace>
  <inkml:trace contextRef="#ctx0" brushRef="#br0" timeOffset="14216.29">27164 10779 24527 0,'0'0'1088'0,"0"0"224"0,0 0-1056 0,0 0-256 15,0 0 0-15,0 0 0 0,-9 4 208 0,1 1-16 16,8-5 0-16,-9 7 0 0,-1-2-192 0,1 1-208 15,1 1 32-15,-1 1 16 0,-3-1 160 0,2 4-128 16,-2 1 128-16,0 2-128 0,-1 2 128 0,0 2 0 0,0 0 160 0,-1 2-160 16,-2 0 320-16,2 3-16 0,-2 0-16 0,3 3 0 15,1 4-64-15,0-1-16 0,2-2 0 0,2-2 0 16,2 1-208-16,0-2 0 16,3-4 128-16,3 0-128 0,2-4 0 0,3-2 0 0,1-1 0 0,0 0 0 15,2-3-272-15,1-2 0 0,2-1 0 0,-1-2 0 31,0 0-1056-31,2 0-208 0,0 1-32 0</inkml:trace>
  <inkml:trace contextRef="#ctx0" brushRef="#br0" timeOffset="14775.25">27156 11132 22799 0,'0'0'1008'15,"0"0"208"-15,0 0-960 0,0 0-256 0,0 0 0 0,0 0 0 0,0 0 384 0,-5 7 48 16,-4-3 0-16,9-4 0 0,0 0-240 0,-4 10-64 15,4-10 0-15,-4 13 0 0,3-1-128 0,-3 0 0 16,-4-1 0-16,2 0 128 0,-1-1 128 0,2 1 0 16,1-1 16-16,1-2 0 0,-3-2 368 0,6-6 64 0,-5 8 0 0,5-8 16 15,0 0 32-15,0 0 0 0,0 0 0 0,0 0 0 16,0 0-400-16,0 0-80 0,0 0-16 0,0 0 0 16,0 0-256-16,6-8 0 0,1-1 0 0,1 1 0 15,-1 1 0-15,0-3-272 0,-2 1 48 0,2-1 16 16,-1-1-16-16,2 4 0 0,0 0 0 0,-3-2 0 15,-2-1 32-15,1 0 16 0,1 3 0 0,1 1 0 16,3 1 176-16,-9 5 0 0,12-4-144 0,-1 2 144 16,-11 2 0-16,11-2 0 0,-11 2 0 0,13 0 0 15,-13 0 128-15,13 0 0 0,-2 0 0 0,1 0 0 16,-1 0-128-16,0 3 0 0,-11-3 144 0,11 3-144 16,0-1 176-16,-11-2-48 0,10 7 0 0,-1-1 0 15,-9-6 64-15,8 12 16 0,-3 0 0 0,-1-1 0 16,-1 1-208-16,-2 1 144 0,-1 2-144 0,0-1 128 0,0-2-128 15,-1 1 0-15,-3 0 0 0,1 0-176 0,1-2 176 0,-1 1-128 16,2 1 128-16,0-2-128 0,1-11-64 0,0 10-16 16,0-10 0-16,0 0 0 15,0 0-496-15,5 8-80 0,-5-8-32 0,0 0-7808 16,10 1-1552-16</inkml:trace>
  <inkml:trace contextRef="#ctx0" brushRef="#br0" timeOffset="15202.63">27435 10843 9215 0,'0'0'400'0,"0"0"96"0,0 0-496 0,0 0 0 0,0 0 0 0,0 0 0 16,4 13 2688-16,-1-1 432 0,1 1 80 0,0-2 32 15,1 0-2304-15,0 0-464 0,0 3-80 0,2-1-32 16,-1-2-160-16,4 2-48 0,0 0 0 0,0 2 0 16,-2-2 240-16,1 1 64 0,2 0 0 0,-1 2 0 15,-2 1 64-15,0-1 32 0,0-1 0 0,0 1 0 16,-1 0-176-16,0-1-48 0,-2 1 0 0,-1 1 0 15,0 0 0-15,-1 1 0 0,-3-1 0 0,0 0 0 0,0 0-128 16,0-3-48-16,0-1 0 0,-2-1 0 0,1-2-16 0,-2 0-128 16,-1 0 192-16,-1-2-64 0,-3-2 0 0,8-6 0 15,-6 8 0-15,-1-1 0 0,-1-2-128 16,1 1 0-16,7-6 144 0,-11 6-144 0,-2-1-208 0,0 0-112 16,0 0-32-16,-1 2 0 15,-1-1-848-15,1 1-160 0,-3-1-48 0,0 2-9984 0</inkml:trace>
  <inkml:trace contextRef="#ctx0" brushRef="#br0" timeOffset="16396.77">27077 11278 2751 0,'0'0'256'0,"0"0"-256"0,0 0 0 0,0 0 0 16,0 0 3200-16,0 0 608 0,0 0 112 0,0 0 32 15,0 0-3040-15,-9 0-592 0,9 0-128 0,0 0-32 16,0 0 144-16,0 0 16 0,-11 2 16 0,11-2 0 15,-9 0 192-15,9 0 48 0,-12 1 0 0,5 0 0 16,7-1 480-16,0 0 96 0,-9 1 32 0,9-1 0 0,0 0 160 16,0 0 16-16,0 0 16 0,0 0 0 0,0 0-720 0,0 0-144 15,0 0-16-15,0 0-16 0,0 0-224 0,0 0-32 16,7-9-16-16,1 3 0 0,-1-1 32 0,1 1 0 16,-1-1 0-16,4 1 0 0,-1-1 80 0,2-1 0 15,-2 1 16-15,3-1 0 0,3 0 80 0,-3 0 16 16,-4 2 0-16,2-4 0 0,-1 0-16 0,1 0 0 15,-2-1 0-15,0 2 0 0,-1 0-32 0,-1-2-16 16,0 0 0-16,1-2 0 0,2 0 192 0,-1-2 32 16,-2 1 16-16,1-2 0 0,1-1-208 0,0 3-32 15,-1 0-16-15,-2 2 0 0,-2 0-80 0,0 2-16 16,1-2 0-16,0 3 0 0,-5 9-128 0,6-9-128 0,-6 9 144 16,0 0-144-16,6-7 176 0,-6 7-176 15,0 0 192-15,0 0-192 0,0 0 0 0,0 0 0 16,0 0 0-16,0 0 0 0,11 6 0 0,-11-6 0 0,6 10 0 0,-1 3 0 15,-1-3 0-15,-1 3 0 0,-2 2 0 0,1 0 0 16,-2 0 0-16,1 3 0 0,-1 2 0 0,0 0 0 16,-1 0 0-16,1 1 0 0,-2 0 0 0,2 0 0 15,0-1 0-15,0 1 160 0,0-2-160 0,2-1 128 16,0 0-128-16,-1-2 0 0,-1-1 0 0,3 1 0 16,0-3 0-16,-2 0 0 0,-1-1 0 0,0-2 0 15,1 1 0-15,-1-11 0 0,0 9 0 0,0-9 0 16,0 10 256-16,0-10-48 0,0 0 0 0,-1 9 0 15,1-9 112-15,0 0 32 0,0 0 0 0,0 0 0 16,0 0-16-16,0 0 0 0,0 0 0 0,0 0 0 0,0 0-64 16,0 0-16-16,0 0 0 0,0 0 0 0,0 0-48 0,0-11-16 15,0-2 0-15,3 1 0 0,-1-1 0 0,1 0-16 16,-2-2 0-16,2 0 0 0,1-1-176 0,1-1 192 16,0 0-192-16,0-1 192 0,-1 0-192 0,1 1 0 15,1 0 144-15,-1-1-144 0,-1 1 0 0,1-2 0 16,0 1 0-16,0-1 128 0,1-1-128 0,-1 2 0 15,1 2 0-15,0 2 0 0,-1-1-128 0,0 2 128 16,0 2-128-16,0-1 128 16,1 0-464-16,-1 2-16 0,0-1 0 0,0 2 0 15,2 1-1616-15,-1 2-320 0,-6 6-64 0,12-7-16448 0</inkml:trace>
  <inkml:trace contextRef="#ctx0" brushRef="#br0" timeOffset="18967.91">29467 8512 1839 0,'0'0'160'0,"0"0"-160"15,9-4 0-15,-9 4 0 0,13-1 2944 0,-1-1 544 16,-3-2 112-16,1 0 32 0,2 0-2448 0,0 1-480 15,-3-3-112-15,1 1-16 0,-1 1-240 0,0 0-48 16,-1-1-16-16,-8 5 0 0,0 0 288 0,9-6 48 0,-2-1 16 0,-7 7 0 16,0 0 432-16,0 0 96 0,0 0 0 0,0 0 16 15,0 0 528-15,0 0 96 0,0 0 32 0,0 0 0 16,0 0-400-16,0 0-80 16,0 0 0-16,0 0-16 0,0 0-416 0,0 0-80 0,0 0 0 0,0 0-16 15,0 0-208-15,0 0-32 0,0 0-16 0,-5 9 0 16,1 2-256-16,-2-2-48 0,0 0-16 0,-3 4 0 15,-2 3-48-15,1 0 0 0,-2 1 0 0,-2 2 0 16,-4 2 48-16,-2-1 0 0,-1 3 0 0,-5-1 0 16,-3-1-48-16,2 3-16 0,1 0 0 0,0-2 0 15,-3-1-176-15,3 1 0 0,1-2 144 0,5-5-144 0,1-3 0 16,4 1 0-16,-1 1 0 0,4-5 128 0,3-5-128 16,9-4 0-16,-8 4 0 0,8-4 0 15,0 0-576-15,0 0-16 0,-7-1-16 0,7 1 0 16,0 0-2176-16,-6-7-432 0,2-3-96 0,0 0-7040 15,1-1-1408-15</inkml:trace>
  <inkml:trace contextRef="#ctx0" brushRef="#br0" timeOffset="19292.96">29250 8478 16991 0,'0'0'752'0,"0"0"144"15,0 0-704-15,0 0-192 0,-2-8 0 0,2 8 0 0,0 0 1744 0,0 0 320 16,0 0 64-16,0 0 16 0,0 0-624 0,0 0-128 0,0 0-32 0,0 0 0 16,0 0-96-16,0 0-32 0,-2 12 0 0,2 2 0 15,2 2-352-15,2-1-80 0,1 1-16 0,0 0 0 16,0 1-208-16,0 0-64 0,2 1 0 0,-1 0 0 16,1 2-128-16,-1-1-48 0,1-3 0 0,-1-1 0 15,0 2-192-15,2-1-144 0,3 1 192 0,0-1-192 16,-5-2 128-16,2 3-128 0,0 2 0 0,-2 1 0 15,1-3 0-15,-2 0 0 0,-1 0 0 0,1-3 0 16,0-2 0-16,-1 0 0 0,-4-12 0 0,7 11 0 16,1 1-176-16,0-1-32 0,-8-11-16 0,9 9 0 15,0-3-1616-15,-9-6-320 16,9 5-64-16,-9-5-8112 0,13 2-1632 0</inkml:trace>
  <inkml:trace contextRef="#ctx0" brushRef="#br0" timeOffset="20805.9">29976 8053 4607 0,'0'0'400'0,"0"0"-400"0,0 0 0 15,0 0 0-15,0 0 3440 0,0 0 592 0,0 0 128 16,0 0 32-16,0 0-3136 0,0 0-624 0,0 0-128 0,0 0-32 16,0 0-144-16,0 0-128 0,0 0 144 0,-9 8-144 15,-2-2 624-15,0 1 16 0,2-2 16 0,-1 4 0 16,-2 3-32-16,-1-1-16 0,0 1 0 0,-2 0 0 15,-2-2-96-15,2 2-32 0,0 0 0 0,2 2 0 16,0-1-224-16,2 2-64 0,-1-2 0 0,1 1 0 16,4-1-192-16,1 1 0 0,3 1 0 0,0-2 0 15,0 0 0-15,3-2 0 0,2 1 0 0,0-1 0 16,1 0-672 0,1 1-32-16,1 0 0 0,1-2 0 0,-6-10-1024 0,10 9-192 0,0-1-64 15</inkml:trace>
  <inkml:trace contextRef="#ctx0" brushRef="#br0" timeOffset="21215.3">30091 8216 10127 0,'0'0'896'0,"0"0"-704"0,0 0-192 0,0 0 0 16,0 0 2992-16,0 0 560 0,0 0 112 0,-8 4 32 16,8-4-2848-16,-8 5-560 0,8-5-112 0,0 0-32 15,-3 12-144-15,-1-2 0 0,4-10 0 0,-4 10 0 16,4-10 0-16,-4 11 0 0,4-11 0 0,-4 10 0 16,4-10 0-16,-4 12 0 0,4-12 0 0,-3 12 0 15,3-12 0-15,0 0 0 0,0 0 0 0,0 0 0 16,-4 12-944-16,4-12-160 0,-2 11-48 15,2-11-5232-15,-5 12-1040 0</inkml:trace>
  <inkml:trace contextRef="#ctx0" brushRef="#br0" timeOffset="21687.38">30151 8059 13823 0,'0'0'1216'0,"0"0"-960"0,0 0-256 0,0 0 0 16,0 0 1568-16,0 0 272 0,0-7 48 0,0 7 16 15,0 0-1504-15,7-7-400 0,-7 7 128 0,0 0-128 16,0 0 0-16,9-4 0 0,-9 4 0 0,0 0-144 16,0 0 144-16,0 0 0 0,0 0 0 0,11 7 0 15,-11-7 480-15,7 10 32 0,-2 0 0 0,-1 1 0 16,-4-11-240-16,4 13-32 0,-1 0-16 0,-1 0 0 15,1 1-224-15,-1 1 0 0,-2-1 128 0,0 0-128 0,2-1 0 16,-2 2 0-16,-2-2 128 0,1 1-128 0,0 0 0 16,-2 1 176-16,1-1-176 0,-2-1 160 0,0-1-160 0,0 0 0 15,1-2 144-15,-1 1-144 0,-3 0 0 0,1 2 0 16,2-1 0-16,-1 0 0 16,-1-2-320-16,-1 3-144 0,2 2-32 0,0-2-6320 15,-2-4-1264-15</inkml:trace>
  <inkml:trace contextRef="#ctx0" brushRef="#br0" timeOffset="23525.3">30446 7894 6447 0,'0'0'576'0,"0"0"-576"16,-9-5 0-16,9 5 0 0,0 0 1632 0,0 0 224 15,0 0 32-15,-6-7 16 0,6 7-800 0,-5-8-144 16,5 8-48-16,0 0 0 0,0 0 416 0,0 0 80 16,-2-9 0-16,2 9 16 0,-3-10-320 0,3 2-64 15,0 8-16-15,6-8 0 0,2 3-128 0,-8 5-16 16,7-8-16-16,1 1 0 0,-8 7-352 0,11-5-80 16,1 0-16-16,1 0 0 0,1 0-208 0,1-1-32 0,-3 2-16 15,1 1 0-15,1-1-160 0,-1 1 128 0,-1 0-128 16,-1 2 128-16,1-3-128 0,0 2 0 15,0 0 0-15,-12 2 0 0,10 3 0 0,-10-3 0 0,10 5 176 16,-10-5-176-16,0 0 176 0,0 0-176 0,0 0 192 0,6 11-192 16,-6 0 384-16,-2 2-16 0,-2-1-16 0,-1 0 0 15,-3-2-112-15,-1 2-32 0,-1 1 0 0,-1 3 0 16,1-1-208-16,-3 1 128 0,-3-2-128 16,2 3 0-16,1 1 144 0,-1 1-144 0,-2-4 128 0,3 1-128 15,1 0 192-15,6-3-64 0,3-2 0 0,-1 2 0 16,-2 0 64-16,3 1 0 0,4-4 0 0,1-1 0 15,-2-9 112-15,5 9 16 0,3-2 16 0,2 1 0 16,2-3-336-16,2 0 0 0,2-1 0 0,2 1 0 16,2-1 0-16,1 1-192 0,-1 2 32 0,1-3 0 15,-1-2-1232-15,-1 1-240 16,-2-1-48-16</inkml:trace>
  <inkml:trace contextRef="#ctx0" brushRef="#br0" timeOffset="25360.27">29611 9673 12895 0,'0'0'1152'0,"0"0"-928"16,0 0-224-16,0 0 0 0,0 0 2944 0,0 0 528 15,0 0 112-15,0 0 32 0,-9 0-2304 0,9 0-464 16,0 0-80-16,-8 4-32 0,1 3-320 0,0 1-64 0,1-1-16 16,-1 3 0-16,-1-1-16 0,-1 2-16 0,-1 2 0 0,-1 2 0 15,-2 2 80-15,-1 1 32 0,-3 2 0 0,-1 2 0 16,-2-3-224-16,-2 2-64 0,-3 1 0 0,0 0 0 16,-1-2-128-16,0 1 0 0,-2 2 0 0,1-3 0 15,1-3-224-15,2-3-80 0,-1-3-16 0,4 0 0 31,4 1-512-31,4-5-96 0,3-5-32 0,10-2 0 16,-7-5-1648-16,4-3-336 0</inkml:trace>
  <inkml:trace contextRef="#ctx0" brushRef="#br0" timeOffset="25570.26">29317 9712 29487 0,'0'0'2624'0,"0"0"-2112"16,-3-6-512-16,3 6 0 0,0 0 1584 0,0 0 208 15,0 0 32-15,0 0 16 0,0 0-1472 0,0 0-368 16,11 4 0-16,-4 4 0 0,-1 3 0 0,0 4 0 16,1-1 0-16,-1 4 0 0,-1 3 0 0,1 3 0 15,-3 2 0-15,3 0 0 0,-1-1 0 0,0-1-128 16,0 0 128-16,2-2 0 0,2-1-304 0,-1-2 32 16,-2 0 0-16,2-4 0 15,0-2-1600-15,1-2-320 0,-9-11-64 0,14 6-6704 16,-2-1-1344-16</inkml:trace>
  <inkml:trace contextRef="#ctx0" brushRef="#br0" timeOffset="26011.52">29950 9290 32479 0,'2'-12'1440'0,"-2"12"288"0,4-9-1376 0,-4 9-352 0,2-9 0 0,2 1 0 16,3-1 368-16,0 3 0 0,3 0 0 0,0 2 0 15,0 2-368-15,1 1 0 0,-11 1 0 0,13-3 0 16,-3 2 0-16,1 1 0 0,-1 2 0 0,-10-2-128 16,12 3 128-16,-2-1 0 0,1 1 0 0,-11-3 0 15,0 0 0-15,10 5 0 0,-3 3 0 0,-2 1 0 16,-5-9 240-16,1 12 80 0,-2 0 0 0,-2-2 16 0,-1-1 144 0,-3 3 32 15,-5 2 0-15,0 1 0 0,0-1-192 0,1 3-48 16,-4 1 0-16,2 2 0 0,1-2-272 0,1 0 160 16,-2 1-160-16,1-3 128 0,3 3-128 0,2-4 0 15,2-2 0-15,1 0 0 0,4-13 0 0,-2 11 128 16,2-1-128-16,0-10 128 0,-2 11 16 0,2-11 0 16,0 0 0-16,0 0 0 0,0 0-144 0,4 11 0 15,0-1 0-15,-4-10 0 0,0 0 0 0,8 10 0 16,-3-1 0-16,3-2 0 0,2-3-256 0,2 1 32 15,0 0 0-15,2-1 0 0,4 0-144 0,3-2-16 16,0 1-16-16,1 1 0 16,2 0-400-16,-1 0-80 0,-1 0-16 0,-1-2 0 15,-2-2-2160-15,-2 4-432 0</inkml:trace>
  <inkml:trace contextRef="#ctx0" brushRef="#br0" timeOffset="27115.31">29373 10727 34271 0,'0'0'1520'0,"0"0"304"0,0 0-1456 16,0 0-368-16,-13-3 0 0,5 3 0 0,8 0 592 0,-7 5 48 15,0 2 16-15,7-7 0 0,-6 10-656 0,5 2 0 16,0-3 0-16,-2 2 0 15,-2-2-784-15,5-9-48 0,5 9 0 0,2-1 0 16,-7-8-1984-16,9 5-416 0,-9-5-80 0,21 4-16 0</inkml:trace>
  <inkml:trace contextRef="#ctx0" brushRef="#br0" timeOffset="27254.07">29567 10881 2751 0,'0'0'128'0,"-9"5"16"16,1-1-144-16,-2 0 0 0,-1 0 0 0,11-4 0 0,-6 7 6992 0,0 1 1376 0,6-8 272 0,0 0-14704 16,-1 11-2928-16</inkml:trace>
  <inkml:trace contextRef="#ctx0" brushRef="#br0" timeOffset="27396.28">29472 11169 39039 0,'0'0'1728'0,"0"0"368"0,0 0-1680 0,0 0-416 0,0 0 0 0,0 0 0 15,0 0-2048-15,0 0-512 0,10 2-80 0</inkml:trace>
  <inkml:trace contextRef="#ctx0" brushRef="#br0" timeOffset="27953.96">29633 11586 11967 0,'0'0'1072'0,"0"0"-864"16,-7-1-208-16,-1 2 0 0,8-1 3904 0,-11 8 720 15,2 2 160-15,-1 2 16 0,-2-2-3456 0,-1 3-704 16,-3 2-144-16,0 2-32 0,-3 1 240 0,-4 3 32 16,-3 1 16-16,0 1 0 0,0 3-128 0,-3 1-32 15,-2-1 0-15,-1 1 0 0,0-1 176 0,0 1 16 16,2-2 16-16,2 0 0 0,2-3-368 0,2-1-80 16,1-1-16-16,3-2 0 0,2-3-336 0,4-2 0 0,1-1 0 0,2-3-128 31,2-3-1712-31,9-6-336 0,0 0-64 0,0 0-13136 0</inkml:trace>
  <inkml:trace contextRef="#ctx0" brushRef="#br0" timeOffset="28168.56">29317 11663 46879 0,'0'0'2080'0,"-4"12"416"0,0 2-1984 0,1 2-512 0,2 2 0 0,2 0 0 15,2-1-176-15,1 1-128 0,0 2-16 0,2 1-16 16,2-3-32-16,1 1 0 0,-1 1 0 0,1 0 0 16,0-2-224-16,0 1-48 0,0-2-16 0,-1-1 0 15,-1-2-240-15,-1 2-64 0,0-3 0 0,-3 0 0 16,-1-3-1312-16,-2-10-272 0,0 0-48 0,0 0-7264 16,0 0-1440-16</inkml:trace>
  <inkml:trace contextRef="#ctx0" brushRef="#br0" timeOffset="28602.46">29799 11339 7359 0,'0'0'656'0,"-9"-6"-528"0,1-2-128 0,3 0 0 0,2 2 6912 0,3 6 1344 0,7-9 256 0,2 0 64 32,3-2-7504-32,2 1-1520 0,3-1-288 0,3 1-64 0,-1-1 544 0,1 1 128 0,0 2 128 0,1 3-208 15,-1 1 208-15,-2 1 0 0,-2 1 0 0,-3 2 0 16,-1 1 224-16,-12-1 32 0,0 0 16 0,11 7 0 16,-3-1 112-16,-8-6 0 0,0 12 16 0,-2 1 0 15,-4 0-16-15,0 0-16 0,-3 0 0 0,-3 1 0 16,-1 1-192-16,0-1-48 0,1-1 0 0,0 1 0 15,2 1-128-15,2-2 0 0,3-3 0 0,-2 1 0 16,1-1 0-16,1-2 0 0,5-8 0 0,-4 8 0 16,4-8 128-16,-3 10-128 0,-1-1 0 0,3 0 128 0,2 2 16 15,-1-1 0-15,-4 2 0 0,3-2 0 0,1-10 224 0,1 13 32 16,-3 1 16-16,2 0 0 0,2-2-176 0,2-1-48 16,-1 0 0-16,-3-11 0 0,0 0-192 0,12 8 0 15,3-3 0-15,1-1 0 0,-2-4-256 0,6-2-112 16,2-2-16-16,3-2 0 15,-1-3-2832-15,1-2-576 0</inkml:trace>
  <inkml:trace contextRef="#ctx0" brushRef="#br0" timeOffset="29636.02">32159 8514 7359 0,'0'0'656'0,"0"0"-528"15,0 0-128-15,13 2 0 0,-13-2 4096 0,0 0 768 0,0 0 176 16,10 2 16-16,-10-2-3152 0,0 0-640 0,0 0-128 0,-1 12-32 16,-4-4 192-16,-4 1 48 0,-3 0 0 0,-2 4 0 15,-3 1-560-15,-2 3-96 0,0 2-32 0,-5 0 0 16,-2-1-336-16,0 3-64 0,-1-1 0 0,-1 2-16 16,0 1 64-16,2 2 16 0,2 1 0 0,2-2 0 15,1-6-96-15,0 0-16 0,0-2 0 0,3 2 0 16,3 2-208-16,2-3 0 0,-2-3-144 0,3-2 144 15,1-4-256-15,0-3 32 0,0-3 16 0,3 1 0 16,8-3-1808-16,0 0-352 16,-9-5-80-16,1-4-12208 0</inkml:trace>
  <inkml:trace contextRef="#ctx0" brushRef="#br0" timeOffset="29866.94">31755 8582 21183 0,'0'0'1888'0,"0"0"-1504"15,0 0-384-15,0 0 0 0,0 0 4032 0,0 12 720 16,4-2 160-16,-1 2 16 0,0 1-3456 0,2 1-688 16,3 1-144-16,0 2-16 0,-2 2-256 0,2 1-48 15,3-3-16-15,0 1 0 0,1 3-176 0,1 1-128 16,0 0 192-16,3 0-192 0,0-1 144 0,-2 1-144 16,-2 1 0-16,-1-4 144 0,1-2-144 0,-1 0 0 15,-2 0 0-15,-2-3 0 0,0-2-208 0,-2-3-80 16,-5-9-16-16,0 0 0 15,0 0-336-15,3 11-80 0,-3-11-16 0,0 0 0 16,0 0-1616-16,0 0-320 0,0 0-64 0,9-4-11856 0</inkml:trace>
  <inkml:trace contextRef="#ctx0" brushRef="#br0" timeOffset="30427.09">32371 7941 31791 0,'0'0'1408'0,"2"-9"288"0,-2 1-1360 0,0 8-336 0,7-7 0 0,3 2 0 0,-1 1 128 0,4 1-128 15,2 1 128-15,4 1-128 0,0-1 0 0,1 2 0 16,1 2 0-16,-2-1 0 0,1-1 0 15,-3 0 0-15,-3-1 0 0,-1 3 0 0,0 3 128 0,-1 2-128 16,-3-2 160-16,-9-5-160 0,8 8 432 0,-8-8-16 16,0 0 0-16,0 13 0 0,-3 1-16 0,-2 1 0 15,0-1 0-15,-3-1 0 0,-3-1-144 0,1 0-48 16,0-1 0-16,-2 1 0 0,0-2-208 0,2 1 0 16,-2-2 128-16,0-1-128 0,1 1 0 0,0-4 0 15,2-1 0-15,9-4 0 0,-9 4 0 0,9-4 0 16,0 0 0-16,0 0 0 0,0 0 0 0,0 0 0 15,-9 0 0-15,9 0 0 0,0 0 0 0,0 0 0 0,0 0 0 16,0 0 0-16,0 0-128 0,0 0 128 0,13-3-192 0,-2 2 192 16,1 2-128-16,0-1 128 0,-2 2 0 0,1-2 0 15,-11 0-128-15,12 0 128 0,-2 0 0 0,2 1 0 16,1 2 0-16,-3-2 0 0,-10-1 0 0,12 1 0 16,-12-1 0-16,0 0 0 0,0 0 0 0,0 0 0 15,0 0 0-15,6 11 0 0,-6-11 0 0,4 10 0 16,-4-10 0-16,-2 10 0 0,-4 0 0 0,1-1 0 15,0 0 0-15,1 1 0 0,0 1 0 0,-2-1 0 16,-5-1 0-16,5 0 192 0,2-1-48 0,0 1-16 16,-1 0-128-16,-2 1 192 0,1-3-192 0,-1 1 192 15,-2 0-192-15,3 0 0 0,6-8 0 0,-7 10 0 16,1 1 0-16,-1-2 0 0,0-1-192 0,7-8 192 16,0 0-2320-16,-7 8-352 15,-2-3-64-15</inkml:trace>
  <inkml:trace contextRef="#ctx0" brushRef="#br0" timeOffset="31265.5">32091 9748 2751 0,'0'0'256'0,"0"0"-256"0,0 0 0 0,0 0 0 15,0 0 4144-15,0 0 784 0,0 0 144 0,0 0 48 16,0 0-2704-16,0 0-544 0,0 0-96 0,-8 6-32 16,-2-1-480-16,10-5-112 0,0 0 0 0,-8 6-16 15,-1 1-368-15,0 1-64 0,1-1 0 0,-1 2-16 16,0 3-176-16,-3 2-16 0,-2 3-16 0,-2 1 0 16,-1 2-96-16,-1-1-32 0,-2 1 0 0,1 1 0 0,-1 0-208 15,-1 2-144-15,-1 2 192 0,1-3-192 16,2-2 128-16,-1-2-128 0,2-3 0 0,0 0 0 0,-1-1 0 15,4-3 0-15,0-1 0 0,2-2 0 16,2-3-1024-16,1-1-272 0,10-4-48 0,-7-1-8944 16,0-3-1776-16</inkml:trace>
  <inkml:trace contextRef="#ctx0" brushRef="#br0" timeOffset="31483.61">31716 9741 26719 0,'0'0'2368'0,"0"0"-1888"16,0 0-480-16,0 0 0 0,0 0 2480 0,0 0 400 0,0 0 64 16,0 0 32-16,0 0-2384 0,0 0-464 0,0 0-128 0,10 9 0 15,2 3 0-15,-3 0 0 0,-3 1 0 0,1 2 0 16,1 5 0-16,0 2 0 0,-1 3 0 0,2 0 0 16,-1-2 0-16,1 1 0 0,2-2 0 0,-2 3 0 15,-1-1 0-15,1 1-192 0,1 1 192 0,-1-5-192 31,-2-7-320-31,-1-1-80 0,1 0-16 0,-2 0 0 16,0 0-1440-16,3-1-272 0,0-3-64 0</inkml:trace>
  <inkml:trace contextRef="#ctx0" brushRef="#br0" timeOffset="32124.41">32382 9390 21183 0,'0'0'1888'0,"0"0"-1504"0,-2-9-384 0,2 9 0 16,0 0 2256-16,0 0 384 0,7-9 80 0,1 4 16 16,1 4-1632-16,3-1-320 0,-1 0-64 0,2 0-16 15,2 1-448-15,2 0-112 0,1-2-16 0,0 2 0 16,2 0-128-16,-2-1 128 0,0 1-128 0,-1 2 128 15,-1-1 0-15,-1 3-128 0,0 0 192 0,-3 0-64 16,-5 1 64-16,-7-4 0 0,0 0 0 0,3 12 0 16,-6-1 32-16,-3 0 16 0,-6 2 0 0,-4 3 0 15,0 2-112-15,-4-2 0 0,-1-4-128 0,0 2 192 16,0 3-192-16,1-3 0 0,-3-3 0 0,5-2 0 16,0-3 0-16,4-1 0 0,2 1 128 0,12-6-128 15,-8 4 0-15,8-4 0 0,0 0 128 0,0 0-128 16,0 0 0-16,0 0 0 0,0 0 0 0,0 0 0 0,0 0 0 15,9-4 0-15,2 0-160 0,-1 1 160 0,-10 3 0 16,13-1 0-16,-1 1 0 0,-1 2-128 0,-11-2 128 0,12 4 0 16,-12-4-144-16,13 4 144 0,0 0 0 0,-1 0 0 15,-12-4 0-15,13 5 0 0,-3 1 0 0,-10-6 192 16,0 0-64-16,8 7 0 0,0 0 224 0,-8-7 32 16,7 6 16-16,-1 1 0 0,-1 2-96 0,-5-9-32 15,0 0 0-15,7 9 0 0,-3 0-272 0,-2 0 128 16,0-1-128-16,-6 1 0 0,-3 1 0 0,1-3 0 15,-1 2 0-15,-1 2 0 16,-2 1-544-16,-3 1-16 0,-4-2 0 0,0 4 0 16,3 0-1744-16,-5 4-336 0,-1 1-80 0</inkml:trace>
  <inkml:trace contextRef="#ctx0" brushRef="#br0" timeOffset="32730.26">31968 11416 22751 0,'0'0'1008'0,"0"0"208"0,0 0-976 15,0 0-240-15,0 0 0 0,0 0 0 0,0 0 1600 0,0 0 256 0,-7 7 64 0,-4-2 16 16,-2 0-720-16,0 2-160 0,3 2-32 0,-1 3 0 16,-2-1-160-16,0 4-32 0,1 2-16 0,-1 4 0 15,-1 3-288-15,-2 6-48 0,-1 4-16 0,2 1 0 16,-1 2-464-16,1-3 128 0,-1-2-128 0,2 0 0 16,-1-5 0-16,1-1 0 0,0-4 0 0,1-1 0 15,1-3 0-15,0-2 0 0,-1-3 0 0,3-4 0 16,0-4 0-16,1-2-128 0,-1-3-16 0,-1-4 0 15,0-2-2912-15,2-5-576 16</inkml:trace>
  <inkml:trace contextRef="#ctx0" brushRef="#br0" timeOffset="32952.5">31701 11497 31327 0,'0'0'1392'0,"0"0"272"15,0 0-1328-15,1 12-336 0,2-2 0 0,1 2 0 0,1 1 2736 0,2 2 464 16,-1-1 112-16,2 4 16 0,3 3-2720 0,-1 0-608 16,-1-2 0-16,2 2 0 0,-1 1 0 0,0 1-128 15,-1-3 128-15,2 1-128 0,-1-1-80 0,-1-1-16 16,-1 1 0-16,-2-2 0 16,-3 0-272-16,0-1-48 0,2-1-16 0,-1-2 0 15,-4-1-480-15,1 0-112 0,2-2 0 0,-3-2-16 16,0-9-2096-16,0 9-400 0,0-9-96 0</inkml:trace>
  <inkml:trace contextRef="#ctx0" brushRef="#br0" timeOffset="33554.82">32335 11057 36335 0,'0'0'1600'16,"0"0"352"-16,-3-10-1568 0,3 10-384 0,0 0 0 0,0 0 0 0,7-10 240 0,1 2-48 15,2 2 0-15,2 0 0 0,1 1 80 0,1 1 16 16,3 2 0-16,-1-2 0 0,-1 0-288 0,2 3 128 16,2 2-128-16,-1 2 0 0,-4 0 0 0,-1 3 0 15,-2-1 0-15,-4 1 0 0,-1 1 272 0,-2 1-48 16,-4-8-16-16,1 11 0 0,-1 0 0 0,-1-1 0 0,-3 1 0 0,-3-1 0 16,-2 1-32-16,-3-1-16 15,-2 0 0-15,1 0 0 0,-1-3-32 0,-1 1 0 0,1-1 0 16,1-3 0-16,0 1-128 0,2-1 160 0,11-4-160 15,-9 2 160-15,0 0-160 0,9-2 0 0,0 0 0 0,0 0 0 16,-9-2 0-16,9 2 0 0,0 0 128 0,0 0-128 16,0 0 0-16,8-6-272 0,-8 6 64 0,12-5 16 15,-2 2 0-15,-10 3 0 0,12-1 0 0,-2-1 0 16,-10 2 32-16,12 2 16 0,-12-2 0 0,12 4 0 16,-12-4-144-16,10 6-32 0,-10-6 0 0,10 8 0 15,-3 0 320-15,-7-8-192 0,6 12 192 0,0-1-160 16,-1 1 160-16,-1 0 0 0,-2-1 128 0,1 3-128 15,-2 0 0-15,1-1 144 0,-1 0-144 0,0 0 0 16,1-1 128-16,-4 1-128 0,0 0 0 0,-1 1 0 0,-1-2 0 16,-1-2 0-16,-2 1 0 0,1-1 0 0,-5 2 0 15,0-3 0-15,-2-1 0 0,1 1 0 0,-1 0-192 16,0-1-32-16,0 0-16 0,1-2 0 16,2 2-2512-16,-2-3-496 0</inkml:trace>
  <inkml:trace contextRef="#ctx0" brushRef="#br0" timeOffset="35774.77">33084 7692 2751 0,'0'0'256'0,"0"0"-256"16,0 0 0-16,0 0 0 0,0 0 3744 0,-6-6 704 15,6 6 144-15,-8-2 16 0,8 2-2272 0,-5 0-464 0,0 0-80 16,5 0-32-16,-7-1-1120 0,7 1-208 15,0 0-48-15,0 0-16 0,0 0-368 0,0 0-128 0,0 0 0 0,0 0 0 32,0 0-240-32,0 0-32 0,5 0-16 0,2 0 0 0,-1 1 240 0,1-1 176 0,-1 0-208 0,0 0 80 15,-6 0 336-15,5-1 80 0,-5 1 16 0,0 0 0 16,0 0 528-16,0 0 128 0,0 0 0 0,0 0 16 16,0 0 96-16,0 0 16 0,0 0 0 0,0 0 0 15,0 0-368-15,0 0-64 0,0 0-16 0,0 0 0 16,0 0-368-16,0 0-80 0,0 0 0 0,0 0-16 15,0 0-176-15,5-8 0 0,-5 8 144 0,0 0-144 16,0 0 256-16,0 0 0 0,0 0-16 0,0 0 0 16,4-9 16-16,-4 9 0 0,0 0 0 0,0 0 0 15,0 0-128-15,0 0 0 0,0 0-128 0,0 0 192 0,0 0-192 0,0 0 128 16,0 0-128-16,0 0 0 0,0 0 192 0,0 0-48 16,0 0-16-16,0 0 0 0,0 0 48 0,0 0 0 15,0 0 0-15,0 0 0 0,10 1-48 0,0 2 0 16,0-1 0-16,0 1 0 15,3-1-128-15,2 2 0 0,0-1 0 0,5 2 0 0,1 0 0 0,2 2 0 16,2-1 0-16,0 2 0 0,-4 1 0 0,0 0 0 16,-2 1 0-16,-1 0 0 0,-3 0 0 0,0 1 0 15,0-1 0-15,-2-1 0 0,-2-2 0 0,1-1 0 16,-1 0 0-16,-1 0 0 0,-2 2 0 0,0 0 0 16,0-2 0-16,-8-6 0 0,10 4 0 0,-10-4 0 15,10 3 0-15,-10-3 0 0,11 4 128 0,-3 0-128 16,-8-4 128-16,0 0-128 0,10 2 144 0,-10-2-144 0,0 0 160 15,11 3-160-15,-11-3 160 0,9 2-160 0,-9-2 160 0,0 0-160 16,0 0 160-16,0 0-160 0,7 6 160 0,-7-6-160 16,6 10 160-16,-2-1-160 0,-4-9 160 0,1 12-160 15,-2 0 160-15,-2-1-160 0,-2 1 160 0,0 4-160 16,-2 2 128-16,-1 4-128 0,0 3 0 0,1 2 144 16,0 2-144-16,1 1 0 0,-2 1 0 0,2 2 128 15,1 1-128-15,1 4 0 0,0 1 0 0,2 2 0 16,-1 2 0-16,2 7 0 0,0 5 0 0,-1 1 0 15,0 0-128-15,-1 1 128 0,2 2 0 0,-3 5 0 16,-3 5 0-16,1 3 0 0,-1 1 0 0,0 2 0 16,-3 2 0-16,0 0 0 0,-2 1 0 0,0 4 0 15,-1 7 0-15,2-3 0 0,-2-9 0 0,1 0 0 0,3-3 0 16,-2 3 0-16,1 1 0 0,2-1 0 0,3-4 0 0,0-4 0 16,-1-3 0-16,3-4 0 0,-1-2 0 0,1 1 0 15,0 3 0-15,0 0 128 0,-4-1-128 0,1-3 0 16,-1-2 0-16,0 1 0 0,-2 0 0 0,0-1 128 15,0 1-128-15,0 0 0 0,0 1 0 0,0-2 128 16,0 0-128-16,-1-2 0 0,0 0 0 0,1 0 128 16,-2-3-128-16,2 3 0 0,0 1 128 0,1-3-128 15,1-4 0-15,0-2 128 0,2-1-128 0,1-1 0 16,0-6 144-16,1-1-144 0,2-2 128 0,1 0-128 16,3-1 160-16,-1 0-160 0,2-2 224 0,0 0-48 15,1-1-16-15,1-1 0 0,-3-3 16 0,1-2 0 16,0 1 0-16,0-4 0 0,-1-3-176 0,-1 0 128 15,1-4-128-15,-2-1 128 0,1-1 64 0,-2 1 16 16,-2-4 0-16,1-2 0 0,0 1 48 0,-1-2 16 0,2-9 0 0,0 0 0 16,-1 9-64-16,1-9-16 0,0 0 0 0,0 0 0 15,0 0 64-15,0 0 0 0,-5 5 0 0,5-5 0 16,0 0 112-16,0 0 16 0,-9 1 16 0,9-1 0 16,-12 0-16-16,3 0-16 0,0-1 0 0,-2 1 0 15,0-1-16-15,4 1 0 0,-1 0 0 0,-2 0 0 16,-2 1-80-16,-2-1-16 0,-3 1 0 0,0 3 0 15,-1-1-80-15,-18 1-32 0,4 1 0 0,6 0 0 16,2 0-144-16,1 1 0 0,1-1 0 0,1-3 128 16,4 0-256-16,1 0-64 0,1-2-16 0,2-1 0 15,2 0-2976-15,11 1-592 16</inkml:trace>
  <inkml:trace contextRef="#ctx0" brushRef="#br0" timeOffset="41902.47">26688 13972 23039 0,'0'0'2048'0,"0"0"-1648"15,0 0-400-15,0 0 0 0,0 0 2784 0,0 0 480 16,0 0 80-16,0 0 32 15,0 0-3376-15,0 0-528 0,0 0-176 0,0 0-48 0,-7 5 1168 0,7-5 224 16,0 0 64-16,-10 6 0 0,3 1 48 0,1 2 16 0,3 1 0 16,-3 4 0-16,0 1 0 0,-2 3 0 15,-1 2 0-15,-2 5 0 0,-2 3-32 0,-4 6 0 0,-5 4 0 0,-3 5 0 16,-2 4-352-16,-2 1-80 0,-1 2-16 0,-2 2 0 16,-5 0-160-16,-2 3-128 0,-4 1 192 0,-1 1-192 15,-2 1 304-15,2-1-48 0,-2 0-16 0,5-3 0 16,1-3-64-16,3-3-16 0,1-2 0 0,4-5 0 15,3-3-160-15,2 0 160 0,1 0-160 0,0-2 160 16,0 1-160-16,2-7-144 0,2-5 144 0,0-5-208 16,1-1-1008-1,3-5-208-15,3-2-48 0,1-6 0 0,1-3-896 16,1-4-192-16,2-5-48 0,3-3-12832 0</inkml:trace>
  <inkml:trace contextRef="#ctx0" brushRef="#br0" timeOffset="42316.49">25962 14063 16575 0,'0'0'1472'0,"0"0"-1168"16,-8-4-304-16,8 4 0 0,0 0 5920 0,0 0 1120 15,0 0 240-15,0 0 32 0,0 0-6160 0,0 0-1152 16,8 7-384-16,0 0 0 0,-1 1 224 0,0 0 160 16,3 1-208-16,-1 0 80 0,-2 2 288 0,3 0 64 15,0 1 16-15,0 3 0 0,1 3 400 0,-1 1 96 0,1 1 16 0,0 2 0 16,3 3-112-16,-1 1-32 0,0 1 0 0,4 5 0 16,2 0-304-16,3 3-64 0,-1 2-16 0,3-1 0 15,-1 2-48-15,3 1-16 0,0 2 0 0,2 0 0 16,0 1-16-16,0 1 0 0,-1-1 0 0,0-2 0 15,-1 1-144-15,1-2 0 0,-3-3 0 0,1 0 128 16,-1-4-128-16,-4-2 0 0,0-3 0 0,-2 0 0 16,-2-4 0-16,0-1 128 0,-5 0-128 0,1-3 0 15,-2-2 0-15,1-2-144 0,-5-3 0 0,2-2 0 16,0-2-416-16,0 0-80 16,-8-8 0-16,9 3-16 0,0-2-1632 0,-9-1-320 15,10-1-64-15,-10 1-15184 0</inkml:trace>
  <inkml:trace contextRef="#ctx0" brushRef="#br0" timeOffset="44163.68">23224 14453 23039 0,'0'0'2048'0,"0"0"-1648"15,0 0-400-15,0 0 0 0,0 0 2624 0,0 0 432 16,0 0 80-16,-3 9 32 0,3-9-2336 0,-2 12-448 0,4 1-112 16,1 1-16-16,4 0 176 0,1 2 16 0,1 4 16 0,3 2 0 15,1 1 128-15,1 3 32 0,-1 3 0 0,3 0 0 16,1-2 32-16,-2 0 16 0,0-1 0 0,-1 1 0 15,0-1-208-15,-2-2-32 0,-4 0-16 0,2-1 0 16,-1-3-416-16,-2-2 0 0,-2 0 0 0,-1-2 0 16,-3-3 0-16,2-3-192 0,1-2 0 0,-4-8 16 31,0 0-2208-31,0 0-448 0,0 0-96 0</inkml:trace>
  <inkml:trace contextRef="#ctx0" brushRef="#br0" timeOffset="44447.99">23951 14334 35935 0,'-16'-5'1600'0,"6"4"320"0,-2 1-1536 0,0 5-384 16,-1 3 0-16,3 5 0 0,2 5 1408 0,0 3 224 15,1 5 32-15,0 1 16 16,-3 3-2192-16,0 3-448 0,-3 2-96 0,-1 4-16 0,-3 4 560 0,-3 5 128 15,-1 5 0-15,-2 0 16 0,-3 2 544 0,-2-2 96 16,1-1 32-16,-2-1 0 0,-2-1 736 0,-2 3 160 16,0 2 16-16,0 2 16 0,2-1-368 0,-1 2-80 15,0-2-16-15,0-3 0 0,4-1-592 0,2-3-176 16,2-5 0-16,3-2 0 0,4-6 0 0,3-2-240 0,1-3 48 0,4-1 0 31,2-2-1328-31,4-2-256 0,3 12-12112 16,3-28-224-16</inkml:trace>
  <inkml:trace contextRef="#ctx0" brushRef="#br0" timeOffset="44896.7">24317 14660 26655 0,'0'0'1184'0,"0"0"240"0,0 0-1136 0,0 0-288 16,0 0 0-16,0 0 0 0,0 0-176 0,0 0-80 15,0 0-32-15,0 0 0 0,12 0 288 0,-2 0 0 16,-10 0 128-16,12 0-128 0,0 1 1344 0,1-1 192 16,-2 0 16-16,2 2 16 0,2 0 352 0,3 1 80 0,3-3 16 0,2 1 0 15,2-1-832-15,2 1-160 0,1 1-48 0,2-2 0 16,1 0-608-16,-1 0-128 0,-1 1-32 0,1-1 0 15,-2 0-208-15,2-1 0 16,2-1 128-16,-1 1-128 0,-1 0 0 0,0 0 0 0,0-2 0 0,-1 0 0 31,-2 2-1136-31,-2-2-208 0,-4 1-64 0,-2-1-10528 0,-1-1-2112 0</inkml:trace>
  <inkml:trace contextRef="#ctx0" brushRef="#br0" timeOffset="46339.73">27373 14626 36399 0,'0'0'1600'0,"0"0"352"0,0 0-1568 0,2-9-384 15,0 1 0-15,-2 8 0 0,0 0 640 0,5-8 64 16,-5 8 0-16,8-6 0 0,-8 6-352 0,0 0-64 15,0 0-16-15,0 0 0 0,0 0 384 0,0 0 80 16,0 0 16-16,0 0 0 0,0 0 16 0,8 10 16 16,-2 1 0-16,-1 0 0 0,1 2-192 0,-1 2-32 15,-3-1-16-15,2 3 0 0,2 1-224 0,-1 5-32 16,0 1-16-16,-1 2 0 0,0 0-112 0,0 1-32 16,0-4 0-16,0 0 0 0,-2 4 0 0,2-3 0 0,0-3 0 15,1-1 0-15,0-2 80 0,2-1 16 0,1-4 0 16,0-1 0-16,-1-3 32 0,4-1 16 0,1-3 0 15,-1-3 0-15,2-2-48 0,3-1-16 0,1-4 0 0,0-3 0 16,0-2-80-16,1-3 0 0,-1-3-128 0,1-1 192 16,-1-1-192-16,-1 0 144 0,-3-2-144 0,0 2 128 15,0 0-128-15,-1 1 0 0,-2 1 0 0,2 3 128 16,-2 1-128-16,1 3 0 0,-2 1 0 0,-9 8 0 16,10 0 0-16,1 3-176 0,0 2 176 15,0 4-128-15,-3 4 128 0,1 2-160 0,-1-1 160 0,1 3-160 16,-1 1 160-16,1-1 0 0,0-1 0 0,0-1 0 15,-1 1 0-15,1-2 0 0,1-1 0 0,-2-1 0 16,0-3 0-16,0 0 0 0,-2 0 0 0,1-2 0 16,-7-7 0-16,9 6 176 0,-9-6-176 0,9 7 192 15,-9-7-16-15,10 5 0 0,-2 0 0 0,1-1 0 0,1 0-32 0,-10-4 0 16,11 4 0-16,0 0 0 0,-1-1 0 0,1 1 0 16,0-2 0-16,0-1 0 0,-1 1 0 0,2-2 0 15,1-2 0-15,1 1 0 0,1-3 32 0,-1 2 0 16,0-2 0-16,1-3 0 0,-2-2 16 0,0 0 0 15,-2-1 0-15,4-2 0 0,0-1 0 0,-2-3 16 16,-1-2 0-16,1-2 0 0,2-1-64 0,-1-2-16 16,0-3 0-16,3-3 0 0,0-1 0 0,0-1 0 15,0-3 0-15,0 0 0 0,-1 0-128 0,-1 3 0 16,0 2 0-16,-2 3 0 0,-2 3-160 0,0 3 160 16,-3 3 0-16,0 4-144 0,-3 0-144 0,-1 3-32 15,-2-1 0-15,2 4 0 16,-4 7-1024-16,4-7-192 0,-4 7-64 0,0 0 0 15,0 0-1568-15,0 0-320 0,0 0-64 0</inkml:trace>
  <inkml:trace contextRef="#ctx0" brushRef="#br0" timeOffset="47783.38">27559 15399 40607 0,'0'0'1792'0,"-10"4"384"0,1 0-1744 0,1-1-432 0,8-3 0 0,0 0 0 16,0 0-896-16,0 0-256 0,0 0-48 0,0 0-16 16,10-2-64-16,5 1 0 0,3-3-16 0,1 0 0 15,2-1-560-15,2 2-96 0,1 1-32 0,2 1 0 16,-1-1-1312-16,0 2-272 0,-2-1-48 0</inkml:trace>
  <inkml:trace contextRef="#ctx0" brushRef="#br0" timeOffset="47962.23">27883 15395 911 0,'14'6'0'0,"2"-3"0"15,-2 0 0-15,0 0 0 0,-1-1 4032 0,0 1 704 16,-2 0 160-16,-11-3 32 0,12 3-2864 0,-2 1-560 15,-10-4-112-15,10 7-32 0,-10-7-912 0,0 0-176 16,12 4-32-16,-12-4-16 0,12 2-80 0,-12-2-16 0,0 0 0 0,10 0 0 16,-10 0 176-16,0 0 16 0,12-4 16 0,-12 4 0 31,9-5-656-31,-9 5-144 0,8-6-32 0,-8 6 0 16,0 0-16-16,0 0-16 0,0 0 0 0,0 0 0 0,0 0 528 0,0 0 0 0,0 0 192 0,0 0-48 15,0 0 0-15,0 0 0 0,0 0 0 0,0 0 0 31,0 0-1360-31,0 0-288 0,0 0-48 0</inkml:trace>
  <inkml:trace contextRef="#ctx0" brushRef="#br0" timeOffset="48097.07">28276 15449 8287 0,'0'0'736'0,"0"0"-592"0,0 0-144 0,0 0 0 16,0 0 5488-16,0 0 1056 0,0 0 224 0,0 0 32 0,0 0-5168 0,12 6-1040 15,0 0-208-15,1-4-32 0,-1-2-352 0,3-1-240 16,5-3 48-16,1 1 0 15,-1 1-1728-15,4-1-320 0,1 0-80 0</inkml:trace>
  <inkml:trace contextRef="#ctx0" brushRef="#br0" timeOffset="48194.21">28708 15501 15663 0,'0'0'1392'0,"0"0"-1120"16,0 0-272-16,0 0 0 0,0 0 3616 0,0 0 672 15,0 0 128-15,0 0-11744 16,0 0-2336-16</inkml:trace>
  <inkml:trace contextRef="#ctx0" brushRef="#br0" timeOffset="57649.19">30885 1461 26079 0,'-8'-8'1152'0,"8"8"256"0,0 0-1136 0,0 0-272 16,0 0 0-16,-5-7 0 0,1-3 880 0,4 10 112 15,0 0 32-15,0 0 0 0,-4-9-224 0,4 9-32 0,0 0-16 0,0 0 0 16,-6-5-432-16,6 5-96 0,-7-8-16 0,7 8 0 15,-9-1-64-15,9 1-16 0,-8-7 0 0,8 7 0 16,-9-1 208-16,9 1 48 0,-9-5 0 0,1 1 0 16,0 0 224-16,1 2 48 0,-3-2 16 0,3 0 0 15,7 4 32-15,-11-6 16 0,-1 3 0 0,1-1 0 16,0-2-240-16,-1 4-48 0,-1 1-16 0,0-2 0 16,0-2-224-16,0 2-64 0,0 3 0 0,-1 1 0 15,0 1-128-15,2-1 0 0,1-1 0 0,2 3 0 16,-1 1 0-16,10-4 0 0,-9 2 0 0,9-2 0 15,-11 8 0-15,4-3 0 0,7-5 0 0,-8 7 0 16,-1 2 0-16,9-9 0 0,0 0 0 0,-6 10 0 0,2 1 0 16,1-1 0-16,-3-2 0 0,6-8 0 15,0 0 0-15,-2 12 0 0,-3-1 0 0,3 1 128 0,4 0-128 0,-2-2 128 16,-3 2-128-16,2 1 128 0,-1 1-128 0,2 1 0 16,0-1 144-16,0 4-144 0,0 3 128 0,3 0-128 15,2-1 128-15,-1 4-128 0,-1 5 0 0,-1 0 0 16,2-1 0-16,-1 2-128 0,-2 2 128 0,0 0 0 15,-1 0 0-15,2-1 0 0,-1 1 0 0,2 0 0 16,-1-2 0-16,2 2 0 0,1 2 192 0,2 0-48 16,-2 1 0-16,2 2 0 0,-1 1 16 0,-1-1 0 15,-2-1 0-15,0 1 0 0,0 1-160 0,0 1 128 16,-2-1-128-16,-1 3 128 0,-1 2-128 0,1 0 0 16,0-2 0-16,0 1 128 0,-1 0-128 0,2 0 128 15,3-3-128-15,-1-2 128 0,-1-1 32 0,2-1 0 0,3-3 0 0,-2 2 0 16,1 0 0-16,1 0 0 0,-2 0 0 0,2 3 0 15,-2 0-32-15,0 2-128 0,-2-1 192 0,-1 1-64 16,1-1 16-16,-1 0 0 0,0-2 0 0,-1 4 0 16,-4-4-144-16,2 2 128 0,-1 2-128 0,-1 1 128 15,-1-1-128-15,1 2 0 0,2 0 0 0,1-2 128 16,0-1-128-16,3-2 0 0,1-2 0 0,0-3 128 16,-2-2-128-16,2 2 160 0,1-5-160 0,3 0 160 15,-3 1-32-15,1-1 0 0,-1-1 0 0,0 0 0 16,0 0-128-16,-2 2 0 0,-2-3 0 0,0 2 128 15,2 3-128-15,-2-1 0 0,-2-3 0 0,-2 1 128 16,1-1-128-16,0 2 0 0,1-1 144 0,0-2-144 16,0-3 0-16,1 0 0 0,0 0 0 0,0 0 0 15,0-3 0-15,2-1 0 0,3-3 0 0,2 1 128 0,-3 1-128 16,0-1 0-16,1-2 0 0,0 0 0 0,-1-1 0 16,0 0 0-16,-1-1 0 0,-1-1 0 0,-2-11 0 0,1 10 0 15,-2-1 0-15,0 2 0 0,0-1 0 0,1 2 0 16,-2 1 128-16,1 0-128 0,-3-3 0 0,1-1 144 15,3-9-144-15,-2 13 0 0,-1 2 0 0,2-2 0 16,1-1 0-16,-1-2 0 0,1-10 0 0,0 0 0 16,0 0 0-16,4 10 0 0,-4-10 0 0,0 0 0 15,0 0 128-15,0 0-128 0,0 0 0 0,0 0 160 16,0 0-160-16,6 8 128 0,-6-8-128 0,0 0 0 16,0 0 144-16,0 0-144 0,0 0 0 0,0 0 0 15,0 0 0-15,0 0 128 0,0 0-128 0,0 0 0 0,0 0 0 16,4 11 128-16,-4-11-128 0,1 10 128 0,2 1-128 15,-3-11 128-15,0 0-128 0,0 0 0 0,0 0 0 0,1 11 128 16,-1-11-128-16,0 0 0 0,0 0 0 0,0 0 0 16,0 0 192-16,0 0-48 0,0 0 0 0,15 3 0 15,-2-3 16-15,-3 1 0 0,-10-1 0 0,16 0 0 16,-1-4-160-16,1 2 192 0,0-2-192 0,-2 1 192 16,-1 2-192-16,3 1 0 0,-1 0 0 0,-2 1 128 15,-13-1-128-15,12 4 0 0,2 1 0 0,-3-2 0 16,-11-3 0-16,0 0 0 0,0 0 0 0,10 5 0 15,-10-5-256-15,0 0 64 0,9 8 0 0,-9-8 16 16,0 0-352-16,0 0-80 16,0 0-16-16,0 0 0 0,0 0-1712 0,0 0-352 15,-9 4-64-15,1-4-15808 0</inkml:trace>
  <inkml:trace contextRef="#ctx0" brushRef="#br0" timeOffset="60045.91">28541 3161 20031 0,'0'0'896'0,"0"0"176"0,-10-2-864 0,3-4-208 0,2-1 0 0,5 7 0 0,0 0 448 0,-4-7 32 16,4 7 16-16,-3-10 0 0,2-1 400 0,1 2 64 16,0 9 32-16,5-9 0 0,2 1 112 0,-1 2 32 15,1-1 0-15,1 1 0 0,1-1 112 0,0 2 32 16,-9 5 0-16,10-4 0 0,1 3 48 0,-11 1 16 16,10 4 0-16,-1 1 0 0,-1 3-576 0,0 3-128 15,-2 2 0-15,0 4-16 0,-2 3-192 0,-2 1-48 16,1 0 0-16,-2 2 0 0,-1 2-128 0,1-2-16 15,2-1-16-15,-2-1 0 0,-1 0-96 0,2-1 0 16,0-2-128-16,2-2 192 0,0-3-192 0,1-2 128 0,0 0-128 16,2-3 0-16,-1-1 0 0,2-1 0 0,-8-6 0 0,13 2 0 15,0-3 160-15,0-3-160 0,0-2 160 0,0-4-160 16,-1 0 128-16,0 0-128 0,0-3 0 0,-4-2 0 16,-3-2 128-16,0-1-128 0,0-2 0 0,0 2 144 15,-2 3-144-15,0 2 0 0,2 2 0 0,-5 11 128 16,0 0-128-16,0 0 0 0,10-4 0 0,-10 4 0 15,13 13 0-15,-1 4-256 0,-3 3 64 0,2 1 16 16,2-2 176-16,-2 3 0 0,1-2 0 0,0-2 0 16,1 0 0-16,0-2 0 0,-1-2 0 0,1-1 0 15,0-1 0-15,-2-1 0 0,0-5 0 0,1 1 0 16,-3-1 0-16,0-2 0 0,0-3 192 0,-9-1-64 16,0 0 32-16,10-1 16 0,2-3 0 0,-12 4 0 15,9-5 144-15,-1-2 16 0,-1 0 16 0,-1-3 0 16,1-1 192-16,-1-2 32 0,-2-4 16 0,1-3 0 0,2-2-112 15,1-5-32-15,-2-6 0 0,3-1 0 0,2-2-240 16,-1-3-48-16,-2-1-16 0,2 3 0 0,2-3-144 0,-1 3 0 16,-2 0 0-16,0 5 0 0,-3-1 0 0,1 4 0 15,-3 2 0-15,-2 3 0 0,1 2 0 0,0 4-192 16,-1 1 32-16,1 5 16 16,-3 3-1984-16,0 9-400 0,-2-8-80 0</inkml:trace>
  <inkml:trace contextRef="#ctx0" brushRef="#br0" timeOffset="65886.51">31215 1826 3679 0,'0'0'320'0,"-8"9"-320"0,-4-2 0 0,2-2 0 15,1 0 2720-15,9-5 480 0,-11 4 80 0,2-1 32 16,9-3-1232-16,0 0-240 0,-9 4-48 0,9-4-16 0,0 0-432 0,0 0-64 15,0 0-32-15,-9 1 0 0,0 0-192 0,9-1-32 16,0 0-16-16,0 0 0 0,0 0 80 0,0 0 0 16,0 0 16-16,0 0 0 0,0 0-144 0,0 0-48 15,0 0 0-15,0 0 0 0,0 0-80 0,1 11-32 16,0-1 0-16,-1-10 0 0,0 0-224 0,7 9-32 16,-7-9-16-16,5 11 0 0,-5-11-224 0,5 12-48 15,1-3-16-15,-6-9 0 0,6 10-112 0,-1-1 0 16,-5-9-128-16,6 11 192 0,0-1-16 0,-1 0-16 15,-5-10 0-15,6 12 0 0,-6-12 16 0,6 8 0 16,-6-8 0-16,0 0 0 0,7 10-16 0,-7-10 0 16,0 0 0-16,6 10 0 0,-6-10-32 0,0 0-128 15,8 6 192-15,-8-6-64 0,0 0-128 0,10 4 0 0,-10-4 0 0,0 0 128 16,13 0-128-16,-2-1 0 0,-11 1 0 0,10-4 0 16,-10 4 128-16,11-7-128 0,-4-1 128 0,0 3-128 15,-7 5 0-15,0 0 0 0,0 0 0 0,0 0 0 16,0 0 0-16,0 0 0 0,0 0 0 0,10 3 0 15,-10-3 0-15,7 10 0 0,-2 1 0 0,2-3 0 16,-7-8 0-16,6 9 0 0,-6-9 0 0,9 10 0 16,3-1 0-16,-2-1 0 0,-10-8 0 0,12 8 0 15,0-3 0-15,0-1 0 0,-2-3 0 0,1-1 0 16,-1 0 0-16,0-1 0 0,1-2 0 0,-11 3 0 16,0 0 0-16,6-7 0 0,5 0 0 0,-2 2 0 15,-3 0 0-15,0-2 128 0,-6 7-128 0,6-8 192 16,2 2-64-16,-8 6 0 0,1-9 0 0,3 1 0 0,1 0-128 15,-5 8 160-15,4-9-160 0,3 0 160 0,1-2-160 0,-3 3 0 16,-5 8 0-16,5-9 128 0,3 2-128 16,0 0 0-16,-2-1 0 0,1 2 128 0,-2-1 0 0,-5 7-128 15,7-8 192-15,-1 2-64 0,-6 6-128 0,8-8 160 16,-2 1-160-16,-6 7 160 0,6-9-160 0,-1 0 0 16,-5 9 144-16,2-10-144 0,-2 10 0 0,2-11 128 15,-2 11-128-15,0-10 0 0,0 1 0 0,-2 0 128 16,0 0-128-16,2 9 0 0,-1-10 0 0,-2 3 0 15,-1 0 0-15,1-2 0 0,3-1-320 0,0 10-16 16,0-11-16-16,0 11 0 16,0-9-1440-16,0 9-304 0,0 0-48 0,0 0-10464 15,0-9-2112-15</inkml:trace>
  <inkml:trace contextRef="#ctx0" brushRef="#br0" timeOffset="66409.33">31942 2011 13823 0,'0'0'1216'0,"0"0"-960"0,0 0-256 0,4-10 0 0,0 1 2064 0,-4 9 368 15,0 0 80-15,0 0 16 0,0 0-944 0,0 0-192 16,-9-4-48-16,0 4 0 0,9 0-256 0,-12 6-64 16,-1 2-16-16,0 0 0 0,0 1-320 0,1 3-64 15,2 0-16-15,0-1 0 0,-2 1-160 0,3 1-16 16,5 4-16-16,-3-3 0 0,1-2-208 0,2 0-32 15,1-2-16-15,2 1 0 0,1-2-160 0,0-9 160 16,4 9-160-16,-4-9 160 0,8 8-32 0,-1-3 0 16,-7-5 0-16,13 4 0 0,2 0-128 0,-1-3 128 15,-1-2-128-15,2 0 128 0,0-2-128 0,2-1 128 16,1-2-128-16,-1 0 128 0,-1 1-128 0,0 0 160 0,-2-2-160 0,-1 1 160 16,-4-3 96-16,0 0 0 0,0 0 16 0,-2 2 0 15,-7 7 160-15,0 0 16 0,1-9 16 0,-2 0 0 16,-3-2 96-16,-1 0 16 0,0-2 0 0,-2 1 0 15,-2 1-160-15,-2 2-32 0,0 0 0 0,-1-1 0 16,0-2-384-16,-1 2 0 0,0-1 0 0,0 3 0 16,0 3 0-16,0 1-224 0,1 2 32 0,1-1 0 31,-1 2-1568-31,1 1-304 0,1 1-64 0,1 2-9200 0,0-1-1824 0</inkml:trace>
  <inkml:trace contextRef="#ctx0" brushRef="#br0" timeOffset="67261.85">31168 2843 6447 0,'0'0'272'0,"-1"-9"80"0,1 9-352 0,1-9 0 0,-1-2 0 0,0 11 0 16,0 0 4112-16,0 0 752 0,-1-7 160 0,1 7 32 15,0 0-3264-15,0-8-640 0,0 8-128 0,0 0-16 16,0 0 192-16,0 0 32 0,0 0 16 0,0 0 0 0,0 0-480 0,0 0-80 16,0 0-32-16,0 0 0 0,6 12-128 0,-1-1-16 15,-2 4-16-15,0-1 0 0,-1 2 64 0,0 1 16 16,-4 0 0-16,1 1 0 0,1 1-176 0,0 2-16 16,-3-1-16-16,3-1 0 0,2 1-160 0,-2-2-16 15,-2-4-16-15,2 1 0 0,3 0-176 0,1-2 160 16,0-2-160-16,-4-11 160 0,2 12 16 0,-2-12 0 15,0 0 0-15,12 5 0 0,-1-3 64 0,-1-2 16 16,-10 0 0-16,13-5 0 0,1-4-32 0,-2 0 0 16,0-1 0-16,-2-1 0 0,1-1-96 0,-2-1 0 15,-1 0-128-15,-1 0 192 0,1 0-192 0,-1 3 128 16,-1-2-128-16,-1 3 0 0,-1 1 128 0,-4 8-128 16,0 0 0-16,0 0 0 0,0 0 0 0,0 0 0 0,0 0 0 0,0 0 0 15,0 0 0-15,10 9 0 0,-4 2 0 16,-1 0 0-16,2 2 0 0,-1 1-128 0,1-3 128 0,2 1 0 15,3-2 0-15,-2 0 0 0,-10-10 0 0,13 10 0 16,0 0 0-16,-4-2 0 0,-9-8 0 0,0 0 0 16,13 7 0-16,0-2 0 0,-13-5 0 0,13 3 0 15,-13-3 0-15,13 0 256 0,2-2-64 0,-5 0 0 16,-10 2 224-16,9-9 32 0,2-1 16 0,-1 1 0 16,-2 0-48-16,-1-1-16 0,-2-3 0 0,1-2 0 15,1-3-96-15,-1 0-32 0,0-2 0 0,0-1 0 16,1-1-272-16,0 0 160 0,-1-1-160 0,0-2 128 15,2-3-128-15,0 1 0 0,-3 0 0 0,4 1 0 0,0 1 0 16,-1 4 0-16,-3 1 0 0,0 6-176 16,-1 2-1104-16,-1 3-240 0,-2 1-32 15,-1 8-11952-15,0 0-2368 0</inkml:trace>
  <inkml:trace contextRef="#ctx0" brushRef="#br0" timeOffset="67575.16">31897 3100 32479 0,'0'0'1440'0,"0"0"288"0,0 0-1376 0,1 10-352 0,-1-10 0 0,4 13 0 16,0-1 832-16,-2 1 112 0,0-2 16 0,-1 0 0 15,0 4-240-15,-1-1-32 0,-1 0-16 0,0 1 0 16,-2-4-272-16,1 1-48 0,-1-1-16 0,0-1 0 16,1 1-192-16,2-11-144 0,0 0 192 0,-2 10-192 15,2-10-1088 1,0 0-336-16</inkml:trace>
  <inkml:trace contextRef="#ctx0" brushRef="#br0" timeOffset="69893.68">31249 3717 7359 0,'0'0'656'0,"0"0"-528"0,0 0-128 0,0 0 0 16,-9 0 2000-16,9 0 368 0,0 0 80 0,0 0 16 16,0 0-944-16,0 0-192 0,0 0-48 0,0 0 0 15,0 0-16-15,0 0-16 0,0 0 0 0,0 0 0 16,0 0-48-16,0 0-16 0,0 0 0 0,0 0 0 15,10-3 32-15,-10 3 16 0,0 0 0 0,0 0 0 16,5 12-224-16,-2 1-48 0,-6 1-16 0,-1 3 0 16,1 1-176-16,-3 2-48 0,0 1 0 0,-2 0 0 15,0 1-288-15,2 1-64 0,0-3-16 0,2-2 0 16,-2-1-48-16,1-1-16 0,1-1 0 0,1 1 0 16,3-6-128-16,0 1-32 0,3-1 0 0,-3-10 0 0,8 8 16 0,-2-3 0 15,-6-5 0-15,11 4 0 0,0-1 96 0,1-2 16 16,-4-5 0-16,2-1 0 0,2-2-32 0,0 1 0 15,0-1 0-15,-2-2 0 0,-1-1-48 0,2-1-16 16,-1 1 0-16,-2 0 0 0,-2-2-160 0,1 0 0 16,1 0 144-16,-1 2-144 0,1 1 0 0,-1 2 144 15,-7 7-144-15,0 0 0 0,8-5 0 0,-8 5 0 16,0 0 0-16,11 0 0 0,1 4 0 0,-12-4 0 16,8 8 0-16,0 1-144 0,1 0 144 0,-3 1 0 15,0 1 0-15,1-2-128 0,3-1 128 0,-3 0 0 16,-7-8 0-16,8 10 0 0,0-2 0 0,0-2 0 15,1 0 0-15,-9-6 0 0,8 8 0 0,0-2 0 16,-8-6 0-16,11 7 0 0,1-1 0 0,0-1 0 0,-2-1 0 16,2-1 0-16,0-3 0 0,-2 1 0 0,-10-1 0 0,11 1 0 15,-1-3 176-15,-10 2-48 0,10-4 0 0,0 0 0 16,0-1 160-16,-2-2 32 0,-3-1 0 0,0 1 0 16,0-3 32-16,-1 1 16 0,-1-1 0 0,1-2 0 15,-2-2-96-15,2-2-16 0,-1 1 0 0,0-4 0 16,-1 0-128-16,1-3-128 0,1 1 144 0,0 0-144 15,-2 0 0-15,2 0 0 0,0-1 0 0,0 4 0 16,-1 3 0-16,-1 2-240 0,-1 2 32 0,2 1 0 16,-2 1-1280-1,-1 9-256-15,2-7-48 0,-2 7-16 0,0 0-2224 0,0 0-432 0</inkml:trace>
  <inkml:trace contextRef="#ctx0" brushRef="#br0" timeOffset="70490.84">31925 4013 14735 0,'0'0'640'0,"0"0"160"0,0 0-640 0,0 0-160 0,0-8 0 0,0 8 0 15,6-9 2960-15,0 2 560 0,1 2 128 0,-7 5 0 16,8-9-2256-16,2 2-464 0,2 2-96 0,-3 0 0 16,-9 5 64-16,9-7 0 0,3 2 16 0,-12 5 0 15,0 0-144-15,11-5-48 0,1 2 0 0,-12 3 0 16,0 0-128-16,11-1-16 0,-11 1-16 0,0 0 0 16,11-1-112-16,-11 1-32 0,0 0 0 0,0 0 0 0,0 0-160 15,0 0-16-15,0 0-16 0,0 0 0 0,0 0-224 0,-4 11 0 16,-1-1 128-16,-3-3-128 0,-2 0 0 0,-1 1 0 15,2 0 0-15,-1-1 0 0,-3 1-288 0,0 1 0 16,1 0 0-16,0 2 0 0,-1-2-16 0,3 1 0 16,1 1 0-16,1-1 0 0,1-1 304 0,2 1-160 15,5-10 160-15,-1 13-128 0,0 0 128 0,1 0 0 16,0-13-144-16,4 14 144 0,1 0 0 0,1 1 0 16,-1-2 0-16,3-2 0 0,0 0 0 0,0-2 0 15,-8-9 0-15,13 12 0 0,1-3 0 0,2-4 0 16,-2 0 192-16,3-1-64 0,2 0 48 0,-1-1 0 15,0-1 0-15,-2 0 0 0,-3-2-176 0,-3-2 0 16,-10 2 0-16,9-4-17632 0</inkml:trace>
  <inkml:trace contextRef="#ctx0" brushRef="#br0" timeOffset="71733.25">31275 4490 12895 0,'0'0'576'0,"0"0"112"0,0 0-560 0,0 0-128 0,0 0 0 16,0 0 0-16,0 0 3504 0,0 0 656 0,0 0 144 0,0 0 32 16,0 0-2160-16,0 0-416 0,0 0-96 0,0 0 0 15,0 0-816-15,2 11-144 0,2 4-48 0,-4-1 0 16,-2 1-144-16,-1 0-48 0,1 2 0 0,0 3 0 15,1 1-96-15,1-1-32 0,1 0 0 0,1-2 0 16,-2-1 112-16,0 0 32 0,0-1 0 0,1 1 0 16,3-2-96-16,0 0-32 0,-2-2 0 0,2-3 0 15,-4-10-96-15,0 0 0 0,0 0-16 0,9 7 0 16,-9-7-32-16,11 4 0 0,-11-4 0 0,12-2 0 16,-2-3 64-16,2-1 16 0,-1-4 0 0,2 1 0 15,-1-2-144-15,1 0-16 0,0 1-128 0,-1 1 192 16,-3-2-192-16,-2 2 128 0,-3-1-128 0,1 0 0 15,-5 10 0-15,0 0 128 0,0 0-128 0,0 0 0 0,0 0 0 16,0 0 0-16,5 11 0 0,-2 1 0 0,-5-1-192 0,1 1 64 16,1 1 128-16,1 3-208 0,2 2 208 0,-1 0 0 15,0 1 0-15,2-4 0 0,1-1 0 0,3 0 0 16,1-4-144-16,-1-1 144 0,-8-9 0 0,10 9 0 16,2-1 0-16,-3 0-128 0,-9-8 128 0,8 6 0 15,1 0 0-15,1-4 128 0,-10-2-128 0,12-1 128 16,-12 1-128-16,13-1 128 0,-1 1 32 0,-3-2 16 15,-9 2 0-15,0 0 0 0,12-5 32 0,-3 2 16 16,-9 3 0-16,8-5 0 0,-1 0 64 0,1 0 16 16,-1-3 0-16,-2 1 0 0,-5 7 80 0,8-10 0 15,0-2 16-15,0-3 0 0,-3-4-128 0,0 0-16 0,1-2-16 16,0 0 0-16,-2 2-240 0,-1-5 144 0,1-1-144 16,0 2 128-16,-1 2-128 0,-2 1 0 0,-1 1 0 0,0-2 0 15,3-1-208-15,-3 4-80 0,-3 2-16 0,2 3 0 31,1 0-1328-31,0 2-272 0,-3 4-48 0,3 7-16 16,0 0-1776-16,0 0-352 0</inkml:trace>
  <inkml:trace contextRef="#ctx0" brushRef="#br0" timeOffset="72297.77">32013 4777 19343 0,'0'0'1728'0,"0"0"-1392"0,0 0-336 16,12-3 0-16,-12 3 2416 0,11-3 400 0,2-2 96 0,-1 1 16 0,-3 2-1168 0,2 0-224 15,0 1-64-15,2 0 0 0,-1-2-480 0,0-1-96 16,0 0-32-16,-1 2 0 0,0 3-224 0,-11-1-32 16,0 0-16-16,9 3 0 0,-9-3-96 0,0 0-32 15,8 7 0-15,-8-7 0 0,2 11-128 0,-2-2-16 0,-2 0-16 0,-2 2 0 16,-3-1-128-16,-2 2-32 0,-3 1 0 0,-1-2 0 16,2 0-144-16,-2-2 0 0,0-1 0 0,-1 0 0 15,0-1 0-15,4 1 0 16,10-8 0-16,-8 7 0 0,0-3 0 0,8-4-192 0,0 0 32 0,0 0 16 15,0 0-96-15,0 0-16 0,0 0 0 0,14 2 0 16,1-2 96-16,-2-1 16 0,-3 0 0 0,2-1 0 16,1 1 144-16,-1 1 0 0,-12 0 0 0,11 0 0 15,1 0 0-15,-3 3 0 0,-9-3 0 0,12 4 0 16,-2-2 0-16,0 3 0 0,-3 1 0 0,0 0 0 16,-7-6 0-16,5 11 0 0,0-2 144 0,1 0-144 15,-5 0 352-15,0 1-32 0,1 3-16 0,-2-1 0 16,-3-1 0-16,2 0 0 0,-3 1 0 0,0 0 0 15,-1 0-96-15,-1 1-16 0,1-2 0 0,1 0 0 0,-2-2-192 16,0-1 176-16,0-2-176 0,6-6 160 0,-7 11-160 0,1-2 0 16,-2-1 0-16,2-2 0 15,-1-1-928-15,1 1-224 16,-2-1-32-16,8-5-11488 0,-12 4-2304 0</inkml:trace>
  <inkml:trace contextRef="#ctx0" brushRef="#br0" timeOffset="78068.91">27980 13249 19343 0,'-6'-17'1728'0,"-3"-2"-1392"0,-3-3-336 0,0 2 0 16,-1 2 1408-16,-2-2 192 0,-4-3 64 0,0 1 0 15,-1 5-1216-15,-3-3-224 0,-3-1-48 0,-4-1-16 16,-4-1 288-16,-3-1 64 0,-1 1 16 0,-1-1 0 15,-1 1 16-15,-2 1 0 0,-3 0 0 0,-4 1 0 16,-1 1 96-16,-5 2 32 0,-4 2 0 0,-6 5 0 16,-7 1-112-16,-3 4-32 0,-2 3 0 0,-8 3 0 15,-9 2-336-15,-6 4-64 0,-9 3 0 0,-4 3-128 16,-6 0 0-16,-4 1 0 0,-9 1 0 0,-4-1 0 16,-2 0 0-16,-4 3-144 0,-4 1 144 0,0 2 0 15,-1 1 0-15,-1 1 0 0,2 1 0 0,0 1 0 16,0 3 224-16,7 0 32 0,7 1 0 0,3 4 0 15,1 5 80-15,6 3 32 0,3 3 0 0,7 3 0 16,4 0-368-16,0 5 0 0,-3 2 0 0,6 3 128 0,8-1-128 16,3 6 0-16,3 6 0 0,3 4 0 0,3 3 0 0,6 3 0 15,3 2 0-15,6 3-128 0,5 3 128 0,5 1 0 16,4 0 0-16,4-3 0 0,2-1 0 0,7-3-128 16,5-2 128-16,8 1 0 0,9-1 0 0,3 1 0 15,4 2 0-15,6-5 0 0,8-4 0 0,9 2-128 16,7 2 128-16,6-1 0 0,7 0 0 0,7 3-160 15,6-2 160-15,3-2 0 0,2-2 0 0,4 1 0 16,3 0 0-16,4-1 0 0,5-7 0 0,5-1 0 16,5-5 0-16,4-2 0 0,1-6 0 0,-3 1 0 15,2-2 0-15,7 0 144 0,6 2 192 0,2-2 48 16,1-1 0-16,1-4 0 0,1-2-64 0,8-5-16 0,9-2 0 16,4-1 0-16,1-7 48 0,14-2 16 0,10-3 0 0,3 0 0 15,4-3-48-15,8-2 0 0,8-3 0 0,7 1 0 16,5-2-192-16,4-1-128 0,3-5 160 0,0-1-160 15,1-5 0-15,4-2 0 0,1-4 0 0,-4-3 0 16,-5-4 0-16,0-1-160 0,-3-4 160 0,3-3-192 16,4-4 192-16,-9-2 0 0,-12-5-144 0,-3-1 144 15,-2-4 0-15,-6-7 0 0,-6-10 0 0,-4-3 0 16,-3-3 0-16,-12-3 0 0,-7-2 0 0,-4-8 0 16,-2-8 144-16,-10-6-144 0,-10-6 160 0,-11 2-160 15,-7 2 176-15,-6-3-176 0,-4-7 192 0,-12 0-192 16,-11-2 176-16,-10 1-176 0,-11-2 160 0,-12 2-160 15,-11-4 400-15,-12 3-16 0,-12 2 0 0,-10 3 0 0,-12 0 288 16,-8-3 48-16,-6-1 16 0,-7 5 0 0,-6 5-176 16,-11-1-48-16,-10-5 0 0,-3 4 0 0,-2-1-256 0,-7 7-48 15,-10 5-16-15,2 6 0 0,2 2-192 0,1 2 0 16,-1-2 0-16,3 6 0 0,-3 5-160 0,9 9 160 16,6 6-128-16,-3 7 128 15,-8 3-1744-15,0 6-272 0,-1 6-48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8:11:18.39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17379 5629 2751 0,'0'0'256'0,"0"0"-256"0,-6-6 0 0,6 6 0 0,-4-8 4528 0,4 8 848 15,0 0 192-15,0 0 16 0,-1-9-4016 0,1 9-800 16,0 0-176-16,0 0-16 0,0 0-208 0,9-7-48 16,-1 2 0-16,-8 5 0 0,9 0-128 0,2 3-16 15,-11-3-16-15,11 7 0 0,-3 1-160 0,0 1 0 16,-3 1 0-16,3 3 0 0,1 5 0 0,0 1 0 16,0 1 0-16,1 1 0 0,-1 1 0 0,0 3 0 15,-1-1 0-15,-1 0 0 0,0-2 0 0,1 0 0 16,1 2 176-16,-1-3-176 0,0-2 224 0,-1-1-48 0,1-1-16 15,0 0 0-15,1-1-160 0,2-2 160 16,-1-2-160-16,-2-2 160 16,-2 0-1136-16,1-3-240 0,1 0-32 0</inkml:trace>
  <inkml:trace contextRef="#ctx0" brushRef="#br0" timeOffset="318.89">18076 5389 7359 0,'0'0'656'0,"0"0"-528"0,-9-2-128 0,-3 0 0 16,-1 4 4768-16,3 2 928 0,10-4 176 0,-9 9 32 16,-1 2-4624-16,1 4-912 0,0 0-192 0,1 5-48 15,1 2-128-15,-4 4 0 0,-2 4 0 0,0 2 0 0,-1 1-144 0,-2 5 144 16,-2 3 0-16,-2 3 0 0,1 4-144 0,-2 3 144 15,0 3 0-15,-1-2-144 0,-3-3 144 0,-1 1 0 16,-1-3 160-16,-3 5-160 0,-4 4 352 0,-3 0-32 16,-1-4 0-16,3 0 0 0,3-1 160 0,2-1 32 15,1-2 0-15,5-5 0 0,2-4-304 0,4-1-48 16,1-3-16-16,5-2 0 0,6-6-144 0,1-2 0 16,-1-4 0-16,5-2 0 15,2 1-2128-15,-1-3-464 0,0 2-96 0,0-19 0 0</inkml:trace>
  <inkml:trace contextRef="#ctx0" brushRef="#br0" timeOffset="1008.13">18326 5651 10127 0,'0'0'896'0,"0"0"-704"0,0 0-192 0,0 0 0 16,0 0 2752-16,0 0 512 0,0 0 96 0,12 2 32 16,-1-1-1968-16,0 0-384 0,1-1-80 0,2 0 0 15,1-2-256-15,-1-1-64 0,0-1 0 0,3 2 0 16,3-1-160-16,-2-1-32 0,-1-1-16 0,1 1 0 16,1 1-128-16,-1 2-32 0,0 0 0 0,2-1 0 15,-2 1-272-15,0 0 0 0,-2 1 128 0,-1 0-128 16,1-2-416-16,0 1-144 0,-2 0-16 0,-1-3-16 15,1 0-912-15,1 0-176 0,-1 2-48 0,0-1 0 16,1-1-48-16,-1 0-16 0,2 0 0 16,-2 2 0-16,0-1 432 0,-1 2 80 0,-1-1 0 0</inkml:trace>
  <inkml:trace contextRef="#ctx0" brushRef="#br0" timeOffset="1292.64">18423 5842 9215 0,'0'0'816'0,"0"0"-656"0,0 0-160 0,0 0 0 15,0 0 4992-15,0 0 960 0,0 0 192 0,0 0 32 16,0 0-4928-16,12 8-992 0,-1-3-256 0,1 0 0 15,1 0 0-15,1-1 0 0,2-1 0 0,1-2 0 16,0-1 0-16,1-1 0 0,0-3 0 0,5 0-176 31,1 3-224-31,1-2-48 0,-1-2-16 0,0 0 0 16,1 1-224-16,-1-2-32 0,-2-1-16 0,-3 1 0 0,2 2-1520 16,-1 1-304-16,-2-5-64 0</inkml:trace>
  <inkml:trace contextRef="#ctx0" brushRef="#br0" timeOffset="2113.57">19608 5465 1839 0,'-7'-7'0'0,"7"7"160"0,-1-6-160 0,-2 1 0 0,3 5 0 0,0 0 0 16,0 0 4336-16,-2-7 832 0,-1 2 160 0,3 5 48 15,0-7-3648-15,0 7-736 0,-6-7-144 0,-1 3-16 16,-2 1 112-16,3 2 16 0,6 1 16 0,-10 2 0 0,0 2 0 15,2 0 0-15,8-4 0 0,-9 8 0 0,1 1-320 0,2 4-64 16,-2 3-16-16,3 1 0 0,-1 0-64 0,3 1-32 16,0 2 0-16,2-1 0 0,1-1-64 0,2-1-16 15,1-1 0-15,1 1 0 0,0 0-80 0,1-2-32 16,0 0 0-16,0-2 0 0,-5-13-144 0,6 13-16 16,-6-13-128-16,5 12 192 0,-5-12-64 0,8 7 0 15,-8-7-128-15,0 0 192 0,0 0 80 0,0 0 16 16,13-3 0-16,-6-4 0 0,-3-1 32 0,0-1 0 15,0-1 0-15,1-2 0 0,2-1-192 0,-1 1-128 16,0 0 192-16,-2 3-192 0,-4 9 128 0,5-8-128 16,-5 8 0-16,10-6 0 0,-10 6 0 0,12-3 0 15,-2 3-128-15,1 7 128 0,-1 3-192 0,2 3 48 16,1 3 16-16,1 0 0 0,1-1 128 0,-1 2 0 0,0-1 0 16,1 1-128-16,-1 0 128 0,0-3 0 0,-1-3 0 0,0-2 0 15,1-2 0-15,-1-1 0 0,-2-5 0 0,1 0 0 16,-2 2 128-16,1-6-128 0,-1-3 128 0,1-3-128 15,-1 0 288-15,1-2-16 0,-2 1 0 0,0-1 0 16,-1 1 240-16,-1-1 32 0,1 0 16 0,0-2 0 16,1-3-112-16,-1-1-32 0,-1 0 0 0,-1 0 0 15,1 1-144-15,0 0-16 0,1 0-16 0,-1-1 0 16,-1-1-240-16,2-2 144 0,1-1-144 0,-2 2 128 16,-2 2-128-16,-1 0 0 0,0-1 0 0,0 1 0 15,0 1 0-15,0 2 0 0,-2 1 0 0,2 2 0 16,-4 11-496-1,0 0-80-15,0 0 0 0,5-6-16 0,1-1-2448 0,-6 7-480 0,0 0-112 16,10 1-7120-16,3 2-1440 0</inkml:trace>
  <inkml:trace contextRef="#ctx0" brushRef="#br0" timeOffset="2605.75">20462 5723 32015 0,'0'0'1408'0,"0"0"320"0,0 0-1392 0,0 0-336 16,0 0 0-16,0 0 0 0,-9-3 496 0,9 3 16 0,0 0 16 0,0 0 0 15,-12 6-528-15,3 0 0 0,2 1 0 0,-2 6 0 16,-1 6-192-16,-3 0 48 0,-3-4 16 0,-1 3 0 31,0 3-432-31,-2 1-80 0,-2-1 0 0,1 0-16 0,1 0 304 0,0-3 64 0,1-1 16 0,1-1 0 16,3 1 464-16,2-3 80 0,3 1 32 0,0-4 0 16,2 1 96-16,3-4 32 0,4-8 0 0,0 9 0 15,6-1-160-15,0 0-16 0,2-3-16 0,4-1 0 16,2-3-112-16,3-1 0 0,4-1-128 0,-2-1 192 15,1-1-192-15,1-3 144 0,1 1-144 0,-1-1 128 16,-3-1-128-16,-1 1 0 0,-1-4 0 0,-2 1 128 0,-2 0-128 16,-2-1 0-16,-2-2 144 0,-1 0-144 0,-2-2 272 15,-3 0-16-15,-4-2 0 0,-1-1 0 0,1-1 384 0,-4-1 80 16,0 0 16-16,-2-1 0 0,0-3-192 0,-1-1-32 16,-1 1-16-16,-1 1 0 0,1 1-64 15,1-1-16-15,0 1 0 0,-1 3 0 0,4 3-160 0,-1 2-48 16,2 2 0-16,1 1 0 0,0 3-208 0,4 7-240 15,0 0 48-15,0 0 16 16,0 0-2528-16,0 0-512 0</inkml:trace>
  <inkml:trace contextRef="#ctx0" brushRef="#br0" timeOffset="2960.44">21489 5292 22111 0,'0'0'1968'15,"0"0"-1584"-15,0 0-384 0,-9 5 0 16,3 3 3392-16,0 3 576 0,2 4 128 0,2 3 32 16,0 5-3232-16,2 2-656 0,0 0-240 0,0 0 176 0,0 1-176 0,0 1 0 15,2 2 0-15,-2-3 0 0,-3-1 0 0,2-1 0 16,0 1 0-16,-1 0 0 0,-2-2 0 0,0 1 0 16,-1-1-176-16,1 0 176 15,0-4-480-15,-1-1-16 0,-1-2 0 0,0-3 0 16,3-3-784-16,-3-2-144 0,6-8-48 0,-7 5-8064 15,7-5-1632-15</inkml:trace>
  <inkml:trace contextRef="#ctx0" brushRef="#br0" timeOffset="3163.62">21077 5538 24879 0,'0'0'2208'0,"0"0"-1760"15,0 0-448-15,0 0 0 0,0 0 2688 0,0 0 464 0,15 4 96 0,1-2 16 16,3 1-2304-16,3-2-464 0,1-2-96 0,6 0-16 15,4-1-64-15,2 0-32 0,3-1 0 0,2 1 0 16,0-2-160-16,2-1-128 0,1-2 192 0,0 2-192 16,-1 0 0-16,1-1-256 0,0-1 32 0,-1 0 0 31,-2 0-2400-31,-1 2-464 0,15-3-112 0,-11 5 0 0</inkml:trace>
  <inkml:trace contextRef="#ctx0" brushRef="#br0" timeOffset="4284.88">22334 5357 22799 0,'0'0'1008'0,"0"0"208"0,0 0-960 0,0 0-256 0,0 0 0 16,0 0 0-16,0 0 960 0,0 0 128 0,0 0 48 0,0 0 0 15,0 0-480-15,0 0-80 0,5-8-32 0,-1 0 0 16,-4 8-16-16,4-9 0 0,-4 9 0 0,0 0 0 16,0 0 0-16,0 0 0 0,0 0 0 0,0 0 0 15,0 0-16-15,0 0 0 0,0 0 0 0,0 0 0 16,0 0-272-16,8 10-64 0,-2 3-16 0,-2 6 0 15,-1 2 32-15,-1 2 16 0,2 2 0 0,0 2 0 16,-1 1 48-16,1-2 16 0,0 1 0 0,1-2 0 16,-1-3-112-16,0 0-32 0,-2 0 0 0,2-4 0 15,0-3 128-15,1-2 0 0,1-1 16 0,0-5 0 0,5-1 16 16,-2-1 0-16,-9-5 0 0,11 1 0 0,1-5 0 0,0-1 0 16,0-4 0-16,1 0 0 0,-2-2-48 15,1-2-16-15,-1-1 0 0,-1 0 0 0,-2-2-224 0,0 0 176 16,1 2-176-16,-1 1 160 0,-2 3-160 0,-6 10 0 15,0 0 0-15,0 0 0 0,0 0-160 0,11 7-16 16,-5 5 0-16,-1 4 0 0,2 3 0 0,-2 1 0 16,-2-1 0-16,2 4 0 0,1 0 176 0,2-1 0 15,0-1 0-15,0-3 0 0,1-2 0 0,3 0 0 16,2-6 0-16,0-2 0 0,1-2 0 0,3-3 0 16,4-4 0-16,-1-3 176 0,-3-3 80 0,3-2 0 15,3-3 16-15,0-2 0 0,1-4 176 0,0-2 16 16,-2-2 16-16,-2 1 0 0,0-1-80 0,-4-1-16 0,-4-2 0 15,1-3 0-15,1-2-128 0,-2 0-48 0,-2-2 0 16,0-1 0-16,-2-1-208 0,0 4 0 0,0 4 0 0,-2 3 0 16,-3 2-160-16,0 7-80 0,-2 6-16 0,-2 8 0 31,0 0-928-31,0 0-192 0,0 0-32 0,-1 13-16832 0</inkml:trace>
  <inkml:trace contextRef="#ctx0" brushRef="#br0" timeOffset="4553.07">23153 5955 24879 0,'0'0'1088'15,"-9"3"256"-15,-2 2-1088 0,2 1-256 0,1 2 0 0,2 3 0 0,-1 0 3056 0,2 2 544 16,0-1 112-16,1 1 32 0,1 0-3024 0,1 0-592 16,-1 0-128-16,0-1 0 0,1 0-192 0,0-2-16 15,1 1 0-15,1-11 0 16,0 13-176-16,1-2-16 0,1 1-16 0,0-1 0 16,-2-11-1424-16,8 10-272 0,-8-10-64 0,11 8-11648 0</inkml:trace>
  <inkml:trace contextRef="#ctx0" brushRef="#br0" timeOffset="4863.43">24150 5320 28559 0,'0'0'2544'0,"0"0"-2032"0,0 0-512 0,0 0 0 16,0 0 1744-16,0 0 256 0,-6 9 48 0,-4 3 16 15,0 1-1488-15,-3 4-288 0,-3 4-64 0,-3 2-16 16,-5 5 32-16,-2 2 0 0,-2 2 0 0,-1 1 0 16,0 1-240-16,2-2 176 0,1 0-176 0,0 0 160 15,-2 2-32-15,5-1-128 0,2-3 192 0,1-3-64 0,2-1-128 0,2-1 128 16,3-4-128-16,3-2 128 0,1 0-128 0,1-6 0 15,2-4-160-15,6-9 160 16,0 0-2240-16,0 0-368 0,0 0-64 0</inkml:trace>
  <inkml:trace contextRef="#ctx0" brushRef="#br0" timeOffset="5070.04">23694 5357 29487 0,'0'0'2624'0,"0"0"-2112"15,-8 10-512-15,4 1 0 0,1 0 2176 0,5 4 320 16,3 0 64-16,0 4 0 0,0 0-1920 0,3-1-400 0,0 1-80 16,2 0-16-16,1 2-144 0,1 0 0 0,1 0 144 15,1 2-144-15,0-2 0 0,3-1 0 0,2-1 0 0,1 1 128 16,1 1-128-16,1 1-128 0,1 3 128 0,0-6-192 31,2-2-512-31,0 0-128 0,1 0 0 0,-4-1-16 16,-1-2-2144-16,-3-1-416 0</inkml:trace>
  <inkml:trace contextRef="#ctx0" brushRef="#br0" timeOffset="8454.29">25177 5208 30399 0,'0'0'2704'0,"-9"-4"-2160"15,9 4-544-15,0 0 0 0,0 0 1600 0,0 0 224 16,-8-2 32-16,8 2 16 0,0 0-1216 0,-2 14-240 15,-1 2-48-15,2 3-16 0,1 5-352 0,0 2 0 16,0 2 0-16,1 4 128 0,2 2-128 0,1 1 0 16,0-3 0-16,-2 2 0 0,1 0 0 0,-3 3 0 15,-1-2 0-15,1 1 0 0,-2 2 0 0,1 0 128 16,-2 0-128-16,1-3 128 0,-1-2-128 0,1-3 0 16,-2-4 0-16,1-2 128 0,0-1-128 0,3-7-208 15,2-2 48-15,-1-4 16 16,-1-10-1760-16,0 0-336 0,0 0-80 0,0 0-16 0</inkml:trace>
  <inkml:trace contextRef="#ctx0" brushRef="#br0" timeOffset="8640.76">24957 5641 6447 0,'0'0'576'0,"10"-3"-576"0,0-1 0 0,3 1 0 16,1-3 7360-16,7 1 1344 0,5 0 288 0,7 0 48 15,2-2-7072-15,4 1-1424 0,0-1-288 0,0 1-48 16,-1-2-48-16,2 0-16 0,3-1 0 0,0 1 0 0,-2 0-288 16,-2 0-64-16,0-1-16 0,-3 3-11568 15,-3 2-2320-15</inkml:trace>
  <inkml:trace contextRef="#ctx0" brushRef="#br0" timeOffset="9342.85">26550 5320 30399 0,'-1'-9'2704'0,"1"0"-2160"0,0 2-544 0,0 7 0 16,1-7 2016-16,-1 7 288 0,11-4 64 0,-1 1 16 15,-1 1-1824-15,-9 2-368 0,13 0-192 0,-2 6 192 16,-4 4-192-16,0 6 128 0,-2 5-128 0,-1 4 128 16,-1 2-128-16,-2 3 128 0,-1 3-128 0,-3 1 128 0,0-2 192 0,-3 1 16 15,1-2 16-15,0 0 0 16,1-2-96-16,0-4 0 0,-1-4-16 0,4-2 0 0,-1 1 0 0,0-3 0 16,-1-7 0-16,3-10 0 0,0 0 112 0,0 0 32 15,7 9 0-15,-7-9 0 0,0 0 16 0,10-1 16 16,2-3 0-16,-1-4 0 0,-1-2-112 0,0-3-32 15,2-3 0-15,-1 3 0 0,1-1-272 0,0 1 0 16,-2 2 0-16,1 2 0 0,-1 3 0 0,-10 6 0 16,0 0 0-16,13 0 0 0,-1 4 0 0,-3 2-176 15,-2 2 176-15,0 2-160 0,1 3 160 0,3 0 0 16,0 0 0-16,2 0-128 0,-1-2 128 0,3-1 0 16,-1-1 0-16,2-1 0 0,-2-1 0 0,2-3 0 15,0-2 0-15,3-3 0 0,0-4 0 0,2-4 192 16,0-2-64-16,2 0 0 0,2-1 240 0,1-3 48 0,2-2 16 15,0 1 0-15,-2-5 64 0,-1-1 16 0,-3-2 0 0,1 1 0 16,-1-1-112-16,-3-3-16 0,-2-5 0 16,-2 0 0-16,-2-2-112 0,-2-1-16 0,-2-2-16 0,1 1 0 15,-4-2-240-15,1 5 0 0,-2 6 128 0,-1 3-128 16,-3 5 0-16,-1 3-128 0,0 3 128 0,-1 4-208 31,1 9-224-31,0 0-32 0,-2-6-16 0,2 6 0 16,0 0-1760-16,0 0-336 0,0 15-80 0,3 4-10624 0,1 0-2128 0</inkml:trace>
  <inkml:trace contextRef="#ctx0" brushRef="#br0" timeOffset="9770.08">27407 5992 27647 0,'-7'-7'2448'0,"1"-1"-1952"16,0-3-496-16,4 1 0 0,1 1 3024 0,2 1 512 15,1-1 112-15,4 0 0 0,2 0-2928 0,1 1-592 16,-2-1-128-16,4 0 0 0,1-1 0 0,1-3 0 16,1 0 0-16,2 2 0 0,2 2 128 0,1 0-128 15,2-3 0-15,1 2 0 0,1 2 256 0,-1 4-48 16,0 1-16-16,-2 2 0 0,-5 1 96 0,0 3 16 0,-4 1 0 0,-2 1 0 15,-9-5-64-15,10 9-16 0,-10-9 0 0,0 13 0 16,-10 1-224-16,-1 2 0 0,-2 2 128 0,-3 4-128 16,-2 1 0-16,-3 0 0 0,-1 0 0 0,0 1-160 15,-1-2 160-15,1 0 0 0,3-1 0 0,2-3 0 16,1-1 0-16,3-2 0 0,3-2 0 0,0 1 0 16,3 0 128-16,0 2 0 0,2 0 0 0,0 1 0 15,1-3-128-15,1 2 0 0,2-1 0 0,1 2 0 16,1 1 0-16,2-1 0 0,-1-1 0 0,4-2 0 15,-1-3 0-15,1-1 0 0,2 1 0 0,3-2 0 16,0-1-128-16,4-2-64 0,0-1 0 0,5-3 0 16,3-5-1472-16,3-4-288 15,2-2-64-15,4-1-9600 0,7 1-1920 0</inkml:trace>
  <inkml:trace contextRef="#ctx0" brushRef="#br0" timeOffset="10254.34">28803 5220 33231 0,'0'0'1472'0,"-5"-5"304"0,0-3-1424 0,5 8-352 0,0 0 0 0,0 0 0 16,-10-5 800-16,10 5 96 0,0 0 0 0,-9-2 16 15,-2 4-336-15,0 0-64 0,1 1 0 0,-3 2-16 16,-2 3-160-16,-3 4-16 0,-3 5-16 0,-2 5 0 16,-2 4-176-16,0 4-128 0,-1 2 144 0,0 0-144 0,1-2 160 0,-1 1-160 15,0 0 160-15,1-2-160 0,3-2 128 0,3 1-128 16,-1-5 0-16,5-2 0 0,3-1 0 0,3-5 0 15,1-2-128-15,3-2 128 16,1-2-1472-16,4-9-192 0,0 0-48 0,0 0 0 16,10-2-1616-16,1-3-320 0</inkml:trace>
  <inkml:trace contextRef="#ctx0" brushRef="#br0" timeOffset="10431.72">28270 5256 23951 0,'0'0'2128'0,"0"0"-1696"0,0 0-432 0,-3 11 0 15,1 2 3312-15,0 2 576 16,4 2 112-16,2 2 32 0,3-1-2768 0,5 1-560 0,1 1-96 16,4 1-32-16,1-2-128 0,3 1-48 0,1 0 0 0,3-1 0 15,0 1-400-15,1-2 0 0,0-1 128 0,1 0-128 32,1-3-320-32,-1 3-80 0,1-1-32 0,-2-2 0 15,-2-2-2176-15,1 1-432 0,0 0-96 0</inkml:trace>
  <inkml:trace contextRef="#ctx0" brushRef="#br0" timeOffset="11110.03">29018 4895 29951 0,'0'-14'1328'0,"0"14"272"0,0-12-1280 0,3 3-320 0,-1 0 0 0,4 0 0 16,-1-3 960-16,0-1 144 0,0 0 32 0,2 0 0 15,1 1-240-15,-1 0-64 0,1-1 0 0,0-1 0 16,0 0-320-16,1-2-80 0,0 3-16 0,2 1 0 0,-1 2-240 0,0 2-48 16,0 2-128-16,0 0 192 0,2 0-192 0,-1 1 0 15,0 1 0-15,-11 4 0 0,12 0 0 0,-2 0 0 16,-10 0 0-16,10 2 0 0,-10-2 0 0,8 9 0 15,-3 3 0-15,-2 0 144 0,-3-12 32 0,-3 13 0 16,0 1 0-16,-4 2 0 0,-2 1-176 0,-2 1 192 16,-2 0-192-16,-2 2 192 0,-2 2-192 0,-1 2 128 15,-1-2-128-15,2 1 128 0,2-1-128 0,0-1 0 16,1-3 0-16,2 2 0 0,2-2 208 0,3-1-32 16,5 0-16-16,0-3 0 0,2-3 224 0,4-1 32 15,3 1 16-15,2-1 0 0,1-1-128 0,4-1-32 16,1 1 0-16,5-3 0 0,1-5-272 0,5-1 0 15,2 0 128-15,2 0-128 16,2 1-1152-16,-2-3-304 0,-2-2-48 0,2-2-16336 0</inkml:trace>
  <inkml:trace contextRef="#ctx0" brushRef="#br0" timeOffset="11438.73">29911 5379 17503 0,'0'0'1552'0,"0"0"-1232"15,-9 9-320-15,3 3 0 0,4 3 5312 0,0 5 1024 16,-1 1 192-16,4 1 32 0,5 1-5280 0,-1 1-1040 16,-3-1-240-16,2 1 0 0,1 2 0 0,2-3-160 15,0-2 160-15,-1 0-192 16,-2 0-224-16,1-1-48 0,2-1-16 0,-2-5 0 16,-4-2-1312-16,-1-12-256 0,0 0-48 0,0 12-16 15,0-12-896-15,0 0-192 0</inkml:trace>
  <inkml:trace contextRef="#ctx0" brushRef="#br0" timeOffset="11601.68">29692 5593 32255 0,'0'0'2864'0,"0"0"-2288"0,0 0-576 0,0 0 0 16,11-4 2624-16,2 0 400 0,1 1 96 0,4-1 16 15,4-1-2560-15,6 1-576 0,2-1 0 0,4-2 0 31,2 0-384-31,1-2-96 0,0-2-16 0,1 1 0 16,-1-2-2992-16,-2 0-608 0</inkml:trace>
  <inkml:trace contextRef="#ctx0" brushRef="#br0" timeOffset="12072.18">30417 5299 38351 0,'0'0'1696'0,"0"0"352"15,0 0-1632-15,0 0-416 0,0 0 0 0,1 16 0 0,2 0 352 0,2 1-16 16,4 1 0-16,-2 3 0 0,-2 1-336 0,0 0 0 16,2-1 0-16,-1 0 0 0,-1-2 0 0,2 0 0 15,1-2 0-15,1-3 0 0,0 0-128 0,-2-2 128 16,-2-6-128-16,-5-6 128 0,10 6 0 0,-10-6 0 16,0 0 0-16,0 0 0 0,11 0 0 0,-11 0 192 15,10-4-64-15,-10 4 0 0,7-11 128 0,0 1 16 16,3-2 16-16,-3 0 0 0,0-1-32 0,1 2 0 15,0-4 0-15,-1 2 0 0,1 3-128 0,0 2-128 16,0 0 144-16,-8 8-144 0,0 0 0 0,0 0 0 0,8 9-208 16,-3 3 64-16,-4 2 16 0,0 2 0 0,1 0 0 15,0-1 0-15,1 0 128 0,0-2 0 0,1 0 160 16,1 0-160-16,1 0 176 0,2-1-176 0,0-3 192 0,1-3-192 16,-9-6 320-16,14 3-64 0,1-2 0 0,-2 0 0 15,0-1 80-15,2-1 16 0,4-1 0 0,-1-2 0 16,-1-2 16-16,2-1 0 0,2-3 0 0,0 3 0 15,-1 1 96-15,-2 0 32 0,-2-5 0 0,2 2 0 16,1-4 0-16,-4 0 0 0,-5-1 0 0,2 0 0 16,2-3-48-16,-1 0-16 0,-2-3 0 0,0 1 0 15,1-5-176-15,1 1-48 0,-1-3 0 0,0 2 0 16,-1-1-208-16,2 3 0 0,1 0 0 0,-3 0 0 16,1-2-384-16,0 1 0 0,-1-1-16 0,0 4 0 15,-2 1-2064-15,0 1-416 16,-1 1-64-16</inkml:trace>
  <inkml:trace contextRef="#ctx0" brushRef="#br0" timeOffset="12588.47">31382 4778 40543 0,'2'-8'3600'0,"-2"8"-2880"16,0 0-576-16,11-8-144 0,2-1 1328 0,3 4 224 16,2 2 48-16,0 1 16 0,0-1-1296 0,3-1-320 15,3-1 0-15,-1-2 0 0,-2 1 0 0,0 1 0 0,0-1 0 0,-3 1 0 16,-2 0-192-16,-2 0 64 0,-2 0 0 0,-2 1 0 16,-10 4 128-16,0 0-192 0,0 0 192 0,0 0-192 15,0 0 192-15,0 0-208 0,-9 4 80 0,-3 1 128 16,-2 1-144-16,-2 3 144 0,-2 2 0 0,0-3 0 15,-2-3-128-15,4 0 128 0,5 0 0 0,-1-1 0 16,0-1-128-16,12-3 128 0,0 0 0 0,0 0 0 16,0 0-256-16,0 0 48 0,13 1 16 0,4 2 0 15,0-1-96-15,1 1-16 0,-1-3 0 0,2-1 0 16,0-2 112-16,-1 2 32 0,-3 2 0 0,-1 2 0 16,0-1 160-16,-2 2 0 0,-12-4-144 0,12 7 144 15,-2-1 0-15,1 2 0 0,-3 0 0 0,-1 0 0 16,-7-8 256-16,11 11-48 0,-1 1 0 0,-2 0 0 0,-3 0-48 15,2-1-16-15,-1 1 0 0,1 2 0 0,-2 1-144 16,0 0 0-16,-1 1 0 0,0 4 128 0,0-1-128 0,-1 1 0 16,-2-1 0-16,-1-2 0 0,-1-1 0 0,-2 0 0 15,-1-2 0-15,-1 0 0 0,-2 1 0 0,0 0 160 16,-4-2-160-16,1-2 160 0,1-5-32 0,0 1 0 16,-3-1 0-16,1 1 0 0,0-2-128 0,0 0 0 15,1 0 0-15,-2-2 128 16,0-4-1280-16,-1-2-272 0,0 1-48 0,-1-1-16832 0</inkml:trace>
  <inkml:trace contextRef="#ctx0" brushRef="#br0" timeOffset="13254.52">32483 5238 34095 0,'0'0'1504'0,"0"0"320"0,-11 3-1456 0,0 1-368 0,0 2 0 0,0-1 0 16,1 2 576-16,-1 2 32 0,0 1 16 0,-1 5 0 16,-1 3-176-16,-2 3-16 0,1 2-16 0,-4 2 0 15,-2 1 32-15,-1 3 0 0,-1 2 0 0,-3 0 0 16,-3 1-64-16,-1 0 0 0,-1 0 0 0,-1-2 0 0,-3 1-240 0,5-4-144 15,7-3 160-15,3-2-160 16,0-3-144-16,4-2-128 0,3-2-32 0,3-2 0 16,2-1-2000-16,7-12-416 0,0 0-80 0</inkml:trace>
  <inkml:trace contextRef="#ctx0" brushRef="#br0" timeOffset="13495.2">31979 5423 35935 0,'0'0'1600'0,"0"0"320"0,0 0-1536 0,6 13-384 15,2 0 0-15,3 3 0 0,0 1 1776 0,5 1 272 16,2 2 64-16,-1 1 16 0,-2-3-1696 0,0-1-432 16,1-2 0-16,1 4 0 0,-2 2 0 0,1-2 0 0,0-1 0 0,-1-1 0 15,0 0-192-15,-2 0-32 0,-3-1 0 0,1 2 0 31,-2 2-544-31,-3-1-128 0,-1-1 0 0,1-2-16 16,-1-2-1456-16,-1-1-272 0,-2-1-64 0,-2-12-16 16,6 9-576-16,-6-9-112 0</inkml:trace>
  <inkml:trace contextRef="#ctx0" brushRef="#br0" timeOffset="14116.99">32670 4704 22111 0,'-8'-7'1968'0,"2"1"-1584"15,-1-1-384-15,7 7 0 0,0 0 3472 0,0 0 624 16,-7-5 112-16,7 5 16 0,0 0-3280 0,0 0-672 16,0 0-128-16,0 0-16 0,0 0 160 0,10-5 32 15,0 2 16-15,2-1 0 0,2 0 96 0,2 0 16 16,-1 2 0-16,4 0 0 0,0 1-240 0,2 1-32 0,0 1-16 16,0-3 0-16,-2-2-160 0,2 3 0 0,1 1 144 0,-1 2-144 15,-3 2 0-15,-2 1 0 0,-2 0 0 0,-2-1 0 16,-12-4 0-16,11 3 0 0,-11-3 0 0,0 0 0 15,10 6 240-15,-10-6-32 16,0 0 0-16,0 0 0 0,0 0 80 0,0 0 16 0,0 0 0 0,0 0 0 16,3 11-304-16,-3-11 160 0,0 0-160 0,0 0 128 15,-4 10-128-15,4-10-256 0,-2 12 64 0,2-12 16 16,-5 8-144-16,5-8-48 0,0 0 0 0,0 0 0 16,-1 12 192-16,1-12 48 0,8 10 0 0,0-2 0 15,-8-8 128-15,11 4 0 0,2-2-144 0,2 1 144 16,-1 0 0-16,0-2 0 0,-2-2 0 0,-5 2 0 15,0 2 0-15,3-1 0 0,-1-1 0 0,0 1 0 16,0-2 0-16,-1 0 0 0,0 1 0 0,5 6 0 16,-2-1 0-16,0 2 0 0,-5 1 0 0,0 1 0 0,-3 2 128 0,-1 0 64 15,-4 0 0-15,0 2 0 0,-2 2 192 0,-1-1 64 16,-2 0 0-16,1-1 0 0,-3 0-80 0,-1 1-16 16,0-1 0-16,5-7 0 0,-2 0-128 0,1 1-32 15,-2 0 0-15,1 1 0 0,2-1-192 0,0 0 0 16,0 0 0-16,0 5 0 15,5-2-320-15,-2-2-96 0,2-9-32 0,-4 10 0 16,0-3-2000-16,4-7-416 0,-1 11-80 0</inkml:trace>
  <inkml:trace contextRef="#ctx0" brushRef="#br0" timeOffset="14872.95">21278 7185 37775 0,'-13'9'1664'0,"6"2"368"0,1 5-1632 0,-2 8-400 0,-1 4 0 0,1 5 0 0,4 2 256 0,2 4-48 16,-1 2 0-16,0-1 0 0,-1-1-208 0,2-1 0 15,-1-2 0-15,3 0 0 0,0-3 0 0,3 0-240 16,1-6 32-16,1-1 0 0,-2 1-160 0,1-4-16 15,-1-2-16-15,1-4 0 16,-1-4-1360-16,0-3-272 0,-3-10-48 0,0 0-12000 0</inkml:trace>
  <inkml:trace contextRef="#ctx0" brushRef="#br0" timeOffset="15085.55">20946 7637 19343 0,'0'0'1728'0,"0"0"-1392"0,0 0-336 0,0 0 0 16,0 0 6288-16,0 0 1200 0,11-7 224 0,2 2 48 15,3-1-6368-15,2-3-1392 0,4-2 0 0,3 1-224 16,1-1-80-16,4 1-16 0,4-1 0 0,1 0 0 31,0-1-320-31,2 0-80 0,-1 2-16 0,-2 1 0 16,-2 2-240-16,-4 2-48 0,-2 5-16 0,-3 3 0 15,-4 2-2880-15,-3 3-576 0</inkml:trace>
  <inkml:trace contextRef="#ctx0" brushRef="#br0" timeOffset="15310.53">22030 7903 35007 0,'0'0'3120'0,"0"0"-2496"15,0 0-496-15,0 0-128 0,-5 9 2864 0,5-9 544 16,0 0 112-16,4 10 32 16,-4-10-3328-16,5 11-672 0,4-5-128 0,-9-6-16 15,12 4-2336-15,-2-4-464 0,1-4-80 0</inkml:trace>
  <inkml:trace contextRef="#ctx0" brushRef="#br0" timeOffset="15472.88">22733 7797 49823 0,'0'0'2208'0,"0"0"448"0,0 0-2128 0,0 0-528 0,0 0 0 0,0 0 0 31,0 0-1232-31,16 4-368 0,2-4-64 0,0-2-12080 0,-1-4-2416 0</inkml:trace>
  <inkml:trace contextRef="#ctx0" brushRef="#br0" timeOffset="15624.85">23329 7822 34095 0,'0'0'1504'0,"-15"3"320"0,-2-2-1456 0,3 2-368 0,1-2 0 0,5 1 0 0,8-2 3056 0,0 0 528 16,0 0 128-16,11 4-16064 16,3-5-3200-16</inkml:trace>
  <inkml:trace contextRef="#ctx0" brushRef="#br0" timeOffset="15773.1">23897 7783 15663 0,'-9'-1'1392'0,"-3"1"-1120"16,-2 0-272-16,2 0 0 0,12 0 8448 0,0 0 1616 0,0 0 336 16,0 0 64-1,0 0-10464-15,0 0-2128 0,11 7-416 0,0-1-11664 0,2-4-2352 16</inkml:trace>
  <inkml:trace contextRef="#ctx0" brushRef="#br0" timeOffset="16367.71">25357 7110 28559 0,'0'0'1264'0,"0"0"272"0,-8 8-1232 0,-1 4-304 0,-2 2 0 0,0 6 0 16,2 3 3632-16,0 5 656 0,1 3 144 0,0 1 32 16,2 0-3568-16,1-2-720 0,-1-3-176 0,2 0 0 0,1 1 0 0,0-2 0 15,3-1 0-15,1-3 0 0,2-4 0 0,-1-2-224 16,2-5 80-16,2 1 16 15,-1-1-336-15,0-4-64 0,0 1-16 0,-5-8 0 16,0 0-1056-16,0 0-224 0,0 0-32 0,0 0-15024 16</inkml:trace>
  <inkml:trace contextRef="#ctx0" brushRef="#br0" timeOffset="16552.23">25063 7460 50511 0,'0'0'2240'0,"0"0"448"0,0 0-2144 0,0 0-544 0,0 0 0 16,19-2 0-16,6 1 0 0,4 0 0 0,2-2 0 15,3-1 0 1,1 0-560-16,5-2-112 0,3-3-32 0,4-2 0 16,3-2-1296-16,3 0-272 0,3-3-48 0,3 3-10464 0,0 3-2080 0</inkml:trace>
  <inkml:trace contextRef="#ctx0" brushRef="#br0" timeOffset="17440.54">26662 7229 25919 0,'0'0'1152'0,"-2"-9"224"0,-1 0-1104 0,3 9-272 0,-1-10 0 0,1 10 0 0,-7-6 1488 0,7 6 240 15,0 0 64-15,0 0 0 0,0 0-448 16,0 0-64-16,0 0-32 0,0 0 0 0,0 0-368 0,0 0-80 15,-6 13-16-15,3 1 0 0,6 5-208 0,-2 1-32 16,-2 5-16-16,3 1 0 0,4 0-80 0,-4 0 0 16,-4 1-16-16,0-3 0 0,2 4-48 0,2-4 0 15,0 0 0-15,2-3 0 0,0-3-32 0,0-2-16 16,0-2 0-16,1-4 0 0,-5-10-128 0,8 8-16 16,0-3-16-16,2-1 0 0,3-4-32 0,0-1 0 15,0-4 0-15,2-2 0 0,2-3-144 0,-1-2 160 16,0-3-160-16,1-1 160 0,-1 0-160 0,-2 1 0 15,-2 0 0-15,-2 2 0 0,1 0 0 0,-4 4-176 16,-1 1 176-16,-6 8-128 0,0 0 128 0,0 0-208 16,4 11 80-16,-2 3 128 0,0 2-176 0,-2 2 176 15,-2 5-128-15,4 0 128 0,0-3 0 0,3 0 0 0,1-2 0 16,0-1 176-16,1-1-176 0,2-3 0 0,1-3 0 16,3-2 0-16,2 0 0 0,-1-4 0 0,0-3 0 15,4-1 128-15,1-1 0 0,-2-2 0 0,-2-1 0 0,5-1 0 16,1-5 240-16,-2-2 32 0,-2-1 16 0,-1 1 0 15,1 0 96-15,-3-1 32 0,-2-2 0 0,2-4 0 16,3-4-128-16,-2-2-32 0,-2-2 0 0,0-2 0 16,1 1-192-16,-1-4-32 0,0-2-16 0,-1 2 0 15,-3 0-144-15,0 5 0 0,-2 1 0 0,-2 3 0 16,0 0-128-16,-1 5-64 0,-2 4-16 0,1 2 0 16,-2 2-1088-16,2 2-224 15,1 0-32-15,2 1-16 0,2 2-1488 0,3 1-288 0,0 0-64 0</inkml:trace>
  <inkml:trace contextRef="#ctx0" brushRef="#br0" timeOffset="17964.01">27559 7671 911 0,'0'0'0'0,"0"0"0"0,0 0 0 0,0 0 0 0,-8 2 0 0,8-2 0 16,0 0 6848-16,0 0 1296 0,0 0 256 0,0 0 48 15,0 0-5504-15,0 0-1120 0,0 0-224 0,0 0-32 16,0 0-448-16,12-5-96 0,-1 0 0 0,-1 0-16 16,0 0-176-16,1-1-48 0,-1 1 0 0,2 3 0 15,1 0-400-15,3 0-96 0,2-2-16 0,0 1 0 16,-2 0-272-16,1 1 0 0,-2 1 0 0,1 2 0 16,0 4 0-16,-2-1 0 0,-1 0 0 0,-13-4 0 15,8 8 0-15,-1 0 0 0,-7-8-144 0,2 11 144 16,-3 2 0-16,-3-1 0 0,-3 0 0 0,-2 0 0 0,-5-1 0 15,-3 1 0-15,-3 1 144 0,0 3-144 0,-3 1 128 16,1 1-128-16,-1 0 0 0,1 2 0 0,1-1 0 0,1 2 0 16,1 0 0-16,0 1 0 0,2 0 128 0,2-1-128 15,2-1 0-15,1-3 0 0,2 1 0 0,0-1 0 16,4-1 0-16,1-2 0 0,1-2 0 0,4-12 0 16,1 11 0-16,-1-11 0 0,7 13 0 0,2-4 0 15,1-2 0-15,3-4 0 0,3-3-144 0,2-3-96 16,3-1-16-16,4 0 0 15,1-1-2096-15,0 0-416 0,0-3-96 0</inkml:trace>
  <inkml:trace contextRef="#ctx0" brushRef="#br0" timeOffset="19211.85">28257 7770 23039 0,'0'0'1024'0,"-11"-1"192"0,1-2-960 0,-1 0-256 0,0 2 0 0,2 0 0 16,9 1 1856-16,-11-3 320 0,1 2 64 0,1 0 0 16,9 1-1872-16,-11 0-368 0,-1 0 0 0,3 2-192 15,9-2 192-15,0 0 160 0,-7 7-32 0,7-7 0 16,-10 8 560-16,4 1 96 0,-1 1 32 0,0 0 0 0,-1 0 80 15,0 0 0-15,0 3 16 0,0 3 0 16,0 2-416-16,-1 2-96 0,0 0-16 0,-1 0 0 0,-1 0-208 0,2-1-48 16,0 1-128-16,3-3 192 0,0-3-48 0,4-2-16 15,2-2 0-15,0-10 0 0,4 12 0 0,2-3-128 16,3-3 192-16,4-2-64 0,2-2 16 0,3-4 0 16,1-3 0-16,5 0 0 0,2-2-144 0,3 0 128 15,2-3-128-15,-1-1 128 0,-5-4-128 0,1 1 0 16,-1 0 0-16,-3 1 0 0,-3-2 144 0,1 1-144 15,-2 0 160-15,-2-2-160 0,-5 0 416 0,-1-1-16 16,-3 0 0-16,-1 2 0 0,-2-1 48 0,-4 1 0 16,-3-2 0-16,-1 0 0 0,-1 0-96 0,-3 1-16 15,-4 0 0-15,1 1 0 0,-2-2-32 0,-3 1-16 16,-1 2 0-16,0 2 0 0,0 2-16 0,4 3 0 16,1 2 0-16,-1 1 0 0,-1 0-272 0,1 1-176 0,1 1 32 15,3 2 0 1,9 0-1824-16,0 0-352 0,0 0-80 0,0 0-16048 0</inkml:trace>
  <inkml:trace contextRef="#ctx0" brushRef="#br0" timeOffset="19594.79">29442 7118 17503 0,'-14'-6'1552'0,"2"2"-1232"0,-3-2-320 0,1 2 0 0,0 1 6608 0,1 1 1264 16,1 4 256-16,0 0 64 0,1 1-6480 0,-1 2-1296 15,0 0-256-15,0 4-160 0,-1 3 0 0,-2 4 0 16,-4 3 0-16,1 2 0 0,0 3 0 0,-2 2 0 16,-2 4 0-16,0 4-144 0,-3 2 144 0,0 2 0 15,1-2 0-15,-2-2 0 0,-3-4 0 0,2-1 0 16,-1-3 0-16,3 0 128 0,2-1-128 0,1-4 0 16,0-3 0-16,3-1 0 0,2-4-288 0,4-3-32 15,3-2 0-15,2-3 0 16,8-5-1696-16,0 0-352 0,0 0-64 0,0 0 0 15,0 0-1440-15,3-11-288 0,3-4-48 0,-1 0-16 0</inkml:trace>
  <inkml:trace contextRef="#ctx0" brushRef="#br0" timeOffset="19810.73">28860 7122 13823 0,'0'0'1216'0,"0"0"-960"0,0 0-256 0,0 0 0 16,0 0 4768-16,0 0 912 0,0 0 176 0,0 0 32 15,0 0-4192-15,0 0-848 0,0 0-160 0,7 12-48 16,-2-2-96-16,2 2-32 0,-1 1 0 0,-1 1 0 15,-1 2 240-15,3 1 32 0,1 1 16 0,1 2 0 16,1 0-400-16,1 3-80 0,-1 0 0 0,0 3-16 0,5 0-176 0,-1 0-128 16,0 0 192-16,2 0-192 0,2-1 128 0,-1-3-128 15,-1-2 0-15,0-2 0 0,-1-1 0 0,1-2 0 16,-3-4-176-16,0 1 176 16,-1 0-1904-16,-2-4-272 0,-2-2-48 0,-8-6-14752 15</inkml:trace>
  <inkml:trace contextRef="#ctx0" brushRef="#br0" timeOffset="20298.72">29643 6694 27647 0,'0'0'2448'0,"0"0"-1952"0,0 0-496 0,0 0 0 16,1-11 3136-16,3 1 544 0,4 3 96 0,5 1 32 15,1 4-3248-15,3-3-560 0,0-1-304 0,4 0 48 16,2-1-32-16,-1 2 0 0,1 0 0 0,-3 2 0 0,0 2-48 0,-4 1-16 16,-6 0 0-16,-10 0 0 0,0 0 160 15,0 0 48-15,0 0 0 0,0 0 0 16,-6 12 144-16,-5-1 0 0,-1 1-144 0,-2 0 144 0,-4 0 0 0,0 2 0 16,-2-2 160-16,2 3-160 0,1 0 176 0,1 0-176 15,2 2 160-15,2-1-160 0,2-2 240 0,-1 5-48 16,1 1-16-16,1 0 0 0,1 1-48 0,0 0 0 15,0-2 0-15,2 2 0 0,-1-1 0 0,2-1-128 16,1 1 192-16,0-3-64 0,0-2-128 0,3-2 0 16,1 0 144-16,3-1-144 0,-1-1 0 0,3-4 144 15,2 1-144-15,1-3 0 0,-8-5 0 0,14 4 0 16,0-2 0-16,5-1 0 16,0-1-1760-16,2-1-256 0,0-2-48 0,0-2-13488 0</inkml:trace>
  <inkml:trace contextRef="#ctx0" brushRef="#br0" timeOffset="20681.97">30169 6739 44799 0,'-13'1'1984'0,"4"3"416"0,-1 2-1920 0,1 7-480 0,2 6 0 0,-1 2 0 15,0 1-608-15,3 2-224 0,1 3-32 16,0 0-16-16,0-1 320 0,3 0 64 0,1 0 16 0,0-2 0 16,1-4-16-16,3 0 0 15,0-3 0-15,3-3 0 0,1-2 240 0,1-2 32 0,3-3 16 0,-1 0 0 0,4-2 208 0,0-1 240 16,3-2-48-16,2-2-16 0,2-2 400 0,0-2 96 16,-1-1 16-16,1-1 0 0,1-3 96 0,-1 0 32 15,0-1 0-15,-3-1 0 0,-2-1-320 0,3-1-64 16,2-2-16-16,-4-2 0 0,-5-3-192 0,0-1-32 15,3-3-16-15,-3-1 0 0,-2 0 96 0,-2-1 32 16,-2 0 0-16,-1 0 0 0,-4 1 16 0,-2 3 0 16,-1 2 0-16,-2 5 0 0,-1 2-96 0,-2 2-16 15,-6 2 0-15,2 3 0 0,-1-2-416 0,0 3-96 16,-6-1-16-16,1 4 0 16,2 2-2736-16,-1 0-544 0</inkml:trace>
  <inkml:trace contextRef="#ctx0" brushRef="#br1" timeOffset="36244.48">5328 5889 8287 0,'0'0'368'0,"0"0"80"0,3-11-448 0,-3 11 0 0,0 0 0 0,6-8 0 0,-4-2 1904 0,2 2 288 15,0 0 64-15,-4 8 16 0,0 0-1680 0,0 0-336 16,0 0-64-16,0 0 0 0,0 0 160 0,0 0 32 16,0 0 16-16,0 0 0 0,7-8 368 0,-7 8 64 15,0 0 0-15,0 0 16 0,0 0 16 0,0 0 0 16,0 0 0-16,0 0 0 0,0 0-272 0,0 0-48 15,0 0-16-15,0 0 0 0,11 2-80 0,-11-2-32 16,12 1 0-16,-12-1 0 0,11 8-32 0,-3 0-16 16,0 0 0-16,0 1 0 0,-2-1-48 0,1 2-16 0,-2 2 0 0,0-1 0 15,-1 0-128-15,-1 1-32 0,-2-1 0 0,2 4 0 16,1-1-16-16,-2 2 0 0,-2-1 0 0,3 1 0 16,2 1 240-16,-2 1 32 15,-3-2 16-15,2 1 0 0,1-2 32 0,1 2 0 0,0 2 0 0,0-4 0 16,-1-2-64-16,3 2 0 0,0 0 0 0,1 2 0 15,-3 0-112-15,1 0-16 0,3-1-16 0,-2 2 0 16,-1 2-64-16,1 0-16 0,-1 3 0 0,0-1 0 16,-2 0 32-16,-3 3 0 0,-2-1 0 0,2 1 0 15,3 0-64-15,-3-2-128 0,-3-2 192 0,2-1-64 16,0-1 16-16,1 1 0 0,2-4 0 0,2-1 0 16,0-2 112-16,1 2 32 0,2-2 0 0,-1 1 0 15,-2-1-64-15,2 0-16 0,-1 0 0 0,0 1 0 16,0 2-208-16,2 2 176 0,-1 2-176 0,-1 1 160 0,-2-2-160 0,0 5 128 15,-1 2-128-15,1 1 128 0,-1 1-128 0,1-1 0 16,1-1 0-16,0-1 128 0,0 1 0 0,0-3-128 16,-2 0 192-16,2-3-64 0,0-1 64 0,0-1 16 15,0-1 0-15,0 1 0 0,-2-1-64 0,1 1-16 16,1-2 0-16,0 0 0 0,-3-2-128 0,3-1 192 16,1-1-192-16,-1-1 192 0,-1 1 32 0,-1 1 16 15,1 0 0-15,-2 0 0 0,2-1-16 0,0 1 0 16,-1 0 0-16,2 1 0 0,-1 1-32 0,1 0-16 15,0 1 0-15,1 1 0 0,0 0-176 0,0 3 160 16,-1 0-160-16,1 0 160 0,-1-2-160 0,0-1 0 16,0-3 0-16,0 2 0 0,-1 2 0 0,-1 1 0 0,2-5 0 15,-3 2 0-15,1 1 0 0,0-2 0 0,1 0 0 16,-2-1 0-16,-1-1 0 0,2 1 0 0,0 1 144 16,1-4-144-16,-2 0 192 0,2 2-48 0,-1 2 0 15,1 2 0-15,1-1 16 0,0 0 0 0,-2-2 0 0,2 3 0 16,1 1-160-16,-1 0 160 0,0 1-160 0,1 0 160 15,1 1-160-15,-1 1 0 0,-1 1 0 0,1-1 0 16,0 0 0-16,0-2 0 0,1-1 128 0,-1 1-128 16,-1 0 0-16,0 1 0 0,1-3 0 0,0-2 0 15,0 1 0-15,1 0 0 0,-1-2 128 0,-1-2-128 16,0-1 0-16,-1 0 160 0,1-1-160 0,2-2 160 16,-6-8-160-16,7 9 192 0,0-1-192 0,1 0 192 15,1 0-192-15,-1-2 192 0,-8-6-192 0,10 7 192 0,-1-1-192 16,0 1 128-16,-9-7-128 0,12 4 128 0,-1-2 0 15,0 0-128-15,0-2 192 0,-1 0-64 0,-10 0-128 0,13-3 192 16,2-1-192-16,-4 1 192 0,-11 3-192 0,12-5 160 16,0-1-160-16,1-1 160 0,-1 2-32 0,1-1-128 15,0-4 192-15,0 1-64 0,-2 0-128 0,1 0 128 16,-1-1-128-16,-1-1 128 0,0 1-128 0,0 1 128 16,-3-3-128-16,1 0 128 0,0-2-128 0,0 1 192 15,0 0-192-15,-1-2 192 0,1 2-48 0,-1-1 0 16,-1 0 0-16,1-2 0 0,1-1-144 0,-2 0 160 15,2 1-160-15,-2 1 160 0,1-2-160 0,0 1 128 16,-1-1-128-16,1 2 128 0,-2 0-128 0,1 0 0 16,1-1 144-16,-1 0-144 0,0-1 0 0,0 0 128 15,1 1-128-15,-1-3 0 0,1 0 0 0,0 0 0 0,0 1 0 16,-1 0 128-16,1 0-128 0,1-1 0 0,1 1 0 0,-1 3 0 16,0-1 0-16,2 0 0 0,0-2 0 15,1 1 128-15,-1 1-128 0,1 1 144 0,-1-3-144 0,-1 1 160 16,-1 0-160-16,0 0 0 0,4 1 144 0,-2 0-144 15,-3-1 0-15,-1 2 144 0,-1-1-144 0,2 0 0 16,-1 2 144-16,1 0-144 0,-3 1 0 0,2-2 144 16,2 1-144-16,-1-3 0 0,-2-2 0 0,3-1 128 15,2 0-128-15,-1 1 0 0,-2-2 0 0,2 2 128 16,1 0-128-16,-1 1 0 0,1-2 0 0,-1 2 128 16,0 1-128-16,1 0 0 0,-1-1 0 0,1 1 0 15,-3 0 128-15,1 2-128 0,0-1 0 0,-1 0 128 16,-4 1-128-16,3-1 0 0,-1 2 0 0,1 1 128 15,1-2-128-15,-2 1 0 0,-1-2 0 0,1 3 0 0,-1 0 0 0,1 0 0 16,1 0 128-16,-2 0-128 0,-2-1 0 0,1-1 0 16,-1 1 0-16,1 0 128 0,1-3-128 0,0 2 0 15,0 1 0-15,-2 1 0 0,1 0 0 0,1 0 0 16,0 0 0-16,0 1 0 0,-2 2 0 0,2-1 0 16,0 1 0-16,0-1 0 0,-1 0 0 0,-1 0 0 15,1 1 0-15,1 1 0 0,0-3 0 0,0 0 128 16,-2 2-128-16,1-1 0 0,-1 1 0 0,1 0 128 15,1-2-128-15,-2 1 0 0,1 0 0 0,-3 2 128 16,1-1-128-16,2 0 0 0,0-2 0 0,-1 2 0 16,-1 1 128-16,2-2-128 0,0 0 0 0,-1-1 0 15,2 0 0-15,0 0 0 0,-1 2 0 0,-1-1 0 16,1-2 0-16,0 2 0 0,-3-1 0 0,1 2 0 0,-1-1 0 16,2-1 0-16,1 1 0 0,-2 0 128 0,1 2-128 15,-1 1 0-15,-1 8 0 0,3-10 0 0,-1-1 0 0,-2 11 0 16,0 0 0-16,4-9 0 0,-4 9 0 0,5-10 0 15,1 1 0-15,-6 9 0 0,0 0 0 0,7-11 0 16,0 2 0-16,-1 1 0 0,1 2 0 0,-7 6 0 16,5-8 0-16,-5 8 0 0,8-8 0 0,0 3 0 15,-8 5 0-15,8-7 0 0,-1 2 0 0,-7 5 0 16,8-6 0-16,-8 6 0 0,9-7 0 0,-1 2 0 16,-8 5 0-16,9-5 0 0,-1 0 0 0,-8 5 0 15,0 0 0-15,9-4 0 0,-1 1 0 0,-8 3 0 16,0 0 0-16,9-3 0 0,-9 3 0 0,11-2 0 15,-2-1 0-15,-9 3 0 0,10-4 0 0,-10 4 0 0,0 0 0 16,12-1 0-16,-2 1 0 0,-10 0 0 0,0 0 0 16,11-1 0-16,-1-1 0 0,-10 2 0 0,11 0 0 0,-11 0 0 15,0 0 0-15,0 0 0 0,0 0 0 0,10 4 0 16,-10-4 0-16,9 4 0 0,-9-4 0 0,0 0 0 16,9 7 0-16,-9-7 0 0,11 5 0 0,-11-5 0 15,0 0 0-15,10 6 0 0,1 1 0 0,-1-1 0 16,-1 0 0-16,-9-6 0 0,9 5 0 0,-9-5 0 15,12 6 0-15,-4 1 0 0,-8-7 0 0,0 0 0 16,9 10 0-16,-2-1 0 0,-7-9 0 0,6 12 0 16,-1 0 0-16,-5-12 0 0,0 0 0 0,4 13 0 15,0-1 0-15,-4-12 0 0,4 13 0 0,0 0 0 0,0 0 0 16,-4-13 0-16,0 0 0 0,4 13 0 0,-2 0 0 16,-2-13 0-16,3 10 0 0,-3-10 0 0,3 13 0 15,-1 0 0-15,-1 0 0 0,-1-1 0 0,0 0 0 16,0-2 0-16,0 1 0 0,0-1 0 0,0 1 0 0,0 2 0 15,-1 0 0-15,0 1 0 0,-2 0 0 16,2 1 0-16,0-1 0 0,-1 0 0 0,0-1 0 0,0 2 0 16,0-1 0-16,-1 0 0 0,2 1 0 0,1-2 0 15,-1 0 0-15,1-1 0 0,-2-2 0 0,1 2 0 16,-2 0 0-16,2-1 0 0,0 1 0 0,-1 0 0 16,1-1 0-16,0 4 0 0,0-2 0 0,-1 0 0 15,1-1 0-15,0-1 0 0,-1 1 0 0,1 0 0 16,0 0 0-16,-2 1 0 0,-1 4 0 0,2-1 0 15,-1-1 0-15,0-1 0 0,-1 1 128 0,1-1-128 0,0 1 0 0,0 1 0 16,2-2 0-16,0 1 0 0,-1-2 0 16,2 0 0-16,0 0 0 0,2-1 0 0,-1-2 0 0,2 1 0 15,-2-2 0-15,0 2 0 0,-1 0 0 0,2-1 128 16,-2-1-128-16,0 0 0 0,0 1 0 0,1 0 0 16,0 0 0-16,0 2 0 0,-3 0 128 0,1 1-128 15,-1-3 128-15,2 2-128 0,0 0 0 0,0-2 0 16,0-1 0-16,-1 2 0 0,0 1 0 0,-1-1 0 15,1 1 0-15,1-2 0 0,0-10 0 0,1 12 0 16,-1-12 0-16,0 15-176 0,0-1 176 0,0-1 0 16,2-1 0-16,0-2 0 0,-2-10 0 0,3 13 0 15,-2-1 0-15,0 1 0 0,1 1 0 0,0 2 0 16,0-2 0-16,-1 2 0 0,-1 0 0 0,1-1 144 0,2-2-16 16,0 2-128-16,-1 4 0 0,1-1 0 0,-1-2-160 15,1 0 160-15,0-2 0 0,-1 0 0 0,1 1 0 16,-2-1 0-16,2 0 0 0,-1 1 0 0,1 0 0 0,0 0 0 15,-2-1 0-15,0 0 0 0,0-2 0 0,1 2 0 16,-1 2 0-16,2 0 0 0,-2-1 0 16,-1 1 0-16,0 1 0 0,0 1 0 0,0 0 0 0,0 1 0 15,1-1 0-15,1-1 0 0,-1-1 0 0,0 2 0 16,2 0 0-16,-1 0 0 0,0-1 0 0,0-1 0 16,1-2 0-16,1 2 0 0,-2 0 0 0,2-1 0 15,0 0 0-15,0-1 0 0,0 0 0 0,0 1 0 16,-1-4 0-16,0 2 0 0,0 0 0 0,1 2 128 15,0 0-128-15,1 2 0 0,-4-2 0 0,2-1-176 0,-2 0 176 16,2 1 0-16,0-1 0 0,-1 3 0 0,-1 1 0 16,1 2 0-16,-1-1 0 0,2 1 0 0,-2-3 0 0,2 0 0 15,-1-2 0-15,2 4 0 0,0 0 0 0,0-1 0 16,-1 1 0-16,-1-1 0 0,2-2 0 0,0-1 0 16,-1 1 0-16,0 1 0 0,1 1 0 0,2-1 0 15,-2-1 0-15,1-1 0 0,-1 1 0 0,0 0 0 16,-2-1 0-16,1 1 0 0,-1 1 0 0,1 1 0 15,0 3 0-15,-1-3 0 0,1-2 0 0,1 2 0 16,0 0 0-16,0 2 0 0,-2-1 0 0,1 1 0 16,-2-2 0-16,2 2 0 0,1-1 0 0,1 1 0 15,0 0 0-15,0 0 0 0,0 0 0 0,-1-1 0 16,0 0 0-16,1 0 0 0,2 0 0 0,0 1 0 16,-2 0 0-16,0-2 0 0,1 0 0 0,-2-1 0 15,0 0 0-15,0 2 0 0,1-1 0 0,2 0 0 0,-1 0 0 16,1 1 0-16,-3-1 0 0,1 0 0 0,-1 0 0 0,0 2 0 15,-1-2 0-15,2-2 0 0,1-3 0 16,-1 1 0-16,-3 2 0 0,-1 1 0 0,2 0 0 0,2 0 0 16,1-3 0-16,1 2 0 0,-1 1 0 0,1 0 0 15,-1 1 0-15,1 0 0 0,0-1 0 0,-1 1 0 16,1-1 0-16,-2 0 0 0,0-1 0 0,0-1 0 16,-1 1 0-16,3 0 0 0,0 1 0 0,0-3 0 15,-3 0 0-15,0 1 0 0,2-1 0 0,1-1 0 16,-2 0 0-16,2 0 0 0,0 2 0 0,0-2 0 15,-1 1 0-15,1-1 0 0,-1 1 0 0,1 1 0 16,1-2 0-16,0 0 128 0,-2-2-128 0,1 5 0 16,-1 2 0-16,1-2 0 0,-2-2 0 0,1 1 0 0,1-2 0 15,1-2 0-15,-2 0 0 0,1 2 0 0,-2 1 0 16,0 1 128-16,0-1-128 0,1-1 0 0,0-3 0 0,1 1 0 16,-1-2 0-16,-1 1 0 0,-1 2 0 0,2 0 0 15,-1 0 0-15,0-1 0 0,2 0 0 0,-2 0 0 16,1 0 0-16,-1-1 0 0,1 1 0 0,-1-1 0 15,-1-1 0-15,1 0 0 0,2 2 0 0,-1-3 0 16,-1 0 0-16,2-1 0 0,-1 0 0 0,1 1 0 16,-1-2 0-16,2 2 0 0,0 0 0 0,0-2 0 15,0 0 0-15,-1-1 128 0,-7-5-128 0,11 5 0 16,1-1 0-16,-2 0 0 0,-10-4 0 0,10 5 128 16,1 0-128-16,-11-5 0 0,0 0 0 0,10 5 0 15,-10-5 0-15,12 4 128 0,-1-1-128 0,-11-3 0 16,10-1 128-16,-10 1-128 0,12-2 160 0,-12 2-32 0,9-4-128 15,1 1 192-15,1-3-192 0,-1 1 0 0,-3-1 0 0,2-1 0 16,0-1 128-16,0 2-128 0,0-1 0 0,2 1 144 16,0-3-144-16,0 1 0 0,-1 0 0 0,-1 1 0 15,-1 0 0-15,0 0 0 0,0 1 128 0,-2-1-128 16,-6 7 0-16,8-9 0 0,-1 0 0 0,-1 1 0 16,1 1 0-16,-7 7 0 0,5-10 0 0,0 1 0 15,2-2 0-15,-4 1 0 0,1 1 128 0,2-2-128 16,-1 0 0-16,-1-2 0 0,0 0 0 0,1 0 0 15,0 0 0-15,2-2 128 0,-1-2-128 0,-1 2 0 16,-1 2 0-16,1 0 0 0,1-2 128 0,-1 2-128 0,0-1 0 16,0 1 0-16,2 0 0 0,-2 0 0 0,-1 0 0 15,1 0 0-15,0-2 0 0,1 2 0 0,-1 0 0 0,0 0 0 16,0 0 0-16,-1 1 0 0,-1 1 0 0,-1 0 0 16,-2 0 0-16,2-1 0 0,0 0 0 0,0-2 0 15,-1-2 128-15,0 2-128 0,-1-1 0 0,2 1 0 16,-2 0 0-16,2 1 0 0,1 0 0 0,1 0 0 15,0-2 128-15,-2 2-128 0,-1-1 0 0,2 0 0 16,0-3 0-16,1 4 128 0,-1 1-128 0,3 0 0 16,0-2 0-16,-1 1 0 0,-1 0 0 0,2-2 0 15,-1 0 0-15,1 2 0 0,1 2 0 0,-2 3 0 16,-1-2 0-16,0-2 0 0,-2-2 0 0,1 1 0 16,0 0 0-16,-2-1 0 0,0-1 0 0,-1 1 128 0,0-2-128 15,2 2 0-15,-2-2 0 0,1 2 0 0,2 0 0 16,-2-1 0-16,-1 1 0 0,0 0 128 0,0-1-128 15,-1 2 0-15,-1-1 0 0,2-1 0 0,3 2 128 16,-1 0-128-16,0 2 0 0,-1-1 0 0,0-1 0 0,2 1 0 16,0 0 0-16,-2 1 0 0,0-2 0 0,-1 0 0 15,0-2 0-15,0 2 0 0,0-1 0 0,0 0 0 16,0-1 0-16,0 1 0 0,0-3 128 0,-2 1-128 16,-1 5 0-16,3-1 0 0,0-1 0 0,0-2 0 15,-3-2 0-15,2 2 0 0,1 0 144 0,1 1-144 16,-2 1 0-16,1 1 0 0,0 1 0 0,0-1 0 15,1-1 0-15,-1 0 128 0,-1 1-128 0,2 0 128 16,2 1-128-16,-2-1 0 0,-1 1-128 0,2 1 128 16,-1 0 0-16,0-1 0 0,-1 1 0 0,0-1 0 15,0 1 0-15,3-2 0 0,2 0 0 0,-2 2 128 0,-2 1-128 16,1 0 0-16,2-3-128 0,-2 0 128 0,-5-2 0 0,3 1 0 16,4 1 0-16,-1 0 0 0,-2 1 0 0,0-1 0 15,-1-1 0-15,3 1 128 0,-1 2-128 0,1-1 0 16,-2 1 0-16,1 1 0 0,-1-2 0 0,-1 11 0 15,1-7 0-15,1-3 0 0,-1 0 0 0,1 1 0 16,-2 9 0-16,3-8-128 0,-3 8 128 0,3-9 0 16,-2-2 128-16,2 1-128 0,-1 1 0 0,2-2 0 15,1 0 0-15,-1 2 0 0,-4 9 0 0,5-12 0 16,1-2 0-16,-2 1 0 0,-2 1 0 0,1 1 0 16,1 1 0-16,0-1 0 0,0 2 0 0,-1 0 0 15,0-1 0-15,-3 10 0 0,3-11 0 0,-1 2 0 16,-2 9 0-16,4-11-128 0,1 0 128 0,-1 1 0 0,-1-1 128 15,0 1-128-15,-3 10 0 0,2-9 0 0,1-3 0 0,-1 3 0 16,2 0 0-16,-1 0 0 0,-2 1 0 0,-1 8-192 16,5-11 192-16,1 1 0 0,-4-1 128 15,2 2-128-15,-1 1 0 0,1 1 0 0,-3-1 0 0,2-3-128 16,0 2 128-16,1 0 0 0,2 0 0 0,-3 0 0 16,0 0 0-16,0 0 0 0,-2-2 0 0,2 2 0 15,-1 0 0-15,1-1 0 0,-2-1 0 0,2 1 0 16,-1-2 0-16,1 0 0 0,-2-1 0 0,2-1 0 15,-1 2 0-15,1 2 0 0,0-1 0 0,1 2 0 16,0 0 0-16,-1 1 0 0,3 0 0 0,-1 1 0 16,-1-3 0-16,1 3 0 0,-1-3 0 0,-4 10 0 15,8-6 0-15,0-1 0 0,-2 1 0 0,3-1 0 0,-2 1 0 16,1-1 0-16,-8 7 0 0,9-6 0 0,-2 1 0 0,-7 5 0 16,11-8 0-16,-2 3 0 0,0-1 0 0,0 2 0 15,0 1 0-15,-9 3 0 0,11-6 0 0,-2 1 0 16,0-1 0-16,-9 6 0 0,11-4 0 0,-1 1 0 15,2-1 0-15,-12 4 0 0,0 0 0 0,11-4 0 16,0-1 0-16,-11 5-128 0,10-1 128 0,1 1 0 16,-1 1 0-16,-10-1 0 0,12 0 0 0,-3 0 0 15,-9 0 0-15,12 1 0 0,-2 1 0 0,-10-2 0 16,0 0 0-16,13 0 0 0,0 0 0 0,-2 1 0 16,-11-1 0-16,11 0 0 0,-11 0 0 0,13 0 0 15,-1 0 0-15,-1 0 128 0,-11 0-128 0,13 0 0 16,0 0 0-16,-3 1 0 0,-10-1 0 0,11 3 0 15,-1-2-128-15,-10-1 128 0,12 3 0 0,-2-1 0 0,-10-2 0 16,12 7 0-16,-2-2 0 0,-10-5 0 0,9 7 0 0,-9-7 0 16,12 6 0-16,-3-1 0 0,-9-5 0 0,11 7 0 15,-1-1 0-15,-2 1 0 0,-8-7 0 0,10 6 0 16,-2 0 0-16,-8-6 0 0,11 4 0 0,-1 1 0 16,-10-5 0-16,13 6 0 0,-1 1 0 0,-2-1 0 15,-2 0 0-15,1 0 0 0,-9-6 0 0,12 8 0 16,-3 1 0-16,1 0 0 0,-2 0 0 0,-1 2 0 15,-1-2 0-15,-6-9 0 0,6 13 0 0,0 0 0 16,1 0 0-16,-2-3 0 0,-5-10 0 0,4 12 0 16,1-1 0-16,1-2 0 0,-6-9 0 0,8 11 0 15,-1-1 0-15,-7-10 0 0,8 10 0 0,-1 0 0 16,3 1 0-16,-3-2 0 0,3-1 0 0,-4 0 0 0,-6-8 0 16,8 10 0-16,0-1 0 0,-2 2 0 0,-1 0 0 15,2 1 0-15,-1 0 0 0,1-1 0 0,-3 0 0 0,-2-1 0 16,1 2 0-16,1 1 0 0,4 0 0 0,0 0 0 15,-4 0 0-15,-1 0 0 0,3-1 0 0,-2 1 0 16,-4-3 0-16,4 1 0 0,3 1 0 0,0-1 0 16,-3-2 0-16,0 3 0 0,0 1 0 0,1 0 0 15,0 0 0-15,0 0 0 0,2 0 0 0,-1-1 0 16,2-1 0-16,0 0 0 0,-2 5 0 0,1 0 0 16,-1-3 0-16,1 0 0 0,-2 1 0 0,0 3 0 15,-1 0 0-15,2 0 0 0,-1 0 0 0,-1 0 0 16,-3 0 0-16,2 0 0 0,-1 0 0 0,1-2 0 0,-2-2 0 15,2 2 0-15,1 0 0 0,0 0 0 0,-1-2 0 16,1 0 0-16,2 0 0 0,-3 0 0 0,1-2 0 0,0 3 0 16,-1-1 0-16,0-2 0 0,0 1 0 0,1 0 0 15,0-2 0-15,1 2 0 0,-1 0 0 0,2-1 0 16,-1 0 0-16,0 2 0 0,-1 3 0 0,0-1 0 16,0-2 0-16,0 0 0 0,-2-1 0 0,1 1 0 15,-1 0 0-15,1 1 0 0,-2 1 0 0,2 0 0 16,0 0 0-16,-1-1 0 0,0-1 0 0,0-1 0 15,1 0 0-15,-1 1 0 0,0 1 0 0,0-1 0 16,1 1 0-16,-1-2 0 0,1 0 0 0,0-2 0 16,-3-10 0-16,4 13 0 0,-2 0 0 0,2-1 0 15,0-3 0-15,-1 2 0 0,-2-1 0 0,0 0 0 16,-1 0 0-16,2 1 0 0,-1 0 0 0,1-1 0 16,2-1 0-16,-1-1 0 0,-3-8 0 0,3 12 0 0,-1 0 0 15,1-1 0-15,-2 0 0 0,0-1 0 0,-1-10 0 0,3 13 0 16,-3-13 0-16,4 12 0 0,-1 0 0 0,-1-1 0 15,-2-11 0-15,3 15 0 0,-1-2 0 0,0 0 0 16,-1-1 0-16,-1 1 0 0,0 0 0 0,0-2 0 16,0-11 0-16,1 15 0 0,1-2 0 0,-1 0 0 15,-1-13 0-15,2 15 0 0,1-2 0 0,-3 2 0 16,0-3 0-16,1-1 0 0,2 1 0 0,0-2 0 16,-3-10 0-16,2 13 0 0,1 0 0 0,-1 1 0 15,0-1 0-15,0-3 0 0,-2-10 0 0,4 12 0 16,0-3 0-16,-1 1 0 0,-3 1 0 0,0-2 0 15,0-9 0-15,1 12 0 0,-1-2 0 0,1-1 0 0,-1-9 0 0,3 13 0 16,-2-2 0-16,-1-1 0 0,-1-1 0 0,1 0 0 16,0 0 0-16,0-9 0 0,-1 11 0 15,-1-1 0-15,2 1 0 0,0-1 0 0,-1 2 0 16,1-2 0-16,0-10 0 0,1 12 0 0,-1-12 0 0,2 14 0 16,-2 1 0-16,0-2 0 0,0-13 0 0,1 11 0 15,0 0 0-15,-1-11 0 0,3 13 0 0,0 0 0 16,-2-1 0-16,-1 1 0 0,-1 0 0 0,1-1 0 15,0-2 0-15,1 0 0 0,-1 1 0 0,0 1 0 16,0 1 0-16,0 0 0 0,0-3 0 0,0 3 0 16,-3 0 0-16,2 0 0 0,0 0 0 0,1 0 0 15,0 0 0-15,0 0 0 0,1-1 0 0,-1 0 0 16,0 0 0-16,0-1 0 0,0 1 0 0,0-2 0 0,0 1 0 16,1-1 0-16,2-1 0 0,-2 3 128 0,0 0-128 15,1 0 0-15,0-1 0 0,1 0 0 0,0-1 0 16,-1 1 0-16,1 0 0 0,-1 0 0 0,0-1 0 0,-1 1 0 15,-1-1 0-15,0 2 0 0,1 1 0 0,2 0 0 16,-1 1 0-16,0 1 0 0,-2-2 0 0,1 1 0 16,0 2 0-16,1-2 0 0,-2-2 0 0,1 1 0 15,2 2 0-15,-2 0 0 0,-1-2 0 0,3 0 0 16,0 0 0-16,0-1 0 0,-2 1 0 0,2 0 0 16,0-2 0-16,-1 1 0 0,1 1 0 0,-2-1 0 15,0-2 0-15,2 1 0 0,1-1 0 0,-1 1 0 16,-5-1 0-16,4 2 0 0,3-2 0 0,-1 2 0 15,-4 0 0-15,2-1 0 0,2 1 0 0,0 1 0 0,1 0 0 16,-2 0 0-16,0 0 0 0,0 0 0 0,1-1 0 16,-1 0 0-16,-3 1 0 0,3 0 0 0,2-1 0 15,-3 1 0-15,1-2 0 0,1 2 0 0,0 0 0 0,2 0 0 16,1 0 0-16,-2-1 0 0,-5-12 0 0,5 15 0 16,-1-4 0-16,0 1 128 0,-1-2-128 0,-1 3 128 15,1-1-128-15,2 1 0 0,2 0-128 0,-2 2 128 16,-1-1 0-16,0 0 0 0,0-1 0 0,-2 2 0 15,1 0 0-15,-1 1 0 0,1 0 0 0,1-1 0 16,0 0 0-16,0 0 0 0,0 1 0 0,0-2 0 16,1 1 0-16,-1-2 0 0,0-2 0 0,1 2 0 15,-1-1 0-15,0 0 0 0,1 0 0 0,0-1 0 16,-1 0 0-16,0-1 0 0,0 1 0 0,0-1 0 16,1 0 0-16,-1 0 0 0,-4-10 0 0,4 13 0 15,0-3 0-15,-2 2 0 0,1 0 0 0,-1 2 0 0,1 1 0 0,1-1 0 16,-4-14 0-16,4 16 0 0,-1 3 0 0,-1-4 0 15,1-2 0-15,-1 2 0 0,1 0 0 0,0 0 0 16,-1-2 0-16,1-1 0 0,-3-12 0 0,2 14 0 16,1 0 0-16,0-1 0 0,-1-2 0 0,2-1 0 15,0 1 0-15,0-1 0 0,-4-10 0 0,3 13 0 16,-1 0 0-16,1-1 0 0,-1-2 0 0,2 3 0 16,-1-2 0-16,-1 0 0 0,2 1 0 0,-1 0 0 15,0-2 0-15,-1 1 0 0,1-1 0 0,-1 1 0 16,1-1 0-16,0 2 0 0,-1-2 0 0,1 1 0 15,-3-11 0-15,4 11 0 0,-2 1 0 0,0 0 0 16,-1-2 0-16,0 1 0 0,2-1 0 0,0 1 0 0,-3-11 0 16,2 14 0-16,1-1 0 0,-1-1 0 0,0-1 0 15,0 1 0-15,1 0 0 0,-1-2 0 16,-2-10 0-16,3 13 0 0,0 0 0 0,1-1 0 0,0 0 0 0,-2-2 128 16,-1 2-128-16,1 1 0 0,-1 0-128 0,2 0 128 15,-1 0 0-15,2 0 0 0,0 0 0 0,-1 0 0 16,-1 0 0-16,1 2 0 0,-1-4 0 0,1 1 0 15,0 0 0-15,-1 0 0 0,1 1 0 0,1-3 0 16,0 0 0-16,0 1 0 0,-2-1 0 0,2 1 0 16,1-2 0-16,-1 1 0 0,0 1 0 0,0-1 0 15,0 1 0-15,0-1 0 0,1 0 0 0,0 2 0 16,-1 0 0-16,0-2 0 0,0 2 0 0,0 0 0 16,0 0 0-16,0 1 0 0,0 0 0 0,1 0 0 15,-2 0 0-15,2-3 0 0,-5-10 0 0,6 11 0 0,0-1 0 0,-3 0 0 16,-3-10 0-16,6 15 0 0,0-4 0 0,1 0 0 15,-7-11 0-15,8 10 0 0,-2 1 0 0,-6-11 0 16,5 10 0-16,-5-10 0 0,12 12 0 0,-2-4 0 16,-10-8 0-16,8 8 0 0,-8-8 0 0,7 9 0 15,-7-9 0-15,6 10 0 0,-6-10 0 0,7 9 0 16,-7-9 0-16,8 11 0 0,-2-4 0 0,-6-7 0 16,0 0 0-16,5 11 0 0,2-3 0 0,-7-8 0 15,0 0 0-15,5 8 0 0,-5-8 0 0,5 9 0 16,-5-9 0-16,0 0 0 0,7 9 0 0,-1-3 0 15,-6-6 0-15,0 0 0 0,9 7 0 0,-9-7 0 16,0 0 0-16,8 6 0 0,-8-6 0 0,11 6 0 16,-1-1 0-16,-10-5 0 0,8 6 0 0,-8-6 0 0,8 7 0 0,-8-7 128 15,9 6-128-15,-1 0 0 0,-2-1 0 0,-6-5 0 16,8 5 0-16,-8-5 0 0,0 0 0 0,10 7 0 16,1-1 0-16,-11-6 0 0,9 4 0 0,-1 1 0 15,0 0 0-15,-8-5 0 0,0 0 0 0,9 2 0 16,-9-2 0-16,10 1 0 0,-10-1 0 0,0 0 0 15,0 0 0-15,12 0 0 0,-12 0 0 0,10-1 0 16,-10 1 0-16,10-4 0 0,-10 4 0 0,7-4 128 16,-7 4-128-16,9-5 0 0,-9 5 0 0,11-6 0 15,-3 1 0-15,0 0 0 0,-2-2 0 0,1 1 128 16,-1-1-128-16,-1 1 0 0,1-1 0 0,0 1 0 16,-6 6 0-16,8-8 0 0,-8 8 0 0,8-9 0 15,-2 0 0-15,-6 9 144 0,5-9-144 0,-5 9 160 0,4-9-112 16,0 1-48-16,0-1 0 0,-4 9 0 0,4-8 0 15,0 0 0-15,0-1 0 0,-1 0 0 0,0-2 0 0,1 0 0 16,0-1 0-16,1-3 0 0,-1 1 0 0,0 1 0 16,0 0 0-16,0 0 0 0,0 0 0 0,0 0 0 15,-1 0 0-15,0 1 0 0,0 2 0 0,0-1 0 16,-1 1 0-16,1-1 0 0,-1 1 0 0,1 0 0 16,-3 10 0-16,3-12 0 0,-3 1 0 0,2 2 0 15,-2 9 0-15,3-10 0 0,-3-1 0 0,1 2 0 16,-1 9 0-16,3-9 0 0,-2-1 0 0,0-1 0 15,2 1 0-15,-2 1 0 0,-1-2 0 0,0 2 0 16,0-1 0-16,0-1 0 0,2 0 0 0,-1-1 0 16,-1 0 0-16,3-1 0 0,-1-1 0 0,-1 1 0 15,1 1 0-15,0 0 0 0,1-2 0 0,0 2 0 16,-3 0 0-16,1 2 0 0,0-2 0 0,1 2 0 0,-1-1 0 0,0 1 0 16,2 1 0-16,-2 0 0 0,-1-2 0 0,3 2 0 15,-1 0 0-15,2 0 0 0,0-1 0 0,-1 0 0 16,-5 0 0-16,2 0 0 0,0-1 0 0,3 1 0 15,0-2 0-15,0 0 0 0,0-1 0 0,0-1 0 16,-3 0 0-16,0 0 0 0,0-1 0 0,1 0 0 16,2 1 0-16,-3 0 0 0,-2 1 0 0,4 0 0 15,0 0 0-15,2 1 0 0,-1 2 0 0,-1-1 0 16,-2 2 0-16,0 9 0 0,2-12 0 0,-1 2 0 16,2 1 0-16,-3 9 0 0,3-11 0 0,-3 11 0 15,4-9 0-15,0 1 0 0,-1 0 0 0,1 1 0 16,1-1 0-16,-1 0 0 0,-1-1 0 0,0 0 0 0,1 0 0 15,0 0 0-15,2-1 0 0,-1 1 0 0,0 0 0 0,0 0 0 16,0-1 0-16,-1 0 0 0,-1 1 0 16,-1 0 0-16,1-1 0 0,0 1 0 0,-1 1 0 0,2-1 0 15,-1 0 0-15,1 1 0 0,-2 0 0 0,-2 8 0 16,3-10 0-16,2 0 0 0,2 3 0 0,-2-3 0 16,-1 1 0-16,1 0 0 0,0 3 0 0,0-1 0 15,2-1 0-15,1-1 0 0,0 0 0 0,-1 1 0 16,-1 0 0-16,-1 2 0 0,1-1 0 0,1 2 0 15,-1-5 0-15,1 3 0 0,-7 7 0 0,10-6 0 16,-2-1 0-16,0 2 0 0,-8 5 0 0,9-3 0 16,-9 3 0-16,11-5 0 0,-4 1 0 0,-7 4 0 15,11-5 0-15,-11 5 0 0,12-4 0 0,-2 2 0 0,-10 2 0 0,12-4 0 16,-2 1 0-16,1 0 0 0,-11 3 0 0,11-2 0 16,-2-1 0-16,-9 3 0 0,12-2 0 15,-1 0 0-15,-1 1 0 0,-10 1 0 0,10 0 0 0,-10 0 0 16,12 0 0-16,-1 0 0 0,-11 0 0 15,11 4 0-15,-11-4 0 0,13 2 0 0,-1 1 0 0,0 0 0 16,-2-1 0-16,2 0 0 0,0-2 0 0,-2 0 0 16,-10 0 0-16,13 2 0 0,2 0 0 0,-4 0 0 15,-11-2 0-15,13 3 0 0,-1 1 0 0,-3 0 0 16,-9-4 0-16,0 0 0 0,8 7 0 0,0 0 0 16,2-1 0-16,-10-6 0 0,9 8 0 0,-1-1 0 15,-8-7 0-15,12 6 0 0,-12-6 0 0,12 8 0 16,-3 0 0-16,1 0 0 0,-1 0 0 0,-1-1 0 0,-8-7 0 15,9 8 0-15,0-3 0 0,1 2 0 0,-10-7 0 0,11 9 0 16,1-2 0-16,-3-1 0 0,-9-6 0 0,8 11 0 16,-1-2 0-16,-7-9 0 0,9 10 0 0,-3 1 0 15,-1 0 0-15,1 0 0 0,-6-11 0 0,5 13 0 16,-1-2 0-16,-2 1 0 0,0 0 0 0,-1-2 0 16,-1-10 0-16,4 12 0 0,-2-2 0 0,2 1 0 15,0-2 0-15,-4-9 0 0,4 10 0 0,-4-10 0 16,4 12 0-16,0-3 0 0,-4-9 0 0,5 9 0 15,0-1 0-15,1 0 0 0,-6-8 0 0,6 12 0 16,-2-2 0-16,0-2 0 0,-4-8 0 0,5 11 0 16,-1-2 0-16,0 0 0 0,-4-9 0 0,5 10 0 15,-1 1 0-15,0-1 0 0,-4-10 0 0,4 10 0 16,-4-10 0-16,5 10 0 0,-5-10 0 0,5 9 0 16,-5-9 0-16,7 8 0 0,-7-8 0 0,6 7 0 0,-6-7 0 15,8 8 0-15,-8-8 0 0,7 8 0 0,-7-8 0 0,0 0 0 16,6 8 0-16,1-2 0 0,-7-6 0 0,6 10 0 15,-6-10 0-15,8 9 0 0,-1-2 0 0,-7-7 0 16,5 11 0-16,-1-1 0 0,-2 1 0 0,-2-11 0 16,4 10 0-16,0-1 0 0,-4-9 0 0,4 11 0 15,-4-11 0-15,4 10 0 0,1-1 0 0,-5-9 0 16,0 0 0-16,7 11 0 0,-7-11 0 0,6 10 0 16,-6-10 0-16,7 9 0 0,-7-9 0 0,9 9 0 15,-9-9 0-15,8 10 0 0,-3-3 0 0,-5-7 0 16,0 0 0-16,10 8 0 0,-10-8 0 0,10 9 0 15,-3-2 0-15,-7-7 0 0,9 10 0 0,-1-3 0 0,-8-7 0 16,0 0 0-16,9 6 0 0,-9-6 0 0,8 7 0 0,-8-7 0 16,8 6 0-16,-8-6 0 0,11 7 0 0,-11-7 0 15,9 8 0-15,-2-2 0 0,-7-6 0 0,11 7 0 16,-2-1 0-16,-1-1 0 0,-8-5 0 0,10 8 0 16,-1-1 0-16,1-2 0 0,-10-5 0 0,10 7 0 15,-1-2 0-15,0 1 0 0,-1 1 0 0,0-2 0 16,-8-5 0-16,10 8 0 0,1-3 0 0,-2 0 0 15,-9-5 0-15,10 5 0 0,-10-5 0 0,11 7 0 16,-2-2 0-16,0 2 0 0,-1-2 0 0,0 0 0 16,-1 0 0-16,3 2 0 0,-3-1 0 0,2 1 0 15,3-2 0-15,-1 2 0 0,-2-2 0 0,1 1 0 16,1 1 0-16,-1-1 0 0,-1 0 0 0,0 0 0 16,-1 2 0-16,1-3 0 0,-9-5 0 0,13 5 0 0,-1 1 0 15,0-1 0-15,-2-1 0 0,1 0 0 16,-1 1 0-16,0 0 0 0,1 3 0 0,1-2 0 0,1 0 0 15,0-1 0-15,-2 0 0 0,3 0 0 0,1 0 0 0,-2 1 0 16,-2 0 0-16,2 1 0 0,1-1 0 0,0 1 0 16,-1-3 0-16,2 1 0 0,0 0 0 0,0 0 0 15,-1-1 0-15,-1 1 0 0,0-1 0 0,0 2 0 16,0 0 0-16,2 1 0 0,-2-5 0 0,1 2 0 16,-1 0 0-16,0 0 0 0,-1 0 0 0,1-3 0 15,0-1 0-15,0 1 0 0,0 2 0 0,0 0 0 16,0-2 0-16,0 0 0 0,0-1 0 0,0 3 0 15,0 1 0-15,1-2 0 0,2 0 0 0,0-1 0 0,-2 2 0 16,2-1 0-16,-2 0 0 0,0-2 0 0,1 0 0 0,-1 1 0 16,2 3 0-16,-2-2 0 0,-1-2 0 15,-1 0 0-15,0 0 0 0,2 0 0 0,2 0 0 0,-1-2 0 16,0-3 0-16,0 2 0 0,1 0 0 0,-1 1 0 16,1-2 0-16,2-1 0 0,2-2 0 0,-3 1 0 15,-1 0 0-15,0 0 0 0,0-2 0 0,1 1 0 16,0 0 0-16,0 0 0 0,0 2 0 0,0-2 0 15,-3 1 0-15,2 1 0 0,1-1 0 0,-2 1 0 16,1 0 0-16,0 2 0 0,-1 0 0 0,0-3 0 16,-2 0 0-16,1-1 0 0,2 1 0 0,-1-1 0 15,1 1 0-15,-2-1 0 0,-1-1 0 0,2-1 0 16,0 0 0-16,1 0 0 0,-2 1 0 0,2 0 0 16,1-1 0-16,0 1 0 0,0 1 0 0,-2 0 0 15,0 2 0-15,-1-2 0 0,1 2 0 0,-1 0 0 0,0 0 0 16,1 1 0-16,-2 1 0 0,0 1 0 0,0-1 0 0,0 0 0 15,2 1 0-15,0-2 0 0,-1 1 0 0,2-1 0 16,-1 0 0-16,1-2 0 0,-2 1 0 0,1-1 0 16,-1 1 0-16,0-1 0 0,1-1 0 0,-1-2 0 15,2 1 0-15,-1 0 0 0,1 1 0 0,-2-1 0 16,-2 0 0-16,0 1 0 0,-2 1 0 0,1 1 0 16,-1 1 0-16,0 1 0 0,0 1 0 0,-10 2 0 15,11-3 0-15,-2-1 0 0,-9 4 0 0,11-1 0 16,-11 1 0-16,10-2 0 0,-10 2 0 0,0 0 0 15,8-5 0-15,0 0 0 0,0-2 0 0,0-3 0 16,-2-3-928-16,3-8-176 16,2-10-48-16,0-12-23904 0</inkml:trace>
  <inkml:trace contextRef="#ctx0" brushRef="#br2" timeOffset="143646.63">6271 6943 29487 0,'-12'-1'1296'0,"3"-2"288"0,-3 0-1264 0,1-1-320 0,0 0 0 0,2 1 0 16,9 3 912-16,-9-3 128 0,1 0 32 0,8 3 0 15,-9-2-288-15,9 2-48 0,0 0-16 0,0 0 0 16,0 0-416-16,0 0-96 0,-8 5-16 0,2 3 0 16,-1 0-192-16,-1 1 0 0,-1 0 0 0,1 3 0 15,2 2 0-15,-3 2 144 0,-6 1-144 0,1-1 128 16,1 1 48-16,-1-2 0 0,-6 1 0 0,2-2 0 15,-2-1-176-15,2 2 160 0,0-4-160 0,3 0 160 16,2-1-160-16,2-1 0 0,0 1 0 0,2-5 0 16,9-5-320-16,0 0 16 0,0 0 0 0,0 0 0 15,0 0-2080 1,0 0-432-16,5-12-64 0</inkml:trace>
  <inkml:trace contextRef="#ctx0" brushRef="#br2" timeOffset="143925.03">6114 6829 36623 0,'0'0'1616'0,"0"0"352"0,0 0-1584 16,0 0-384-16,-9-3 0 0,9 3 0 0,0 0 384 0,0 0 0 16,0 0 0-16,0 0 0 0,0 0-240 0,0 0-144 15,0 0 160-15,-1 10-160 0,1-10 0 0,0 13 128 16,0 1-128-16,1 1 0 0,2 2 0 0,1 1 0 15,0-1 0-15,0 2 0 0,-2-2 0 0,2-1 0 16,0 3 0-16,1-2 0 0,2 0 0 0,1-3 0 0,1 0 0 0,0 1 0 16,0-5 0-16,-1 0 0 0,-2 1 0 0,2-1-160 31,0 2-208-31,0-1-32 0,-3 0-16 0,0 1 0 16,0-2-1328-16,1 1-272 0,-2-1-48 0,0 1-7536 0,1-2-1520 0</inkml:trace>
  <inkml:trace contextRef="#ctx0" brushRef="#br2" timeOffset="144602.58">7189 8007 3679 0,'0'0'160'0,"0"0"32"0,0 0-192 0,0 0 0 16,-4-8 0-16,4 8 0 0,0 0 2464 0,0 0 448 15,-2-7 96-15,2 7-5920 16,0-8-1184-16</inkml:trace>
  <inkml:trace contextRef="#ctx0" brushRef="#br2" timeOffset="144824.03">7197 7848 2751 0,'0'0'256'0,"0"0"-256"0,0 0 0 0,-10 5 0 15,1-1 3968-15,0 0 768 0,-1 0 128 0,1 3 48 16,1-3-2992-16,-1 1-576 0,-3 0-128 0,1 3-32 16,1 2-208-16,-2-1-32 0,-1-1-16 0,2 1 0 15,-1 0-352-15,1 1-80 0,0-1-16 0,0 0 0 16,-1-1-304-16,2-1-176 0,0 1 192 0,0 0-192 0,0 1 0 16,1-1 0-16,0-3 0 0,1 2 0 15,0-1-1808-15,2 1-272 0,6-7-48 16,-7 6-16-16</inkml:trace>
  <inkml:trace contextRef="#ctx0" brushRef="#br2" timeOffset="145202.85">7120 7791 7359 0,'-12'-4'656'0,"3"1"-528"0,-2-1-128 0,1 2 0 16,-1 4 6960-16,2 2 1360 0,2 0 256 0,7-4 64 15,0 0-7056-15,0 0-1424 0,-4 11-160 0,0 0-272 16,2 2 64-16,2-1 16 0,0-12 0 0,-1 20 0 16,1-2-320-16,-1-1-48 0,-2 1-16 0,-1 2 0 15,0-1-1840-15,0-1-368 0,1 1-80 0,-3-4-5792 16,0 1-1168-16</inkml:trace>
  <inkml:trace contextRef="#ctx0" brushRef="#br2" timeOffset="145993.19">8678 8105 4607 0,'0'0'400'0,"0"0"-400"0,0 0 0 0,-7-7 0 15,-1 2 4992-15,2 0 896 0,0 0 192 0,6 5 48 16,0 0-4400-16,0 0-864 0,-6-7-176 0,6 7-48 16,-7-5-160-16,7 5-32 0,0 0-16 0,0 0 0 15,-5-6-48-15,5 6-16 0,0 0 0 0,0 0 0 16,-8-4 256-16,8 4 48 0,-9 1 16 0,9-1 0 16,-10 5-64-16,2 2-16 0,1 2 0 0,0 1 0 15,-2 1-432-15,-1 0-176 0,4 0 128 0,-2-1-128 0,-2 1 0 16,-1 0 0-16,1 2 0 0,-1 0 0 15,1-2-640-15,0-1-16 0,-1 1 0 0,1 1 0 16,-1 1-2096-16,-1-2-432 0,1 1-80 16</inkml:trace>
  <inkml:trace contextRef="#ctx0" brushRef="#br2" timeOffset="146293.37">8387 8010 31327 0,'-20'-4'2784'0,"9"3"-2224"0,-4-2-560 0,3 2 0 16,2 1 1648-16,10 0 208 0,0 0 64 0,0 0 0 15,0 0-1536-15,0 0-384 0,4 13 0 0,5-3 128 16,4-2-128-16,4 4 0 0,3 1 0 0,3 1 0 15,2 2 0-15,1 1 0 0,-1 0 0 0,1 1 0 16,-1 1 0-16,-2 0 0 0,-1-1 0 0,-1 0-192 31,-1 0-176-31,-1 1-32 0,-1-1-16 0,-2 3 0 16,-4 0-1360-16,-2 2-272 0,-2 1-48 0,-1-1-12048 0</inkml:trace>
  <inkml:trace contextRef="#ctx0" brushRef="#br2" timeOffset="146963.05">9640 10002 20847 0,'0'0'912'0,"0"0"208"0,0 0-896 15,0 0-224-15,0 0 0 0,0 0 0 0,-9 6 1344 0,-1 1 208 16,0 2 48-16,1-1 16 0,2-2-336 0,-2 0-64 16,-1-4 0-16,-2 3-16 0,0 3-192 0,-2 1-48 15,-3 3 0-15,-3-1 0 0,1-2-464 0,-3 2-112 0,-2 2 0 16,0 3-16-16,-5 1-368 0,-1 0 0 0,0-1 0 0,-1 1 0 31,-1 1-384-31,2-1-64 0,3-3 0 0,1-1 0 16,1-1-656-16,4-3-144 0,3-1-32 0,1-3-8032 0,0 0-1616 0</inkml:trace>
  <inkml:trace contextRef="#ctx0" brushRef="#br2" timeOffset="147198.8">9151 10045 11055 0,'0'0'976'0,"0"0"-784"0,5-9-192 0,0 1 0 0,0-1 5760 15,5 5 1088-15,1 3 240 0,5 3 32 16,1 2-5536-16,2 3-1120 0,4 2-208 0,-3 3-64 16,-1 1-192-16,-2 1 0 0,0 2 0 0,-2 2 0 0,0 3 0 0,-2 2 0 15,-2-1 0-15,0 0 0 0,-2-1 0 0,-3 0-240 16,-3-1 80-16,2-1 16 16,0 1-304-16,2-1-48 0,0-2-16 0,-1-1 0 15,2 1-1328-15,1-3-272 0,0-2-48 0,3 1-6912 16,3 0-1376-16</inkml:trace>
  <inkml:trace contextRef="#ctx0" brushRef="#br2" timeOffset="147732.1">11320 11071 10127 0,'0'0'448'0,"0"0"96"0,-9 1-544 16,9-1 0-16,-10-2 0 0,0 2 0 0,10 0 4400 0,-9 0 768 16,9 0 144-16,-9 1 48 0,9-1-4288 0,-10 4-864 15,1 1-208-15,-2 2 0 0,0-1 144 0,-1-1-16 16,-3 1 0-16,1 0 0 0,-3 3 160 0,-4 0 32 0,-2-1 0 0,-2 1 0 16,-1 2 64-16,-1 2 32 0,-5 0 0 15,0 2 0-15,-2 4-256 0,0-1-160 0,0 0 192 0,0-2-192 31,0-3-1248-31,3-1-352 0,1-3-80 0,4-2-11248 0</inkml:trace>
  <inkml:trace contextRef="#ctx0" brushRef="#br2" timeOffset="147943.15">10820 11016 23039 0,'0'0'2048'0,"0"0"-1648"0,0 0-400 0,0 0 0 0,1 12 5248 16,3 1 960-16,1 1 192 0,3 3 32 0,4 1-5472 0,2 2-960 15,4 2-448-15,3 4 48 16,1 3-368-16,0 1-80 0,0 0-16 0,3 1 0 16,4 3-1824-16,0-1-384 0,-1-1-64 0,1-2 0 15,0-1-64-15,-1-2 0 0,1 2 0 0</inkml:trace>
  <inkml:trace contextRef="#ctx0" brushRef="#br2" timeOffset="148501.03">12205 12103 13823 0,'-15'4'608'0,"6"-1"128"0,-2 0-592 0,1-2-144 16,-2-1 0-16,2 2 0 0,0 2 4752 0,10-4 928 15,-9 3 176-15,9-3 32 0,0 0-4592 0,-9 4-912 16,0-1-192-16,9-3-48 0,0 0 0 0,-8 5 0 16,8-5 0-16,0 0 0 0,-11 6 176 0,-2-1 48 0,-3-1 0 0,-1 0 0 15,-3 0-96-15,0 3-16 0,-5 2 0 0,-4 1 0 31,-4 1-704-31,0 0-128 0,-3 1-48 0,-1 0 0 16,-3-2-2464-16,1 2-496 0,3-3-112 0,2-2-16 16,1-2 240-16,6-1 32 0,3-2 16 0</inkml:trace>
  <inkml:trace contextRef="#ctx0" brushRef="#br2" timeOffset="149276.85">11849 12060 21183 0,'0'0'1888'0,"0"0"-1504"16,0 0-384-16,0 0 0 0,0 0 3808 0,0 0 688 16,0 0 144-16,0 0 32 0,6 11-3472 0,-6-11-688 15,4 12-144-15,0-1-32 0,-1 2-336 0,0 0 0 16,-3 6 0-16,3-4 128 0,-1 0-128 0,1-1 0 0,-3 0 0 0,1 2 0 15,0 2 0-15,1 0 0 0,-2 2 0 16,1 0 0-16,2-2 0 0,1 1 0 0,0 0 0 16,-1 0 0-16,1-2-320 0,3-1 0 0,1-2 16 0,1-1 0 31,1 0-2432-31,2 0-480 0,1-2-112 0</inkml:trace>
  <inkml:trace contextRef="#ctx0" brushRef="#br2" timeOffset="149691.01">13825 11955 11967 0,'0'0'1072'0,"-10"5"-864"15,0-1-208-15,0 0 0 0,-1 0 5616 0,11-4 1072 16,-9 4 224-16,0 1 32 0,-1 0-5088 0,0 0-1008 15,10-5-208-15,-11 7-32 0,-1-1-32 0,0 2-16 0,-1 0 0 16,1 1 0-16,1 0-320 0,-2 2-64 0,-4 0-16 0,-2 4 0 16,0 0-160-16,-3 4-176 0,-3 0 48 15,-1 3 0 1,-1 1-320-16,0-3-48 0,1 0-16 0,2-3 0 16,-1-3-96-16,4-1-32 0,1-2 0 0,5-6 0 15,2-1 160-15,1-3 32 0,2-2 0 0,2-2-10304 0,1-1-2048 0</inkml:trace>
  <inkml:trace contextRef="#ctx0" brushRef="#br2" timeOffset="149904.37">13375 11914 25791 0,'0'0'1152'0,"0"0"224"0,0 0-1104 0,0 0-272 16,4 13 0-16,2 3 0 0,5 4 2656 0,-1-2 480 15,2 1 80-15,2 2 32 0,2 4-2560 0,2 0-512 16,3-3-176-16,0 0 0 0,-2 0 304 0,2-1-48 16,0-1-16-16,0-1 0 0,-1 1-240 0,-1-2 0 15,-1-2 0-15,1-1 0 16,-1 1-704-16,-3-2-224 0,0-1-48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8:17:45.30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3658 6259 1839 0,'0'0'0'0,"0"0"160"16,0 0-160-16,9-4 0 0,-9 4 0 0,0 0 0 0,0 0 5744 0,0 0 1104 16,12-1 240-16,-12 1 32 0,0 0-5136 0,0 0-1024 15,0 0-192-15,0 0-64 0,0 0-128 0,9 6-16 16,-9-6-16-16,7 8 0 0,-7-8-48 0,5 13-16 15,-1 1 0-15,0 1 0 0,0-1-48 0,-2 2-16 16,1-1 0-16,0 2 0 0,-2 2 160 0,0-1 48 16,-1 0 0-16,0 2 0 0,1-1-16 0,-1 1 0 0,0-1 0 15,-2 2 0-15,-2-4-64 0,0-1-16 0,0-2 0 16,0 0 0-16,-1-2-64 0,1-3-16 0,4-9 0 0,-5 8 0 16,-2 1-144-16,7-9-48 0,0 0 0 0,-8 5 0 15,8-5-80-15,0 0-32 0,0 0 0 0,0 0 0 16,-6-9-16-16,1-1-128 0,1-2 192 0,3-1-64 15,1-1 16-15,0-4 0 0,-2-2 0 0,2-1 0 16,3 0-144-16,-1-2 0 0,-3-2 0 0,4 0 0 16,-1 3 0-16,1 3 0 0,0 0 0 0,-1 2 0 15,1 2 0-15,-1 0 0 0,1 2-144 0,0 3 144 16,-2 2 0-16,2 2 0 0,-3 6-128 0,0 0 128 16,0 0 0-16,0 0 0 0,9-2 0 0,-9 2 0 0,10 0 0 15,-10 0-128-15,0 0 128 0,12 11 0 0,-2 0 0 16,-2-1 0-16,-1 0 0 0,-1 2 0 0,2 1 0 0,0-2 0 15,-2 0 0-15,1-1 0 0,-1-2 0 0,2 1 128 16,-1 0 0-16,-1-1 16 0,-6-8-144 0,8 9 0 16,0-2 0-16,-8-7 0 0,0 0 0 0,0 0 0 15,12 2 0-15,-1-2 0 0,-11 0 0 0,13-3 192 16,0-4-192-16,2-2 192 0,-1-2 16 0,-1 0 16 16,-3-1 0-16,4 0 0 0,2-1-96 0,1-2 0 15,-1-5-128-15,0 2 192 0,-2 1-48 0,0 1-16 16,1 1 0-16,-1 3 0 0,0-1-128 0,-1 2 160 15,-2 4-160-15,-2 1 160 0,0 4-32 0,2 2 0 16,0 2 0-16,-11-2 0 0,12 3-128 0,0 1 0 16,1 0 0-16,0 0 0 0,-4 1 0 0,3 1 128 0,-1 2-128 15,1 0 128-15,0-1-128 0,0-1 0 0,-1 2 0 16,0 2 0-16,-1 2 0 0,1 1 0 0,-4 0 128 0,1 1-128 16,-1 2 0-16,-2 1 192 0,0 0-192 0,-1 1 192 15,0-1-192-15,-1 0 192 0,-2 1-192 0,-1-1 192 16,-1-1-192-16,-1-2 0 0,2 1 144 0,0-1-144 15,-1-2 0-15,2 0 0 0,-1-3 0 0,2 0 0 16,-2-9-192-16,0 0-96 0,5 8-32 0,1-2 0 16,-6-6-1504-1,0 0-304-15,11 1-64 0,-1-2-16 0,1 0-1504 16,-3-3-288-16,-8 4-64 0</inkml:trace>
  <inkml:trace contextRef="#ctx0" brushRef="#br0" timeOffset="298.08">4675 6284 31327 0,'0'0'2784'0,"0"0"-2224"16,-6-4-560-16,6 4 0 0,0 0 3872 0,0 0 672 16,2 15 128-16,3 2 16 0,1 0-3840 0,0 2-848 15,1-3 0-15,-1 4 0 0,-1 2-240 0,-1 0 48 16,0 1 16-16,0-3 0 16,-1-1-384-16,-1-4-80 0,2 0 0 0,-2-4-16 15,-2 1-560-15,0-3-128 0,0-9 0 0,0 0-16 16,0 0-1968-16,0 0-400 0,0 0-80 0</inkml:trace>
  <inkml:trace contextRef="#ctx0" brushRef="#br0" timeOffset="465.95">4756 5967 33167 0,'0'0'2944'0,"-10"-3"-2352"0,-1 2-464 0,2 1-128 15,9 0 2752-15,-8 5 512 0,8-5 128 0,-4 12 0 16,4 0-4352-16,3-1-896 0,3 0-160 0,0-1-10208 16,-1 1-2032-16</inkml:trace>
  <inkml:trace contextRef="#ctx0" brushRef="#br0" timeOffset="909.42">5015 6250 28559 0,'0'0'1264'0,"0"0"272"0,0 0-1232 0,0 0-304 15,-9-8 0-15,9 8 0 0,0 0 3840 0,0 0 704 16,0 0 128-16,0 0 48 0,0 0-4064 0,-1 10-800 16,0 0-176-16,-1 0-16 0,1 2 192 0,1-1 144 0,0-11-192 0,0 12 192 15,-3-1-416-15,3-11 32 0,6 7 0 0,-6-7 0 16,0 0 192-16,5 8 64 0,5-4 0 0,-10-4 0 15,0 0 128-15,8 0 0 0,3-1 0 0,-2-4 128 16,-1-5 96-16,-1 1 32 0,0 0 0 0,1-1 0 16,-1-3 192-16,4-2 32 0,-1 1 16 0,2-3 0 15,-1 0-176-15,0 0-16 0,2 2-16 0,2-1 0 16,-1 0-96-16,0 2 0 0,-2 2-16 0,0 4 0 16,0 2-176-16,-1 2 160 0,1 1-160 0,-2 2 160 15,-10 1-160-15,12 3 128 0,0 1-128 0,-2 2 128 16,-1 2 0-16,2 2 0 0,-2 2 0 0,1 1 0 15,0 0 32-15,-1 1 0 0,-2 3 0 0,4 2 0 0,-2-1 32 16,0 0 0-16,-1-1 0 0,1 1 0 0,2 1 0 0,-2-1 16 16,-1-1 0-16,1-2 0 0,0 0-80 0,-1-3-128 15,-1-2 176-15,3 0-176 0,-1 1 0 0,2-2 0 16,5-1-240-16,-4-3 80 16,-12-5-1312-16,18 1-256 0,4-2-48 0,2-2-11792 15,-2-2-2368-15</inkml:trace>
  <inkml:trace contextRef="#ctx0" brushRef="#br0" timeOffset="1740.93">8147 5379 13823 0,'0'0'1216'0,"-5"-7"-960"0,-3 1-256 0,1 1 0 16,1-1 4640-16,6 6 880 15,0 0 176-15,0 0 48 0,-7-6-4096 0,7 6-816 0,0 0-176 0,0 0-16 16,0 0-128-16,0 0 0 0,0 0-16 0,0 0 0 15,0 0-368-15,0 0-128 0,0 0 0 0,0 0 144 16,0 0-144-16,4 13 0 0,0-1 0 0,0 2 128 16,1 3 112-16,-1 1 16 0,-4 2 0 0,3 1 0 15,-1 2 32-15,1 4 16 0,-4 0 0 0,-1 1 0 16,1 4 0-16,1-1 0 0,3 1 0 0,-2 4 0 16,-1 3-144-16,1-3-32 0,3 3 0 0,-2-3 0 15,-1-3-128-15,1 0 0 0,1 0 144 0,0-2-144 16,-3 0 0-16,0 0 128 0,0-2-128 0,1 0 0 15,2-3 0-15,-3 0 144 0,0 3-144 0,-2-2 0 16,0-1 240-16,-2 0-64 0,-1 0-16 0,-1-2 0 16,1-5 160-16,-1 1 48 0,-4-3 0 0,0 0 0 0,0 0-48 0,-2-2-16 15,-1 0 0-15,-2-4 0 0,-1-3 32 0,-3-1 16 16,0-2 0-16,-3 0 0 0,-2-2 16 0,-1-1 0 16,-2-2 0-16,-2-2 0 0,-2-5-16 0,2-1 0 15,-1-1 0-15,0 0 0 0,0 0-48 0,2-3-16 16,0-1 0-16,2-1 0 0,1-2-160 0,5 1-128 15,0-2 144-15,2 1-144 0,2 0 0 0,3 3-208 16,0 2 16-16,3 0 0 16,2 3-960-16,1 3-192 0,1 0-48 0,6 5 0 15,0 0-1088-15,0 0-208 0,0 0-64 0,0 0-14640 0</inkml:trace>
  <inkml:trace contextRef="#ctx0" brushRef="#br0" timeOffset="2762.81">8954 5462 11967 0,'6'-11'528'0,"-2"3"112"0,-1-3-512 0,0 2-128 15,0-1 0-15,3-1 0 0,-1 1 2000 0,1-1 368 16,2 0 80-16,3 2 16 0,0 1-1776 0,2-1-368 16,0-3-64-16,1 2 0 0,-3 0-256 0,1 3 176 15,0-4-176-15,-2 6 160 0,-2 2 48 0,-8 3 16 16,0 0 0-16,0 0 0 0,0 0 448 0,0 0 96 0,0 0 0 0,0 0 16 15,-5 15 480-15,-4-1 80 0,-6 3 32 0,-2 1 0 16,-2 3-32-16,-3 3-16 0,-2 0 0 16,-3 2 0-16,-3 3-368 0,0 1-80 0,1 0-16 0,-1 3 0 15,-2 3-128-15,-1 3-32 0,0 2 0 0,3 2 0 16,2 2-352-16,0 4-80 0,1 0-16 0,2-1 0 16,2 1-256-16,2-5 0 0,1-2 0 0,3-2 0 15,2-1 128-15,3-2-128 0,2-3 0 0,3 1 0 16,4 0 144-16,3-2-144 0,4-3 0 0,3-3 144 15,2-2-144-15,3-2 0 0,1-2 0 0,1-1-176 16,0-4-320 0,5 1-64-16,2-4-16 0,2-2 0 0,3-2-240 0,1-2-48 0,2-5-16 0,5 1 0 15,6-2-320-15,1-1-64 0,-2 0-16 16,3-3-8848-16,-2-2-1776 0</inkml:trace>
  <inkml:trace contextRef="#ctx0" brushRef="#br0" timeOffset="5026.41">9874 5217 5519 0,'0'0'240'0,"0"0"64"0,0 0-304 0,0 0 0 15,0 0 0-15,0 0 0 0,0 0 4160 0,0 0 768 16,0 0 144-16,0 0 48 0,0 0-3440 0,0 0-672 15,0 0-144-15,0 0-32 0,0 0 144 0,0 0 32 16,0 0 0-16,0 0 0 0,6 11-192 0,-1-4-48 16,1-1 0-16,2 2 0 0,3 3-272 0,-4 0-64 0,1-3-16 15,3 3 0-15,2 2-96 0,1 4 0 0,3 3-16 16,1 2 0-16,3 4-48 0,-1 7-16 0,-1 1 0 0,2-1 0 16,-1 3 144-16,-1 1 48 0,-1 4 0 0,-1 2 0 15,-1 1-144-15,-2 2-32 0,1 1 0 0,-2-3 0 16,-3-2-256-16,2-4 128 0,-2-2-128 0,-1-3 0 15,-1-1 128-15,-3-3-128 0,-1-3 0 0,0 1 0 16,-1 1 160-16,-2-1-160 0,-3 1 128 0,-4 2-128 16,-1 0 128-16,-4 3-128 0,-5 4 0 0,0-1 128 15,-5 1-128-15,-1-2 0 0,-3-1 0 0,-1-3 0 16,-6-1 0-16,1-1 0 0,-2-4-224 0,4-4 80 16,0-2-1776-16,7-6-368 15</inkml:trace>
  <inkml:trace contextRef="#ctx0" brushRef="#br0" timeOffset="7532.26">9032 5907 30751 0,'0'0'1360'0,"0"0"288"0,0 0-1328 0,-8 0-320 0,8 0 0 0,0 0 0 16,-10 0 240-16,10 0-32 0,-9 0 0 0,9 0 0 0,0 0 144 0,0 0 32 16,0 0 0-16,0 0 0 0,0 0 320 15,0 0 80-15,0-8 16 0,0 8 0 0,6-8-128 0,3 3-32 16,2 2 0-16,-1 1 0 0,1-2-128 0,-11 4-48 16,13 1 0-16,-2 2 0 0,0-2 96 0,-11-1 16 15,10 3 0-15,-10-3 0 0,9 4 64 0,-9-4 0 16,0 0 16-16,10 7 0 0,-10-7-272 0,7 8-48 15,-7-8-16-15,0 0 0 0,0 0 48 0,0 0 0 16,3 11 0-16,0-1 0 0,-3-10-128 0,2 12-32 16,-2-12 0-16,3 13 0 0,-1 0-208 0,1 1 128 15,0 2-128-15,1 2 0 0,3 2 128 0,0 2-128 16,-2 0 0-16,2 0 144 0,-1-1-144 0,2 0 128 16,1-1-128-16,-1 0 128 0,-2 0-128 0,2-3 192 0,0-3-192 15,0-1 192-15,-2 0-192 0,2-1 160 0,-1-3-160 16,1-2 160-16,2-5-16 0,0 1 0 15,-10-3 0-15,14-1 0 0,-4-2 48 0,0-5 16 0,1-4 0 0,1-2 0 16,-1-2-16-16,0-2-16 0,-3-1 0 0,2-1 0 16,3-2-176-16,-1 0 0 0,-2 0 144 0,2-2-144 15,-2 1 0-15,1-1 0 0,-2 1 0 0,0 3 128 16,-2 3-128-16,-1 4 0 0,1 3 0 0,-4 3 0 16,-3 7 0-16,0 0 0 0,0 0 0 0,0 0-128 15,0 0 128-15,3 16 0 0,-2 0 0 0,1-1-128 16,-2-1 128-16,0 1-128 0,1-1 128 0,2 2-128 15,-1 1 128-15,2 0 0 0,0 0 0 0,1-2 0 16,0-2 0-16,2 0 0 0,-1 0 0 0,1 0 0 0,1 0 0 0,0 1 0 16,-1-1 0-16,0-3 0 0,-7-10 0 0,7 12 0 15,-2-2 0-15,-5-10 0 0,8 11 0 0,-1-2 0 16,-7-9 0-16,9 6 128 0,-9-6 48 0,0 0 16 16,14 3 0-16,-3-1 0 0,1 0 32 0,-2-2 16 15,-10 0 0-15,12-4 0 0,-1-3 32 0,0-2 16 16,0-1 0-16,-2-1 0 0,-1 2 0 0,0-3 0 15,1-1 0-15,0-2 0 0,0-3-48 0,1-2-16 16,1 2 0-16,-1-2 0 0,2 1-48 0,2-2-16 16,-1-1 0-16,-1-2 0 0,-3-1-160 0,0 1 0 15,0-1 0-15,-1 3 128 0,-3 2-128 0,-1-1 0 16,0 0 0-16,-1 2 0 16,-3 2-688-16,0 3-16 0,-1 1 0 0,1 2 0 15,0 3-1376-15,-3 2-288 0,-1-1-48 0</inkml:trace>
  <inkml:trace contextRef="#ctx0" brushRef="#br0" timeOffset="9774.62">4248 7274 7359 0,'0'0'656'0,"-2"-10"-528"0,-4 0-128 0,6 10 0 15,0 0 3280-15,0 0 624 0,-4-9 128 0,4 9 32 16,0 0-2192-16,0 0-432 0,0 0-96 0,-3-10 0 0,1 3 192 0,2 7 32 16,0 0 16-16,0 0 0 0,0 0-128 15,0 0-32-15,1-10 0 0,-1 10 0 0,0 0-512 0,0 0-96 16,0 0-32-16,0 0 0 0,0 0-464 0,8-5-112 15,-8 5-16-15,0 0 0 0,10-2 32 0,-10 2 0 16,0 0 0-16,11 2 0 0,-11-2 96 0,9 7 32 16,-9-7 0-16,0 0 0 0,6 13 0 0,-1 0 0 15,-1-1 0-15,-1-1 0 0,-3-11-32 0,3 16 0 16,-1-2 0-16,1-2 0 0,-3-12 0 0,2 12-16 16,-2-12 0-16,7 13 0 0,-2-3-112 0,-5-10-32 15,8 8 0-15,1 0 0 0,0 1-160 0,-9-9 160 16,9 6-160-16,2 0 160 0,0-2-160 0,1-6 192 0,-4-4-192 15,4 1 192-15,1 1-192 0,-1-3 192 0,-3-3-192 16,0-2 192-16,1 0-64 0,-1-1-128 0,-2-1 192 0,-1 1-64 16,1 1 0-16,2 2 0 0,0-1 0 0,-2 2 0 15,-7 9-128-15,0 0 0 0,0 0 0 0,7-5 128 16,-7 5-128-16,0 0 0 0,0 0 0 0,0 0 0 16,0 0 0-16,6 9 0 0,-2-1 0 0,1 0 0 15,0 1 0-15,0 0 0 0,-5-9 0 0,8 8 0 16,0-2 0-16,-8-6 0 0,0 0 0 0,9 9 0 15,0-2 0-15,0-2 0 0,2 0 0 0,-11-5 128 16,11 2 0-16,1 0 0 0,-1 1 0 0,-1-1 0 16,-10-2 32-16,13 6 0 0,-1 0 0 0,0-1 0 15,-12-5 32-15,13 6 0 0,-2-2 0 0,0-1 0 16,-2 3 0-16,-9-6 16 0,13 2 0 0,-1 0 0 0,-1-1 0 16,1 0 0-16,-1-1 0 0,-1-1 0 0,-1-3 16 0,0-1 0 15,-1-3 0-15,0-1 0 0,1-2 32 0,0-2 0 16,-2-1 0-16,-1-2 0 0,1-1-32 0,-1 0 0 15,1-1 0-15,-2-1 0 0,-1-2-96 0,1-1 0 16,2-2-128-16,-2 1 192 0,-3-3-192 0,2 1 0 16,1 1 0-16,1 1 0 0,-2 2 0 0,1 1-192 15,0 4 16-15,2 1 0 16,0 2-656-16,1 4-128 0,-1 0-16 0,3 4-16 16,6 2-2080-16,-1 2-400 0</inkml:trace>
  <inkml:trace contextRef="#ctx0" brushRef="#br0" timeOffset="23214.62">13822 5676 20207 0,'0'0'896'0,"-7"-5"192"0,7 5-880 0,-10-3-208 0,1 3 0 0,9 0 0 16,-9-1 1072-16,9 1 160 0,-8 1 48 0,8-1 0 0,0 0 176 16,-5 8 32-16,5-8 16 0,0 0 0 0,0 0-128 0,-2 12-32 15,2 0 0-15,3 1 0 0,1 1-272 0,0 3-64 16,0 1-16-16,1 3 0 0,2 4-592 0,0 1-112 16,2 3-32-16,1 2 0 0,-3 1-256 0,1 2 0 15,-1-1 0-15,-1-2 0 0,0 1 0 0,-1-4 0 16,0-2 0-16,-1-1 160 0,-2-1-160 0,1-4 0 15,-2-1-160-15,-1-2 160 16,-1-3-1984-16,0-2-288 16,1-12-64-16,0 0-12832 0</inkml:trace>
  <inkml:trace contextRef="#ctx0" brushRef="#br0" timeOffset="23435.07">13439 6011 33167 0,'-11'-1'2944'0,"1"0"-2352"0,1-1-464 0,9 2-128 16,0 0 2448-16,0 0 480 0,0 0 80 0,17-4 32 16,4 0-2240-16,5 1-448 0,5-3-96 0,8 1 0 15,7-3-128-15,3 3-128 0,1 1 176 0,4 2-176 16,4 2 128-16,-2 0-128 0,-1 0 0 0,-2 0 0 16,-1-3 0-16,0 2 0 0,1-1 0 0,-5 2 0 15,-4 2-384 1,-1 0-64-16,-2 1-32 0,-2 1 0 0,-3 0-3024 0,2-3-592 15</inkml:trace>
  <inkml:trace contextRef="#ctx0" brushRef="#br0" timeOffset="24876.45">18691 5799 28847 0,'0'0'1280'0,"0"0"256"16,4-11-1216-16,-1 2-320 0,-3 9 0 0,0 0 0 0,3-8 1216 0,-3 8 176 16,0 0 32-16,0 0 16 0,0 0-928 0,0 0-176 15,0 0-32-15,0 0-16 0,0 0-160 0,0 0-128 16,0 0 192-16,13 7-192 0,-2 5 368 0,1 1-48 16,-2 2 0-16,-2 3 0 0,0 5 192 0,-1 0 48 15,-3 2 0-15,-2 1 0 0,1-1 224 0,-3 0 48 16,-3 1 16-16,1-3 0 0,-1-1-144 0,0-1-48 0,1-1 0 15,2-2 0-15,-2-1-208 0,2-4-32 0,0-3-16 0,2-2 0 16,-2-8-208-16,0 0-32 0,0 0-16 0,10-1 0 16,-10 1 32-16,12-8 0 0,-2-4 0 0,1-3 0 15,-1-5-48-15,3-3 0 0,2-5 0 0,-2 0 0 16,0-2-128-16,0-3 0 0,1-2 0 0,0 1 128 16,2 0-128-16,0 3 0 0,-2 2 0 0,0 6 0 15,-2 4 0-15,-2 5 0 0,0 2 0 0,-3 7 0 16,-7 5-160-16,11 7 160 0,-3 2 0 0,-2 2-144 15,-1 4 144-15,2 0-128 0,1 0 128 0,-3 2-128 16,-2 3 128-16,-1 1 0 0,2 0 0 0,1-1 0 16,1-2 0-16,-1-2 0 0,-1-3 0 0,1 0 128 0,0 0-128 15,2-3 0-15,-1-2 0 0,-6-8 128 0,9 5-128 16,-9-5 128-16,0 0-128 0,11 3 128 0,-1-3-128 0,-10 0 176 16,0 0-176-16,12-5 192 0,0-2-64 15,-2-2 0-15,-2-1 0 0,2-1 0 0,1-1 0 0,0-1-128 16,2-4 192-16,0 0-64 0,2-2 0 0,0-2 0 15,1-2 0-15,2 0 0 0,2 3-128 0,-1 0 0 16,4 0 0-16,-3 4 0 0,3 1 0 0,-2 2 0 16,-1 4 0-16,3 1 0 0,-1 2-144 0,-1-1 144 15,-1 1 0-15,0 3 0 0,-2 2-128 0,-2 1 128 16,-2-2 0-16,2 4 0 0,1 2 0 0,-3 3-128 16,-2 3 128-16,0 1 0 0,-1 2 0 0,1 4 0 15,-3 2 0-15,-1 1 0 0,-3 4 160 0,2 2-160 16,-1 1 160-16,-1-1-160 0,-1-2 0 0,2-2 128 0,-1-1-128 0,1 0 0 15,0-2 0-15,0 0 0 0,1-5 128 0,0-1-128 16,1-1 0-16,0-2 0 0,1-3 0 0,0-2 0 31,-9-5-1024-31,13 2-112 0,0 0-16 0,0-5 0 16,2-3-1728-16,-2-4-368 0,0-1-64 0</inkml:trace>
  <inkml:trace contextRef="#ctx0" brushRef="#br0" timeOffset="25181.38">20191 5831 24879 0,'0'0'2208'0,"0"0"-1760"15,0 0-448-15,0 0 0 0,0 0 3008 0,0 0 512 16,0 0 96-16,0 0 32 0,7 8-2368 0,-7-8-448 15,10 12-112-15,-3 1-16 0,-1 0 48 0,-1 1 0 16,-3-1 0-16,1 2 0 0,-2-1-400 0,2 0-80 16,-2 2-16-16,-1 0 0 0,-1-1-256 0,0 1 0 15,-3-2 128-15,0 1-128 0,0-4 0 0,1 0 0 16,1-3-176-16,2-8 176 16,-3 9-704-16,3-9-16 0,0 0-16 0,0 0 0 15,0 0-752-15,0 0-160 0,8-8-16 0,1-3-16 16,-1-2-1792-16,-2-2-368 0,2-14-64 0,7 4 0 0</inkml:trace>
  <inkml:trace contextRef="#ctx0" brushRef="#br0" timeOffset="25327.84">20283 5396 35535 0,'0'0'1568'0,"-9"-4"336"0,-1 0-1520 0,-1 1-384 0,2 2 0 0,9 1 0 15,-6 5 1376-15,6-5 208 0,-6 11 32 0,4 0 16 16,2 1-1376-16,4 1-256 0,0-1 0 0,1 1-192 15,3 0-2224-15,2 0-448 16,1-1-80-16,0-2-32 0</inkml:trace>
  <inkml:trace contextRef="#ctx0" brushRef="#br0" timeOffset="25743.4">20650 5844 40031 0,'0'0'1776'15,"0"0"352"-15,0 0-1696 0,0 0-432 0,0 13 0 0,0-1 0 0,0 0 496 0,1-2 16 16,1 1 0-16,0 0 0 0,-2 2-112 0,0 2-16 16,-2-1 0-16,2-1 0 0,3 0-384 0,-2-1 128 15,-1-2-128-15,0-10 0 0,6 12 160 0,-1-3-160 16,-5-9 192-16,4 9-192 0,-4-9 144 0,8 8-144 16,-8-8 0-16,9 0 144 0,-9 0 160 0,10-4 16 15,-1-4 16-15,-1-2 0 0,0-2-16 0,1-2 0 16,1-3 0-16,1-1 0 0,-1-3-80 0,2-1-32 15,0-3 0-15,-2-1 0 0,-2-2 0 0,2-1 0 16,2-3 0-16,0 4 0 0,0 1-80 0,-1 5-128 0,1 3 176 16,0 2-176-16,0 2 0 0,-1 2 0 0,1 2 0 0,0 3 0 15,0 5 128-15,1 3-128 0,0 2 0 0,0 0 0 16,-2 2 0-16,2 1 0 0,0 2 0 0,0 3 0 16,-2 2 128-16,3 2-128 0,2 1 0 0,0 2 0 15,-2 2 208-15,0 2-64 0,1 0-16 0,-1 1 0 16,-1 3 112-16,-1 0 16 0,-1-2 0 0,1 1 0 15,1-2-256-15,-2-1 0 0,-2-2 0 0,1 1 0 16,3-2 0-16,-1-1 0 0,-3 0 0 0,1-3 0 16,2 0-1776-1,-1 0-240-15,-1-1-48 0,-2-2-11376 0,-2-2-2256 0</inkml:trace>
  <inkml:trace contextRef="#ctx0" brushRef="#br0" timeOffset="26519.83">19715 6847 18431 0,'0'0'816'0,"0"0"160"0,0 0-784 0,1-11-192 0,0-2 0 0,5 3 0 16,1 0 4416-16,3 0 848 0,1 3 176 0,2-1 16 15,0 0-4128-15,0 1-832 0,0 2-176 0,-1 0-16 16,0 0 32-16,-2 1 16 0,1 0 0 0,-11 4 0 16,12-3 48-16,-12 3 16 0,0 0 0 0,0 0 0 15,10 3 112-15,-10-3 32 0,0 0 0 0,8 13 0 16,-3 1-176-16,-1 2-16 0,-4 0-16 0,1 3 0 16,1 3 0-16,0-1 0 0,1-3 0 0,-1-2 0 0,2-2-48 15,1-1-16-15,2-1 0 0,0 0 0 0,-1 0-64 0,3-2-16 16,0-2 0-16,2-3 0 0,-11-5-16 0,13 3 0 15,1-3 0-15,0 0 0 0,-1-2 0 0,2 0-16 16,0-3 0-16,1-2 0 0,-2-1-32 0,1 0 0 16,-1-1 0-16,2 0 0 0,-2 1-144 0,-1 3 160 15,-2 0-160-15,-1 0 160 0,-1-3-160 0,2 0 0 16,-1-1 0-16,0 4 128 0,2 2-128 0,0 3 0 16,-12 0 0-16,12 1 0 0,-2-1 0 0,-10 0-144 15,13 2 144-15,-1 3 0 0,0 3 0 0,-3 0-128 16,-9-8 128-16,10 7 0 0,-10-7 0 0,12 11 0 15,-3-1 0-15,-1 1 0 0,0-3 0 0,-2 1 0 16,1-1 0-16,-7-8 0 0,9 9 128 0,-1-3-128 0,-8-6 0 16,7 8 0-16,1-2 128 0,0 0-128 0,-8-6 0 15,10 4 0-15,1-3 192 0,-11-1-48 0,12 0-16 0,-2 1 0 16,-10-1 64-16,13 0 16 0,-1-2 0 0,0-1 0 16,-2 0 48-16,2-1 0 0,1-1 0 0,1-1 0 15,-2-3 64-15,-2-2 32 0,1-1 0 0,0 1 0 16,1-2-96-16,0-2 0 0,-3-2-16 0,1 0 0 15,1-1-96-15,-2-1-16 0,-2-2 0 0,-1 0 0 16,2-1-128-16,0 0 0 0,1 1 0 0,-3-1 0 16,1-3-224-16,-1 4-80 0,2 1-16 0,0 2 0 15,0 1-1168 1,1 2-240-16,1 0-64 0,2 1 0 0,0 1-2688 0,2-1-528 16,10-10-112-16,-5 2-32 0</inkml:trace>
  <inkml:trace contextRef="#ctx0" brushRef="#br0" timeOffset="31480.09">23556 5580 19167 0,'0'0'848'0,"0"0"176"0,-7-6-816 0,7 6-208 0,0 0 0 0,-3-7 0 15,3 7 1280-15,0 0 192 0,0 0 64 0,-1-10 0 16,1 1-144-16,0 9-32 0,-1-7 0 0,1 7 0 16,0 0-80-16,0 0 0 0,0 0-16 0,0 0 0 15,4-7-176-15,-4 7-48 0,0 0 0 0,0 0 0 16,0 0-576-16,0 0-112 0,10 10-32 0,-2 2 0 15,-3 1-112-15,-1 2-16 0,1 0-16 0,-1 5 0 16,0 1 80-16,0 1 32 0,-1 0 0 0,1 3 0 16,1 2-128-16,0 2-32 0,-1-2 0 0,1 1 0 15,2-2-128-15,-1-4 0 0,1-4 144 0,-1-2-144 16,1-1 128-16,1-3-128 0,-1-4 160 0,-7-8-160 0,11 5 416 16,-11-5-16-16,13 1 0 0,-1-2 0 0,-1-3 64 0,2-4 16 15,0-5 0-15,2-1 0 0,-2-2-192 16,1-1-32-16,0-2-16 0,-1-1 0 0,-1 1-240 0,0-1 144 15,0 1-144-15,1 2 128 0,1 4-128 0,-2 2 0 16,-4 3 0-16,1 3 0 0,1 3 0 0,-10 2 0 16,0 0 0-16,0 0 0 0,8 11 0 0,0 4-144 15,0 3 144-15,1-1 0 0,-1-4 0 0,1 1-128 16,0-1 128-16,1 0 0 0,1 0 0 0,0-1 0 16,1-2 0-16,0 1 144 0,0-2-144 0,-1-2 0 15,0-5 0-15,1 1 0 0,-2-2 192 0,0 0-32 16,1-1-16-16,1-1 0 0,1-3 176 0,0 0 16 15,-2 0 16-15,1-1 0 0,0 1 48 0,-2-2 16 16,1-2 0-16,-1-3 0 0,1 2 32 0,-2 0 16 0,-1 0 0 16,-1-4 0-16,1-4-80 0,3 0-32 0,-1 0 0 0,2 0 0 15,-2 0-160-15,2-1-16 0,0 0-16 0,-1-2 0 16,1 1-160-16,0-2 0 16,-2 0 0-16,2 0 128 0,-2 2-128 0,2 0-176 0,1 0 48 0,0 3 0 31,0 0-400-31,-4 3-80 0,-5 2-16 0,0 2 0 15,0-2-1216-15,-4 11-240 0,0 0-48 0,0 0-16 16,0 0-752-16,0 14-160 0,-2 1-16 0,-2 0-16 0,0 1-560 0,-2 0-128 16</inkml:trace>
  <inkml:trace contextRef="#ctx0" brushRef="#br0" timeOffset="31836.52">24377 5704 20271 0,'0'0'1792'0,"0"0"-1424"0,0 0-368 0,0 0 0 0,0 0 2800 0,0 0 480 16,12 2 112-16,-1 1 0 0,2-2-1744 0,3-1-368 15,0-1-64-15,3-1 0 0,2 1-496 0,4-1-80 16,0-4-32-16,1 1 0 0,1-3-288 0,2 0-64 16,1-1-16-16,-2 0 0 0,-1 1-112 0,-1-1-128 15,-2 0 176-15,-1 1-176 0,-5 0 160 0,-1 2-160 16,-3-2 128-16,-2 0-128 0,-4-1 256 0,-3 3-16 16,-5 6-16-16,0-9 0 0,0 9 416 0,-5-11 64 15,-4 1 32-15,-2 3 0 0,-2 3-192 0,-1 0-32 16,-6 0-16-16,2 3 0 0,-2 4-304 0,-1 1-48 15,-1 1-16-15,1 0 0 0,1 0 0 0,-1 0 0 16,1 1 0-16,-1 3 0 0,2 3-128 0,1-1 0 0,1 1 0 16,0 2 128-16,-2 2-128 0,4 2 0 0,2 3 0 0,1 1 0 15,3 4 0-15,1 0 0 0,3 1 0 0,3-1 0 16,4-3 0-16,2 1 0 0,2-1 0 0,3-1 0 16,0-2-160-16,5-3 160 0,1-3 0 0,5-1-144 15,1-1-48-15,1-2-16 0,0-5 0 0,4-2 0 31,1-2-1200-31,2-3-224 0,1-5-48 0,0-2-16 0,-1-1-1520 16,-2-3-304-16,-1-4-64 0</inkml:trace>
  <inkml:trace contextRef="#ctx0" brushRef="#br0" timeOffset="32054.3">24934 5636 31327 0,'0'0'2784'0,"0"0"-2224"0,0 0-560 0,0 0 0 0,0 11 2688 15,2 1 448-15,3 0 64 0,-1 2 32 0,2 2-2496 0,-3 1-496 16,-1 0-112-16,0 2 0 0,4 0-128 0,-1 1 0 16,-1 4 128-16,-2 1-128 0,4-1 0 0,-4 1 0 15,1 0 0-15,1-3 0 0,1-2 0 0,1-3-208 16,0-2 48-16,-1-2 16 16,-1-1-656-16,1-3-128 0,-5-9-32 0,0 0 0 15,0 0-1504-15,0 0-304 0,0 0-64 0,8-5-16 16,0-3 224-16,-4-2 64 0,-6-3 0 0,1-2-7888 0</inkml:trace>
  <inkml:trace contextRef="#ctx0" brushRef="#br0" timeOffset="32200.47">25016 5405 21183 0,'-8'-3'1888'0,"0"-1"-1504"0,0 1-384 0,-1 0 0 16,0 0 3408-16,9 3 624 0,-7-4 112 0,7 4 16 15,0 0-2688-15,0 0-560 0,0 0-96 0,0 0-32 16,0 0-592-16,0 0-192 0,0 0 128 0,0 0-128 31,7 8-2512-31,-7-8-560 0</inkml:trace>
  <inkml:trace contextRef="#ctx0" brushRef="#br0" timeOffset="32853.4">25524 5692 43935 0,'0'0'1952'0,"0"0"400"0,-4-12-1888 0,2 0-464 0,2 1 0 0,0 0 0 0,-3 2 480 0,3 9 0 16,0 0 0-16,4-10 0 0,0-1-480 0,-4 11-160 15,0 0 0-15,0 0 0 0,0 0-112 0,-9-1-32 16,-20 7-304 0,11 6 176-16,-3 5-16 0,-3 3-16 0,1 2 0 0,0 0 288 0,0 0 176 15,0 0-192-15,1 3 192 0,0 2 128 0,-1-2 144 16,3-5 32-16,1-2 0 0,2-2-96 0,2-2-16 15,0-2 0-15,5-2 0 0,2-1-192 0,4-1 0 16,4-8 128-16,0 0-128 0,0 0 0 0,0 0 0 16,12 4 0-16,1-4-160 0,0-3-64 0,1-1-16 0,1-1 0 15,0-1 0-15,2-3 96 0,-1 2 16 0,0 2 0 0,-1-4 0 16,0-4 128-16,-1 1-128 0,-2 0 128 16,2 2-128-16,0-3 128 0,2 0 0 0,1-2 0 0,0 2 128 15,0-1 0-15,1 1 0 0,2 0 0 0,-1 4 0 16,-2 1 32-16,-3 0 16 0,0-1 0 0,-1 0 0 15,1 1 80-15,-4 0 0 0,-3 0 16 0,-7 8 0 16,10-6-128-16,-2-1-16 0,-8 7-128 0,0 0 192 16,0 0-48-16,3-9-16 0,-3 9 0 0,1-9 0 15,-1 9 128-15,0 0 32 0,0 0 0 0,0 0 0 16,0 0-288-16,0 0 160 0,0 0-160 0,0 0 128 16,0 0-128-16,0 0 0 0,0 0 0 0,0 0 0 15,-3 11 0-15,2 0-176 0,0 5 176 0,1 5-128 16,1 5 128-16,2 1 0 0,-2-1 0 0,4 2-128 0,4 0 128 15,0 4 0-15,2-1 0 0,1 0 0 0,-1 2 0 0,0-2-128 16,-2 0 128-16,-3-1-128 0,-2 0 128 0,-2-1-192 16,-2 0 192-16,-3 1-192 0,-2 1 192 0,0-1 0 15,-2-1 0-15,-2-2 0 0,-1 1 0 0,-3 0 0 16,-3 1 0-16,-1-2 128 0,-1-1 112 0,-1-1 16 16,0-1 16-16,-1-2 0 0,-2 1-96 0,0-2-32 15,-1-3 0-15,-1-1 0 0,1-2-144 0,0-2 0 16,1-4 0-16,1-3 128 0,3-2-128 0,0-3-192 15,0-3 32-15,1-5 16 16,2-4-1088-16,1-5-224 0,0-2-32 0,2-4-16 16,3-7-2080-16,2-2-432 0,2-7-80 0</inkml:trace>
  <inkml:trace contextRef="#ctx0" brushRef="#br0" timeOffset="33358.07">25776 4814 44175 0,'0'0'1952'0,"0"0"416"0,-12 4-1904 0,3 4-464 0,2 5 0 0,4 7 0 16,3 7 432-16,2 6-16 0,3 3 0 0,3 1 0 15,1-2-416-15,2 3 0 0,-2 0 0 0,-1 3-176 0,-1 4 176 0,0 0 0 16,-2 1-144-16,-1-1 144 0,-4 2 0 0,-1-2 0 15,-3-6 0-15,-1-3 0 0,1 1 0 0,-4-5 0 16,-1-3 0-16,0 1 128 0,0-1 256 0,1-2 32 16,1-6 16-16,1-1 0 0,-1-1 160 0,3-3 48 15,2-3 0-15,0-1 0 0,4-3-256 0,-2-9-32 16,0 0-16-16,0 0 0 0,10 5-128 0,3-5-16 16,1-4-16-16,3-5 0 0,2-4-176 0,2-4 0 15,2-1 0-15,0-3 128 0,1 0-128 0,1-3 0 16,1 0 0-16,-1-2 0 0,-3-3 0 0,0 0 0 15,1-1-176-15,-2 4 176 0,-4 3 0 0,-2 2 0 16,-2 3 0-16,-2 5-128 0,-3 3 128 0,-8 10 0 16,0 0 0-16,0 0 128 0,11 0 0 0,-11 0 16 0,9 8 0 15,0 4 0-15,0 2-144 0,1 5 160 16,1 1-160-16,2 1 160 0,0 0-160 0,1 1 0 0,1-1 0 0,-1 1 128 16,2 2-128-16,-2 1 0 0,0-3 0 0,-1 0 128 15,-1-1-128-15,0 0 0 0,-2-2 0 0,-1 1 0 16,-1 1 0-16,0-3 0 0,1-3 0 0,-2 0 0 15,-4-5 0-15,3 1 0 0,0-1 0 0,-6-10 0 16,7 9 0-16,-7-9-272 0,8 7 32 0,-8-7 16 31,10 1-1728-31,0-5-352 0,0-6-64 0,1-5-18080 0</inkml:trace>
  <inkml:trace contextRef="#ctx0" brushRef="#br0" timeOffset="33634.44">26631 5032 49183 0,'0'0'2176'0,"-5"-6"448"0,-2 0-2096 16,7 6-528-16,0 0 0 0,0 0 0 0,0 0 464 0,0 16-16 16,4 4 0-16,3 3 0 0,2 4-448 0,0 5 0 15,1 3-128-15,1 3 128 0,1 1-144 0,1 5 144 16,1 4 0-16,-1 1-144 0,0-1 144 0,-3-1 0 15,-2-4-144-15,0-1 144 0,-1-2-256 0,-3-2 32 16,-3-3 0-16,-1-1 0 0,0-2-112 0,-1-3-32 16,-2-8 0-16,-1 0 0 0,0 0 64 0,-1-4 16 15,-2-6 0-15,1 0 0 16,-2-3-1376-16,8-8-288 0,0 0-48 0,-10 0-10704 0,-1-3-2144 16</inkml:trace>
  <inkml:trace contextRef="#ctx0" brushRef="#br0" timeOffset="33833.29">26365 5408 47055 0,'-12'-10'2080'0,"6"5"432"0,-1 1-2000 0,7 4-512 0,0 0 0 0,0 0 0 16,0 0 768-16,11-2 64 0,2 0 16 0,4 2 0 16,4-1-80-16,3 0 0 0,2-1-16 0,8 1 0 15,9 0-368-15,2-2-64 0,-2-1 0 0,5 2-16 0,5-1-176 0,2 1-128 16,-3-8 192-16,2 3-192 15,-1-3-912-15,5-1-304 0,2-4-48 16,0 1-14032-16,-1-4-2816 0</inkml:trace>
  <inkml:trace contextRef="#ctx0" brushRef="#br0" timeOffset="45872.26">3837 9668 33343 0,'0'0'1472'0,"0"0"320"0,0 0-1440 0,0 0-352 0,-8 4 0 0,8-4 0 16,0 0 496-16,0 0 16 0,0 0 16 0,0 0 0 15,-3 10-528-15,2 0 0 0,1-10 0 0,0 13 0 16,0 0 0-16,3 0 0 0,1 0 0 0,-2 1 0 0,-2-2 0 15,2 0 0-15,0-1 0 0,-1 1 0 0,-1 1 288 0,0 0 96 16,0 1 32-16,-1 3 0 0,0 0 352 0,-2-1 80 16,1-3 16-16,-1-1 0 0,2-2-160 0,-1 2-48 15,-2 0 0-15,2-1 0 0,2-11-208 0,-1 11-32 16,1-11-16-16,0 0 0 0,0 10-128 0,0-10-16 16,1 9-16-16,-1-9 0 0,0 0 0 0,0 0 0 15,6-7 0-15,0-3 0 0,-4-1 96 0,5-1 32 16,3 0 0-16,-1-1 0 0,-3-1-176 0,0-3-16 15,1-4-16-15,0 1 0 0,1 2-160 0,-1 3 128 16,-1-2-128-16,2 2 128 0,0 4-128 0,-2-1 128 16,-3 1-128-16,4 1 128 0,3 0-128 0,-1 0 192 15,-2 4-192-15,3-1 192 0,3 2-192 0,0-1 0 0,0-2 0 0,1 3 0 16,2 1 0-16,1 0 0 0,0 2 0 16,-1 2 0-16,-3-1 0 0,0 0 0 0,1-2-144 0,-1 3 144 15,-2 3 0-15,0-2 0 0,1 0 0 0,-12-1 0 16,10 6 0-16,0-1 0 0,-10-5 0 0,7 9 0 15,0-1 0-15,-7-8 0 0,4 13 0 0,-2 0 0 16,-2-13 0-16,3 12 0 0,-2-1 0 0,2 0 0 16,-3-1 0-16,0-10 176 0,0 0-176 0,0 0 160 15,-1 11-160-15,1-11 160 0,0 0-160 0,0 0 160 16,0 0-160-16,0 0 0 0,0 0 144 0,0 0-144 16,0 0 0-16,9-6 144 0,0 0-144 0,0-3 0 15,0 0 128-15,-1-2-128 0,0-2 0 0,-2-1 0 16,2-2 0-16,0 2 0 0,-2 0 0 0,2-1 0 15,1 0 128-15,-1 2-128 0,0 2 0 0,-1 2 0 0,-2 0 0 16,0 2 0-16,-5 7 0 0,0 0 0 0,0 0 0 0,10-4 0 16,1 2 0-16,-11 2 0 0,12 2 0 0,-1 5-144 15,2 1 144-15,-1 1 0 0,-3 1 0 0,2 1-128 16,0-2 128-16,2 4 0 0,0 1 0 0,1-1 0 16,-4-1 0-16,0 1 0 0,0 1 128 0,-1 2-128 15,-3-3 128-15,1 1-128 0,-2 1 0 0,0-1 0 16,0-2 0-16,1 0 128 0,0-1-128 0,-1 1 0 15,-1 1 0-15,0-3 0 0,0 1 0 0,1-3 0 16,-5-8 0-16,9 9-128 16,-2-1-384-16,1 1-64 0,-2-1 0 0,-6-8-16 15,0 0-1760-15,7 7-336 0,-7-7-80 0,0 0-15184 0</inkml:trace>
  <inkml:trace contextRef="#ctx0" brushRef="#br0" timeOffset="46147.79">5015 9664 28559 0,'-9'5'2544'0,"1"5"-2032"0,3 1-512 0,0 6 0 15,-3 4 3152-15,6 1 544 0,4 0 96 0,-2 3 32 16,-2 1-2816-16,-1-1-560 0,0 0-128 0,1 0 0 0,-1-1-112 0,-1-1-16 16,-2-3 0-16,2 1 0 0,1 1-192 0,-1-3-160 15,-2-6 32-15,2-2 0 16,4-11-1280-16,-3 10-240 0,3-10-48 0,0 0-16 16,0 0-1616-16,0 0-336 0</inkml:trace>
  <inkml:trace contextRef="#ctx0" brushRef="#br0" timeOffset="46307.39">5053 9257 12895 0,'0'0'1152'0,"0"0"-928"16,0 0-224-16,0 0 0 0,-10 3 6016 0,10-3 1168 16,0 0 240-16,0 10 32 0,0-10-5856 0,0 0-1152 15,6 12-256-15,1-1-32 0,-7-11-288 0,5 9-64 0,-5-9-16 16,9 13-11616-16,4 0-2320 0</inkml:trace>
  <inkml:trace contextRef="#ctx0" brushRef="#br0" timeOffset="46841.21">5267 9723 33055 0,'0'0'1472'0,"0"0"288"0,0 0-1408 0,0 0-352 0,0 0 0 0,0 0 0 15,0 0 544-15,0 0 32 0,0 0 16 0,0 0 0 16,0 0-16-16,0 0 0 0,0 0 0 0,5 10 0 0,-5-10-176 16,0 0-32-16,0 0-16 0,0 0 0 0,3 12-160 0,-3-12-16 15,0 0-16-15,0 0 0 0,0 0 96 0,2 12 0 16,-2-12 16-16,0 0 0 0,4 12-80 0,-4-12 0 16,0 0-16-16,0 0 0 0,0 0 16 0,0 0 16 15,0 0 0-15,0 0 0 0,0 0 256 0,11 1 48 16,-11-1 16-16,0 0 0 0,12-5-16 0,-3-1-16 15,-2-3 0-15,1 0 0 0,-1 0-112 0,1-1 0 16,-1-3-16-16,1-1 0 0,-1 1-192 0,2-2-48 16,0-3 0-16,1-1 0 0,0 4-128 0,-1-2 0 15,0-2 144-15,1 4-144 0,-1 0 0 0,-1 2 0 16,-1-2 0-16,2 2 0 0,3 4 0 0,-2 1 0 16,-2 0 0-16,4 0 0 0,3 0 0 0,0-1 0 15,-4 0 0-15,1 4 0 0,0 2 0 0,0 2 0 0,-2 0 0 0,0 2 0 16,2 2 0-16,1 0 0 0,0 3 128 15,-1 2-128-15,-3 2 160 0,0 3-32 0,2 0-128 0,-1 1 192 16,0 1-192-16,0 2 144 0,-1 1-144 0,0 1 128 16,0 1-128-16,1 0 192 0,-3-1-192 0,1-1 192 15,1 1-192-15,0-4 0 0,-2 1 0 0,0 0 0 16,1-2 144-16,0 2 0 0,-2-3 0 0,2 0 0 16,-1 0-144-16,-1 0 0 0,0-2 0 0,-1 2 0 15,-1-1 160-15,0 0-160 0,-2-2 192 0,1 1-192 16,-1 1 0-16,0-2-256 0,-1 2 32 0,0-3 0 15,-1-9-1360-15,0 10-272 0,0-10-48 16,-1 11-11264-16,1-11-2256 0</inkml:trace>
  <inkml:trace contextRef="#ctx0" brushRef="#br0" timeOffset="48098.81">4600 10630 29775 0,'0'0'1312'0,"0"0"288"0,0 0-1280 0,-4-5-320 0,4 5 0 0,0 0 0 0,0 0 944 15,0-8 128-15,4 2 16 0,-4 6 16 0,0 0 16 0,0 0 0 16,0 0 0-16,0 0 0 0,0 0-352 0,6-6-80 16,-6 6-16-16,0 0 0 0,0 0-64 0,0 0-16 15,7 10 0-15,-4 3 0 0,-1 2-304 0,-2 4-64 16,-2 0-16-16,1 5 0 0,0 0-208 0,1 2 0 15,0 3 128-15,0-2-128 0,1 2 368 0,0-1 16 16,-2-2 16-16,1 0 0 0,3 0-16 0,1-3 0 16,-2-2 0-16,2 0 0 0,0-1-192 0,1-5-64 15,2-2 0-15,1-4 0 0,-8-9 0 0,0 0-128 16,13 6 192-16,-3-5-64 0,-10-1-128 0,13-7 0 16,0-2 0-16,0-1 128 0,-1-6-128 0,0-1 160 15,-1-1-160-15,1 0 160 0,-1-1-160 0,-1 1 0 16,-2-1 0-16,0 2 128 0,1 2-128 0,-1 4 0 15,-3 1 0-15,-5 10 0 0,8-6 0 0,-8 6 0 0,0 0 0 0,13 5 0 16,-4 3-192-16,0 2 192 0,-1 1-160 0,-2 1 160 16,1 1 0-16,3 2-144 0,2 0 144 0,-2-2 0 15,-3-2 0-15,1 1 0 0,3 1 0 0,0-2 0 16,-11-11 0-16,10 9 0 0,-2-3 0 0,1-1 0 16,0 1 0-16,-9-6 0 0,8 5 0 0,1-3 128 15,2 1-128-15,-11-3 0 0,0 0 0 0,10 3 128 16,2 1-128-16,-2 1 0 0,-10-5 0 0,11 6 0 15,1 1 128-15,-1-2 16 0,-2 2 0 0,2-4 0 16,1 0 176-16,-1-2 16 0,2-1 16 0,-1-1 0 16,-1-2-32-16,-1 0 0 0,-1-1 0 0,0-3 0 15,-1-2 16-15,1-1 0 0,-1-2 0 0,1-2 0 16,-1-3-16-16,0-2 0 0,0 0 0 0,1-2 0 0,1-3-64 16,1-2-32-16,-4-4 0 0,2-1 0 0,1-2-224 0,0-2 176 15,-1 1-176-15,0-1 160 0,0-1-160 0,1 2 0 16,-4-1 0-16,1 6 0 0,-1 5-320 0,1 7 48 15,-2 6 16-15,-3 2 0 16,1 2-1152-16,-3 7-208 0,0 0-48 0,0 0-16 16,4 16-1776-16,0 6-368 0</inkml:trace>
  <inkml:trace contextRef="#ctx0" brushRef="#br0" timeOffset="49072.64">8505 8465 15663 0,'0'0'688'0,"0"0"144"0,-9-7-656 0,0 2-176 0,1 1 0 0,8 4 0 16,0 0 4448-16,0 0 864 0,0 0 160 0,0 0 32 15,0 0-4400-15,-7 7-880 0,0-1-224 0,2 3 0 16,1 2 0-16,1-1 0 0,3 1-144 0,0 2 144 16,0 0 0-16,2 1 0 0,0 0 0 0,0 1 0 15,-2 0 448-15,0 1 16 0,1 1 16 0,1 1 0 16,1 2 288-16,0-1 64 0,-3 2 16 0,2 1 0 16,0-1-176-16,-2 5-32 0,-2 0-16 0,2 2 0 15,2-1-208-15,0 6-32 0,1 2-16 0,-1 1 0 0,1 0-144 0,0 0-32 16,1 2 0-16,1-2 0 0,0-2-192 0,1 1 0 15,4-1 0-15,0-2 0 0,-3-5 128 0,0 2-128 16,2-2 0-16,-1 0 0 0,-1 1 160 0,-1 1-160 16,1 2 160-16,-1-1-160 0,0-1 160 0,-3-2-160 15,1-1 160-15,-1 0-160 0,-2 1 240 0,-1-2-48 16,0-1-16-16,-1-3 0 0,0-2 80 0,1-3 0 16,-3-3 16-16,-1 1 0 0,0 0 80 0,-1-2 16 15,0-4 0-15,-2 0 0 0,-2-2 32 0,0 0 16 16,-1-3 0-16,-2 3 0 0,-1-1-16 0,-4-3 0 15,-3-3 0-15,0 1 0 0,-4-1-128 0,-1-2-16 16,-3-2-16-16,-2 0 0 0,0 1-32 0,1-3 0 16,-1-2 0-16,0-1 0 0,-1-1-48 0,1 1-16 0,1 0 0 15,3-1 0-15,0 1-144 0,0-1 0 0,2 2 0 0,3 0 128 16,2 3-128-16,1 0 0 0,1 1 0 0,0 0 0 16,0 0 0-16,2-1 0 0,1 0 0 0,1 2 0 15,1 0-192-15,6 0-64 0,2-2 0 0,4 6-16 31,0 0-1296-31,0 0-256 0,1-9-48 0,-1 9-16 16,12-3-2528-16,4 0-496 0</inkml:trace>
  <inkml:trace contextRef="#ctx0" brushRef="#br0" timeOffset="49673.11">9460 8419 8287 0,'0'0'736'0,"0"0"-592"0,0 0-144 0,6-5 0 0,0-2 4416 0,-3 2 864 0,-3 5 160 0,0 0 48 16,0 0-3872-16,0 0-768 0,0 0-144 0,0 0-48 15,0 0 176-15,0 0 48 0,0 0 0 0,-9 12 0 16,-2 1-224-16,-1 0-32 0,1 0-16 0,-2 4 0 16,-1 4-32-16,0 1 0 0,-1 0 0 0,-2 3 0 15,-2 0 64-15,1 2 16 0,1 2 0 0,1 1 0 16,-2 0-48-16,-1 0-16 0,1 1 0 0,0 2 0 16,1 1-80-16,1 2-32 0,-2 2 0 0,0 4 0 15,0 1-176-15,1 0-48 0,0 2 0 0,1-3 0 0,0-3-48 16,5-1-16-16,0-2 0 0,2 0 0 0,3-1-32 0,0-1-16 15,4-2 0-15,1 0 0 0,1-1 48 0,1-1 16 16,1-1 0-16,4-2 0 0,0-1-208 0,2-1 0 16,0-3 0-16,1 0 0 0,3 2 0 0,-1-2 0 15,2-1 0-15,2-1 0 0,-1-3 0 0,2-2 0 16,-1-2 0-16,2 0 0 0,2 2-320 0,1-2 0 16,3-2 0-16,-1-1 0 15,0 1-1280-15,1-3-256 0,-2-2-48 0,0 2-10464 16,-1-3-2096-16</inkml:trace>
  <inkml:trace contextRef="#ctx0" brushRef="#br0" timeOffset="51188.8">9834 9109 1839 0,'0'0'160'0,"0"0"-160"16,0 0 0-16,0 0 0 0,-7-4 8528 0,7 4 1680 16,0 0 336-16,0 0 64 0,12 3-8448 0,0 0-1696 15,-2 4-336-15,-1 2-128 0,-1 2 0 0,-1 2 0 16,-2 2 0-16,0 3 0 0,2 5 0 0,-2-1 0 15,-1 1 0-15,0 1 0 0,-2-3 304 0,2-1-16 16,2 1 0-16,-3 0 0 0,-1 17 512 16,-2-22-384-16,1-3 0 0,2-3-48 0,1 0-16 15,1 1 0-15,-5-11 0 0,0 0 64 0,0 0 16 16,0 0 0-16,0 0 0 0,11 4-96 0,-11-4-16 0,0 0 0 0,11-9 0 16,1-3 64-16,-2-1 16 0,-3 1 0 0,-2-1 0 15,-3 0-192-15,1 1-32 0,0 2-16 0,-3 10 0 16,0 0-160-16,4-9 0 0,-8 1 0 0,4 8 0 15,0 0 0-15,0 0-176 0,0 0 48 0,-6 16 0 16,0 5 128-16,1-2-160 0,-2-5 160 0,5 5-160 16,2 0 160-16,1-1-128 0,1-4 128 0,4-3-128 15,0 0 128-15,2-5 0 0,2-3 0 0,1-1 0 16,1 1 0-16,-1-4 0 0,1-3 0 0,0-3 0 16,1 1 176-16,-1-3 16 0,-2-3 0 0,0-1 0 15,1 0 32-15,-1-2 16 0,-2 1 0 0,-1 1 0 16,-2 0 32-16,0 0 16 0,-1 0 0 0,0 0 0 15,-1-1-32-15,0-3 0 0,1-3 0 0,0 2 0 16,1 0 16-16,1-2 0 0,-1-2 0 0,1 2 0 16,2 1-128-16,0 1-16 0,1-1-128 0,0 2 192 0,2 3-192 15,-2 0 0-15,-1 1 0 0,0 1 0 0,1 0 0 0,-2 2 0 16,-1 1 0-16,0 2 0 0,1 1 0 0,-1-2 0 16,1-3 0-16,-1 2 0 0,1 1-176 0,-3 2-16 15,1-1-16-15,0-1 0 16,0-1-1616-16,-2 0-320 0,-3 9-64 0,-1-13-18656 0</inkml:trace>
  <inkml:trace contextRef="#ctx0" brushRef="#br0" timeOffset="51715.53">10435 8302 30975 0,'-9'-11'1376'0,"9"11"288"0,-7-5-1344 0,7 5-320 0,-6-5 0 0,6 5 0 16,0 0 576-16,0 0 32 0,0 0 16 0,0 0 0 16,0 0-272-16,0 0-48 0,0 0-16 0,9 8 0 0,-9-8 48 15,10 10 16-15,3 1 0 0,0 0 0 0,-1 1-128 0,1 1-32 16,-1 0 0-16,0 3 0 0,-2-1 352 0,2 5 64 16,0 3 16-16,1 2 0 0,-2 0 96 0,1 2 32 15,0 2 0-15,0 2 0 0,-2 2-176 0,2 0-16 16,1-1-16-16,-2 3 0 0,1 3-32 0,1 1-16 15,2 2 0-15,0 2 0 0,1 1-112 0,1 2 0 16,1-1-16-16,4 0 0 0,2-2-112 0,2-2-32 16,2 0 0-16,1-2 0 0,-3-1-80 0,2 0-16 15,-2 1 0-15,-3-2 0 0,-5 0-128 0,-1-2 0 16,-2-1 144-16,-4 1-144 0,-3 0 0 0,-1-2 144 16,-2 0-144-16,-5-1 0 0,-4 0 160 0,-4-4-160 15,-2 0 128-15,-3-5-128 0,0-1 192 0,-2 0-64 0,0-2 0 16,-5-3 0-16,-5-3-128 0,1-2 0 0,-2-2 0 0,-2 1 128 31,1-2-1152-31,1-1-256 0,0-4-32 0,1-4-16 16,1-4-2400-16,4-3-496 0</inkml:trace>
  <inkml:trace contextRef="#ctx0" brushRef="#br0" timeOffset="56235.98">14999 8746 911 0,'0'0'0'0,"9"-4"0"0,-9 4 0 0,8-6 0 15,1-1 0-15,-9 7 0 0,11-6 5808 0,-2 1 1072 0,0 1 224 16,0-1 32-16,-1-3-5712 0,0 0-1136 0,0 0-288 0,1 0 0 16,1-1 256-16,-1 0-16 0,-2 0 0 0,1-2 0 15,-1-2 224-15,1 0 48 0,-1-1 16 0,-2 0 0 16,-1-1 384-16,0 0 80 0,-2-4 16 0,0 1 0 15,-2 5 256-15,-2-2 48 0,1-5 16 0,0 2 0 16,-2-2-304-16,1 3-48 0,-2 3-16 0,0-2 0 16,0-1-432-16,-1 3-80 0,-1 2-32 0,1 2 0 15,-1-1-288-15,-1 2-128 0,1 3 128 0,-1-1-128 16,-1 2 0-16,1 1 0 0,-1 1 0 0,8 3 0 16,-12 3 0-16,0 1 0 0,1 0 0 0,-1 2 0 15,0 4 0-15,0 0 0 0,-2-2 0 0,0 5 0 16,-1 4-144-16,2 1 144 0,2 2 0 0,-1 0 0 0,-1 1 0 15,1 1-128-15,0 2 128 0,2 3 0 0,-2 2 0 0,3 4 0 16,0 1 0-16,0 3 0 0,0 5 0 0,-2 2 0 16,-1 3 0-16,2 2 144 0,2-3-144 0,2 5 0 15,0 4 144-15,3-3-144 0,-1-2 0 0,1-6 0 16,-1-4 0-16,3 0 128 0,1-4-128 0,-1 1 0 16,-3-3 0-16,1-2 0 0,2-2 0 0,-2 0 0 15,0-1 0-15,2-3 128 0,2-4-128 0,1-1 0 16,-1-6 0-16,-2 2 0 0,-3-5 0 0,1 0-192 15,2-3 64-15,1-9 0 16,-5 10-608-16,5-10-112 0,-9 6-32 0,9-6 0 16,-12 4-1488-16,0-3-288 0,-1-2-64 0,1-1-16 15,1 1-976-15,-2-3-192 0</inkml:trace>
  <inkml:trace contextRef="#ctx0" brushRef="#br0" timeOffset="56569.82">14246 9287 3679 0,'0'0'320'0,"0"0"-320"0,-11 3 0 0,11-3 0 16,-9 3 3840-16,9-3 704 0,0 0 144 0,0 0 32 16,0 0-2336-16,0 0-464 0,0 0-80 0,0 0-32 15,0 0-656-15,11 0-144 0,3-4-32 0,2 1 0 16,3-1 1008-16,2 2 192 0,1-1 32 0,3-1 16 15,2-1-1168-15,1 1-224 0,-2 0-64 0,2 1 0 0,4 1-256 16,0 1-64-16,-3 1-16 0,0-2 0 0,-1 0-112 0,1-1 0 16,0 2-16-16,-2 1 0 0,-2 1-304 0,0 2 0 15,-1-1 128-15,0 1-128 0,-2-2 0 0,-2 2 0 16,-2-2 0-16,-1 2 0 0,-2-2 0 0,1-1 0 16,0-3 0-16,-1 3 0 0,0 2 0 0,-2-2 0 15,-3-3 0-15,1 2 0 0,-1-3-352 0,0 1-32 16,-10 3 0-16,12-2 0 15,-1-1-2080-15,-2-1-416 0,-9 4-96 0</inkml:trace>
  <inkml:trace contextRef="#ctx0" brushRef="#br0" timeOffset="57240.54">16042 8338 21183 0,'0'0'944'0,"0"0"192"16,0 0-912-16,4-10-224 0,-3 1 0 0,-1 9 0 0,0 0 976 0,2-11 160 15,-2 11 16-15,0-9 16 0,0 9-592 0,0-9-128 16,0 9-32-16,0 0 0 0,0 0 480 0,0 0 80 15,0 0 32-15,-3-10 0 0,3 10 96 0,0 0 32 16,0 0 0-16,0 0 0 0,0 0-128 0,0 0-32 16,-9-6 0-16,9 6 0 0,0 0-176 0,0 0-32 15,-10-1-16-15,10 1 0 0,-11 1-224 0,1 2-32 0,-1 1-16 16,2 2 0-16,0 0-224 0,0 0-32 16,-3 1-16-16,-1 1 0 0,-2 2-208 0,-1 2 176 0,0 2-176 15,-1 4 160-15,-1 3 64 0,-2 1 16 0,-2 0 0 16,-1 5 0-16,-2 1-240 0,0 4 176 0,1 1-176 0,0 1 160 15,1 0 64-15,-1 1 16 0,1 2 0 0,2-1 0 16,3 4 32-16,-2 1 16 0,-1 4 0 0,2 3 0 16,-1 5-160-16,0 1-128 0,2-2 192 0,3-1-192 15,-1 1 0-15,4-4 0 0,2-4 0 0,1 1 0 16,2-4 208-16,5 0-64 0,4-1-16 0,2 1 0 16,1-5 32-16,3 1 0 0,4-1 0 0,1-2 0 15,2-4-160-15,2-2 0 0,2-2 0 0,-1 0 128 16,0 0-128-16,0-5 0 0,1-3 0 0,-1 1 0 15,0 2-480-15,0-2 32 16,1-3 0-16,-1 0 0 0,-1-2-528 0,-3 2-112 0,-2-2 0 16,-2-1-16-16,0-2-1040 0,0-3-208 0,0-2-32 0,1-1-16 15,-11-5-848-15,13 3-160 0</inkml:trace>
  <inkml:trace contextRef="#ctx0" brushRef="#br0" timeOffset="58026.86">16137 9162 2751 0,'0'0'128'0,"-2"-8"16"0,-3-2-144 0,-1 1 0 0,0 1 0 0,1 2 0 15,2-4 8992-15,3 10 1760 0,0 0 368 0,0 0 64 16,0 0-8816-16,0 0-1776 0,0 0-336 0,0 0-80 16,0 0 240-16,0 0 48 0,0 0 16 0,0 0 0 15,0 0-176-15,0 0-48 0,0 0 0 0,12-1 0 16,-12 1 0-16,13 3-16 0,-1 1 0 0,-1 2 0 15,0 2-112-15,-1 4 0 0,-2 2-128 0,2 4 192 16,1 4-48-16,-2 1-16 0,0-1 0 0,0 0 0 0,0 0-128 16,0 0 128-16,1 2-128 0,0-2 128 0,2-3-128 15,-2 0 0-15,-2-2 0 0,4-3 128 0,1-1-128 0,1-1 0 16,-1-4 144-16,0-2-144 0,-2-2 224 0,2-1-32 16,1-5 0-16,2 1 0 0,-1-3 32 0,1-1 0 15,-2-3 0-15,1-2 0 0,0-3-32 0,0-2-16 16,-1 0 0-16,0-2 0 0,-1 0-176 0,0 0 128 15,0 0-128-15,0 0 128 0,0 3-128 0,-1 1 0 16,-1 2 0-16,-1 1 0 0,0 1 0 0,0 2 0 16,-3 2 0-16,-7 5 0 0,12 1 0 0,-1 3 0 15,-4 3 0-15,1 2 0 0,0 2-176 0,0 2 176 16,0-1-128-16,0 3 128 0,-2-1 0 0,1 3 0 16,-1 0 0-16,2-2-128 0,0 0 128 0,1-2 0 15,0-3 0-15,1 2 0 0,1 0 0 0,-1-1 0 0,1 2 0 16,-1-3 0-16,1-5 0 0,-1-1 0 15,0-3 0-15,1 0 0 0,1 1 0 0,-2-2 144 0,-10 0-144 16,12-6 160-16,-2 2 144 0,1 1 16 0,-5-1 16 0,3-3 0 16,2-1-16-16,-1-1-16 0,1-3 0 0,-2 2 0 15,-2 0-112-15,3-1 0 0,1 1-16 0,1-2 0 16,-2-1-176-16,1 0 160 0,-1-1-160 0,1 2 160 16,-1 1 32-16,1 0 0 0,-4-4 0 0,3 2 0 15,-1-1-48-15,0 0 0 0,-1-2 0 0,-1-1 0 16,3-3-144-16,-3 0 0 0,0-4 0 0,1 1 128 15,1-1-128-15,-1 1 0 0,0-1 0 0,-2 0 128 16,-1-1-128-16,2 1 0 0,-1 2 0 0,1 3 0 16,-3 0-304-16,0 6 64 0,-3 3 16 0,0 2 0 15,-1 8-912-15,0 0-176 0,2-9-32 16,-2 9-16-16,-2-8-944 0,2 8-176 0,0 0-32 0,0 0-16 16,-9-3-2032-16,9 3-416 0</inkml:trace>
  <inkml:trace contextRef="#ctx0" brushRef="#br0" timeOffset="58652.01">17360 8151 18303 0,'0'0'816'0,"0"0"160"0,-9-7-784 0,0 2-192 0,1 1 0 0,8 4 0 16,-8-3 208-16,8 3 0 0,-9-1 0 0,9 1 0 15,-10-4 0-15,1 0 0 0,1 0 0 0,8 4 0 0,0 0 944 0,-8-2 192 16,2-2 48-16,6 4 0 0,0 0 624 0,0 0 128 16,-6-5 32-16,6 5 0 0,0 0-352 0,0 0-64 15,0 0-16-15,0 0 0 0,0 0-672 0,0 0-144 16,7 10-32-16,2 2 0 0,3-1-384 0,1 3-96 15,1 0-16-15,3 3 0 0,4 0-144 0,1 1-48 16,0 2 0-16,2 3 0 0,-2 3-208 0,3 3 0 16,2-1 128-16,2 5-128 0,1 4 0 0,1 0 128 15,-1 2-128-15,-1 3 0 0,-1 3 0 0,-2-4 0 16,0-2 0-16,-2 3 0 0,-2 0 0 0,0 2 0 16,-1 3 0-16,-1 1 0 0,-3 2 224 0,-2 1-48 15,-3 2-16-15,-2-2 0 0,-3-1 208 0,-2-1 32 16,-1 1 16-16,0-3 0 0,-1-3-176 0,-3 0-48 15,-3-1 0-15,-2 2 0 0,-3-1-64 0,-1-2-128 0,0-3 176 16,-2-3-176-16,0-1 192 0,-3-2-192 0,-1-3 192 16,-2-3-192-16,-1 1 144 0,-1-2-144 0,1-3 0 0,0-2 144 15,-3-4-144-15,0-1 0 0,-1-2 0 0,-1-6 0 32,-2-2-576-32,1-6 0 0,3-4 0 0,-1-2 0 15,-1-2-2480-15,2-4-480 0</inkml:trace>
  <inkml:trace contextRef="#ctx0" brushRef="#br0" timeOffset="61551.03">12531 8656 18431 0,'0'0'1632'0,"0"0"-1312"0,0 0-320 0,0 0 0 15,0 0 4608-15,0 0 832 0,0 11 192 0,0 2 16 16,0 1-4576-16,-1 4-928 0,-3 2-144 0,0 2 0 0,3 3 0 0,-2 1 0 15,2 1 0-15,-2 6 0 0,1 5 0 0,-2 1 0 16,0-1 0-16,0 0 0 0,0-1 544 0,2 2 0 16,-1 1 0-16,2-4 0 0,-3-2 80 0,0 1 16 15,0-2 0-15,0-2 0 0,0-4-256 0,1 1-32 16,1-2-16-16,-1-1 0 0,2-1-208 0,0-1-128 16,1-1 160-16,0-4-160 0,1-4 0 0,-1 1-208 15,0-2 16-15,0-13 0 16,0 0-2176-16,0 0-416 0,0 0-96 0</inkml:trace>
  <inkml:trace contextRef="#ctx0" brushRef="#br0" timeOffset="61781.23">12221 9135 24879 0,'0'0'1088'0,"0"0"256"0,0 0-1088 0,0 0-256 0,0 0 0 0,0 0 0 15,0 0 5936-15,12 5 1120 0,6-2 240 0,4-1 32 16,4 1-5760-16,4-2-1152 0,3-1-224 0,3-1-64 16,3-2 176-16,3-2 16 0,3-1 16 0,3 0 0 15,4 2-208-15,-3 2-128 0,-3-1 160 0,-3 1-160 16,-2-2-688-16,-4 0-224 16,-4 1-48-16,-3 1-16 0,-4-1-2976 15,-4-1-592-15</inkml:trace>
  <inkml:trace contextRef="#ctx0" brushRef="#br0" timeOffset="63886.6">3192 12828 28559 0,'0'0'2544'0,"-3"-7"-2032"0,3 7-512 0,-4-10 0 15,-3 1 2304-15,5-1 352 0,2-2 80 0,-1 0 16 16,-3 2-2192-16,1-3-432 0,0-1-128 0,1-3 0 16,1-2 160-16,-2 1-16 0,0-1 0 0,-1 0 0 15,-1 1-144-15,0 0 0 0,-3-2 144 0,0 2-144 16,0 1 256-16,1 3-32 0,-2 1 0 0,-1 1 0 15,1 4 192-15,-2 3 32 0,-2 1 16 0,-2 3 0 16,-2 1-144-16,-1 4-16 0,-2 1-16 0,1 4 0 16,-2 0 96-16,3 1 32 0,2 1 0 0,-2-1 0 0,-3 1 0 15,4 2 0-15,5 1 0 0,-1 3 0 0,-1 1-224 16,1 1-64-16,0 1 0 0,1 4 0 0,2 3-128 16,-1 5 0-16,2 3 0 0,1 3 0 0,3 2 0 0,0 4 0 15,-2 5 0-15,3 3 0 0,2 0 0 0,1 3 0 16,1 1 0-16,0-2 0 0,0 0 0 0,1-2 0 15,3-2 0-15,-2-2 0 0,-2-3 0 0,4 1 0 16,0-3 0-16,0 0 0 0,-1-1 0 0,-1 0 0 16,1-1 0-16,0-3 0 15,-2-4-352-15,0-5-48 0,0-5-16 0,1-3 0 16,2-1-1568-16,-3-7-304 0,-2-4-64 0,1-9-9440 16,0 0-1904-16</inkml:trace>
  <inkml:trace contextRef="#ctx0" brushRef="#br0" timeOffset="64143.21">2369 13349 21183 0,'-9'-2'1888'0,"9"2"-1504"0,0 0-384 0,-11 0 0 16,0 0 5520-16,11 0 1040 0,0 0 208 0,9-4 32 15,-9 4-5520-15,19-1-1088 0,6 1-192 0,4 0 0 16,3-1 0-16,3-2 240 0,5 0-16 0,1 2 0 15,2 0 64-15,3-2 16 0,1 1 0 0,4-4 0 16,2 0-176-16,-5 1-128 0,-6-1 192 0,2 3-192 16,2-1 0-16,-3 0 0 0,-5-3 0 0,-4 1 0 15,-3-1-1424-15,-2 1-192 16,-3-3-48-16,-4 1-11376 0,-2 0-2272 0</inkml:trace>
  <inkml:trace contextRef="#ctx0" brushRef="#br0" timeOffset="64623.7">4143 12373 39279 0,'-13'-2'1728'0,"13"2"384"0,-9 2-1696 0,9-2-416 0,-10 6 0 0,10-6 0 15,-7 6 0-15,7-6-320 0,-8 8 48 0,2 1 16 16,2 1 256-16,-3 1-192 0,-3 1 192 0,-1 1-160 15,1 2 160-15,-2 2 176 0,-1 1-48 0,-4 5 0 16,-5 1 272-16,4 5 48 0,2 4 16 0,-2 3 0 16,-5 3 176-16,-1 2 48 0,2-1 0 0,0 3 0 15,0 1-176-15,1 1-48 0,2-2 0 0,3 1 0 0,0 2-80 16,2 3-32-16,-1 2 0 0,3 0 0 0,3 0 0 16,0 0 0-16,0-2 0 0,4-1 0 0,2-1-128 0,2-2-32 15,2-4 0-15,3 0 0 0,1-2-192 0,5 0 128 16,0-1-128-16,3-2 0 0,1-3-176 0,3-4-128 15,3-5-16-15,-1 0-16 16,1-3-1024-16,3-2-208 0,3-2-32 0,-1-2-16 16,-3-2-608-16,3-2-112 0,0-4-32 0,-2-2 0 15,-2-1 1088-15,-2-1 192 0,-4-5 64 0,0 0-12272 0</inkml:trace>
  <inkml:trace contextRef="#ctx0" brushRef="#br0" timeOffset="65157.5">4231 13201 50111 0,'-11'-5'2224'0,"11"5"448"0,-9-1-2144 0,9 1-528 0,-7 9 0 0,4 4 0 16,0 4 0-16,6 4 0 0,2 5 0 0,0 0 0 15,-1-1 0-15,2 1-304 0,2 2 64 0,1 0 16 16,1-4 224-16,0 0 0 0,-1-2 0 0,1 0-144 15,0-1 144-15,-1-3 0 0,1-2 0 0,2-3 0 16,1-3 0-16,-1-2 0 0,-3-4 0 0,3-2 128 16,2-1-128-16,0-4 144 0,-1-2-144 0,-1-3 160 15,0-1-160-15,1-1 160 0,1-3-160 0,-2 0 160 0,-6-3-160 16,6-1 160-16,5 0-160 0,-3 1 160 0,-2 1-160 16,1 2 0-16,0 2 0 0,0 5 128 0,0 1-128 15,-1 2 0-15,0 3 0 0,-1 4 0 0,1 1-192 0,0 2 192 16,0 0-192-16,-1 4 192 0,2 2-160 0,-2-1 160 15,-2-3 0-15,1 1-144 0,1 1 144 0,-1-2 0 16,-2-3 0-16,1 1 0 0,2-1 0 0,-2-1 176 16,-9-5-48-16,13 3 0 0,-1-3 112 0,-1 0 16 15,2-1 0-15,-2-2 0 0,-2-1 48 0,4 0 16 16,0-1 0-16,0 0 0 0,0 0-64 0,1-1 0 16,2 1 0-16,1 1 0 0,0 2-64 0,-1-1 0 15,-3 2-16-15,2 0 0 0,3-2-48 0,-2 0 0 0,-3 1 0 16,3-2 0-16,-2 0 0 0,0-1 0 0,2-3 0 15,-3-1 0-15,-1 0 16 0,0-2 0 0,1-1 0 16,-2-2 0-16,-3-2-144 0,0-2 0 0,-1-1 144 16,-2-2-144-16,-1-3 0 0,0-3 0 0,-2-7 0 15,0 0 0-15,-4-1-384 0,2 1 16 0,2 1 0 0,-1 2 0 32,-1 0-1104-32,0 5-208 0,0 4-48 0,0 2-16 15,-1 2-1456-15,-2 2-304 0,-1 2-48 0</inkml:trace>
  <inkml:trace contextRef="#ctx0" brushRef="#br0" timeOffset="65622.8">5159 12150 30399 0,'-13'-7'2704'0,"4"3"-2160"0,-2 2-544 0,2 1 0 0,0 4 2496 0,9-3 400 0,0 0 80 0,0 0 16 0,-1 14-2480 0,2-1-512 16,2-3 0-16,3 5 0 0,5 0 176 0,2 4 144 15,4 0 48-15,3 5 0 0,5 3 304 0,1 0 64 16,2 1 16-16,0 2 0 0,2 0-160 0,3 1-16 15,1-1-16-15,1 3 0 0,1-1-192 0,1 3-48 0,1 1 0 0,2 0 0 16,1 2-160-16,-2 2-32 16,-1 2-128-16,-3 1 192 0,-3-1 0 0,-3-2 0 0,-4-1 0 0,-3 1 0 15,-4-3 128-15,-2 2 32 0,-4 1 0 0,-3 1 0 16,-3 0-96-16,-2 3-32 0,-1 2 0 0,-3-3 0 16,-2-4-32-16,-2-3-16 0,-1-2 0 0,0-1 0 15,-3-5-48-15,0 1 0 0,-1 0 0 0,0 1 0 16,0-4-128-16,-1 1 0 0,-3-2 144 0,0 0-144 15,-2 1 0-15,2-4 0 0,-2-2-192 0,-1-2 64 16,2-4-336 0,-1-2-64-16,-2 0-16 0,-1-6 0 0,-3-3-1056 15,2-2-192-15,-1-1-64 0,2-1 0 0,0-2-2176 0,4-3-448 16</inkml:trace>
  <inkml:trace contextRef="#ctx0" brushRef="#br0" timeOffset="66077.11">6384 12998 28559 0,'0'0'2544'0,"0"0"-2032"0,0 0-512 0,0 0 0 15,0 0 4224-15,0 0 736 0,12 4 160 0,2-2 16 16,1 1-3904-16,4-2-784 0,3-1-144 0,3-1-48 16,1-3 224-16,6 0 32 0,3-1 16 0,3-2 0 15,-1 0-208-15,4-1-32 0,-1 1-16 0,-1 1 0 16,0 0-272-16,-2 1 0 0,-4 1 128 0,-3 0-128 16,-3 1 0-16,-2 1 0 0,-4 1-208 0,-3 1 80 15,-4-1-320-15,-2 1-48 0,-2 1-16 0,-10-1 0 16,0 0-1152-16,0 0-256 0,0 0-32 0,11 1-16 15,-11-1-1232-15,0 0-256 0,0 0-64 0,0 0-11488 16</inkml:trace>
  <inkml:trace contextRef="#ctx0" brushRef="#br0" timeOffset="66411.78">6426 13313 36863 0,'0'0'1632'0,"0"0"336"0,0 0-1584 0,0 0-384 0,0 0 0 0,0 0 0 15,0 0 3456-15,0 0 624 0,9 6 112 0,2-4 32 16,0 1-3408-16,4-2-688 0,2-1-128 0,2 0 0 15,3-1 0-15,6-1 128 0,2-1-128 0,2 0 192 16,2 0-192-16,4 1 0 0,2-1 0 0,1 0 128 16,-2 1-128-16,0 1 0 0,-1 1 0 0,-2 0 0 15,-2-4-160-15,0 0-64 0,1 0-16 0,-1-1 0 32,-2-2-800-32,-2 3-176 0,-1 3-16 0,3 0-16 0,-2-3-1184 0,-2 0-256 15,0-1-32-15,1-2-15456 0</inkml:trace>
  <inkml:trace contextRef="#ctx0" brushRef="#br0" timeOffset="67486.81">9387 12377 20159 0,'0'0'896'0,"-11"3"176"0,1-1-864 0,10-2-208 0,0 0 0 0,-11 2 0 16,0 0 688-16,0 1 80 0,11-3 32 0,-9 3 0 16,0-1 256-16,9-2 48 0,0 0 16 0,-9 0 0 15,0 1 496-15,0-1 112 0,0-1 0 0,9 1 16 16,-10-1-80-16,1 1-32 0,0-1 0 0,0-1 0 16,0 2-272-16,0 0-48 0,0 0-16 0,0 3 0 15,-1-1-320-15,0 1-64 0,0-3-16 0,-2 3 0 0,-1-1-336 16,0 1-80-16,-2 0-16 0,0 0 0 0,-3 4-208 0,-2 1-32 15,-1 0-16-15,-4 1 0 0,-2 1-80 16,-3 2-128-16,-4 0 176 0,-1 1-176 0,0 0 176 0,2 1-176 16,2 0 160-16,1 1-160 0,-1-1 176 0,3 0-176 15,3-1 192-15,3 2-192 0,1-1 192 0,3-1-192 16,0-1 192-16,2 1-192 0,1 1 144 0,2 1-144 16,1-4 0-16,1 1 144 0,2 0-144 0,3-2 0 15,0-1 0-15,6-9 0 0,-5 10 0 0,5-10 0 16,0 0 0-16,0 0 0 0,0 0 0 0,0 0 0 15,0 0 128-15,7 10-128 0,3-5 0 0,2 0 0 16,2-2 0-16,3-2 0 0,3-1 128 0,2 0-128 16,4-2 0-16,3 0 128 0,1 2-128 0,1 2 0 15,2-1 0-15,0 2 128 0,1-1-128 0,0 3 0 0,-1 2 0 16,-2-1 0-16,0 0 0 0,-1-1 0 0,-1 0 0 0,-2 0 0 16,-2-1 0-16,0 1 0 0,-1-1 0 0,-2 0 0 15,-3 0 128-15,-1-1-128 0,-2-2 0 0,0 0 128 16,1 1-128-16,-2-2 160 0,1-2-160 0,0 0 160 15,-1-1-160-15,0 1 160 0,-1-2-160 0,-1 1 160 16,-1 0-160-16,-12 3 0 0,11-2 0 0,-11 2 128 16,0 0-128-16,0 0 0 0,0 0 0 0,11 0 0 15,-11 0 0-15,0 0 0 0,0 0 0 0,0 0 0 16,0 0 0-16,0 0 0 0,0 0 0 0,-7 10 0 16,-3-2 0-16,-2 0 0 0,0 0-144 0,-1 0 144 15,0-1 0-15,-1 2 0 0,-3-1 0 0,1 0 0 0,0 0 0 16,-1 2-128-16,-2 1 128 0,1-1 0 0,-1 1 0 15,-1 0 0-15,-1 0 0 0,-1 3 0 0,-2-1 0 16,0 2 0-16,-2 0-128 0,-2 2 128 0,-2-1 0 0,0 2 0 16,2 2-128-16,-2 0 128 0,-2 3 0 0,2 0-160 15,2-2 160-15,2 2-128 0,1 1 128 0,3-3-160 16,2-4 160-16,3 1-160 0,2 1 160 0,1 0 0 16,0-4 0-16,4 1 0 0,1 0 0 0,1-2 0 15,1-2 0-15,1-2 0 0,0-1 0 0,6-9 0 16,-3 12 0-16,0-2 0 0,3-10 0 0,-1 12 0 15,1-12 128-15,0 0-128 0,0 0 0 0,2 11 128 16,-2-11-128-16,5 10 0 0,2-2 128 0,2-2-128 16,3-2 128-16,0-1-128 0,-1 0 160 0,5-1-32 15,2 1-128-15,4-1 192 0,3 0-64 0,4-1-128 16,1 0 176-16,4-1-176 0,4 0 160 0,-1 0-160 0,1-1 128 0,0 1-128 16,0 0 0-16,0 0 0 0,-1-1 0 0,1-1 0 15,1 1 0-15,-1 1 0 0,0 0 0 0,-2 1 0 16,0 2 0-16,-1-2 0 0,0 1 0 0,-1-1 0 15,-4-1 0-15,-3 2 0 0,-1 2 0 0,-2 0 0 16,-5-1-384-16,0 1-16 0,-2-2 0 0,-2 1 0 31,-2 1-2048-31,-1 0-416 0,-2-2-80 0,-10-2-16880 0</inkml:trace>
  <inkml:trace contextRef="#ctx0" brushRef="#br0" timeOffset="72129.48">9297 13904 18431 0,'0'0'1632'15,"0"0"-1312"-15,-9-4-320 0,9 4 0 0,-7-4 2032 0,1-1 336 16,-2 0 64-16,8 5 0 0,-8-4-1888 0,8 4-384 16,-9-7-160-16,0 3 128 0,0 2 400 0,9 2 80 15,0 0 16-15,-10-2 0 0,3 1 400 0,7 1 64 16,0 0 32-16,0 0 0 0,0 0 0 0,0 0 0 16,-9 7 0-16,3 2 0 0,4 1-384 0,2-10-80 15,-3 11-16-15,2-1 0 0,1 2 48 0,0-1 0 16,0 1 0-16,1 0 0 0,2 0 0 0,-1 1 0 15,0 0 0-15,0 1 0 0,1 2-176 0,-3-1-16 16,-3 1-16-16,3 2 0 0,-1 1-208 0,0-1-32 16,-1-3-16-16,0 2 0 0,-1 2-32 0,2-2-16 0,1 0 0 15,0-2 0-15,-1-3 16 0,-1 0 16 0,4-2 0 16,-2-10 0-16,0 0 16 0,0 0 0 0,2 11 0 0,-2-11 0 16,0 0-16-16,0 0 0 0,0 0 0 0,8-10 0 15,0 0 96-15,-2-2 16 0,-2-3 0 0,3-2 0 16,1-2-128-16,1 0-32 0,0-2 0 0,-3 0 0 15,0 2-160-15,0 0 0 0,2 5 0 0,-2 0 0 16,0 1 0-16,-1 2 0 0,0 3 0 0,-5 8 0 16,0 0 0-16,0 0 0 0,0 0 0 0,0 0 0 15,0 0 0-15,12-1-144 0,-12 1 144 0,11 3 0 16,-1 3 0-16,-10-6-128 0,0 0 128 0,9 5 0 16,-1 2 0-16,-8-7 0 0,0 0 0 0,10 5 0 15,-2 0 0-15,-8-5 0 0,0 0 0 0,0 0 0 16,0 0 0-16,5 8 0 0,-5-8 0 0,0 0 0 0,0 0 0 0,0 11 0 15,0-11 0-15,0 0 0 0,0 0 0 0,5 7 0 16,-5-7 0-16,0 0 0 0,0 0 128 0,0 0-128 16,0 0 0-16,0 0 144 0,13-2 0 0,-4-3 0 15,-2-3 0-15,1 0 0 0,1 0-144 0,-1-1 192 16,0-3-192-16,-1 2 192 0,0 1-192 0,-1 2 0 16,-6 7 0-16,0 0 128 0,0 0-128 0,0 0 0 15,0 0 0-15,11-2 0 0,-11 2 0 0,0 0 0 16,12 2-144-16,-12-2 144 0,10 4 0 0,0 0 0 15,1 0 0-15,1 1 0 0,-2 2 0 0,-1-2 0 16,-9-5 0-16,12 6 0 0,-2 1 0 0,-1-2 0 16,-9-5 0-16,12 7 0 0,-1-1 0 0,-1 1 0 15,-10-7 0-15,9 6 0 0,2 2 0 0,-4 0 128 0,-7-8-128 16,10 9 0-16,-3 1 128 0,1-1-128 0,-8-9 0 0,11 11 0 16,-2-1 128-16,-1 1-128 0,-1-2 0 0,1 1 0 15,-1 1 128-15,-2 1-128 0,0-1 0 0,-1 0 144 16,-4-11-144-16,5 14 0 0,2 0 0 0,-3 1 0 15,0-2 0-15,-3-2 0 0,3 0 128 0,-2-2-128 16,-2-9 0-16,3 10 0 0,-3-10 0 0,0 0 0 16,5 10 0-16,-5-10 0 0,0 0 0 0,0 0-176 15,0 0-224-15,0 0-48 16,12 1-16-16,-3-5 0 0,-2-4-1712 0,-2-2-320 16,-1-3-80-16</inkml:trace>
  <inkml:trace contextRef="#ctx0" brushRef="#br0" timeOffset="75298.22">10680 12814 6447 0,'0'0'272'0,"0"0"80"0,0 0-352 0,0 0 0 16,0 0 0-16,0 0 0 0,0 0 4480 0,0 0 832 16,-5-8 176-16,5 8 16 0,0 0-3344 0,0 0-688 0,0 0-128 15,1-10-16-15,-1 1 32 0,0 9 16 0,0 0 0 16,0 0 0-16,4-10 32 0,-4 10 0 0,0 0 0 0,0 0 0 15,3-9-256-15,-3 9-64 0,0 0 0 0,0 0 0 16,0 0-256-16,0 0-64 0,0 0-16 0,0 0 0 16,0 0-176-16,0 0-48 0,0 0 0 0,0 0 0 15,0 0-144-15,9 7-16 0,-9-7-16 0,5 12 0 16,-2-1-128-16,-1 1-32 0,1 0 0 0,-1 1 0 16,0 1-32-16,0 4-16 0,1 1 0 0,0 0 0 15,0 1-144-15,3 1 128 0,-1 0-128 0,3 2 128 16,-3-2-128-16,1 1 0 0,1 0 144 0,-1 0-144 15,1-2 128-15,0 1-128 0,-2 0 128 0,1-1-128 16,1-1 176-16,-1-2-48 0,0-2 0 0,0 0 0 16,2-4 16-16,-2 0 0 0,-6-11 0 0,7 10 0 15,-7-10-16-15,9 8 0 0,-2-1 0 0,-7-7 0 0,0 0 16 0,0 0 0 16,10 0 0-16,-10 0 0 0,10-7-16 16,-2-2 0-16,-1 0 0 0,-1 0 0 0,1-3-128 0,-2-1 160 15,0-1-160-15,2-1 160 0,-3 1-160 0,1 1 0 16,1 1 0-16,1 3 128 0,-7 9-128 0,8-7 0 15,-8 7 0-15,8-6 0 0,-8 6 0 0,9-3 0 16,-9 3-176-16,0 0 176 0,9 6-144 0,0 1 144 16,-4 4-160-16,3-2 160 0,5-1-128 0,-1 2 128 15,-3 1 0-15,0-4-144 0,-9-7 144 0,13 11 0 16,-1 1 0-16,-2-2 0 0,-10-10 0 0,12 12 0 16,-2 0 0-16,-1-2 0 0,-9-10 0 0,11 13 0 15,-3 0 0-15,0 0 0 0,-1-3 0 0,0 0 0 0,-7-10 0 16,8 10 0-16,0-1 0 0,-8-9 0 0,0 0 0 0,11 5 0 15,0 1 0-15,-11-6 0 0,11 2 0 16,-11-2 0-16,12-2 128 0,-1-2-128 0,-1-2 160 0,-1-1-160 16,-1-2 240-16,0-1-48 0,-2 0-16 15,2 0 0-15,-1-2 0 0,-1 0 0 0,-1-2 0 0,2-3 0 16,-2-3-32-16,0 2 0 0,1 0 0 0,-1-2 0 16,0 1-144-16,0-1 160 0,0 1-160 0,2-2 160 15,-1 0-160-15,1 0 0 0,-1 1 144 0,1 1-144 16,0-1 0-16,-1 2 128 0,1 1-128 0,0-1 0 15,2 0 0-15,-1-1 128 0,-1 1-128 0,1 0 0 16,-1 0 0-16,3-2 144 0,0 0-144 0,-1 2 0 16,-2 0 0-16,0-2 0 0,1 2 0 0,-1 2 0 15,-2 5 0-15,-1-1 0 0,-1-1 0 0,-1 1 0 16,2 2-144-16,-1 2-48 0,-3-2 0 0,0 10 0 16,6-8-1088-16,-6 8-240 15,0 0-32-15,11-4-16 0,0 3-1552 0,4 1-304 0,2 1-64 16,2 1-9632-16,2 2-1920 0</inkml:trace>
  <inkml:trace contextRef="#ctx0" brushRef="#br0" timeOffset="76177.07">11723 13268 33695 0,'0'0'1488'0,"0"0"304"0,0 0-1424 0,0 0-368 0,0 0 0 0,0 0 0 16,-9 2 816-16,9-2 80 0,0 0 32 0,0 0 0 15,0 0-176-15,0 0-48 0,0 0 0 0,0 0 0 16,-3 12-64-16,2-2-32 0,1-10 0 0,0 12 0 16,3 0-48-16,-2 0-16 0,-1 1 0 0,0 0 0 15,1-3-32-15,-1 3 0 0,0-1 0 0,0-2 0 16,0-10-64-16,0 12 0 0,0 0-16 0,0-2 0 0,0-10 32 0,-1 11 16 16,-2-2 0-16,3-9 0 0,-4 9-96 0,4-9 0 15,0 0-16-15,0 0 0 0,0 0-112 0,0 0 0 16,0 0-16-16,0 0 0 0,0 0-96 0,0 0-16 15,0 0 0-15,0 0 0 0,0 0 48 0,0 0 0 16,6-9 0-16,0-2 0 0,1-2-176 0,0-1 160 16,1-3-160-16,1 0 160 0,1 1-160 0,-1 1 0 15,0 0 0-15,0 1 0 0,0 1 0 0,-1 1 0 16,0 3 0-16,-2 1 0 0,1 2 0 0,-7 6 0 16,6-7 0-16,-6 7 0 0,0 0 0 0,0 0 0 15,11-2 0-15,-11 2 0 0,0 0 0 0,10 5 0 16,-10-5 0-16,9 10 0 0,-2 0-144 0,-1 0 144 0,-2 0 0 15,0 1 0-15,0 1 0 0,0-1 0 16,0 0 0-16,-4-11 0 0,4 10 0 0,0 1-128 0,0-1 128 16,-4-10 0-16,0 0 0 0,5 9 0 0,-5-9 0 0,6 9 0 15,-6-9 0-15,0 0 0 0,0 0 144 0,0 0-144 16,0 0 160-16,0 0-160 0,0 0 192 0,0 0-192 16,0 0 192-16,0 0-64 0,0 0 0 0,9 2-128 15,-9-2 192-15,0 0-64 0,0 0 0 0,8-7-128 16,1 1 176-16,-9 6-176 0,7-10 160 0,-2 3-160 15,2-3 128-15,-1 1-128 0,1 3 0 0,-1-5 0 16,-1 0 128-16,3-2-128 0,3-3 0 0,-2 2 0 16,-1 1 0-16,2 0 0 0,2 1 0 0,-4 0 0 15,-3 0 0-15,-1 3 0 0,-4 9 0 0,0 0 0 16,9-8 0-16,-9 8 0 0,0 0 0 0,0 0 0 0,9-2 0 0,-9 2-128 16,0 0 128-16,13 4 0 0,0 1-128 15,0 3 128-15,-3 2 0 0,2 3 0 0,0 2 0 0,1 2-128 16,0-2 128-16,0 2 0 0,-1 0 0 0,1 0 0 15,1 0 0-15,-1 0 0 0,-1 0 0 0,1 0 0 16,-3-2 144-16,1 1-144 0,-2-2 128 0,-1 1-128 16,-2-2 0-16,1 0 128 0,-1 2-128 0,1 0 0 15,-2-2 144-15,0 0-144 0,-1 0 0 0,0-1 0 16,-3-2 0-16,2 3 0 0,0-1 0 0,-2 1 0 16,-1 0-192-16,3 0 64 15,-1 0-672-15,2-1-128 0,1-4-32 0,3-3 0 16,-8-5-1248-16,16-3-256 0,2-6-48 0</inkml:trace>
  <inkml:trace contextRef="#ctx0" brushRef="#br1" timeOffset="101238.8">16639 12914 18431 0,'0'0'816'0,"0"0"160"0,-10 3-784 0,2 0-192 16,8-3 0-16,0 0 0 0,0 0 3136 0,0 0 576 15,0 0 112-15,0 0 16 0,0 0-2624 0,0 0-512 16,8 7-128-16,4-1 0 0,1-4-192 0,2 1-16 0,2-2-16 16,4 0 0-16,3-2 32 0,2 0 0 0,2-2 0 0,4 2 0 15,-2-2 128-15,2 2 48 0,2-2 0 0,-3 2 0 16,1 0-320-16,-4 1-64 0,0-1-16 0,-5 1 0 15,-2 1-160-15,-1-1 0 0,-2 0 0 0,-1 0 128 16,-3 0-304-16,1 0-64 0,-2 0-16 0,-2 0 0 31,1 0-624-31,0 0-128 0,0-3-16 0,1 2-9840 0,-2 0-1952 0</inkml:trace>
  <inkml:trace contextRef="#ctx0" brushRef="#br1" timeOffset="102122.48">18154 12501 16575 0,'0'0'1472'0,"0"0"-1168"0,8-6-304 0,-8 6 0 16,8-8 2576-16,0 1 464 0,-8 7 96 0,10-6 0 0,-1 1-2192 16,-1-1-448-16,-1 0-96 0,-1-1-16 0,-6 7-64 0,7-8-32 15,-2 1 0-15,0 0 0 0,0-1-128 0,-1-1-32 16,-4 0 0-16,0 0 0 0,0 0 64 0,-2-2 0 16,-4 1 0-16,0 1 0 0,-2 0 208 0,-2 2 48 15,-3 2 16-15,-3 1 0 0,-2 0-48 0,-3 4-16 16,-4 5 0-16,-2 4 0 0,-6 6-224 0,2 0-48 15,0 4-128-15,-5 3 192 0,-1 3-64 0,1 1-128 16,5 0 176-16,2 1-176 0,3 2 0 0,4-2 0 16,4-3 0-16,2 3 0 0,4 3 0 0,3-1 0 15,3-3 0-15,2-3-144 0,3-2 144 0,1-3-128 16,2-2 128-16,3-2-128 0,2-1 128 0,3-5-128 16,2-4 128-16,2-3-128 0,2-1 128 0,4-2 176 15,3-3-48-15,4-5 0 0,2-4 192 0,1 0 48 0,0-2 0 0,3-3 0 16,2-5-128-16,0 1-32 0,-1-2 0 0,0 0 0 15,-3 0-16-15,-1 1-16 0,-1-3 0 0,-3 4 0 16,-4 0 16-16,-1 0 0 0,-3 1 0 0,-1 3 0 16,-2 0-64-16,-4 4 0 0,-3 2 0 0,-3 2 0 15,-2 2 64-15,-3 9 16 0,0 0 0 0,0 0 0 16,0 0-208-16,-8 5 176 0,-1 3-176 0,0 4 160 16,-3 2-160-16,-1 5 0 0,-3 0 0 0,1 5 0 15,-1 0 0-15,-1 6 160 0,-1 3-160 0,-2 3 160 16,0 4-160-16,-1 1 128 0,-2 2-128 0,3 0 128 15,1 0-128-15,1 2 0 0,1-4 0 0,2 0 0 16,2-2 0-16,1 0 0 0,0-5 0 0,6-1 0 0,3-5-192 16,0 1-80-16,1-2-16 0,2-3 0 15,4-5-2192-15,2-4-432 0</inkml:trace>
  <inkml:trace contextRef="#ctx0" brushRef="#br1" timeOffset="102573.02">18815 12542 47279 0,'-22'-4'2096'0,"5"2"432"0,-4 2-2016 0,2 4-512 15,-1 3 0-15,2 4 0 16,1 5-592-16,0 4-224 0,0 1-32 0,0 1-16 15,-1 2-336-15,1 4-64 0,0 3-16 0,3 3 0 16,2 3-96-16,1-1-32 0,1 1 0 0,2-2 0 16,4 0 416-16,3-1 80 0,1 0 16 0,1-3 0 0,3-1 576 0,3-1 128 0,1-1 32 0,2-3 0 15,2-4 416-15,2-4 96 0,3-4 16 0,1-4 0 16,2-4 272-16,2-1 64 0,3-4 16 0,2-2 0 16,1-4-32-16,0-4-16 0,2-8 0 0,3-2 0 15,1 1-272-15,0-4-48 0,-2-3-16 0,1 0 0 16,-1-2-144-16,-3-4-16 0,-4-2-16 0,-3-2 0 15,-2-3 80-15,-5 0 16 0,-3-2 0 0,-3-2 0 16,-2-1 0-16,-4 4 16 0,-3 3 0 0,-3 4 0 16,-5 3 0-16,-4 6 0 0,-4 4 0 0,-2 6 0 0,-4 2 256 15,-3 6 48-15,-1 3 16 0,-4 4 0 0,-3 3-336 16,1 5-64-16,-2 3 0 0,1 2-16 0,2 2-176 0,1 1 0 16,0 4 0-16,3 0 0 0,2-2-144 0,4 2 144 15,4-1-192-15,2-1 192 16,-1-2-608-16,2 1-16 0,1-1 0 0,3-2 0 15,6-2-1680-15,4 0-320 0,2-2-80 0,3-1-13136 0</inkml:trace>
  <inkml:trace contextRef="#ctx0" brushRef="#br1" timeOffset="103043.23">19891 12635 41471 0,'0'0'1840'0,"-7"-11"368"0,-2-4-1760 0,-1 4-448 0,-1 0 0 16,-2 3 0-16,0 3 720 0,-2 4 64 0,-4 5 16 0,-3 0 0 31,-4 2-1552-31,-5 5-304 0,-4 2-64 0,-1 1-16 16,1 2-112-16,-1 3-32 0,-5 5 0 0,3 0 0 15,2 1 560-15,2 1 96 0,3 0 32 0,0 2 0 0,-1-2 1056 0,4 2 224 0,0 0 32 0,3 1 16 16,1 0 96-16,4 0 32 0,3-3 0 0,4 0 0 15,3 2-288-15,4-2-48 0,5-4-16 0,5-1 0 16,4 1-384-16,8-2-128 0,3-4 0 0,6-1 0 16,5-2-192-16,4-4-112 0,1-4-16 0,7-2 0 15,1-5-128-15,5-4-48 16,3-6 0-16,2-1 0 0,-1 1 176 0,-1-4 16 0,-1-5 16 0,-3-3 0 0,-6 1 528 16,-3-1 96-16,-3 1 32 0,-3 1 0 0,-5-4 384 0,-1-2 80 15,-2-1 0-15,-4 1 16 0,-3-2-160 0,-2-1-48 16,-5-2 0-16,-3 0 0 0,-2-2-192 0,-5 3-32 15,-5-1-16-15,-3 2 0 0,0 1-208 0,-4 5-32 16,-2 3-16-16,-3 2 0 0,-3 3-16 0,0 3 0 16,-5 2 0-16,0 4 0 0,-1 3-128 0,0 1 0 15,-1 3 0-15,-2 1 0 0,-2 3 0 0,-1 0-192 16,0 3 32-16,2 0 16 16,1 1-416-16,4-2-80 0,6 1 0 0,0 2-16 15,2 0-1568-15,7 0-304 0,4 1-64 0,3 1-8704 0,3-10-1744 16</inkml:trace>
  <inkml:trace contextRef="#ctx0" brushRef="#br1" timeOffset="103793.94">20849 12579 36799 0,'-1'-15'1632'0,"-1"4"336"0,1 1-1584 0,-1-1-384 0,-1 1 0 15,3 10 0-15,0 0 208 0,-3-10-32 0,3 10-16 0,0 0 0 32,0 0-1184-32,-9-6-224 0,-1 2-48 0,-3 3-16 15,-2 4-96-15,-3 2 0 0,-5 1-16 0,-2 4 0 0,-1 0 976 0,-2 3 192 0,0 1 32 0,-4 5 16 16,0 0 1488-16,-1 5 288 0,1 3 64 0,-1 2 16 15,-1-1-48-15,3 4 0 0,1-1 0 0,0 2 0 16,1 0-944-16,2 4-192 0,1-1-32 0,4 2-16 16,2 0-288-16,4-1-128 0,5-1 128 0,5 2-128 15,5 0 0-15,6-3 0 0,6-4-192 0,6 0 192 16,4 2-368-16,3-6 48 0,4-6 16 0,2-2 0 16,2-2 32-16,2-7 0 0,1-5 0 0,3-5 0 0,3-2 272 15,2-6 0-15,2-4 0 0,0-2 0 0,-2-3 432 16,-3-4 80-16,-3-3 32 0,-2-2 0 0,-4-5 288 0,-2 0 64 15,-3-2 16-15,-3-1 0 0,-2-2-384 16,-4-2-80-16,-5-2 0 0,0-1-16 0,-2-1-144 0,-5-1-32 16,-1-2 0-16,-1-1 0 0,-5 2-256 0,-1 5-224 15,-4 5 32-15,-3 4 16 0,-5 4-32 0,-2 2-16 16,-2 5 0-16,-6 3 0 16,-5 3-1120-16,-4 3-208 0,-4 2-48 0,-2 3-16384 0</inkml:trace>
  <inkml:trace contextRef="#ctx0" brushRef="#br1" timeOffset="104630.29">22768 12517 28559 0,'-13'-3'1264'0,"4"3"272"0,-1-1-1232 0,-1 3-304 0,1 2 0 0,-1 3 0 0,0-1 3136 0,1 7 576 16,1 6 128-16,1 5 0 0,-1 8-3168 0,1 2-672 15,-1 2 0-15,4 5-176 0,1 0 176 0,2 2 0 16,-2 0-144-16,4-1 144 0,2-2 0 0,1 3 0 15,0-1 0-15,0-3 0 0,1-1-192 0,-1 1 192 16,-3 3-192-16,0-4 192 16,0-4-672-16,0-3-16 0,-3-4 0 0,1-3 0 15,-2-7-512-15,-1-3-96 0,-1-1-32 0,0-4-9408 16,6-9-1872-16</inkml:trace>
  <inkml:trace contextRef="#ctx0" brushRef="#br1" timeOffset="104832.85">22148 12985 42783 0,'0'0'1904'0,"0"0"384"0,0 0-1840 0,0 0-448 0,0 0 0 0,0 0 0 16,15-5 768-16,9 2 48 0,6 2 16 0,7-2 0 16,9-1-464-16,5 0-96 0,4 0-16 0,3-1 0 0,4-1-256 0,4 0 160 15,5 2-160-15,2-1 128 0,1-3-400 0,-4 2-96 16,-3-1-16-16,-7 2 0 15,-6-1-2144-15,-5 0-432 0,-6 1-96 16</inkml:trace>
  <inkml:trace contextRef="#ctx0" brushRef="#br1" timeOffset="106095.68">24506 12470 10127 0,'0'0'896'0,"0"0"-704"0,0 0-192 0,0 0 0 0,4-11 3904 0,1 1 736 16,-1 1 160-16,0 0 16 0,-4 9-3600 0,6-11-704 15,1 1-160-15,-2 1-32 0,-1 1-176 0,-4 8-144 16,3-9 192-16,-3 9-192 0,2-9 192 0,-2 1-64 16,-1 0 0-16,1 8-128 0,-7-10 576 0,0 4 16 15,-2 4 0-15,-5 0 0 0,-1 1 224 0,-3 2 32 16,-3 2 16-16,0 1 0 0,-1 1-176 0,-2 4-48 16,-2 0 0-16,-1 2 0 0,-3 1-224 0,2 1-48 15,4 1-16-15,-1 2 0 0,0-1-224 0,0 2-128 16,3 0 128-16,3 1-128 0,0-1 0 0,4 2 144 15,3 0-144-15,3 1 0 0,2-2 0 0,3 0 0 16,2-2 0-16,2 0 0 0,1 2 0 0,3-3-144 16,3-4 16-16,2 2 0 0,2-1-16 0,4-1 0 0,0 0 0 15,4-3 0-15,0-3 144 0,3 0 0 0,1-1 0 16,1 0 0-16,2 0 0 0,3 0 0 0,1 0 0 0,1-1 0 16,3 0 0-16,1 1 0 0,2 3 0 0,-1 0 0 15,0 4 0-15,-2-1 0 0,-3 1 0 0,-4 2-128 16,-3 0 128-16,-3 0 0 0,-3 0 0 0,-4 1 0 15,-3 2 0-15,-4 1 0 0,-3-2 0 0,-2 4 0 16,-4 0 0-16,0-2-160 0,-2 0 160 0,-5 1 0 16,-4 2 0-16,-2 1 0 0,0 1 0 0,-4 0 0 15,-1-1 0-15,-5 0 0 0,-3 1 0 0,0-1 0 16,-2-3-208-16,0-2 64 0,0-2 16 0,1-2 0 16,0-2 128-16,2 1 0 0,1-2 0 0,1-4 0 15,2-4 0-15,3-1 256 0,3-1-48 0,3-2 0 0,1-2 368 16,2-1 80-16,2-2 16 0,1-4 0 15,1-2 96-15,1-3 32 0,2 0 0 0,2-3 0 16,4-2-160-16,2-3-48 0,2 1 0 0,1-4 0 0,3-2-224 0,1-1-48 16,2-2-16-16,0-2 0 0,0-1-48 0,3-3 0 15,0-5 0-15,-1 0 0 0,1-4 48 0,1 1 0 16,0 1 0-16,-1 2 0 0,-3 1 32 0,1 3 16 16,0 2 0-16,-1 3 0 0,-1 2-64 0,0 3-16 15,-1 3 0-15,-1 2 0 0,-4 4-272 0,1 3 160 16,-2 2-160-16,0 2 128 0,-1 3-128 0,-1 4-144 15,-1 0 144-15,-2 7-208 16,0 0-1136-16,0 0-208 0,0 0-48 0,0 0-16 16,8 14-1568-16,0 5-304 0,1 1-64 0</inkml:trace>
  <inkml:trace contextRef="#ctx0" brushRef="#br1" timeOffset="106881.36">25666 12382 10127 0,'0'0'896'0,"0"0"-704"15,4-9-192-15,-1 2 0 0,-2-3 3344 0,0 3 640 16,-1 7 128-16,-1-10 32 0,-3 4-2064 0,0 1-416 0,-1-1-64 16,-3 1-32-16,-3 1-416 0,-3-2-64 0,-1 1-32 0,-3 1 0 15,-5 1-512-15,-1 3-96 0,-2 3-32 0,-2 1 0 16,-2 2-416-16,0 3 128 0,-1 3-128 0,0 2 0 15,-1 5 0-15,0-2 0 0,-2-1 128 0,1 4-128 16,1 1 0-16,-1 1 0 0,0 0 0 0,5-1 0 16,2 0 224-16,4 0-32 0,5-2-16 0,5-2 0 15,5-2 128-15,6-2 16 0,4-2 16 0,3 1 0 16,5-1-176-16,3-2-32 0,4-3-128 0,7-2 192 16,4-4 48-16,3-2 0 0,1-2 0 0,2-4 0 15,3-1-64-15,0-2-16 0,-1 0 0 0,3-3 0 16,1 0-160-16,-3 0 0 0,-4-2 0 0,-1 1 0 15,-3 1 0-15,-3 0 0 0,-2 0 128 0,-6-1-128 16,-4 2 0-16,-2 0 160 0,-2-1-160 0,-3 2 160 0,-3 2-16 0,1 1 0 16,-1 0 0-16,-5 9 0 0,0 0-144 0,0 0 160 15,0 0-160-15,0 0 160 0,0 0-160 0,-9 2 160 16,0 3-160-16,1 5 160 0,-1 3-32 0,0 1 0 16,-3 2 0-16,0 3 0 0,0 3 0 0,-2 3 0 15,-2 1 0-15,-1 4 0 0,0 3-128 0,-1 1 0 16,0 2 0-16,-2 3 0 0,0 3 0 0,3-2 0 15,2 2 0-15,1-4-176 0,0-2 176 0,2 1 0 16,1-1-144-16,2-2 144 0,1-4-192 0,3 2 16 16,1-2 16-16,2-3 0 15,2-2-544-15,2-6-128 0,1-4 0 0,2-4-16 16,-5-11-2416-16,13 6-496 0,0-8-80 0,5-4-9312 0</inkml:trace>
  <inkml:trace contextRef="#ctx0" brushRef="#br1" timeOffset="107294.98">26207 12442 17503 0,'0'0'1552'0,"-9"-1"-1232"0,0-1-320 0,-1 0 0 15,-3 0 5056-15,-4 2 944 0,-4 1 192 0,0 3 32 16,1 1-4832-16,0 2-976 0,-4 2-192 0,-1 2-32 16,-1 4-192-16,-1 3 0 0,-2 4 0 0,0 4 128 15,1 3-128-15,0 5 0 0,2 8 0 0,2-1 0 16,-1 1 0-16,3-2-144 0,2 0 144 0,4-3 0 15,2-3-160-15,4-1 160 0,2-5-128 0,4 0 128 16,4-3 0-16,3-5-160 0,0-1 160 0,4-2 0 0,3 0-160 16,3-3 160-16,2-4-128 0,3-2 128 0,3-3 0 0,2-1 0 15,3-4 0-15,3-2 128 0,0-5 64 0,2-1 0 16,-1-2 16-16,1 0 0 0,-1-6-16 0,2-1-16 16,-1-3 0-16,-4-2 0 0,-5-3 80 0,2-5 32 15,-1-2 0-15,-3-5 0 0,-6-2 80 0,1-1 16 16,-2-3 0-16,-2 0 0 0,0-2-144 0,-3 4-32 15,-3 0 0-15,0 5 0 0,-1 1 64 0,-4 5 16 16,-4 4 0-16,-2 2 0 0,-2 3 96 0,-3 4 0 16,-2 2 16-16,-4 2 0 0,-4 4-192 0,-2 1-32 15,-2 0-16-15,0 4 0 0,-1 0-416 0,2 4-96 16,0 1-16-16,-1 2 0 16,-2 0-1424-16,4 2-272 0,6 0-64 0,1 2-16 15,0 0-1376-15,5 1-256 0</inkml:trace>
  <inkml:trace contextRef="#ctx0" brushRef="#br1" timeOffset="107816.5">27093 12487 25791 0,'-12'-7'2304'0,"0"1"-1856"16,0-1-448-16,3 2 0 0,0 1 2496 0,9 4 416 16,-9-3 80-16,9 3 16 0,-10-2-2432 0,-1 2-576 15,1 1 0-15,-1 3 0 0,0 3 0 0,-3 3 0 16,-2 4 128-16,-3 5-128 0,-2 3 0 0,-2 4 0 15,-3 1 0-15,-3 6 0 0,-2 5 128 0,1-1 112 16,1 0 16-16,1-1 0 0,-1 1 48 0,5-1 16 16,4-2 0-16,1-1 0 0,0-2-176 0,6-1-16 15,5-1-128-15,5-2 192 0,2-3-192 0,2-2 0 16,2-3 0-16,3 0-160 0,5-5 160 0,1 0-160 16,-1-2 160-16,5 0-160 0,2-4 160 0,2-3 0 0,-1-1 0 15,3-4 0-15,3-3 256 0,4-1 16 0,-2-1 16 0,2-4 0 16,0-3 224-16,-1-1 64 0,2-2 0 15,0-2 0-15,0-2 16 0,0-2 16 0,2-2 0 0,-2 0 0 16,-2-2-176-16,0-3-48 0,-2-3 0 0,-2 0 0 16,0-2-128-16,-3-2-48 0,-3-3 0 15,-5 0 0-15,-1 1-16 0,-4 0-16 0,-4 1 0 0,-3 2 0 16,-2 0 0-16,-7 3 0 0,-5 2 0 0,-6 1 0 16,-1 2-16-16,-5 3 0 0,-5 2 0 0,-3 3 0 15,-3 1-160-15,-1 3-272 0,1 2 64 0,-1 1 16 16,1 4-1536-1,-1 0-288-15,-1 0-64 0,2 4-16 0</inkml:trace>
  <inkml:trace contextRef="#ctx0" brushRef="#br0" timeOffset="116534.29">3390 14985 33055 0,'0'-13'1472'0,"0"4"288"0,0-3-1408 0,1-3-352 0,0-3 0 0,6-1 0 16,3-4 224-16,-3 1-32 0,-7-1 0 0,4-1 0 16,3 0-192-16,0 0 128 0,-2 1-128 0,-1 1 0 0,-1 2 0 0,-1 0 0 15,0 2 0-15,-4 2 0 0,-2 2 144 0,2 1-144 16,1 0 128-16,-5 3-128 0,-4 2 320 0,2 1 0 15,8 7-16-15,-10-5 0 0,-5 0-48 0,2 2-16 16,2 1 0-16,-1 2 0 0,-3 1-240 0,-2 2 0 16,-2 0 0-16,2 3 0 0,1 0 0 0,2 2 0 15,-2 1 128-15,3 4-128 0,2 4 304 0,0 3 16 16,1 2 0-16,1 7 0 0,1 3-64 0,1 5 0 16,-1 2 0-16,2 4 0 0,-2 1-256 0,3 0 0 15,1-1 0-15,-1-1 0 0,-3-1 0 0,3-1 0 16,1 2 0-16,0 3 0 0,-1 5 0 0,-1-2 0 15,1-1 0-15,0-1 0 0,0-3 0 0,-2 0 0 16,1 0 0-16,-1-3 0 0,1-2 0 0,-2-3 0 0,-3 0 0 16,2-1 0-16,2-1 0 0,-4-1 0 0,-5-4 0 0,5-2 0 15,0 0 0-15,1-3 0 0,1-2 0 0,0-2 0 32,-1-2-368-32,1-3-176 0,0-2-32 0,0-2-16 15,-1 0-2800-15,2-2-576 0</inkml:trace>
  <inkml:trace contextRef="#ctx0" brushRef="#br0" timeOffset="116852.62">2609 15531 43199 0,'0'0'1920'0,"0"0"384"16,0 0-1856-16,0 0-448 0,0 0 0 0,0 0 0 0,11-3 192 0,4 2-64 15,2 0-128-15,1-1 192 0,2 1-192 0,2 0 0 16,4 0 0-16,1-1 0 0,1 0 0 0,0 0 144 16,4 1-16-16,1 0 0 0,1-1-128 0,-1 2 0 15,-2 0 0-15,0 0 0 0,1 0 128 0,-4 0-128 16,-1-1 0-16,-1 1 128 0,0 0-304 0,-2 1-64 15,-1-2-16-15,-3 1 0 16,0 0-672-16,1-1-144 0,1-2-16 0,-2 2-16 16,-3-2-1792-16,1 1-368 0,1-2-64 0,-3 0-10784 0</inkml:trace>
  <inkml:trace contextRef="#ctx0" brushRef="#br0" timeOffset="117354.66">4480 14588 5519 0,'0'0'240'0,"6"-9"64"0,-1-1-304 0,-1-1 0 0,-4 1 0 0,4 0 0 0,4-1 4864 0,-2 2 928 15,-3 1 176-15,-3 8 48 0,4-10-4544 0,-1 2-912 16,-3 8-176-16,0 0-48 0,0 0 144 0,0 0 32 16,0 0 0-16,0 0 0 0,-13 6 48 0,0 5 16 15,1 2 0-15,-1 3 0 0,-3 2 400 0,0 3 96 16,0 2 16-16,-1 3 0 0,0 3 64 0,-2 2 0 15,0 2 16-15,-1 3 0 0,1 5-352 0,-2 2-80 16,0 1-16-16,0 0 0 0,2-1-272 0,-1 2-48 16,-1 0-16-16,2 5 0 0,-1 1 64 0,2 3 0 0,0 2 0 15,2 3 0-15,2 0-64 0,2-1-16 0,0-3 0 16,2-1 0-16,-1-1-176 0,2-2-48 0,1-1 0 0,6-4 0 16,-1-2-144-16,3-4 0 0,3-1 0 0,2-4 0 15,1-2 0-15,4-3 0 0,0-3-192 0,4 1 192 31,3-4-448-31,0-2 16 0,-1 1 16 0,2-4 0 16,3-2-384-16,1-2-80 0,0 0-16 0,2-2 0 16,1-2-1216-16,1-2-256 0,0-3-64 0,0-2 0 15,0-1-1344-15,0-1-288 0</inkml:trace>
  <inkml:trace contextRef="#ctx0" brushRef="#br0" timeOffset="118002.47">4791 15255 11967 0,'0'0'1072'0,"-6"-7"-864"15,-1 1-208-15,2 0 0 0,5 6 7712 0,0 0 1504 16,0 0 288-16,0 0 64 0,0 0-7888 0,0 0-1680 16,0 0 0-16,0 0-352 0,0 0 352 0,0 0-176 0,3 13 176 0,0 0-128 15,1 0 128-15,0 6 0 0,-1 4-144 0,1 2 144 16,1 1 0-16,0-1 0 0,-1 2 0 0,1 0 0 16,1 2 272-16,-3 0 32 0,1-2 0 0,2-1 0 15,0-2-112-15,1-2 0 0,-1 0-16 0,1-2 0 16,-1-3-16-16,2-2 0 0,4-2 0 0,-3-1 0 15,-3-2 32-15,3 0 16 0,2-5 0 0,-1-1 0 16,-10-4 48-16,13 0 16 0,3-3 0 0,0-1 0 16,1-1-144-16,0 0-128 0,1-4 192 0,0-2-192 15,0-1 0-15,1-1 0 0,-2-1 0 0,-1 1 0 16,0-1 0-16,0 1-144 0,-2 2-16 0,-1 3 0 16,-2 6-112-16,-11 2-32 0,11-1 0 0,0 3 0 15,-11-2 144-15,9 8 32 0,-1 1 0 0,-2 2 0 16,-2 0 128-16,1-2 0 0,1 0 160 0,-1 1-160 0,-5-10 128 15,6 11-128-15,1 0 0 0,1-3 144 0,1-3-144 16,1-1 0-16,1-4 0 0,0 0 128 0,1-2 32 0,1-1 0 16,0-5 0-16,1-1 0 0,1-1 64 0,-1 0 16 15,-1-3 0-15,2 0 0 0,-1 0 48 0,-1-1 16 16,-3-3 0-16,-1 1 0 0,1 0 64 0,0-1 16 16,-1-2 0-16,-4-2 0 0,-1-1-32 0,4-2 0 15,3 0 0-15,-2-1 0 0,-3 5-160 0,1-1-48 16,2-1 0-16,-4 3 0 0,-2 2-144 0,1 0 192 15,1 1-192-15,0 2 192 0,2 1-192 0,-2 1 0 16,-1 2 0-16,-2-1 0 0,1 2-304 0,-1 0-32 16,-2 9-16-16,3-11 0 15,-2 4-1328-15,-1 7-272 0,0-13-48 0,0 5-16 16,0 8-2336-16,4-9-480 0</inkml:trace>
  <inkml:trace contextRef="#ctx0" brushRef="#br0" timeOffset="118469.58">5762 14380 34095 0,'0'0'3024'0,"0"0"-2416"0,-1-8-480 0,1 8-128 0,1-9 2464 0,-1 9 480 16,0 0 80-16,12-1 32 0,1 2-2544 0,0 1-512 16,0 5 0-16,2 3-208 0,0 3 208 0,2 6 0 15,1 2 0-15,2 5 0 0,1 0 0 0,0 4-192 16,0 2 192-16,-1 5-192 0,0 2 192 0,1 4 0 15,1 3 0-15,-1 2 0 0,-4 3 0 0,-2-1 0 16,-1 0 144-16,0 1-144 0,0-2 400 0,2 5-16 16,-2-1 0-16,2 3 0 0,-2-4 64 0,-1-1 16 15,-1 1 0-15,1-1 0 0,3-1-80 0,-5-2-32 16,-2-4 0-16,1 1 0 0,0-4-208 0,-1 1-144 0,0 1 192 16,-2 0-192-16,-2 2 128 0,-1-2-128 0,-1 0 0 15,-3-3 0-15,0 0 0 0,-4 0 0 16,-4-3 0-16,-3 0 0 0,-2-2-320 0,-4-2 0 0,-1-1-16 0,-3-2 0 31,-1-4-1040-31,3-4-208 0,0-2-32 0,2-8-16 16,2-6-1504-16,2-2-288 0,1-5-64 0</inkml:trace>
  <inkml:trace contextRef="#ctx0" brushRef="#br0" timeOffset="118936.78">6970 15150 1839 0,'0'0'160'16,"0"0"-160"-16,0 0 0 0,-3-8 0 0,-1 1 6816 0,0 0 1328 15,0-1 272-15,4 8 48 0,0-9-6800 0,0 9-1376 16,0 0-288-16,0 0 0 0,-5-9 0 0,5 9 192 0,0 0-64 16,0 0 0-16,0 0 304 0,0 0 48 0,0 0 16 15,0 0 0-15,0 0 368 0,0 0 80 0,0 0 16 0,11-4 0 16,0 0 288-16,2 2 64 0,0 2 16 0,3 0 0 15,2-2-272-15,2 1-48 0,1 0-16 0,2 1 0 16,3-3-352-16,4 0-64 0,3 1 0 0,2-1-16 16,-2-1-336-16,0 2-64 0,3-1-16 0,-2 1 0 15,-3-1-336-15,0 0-64 0,2-1 0 0,-2 2-16 32,-1 0-1424-32,0 1-288 0,0 0-48 0,-3 1-16 0,-2 2-416 15,-3 1-96-15,-1-2 0 0,0 1-16 0,-3-1 784 16,-1 0 144-16,-2 1 48 0,-4-1 0 0,-11-1-64 0,0 0 0 15,0 0 0-15</inkml:trace>
  <inkml:trace contextRef="#ctx0" brushRef="#br0" timeOffset="119233.52">6968 15428 32255 0,'0'0'2864'0,"0"0"-2288"15,-10 4-576-15,10-4 0 0,0 0 3360 0,0 0 560 16,0 0 112-16,0 0 32 16,14 0-3744-16,2 0-768 0,0 2-128 0,1 0-48 0,1-2 480 0,3-3 144 0,3 2 0 0,2-2 0 15,2 2 0-15,1-2 0 0,2 2 0 16,1 0 0-16,0-2 0 0,-1 2 0 0,0 0 144 0,-1-1-144 15,-1 2 0-15,-2-1 0 0,1 0 0 0,-2-1 0 32,-1 0-576-32,1-1 16 0,0 0 0 0,0 1 0 15,0-2-2000-15,1 1-416 0,3 1-80 0</inkml:trace>
  <inkml:trace contextRef="#ctx0" brushRef="#br0" timeOffset="120453.96">9993 14785 20271 0,'0'0'1792'0,"0"0"-1424"0,0 0-368 0,0 0 0 15,0 0 3056-15,-8 2 528 0,8-2 128 0,0 0 0 16,0 0-2880-16,0 0-592 0,0 0-112 0,0 0-128 15,-6-4 0-15,6 4 0 0,0 0 0 0,0 0 0 16,-9-7-208-16,9 7 64 0,0 0 16 0,-7-6 0 16,-2 0 128-16,0 4 0 0,9 2 128 0,-13 0-128 0,-4 0 448 15,2 1 0-15,1 2 16 0,0 1 0 0,-3-2 432 16,-1 5 64-16,-3-1 32 0,-1 3 0 0,-3 2-96 0,-1-1 0 16,-2 1-16-16,0-1 0 0,-4-1-352 15,0 0-64-15,-2 0-16 0,-3 1 0 0,-2-3-304 0,0 1-144 16,-1-1 128-16,1-1-128 0,-1 1 0 0,4 1 128 15,2-2-128-15,3 1 0 0,-1-2 128 0,5 0-128 16,1-2 128-16,1 1-128 0,2-1 0 0,1 1 0 16,-1 0 0-16,4 2 0 0,1-1 0 0,-1 0 0 15,1 1 0-15,3 0 0 0,0-1 128 0,3 0-128 16,1 0 128-16,11-5-128 0,0 0 256 0,0 0-48 16,0 0 0-16,0 0 0 0,0 0 0 0,2 11 0 0,5-3 0 15,3-1 0-15,2 0-208 0,4-2 176 0,1-2-176 16,2-1 160-16,1 1-16 0,2-2 0 0,1-1 0 15,2 2 0-15,1-2-16 0,2 0 0 0,0 0 0 16,2 0 0-16,-1 1-128 0,4 0 0 0,2 0 0 0,1-1 0 16,2 0 0-16,0 2 0 0,-3-1 0 0,-1 2 0 15,-1-1 0-15,-3 1 0 0,-3 0 0 0,-1-1 0 16,-1 1 0-16,-1-1 0 0,-3 0 0 0,-1-2 0 16,-2 0 0-16,-1 1 0 0,-1 0 0 0,-2-1 0 15,-1 0 0-15,0 2 0 0,0-1 0 0,-2 0 128 16,-11-1-128-16,11 0 160 0,0 0-160 0,-11 0 160 15,12-1-160-15,-12 1 0 0,0 0 0 0,10-1 128 16,-10 1-128-16,0 0 0 0,0 0 144 0,0 0-144 16,0 0 0-16,0 0 144 0,0 0-144 0,0 0 0 15,-14 2 0-15,-2-1 0 0,0 1 0 0,-2 0 0 0,-1 2 0 16,-1 0 0-16,-1 0 0 0,0 1 0 0,-2 1 0 0,-2-1 0 16,-1 3 0-16,1-2 0 0,-1 1 0 0,0 0 0 15,0 3-128-15,0-1 128 0,0 2 0 0,-2 0 0 16,-2-2 0-16,2 1-144 0,0 2 144 0,1 0 0 15,-3 1 0-15,3 0-128 0,-1 0 128 0,2 4-208 16,0 4 80-16,0 0 128 0,1 1-320 0,0-1 64 16,1-2 16-16,0 1 0 0,5-1-32 0,0-2-16 15,2 2 0-15,2-3 0 0,1 1 288 0,2-2 0 16,3-2-128-16,2 0 128 0,2 0 0 0,2 0 0 16,3-3 0-16,2 1 0 0,-2-11 0 0,4 13 0 15,2-1 0-15,3-2 144 0,3-1-144 0,0 0 0 16,-2-1 0-16,3 0 0 0,3 0 0 0,1 0 0 0,1-2 0 0,0 2 0 15,0-2 0-15,3 1 128 0,1-2 0 16,6-1 0-16,2 0 32 0,4 0 0 0,2 0 0 0,3 0 0 16,0-2 0-16,3 0 0 0,1-4 0 0,-1 2 0 15,-3 0-160-15,1 0 0 0,1-1 144 0,-2 0-144 16,0 1 0-16,-1 1 0 0,0 0 0 0,1 2 0 16,1-3 0-16,-1 0 0 0,-2 0 0 0,-2 0 0 15,-1-1-256-15,-3 1 16 0,-3 0 16 0,-2 0 0 16,-2-2-1344-1,-1 1-272-15,-5 0-48 0,-2-1-16 0,-3 0-736 16,-3-1-160-16,-10 3-16 0</inkml:trace>
  <inkml:trace contextRef="#ctx0" brushRef="#br0" timeOffset="121380.85">9371 16088 28671 0,'0'0'1280'0,"0"0"256"0,0 0-1232 0,0 0-304 0,-5-6 0 0,5 6 0 16,0 0 368-16,0 0 16 0,0 0 0 0,0 0 0 15,0 0 256-15,0 0 48 0,0 0 16 0,0 0 0 16,0 0 256-16,0 0 64 0,12 0 16 0,-2 3 0 16,-10-3-336-16,12 7-64 0,-4 0 0 0,-2 4-16 15,-1-1-144-15,-1 3-32 0,-1 0 0 0,-4 2 0 16,-2 2-80-16,-1 0-32 0,0-1 0 0,-2 1 0 0,-2-1 0 16,-1 0 0-16,-2-1 0 0,2-2 0 15,3-1 208-15,0-1 32 0,6-11 16 0,0 0 0 0,-4 7-144 0,4-7-16 16,0 0-16-16,0 0 0 0,0 0-160 0,0 0-16 15,11 0-16-15,-1-2 0 0,1-2-224 0,-1-4 0 16,1-2 128-16,0-3-128 0,1-2 0 0,1-2 144 16,-1 0-144-16,1 0 128 0,-1-1-128 0,1 0 0 15,0 0 0-15,0 2 128 0,-3 2-128 0,2 3 0 16,1 3 0-16,-1 2 0 0,-4 1 0 0,-8 5-176 16,10-3 176-16,-10 3-128 0,13 3 128 0,-1-1 0 15,-12-2 0-15,11 9 0 0,0 1 0 0,-3-1 0 16,-8-9 0-16,8 13 0 0,-2-2 0 0,-2 0 0 0,-4-11 0 0,3 12 0 15,-3-12 0-15,1 11 0 0,-1-11 128 0,0 0-128 16,0 12 144-16,0-12-144 0,0 0 192 0,1 10-192 16,-1-10 176-16,0 0-176 0,0 0 160 15,0 0-160-15,0 0 128 0,0 0-128 0,0 0 0 0,0 0 144 16,0 0-144-16,0 0 0 0,0 0 144 0,8-9-144 16,0 0 0-16,-2 0 128 0,1-1-128 15,-2-2 0-15,0-1 0 0,0-3 0 0,2 2 0 0,1 1 128 16,-2 0-128-16,2 0 0 0,0 1 0 0,-1 3 0 15,-1 1 0-15,-6 8 0 0,9-6 0 0,-1-1-128 16,-8 7 128-16,10-8 0 0,2 0 0 0,0 2 0 16,-3 1 0-16,1-1 144 0,1 0-144 0,-1 1 0 15,1 1 0-15,0 1 0 0,0 2 0 0,-1 0 0 16,-10 1 0-16,0 0 0 0,11 5-128 0,-2 4 128 16,1 4 0-16,-2 3 0 0,-3 2 0 0,1 3 0 0,-3 1 192 15,1 3 16-15,0-2 16 0,0 1 0 0,-1-2 160 16,1 0 48-16,2 0 0 0,-1-1 0 0,-1-3-192 0,0 0-48 15,-1 1 0-15,2-4 0 0,-1-2-192 0,1 0 176 16,0 0-176-16,1-2 160 0,-1-1-160 0,-1 1-192 16,0-5 32-16,-4-6 16 15,4 7-912-15,-4-7-176 0,3 9-48 0,-3-9 0 16,0 0-1520-16,0 0-304 0,0 0-64 0</inkml:trace>
  <inkml:trace contextRef="#ctx0" brushRef="#br0" timeOffset="122582.83">11204 14582 19343 0,'0'0'1728'0,"0"0"-1392"0,-6-4-336 16,6 4 0-16,-11-3 2928 0,11 3 512 0,-10-2 96 0,10 2 32 15,0 0-2272-15,-9 2-448 0,0 2-80 0,1 4-32 16,1 2-192-16,1 6-32 0,-1 2-16 0,3 6 0 0,2 3 176 15,-1 5 32-15,-1 1 16 0,3 4 0 0,2 1 432 0,2 2 96 16,-1 3 16-16,0 1 0 0,-2 1-416 0,-2-1-80 16,0 2 0-16,0 2-16 0,1 3-416 15,0 0-80-15,-4 3 0 0,-2 0-16 0,1-5 16 0,-1 0 0 16,1-4 0-16,-1-2 0 0,0-1-112 0,4-2-16 16,-1 1 0-16,1-3 0 0,2-3-128 0,1-3 0 15,-2 0 0-15,5-4 0 16,4-4-368-16,-1-3-48 0,1-2-16 0,2-6 0 15,-1-2-1120-15,-1-3-240 0,-7-8-32 0,9 2-16 16,-9-2-1408-16,12-4-272 0,-1-4-64 0</inkml:trace>
  <inkml:trace contextRef="#ctx0" brushRef="#br0" timeOffset="123260.06">11550 15049 6447 0,'0'0'576'0,"-9"1"-576"0,9-1 0 0,-11 2 0 16,-1 1 8256-16,5 2 1552 0,7-5 304 0,-3 11 64 15,-1-1-8256-15,4 2-1648 0,4 0-272 0,0 1-176 0,-2 0 176 16,2 1 128-16,3 4-128 0,1 4 176 0,-2-2 80 0,1 3 32 16,-2 4 0-16,0 0 0 0,2 0 96 0,-2 1 0 15,-3-1 16-15,2-1 0 0,2 0 32 0,-2-2 0 16,-2-3 0-16,2-1 0 0,-1 1-48 0,-1-1-16 16,0-5 0-16,0 0 0 0,3-3-160 0,1-2-16 15,-6-10-16-15,5 9 0 0,-5-9-176 0,12 5 128 16,-1-2-128-16,2-3 128 0,0-3-128 0,3-2 0 15,1-4 144-15,1-3-144 0,0-1 0 0,1-2 128 16,-1-4-128-16,0 0 0 0,-1-1 0 0,-1 2 0 16,-1 0 0-16,0 2 128 0,-3 3-128 0,-2 4 0 15,-2 4 0-15,-8 5-128 0,10-3 0 0,-10 3 0 16,0 0 0-16,11 4 0 0,-1 1 128 0,-10-5 0 16,12 5-144-16,0 3 144 0,-2 0 0 0,2-1 0 0,-1-2 0 15,1 1 0-15,0 1 0 0,1-1 0 0,0 1 128 0,0 1-128 16,-3 1 0-16,1 1 128 0,-2 3-128 0,1 0 0 15,1 0 0-15,-3 2 128 0,-3-1-128 0,1-1 0 16,1 0 192-16,-1-1-32 0,1 0-16 0,-2-1 0 16,0-2-16-16,2-1 0 0,2-1 0 0,-1-2 0 15,0 0 160-15,2-4 32 0,2-3 0 0,0-1 0 16,-2-1 64-16,3-1 0 0,1-3 16 0,1-2 0 16,-2-2-16-16,0-1 0 0,0-4 0 0,-1-1 0 15,-1-3-96-15,2-2-32 0,0-2 0 0,0-3 0 16,2-3-80-16,-2-3-32 0,-1-2 0 0,-1-2 0 0,1 0-144 15,1 3 0-15,-1 2 0 0,1 5 128 0,-1 2-128 16,-1 6 0-16,0 3-160 0,-3 4 160 0,-3 3-336 0,0 3 16 16,-5 7 16-16,0 0 0 15,0 0-976-15,0 0-192 0,0 0-32 0,10 0-16 16,-10 0-1600-16,11 7-320 0,-1-1-64 0</inkml:trace>
  <inkml:trace contextRef="#ctx0" brushRef="#br0" timeOffset="124828.12">12736 15599 4607 0,'0'0'400'0,"0"0"-400"0,0 0 0 0,0 0 0 16,0 0 3552-16,0 0 624 0,0 0 128 0,0 0 32 15,0 0-2416-15,0 0-496 0,0 0-80 0,0 0-32 16,0 0-96-16,0 0 0 0,0 0-16 0,0 0 0 16,0 0-304-16,0 0-64 0,0 0-16 0,0 0 0 15,0 0-64-15,-3 11-16 0,-1 0 0 0,-1-1 0 16,-1-1 272-16,-1 2 48 0,1-1 16 0,-1 3 0 15,-1 2-144-15,1 0-32 0,-1 2 0 0,0-2 0 16,-1-1-288-16,2 0-64 0,3 1-16 0,-1-1 0 16,1-2-144-16,0-2-16 0,-1 1-16 0,4-2 0 0,1-9 16 15,0 0 0-15,0 9 0 0,0-9 0 0,0 0-224 16,0 0-144-16,0 0 192 0,0 0-192 0,0 0 160 0,12-3-160 16,-3-2 128-16,-2-2-128 0,0-2 128 0,1-1-128 15,2 0 0-15,1-2 128 0,-1-3-128 0,-1 1 0 16,-1 1 0-16,2-1 128 0,2-1-128 0,-1 1 0 15,-2 1 0-15,0 3 0 0,-3 2 0 0,2 3 0 16,1-1 0-16,-9 6 0 0,12-1-144 0,-1 0 144 16,-11 1 0-16,13 0 0 0,0 1-128 0,-2 0 128 15,-11-1 0-15,15 4 0 0,-2 0 0 0,0 0-128 16,-13-4 128-16,13 5 0 0,-13-5 0 0,13 5 0 0,-13-5 0 16,0 0 0-16,0 0 0 0,8 8 0 0,-8-8 0 0,0 0 0 15,0 0 0-15,0 0 0 0,4 12 0 0,-4-12 144 16,0 0-144-16,0 0 128 0,0 0-128 0,0 0 128 15,0 0-128-15,0 0 0 0,0 0 144 0,0 0-144 16,0 0 0-16,0 0 0 0,0 0 0 0,0 0 0 16,0 0 0-16,11-6 0 0,1-1 0 0,-2-2-128 15,-2-2 128-15,1 1 0 0,1-2 0 0,-1 1 0 16,-2-4 0-16,4 3 0 0,-1 1 0 0,2 2-128 16,-1-1 128-16,0 5 0 0,1 1 0 0,0 2-128 15,-2-2 128-15,-10 4 0 0,11 1-144 0,2 2 144 16,1 1 0-16,-5 2 0 0,-9-6-144 0,8 11 144 15,1 2 0-15,-2 0 0 0,-4 0-128 0,4 0 128 16,1 1 0-16,-2 0 0 0,-2 1 0 0,-1-1 0 16,-3 2 176-16,1-3-16 0,2 0 0 0,-1 1 0 15,-2 1 64-15,2-1 16 0,0 2 0 0,1-2 0 0,-1-1-48 16,1 0-16-16,1-1 0 0,-1 2 0 0,-1-1-176 0,2-3 0 16,0 0 0-16,1-3 0 0,0 1 0 0,-5-8-304 15,0 0 48-15,7 7 16 16,-7-7-448-16,0 0-80 0,8 6-32 0,-8-6 0 15,0 0-1488-15,0 0-288 0,10-6-64 0,-2-5-9136 16,0-2-1808-16</inkml:trace>
  <inkml:trace contextRef="#ctx0" brushRef="#br0" timeOffset="125226.85">13692 14470 14735 0,'0'0'640'0,"0"0"160"0,0 0-640 0,0 0-160 0,0 0 0 0,-2 11 0 16,2-11 5584-16,-1 13 1088 0,1 1 224 0,3-3 32 16,1 1-4960-16,-1 1-1008 0,1 0-192 0,2 1-32 15,0 3 112-15,2 3 32 0,1 2 0 0,-2 7 0 0,-5 5-208 16,2 5-32-16,1 4-16 0,-2 5 0 0,0 5 32 0,-3 6 16 16,-3 2 0-16,-1 5 0 0,0 0-80 0,0 3-16 15,0-2 0-15,0-1 0 0,2 2-144 0,0-3-48 16,4-2 0-16,0-5 0 0,2-3-192 0,0 0-64 15,0-3 0-15,4-1 0 0,2-3-128 0,2-5 0 16,-1-5 0-16,3-3 0 16,4-6-1088-16,0-4-208 0,2-5-48 0</inkml:trace>
  <inkml:trace contextRef="#ctx0" brushRef="#br0" timeOffset="126978.57">3266 16952 16575 0,'0'0'1472'0,"0"0"-1168"0,0 0-304 0,5-9 0 16,-1-2 3632-16,1 0 656 0,3-2 144 0,0 0 32 0,-2 1-3376 16,2 3-656-16,1 2-144 0,-2 2-32 0,-7 5 192 0,4-10 48 15,0-1 0-15,-4 11 0 0,4-10-64 0,-2-1-16 16,-3 1 0-16,1-1 0 0,0 4 128 0,-1-5 32 15,-3-1 0-15,1-1 0 0,2-1-96 0,-3 0-16 16,-3-2 0-16,1-3 0 0,-1 2 80 0,-1-2 16 16,1-1 0-16,-3 2 0 0,1-1-48 0,3 2 0 15,1 1 0-15,-1 0 0 0,-1 3-64 0,0 1 0 16,2 2-16-16,1 2 0 0,0 3-128 0,4 6-32 16,-5-6 0-16,5 6 0 0,0 0-272 0,0 0 0 15,0 0 0-15,-9 7 0 0,2 5 0 0,-1 2 0 16,-1 4-160-16,1 3 160 0,1 4-192 0,-3 2 192 15,0 1-160-15,0 3 160 0,0 4 0 0,0 3-144 0,-2 1 144 16,-2 7 0-16,0 5 0 0,1-1 0 0,1 1 0 0,-1 0 0 16,-3 1 0-16,2-1 0 0,2 0 0 0,-2-2 128 15,-5 1 0-15,3 1 0 0,1 4 0 0,0-2 0 16,-5 1-128-16,4-4 0 0,3 0 0 0,0-4 128 16,0-5-128-16,0 1 144 0,0 1-144 0,4 1 160 15,1-2-160-15,-1-2 128 0,-1 0-128 0,2-3 128 16,4-4-128-16,0 0 0 0,-1-2-160 0,1-4 160 15,4-2-640 1,0-3-48-16,1-1 0 0,0-3 0 0,-1-5-272 16,2-2-64-16,-2-11-16 0,0 0 0 0,0 0-2224 15,0 0-432-15</inkml:trace>
  <inkml:trace contextRef="#ctx0" brushRef="#br0" timeOffset="127296.9">2597 17488 10127 0,'0'0'448'0,"0"0"96"15,0 0-544-15,0 0 0 0,0 0 0 0,0 0 0 0,0 0 6912 0,0 0 1280 16,12 0 256-16,1-1 64 0,0 1-6864 0,4 0-1376 0,1 0-272 0,3-2 0 15,0-2 272-15,2 3 112 16,2 1 0-16,2 0 16 0,5-1 112 0,-2-2 32 16,-3 2 0-16,0 1 0 0,2 1-32 0,-3 0 0 0,-4-1 0 0,2 3 0 15,-1 0-288-15,-2-1-64 0,-4 0-16 0,0 1 0 16,0 3-144-16,-1-4-272 0,-1-3 64 0,1 1 16 31,0 1-1792-31,2 1-368 0,0-4-64 0,0-2-16 16,2-2-1984-16,3-2-384 0</inkml:trace>
  <inkml:trace contextRef="#ctx0" brushRef="#br0" timeOffset="127862.25">4495 16613 13823 0,'0'0'1216'0,"0"0"-960"15,0 0-256-15,0 0 0 0,0 0 5056 0,0 0 976 16,0 0 192-16,-2-8 48 0,-4 3-4848 0,6 5-960 0,0 0-192 16,-9 0-32-16,-1 0 192 0,10 0 32 0,0 0 16 0,-11 4 0 15,0 0 224-15,2 1 32 0,2 2 16 0,-1 0 0 16,-1 2 16-16,0 3 16 0,-1 1 0 0,-1 3 0 16,-1 1-192-16,-1 2-32 15,-2 1-16-15,-1 3 0 0,-1 4-128 0,-1 4-32 0,-3 5 0 0,-1 3 0 16,0 2-144-16,-2 2-48 0,1 1 0 0,-2 3 0 15,-1 3-64-15,-2-1 0 0,-1 3-128 0,-3 0 192 16,0 1-192-16,2 1 0 0,4 4 0 0,1-3 0 16,0-7 0-16,5 0 0 0,6-4 0 0,4-2 0 15,-1-4 160-15,6 1-160 0,4 4 160 0,3 0-160 16,5-4 176-16,1 2-176 0,1 0 192 0,5-2-192 16,8-3 0-16,2-4 0 0,1-1 0 0,3-2 0 15,5 0-352-15,3-3-32 0,2-3 0 0,-1 0 0 16,-2-5-704-16,-1-1-128 0,-2 0-48 0,0-6 0 15,-4-1-1200-15,1-1-240 0,2 1-48 16,-3-3-16-16,-4-2 624 0,1-3 128 0,1 1 32 16,2-4 0-16,-1-3 96 0,0 0 32 0,-3-4 0 0,1-2-4864 15,-2-3-960-15</inkml:trace>
  <inkml:trace contextRef="#ctx0" brushRef="#br0" timeOffset="128484.71">4686 17400 19343 0,'-10'0'1728'0,"1"2"-1392"0,0 0-336 0,0 0 0 16,0-2 6000-16,9 0 1120 0,0 0 240 0,0 0 32 15,0 0-6224-15,0 0-1168 0,0 0-384 0,0 0 0 16,0 11 384-16,0-11 0 0,3 11-144 0,2 3 144 16,3 3 0-16,-1 3 0 0,1 1 0 0,0 5 144 15,0 2 112-15,0 4 0 0,0-4 16 0,-2 4 0 16,-1-1 144-16,2 0 32 0,-1 2 0 0,1-6 0 16,-1-2 48-16,0 0 16 0,-1-1 0 0,0-4 0 15,0-4-128-15,2-1-32 0,-1 0 0 0,1-4 0 16,-7-11-128-16,9 7-32 0,-9-7 0 0,13 0 0 0,0-3-192 15,0-2 0-15,0-5 0 0,0-3 0 0,1-3 0 0,-1-4 0 16,-1-3 0-16,1-1 0 0,-1 1 0 0,0-2 0 16,-2 0 0-16,1 5 0 0,-2 3 0 0,1 2 0 15,2 2 0-15,-4 7 0 0,-8 6-176 0,0 0 32 16,14 8 0-16,-4 1 0 0,-3 1 16 0,1 3 0 16,2 4 0-16,1 0 0 0,0-1 128 0,1-1 0 15,0 1 0-15,2 2-128 0,0-2 128 0,1-3 0 16,-2-1 0-16,3 1 0 0,-3 1 176 0,0-4-48 15,-3-2 0-15,0 0 0 0,1 0 48 0,-1 0 0 16,1-2 0-16,-1 1 0 0,1-1-32 0,0 0 0 16,2-1 0-16,-1 0 0 0,0 0 64 0,0 0 16 0,1-2 0 15,1-2 0-15,0-2 32 0,1 0 0 0,0-1 0 0,1-3 0 16,0-3 32-16,-1-3 16 0,2-2 0 0,0-3 0 16,-1-1-96-16,-3-3-16 15,-3-2 0-15,2 0 0 0,4 0-192 0,-6-4 128 0,-5-5-128 16,2-2 0-16,3-2 0 0,1-4 0 0,-2-6-208 0,-3 4 64 31,-1 0-224-31,2 3-32 0,-2 3-16 0,0 3 0 16,-1 2-1248-16,0 4-240 0,0 5-48 0,0 2-16 15,0 2-1296-15,-1 6-256 0,-2-4-48 0,-1 15-16 0</inkml:trace>
  <inkml:trace contextRef="#ctx0" brushRef="#br0" timeOffset="130209.95">3194 13591 11967 0,'0'0'528'15,"0"0"112"-15,0 0-512 0,0 0-128 0,0 0 0 0,0 0 0 16,0 0 3824-16,0 0 720 0,0 0 160 0,0 0 32 16,0 0-2880-16,0 0-560 0,0 0-112 0,0 0-32 0,0 0-128 0,-2 10-16 15,-1 5-16-15,3 2 0 0,3 2-304 0,0 7-64 16,1 6-16-16,2 0 0 0,0 0-272 0,2 3-48 16,1 3-16-16,0-1 0 0,-1-1-272 0,1-1 0 15,4-1 0-15,-4-3 0 0,-2-1-320 0,1-1 0 16,-1-1-16-16,0 2 0 15,-2-4-1472-15,2-1-304 0,-1-1-48 0,-1-4-16 0</inkml:trace>
  <inkml:trace contextRef="#ctx0" brushRef="#br0" timeOffset="131080.65">3560 15750 13823 0,'0'0'1216'0,"0"0"-960"0,0 0-256 0,0 0 0 16,0 0 5008-16,0 0 960 0,0 0 192 0,0 0 48 15,3-10-5152-15,0 2-1056 0,-3 8-144 0,5-9-64 16,3 1 48-16,0 1 16 0,-8 7 0 0,10-8 0 0,0 2 144 0,0 1 0 16,-10 5 0-16,10-6 0 15,-2 1 0-15,-8 5 0 0,9-5 0 0,-9 5 0 0,0 0 0 0,0 0 128 16,0 0-128-16,0 0 176 0,0 0 16 0,0 0 16 16,0 0 0-16,0 0 0 0,-7 13-208 0,-2 1 0 15,-1 1 0-15,-2 2 0 0,-4 1 0 0,-1 0-192 16,1-1 16-16,-1 3 0 0,0 1-16 0,0-2-16 15,0 1 0-15,2-3 0 0,4-2 208 0,-2 0 0 16,-4-1 0-16,6 0 0 0,9-1 192 0,-5 0 48 16,-3 2 0-16,1-1 0 0,3 0-64 0,2-1-16 15,2 0 0-15,-1-1 0 0,2-1-160 0,4-1 160 16,2 0-160-16,0 0 160 0,-5-10 64 0,9 10 16 16,4-1 0-16,0-1 0 0,-1-1-48 0,1-1-16 0,1-2 0 0,2 0 0 15,0-2-176-15,-2 0 0 0,0-2 0 16,2 0 0-16,2 0-256 0,-2 0 32 0,-3 0 0 0,1 1 0 31,1 0-1584-31,-4 1-320 0,-11-2-64 0,15 2-12032 0</inkml:trace>
  <inkml:trace contextRef="#ctx0" brushRef="#br0" timeOffset="132112.73">3279 17738 1839 0,'-18'3'160'0,"8"1"-160"0,1 1 0 0,-2-1 0 0,-4-3 4896 0,4 2 944 16,0-1 192-16,3 2 48 0,8-4-4608 0,-8 5-896 15,8-5-192-15,0 0-48 0,0 0 528 0,0 0 96 16,0 0 32-16,0 0 0 0,0 11-112 0,0-11-32 16,0 0 0-16,0 0 0 0,8 8-272 0,-8-8-64 15,11 5-16-15,-11-5 0 0,10 5 192 0,2-1 32 16,0-3 16-16,-2-1 0 0,-10 0-64 0,13-2-16 16,0 0 0-16,-1 1 0 0,0-2-208 0,-2 2-64 15,0 4 0-15,0-2 0 0,-10-1-128 0,13 1-16 16,0 2-16-16,-2 1 0 0,0 2-224 0,-2 2 0 0,-9-8 0 0,9 13 0 15,4 4 0-15,-6 0 0 0,-10 0 0 0,2 5 0 16,5 3 0-16,-4-4 0 0,-3-5 0 0,-2 3-160 16,-3 6 160-16,3-6 0 0,2-4 0 0,-5-1 0 15,-5 0 0-15,2-2 128 0,1 0-128 0,0 0 0 16,-3-3 128-16,1-1-128 0,2-3 128 0,2 0-128 16,0 0 0-16,8-5 0 0,-8 5 0 0,8-5 0 15,0 0 0-15,0 0-128 0,0 0 0 0,0 0 0 16,0 0-112-16,0 0-16 0,0 0 0 0,0 0 0 15,0 10 0-15,0-10 0 0,0 0 0 0,4 11 0 16,-4-11 256-16,8 11 0 0,1-1 0 0,-2-2-144 16,-7-8 144-16,9 9 0 0,4-1 128 0,-1 0-128 15,-12-8 0-15,11 10 128 0,1-1-128 0,-3-1 0 0,-9-8 128 16,9 7-128-16,0-1 128 0,1 1-128 0,-3 1 192 16,-7-8-48-16,3 11 0 0,1 1 0 0,2-2-144 15,-4 1 128-15,-7-3-128 0,1 3 128 0,0 4-128 0,-2 0 0 16,-3 2 0-16,-1 3 0 15,-3-1-624-15,0 4 0 0,0 3 0 0,-4 0 0 16,-4 0-672-16,3-3-144 0,1-2-32 0,0-3 0 16,-1-2 640-16,1-3 112 0,4-2 16 0,1-5-8352 15,1-1-1680-15</inkml:trace>
  <inkml:trace contextRef="#ctx0" brushRef="#br0" timeOffset="132864.13">5867 16528 16575 0,'0'0'736'0,"0"0"160"0,-8 4-720 0,8-4-176 0,0 0 0 0,0 0 0 16,0 0 3344-16,0 0 640 0,0 0 128 0,4 11 32 15,4 0-3312-15,2 1-672 0,0 1-160 0,4 1 0 16,0 2 176-16,3 1 0 0,2 1 0 0,5 2 0 15,1 2 128-15,3 0 16 0,0 2 16 0,3 0 0 16,2 3 368-16,0 1 80 0,-1 3 16 0,-1 5 0 16,0-1-224-16,1 1-64 0,-2 2 0 0,-3 1 0 15,-2 2-128-15,0 2-48 0,-2 4 0 0,-2 0 0 16,-2 2 48-16,-2 2 16 0,-2 5 0 0,-2-1 0 16,-5-2-16-16,-3-2 0 0,-1-3 0 0,-2-2 0 0,0 0-144 15,-2-2-48-15,0-2 0 0,-3 2 0 0,-1-1-192 16,-1 0 128-16,-2 0-128 0,-2 0 0 0,-1-1 0 15,1-6 0-15,-3-4 0 0,-1-1 0 0,-4-1-144 0,-1-3-128 16,-2-1-32-16,-1-2 0 16,-2-5-1360-16,-1 2-288 0,-2-1-48 0,0-5-9200 15,0-3-1824-15</inkml:trace>
  <inkml:trace contextRef="#ctx0" brushRef="#br0" timeOffset="133287.12">7219 17158 29487 0,'0'0'1296'0,"0"0"288"0,0 0-1264 0,0 0-320 0,0 0 0 0,0 0 0 15,-9 4 2624-15,9-4 480 0,0 0 96 0,0 0 0 0,13 6-2688 16,0 1-512-16,-2-2-144 0,2-1-16 0,2-1 320 0,3-1 64 15,3 1 16-15,1-1 0 0,3 1 80 0,0 0 32 16,1-3 0-16,0 0 0 0,-2 0-112 0,1 0-32 16,-1 1 0-16,-1-1 0 0,-1 0-208 0,-1 0 0 15,-1 0 0-15,-2-1 0 0,-4-1-320 0,1 2-48 16,-1 3-16-16,-1 0 0 16,-13-3-1856-16,12 4-368 0,-3-1-80 0,-9-3 0 15,0 0-768-15,12 3-160 0</inkml:trace>
  <inkml:trace contextRef="#ctx0" brushRef="#br0" timeOffset="133603.5">7286 17587 33167 0,'0'0'2944'0,"-7"6"-2352"0,-1-2-464 0,8-4-128 16,0 0 3024-16,0 0 592 0,0 0 112 0,0 0 32 15,0 0-3280-15,0 0-656 0,10 13-128 0,3-2-16 16,2-6 320-16,0 0 0 0,2-1 128 0,1 0-128 16,1 0 240-16,0-3-48 0,1-3 0 0,2 0 0 0,3 1-192 15,-2-2 144-15,1-2-144 0,2-1 128 0,2 2-128 0,1 0-192 16,-1 0 32-16,2 0 16 15,1 0-384-15,1 2-80 0,0 2-16 0,-1-3 0 16,-1-2-1680-16,1 2-320 0,1 2-80 0,-1-2-14112 16</inkml:trace>
  <inkml:trace contextRef="#ctx0" brushRef="#br0" timeOffset="134767.33">10044 16799 20271 0,'0'0'896'0,"0"0"192"15,0 0-880-15,0 0-208 0,0 0 0 0,0 0 0 0,0 0 3248 0,0 0 592 16,0 0 128-16,0 0 32 0,0 0-2592 0,0 0-528 16,0 0-112-16,0 0 0 0,0 0-48 0,0 0 0 15,0 0 0-15,0 0 0 0,0 0-160 0,0 0-48 16,0 0 0-16,-9 0 0 0,0-1 80 0,-1 2 16 16,1 2 0-16,-2 2 0 0,-4 3-320 0,1-3-64 15,-2-1-16-15,2 3 0 0,1 1 112 0,-3-1 0 16,-3-1 16-16,0 0 0 0,1 3-32 0,0-1-16 15,-2-3 0-15,2 1 0 0,-1-1-288 0,2 3 160 16,-2-1-160-16,2 1 128 0,-1-1-128 0,1-1 0 16,-1-1 0-16,1 1 0 0,-1-1 0 0,1 0 0 15,1-2 0-15,2-1 0 0,-2 1 0 0,1 1 0 0,-1 0-144 0,3-2 144 16,1 0 0-16,0-1 0 0,2-1 0 16,2 0 0-16,8 0 0 0,-8 3 0 0,-1 0 0 0,9-3 0 15,0 0 0-15,0 0-128 0,0 0 128 0,-6 7 0 16,6-7-224-16,0 0 64 0,0 0 16 0,0 0 0 15,0 12 144-15,0-12-192 0,8 11 192 0,-8-11-192 16,10 13 192-16,2-3 0 0,-1-1 0 0,2-1 0 16,-1-1 0-16,3 0 192 0,0-2-32 0,1 0-16 15,2 1-144-15,2-4 192 0,0 1-192 0,1-1 192 16,1 1-192-16,-1 0 160 0,0-2-160 0,0 1 160 16,1 1-160-16,-1 0 0 0,-3-2 0 0,2 2 0 15,-2-1 0-15,0 1 0 0,1-1 0 0,0 1 0 16,2 0 128-16,3-1-128 0,0 1 0 0,0-2 128 0,-3 2 0 15,-1-2-128-15,1 0 192 0,-1-1-64 0,-3 0-128 16,-1 2 160-16,-2-1-160 0,-2-1 160 0,-12 0-160 0,11 0 0 16,-11 0 0-16,0 0 128 0,0 0-128 0,0 0 0 15,9 5 0-15,-9-5 128 0,0 0-128 0,0 0 0 16,3 11 0-16,-3-1 0 0,-3 0 0 0,0-2 0 16,-4-1 0-16,-2 1 0 0,0-1 0 0,-2 1 0 15,1-1 0-15,-2-1 0 0,-2 1 0 0,-1-1 0 16,1 2 0-16,-3 0 0 0,-1 1 0 0,1 0 0 15,-1 2 0-15,-3-1 0 0,-5 2 0 0,0 0 0 16,1 1 0-16,-1 1 0 0,-1 2 0 0,-1 1-176 16,-1 0 176-16,1 3-128 0,0 4 128 0,1-2-160 15,-3-4 160-15,0 3-160 0,-1 4 160 0,-1-2-192 16,1-4 192-16,1 1-192 0,0 1 192 0,0 0-128 0,-1 0 128 0,2-3-128 16,2-1 128-16,2 0 0 0,2 0 0 0,2-1 0 15,1-3 0-15,3 1 0 0,2 2 0 0,3-3-128 16,0-5 128-16,4 2 0 0,2 2 0 0,1 0 0 15,2-2 0-15,3 2 0 0,3 1 0 0,-1-1 0 16,2-2 0-16,1 3 0 0,3 1 0 0,3 1 0 16,2-4 0-16,1 1 144 0,0 0-144 0,2 1 160 15,1 1 0-15,2-2 0 0,0 0 0 0,0-3 0 16,1-1 0-16,3-1 0 0,3-3 0 0,-2-1 0 16,-3-2-16-16,1 3 0 0,1 3 0 0,2-5 0 15,1-4 80-15,0 2 16 0,-1 2 0 0,0 0 0 16,-2-4-64-16,3 0-16 0,0-1 0 0,2 2 0 0,-1 0-160 15,1-1 0-15,-4 1 0 0,4 0 0 16,-1-1 0-16,0 1-256 0,0-2 64 0,0 1 16 16,-1 0-336-16,0 2-80 0,-1-2-16 0,-2-2 0 15,-1-1-304-15,-1 2-64 0,0-1-16 0,-3-2 0 16,-2-7-1280-16,0 5-256 0,-2 5-48 0,-1-1-16 16,-1-2-784-16,-3 2-144 0</inkml:trace>
  <inkml:trace contextRef="#ctx0" brushRef="#br0" timeOffset="135790.89">9439 18303 11967 0,'0'0'1072'0,"0"0"-864"16,0 0-208-16,0 0 0 0,0 0 4096 0,0 0 784 15,0 0 160-15,0 0 16 0,0 0-4000 0,0 0-800 16,0 0-256-16,0 0 128 0,0 0 384 0,0 0 96 16,0 0 16-16,5 11 0 0,-5-11 192 0,0 0 32 15,0 0 16-15,8 10 0 0,-2-3 128 0,-6-7 32 0,0 0 0 16,6 11 0-16,-2-1-96 0,-4 2-16 0,-3 0 0 16,-1-1 0-16,1 1-336 0,1 2-64 0,-2 3 0 0,1 0-16 15,-1-1-320-15,2 2-176 0,-3 2 192 0,1-1-192 16,0-4 160-16,0-1-160 0,0-1 128 0,3-1-128 15,1-2 208-15,0-1-32 0,0-9-16 0,0 0 0 16,0 0 32-16,0 0 0 0,0 0 0 0,0 0 0 16,0 0-64-16,11-2-128 0,-11 2 192 0,11-12-64 15,-2-4 0-15,1-2-128 0,2-1 192 0,0-1-64 16,0 0-128-16,-1 0 0 0,2-1 144 0,0 0-144 16,0 1 0-16,-1 5 0 0,0 3 0 0,-2 2-128 15,-3-1 128-15,2 5-208 0,0-1 80 0,-9 7 128 16,11-3-144-16,-11 3 144 0,11 0 0 0,-11 0 0 15,12 7 0-15,-2 2-128 0,-2 2 128 0,-1 0 0 16,-1 1 0-16,2 0 0 0,-3-2 0 0,1 1 0 16,-6-11 0-16,6 11 0 0,-1-2 128 0,-5-9-128 0,5 12 0 15,1-3 144-15,-6-9-144 0,0 0 128 0,0 0-128 0,0 0 160 16,0 0-160-16,0 0 160 0,0 0-160 0,0 0 160 16,0 0-160-16,0 0 160 0,0 0-16 0,0 0 0 15,0 0 0-15,0 0 0 0,9 0-144 0,-9 0 192 16,8-8-192-16,-1 2 192 0,3 1-192 0,-1 0 0 15,-1-2 0-15,-1-1 0 0,0 2 0 0,3-2 0 16,1-1 0-16,0 0 0 0,1-1 0 0,3 1 0 16,0 0 0-16,1-1 0 0,-1-2 0 0,1 0 0 15,1 2 0-15,0-2 0 0,1-2 0 0,1 2 0 16,-1 3 0-16,-3 1 0 0,-2-1 0 0,-1 4 0 16,-1 2 0-16,-1 2 0 0,-10 1 0 0,12 1 0 0,-12-1 0 15,10 9 0-15,1 2 176 0,-1 2-48 0,-2 2-128 0,1 2 192 16,0 0 0-16,0 3 0 0,-4 1 0 0,1 0 0 15,-2 1 128-15,-2-1 32 0,0-1 0 0,0 4 0 16,2 2-128-16,-3-1-32 0,-1-4 0 0,0-3 0 16,0-5-192-16,2 0 0 0,-2 0 128 0,1-1-128 15,-1-12 0-15,3 11-160 0,-3-11 32 16,2 11 0 0,-2-11-1168-16,0 0-240 0,0 0-32 0,0 0-16 0,7 9-1984 0,-7-9-400 15</inkml:trace>
  <inkml:trace contextRef="#ctx0" brushRef="#br0" timeOffset="138994.86">11445 17333 23439 0,'0'0'1024'0,"0"0"240"0,0 0-1008 0,0 0-256 0,0 0 0 0,0 0 0 15,0 0 1232-15,0 0 208 0,0 0 32 0,0 0 16 16,0 0-96-16,0 0-32 0,0 0 0 0,0 0 0 16,0 0-112-16,0 0-32 0,0 0 0 0,0 0 0 15,0 0-352-15,0 0-80 0,0 0-16 0,0 0 0 16,0 0-192-16,4 9-32 0,-4-9-16 0,2 13 0 16,-1 1-48-16,0 2-16 0,0 1 0 0,2 1 0 0,1 2-96 15,-1-1-32-15,-2 1 0 0,1 1 0 16,2 1-16-16,0-3-16 0,0-2 0 0,0 0 0 0,1 3-96 0,-1-5-16 15,-4 0 0-15,4-4 0 0,3 0 32 0,-1-2 0 16,-2 0 0-16,-4-9 0 0,8 8 16 0,1-2 0 16,-1 1 0-16,-8-7 0 0,12 1-96 0,-2-1-16 15,0 0 0-15,-10 0 0 0,12-5-128 0,0 0 0 16,0-2 144-16,-2 1-144 0,1-3 0 0,0-3 144 16,2-2-144-16,0 1 0 0,-1 0 128 0,0-3-128 15,0-4 0-15,-1 2 0 0,-2 2 0 0,2 2 0 16,-2 1 0-16,0 3 0 0,0 1 0 0,0 3 0 15,-9 6 0-15,11-2-144 0,-11 2 144 0,10 0-160 16,1 4 160-16,-1 2-160 0,-1 1 160 0,0 0-160 0,0 4 160 16,1-1-160-16,-3 1 160 0,3 2 0 0,0 1-144 0,-1 2 144 15,0-3 0-15,2 2 0 0,-1 4 0 0,0-1 0 16,1-2 0-16,-1-1 0 0,-2 0 0 0,1-1 0 16,0 2 0-16,3-1 0 0,-1-2 0 0,-2 0 0 15,-1-1 0-15,2 0 0 0,0 1 0 0,1-1 0 16,-1-7 0-16,1 0 160 0,0 0-160 0,1-1 160 15,0-3 48-15,0 2 16 0,1-3 0 0,1-1 0 16,-1-3 64-16,0 0 16 0,-1-1 0 0,0-2 0 16,-1 1 16-16,0-4 0 0,-3 0 0 0,1 0 0 15,1-2 0-15,-1-1 0 0,-1-4 0 0,1-1 0 16,2-2-64-16,-2-1-16 0,1-4 0 0,1-1 0 16,0 0-80-16,1-4-16 0,1-2 0 0,1-2 0 15,2 0-144-15,0-1 0 0,-1-2 0 0,1 2 128 0,1 4-128 16,0-1 0-16,0 2 0 0,0 4 0 0,0 3 0 0,-3 2 0 15,-2 2-128-15,0 3 128 0,-3 3-288 0,-2 2 16 16,0 2 0-16,0 3 0 16,-7 6-816-16,0 0-176 0,0 0-16 0,0 0-16 15,0 0-1056-15,0 0-208 0,0 0-32 16,6 13-16672-16</inkml:trace>
  <inkml:trace contextRef="#ctx0" brushRef="#br0" timeOffset="140491.39">12612 17670 10127 0,'0'0'896'0,"0"0"-704"15,0 0-192-15,0 0 0 0,0 0 3696 0,0 0 704 0,0 0 144 0,0 0 16 16,0 0-2736-16,0 0-544 0,0 0-128 0,0 0 0 16,0 0-400-16,5 13-80 0,-1-2-16 0,-1 1 0 15,0 1 96-15,-3 1 16 0,-2 0 0 0,1 5 0 16,1 1-32-16,0 1 0 0,-1 0 0 0,-1 1 0 15,1 3-48-15,-2-3-16 0,-1-2 0 0,1 1 0 16,-1 2 64-16,1 1 16 0,2 0 0 0,-2-5 0 16,1-5-176-16,0-1-48 0,2-1 0 0,-1-3 0 15,1-9-112-15,0 0-32 0,-1 9 0 0,1-9 0 16,0 0-160-16,0 0-32 0,0 0-16 0,0 0 0 16,0 0-48-16,10-9 0 0,-2-2 0 15,0 1 0-15,1-4 64 0,0-5 0 0,-3-3 0 0,5-3 0 16,2 2-192-16,0 1 0 0,0-3 0 0,0 3 0 0,0 2 0 15,-1 5 0-15,-2 2 0 0,1 1 0 0,-4 3-144 16,1 2 144-16,0 2 0 0,-8 5 0 0,8-5-160 16,-8 5 160-16,12 0-128 0,-12 0 128 0,11 2 0 0,-11-2-128 15,13 6 128-15,-2 0 0 0,-11-6 0 16,10 8-128-16,-10-8 128 0,11 12 0 0,-3 1 0 0,-2-3 0 16,-6-10 0-16,7 12-128 0,-3 0 128 0,-4-12 0 15,6 10 0-15,-6-10 0 0,7 8 0 0,-7-8 0 16,5 10 0-16,-5-10 128 0,0 0-128 0,0 0 0 15,0 0 0-15,0 0 0 0,4 11 0 0,-4-11 0 16,5 9 0-16,-5-9 128 0,0 0-128 0,0 0 0 16,0 0 128-16,0 0-128 0,0 0 0 0,0 0 0 15,0 0 0-15,12-5 128 0,-12 5-128 0,11-8 176 16,-2-3-176-16,1 0 192 0,-1-1-192 0,1-2 0 0,-2-3 144 16,2 0-144-16,1 0 0 0,1 0 0 0,-1 0 0 15,1 0 128-15,0 0-128 0,0 1 0 0,-2 1 0 0,0 2 0 16,0 1 0-16,0 1 0 0,0 5 0 0,-10 6 0 15,11-4 0-15,-11 4-128 0,0 0 128 0,0 0-128 16,14 7 128-16,-2 0-160 0,-3 4 160 0,0 1-160 16,0 2 160-16,-2 0-128 0,-2 2 128 0,1 1-128 15,2 1 128-15,-1-2 0 0,-1-1 0 0,1 2 0 16,-1 0 0-16,1 2 128 0,-2 0-128 0,0-1 128 16,2-1-128-16,-1 3 176 0,1 1-176 0,-2-2 192 15,-1-3-192-15,0 0 160 0,0 2-160 0,1-4 160 16,-1-2-160-16,1 0 0 0,-1 1 144 0,0 0-144 15,0-3 0-15,0 1 0 0,-2-2 0 0,2 2 0 16,-4-11 0-16,3 11 0 0,-3-11-160 0,0 0 160 16,0 0-1056-16,0 0-96 0,0 0-32 0,0 0 0 15,10-2-1376-15,-2-3-288 0,0-6-48 0</inkml:trace>
  <inkml:trace contextRef="#ctx0" brushRef="#br0" timeOffset="141371.84">13398 16687 26783 0,'0'0'1184'0,"0"0"240"0,0 0-1136 0,0 0-288 0,2-7 0 0,-2 7 0 0,4-10 928 0,-4 10 128 15,5-9 32-15,-5 9 0 0,6-9-320 0,1 3-64 16,-1-1-16-16,2 1 0 0,-1-1 288 0,-7 7 64 15,7-8 16-15,1 2 0 0,-1-1 16 0,1 1 0 16,-2 0 0-16,2 0 0 0,0-1-336 0,0 1-64 16,-1 1-16-16,1-1 0 0,0 1-352 0,1 1-80 15,2 2-16-15,-1 0 0 0,2 0-208 0,1 1 0 0,0-2 128 0,0 2-128 16,0 1 0-16,-1 0 0 0,-2-2 0 16,3 2 0-16,0 0 992 0,2 2 96 15,-2-1 32-15,-2 2 0 16,0 0-1632-16,0 1-320 0,1 2-64 0,-1 1 0 0,-4 3 896 0,0 3 0 0,-2 1 0 0,0 3 128 15,-1 1-128-15,-1 2 176 0,-2-1-176 0,2 5 192 16,-3 0-192-16,0 1 0 0,-1-1 0 0,1 0 0 16,-3 3 0-16,-2-3 128 0,-4 0-128 0,2-1 128 15,3-1-128-15,-2 2 192 0,-5-5-192 0,1 0 192 16,-3-2-192-16,1-2 160 0,0 0-160 0,-1-1 160 16,-1-1-160-16,1-1 128 0,1-2-128 0,-4 1 128 15,-2-1-128-15,1-1 0 0,2-1 144 0,0 0-144 16,1-3 0-16,2 0 0 0,0-1 0 0,2-1 0 15,1-2 0-15,0-1 0 0,0-3 0 0,9 3 0 16,-9-6 128-16,2 1-128 0,-1-3 160 0,3 1-160 16,1 1 144-16,1-2-144 0,0-1 128 0,1-2-128 0,2 1 0 15,3 1 0-15,-3 9 128 0,4-9-128 0,0 1 0 0,-4 8 0 16,9-4 0-16,1 1 0 0,-10 3 0 0,15 0 0 16,0 2 0-16,2 2 0 0,1 0 144 0,5 1-144 15,3-1 160-15,0 1-160 0,-2 1 192 0,3 1-48 16,-1-1-16-16,1 1 0 0,2 1 192 0,-3 0 48 15,-3-2 0-15,-1 3 0 0,-1-1-144 0,-2 0-32 16,-6-2 0-16,0 2 0 0,-2 0-192 0,0-1 144 16,-11-7-144-16,9 7 128 0,-1 0-320 0,0-1-64 15,-1 0 0-15,4-1-14528 16,-2-1-2912-16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Regularization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 sz="2400" smtClean="0">
                        <a:solidFill>
                          <a:schemeClr val="tx1"/>
                        </a:solidFill>
                      </a:rPr>
                      <m:t>𝐽</m:t>
                    </m:r>
                    <m:d>
                      <m:d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𝒘</m:t>
                        </m:r>
                      </m:e>
                    </m:d>
                    <m:r>
                      <a:rPr lang="x-IV_mathan" sz="2400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dPr>
                          <m:e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</a:rPr>
                              <m:t>𝒚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</a:rPr>
                              <m:t>−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</a:rPr>
                              <m:t>𝑿𝒘</m:t>
                            </m:r>
                          </m:e>
                        </m:d>
                      </m:e>
                      <m:sub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2</m:t>
                        </m:r>
                      </m:sub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2</m:t>
                        </m:r>
                      </m:sup>
                    </m:sSubSup>
                    <m:r>
                      <a:rPr lang="x-IV_mathan" sz="2400">
                        <a:solidFill>
                          <a:schemeClr val="tx1"/>
                        </a:solidFill>
                      </a:rPr>
                      <m:t>+</m:t>
                    </m:r>
                    <m:f>
                      <m:fPr>
                        <m:ctrl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x-IV_mathan" sz="2400">
                        <a:solidFill>
                          <a:schemeClr val="tx1"/>
                        </a:solidFill>
                      </a:rPr>
                      <m:t>𝜆</m:t>
                    </m:r>
                    <m:sSubSup>
                      <m:sSub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dPr>
                          <m:e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2</m:t>
                        </m:r>
                      </m:sub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2</m:t>
                        </m:r>
                      </m:sup>
                    </m:sSubSup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:r>
                  <a:rPr lang="x-IV_mathan" sz="24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=</m:t>
                        </m:r>
                        <m:f>
                          <m:fPr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fPr>
                          <m:num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den>
                        </m:f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[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𝒚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𝑇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</a:rPr>
                      <m:t>𝒚</m:t>
                    </m:r>
                    <m:r>
                      <a:rPr lang="x-IV_mathan" sz="2400" i="1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x-IV_mathan" sz="2400">
                        <a:solidFill>
                          <a:schemeClr val="tx1"/>
                        </a:solidFill>
                      </a:rPr>
                      <m:t>−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2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</a:rPr>
                      <m:t>𝒚</m:t>
                    </m:r>
                    <m:r>
                      <a:rPr lang="x-IV_mathan" sz="2400">
                        <a:solidFill>
                          <a:schemeClr val="tx1"/>
                        </a:solidFill>
                      </a:rPr>
                      <m:t>+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</a:rPr>
                      <m:t>𝑿𝒘</m:t>
                    </m:r>
                    <m:r>
                      <a:rPr lang="x-IV_mathan" sz="2400">
                        <a:solidFill>
                          <a:schemeClr val="tx1"/>
                        </a:solidFill>
                      </a:rPr>
                      <m:t>+</m:t>
                    </m:r>
                    <m:r>
                      <a:rPr lang="x-IV_mathan" sz="2400">
                        <a:solidFill>
                          <a:schemeClr val="tx1"/>
                        </a:solidFill>
                      </a:rPr>
                      <m:t>𝜆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𝑇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</a:rPr>
                      <m:t>𝒘</m:t>
                    </m:r>
                    <m:r>
                      <a:rPr lang="x-IV_mathan" sz="2400">
                        <a:solidFill>
                          <a:schemeClr val="tx1"/>
                        </a:solidFill>
                      </a:rPr>
                      <m:t>]</m:t>
                    </m:r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/>
                  <a:t>Compute gradient</a:t>
                </a:r>
              </a:p>
              <a:p>
                <a:pPr marL="0" lvl="1" indent="0" font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x-IV_mathan"/>
                      <m:t>∇</m:t>
                    </m:r>
                    <m:r>
                      <a:rPr lang="x-IV_mathan"/>
                      <m:t>𝐽</m:t>
                    </m:r>
                    <m:d>
                      <m:dPr>
                        <m:ctrlPr>
                          <a:rPr lang="x-IV_mathan" i="1"/>
                        </m:ctrlPr>
                      </m:dPr>
                      <m:e>
                        <m:r>
                          <a:rPr lang="x-IV_mathan"/>
                          <m:t>𝒘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𝜆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r>
                  <a:rPr lang="en-US" dirty="0"/>
                  <a:t>Closed form solution:</a:t>
                </a:r>
              </a:p>
              <a:p>
                <a:pPr marL="0" lvl="1" indent="0" font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r>
                          <a:rPr lang="x-IV_mathan"/>
                          <m:t>−</m:t>
                        </m:r>
                        <m:r>
                          <a:rPr lang="x-IV_mathan"/>
                          <m:t>𝑿</m:t>
                        </m:r>
                      </m:e>
                      <m:sup>
                        <m:r>
                          <a:rPr lang="x-IV_mathan"/>
                          <m:t>𝑻</m:t>
                        </m:r>
                      </m:sup>
                    </m:sSup>
                    <m:r>
                      <a:rPr lang="x-IV_mathan"/>
                      <m:t>𝒚</m:t>
                    </m:r>
                    <m:r>
                      <a:rPr lang="x-IV_mathan"/>
                      <m:t>+</m:t>
                    </m:r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r>
                          <a:rPr lang="x-IV_mathan"/>
                          <m:t>𝑿</m:t>
                        </m:r>
                      </m:e>
                      <m:sup>
                        <m:r>
                          <a:rPr lang="x-IV_mathan"/>
                          <m:t>𝑻</m:t>
                        </m:r>
                      </m:sup>
                    </m:sSup>
                    <m:r>
                      <a:rPr lang="x-IV_mathan"/>
                      <m:t>𝑿𝒘</m:t>
                    </m:r>
                    <m:r>
                      <a:rPr lang="x-IV_mathan"/>
                      <m:t>+</m:t>
                    </m:r>
                    <m:r>
                      <a:rPr lang="x-IV_mathan"/>
                      <m:t>𝜆</m:t>
                    </m:r>
                    <m:r>
                      <a:rPr lang="x-IV_mathan"/>
                      <m:t>𝒘</m:t>
                    </m:r>
                    <m:r>
                      <a:rPr lang="x-IV_mathan"/>
                      <m:t>=0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marL="0" lvl="1" indent="0" fontAlgn="ctr">
                  <a:buNone/>
                </a:pPr>
                <a:r>
                  <a:rPr lang="x-IV_mathan" dirty="0"/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r>
                          <a:rPr lang="x-IV_mathan"/>
                          <m:t>𝑿</m:t>
                        </m:r>
                      </m:e>
                      <m:sup>
                        <m:r>
                          <a:rPr lang="x-IV_mathan"/>
                          <m:t>𝑻</m:t>
                        </m:r>
                      </m:sup>
                    </m:sSup>
                    <m:r>
                      <a:rPr lang="x-IV_mathan"/>
                      <m:t>𝑿𝒘</m:t>
                    </m:r>
                    <m:r>
                      <a:rPr lang="x-IV_mathan"/>
                      <m:t>+</m:t>
                    </m:r>
                    <m:r>
                      <a:rPr lang="x-IV_mathan"/>
                      <m:t>𝜆</m:t>
                    </m:r>
                    <m:r>
                      <a:rPr lang="x-IV_mathan"/>
                      <m:t>𝒘</m:t>
                    </m:r>
                    <m:r>
                      <a:rPr lang="x-IV_mathan"/>
                      <m:t>=</m:t>
                    </m:r>
                    <m:r>
                      <a:rPr lang="x-IV_mathan" i="1"/>
                      <m:t> </m:t>
                    </m:r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r>
                          <a:rPr lang="x-IV_mathan"/>
                          <m:t>𝑿</m:t>
                        </m:r>
                      </m:e>
                      <m:sup>
                        <m:r>
                          <a:rPr lang="x-IV_mathan"/>
                          <m:t>𝑇</m:t>
                        </m:r>
                      </m:sup>
                    </m:sSup>
                    <m:r>
                      <a:rPr lang="x-IV_mathan"/>
                      <m:t>𝒚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marL="0" lvl="1" indent="0" fontAlgn="ctr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C00000"/>
                            </a:solidFill>
                          </a:rPr>
                          <m:t>(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</a:rPr>
                          <m:t>𝑿</m:t>
                        </m:r>
                      </m:e>
                      <m:sup>
                        <m:r>
                          <a:rPr lang="en-US">
                            <a:solidFill>
                              <a:srgbClr val="C00000"/>
                            </a:solidFill>
                          </a:rPr>
                          <m:t>𝑻</m:t>
                        </m:r>
                      </m:sup>
                    </m:sSup>
                    <m:r>
                      <a:rPr lang="en-US">
                        <a:solidFill>
                          <a:srgbClr val="C00000"/>
                        </a:solidFill>
                      </a:rPr>
                      <m:t>𝑿</m:t>
                    </m:r>
                    <m:r>
                      <a:rPr lang="en-US">
                        <a:solidFill>
                          <a:srgbClr val="C00000"/>
                        </a:solidFill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</a:rPr>
                      <m:t>λ</m:t>
                    </m:r>
                    <m:r>
                      <a:rPr lang="en-US">
                        <a:solidFill>
                          <a:srgbClr val="C00000"/>
                        </a:solidFill>
                      </a:rPr>
                      <m:t>)</m:t>
                    </m:r>
                    <m:r>
                      <a:rPr lang="en-US">
                        <a:solidFill>
                          <a:srgbClr val="C00000"/>
                        </a:solidFill>
                      </a:rPr>
                      <m:t>𝒘</m:t>
                    </m:r>
                    <m:r>
                      <a:rPr lang="en-US">
                        <a:solidFill>
                          <a:srgbClr val="C00000"/>
                        </a:solidFill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C00000"/>
                            </a:solidFill>
                          </a:rPr>
                          <m:t>𝑿</m:t>
                        </m:r>
                      </m:e>
                      <m:sup>
                        <m:r>
                          <a:rPr lang="en-US">
                            <a:solidFill>
                              <a:srgbClr val="C00000"/>
                            </a:solidFill>
                          </a:rPr>
                          <m:t>𝑇</m:t>
                        </m:r>
                      </m:sup>
                    </m:sSup>
                    <m:r>
                      <a:rPr lang="en-US">
                        <a:solidFill>
                          <a:srgbClr val="C00000"/>
                        </a:solidFill>
                      </a:rPr>
                      <m:t>𝒚</m:t>
                    </m:r>
                  </m:oMath>
                </a14:m>
                <a:r>
                  <a:rPr lang="en-US" b="1" i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   </a:t>
                </a:r>
                <a:r>
                  <a:rPr lang="en-US" dirty="0">
                    <a:solidFill>
                      <a:srgbClr val="C00000"/>
                    </a:solidFill>
                  </a:rPr>
                  <a:t>Not quite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C00000"/>
                            </a:solidFill>
                          </a:rPr>
                          <m:t>𝑨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</a:rPr>
                          <m:t>+7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</a:rPr>
                      <m:t>𝒛</m:t>
                    </m:r>
                    <m:r>
                      <a:rPr lang="en-US">
                        <a:solidFill>
                          <a:srgbClr val="C00000"/>
                        </a:solidFill>
                      </a:rPr>
                      <m:t>≠</m:t>
                    </m:r>
                    <m:r>
                      <a:rPr lang="en-US">
                        <a:solidFill>
                          <a:srgbClr val="C00000"/>
                        </a:solidFill>
                      </a:rPr>
                      <m:t>𝑨𝒛</m:t>
                    </m:r>
                    <m:r>
                      <a:rPr lang="en-US">
                        <a:solidFill>
                          <a:srgbClr val="C00000"/>
                        </a:solidFill>
                      </a:rPr>
                      <m:t>+7</m:t>
                    </m:r>
                    <m:r>
                      <a:rPr lang="en-US">
                        <a:solidFill>
                          <a:srgbClr val="C00000"/>
                        </a:solidFill>
                      </a:rPr>
                      <m:t>𝒛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/>
                          <m:t>(</m:t>
                        </m:r>
                        <m:r>
                          <a:rPr lang="en-US"/>
                          <m:t>𝑿</m:t>
                        </m:r>
                      </m:e>
                      <m:sup>
                        <m:r>
                          <a:rPr lang="en-US"/>
                          <m:t>𝑻</m:t>
                        </m:r>
                      </m:sup>
                    </m:sSup>
                    <m:r>
                      <a:rPr lang="en-US"/>
                      <m:t>𝑿</m:t>
                    </m:r>
                    <m:r>
                      <a:rPr lang="en-US"/>
                      <m:t>+</m:t>
                    </m:r>
                    <m:r>
                      <a:rPr lang="en-US" i="1"/>
                      <m:t> </m:t>
                    </m:r>
                    <m:r>
                      <m:rPr>
                        <m:sty m:val="p"/>
                      </m:rPr>
                      <a:rPr lang="en-US"/>
                      <m:t>λ</m:t>
                    </m:r>
                    <m:r>
                      <a:rPr lang="en-US"/>
                      <m:t>𝑰</m:t>
                    </m:r>
                    <m:r>
                      <a:rPr lang="en-US"/>
                      <m:t>)</m:t>
                    </m:r>
                    <m:r>
                      <a:rPr lang="en-US"/>
                      <m:t>𝒘</m:t>
                    </m:r>
                    <m:r>
                      <a:rPr lang="en-US"/>
                      <m:t>=</m:t>
                    </m:r>
                    <m:r>
                      <a:rPr lang="en-US" i="1"/>
                      <m:t> 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/>
                          <m:t>𝑿</m:t>
                        </m:r>
                      </m:e>
                      <m:sup>
                        <m:r>
                          <a:rPr lang="en-US"/>
                          <m:t>𝑇</m:t>
                        </m:r>
                      </m:sup>
                    </m:sSup>
                    <m:r>
                      <a:rPr lang="en-US"/>
                      <m:t>𝒚</m:t>
                    </m:r>
                  </m:oMath>
                </a14:m>
                <a:r>
                  <a:rPr lang="en-US" b="1" i="1" dirty="0"/>
                  <a:t>  </a:t>
                </a:r>
                <a:endParaRPr lang="en-US" dirty="0"/>
              </a:p>
              <a:p>
                <a:pPr marL="0" lvl="1" indent="0" fontAlgn="ctr">
                  <a:buNone/>
                </a:pPr>
                <a:r>
                  <a:rPr lang="x-IV_mathan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x-IV_mathan"/>
                      <m:t>𝒘</m:t>
                    </m:r>
                    <m:r>
                      <a:rPr lang="x-IV_mathan"/>
                      <m:t>=</m:t>
                    </m:r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d>
                          <m:dPr>
                            <m:ctrlPr>
                              <a:rPr lang="x-IV_mathan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x-IV_mathan" i="1"/>
                                </m:ctrlPr>
                              </m:sSupPr>
                              <m:e>
                                <m:r>
                                  <a:rPr lang="x-IV_mathan"/>
                                  <m:t>𝑿</m:t>
                                </m:r>
                              </m:e>
                              <m:sup>
                                <m:r>
                                  <a:rPr lang="x-IV_mathan"/>
                                  <m:t>𝑻</m:t>
                                </m:r>
                              </m:sup>
                            </m:sSup>
                            <m:r>
                              <a:rPr lang="x-IV_mathan"/>
                              <m:t>𝑿</m:t>
                            </m:r>
                            <m:r>
                              <a:rPr lang="x-IV_mathan"/>
                              <m:t>+</m:t>
                            </m:r>
                            <m:r>
                              <a:rPr lang="x-IV_mathan" i="1"/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x-IV_mathan"/>
                              <m:t>λ</m:t>
                            </m:r>
                            <m:r>
                              <a:rPr lang="x-IV_mathan"/>
                              <m:t>𝑰</m:t>
                            </m:r>
                          </m:e>
                        </m:d>
                      </m:e>
                      <m:sup>
                        <m:r>
                          <a:rPr lang="x-IV_mathan"/>
                          <m:t>−</m:t>
                        </m:r>
                        <m:r>
                          <a:rPr lang="x-IV_mathan"/>
                          <m:t>𝟏</m:t>
                        </m:r>
                      </m:sup>
                    </m:sSup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r>
                          <a:rPr lang="x-IV_mathan"/>
                          <m:t>𝑿</m:t>
                        </m:r>
                      </m:e>
                      <m:sup>
                        <m:r>
                          <a:rPr lang="x-IV_mathan"/>
                          <m:t>𝑇</m:t>
                        </m:r>
                      </m:sup>
                    </m:sSup>
                    <m:r>
                      <a:rPr lang="x-IV_mathan"/>
                      <m:t>𝒚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r>
                  <a:rPr lang="en-US" dirty="0"/>
                  <a:t>A robust solution to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invertible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45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how do we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3923E45-A612-4C2A-83F7-1132E6F6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01" y="1887541"/>
            <a:ext cx="4354017" cy="3443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4B9F7-C19D-407C-85A1-EF9980ACB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160" y="1891158"/>
            <a:ext cx="4354017" cy="3452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38091-7980-48EA-8697-5D88B3C5E6DA}"/>
              </a:ext>
            </a:extLst>
          </p:cNvPr>
          <p:cNvSpPr txBox="1"/>
          <p:nvPr/>
        </p:nvSpPr>
        <p:spPr>
          <a:xfrm>
            <a:off x="552099" y="6481755"/>
            <a:ext cx="239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Figures: Murphy, Ch 7.5</a:t>
            </a:r>
          </a:p>
        </p:txBody>
      </p:sp>
    </p:spTree>
    <p:extLst>
      <p:ext uri="{BB962C8B-B14F-4D97-AF65-F5344CB8AC3E}">
        <p14:creationId xmlns:p14="http://schemas.microsoft.com/office/powerpoint/2010/main" val="132353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769-4C67-4A9E-924B-AE9027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E641-3747-4BB3-9489-50E821D6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assumptions are we making about our parameters?</a:t>
            </a:r>
          </a:p>
        </p:txBody>
      </p:sp>
    </p:spTree>
    <p:extLst>
      <p:ext uri="{BB962C8B-B14F-4D97-AF65-F5344CB8AC3E}">
        <p14:creationId xmlns:p14="http://schemas.microsoft.com/office/powerpoint/2010/main" val="428480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769-4C67-4A9E-924B-AE9027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</p:spTree>
    <p:extLst>
      <p:ext uri="{BB962C8B-B14F-4D97-AF65-F5344CB8AC3E}">
        <p14:creationId xmlns:p14="http://schemas.microsoft.com/office/powerpoint/2010/main" val="32050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/>
                      <m:t>𝑝</m:t>
                    </m:r>
                    <m:r>
                      <m:rPr>
                        <m:lit/>
                      </m:rPr>
                      <a:rPr lang="x-IV_mathan"/>
                      <m:t>(</m:t>
                    </m:r>
                    <m:r>
                      <a:rPr lang="x-IV_mathan"/>
                      <m:t>𝜃</m:t>
                    </m:r>
                    <m:r>
                      <a:rPr lang="x-IV_mathan"/>
                      <m:t>∣</m:t>
                    </m:r>
                    <m:r>
                      <a:rPr lang="x-IV_mathan"/>
                      <m:t>𝒟</m:t>
                    </m:r>
                    <m:r>
                      <a:rPr lang="x-IV_mathan"/>
                      <m:t>)∝</m:t>
                    </m:r>
                    <m:r>
                      <a:rPr lang="x-IV_mathan"/>
                      <m:t>𝑝</m:t>
                    </m:r>
                    <m:r>
                      <a:rPr lang="x-IV_mathan"/>
                      <m:t>(</m:t>
                    </m:r>
                    <m:r>
                      <a:rPr lang="x-IV_mathan"/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/>
                          <m:t>𝜃</m:t>
                        </m:r>
                      </m:e>
                    </m:d>
                    <m:r>
                      <a:rPr lang="x-IV_mathan"/>
                      <m:t>𝑝</m:t>
                    </m:r>
                    <m:r>
                      <a:rPr lang="x-IV_mathan"/>
                      <m:t>(</m:t>
                    </m:r>
                    <m:r>
                      <a:rPr lang="x-IV_mathan"/>
                      <m:t>𝜃</m:t>
                    </m:r>
                    <m:r>
                      <a:rPr lang="x-IV_mathan"/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/>
                      <m:t>𝑝</m:t>
                    </m:r>
                    <m:r>
                      <m:rPr>
                        <m:lit/>
                      </m:rPr>
                      <a:rPr lang="x-IV_mathan"/>
                      <m:t>(</m:t>
                    </m:r>
                    <m:r>
                      <a:rPr lang="x-IV_mathan"/>
                      <m:t>𝜃</m:t>
                    </m:r>
                    <m:r>
                      <a:rPr lang="x-IV_mathan"/>
                      <m:t>∣</m:t>
                    </m:r>
                    <m:r>
                      <a:rPr lang="x-IV_mathan"/>
                      <m:t>𝒟</m:t>
                    </m:r>
                    <m:r>
                      <a:rPr lang="x-IV_mathan"/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/>
                      <m:t> </m:t>
                    </m:r>
                    <m:r>
                      <a:rPr lang="x-IV_mathan"/>
                      <m:t>𝑝</m:t>
                    </m:r>
                    <m:r>
                      <a:rPr lang="x-IV_mathan"/>
                      <m:t>(</m:t>
                    </m:r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r>
                          <a:rPr lang="x-IV_mathan"/>
                          <m:t>𝒟</m:t>
                        </m:r>
                      </m:e>
                      <m:sup>
                        <m:d>
                          <m:dPr>
                            <m:ctrlPr>
                              <a:rPr lang="x-IV_mathan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/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/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/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/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As the number of data points increases, which of the following are true?</a:t>
                </a:r>
              </a:p>
              <a:p>
                <a:pPr fontAlgn="ctr"/>
                <a:r>
                  <a:rPr lang="en-US" dirty="0"/>
                  <a:t>Select ALL that apply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MAP estimate approaches the MLE estimate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likelihood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likelihood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likelihood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7030A0"/>
                    </a:solidFill>
                  </a:rPr>
                  <a:t>posterior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7030A0"/>
                    </a:solidFill>
                  </a:rPr>
                  <a:t>posterior</a:t>
                </a:r>
              </a:p>
              <a:p>
                <a:endParaRPr lang="x-IV_matha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 l="-1130" b="-1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24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9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Price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housing price from several features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7586A-6B02-4474-A3B2-CF3B35174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1868926"/>
            <a:ext cx="7705725" cy="4429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DCA3E-3360-490B-992D-2EC7CCA6B853}"/>
              </a:ext>
            </a:extLst>
          </p:cNvPr>
          <p:cNvSpPr txBox="1"/>
          <p:nvPr/>
        </p:nvSpPr>
        <p:spPr>
          <a:xfrm>
            <a:off x="462708" y="6490869"/>
            <a:ext cx="431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Emily Fox,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59139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Price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housing price from several features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DCA3E-3360-490B-992D-2EC7CCA6B853}"/>
              </a:ext>
            </a:extLst>
          </p:cNvPr>
          <p:cNvSpPr txBox="1"/>
          <p:nvPr/>
        </p:nvSpPr>
        <p:spPr>
          <a:xfrm>
            <a:off x="462708" y="6490869"/>
            <a:ext cx="431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Emily Fox, University of Washington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E4605-CB63-4B99-9427-C54C80E1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7" y="1867993"/>
            <a:ext cx="7524012" cy="44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original objective with penalty on parameters</a:t>
            </a:r>
          </a:p>
        </p:txBody>
      </p:sp>
    </p:spTree>
    <p:extLst>
      <p:ext uri="{BB962C8B-B14F-4D97-AF65-F5344CB8AC3E}">
        <p14:creationId xmlns:p14="http://schemas.microsoft.com/office/powerpoint/2010/main" val="26146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</a:t>
            </a:r>
          </a:p>
          <a:p>
            <a:pPr marL="917575" lvl="2" indent="-457200"/>
            <a:r>
              <a:rPr lang="en-US" sz="2800" dirty="0"/>
              <a:t>P</a:t>
            </a:r>
            <a:r>
              <a:rPr lang="en-US" sz="2800" dirty="0">
                <a:solidFill>
                  <a:schemeClr val="tx1"/>
                </a:solidFill>
              </a:rPr>
              <a:t>lanned for release tonight</a:t>
            </a:r>
          </a:p>
          <a:p>
            <a:pPr marL="917575" lvl="2" indent="-457200"/>
            <a:r>
              <a:rPr lang="en-US" sz="2800" dirty="0"/>
              <a:t>Due Tue, 2/11, 11:59 pm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original objective with penalty on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4B2ED-6571-4DAB-A52A-2B894F8DC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1873828"/>
            <a:ext cx="6402883" cy="3935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25D6FA-3E51-4BCA-AB6E-2CB1E8834493}"/>
              </a:ext>
            </a:extLst>
          </p:cNvPr>
          <p:cNvSpPr txBox="1"/>
          <p:nvPr/>
        </p:nvSpPr>
        <p:spPr>
          <a:xfrm>
            <a:off x="552099" y="6481755"/>
            <a:ext cx="24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Figures: Bishop, Ch 3.1.4</a:t>
            </a:r>
          </a:p>
        </p:txBody>
      </p:sp>
    </p:spTree>
    <p:extLst>
      <p:ext uri="{BB962C8B-B14F-4D97-AF65-F5344CB8AC3E}">
        <p14:creationId xmlns:p14="http://schemas.microsoft.com/office/powerpoint/2010/main" val="287875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56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 sz="2400" smtClean="0">
                        <a:solidFill>
                          <a:schemeClr val="tx1"/>
                        </a:solidFill>
                      </a:rPr>
                      <m:t>𝐽</m:t>
                    </m:r>
                    <m:d>
                      <m:d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𝒘</m:t>
                        </m:r>
                      </m:e>
                    </m:d>
                    <m:r>
                      <a:rPr lang="x-IV_mathan" sz="2400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dPr>
                          <m:e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</a:rPr>
                              <m:t>𝒚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</a:rPr>
                              <m:t>−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</a:rPr>
                              <m:t>𝑿𝒘</m:t>
                            </m:r>
                          </m:e>
                        </m:d>
                      </m:e>
                      <m:sub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2</m:t>
                        </m:r>
                      </m:sub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2</m:t>
                        </m:r>
                      </m:sup>
                    </m:sSubSup>
                    <m:r>
                      <a:rPr lang="x-IV_mathan" sz="2400">
                        <a:solidFill>
                          <a:schemeClr val="tx1"/>
                        </a:solidFill>
                      </a:rPr>
                      <m:t>+</m:t>
                    </m:r>
                    <m:f>
                      <m:fPr>
                        <m:ctrl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x-IV_mathan" sz="2400">
                        <a:solidFill>
                          <a:schemeClr val="tx1"/>
                        </a:solidFill>
                      </a:rPr>
                      <m:t>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:r>
                  <a:rPr lang="x-IV_mathan" sz="24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=</m:t>
                        </m:r>
                        <m:f>
                          <m:fPr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fPr>
                          <m:num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den>
                        </m:f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[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𝒚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𝑇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</a:rPr>
                      <m:t>𝒚</m:t>
                    </m:r>
                    <m:r>
                      <a:rPr lang="x-IV_mathan" sz="2400" i="1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x-IV_mathan" sz="2400">
                        <a:solidFill>
                          <a:schemeClr val="tx1"/>
                        </a:solidFill>
                      </a:rPr>
                      <m:t>−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2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</a:rPr>
                      <m:t>𝒚</m:t>
                    </m:r>
                    <m:r>
                      <a:rPr lang="x-IV_mathan" sz="2400">
                        <a:solidFill>
                          <a:schemeClr val="tx1"/>
                        </a:solidFill>
                      </a:rPr>
                      <m:t>+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</a:rPr>
                      <m:t>𝑿𝒘</m:t>
                    </m:r>
                    <m:r>
                      <a:rPr lang="x-IV_mathan" sz="2400">
                        <a:solidFill>
                          <a:schemeClr val="tx1"/>
                        </a:solidFill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x-IV_mathan" sz="2400">
                        <a:solidFill>
                          <a:schemeClr val="tx1"/>
                        </a:solidFill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fontAlgn="ctr"/>
                <a:endParaRPr lang="x-IV_mathan" sz="2400" dirty="0">
                  <a:solidFill>
                    <a:schemeClr val="tx1"/>
                  </a:solidFill>
                </a:endParaRPr>
              </a:p>
              <a:p>
                <a:pPr fontAlgn="ctr"/>
                <a:r>
                  <a:rPr lang="" dirty="0"/>
                  <a:t>Probabilistic interpretation</a:t>
                </a:r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:r>
                  <a:rPr lang="en-US" sz="2400" dirty="0">
                    <a:solidFill>
                      <a:schemeClr val="tx1"/>
                    </a:solidFill>
                  </a:rPr>
                  <a:t>Laplace prior on weights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𝐿𝑎𝑝𝑙𝑎𝑐𝑒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9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47BE-1342-462C-B59D-2B0430A3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627812"/>
          </a:xfrm>
        </p:spPr>
        <p:txBody>
          <a:bodyPr/>
          <a:lstStyle/>
          <a:p>
            <a:r>
              <a:rPr lang="en-US" dirty="0"/>
              <a:t>Better fit training data with higher model complexity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E892A-AEA5-4FE1-A3AA-B02E5B55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1740991"/>
            <a:ext cx="7311742" cy="39815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E9EE55-D6AA-4B70-AE27-2F6F2F2F936F}"/>
                  </a:ext>
                </a:extLst>
              </p14:cNvPr>
              <p14:cNvContentPartPr/>
              <p14:nvPr/>
            </p14:nvContentPartPr>
            <p14:xfrm>
              <a:off x="8004600" y="485640"/>
              <a:ext cx="4089240" cy="555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E9EE55-D6AA-4B70-AE27-2F6F2F2F93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5240" y="476280"/>
                <a:ext cx="4107960" cy="55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20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pic>
        <p:nvPicPr>
          <p:cNvPr id="6" name="Picture 1" descr="8 E &#10;(회 e기」d ">
            <a:extLst>
              <a:ext uri="{FF2B5EF4-FFF2-40B4-BE49-F238E27FC236}">
                <a16:creationId xmlns:a16="http://schemas.microsoft.com/office/drawing/2014/main" id="{B547164F-B7FF-42CB-9678-EFA5E542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4" y="2127485"/>
            <a:ext cx="5200650" cy="3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AE52E4-D31C-4B64-90E8-550DB178C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fit training data with higher model complexity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DF6659-4F2A-4845-9C8F-B3BBC2D8C1B9}"/>
                  </a:ext>
                </a:extLst>
              </p14:cNvPr>
              <p14:cNvContentPartPr/>
              <p14:nvPr/>
            </p14:nvContentPartPr>
            <p14:xfrm>
              <a:off x="1918080" y="1670400"/>
              <a:ext cx="10030320" cy="300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DF6659-4F2A-4845-9C8F-B3BBC2D8C1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8720" y="1661040"/>
                <a:ext cx="10049040" cy="3025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41946E7-D61F-4765-BB92-75764FCC3ED2}"/>
              </a:ext>
            </a:extLst>
          </p:cNvPr>
          <p:cNvSpPr txBox="1">
            <a:spLocks/>
          </p:cNvSpPr>
          <p:nvPr/>
        </p:nvSpPr>
        <p:spPr>
          <a:xfrm>
            <a:off x="552099" y="5576322"/>
            <a:ext cx="10515600" cy="1151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can we deal with overfitting?  Use validation. More training data</a:t>
            </a:r>
          </a:p>
          <a:p>
            <a:r>
              <a:rPr lang="en-US" dirty="0"/>
              <a:t>What are some symptoms of overfitting?  Huge weights!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6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CFD56-1056-499E-BC09-683E6F3E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deal with overfitting?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73241-E8EA-4E45-A016-990ED9D2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0" y="1851442"/>
            <a:ext cx="5200650" cy="3560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0F8760-3E55-4B1D-9C75-FA3F4636B50B}"/>
              </a:ext>
            </a:extLst>
          </p:cNvPr>
          <p:cNvSpPr txBox="1"/>
          <p:nvPr/>
        </p:nvSpPr>
        <p:spPr>
          <a:xfrm>
            <a:off x="6296721" y="1469814"/>
            <a:ext cx="534318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validation set to detect overfitting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Collect more training data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Reduce model complexity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Lower degree polynomial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But then we might underfit </a:t>
            </a:r>
            <a:r>
              <a:rPr lang="en-US" sz="2400" dirty="0">
                <a:sym typeface="Wingdings" panose="05000000000000000000" pitchFamily="2" charset="2"/>
              </a:rPr>
              <a:t>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Try fitting to many different degrees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validation data to decide which level of model complexity to use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Penalize the weights</a:t>
            </a:r>
          </a:p>
        </p:txBody>
      </p:sp>
    </p:spTree>
    <p:extLst>
      <p:ext uri="{BB962C8B-B14F-4D97-AF65-F5344CB8AC3E}">
        <p14:creationId xmlns:p14="http://schemas.microsoft.com/office/powerpoint/2010/main" val="277790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CFD56-1056-499E-BC09-683E6F3E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symptoms of overfitting?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A63C8-FC82-40F2-8A47-13B25FD7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0" y="1851442"/>
            <a:ext cx="5200650" cy="35608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43B928-F1DC-4F47-BF68-C819D748F2E7}"/>
              </a:ext>
            </a:extLst>
          </p:cNvPr>
          <p:cNvSpPr txBox="1"/>
          <p:nvPr/>
        </p:nvSpPr>
        <p:spPr>
          <a:xfrm>
            <a:off x="6296721" y="1553173"/>
            <a:ext cx="53431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Poor validation score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HUGE weights!</a:t>
            </a:r>
          </a:p>
        </p:txBody>
      </p:sp>
    </p:spTree>
    <p:extLst>
      <p:ext uri="{BB962C8B-B14F-4D97-AF65-F5344CB8AC3E}">
        <p14:creationId xmlns:p14="http://schemas.microsoft.com/office/powerpoint/2010/main" val="296458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original objective with penalty on parameters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441DF6-B203-45C1-9C7F-A2E197DB49A8}"/>
                  </a:ext>
                </a:extLst>
              </p14:cNvPr>
              <p14:cNvContentPartPr/>
              <p14:nvPr/>
            </p14:nvContentPartPr>
            <p14:xfrm>
              <a:off x="841680" y="1733040"/>
              <a:ext cx="8975880" cy="498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441DF6-B203-45C1-9C7F-A2E197DB49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320" y="1723680"/>
                <a:ext cx="8994600" cy="50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11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optimization of our new objective: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x-IV_matha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x-IV_matha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x-IV_matha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x-IV_matha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x-IV_mathan" dirty="0"/>
              </a:p>
              <a:p>
                <a:endParaRPr lang="" dirty="0"/>
              </a:p>
              <a:p>
                <a:r>
                  <a:rPr lang="" dirty="0"/>
                  <a:t>Select ALL t</a:t>
                </a:r>
                <a:r>
                  <a:rPr lang="en-US" dirty="0"/>
                  <a:t>hat are true: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x-IV_matha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x-IV_mathan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" dirty="0"/>
                  <a:t>None of th</a:t>
                </a:r>
                <a:r>
                  <a:rPr lang="en-US" dirty="0"/>
                  <a:t>e above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I have no clue</a:t>
                </a:r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endParaRPr lang="x-IV_matha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82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Ridge Regression: 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20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7535</TotalTime>
  <Words>591</Words>
  <Application>Microsoft Office PowerPoint</Application>
  <PresentationFormat>Widescreen</PresentationFormat>
  <Paragraphs>100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Calibri</vt:lpstr>
      <vt:lpstr>Calibri Light</vt:lpstr>
      <vt:lpstr>Wingdings</vt:lpstr>
      <vt:lpstr>Office Theme</vt:lpstr>
      <vt:lpstr>Introduction to  Machine Learning</vt:lpstr>
      <vt:lpstr>Announcements</vt:lpstr>
      <vt:lpstr>Overfitting with Polynomial Linear Regression</vt:lpstr>
      <vt:lpstr>Overfitting with Polynomial Linear Regression</vt:lpstr>
      <vt:lpstr>Overfitting with Polynomial Linear Regression</vt:lpstr>
      <vt:lpstr>Overfitting with Polynomial Linear Regression</vt:lpstr>
      <vt:lpstr>Regularization</vt:lpstr>
      <vt:lpstr>Piazza Poll 1:</vt:lpstr>
      <vt:lpstr>Regularization</vt:lpstr>
      <vt:lpstr>Ridge Regression</vt:lpstr>
      <vt:lpstr>Regularization</vt:lpstr>
      <vt:lpstr>Probabilistic Interpretation</vt:lpstr>
      <vt:lpstr>MLE and MAP</vt:lpstr>
      <vt:lpstr>Coin Flipping Example</vt:lpstr>
      <vt:lpstr>Piazza Poll 2:</vt:lpstr>
      <vt:lpstr>Coin Flipping Example</vt:lpstr>
      <vt:lpstr>Housing Price Example</vt:lpstr>
      <vt:lpstr>Housing Price Example</vt:lpstr>
      <vt:lpstr>Regularization</vt:lpstr>
      <vt:lpstr>Regularization</vt:lpstr>
      <vt:lpstr>LASSO</vt:lpstr>
      <vt:lpstr>LASSO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624</cp:revision>
  <cp:lastPrinted>2019-08-27T16:33:12Z</cp:lastPrinted>
  <dcterms:created xsi:type="dcterms:W3CDTF">2018-10-11T11:39:27Z</dcterms:created>
  <dcterms:modified xsi:type="dcterms:W3CDTF">2020-02-05T16:31:16Z</dcterms:modified>
</cp:coreProperties>
</file>