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38" r:id="rId3"/>
    <p:sldId id="287" r:id="rId4"/>
    <p:sldId id="1240" r:id="rId5"/>
    <p:sldId id="1239" r:id="rId6"/>
    <p:sldId id="1242" r:id="rId7"/>
    <p:sldId id="1241" r:id="rId8"/>
    <p:sldId id="1243" r:id="rId9"/>
    <p:sldId id="1244" r:id="rId10"/>
    <p:sldId id="1245" r:id="rId11"/>
    <p:sldId id="1246" r:id="rId12"/>
  </p:sldIdLst>
  <p:sldSz cx="12192000" cy="6858000"/>
  <p:notesSz cx="9296400" cy="701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89804" autoAdjust="0"/>
  </p:normalViewPr>
  <p:slideViewPr>
    <p:cSldViewPr snapToGrid="0">
      <p:cViewPr>
        <p:scale>
          <a:sx n="75" d="100"/>
          <a:sy n="75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pbird@andrew.c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Regularization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Ridge Regression: 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2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 &amp; programming)</a:t>
            </a:r>
          </a:p>
          <a:p>
            <a:pPr marL="917575" lvl="2" indent="-457200"/>
            <a:r>
              <a:rPr lang="en-US" sz="2800" dirty="0"/>
              <a:t>Due Tomorrow, Tue 2/4, 11:59 pm</a:t>
            </a:r>
          </a:p>
          <a:p>
            <a:pPr marL="917575" lvl="2" indent="-457200"/>
            <a:r>
              <a:rPr lang="en-US" sz="2800" dirty="0"/>
              <a:t>FAQ on Piazza</a:t>
            </a:r>
          </a:p>
          <a:p>
            <a:pPr marL="917575" lvl="2" indent="-457200"/>
            <a:r>
              <a:rPr lang="en-US" sz="2800" dirty="0"/>
              <a:t>Come see us for help!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A few logistics: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Daniel for any logistic related questions, including extensions</a:t>
            </a:r>
          </a:p>
          <a:p>
            <a:pPr marL="917575" lvl="2" indent="-457200"/>
            <a:r>
              <a:rPr lang="en-US" sz="2800" dirty="0">
                <a:hlinkClick r:id="rId2"/>
              </a:rPr>
              <a:t>dpbird@andrew.cmu.edu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Public/private Piazza posts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Continuing to improve based on your feedback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8" y="994943"/>
            <a:ext cx="8972901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for linear regression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(MLE for logistic regression)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Logistic regression</a:t>
            </a:r>
          </a:p>
          <a:p>
            <a:pPr marL="917575" lvl="2" indent="-457200"/>
            <a:r>
              <a:rPr lang="en-US" sz="2800" dirty="0"/>
              <a:t>Updated lecture 5 notes on website</a:t>
            </a:r>
          </a:p>
          <a:p>
            <a:pPr marL="917575" lvl="2" indent="-457200"/>
            <a:r>
              <a:rPr lang="en-US" sz="2800" dirty="0" err="1">
                <a:solidFill>
                  <a:schemeClr val="tx1"/>
                </a:solidFill>
              </a:rPr>
              <a:t>Jupyter</a:t>
            </a:r>
            <a:r>
              <a:rPr lang="en-US" sz="2800" dirty="0">
                <a:solidFill>
                  <a:schemeClr val="tx1"/>
                </a:solidFill>
              </a:rPr>
              <a:t> notebook on website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Begin regularization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7CE8-961F-4ED8-807B-CDB3F135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D025-763D-48FE-A927-FA7D0583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Lecture 5 slides</a:t>
            </a:r>
          </a:p>
        </p:txBody>
      </p:sp>
    </p:spTree>
    <p:extLst>
      <p:ext uri="{BB962C8B-B14F-4D97-AF65-F5344CB8AC3E}">
        <p14:creationId xmlns:p14="http://schemas.microsoft.com/office/powerpoint/2010/main" val="35641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Better fit training data with higher model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E892A-AEA5-4FE1-A3AA-B02E5B55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740991"/>
            <a:ext cx="7311742" cy="39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E52E4-D31C-4B64-90E8-550DB178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fit training data with higher model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deal with overfitting?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additional symptoms of overfitting?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</p:spTree>
    <p:extLst>
      <p:ext uri="{BB962C8B-B14F-4D97-AF65-F5344CB8AC3E}">
        <p14:creationId xmlns:p14="http://schemas.microsoft.com/office/powerpoint/2010/main" val="360311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186</Words>
  <Application>Microsoft Office PowerPoint</Application>
  <PresentationFormat>Widescreen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Wingdings</vt:lpstr>
      <vt:lpstr>Arial</vt:lpstr>
      <vt:lpstr>Cambria Math</vt:lpstr>
      <vt:lpstr>Calibri</vt:lpstr>
      <vt:lpstr>Office Theme</vt:lpstr>
      <vt:lpstr>Introduction to  Machine Learning</vt:lpstr>
      <vt:lpstr>Announcements</vt:lpstr>
      <vt:lpstr>Plan</vt:lpstr>
      <vt:lpstr>Logistic Regression</vt:lpstr>
      <vt:lpstr>Overfitting with Polynomial Linear Regression</vt:lpstr>
      <vt:lpstr>Overfitting with Polynomial Linear Regression</vt:lpstr>
      <vt:lpstr>Overfitting with Polynomial Linear Regression</vt:lpstr>
      <vt:lpstr>Overfitting with Polynomial Linear Regression</vt:lpstr>
      <vt:lpstr>Regularization</vt:lpstr>
      <vt:lpstr>Regularization</vt:lpstr>
      <vt:lpstr>Regularization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612</cp:revision>
  <cp:lastPrinted>2019-08-27T16:33:12Z</cp:lastPrinted>
  <dcterms:created xsi:type="dcterms:W3CDTF">2018-10-11T11:39:27Z</dcterms:created>
  <dcterms:modified xsi:type="dcterms:W3CDTF">2020-02-03T22:23:56Z</dcterms:modified>
</cp:coreProperties>
</file>