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1241" r:id="rId2"/>
    <p:sldId id="256" r:id="rId3"/>
    <p:sldId id="338" r:id="rId4"/>
    <p:sldId id="287" r:id="rId5"/>
    <p:sldId id="1240" r:id="rId6"/>
    <p:sldId id="1239" r:id="rId7"/>
    <p:sldId id="1243" r:id="rId8"/>
    <p:sldId id="1244" r:id="rId9"/>
    <p:sldId id="1245" r:id="rId10"/>
    <p:sldId id="1255" r:id="rId11"/>
    <p:sldId id="1256" r:id="rId12"/>
    <p:sldId id="1247" r:id="rId13"/>
    <p:sldId id="1248" r:id="rId14"/>
    <p:sldId id="1246" r:id="rId15"/>
    <p:sldId id="1249" r:id="rId16"/>
    <p:sldId id="1250" r:id="rId17"/>
    <p:sldId id="1251" r:id="rId18"/>
    <p:sldId id="1242" r:id="rId19"/>
    <p:sldId id="1259" r:id="rId20"/>
    <p:sldId id="1257" r:id="rId21"/>
    <p:sldId id="1263" r:id="rId22"/>
    <p:sldId id="1258" r:id="rId23"/>
    <p:sldId id="1261" r:id="rId24"/>
    <p:sldId id="1260" r:id="rId25"/>
    <p:sldId id="1262" r:id="rId26"/>
    <p:sldId id="1264" r:id="rId27"/>
    <p:sldId id="1265" r:id="rId28"/>
    <p:sldId id="1266" r:id="rId29"/>
    <p:sldId id="1267" r:id="rId30"/>
  </p:sldIdLst>
  <p:sldSz cx="12192000" cy="6858000"/>
  <p:notesSz cx="9296400" cy="70104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89804" autoAdjust="0"/>
  </p:normalViewPr>
  <p:slideViewPr>
    <p:cSldViewPr snapToGrid="0">
      <p:cViewPr varScale="1">
        <p:scale>
          <a:sx n="75" d="100"/>
          <a:sy n="75" d="100"/>
        </p:scale>
        <p:origin x="5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6:55:14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26253 2422 15663 0,'0'0'1392'0,"0"0"-1120"0,0 0-272 0,0 0 0 0,0 0 3264 0,0 0 608 16,0 0 112-16,0 0 32 0,0 0-2032 0,0 0-416 15,0 0-80-15,4 11-16 0,-4 0-768 0,0-1-144 0,1 1-48 0,-1 0 0 16,-2 0-352-16,2 2-160 0,2 1 128 0,2 2-128 16,-1 1 480-16,2 6 16 0,3 7 0 0,1 4 0 15,-1 4 16-15,-2 1 16 0,-2 4 0 0,0-1 0 16,-1-1 128-16,-2 2 32 0,-1 2 0 0,0 0 0 16,0 1-240-16,-1 1-32 0,-2-1-16 0,0 1 0 15,1 0-256-15,-1-3-144 0,1-2 160 0,-1-3-160 16,0-3 128-16,2 1-128 0,1-3 0 0,-1-3 0 15,-2-4-208-15,4-2-144 0,1-4-32 0,0-3 0 32,1-2-1744-32,1-4-368 0,1-3-64 0,-5-9-8960 0,12-4-1792 0</inkml:trace>
  <inkml:trace contextRef="#ctx0" brushRef="#br0" timeOffset="420.88">26984 2381 8287 0,'0'0'368'0,"0"0"80"0,0 0-448 0,0 0 0 15,0 0 0-15,0 0 0 0,0 0 6768 0,0 0 1264 0,0 0 256 0,0 0 48 16,0 0-6624-16,0 0-1328 0,0 0-384 0,0 0 144 16,0 0 96-16,-5 12 16 0,-1 1 0 0,2 1 0 15,4 5 240-15,-3 3 48 0,-2 6 16 0,1 5 0 16,0 2 16-16,0 6 16 0,-1 4 0 0,1 3 0 16,0 1 16-16,0 0 0 0,-1 1 0 0,1-1 0 15,0-2-176-15,0 4-48 0,0 0 0 0,2 0 0 16,-1-2-16-16,2 2-16 0,0-3 0 0,-1-2 0 15,4-3-176-15,-2-5-48 0,0-3 0 0,0-1 0 16,0-5-128-16,0-3 0 0,0-3 0 0,2 1 128 16,1-7-304-16,-1-2-64 0,2 0-16 0,-1-5 0 15,-3-10-992 1,0 0-208-16,0 0-32 0,0 0-16 0,0 0-2352 0,10-6-480 0,1-11-80 16,-6-6-32-16</inkml:trace>
  <inkml:trace contextRef="#ctx0" brushRef="#br0" timeOffset="1068.239">25741 3448 21183 0,'0'0'1888'0,"0"0"-1504"0,-12 0-384 0,12 0 0 16,0 0 2336-16,-9 2 400 0,9-2 80 0,0 0 0 15,0 0-2112-15,0 0-416 0,0 0-96 0,1 12 0 16,6-2 224-16,-2 2 48 0,0 1 16 0,2 1 0 16,3 2 352-16,0 4 64 0,2 3 0 0,1 2 16 15,0 2 64-15,-1 6 16 0,0 5 0 0,1-2 0 16,0 3-304-16,0 2-64 0,0-1-16 0,-1 4 0 0,-3 1-432 15,1 0-176-15,2 4 128 0,1-4-128 0,-1 1 224 0,1 0-32 16,2 1-16-16,2-3 0 0,3-1 400 0,2 0 96 16,3 0 16-16,3-3 0 0,4-1-128 0,0-1-32 15,1-1 0-15,5-1 0 0,3 2-256 0,2-3-48 16,2 0-16-16,3-2 0 0,2-6-208 0,4-1 0 16,2-3 128-16,2-2-128 0,0-2 144 0,2-2-16 15,-2-8 0-15,-2-2 0 0,-1-5 64 0,3-3 0 16,6-3 0-16,0-2 0 0,-5-7 176 0,1-4 32 15,1-3 16-15,-4-3 0 0,-3-9-64 0,-3 0-16 16,-3-4 0-16,3-3 0 0,-1-5-32 0,-1-3-16 16,-4-4 0-16,0-4 0 0,-2-3-48 0,-6-3-16 0,-4-2 0 15,-4 0 0-15,-4 3-224 0,-5 4 0 0,-4 7 128 0,-4 2-128 16,-3 4 0-16,-4 5-208 0,-4 3 32 0,-3 5 16 31,-5 2-528-31,-3 4-96 0,-1 2-32 0,-3 3-14736 0,-4 6-2944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55:31.49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6369 13061 911 0,'0'0'0'0,"0"0"0"16,0 0 0-16,0 0 0 0,0 0 4736 0,0 0 848 16,0 0 176-16,0 0 48 0,0 0-3184 0,0 0-624 15,0 0-128-15,0 0-16 0,0 0-240 0,0 0-32 16,0 0-16-16,0 0 0 0,0 0-736 0,0 0-160 15,0 0-32-15,0 0 0 0,0 13-320 0,0 3-80 16,1 3-16-16,-1 1 0 0,-3 1 96 0,2 1 0 16,0 3 16-16,-1 1 0 0,0 3 64 0,1-6 16 15,1-1 0-15,-2 2 0 0,0 0 80 0,0-1 16 16,1-3 0-16,0 3 0 0,-2-4 0 0,0-1 0 0,1-1 0 16,1-1 0-16,-1 0-192 0,2-2-48 0,-1-4 0 15,1-10 0-15,0 10-96 0,0-10-32 0,0 0 0 0,0 0 0 16,0 0 112-16,0 0 32 0,0 0 0 0,0 0 0 15,0 0 208-15,0-11 32 0,0-3 16 0,1-1 0 16,1-3-192-16,1-1-32 0,3-1-16 0,-2-3 0 16,-2-1-304-16,3 1 128 0,2-1-128 0,1 2 0 15,-2-1 0-15,2 0 0 0,1 3 0 0,2 0 0 16,-2 3 0-16,3 0 0 0,-2 4 0 0,2 0-144 16,-1 0 144-16,1 0 0 0,0 5-144 0,0 2 144 15,-2-2 0-15,-1 1-144 0,-1 2 144 0,2 1 0 16,2 2 0-16,-12 2-128 0,0 0 128 0,12 0 0 15,-2 1 0-15,1 5-160 0,-1 5 160 0,-1 2-128 16,-3 2 128-16,-1 1-192 0,3 0 192 0,-5 3-192 16,-4 3 192-16,2 1 0 0,2-4 0 0,-2 2 0 0,-1-3 0 15,2 1 0-15,0-8 0 0,1 1 0 0,-3-12 0 0,1 10 0 16,-1-10 0-16,0 0 128 0,0 0-128 0,0 0 192 16,0 0-64-16,0 0 0 0,0 0 0 0,11-6 16 15,-4-6 0-15,1-1 0 0,-1-1-144 0,-2 0 192 16,-2-1-192-16,1-3 192 0,1-6-192 0,0 1 0 15,-1 0-160-15,1 3 160 0,0-1-176 0,3 2 176 16,1-2-192-16,2 5 192 0,-1 3-176 0,2 1 176 16,-4 3-160-16,2 1 160 0,3 2-176 0,0 1 176 15,0 2-192-15,2-1 192 0,-1 3-192 0,0 1 64 16,2 0 128-16,-2 2-208 0,1 2 208 0,-2 1 0 16,0 3 0-16,0 3 0 0,0 0 0 0,0 3-144 15,0 0 144-15,-1 2 0 0,-2-2 0 0,-2 5 0 0,-2 4 0 16,1 0 176-16,-3-2-176 0,-2 1 0 0,0-5 144 15,-1 3-144-15,-1-3 0 0,0-2 128 0,-3-1-128 16,2 1 0-16,2-2-160 0,-1 0-96 0,-2-3-32 0,2-10 0 31,0 0-1232-31,0 0-240 0,-4 11-48 0,4-11-16 16,0 0-1632-16,0 0-320 0,0 0-64 0</inkml:trace>
  <inkml:trace contextRef="#ctx0" brushRef="#br0" timeOffset="274.694">7284 13315 32255 0,'0'0'2864'0,"0"0"-2288"15,6 11-576-15,2 3 0 0,3 2 2368 0,-1 0 352 16,-1-3 80-16,0 1 16 0,0-2-1664 0,-2-3-320 15,-3 1-64-15,0 1 0 0,0-2-560 0,-2 0-208 16,0-1 176-16,-2 0-176 0,0-8 128 0,-2 10-128 16,2-10 0-16,-1 8 0 0,1-8 0 0,-4 6-336 15,4-6 48-15,-4 7 16 16,4-7-304-16,0 0-64 0,0 0-16 0,-10 1 0 16,-1-4-2096-16,2-2-432 0,1-4-80 0,3-4 0 0</inkml:trace>
  <inkml:trace contextRef="#ctx0" brushRef="#br0" timeOffset="458.837">7388 12887 40031 0,'0'0'1776'0,"0"0"352"0,0 0-1696 0,0 0-432 0,0 0 0 0,0 0 0 16,0 0 800-16,8-6 80 0,-8 6 16 0,0 0 0 15,0 0-720-15,0 0-176 0,0 0 0 0,0 0 0 31,0 0-320-31,0 0-112 0,0 0-16 0,0 0 0 16,0 0-1696-16,0 0-352 0,0 0-64 0,0 0-13376 0</inkml:trace>
  <inkml:trace contextRef="#ctx0" brushRef="#br0" timeOffset="773.256">7752 12800 7359 0,'0'0'320'0,"0"0"80"0,0 0-400 0,0 0 0 16,0 0 0-16,0 0 0 0,0 0 5808 0,0 0 1072 15,0 0 224-15,0 0 32 0,0 0-4976 0,6 12-1008 16,0-4-192-16,-1 1-32 0,-1 0-16 0,0 0 0 16,1 2 0-16,1-1 0 0,1 3-208 0,-1 0-32 15,0 2-16-15,-1 3 0 0,-1-1-144 0,0 4-48 16,0 0 0-16,-4 1 0 0,-2 1-224 0,-2 3-48 15,0 4-16-15,-2-1 0 0,-2-2-176 0,0 2 0 0,0-4 144 16,3 1-144-16,1-1 0 0,-1-1-288 16,-1 0 48-16,2-2 16 15,2 0-512-15,1-1-96 0,0 0-32 0,2-3 0 16,0 0-2016-16,5 1-384 0,-1 0-96 0,0-4-16 0</inkml:trace>
  <inkml:trace contextRef="#ctx0" brushRef="#br0" timeOffset="1205.819">8048 13435 37023 0,'0'0'1648'0,"0"0"336"0,0 0-1600 0,0 0-384 16,13 3 0-16,-1-3 0 0,-2-3 336 16,0 2-16-16,1-3 0 0,-2 2 0 0,-9 2-176 0,0 0-144 15,0 0 192-15,10-3-192 0,0-1 256 0,-3-2-64 16,1-4-16-16,3 3 0 0,2-5 16 0,0 0 0 15,-2-5 0-15,4 0 0 0,3-1-64 0,0 0 0 16,-1-1 0-16,2 0 0 0,1-2-128 0,1 0 0 16,0 0 0-16,-1 0 128 0,-2 2-128 0,0 1 0 15,-1 2 0-15,-3-2 0 0,-3 3 0 0,-2 5 0 16,-2-2 0-16,-2 3 0 0,-3 0 0 0,-2 9 160 16,0 0-160-16,0 0 160 0,0 0-160 0,-11-4 160 15,-4 3-160-15,-3 6 160 0,-3 0-160 0,-2 6-224 16,-3 0 48-16,0 5 16 0,-1 1 0 0,1 3 0 15,0-5 0-15,3 3 0 0,-1-1 160 0,4 2 0 16,0-1 0-16,4 0-128 0,3 2 128 0,3 1 128 16,2-4-128-16,0 2 176 0,0-2 80 0,3 0 0 0,1-1 16 15,2-2 0-15,0-2-128 0,5-2-16 0,1-1-128 16,1 0 192-16,-1-1-192 0,3 3 0 0,0-5 0 0,5-2 0 16,1 0 0-16,1 0 0 15,1-2 0-15,3 2-160 16,3-2-336-16,0-4-64 0,1-2-16 0,0 2-11296 0,-1-3-2272 0</inkml:trace>
  <inkml:trace contextRef="#ctx0" brushRef="#br0" timeOffset="1719.687">8745 13205 18431 0,'0'0'1632'0,"0"0"-1312"15,11-6-320-15,-3-3 0 0,-3-2 3232 0,-1 1 576 16,4 3 112-16,-2-1 32 0,-1-1-1824 0,-5 9-352 16,0 0-80-16,0 0-16 0,-1-9-528 0,1 9-128 15,0 0 0-15,-5-7-16 0,-3 3-496 0,-3 3-112 16,-2 1-16-16,-1 2 0 0,0 2-384 0,-2 3 0 16,-2 1 0-16,0 2 0 0,-1 1 0 0,4 2-176 15,0 0 176-15,1 4-128 0,2-4 128 0,3 0 0 16,1 0 0-16,2 1 0 0,-1 2 0 0,2 1 0 15,1 1 0-15,2 0 128 0,-1 0-128 0,2 1 0 16,1-5 0-16,2 2-128 0,2-3 128 0,1-3 0 16,2-2 0-16,1-2 0 0,2 0 128 0,3-4-128 15,2-2 160-15,0-1-160 0,3-3 208 0,-1 0-48 0,0-6-16 16,2-1 0-16,-2-2-144 0,2-1 0 0,3-2 0 0,0-2 0 16,-1-3-144-16,-2-1-16 0,-5 2 0 0,0 0 0 15,-1-3 160-15,-1 0 0 0,-2-1 0 0,-2 0 0 16,-1-2 0-16,-2 2 0 0,-4 3 0 0,1 6 0 15,-1 2 0-15,-1 13 128 0,0 0-128 0,0 0 0 16,0 0 128-16,0 0-128 0,0 0 128 0,-4 18-128 16,-1 4 0-16,0 5 0 0,-2 2 0 0,-1 2 0 15,-1 1 0-15,1 2 128 0,2 1-128 0,1-1 176 16,-1-2-176-16,2-3 128 0,-1-4-128 0,3-2 128 16,2-6-128-16,2-1 0 0,1-1 0 0,-1-3 128 15,2-1-128-15,2-1 0 0,0 0 0 0,1-2 0 0,-1 0-272 16,2-1-96-16,4-1-16 0,-2 1 0 15,1-4-2112-15,0 1-416 0,2 0-96 16,-1-2-13184-16</inkml:trace>
  <inkml:trace contextRef="#ctx0" brushRef="#br0" timeOffset="2405.787">9513 13325 31503 0,'-4'-17'1392'0,"2"6"288"0,-4-1-1344 0,3 2-336 0,-1-4 0 0,0 5 0 16,-1-2 944-16,-3 2 112 0,-3-3 32 0,1 4 0 16,-1 5-768-16,0-1-160 0,-4 1-32 0,-2 3 0 15,-2 7-128-15,-2 2 0 0,-4 1-192 0,2 3 192 16,2 1-192-16,1 6 192 0,-1 0-192 0,2-1 192 15,1 2 0-15,1-1 240 0,1-1-16 0,2-1 0 16,1 1 112-16,1-5 32 0,2 2 0 0,0-3 0 16,1 0-128-16,1 0-32 0,3-3 0 0,0 1 0 15,-1-1 0-15,2-1 0 0,4-9 0 0,-2 8 0 16,2-8 160-16,0 0 16 0,6 8 16 0,-6-8 0 16,10 2-192-16,3 1-32 0,1-2-16 0,2-1 0 15,2-4-160-15,2-1 160 0,1-1-160 0,-1-3 160 0,1-1-160 16,0 3 0-16,1-3 144 0,1 3-144 0,-4-5 0 0,3 3 144 15,3 0-144-15,-3 0 0 0,-2-2 176 16,-2-2-176-16,-1 3 160 0,-1-1-160 0,-3 2 160 0,-2 1-160 16,0-1 160-16,-2 3-160 0,-9 6 128 0,0 0-128 15,0 0 0-15,0 0 0 0,0 0 176 0,0 0-176 16,0 0 192-16,0 0-192 0,0 0 240 0,0 0-64 16,0 9-16-16,0-9 0 0,-3 10-16 0,-1 2 0 15,-1 0 0-15,0-1 0 0,-2 1-144 0,2-3 0 16,1 3 144-16,0-2-144 0,1 2 0 0,0-1 0 15,0 0 0-15,2 4 128 0,-2-1-128 0,2 2 0 16,0-1 128-16,1 5-128 0,1 3 144 0,-1 5-144 16,-1-5 192-16,3 3-192 0,4 2 128 0,-1-1-128 15,0-1 0-15,0 3 0 0,2 2 128 0,2 2-128 0,0 2 0 16,-1 0 0-16,0-1 0 0,-1-3 0 0,1-3 0 16,-2 0 0-16,-5 1 0 0,-1 0 0 0,-1-3 0 0,-1 2 0 15,-2 2 0-15,0 0 0 0,-1-1 0 0,1 0 0 16,-4-5 0-16,-1-3 0 0,-2-1 128 0,-1-4-128 15,0-1 160-15,-2-2-32 0,-3-1 0 0,0-3 0 16,-1-1 112-16,-2 0 16 0,-2-3 0 16,-2-4 0-16,1-1-256 0,-2-4 0 0,-1-2 0 0,1-5 0 15,2 0-144-15,1-1-80 0,0-5-16 0,2 0 0 16,0-1-496 0,2-3-96-16,1-5-32 0,2 0 0 0,3 0-2912 0,0 1-576 15</inkml:trace>
  <inkml:trace contextRef="#ctx0" brushRef="#br0" timeOffset="2969.988">9804 13497 10127 0,'0'0'896'0,"0"0"-704"15,0 0-192-15,0 0 0 0,12 0 4736 0,-12 0 928 16,0 0 176-16,0 0 48 0,0 0-3856 0,0 0-768 15,0 0-160-15,0 0-16 0,0 0 80 0,0 0 32 16,0 0 0-16,0 0 0 0,0 0-144 0,0 0-32 16,0 0 0-16,0 0 0 0,0 0-384 0,0 0-64 0,0 0-32 0,0 0 0 15,0 0-288-15,10 0-64 0,-10 0-16 0,0 0 0 16,0 0-176-16,13-4 0 0,3 1 144 0,-2-2-144 16,2 0 336-16,1 0 0 15,1 1 0-15,2-3 0 0,-1-1 32 0,1 2 0 0,-1-1 0 0,2-2 0 16,1 1-176-16,0 0-48 0,-2 3 0 0,-3-1 0 15,-1-2-144-15,-5 1 0 0,1 2 144 0,-2-1-144 16,0-5 0-16,-3 5 144 0,-7 6-144 0,7-9 0 16,-3-2 160-16,-2 1-160 0,0 1 128 0,-2-6-128 15,-2 4 0-15,0-3-304 0,-3-2 48 0,-1 2 16 16,0 1-144 0,-2 4-16-16,-1 3-16 0,0 1 0 0,0-1 48 0,-2 5 16 0,1 1 0 0,-2 0 0 15,0 0 192-15,1 1 160 0,-4 5-208 0,2 1 80 0,1 3-48 16,1-1 0-16,-1 1 0 0,0 2 0 0,2 1 176 0,1 0 0 15,1 1 160-15,1 2-160 0,0 2 288 16,0-1-32-16,1-1-16 0,0 1 0 0,1 1 0 16,1 1 0-16,3 4 0 0,0-4 0 0,2 1 0 0,2 1 0 15,-2-4 0-15,3 0 0 0,4 1-48 0,-3 0-16 16,-1-2 0-16,2 1 0 0,5 0-176 0,-2-2 0 16,-1 1 0-16,-1-2 128 0,0-2-128 0,1 0 0 15,1-2 0-15,0 2 0 0,0 1-272 0,2-4-48 16,0-4 0-16,2 2 0 15,2-5-336-15,0 0-80 0,5-4-16 0,1-3 0 16,1-5-1904-16,3-3-384 0,1-3-80 0,1 0-13584 0</inkml:trace>
  <inkml:trace contextRef="#ctx0" brushRef="#br0" timeOffset="4335.813">1082 8923 23039 0,'-1'17'2048'0,"1"-17"-1648"0,-4 12-400 0,-1 2 0 16,-1 5 2784-16,4 1 480 0,2 1 80 0,1 5 32 16,2-1-2368-16,1 5-480 0,1 1-80 0,1-1-32 15,4 2-96-15,-3 3-32 0,1 0 0 0,3 2 0 16,-1 0-160-16,0 4-128 0,-3-2 192 0,2 0-192 16,2-1 224-16,-2 0-64 0,-2-1-16 0,0 3 0 15,0-4-144-15,-2-3 0 0,0-5 144 0,-1 0-144 16,-2-5-272-16,1-2-128 0,1-5-32 15,-4-3 0-15,-3 1-1712 0,1-7-352 16,2-7-64-16</inkml:trace>
  <inkml:trace contextRef="#ctx0" brushRef="#br0" timeOffset="4750.295">887 9020 24879 0,'-6'-17'2208'16,"2"5"-1760"-16,-1-2-448 0,1-3 0 0,4-3 2640 0,0-1 448 16,0-2 96-16,5 2 16 0,6 3-2000 0,-1-3-400 15,1 0-80-15,2 1-16 0,1 2-400 0,0-4-96 16,0 1-16-16,0 2 0 0,2-1-192 0,2 3 0 0,1 0 0 16,1 2 0-16,-2 1 0 0,3 1-128 0,5-1 128 0,0 4 0 15,-1 1-160-15,1 5 160 0,7-3-128 0,0 7 128 16,1 0-160-16,-1 4 160 0,-2 1-192 0,-1 2 192 15,-1 1-144-15,-3 2 144 0,-4 2 0 0,-1 1-144 16,-1 1 144-16,-3 2 0 0,-6-1-144 16,0 4 144-16,-2-5 0 0,-3 4 0 0,-2 1 160 0,-2 0-160 15,-2 1 320-15,0 2-32 0,-2 0-16 0,-3 0 0 16,-4 0-80-16,-2 3-32 0,0 0 0 0,-4 0 0 16,-2-3-32-16,-2-1-128 0,-2-3 192 0,-2-2-64 15,-2-3 16-15,-1-2 0 0,-2-3 0 0,2 4 0 16,2 5-144-16,-4-4 160 0,-3-4-160 0,1 1 160 15,4 3-160-15,0-1 0 0,-2-1 0 0,4 0 0 16,3-2-288-16,2 1-96 0,4-1 0 0,2 0-16 16,1-5-1776-16,12-4-368 0,0 0-64 15</inkml:trace>
  <inkml:trace contextRef="#ctx0" brushRef="#br0" timeOffset="5153.782">1631 9686 26719 0,'0'0'2368'0,"0"0"-1888"0,-8 9-480 0,4 0 0 0,4-9 1536 0,-2 12 224 15,-1-3 32-15,3-9 16 0,0 0-912 0,0 0-176 0,0 0-32 0,0 0-16 16,0 0-304-16,0 0-64 0,0 0-16 0,0 0 0 15,0 0-80-15,0 0-16 0,0 0 0 0,0 0 0 16,4-9 48-16,-3 0 0 0,-2 0 0 0,-2 0 0 16,-2-5-48-16,0-1 0 0,0-5 0 0,-1 1 0 15,-3-2 192-15,3 1 48 0,-1 2 0 0,2-3 0 16,2 0 64-16,1 2 16 0,-2 1 0 0,0-2 0 16,3 0-128-16,1 0-32 0,0 0 0 0,1 2 0 15,2-1-144-15,1 1-16 0,-1 0-16 0,1 0 0 16,-1-1-176-16,2 1 0 0,2 0 0 0,-1 4 0 15,1 1 0-15,1 1 0 0,1 0 0 0,0 0 0 16,-1 1 0-16,2 3-192 0,2 1 64 0,2 1 128 16,3 3-400-16,1 2 32 0,2 2 16 0,5 2 0 15,2 1-496-15,0 1-112 0,-2 1 0 16,1 4-16-16,-1 1-368 0,-3-2-80 0,-4 2-16 0,-1-1 0 16,-1-1-1088-16,-4 2-224 0,-4-1-32 0</inkml:trace>
  <inkml:trace contextRef="#ctx0" brushRef="#br0" timeOffset="5425.13">1927 9355 42271 0,'0'0'1872'0,"0"0"384"0,0 0-1808 16,0 0-448-16,-3 10 0 0,3 2 0 0,3-2 192 0,0 3-48 0,-1 0-16 0,2 3 0 16,1 2-128-16,0 2 128 0,-1-1-128 0,0 0 128 15,-1-1-128-15,1-2 0 0,1-1 0 0,0 3 0 16,-1 1 0-16,0-4 0 0,0-2 0 0,-1 0 0 16,-1-2-368-16,1 1 0 0,-3-12 0 0,0 0 0 31,0 0-1808-31,0 0-384 0,0 0-64 0,0 0-13184 0</inkml:trace>
  <inkml:trace contextRef="#ctx0" brushRef="#br0" timeOffset="5608.425">1971 8910 30399 0,'-6'-4'2704'0,"-1"0"-2160"15,1 2-544-15,6 2 0 0,0 0 3392 0,0 0 576 16,0 0 128-16,0 0 0 0,0 0-2992 0,0 0-592 15,0 0-128-15,0 0-32 0,0 0-352 0,11 0-320 16,-11 0 64-16,13 1 16 16,-1-2-1984-16,0 2-400 0,0 2-64 0,-12-3-14864 0</inkml:trace>
  <inkml:trace contextRef="#ctx0" brushRef="#br0" timeOffset="5986.718">2338 9227 30639 0,'0'0'1344'0,"0"0"304"0,0 0-1328 0,11-3-320 0,-11 3 0 0,9-2 0 16,-9 2 880-16,10-4 96 0,-10 4 32 0,7-5 0 15,-7 5-240-15,0 0-64 0,0 0 0 0,0-8 0 16,-2-1-272-16,-2 1-64 0,-1-1-16 0,1 0 0 16,0 1-80-16,-3-3-16 0,-2 1 0 0,0 1 0 15,0-4-128-15,0 2-128 0,-2 5 192 0,4-1-192 16,0 1 0-16,7 6 0 0,-6-3 0 0,6 3 0 15,-11 0 0-15,2 3-176 0,1 1 32 0,-1 5 0 16,-3-1-80-16,1 5-16 0,-1 0 0 0,0 2 0 16,-1 2 112-16,0 0 128 0,0 0-208 0,1-1 80 15,-1 0 128-15,1 0 0 0,1 3 0 0,2-2-128 0,1-3 272 16,1 0 64-16,1 1 16 0,1 2 0 0,1 1 0 16,1 0 0-16,2 0 0 0,1-2 0 0,2 1-80 15,2 3-16-15,3 3 0 0,-1 2 0 0,1-2-128 0,3-2 128 16,2-3-128-16,1-2 128 0,0-2-128 0,3-2 0 15,2 0 144-15,0-4-144 0,-1-1 0 0,3-4-320 16,1 1 64-16,-2-4 16 16,-1 0-1776-16,-1 1-352 0,-2-2-80 15</inkml:trace>
  <inkml:trace contextRef="#ctx0" brushRef="#br0" timeOffset="6543.867">2487 9390 35183 0,'-13'-3'1552'0,"13"3"336"0,-10 0-1504 0,10 0-384 0,0 0 0 0,-9 0 0 16,9 0 384-16,0 0 16 0,0 0 0 0,0 0 0 0,0 0-400 0,0 0 0 16,0 0 0-16,0 0 0 0,0 0-128 0,-4-7-16 15,4 7 0-15,1-10 0 0,-1 10 144 0,7-6 0 16,-1-3 0-16,2 2-128 0,1 1 128 0,2-2-128 15,-1-4 128-15,2 3-128 0,1 3 128 0,1-4 0 16,-1-1 128-16,2-1-128 0,0-1 144 0,2 0-144 16,-1-3 192-16,-2 3-192 0,1 0 128 15,-2-1-128-15,0-2 0 0,-2 2 0 0,-3-4 224 0,0 2-64 16,0-1-16-16,-2 1 0 0,0-2 224 0,-3 4 32 16,0 1 16-16,0-2 0 0,-3-2-192 0,-3 3-32 15,-2-2-16-15,-3 7 0 0,2 3-304 0,-5 1-64 0,-3-1-16 16,-3 10 0-16,-1 3-144 0,-3 7-32 0,-4 4 0 15,0 1 0 1,2 3-32-16,-1 0-16 0,2 5 0 0,2-3 0 0,4-3 432 16,3 1 0-16,3 3 144 0,4-1-144 0,2 1 832 0,3 0 64 15,2 2 16-15,3-1 0 0,4-2-208 0,1-1-64 0,0 2 0 16,4-1 0-16,3-2-368 0,1 0-80 0,1 0 0 0,4-1-16 31,4-4-2096-31,3-2-400 0,1-4-96 0</inkml:trace>
  <inkml:trace contextRef="#ctx0" brushRef="#br0" timeOffset="11995.062">12861 12919 12895 0,'0'0'1152'0,"0"0"-928"16,0 0-224-16,5-10 0 0,1 1 3920 0,0-1 752 15,1 1 128-15,-1 0 48 0,2-1-2832 0,0 2-560 16,1-2-112-16,0 0-32 0,0 3-480 0,-1-1-80 15,-1 1-32-15,-7 7 0 0,0 0-288 0,0 0-64 0,0 0-16 0,0 0 0 16,0 0 32-16,0 0 0 0,2 12 0 0,-4 1 0 16,-5 4-48-16,-3-1 0 0,-2 2 0 0,-4 3 0 15,-1-2-80-15,-2 2 0 0,-3 0-16 0,-1 0 0 16,1 1 208-16,0-2 32 0,-3 0 16 0,2 1 0 16,-2 0 112-16,0 0 32 0,0-4 0 0,2 1 0 15,2 3-448-15,2-4-192 0,-2-1 160 0,2-1-160 16,3 0 0-16,-1-2 0 0,0-2 0 0,0 1 0 15,0-1-1216 1,1-1-176-16,2 0-32 0,-1 0-16 0,1-4-1360 0,1-2-272 16,0-1-48-16,3-3-7264 0,-1-7-1456 0</inkml:trace>
  <inkml:trace contextRef="#ctx0" brushRef="#br0" timeOffset="12210.494">12526 12897 13823 0,'0'0'608'0,"0"0"128"0,0 0-592 0,0 0-144 15,0 0 0-15,0 0 0 0,0 0 5232 0,13 3 1008 16,-1 2 208-16,0 0 32 0,-2 3-4000 0,0-2-816 16,1 3-144-16,1 2-48 0,-1-1-256 0,2 2-48 15,2 1-16-15,-1 1 0 0,2 1-352 0,1 2-80 16,-2 1-16-16,1-1 0 0,0 2-416 0,-2 1-96 16,-1 0 0-16,1 2-16 0,1 3-176 0,-2-5 0 15,-3-1 0-15,2 0 0 0,-2 2 0 0,1-4-224 16,-1 3 32-16,1-5 0 15,-2 1-560-15,0-2-96 0,-1-2-32 0,-2-2 0 16,-6-10-1424-16,7 9-304 0,-7-9-48 0,0 0-15136 0</inkml:trace>
  <inkml:trace contextRef="#ctx0" brushRef="#br0" timeOffset="12692.392">13244 13123 2751 0,'0'0'256'0,"0"0"-256"16,0 0 0-16,0 0 0 0,10 3 7024 0,-1 3 1360 15,0-1 256-15,1 0 64 0,2 2-5504 0,-3-1-1120 16,-2 1-224-16,-1 3-32 0,1 2-656 0,-2 0-128 15,-1 1-16-15,0-2-16 0,0 4-80 0,-3 2-16 16,-2-2 0-16,-1 6 0 0,1 1-240 0,0 3-48 0,-2 1-16 0,-1-1 0 16,0 4-288-16,0-2-64 0,0 2-16 15,1-2 0-15,-1 3-240 0,1-4 0 0,-1-1 128 16,0 0-128-16,-1 1 0 0,2-2 0 0,2 1 128 0,2-4-128 16,-2 1 0-16,1-5 0 0,0-1 0 0,1-2 0 31,1-1-976-31,-2-13-144 0,0 0-32 0,0 0 0 15,0 0-2496-15,0 0-496 0</inkml:trace>
  <inkml:trace contextRef="#ctx0" brushRef="#br0" timeOffset="19948.949">624 11387 23727 0,'-7'-11'1040'0,"3"1"240"0,0 0-1024 0,0 0-256 15,0-1 0-15,0 2 0 0,-1-3 1424 0,1 1 240 16,0-1 64-16,0-1 0 0,0 0 0 0,2 1 16 15,-1-4 0-15,0 2 0 0,1-2-816 0,1-1-160 0,1 0-48 0,1 4 0 16,1-2-464-16,0 0-112 0,-2 0-16 16,0 2 0-16,0 1-128 0,0 3 0 0,-2-3 0 0,2 12 0 15,0 0 160-15,0 0 0 0,-3-6 0 0,3 6 0 16,0 0 272-16,0 0 48 0,0 0 16 0,0 0 0 16,-10 2-48-16,10-2-16 0,0 0 0 0,0 0 0 15,-6 8-288-15,6-8-144 0,-4 10 160 0,4-10-160 16,0 0 256-16,-3 11-32 0,3-11-16 0,-1 10 0 15,1-10 208-15,0 0 32 0,4 12 16 0,-4-12 0 16,6 12-32-16,1-2-16 0,0 1 0 0,0 0 0 16,1-3-240-16,3 4-48 0,-1-2-128 0,0 3 192 15,2 2-192-15,1 2 0 0,2-2 0 0,0 2 0 16,2 2 0-16,-5-9 0 0,2 2 0 0,4 1 0 0,1 2 0 16,0 1 0-16,2 1 0 0,1 1 0 0,0 2 0 0,20 16 144 15,-8-4-16-15,-3-1 0 0,-2 0-128 16,-2 0 160-16,0 2-160 0,1-2 160 0,2 1-160 0,0-2 160 15,-2 0-160-15,4 0 160 0,5-2-160 0,-2 2 0 16,0 0 0-16,-1-1 128 0,1 0-128 0,-1-1 0 16,0 0 0-16,-1 2 0 0,-2-2 0 0,3 5 0 15,-2-2 144-15,1 6-144 0,-2-1 128 0,4 1-128 16,4-3 160-16,1 1-160 0,-1-1 160 0,2 0-160 16,1 0 160-16,0-3-160 0,0-4 160 0,-1 3-160 15,2 1 160-15,-1 1-160 0,-2 0 224 0,1-2-48 16,-2 0-16-16,7 3 0 0,6 1-160 0,-4 1 192 15,-4 2-192-15,2-1 192 0,0 1-192 0,-3 0 0 16,-4-1 0-16,0 0 128 0,0 2-128 0,0 1 0 16,0 4 0-16,0 0 0 0,-2 0 0 0,2 0 0 15,3 0 0-15,1-3 0 0,-2 1 0 0,5-1 0 0,-2 1 128 16,-1-5-128-16,-2-2 0 0,0-1 0 0,1 1 0 0,1-2 0 16,2 2 0-16,1 3 0 0,0-3 0 0,1 1 0 15,1-1 0-15,-1 2 128 0,-2 3-128 0,-1-2 0 16,0-3 0-16,-2 2 0 0,-2-1 128 0,2 1-128 15,0-4 0-15,2 1 0 0,3 1 144 0,0 1-144 16,-1-1 0-16,-2 5 144 0,2 1-144 0,-3 1 0 16,-3-4 128-16,0 0-128 0,1-3 0 0,-1-2 0 15,2-2 0-15,2 0 0 0,3 0 0 0,3-1 0 16,-1 0 128-16,0-1-128 0,-5 2 0 0,-1-1 0 16,-1 0 0-16,-2 1 0 0,-2 1 0 0,4 3 0 0,3 0 0 15,-2 0 0-15,-1-2 0 0,1 0 0 0,3-1 0 16,-2 0 0-16,-1 1 0 0,-1 0 0 15,-2-2 0-15,-1 1 0 0,-2 2 0 0,-1 0 0 0,1 0 0 0,-1 3 0 16,1 0 0-16,-2 2 0 0,-1 0 0 0,6-2 0 16,6-1 0-16,-3 1 0 0,-3-2 128 0,-1 1-128 15,-2-4 0-15,-2 0 0 0,0-2 0 0,0 0 0 16,-3-2 0-16,-1 2 0 0,3 1 0 16,-1 1 0-16,-2 2 0 0,1-2 0 0,4-1 0 0,-4 0 0 15,-3 0 0-15,0 0 0 0,1 1 0 0,-2-1 0 16,2-1 0-16,-2-2 0 0,-4-1 128 0,1-1-128 15,-1 0 0-15,-1 1 0 0,-1-4 128 0,2 3-128 16,0-2 0-16,0 1 0 0,-1 1 0 0,2-1 0 0,3 1 0 16,0 0 0-16,0 0 0 0,0-1 0 0,0 0 0 15,0-2 0-15,1-1 0 0,-2 0 0 0,1-2 0 0,-2 1 0 16,0-1 128-16,-1 1-128 0,-3 0 0 0,-1-5 0 16,0 2 0-16,-1 0 160 0,3-3-160 0,-3 2 128 15,1-2-128-15,0 1 0 0,-1-1 0 0,1-1 0 16,-2 0 0-16,2 1 0 0,0-2 0 0,0 0 0 15,-3 0 0-15,4-1 0 0,0 2 0 0,-1 1 0 16,-1-3 0-16,-2 1 0 0,-2 0 0 0,-1 1 0 16,2-2 0-16,-1 1 0 0,-2 1 0 0,1 0 0 15,-5-1 0-15,0 0 0 0,0-2 128 0,-1-1-128 16,-1 0 0-16,-1-1 0 0,-7-8 144 0,9 11-144 16,-2-5 128-16,-7-6-128 0,8 8 128 0,-8-8-128 15,0 0 128-15,0 0-128 0,0 0 128 0,0 0-128 16,0 0 208-16,0 0-16 0,0 0-16 0,0 0 0 0,0 0-48 15,0 0-128-15,0 0 192 0,0 0-64 0,0 0-128 0,5-8 0 16,-4-5 144-16,-2-1-144 0,1 1 192 0,-4-3-48 16,-1-5 0-16,-2 2 0 0,1 0-144 0,-1 1 0 15,0-1 144-15,-1 0-144 0,0 0 0 0,-3 2 0 16,1-1 0-16,1-1 128 0,0 1-128 0,2 0 0 16,2 0 128-16,-2-2-128 0,-2 1 0 0,-1-1 144 15,-2-1-144-15,3-1 0 0,1 1 0 0,-1-1 0 16,-4-2 0-16,0 1 0 0,1 0 0 0,1 0 0 15,-1 3 0-15,0-4 0 0,2 1-160 0,-3 2 160 16,0 2-160-16,1 1 160 0,1 0-128 0,1 2 128 16,0 2 0-16,2 2-144 0,1 2 144 0,1-1-208 15,-1 1 80-15,1 1 128 0,0 0-272 0,4 1 64 0,2 8 16 16,-3-9 0-16,1 2 192 0,2 7-192 0,0-8 192 0,0 8-192 16,0 0 192-16,0 0-192 0,0 0 192 0,0 0-192 15,0 0 48-15,0 0 16 0,10 0 0 0,2 7 0 16,1-1-48-16,0 5 0 0,-1 2 0 0,1 0 0 15,2 3 32-15,0 2 0 0,-2 1 0 0,1 2 0 16,3 0-48-16,1 1 0 0,0 0 0 0,-1 1 0 16,-1-3 192-16,0 0-192 0,-1 1 192 0,0 0-192 15,-1 0 192-15,0-1 0 0,-1 0 0 0,0-2-128 16,-1 1 128-16,0-6 0 0,-2 2 0 0,2 1 0 16,0 0 0-16,-2-2 0 0,1-1 0 0,0 0 0 15,0-1 0-15,-2-1 0 0,-2-1 0 0,0-1 0 16,2 1 0-16,-1-2 0 0,-8-8 0 0,5 9 128 0,-1-1-128 15,-4-8 0-15,3 10 0 0,-3-10 0 0,1 9 0 0,-1-9 128 16,0 12-128-16,0-12 0 0,-4 11 0 0,0-1 144 16,4-10-144-16,-6 9 0 0,-1-1 240 15,0 0-64-15,-2-2-16 0,-1-1 0 0,0-1 0 0,0 2 0 16,-4-4 0-16,1 2 0 0,0 0 16 0,-1 0 0 16,-3 0 0-16,-1 2 0 0,-3 0-16 0,0 0 0 15,-1-2 0-15,-1 1 0 0,-2 0-160 0,-1 1 160 16,0 0-160-16,-2 2 160 0,1-1-16 0,-1-1 0 15,2 1 0-15,0-1 0 0,-1 2-144 0,1 0 192 16,0-2-192-16,0 2 192 0,-2 1-192 0,2-4 0 16,0 2 0-16,0-1 128 0,-1 0-128 0,-1 0 0 15,0-2 0-15,0 0 0 0,1 1 0 0,0 2 0 16,-3-2 0-16,1 0 0 0,3 2 0 0,2-3-144 0,3-2 144 0,2 0-208 16,1 0-144-16,2 1-32 0,2 1 0 15,1-2 0 1,1-2-304-16,1 0-64 0,1 2-16 0,10-2 0 15,-9-2-1760-15,9 2-352 0,0 0-80 0,-4-6-10032 0,4-6-2016 0</inkml:trace>
  <inkml:trace contextRef="#ctx0" brushRef="#br0" timeOffset="21169.847">8301 16955 24351 0,'0'0'1088'0,"8"-5"208"0,-1 1-1040 0,-7 4-256 16,10-6 0-16,-1 1 0 0,0 1 832 0,-9 4 96 16,9-6 32-16,-9 6 0 0,8-5-720 0,-8 5-240 15,0 0 144-15,0 0-144 0,0 0 448 0,0 0 16 0,0 0 0 16,0 0 0-16,0 0 512 0,0 0 112 0,0 0 0 0,0 0 16 16,0 0 16-16,-2 12 0 0,-1 0 0 0,-1 1 0 15,0 1-368-15,-5 2-80 0,-7 1-16 0,-1 1 0 16,1 1-320-16,1 0-64 0,-4 0-16 0,2 2 0 15,2 1-80-15,-1 0-32 0,-2-2 0 0,1 1 0 16,0 0-16-16,1 0-128 0,1 1 192 0,-2-3-64 16,0 0 80-16,-1 0 16 0,2 3 0 0,-1-2 0 15,-3 1-224-15,2 1 0 0,3 3 0 0,-2-3 0 32,-2-9-288-32,2 1-96 0,2 2-32 0,2-6 0 0,1-2-416 15,2-3-96-15,-1-2-16 0,2-4 0 0,1-5-2128 16,0-3-448-16,2-1-64 0</inkml:trace>
  <inkml:trace contextRef="#ctx0" brushRef="#br0" timeOffset="21428.401">7901 17092 14735 0,'0'0'640'0,"0"0"160"0,0 0-640 0,0 0-160 15,0 0 0-15,0 0 0 0,5 11 6544 0,3-1 1280 16,2 3 256-16,3-4 48 0,1 2-6448 0,2-1-1296 16,1 3-256-16,1-2-128 0,-1 0 0 0,1 4 0 15,1 2 0-15,0 2 0 0,1-1 0 0,-1 2 0 16,-2 0 0-16,-1 2 0 0,-2 5 0 0,-2 1-144 0,-3-1 144 0,-1 2-208 31,-2-1-592-31,1-2-112 0,-7-2-32 0,0-3 0 16,-3-2-1232-16,2-3-240 0,0-4-48 0,1-12-13024 0</inkml:trace>
  <inkml:trace contextRef="#ctx0" brushRef="#br0" timeOffset="21992.011">8585 17272 13823 0,'0'0'1216'0,"0"0"-960"0,0 0-256 0,0 0 0 15,0 0 4096-15,0 0 768 0,0 0 144 0,0 0 48 0,0 0-3744 0,-3-9-736 16,2 1-160-16,1-2-32 16,3 1-176-16,1-3-32 0,-1 2-16 0,4-1 0 15,0 2 320-15,0 0 64 0,2 0 16 0,2-2 0 0,1 4 16 0,1 0 0 16,0 0 0-16,1 1 0 0,0 1 16 0,2 0 16 16,4 3 0-16,-5-2 0 0,-2 2-256 0,3 2-48 15,3 0-16-15,1 0 0 0,-2 2-288 0,-2 2 0 16,-3-1 128-16,0 1-128 0,-1 0 256 0,-2 0-16 15,-1 1 0-15,-9-5 0 0,11 5 176 0,-3 0 32 16,-8-5 16-16,0 0 0 0,0 0-144 0,2 11-48 16,-3-1 0-16,-3 2 0 0,-3 0-272 0,-3 3-224 15,-2 5 32-15,-6-1 16 16,-5 1-336-16,-2 3-64 0,0 2 0 0,0 4-16 16,-3-1 128-16,1 5 16 0,3 1 16 0,2 0 0 0,-1-4 64 0,3 0 16 0,4-3 0 15,2-2 0-15,0-5 160 0,5-4 48 0,3 1 0 16,1-2 0-16,-1-2 272 0,3 0 64 0,-1-1 16 15,2-1 0-15,4 1 48 0,-1-2 0 0,-1-10 0 0,5 12 0 16,0 0 48-16,3-4 16 0,1-2 0 0,0 1 0 16,1-2 64-16,0 0 0 0,2 0 16 0,-1-1 0 15,0-1-208-15,1 1-32 0,1-2-16 0,2 1 0 16,4-3 144-16,-1 1 32 0,0 3 0 0,4-2 0 16,3-2 0-16,0 2 0 0,-2 3 0 0,2-5 0 15,0 0-192-15,-2 0-128 0,-2 0 192 0,-1 2-192 16,-1 0 0-16,1 1 0 0,-2-3 0 0,2 4 0 15,-1 0 0-15,1-3-192 0,1-4 0 0,1 3 0 16,0 0-512 0,4-2-80-16,1-2-32 0,2-1 0 0,1-3-1088 15,3 1-208-15,2-2-64 0,0-2-14592 0</inkml:trace>
  <inkml:trace contextRef="#ctx0" brushRef="#br0" timeOffset="30435.876">3412 15013 11967 0,'14'1'528'0,"-14"-1"112"0,0 0-512 0,11-1-128 0,-11 1 0 0,11-4 0 16,1 0 1856-16,0-1 320 0,-3 0 80 0,0-1 16 15,-1 3-1152-15,-8 3-224 0,0 0-64 0,10-7 0 16,-1-1 224-16,-9 8 32 0,6-6 16 0,-6 6 0 16,5-9 240-16,-5 9 64 0,0 0 0 0,2-10 0 15,-2 10-512-15,2-10-112 0,-2 1-16 0,0 9 0 16,0 0-400-16,0 0-96 0,-4-12-16 0,1 3 0 15,-1 0-128-15,2 1-128 0,2 8 192 0,-3-12-192 16,-1 4 352-16,0 1-32 0,4 7-16 0,-4-9 0 16,0-2 320-16,4 11 64 0,-5-9 16 0,1 1 0 15,4 8-64-15,-6-9-16 0,-2 0 0 0,0 2 0 16,-1 3-208-16,-3 2-32 0,-2-1-16 0,0 2 0 16,-1 0-240-16,2 2-128 0,2 3 128 0,-4 4-128 0,-3 0 0 15,4-2-192-15,2 1 32 0,-2 2 0 0,-3 2 160 16,2 0 0-16,2-1 0 0,1 1 0 0,-2 3 0 0,2 0-208 15,1 1 48-15,-1 2 16 0,0 1 144 0,2 0-128 16,-2 0 128-16,3 1-128 0,1-4 128 0,2 1 0 16,-1 0 0-16,2-3-128 0,1 1 128 0,1-1 0 15,1-1-144-15,2-2 144 0,0-10 0 0,2 12 0 16,1-2 0-16,1-1 0 0,-4-9-144 0,10 10 144 16,2-4 0-16,0-2 0 0,-2 0 0 0,3 1 0 15,3-2 0-15,1-2 0 0,-2-1 0 0,2-1 0 16,0-1 0-16,2 1 0 0,-2 1 0 0,-2 0 0 15,0-4 0-15,1 2 0 0,3-2 192 0,-4 1-48 0,-2-2-16 16,0 0 0-16,0-2 112 0,-1 1 16 0,-1-3 0 16,-2-1 0-16,-1 0-64 0,-1 0-16 0,1-1 0 15,-1 1 0-15,-3-1 0 0,0 0 0 0,-1 0 0 16,0-1 0-16,-3 3 0 0,-1 0 0 0,-2 0 0 0,2 1 0 16,1 2-176-16,0 6 0 0,0 0 0 0,0 0 0 15,0 0 0-15,0 0 0 0,0 0 0 0,0 0 0 16,0 0 0-16,0 0 0 0,0 0 0 0,-1 11 0 15,1-11 0-15,1 15 0 0,0-1-192 0,0-1 192 16,-1 0 0-16,3-1 0 0,1 0 0 0,0 1 0 16,-3 1 192-16,3-1-64 0,1-1 0 0,-1 2 0 15,-1 2-128-15,-2 1 0 0,0 0 0 0,2-2 0 16,0 0 0-16,-1 0 128 0,0 2-128 0,0-2 128 16,1-4-320-16,-2 2-80 0,2 3-16 0,-1-2 0 15,4-3-2080-15,-6-11-400 0,0 0-96 0,7 6-16 16,2-2-320-16,2-4-64 0,-2-5 0 0</inkml:trace>
  <inkml:trace contextRef="#ctx0" brushRef="#br0" timeOffset="31074.386">4055 15147 6447 0,'0'0'272'0,"0"0"80"0,0 0-352 0,0 0 0 16,0 0 0-16,0 0 0 0,0 0 4912 0,5-6 912 0,-5 6 176 16,2-9 32-16,-3-1-3840 0,1 10-768 0,-3-10-144 0,1 2-48 15,-2 2 96-15,-1-1 16 0,-2 1 0 0,1-1 0 16,-2 1-416-16,-3 0-80 0,-3 1-16 0,1 0 0 16,3 1-432-16,-3 0-80 0,-4 4-32 0,0 0 0 15,0 0-32-15,2 3-16 0,1 1 0 0,-3 0 0 16,-4 1-112-16,4 3 0 0,3-1-128 0,-2 5 192 15,-2 0-192-15,2 0 0 0,3 1 0 0,2-2 0 16,-1 4 0-16,2-1-192 0,-1 2 48 0,5-2 0 16,2-1 144-16,1 1 0 0,0-2 0 0,3 1-128 15,3-4 128-15,1 0 0 0,-4-9 0 0,5 12 0 16,2-5 0-16,2-1-160 0,1-2 160 0,1 0 0 16,-11-4-144-16,14 4 144 0,0-4 0 0,1 0-144 15,-2-1 144-15,1-2 0 0,2 0 0 0,-2-1 128 16,-2-1-128-16,0 0 176 0,-1-1-176 0,0-1 192 0,-5-1-192 15,2 2 192-15,0-3-192 0,-8 9 192 0,6-10-64 0,-6 10 0 16,6-9 0-16,-6 9 0 0,0 0 0 0,0 0-128 16,-2-8 192-16,2 8-64 0,0 0 0 0,0 0 0 15,0 0 0-15,0 0 0 0,0 0 32 16,0 0 0-16,0 0 0 0,0 0 0 0,-10 6-160 0,5 4 0 16,5-1 0-16,-3 6 0 0,-3-2-160 0,2 4 160 15,2 2 0-15,1 1-144 0,-2-3 144 0,2 2 0 16,2-2 0-16,-1 3 0 0,0 2 0 0,0 1 0 15,0 2 0-15,3-1 0 0,1-1 0 0,-4 2 0 16,-3 2 0-16,2 2 0 0,4 0 0 0,-2 1 0 16,-2-2 0-16,2 5-128 0,-1-2 128 0,-1 4 0 15,-2-1 0-15,-1-1 0 0,-1-2 0 0,0-2 0 0,-1-3 0 16,-1-1 0-16,-4-3 176 0,2-1-48 0,1-3 0 16,-1-2 0-16,-4-2-128 0,0-1 0 0,0-5 0 0,0 0 0 31,-1-2-576-31,-2-2 0 0,-1 0 0 0,1-3 0 15,-1-2-656-15,0-3-128 0,1-3-32 0,-1-2-10320 0,1-1-2080 0</inkml:trace>
  <inkml:trace contextRef="#ctx0" brushRef="#br0" timeOffset="31683.672">4246 15532 23039 0,'0'0'2048'0,"0"0"-1648"16,0 0-400-16,0 0 0 0,0 0 2320 0,0 0 384 16,0 0 80-16,11 0 16 0,-11 0-1744 0,0 0-352 15,0 0-64-15,0 0 0 0,11-4 112 0,-11 4 16 16,12 0 16-16,-12 0 0 0,9-1-208 0,-9 1-32 15,13-2-16-15,-2 2 0 0,-11 0-144 0,11-2-48 16,2 0 0-16,-13 2 0 0,11 0 16 0,2-2 0 16,3-2 0-16,-1 1 0 0,0-3 144 0,0 2 16 15,2-1 16-15,3-1 0 0,2 1-80 0,-1 1-32 16,-4 0 0-16,-3 2 0 0,0-4-224 0,-1 3-64 0,-2-1 0 16,-1 0 0-16,-1 0 64 0,-9 4 0 0,0 0 0 0,0 0 0 15,8-7-192-15,-8 7 160 0,8-5-160 0,-8 5 160 16,5-9-160-16,-1 1 128 0,-1-1-128 0,-3 1 128 15,0 8-128-15,0-13 0 0,-2 1 144 16,0 1-144-16,-3-1 0 0,-1 0-208 0,3 2 16 0,-5 1 16 16,-4 2-144-16,0 3-16 0,-1 2-16 0,-1 2 0 31,-3 4-208-31,-3 2-32 0,-3 3-16 0,1 3 0 0,2 0 368 0,2 1 80 0,-2 1 16 16,2 2 0-16,1-1 144 0,4 1 0 0,1-3 0 0,2 0 0 15,1 0 304-15,2 0 32 0,2-1 16 0,1 4 0 16,2-1-80-16,-1 5-16 0,2-3 0 0,1 4 0 0,1-2 32 15,3 3 0-15,0-1 0 0,1 4 0 16,0 2-32-16,2 1 0 0,1-2 0 0,2 2 0 0,3 2-256 0,-3-2 128 16,0-2-128-16,1-3 0 0,4-3 0 15,-1-2 0-15,-1-2 0 0,4-1 0 16,6-2-2016-16,5-1-304 0,3 0-64 0</inkml:trace>
  <inkml:trace contextRef="#ctx0" brushRef="#br0" timeOffset="34769.159">20076 6308 13823 0,'0'0'608'0,"0"0"128"0,0 0-592 0,0 0-144 0,0 0 0 0,0 0 0 15,0 0 3616-15,0 0 688 0,-1 13 144 0,1-3 32 16,0-10-2944-16,4 13-592 0,-4-13-112 0,3 14-32 16,0-1-160-16,0 0-16 0,1-3-16 0,1 3 0 15,0 1-256-15,2 2-48 0,0-3-16 0,4 4 0 0,-1 1-16 16,2 2 0-16,0-1 0 0,-2 4 0 16,-2-3-80-16,-2 3 0 0,2 0-16 0,0 4 0 0,-1 5-176 15,-1 2 192-15,-1-2-192 0,1 5 192 0,-3 3 0 0,3 3 16 16,-2 0 0-16,0-2 0 0,1-1 256 0,1-1 48 15,-2 0 16-15,1-2 0 0,-1 1-16 0,2 1 0 16,-1 1 0-16,1 2 0 0,2 1-192 0,1 0-64 16,0 6 0-16,0 0 0 0,2-1-32 0,-2 0-16 15,0-2 0-15,-1 2 0 0,0 3-80 0,-2 2-128 16,1 1 176-16,-1 2-176 0,1 2 176 0,-2 2-176 16,0-1 160-16,0-2-160 0,-1-2 144 0,0 3-144 15,0-2 128-15,1 4-128 0,1 1 0 0,-1 1 0 16,0-3 128-16,2-2-128 0,-1 0 0 0,2-3 128 15,0 1-128-15,-2-2 128 0,2 2-128 0,0 1 0 0,-2 4 0 0,1 0 128 16,-2-1-128-16,2-2 0 0,-1-1 0 0,-2-1 0 16,-1 0 128-16,1 5-128 0,-2 2 0 0,1 4 128 15,-2-1-128-15,-1-4 0 0,0-1 0 0,0 0 0 16,1 0 0-16,-1 0 0 0,-1-3 0 0,0 5 0 16,1 4 0-16,0-3 0 0,-1-3 128 0,1-4-128 15,2 0 0-15,-1-2 0 0,-1 1 0 0,2 1 128 16,-1 0-128-16,2 0 0 0,1 2 0 0,-1-5 0 15,0 3 0-15,2-4 0 0,6-1 0 0,-3 3 0 16,-3-2 0-16,0 0 0 0,0 3 144 0,0 1-144 16,-1 0 128-16,0-3-128 0,-1-2 160 0,1 1-160 15,1 0 128-15,0 1-128 0,-5-1 0 0,0 3 0 16,0-1 0-16,0 1 0 0,-1-3 0 0,-2-1 0 0,1-1 128 16,-1-5-128-16,0-2 0 0,1-2 144 0,1-2-144 0,-1 1 160 15,1-6-160-15,-2 1 160 0,-1-1 96 16,3-4 0-16,1-1 16 0,0-2 0 0,-1-1-96 15,1-1-32-15,1-1 0 0,-1-4 0 0,0-1-144 0,0-4 128 16,0 0-128-16,0-2 128 0,0 0-128 0,0-3 0 16,0-10 144-16,0 11-144 0,0-11 0 0,0 0 0 15,0 0-160-15,0 0 160 16,0 0-1568-16,0 0-208 0,-12-7-32 0,3-7-11472 16,0-7-2288-16</inkml:trace>
  <inkml:trace contextRef="#ctx0" brushRef="#br0" timeOffset="35880.727">19982 6210 7359 0,'0'0'320'0,"1"-12"80"0,1-1-400 0,-2 0 0 15,0 0 0-15,2 0 0 0,1 2 3456 0,2-1 592 0,2 1 128 0,-1 0 32 16,-2 0-2544-16,1 3-496 16,0-2-96-16,-5 10-32 0,0 0-544 0,0 0-112 0,0 0-32 0,0 0 0 15,0 0-224-15,0 0-128 0,0 0 160 0,0 0-160 16,0 0 208-16,0 0-48 0,-9 4-16 0,9-4 0 16,-9 6 288-16,3 0 48 0,6-6 16 0,-7 5 0 15,7-5 64-15,-6 6 16 0,6-6 0 0,0 0 0 16,-6 10-176-16,6-10-16 0,-3 10-16 0,3-10 0 15,0 0-96-15,0 0-16 0,0 0 0 0,-3 12 0 16,-1-1-64-16,1 2-32 0,1-5 0 0,-2 3 0 16,0 0 64-16,0 2 16 0,0 3 0 0,-1 2 0 15,-3 5-32-15,-1 3 0 0,-1 2 0 16,-2 2 0-16,0 2-80 0,0 0 0 0,-2 2-128 0,1-3 192 16,0-2-192-16,0-2 128 0,-3-1-128 0,3 1 0 15,0-3 400-15,1 1-16 0,1 0 0 0,-1-2 0 0,-1 2 64 16,-1-1 0-16,-3 3 0 0,1 2 0 0,0 1-256 15,1 0-64-15,-2 3 0 0,0 0 0 0,0 0-128 0,1-3 0 16,1-3 144-16,2-1-144 0,2-4 0 16,2-3 144-16,0-5-144 0,4-2 0 0,5-12 160 0,0 0-160 15,0 0 128-15,9 5-128 0,1-4 0 0,2-5 0 16,0-5 0-16,2-4 0 16,3-5-512-16,1-3-16 0,-1-4-16 0,1-4 0 15,1 1 16-15,-1-2 0 0,0-1 0 0,-1-3 0 0,-1-3 288 0,-1 1 64 16,-2-1 16-16,2 1 0 0,-2-1 160 0,0 2 0 15,-1-2 0-15,-1 1 0 0,1-2 0 0,0 0 0 16,0-1 128-16,1-1-128 0,0-5 208 0,0 2-16 16,0 6-16-16,0 1 0 0,4 4 96 0,-3 2 32 0,-1-1 0 15,0 3 0-15,0 3 32 0,1 2 16 0,2 1 0 16,-2 1 0-16,0 1-64 0,-1 3-16 0,0-1 0 0,-4 4 0 16,-3 3 16-16,1 0 0 0,-1 1 0 0,-6 10 0 15,0 0-32-15,0 0 0 0,0 0 0 0,0 0 0 16,0 0-32-16,11 2-16 0,-11-2 0 0,13 8 0 15,-2 3 48-15,-1-2 0 0,-3 5 0 0,4 1 0 16,2 2-256-16,0 1 176 0,-1-1-176 0,1 3 160 16,1-3 32-16,3 1 0 0,-3-1 0 0,2 1 0 15,0 2-192-15,-2 1 192 0,0-2-192 0,1 1 192 16,-1-1-192-16,0 0 160 0,1-1-160 0,-2 1 160 16,0 4-160-16,0-3 0 0,0-3 0 0,-1-1 0 15,-2 1 128-15,2-3-128 0,-1-1 0 0,2-1 128 16,1 0-128-16,-1-2 0 0,-2 1 0 0,1-1 128 0,2 3-384 0,-3-1-96 15,-2 0-16-15,1 1 0 16,3-2-544-16,-2 1-112 0,-5 0-32 0,0-2 0 16,0-2-240-16,1-1-48 0,-7-7-16 0,0 0 0 15,0 0-1536-15,6-11-304 0</inkml:trace>
  <inkml:trace contextRef="#ctx0" brushRef="#br0" timeOffset="37089.29">19750 4538 2751 0,'0'0'256'0,"0"0"-256"0,0 0 0 0,0 0 0 16,0 0 3712-16,0 0 704 0,0 0 144 0,0 0 32 16,3-10-3088-16,-3 10-608 0,0 0-128 0,0 0-32 15,0 0 160-15,0 0 48 0,0 0 0 0,0 0 0 16,0 0 48-16,0 0 16 0,-3 11 0 0,3-11 0 16,-1 15-48-16,1-4-16 0,0-2 0 0,0-9 0 15,0 0-240-15,5 13-32 0,1-1-16 0,1-3 0 16,-7-9 64-16,9 8 16 0,-9-8 0 0,12 9 0 0,-4 0-32 0,1 1-16 15,0 1 0-15,0 2 0 0,0 3-160 16,0 3-16-16,0 2-16 0,1 2 0 0,-1 3-96 0,1-3-16 16,-2-1 0-16,1 0 0 0,0 1-16 0,0 0-16 15,-1-3 0-15,3 0 0 0,-4-3-208 16,1 0-144-16,1-1 192 0,-1-5-192 0,0 0 160 0,0 0-160 16,-2-1 128-16,1-3-128 0,-7-7 144 0,5 8-144 15,-5-8 160-15,0 0-160 0,4 7 144 0,-4-7-144 16,0 0 128-16,0 0-128 15,0 0-1280-15,0 0-320 0,0 0-80 0,8-8-16 16,-4-4-1328-16,0-1-272 0,1-4-48 0</inkml:trace>
  <inkml:trace contextRef="#ctx0" brushRef="#br0" timeOffset="37464.437">20343 4470 26143 0,'0'0'1152'0,"5"-8"256"0,-1-3-1136 0,-1 2-272 0,-3 9 0 0,3-9 0 16,-3 9 432-16,6-8 16 0,-1-1 16 0,-5 9 0 16,0 0-144-16,5-8-16 0,-5 8-16 0,0 0 0 15,0 0 80-15,0 0 16 0,3-9 0 0,-3 9 0 16,0 0 144-16,0 0 48 0,0 0 0 0,0 0 0 16,0 0 48-16,0 0 16 0,0 0 0 0,0 0 0 15,0 0-160-15,-4 12-32 0,-1 0 0 0,0 0 0 16,-2-1 160-16,-1 2 32 0,-1 3 0 0,0-2 0 0,0 2-128 0,-1 2 0 15,-3 2-16-15,0 2 0 0,0 4-112 0,-2 1 0 16,0 7-16-16,-2 3 0 0,-2-2 48 0,1 4 16 16,-1 4 0-16,-2 1 0 0,0 2 80 0,-1-3 0 15,-2 1 16-15,2 1 0 0,0-2-112 0,2-2-32 16,2 0 0-16,1-1 0 0,-1 2-128 0,1-2-48 16,1-2 0-16,3-1 0 0,1-3-80 0,3-6-128 15,-1 0 176-15,2-6-176 0,2 0 128 0,0-2-128 16,1-3 0-16,1-2 0 0,2-2 0 0,0 0-304 15,2-2 48-15,0-11 0 16,3 11-1984-16,0 0-384 0,-2-1-64 0,-1-10-15376 0</inkml:trace>
  <inkml:trace contextRef="#ctx0" brushRef="#br0" timeOffset="38402.858">1722 5446 12895 0,'-21'0'1152'0,"3"0"-928"16,2 3-224-16,2 1 0 0,-2-3 4144 0,3 0 784 16,3 1 144-16,10-2 48 0,0 0-3232 0,0 0-640 15,-9 1-128-15,9-1-32 0,0 0-384 0,0 0-96 16,0 0-16-16,9 6 0 0,4 0-368 0,0 0-80 16,-1 1-16-16,2-1 0 0,4 1-128 0,-2 1 0 15,-2 2 144-15,3 2-144 0,3 1 0 0,-2 1 144 0,-5-1-144 0,2 0 0 16,-1 2 128-16,3-1-128 0,1 2 0 0,-2-1 0 15,-5 1 0-15,2 2 0 0,2 0 0 0,-1-1 0 16,1-1 0-16,-1 0 128 0,0-2-128 0,1 3 0 16,-2 0 0-16,0-3 0 0,1-3 0 0,-1 0 0 15,1-2 128-15,-1-3-128 0,-1-4 0 0,1-2 0 32,3-2-1232-32,-3 0-368 0,-1-2-64 0,-1-2-8736 0,2-5-1760 0</inkml:trace>
  <inkml:trace contextRef="#ctx0" brushRef="#br0" timeOffset="38695.898">2478 5209 27647 0,'-15'0'1216'0,"3"5"256"0,-2 2-1168 0,1 0-304 15,2 4 0-15,1 2 0 0,-5 3 1888 0,4 3 320 16,3 1 64-16,0 4 16 0,0 5-1712 0,-1-1-352 15,-4 2-64-15,1 2-16 0,1 2 224 0,-2 1 32 16,-3-2 16-16,0 7 0 0,3-2-128 0,-2 5-32 16,-6 1 0-16,0 1 0 0,1 0 112 0,-1-2 16 15,-1 2 0-15,0-2 0 0,1-4 112 0,0-1 16 16,1-4 16-16,0-1 0 0,0 0-208 0,5-2-64 16,3-1 0-16,0 0 0 0,-1-4-256 0,5 0-272 15,6 1 48-15,1-1-12400 0,1 1-2480 16</inkml:trace>
  <inkml:trace contextRef="#ctx0" brushRef="#br0" timeOffset="40696.689">20565 12385 24239 0,'-13'5'1072'0,"6"-1"224"0,7-4-1040 0,-8 2-256 15,-1 1 0-15,9-3 0 0,0 0 704 0,0 0 64 16,0 0 32-16,0 0 0 0,0 0-192 0,0 0-32 16,0 0-16-16,0 0 0 0,0 0-320 0,0 0-64 15,11-7-16-15,-1 1 0 0,-10 6 160 0,16-8 48 16,2 0 0-16,0 3 0 0,-1-1-48 0,4 0 0 0,3 0 0 15,0-3 0-15,4 0-48 0,2-1-16 16,1 1 0-16,3-1 0 0,1-2 32 0,4-2 0 0,2-2 0 0,4-1 0 16,5-2 160-16,7-4 16 0,7-3 16 0,5-2 0 15,4-2-176-15,1-2-48 0,0 2 0 16,2 0 0-16,7 0-80 0,4-1-32 0,7 0 0 0,0-3 0 16,-3-1-144-16,4-3 0 0,5-4 144 0,5 1-144 15,2-2 0-15,0-4 0 0,-2-3 0 0,9-2 0 16,3 2 0-16,-2 2 0 0,-3 0 0 0,6 1 128 15,8-3-128-15,-4 2 0 0,-3 0 0 0,2-2 0 16,3-2 0-16,0 1 0 0,-2 2 0 0,3-1 0 16,3 5 192-16,-3 0 80 0,-1 2 16 0,-1-2 0 15,-3-2 32-15,4 0 16 0,-2-1 0 0,-2-2 0 16,-5 2-144-16,5 2-16 0,7-2-16 0,-4 5 0 0,-6-1 32 16,3-2 0-16,4-1 0 0,-3 0 0 0,-2-1-64 0,2-2-128 15,4-2 192-15,-2-1-64 0,-4 1 0 0,-2 2 0 16,-1 4 0-16,3 6 0 0,-1 4-128 0,-4-5 0 15,-5-2 0-15,3 1 0 0,4 1 0 0,-6 0 0 16,-11 3 0-16,0 1 0 0,-1-4 0 0,0 3 128 16,-2 3-128-16,-5 4 0 0,-7 1 256 0,-3-1-48 15,-2 1 0-15,1 0 0 0,-1 0 48 0,-2 0 0 16,-3 0 0-16,-6 2 0 0,-5-2-112 16,-2 2-16-16,-2-4 0 0,-1 4 0 0,1 2-128 0,-4 0 0 15,-4 1 0-15,-3 1 128 0,-1 1-128 0,-8 3 160 16,-5 3-160-16,-5 2 160 0,-5-1-160 0,-4 4 0 15,-3 3-192-15,-4 1 192 16,-4 2-560-16,-1 1 16 0,-8 5 0 0,0 0 0 16,0 0-96-16,0 0-32 0,0 0 0 0,0 0 0 15,0 0-96-15,0 0-32 0,0 0 0 0,0 0 0 16,-12-2 224-16,12 2 32 0,-10 0 16 0,10 0 0 16,-11 4-48-16,11-4-16 0,-10 7 0 0,10-7 0 15,-11 2-352-15,11-2-64 0,-10 6-16 0,10-6 0 16,-11 6-64-16,0-1-32 0,-2-1 0 0,0 3 0 15,-2 2-1024-15,1-1-208 0</inkml:trace>
  <inkml:trace contextRef="#ctx0" brushRef="#br0" timeOffset="41525.522">29656 8614 3679 0,'0'0'320'0,"0"0"-320"0,0 0 0 0,0 0 0 16,0 0 4288-16,0 0 768 0,0 0 176 0,0 0 16 15,0 0-3952-15,10-1-784 0,-10 1-176 0,0 0-16 16,11-1 112-16,-1-2 16 0,0 0 16 0,-10 3 0 16,0 0-80-16,12-1-32 0,-1-1 0 0,-1-1 0 15,-10 3 272-15,12-4 48 0,-12 4 16 0,10-4 0 16,-10 4 80-16,0 0 32 0,11-3 0 0,-11 3 0 15,0 0-240-15,0 0-48 0,0 0-16 0,0 0 0 16,0 0 16-16,0 0 0 0,-12 4 0 0,-1-1 0 16,0 0-160-16,-2-1-32 0,-2 1 0 0,1 1 0 15,-3 0-48-15,1 0-16 0,-2-2 0 0,1 1 0 16,-2-2 192-16,-1-1 16 0,0 0 16 0,-2 0 0 16,-1 3 32-16,-1-1 0 0,-1 0 0 0,1-2 0 15,0-2-64-15,0 2-16 0,1 2 0 0,-1-2 0 0,0 2-224 16,1-2-32-16,2 1-16 0,2 2 0 0,1-2-160 15,1-1 0-15,0 3 0 0,2 0 0 0,2-1 0 0,0 1 0 16,1 1 0-16,1 0 0 0,1-2-128 0,3 2 128 16,9-4-160-16,-9 0 160 0,9 0-144 0,0 0 144 15,0 0-128-15,0 0 128 0,0 0-192 0,0 0 64 16,12 0 0-16,2-5 0 0,2 4-32 0,2-2 0 16,2 3 0-16,4 0 0 0,4-1 16 0,4-1 0 15,5 1 0-15,1 1 0 0,-2 0-64 0,2 1-16 16,0 1 0-16,0 2 0 0,-3 0 224 0,-1 1-192 15,-3-1 192-15,-2 1-192 0,-2 0 192 0,0 0 0 16,-2 1 0-16,0-3 0 0,-2-3 0 0,2 2 0 0,0 2 0 16,-3-4 0-16,-1 0 160 0,0 0 80 0,-3-4 16 0,2 2 0 15,-2 2 144-15,-2 2 48 16,-5 2 0-16,0-4 0 0,-1 0-272 0,-10 0-48 0,0 0-128 16,0 0 192-16,0 0-32 0,0 0-16 0,-1 13 0 0,-2-2 0 15,1 1 32-15,-7-3 0 0,-7 3 0 0,-1 0 0 16,-1 2 64-16,-1 0 16 0,0-1 0 0,-1 1 0 15,2-3-32-15,1 1 0 0,1-3 0 0,2 2 0 16,1-4-48-16,1 1-16 0,3-1 0 0,-1 2 0 16,2 1-160-16,0-1 0 0,0 1 0 0,2 1 128 15,1 2-320-15,-1 2-80 0,1 0-16 0,0-3 0 32,0 0-2032-32,0 1-416 0,-3 1-80 0,-1 2-8976 0,-1-1-1808 0</inkml:trace>
  <inkml:trace contextRef="#ctx0" brushRef="#br0" timeOffset="42973.081">20463 12501 4607 0,'0'0'400'0,"0"0"-400"0,0 0 0 0,0 0 0 15,0 0 5200-15,0 0 960 0,0 0 192 0,0 0 48 16,0 0-4224-16,0 0-832 0,-9-2-160 0,9 2-32 16,0 0-528-16,0 0-112 0,0 0 0 0,0 0-16 15,0 0-272-15,0 0-48 0,0 0-16 0,0 0 0 16,0 0 112-16,0 0 32 0,0 0 0 0,0 0 0 0,0 0 224 15,0 0 48-15,0 0 16 0,0 0 0 0,0 0-144 0,0 0-16 16,10 4-16-16,-2 1 0 0,-8-5-96 0,11 8-32 16,0 0 0-16,-1-3 0 0,-10-5 0 0,13 7 0 15,0-1 0-15,1 1 0 0,3-3 48 0,1 2 16 16,0 1 0-16,3 1 0 0,3-1-32 0,1 3-16 16,-1-1 0-16,4 1 0 0,2-1-176 0,1 3-128 15,0 0 144-15,1 3-144 0,-1 1 0 0,0 0 0 16,0-2 0-16,1 0 0 0,-2 1 0 0,2-2 0 15,3-2 0-15,3 4 0 0,0 0 0 0,4 2 0 16,1-4 0-16,1 3 0 0,2 1 128 0,-2 0-128 16,-2 0 0-16,1 0 144 0,1 2-144 0,2 1 160 15,2-3-160-15,4 4 160 0,2 1-160 0,0 1 0 16,2 0 144-16,-1 0-144 0,0 1 0 0,0-1 0 16,-2 3 0-16,6 1 0 0,3 1 0 0,5-1 0 0,2 1 0 15,4-2 0-15,-1 2 0 0,-2 0 0 0,-1-4 0 0,4 0 0 16,3-2 0-16,3 3 0 0,2 1 0 0,0-1 0 15,-4-1 0-15,0 3 0 0,1 0 0 0,4 3 128 16,6 1-128-16,-4 3 0 0,-4 3 0 0,-3-1 0 16,-3 1 0-16,7-1 0 0,4 1 0 0,1 2 0 15,0 0 0-15,-3 1 0 0,-3-3 0 0,4 1 0 16,6 1 0-16,-1 0 0 0,-2-3 0 0,-2 3 0 16,-3 3 0-16,6 0 0 0,3-6 0 0,1 1 0 15,2 1 0-15,-2-3 0 0,-8-1 0 0,8 1 0 16,5-1 0-16,2 0 0 0,-1 1 0 0,-1 1 0 15,-5 2 0-15,3 4 0 0,3-2 0 0,-1 3 0 0,-2 2 0 16,-1-2 176-16,-4 0-176 0,4 0 192 0,3 0-192 16,0 0 0-16,-6 1 0 0,0 1 0 0,-1 1 0 0,4 1-176 15,4 3 176-15,-3-1-128 0,-2 1 128 0,-2-3 0 16,1-4 0-16,5-1 128 0,6 1-128 0,-5-4 0 16,-10 1 0-16,4-2 0 0,2 4 0 0,1-2 0 15,0 3 0-15,-4 0 0 0,-5-1 0 0,2-2 0 16,-1-1 0-16,4 2 0 0,3-3 0 0,-7 1 0 15,-7 0 0-15,-1 1 128 0,0-1-128 0,-1 2 0 16,1-1 0-16,0 2 0 0,-2 1 0 0,-6-3 0 16,-2 0 0-16,0-4 128 0,2-2-128 0,3 0 0 15,3-2 0-15,-5 0 0 0,-6-2 0 0,-2-2 0 16,-4 1 0-16,1 0 128 0,2-2-128 0,-2 1 128 16,-1-2-128-16,-1 1 128 0,-4-4-128 0,-5 2 0 0,-3 0 0 0,-4 0 128 15,-1 0-128-15,-4-3 0 0,-2-4 0 0,0 0 0 16,-1-1 0-16,-3 0 0 0,1-1 0 0,-4-2-128 31,-3-1-368-31,-1 0-64 0,-2-1-16 0,-3-2 0 16,-7-2-2704-16,-3-1-560 0,0-3-96 0</inkml:trace>
  <inkml:trace contextRef="#ctx0" brushRef="#br0" timeOffset="45069.335">20856 12591 4607 0,'0'0'400'0,"0"0"-400"0,0 0 0 0,0-8 0 16,0-3 4400-16,0 11 784 0,0 0 176 0,0 0 16 16,2-9-3936-16,-2 9-800 0,0 0-144 0,0 0-48 15,0 0 48-15,0 0 0 0,0 0 0 0,0 0 0 16,0 0 192-16,0 0 32 0,-9-1 16 0,9 1 0 15,-10 4 288-15,0 2 48 0,1-2 16 0,0 3 0 16,0-1-256-16,1 1-32 0,-2-1-16 0,-1 1 0 16,1 1-384-16,1-3-80 0,9-5 0 0,0 0-16 0,-9 1 32 0,9-1 16 15,-9-1 0-15,9 1 0 0,-10-3 144 0,10 3 16 16,-10-6 16-16,4 2 0 0,6 4-96 0,-7-11-32 16,1 4 0-16,-1 1 0 0,0-3 32 0,0 3 0 15,-1-1 0-15,-1 1 0 0,-2-1 0 0,1 2 0 16,-1 0 0-16,-3 1 0 0,-3-3-160 0,-1 2-16 15,0 0-16-15,-1 0 0 0,0-1-240 0,-1 1 176 16,1-1-176-16,-1-2 160 0,1-3 0 0,-1 2 0 16,-1-1 0-16,0-2 0 0,-1-1 32 0,-3 0 16 15,-1-3 0-15,-2 1 0 0,-4-1 48 0,0 1 0 16,-3-4 0-16,-2 2 0 0,2 0-48 0,0-1 0 16,-2 4 0-16,1-3 0 0,-1 1-208 0,2-1 144 15,0-1-144-15,-3 0 128 0,-4-1-128 0,-2 3 128 0,-3-1-128 16,0 0 128-16,-1 1-128 0,0-1 0 15,-1-1 0-15,2 1 0 0,0 1 0 0,0-2 0 0,-1 1 0 16,1 0 0-16,-1-1 0 0,-1-2 128 0,-2 1-128 0,-1-1 0 16,-2-3 128-16,2 1-128 0,0 1 128 0,2-4-128 15,3-3 128-15,-1 1-128 0,-1-2 0 0,-2-1 128 16,-1 0-128-16,-1 0 128 0,1 0-128 0,0 2 128 16,-1 0 0-16,2 1-128 0,3 1 192 0,1 3-64 15,-2-2-128-15,-1 1 0 0,-3 1 144 16,1 1-144-16,-3-1 0 0,3 0 144 0,0 1-144 0,3-2 0 15,0 1 128-15,2-1-128 0,1-2 0 0,-1 0 0 16,0-1 128-16,-2 1-128 0,1 0 0 0,0 0 0 16,2 0 0-16,1 0 0 0,-1 1 0 0,3 0 0 0,1 3 0 15,2-2 0-15,1 4 0 0,-2 0 0 0,1 2 0 16,1 1-144-16,1 0 144 0,-1 1-128 16,-3 3 0-16,6 0 0 0,2-1 0 0,3 3 0 15,-1 0-256-15,7 0-32 0,3 2-16 0,3 1 0 16,1 0-1248-16,2 2-256 0,3 1-48 0,2 1-11520 15,2 1-2288-15</inkml:trace>
  <inkml:trace contextRef="#ctx0" brushRef="#br0" timeOffset="46185.052">20978 12409 12831 0,'0'0'576'0,"0"0"112"0,0 0-560 0,0 0-128 0,0 0 0 0,-5-6 0 16,5 6 672-16,0 0 96 0,-5-7 32 0,5 7 0 15,-7-5-32-15,7 5 0 0,0 0 0 0,0 0 0 16,0 0-304-16,-5-6-64 0,5 6-16 0,-3-8 0 15,2-1-64-15,1 9-32 0,3-11 0 0,1 2 0 16,-2 1 0-16,-2 8 0 0,4-8 0 0,0 2 0 16,-4 6-80-16,5-9-16 0,-1 0 0 0,-4 9 0 15,0 0-192-15,4-8 176 0,-4 8-176 0,0 0 160 16,0 0-160-16,0 0 0 0,0 0 0 0,0 0 0 16,0 0 320-16,0 0 48 0,0 0 0 0,0 0 0 15,-8-3 496-15,8 3 96 0,0 0 32 0,-9 2 0 16,0-2-32-16,0 2-16 0,1 1 0 0,8-3 0 0,-10 2-336 0,-1 2-64 15,-1-4-16-15,1 2 0 0,-2-2-48 0,-2 1-16 16,1-1 0-16,-3 4 0 0,-1-3-80 0,-2 2-32 16,-2-2 0-16,-1 2 0 0,-2 1-96 0,3-1-32 15,-3 1 0-15,-3 3 0 0,-3-1 224 0,0 5 32 16,1-2 16-16,0 1 0 0,-3 2-80 0,1 0-16 16,-1 0 0-16,-2 2 0 0,-2 2-80 0,0 2-32 15,-2-1 0-15,-6 2 0 0,-2-2-96 0,-2 3 0 16,-3-2-16-16,2 2 0 0,2 0-16 0,0 3 0 15,-2 1 0-15,-1 0 0 0,-2-8 80 0,-2-1 16 16,-2 3 0-16,-2 2 0 0,-1-2 32 0,3 0 16 0,2 2 0 16,0 1 0-16,-1-3-80 0,-1 2-16 0,-5-1 0 0,-1 1 0 15,-4 1-208-15,2 1 176 0,2-1-176 16,2 0 160-16,0 1 32 0,-1 3 0 0,0-2 0 16,-1 2 0-16,-1 2-32 0,3 2 0 0,0 2 0 0,1-1 0 15,4-4-160-15,2 2 160 0,2-5-160 0,0 0 160 16,-3 1-160-16,2-1 0 0,-1 1 0 0,5-2 0 15,1-2 0-15,3-1 0 0,4 1 128 0,1-3-128 16,3 0 0-16,1-3 0 0,3 2 0 0,0-2 0 16,0-2 0-16,1 1 0 0,-2 0 128 0,3 0-128 15,2-2 0-15,-1-1 0 0,-1-3 0 0,3 1 0 16,2 1 0-16,1-1-176 0,1-1 48 0,1-2 0 16,5 0-512-16,1 2-112 15,3-3-16-15,1 1 0 0,1-1-1344 0,2 0-288 0,1-2-48 16,9-2-16-16,-8 5-1296 0,8-5-256 0</inkml:trace>
  <inkml:trace contextRef="#ctx0" brushRef="#br0" timeOffset="47935.002">30996 17026 8287 0,'0'0'736'0,"0"0"-592"16,0 0-144-16,-1-9 0 0,-3-4 4432 0,0 4 864 16,4 9 160-16,-3-12 48 0,2 0-3040 0,-2 2-608 15,-3-3-112-15,3 2-16 0,7 1-176 0,-5 1-16 16,-6 1-16-16,5-1 0 0,3-3-384 0,-1 2-80 15,-4-1-16-15,1 1 0 0,2-2-400 0,-2 0-96 16,-2 2-16-16,1-2 0 0,3-1-112 0,-2-1-32 0,-2-3 0 16,-3 1 0-16,-2 0-96 0,-2-1-32 0,2-1 0 0,-3 0 0 15,-5 0-128-15,-1-1-128 0,1 1 144 16,-2 3-144-16,2-4 0 0,0 2 0 0,1 0 0 0,1-1 0 16,1 1 0-16,2 2 0 0,0-2 128 0,2 2-128 15,1 0 0-15,1 2 0 0,-2 0 0 0,5-3 0 16,2-1 0-16,1 4 0 0,1 4 0 0,0 1-160 15,1 1 0-15,1 7 0 0,0 0 0 0,0 0 0 16,0 0 16-16,0 0 0 0,0 0 0 0,12 4 0 16,-1 5-48-16,0 2 0 0,3-1 0 0,-1 2 0 15,2 1 0-15,-1 4 0 0,0 0 0 0,2 1 0 16,0 2-64-16,-2-1 0 0,0 1-16 0,1-1 0 16,-1 1 144-16,0-3 128 0,-1 3-192 0,0-5 192 15,-1 2 0-15,0 1 0 0,0-1 0 0,-2 2 0 0,-2-1 0 16,1 0 0-16,-1 2 0 0,-2 3 0 0,-1-3 0 0,2 1-128 15,0-1 128-15,-1 1 0 0,-1 0 0 0,-1 0 0 16,-3-1-128-16,1-4 128 0,-2 0 0 0,1 0 144 16,-2-3-16-16,-1 0 0 0,1 1 64 0,-1-2 16 15,-5-2 0-15,2-1 0 0,5-9 48 0,-4 10 16 16,4-10 0-16,-8 9 0 0,8-9 48 0,-8 9 16 16,0-3 0-16,8-6 0 0,-10 8 112 0,1-1 32 15,0-3 0-15,0 0 0 0,-3 1 32 0,0 1 0 16,0 1 0-16,-2 1 0 0,-3-2-64 0,1 2 0 15,3 1 0-15,-1 0 0 0,-2 0-16 0,1 2-16 16,-2-1 0-16,0 3 0 0,-1-4-96 0,1 3 0 16,0 1-16-16,0 0 0 0,1-1-96 0,-1 1-16 0,0 1 0 15,2-2 0-15,2 1-192 0,-2 0 0 0,1-2 0 16,1-1-160 0,1-2-208-16,3 0-32 0,0-1-16 0,2 1 0 15,7-8-1568-15,0 0-320 0,0 0-64 0,0 0-12192 0,0 0-2432 0</inkml:trace>
  <inkml:trace contextRef="#ctx0" brushRef="#br0" timeOffset="48730.962">31885 17176 22751 0,'0'0'1008'0,"0"0"208"0,0 0-976 0,0 0-240 15,0 0 0-15,0 0 0 0,0 0 1664 0,0-11 304 16,0 11 48-16,0 0 16 0,4-7-448 0,-4 7-96 15,0 0-16-15,0 0 0 0,6-8-336 0,-6 8-80 16,0 0-16-16,0 0 0 0,0 0-96 0,0 0-32 16,0 0 0-16,0 0 0 0,0 0-240 0,4 10-48 0,-4 2-16 0,-5 5 0 15,-4 1-224-15,-5 3-64 16,-3 2 0-16,-4 5 0 0,-5 2-128 0,-3 5-48 16,-3 5 0-16,-6 1 0 0,-7-5 64 0,0 1 16 0,-2-2 0 0,-1-1 0 15,-2 0 64-15,4-2 16 0,5-6 0 16,3-1 0-16,7-1-96 0,5-5-16 0,2-3 0 0,6-3 0 15,3-3-192-15,5-3-160 0,1-2 32 0,9-5 0 32,0 0-1888-32,0 0-368 0,-5-10-80 0,3-5-10384 0,4-4-2064 0</inkml:trace>
  <inkml:trace contextRef="#ctx0" brushRef="#br0" timeOffset="49008.957">31450 17182 23951 0,'0'0'1056'0,"0"0"224"0,0 0-1024 16,0 0-256-16,0 0 0 0,0 0 0 0,0 0 4208 0,11 8 784 16,4-3 144-16,3 1 48 0,3-1-4176 0,2-1-832 15,1 2-176-15,-2 2 0 0,-1 1 0 0,-3 2 208 16,-2 0-48-16,-2 1-16 0,-1 2 112 0,-3 3 32 16,0 4 0-16,-3 1 0 0,0 3 432 0,-3 4 96 15,0 2 16-15,-2 2 0 0,1-2-272 0,-3-2-48 16,0-3-16-16,0 0 0 0,3 0-368 0,-1-7-128 15,1 0 0-15,-1-4 144 0,4 5-144 0,0-6 0 16,2-3-192-16,0 0 192 16,0-3-1376-16,3 0-160 0,4-1-16 0,-1-2-16 15,-1-3-1648-15,1-2-336 0,2-1-64 0</inkml:trace>
  <inkml:trace contextRef="#ctx0" brushRef="#br0" timeOffset="49308.086">32198 17670 3679 0,'0'0'320'0,"-9"4"-320"0,-3 2 0 0,4 1 0 16,8-7 8656-16,0 0 1664 0,0 0 336 0,-1 14 64 15,1 0-8272-15,3 0-1648 0,0-3-336 0,1 2-64 16,-1 2 400-16,1 3 80 0,0 3 16 0,-2 2 0 15,0 3 16-15,0 6 16 0,2 4 0 0,-1-2 0 16,-2-3-288-16,0 4-64 0,1-1-16 0,-1-1 0 0,-1-4-352 0,0-2-64 16,0 0-16-16,0-2 0 0,1-4-128 0,-1-4 0 15,-2-3 0-15,2-2 0 16,4-2-1408-16,-4-10-192 0,0 0-64 16,0 0-12928-16,13-2-2608 0</inkml:trace>
  <inkml:trace contextRef="#ctx0" brushRef="#br0" timeOffset="50537.353">30778 8133 32767 0,'0'0'1456'0,"-4"-8"288"0,4 8-1392 0,-2-7-352 16,2-3 0-16,0 10 0 0,9-9 640 0,0 1 64 16,-1 1 16-16,0-1 0 0,1 0-352 0,-2 1-80 15,0 1-16-15,-7 6 0 0,9-5 16 0,-9 5 0 16,5-7 0-16,-5 7 0 0,0 0 720 0,11-4 144 16,-11 4 16-16,0 0 16 0,0 0-384 0,0 0-80 0,0 0-16 15,0 0 0-15,0 0-288 0,-4 15-64 0,-3 0-16 0,-4 4 0 16,-5-1-144-16,-1 1-48 0,-4 4 0 15,-1 0 0-15,0 3-144 0,-2 0 0 0,1 0 144 16,-1 2-144-16,1-4 192 0,-2 2-48 0,-1 1 0 16,0 0 0-16,1 3 16 0,2-4 0 0,-1-3 0 0,2 0 0 15,4-4-160-15,2-1 0 0,3-2 144 0,2 0-144 16,0-3 0-16,3-2 0 0,2-3 0 0,6-8 128 16,0 0-256-16,0 0-64 0,0 0 0 0,0 0 0 15,0 0-1696 1,0 0-352-16,0 0-64 0,0-13 0 15,0-2-832-15,1-2-144 0,0-6-48 0,-1 4 0 0,-1 1-1008 16,1-2-208-16,0-3-32 0,0-1-16 0,-3-1 2288 0,1 2 464 16,-1-1 96-16,1 2 16 0,-2-1 2560 0,0 5 512 0,-3-3 96 0,5 6 32 0,-1 4 1840 15,2 2 368-15,-2-3 80 0,1 4 16 0,-1 0-800 16,3 0-160-16,3-2-16 0,0 2-16 0,-3 8-960 16,7-6-192-16,-7 6-32 0,9-11-16 0,0 2-816 15,0 2-176-15,3 1-16 0,0 3-16 0,-12 3-304 0,13-1-64 16,0 5-16-16,1 0 0 0,2 1 0 0,-2 3 0 15,-2 2 0-15,2 2 0 0,6 0 128 0,-2 0 16 16,0 1 16-16,1 4 0 0,-2 3-160 0,-1 0-48 16,1-1 0-16,-2 1 0 0,-2 1-128 0,-3 1 160 15,1-1-160-15,-5 4 160 0,-3 2-160 0,1-2 0 16,1-3-160-16,-1-2 160 16,-2-1-1616-16,2-5-240 0,2 2-32 15,-1-3-9760-15,0-2-1968 0</inkml:trace>
  <inkml:trace contextRef="#ctx0" brushRef="#br0" timeOffset="50933.138">31077 8410 33167 0,'0'0'2944'0,"-3"-11"-2352"0,-2 1-464 0,4-2-128 16,2 0 1584-16,3-1 288 0,0-2 64 0,2-2 16 15,1-2-1136-15,2 1-240 0,1 0-32 0,1 0-16 16,-2 1-368-16,1 1-160 0,2-1 128 0,0 1-128 16,1 2 0-16,-1 1 0 0,1-3 0 0,1 5 0 15,2-1 0-15,-1 3 0 0,0 0 0 0,0 2 0 16,1 1 0-16,-4 0 0 0,-12 6 0 0,11-1 0 0,0 5 0 16,-11-4 0-16,2 8 0 0,-2 5 0 0,-2-1 0 15,-2 1 0-15,-4 2 0 0,-2 4 128 0,-2 1 160 0,0 3 32 16,0 0 0-16,-1 1 0 0,-2 2-16 0,2 1 0 15,0 2 0-15,1 3 0 0,1 3 80 0,2 1 32 16,0-6 0-16,4 2 0 0,1 0 96 0,3-1 32 16,2-1 0-16,4-2 0 0,3 0-272 0,3-2-48 15,-2-1-16-15,4-1 0 0,2-1-208 0,4-1 144 16,0-3-144-16,5 2 128 0,3-1-128 0,7-5 0 16,2 2 0-16,2-1 0 0,1 0-384 0,3-3-16 15,1-2 0-15,0 1 0 16,-3 0-1584-16,1 1-304 0,-1 3-64 0,-6-2-16400 0</inkml:trace>
  <inkml:trace contextRef="#ctx0" brushRef="#br0" timeOffset="53131.571">20564 12359 14399 0,'0'0'640'0,"0"0"128"0,0 0-624 0,0 0-144 16,0 0 0-16,0 0 0 0,0 0 704 0,0 0 96 15,0 0 32-15,0 0 0 0,0 0 48 0,0 0 16 16,0 0 0-16,0 0 0 0,0 0-560 0,0 0-96 16,0 0-32-16,0 0 0 0,0 0-208 0,0 0 144 15,0 0-144-15,-7 5 128 0,-1-1 544 0,8-4 96 16,0 0 32-16,0 0 0 0,0 0 512 0,0 0 96 15,0 0 32-15,0 0 0 0,0 0-560 0,3-11-112 0,1 1-32 16,2 1 0-16,2 0-352 0,0-1-64 0,-2 1 0 0,2-1-16 16,4 1-144-16,-3 0-32 15,-2 1 0-15,0 1 0 0,3-3 64 0,-4 2 0 0,-6 8 0 16,4-9 0-16,-4 9-48 0,5-8 0 16,-5 8 0-16,0 0 0 0,0 0 176 0,3-8 16 0,-3 8 16 15,0 0 0-15,-4-10 96 0,4 10 0 0,-3-12 16 0,1 4 0 16,2 8-80-16,0 0-32 0,-4-11 0 0,4 11 0 15,-4-10-96-15,4 10-32 0,-1-9 0 0,1 9 0 16,0-9-224-16,0 9 0 0,0 0 128 0,0 0-128 16,1-9 0-16,-1 9 0 0,0 0 128 0,0 0-128 15,0 0 128-15,0 0-128 0,0 0 176 0,0 0-176 16,0 0 272-16,0 0-48 0,0 0-16 0,0 0 0 16,0 0-208-16,0 0 176 0,0 0-176 0,0 0 160 15,0 0-160-15,-9-4 0 0,2 0 0 0,7 4 0 0,0 0 0 16,0 0 0-16,0 0 0 0,0 0 0 0,0 0 0 0,0 0 0 15,0 0 0-15,0 0 0 0,0 0 0 0,0 0 0 16,0 0 0-16,0 0 0 0,0 0 0 0,0 0 0 16,0 0 0-16,0 0 0 0,0 0 0 0,0 0 0 15,0 0 0-15,0 0 0 0,0 0 0 0,0 0 0 16,0 0 0-16,0 0 0 0,0 0 0 0,0 0 0 16,0 0 0-16,0 0 0 0,-9 1-144 0,9-1-112 15,-8 6-32-15,8-6 0 0,0 0-16 0,-8 4 0 16,-1 0 0-16,9-4 0 0,0 0 304 0,0 0 0 15,-8 7-128-15,8-7 128 0,0 0 0 0,0 0 0 16,0 0 176-16,-5 7-176 0,5-7 240 0,0 0-64 0,0 0-16 16,-4 10 0-16,0 1-160 0,4-11 128 0,0 0-128 15,0 11 128-15,-2 1-128 0,2-12 0 0,0 13 144 16,0-13-144-16,-1 11 208 0,-1-1-16 0,2-10-16 16,-2 11 0-16,2-11 160 0,-6 9 48 0,6-9 0 0,-5 9 0 15,5-9 0-15,-6 8 16 0,-3-2 0 0,9-6 0 16,0 0-64-16,-7 7-16 0,7-7 0 0,-8 6 0 15,8-6-32-15,0 0-16 0,-9 7 0 0,9-7 0 16,-8 6-48-16,8-6-16 0,0 0 0 0,0 0 0 16,-9 9 48-16,9-9 0 0,0 0 0 0,0 0 0 15,-8 8-96-15,8-8-16 0,0 0 0 0,0 0 0 16,0 0-144-16,-6 7 128 0,6-7-128 0,0 0 128 16,0 0-128-16,0 0 0 0,0 0 0 0,0 0 0 15,0 0 128-15,0 0-128 0,0 0 0 0,0 0 128 16,0 0-128-16,0 0 0 0,0 0 0 0,0 0 0 0,0 0 0 15,0 0 0-15,0 0 0 0,-2 10 0 0,2-10 128 0,0 0-128 16,0 0 128-16,-1 12-128 0,1-12 192 0,0 0-64 16,-1 10 0-16,1-10 0 0,-1 11-128 0,-1-1 192 15,2-10-192-15,-2 13 192 0,2 0-192 0,-2 0 0 16,1-1 0-16,1 2 128 0,1 3-128 0,1 3 0 16,-1-1 0-16,3 1 0 0,-2 1 0 0,2 2 0 15,0 3 0-15,0 2 0 0,0 0 0 0,1 0 0 16,1-1 0-16,-1 2 0 0,-1 3 0 0,2-2 0 15,2 3 128-15,0 1-128 0,-2 1 0 0,1 3 128 16,1 2-128-16,1 5 0 0,0 3 0 0,-1 1 128 0,-3 1-128 16,3 2 0-16,0 3 0 0,-2-2 128 0,-1-1-128 15,2 2 0-15,1-1 0 0,0 2 0 0,-5 1 128 16,0-1-128-16,0 1 0 0,-1 0 0 16,-2 0 0-16,0-1 128 0,0 0-128 0,0-2 0 0,0-2 0 15,2 1 0-15,0 3 0 0,1-3 0 0,-2-1 128 0,2 0-128 16,-1-2 0-16,4-1 0 0,-1-2 0 0,0-2 0 15,-1-3 0-15,0 1 0 0,-2-2 0 0,2 3 0 16,0 0 0-16,0 0 128 0,0-3-128 0,1 2 0 16,0 0 0-16,1 0 0 0,-2 2 0 0,1-4 0 15,0-1 0-15,-1 1 0 0,-1-1 0 0,-1 1 0 16,2 2 0-16,1 0 0 0,-2-1 0 0,1 0 0 16,0-2 0-16,0-1 0 0,0-3 0 0,-1 0 0 15,1-4 0-15,2-1 0 0,-4-2 0 0,1-2 0 0,1 0 0 16,0-7 0-16,-2 1 128 0,3-2-128 0,-1-2 0 15,-1-1 0-15,-3 1 0 0,1-3 0 0,2-2 0 0,-2 0 0 16,0-3 0-16,2 0 0 0,-3-8 0 0,3 9-192 16,-3-9 32-16,2 10 16 0,1 0-112 0,1-1-32 15,-2-1 0-15,0 2 0 0,-1-1 144 0,0-1 144 16,-1-8-208-16,3 13 80 0,-2 1 128 0,1-1 0 16,-2-13 0-16,2 9 0 0,-3 2 0 0,1-1 0 15,-1-1 0-15,1 2 0 0,0-11 0 0,-2 9 0 16,1 1 0-16,0-2 128 0,1-8-128 0,-2 11 0 15,1 0 0-15,0 0 0 0,1-2 0 0,0 0 0 16,0-9 0-16,2 12 0 0,1 1 0 0,0 0 0 0,-2-3 0 16,-1 3 128-16,-1-3-128 0,1 1 0 0,2 1 0 0,-2 0 0 15,-1 1 0-15,1-3 0 0,-1 2 0 16,-1-3 176-16,1 1-48 0,0 1-128 16,-1-1 192-16,1-1-64 0,1-9-128 0,-3 11 0 15,-1-2 0-15,4-9 0 0,0 0 0 0,-2 10 0 0,-2-2 128 0,4-8-128 16,0 0 0-16,-3 9 0 0,-1-2 0 0,2-1 0 15,2-6 0-15,-1 10 0 0,-1-3 0 0,1 1 0 16,1-8 0-16,0 12 0 0,0-2 0 0,0-1 0 16,0-1 0-16,0 1 0 0,0 1 0 0,0 0 0 15,0-10 0-15,0 8 0 0,0-8 0 0,0 9 0 16,0-9 0-16,0 0 0 0,0 0 0 0,0 0 0 16,0 0-240-16,0 0-16 0,-3 8-16 0,3-8 0 15,0 0-240-15,0 0-64 16,0 0 0-16,0 0 0 0,0 0-176 0,0 0-32 15,-4 8-16-15,4-8 0 0,0 0 48 0,-1 10 16 0,1-1 0 16,0-1 0-16,0 0 272 0,0-8 48 0,0 0 16 0,3 8 0 0,-3-8 400 16,0 0-160-16,0 0 160 0,0 0 0 15,0 0-1216-15,0 0-144 0,9-10-32 0,-4-1-15040 16</inkml:trace>
  <inkml:trace contextRef="#ctx0" brushRef="#br0" timeOffset="63414.465">4998 3968 2751 0,'2'-12'256'0,"-1"4"-256"0,0-5 0 0,5 3 0 16,0-2 4768-16,1 2 912 0,-2-1 176 0,0 1 32 15,0 3-4288-15,-5 7-880 0,7-6-160 0,-7 6-48 16,8-8-64-16,-8 8 0 0,0 0-16 0,10-4 0 16,0 1 256-16,-10 3 48 0,12 0 16 0,-12 0 0 15,11 8 128-15,-2 1 16 0,1 2 16 0,1 0 0 16,-2 4-528-16,1 2-128 0,2-3 0 0,1 3-16 15,1 0-240-15,1 1 0 0,-1 1 0 0,0-1 0 16,1-1 0-16,-2 0 0 0,0 1 0 0,0 1 0 16,-3 2 0-16,2-2 0 0,-3 1 0 0,1 1 0 15,0 0 336-15,-1-3-16 0,0-3-16 0,0-1 0 16,0 2-112-16,2-3-32 0,-2-3 0 0,0-2 0 0,-3 1-160 16,2-1 0-16,3 0-160 0,-11-8 160 15,0 0-2976-15,11 2-496 0</inkml:trace>
  <inkml:trace contextRef="#ctx0" brushRef="#br0" timeOffset="63763.407">5755 3720 22111 0,'0'0'1968'0,"0"0"-1584"15,-2-8-384-15,2 8 0 0,0 0 2288 0,0 0 368 16,0 0 80-16,0 0 16 0,0 0-1728 0,0 0-352 16,0 0-64-16,0 15-16 0,-1 0-208 0,0 5-32 0,-1 2-16 0,-2 4 0 15,-1 3-80-15,-1-2 0 0,-2 3-16 0,0-1 0 16,-1 1-112-16,-3 0 0 0,-2 4-128 0,2 2 192 16,0 3-192-16,-1 4 0 0,-2 2 0 0,-1 0 0 15,3 2 176-15,-4 0-176 0,-5 1 192 0,1-2-192 16,3-2 336-16,-2 2-32 0,-1-2-16 0,2-2 0 15,2-8-32-15,3 2 0 0,-1 3 0 0,4-6 0 16,1-3-96-16,4-4-32 0,2-5 0 0,3-1 0 16,-1-10-1472-1,2-10-320-15,0 0-48 0,0 0-16 0,11 1-2080 0,-1-5-416 16</inkml:trace>
  <inkml:trace contextRef="#ctx0" brushRef="#br0" timeOffset="64080.77">6068 3899 1839 0,'0'0'160'0,"0"0"-160"15,0 0 0-15,0 0 0 0,-3-8 6624 0,3 8 1296 16,10-8 256-16,2 3 48 0,-3 0-5952 0,2 1-1184 15,-2 1-256-15,2 1-32 0,4-1-224 0,-1 0-64 0,2 1 0 16,-1-1 0-16,1 2-288 0,-2 1-64 0,-2 1-16 16,1-1 0-16,3 0 32 0,-2 3 0 0,-1-1 0 15,2 1 0-15,-1-2-176 0,2-1 192 16,2-1-192-16,3 0 192 0,0-2-192 0,2-2 0 0,3-2 144 16,1-2-144-16,2 0 192 0,1 0-48 0,0 0 0 0,-1 2 0 15,-2 1-144-15,-1 2 0 0,0 1 144 16,-4 1-144-16,-3 0 0 0,-1 2 0 0,-2 0 0 0,-3 4 0 31,-4-1-2368-31,-9-3-432 0,9 5-80 0</inkml:trace>
  <inkml:trace contextRef="#ctx0" brushRef="#br0" timeOffset="64385.959">6167 4081 18431 0,'0'0'1632'0,"-8"4"-1312"16,-3-1-320-16,11-3 0 0,0 0 2208 0,0 0 368 15,0 0 80-15,0 0 16 0,0 0-1584 0,15-2-320 16,-1 1-64-16,2 1-16 0,-2 0 272 0,0 1 64 16,1-1 16-16,2 0 0 0,1 0-176 0,1 0-32 15,0-1-16-15,-1 1 0 0,0 1-272 0,-1 3-48 16,0-2-16-16,1 0 0 0,2 0-224 0,-1-1-32 15,1-1-16-15,0 1 0 0,-1 0-208 0,1 2 0 16,-2-2 0-16,0 1 0 0,2-5 0 0,-1 0-160 16,1 1 0-16,-2-1 0 15,2-1-1760-15,-2-1-368 0,-1 0-64 0,0-3-7824 0,1 0-1584 16</inkml:trace>
  <inkml:trace contextRef="#ctx0" brushRef="#br0" timeOffset="65296.584">7376 3654 26719 0,'0'0'2368'0,"0"0"-1888"0,0 0-480 0,0 0 0 15,0 0 2416-15,0 0 384 0,-3 11 80 0,3 1 0 16,2 1-2320-16,2 1-560 0,0 1 0 0,0-2 0 16,1-1 0-16,0-1 0 0,-1 1 0 0,0 1 0 15,0 3 0-15,1-3 0 0,-1 0 0 0,0 1 0 16,0-1 0-16,0 2 0 0,1 0 0 0,0 2 0 16,2 0 0-16,-1-1 0 0,2-1 128 0,0 2-128 15,-1-2 512-15,-1 0 0 0,2-2 16 0,-2-1 0 16,1 0-144-16,-1-2-48 0,1 1 0 0,-1-4 0 15,-6-7-80-15,0 0-32 0,0 0 0 0,10 4 0 0,-10-4 32 16,10 2 16-16,-10-2 0 0,10-3 0 0,-10 3-64 16,8-6-16-16,-8 6 0 0,8-10 0 0,-1 1-64 0,-1-2 0 15,-2 0-128-15,0-1 192 0,-1-1-48 0,-1-1-16 16,1-2 0-16,2 2 0 0,1-2-128 16,1 2 0-16,1 1 0 0,0 3 0 0,-2 2 0 15,2 1 0-15,0 2 0 0,-8 5 0 0,0 0-176 0,10-1 48 16,-10 1 0-16,12 6 0 0,-3 1 128 0,2 3 128 15,-1 2-128-15,0-2 176 0,0 1-176 0,-3-2 128 16,0 3-128-16,1 1 128 0,2-3-128 0,-1 1 0 16,2 0 0-16,-4-4-176 0,-7-7 176 0,8 8 0 15,0-3 128-15,0 1-128 0,-8-6 0 0,10 4 128 0,1-1-128 16,-11-3 0-16,12-3 368 0,-3 1 0 0,0-2 0 16,1-1 0-16,1-1 16 0,-1 0 0 15,-1-1 0-15,2-3 0 0,-1-1-160 0,1 2-32 0,-1-2 0 0,0 0 0 16,1 1 0-16,-1-1-16 0,-1-2 0 0,2 1 0 15,-1 1-176-15,-1-2 160 0,-1 0-160 0,0 2 160 16,0-2 0-16,-2 1 0 0,0 1 0 0,-1-2 0 16,-3 0 0-16,2 0 0 0,-1 0 0 0,-1-2 0 15,0 0-160-15,-1-1 192 0,0-1-192 0,-1 0 192 16,0 0-192-16,0 4 0 0,0 0-192 0,-2 3 192 16,-1 0-1648-1,3 10-208-15,0 0-32 0,0 0-11552 0,0 0-2320 0</inkml:trace>
  <inkml:trace contextRef="#ctx0" brushRef="#br0" timeOffset="65855.225">8294 4176 23951 0,'0'0'1056'0,"0"0"224"0,-5-5-1024 0,0-1-256 16,0-1 0-16,5 7 0 0,0-10 2448 0,0 10 432 0,0-13 96 0,0 13 16 16,1-11-2384-16,-1 11-480 0,0 0-128 0,0 0 0 15,-1-10 0-15,1 10 160 0,0 0-160 0,0 0 128 16,0 0-128-16,-7-7 0 0,7 7-160 0,0 0 160 15,-14-2-224-15,1 4 48 0,1-2 16 0,0 4 0 16,2 3 160-16,-1 1 224 0,0 1-48 0,0 1-16 16,2 2 336-16,1 2 64 0,2 2 16 0,1 2 0 15,2 0-80-15,-1 1-16 0,-1-1 0 0,2-1 0 16,2-2-288-16,2 2-64 0,2-2-128 0,2 0 192 16,2-2-192-16,3 0 0 0,3-3 0 0,0-3 0 15,-1 0 0-15,3-4-208 0,5-3 32 0,0-2 16 16,-4 1-48-16,3-2-16 0,0-1 0 0,1-2 0 15,-1-2 224-15,-2-1-144 0,-2-2 144 0,-1 0-128 16,2-4 128-16,-2 0 224 0,-1-2-48 0,-3 0-16 0,0-3 320 16,-3 3 64-16,-3 0 16 0,2-1 0 0,-3-3 128 15,1 2 16-15,-4 2 16 0,-2 0 0 0,-2 4-192 0,0-3-32 16,0 2-16-16,-2 1 0 0,-2 0-304 16,-1 0-176-16,-2 2 192 0,-1 0-192 0,1 0 0 0,-2 3 0 15,-2-2 0-15,-2 1 0 0,-1 1 0 0,1 1 0 16,2 2 0-16,0 1-144 0,1 0-48 0,1 2-16 15,-2 2 0-15,5-3 0 16,10 3-1696-16,0 0-336 0,0 0-64 0,0 0-9200 16,0 0-1840-16</inkml:trace>
  <inkml:trace contextRef="#ctx0" brushRef="#br0" timeOffset="66252.311">9155 3513 23039 0,'0'0'1024'0,"0"0"192"16,0 0-960-16,0 0-256 0,0 0 0 0,0 0 0 0,0 0 3792 0,0 0 720 15,0 0 144-15,8 14 16 0,-2 3-3824 0,-1-1-848 16,-1-3 0-16,-1 4 0 0,2 2 0 0,-1 5 0 16,0 3 0-16,0 0 0 0,-4-2 0 0,0 3 128 15,-2 0 16-15,1 1 0 0,1-2 32 0,-1 1 0 16,-3-2 0-16,0 3 0 0,0-5-48 0,1 0-128 15,1-2 192-15,2 0-64 0,-3-2-128 0,2-2 128 16,-2-1-128-16,2-3 128 0,1-1-128 0,1-1-144 16,1 0 144-16,-2-12-208 15,-2 9-1504-15,2-9-288 0,0 0-64 0,0 0-8816 16,0 0-1744-16</inkml:trace>
  <inkml:trace contextRef="#ctx0" brushRef="#br0" timeOffset="66460.651">8962 3908 20271 0,'0'0'896'0,"0"0"192"0,0 0-880 0,0 0-208 0,0 0 0 0,0 0 0 16,0 0 4528-16,0 0 848 0,0 0 192 0,13-3 16 15,-3 2-4368-15,1 0-864 0,0 1-176 0,2-2-48 16,3-2 96-16,1 0 16 0,0 1 0 0,3-4 0 16,2 2-240-16,2-2 128 0,3 2-128 0,-1-3 0 31,0-2-288-31,1 1-160 0,2-3-16 0,1 3-16 15,0 1-688-15,-2 2-144 0,0 0-32 0,-2 1 0 0,-1 1-1872 16,-2-1-384-16,-1 1-80 0,0 3-16 0</inkml:trace>
  <inkml:trace contextRef="#ctx0" brushRef="#br0" timeOffset="67262.819">10146 3564 35007 0,'0'0'1552'0,"0"0"320"0,-10 0-1488 0,10 0-384 0,0 0 0 0,0 0 0 15,0 0 1312-15,0 0 192 0,0 0 32 0,0 0 16 16,0 0-1328-16,2 7-224 0,-2-7-128 0,2 10 128 16,-2-10-160-16,3 13 160 0,-3-13 0 0,4 13-144 0,0 1 144 15,-2 4 0-15,1 3-144 0,0 0 144 0,-1 0 0 0,1 1 0 16,-2 1 0-16,0 2 0 0,1 0 192 0,-1-2 128 16,-1-2 0-16,0-1 16 0,0-3 224 0,1 0 32 15,1 0 16-15,0-4 0 0,1-4-240 0,1 0-48 16,1-1-16-16,-5-8 0 0,8 5-96 0,-8-5-16 15,10 0 0-15,2-1 0 0,-12 1-48 0,12-5-16 16,-3-3 0-16,0-1 0 0,-1-3-128 0,-2-1 160 16,-1-3-160-16,1-1 160 0,-1 0-160 0,0 0 0 15,0 0 0-15,-1 2 0 0,0 2 0 0,0 0 0 16,0 4 0-16,-4 9 0 0,0 0-128 0,0 0 128 16,0 0-160-16,13 3 160 0,-3 4-224 0,2 5 48 15,-1-2 16-15,0 4 0 0,2 5 160 0,3-2-128 0,0 0 128 16,-2 0-128-16,-1-3 128 0,0 0 0 0,0-5 0 0,0 1 0 15,0-3 0-15,0 1 0 0,-5-1 0 0,1-3 128 16,0-2 0-16,-9-2 0 0,9 1 0 0,1-1 0 16,-1 0 192-16,1-1 64 0,2 0 0 0,-2-2 0 15,2-1-48-15,0 3 0 0,1 0 0 0,-1-4 0 16,-1 1-176-16,2 0-32 0,0 0-128 16,0-1 192-16,0-2-16 0,0 1-16 0,0-2 0 0,2-1 0 15,-2-1 96-15,0-1 32 0,0-2 0 0,0 1 0 16,-1 0 32-16,-1-3 0 0,1-4 0 0,0 1 0 15,-2-3-144-15,-2 2-32 0,0-3 0 0,1-3 0 16,-1-1-144-16,-2-2-176 0,0 0 48 0,-4 0 0 16,0 2-1088-16,-1-1-224 15,1 2-32-15,1 4-16 0,0 4-992 16,-2 4-192-16,-1 3-32 0,0 10-9200 0,0 0-1824 0</inkml:trace>
  <inkml:trace contextRef="#ctx0" brushRef="#br0" timeOffset="67717.82">11228 3972 20271 0,'0'0'896'0,"0"0"192"0,-3 10-880 0,-1 1-208 0,-1 0 0 0,2 0 0 0,2 2 4528 0,1 0 848 16,0-3 192-16,3 5 16 0,-1 3-4496 16,-1-1-912-16,-1 2-176 0,3 1 0 0,0-6 0 0,-2 6 0 15,-1 6 0-15,3-5 0 0,1 0 0 0,-2-2 0 16,1 1 0-16,-1-3 0 15,0-3-432-15,0-2 16 0,2-3 0 0,1 1 0 16,-5-10-1824-16,0 0-384 0,0 0-64 0,0 0-7152 16,0 0-1424-16</inkml:trace>
  <inkml:trace contextRef="#ctx0" brushRef="#br0" timeOffset="68502.63">12177 3465 1839 0,'0'0'160'0,"0"0"-160"0,0 0 0 0,0 0 0 15,11 0 6720-15,-11 0 1328 0,0 0 256 0,0 0 48 16,0 0-6176-16,0 0-1216 0,0 0-256 0,0 0-64 16,0 0 0-16,0 0-16 0,-3 13 0 0,-5 0 0 15,-1 4-208-15,-4 3-32 0,-3 3-16 0,-1 3 0 16,-3 0-224-16,-2 2-144 0,-4 1 192 0,0 4-192 16,1-3 656-16,2 1 32 0,-2 0 0 0,3-3 0 0,0-2 288 15,1-4 64-15,1 0 16 0,2 0 0 0,0-2-576 16,1-1-112-16,1-2-32 0,5 0 0 0,-3-2-192 0,3-2-144 15,-1-3 192-15,2-1-192 0,-1 0 0 0,3-2 0 16,8-7 0-16,-6 5 0 16,6-5-576-16,0 0-112 0,0 0-16 0,-7-5-16 15,2-7-1904-15,2 0-368 0,3-1-80 0,3-4-7904 16,0-2-1584-16</inkml:trace>
  <inkml:trace contextRef="#ctx0" brushRef="#br0" timeOffset="68773.241">11754 3462 23951 0,'0'0'2128'0,"0"0"-1696"0,0 0-432 16,0 0 0-16,0 0 2768 0,0 0 480 0,0 0 80 0,0 0 32 16,0 0-2096-16,6 13-432 0,-1-1-64 0,1-1-32 15,2 0 256-15,1 1 48 0,2 1 16 0,0 2 0 16,1 4-32-16,1 1-16 0,0 3 0 16,0 0 0-16,0 2-288 0,3-2-48 0,1 1-16 0,1 1 0 15,0-1-336-15,2 1-64 0,1 1 0 0,0-2-16 16,-1-4-240-16,3 0 176 0,-2 0-176 0,2-3 160 15,3 1-352-15,0-5-80 0,-1 0-16 0,2-3 0 16,1-5-1696 0,-1 2-352-16,0-3-64 0,2 0-10544 0,2-5-2112 0</inkml:trace>
  <inkml:trace contextRef="#ctx0" brushRef="#br0" timeOffset="70905.221">23505 3364 30639 0,'0'0'1344'0,"0"0"304"0,0 0-1328 0,-3-8-320 0,3 8 0 0,0 0 0 15,1-9 512-15,-1 9 48 0,0 0 0 0,6-8 0 16,-6 8-128-16,0 0-32 0,0 0 0 0,0 0 0 0,0 0-208 0,0 0-64 15,10 0 0-15,-10 0 0 0,10 11 128 0,-2 1 0 16,-1 1 16-16,-1 1 0 0,0 2 432 0,-1 2 64 16,-1 0 32-16,0 2 0 0,0-1-96 0,-1 1 0 15,1 1-16-15,0-3 0 0,0 1 96 0,0 2 32 16,0 1 0-16,0 5 0 0,0 1-304 0,1 2-48 16,0-4-16-16,0 0 0 0,1 2-256 0,-1-5-48 15,0-1-16-15,0 1 0 0,1-3-128 0,1 1 0 16,-1-1 0-16,-1-3 128 0,1-4-128 0,1-3 0 15,-1 1 0-15,1-1 128 0,-2-2-128 0,-5-8 192 16,8 5-192-16,-8-5 192 0,0 0-192 0,8 7 192 16,-8-7-192-16,0 0 192 0,0 0-64 0,0 0-128 0,0 0 192 15,0 0-64-15,0 0-128 0,0 0 0 0,0 0 0 16,0 0 0 0,0 0-496-16,0 0-80 0,0 0 0 0,0 0-16 15,0 0-2048-15,0 0-416 0,0 0-80 0</inkml:trace>
  <inkml:trace contextRef="#ctx0" brushRef="#br0" timeOffset="71312.455">24028 3390 26719 0,'-7'-9'1184'0,"3"3"240"0,-1-1-1136 0,5 7-288 16,-1-9 0-16,1 9 0 0,3-9 2256 0,-3 9 400 15,4-8 80-15,-4 8 16 0,0 0-2272 0,0 0-480 16,0 0 0-16,0 0 0 0,0 0 0 0,4 12-144 16,-2 2 144-16,-4 2 0 0,0 2 256 0,-4 3 128 15,0 1 16-15,-4 4 16 0,-4 5 352 0,0 1 80 16,0 0 16-16,-2 2 0 0,-2 0-32 0,0 5 0 15,-2 2 0-15,-1 4 0 0,-1 0-144 0,0 3-48 16,-2 0 0-16,1 0 0 0,1-5-352 0,-2 3-80 16,0-2-16-16,0 4 0 0,1 3-192 0,-1-1 144 15,-1-7-144-15,3 0 128 0,4-7-128 0,1-3 160 16,3-3-160-16,2-3 160 0,4-1-352 0,3-6-64 16,1-3 0-16,1-3-16 15,2-1-1632-15,1-13-320 0,5 9-64 0,-5-9-16 16,0 0-896-16,13-3-176 0,0-4-32 0</inkml:trace>
  <inkml:trace contextRef="#ctx0" brushRef="#br0" timeOffset="71627.167">24310 3506 40607 0,'0'0'1792'0,"0"0"384"0,0 0-1744 0,0 0-432 15,0 0 0-15,0 0 0 0,12 0 640 0,0 0 32 16,1 2 16-16,3-2 0 0,1 0-144 0,2 0-32 16,1 0 0-16,2 0 0 0,3-2-256 0,1 0-48 15,1-2-16-15,2 1 0 0,-1 1-192 0,2-1 0 16,-1 2 0-16,0-3 0 0,1-1 176 0,-2-2-176 15,0-2 192-15,-1 0-192 0,1 1 0 0,-1 0 0 16,-1 0 0-16,-1 2 0 0,-4-2 128 0,-1 1-128 16,1 0 0-16,-2 1 0 0,-5 2-192 0,-4 2-112 15,-10 2-16-15,0 0 0 16,0 0-2672-16,0 0-528 0,0 0-128 0</inkml:trace>
  <inkml:trace contextRef="#ctx0" brushRef="#br0" timeOffset="71891.139">24370 3813 43071 0,'0'0'1920'0,"0"0"384"0,0 0-1856 0,0 0-448 0,0 0 0 0,15-3 0 15,0 2 672-15,5-3 32 0,5 1 16 0,-1-2 0 16,-1 1-528-16,1 0-192 0,1-2 144 0,1 2-144 0,0 1 192 15,0 1-64-15,-1-2 0 0,0 0 0 0,-2-1-128 16,0 1 0-16,-1 0 0 0,0 1 128 0,0 0-128 16,-1 1 0-16,-2-3 0 0,0-1-176 15,-2 1-320-15,-2-1-64 0,1 3-16 0,-2 3 0 16,-1-1-2000-16,-1-2-416 0,-1-2-80 0,-1 2-13472 16</inkml:trace>
  <inkml:trace contextRef="#ctx0" brushRef="#br0" timeOffset="72462.441">25393 3449 44223 0,'0'0'1968'0,"-8"0"400"0,-1 0-1904 0,9 0-464 0,-10-1 0 0,10 1 0 16,0 0 544-16,0 0 16 0,0 0 0 0,0 0 0 15,0 0-560-15,-1 11 0 0,1 1 0 0,0 1-192 16,1 0 192-16,1 3-144 0,-2 5 144 0,-2 0-128 16,1 3 128-16,-1 5-160 0,-1 4 160 0,0-1-160 15,1-2 160-15,-1-2 0 0,0-5 0 0,2-1 0 16,0 0 0-16,1-1 0 0,1-1 0 0,2-7 0 16,1-3 0-16,-4-10 128 0,6 9-128 0,2-2 0 15,0-3 304-15,-8-4-16 0,12 0 0 0,1 0 0 16,2-9-80-16,2-2-16 0,0-1 0 0,3-2 0 15,2-2-192-15,0 0 0 0,-4-4 0 0,2 2 0 16,-2-4 0-16,0 2-128 0,-1 3 128 0,2 3-208 16,-4 1 64-16,0 1 16 0,-4 7 0 0,0 3 0 0,-11 2 128 15,10 8-192-15,-5 4 192 0,1 6-192 0,-3 3 192 16,0 3 192-16,-3 0-32 0,1 1-16 0,1-1 96 0,0-2 16 16,1-5 0-16,2 2 0 0,3-3-256 15,0-2 176-15,0-1-176 0,2-4 160 0,2-1-160 0,1-1 160 16,-1-3-160-16,1-2 160 0,1-2 80 0,2-4 16 15,1-2 0-15,1-1 0 0,1 1 176 0,2-5 32 16,0-3 16-16,1-3 0 0,2-1-32 0,0-2 0 16,0-2 0-16,-3 1 0 0,-3-4-48 0,3 2-16 15,1 0 0-15,-1-2 0 0,-2-4-144 0,0-1-48 16,-2-1 0-16,0 1 0 0,1 1-192 0,-1 0 144 16,-2 5-144-16,0-1 128 0,-1 0-128 0,-2 0 0 15,-2 1 0-15,-1 1 0 0,-1 3-176 0,-3 0-16 16,-1 0 0-16,-1 4 0 15,-4 2-896-15,1 1-192 0,0 2-48 0,0 2 0 16,-2 2-1568-16,2 7-320 0,0 0-64 0</inkml:trace>
  <inkml:trace contextRef="#ctx0" brushRef="#br0" timeOffset="72994.833">26606 3933 21183 0,'0'0'944'0,"-13"2"192"0,-1 1-912 0,1-1-224 16,1 2 0-16,2 0 0 0,-1 3 3712 0,2-5 688 15,0 2 144-15,-1 3 16 0,-3 1-3680 0,-1 2-752 16,0 2-128-16,0 0 0 0,-2 1 0 0,-1 0 0 15,0 0-160-15,0 2 160 0,0 2-128 0,0 1 128 16,2 3-160-16,-1-4 160 0,0 0 0 0,2 0 0 16,1 1 0-16,3 1 0 0,3-4 128 0,2 0 128 15,1-4 32-15,4-11 0 0,3 13 352 0,-3-13 64 16,9 11 0-16,3-2 16 0,1 0-400 0,2-2-64 16,1-2-32-16,3-3 0 0,1-2 16 0,3-2 0 15,3-2 0-15,2-1 0 0,1-3-96 0,1 1-16 0,0-2 0 16,1 0 0-16,1-1 80 0,0-2 16 0,-4-2 0 0,0-1 0 15,-1 1 32-15,-3 1 16 0,-5-3 0 0,-2 1 0 16,-3-1 112-16,-2 0 32 0,-4 1 0 0,-1-1 0 16,-2-2 96-16,-3 0 0 0,-3-1 16 0,-3 2 0 15,-1 0-192-15,-2 0-32 0,0 0-16 0,-4 3 0 16,-3 0-96-16,-1 1-32 0,2 0 0 0,-1 0 0 16,-2 4-160-16,3 1-176 0,0-1 48 0,2 0 0 31,-1-1-384-31,3 1-64 0,1 3 0 0,4-1-16 0,3-2-2480 15,2 1-512-15,3-1-80 0,4-1-32 0</inkml:trace>
  <inkml:trace contextRef="#ctx0" brushRef="#br0" timeOffset="73272.56">27551 3394 34095 0,'0'0'3024'0,"0"0"-2416"16,-11 4-480-16,0 3-128 0,2 0 2976 0,4 6 576 15,1 3 112-15,1 1 32 0,2 3-3200 0,1-1-640 16,0 5-128-16,0-1-32 0,0 3-80 0,0 0 0 0,0 2-16 0,-1 2 0 15,-2 0 16-15,2-2 0 0,-2-2 0 0,2 2 0 16,-2-5 144-16,2 2 48 0,1-3 0 0,-1-1 0 31,-1-5-256-31,1-1-32 0,-1-2-16 0,0-2 0 16,2-11-624-16,-1 10-128 0,1-10-32 0,0 0 0 16,0 0-2160-16,0 0-432 0</inkml:trace>
  <inkml:trace contextRef="#ctx0" brushRef="#br0" timeOffset="73482.511">27123 3693 29487 0,'0'0'2624'0,"0"0"-2112"15,-8-4-512-15,8 4 0 0,-2-8 4496 0,9 0 800 16,6-2 144-16,3-1 48 0,3 2-4288 0,2-3-864 16,1 2-160-16,6 0-48 0,3-1-128 0,3 1 0 15,1-1 0-15,1 2 0 0,2 0 0 0,1 0-144 16,2-2 144-16,3 1-208 15,2 0-192-15,2 0-48 0,0 1 0 0,-2 2 0 16,-2-1-512-16,-5 0-128 0,-4 0 0 0,-2 0-16 16,-4 0-2976-16,-3 1-592 0</inkml:trace>
  <inkml:trace contextRef="#ctx0" brushRef="#br0" timeOffset="75149.214">28355 3422 8287 0,'0'0'736'0,"0"0"-592"0,0 0-144 15,0 0 0-15,3-8 2080 0,-3 8 384 0,0 0 80 16,6-9 16-16,0 2-1456 0,-6 7-272 0,0 0-64 0,0 0-16 16,0 0 592-16,0 0 128 0,5-8 32 0,-5 8 0 15,0 0 96-15,0 0 32 0,0 0 0 0,0 0 0 16,0 0-48-16,0 0-16 0,0 0 0 0,0 0 0 16,0 0-368-16,0 0-80 0,0 0-16 0,0 0 0 15,0 0-512-15,0 0-96 0,0 0-32 0,0 0 0 16,3-9-192-16,-3 9-32 0,0 0-16 0,1-6 0 15,-1 6 32-15,0 0 0 0,0 0 0 0,0 0 0 16,0 0 0-16,0 0 0 0,0 0 0 0,0 0 0 16,0 0-16-16,0 0 0 0,0 0 0 0,0 0 0 15,0 0-32-15,0 0 0 0,0 0 0 0,0 0 0 16,0 0 16-16,0 0 0 0,0 0 0 0,0 0 0 0,0 0 32 0,0 0 0 16,0 0 0-16,0 0 0 0,0 0-112 0,0 0-16 15,-5 7 0-15,5-7 0 0,0 0-128 0,-4 10 192 16,4-10-192-16,0 0 192 0,0 0-16 0,0 0 0 15,0 0 0-15,0 0 0 0,-2 10-176 0,2-10 0 16,0 0 144-16,0 0-144 0,0 0 0 0,0 0 128 16,0 10-128-16,0-10 0 0,0 0 0 0,0 0 0 15,0 0 0-15,1 11 128 0,-1-11-128 0,0 10 0 16,0-10 0-16,0 11 0 0,0-11 0 0,0 13 0 16,0-3 0-16,0 3 128 0,0 2-128 0,0 0 0 15,-3 3 0-15,2 1 0 0,0-1 0 0,-1 3 0 16,0 0 0-16,0 2 128 0,2 2-128 0,0 0 0 15,-1-4 0-15,1 1 0 0,1-4 0 0,1 0 0 16,-2-2 0-16,1-1 128 0,2 1-128 0,-1 0 0 0,1-2 0 0,-1 0 128 16,0 1-128-16,-1-1 0 0,2 0 0 0,-1 0 0 15,-2 1 0-15,2-2 128 0,-1 0-128 0,2 0 0 16,0 0 0-16,1-1 144 0,-2 0-144 0,2-2 0 16,1 1 144-16,-1-2-144 0,0-1 0 0,-4-8 144 15,0 0-16-15,9 7-128 0,-9-7 192 0,10 7-64 16,-2-2 64-16,-8-5 16 0,10 0 0 0,-10 0 0 15,12-4 48-15,-1-2 0 0,-2-2 0 0,0-1 0 16,0-3-80-16,1 0-16 0,0-1 0 0,0-5 0 16,0 0-160-16,2-4 0 0,1-2 144 0,1-2-144 15,1 0 0-15,2 1 0 0,0 2 0 0,0 3 0 16,-2 3 0-16,0 6-192 0,-4 3 64 0,1 0 0 16,-1 4 128-16,-11 4-160 0,11-1 160 15,-2 6-160-15,-2 5 160 0,-1 2-208 0,0 1 80 0,-1 3 128 0,1-1-208 16,-2 2 80-16,0 0 128 0,0 2-208 0,0-1 208 0,1-1 0 15,0-3 0-15,2 2-144 0,1-3 144 0,0 0 0 16,-1-3 0-16,3 1 0 0,1-4 0 0,0 1 0 16,-2-1 0-16,3-6 0 0,2-1 0 0,0 0 128 15,-2-1-128-15,1 1 128 0,-1-3-128 0,1-1 144 16,0-2-144-16,0-2 160 0,0-1-32 0,0-2-128 16,0-2 192-16,0-1-64 0,-1-2 16 0,0-1 0 15,1-3 0-15,0-4 0 0,0-3-144 0,0-2 192 16,2-2-192-16,2-1 192 0,-1 0-192 0,1-2 0 15,0 0 0-15,-2 1 128 0,1 2-128 0,-2 1 0 0,1 1 0 16,-3 3 0-16,-2 3 0 0,-1 2 0 16,-2 2 0-16,-2 2 0 0,-1-3 0 0,0 3 0 0,0 1-144 15,-2 2 144 1,1 1-1328-16,-1 0-144 0,0 1-48 0,2 3 0 16,2 3-2656-16,2 0-544 0</inkml:trace>
  <inkml:trace contextRef="#ctx0" brushRef="#br0" timeOffset="75494.878">29478 3965 33167 0,'0'0'2944'0,"0"0"-2352"16,-10 4-464-16,-1-1-128 0,1-1 2368 0,1 1 464 15,9-3 96-15,-8 6 16 0,3 2-2192 0,1 3-432 16,0-2-96-16,0 1-16 0,0 3 16 0,-1-1 0 16,0 2 0-16,1 1 0 0,1-1-16 0,-1 2 0 15,-2 2 0-15,1 0 0 0,2-2-16 0,-1-2 0 16,-1-2 0-16,0 1 0 0,1 0-192 0,0 1 144 15,1-1-144-15,1-4 128 0,2-9-128 0,0 0 0 16,0 0 0-16,0 0 0 16,0 0-1232-16,0 0-336 0,0 0-64 0,0 0-16 15,11 0-1792-15,2-5-352 0,6-12-80 0,5-10-16 0</inkml:trace>
  <inkml:trace contextRef="#ctx0" brushRef="#br0" timeOffset="75857.495">30328 3308 23039 0,'0'0'2048'0,"0"0"-1648"16,0 0-400-16,0 0 0 0,0 0 4672 0,0 0 864 16,-5 11 160-16,1 2 48 0,-1 0-4704 0,-1 4-1040 15,-2 2 0-15,-1 5 0 0,-2-4 0 0,-2 5 0 16,-3 3-128-16,-2 4 128 0,-3 1 0 0,-1 2 192 16,-1 1-48-16,-2 4 0 0,-2-1 128 0,0-1 32 15,3-3 0-15,-1-5 0 0,0-3 0 0,0-1 0 16,2 0 0-16,2-5 0 0,4-1-176 0,0-3-128 15,-1-2 192-15,4-2-192 0,1-4 0 0,3 1 0 16,3-5 0-16,7-5 0 16,0 0-1840-16,0 0-368 0,0 0-80 0,0 0-10000 15,13-15-1984-15</inkml:trace>
  <inkml:trace contextRef="#ctx0" brushRef="#br0" timeOffset="76123.368">30057 3316 35007 0,'0'0'3120'0,"0"0"-2496"0,0 0-496 0,0 0-128 16,-4 9 2528-16,3 0 480 0,4 3 112 0,1 1 16 15,-2 0-2592-15,2 1-544 0,1 2 0 0,-1 1 0 16,-1 1-128-16,1 2 128 0,0 2 0 0,1 1 0 16,0 2 0-16,0 1 0 0,0 2 0 0,1 0 0 15,0 4 208-15,1 0 16 0,-2-4 0 0,1 0 0 16,4 2-48-16,-1-5-16 0,-3 0 0 0,1-6 0 0,1 1-32 0,-1-2-128 15,1-2 192-15,0-1-64 0,0 0-128 16,2-5 0-16,2-1 0 0,0-2 0 16,-2-2-1536-16,3 0-352 0,0-2-64 0,3-2-11040 15,1-2-2192-15</inkml:trace>
  <inkml:trace contextRef="#ctx0" brushRef="#br0" timeOffset="76439.761">30646 4107 49983 0,'0'0'2224'0,"0"0"448"0,0 0-2144 0,-5 8-528 0,5-8 0 0,-2 13 0 15,0-1 400-15,2 1-16 0,2-1-16 0,-1 2 0 16,0 2-368-16,-1 1 0 0,0 1 0 0,0 0-192 16,0-2-96-16,0 2-32 0,0 0 0 0,-1 0 0 31,-3-1-224-31,-1 0-48 0,-2 0-16 0,3-2 0 16,2-4 112-16,-1 1 32 0,-2 0 0 0,1-4 0 0,4-8-144 15,-1 10-32-15,1-10 0 0,0 0 0 0,0 0-736 16,0 0-160-16,10 1-16 0,2-3-16 0,0-2-2560 0,1-3-512 0,9-7-96 15,-1-2-7424-15</inkml:trace>
  <inkml:trace contextRef="#ctx0" brushRef="#br0" timeOffset="76810.204">31356 3495 27647 0,'0'0'1216'0,"-9"-4"256"0,-1-2-1168 0,10 6-304 0,-7-5 0 0,7 5 0 16,-7-2 2512-16,7 2 448 0,-6-6 96 0,6 6 16 15,0 0-2256-15,0 0-448 0,-8 0-96 0,8 0-16 16,0 0-256-16,-5 13 160 0,-2 3-160 0,2 4 128 16,1-3 464-16,0 5 96 0,-1 3 16 0,0 3 0 15,-1 0-192-15,1 4-48 0,0-2 0 0,0 0 0 16,-1-2-240-16,3-4-48 0,-3 0-16 0,2-3 0 16,2 1-336-16,-1-1-64 0,-1-3-16 0,2-4 0 15,-1-1-1824 1,1-2-368-16,-1-3-80 0,3-8-16 0,-1 9-768 0,1-9-144 0,0 0-48 15</inkml:trace>
  <inkml:trace contextRef="#ctx0" brushRef="#br0" timeOffset="76997.965">31064 3737 31327 0,'0'0'2784'0,"4"-8"-2224"15,-4-1-560-15,0 9 0 0,10-4 3072 0,3-2 496 16,0-1 96-16,4 1 32 0,3 2-3024 0,0-3-672 15,0 2 0-15,1 1 0 0,0 1 0 0,0 2 0 16,-2-4-128-16,1 1 128 0,-2 1-368 0,2 0-16 16,-2-4 0-16,1 0 0 15,1 4-1488-15,-1-1-304 0,0-2-64 0,-4 1-9104 16,1 1-1824-16</inkml:trace>
  <inkml:trace contextRef="#ctx0" brushRef="#br0" timeOffset="77857.89">31970 3405 29423 0,'-17'0'1296'0,"17"0"288"0,-9 4-1264 0,1-1-320 0,0 0 0 0,8-3 0 15,0 0 0-15,-5 10 0 0,1 0 0 0,0 0 0 16,1-1 288-16,1 2 0 0,0-2 0 0,1 4 0 16,0 1 864-16,1 2 160 0,1 2 32 0,-1 0 16 15,-2-1 224-15,0 0 32 0,2 3 16 0,2 2 0 16,0 3-256-16,1 1-48 0,-2-4-16 0,2 0 0 16,1-1-608-16,0 0-128 0,-1-4-32 0,1-3 0 15,2 2-336-15,0-3-64 0,2 0-16 0,0-4 0 16,2-1-128-16,-1-2 128 0,2 1-128 0,-1-3 128 15,-10-4-128-15,14-2 0 0,0 0 0 0,-1-3 0 0,-2-1-224 16,1-2 80-16,-2-2 16 0,0 0 0 0,-1-2 128 16,0-1 0-16,-1-3 0 0,-2 1-128 0,-2 0 128 0,0 0 0 15,0 0 128-15,0 2-128 0,1 3 0 16,-5 10 0-16,0 0 0 0,0 0 0 0,0 0 0 0,0 0 0 16,0 18-192-16,0 2 64 0,0 2 128 15,-1-3 0-15,-1 2 0 0,2-1 128 0,3-1-128 0,1-2 0 16,0 0 0-16,1-1 0 0,0-4 0 0,2-1 0 15,-1-3 0-15,1-1 128 0,-7-7-128 0,9 4 144 16,-9-4-144-16,12-2 160 0,-2 1 32 0,3-3 16 16,-2-1 0-16,0-4 0 0,0-2 304 0,0 1 64 15,1-2 16-15,0 0 0 0,0-3-160 0,-1-1-48 16,1-1 0-16,-1-2 0 0,2-5 16 0,1-2 0 16,0-1 0-16,2-5 0 0,0-2-176 0,1 2-32 15,-1 1-16-15,1 1 0 0,-1 0-176 0,-2 3 0 0,-2 4 0 16,-1 3 0-16,-4 4-256 0,0 0 0 0,-2 2 16 15,-1 3 0 1,-3 5-912-16,-1 6-192 0,3-12-48 0,-3 12 0 16,5-7-1760-16,-5 7-368 0,8-7-64 0</inkml:trace>
  <inkml:trace contextRef="#ctx0" brushRef="#br0" timeOffset="78313.425">32503 3980 14735 0,'0'0'1312'16,"0"0"-1056"-16,0 0-256 0,0 0 0 0,0 0 5472 0,0 0 1040 15,5-7 208-15,3-1 32 0,1-1-5152 0,2 3-1040 16,-2-1-208-16,2 2-32 0,1 0 32 0,1 1 16 15,2 0 0-15,0 0 0 0,3-1 176 0,-3 1 32 16,-3 1 16-16,-1 1 0 0,0-1-288 0,-11 3-64 16,0 0-16-16,10 0 0 0,-10 0-80 0,0 0-16 15,0 0 0-15,0 0 0 0,4 10-128 0,-5 2 0 16,-7 0 144-16,-3 1-144 0,0 0 0 0,-2 0 0 16,-2 1 0-16,-2 3 0 0,-1 3 0 0,-1-1 0 15,-4 2 0-15,3 1 0 0,0 2 0 0,2-3 0 16,1 1 0-16,4-3 0 0,1 1 288 0,2-2 32 0,-1 2 16 0,2-1 0 15,3 1 112-15,-1-4 0 0,3-1 16 0,2 1 0 16,0-1-320-16,2 0-144 16,3-1 128-16,-2-1-128 0,-1-1 0 0,0-12-192 0,7 12 0 0,0-1 16 31,0 0-272-31,2-2-48 0,2-1-16 0,2-2 0 16,1-1-1408-16,0-1-272 0,2 0-64 0,3-1-16 15,1-2-928-15,3 1-192 0,13-4-48 0,-2-2 0 0</inkml:trace>
  <inkml:trace contextRef="#ctx0" brushRef="#br0" timeOffset="78645.661">33386 3423 28559 0,'0'0'2544'0,"0"0"-2032"16,-3-9-512-16,3 9 0 0,0 0 2880 0,0 0 464 16,0 0 112-16,0 0 0 0,0 0-2720 0,0 0-544 15,0 0-192-15,0 0 0 0,0 0 368 0,0 0-48 16,0 0 0-16,0 0 0 0,-5 10-96 0,-2 3-32 16,-3 2 0-16,-2 3 0 0,-4 3 64 0,1-1 0 15,-2 3 0-15,-3 0 0 0,-2 3 288 0,-3 0 64 16,1 2 16-16,8-13 0 0,-1 6 0 0,0 0 0 0,-3 2 0 15,1 1 0-15,-2 1-272 0,0-2-48 0,2-2-16 0,-14 19 0 16,11-7-96-16,2-4-32 0,5-10 0 0,2 0 0 16,5-5-160-16,1-4-272 0,2-2 64 0,5-8 16 31,0 0-1152-31,0 0-208 0,0 0-48 0,0 0-16 16,0 0-816-16,4-5-144 0,3-6-48 0</inkml:trace>
  <inkml:trace contextRef="#ctx0" brushRef="#br0" timeOffset="78914.949">32948 3386 18431 0,'0'0'1632'16,"-6"-5"-1312"-16,6 5-320 0,0 0 0 0,-7-5 5440 0,7 5 1024 0,0 0 208 0,0 0 48 0,0 0-5232 0,0 0-1040 16,0 0-192-16,10 1-64 0,0 4 256 0,2 3 64 15,-1 3 0-15,2 6 0 0,2-2 112 0,0 6 16 16,-5-3 16-16,6 7 0 0,2 0-208 0,-9-9-32 15,0 3-16-15,0 2 0 0,0 1-224 0,1 0-48 16,-1 0-128-16,0 1 192 0,0-1-192 0,7 18 0 16,-5-6 0-16,-2-7 0 15,-1-3-704-15,-1-4-48 0,-1-5 0 0,-1 1 0 16,1 1-1344-16,-2-4-272 0,-2-1-48 0,1-1-16 16,-3-11-1344-16,2 9-288 0,-2-9-48 0,3 13-16 0</inkml:trace>
  <inkml:trace contextRef="#ctx0" brushRef="#br0" timeOffset="79333.051">33349 4081 36863 0,'0'0'3264'0,"0"0"-2608"0,0 0-528 0,1-10-128 16,3 1 1296-16,3 2 240 0,2-1 32 0,1 3 16 16,1 0-1584-16,1 0-144 0,-2 1-112 0,2-3-32 15,-1 2 288-15,0-1 0 0,-3 0 0 0,1 0 0 0,1 2 0 16,-1 1 0-16,-9 3 0 0,0 0 0 0,11-4 464 16,-11 4 48-16,0 0 16 0,0 0 0 0,0 0 144 0,0 0 32 15,0 0 0-15,0 0 0 0,0 0-288 0,0 0-48 16,0 0-16-16,6 8 0 0,-6-8-352 0,3 11 0 15,-3-11 0-15,1 11 0 0,-2 0 0 0,0-1 0 16,-3 1 0-16,0-1 0 0,0 2 0 0,-1-2 0 16,-3 2 0-16,0 2 0 0,-1-3 176 0,-2 2-48 15,0 1 0-15,-1 0 0 0,0 1-128 0,-1 0 160 16,-1 2-160-16,2 2 160 0,2-1-160 0,2 0 0 16,1-2 144-16,2-1-144 0,1 2 224 0,4-2-32 15,3 0 0-15,1-2 0 0,1-3 176 0,3 0 16 0,4 0 16 16,1 1 0-16,0-3-400 0,2-1 0 15,1 0 0-15,2-2 0 16,3 0-1344-16,1-3-336 0,2 0-80 0</inkml:trace>
  <inkml:trace contextRef="#ctx0" brushRef="#br1" timeOffset="96693.149">3122 6213 22111 0,'0'0'1968'16,"-10"2"-1584"-16,0 2-384 0,10-4 0 0,0 0 3984 0,-4 11 720 0,4-11 144 0,1 13 16 15,5-1-4016-15,2-2-848 0,4-4 0 0,1 2-208 16,3 3 208-16,2 0 192 0,2-1-48 0,0 3 0 16,3 1 256-16,3-1 48 0,4 0 16 0,-2 1 0 15,0 3 128-15,4 2 32 0,6 0 0 0,0 3 0 16,-4 0-160-16,0 2-16 0,0-1-16 0,-1 1 0 15,0-1-144-15,0 2-32 0,-2 0 0 0,3 0 0 16,2-2 16-16,3 2 0 0,4 0 0 0,2 1 0 16,-1 1-16-16,3 0 0 0,1 0 0 0,1 0 0 15,-3 0-48-15,1 1-16 0,-2 2 0 0,-1-3 0 16,0-1-192-16,2 3 144 0,5-1-144 0,1 1 128 0,-1 1-128 0,0 0 0 16,-2 0 0-16,-1 0 0 0,-2-1 0 0,1 1 0 15,0 1 0-15,5 4 0 0,2-1 0 0,-1-1 0 16,2-5 0-16,2 1 0 0,3 2 176 0,-3-1-48 15,-2-1-128-15,-1 0 192 0,-2-1-192 0,1 1 0 16,1 0 128-16,0-1-128 0,4 2 0 0,-2 2 0 16,-1-1 128-16,-3 4-128 0,-4 0 0 0,-1 3 0 15,0 4 0-15,-1-2 0 0,-2 1 0 0,1-2 0 16,2 0 0-16,3 0 0 0,1-1 0 0,1-2 0 16,-4 1 0-16,0-1 0 0,-1-3 0 0,0 4 0 15,0-4 0-15,4 4 0 0,5-2 144 0,0 0-16 16,0-1 0-16,2 0 0 0,-2 0 16 0,-2-1 0 15,-1-1 0-15,0 1 0 0,0-3-144 0,1 1 192 16,-2-1-192-16,2 1 192 0,0 2-192 0,0 1 0 16,-2-3 144-16,-3 6-144 0,0 3 0 0,-1 2 128 0,1-3-128 15,0-1 0-15,-1-2 0 0,3-1 0 0,4-1 0 16,-2 0 0-16,0 0 0 0,0 0 0 0,-3 0 0 0,0 0 0 16,0-7 0-16,0 6 0 0,4 2 0 0,1-1 128 15,-1-4-128-15,2 2 0 0,0 5 0 0,-1-4 128 16,-3-2-128-16,-1-1 0 0,-3-2 0 0,2 2 128 15,0-3-128-15,2 3 0 0,4-3 0 0,-2 6 128 16,0-6-128-16,-1 2 0 0,0-2 128 0,-3 4-128 16,-1 4 0-16,-2-3 128 0,-1-5-128 0,1 0 0 15,2 1 0-15,-1 1 128 0,0-1-128 0,0 2 0 16,1-1 0-16,-5 0 0 0,-5 3 0 0,-1-4 0 0,0 0 0 16,-2 2 0-16,-2 2 0 0,4-1 0 0,-3 0 0 15,2 0 0-15,-1 3 0 0,2-4 128 0,0-4-128 16,1 3 0-16,1 0 0 0,-1-1 0 15,-2-2 128-15,-2-1-128 0,-2-1 128 0,-1-2-128 0,2-1 208 16,-1 0-16-16,-1-2-16 0,0 1 0 0,-1 2-176 0,0-4 128 16,0 0-128-16,3 3 128 0,0-1 0 0,0-1-128 15,-1 1 192-15,-1-2-64 0,0 0-128 0,-2 5 160 16,-3 1-160-16,0-2 160 0,-1-1-160 0,1 0 0 16,-3 0 144-16,1-1-144 0,1-2 0 0,0 0 144 15,2-1-144-15,0 0 0 0,1 0 128 0,0-3-128 16,-3 1 0-16,4 0 0 0,0 0 176 0,-2-1-176 15,-2-1 160-15,1 0-160 0,0 0 144 0,-1-1-144 16,-3 0 128-16,0-1-128 0,-3 1 0 0,1 0 0 0,-1-1 128 16,-1 3-128-16,1-1 0 0,1 0 0 0,-2-3 0 15,2 3 128-15,1 0-128 0,1 1 0 0,-3-1 0 0,5 1 0 16,3 0 0-16,-2 0 0 0,0-1 0 0,-1 2-176 31,-1-2-656-31,2-2-144 0,0 1-32 0,2 1 0 16,-1 0-1936-16,3-1-400 0,1-4-80 0</inkml:trace>
  <inkml:trace contextRef="#ctx0" brushRef="#br2" timeOffset="134487.106">21211 10900 10127 0,'0'0'896'0,"0"0"-704"0,0 0-192 0,0 0 0 16,0 0 4048-16,0 0 784 0,-6-6 160 0,6 6 16 16,0 0-3296-16,0 0-672 0,0 0-128 0,0 0-16 15,-4-9-160-15,4 9-32 0,0 0 0 0,0 0 0 16,0 0-464-16,0 0-112 0,0 0 0 0,0 0-128 0,0 0 0 0,0 0-304 16,0 0 48-16,0 0 0 15,0 0-704-15,0 0-128 0,-1 13-16 0,1-13-16 16,6 11-128-16,2-5-32 0,1 2 0 0,3-3 0 15,0-1 528-15,1 0 112 0,1 1 0 0,0-3 16 0,2-1 240 0,0 2 64 16,-1-1 0-16,1 0-6160 16,1-4-1232-16</inkml:trace>
  <inkml:trace contextRef="#ctx0" brushRef="#br2" timeOffset="134627.646">21704 10825 20271 0,'0'0'1792'0,"0"0"-1424"0,-4-9-368 0,2 1 0 16,0-1 3904-16,4 0 720 0,2-1 144 0,1-1 32 16,0 1-4016-16,-2-2-784 0,-1 0-176 0,0 1-16 31,-1-1-2960-31,-1 0-592 0</inkml:trace>
  <inkml:trace contextRef="#ctx0" brushRef="#br2" timeOffset="135057.003">21450 10825 26143 0,'0'0'1152'0,"0"0"256"0,0 0-1136 0,0 0-272 15,0 0 0-15,0 0 0 0,0 0 448 0,-5-6 48 16,1-1 0-16,4 7 0 0,0 0-496 0,-7-6 0 15,2-1 0-15,5 7 0 0,-6-5-256 0,6 5-64 16,-8-5 0-16,1 2 0 16,7 3-192-16,-9-1-64 0,-1 0 0 0,1 2 0 15,0 2 0-15,-1-1 0 0,1 2 0 0,0 1 0 0,0 2 288 0,0-1 48 0,1 1 16 0,-2-1 0 16,-1 0 560-16,1 0 112 0,-1-1 32 0,0 2 0 16,-2-1-208-16,1 1-32 0,0-3-16 0,3 1 0 15,9-5-224-15,-8 5-288 0,-1-2 64 0,9-3-6832 16,0 0-1376-16</inkml:trace>
  <inkml:trace contextRef="#ctx0" brushRef="#br2" timeOffset="135715.322">22608 9377 31327 0,'0'0'1392'0,"-9"-4"272"0,0 1-1328 0,9 3-336 0,-10-4 0 0,10 4 0 15,0 0 1872-15,0 0 304 0,0 0 64 0,0 0 16 31,0 0-2256-31,-7-2-640 0,-1-1-48 0,8 3 0 16,0 0-336-16,-11 3-80 0,2-2-16 0,9-1 0 16,-10-1-512-16,10 1-96 0,-11 2-32 0,11-2 0 15,-11-1 496-15,0 0 112 0,11 1 0 0,-12-4 16 0,3 1 736 0,0-2 144 0,9 5 16 0,-9-5 16 16,9 5 464-16,-8-5 80 0,8 5 32 0,-9-5 0 0,9 5-352 16,-5-8-192-16,0 0 32 0,5 8 0 15,0 0-352-15,0 0-80 0,4-11-16 0,1 4 0 16,-5 7 432-16,6-8 176 0,0-1-128 0,-1 2 128 0,-5 7 0 0,5-6 304 15,-5 6-48-15,0 0-16 0,0 0 672 0,0 0 144 16,-3-8 32-16,3 8 0 0,0 0 160 0,0 0 32 16,-7-5 16-16,7 5 0 0,-10-3-272 0,10 3-64 15,-10-1-16-15,1 1 0 0,9 0-480 0,-9 2-80 16,0 2-32-16,9-4 0 0,0 0-352 0,-8 5-320 16,0-1 64-16,8-4 16 15,-3 9-528-15,3-9-128 0,-5 11 0 0,5-11-16 16,-1 9-416-16,1 0-80 0,0-9 0 0,0 9-16 15,0-9 272-15,0 0 64 0,0 0 16 0,0 0 0 16,0 0 320-16,0 0 64 0,8 11 16 0</inkml:trace>
  <inkml:trace contextRef="#ctx0" brushRef="#br2" timeOffset="135891.72">22509 9437 39615 0,'-19'0'1760'0,"8"0"352"0,-1-3-1680 0,0 3-432 0,-1-1 0 0,3 1 0 16,1 0 0-16,0 0 0 0,-2-3-224 0,11 3 80 15,-9-2-3312-15,9 2-640 0</inkml:trace>
  <inkml:trace contextRef="#ctx0" brushRef="#br2" timeOffset="136157.016">22423 9380 18431 0,'0'0'1632'0,"0"-10"-1312"0,-2-3-320 0,1 3 0 0,1-2 3312 0,1 0 592 0,3 1 112 0,0-2 16 0,-1 1-3008 0,1-2-624 15,1-1-112-15,0 2-32 0,-2 0-256 0,-2 1-256 16,-1 1 64-16,-1 2 0 0,1 9-32 0,-3-10 0 16,-2 1 0-16,0 3 0 0,5 6 224 0,-8-7 0 15,-3 2 0-15,2 4-144 0,0 1 400 0,-1 0 64 16,-3-3 32-16,1 3 0 0,2 3 528 0,-2-3 96 15,-3 2 32-15,-1 2 0 0,-1-2 224 0,1 0 48 16,2 1 16-16,1-2 0 0,0 3-432 0,3 0-96 16,10-4 0-16,-7 5-16 0,7-5-896 0,-4 9-176 15,5-1-48-15,3 0 0 16,-4-8-848-16,8 9-192 0,1 2-16 0,3-2-16 16,3 2-1168-16,2-2-224 0,1 2-48 0,5-1-11152 0</inkml:trace>
  <inkml:trace contextRef="#ctx0" brushRef="#br2" timeOffset="136825.016">23935 10163 23951 0,'-14'5'2128'0,"-2"3"-1696"0,-1 5-432 0,0 0 0 16,1 2 2480-16,1-2 400 0,0-2 96 0,1 2 16 15,1 2-2400-15,0-4-464 0,0 2-128 0,1-1 0 16,2-3 0-16,1 0 0 0,1-2 0 0,1-1 0 16,7-6-240-16,-5 8-64 0,5-8-16 0,0 0 0 31,0 0-784-31,0 0-176 0,0 0-16 0,0 0-16 16,4 11-192-16,-4-11-32 0,0 0-16 0,13 4 0 0,-1-2 240 15,-12-2 48-15,12-1 16 0,-1 1 0 0,4-1 448 0,-1-2 96 0,-1-2 0 16,3 0 16-16,-1-2 816 0,1 1 176 0,0-2 16 0,-1 0 16 15,1-1 880-15,-2 0 160 0,-1 0 32 0,-2 1 16 0,-5 2-48 16,-6 6-16-16,0 0 0 0,4-7 0 16,-4 7-80-16,1-11-32 0,-3 3 0 0,2 8 0 0,0 0-592 15,-8-5-112-15,-1-1-32 0,0 2 0 0,0 1-512 16,-1 3-224-16,-1 0 16 0,0 0 0 16,2 3-496-16,0 1-112 0,0 0-16 0,0 0 0 15,1-2-2352-15,8-2-464 0,-13 4-112 0,13-4-5840 16</inkml:trace>
  <inkml:trace contextRef="#ctx0" brushRef="#br2" timeOffset="137876.857">23227 11811 8287 0,'0'0'736'0,"-5"10"-592"16,-2-2-144-16,-1 0 0 0,1 1 4784 0,-4 0 912 16,1-3 192-16,-2 3 48 0,0-3-4864 0,-1 1-1072 15,-1-3 0-15,-3-2-128 0,-1 1 272 0,-2-3 64 16,1-2 16-16,-1 0 0 0,2-2-224 0,1 3 128 0,0-2-128 16,4 0 0-16,2 0 400 0,2 0-16 15,0 2 0-15,9 1 0 0,0 0-80 0,0 0-32 0,0 0 0 16,0 0 0-1,0 0-736-15,0 0-160 0,0 0-16 0,0 0-16 16,0 0 32-16,-8-7 16 0,3 2 0 0,5 5 0 16,-4-8-32-16,4 8-16 0,-4-10 0 0,2-1 0 0,0 2 336 0,2 9 64 0,-5-10 0 0,3 3 16 15,0-2 704-15,2 9 144 0,-2-7 32 0,2 7 0 16,0 0 256-16,0 0 64 0,0 0 16 0,0 0 0 16,0 0 64-16,0 0 16 0,0 0 0 0,0 0 0 15,0 0-336-15,11 4-64 0,1 2-16 0,1-4 0 16,0 3-416-16,0-1-96 0,0 0 0 0,2 0-128 15,0 0 0-15,1-1 0 0,0 1 0 0,1-4 0 16,-1 0-512 0,3 0-48-16,-1 0-16 0,2-3 0 0,2-1-496 0,1-4-96 15,2 0-32-15,4-3-8384 0,3-4-1680 0</inkml:trace>
  <inkml:trace contextRef="#ctx0" brushRef="#br2" timeOffset="138564.294">25249 8166 11967 0,'-5'-18'528'0,"1"2"112"0,1-5-512 0,1-5-128 0,-1 0 0 0,3-2 0 15,4 2 2624-15,-1 0 480 0,-1-1 96 0,1 1 32 16,-1 0-4640-16,0 2-912 16,-1 3-192-16,-2 5-48 0,-3-5 32 0,0 6 0 0,4 15 0 0,-3-9 0 15,-3 0 1248-15,-3 3 256 0,-2 0 64 0,0 4 0 0,-2 2 5008 16,-4 2 1008-16,-3 2 208 0,-1 1 48 0,0 1-2560 0,0 0-496 16,1 2-96-16,-1 1-32 0,1 2-400 0,1-1-96 15,0 0-16-15,1 0 0 0,1 4-496 0,3-1-96 16,1-3-32-16,0 2 0 0,0 0-672 0,2-2-144 15,5-1-32-15,1 1 0 0,-1 0-144 0,6-10-176 16,0 0 48-16,0 0 0 16,0 0-512-16,0 0-80 0,0 0-32 0,0 0 0 15,0 0-32-15,12-4-16 0,0-1 0 0,-2-4 0 0,1-3 320 0,-1 0 64 16,1-1 16-16,-2 3 0 0,1 2 400 0,-1-2-128 16,-1 0 128-16,0 1 0 0,-3-1 240 0,2 1 128 15,0 0 16-15,-7 9 16 0,7-8 544 0,-7 8 96 16,0 0 32-16,0 0 0 0,6-8 16 0,-6 8 16 15,0 0 0-15,0 0 0 0,11 0-464 0,-11 0-112 0,0 0-16 16,8 6 0-16,-1 1-384 0,0 3-128 0,-2-2 0 16,-5-8 0-16,7 11 0 0,-2-2 0 0,-5-9 0 0,6 12 0 15,1-1 144-15,-3 0-144 0,-4-11 0 0,4 10 144 16,-4-10-384-16,6 9-80 0,-6-9 0 0,4 12-16 31,-4-12-208-31,5 10-32 0,2 0-16 0,0 0 0 16,-1 3-400-16,6-4-80 0,-1 0-16 0,4 3 0 0,2 2-1920 15,1 3-384-15,8 5-64 0,0 1-32 0</inkml:trace>
  <inkml:trace contextRef="#ctx0" brushRef="#br2" timeOffset="139137.257">27090 8338 13823 0,'0'0'1216'0,"0"0"-960"16,0 0-256-16,-1-8 0 0,-2-2 2928 0,0 3 528 15,3 7 128-15,-2-9 0 0,-3 2-1904 0,-2 2-384 16,7 5-80-16,-10-6 0 0,-1-2 64 0,-1 3 32 0,-1 2 0 0,2-1 0 15,-1 2-384-15,0-2-80 0,-1 2-16 0,1 1 0 16,2-3-512-16,-2 3-128 0,2 2 0 0,1 2-16 16,9-3-432-16,-11 5-64 0,2 0-32 0,1-1 0 31,8-4-240-31,-7 3-48 0,7-3-16 0,0 0 0 0,-7 9 336 0,2 0 80 0,5-9 16 0,-5 10 0 16,5-10 224-16,-4 12-144 0,4-12 144 0,-2 12-128 15,2-12 128-15,2 13 0 0,0-1 0 0,-2-12 0 16,8 10 144-16,-8-10-144 0,0 0 192 0,14 5-192 15,1-2 240-15,-2-4-64 0,-4-3-16 0,1-2 0 16,1 1-160-16,-2 0 128 0,-1-2-128 0,-2 0 128 16,0-2-128-16,-3-2 160 0,-1 1-160 0,-2 1 160 15,-2-1-16-15,2 10 0 0,-1-7 0 0,-3-3 0 0,-2 1 224 0,-1 4 32 16,7 5 16-16,-10-5 0 0,-1-2 176 16,0 3 48-16,-4 2 0 0,4 1 0 0,0 1 64 0,1 0 0 15,-1 0 16-15,1 0 0 0,1 1-144 0,0 0-48 16,-1 0 0-16,10-1 0 0,-10-1 0 0,10 1 0 15,0 0 0-15,0 0 0 0,0 0-176 0,0 0-32 16,0 0-16-16,0 0 0 0,0 0-304 0,0 0 0 16,0 0 0-16,0 0 0 15,0 0-352-15,0 0-128 0,0 0-32 0,8-6 0 16,0 0-1504-16,2 3-304 0,2 0-64 0,1 3-9904 16,1 4-1968-16</inkml:trace>
  <inkml:trace contextRef="#ctx0" brushRef="#br2" timeOffset="139696.294">27862 10911 12895 0,'0'0'576'16,"-9"11"112"-16,-2-3-560 0,1-1-128 0,-2 1 0 0,-1 1 0 0,-1 2 4096 0,-5 2 800 16,-1-1 160-16,-3 1 16 0,0 0-3536 0,1 1-720 15,0 0-144-15,1 1-32 0,0-1-256 0,1 0-64 16,5-1-16-16,2-1 0 0,1 0-176 0,3-2-128 16,2-1 144-16,7-9-144 0,0 0 192 0,-2 12-48 15,2-12-16-15,0 0 0 0,6 13-128 0,3-4 192 16,3-3-192-16,1-1 192 0,1 0-192 0,1-1 0 15,2-1 144-15,2-2-144 0,1 1 0 0,-1 0 128 0,1 0-128 16,-4 2 0-16,-3 1 0 0,-13-5-128 16,7 11 0-16,-3-1 0 15,-4 1-256-15,-5-1-32 0,-7 1-16 0,-1-1 0 0,-1 0 688 0,0-2 144 0,-2 0 32 0,-1 0 0 16,-2 1 624-16,0-1 128 0,2-2 32 0,3 1 0 16,1-1-592-16,1 1-112 0,12-7-32 0,0 0 0 15,0 0-480-15,0 0-192 0,0 0 16 0,0 0 0 16,11-4-2384-1,3-1-464-15,4-4-112 0</inkml:trace>
  <inkml:trace contextRef="#ctx0" brushRef="#br2" timeOffset="140344.979">28718 6553 33231 0,'3'-29'1472'0,"1"10"304"0,0-5-1424 0,1 1-352 0,3-3 0 16,1 2 0-16,1 3 336 0,1 2 0 0,-1 2 0 0,-2 0 0 16,-1 3-48-16,-4 2-16 0,-1 3 0 0,-2 9 0 15,0 0 336-15,0 0 64 0,0 0 16 0,0 0 0 16,-13 4-160-16,0 2-16 0,0 2-16 0,0 0 0 16,-2 2-288-16,1 1-48 0,0 1-16 0,-1-2 0 15,2 3-144-15,0-3 160 0,1 2-160 0,1-3 160 16,0-1-160-16,3 0 0 0,8-8 0 0,-5 12 0 15,1-2 0-15,4-10 0 0,-1 11 0 0,1-11 128 16,4 13-128-16,1-4 0 0,-5-9 0 0,11 6 0 16,-1-1 0-16,3-1 0 0,1-4 0 0,2-1 0 15,0-3 0-15,-1 0 0 0,1-1 0 0,-2-3 128 0,1-1 16 16,0-3 0-16,2-1 0 0,-2 2 0 0,-5-3 96 16,0-1 16-16,0 0 0 0,-5 0 0 0,-1 1 80 0,-2 0 32 15,0 0 0-15,-4 1 0 0,-2 1-112 0,0 2-32 16,1-3 0-16,0 2 0 0,-2 0-16 0,-3 0 0 15,-3 2 0-15,1 0 0 0,1 0 32 0,1 1 0 16,0 0 0-16,8 8 0 0,-9-6-16 0,9 6 0 16,-8-4 0-16,8 4 0 0,0 0-32 0,0 0-16 15,0 0 0-15,0 0 0 0,-5-7 16 0,5 7 0 16,0 0 0-16,0 0 0 0,0 0-192 0,0 0 0 16,0 0 0-16,11 0 0 0,-2 0 0 0,1 3 0 15,2-3 0-15,-2 1 0 16,1 2-512-16,-1 1-64 0,1-3-32 0,2 2 0 15,0-1-2112-15,1 3-416 0,2 2-96 0</inkml:trace>
  <inkml:trace contextRef="#ctx0" brushRef="#br2" timeOffset="141179.542">30413 9655 12895 0,'0'0'1152'0,"-6"7"-928"0,6-7-224 0,-7 8 0 0,-1-3 7616 15,8-5 1488-15,0 0 304 0,0 0 48 0,-4 14-7872 0,4-4-1584 16,0-10-304-16,6 14-64 0,-3-1 368 0,3 0 0 15,0-2 0-15,3 1 0 0,3-2 0 0,0 2 0 16,-2-4 144-16,3-2-144 0,4-3 0 0,-1 1 144 16,-3-3-144-16,1-1 0 0,2-1 0 0,0-5 0 15,-2 1 0-15,0-4 0 0,1-1-192 0,-1-2-32 16,-1-1-16-16,-1-2 0 0,-3-2 96 0,0 1 16 16,-1-1 0-16,-2 2 0 0,-2 1 0 0,0 0 0 15,-1-1 0-15,-2 4 0 0,-1 11 128 0,0 0 0 16,0 0 0-16,0 0 0 0,-10-2 0 0,-2 7 128 15,0 5-128-15,0 3 128 0,2 2 176 0,1 1 32 16,0 0 16-16,2-3 0 0,2 0 416 0,1-2 96 16,4-11 16-16,0 13 0 0,3-1-320 0,-1 0-64 15,-2-12-16-15,3 12 0 0,-3-12-320 0,0 0-160 0,9 10 160 16,-1-2-160 0,-8-8-240-16,8 9-144 0,-2 0-16 0,1-1-16 15,-7-8-2032-15,7 6-416 0,0 0-80 0</inkml:trace>
  <inkml:trace contextRef="#ctx0" brushRef="#br2" timeOffset="141825.645">27930 5631 42047 0,'-20'-15'1856'0,"7"4"384"0,-1-2-1792 0,-1-1-448 16,2-2 0-16,3-3 0 16,3-2-800-16,3-1-256 0,0-2-48 0,2 1-16 15,1-5-576-15,1 2-112 0,0 0-32 0,1 0 0 16,0 3 880-16,2-1 192 0,-1 5 16 0,1-4 16 0,0-1 544 0,0 2 192 15,0 1 0-15,-2 1-144 0,-2 1 480 0,0 2 112 16,-2 1 0-16,2 2 16 0,-6 1 528 0,1-2 96 16,-3 2 32-16,-2 4 0 0,-2 3 224 0,0-4 32 15,-1 1 16-15,-3 4 0 0,-1 1-496 0,-2 3-112 16,1 1-16-16,-1 3 0 0,0 0-192 0,0 1-32 0,-3 3-16 16,1 1 0-16,0-1-336 0,1 4-192 0,3 1 192 0,0-2-192 15,1 1 0-15,2-1 0 0,4 0 0 0,2 2 0 16,1-5 0-16,8-7-256 0,-4 9 80 0,4-9 16 31,0 10-288-31,0-10-48 0,6 7-16 0,4-2 0 16,-1-2-64-16,4-3 0 0,0-4-16 0,1 0 0 0,2 0 432 0,1-1 160 0,0-1 0 15,1-1-144-15,0-3 400 0,0 3 64 0,1-6 32 0,-2 2 0 16,-2-2 32-16,2 3 16 0,-4 1 0 0,0-2 0 16,-1-1-112-16,-4 1-32 0,-4 0 0 0,-3 2 0 15,-1-1-96-15,-1 1-32 0,-3-1 0 0,-3 3 0 16,-4 0 128-16,-3-1 32 0,1 0 0 0,0 3 0 0,0 3-96 15,0 2-32-15,-1 0 0 0,0 1 0 0,-1 1 224 16,1 0 32-16,0 0 16 0,1 2 0 0,0 2-48 16,0 1 0-16,-1 5 0 0,3-3 0 0,-1-1-128 15,2 2-16-15,-1 2-16 0,2 0 0 0,0 0-224 0,0 2 0 16,0 0 0-16,1 2 0 16,0 0-1136-16,3-2-208 0,0-1-64 0,1 0 0 15,1-4-1664-15,3-9-320 0,0 0-80 0</inkml:trace>
  <inkml:trace contextRef="#ctx0" brushRef="#br1" timeOffset="150539.163">17109 10522 13823 0,'0'0'1216'0,"0"0"-960"16,0 0-256-16,0 0 0 0,0 0 656 0,0 0 96 15,0 0 16-15,0 0 0 0,0 0-416 0,0 0-80 16,0 0-16-16,0 0 0 0,0 0-128 0,0 0-128 15,0 0 192-15,0 0-192 0,0 0 448 0,11-3-32 16,0-1 0-16,-3 0 0 0,-8 4 416 0,10-4 96 16,1-2 16-16,-4 1 0 0,-7 5 48 0,9-7 16 15,1 2 0-15,0 0 0 0,-1-2-352 0,0 2-64 16,-1 0-16-16,3 1 0 0,-1-2-272 0,0 3-64 16,1 0-16-16,2 0 0 0,0-1-224 0,1 1 0 15,2-3 128-15,0 1-128 0,0-1 0 0,3-1 0 16,-1-1 0-16,3-1 0 0,1 0 208 0,1-1 0 0,4-1 0 0,1 1 0 15,2-3 112-15,2 0 32 0,-3 0 0 0,3-3 0 16,-2 0 96-16,1 1 32 0,0-5 0 0,2 1 0 16,1-4-16-16,5 1 0 0,1-3 0 0,3 2 0 15,2-3-160-15,2 1-48 0,1-1 0 0,-1 3 0 16,-2-5-96-16,2 3-32 0,-1 1 0 0,2-2 0 16,2 0 16-16,2-2 0 0,0 3 0 0,5-1 0 15,2-1 112-15,0 0 32 0,-1-2 0 0,0-1 0 16,-1-1 48-16,4-5 16 0,5-4 0 0,0 1 0 15,-1 2-48-15,2-2-16 0,-1 0 0 0,-1 1 0 16,-2 1-96-16,5 0-32 0,4 1 0 0,1-1 0 16,0 1-32-16,-2 0 0 0,0 0 0 0,-1-5 0 15,0-2 0-15,2 0 0 0,1 2 0 0,3-1 0 0,2 0 16 16,-1 2 0-16,-4 1 0 0,1 0 0 0,2-2-144 0,2 1 128 16,2-3-128-16,-2 2 128 0,-1 2-128 0,-2-3 0 15,-2-2 0-15,4-2 128 0,7 3-128 0,-2 0 0 16,0 2 0-16,-2 0 128 0,-6 1-128 0,5-2 128 15,6 0-128-15,-3 2 128 0,-4 0-128 0,1 1 0 16,-1-1 0-16,-2 0 0 0,-2-6 176 0,4 2-48 16,3 1-128-16,1 4 192 0,1 2 0 0,-7 1-16 15,-5-1 0-15,0 1 0 0,5-1-48 0,1-2 0 16,1 1 0-16,0 2 0 0,-2-1-128 0,-2-2 0 16,0-4 144-16,5 3-144 0,1 2 0 0,3 2 0 15,-5-1 0-15,-1 2 0 0,-4 1 0 0,2-3 128 16,2-3-128-16,3 1 0 0,1 1 192 0,-2 3-48 0,-1 0 0 15,-2-2 0-15,0-2-144 0,-2 0 0 0,2 3 0 16,-1 2 0-16,-2 4 0 0,-2 0 0 16,-4 1 0-16,1 2 0 0,-4-3 0 0,1 0 0 0,2 0 0 0,-1 1 0 15,1 3 0-15,-5-1 0 0,-4-1 0 0,-2 1 0 16,-2-1 0-16,4 1 0 0,1-2 0 0,0 1 0 16,1 2 0-16,0-1 0 0,2 1 0 0,-4 3 0 15,-4 2 0-15,-3 3 0 0,-3-2 128 0,1 1-128 16,5-1 0-16,-6 2 0 0,-4 1 0 0,-1 1 0 15,-2 3 0-15,-3 2 0 0,-3-1 0 0,-4 1 128 16,-2 1-128-16,-4 1 0 0,-3 0 0 0,-3 2 0 16,-3 1-144-16,-3 0 144 0,-3 1-192 0,0 1 192 15,-10 4-368-15,0 0 48 0,7-6 0 0,-7 6 0 16,0 0-688-16,6-8-128 0,-2-1-16 0,-4 9-16 16,0 0-2576-16,0 0-512 0</inkml:trace>
  <inkml:trace contextRef="#ctx0" brushRef="#br1" timeOffset="153684.36">26042 5904 2751 0,'-12'-7'256'0,"0"-2"-256"0,2 1 0 0,-2-1 0 16,2 5 6880-16,1-4 1328 0,1 2 272 0,3 1 48 15,5 5-6656-15,-7-4-1328 0,7 4-272 0,0 0-48 0,0 0-224 16,0 0 128-16,-8 0-128 0,8 0 0 16,0 0 0-16,0 0 0 0,0 0 0 0,3 12 0 0,-1-1 0 0,6-3-192 15,4 0 192-15,1 1-160 0,0 2 160 0,4-1 0 16,4 0 0-16,2-1 0 0,1 3 0 0,2-1 144 15,3-2-16-15,3 1-128 0,2 2 336 0,1 1-32 16,0 0-16-16,1 1 0 0,-1-1-288 0,1 2 0 16,2 0 128-16,5 2-128 0,3 3 0 0,1-3 0 15,-2 2 128-15,5 2-128 0,2 1 0 0,-1-2 0 16,-2 0 0-16,4 0 0 0,0 3 320 0,7 1-64 16,6 1 0-16,4 0 0 0,-1 0-48 0,2-2-16 15,1 4 0-15,0-2 0 0,0 1-192 0,6-2 144 16,8-1-144-16,-1 2 128 0,-3-3-128 0,0 0 192 15,-4-2-192-15,8 3 192 0,7 2-192 0,-2 0 0 16,-2 1 144-16,-2 1-144 0,-1-1 128 0,4 3-128 16,4 1 160-16,0 3-160 0,-2 1 128 0,-2 1-128 0,-4-1 0 0,3-3 144 15,3-2 16-15,2-2 0 0,0 3 0 0,-5 1 0 16,-4-1 48-16,7 0 16 0,7-1 0 0,-1 0 0 16,-4-1-224-16,-3 1 0 0,-1 1 128 0,3 1-128 15,4 2 0-15,0 1 0 0,-5-4 128 0,1-2-128 16,-2 0 0-16,4-3 0 0,4 1 0 0,-5 0 0 15,-5 0 0-15,-3-1 0 0,-5-1 0 0,4-4 0 16,5 1 0-16,-3 1 0 0,-2-1 0 0,-7 0 0 16,-4-2 128-16,6 1-128 0,4-1 0 0,-1 2 0 15,-8-1 128-15,-4 2-128 0,-6-3 0 0,-1 1 0 16,-3-3 0-16,2-1 128 0,0-2-128 0,3-1 0 16,-2 4 0-16,-3 0 0 0,-6-1 0 0,-3-3 0 0,-4-3 0 15,0 0 0-15,-2 0 0 0,-1 0 0 0,1-3 0 0,-20-1 0 16,3-2 128-16,3 2-128 0,0 1 0 0,2-1 0 15,-1 1 128-15,1 1-128 16,-1 0 0-16,23 6 0 0,-13-5 128 0,-6 2-128 0,-5-2 0 16,-4 0 0-16,-5-1 0 0,-1-1 0 0,0 0 128 0,-1-1-128 15,-3 1 0-15,-1 0 0 0,-1 0 0 0,0 1 128 16,-3-1-128-16,0-2 0 0,-2-1 0 0,0 0 144 16,-11-4-144-16,12 8 128 0,-12-8-128 0,11 6 128 15,-11-6-128-15,12 8 128 0,-12-8-128 0,0 0 128 16,12 6-128-16,-12-6 128 0,10 8-128 0,-10-8 160 0,0 0-160 15,12 5 160-15,-12-5-32 0,12 6 0 16,-12-6 0-16,10 4 0 0,-10-4 16 0,11 1 0 16,-11-1 0-16,0 0 0 0,11 5-16 0,-11-5 0 0,0 0 0 15,12 3 0-15,-12-3-128 0,12 2 128 0,-2 1-128 0,-10-3 128 16,0 0-128-16,12 3 0 0,-12-3 0 0,12 0 128 16,-12 0-128-16,9-2 192 0,-9 2-192 0,9-1 192 15,-9 1-192-15,0 0 0 0,0 0 0 0,9-3 128 16,-2-1-128-16,-7 4 192 0,0 0-192 0,4-5 192 15,-4 5-64-15,0 0-128 0,0 0 192 0,0 0-64 16,0 0-128-16,0 0 160 0,0 0-160 0,0 0 160 16,0 0-160-16,0 0 128 0,0 0-128 0,0 0 128 15,0 0-128-15,0 0 0 0,0 0 0 0,0 0 0 16,0 0-144-16,0 0 144 0,0 0-192 0,0 0 192 0,0 0 0 16,-11 4 0-16,2 1 0 0,-1 2 0 0,-1-2 0 15,-1 2 0-15,-2-4 0 0,1 3 0 0,-1 0 0 0,-1 1 0 16,0-1 0-16,0 2 0 0,1 2 0 0,0 2-128 15,-1 0 128-15,-2 0 0 0,-2-1 0 0,-1 1 0 16,1 0-128-16,-2 1 128 0,0 0 0 16,0 3 0-16,0 1 0 0,-1 2 0 0,-1 1 0 0,-1-1 0 15,1 2 0-15,-6 1 0 0,-4 0 0 0,-2 3-128 16,0-4 128-16,-5 5 0 0,-3 1 0 0,16-10 0 16,-1 3 0-16,-5 2 0 0,-3 4 0 0,-5 0 0 15,1 4 0-15,-2 2 0 0,-2-1 0 0,-40 25 0 16,9-8 128-16,4-2-128 0,6-6 0 0,1 1 0 15,2-4 0-15,4 0-160 0,6-2 160 0,-1 2 0 16,-2 4 0-16,-5-2 0 0,-4 3 0 0,0 3 0 0,-2 4 0 16,2-2 0-16,4 1 0 0,0-2 0 0,0-3 0 15,-3 0 0-15,0 0 0 0,-3 0 0 0,0 1 0 0,1 5 0 16,-1 0 0-16,5 1 0 0,1-3 0 0,-4-1 0 16,-5 1 0-16,-2-1 0 0,-1-3 0 0,1 0 0 15,2 0 0-15,4 0 0 0,1 1 0 0,-1 2 0 16,-3-3 0-16,-1 3 144 0,-4-2-144 0,4 0 0 15,5 3 0-15,3-4 0 0,0-2 0 0,-1-2 0 16,0 0 0-16,-5 1 0 0,-3 0 0 0,2 1 0 16,4 1 0-16,4 1 0 0,3 0 0 0,-3-1 0 15,-3-1 0-15,-1-3 0 0,-1 1 0 0,-1 0 0 16,-3-2 0-16,4-2 0 0,3 0 0 0,1 2 0 16,-3 1 0-16,-4 1 0 0,-2 0 0 0,-1 0 0 0,2-1 160 0,3 1-160 15,1-1 128-15,2-3-128 0,2-2 0 16,-2 0 0-16,-2-1 0 0,-1-1 0 0,-2-2 0 0,4 1 0 15,3 0 128-15,3 0-128 0,1 4 0 16,-3-1 0-16,-3 1 0 0,-2 0 0 0,-4-4 160 16,4 4-160-16,4 0 192 0,2 0-192 0,2-3 256 0,-2-1-48 15,-1 0-16-15,-1-1 0 0,-3-2-192 0,3 2 128 16,2-2-128-16,3 1 0 0,0 0 128 0,2 0-128 16,2 0 0-16,-3 2 0 0,-3 2 0 0,-5-1 0 15,1-2 0-15,0 1 0 0,1 1 0 0,1-4 0 16,1 2 0-16,1 0 0 0,-2-2 0 0,-2-1 128 15,-1 0-128-15,0 2 0 0,2-4 0 0,3 2 0 16,5 0 0-16,1-2 0 0,0-2 0 0,-1 6 0 16,1 0 0-16,0 1 0 0,0 0 0 0,1-3 0 0,0 0 0 15,2 1 0-15,2 0 0 0,1-3 0 0,3 1 0 0,1-2 0 16,1 1 0-16,-2-1 0 0,-5-1 128 16,-1-1-128-16,0 0 0 0,-1 2 0 0,1 0 0 15,2 0 0-15,1 3 0 0,2-4 0 0,3 0 0 0,1 2 0 16,0 1 0-16,0-2 0 0,0-2 0 0,1 1 0 15,0 0 0-15,-2 1 0 0,0 0 0 0,-2-1 0 16,2-1 0-16,5 0 128 0,0 0-128 0,3 0 0 16,-3-3 0-16,4 1 0 0,-1 2 0 0,-3-4 0 15,-2 3 0-15,-1-1 0 0,-2 0 0 0,0 3 0 16,-1 4 0-16,0-5 0 0,2 1 0 0,2-3 0 16,0 5 0-16,2-3 0 0,0 1 0 0,3 1 0 15,0-2 0-15,2-1 0 0,-1-3 0 0,0 1 0 16,-5 0 0-16,2 0 0 0,0 1 0 0,-2 0 0 0,-2 1 0 0,1-2 0 15,3 0 0-15,1 1 0 0,2-1 0 16,1 0 144-16,-1 0-144 0,2 1 128 0,0-1-128 0,0 0 0 16,0 0-160-16,0 1 160 0,2-2 0 0,-1 1 0 15,-2 0 0-15,5 2 0 0,2-5 0 0,2 0 0 16,0-2 0-16,1 1 0 0,1-1 0 0,3 0 0 16,3 0 0-16,0 0 0 0,-1-1 0 0,2 0 0 15,2-2 0-15,-2 3 0 0,1-3 0 0,1 1 0 16,2 1 0-16,0 1 0 0,-3 0 144 0,2 1-144 15,1-2 0-15,0 0 144 0,-2-2-144 0,1 2 0 16,-2-1 0-16,0 1 0 0,1-1 0 0,-1 0 0 16,0 0 0-16,2-1 0 0,1-2 0 0,0 0 0 15,-1-2 0-15,3 0 0 0,-1 0 0 0,1 1 0 0,-1-3 0 16,8-4 0-16,-6 5 0 0,6-5 128 0,-8 8-128 0,2-1 0 16,-2 0 0-16,1 1 0 0,7-8 0 0,-6 8 0 15,-2-2 0-15,1 1 0 0,7-7 0 0,-7 7 0 16,-3 1 0-16,5-1 0 0,5-7 0 0,-9 10 0 15,1-6 0-15,2 0 0 0,-1 0 128 0,7-4-128 16,-9 5 0-16,9-5 0 0,-9 7 144 0,9-7-144 16,-9 4 176-16,1-1-48 0,0 3 0 0,8-6 0 15,-10 4-128-15,10-4 192 0,0 0-192 0,-11 3 192 16,1 3-192-16,1-4 0 0,9-2 0 0,-9 2 0 16,0-1 0-16,9-1 0 0,0 0 128 0,-10 1-128 15,1-2 0-15,9 1 0 0,-9 0 144 0,9 0-144 16,-10 0 128-16,1-1-128 0,-2-1 160 0,2 1-160 0,9 1 192 15,-9-3-64-15,0-1-128 0,-2 1 192 0,0-1-64 16,0 0 0-16,1 1-128 0,-1-2 192 0,-2 0-64 16,0 0-128-16,-1-1 176 0,-2 0-176 0,-1-2 160 15,0 1-160-15,-1 0 128 0,-1-1-128 0,-5-1 0 16,1 0 0-16,-2-1 128 0,-3 0-128 0,-3-2 0 0,0 1 0 16,0 0 0-16,-3-5 128 0,-1 2-128 0,-2 0 0 15,1-1 0-15,-1 1 0 0,1-3 0 0,0 0 128 16,-1-2-128-16,-1-1 0 0,-1-1 0 0,-3-1 128 15,-2 0-128-15,-3 1 0 0,-3-2 176 0,1-1-48 16,-1-2-128-16,2 0 192 0,0 0-64 0,1 0 0 16,0 0-128-16,-2 1 192 0,-1 1-16 0,-3-3-16 15,0 1 0-15,-3 0 0 0,-4-1-32 0,3-1 0 0,0 1 0 16,3-1 0-16,-2-5-128 0,0 1 192 0,-3 0-192 0,-1-2 192 16,-3 0-192-16,1-3 160 0,-2 1-160 0,5 2 160 15,5 0-160-15,0 0 0 0,-1 0 144 16,-2 0-144-16,-4 2 128 0,-1-2-128 0,0-3 160 0,2 1-160 15,0-2 0-15,3 0 128 0,2-2-128 0,-4 1 0 16,-2-2 0-16,-2 2 128 0,-1 1-128 0,0 1 0 16,2 0 128-16,2 1-128 0,3-1 0 0,-1-1 0 15,1-3 160-15,1-1-160 0,-2-1 160 0,2 0-160 16,-1 1 256-16,1-1-32 0,0 0-16 0,2 0 0 16,4 3-80-16,-1 0-128 0,-1 4 176 0,-3-3-176 15,-3 0 0-15,4 1 0 0,2 1 0 0,-1 2 0 16,-3 1 0-16,4-2 0 0,1-2 0 0,3 3 0 0,-3 1 0 15,-1 3 0-15,-1-1 0 0,1 2-144 0,-1 0 144 16,1 2-160-16,0 0 160 0,1 2-160 16,3 0 160-16,1-1 0 0,0-1 0 0,0 1 0 0,-1-2 0 15,-2 3 0-15,-2 2 0 0,1 0-128 16,4-1 128-16,2 3 0 0,2 1 0 0,2-1 0 0,2 1 0 0,3 4-128 16,1 2 128-16,-1 0 0 0,2 1 0 0,1 1 0 15,-1 1 0-15,1 0 0 0,-1 1 0 0,3-1-128 16,2-1 128-16,1 1 0 0,-2 2 0 0,4 1-128 15,2 0 128-15,2-1 0 0,0 1 0 0,2 0 0 16,2 3 0-16,1-2-128 0,0 1 128 0,3-1 0 16,-1 1 0-16,4 0-128 0,-1 1 128 0,0 2 0 15,-1-2 0-15,1 3-128 0,1-1 128 0,0 0-128 16,1-1 128-16,1 1-128 0,-2-2 128 0,2 2 0 0,1-1-144 16,0 1 144-16,1 0 0 0,-3 1 0 0,3-1-144 15,-2-2 144-15,-1 3 0 0,1-1-192 0,1-2 192 0,1 2-160 16,-2 1 160-16,-1-1-192 0,1-2 192 0,1 3-192 15,1-1 192-15,-3-2 0 0,0 1 0 0,0 0-128 16,-1-2 128-16,2 2 0 0,1 0 0 0,-1 1 0 16,0-2 0-16,0-1 0 0,0 1 0 0,1 0 0 15,1 1 0-15,0 1 0 0,-3 2 0 0,1-4 0 16,0 1 0-16,3-1 0 0,0-2 0 0,1-1 0 16,0 0 0-16,1-1 0 0,4 10 0 0,-2-10 0 15,0-3 0-15,4 3 0 0,1-3 0 0,4-1 0 16,1 1 0-16,4-1-128 0,2-2 128 0,7 1-128 15,6-2 128-15,7-1-128 0,1-3 128 0,6-1-128 16,2-2 128-16,4 2-160 0,-1-4 160 0,5-1-160 16,3-2 160-16,6-4 0 0,5-2-144 0,1 0 144 0,4-3 0 15,-3 2 0-15,-1-2 0 0,-1 1 0 0,-1-1-160 0,5 2 160 16,6-1 0-16,1 1-144 0,-2-1-112 0,1 1 0 16,-5-3-16-16,3 0 0 15,3 0-304-15,0-2-48 0,3-2-16 0,0 1 0 16,1 2-2560-16,4 1-512 0,5 0-96 0,9-2-13952 0</inkml:trace>
  <inkml:trace contextRef="#ctx0" brushRef="#br3" timeOffset="-169074.016">15565 12244 6447 0,'0'0'576'0,"0"0"-576"0,0 0 0 0,11 2 0 16,-11-2 688-16,11 3 16 0,1 1 16 0,-12-4 0 16,10 4-576-16,-10-4-144 0,12 6 0 0,-3 0 0 15,-9-6-128-15,0 0-64 0,9 6-16 0</inkml:trace>
  <inkml:trace contextRef="#ctx0" brushRef="#br3" timeOffset="-168549.727">15458 12164 10127 0,'0'0'448'0,"9"8"96"0,-2 1-544 0,1-1 0 16,-1 1 0-16,1 0 0 0,-1-1 1776 0,1 1 240 16,-1 0 48-16,4 0 16 0,-1 1-1504 0,3-1-320 0,2-3-48 0,0 3-16 15,1 2-192-15,4-1 0 0,3-1 0 0,2 2-160 16,-2 1 160-16,5-1 0 0,3-3 0 0,4 4-128 15,-1-3 128-15,-1 1 0 0,-2 1 0 0,0 1 0 16,2-1 0-16,-2 2 0 0,-2 2 0 0,-1 0 0 16,1 2 0-16,0 3 0 0,-2-6 0 0,1 4-128 31,0 1-400-31,1 2-80 0,1-1-16 0,0 4 0 16,0 2-208-16,0-1-32 0,-1-2-16 0,1 2 0 0,-1-6 560 0,1 2 128 0,0 0 0 0,0 0 16 15,-1 0 176-15,1-3 0 0,-1 0 0 0,1 1 0 16,-2-1 0-16,2-1 0 0,-1 1 0 0,2 3-3520 15,-2-3-688-15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58:50.2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15675 4704 19343 0,'0'0'1728'0,"0"0"-1392"15,0 0-336-15,0 0 0 0,0 0 3584 0,-7 12 656 16,3 4 128-16,0-2 32 0,3-2-3328 0,0 1-672 16,-1 3-128-16,1 0-16 0,0 5-256 0,1 3 128 15,1 2-128-15,0 0 0 0,2 0 0 0,0 1 0 16,-1 2 0-16,1 1 0 0,2-3 0 0,0 7 0 0,2 0 0 0,1 5 0 16,-1 6 0-16,2 2 0 0,1 2 0 0,-3 1 0 15,0 4 384-15,-1 1-32 0,0-3 0 0,-2 6 0 16,0 0 224-16,-2 6 32 0,1 0 16 0,-1 4 0 15,2 2 16-15,-2-1 0 0,-2 2 0 0,1 2 0 16,1 1-288-16,0 8-48 0,-4 3-16 0,4 0 0 16,0-4-112-16,2 3-32 0,0 4 0 0,0 3 0 15,-1 0-16-15,1 0-128 0,1-3 192 0,1 2-64 16,-2 1-128-16,1 3 160 0,2 2-160 0,1 2 160 16,-2-3-160-16,1 7 160 0,-2 5-160 0,0 0 160 15,-1-3-32-15,-1 2-128 0,-4 2 192 0,1 4-64 0,1 1-128 16,0 0 0-16,2-3 0 0,-3 3-176 0,-3 3 176 15,2-4 0-15,0-4 0 0,-2 7 0 0,-1 3 0 16,3-2 0-16,1-5 0 0,0 0 0 0,0 0 0 16,4 0 0-16,2-2 0 0,1-2 128 0,-1-3-128 0,2 1 0 15,-3 0 128-15,2-1-128 0,-1 1 256 0,1-4-32 16,-3 0 0-16,1 2 0 0,0 0-48 0,0 0-16 16,-1-3 0-16,-1 2 0 0,-3 4 32 0,0-3 0 15,0-2 0-15,-3 0 0 0,1-2-192 0,-4 1 160 16,0 3-160-16,1-4 160 0,1-4-160 0,-3-3 0 15,-1-4 144-15,4 2-144 0,1-1 0 0,0-6 0 16,0-5 0-16,1-2 128 0,-2-4-128 0,1 0 0 16,2-5 0-16,1 1 128 0,0-4-128 0,0-1 192 15,0-2-64-15,0-4 0 0,1-1 64 0,-1 2 0 16,-1-2 16-16,0-3 0 0,-2 3 96 0,3-4 16 16,3-1 0-16,-1-1 0 0,-2-3-176 0,0-3-16 0,-2-1-128 15,-1-3 192-15,0 0-192 0,2 0 0 0,0-2 128 0,-3 1-128 16,-5-1 0-16,4-2 0 0,2-1 0 0,-1-2 0 15,-5-3 0-15,0-3 0 0,1-3 0 0,0-2 0 16,-1-1 0-16,1 0 0 0,2-3 0 0,-1-4 0 16,-1 2 0-16,2-3 0 0,-1-3 0 0,2 1 0 15,1-2 0-15,0-3 0 0,4-6 0 0,-2 11 0 16,2-11 0-16,-3 10 0 0,-1-1 0 0,4-9 0 16,-1 7 0-16,1-7 0 0,0 0-208 0,0 9 64 15,0-9-1648-15,0 0-336 16,0 8-64-16,0-8-17920 0</inkml:trace>
  <inkml:trace contextRef="#ctx0" brushRef="#br0" timeOffset="1095.687">8610 9836 26895 0,'-17'-4'1184'0,"6"1"256"0,0 2-1152 0,-1-3-288 16,1 1 0-16,2 0 0 0,3-3 576 0,1 0 64 0,1-1 16 0,2 1 0 15,2 6 176-15,-1-8 16 0,1 8 16 0,1-10 0 16,-1 10-256-16,8-10-48 0,1 7-16 0,3-4 0 15,0 0-192-15,3 0-32 0,4 1-16 0,2 3 0 16,1 1-80-16,5-3-16 0,4-2 0 0,7 1 0 16,5 3-208-16,2 1 0 0,-1-1 0 0,4-1 0 15,2 0 0-15,2 0 0 0,1-2 0 0,6-1 0 16,5 1 0-16,5-1 0 0,5 2 0 0,4 0 0 16,1-2 0-16,1 1 256 0,3-1-32 0,7 3 0 15,6 2 64-15,1-1 16 0,-4 1 0 0,4 0 0 16,3 1 96-16,5 2 32 0,4 1 0 0,-1-1 0 15,-2-1 144-15,6-1 16 0,7-2 16 0,-1 3 0 16,-2 4-112-16,6-3-32 0,5-3 0 0,-2 0 0 0,-2 5-208 16,3-2-32-16,5 2-16 0,1-1 0 0,-2-2-208 15,4 0 176-15,4 0-176 0,1 0 160 16,-1 0-160-16,3 0 0 0,2-2 144 0,2 4-144 0,-2 1 0 0,6 1 0 16,3-1 0-16,-2 0 128 0,-5 3-128 15,4-2 0-15,3-3 0 0,-1 2 0 0,-2-1 144 0,3 1 16 16,1-1 0-16,1-2 0 0,1-1 80 0,-4 0 16 15,-3-4 0-15,4 1 0 0,7 1-16 0,-6 0 0 16,-7-1 0-16,5 2 0 0,4-1-48 0,-5 2-16 16,-8-3 0-16,7 3 0 0,6 1-32 0,-5 1 0 15,-6-1 0-15,2 4 0 0,2 2-16 0,-2 1-128 16,-1-4 192-16,-2 1-64 0,-2 3-128 0,-2 0 0 16,1-3 144-16,-3 1-144 0,-3 2 0 0,0-6 144 0,-1-1-144 15,-4 2 0-15,-4 4 128 0,-5-4-128 0,-4-2 0 16,-2 2 0-16,-2-1 0 0,-6 0 0 0,-10-1 128 0,-2-1-128 15,0-2 0-15,-4 2 0 0,-3 1 0 16,-6 0 0-16,-6-1 0 0,-5-2 0 0,-7 0 0 16,3 0 0-1,1-4-464-15,1 3-48 0,0-1-16 0,-3 1 0 16,-6-5-1200-16,-3 1-224 0,-1 1-48 0,-2-4-16880 0</inkml:trace>
  <inkml:trace contextRef="#ctx0" brushRef="#br0" timeOffset="2426.281">20532 9529 8287 0,'-10'10'736'0,"2"-5"-592"0,8-5-144 0,-12 2 0 0,3 2 4368 0,9-4 848 16,-9 0 160-16,9 0 48 0,0 0-3680 0,0 0-720 15,0 0-160-15,0 0-32 0,0 0-272 0,0 0-64 16,-8 3-16-16,8-3 0 0,0 0 0 0,0 0 0 15,0 0 0-15,0 0 0 0,0 0-240 0,0 0-48 16,0 0-16-16,0 0 0 0,0 0 240 0,0 0 48 16,0 0 16-16,0 0 0 0,3 8 96 0,2 0 32 15,2-2 0-15,0-1 0 0,1 1-240 0,4-1-48 16,1 0-16-16,1 1 0 0,1-3-176 0,0 2-128 16,2-2 144-16,1 0-144 0,-1 0 144 0,0 0-144 15,0-2 128-15,2 2-128 0,0-2 384 0,2 1-16 16,-1-1 0-16,0 1 0 0,1 0 192 0,1-1 32 15,-1 0 16-15,0 2 0 0,0-3 32 0,0 1 16 0,-2-1 0 16,2 0 0-16,-1-1-128 0,2 1-16 0,0 0-16 0,3 0 0 16,0 0-256-16,2-3-48 0,4 1-16 0,5 0 0 15,0 2-176-15,2 0 0 0,1 0 0 0,0 3 128 16,-1-3-128-16,-2 1 0 0,0 2 0 0,-2-3 0 16,-1-3 0-16,1 1 0 0,0-2 0 0,4 0 0 15,2-1 144-15,1-2-144 0,-1 2 160 0,5-2-160 16,3 2 304-16,0 1-48 0,-1-1 0 0,-1 0 0 15,-1 0-64-15,3-1 0 0,2 0-16 0,1-1 0 16,0 1-48-16,5-1 0 0,5 0 0 0,0 4 0 16,2 2-128-16,-3 1 0 0,-4 1 0 0,1-1 128 15,3-4-128-15,3 1 0 0,2 1 0 0,3 2 0 16,4 0 0-16,-3 2 0 0,-5-2 0 0,2-3 0 16,3-4 0-16,5 2 0 0,5 1 0 0,-1-1 0 0,-1-1 0 15,-3 3 0-15,-5 0 0 0,4-2 0 0,3 1 0 0,-1 0 0 16,0 0 0-16,-2-3 0 0,-2-2 0 0,-4 0 0 15,-3 1-128-15,-3 3 128 16,-1 1-1456-16,-1-2-208 0,-5-1-64 0,-3-1-12368 16,-2 2-2480-16</inkml:trace>
  <inkml:trace contextRef="#ctx0" brushRef="#br0" timeOffset="3157.857">25707 9192 14735 0,'0'0'1312'0,"0"0"-1056"0,0 0-256 0,0 0 0 16,0 0 5280-16,0 0 992 0,0 0 208 0,0 0 48 15,0 0-5024-15,-4-8-992 0,4 8-208 0,0 0-48 16,-4-7 80-16,4 7 16 0,-8-5 0 0,-1 3 0 15,0 2 32-15,-2 2 16 0,-2 1 0 0,-1 3 0 16,-3 5 112-16,-4 2 32 0,-4 0 0 0,-1 4 0 16,0 2 64-16,-2 2 16 0,-4 3 0 0,1 0 0 15,-2 1-80-15,2 4-16 0,0 1 0 0,1 1 0 16,1 2-16-16,0-3-16 0,2-4 0 0,2-3 0 16,4-3-192-16,3-2-48 0,3-1 0 0,2-4 0 15,2-5-256-15,5-2 0 0,6-6 0 0,0 0-144 16,0 0-512-16,0 0-112 0,-10-5 0 0,7-3-16 15,1-2-2832-15,2-11-560 0,0-5-112 0</inkml:trace>
  <inkml:trace contextRef="#ctx0" brushRef="#br0" timeOffset="3411.761">25149 9084 39103 0,'0'0'1728'0,"0"0"368"0,0 0-1680 0,0 0-416 15,0 0 0-15,0 0 0 0,-4-8 1472 0,4 8 192 16,0 0 64-16,0 0 0 0,0 0-1056 0,0 0-208 15,0 0-32-15,0 0-16 0,12 6-96 0,-2 2 0 16,-2 5-16-16,0 3 0 0,-2 1 64 0,1 5 16 16,-1 1 0-16,2 3 0 0,1 1-64 0,0 1 0 0,0 2 0 0,2 3 0 15,-1-1-64-15,1 0-32 0,0 0 0 0,1 3 0 16,0 2-32-16,0-1-16 16,-1-6 0-16,2-1 0 0,3-1-176 0,1-4 0 0,0-4 0 0,1-2 128 15,2 0-416-15,1 1-96 0,-1-6 0 0,1 0-16 31,-2 1-1712-31,0-6-352 0,5-2-64 0,-1 0-16 16,-1-4-1552-16,-1 1-320 0</inkml:trace>
  <inkml:trace contextRef="#ctx0" brushRef="#br0" timeOffset="3667.112">25883 9648 28559 0,'0'0'2544'0,"0"0"-2032"16,0 0-512-16,8 12 0 0,-1 0 3568 0,4-1 608 16,1 2 128-16,1 3 32 0,0-2-2960 0,0 2-592 15,0 1-112-15,-2 1-32 0,1 3-192 0,-3-1-32 16,-1 0-16-16,-3 3 0 0,-1-4-16 0,0 2 0 16,0 0 0-16,0 1 0 0,-1-1-192 0,-2 1-32 15,-2-2-16-15,1-1 0 0,1-2-144 0,-1-4 0 16,-3 0 0-16,1-1 0 0,0 0-160 0,1-1-64 15,1-11-16-15,0 0 0 16,0 0-1600-16,0 0-320 0,5 8-64 0,-5-8-17296 0</inkml:trace>
  <inkml:trace contextRef="#ctx0" brushRef="#br0" timeOffset="4559.79">16084 3479 32943 0,'0'0'1456'0,"0"0"304"0,0 0-1408 0,-8-4-352 16,8 4 0-16,-6-5 0 0,6 5 1056 0,-7-7 144 15,2 1 16-15,5 6 16 0,-5-7-304 0,-1 1-64 16,6 6-16-16,-7-6 0 0,0 3-384 0,7 3-80 15,-9-2 0-15,9 2-16 0,-12 8-176 0,1 0-16 16,-3 2-16-16,0 3 0 0,-1 2 64 0,-2 3 16 16,0 4 0-16,-3 0 0 0,-3 3 0 0,0 4 0 15,1 2 0-15,-1 0 0 0,-1 1 144 0,1 0 48 0,-2 2 0 16,2 0 0-16,3-1-112 0,2-2-32 0,0-1 0 16,1 0 0-16,1-3-288 0,0-1 128 0,1-2-128 15,2-6 0-15,2 0 0 0,2-5 0 0,1 0 0 0,2-1 0 31,-1-4-448-31,7-8-112 0,0 0-16 0,0 0 0 16,0 0-1552-16,0 0-320 0,-8-5-64 0,4-4-14800 0</inkml:trace>
  <inkml:trace contextRef="#ctx0" brushRef="#br0" timeOffset="4827.282">15393 3401 44975 0,'-20'-8'1984'0,"7"4"432"0,-4 1-1936 0,6 2-480 16,11 1 0-16,0 0 0 0,0 0 704 0,0 0 32 15,13 3 16-15,5 2 0 0,4 1-752 0,3 4 0 16,0 3-192-16,1 2 32 0,1 3 160 0,2 5 144 16,0 1-16-16,1 2-128 0,-1 1 224 0,3 1-64 15,0 2-16-15,0 1 0 0,-2-1-144 0,0 2 128 16,-2-1-128-16,-2 0 128 0,-2-1-128 0,-2-1 0 15,0-3 144-15,-4 0-144 0,-3-4 0 0,-2-2 0 16,-1-3-160-16,-2 0 160 16,2-6-560-16,-3 1 0 0,-1-4 0 0,-1-1 0 15,1-1-2416-15,-8-6-480 0,0 0-112 0</inkml:trace>
  <inkml:trace contextRef="#ctx0" brushRef="#br0" timeOffset="5317.976">16298 3899 9215 0,'0'0'816'0,"0"0"-656"0,0 0-160 0,6-9 0 15,2 1 3776-15,-1 1 704 0,-1 1 160 0,1-2 32 16,-1 1-2848-16,-6 7-560 0,0 0-112 0,8-7-32 0,0-1-32 0,-2 1 0 15,1-2 0-15,1 3 0 0,0-2 400 0,1 1 80 16,0-2 16-16,1 0 0 0,1-1-288 0,3-1-48 16,2 1-16-16,-1-1 0 0,1-2-592 0,2 3-112 15,2 1-16-15,-1-2-16 0,1-2-304 0,-1 1-48 16,1 3-16-16,-2 5 0 0,-1 3-128 0,-1 2 0 16,-1 1 0-16,-2 0 128 0,-13-2-128 0,11 8 0 15,-3 3 0-15,-3-1 0 0,-5-10 128 0,3 14 0 16,-5 2 0-16,-2-2 0 0,-2 1-128 0,-3 0 0 15,-4 4 0-15,-3-1 0 0,-1 0 0 0,1 0 0 16,-2-1 0-16,-1 0 0 0,-2 3 128 0,1-3-128 16,1 0 0-16,-1 0 128 0,1 0 80 0,0 1 16 15,5 0 0-15,2 2 0 0,2-3 80 0,3 1 16 0,3-1 0 16,2 0 0-16,2 0-128 0,2 1 0 0,2 3-16 16,3-6 0-16,1 2-176 0,2 0 128 0,3 0-128 15,4-1 128-15,0-4-128 0,2-1 160 0,1 0-160 0,1-1 160 16,0-1-160-16,0-1 160 0,-1-1-160 15,3-3 160-15,-1 1-160 0,4-5 0 0,1-3 0 0,2 1 0 32,1-2-1200-32,5-1-272 0,7-2-48 0,1 0-16 15,0 0-2432-15,1 0-480 0</inkml:trace>
  <inkml:trace contextRef="#ctx0" brushRef="#br1" timeOffset="29621.198">9601 7919 6447 0,'0'0'576'0,"-10"-7"-576"0,0 0 0 0,1 2 0 16,1 1 2016-16,8 4 288 0,0 0 64 0,-9-4 16 15,9 4-3264-15,0 0-656 0</inkml:trace>
  <inkml:trace contextRef="#ctx0" brushRef="#br1" timeOffset="30590.712">9651 7949 16063 0,'8'11'704'0,"-3"-3"160"0,-1 2-688 16,4 0-176-16,0 1 0 0,0-1 0 0,-2 1 1616 0,3 0 304 16,2-1 48-16,1 1 16 0,-1 1-832 0,4 1-176 15,0-1-16-15,4 0-16 0,0-1-688 0,3 2-256 0,-2 3 176 16,3-2-176-16,5 1 0 0,-2-1 0 15,-3 3 0-15,1 0 0 0,1 0 0 0,-5 1 0 0,0 0 0 16,-1 1 0-16,2 0 208 0,0 2-48 0,-1 1-16 0,1 6 0 16,-2-1 176-16,3 2 48 0,2-5 0 0,-1 2 0 15,1 1-48-15,2-1-16 0,1-3 0 0,2 3 0 16,0-2 16-16,2 2 16 0,3-2 0 0,1 3 0 16,-1-1 48-16,1 0 0 0,-1 1 0 0,-1 0 0 15,-2 1-160-15,-1 2-32 0,-3 0 0 0,4 2 0 16,2 8-64-16,1-1 0 0,-1-2-128 0,-1 1 192 15,1 0-192-15,2-1 0 0,3-1 0 0,0 2 0 16,-2-2 0-16,4 1 0 0,1-1 0 0,-2 1 0 16,-1-5 0-16,0 5 0 0,-3 3 0 0,4 1 0 0,3-2 160 15,2 0-160-15,3-1 160 0,-1 1-160 0,-1 0 256 16,1-1-32-16,-1-3-16 0,0 3 0 0,-2 1 0 16,-2 3 0-16,0 2 0 0,2 0 0 0,0 5-64 0,3-4-16 15,-1 1 0-15,1-3 0 0,-1-1-128 0,1-1 0 16,0 0 0-16,-1-1 0 0,-2-1 0 0,0 2 128 15,0 2-128-15,0 1 0 0,0 0 0 0,6-1 0 16,3-1 128-16,0 0-128 0,-1-2 0 0,0 1 0 16,-3-4 0-16,-1 1 0 0,-1 1 0 0,-2 2 0 15,-1-2 0-15,4 3 0 0,-2 2 0 0,2 3 0 16,0-3 0-16,2 4 0 0,-1-3 0 0,-1 0 192 16,-3 0-192-16,-1-2 192 0,-1-3-64 0,-1 2-128 15,0 1 192-15,2 0-64 0,3 3-128 0,2-6 0 16,1 0 0-16,3 2 0 0,-1-4 144 0,0 1-144 15,0 0 160-15,-3-2-160 0,-2-3 176 0,1 1-176 0,0 0 192 16,1 0-192-16,0 2 144 0,3 0-144 0,0 3 0 0,0-1 144 16,0 0-144-16,-3 1 0 0,-3 2 144 0,0-3-144 15,0-2 0-15,2 2 0 0,0 0 0 0,3 0 0 16,2-3 0-16,0 2 0 0,-1 1 0 0,1 2 128 16,-4 0-128-16,-1 0 0 0,-1-3 0 15,0-2 0-15,0-1 0 0,4-1 0 0,2 1 0 0,0-1 0 16,-1-1 0-16,0 0 0 0,0-2 128 0,-2 3-128 15,-2 1 0-15,0 1 0 0,-1 0 0 0,1 4 0 16,0 0 0-16,1 2 0 0,2 0 0 0,0-2 0 16,3 1 0-16,-3-2 0 0,-1 0 0 0,-2 1 0 15,-3 3 0-15,0-2 0 0,-1-2 0 0,3 3 0 16,1 3 0-16,1-2 0 0,2-2 0 0,-1-3 0 0,1-2 0 16,-1 1 128-16,1-2-128 0,-5 0 0 0,-2-1 0 15,3 2 0-15,0 1 0 0,1-1 0 0,-2-2 0 16,3 5 0-16,5 2 0 0,-3-1 0 0,1 2 0 0,-2-2 0 15,-3 2 0-15,0-4 128 0,-2-4-128 0,2 1 0 16,0 1 0-16,2-2 0 0,4 3 0 0,-4-2 144 16,-2 2-144-16,-2 2 160 0,-1 2 16 0,-1-3 0 15,-2-1 0-15,-2-1 0 0,0-1 16 0,0 1 0 16,0-6 0-16,1 0 0 0,0 0 96 0,3 0 32 16,-1 0 0-16,2-2 0 0,0 2-96 0,0 0-16 15,-4 0 0-15,-1 1 0 0,-2 5-208 0,-1-1 176 16,0-4-176-16,-1-2 160 0,-2-2-160 0,1-1 0 15,0 2 0-15,0-2 0 0,1-2 0 0,0 1 0 0,-1-4 0 16,1 1 0-16,-3-3 0 0,-1 0 0 0,-4-1 0 0,-1-1 0 16,-2-2 0-16,0 0 0 0,-3-2-224 0,-1-1 80 31,-4 0-608-31,1-3-112 0,1 0-32 0,-3-1-10896 0,-2-3-2192 0</inkml:trace>
  <inkml:trace contextRef="#ctx0" brushRef="#br1" timeOffset="31945.408">10756 7127 31391 0,'0'0'1392'0,"0"0"272"0,-8-6-1328 0,8 6-336 0,0 0 0 0,0 0 0 0,0 0 208 0,0 0-16 16,0 0-16-16,0 0 0 0,14 7-176 0,-1 1-144 15,-1 0 144-15,2 2-208 0,5 2 208 0,-3 1-144 16,1 0 144-16,3 1-128 0,2 1 128 0,0 0 0 16,-1 2 0-16,3 1 0 0,2 1 0 0,0 0 0 15,0 1 0-15,1 3 176 0,1 3-176 0,2 0 0 16,-2-2 144-16,2-1-144 0,2 3 128 0,-2 0-128 16,-2-1 160-16,4 1-160 0,0-1 192 0,2 1-64 15,1 0-128-15,3 0 192 0,4 2-192 0,-1 0 176 16,0 1-176-16,-1 1 160 0,2 1-160 0,-2 6 160 15,1 3-160-15,-1-1 160 0,1-3-32 0,0 0 0 16,1 1 0-16,2-1 0 0,2 2-128 0,1 1 0 16,1-2 144-16,-1 0-144 0,-1 0 160 0,-1 1-32 0,-2-1-128 15,0 5 192-15,1 5-192 0,1 0 0 0,5-4 0 16,1 0 0-16,1 0 0 0,0 0 0 0,0-1 0 0,-1 0 0 16,-2-2 128-16,0 0-128 0,-2 2 0 0,2 4 144 15,2 1 48-15,2 1 0 0,2 0 0 0,1-1 0 16,0-3-192-16,0 1 192 0,-4 0-192 0,1-2 192 15,-4 2-64-15,2 0 0 0,1 1 0 0,2 2 0 16,-1 2 96-16,3 1 16 0,4-2 0 0,-1-1 0 16,-2 1 0-16,0-4 0 0,-2 0 0 0,1 0 0 15,0 1-48-15,0 2 0 0,0-1 0 0,3 4 0 16,0 4-32-16,-2-6-16 0,-2-1 0 0,0 2 0 16,-3-4-144-16,5-1 0 0,1-1 144 0,0 2-144 15,3 1 0-15,-1 0 0 0,-1 1 0 0,-2 2 0 0,0-6 0 16,-1 0 0-16,0-1 0 0,2-1 128 0,5-1-128 15,-2-1 0-15,-1 2 0 0,-1-1 128 0,-3 1-128 0,0 2 128 16,-1 5-128-16,-2-1 128 0,-1-1 0 0,6-1 16 16,2-2 0-16,1 1 0 0,-1 1-144 0,-1 0 128 15,-3-1-128-15,-2 2 128 0,-1 2-128 0,0 0 0 16,0 1 0-16,3-1 128 0,2-1-128 0,-1-2 0 16,1 0 0-16,-1-3 0 0,-2-2 0 0,-3 1 0 15,-1 0 0-15,1 2 0 0,0 3 0 0,5-1 0 16,1-2 128-16,-1 0-128 0,-2 2 0 0,0-2 0 15,-5-3 144-15,-1 2-144 0,-4-4 0 0,2 1 0 16,1 1 0-16,5 4 0 0,-3 1 0 0,0 1 0 16,0-1 0-16,-2 0 0 0,0 1 208 0,-1-2 32 0,-1-2 0 15,-1-2 0-15,0-1-64 0,1 0-16 16,3-1 0-16,0 3 0 0,2 0-16 0,0 2 0 0,0-1 0 0,0-1 0 16,-3-2-144-16,-1 0 0 0,-3 0 144 0,2-3-144 15,-1-1 0-15,4 1 0 0,0-1 0 16,-1-1 128-16,1 0-128 0,-4 3 0 0,-2-2 0 0,-1 5 128 15,-2-1-128-15,0 2 0 0,-3-4 0 0,0-3 0 16,-1 0 0-16,2 0 0 0,0 2 0 0,0-5 0 16,0 0 0-16,-1-2 0 0,3 0 0 0,-1 1 0 15,-2 0 0-15,0-2 0 0,-1-4 0 0,-2 3 128 16,-2 1-128-16,-1-2 192 0,0-3-64 0,-2-1 0 16,-2 3-128-16,3-6 0 0,2-2-128 0,-2 0 128 15,-2 2 0-15,2-2 0 0,-1-1 0 0,-2 0 0 0,-1 1 0 16,-1-1 0-16,0-1 0 0,0 1 0 0,-5-4 0 0,0 1 0 15,-3 2 0-15,0-2 0 16,-1-1-448-16,-1 0-144 0,1 0-48 0,0 0 0 16,-1 0-2960-16,3-3-608 0</inkml:trace>
  <inkml:trace contextRef="#ctx0" brushRef="#br1" timeOffset="33429.347">12658 6278 24879 0,'-7'-7'2208'0,"1"1"-1760"0,-1-1-448 0,3-2 0 16,4 9 1120-16,2-10 144 0,-2 10 16 0,5-9 16 15,3 1-1056-15,-1 3-240 0,-7 5 0 0,12-3 0 16,1 2-128-16,0 1 0 0,-1 2 0 0,2 2 0 16,2 0 128-16,1 1 0 0,1 2 0 0,2-1-128 15,-2 5 128-15,3 3-128 0,1 2 128 0,3 3-128 16,0 2 128-16,1-1 0 0,0-2 0 0,2 3 0 0,2 0 0 15,2 1-128-15,3-1 128 0,0 2 0 0,0-2 0 16,2 1 0-16,-1 1 0 0,2 0 0 0,-1 3 0 16,-1-2 0-16,-2 2 0 0,3-3 0 0,0 6 0 0,1 3 128 15,1 2 0-15,3 1 0 0,2 3 64 0,3 3 0 16,3 0 16-16,-1 2 0 0,0-1 48 0,-3 0 0 16,0-2 0-16,0 1 0 0,-2-1-96 0,3 6-16 15,3-1 0-15,0 9 0 0,4-1-144 0,-1 1 128 16,1-2-128-16,-2-1 128 0,0 1-128 0,0-3 0 15,0-3 0-15,7 2 0 0,1 0 0 0,0 2 0 16,0 3 144-16,1 1-144 0,0-1 272 0,-1 0-16 16,-2 0 0-16,-1-3 0 0,-1-1 320 0,3 5 64 15,2-4 16-15,0 5 0 0,2 0-240 0,-3 2-48 0,-1 2-16 16,-3-3 0-16,-2 0-144 0,4 0-16 0,2 0-16 16,1 0 0-16,2 0-176 0,-1 4 160 0,1 3-160 0,-3-2 160 15,-3-1-160-15,2-3 0 16,-1-3 144-16,5-1-144 0,4-1 0 0,-2 7 0 0,-1 2 0 0,0-1 128 15,-2-2-128-15,-1-3 0 0,-2-2 128 0,2 0-128 16,2 0 0-16,2 0 128 0,3-1-128 0,-6 6 0 16,-2-2 160-16,-1 1-32 0,-3-2-128 0,0-1 192 15,0 3-64-15,3-3-128 0,2 0 176 0,0-1-176 16,-1 1 144-16,-1 3-144 0,-4 3 0 0,-2-3 144 16,2-3-144-16,0-2 0 0,1-4 0 0,4-1 0 15,2 1 288-15,1-2 32 0,-2-2 0 0,-1 3 0 16,-1 5-96-16,0-3-16 0,1-2 0 0,1-2 0 15,0 1-208-15,0-1 128 0,-1 0-128 0,-1-2 0 0,-3 0 0 16,-1 0 0-16,0 1 0 0,-1 3 0 0,1 3 128 16,4-1-128-16,1-2 0 0,-2 0 0 0,1 0 0 0,-4-1 0 15,-3-2 0-15,-1-1 0 0,1-1 160 0,0 2-160 16,2 0 160-16,0 3-160 0,2 0 0 0,0-1 0 16,-1-2 0-16,0 2 0 0,-3-2 0 0,-1-2 0 15,-3 0 0-15,2-1 0 0,1-3 0 0,1 1 0 16,1 3 0-16,1-2 0 0,-2 3 208 0,-1 0 112 15,-2 0 0-15,-2-2 16 0,-3-1-80 0,2 2 0 16,0-4-16-16,-1-2 0 0,1-1-240 0,2 2 0 16,0 1 0-16,2 0 0 0,-2-2 0 0,-1 5 0 15,-4-1 0-15,0 0 0 0,-1 2 0 0,-2-5 0 16,1-1 0-16,0 1 0 0,4-4 0 0,0 1 0 16,1-1 0-16,-2-2 0 0,2-1 176 0,-3 4-176 0,-4-5 192 15,-1 2-192-15,-2-1 0 0,0 3 0 0,-1-3 0 16,-1 1 0-16,0 0 0 0,2-1 0 0,2 0 0 0,0-5 0 15,-6 0 0-15,2-3 0 0,3 3 0 0,-5-2 0 16,-2-1 192-16,-1 2-192 0,1-5 192 0,-4 2-192 16,-4-3 160-16,0 1-160 0,1 0 128 0,-3 1-128 15,1-2 0-15,-1 0 0 0,-2-2 128 0,3 1-128 16,-1 0 0-16,-2-2 0 0,0 0 144 0,-1-2-144 16,-1 0 0-16,2 0 144 0,3-1-144 0,-3-1 0 15,-5 0 128-15,1-5-128 0,1 1 0 0,0-1 0 16,-3-2 0-16,0 0 0 0,0-1 128 0,-2 1-128 15,-2 0 0-15,0 1 160 0,-8-5-160 0,9 2 128 16,-9-2-624-16,10 4-128 0,-10-4-16 16,0 0-12176-16,9-4-2432 0</inkml:trace>
  <inkml:trace contextRef="#ctx0" brushRef="#br1" timeOffset="34805.388">14840 5128 30527 0,'0'0'1344'0,"-6"-6"288"0,-1-2-1312 0,7 8-320 0,-4-8 0 0,4 8 0 16,0 0 640-16,9-7 64 0,3 2 16 0,5 0 0 16,3-3-720-16,0 4 0 0,3 4 0 0,1 0 0 15,2 0-144-15,2 3 144 0,-1 2 0 0,3 3-144 16,2 1 144-16,0 3 0 0,3-1-144 0,2 6 144 16,-1 6 0-16,1-1-144 0,-2 3 144 0,2 3 0 15,-1 4-128-15,1-1 128 0,0 3 0 0,0 2 0 16,-2 1-128-16,2-1 128 0,0 1 0 0,4-1 0 15,1 1 0-15,3 1 0 0,3-2 0 0,3 6 0 16,0 1 0-16,0 0 0 0,0 0 192 0,0 1-48 0,-2 2 112 16,2-2 32-16,2 0 0 0,3 1 0 0,2-4 64 15,4 4 16-15,1 0 0 0,-2 5 0 0,-3 3-48 0,-2 3 0 16,0-3 0-16,1 0 0 0,2-2-112 0,3 1-16 16,5 2-16-16,-3-2 0 0,0 2-176 0,-2 6 160 15,-2 6-160-15,0-5 160 0,0 0-160 0,4-2 128 16,4-1-128-16,0 1 128 0,-3-1 80 0,-1 3 16 15,-3 3 0-15,0 0 0 0,2-2-96 0,3 1-128 16,5-2 176-16,-1-1-176 0,-2-3 192 0,0 2-64 16,-1 0 0-16,-3 3-128 0,0 3 192 0,1 1-192 15,2-3 192-15,1 0-192 0,-1-2 240 0,-1 2-64 16,-5-3-16-16,0 6 0 0,1 6-32 0,0-4-128 16,3 0 192-16,-1-4-64 0,0-2-128 0,-1 2 0 15,-2 1 144-15,-1 0-144 0,-1 6 128 0,4-5-128 0,4-4 128 16,1-1-128-16,1-1 288 0,-1 2-16 15,-3 0 0-15,-3 0 0 0,0 3-64 0,0-3-16 0,1-1 0 0,5-2 0 16,3 1-16-16,-3 0-16 0,-4 0 0 0,-1-3 0 16,-5 3-160-16,2 1 160 0,1 0-160 0,3 1 160 15,0-4-160-15,1 1 0 0,2-4 144 16,-5 0-144-16,-3-1 0 0,0 4 128 0,-1 2-128 0,5-2 0 16,4-2 0-16,0-1 144 0,2-1-144 0,-2 0 0 15,-5-5 176-15,1 0-176 0,-2-1 160 0,5 2-160 16,1 1 160-16,0 1-160 0,-3-1 160 0,-3 0-160 15,-1-1 128-15,-4 0-128 0,-4-6 0 0,0 2 144 16,2-2-144-16,2 2 0 0,1 1 0 0,2 2 0 16,-1 1 0-16,-1-1 0 0,-5 1 128 0,-1-3-128 0,-5-3 0 15,3-1 0-15,-1-1 0 0,4-2 128 0,0 1-128 0,0 1 0 16,-3-1 0-16,0 1 0 0,2 1 0 0,-3 1 0 16,-2-1 144-16,-2-2-144 0,-1-5 224 0,-2-1-32 15,-4 2 0-15,4-3 0 0,3 0 0 0,-1 1-16 16,-1-1 0-16,-2 2 0 0,-1-3-48 0,-1 3 0 15,-1 1 0-15,-2-1 0 0,-4 0-128 0,1-1 0 16,-2-1 144-16,0-2-144 0,-2-2 144 0,4-1-144 16,-2-2 192-16,-1 1-192 0,0 0 0 0,1-3 0 15,1 1 0-15,2-1 0 0,-2-1 0 0,1-1 0 16,-1 2 0-16,-1 0 0 0,-1-6 128 0,-2 5-128 16,-1-1 0-16,-1-2 0 0,-2-3 0 0,2 2 0 15,-2-2 0-15,-2-1 0 0,-1 0 0 0,-1-2-352 16,1 1 48-16,0-3 16 15,-2-1-512-15,0-2-96 0,2-1-32 0,-3 1 0 16,-3-4-2528-16,-1 1-512 0</inkml:trace>
  <inkml:trace contextRef="#ctx0" brushRef="#br1" timeOffset="36222.632">17222 4475 18431 0,'0'0'816'0,"0"0"160"0,0 0-784 0,11 5-192 0,0 2 0 0,1-3 0 15,1-2 576-15,1 1 80 0,1-1 16 0,0 0 0 16,1 0 416-16,2 1 64 0,1 1 32 0,0 0 0 16,2 0-80-16,0 1-16 0,-2 0 0 0,4 3 0 15,0-2-336-15,3 1-80 0,1-1-16 0,1 1 0 16,-2 5-240-16,1-1-48 0,1 0-16 0,-1 2 0 15,2 4-352-15,1 0 0 0,1 0 0 0,2-2 0 16,-1 2 0-16,5 2 144 0,-1 1-144 0,5 0 0 16,-1-2 320-16,3 4-32 0,3 2-16 0,-1 1 0 15,0 2-48-15,-2 0-16 0,-3 0 0 0,3-1 0 0,1-3-208 16,2 3 144-16,1 2-144 0,2 1 128 0,5 4 0 16,-1 1 0-16,-2 1 0 0,-1 6 0 15,-1-1-128-15,2 3 0 0,1 3 0 0,2-1 128 0,-1 2-128 16,5-4 0-16,2 0 0 0,1 2 0 0,-4 2 0 0,-1 2 0 15,-1 3 0-15,2 4 0 0,2 0 0 0,1-1 0 16,5 1 0-16,-1 0 0 0,1 3 0 0,-1-2 128 16,-4 2-128-16,0 2 0 0,0 3 0 0,4 0 0 15,5 2 0-15,0 0 0 0,-1-1 0 0,-2-1 0 16,-2 0 0-16,-1 6 0 0,-1 2 0 0,5-2 0 16,1-1 0-16,3-2 0 0,2-1 0 0,-2 3 0 15,-3 2 0-15,-2 2 0 0,1 2 0 0,3 0 0 16,4-4 0-16,1 0 0 0,-2-2 0 0,-3 6 128 15,-5 1-128-15,3-2 0 0,1-2 128 0,3-2-128 16,0 0 128-16,2-1-128 0,1 1 496 0,-3 0 16 16,-7 7 0-16,2 0 0 0,1 0-176 0,3-4-16 0,4-4-16 15,-1 3 0-15,-1 2-144 0,-4 5-32 0,-5 1 0 0,1-3 0 16,3-4-128-16,1-5 0 0,3-1 144 0,-1 7-144 16,1 5 0-16,-4-3 128 0,-4-4-128 15,0-4 0-15,1-6 0 0,3 3 0 0,1 0 0 0,-1 3 128 16,-5 4 112-16,0-3 16 0,-4-5 16 0,-1-1 0 15,1-3-80-15,2-1 0 0,3 0-16 0,0 0 0 16,-1-1 0-16,-2 4 0 0,-4 2 0 16,1-3 0-16,-2-4-48 0,1-2 0 0,-1-3 0 0,3 2 0 15,2-2 192-15,-2 1 48 0,-3 1 0 0,-3 0 0 16,-2 1-176-16,0-3-48 0,-1-2 0 0,0-3 0 16,1-2-144-16,0 0 0 0,0-1 0 0,1 0 0 0,0 1 0 15,-2 3 192-15,-3-2-192 0,-2 1 192 16,0-4-528-16,-2-3-112 15,0-1 0-15,0-1-16 0,0-3-688 0,4 2-144 0,3-3-32 16,1-1 0-16,-2 1-368 0,-3-1-80 0,-1-2-16 0,-2 6 0 16,-3 2-96-16,1-3-32 0,-4-2 0 15,1-2-6288-15,0 0-1264 0</inkml:trace>
  <inkml:trace contextRef="#ctx0" brushRef="#br1" timeOffset="44843.643">10671 7054 7359 0,'0'0'656'0,"0"0"-528"0,0 0-128 0,0 0 0 15,0 0 2048-15,0 0 384 0,0 0 80 0,0 0 16 16,0 0-1312-16,0 0-256 0,0 0-48 0,0 0-16 0,0 0 496 16,0 0 80-16,0 0 32 0,6-9 0 0,-6 9-368 0,0 0-80 15,0 0-16-15,0 0 0 0,0 0-464 0,0 0-80 16,0 0-32-16,0 0 0 0,0 0 256 0,0 0 48 16,0 0 16-16,0 0 0 0,7 9-208 0,-1 0-64 15,1-1 0-15,0 2 0 0,-2 2-128 0,1 0-16 16,1-1-16-16,-2 1 0 0,0 1 96 0,2-1 32 15,1 1 0-15,1-1 0 0,-3-2 32 0,2 2 16 16,0 1 0-16,0-3 0 0,-1 2 96 0,3-2 16 16,-1 1 0-16,0 1 0 0,1 1-16 0,1 1 0 15,-2 0 0-15,3 1 0 0,1-1-192 0,1 0-48 16,0 1 0-16,-1-1 0 0,-5-2-208 0,3 1-48 16,0 0-128-16,1 0 192 0,0 0-192 0,1-4 0 15,1 1 0-15,2 5 0 0,2 0 128 0,0 0-128 0,-2-2 0 16,1 0 0-16,0-1 0 0,0 2 0 0,-2-1 0 0,1-1 0 15,0-3 0-15,1 2 128 0,0 1-128 0,0 1 144 16,0-1-16-16,1 0-128 0,-1-1 192 0,1 1-64 16,0 0-128-16,-1 1 192 0,-1 0-192 0,1 1 192 15,1-1-64-15,-1 0 0 0,-1 0 0 0,-1 0 0 16,0 1-128-16,-1-1 0 0,-2 0 144 0,2-2-144 16,0 1 0-16,1 1 128 0,-2 1-128 0,0-1 0 15,0-2 0-15,1 2 0 0,2 0 0 0,-1 0 128 16,1 4-128-16,0-4 0 0,-1-4 128 0,1 5-128 15,1 1 144-15,0 2-144 0,-1-3 192 0,-2 0-192 16,0-1 128-16,-1 1-128 0,0-3 0 0,0 1 0 16,0-2 128-16,2 1-128 0,-2-1 192 0,1-1-192 0,0 1 0 15,-1-4 0-15,1 1 0 0,-1 0 0 0,0 1 0 16,0 0 0-16,0-4 0 0,-2 2 0 0,1 1 0 16,0-2 0-16,-2 0 0 0,3 1 0 0,-2-1 0 15,-1 1 128-15,-2 1-128 0,2-1 0 0,5 0 144 0,-5 0-144 16,-10-6 0-16,9 8 144 0,-1 1-144 0,0-2 0 15,0-2 0-15,0 1 0 0,-1 1 0 0,3 1 0 16,-3-1 128-16,-7-7-128 0,8 10 0 0,0-3 0 16,1 3 0-16,0-4 0 0,-2 2 0 0,1 1 0 15,-1 0 128-15,3 2-128 0,-3 2 0 0,3-3 0 16,-3 3 144-16,4-4-144 0,-3 2 128 0,-1 0-128 16,1 4 160-16,1-4-160 0,1 1 0 0,-1 3 128 15,0 3-128-15,1-3 0 0,1 0 0 0,0 0 0 0,1 1 0 16,-1 0 0-16,-2 1 0 0,0-4 0 0,1-2 128 15,1 2-128-15,-2 2 0 0,0-2 0 0,1-1 128 0,1-1-128 16,-1 1 0-16,2 1 0 0,1 3 0 16,1-2 0-16,2 2 0 0,-2-2 128 0,1 2-128 0,2 1 0 15,1-2 0-15,-1 2 0 0,-2 0 0 0,2-1 0 16,0 1 0-16,0-4 0 0,-2 1 128 0,0-1-128 16,2 0 0-16,0 0 0 0,-1-2 0 0,1 2 0 15,0 0 0-15,-2 0 0 0,1-5 0 0,-2 2 0 16,1 2 0-16,-1 1 128 0,0-3-128 0,1 3 0 15,-1-4 0-15,2 2 0 0,-1-1 0 0,2 3 0 16,0-2 0-16,1 0 0 0,1 4 0 0,2-2 0 16,2 0 0-16,2 1 144 0,0 2-144 0,1 0 128 15,0-2-128-15,0 0 0 0,0 2 0 0,1-2 0 0,2-1 0 16,-2 3 0-16,-1-3 0 0,0-3 0 0,-1 3 0 0,-1-2 0 16,-1 1 0-16,-1-2 0 0,0 0 0 0,1 1 0 15,-1-1 0-15,-1-1 0 0,0 4 0 16,1-1 0-16,2 0 0 0,4 1 0 0,1 1 0 0,-2 2 0 15,-1-2 0-15,4 1 0 0,3 2 0 0,2 1 0 16,0 4 0-16,-2-1 0 0,0 1 0 0,0 0 0 16,-3-1 0-16,-1 0 0 0,-1-2 0 0,-2 1 0 15,-1-3 128-15,1 2-128 0,2 2 0 0,-1-1 0 16,0-3 0-16,0 1 0 0,-4 0 0 0,3 3 0 16,3 0 0-16,1 0 0 0,0-2 0 0,0 2 0 15,0 0 0-15,0 3 0 0,1 0 0 0,0 1 0 16,-1 0 128-16,2 1-128 0,0 0 0 0,1 1 0 0,-1 1 0 15,2-2 0-15,4-1 0 0,-1-2 0 0,-5 1 0 0,2-3 0 16,-1-2 0-16,-2 1 0 0,-2-1 0 16,-1 1 0-16,-2-3 0 0,-2 0 0 0,-3 1 0 0,-2 0 0 15,-1-1 0-15,1 1 0 0,-2 1 0 0,1-1 0 16,-1 0 0-16,1 0 0 0,0 1 0 0,3 0 0 16,1 2 0-16,3 4 0 0,1-3 0 0,0 3 0 15,2 1 0-15,0-1 0 0,4-1 128 0,-1 2-128 16,0 0 0-16,-1-1 0 0,-1 1 0 0,-2-4 0 15,1 2 0-15,-4-1 0 0,-1 1 0 0,-3-3 0 16,1 1 0-16,-1-3 0 0,-2 1 0 0,0 1 0 16,-1 0 0-16,2-2 0 0,0-2 0 0,1 0 0 15,1 1 0-15,-1 3 0 0,3 1 0 0,0-2 0 0,0 1 0 16,1 1 0-16,-1-1 128 0,2 0-128 0,1 0 0 16,-1-1 0-16,0-3 0 0,0 0 0 0,-2 0 0 0,1-1 0 15,-2-2 0-15,0 1 0 0,0-1 0 0,0-1 0 16,0 3 0-16,0-1 0 0,2 0 0 0,1 0 0 15,-1 4 0-15,3-4 0 0,0 2 0 0,-1-1 0 16,-1-3 0-16,0 2 0 0,-2-1 0 0,2-1 0 16,0-4 0-16,-1 2 0 0,1 2 0 0,-1 3 0 15,-2-2 0-15,-1 3 0 0,-1-2 0 0,1-1 0 16,0 2 0-16,0-1 0 0,-1 0 0 0,-1 2 0 16,1-3 0-16,1 3 0 0,1 0 0 0,3 1 0 15,1 0 0-15,1 2 0 0,2-2 0 0,1 3 0 16,-3 3 0-16,2-1 0 0,1 2 0 0,0 0 0 15,-2-2 0-15,1 2 0 0,-2 0 0 0,1 1 0 0,-3 2 0 16,-1-2 0-16,1 2 0 0,0-5 0 0,-3 1 128 16,0-2-128-16,0-3 0 0,2 2 0 0,1-1 0 15,-1-2 0-15,2 0 0 0,1 1 0 0,-3-1 0 0,2-1 0 16,-1-2 0-16,1 2 0 0,0-2 0 0,2 0 0 16,-1 0 0-16,0 0 0 0,-1 0 0 0,1-1 0 15,-3 2 0-15,2 1 0 0,-1 3 0 0,0 0 0 16,0 1 0-16,-2-3 0 0,-1 0 0 0,0-1 0 15,-1 0 0-15,0 0 0 0,0-2 0 0,0 0 0 16,-2 0 0-16,1 0 0 0,-2 1 0 0,2-2 0 16,-1 1 0-16,2-1 0 0,1 0 0 0,1 1 0 15,-3-1 0-15,1 0 0 0,0-1 0 0,0 2 0 0,-3-2 0 16,2 1 0-16,-1 2 0 0,1 1 0 0,0 0 0 16,-1-1 0-16,1 5 0 0,0 2 0 0,4-3 0 15,-2 4 0-15,0 1 0 0,0-2 0 0,-1-6 0 16,-2 4 0-16,-5 8 0 0,3-5 0 0,1 1 0 15,0 0 0-15,-2-2 0 0,1 2 0 0,-1-4 0 0,-1 1 0 16,0 2 0-16,-1-4 0 0,-1 3 0 0,0-1 0 16,0 0 0-16,1-1 0 0,3 0 0 0,0 1 0 15,0 5 0-15,1-3 0 0,2-2 0 0,1 1 0 16,-2 1 0-16,2 1 0 0,0-1 0 0,0 2 0 16,0-1 0-16,-2 1 0 0,0-2 0 0,0-2 0 15,2-1 0-15,-3 0 0 0,-1-2 0 0,-1 1 0 16,-2-3 0-16,-2-2 0 0,-4 1 0 0,0-2 0 0,2 1 0 15,-1-1 0-15,-1 0 0 0,2-1 0 0,2 0 0 16,3 0 0-16,-1-1 0 0,3 0 0 0,-2 1-144 16,4 0 144-16,-1 0 0 0,0 1 0 0,0-1 0 15,-1-2 0-15,0 1 0 0,-1 2 0 0,-2-1-128 0,-1 1 128 16,-1-1 0-16,-1-2 0 0,0-3 0 0,0 2 0 16,-2 0 0-16,-1 1 0 0,-1-2 0 15,3 1 0-15,-1 1 0 0,1 2 0 0,1 0 0 0,0 1 0 16,2 3 0-16,2 1 0 0,-1-3 0 0,3 2 0 15,1 1 0-15,1-1 0 0,-1 2 0 0,-1-2 0 16,-2-1 0-16,1-2 0 0,0-1 0 0,-2-2 0 16,-1-1 0-16,-1-2 0 0,1-3 0 0,-4-1 0 15,-9-4-144-15,9 3 144 0,-9-3 0 0,9 0-144 16,-9 0 144-16,0 0-128 0,0 0 128 0,0 0-128 16,7-7 128-16,-7 7 0 0,0 0 0 0,0-7-128 15,0 7 128-15,0 0 0 0,-2-11 0 0,2 2 0 0,0 9 0 0,-5-9 0 16,0 1 0-16,0 0 0 0,-2-1 0 0,1 1 0 15,-3-1 0-15,-2 0-128 0,2-1 128 0,-3 0 0 16,-1-1 0-16,0-1 0 0,-2-1 0 0,-2-4 0 16,-3-1 0-16,-1-1 0 0,-1 1 0 0,0-3 0 15,-2-1 0-15,0-1-128 0,-4-3 128 0,1-2 0 16,1-2 0-16,-4 2 0 0,-1-1 0 0,-3 3 0 16,-2-3 0-16,0 2 0 0,-1 1 0 0,4 1 0 15,0 0 0-15,2 2 0 0,1-1 0 0,2 5 0 16,1-2 0-16,1 3 0 0,0 1 0 0,1 0 0 15,2 0 0-15,-1-2 0 0,1 1 0 0,-1-1 0 0,-1-1 0 16,-1 2 0-16,-2 2 0 0,-2-3 0 0,0-3 0 16,-2-1 0-16,-2 1 0 0,3-1 0 0,1-1 0 15,-2-1 0-15,-5 1 0 0,2-2 0 0,1-2 0 16,1 3 0-16,2 2 0 0,0 2 0 0,0-2 0 0,1 1 0 16,1-2 0-16,0 1 0 0,0-1 0 15,2-1 0-15,1 1 0 0,1 1 0 0,2 9 0 0,2-5 0 16,1-5 0-16,2 3 0 0,1 2 0 0,2-2 0 15,-4-1 0-15,1-2 0 0,1 1 0 0,-1-2 0 16,-2 0 0-16,1-1 0 0,-1 1 0 0,1 1 0 16,-2 0 0-16,0-2 0 0,-1-4 0 0,-2 0 0 15,-1-1 0-15,-1 1 0 0,-2 0 0 0,-1 0 0 16,0-2 0-16,-1 2 0 0,-1 2 0 0,2-1 0 16,3-2 0-16,2 2 0 0,-1 2 0 0,0 2 0 15,0 0 0-15,2 2 0 0,-1 1 0 0,1 1 0 16,1 1 0-16,1 1 0 0,0-1 0 0,0 1 0 0,-1-4 0 15,-2 1 0-15,0 0 0 0,-1 0 0 0,-2 0 0 0,-2-2 0 16,-2 1 0-16,-2-2 0 0,-1 0 0 0,2-2 0 16,0-1 0-16,1 1 0 0,0 0 0 0,1-3 0 15,0 4 0-15,4 0 0 0,1 0 0 0,0 2 0 16,2-1 0-16,0-1 128 0,1 0-128 0,1-4 176 16,-1 1-176-16,-1 3 192 0,-2 2-192 0,0-4 0 15,0 3 0-15,2 1 0 0,0-2 0 0,-1 0 0 16,1-1-192-16,-2 0 192 0,-4 1 0 0,2-1 0 15,1 1 0-15,-2-1 0 0,0 4 0 0,0-3 0 0,1 2 0 16,-1-2 0-16,0 2 0 0,-2-1 0 0,-1-1 0 16,-2 0 0-16,-1-3 0 0,0 3 0 0,-1 2 0 0,0 1 0 15,0-2 0-15,3 0 0 0,2 2 0 0,2 0 0 16,-1 0 0-16,3 0 0 0,1 3 128 0,0 1-128 16,2-1 0-16,1 2 0 15,1 2 0-15,1-2 0 0,-1 1 0 0,2 3 0 0,-3-3 0 0,1 1 0 16,-3-1 0-16,1 0 0 0,-3-6 0 0,-2 3 0 15,0-3 0-15,-1 3 0 0,0-3 0 0,-1-1 0 16,0 0 0-16,-1-4 0 0,-1 0 0 0,0-1 0 16,2-1 0-16,2 1 0 0,-1 2 128 0,3 2-128 15,0 2 0-15,0 2 0 0,1-1 0 0,0 2 128 16,-1 0-128-16,0 2 0 0,0-3 0 0,0 2 0 16,1 1 0-16,2-2 0 0,-1-1 0 0,2 0 0 15,-2 0 128-15,1 1-128 0,1-1 0 0,-2 1 128 0,1-2-128 16,-1 0 0-16,1 0 144 0,0-4-144 0,-1-2 0 15,1 2 0-15,-3 1 0 0,-1 2 128 0,0-1-128 0,-2 1 0 16,-1-3 0-16,-1 1 0 0,-3 2 0 0,3-1 0 16,2-2 0-16,-1 0 128 0,-4-1-128 0,2-1 0 15,2 0 0-15,2 1 0 0,2 4 0 0,2 0 0 16,0-2 0-16,2 0 128 0,0 3-128 0,0 1 0 16,1 1 0-16,0 0 0 0,-1 0 0 0,-3 2 128 15,-1 1-128-15,1-1 128 0,2-2-128 0,-3 0 176 16,-4 1-176-16,2-2 192 0,3 0-192 0,-1-1 0 15,-4 0 0-15,2 0 128 0,-1-3-128 0,2-1 0 16,-1-3 0-16,1 0 0 0,-1 1 0 0,1-1 0 16,0 0 0-16,-1-1 0 0,0 2 0 0,-1-2 0 15,-2 1 0-15,1 3 0 0,1 1 0 0,2 0 0 0,-2 2 0 16,3 1 0-16,1 0 0 0,0 0 0 16,-1-1 0-16,2 2 0 0,-1 2 0 0,1 1 0 15,2-1 128-15,1-1-128 0,2-4 0 0,-1 2 0 0,1 2 0 0,-1 2 0 16,0-3 0-16,1 2 0 0,-1-2 0 0,1 3 0 15,-2-3 0-15,-3 1 0 0,2 1 0 0,0 0 0 16,0 0 0-16,0 1 0 0,0-1 0 0,-2 1 0 16,1 1 0-16,1-1 0 0,-1 0 0 0,1-2 0 15,0 1 0-15,1 2 0 0,0-2 128 0,2 2-128 16,1-1 0-16,1 0 0 0,0-2 0 0,0 1 0 16,0-2 0-16,0 0 0 0,-1 1 0 0,-2 1 0 15,0 2 0-15,1-3 0 0,-2 1 0 0,-1 1 0 16,-2 2 0-16,1-2 0 0,-1-1 0 0,1 1 0 0,0 0 0 15,0 1 0-15,1 0 128 0,0 1-128 0,-1 1 0 16,0 0 0-16,3 2 0 0,-1-1 0 0,0 0 0 16,1-1 0-16,-1 0 128 0,2 2-128 0,1 1 0 0,-1 0 0 15,0 0 0-15,-2-1 128 0,0-2-128 0,0-1 0 16,-1-1 0-16,0 0 0 0,-2 0 0 0,1 2 0 16,-2 3 0-16,2-1 0 0,-3-1 0 0,1 2 0 15,0-3 0-15,2 2 0 0,-2-2 0 0,1 2 0 16,1 0 0-16,1 0 0 0,2 1 0 0,-1 0 0 15,1 2 128-15,0 1-128 0,3-2 0 0,0 3 0 16,-1 1 0-16,1 0 128 0,1 1-128 0,2 0 0 16,-2 0 0-16,2 2 0 0,-2-1 0 0,-1 1 0 0,0 0 128 15,0 1-128-15,-1-1 0 0,-1 2 0 0,-1-3 0 16,-1 1 128-16,-1 0-128 0,2-2 0 0,2 1 0 0,0 1 0 16,-2 2 0-16,2-3 0 0,0 1 0 15,1 0 0-15,1 0 0 0,2 0 0 0,0-1 0 0,1 1 0 16,1 1 0-16,1 1 0 0,1 0 0 0,1-2 0 15,0-1 0-15,0 1 0 0,-1-1 0 0,1 0 0 16,2 0 0-16,0-2 0 0,-1 2 0 0,0 0 0 16,2-2 0-16,-1 2 0 0,0 0 0 0,0 1 0 15,7 4 0-15,-7-4 0 0,7 4 0 0,0 0 0 16,-6-3 0-16,6 3 0 0,0 0 0 0,0 0 0 16,0 0 0-16,0 0 0 0,0 0 0 0,0 0 0 15,0 0 0-15,0 0 0 0,0 0-144 0,13 4 144 16,-1 1 0-16,-1 1 0 0,0-1 0 0,-1 0 0 0,1 0 0 15,-1 2 0-15,1-2 0 0,-2 1 0 0,2-2 0 16,1 0-128-16,0 0 128 0,0 3 0 0,1-1 0 16,1-1 0-16,0 2 0 0,1-1 0 0,0 2 0 0,1-1 0 15,-3 1 0-15,3 1 0 0,-1-1 0 0,1 1 0 16,1 0 0-16,1 1 0 0,2 1 0 0,-2 2 0 16,0 0 0-16,0-1 0 0,1 1 0 0,-1 1 0 15,-1 3 0-15,3 1 0 0,-1 4 0 0,1-1 0 16,-1 3 0-16,2 0 0 0,0 4 0 0,1-2 0 15,0-1 0-15,2 1 0 0,-1 0 128 0,2 1-128 16,1-1 0-16,0 0 0 0,1-1 0 0,1 0 0 16,-2-2 0-16,0 1 0 0,1-1 0 0,-1-2 0 0,1 0 0 15,-3-3 0-15,0 2 0 0,-2-2 0 0,0-1 0 16,0 0 0-16,0 0 0 0,1 1 0 0,-3 0 0 0,3-1 0 16,-1 0 0-16,1 1 0 0,1-2 0 15,0 2 0-15,3 1 0 0,-1-1 0 16,-2 0 0-16,2 3 0 0,1-4 0 0,0 1 0 0,2 0 0 0,-1 2 0 15,-2 0 0-15,0-2 0 0,0 1 0 16,-1 1 0-16,0-2 0 0,-2 0 0 0,1 1 0 0,-1 2 0 16,0-2 0-16,-1 2 0 0,-3 1 0 0,5-2 0 15,1-3 0-15,1 0 0 0,-2-3 0 0,1 2 0 16,0-1 0-16,1 2 0 0,-1 0 0 0,1 0 0 16,1-1 0-16,1 1 0 0,-2-2 0 0,0 0 0 15,-1-2 0-15,-2 0 0 0,-1 0 0 0,0 1 0 16,0 2 0-16,2-2 0 0,1 2 0 0,-2 2 0 0,2 0 0 15,0 2 0-15,1-2 0 0,0 3 0 0,0 0 0 0,-3 2 0 16,-2 3 0-16,3-1 0 0,1-3 0 16,-2 0 128-16,0-1-128 0,0 0 0 0,0 1 0 0,1 2 0 15,-2-1 0-15,0 2 0 0,0 0 0 0,0-3 0 16,0-3 0-16,-1 2 0 0,1-4 0 0,1 4 0 16,0 0 0-16,0 0 0 0,0 0 0 0,3 1 0 15,2 1 0-15,0 1 0 0,-5 1 0 0,5 1 0 16,3 0 0-16,0 0 0 0,0 2 0 0,-1-1 0 15,0-3 0-15,0 1 0 0,0-1 0 0,-1-1 0 16,-2 0 0-16,0-2 0 0,-3-2 0 0,1-1 0 16,-1 0 0-16,-1-1 0 0,-1 0 0 0,2-3 0 15,-1 2 0-15,1 1 0 0,-1 0 0 0,2 0 0 0,0 0 0 16,-1 1 0-16,1 2 0 0,1 0 0 0,2 3 0 16,-1 1 0-16,0 2 0 0,1 1 0 0,-1 0 0 15,0 2 0-15,1-1 0 0,1 1 0 0,1-3 0 0,0 1 0 16,0 1 0-16,-1-1 0 0,3-2 0 0,0 1 0 15,0 0 0-15,-2 0 0 0,-3-5 0 0,0 1 0 16,1 0 0-16,-2 2 0 0,-3-2 0 16,1 3 0-16,-1-2 0 0,1 1 0 0,-2 2 0 0,0 1 0 15,0 2 0-15,-1 1 0 0,0 0 128 0,1 0-128 16,0-2 0-16,2 1 0 0,0 0 0 0,1-2 0 16,-1 2 0-16,2 1 0 0,2 0 0 0,0-1 0 15,-2-1 0-15,0 1 0 0,1 1 0 0,-1-4 0 16,1 0 0-16,-3 1 0 0,0-2 0 0,-1 0 0 15,1 0 0-15,-2 1 0 0,-1 2 0 0,0-4 0 0,-2-2 0 0,2-1 0 16,0-1 0-16,0-1 0 0,0-1 0 16,1 2 0-16,0-1 0 0,1 1 0 0,-3 0 0 0,1 0 0 15,2 0 0-15,-1 0 0 0,1-1 0 16,-3 1 0-16,0-1 0 0,0 2 0 0,-1 0 0 0,-1 1 0 16,1-4 0-16,-1 2 0 0,0 1 0 0,0 1 0 15,1 1 0-15,-1 0 0 0,-1-1 0 0,1 1 0 16,0 1 0-16,2-2 0 0,-1-1 0 0,2 0 0 15,0 1 0-15,0-1 0 0,1 2 0 0,4 0 0 16,-1 0 0-16,-1-1 0 0,-4 1 0 0,3 1 0 16,1-5 0-16,0 2 0 0,-2-1 0 0,0-1 0 15,0-1 0-15,0 1 0 0,1-2 0 0,-1-3 0 0,-1-1 0 16,-1 3 0-16,0 1 0 0,0 0 0 0,-2 0 0 16,0-3 0-16,2 0 0 0,-1-1 0 15,1-1 0-15,1 0 0 0,-1-3 0 0,3 3 0 16,-3-1 0-16,1 1 0 0,0 0 0 0,1-3 0 15,1 1 0-15,0 1 0 0,2-3 0 0,-2 1 0 16,-1-1 0-16,-1 1 0 0,-1 0 0 0,-1-3 0 0,1 0 0 16,-1 0-160-16,1 2 160 0,-3 0 0 0,-1-2 0 0,-1 3 0 15,1-2 0-15,0 1 0 0,1 1 0 0,1-1 0 16,-1-1 0-16,2 4 0 0,1-1 0 0,1 3 0 16,0 0 0-16,1 2 0 0,0 0 0 0,-1-2 0 15,-2-1 0-15,0 1 0 0,0 0 0 0,-2 0 0 16,-1 0 0-16,1-1 0 0,1-2 0 0,0 2 0 15,-2 0 0-15,2 0 0 0,0-1 0 0,1 1 0 0,-3 0 0 16,3 1 0-16,-1 0 0 0,-2 0 0 0,-1 0 0 16,0 0 0-16,-2 0 0 0,0 1 0 0,0-4 0 15,0 1 0-15,-1 1 0 0,-1 1 128 0,2 0-128 0,2 1 0 16,2-1 0-16,0 1 0 0,-1 2 0 0,3 0 0 16,0 0 0-16,2 2 0 0,-4-2 0 0,3 2 0 15,-1-1 0-15,2 0 0 0,-1-2 0 0,-2 0 0 16,-3-2 0-16,1 0 0 0,0-1 0 0,-2-2 0 15,-1 0 0-15,0-2 0 0,0 0 0 0,0 0 0 16,-1 1 128-16,0 0-128 0,-2 0 0 0,2 3 0 16,1-2 0-16,0 1 0 0,-1 1 0 0,1-2 0 15,-2 0 0-15,3 1 0 0,0-1 0 0,0 2 0 16,1 1 0-16,-1-2 0 0,0 2 0 0,1-4 0 0,-1 0 0 16,0 1 0-16,-1 2 0 0,0 0 0 15,2-2 0-15,-1 1 0 0,-4-2 0 0,1 1 0 0,1-1 0 16,-1 2 0-16,0-1 0 0,-1-3 0 0,-2 2 0 0,0 1 0 15,-2 1 0-15,2-2 0 0,0 1 0 0,1 1 0 16,2-1 0-16,-1 0 0 0,0 0 0 0,2-1 0 16,0 2 0-16,0 1 0 0,-2-1 0 0,2 2 0 15,1 0 0-15,1-3 0 0,2 3 0 0,-1-2 0 16,1 0 0-16,1 0 0 0,-1-1 0 0,-1 1 0 16,1 0 0-16,0 1 0 0,-1-3 0 0,1 3 0 15,-3-3 0-15,0 0 0 0,0 0 0 0,0 2 0 16,-3-2 0-16,1 0 0 0,-1-1 0 0,-1-2 0 15,-1 1 0-15,0-1 0 0,0 2 0 0,0 0 0 16,0 0 0-16,1 1 0 0,1 1 0 0,1 2 0 16,-1 0 0-16,3 0 0 0,1-1 0 0,1 4 0 0,-2 0 0 15,4 2 0-15,1-1 0 0,2 1 128 0,-4 0-128 0,3 0 0 16,-1 0 0-16,0 0 0 0,-2-2 0 0,0 1 176 16,-1 0-176-16,1-1 192 0,-2 1-192 0,-1-2 0 15,-2-1 0-15,-1 2 0 0,0-1 0 0,1 0 0 16,-2 1-160-16,0-2 160 0,0 0 0 0,2 1 0 15,-2 0 0-15,1 1 0 0,2-4 0 0,-2 1 0 16,0 1 0-16,-1-2 0 0,0 0 0 0,1 0 0 16,1-1 0-16,-1 1 0 0,1 0 0 0,0-3 0 15,0 0 0-15,-1 0 0 0,-2 0 0 0,1 0 0 16,0-2 0-16,-1 1 0 0,-8-7 0 0,8 6 0 16,0-1 0-16,-8-5 0 0,10 4 0 0,-10-4 0 0,0 0 0 15,0 0 0-15,11 5 0 0,-11-5 0 0,0 0 0 16,0 0 0-16,0 0 0 0,0 0 0 0,0 0 0 0,0 0 0 15,0 0 0-15,0 0 0 0,0 0 0 0,0 0-144 32,0 0-304-32,0 0-64 0,0 0-16 0,0 0 0 15,0 0-256-15,0 0-48 0,5-7-16 0,0-1 0 16,-5 8-224-16,3-13-32 0,-2 1-16 0,1 0 0 16,2-1-1968-16,0-1-400 0,-1-7-80 0</inkml:trace>
  <inkml:trace contextRef="#ctx0" brushRef="#br1" timeOffset="72166.363">20234 15078 2751 0,'0'0'256'0,"0"0"-256"16,0 0 0-16,0 0 0 0,0 0 2928 0,0 0 528 0,0 0 128 0,0 0 0 15,0 0-1296-15,0 0-272 0,0 0-48 0,0 0-16 16,0 0 224-16,5 11 64 0,-5-11 0 0,4 10 0 16,-4-10-496-16,5 10-80 0,-5-10-32 0,4 12 0 15,1-1-384-15,-5-11-80 0,4 11-16 0,0 0 0 16,-4-11-160-16,4 13-32 0,0 0-16 0,0-1 0 15,0-1-240-15,1 4-32 0,0 0-16 0,2 3 0 16,-1 1-400-16,1 4-64 0,-1 3-32 0,3 0 0 16,0 2-160-16,1-5 0 0,-4 3 144 0,1 0-144 15,0-1 128-15,2 0-128 0,-1-3 160 0,0 0-160 16,-1 0 272-16,0-2-32 0,0-4-16 0,-2-1 0 16,-1 1-80-16,0-3-16 0,1-3 0 0,-5-10 0 15,4 12-128-15,0 0 0 0,-4-12 0 0,0 0 0 16,0 0-304-16,0 0-144 0,0 0-16 15,0 0-16-15,0 0-432 0,0 0-96 0,0 0-16 0,5-11 0 16,2-3-2240-16,-1-2-464 0,1-1-96 0</inkml:trace>
  <inkml:trace contextRef="#ctx0" brushRef="#br1" timeOffset="72608.015">20789 15078 14735 0,'0'0'640'0,"0"0"160"0,0 0-640 0,0 0-160 0,0 0 0 0,0 0 0 16,-9 3 5696-16,9-3 1120 0,0 0 224 0,-9 5 32 31,9-5-6336-31,-9 5-1264 0,9-5-256 0,-8 8-48 16,8-8 256-16,-7 12 48 0,2-1 16 0,1 1 0 0,3-1 512 0,1-1 192 0,-1-1 0 0,1 4 0 15,0-1 752-15,0 1 144 0,-2 3 16 0,0 1 16 16,-2 2-288-16,-1 5-64 0,-2 2-16 0,-1 2 0 16,0 6-144-16,-1-1-32 0,-2 3 0 0,-4 2 0 15,-2 1 144-15,0 0 32 0,-1-1 0 0,1-1 0 16,0-2-272-16,0-1-48 0,-1 0-16 0,2 2 0 16,3 1-144-16,2-2-16 0,0-4-16 0,2-1 0 15,0-3-240-15,1 1 0 0,0-5 128 0,0 0-128 16,2-3 0-16,1 0 0 0,-2-6 0 0,2 2 0 0,0-3 0 15,0 0 0-15,-1 0 0 0,0 1 0 0,-2 1-192 16,1-1-16-16,1-1-16 0,-1-1 0 0,1 0-96 0,1-1-32 16,-1 0 0-16,3-3 0 15,3-8-352-15,0 0-80 0,-4 10-16 0,4-10 0 16,0 0-1840-16,0 0-368 0,0 0-80 0,0 0-8400 16,10-7-1680-16</inkml:trace>
  <inkml:trace contextRef="#ctx0" brushRef="#br1" timeOffset="73093.111">20863 15354 42735 0,'0'0'1888'0,"0"0"400"0,0 0-1840 0,0 0-448 16,0 0 0-16,0 0 0 0,0 0 512 0,0 0 0 15,0 0 0-15,0 0 0 0,0 0-512 0,12 2-192 16,0-1 16-16,0 2 0 0,-1-1 304 0,2 0 48 16,2 0 16-16,0-2 0 0,2-2 256 0,2 2 48 15,0 0 16-15,3-2 0 0,-1-3-96 0,1 2-16 16,-1 2 0-16,1 1 0 0,3-2-240 0,-3 0-160 15,-1 1 192-15,-1 0-192 0,-3 1 128 0,-2 0-128 16,-2 1 0-16,-1-1 0 0,-3 1-160 0,-9-1-96 16,0 0 0-16,0 0-16 15,0 0-1680-15,0 0-336 0,0 0-64 0,0 0-16 16,0 0-576-16,0 0-112 0,0 0-16 0,0 0-6592 16,0 0-1296-16</inkml:trace>
  <inkml:trace contextRef="#ctx0" brushRef="#br1" timeOffset="73471.607">20746 15610 32303 0,'0'0'1424'0,"0"0"304"0,0 0-1376 0,0 0-352 0,0 0 0 0,0 0 0 0,9-5 624 16,4 0 48-16,3 1 16 0,2 0 0 0,0-3-688 16,3 5-224-16,-1-2 0 0,-1 1 0 0,1-1 480 0,-1 2 112 15,0 0 16-15,-1 0 0 0,0-2 864 0,0 1 176 16,-2 2 48-16,0 1 0 0,-1-1-256 0,1 1-64 16,-2 0 0-16,2 1 0 0,2-1-608 0,1 0-128 15,-4 0-32-15,3 4 0 0,3-4-384 0,3 0 0 16,1 1 0-16,2-1 0 0,2 0 0 0,-1 0 0 15,1 0 0-15,0-1 0 0,-2-2 0 0,-1 2 0 16,1 0 0-16,-2-1 0 16,-1-3-432-16,-2 5-16 0,-1 0 0 0,-2-1 0 15,-2-2-1648-15,-1 1-336 0,-2 0-64 0,-2 1-9152 16,-12 1-1824-16</inkml:trace>
  <inkml:trace contextRef="#ctx0" brushRef="#br1" timeOffset="74238.972">22201 15262 17503 0,'0'0'1552'0,"-9"0"-1232"16,0-1-320-16,0-1 0 0,-1 0 4800 0,10 2 896 15,0 0 176-15,-7-6 32 0,-1 3-4880 0,8 3-1024 16,-8-4-128-16,-1 1-64 0,0 0 192 0,-2 3-144 16,1 3 144-16,-3 2-128 0,-4 2 128 0,-1 3 0 15,-3 3 0-15,-3 5 0 0,0 5 176 0,-4-1 64 0,-2 5 16 0,0-1 0 16,0 3 320-16,-1 0 64 0,-2-1 0 0,2 2 16 15,1 0 240-15,4 0 64 0,3-4 0 0,3 0 0 16,3 2-352-16,5-5-64 0,6-1-16 0,1 1 0 16,1-1-368-16,6-1-160 0,6-2 128 0,5 1-128 15,1-1 0-15,5 1 0 0,0-1 0 0,5-2 0 16,4-6 0-16,4 2 0 0,2-3 0 0,0-1 0 16,-1-2 0-16,-1-2 0 0,-2 0 0 0,-2-2 0 15,1-3 0-15,-2 0 0 0,0-4 0 0,-3 0 0 16,1-1 128-16,0-4 0 0,0-2 0 0,-2 0 0 15,-2-1 336-15,1-5 64 0,3-1 16 0,-3-1 0 16,-2 1 80-16,-1-3 16 0,1-5 0 0,-3 0 0 16,-3-1-192-16,0-3-16 0,3 0-16 0,-4 2 0 0,-2 2-224 15,-2 2-64-15,-3 3 0 0,0-1 0 0,-3-2-128 0,-1 3 160 16,-5-2-160-16,2 3 160 0,0-3-160 16,-3 3 128-16,-5 2-128 0,-2 0 128 0,-1-1-128 0,-3 4 0 15,-6 3 0-15,-3 2 0 0,-2-1 0 0,-1 2 0 16,0 1 0-16,-3 3 0 0,-2 1 0 0,4 0 0 15,3 0-144-15,0 2 144 0,0-2 0 0,3 1 0 16,3 1 0-16,2 0 0 0,2 0 0 0,4 2 0 16,-1-4 0-16,3 1 0 15,1-1-960-15,1 0-128 0,7 4-16 0,0 0-16 16,-4-8-2160-16,4 8-432 0,4-11-96 0</inkml:trace>
  <inkml:trace contextRef="#ctx0" brushRef="#br1" timeOffset="75746.923">22880 14538 6447 0,'0'0'576'0,"0"0"-576"0,-9 0 0 0,0-1 0 16,0 0 6784-16,2-1 1264 0,7 2 240 0,0 0 48 16,0 0-6288-16,-5-6-1248 0,5 6-256 0,0 0-48 15,5-8-48-15,-5 8 0 0,6-8 0 0,-6 8 0 16,7-5-48-16,-7 5-16 0,13-3 0 0,0 3 0 0,-2 0 112 16,1 4 16-16,-1 2 0 0,2 1 0 0,0 4-176 0,0 1-16 15,2 1-16-15,-2 1 0 0,-1 2-96 0,-1 1-16 16,0 1 0-16,-2 1 0 0,-1 3 0 0,0-1-16 15,-1 2 0-15,1-4 0 0,0 1-176 0,0 0 160 16,0 4-160-16,1-3 160 0,1-3-160 0,1-1 0 16,-1-1 0-16,0-3 0 0,0-3-224 0,-1 1-80 15,0-5-16-15,1-1 0 16,2-1-1424-16,0-1-304 0,-1-2-48 0,1-1-16 16,-1-1-1280-16,0-3-272 0,1-4-48 0</inkml:trace>
  <inkml:trace contextRef="#ctx0" brushRef="#br1" timeOffset="76045.78">23541 14435 40543 0,'0'0'3600'16,"-13"7"-2880"-16,0 1-576 0,1 0-144 0,5 2 1840 0,0 2 336 0,-1 1 64 0,3 2 0 15,2 1-2240-15,2 4-368 16,0 0-112-16,-2 4-32 0,-1 3 240 0,0 2 32 0,-1 2 16 0,0 2 0 16,-3 2 64-16,-2 2 16 0,-2 0 0 0,-2 1 0 15,-2 0 144-15,0 1 0 0,1-2 128 0,-2 0-128 16,-3 0 352-16,1-2 0 0,-1-1 0 0,2 0 0 0,0 2-160 16,1 0-16-16,1-4-16 0,3 1 0 15,1 1-160-15,3-6 0 0,3 0 0 0,2-9 0 16,0-4-336-16,4-4-112 0,0-11 0 0,0 0-16 15,10 7-1968-15,3-7-384 0,3-5-64 0,0-4-8976 16,-1-3-1792-16</inkml:trace>
  <inkml:trace contextRef="#ctx0" brushRef="#br1" timeOffset="76307.625">23763 14683 18431 0,'0'0'1632'0,"0"0"-1312"0,0 0-320 0,-9-1 0 16,0-2 5392-16,9 3 1008 0,0 0 208 0,0 0 48 15,0 0-5360-15,0 0-1056 0,0 0-240 0,0 0 0 16,13 3 0-16,1-1 0 0,2 1 144 0,2-3-144 16,3 3 320-16,4-2-32 0,-2 1 0 0,2-2 0 15,0-2 320-15,1 1 64 0,0-2 16 0,-2 0 0 16,0-1-384-16,-2 2-80 0,-1 1-16 0,-3-2 0 15,-3 0-208-15,-2 1 0 0,-2-1 0 0,0 0 0 32,-11 3-1600-32,10-2-256 0,-10 2-48 0,0 0-16 0,0 0-2048 0,0 0-400 0</inkml:trace>
  <inkml:trace contextRef="#ctx0" brushRef="#br1" timeOffset="76568.827">23708 14906 40031 0,'0'0'1776'0,"0"0"352"0,0 0-1696 16,0 0-432-16,0 0 0 0,0 0 0 0,13 10 592 0,4-4 48 15,4-2 0-15,1-4 0 0,0 0-416 0,4 0-80 16,2 0-16-16,2 1 0 0,-2 0-128 0,0 0 0 15,-3 2 0-15,-2 0 0 0,-1 1 0 0,-5-1 0 16,-5 0 0-16,-2 1 0 16,-10-4-384-16,9 5-96 0,-9-5-32 0,0 0 0 15,0 0-2368-15,0 0-464 0,0 0-112 0</inkml:trace>
  <inkml:trace contextRef="#ctx0" brushRef="#br1" timeOffset="76885.415">24588 14534 46127 0,'0'0'2048'0,"-10"7"416"0,-1-1-1968 0,2 2-496 0,1 0 0 0,4 0 0 0,2 1 0 0,0 1 0 16,1 4 0-16,1-3 0 0,3 1 0 0,1 2 0 15,0 2-208-15,-3 4 64 0,-1-2 144 0,1 4 128 16,1 1-128-16,-1 3 176 0,0 2 64 0,0 1 16 16,-2 1 0-16,0 0 0 0,0 2-16 0,-1-1 0 15,2 1 0-15,-1-2 0 0,-2-2-240 0,1 0 0 16,-4-1 128-16,1 0-128 0,0-2 0 0,1-3-160 16,0 1 32-16,0-3 0 15,0-1-1344-15,2-2-256 0,3-4-48 0,0 0-16 16,1-5-2000-16,-2-8-416 0</inkml:trace>
  <inkml:trace contextRef="#ctx0" brushRef="#br1" timeOffset="77451.146">25031 13477 11967 0,'0'0'1072'0,"0"0"-864"16,0 0-208-16,0 0 0 0,0 0 2960 0,0 0 560 15,0 0 96-15,0 0 32 0,0 0-1440 0,0 0-288 16,0 0-48-16,0 0-16 0,0 0-256 0,0 0-48 16,2 11-16-16,0 0 0 0,2 1-192 0,1 1-64 0,2 3 0 0,-1 1 0 15,2 0-448-15,0 2-80 0,0 5-32 0,0 2 0 16,-2 0-560-16,1 1-160 16,2 1 0-16,-1 0 0 0,-2-2 0 0,3 0 0 0,0-1 0 15,-1 0 128-15,-1-3-128 0,1-2 0 0,-2-2 0 0,2-2 0 16,1-2 0-16,0-2-256 0,0-2 64 15,2-2 0 1,-1-2-512-16,1-2-128 0,-11-4 0 0,14 2-16 16,0-4-1984-16,1 0-400 0,-2-2-80 0</inkml:trace>
  <inkml:trace contextRef="#ctx0" brushRef="#br1" timeOffset="77727.795">25452 13494 32255 0,'0'0'1424'0,"0"0"304"0,-14 3-1392 0,2-1-336 16,3 1 0-16,9-3 0 0,-10 5 2560 0,2 3 448 15,3 4 96-15,0-1 16 0,-1 1-2768 0,2 2-544 16,1 2-128-16,0 4 0 0,0 2 320 0,1 3-144 16,-2 1 144-16,0 4 0 0,0 4 0 0,0 1 0 15,-1 1 0-15,-2 1 0 0,1-1 0 0,-2 1 272 16,-1-5-16-16,-2 2-16 0,0-1-80 0,-1 1-16 15,-1-2 0-15,0 0 0 0,0 0-144 0,1 2 0 16,-1 3 0-16,1-5 128 0,2-4-320 0,1-4-64 16,1-3 0-16,4-4-16 15,1-4-1536-15,5-1-304 0,-2-12-64 0,6 8-16 16,-6-8-1696-16,15 0-336 0</inkml:trace>
  <inkml:trace contextRef="#ctx0" brushRef="#br1" timeOffset="77977.768">25734 13692 35935 0,'0'0'3200'0,"0"0"-2560"0,0 0-512 0,0 0-128 15,0 0 2960-15,0 0 576 0,0 0 112 0,16 3 32 16,-1-4-3552-16,1 1-704 0,1-2-128 0,1 2-48 0,0-1 432 0,2 1 64 15,0 0 32-15,-2 1 0 0,-3-1 64 0,1 2 16 16,0-1 0-16,-2 1 0 0,-1 1 144 0,0 0-192 16,0-1 192-16,-1 2-192 0,0-4-64 0,-12 0 0 15,0 0-16-15,11 0 0 16,2-2-1440-16,-13 2-272 0,0 0-64 0,8-6-15376 16</inkml:trace>
  <inkml:trace contextRef="#ctx0" brushRef="#br1" timeOffset="78227.383">25778 13913 11967 0,'-6'7'1072'0,"-1"0"-864"0,7-7-208 0,-7 6 0 15,7-6 6400-15,0 0 1248 0,0 0 240 0,2 11 48 16,-2-11-6464-16,11 8-1312 0,0-4-160 0,4-2-224 15,0 1 224-15,2-6-176 0,2-1 176 0,0 0-160 16,1 2 288-16,-1-2 64 0,1 1 16 0,1-2 0 16,-2 2-208-16,-1 1 0 0,-1-2 0 0,-2 1 0 15,-4 2-176-15,5 0-16 0,2-2-16 0,-1 2 0 32,-2-3-2976-32,-4 1-592 0</inkml:trace>
  <inkml:trace contextRef="#ctx0" brushRef="#br1" timeOffset="78644.245">26438 13686 26719 0,'0'0'2368'0,"0"0"-1888"0,0 0-480 0,0 0 0 0,0 0 4336 0,0 0 768 16,0 0 144-16,8-11 48 15,8 3-4704-15,0-2-928 0,3-2-192 0,2 3-48 16,1-3 16-16,3 3 0 0,-1 0 0 0,-2-1 0 16,-3 5 112-16,-1 1 32 0,-4 0 0 0,-2 1 0 0,-12 3 256 0,0 0 160 15,0 0-192-15,0 0 192 0,0 0 0 0,-1 11 0 16,-4-1 128-16,-3 2-128 0,-3 1 304 0,-3 1-48 16,-6 3 0-16,1 0 0 0,-2 0-128 0,0 1-128 15,-2 3 192-15,2 1-192 0,1-4 0 0,2 3 0 0,1-2 0 16,4-1 0-16,3 0 0 0,2-1 0 0,1 1 0 15,3-2 0-15,0 2 0 0,3 0 0 0,0 1 0 0,-1-1 0 16,0 0 0-16,2 0 0 0,2 3 0 0,1-2 0 16,-2-1 0-16,3 0 208 0,2-2-16 0,1-1 0 15,1 0 256-15,3 0 32 0,3-2 16 0,2-1 0 16,1-3-16-16,2 0 0 0,1-2 0 0,4-1 0 16,4-6-480-16,0 0 0 0,-3 0 0 0,3-5 0 15,3-7-1792 1,0 1-336-16,-2 0-80 0,-2-3-15712 0</inkml:trace>
  <inkml:trace contextRef="#ctx0" brushRef="#br1" timeOffset="80061.819">19137 16323 30399 0,'-8'8'2704'0,"-1"0"-2160"16,-1-2-544-16,1 2 0 0,0 0 2080 0,3 1 304 16,4 1 64-16,1 1 16 15,-1 1-2704-15,2-2-528 0,0-10-128 0,5 13 0 0,2 0 720 0,1 2 176 16,1-6 0-16,1 2 0 0,-1 5 448 0,4-3 96 16,1 1 16-16,0 2 0 0,3 1 80 0,0 3 0 0,-2 0 16 15,0 3 0-15,-1-3-464 0,0 3-192 0,-1-4 128 0,0 2-128 16,1 0 0-16,-3-2 0 0,1 0 128 0,-3-2-128 15,-1-2-192-15,-2-2-80 0,2-1-16 0,-1-3 0 32,-7-9-1248-32,0 0-240 0,8 7-48 0,-8-7-8832 0,0 0-1760 0</inkml:trace>
  <inkml:trace contextRef="#ctx0" brushRef="#br1" timeOffset="80360.909">19553 16399 48495 0,'-17'11'2144'0,"5"-3"448"0,-2 1-2080 0,0 3-512 0,-2 3 0 0,4 0 0 16,2 1-224-16,1 2-160 0,0-2-16 0,2 2-16 0,2-1 16 0,0 5 0 15,0-2 0-15,-1 3 0 0,1 2 112 0,0 2 32 16,0 2 0-16,-1 3 0 0,0 4 128 0,-1 4 128 15,1 6-192-15,-2 1 192 0,-1 0 0 0,-1 1 256 16,-1 0-32-16,-2 0 0 0,-3-1-224 0,-1 1 0 16,-1 1 0-16,0 0 0 0,0-3 0 0,2 1 0 15,-1-4 0-15,3-4 0 16,1-1-352-16,2-8-64 0,2-4-16 0,4-8 0 16,4-4-2000-16,2-3-416 0,-1-11-80 0,12 0-13456 0</inkml:trace>
  <inkml:trace contextRef="#ctx0" brushRef="#br1" timeOffset="80855.791">19839 16623 8287 0,'0'0'368'0,"0"0"80"0,0 0-448 0,0 0 0 16,-9 0 0-16,9 0 0 0,-10-1 3856 0,10 1 688 15,0 0 144-15,0 0 32 0,0 0-2672 0,0 0-544 16,0 0-96-16,0 0-32 0,0 0-96 0,0 0-32 16,0 0 0-16,0 0 0 0,0 0-224 0,0 0-32 15,0 0-16-15,0 0 0 0,12 5-160 0,0 0-48 16,0-1 0-16,2 0 0 0,2-1-224 0,2-1-48 0,1-2-16 0,4 0 0 15,0 0-256-15,2-1-48 16,0 0-16-16,2-1 0 0,0 1-160 0,3-2 0 0,3 2 0 16,-3 0 0-1,-3-1-560-15,-2 1-32 0,-3 0-16 0,-2 0 0 16,-3-1-1824-16,-2 2-352 0,1-1-80 0,-4 0-7552 0,-12 1-1504 16</inkml:trace>
  <inkml:trace contextRef="#ctx0" brushRef="#br1" timeOffset="81165.895">19917 16851 33167 0,'0'0'2944'0,"0"0"-2352"15,0 0-464-15,0 0-128 0,0 0 2112 0,0 0 384 16,0 0 96-16,0 0 16 16,0 0-2736-16,0 0-560 0,12 0-96 0,-1-2-32 0,1 0 624 0,0 1 192 15,0 1 0-15,1 0-160 0,0 0 560 0,0 3 112 16,0-1 32-16,0 1 0 0,1-2 96 0,-1 2 32 16,1-2 0-16,0 2 0 0,-3-1-320 0,5 1-64 15,0-2-16-15,-2-1 0 0,-1 1-272 0,1 1 0 16,-1-1 0-16,0 0 0 15,2-1-1536-15,-1 2-192 0,-1-2-64 0,1 0-10352 0,1-2-2064 16</inkml:trace>
  <inkml:trace contextRef="#ctx0" brushRef="#br1" timeOffset="81623.565">20712 16674 26719 0,'0'0'2368'0,"0"0"-1888"0,0 0-480 15,0 0 0-15,-8 4 3680 0,8-4 640 0,0 0 128 0,0 0 32 32,0 0-4080-32,0 0-800 0,0 0-176 0,11 4-16 0,-11-4 400 0,14 0 192 0,-1 0-192 0,1 0 192 15,0-3 0-15,1 3 128 0,1-1 32 0,1 1 0 16,-2 0-160-16,4 0 128 0,-1 0-128 0,0-2 128 16,-1 0-128-16,-1 1-256 0,-1-1 64 0,1 0 16 31,0-4-1856-31,-2 1-368 0,0-1-80 0</inkml:trace>
  <inkml:trace contextRef="#ctx0" brushRef="#br1" timeOffset="81959.814">21197 16513 41871 0,'0'0'1856'0,"0"0"384"0,0 0-1792 0,0 0-448 15,-8 8 0-15,8-8 0 0,0 0 288 0,0 0-32 16,6 9 0-16,1 1 0 0,-7-10-384 0,7 11-96 16,-3 1-16-16,-2 2 0 0,0 2 736 0,0 4 144 15,-2-2 16-15,-1 7 16 0,-4-2 512 0,0 6 96 16,-2 5 32-16,-1-2 0 0,-2 3-544 0,1 2-96 15,0 1-32-15,2 0 0 0,-2-2-448 0,1 1-192 16,3-5 128-16,1 1-128 0,1-6 0 0,2-1-192 0,1-1 0 16,5 1-9936-1,2-4-2000-15,-1-2-400 0</inkml:trace>
  <inkml:trace contextRef="#ctx0" brushRef="#br1" timeOffset="95862.249">25379 1655 12895 0,'0'0'1152'0,"0"0"-928"16,4-10-224-16,3 0 0 0,1 3 2368 0,2-1 448 15,1-1 64-15,0 0 32 0,4-3-1664 0,-1 3-336 16,0 1-64-16,-1 0-16 0,-1-5-192 0,0 1-64 16,0 2 0-16,-2 2 0 0,-3 2 0 0,-1 0 0 15,-6 6 0-15,5-6 0 0,-5 6 16 0,0 0 0 16,4-11 0-16,-4 11 0 0,0 0-16 0,0 0 0 0,0 0 0 0,0 0 0 16,0 0 16-16,0 0 0 0,-9-1 0 15,9 1 0-15,-9 0-80 0,0 3 0 0,-3 1-16 0,2-2 0 16,-1 3-32-16,1 5 0 15,-2-1 0-15,-1 2 0 0,0 2 64 0,-1 4 16 0,-2 3 0 0,-1-1 0 16,0 1-112-16,-1 2-32 0,-2 3 0 0,2 1 0 16,1 1-400-16,0 3 0 0,-1-2 0 0,1 2 0 15,1 0 0-15,2 0 0 0,0-2 0 0,1 4 0 16,1 0 0-16,1 3 0 0,2 2 0 0,0-1 0 16,0 2 0-16,1-1 0 0,0-2 128 0,4-2-128 15,2-6 160-15,-1 0-160 0,1-3 192 0,2-1-192 16,4-4 288-16,-1-1-48 0,1-4-16 0,3-1 0 0,-1 0 48 15,1 0 16-15,-1-2 0 0,2-1 0 0,1-2-32 16,2-2 0-16,-1 0 0 0,2-2 0 0,0-2-64 0,1 1-32 16,1-3 0-16,2 0 0 0,1-4-16 0,1 1 0 15,0-2 0-15,3 0 0 0,0-4-144 0,1 0 160 16,0-2-160-16,2 1 160 0,-1-1-32 0,2-3 0 16,1-2 0-16,-1 3 0 0,-2-4-128 0,1 0 0 15,0-2 0-15,1-3 0 0,0-1 0 0,0 0 0 16,0 0 176-16,-2-6-176 0,-1-4 176 0,0 2-176 15,-1 0 192-15,-1 1-192 0,-3 0 208 0,-2 1-64 16,0 2-16-16,-2 1 0 0,-2 3 32 0,0 1 0 16,-2-2 0-16,-1 0 0 0,-2 1 32 0,0-1 0 15,-4 1 0-15,1-2 0 0,-2 0 0 0,-1 3 0 16,-2 2 0-16,0 1 0 0,0-3-192 0,-2 2 0 16,-2 1 0-16,1-1 128 0,-3-2-128 0,1 5 0 0,0 4 0 15,1-1 0-15,-4 0 0 0,3 4 0 0,-1 0 0 16,-1 0 0-16,0 4 0 0,-1-2 0 0,3 0 0 15,-3 3 128-15,0 2-128 0,1 0 0 0,0-3-192 0,0 4 192 16,0 0-160-16,-2 1 160 0,1-1 0 0,1 0-144 16,9 2 144-16,-11-1-128 0,1 1 128 0,-1-1-128 15,1-2-192-15,-1 4-16 0,2 3-16 0,-1-4 0 32,-1-1-1056-32,1 1-224 0,1 3-32 0,0 0-16 15,1 1-1328-15,8-4-272 0,-9 7-48 0,0 2-12864 0</inkml:trace>
  <inkml:trace contextRef="#ctx0" brushRef="#br1" timeOffset="96607.081">25527 1755 27807 0,'0'0'1232'0,"0"0"256"0,0 0-1184 0,0 0-304 15,0 0 0-15,0 0 0 0,0 0 672 0,0 0 80 0,0 0 16 0,0 0 0 16,0 0-128-16,0 0 0 0,0 0-16 0,9-1 0 15,-9 1 16-15,10 0 16 0,-10 0 0 0,0 0 0 16,0 0-48-16,0 0-16 0,0 0 0 0,0 0 0 16,0 0 64-16,0 0 16 0,0 11 0 0,-1 0 0 15,-2 1 0-15,-2-2 0 0,-3 0 0 0,2 1 0 16,1 4-256-16,-2-5-48 0,1 0-16 0,-2 1 0 16,-1 1-32-16,0-2 0 0,1 0 0 0,1 1 0 15,1-3-64-15,-1 0 0 0,-2-2-16 0,3-1 0 16,6-5-16-16,0 0 0 0,-8 8 0 0,8-8 0 15,0 0-64-15,0 0-16 0,0 0 0 0,0 0 0 16,-9 1-144-16,9-1 160 0,-10-2-160 0,10 2 160 0,-9-3-160 16,3-1 0-16,2-2-192 0,4 6 192 0,-7-8-192 15,2 0 192-15,1 0-160 0,4 8 160 0,-2-9 0 16,2 9 0-16,-6-6 0 0,6 6 0 0,-3-11 0 0,3 11 0 16,-7-5 0-16,7 5 0 0,0 0 0 0,-5-4 0 15,5 4 0-15,0 0 160 0,-7-5-32 0,7 5-128 16,0 0 192-16,0 0-64 0,0 0-128 0,0 0 0 15,0 0 0-15,0 0 0 0,0 0 0 0,0 0 0 16,5 12 0-16,1-2 0 0,-1-1 0 0,-5-9 0 16,9 9 0-16,-1 0 0 0,-2 1 0 0,2-1 0 15,0 0 0-15,0 0 0 0,0-1 224 0,2 0-32 16,1-2-16-16,0 1 0 0,1 0-16 0,0 1 0 16,-1 0 0-16,1 0 0 0,-1-2-16 0,0 0 0 15,1 0 0-15,0-3 0 0,-12-3 0 0,14 4 0 16,-1-3 0-16,0 2 0 0,3-1-16 0,0-2 0 0,-1 0 0 15,0-2 0-15,-2 0-128 0,0 0 160 0,1-4-160 16,-1 3 160-16,0-1-160 0,0 0 0 0,0-1 0 0,0-1 128 16,-1 1-128-16,-2 1 0 0,-1-2 0 0,1-1 0 31,-3 1-768-31,-7 6-176 0,8-7-32 0,-1-1-16 16,-5 0-2672-16,0 1-544 0</inkml:trace>
  <inkml:trace contextRef="#ctx0" brushRef="#br1" timeOffset="97740.226">26411 1927 30527 0,'0'0'1344'0,"-9"-1"288"0,-1 1-1312 15,1 0-320-15,9 0 0 0,-9 3 0 0,9-3 752 0,-8 2 80 16,8-2 0-16,0 0 16 0,0 0-672 0,0 0-176 16,0 0 0-16,0 0 0 0,0 0 0 0,0 0 0 15,0 0 0-15,0 0 128 0,11-1 288 0,2 1 48 16,0 0 16-16,1 0 0 0,2-1 16 0,1-1 0 16,1 1 0-16,2-1 0 0,-1 0-112 0,2 1 0 15,4 0-16-15,1 1 0 0,1 0 32 0,-1 0 16 16,-1 0 0-16,1-3 0 0,2 2-16 0,-1-2 0 0,-1-1 0 15,-1 0 0-15,-2 0-208 0,-2 0-64 0,-3 1 0 16,-1-1 0-16,-1-3-128 0,0 3 0 0,-2 2 0 0,-2-2 128 31,-12 4-752-31,10-3-144 0,-10 3-48 0,9-4 0 16,-9 4-2864-16,0 0-576 0</inkml:trace>
  <inkml:trace contextRef="#ctx0" brushRef="#br1" timeOffset="98145.105">26336 2141 16575 0,'0'0'1472'0,"0"0"-1168"15,0 0-304-15,0 0 0 0,0 0 4976 0,0 0 928 16,0 0 192-16,0 0 48 0,0 0-4160 0,13-1-816 15,0-2-160-15,1 2-48 0,-3 0-144 0,2-1-48 0,3-1 0 0,1-1 0 16,2 0-432-16,4 0-80 0,1-1-32 16,2 1 0-16,1 1-224 0,-1 3 0 0,0-1 0 0,1-2 0 15,2-1 0-15,-2 2 0 0,-2-1 0 0,1 2 0 32,0 2-320-32,0-1-144 0,-1-1-48 0,0-3 0 15,-2-1-576-15,1 1-128 0,-1-2-32 0,2 3 0 16,1-1-1088-16,1-2-224 0,1-1-32 0,-1-1-12336 0</inkml:trace>
  <inkml:trace contextRef="#ctx0" brushRef="#br1" timeOffset="100015.287">28039 1367 2751 0,'0'0'256'0,"0"0"-256"0,0 0 0 0,8-7 0 15,-3-2 160-15,0 1-16 0,-5 8 0 0,8-9 0 16,-1-1-144-16,0 2 160 0,1 2-160 0,-8 6 160 16,0 0 944-16,9-7 192 0,-1 0 48 0,-8 7 0 15,0 0 1632-15,0 0 336 0,7-9 64 0,-7 9 16 16,0 0-912-16,0 0-176 0,0 0-48 0,0 0 0 16,0 0-992-16,0 0-208 0,-3-9-32 0,3 9-16 15,0 0-352-15,0 0-64 0,0 0-16 0,-5-6 0 0,5 6-192 0,0 0-32 16,-7-6-16-16,7 6 0 0,-9-3-96 0,9 3-32 15,-9-3 0-15,9 3 0 0,-12-3 112 0,2 2 32 16,0 0 0-16,0-1 0 0,1 2 160 0,-1 0 48 16,-1 0 0-16,0 0 0 0,-2 2-48 0,0 0-16 15,-2 1 0-15,1 0 0 0,-2 0-272 0,-1 1-48 16,0 2-16-16,2 1 0 0,0 0-160 0,2-1 0 16,2-2 0-16,-2-1 0 0,0-2 0 0,1 2 0 15,1 1 128-15,1-2-128 0,1 0 176 0,0 0 0 16,9-2 0-16,-13 4 0 0,-2 1 128 0,4-2 16 15,11-3 16-15,-11 5 0 0,2 1 48 0,9-6 0 16,0 0 0-16,0 0 0 0,0 0-192 0,-6 3-48 16,6-3 0-16,0 0 0 0,-7 7-144 0,7-7 0 0,0 0 0 0,0 0 0 15,-4 10 0-15,-1-1 0 0,-2-2 0 0,7-7 0 16,0 0-128-16,-4 9 128 0,4-9 0 16,-2 12 0-16,2-12 0 0,-3 12 0 0,2-1 0 0,1-11 0 15,0 0 0-15,-1 13 0 0,1-1 128 0,0 1-128 16,-3 1 160-16,2 1-160 0,1-2 192 0,0 4-192 15,-2 1 128-15,2 2-128 0,0-2 0 0,0 5 0 16,0 6 0-16,0 2 0 0,0 3 0 0,0 4 0 16,0 2 0-16,0 3 0 0,-1 2 0 0,-1-5 0 15,-2-2 0-15,0-1 0 0,1-2 0 0,2-1 0 16,0-2 0-16,-2-2 0 0,0 0 0 0,-1-1 0 16,0-2 0-16,1-3 0 0,-3-1 0 0,0-1 0 15,-2-1 160-15,1 0-160 0,4-1 128 0,-1-2-128 0,-2 0 0 16,1 0 128-16,1 1-128 0,0-2 0 0,2 1 128 15,-1-3-128-15,1 2 0 0,-1 2 128 0,-1-4-128 0,1 1 0 16,1 0 0-16,-1 2 0 0,1-3 0 0,0 4 0 16,0-1 0-16,0-1 0 0,0 0 0 0,-1-5 128 15,1-1-128-15,0-2 0 0,2-9 192 0,-1 11-64 16,1-11 0-16,0 0 0 0,0 10 160 0,0-10 32 16,1 9 0-16,-1-9 0 0,0 0-80 0,0 0-16 15,8 7 0-15,-8-7 0 0,11 4 0 0,-11-4 0 16,14 2 0-16,0 2 0 0,-1-2-96 0,2 2-128 15,-1 1 176-15,2-3-176 0,2 1 0 0,3-2 0 16,1 1 0-16,1-1 0 0,1 3 0 0,-1-3 0 16,2 0 0-16,0-1 0 0,0-1 128 0,-1 0-128 15,-1-4 0-15,-3 1 0 0,1-1 144 0,-1-1-144 0,-1 2 0 16,1-2 144-16,-1-1-144 0,1 0-192 0,-3-3 32 16,-3 4 16-1,2 1-368-15,-2-2-64 0,-1 1 0 0,7-5-9200 16,-4 3-1824-16,-3 2-368 0</inkml:trace>
  <inkml:trace contextRef="#ctx0" brushRef="#br1" timeOffset="100734.765">28163 1987 40543 0,'-8'-10'3600'0,"8"10"-2880"16,-5-8-576-16,5 8-144 0,0 0 1344 0,0 0 256 15,0 0 32-15,0 0 16 0,8-6-1424 0,-8 6-224 16,0 0-160-16,0 0 32 0,0 0 128 0,0 0 0 15,10 0 0-15,-10 0-128 0,0 0 128 0,5 13-160 16,2 4 160-16,-3 1-160 0,-3 3 160 0,0 2-128 16,2 2 128-16,-2 1-128 0,1 1 128 0,-1 1 128 15,0-1-128-15,0-1 176 0,-2-2 80 0,1-3 0 0,3-3 16 0,1-1 0 16,2 0-16-16,2-5 0 0,-1-2 0 16,-1-2 0-16,-6-8 0 0,9 4-16 15,-9-4 0-15,13 0 0 0,2-2-32 0,0 0 0 0,2-5 0 0,1-3 0 16,1-3-48-16,-1-3-16 0,0-1 0 0,-1 0 0 15,-1 0-144-15,-2-1 128 0,0-4-128 16,-2 6 128-16,-1 2-128 0,-4 3 0 0,0 2 0 0,-7 9 0 16,0 0-144-16,0 0 144 0,0 0 0 0,3 17 0 15,-2 0-208-15,0 0 64 0,0 0 16 0,2-1 0 16,1-1 128-16,0 0 0 0,0-2 0 0,1-3-128 16,0-1 128-16,2-1-128 0,-7-8 128 0,12 9-128 15,-2-3 128-15,0-3 128 0,1 0-128 0,-1 0 176 16,-10-3-176-16,13 0 0 0,0-2 0 0,-1 1 0 15,-2 1 256-15,1 1-16 0,-1 2-16 0,1-2 0 16,-1 1-80-16,-10-2-16 0,12 2 0 0,0 1 0 0,-2-1-128 0,-10-2 192 16,12 4-192-16,-2-2 192 0,1 0 16 0,0-2 16 15,1-1 0-15,1 0 0 0,-1-3 48 0,1 0 16 16,1-3 0-16,-1 2 0 0,0-3 16 0,0-1 0 16,0-3 0-16,-1-1 0 0,-1-4-80 0,-1-1-16 15,-1-3 0-15,-1-1 0 0,-1-3-80 0,-2 1-128 16,0-4 176-16,0-2-176 0,-1-2 128 0,1-1-128 15,2 2 0-15,-1-3 0 0,1 1 0 0,-1 3-192 16,0 2 0-16,-1 0 0 16,0 2-224-16,0 4-32 0,-3 1-16 0,0 4 0 15,1 1-208-15,-1 5-32 0,-2 2-16 0,2 2 0 16,-1 1-1632-16,2-2-320 0,-1 1-64 0,-2 7-16784 0</inkml:trace>
  <inkml:trace contextRef="#ctx0" brushRef="#br1" timeOffset="101223.136">29242 2233 32655 0,'0'0'1440'0,"0"0"304"0,0 0-1392 0,0 0-352 16,-9 5 0-16,9-5 0 0,-8 8 1040 0,2 1 144 16,2 0 32-16,0 1 0 0,0-2 48 0,2 3 16 0,-1 0 0 0,2 2 0 15,-2 2-304-15,2 0-48 0,-1 2-16 0,1 3 0 16,-1-5-240-16,0 4-48 0,1 0-16 0,-2 1 0 15,-1-1-288-15,2 1-48 0,0-1-16 0,1 2 0 16,0 0-256-16,0-1 160 0,1-2-160 0,1-1 128 16,0-3-128-16,-1-2 0 0,0-2 144 0,0-10-144 15,3 11 0-15,-3-11-128 0,0 0 0 0,0 0 0 32,0 0-2384-32,10 2-480 0,1-3-80 0</inkml:trace>
  <inkml:trace contextRef="#ctx0" brushRef="#br1" timeOffset="101976.834">30188 1920 28559 0,'0'0'2544'0,"0"0"-2032"0,0 0-512 0,0 0 0 15,0 0 3600-15,0 0 624 0,0 0 128 0,0 0 32 16,0 0-3504-16,0 0-704 0,0 0-176 0,0 0 0 16,0 0 0-16,-4 10 0 0,1 1 0 0,0 2 0 15,1 2 0-15,-1 2 0 0,2 3 176 0,1 1-176 16,-1 5 320-16,1 0-48 0,0-2 0 0,1 1 0 16,0-1 32-16,2-5 0 0,-1 1 0 0,2-1 0 15,0-4-80-15,1-2-16 0,1-2 0 0,2-1 0 16,-2-4-16-16,-6-6 0 0,7 9 0 0,-7-9 0 15,10 3 16-15,0-2 0 0,-10-1 0 0,12-4 0 16,0-1-32-16,-2-1-16 0,1-2 0 0,-1-3 0 16,-1 0-32-16,2-2-128 0,-1-1 192 0,-1 4-64 0,-1 2-128 15,1 2 0-15,0 2 0 0,-9 4 0 0,11 0 0 0,-11 0 0 16,10 8 0-16,-3 1-176 0,-7-9 48 16,6 9 0-16,2 3 0 0,3-2 0 0,-1-1 128 15,2-1 0-15,-5-2 0 0,4 0 0 0,1-2 0 0,-1 0 0 16,1 1 0-16,0-1 0 0,0 0 0 0,-1-2 0 15,0 1 0-15,-1-1 128 0,-1 2-128 0,2 0 0 16,-1 0 0-16,-1 1 0 0,0 1 0 0,2-1 0 16,-1 1 0-16,1-3 0 0,-11-3 128 0,11 3 16 15,0-1 0-15,-1 1 0 0,-10-3 96 0,11 2 16 16,-11-2 0-16,11 2 0 0,0-5 64 0,-2-2 32 16,-1-2 0-16,1 1 0 0,1-1 80 0,1-3 16 15,-2-2 0-15,1-1 0 0,1-5-128 0,-1 0 0 0,-1-3-16 16,2-3 0-16,-1-1-112 0,2-2 0 0,4-4-16 0,-2-1 0 15,-2 1-176-15,1 0 0 0,1 0 0 0,0 2 128 16,-2 4-128-16,-1-1 0 0,-4 3 0 0,3 3-176 31,-1 6-192-31,-3 2-32 0,-3 2-16 0,-3 10 0 16,2-11-1088-16,-2 11-224 0,0 0-32 0,0 0-16 16,0 0-2752-16,0 0-544 0</inkml:trace>
  <inkml:trace contextRef="#ctx0" brushRef="#br1" timeOffset="102503.689">31151 2341 28559 0,'0'0'2544'0,"-3"-11"-2032"15,-2 1-512-15,3 1 0 0,2 9 3136 0,2-11 544 16,3 1 96-16,1-2 32 0,-1 2-2832 0,1-3-560 16,1 1-112-16,1 2-32 0,-2-3-16 0,3 2 0 15,2 1 0-15,1 1 0 0,-2 1-112 0,2 1-16 0,1 1-128 0,1 0 192 16,0 1 48-16,2 1 0 0,-2 2 0 0,1-1 0 15,0 3 96-15,1 3 32 0,-2-3 0 0,1 2 0 16,-2 4-112-16,-3 1-32 0,-2 2 0 0,-1 3 0 16,-2 1-96-16,-3 3 0 0,-2 1-128 0,-2 1 192 15,-3-1-192-15,-3 1 176 0,-1 2-176 0,-3-2 160 16,-1 0-160-16,-2 2 0 0,0-2 0 0,-2 2 128 16,0-1-128-16,-1-2 0 0,-2 3 0 15,3-3 0-15,1 4 0 0,2-3-176 0,2-1 176 0,2-2-128 16,1-2 128-16,2 2 0 0,0 4 0 0,1 0 0 15,1 0 0-15,1-1 0 0,0-3 0 0,2-1 0 16,2-1 0-16,1-1 0 0,0-2 0 0,3 2 0 16,1-2 0-16,2 1 0 0,1-2 0 0,2 1-128 15,1 1 128-15,0-5 0 0,2 1 0 0,0 1 0 0,2 0 0 16,0 1 0-16,2-3 0 0,3 1 0 16,1-2-432-16,2-1 0 0,3 0 0 15,4 2 0-15,4 0-2976 0,-3-3-608 0,7 1-112 16,0-5-12288-16</inkml:trace>
  <inkml:trace contextRef="#ctx0" brushRef="#br1" timeOffset="106070.557">31769 1313 20271 0,'-14'-13'896'0,"6"11"192"0,0 0-880 0,8 2-208 0,-12-3 0 0,3 1 0 15,9 2 3008-15,-9 0 544 0,0 2 112 0,9-2 32 16,0 0-2016-16,0 0-400 0,-9 3-64 0,9-3-32 16,0 0-144-16,0 0-16 0,0 0-16 0,0 0 0 15,0 0-240-15,0 0-64 0,0 0 0 0,0 0 0 16,8 4-48-16,1-1-16 0,1-3 0 0,3 0 0 16,3 1-128-16,2 1-48 0,2-2 0 0,0 2 0 0,3 1-288 0,3-1-176 15,1 1 192-15,3 1-192 0,3-4 0 16,-2 4 0-16,0 1 0 0,1-1 0 0,-2-1 0 0,-3 1 0 15,-4 1 0-15,-3 0 0 0,-3-2 128 0,-1-2-128 16,-3 3 0-16,-13-4 0 0,9 5 0 0,-9-5 128 16,0 0-128-16,0 0 0 0,9 6 208 0,-9-6-64 15,0 0-16-15,0 0 0 0,8 7 64 0,-8-7 0 16,0 0 0-16,0 0 0 0,0 0-48 0,0 0 0 16,0 0 0-16,0 0 0 0,0 0 16 0,0 0 0 15,0 0 0-15,0 0 0 0,0 0 0 0,0 0 0 16,0 0 0-16,0 0 0 0,-6 7 32 0,1 2 0 15,1 0 0-15,-1 3 0 0,-1-5-192 0,0 5 160 16,1 0-160-16,0 3 160 0,0 6-160 0,1 0 0 16,1 0 144-16,2 2-144 0,0 6 128 0,1 1-128 0,0 0 128 15,2 1-128-15,3 2 0 0,1 1 0 0,-2 1 0 0,2-2-128 16,2 2 128-16,0 0 0 0,-2-4 0 0,2 2 0 16,1 0 0-16,-1-1 0 0,-2 1 0 0,1 1 0 15,0 0 0-15,-1-2 0 0,-1-2 0 0,-1-1 0 16,0-3 0-16,0 1 144 0,-1 1-144 0,-1 0 0 15,0 0 0-15,-1-2 0 0,0-5 0 0,2-2 0 16,-2 1 144-16,2-1-144 0,-2-3 0 0,0 0 144 16,2-3-144-16,-2 1 0 0,-1 2 0 0,1-2 128 15,2-4-128-15,-2 1 0 0,-1 2 0 0,0-3 128 16,3 1-128-16,-3-11 128 0,0 11-128 0,0 1 128 16,-1-1 0-16,1 0 0 0,0 2 0 0,0-1 0 15,0-12 0-15,-2 12-128 0,2-12 192 0,-1 10-64 16,1-10 16-16,-1 12 0 0,1-12 0 0,-2 12 0 0,1-2-144 15,1-10 192-15,0 12-192 0,0-2 192 0,0-10-192 0,0 11 160 16,0-11-160-16,1 10 160 0,2-1 80 0,-3-9 16 16,0 0 0-16,-1 11 0 0,1-2-112 0,0-9-16 15,0 0 0-15,-2 9 0 0,2-9 112 0,0 0 16 16,-5 8 0-16,5-8 0 0,-9 8-64 0,0-2-16 16,0-1 0-16,0-1 0 0,-2 0-16 0,1-1 0 15,-1 1 0-15,0-3 0 0,-2 0-112 0,-2 2-48 16,-2 0 0-16,2-2 0 0,0-2 0 0,1-1 0 15,-2 1 0-15,5 1 0 0,2 0 0 0,-1-5 0 16,0-2 0-16,5 1 0 16,5 6-480-16,-3-9-96 0,-1-1 0 0,3-3-16 15,5-2-1584-15,6-2-320 0,6-3-64 0,5-5-20144 0</inkml:trace>
  <inkml:trace contextRef="#ctx0" brushRef="#br1" timeOffset="106538.31">32618 943 12895 0,'0'0'576'0,"0"0"112"0,0 0-560 0,0 0-128 0,0 0 0 0,0 0 0 0,0 0 4144 0,0 0 784 16,0 0 176-16,0 0 16 0,0 0-2480 0,0 0-496 15,0 0-96-15,0 0-32 0,0 0-944 0,-6 11-192 16,6 0-48-16,0 4 0 0,0 0-256 0,2 5-64 16,0-2-16-16,2 8 0 0,0 5 176 0,0 3 32 0,-1-1 16 15,2 1 0-15,0 1-272 0,0 2-64 16,-1-4-16-16,2-1 0 0,-3-2-144 0,1 0-32 0,-2 1 0 16,0-5 0-16,2-4-64 0,-1 0 0 15,-1 5-128-15,1-8 192 0,0-6-192 0,-1 4 144 0,1-3-144 16,-2-1 128-16,-1-3-320 0,0-10-64 0,0 0 0 0,0 0-16 31,0 0-2448-31,0 0-480 0,0 0-112 0</inkml:trace>
  <inkml:trace contextRef="#ctx0" brushRef="#br1" timeOffset="106793.455">32324 935 27647 0,'0'0'2448'0,"0"0"-1952"0,0 0-496 0,0 0 0 0,0 0 2848 0,0 0 480 16,0 0 80-16,0 0 32 0,0 0-1424 0,0 0-288 15,0 0-48-15,4 9-16 0,-4-9-320 0,15 10-64 16,3 0 0-16,4-2-16 0,4-8-432 0,8 1-96 16,6 0-16-16,1 1 0 0,-2-2-288 0,3-2-64 15,2-3-16-15,0 1 0 0,-3 2-352 0,-3-2 144 16,-3-3-144-16,-1 3 0 0,0-2 0 0,-3 2 0 15,-4-1 0-15,-1 1 0 16,-4-1-1200-16,1-1-288 0,-3 0-64 0</inkml:trace>
  <inkml:trace contextRef="#ctx0" brushRef="#br2" timeOffset="117804.536">15904 9634 6447 0,'0'0'272'0,"0"0"80"0,0 0-352 0,0 0 0 0,8-4 0 0,-8 4 0 16,0 0 1072-16,0 0 144 0,0 0 16 0,0 0 16 16,0 0-208-16,0 0-32 0,0 0-16 0,0 0 0 15,0 0-32-15,0 0-16 0,0 0 0 0,0 0 0 16,0 0 112-16,0 0 32 0,0 0 0 0,0 0 0 0,0 0 128 0,0 0 48 15,-5 9 0-15,5-9 0 0,0 0-576 0,0 0-112 16,0 0-32-16,0 0 0 0,0 0-192 0,0 0-32 16,0 0-16-16,0 0 0 0,0 0-16 0,0 0 0 15,0 0 0-15,-11-4 0 0,2 1 64 0,9 3 16 16,-12 0 0-16,12 0 0 0,0 0-128 0,0 0-32 16,-11 3 0-16,2 1 0 0,9-4 256 0,0 0 48 15,0 0 16-15,0 0 0 0,-8 1 0 0,8-1 0 16,0 0 0-16,0 0 0 0,0 0-304 0,0 0-64 15,0 0-16-15,0 0 0 0,0 0-144 0,0 0 0 16,0 0 0-16,0 0 0 0,0 0 0 0,-8 5 0 16,8-5 0-16,0 0 0 0,0 0 320 0,0 0 16 15,-9 4 16-15,9-4 0 0,0 0 16 0,0 0 0 0,0 0 0 16,0 0 0-16,0 0-176 0,0 0-16 0,0 0-16 0,0 0 0 16,0 0 48-16,0 0 16 0,0 0 0 0,0 0 0 15,0 0 32-15,0 0 0 0,-12 0 0 0,12 0 0 16,-9 7-128-16,9-7-128 0,0 0 176 0,0 0-176 15,0 0 176-15,0 0-176 0,-11 4 160 0,11-4-160 16,0 0 256-16,0 0-64 0,0 0 0 0,0 0 0 16,0 0 128-16,0 0 0 0,0 0 16 0,0 0 0 15,0 0-96-15,0 0-32 0,0 0 0 0,0 0 0 16,-9 5-80-16,9-5 0 0,0 0-128 0,0 0 192 16,0 0-48-16,0 0-16 0,0 0 0 0,0 0 0 15,0 0-128-15,0 0 192 0,0 0-192 0,0 0 192 16,0 0-192-16,0 0 0 0,0 0 0 0,0 0 0 0,0 0 0 15,0 0 0-15,0 0-128 0,0 0 128 0,0 0-272 0,0 0 16 16,0 0 0-16,0 0 0 16,9 4-2464-16,1-4-480 0,-10 0-112 0</inkml:trace>
  <inkml:trace contextRef="#ctx0" brushRef="#br2" timeOffset="119200.451">15855 9670 2751 0,'0'0'256'0,"0"0"-256"16,0 0 0-16,0 0 0 0,0 0 1136 0,0 0 176 16,10 5 32-16,-10-5 16 0,0 0-784 0,10-2-144 15,-10 2-48-15,0 0 0 0,9-1-16 0,-9 1-16 16,0 0 0-16,0 0 0 0,0 0-32 0,0 0 0 16,0 0 0-16,0 0 0 0,0 0 592 0,0 0 112 15,0 0 32-15,0 0 0 0,0 0-112 0,0 0-32 16,0 0 0-16,0 0 0 0,0 0-464 0,0 0-112 0,0 0-16 15,0 0 0-15,0 0-320 0,0 0 0 0,0 0-160 0,0 0 160 32,0 0-816-32,0 0-48 0,0 0-16 0,0 0 0 15,0 0-320-15,0 0-64 0,0 0-16 0,0 0 0 16,0 0 448-16,0 0 64 0</inkml:trace>
  <inkml:trace contextRef="#ctx0" brushRef="#br2" timeOffset="120206.275">15841 9617 11055 0,'0'0'976'0,"0"0"-784"0,0 0-192 0,0 0 0 0,0 0 3008 0,0 0 544 0,0 0 112 0,0 0 32 15,0 0-2992-15,0 0-576 0,0 0-128 0,0 0 0 16,0 0-352-16,0 0-32 0,0 0-16 0,0 0 0 16,0 0 144-16,0 0 48 0,0 0 0 0,0 0 0 0,0 0 208 15,0 0 160-15,0 0-32 0,7 10 0 0,-7-10 384 16,0 0 80-16,0 0 16 0,0 0 0 0,0 0 48 0,0 0 16 16,0 0 0-16,0 0 0 0,-1 12 160 0,1-12 16 15,0 0 16-15,0 0 0 0,-8 9-64 0,8-9-16 16,-9 5 0-16,9-5 0 0,0 0 32 0,0 0 0 15,0 0 0-15,-9 3 0 0,9-3-240 0,0 0-32 16,0 0-16-16,0 0 0 0,-11-1-96 0,11 1-32 16,0 0 0-16,0 0 0 0,0 0-80 0,0 0 0 15,0 0-16-15,0 0 0 0,0 0-96 0,0 0-16 16,-6-4 0-16,6 4 0 0,0 0-32 0,0 0-16 16,0 0 0-16,0 0 0 0,0 0-16 0,0 0-128 15,0 0 192-15,0 0-64 0,-11 4 16 0,11-4 0 16,0 0 0-16,0 0 0 0,-10 2-16 0,10-2 0 15,0 0 0-15,0 0 0 0,0 0-128 0,0 0 160 0,0 0-160 0,0 0 160 16,0 0-160-16,0 0 128 0,0 0-128 0,0 0 128 16,0 0-128-16,0 0 128 0,0 0-128 0,0 0 128 15,0 0-128-15,0 0 0 0,0 0 144 0,0 0-144 16,0 0 0-16,0 0 128 0,0 0-128 0,0 0 0 16,0 0 0-16,0 0 128 0,0 0-128 0,0 0 0 15,0 0 0-15,0 0 0 0,0 0 0 0,0 0 0 16,0 0 144-16,0 0-144 0,0 0 192 0,0 0-192 15,0 0 128-15,0 0-128 0,0 0 0 0,9-4 0 16,-1 0 208-16,-8 4-64 0,0 0-16 0,0 0 0 16,0 0-128-16,0 0 0 0,0 0-160 0,0 0 160 15,0 0 0-15,0 0 0 0,0 0 0 0,0 0 0 16,0 0 0-16,0 0 0 0,0 0 0 0,0 0 0 0,0 0 0 16,0 0 0-16,0 0 0 0,9 3 0 15,-9-3 0-15,0 0 0 0,0 0 0 0,0 0 0 0,0 0 0 0,0 0 0 16,0 0 0-16,0 0 160 0,0 0-160 0,9 3 0 15,-9-3 0-15,0 0 0 0,0 0-256 0,0 0-16 16,0 0-16-16,0 0 0 0,10 4 160 0,-10-4 128 16,0 0-192-16,0 0 192 0,0 0-416 0,10 1 32 15,-10-1 0-15,0 0 0 16,7-5-2704-16,1-3-544 0</inkml:trace>
  <inkml:trace contextRef="#ctx0" brushRef="#br2" timeOffset="123624.235">15866 9683 6447 0,'0'0'576'0,"0"0"-576"0,0 0 0 0,0 0 0 15,0 0 3104-15,0 0 512 0,0 0 96 0,0 0 32 16,0 0-2848-16,0 0-560 0,0 0-112 0,0 0-32 15,0 0-64-15,0 0-128 0,0 0 176 0,0 0-176 16,11 2 656-16,-11-2 32 0,0 0 0 0,0 0 0 16,0 0 512-16,0 0 96 0,0 0 32 0,0 0 0 15,0 0-496-15,0 0-112 0,11 5-16 0,-11-5 0 16,0 0-240-16,0 0-48 0,0 0-16 0,0 0 0 16,0 0-192-16,0 0-32 0,0 0-16 0,0 0 0 15,0 0 80-15,0 0 16 0,0 0 0 0,0 0 0 16,0 0 128-16,0 0 16 0,0 0 16 0,0 0 0 0,0 0-32 0,0 0-16 15,0 0 0-15,0 0 0 0,0 0-160 0,0 0-16 16,0 0-16-16,0 0 0 0,11 5 64 0,-11-5 16 16,0 0 0-16,0 0 0 0,0 0-96 0,0 0-16 15,0 0 0-15,0 0 0 0,0 0-16 0,0 0-128 16,0 0 192-16,0 0-64 0,0 0 192 0,0 0 48 16,8 7 0-16,-8-7 0 0,0 0 144 0,0 0 16 15,0 0 16-15,0 0 0 0,0 0-224 0,0 0-32 16,0 0-16-16,0 0 0 0,0 0-16 0,0 0 0 15,0 0 0-15,0 0 0 0,0 0-48 0,0 0-16 16,0 0 0-16,0 0 0 0,0 0-192 0,0 0 144 16,0 0-144-16,0 0 128 0,0 0-128 0,0 0 0 15,0 0 0-15,0 0 0 0,0 0 0 0,0 0 128 16,-8-3-128-16,8 3 128 0,0 0-128 0,0 0 128 0,0 0-128 0,0 0 128 16,0 0 0-16,-7-4 0 0,7 4 0 0,0 0 0 15,0 0 0-15,-6-4 0 0,-1 2 0 0,7 2 0 16,0 0-128-16,0 0 128 0,-6-7-128 0,6 7 128 15,0 0 0-15,0 0 0 0,0 0 0 0,-9-3 0 16,0-1 48-16,9 4 0 0,0 0 0 0,0 0 0 16,-8-3 112-16,8 3 32 0,-7-7 0 0,7 7 0 15,0 0-128-15,0 0 0 0,0 0-16 0,-9-5 0 16,1 1-176-16,8 4 128 0,-9-3-128 0,9 3 128 16,0 0 48-16,-9-5 0 0,9 5 0 0,-8-6 0 15,0-1 16-15,2 1 16 0,6 6 0 0,0 0 0 16,-12-7-16-16,4 1-16 0,8 6 0 0,0 0 0 0,-8-10-32 0,3 4 0 15,5 6 0-15,-5-8 0 0,-2 0-144 16,2 2 128-16,5 6-128 0,0 0 128 0,-9-6-128 0,9 6 160 16,-8-10-160-16,2 4 160 0,6 6-32 0,-9-7-128 15,0 0 192-15,2 2-64 0,7 5 0 0,-9-4-128 16,0 2 192-16,9 2-64 0,-8-11 16 0,0 2 0 16,-1 0 0-16,1 1 0 0,8 8-16 0,-8-8-128 15,2-5 192-15,-1 3-64 0,1 2-128 0,-1 3 192 16,7 5-192-16,-9-10 192 0,3-2-192 0,0 3 0 15,1 3 0-15,5 6 128 0,-9-6-128 0,3-1 0 16,0-2 0-16,0 3 128 0,-1-1-128 0,1 2 0 16,-2 2 0-16,8 3 128 0,-9-6-128 0,1-1 0 15,0 2 144-15,2 1-144 0,6 4 0 0,-11-4 144 16,1 0-144-16,1 1 0 0,0-3 192 0,-1 2-192 0,0 2 192 16,0-2-192-16,-2-1 224 0,1-1-64 0,2-1-16 0,-1 1 0 15,-1 1-16-15,1 0 0 0,1-2 0 16,0 0 0-16,0-1-128 0,-2 0 192 0,2 0-192 0,0 2 192 15,2-2-192-15,-2 1 0 0,-1 2 144 0,2 0-144 16,2-2 128-16,-1 2-128 0,-1-1 128 0,-1 0-128 16,-1 2 0-16,-1-1 0 0,1-1 0 0,-1 2 128 15,1-1-128-15,-2 1 0 0,0 0 128 0,2 0-128 16,1 0 0-16,1 1 128 0,-1 1-128 0,0-2 0 16,0-3 128-16,0 1-128 0,-1-1 128 0,3-1-128 15,-3-1 128-15,3 3-128 0,0-3 128 0,1 0-128 16,-1-2 0-16,-1 1 0 0,0 1 0 0,1 1 128 15,-2-3-128-15,1 4 0 0,-1 1 0 0,1-3 0 0,0-1 0 16,-1-1 128-16,-2 0-128 0,2 3 0 0,0 1 0 16,0-1 0-16,-1 1 0 0,0 0 0 0,3-1 0 15,-1 2 0-15,-1-2 0 0,0 0 128 0,-1-2-128 0,4 2 0 16,-1 1 128-16,0 0-32 0,-3-4-96 0,3 3 0 16,0 3 0-16,-1-1 0 0,-1-4 0 0,1 1 0 15,2 0 0-15,-1 1 0 0,-1 2 0 0,1-1 0 16,-2 1 0-16,2-1 0 0,2 1 0 0,-2-3 0 15,-3 1 0-15,1 1 0 0,9 7 0 0,-9-6 0 16,-2-1 0-16,2 1 0 0,0 0 0 0,1 1 0 16,0 0 0-16,0 0 0 0,-1-2 0 0,3 2 0 15,1-1 0-15,-2 2 0 0,-2-3 0 0,1 2 0 0,2-2 0 16,-1 1 0-16,-2-2 0 0,1 4 0 0,8 4 0 16,-6-9 0-16,0 1 0 0,1 0 0 0,0 1 0 0,5 7 0 15,-5-11 0-15,0 5 0 0,-2-2 0 16,2 1 0-16,0 1 0 0,-1-2 0 0,1 0 0 15,1 0 0-15,4 8 0 0,-5-6 0 0,0-2 0 0,5 8 0 16,-5-8 0-16,-2 2 0 0,1-5 0 0,0 5 0 16,6 6 0-16,-4-8 0 0,1 3 0 0,3 5 0 15,-6-11 0-15,6 11 0 0,-5-10 0 0,5 10 0 16,0 0 0-16,0 0 0 0,-5-7 0 0,5 7 0 16,-5-9 0-16,2 0 0 0,3 9 0 0,0 0 0 15,-4-9 0-15,4 9 0 0,0 0 0 0,0 0 0 16,-1-8 0-16,1 8 0 0,0 0 0 0,0 0 0 15,0 0 0-15,0 0 0 0,0 0 0 0,-4-6 0 0,4 6 0 16,0 0 0-16,0 0 0 0,0 0 0 0,-3-8 0 16,3 8 0-16,0 0 0 0,0 0 0 0,0 0 0 0,0 0 0 15,0 0 0-15,0 0 0 0,0 0 0 0,0 0 0 16,0 0 0-16,0 0 0 0,0 0 0 0,0 0 0 16,0 0 0-16,0 0 0 0,0 0 0 0,0 0 0 15,0 0 0-15,0 0 0 0,0 0 0 0,0 0 0 16,0 0 0-16,0 0 0 0,2 11 0 0,-2-11 0 15,0 0 0-15,0 0 0 0,0 0 0 0,1 12 0 16,-1-12 0-16,0 0 0 0,0 0 0 0,1 12 0 16,-1-12 0-16,3 12 0 0,-1-1 0 0,-2-11-128 15,2 13 128-15,-1-1 0 0,-1-12 0 0,1 13 0 16,-1-1 0-16,2 0 0 0,-2 3 0 0,0 1 0 0,0-2 0 16,0 2 0-16,-2 0 0 0,1-1 0 0,-2 0 0 15,1 0 0-15,-1 2 0 0,2-1 0 16,0-2 0-16,-1-1 0 0,0-2 0 0,0-1 0 0,4 2 0 15,-2-2 0-15,0-10 0 0,0 0 0 0,-2 11 0 0,2-11 0 16,0 0 0-16,0 0 0 0,-2 10 0 0,2-10 0 16,0 0 0-16,-2 12 0 0,2-12 0 0,-1 10 0 15,1-10 0-15,0 0 0 0,0 0 0 0,0 0 0 16,0 0 0-16,0 0 0 0,0 0 0 0,0 0 0 16,0 0 0-16,0 0 0 0,0 0 0 0,0 0 0 15,0 0 0-15,0 0 0 0,0 11 0 0,0-11 0 16,0 0 0-16,0 0 0 0,0 0 0 0,0 0 0 15,0 0 0-15,0 0 0 0,0 0 0 0,5-8 0 0,-5 8 0 16,6-9 0-16,-2-3 0 0,-2 0 128 0,1 1-128 16,-2-3 0-16,0 0 0 0,-1 1 0 0,0-1 0 15,0 1 0-15,-2-3 0 0,0 0 0 0,1-1 0 0,0-1 0 16,-2 0 0-16,1 1 0 0,-2 0 0 0,-2 0 0 16,1-1 0-16,-1 1 0 0,1 0 0 0,-1 0 0 15,0-1 0-15,1 2 0 0,-1 3 0 0,2-1 0 16,1 5 0-16,0-4 0 0,-1 1 0 0,1 0 0 15,1 0 0-15,1 2 0 0,1 0 0 0,0 10 0 16,1-10 0-16,-1 3 0 0,0 7 0 0,0-11 0 16,0 11 0-16,0 0 0 0,1-9 0 0,-1 9 0 15,0 0 0-15,0 0 0 0,0 0 0 0,0 0 0 16,0 0 0-16,0 0 0 0,0 0 0 0,0 0 0 16,0 0 0-16,0 0 0 0,0 0 0 0,0 0 0 0,0 0 0 15,0 0 0-15,0-8 0 0,0 8 0 0,0 0 0 16,0 0 0-16,0 0 0 0,0 0 0 0,0 0 0 15,0 0 0-15,0 0 0 0,12-2-128 0,-12 2 128 0,10-2 0 16,-10 2 0-16,11 2 0 0,-11-2 0 0,11 2 0 16,-11-2 0-16,12 3 0 0,-12-3 0 0,12 1 0 15,-12-1 0-15,13 4 0 0,-3-1 0 0,1-2 0 16,-11-1 0-16,13 3-128 0,0-2 128 0,-1 0 0 16,-1-2 0-16,0 0 0 0,-1 1 0 0,1 0 0 15,-2 0 0-15,1 1 0 0,-10-1 0 0,12 0 0 16,0-1 0-16,-2 1 0 0,-10 0 0 0,12-3 0 15,-2 2 0-15,1 1 0 0,-1-2 0 0,1 2 0 16,-11 0 0-16,9-1 0 0,-9 1 0 0,0 0 0 0,0 0 0 16,0 0 0-16,13-3 0 0,-13 3 0 0,0 0 0 15,10-1 0-15,-10 1 0 0,0 0 0 0,0 0 0 0,0 0-288 16,0 0 64-16,9-2 16 16,3 0-1568-16,-2 1-304 0,-10 1-64 0,12 1-13760 15,-1 4-2752-15</inkml:trace>
  <inkml:trace contextRef="#ctx0" brushRef="#br2" timeOffset="125689.395">15950 9689 12895 0,'0'0'1152'0,"0"0"-928"0,-7-3-224 0,7 3 0 15,-5-4 720-15,1-3 112 0,4 7 0 0,-4-6 16 32,2-1-1616-32,2 7-336 0,0 0-64 0,-2-7-16 0,1-3 784 0,1 10 144 0,0 0 48 0,0 0 0 15,-3-9 1408-15,3 9 272 0,-2-9 64 0,2 9 16 16,0 0 688-16,0 0 128 0,0 0 16 0,0 0 16 15,-4-9-304-15,4 9-64 0,0 0-16 0,-5-8 0 16,-1 0-592-16,1 2-112 0,-1 1-32 0,6 5 0 16,0 0-544-16,0 0-112 0,-10-5-32 0,4 1 0 0,6 4-400 0,0 0-192 15,0 0 160-15,-9-2-160 0,9 2 192 16,0 0-48-16,0 0-16 0,-9 3 0 0,0 2 112 0,2 3 16 16,2-2 0-16,0 2 0 0,1 3-256 0,-1 0 0 15,-2 2 0-15,-1 2 0 0,-2 2 0 0,1-2 0 16,1 0 0-16,1-2 0 0,2 0 0 0,0-1 0 15,0-2 0-15,1-2 0 0,4-8 192 0,0 0-64 16,-7 6-128-16,7-6 192 0,0 0 128 0,0 0 32 16,0 0 0-16,0 0 0 0,12 0-16 0,2-1 0 15,5-4 0-15,-1-2 0 0,-1 1-176 0,1-1-32 16,0-2-128-16,0 3 192 0,1-1-192 0,-2 1 0 16,-2-4 0-16,1 3 0 0,0 0 0 0,-2 1 0 15,-1 0 0-15,-1 2 0 0,-3-2 0 0,-9 6 0 16,0 0 0-16,8-8 0 0,-2 0 128 0,-6 8-128 15,0 0 176-15,0 0-176 0,-1-11 512 0,-2 1-16 0,3 10 0 0,-6-10 0 16,-1 1 48-16,-1 0 16 0,-1 1 0 16,0 1 0-16,-1 1-224 0,-1-1-32 0,2-2-16 0,-3 1 0 15,2 2-160-15,1-2-128 0,0 0 144 0,0 6-144 16,-3 3 0-16,-1 0 0 0,0 1 0 0,0 1 0 16,0 1 0-16,0 3-128 0,0 2-16 0,1 1 0 15,3 2 144-15,1 0-192 0,-1-6 192 0,5 5-192 16,4-1 192-16,3 1-192 0,-1 0 192 0,3-1-192 15,2 0 192-15,1 0-160 0,2-2 160 0,2 0-160 16,0-1 160-16,2-2 0 0,0-1-144 0,2 1 144 16,1-4 0-16,0-1 0 0,-1 0 0 0,-1-1 0 0,2 1 0 15,0-3 0-15,-1 1 0 0,-1-1 0 0,0 1 0 16,-2-1 0-16,-2 2 0 0,0-3 0 0,-3-1 0 16,0-2 0-16,-8 7 176 0,7-7-176 0,-7 7 272 0,8-10-32 15,-3 0-16-15,-1 0 0 0,-2-3 48 16,-1 4 16-16,-1 9 0 0,0-10 0 0,0-1-64 0,-3-2-16 15,-1 3 0-15,0 3 0 0,-1-2-208 0,0 3 176 16,-1-1-176-16,-2 3 160 0,-3 0-160 0,0 3 0 16,-2 1 0-16,-2 4 128 0,-3 4-128 0,1 0 0 15,-1 5-192-15,1 2 192 0,1 2-192 0,0 0 192 16,0 0-192-16,0 0 192 0,2 1-160 0,2-2 160 16,1-2 0-16,5-1-144 0,2 1 144 0,1-4 0 15,3-10 0-15,0 10-128 0,0-10 128 0,0 0 0 16,0 0 0-16,7 7-128 0,-7-7 128 0,0 0 0 15,0 0 0-15,10 3 0 0,-10-3 0 0,0 0 0 0,11-7 0 16,-2 2 0-16,-9 5 0 0,9-8 144 16,-3-1-144-16,1 1 160 0,-2-2-160 0,-1 0 128 0,0 1-128 0,-3 2 128 15,2-4-128-15,0 2 0 0,-1 1 0 0,-2 8 0 16,0 0 0-16,0 0 0 0,4-8 0 0,-4 8 0 16,3-8 0-16,-3 8 0 0,0 0 0 0,0 0 0 15,0 0 0-15,0 0 0 0,4-9 0 16,-4 9 0-16,0 0 0 0,0 0 0 0,0 0 0 0,0 0 0 15,0 0 0-15,0 0 0 0,0 0 0 0,0 0 0 16,0 0 0-16,0 0 0 0,-7-2 0 0,-1 3 0 16,8-1 0-16,-8 8 160 0,-1-2-160 0,3 2 160 15,1 1-160-15,1 0-192 0,4-9 32 0,-4 11 16 0,4-11 144 16,-4 9 0-16,4-9 0 0,0 0 0 0,0 0 0 16,0 0-128-16,0 0 128 0,0 0 0 0,0 0 0 15,12 4-128-15,-12-4 128 0,13-3 0 0,-2-1 0 0,0 1 0 16,-1-4 0-16,-2 0 0 0,0 1 0 0,-8 6 0 15,5-10 0-15,0 2 0 0,1 0 0 0,-6 8 128 16,2-11-128-16,-1 2 0 0,-2 0 128 0,1 9-128 16,-4-8 160-16,4 8-160 0,-5-9 160 0,-2 1-160 15,1 1 160-15,-2 3-160 0,-2 2 176 0,-1 2-176 16,1 0 192-16,-2 2-192 0,0 2 144 0,2-2-144 16,0 2 0-16,0 0 144 0,10-4-144 0,-9 4 0 15,9-4 0-15,0 0 0 0,0 0 0 0,0 0 0 16,-10 1 0-16,10-1 0 0,0 0-320 0,0 0 64 15,0 0 16-15,0 0 0 16,0 0-2448-16,0 0-480 0,10-5-96 0</inkml:trace>
  <inkml:trace contextRef="#ctx0" brushRef="#br2" timeOffset="127239.089">13746 7635 12895 0,'0'0'1152'0,"0"0"-928"0,0 0-224 0,0 0 0 16,0 0 2048-16,0 0 384 0,0 0 64 0,0 0 0 15,0 0-1840-15,0 0-368 0,0 0-80 0,0 0-16 16,0 0-192-16,0 0 0 0,4-9 0 0,-4 9 0 16,0 0 0-16,8-8 0 0,-1 0 0 0,-7 8 0 15,10-5 0-15,-10 5 272 0,11-4-48 0,-1 2-16 16,-10 2 304-16,0 0 64 0,0 0 16 0,10 1 0 16,-10-1 112-16,0 0 32 0,11 5 0 0,-11-5 0 15,5 12-32-15,-5-12-16 0,3 10 0 0,-2 1 0 16,-1-11-16-16,-4 11 0 0,4-11 0 0,-5 12 0 0,1-3-64 0,4-9-16 15,-4 11 0-15,4-11 0 0,-5 9-112 0,5-9-32 16,-5 6 0-16,5-6 0 0,-6 8-48 0,6-8-16 16,0 0 0-16,-5 11 0 0,5-11-224 0,-5 11-160 15,-2-4 192-15,1 2-192 0,1 1 144 0,-2 4-144 16,1 0 0-16,-4 2 144 0,0-1-144 0,0 5 0 16,-1 2 144-16,1 4-144 0,-2-3 0 0,0 3 0 15,2-1 0-15,-1 0 0 0,1 0 0 0,1-2 0 16,1-1 0-16,0-2 128 0,2 0 48 0,-1-4 16 15,-1-2 0-15,3-1 0 0,0-2-64 0,0-2-128 16,-2 1 192-16,7-10-64 0,-2 10-128 0,2-10 0 16,-3 9 144-16,3-9-144 0,0 0 0 0,0 0 0 15,0 0 0-15,-5 11 0 16,5-11-512-16,0 0-112 0,0 0-16 0,-7 6-16 16,7-6-2016-16,0 0-400 0,0 0-64 0,0 0-6128 0,0 0-1216 15</inkml:trace>
  <inkml:trace contextRef="#ctx0" brushRef="#br2" timeOffset="127676.889">13801 7642 32479 0,'0'0'1440'0,"0"0"288"0,0 0-1376 0,0 0-352 16,0 0 0-16,0 0 0 0,0 0 128 0,0 0-128 15,0 0 160-15,0 0-160 0,0 0 0 0,0 0 0 16,0 0 0-16,0 0 0 0,0 0 0 0,0 0-128 16,0 0 128-16,0 0-160 0,0 0 528 0,5 10 96 15,-5-10 32-15,0 12 0 0,0 1 624 0,0-3 128 16,-1 3 32-16,1 0 0 0,-1 0-592 0,1 0-112 15,2 2-32-15,1 0 0 0,0 4-352 0,-1-1-192 16,2 1 192-16,1 6-192 0,3 4 128 0,1-2-128 16,0 2 0-16,2 1 0 0,-1-3 0 0,2 1 0 0,-2-1 0 15,2 1 0-15,0-1 0 0,0-2 0 16,-1-3 128-16,0 0-128 0,-2 0 0 0,-1 0 0 0,-3 0 0 16,1-2 0-16,0-3 144 0,-1-1-144 0,-1 1 0 0,-2-4 144 15,0 1-144-15,0-2 0 16,-2-12 0-16,0 10 0 15,0-10-736-15,0 0-32 0,0 0 0 0,0 0 0 16,0 0-2304-16,0 0-448 0,0 0-112 0</inkml:trace>
  <inkml:trace contextRef="#ctx0" brushRef="#br2" timeOffset="127956.301">13599 8118 18431 0,'0'0'1632'0,"0"0"-1312"15,-12 1-320-15,12-1 0 0,0 0 3584 0,0 0 656 16,0 0 128-16,0 0 32 0,0 0-3440 0,0 0-704 16,0 0-128-16,12-1-128 0,-12 1 336 0,14-4-32 15,2 2-16-15,-3 1 0 0,-13 1 192 0,12-7 32 16,1 4 16-16,1 0 0 0,1 0 144 0,-1 1 32 15,0-1 0-15,1 1 0 0,-2-4-368 0,0 2-64 16,0 1-16-16,0-1 0 0,0 2-128 0,0 1-128 16,0 1 144-16,0-3-144 0,0 1 0 0,-1 0 0 15,-2 2 0-15,1 0-160 16,-1 0-2272-16,2 0-448 0,-2 0-80 0</inkml:trace>
  <inkml:trace contextRef="#ctx0" brushRef="#br2" timeOffset="130482.386">16115 9574 11055 0,'0'0'480'0,"0"0"112"0,0 0-464 0,0 0-128 16,-8 2 0-16,8-2 0 0,0 0 2816 0,-7 2 528 15,7-2 112-15,0 0 32 16,-8 0-3296-16,8 0-640 0,-7 2-144 0,7-2-32 0,0 0 624 0,0 0 0 16,0 0 0-16,0 0 192 0,0 0 192 0,0 0 32 15,0 0 16-15,0 0 0 0,0 0 128 0,0 0 16 16,0 0 16-16,0 0 0 0,0 0-80 0,11 2 0 0,-1 0-16 16,-10-2 0-16,11 3-288 0,-11-3-48 0,0 0-16 15,11 2 0-15,-11-2 112 0,0 0 32 0,0 0 0 16,0 0 0-16,12 7 224 0,-12-7 64 0,0 0 0 0,0 0 0 15,0 0-80-15,5 9-16 0,-5-9 0 0,0 0 0 16,0 0-288-16,0 0-64 0,0 0-128 0,0 0 192 16,0 0-192-16,0 0 128 0,0 0-128 0,0 0 0 15,0 0 128-15,0 0-128 0,11-3 0 0,-11 3 0 16,7-6 0-16,-7 6 0 0,0 0 0 0,0 0 0 16,0 0 0-16,0 0 0 0,0 0 0 0,0 0 0 15,0 0 0-15,0 0 0 0,0 0 0 0,0 0 0 16,0 0 128-16,0 0-128 0,0 0 0 0,0 0 0 15,0 0 0-15,-1 10 0 0,1-10 0 0,0 0 0 16,-5 10 0-16,5-10 128 0,0 0-128 0,0 0 0 0,0 0 0 0,0 0 176 16,0 0-176-16,-8 3 160 0,8-3-160 0,0 0 0 15,0 0 0-15,0 0 128 0,-9 3-128 0,9-3 0 16,-9 1 0-16,9-1 0 0,-8 4 0 0,8-4 0 16,-12 3 0-16,12-3 0 0,-7 5 0 0,-1 0 0 15,-1 0 0-15,1-2 0 0,1 0 0 0,1 1 0 16,-2-2 0-16,8-2 0 0,-8 3 0 0,8-3 192 15,-9 1-192-15,1 0 192 0,0 1 80 0,8-2 32 16,0 0 0-16,0 0 0 0,-8 2-64 0,8-2-16 16,0 0 0-16,0 0 0 0,0 0-80 0,-6 3-16 15,6-3 0-15,0 0 0 0,-9 0-128 0,9 0 0 16,-7 3 0-16,7-3 128 0,0 0 128 0,-9 1 32 16,3 1 0-16,6-2 0 0,0 0 272 0,-8 0 48 15,0 2 16-15,8-2 0 0,0 0-336 0,0 0-64 16,0 0-16-16,0 0 0 0,0 0-208 0,0 0 144 0,0 0-144 0,0 0 128 15,0 0 128-15,0 0 0 0,0 0 16 0,0 0 0 16,0 0-16-16,0 0 0 0,0 0 0 0,0 0 0 16,-4-8 112-16,4 8 16 0,0 0 0 0,0 0 0 15,0-9-16-15,0 9 0 0,-1-9 0 0,1 9 0 16,0 0-128-16,2-9-32 0,0 1 0 0,-2 8 0 16,0 0 16-16,4-9 0 0,0 0 0 0,-4 9 0 15,3-12 32-15,1 1 16 0,0 2 0 0,1 0 0 16,1 0-64-16,0 0-16 0,2-2 0 0,0 1 0 15,0-6-32-15,0 2-16 0,-2 1 0 0,2 0 0 16,1-1 0-16,-1 1 0 0,0 0 0 0,-1-2 0 16,3-2 32-16,0 2 0 0,-1-1 0 0,2 3 0 0,-1-3-16 0,2 3 0 15,1 0 0-15,-2 0 0 0,1 1-160 16,1-1 160-16,0-1-160 0,0 1 160 0,-1 0-160 0,1 0 0 16,3 1 144-16,-1-1-144 0,-2 0 0 0,2-1 0 15,2 1 0-15,-2 1 128 0,-3 0-128 0,0-1 0 16,0-1 0-16,1 1 0 0,-2-3 0 0,1 4 0 15,-3 1 0-15,3 0 0 0,1-3 176 0,-1 0-48 16,-2-5 0-16,2 1 0 0,1 0 32 0,0 0 0 16,-1 1 0-16,-1 0 0 0,1 0-160 0,0-3 0 15,0 3 0-15,-2-1 128 0,0 1-128 0,2 3 0 16,-1 1 0-16,-1 0 0 0,-1 0 0 0,0 1 0 16,0 1 0-16,1 0 0 0,-3-1 0 0,1 0 0 15,0 1 0-15,0 0 0 0,0 2 0 0,-1-1 0 0,0-2 0 16,0 3 0-16,-1-4 0 0,2 2 0 0,-2-1 128 15,1 1-128-15,1-1 0 0,0-1 192 0,-1-1-192 16,1 1 192-16,1 2-192 0,0 1 0 0,1-3 0 0,-1 1 128 16,0-2-128-16,1 1 0 0,1 2 0 0,-2-1 0 15,-3 5 0-15,3 0 0 0,2-1 0 0,-1 0 0 16,-1 1 0-16,1 0 0 0,-10 7 0 0,7-8 0 16,1 2 0-16,-8 6 0 0,7-7 0 0,-7 7 0 15,5-9 128-15,-5 9 0 0,5-6 0 0,-5 6 0 16,5-8-128-16,1 0 0 0,-2 0 0 0,1 2 0 15,1-1 0-15,1 1 0 0,-1-2 0 0,2 0 0 16,0-3-144-16,2 2 144 0,1 0 0 0,-3 1 0 16,-2 2 0-16,3 1 0 0,-1-2 0 0,-8 7 0 15,7-8 0-15,-7 8 0 0,6-9 0 0,-6 9 0 0,5-6 0 0,-5 6 0 16,6-8 0-16,-6 8 0 0,3-8 0 0,-3 8 0 16,4-6 0-16,-4 6 0 0,8-11 0 0,-1 3 0 15,-3-1 0-15,1 1 0 0,3 2 0 0,-1-1 0 16,0-3 0-16,1 3 0 0,-8 7 0 0,9-5 0 15,-9 5 0-15,8-5 0 0,-8 5 0 0,8-7 0 16,-8 7 0-16,0 0 0 0,0 0 0 0,0 0 0 16,0 0 0-16,0 0 0 0,0 0 0 0,0 0 0 15,0 0 0-15,0 0 0 0,0 0 0 0,0 0 0 16,0 0 0-16,0 0 0 0,6-6 0 0,-6 6 0 16,0 0 0-16,0 0 0 0,0 0 0 0,0 0 0 15,0 0 0-15,0 0 0 0,0 0 0 0,0 0 0 16,0 0 0-16,0 0 0 0,0 0 0 0,0 0 0 0,0 0 0 15,0 0 0-15,0 0 128 0,0 0-128 0,0 0 0 16,0 0 0-16,-9 4 128 0,9-4-128 0,-9 5 0 0,9-5 144 16,0 0-144-16,-11 0 0 0,2 0 0 0,9 0 128 15,0 0-128-15,-10 1 0 0,10-1 0 16,-11 0 0-16,11 0 0 0,-9 0 0 0,-1 0 128 0,1 2-128 16,0-1 0-16,-2 2 0 0,-1-2 0 0,2 1 0 15,0 1 0-15,-1-2 0 0,1 1 0 0,-3 2 0 16,-3-2 0-16,2 2 0 0,1-1 0 0,-4 1 0 15,-2-3 0-15,4 2 0 0,2-1 0 0,0 2 0 16,1-3 128-16,-1 2-128 0,1 0 0 0,2-2 128 16,10-1-128-16,-11 0 0 0,2-1 144 0,9 1-144 0,0 0 0 15,0 0 0-15,0 0 0 0,0 0 0 0,0 0 0 16,0 0 0-16,0 0 0 0,0 0-128 0,0 0-64 0,0 0-16 16,8-7 0-16,0 1 0 0,-8 6-112 0,12-4-32 15,1 0 0-15,-2 1 0 0,-11 3 0 0,13-1 0 16,-2-2 0-16,-1 1 0 0,1-1 224 0,-1 0 128 15,-10 3-160-15,13-1 160 0,0-4 0 0,-1 0 0 16,-3 2 0-16,2-4 0 0,-1 2 0 0,0 0 0 16,2-1 0-16,1 0 0 0,0 1 0 0,0 0 0 15,-1 0-128-15,0-1 128 0,-1 0 0 0,1-1 0 16,1 4 0-16,-1-4 0 0,0 7 0 0,-2-3 0 16,1 1 0-16,-11 2 0 0,11-2 0 0,0 2 0 15,-11 0-128-15,10 4 128 0,-10-4 0 0,11 6 0 16,-11-6 0-16,9 6 0 0,-9-6 0 0,0 0 0 0,8 7 0 15,-2 0 0-15,-6-7 0 0,5 10 128 0,-5-10 0 16,5 11-128-16,1-2 240 0,-2 2-64 0,-2-1-16 16,0 2 0-16,-2-3-32 0,0 3 0 0,0 1 0 0,0 0 0 15,0 0 0-15,-2 1 0 0,0 2 0 0,-1 4 0 16,-1-2-128-16,0 1 128 0,2 1-128 0,-2 2 128 16,0-1-128-16,-1 1 0 0,-2 2 0 0,2-1 0 15,-2-1 0-15,2-1 128 0,-1-1-128 0,0-5 0 16,2 1 0-16,0-2 128 0,-1-2-128 0,1-2 0 15,4-10 0-15,0 0 0 0,0 0 0 0,0 0 0 16,0 0-224-16,0 0-128 0,0 0-32 0,0 0 0 16,0 0-2032-1,0 0-400-15,4-11-96 0,1-6-17120 0</inkml:trace>
  <inkml:trace contextRef="#ctx0" brushRef="#br2" timeOffset="130965.421">17249 7249 7359 0,'0'0'656'0,"0"0"-528"0,0 0-128 0,0 0 0 16,0 0 4208-16,0 0 800 0,0 0 176 0,0 0 16 15,0 0-3664-15,0 0-752 0,0 0-144 0,0 0-16 16,0 0 16-16,0 11 0 0,0-11 0 0,0 11 0 16,0 1 512-16,2 0 96 0,-2 0 32 0,0-12 0 15,0 11 48-15,1 1 16 0,-1-1 0 0,0 3 0 16,0 5-496-16,0 2-80 0,-1-1-32 0,-1 3 0 0,1-2-416 0,0 3-96 16,0-2-16-16,-1 4 0 15,1-1-16-15,-2 1 0 0,-1-2 0 0,1-1 0 0,-1-1-48 16,0-1-16-16,-1-2 0 0,-1 3 0 0,2-2 0 0,-1-1-128 15,-1-2 192-15,0-1-64 0,1-2-128 0,0-1 160 16,1-2-160-16,0-1 160 0,0 2-160 0,4-12 0 16,0 0 0-16,0 0 0 15,0 0-1200-15,0 0-320 0,0 0-64 0,0 0-16 16,0 0-1312-16,-5-12-272 0,2-3-48 0</inkml:trace>
  <inkml:trace contextRef="#ctx0" brushRef="#br2" timeOffset="131716.445">17136 7264 8287 0,'0'0'368'0,"0"0"80"0,-4-8-448 0,0-3 0 0,2 2 0 0,2 9 0 15,1-10 5856-15,3 1 1088 0,0-2 224 0,1 2 32 16,3 1-5824-16,0 2-1168 0,-2-1-208 0,-6 7 0 15,8-6 0-15,0 1 0 0,-8 5 0 0,10-4 0 16,-10 4 256-16,11-2 144 0,-11 2 32 0,10 0 0 16,-10 0 320-16,11 0 64 0,-1 4 16 0,2-2 0 15,-2 3-336-15,-1-3-64 0,-9-2-16 0,13 6 0 16,-1-1-176-16,0 1-48 0,-2 1 0 0,2-1 0 0,-2 1-192 0,2-1 176 16,-2 1-176-16,2 2 160 15,-1 0-160-15,0 2 128 0,-1-2-128 0,-3 0 128 0,-1-1-128 16,-6-8 0-16,2 11 144 0,1 1-144 0,-1-1 128 0,0 0-128 15,-4 2 160-15,-2-1-160 0,-2-3 320 0,-3 2-16 16,-2 0-16-16,0 2 0 0,-2 0-96 0,-3 2-32 16,-1-1 0-16,0-1 0 0,0-2-160 0,3 0 160 15,-2 0-160-15,2-2 160 0,2-1 32 0,2-2 0 16,-1-2 0-16,11-4 0 0,0 0-32 0,-9 0 0 16,3-3 0-16,6 3 0 0,0 0-160 0,0 0 160 15,0 0-160-15,0 0 160 0,2-7-160 0,-2 7 0 16,0 0 0-16,8-6 0 0,-8 6 0 0,10-2 0 15,-10 2-176-15,12-3 176 0,-3 2 0 0,2 1-128 16,-1 0 128-16,1 0 0 0,0 1 0 0,1 2-160 16,0-1 160-16,2 2 0 0,3 0 0 0,1-1-128 0,1-1 128 15,-1 1 0-15,-3 0 0 0,4 1 0 0,2 1 0 0,1-1 0 16,-1 1 0-16,-2 1 0 0,-1 1 0 0,-1 1 0 16,-2 1-128-16,-1 1 128 0,-1-1 0 0,-3 2 0 15,-3 1 0-15,0-1 0 0,-1 0 0 16,-1 2 0-16,-2-4 0 0,1 3 0 0,-2-2 0 0,0 2 0 15,-2-3 0-15,-2 1 0 0,2-10 0 0,-2 12 0 16,-1-3 0-16,1 0 0 0,0-1 0 0,-2 0 0 16,4-8 128-16,-6 10-128 0,-2-2 176 0,1 1-176 15,1-3 320-15,-3 1-64 0,-3-1 0 0,0-1 0 16,-3 1 16-16,-1 1 0 0,-1-1 0 0,0 0 0 16,-1-4 80-16,0 3 16 0,-1-1 0 0,0-2 0 0,-2 0-80 15,-1 1-16-15,1-3 0 0,0 0 0 0,-2 0-144 16,1-3-128-16,1 3 144 0,1 0-144 0,1-1 0 15,2 0 0-15,1-5 0 0,2 3 0 0,1-1 0 0,0 1 0 16,3-1 0-16,4-1-160 16,6 5-1616-16,-5-9-320 0,2 0-64 0,6 0-17472 15</inkml:trace>
  <inkml:trace contextRef="#ctx0" brushRef="#br2" timeOffset="134650.165">15997 9689 4607 0,'0'0'192'0,"0"0"64"0,0 0-256 0,0 0 0 0,0 0 0 0,0 0 0 15,0 0 2944-15,0 0 528 0,0 0 112 0,0 0 32 16,0 0-2480-16,0 0-496 0,0 0-112 0,0 0-16 15,0 0 704-15,0 0 144 0,0 0 32 0,0 0 0 16,0 0-112-16,0 0 0 0,0 0-16 0,0 0 0 16,0 0-336-16,0 0-64 0,0 0-16 0,0 0 0 15,0 0-400-15,0 0-64 0,0 0-32 0,0 0 0 16,10 1-224-16,-10-1-128 0,0 0 128 0,10-1-128 16,-10 1 160-16,0 0-32 0,11 0-128 0,-11 0 192 15,0 0 160-15,10-4 32 0,-10 4 0 0,0 0 0 16,0 0 208-16,0 0 48 0,9-3 16 0,-9 3 0 0,0 0 48 0,0 0 16 15,0 0 0-15,0 0 0 0,0 0-160 0,0 0-48 16,0 0 0-16,0 0 0 0,10-5-272 0,-10 5-64 16,0 0-16-16,0 0 0 0,0 0-160 0,7-5 0 15,-7 5 0-15,0 0 0 0,0 0 0 0,0 0 0 16,0 0 0-16,0 0 0 0,0 0 0 0,10-3 0 16,-10 3 0-16,0 0 0 0,0 0 0 0,0 0 0 15,10-4 0-15,-10 4 0 0,0 0 0 0,0 0 0 16,0 0 0-16,0 0 0 0,0 0 0 0,10 4 0 15,-10-4 0-15,0 0 0 0,0 0 0 0,0 0 0 16,0 0 160-16,0 0-160 0,0 0 272 0,0 0-48 16,0 0-16-16,0 0 0 0,0 0-64 0,12 0-16 0,-12 0 0 0,0 0 0 15,0 0-128-15,0 0 0 16,11-3 0-16,-11 3 0 0,0 0 0 0,10 3 0 0,-10-3 0 0,10 0 0 16,-10 0 0-16,0 0 0 0,11 0 128 0,-11 0-128 15,0 0 144-15,12 1 0 0,-12-1 0 0,11 0 0 16,0-1 32-16,-11 1 0 0,10-3 0 0,1 3 0 15,-1-1-176-15,0 0 192 0,-10 1-192 0,15-4 192 16,-1-1-192-16,0-1 128 0,1 2-128 0,-1 1 128 16,1 0-128-16,0-2 0 0,1 1 0 0,1 0 128 15,0 0-128-15,1 0 0 0,0 0 0 0,0 0 0 16,1-1 0-16,-1 0 0 0,0 4 0 0,0-1 128 16,-2 1-128-16,-2 1 128 0,-1 1-128 0,2 1 128 15,-1-2-128-15,-1 0 0 0,-1 3 0 0,1-1 0 16,0 0 0-16,0 1 0 0,-1-2 0 0,0 1 0 15,1-1 0-15,1 0 0 0,0-1 0 0,2 0-176 0,0-1 176 16,3-2 224-16,1 2-48 0,0-4-16 0,0 0 0 0,4-1 0 16,2-1 0-16,-2 0 0 0,-1 2-160 0,-3-2 0 15,0 1 0-15,1 1 128 0,0 3-128 0,-2 1 192 16,-2 1-192-16,-1-3 192 0,-1 1-192 0,0 0 0 16,-2 2 0-16,1-1-176 0,1 0 176 0,-2-2 0 15,-2-1 0-15,1 3 0 0,1 0 0 0,0-1 0 16,1 0 0-16,1-3 0 0,0-1 0 0,1 2 0 15,0-6 0-15,-1 3 0 0,2 2 0 0,2-1 0 16,-1-2 0-16,1 1 128 0,2 1-128 0,0 1 0 16,0-1 0-16,-3 1 0 0,-1 1 0 0,0 2 0 15,1 0 0-15,-2-3 0 0,-2 0 0 0,1 1 0 0,-1 1 0 16,0 1 0-16,-1-2 144 0,-1 1-144 0,0 1 192 16,0 0-192-16,1 2 128 0,-2-3-128 0,1 0 0 15,1 0 0-15,0 1 128 0,1 0-128 0,1 0 144 16,-1 0-144-16,1 0 0 0,-1 1 128 0,0-5-128 15,2 5 0-15,2 2 0 0,-2 1 0 0,-3-2 0 0,1 0 0 16,0 0 0-16,-1 1 0 0,-1 2 0 0,-1-2 0 16,-11-1 128-16,13-1-128 0,-2-1 0 0,1 2 144 15,0 0-144-15,-12 0 0 0,0 0 0 0,10-1 128 16,2 0-128-16,-2-1 0 0,-10 2 0 0,11-2 128 16,-2-2 0-16,1 3 0 0,1 3 0 0,1-2 0 15,-2-2-128-15,3 0 192 0,-2 1-192 0,0 1 192 16,2-4-192-16,0 1 0 0,-1 3 0 0,0 0 0 15,0 0 0-15,-1 0 0 0,1 0 0 0,-2 0 0 0,0 2 0 16,0-1 0-16,-1-1 0 0,2 0 0 0,-11 0 0 16,13 0 0-16,0 0 0 0,-2 0 0 0,0-1 0 0,-1-1 0 15,-1-2 0-15,2 3 0 0,-11 1 160 0,13 3-160 16,-1-1 192-16,-2 0-192 0,0-4 176 0,1 2-176 16,-11 0 160-16,12-4-160 0,-12 4 0 0,11-2 128 15,0-2-128-15,-11 4 0 0,11-1 0 0,0 1 0 16,-1 1 0-16,-1-2 0 0,-9 1 128 0,12-4-128 15,-1 1 0-15,-2 2 0 0,-9 1 128 0,10 0-128 16,-10 0 0-16,12-3 0 0,0 2 0 0,-12 1 128 16,0 0-128-16,11 0 0 0,1 0 0 0,-1 0 0 15,-11 0 0-15,0 0 0 0,0 0 0 0,10 4 0 16,-10-4 0-16,0 0 0 0,0 0 0 0,9 1 0 0,-9-1 0 16,0 0 0-16,9 3 144 0,-9-3-144 0,9-3 128 15,-9 3-128-15,0 0 176 0,9-2-48 0,-9 2-128 16,10-3 192-16,-3-1-192 0,-7 4 0 0,11-3 128 15,-11 3-128-15,0 0 0 0,9-1 0 0,0-1 0 0,-9 2 0 16,0 0 0-16,0 0 0 0,0 0 0 0,0 0 0 16,0 0 0-16,0 0 0 0,0 0 0 0,0 0 0 15,0 0 0-15,11 2 0 0,-11-2 0 0,0 0 0 16,0 0 0-16,0 0 0 0,0 0 0 0,0 0 0 16,0 0 0-16,0 0 0 0,0 0 0 0,9 4 0 15,-9-4 0-15,0 0 128 0,0 0-128 0,0 0 0 16,0 0 0-16,0 0 176 0,0 0-176 0,0 0 160 15,0 0-160-15,0 0 0 0,0 0 0 0,0 0 128 0,9 3-128 16,-9-3 0-16,0 0 0 0,0 0 0 0,0 0 0 16,0 0 0-16,0 0 128 0,0 0-128 0,0 0 0 0,0 0 0 15,0 0 0-15,0 0 0 0,0 0 0 0,0 0 0 16,0 0 0-16,0 0 0 0,0 0 0 0,0 0 0 16,0 0 0-16,0 0 0 0,0 0 0 0,0 0 0 15,0 0 0-15,0 0 0 0,0 0 0 0,0 0 0 16,0 0 144-16,0 0-144 0,0 0 128 0,0 0-128 15,0 0 160-15,0 0-160 0,0 0 128 0,0 0-128 16,0 0 0-16,0 0 0 0,0 0 0 0,0 0 128 16,0 0-128-16,0 0 0 0,0 0 0 0,0 0 0 15,0 0 0-15,0 0 0 0,0 0 0 0,0 0 0 16,0 0 0-16,0 0 0 0,0 0 0 0,0 0 0 16,0 0 0-16,0 0 0 0,0 0 0 0,0 0 0 0,0 0 0 0,0 0 0 15,0 0 0-15,0 0 0 0,0 0 0 0,0 0 0 16,0 0 0-16,0 0 128 0,2 11-128 0,-2-11 0 15,0 0 0-15,3 9 0 0,-3-9 0 0,0 0 0 16,0 0 0-16,0 0 0 0,0 0 0 0,0 0 0 16,0 0 0-16,0 0 0 0,4 11 0 0,-4-11 0 15,0 0 0-15,0 0 0 0,0 0 0 0,0 0 0 16,0 0 0-16,0 0 128 0,0 0-128 0,0 0 0 16,0 0 0-16,0 0 0 0,0 0 0 0,0 0 0 15,0 0-304-15,0 0 48 0,0 0 16 0,0 0 0 16,0 0-1280-1,4-9-256-15,-2 0-48 0,4 1-19552 0</inkml:trace>
  <inkml:trace contextRef="#ctx0" brushRef="#br2" timeOffset="136821.649">16160 9639 4607 0,'0'0'400'0,"-6"0"-400"0,6 0 0 0,-5-5 0 16,0 3 2096-16,5 2 336 0,0 0 64 0,-5-3 0 15,5 3-1792-15,0 0-384 0,-7-6-64 0,7 6 0 16,0 0 448-16,0 0 112 0,-4-6 16 0,4 6 0 16,0 0 1088-16,0 0 208 0,0 0 48 0,0 0 16 15,0 0-208-15,0 0-64 0,0 0 0 0,0 0 0 16,0 0-624-16,0 0-128 0,0 0-16 0,0 0-16 15,0 0-480-15,0 0-80 0,0 0-32 0,0 0 0 16,0 0 0-16,16 1 0 0,-2-2 0 0,-2 1 0 16,1-4-32-16,-1 1-16 0,0 2 0 0,1 1 0 15,0-3-16-15,1 2 0 0,-2 2 0 0,1 2 0 0,1-3-32 0,0 0-16 16,1 1 0-16,-1 2 0 0,0 1-144 0,1-2-32 16,-1 1 0-16,3 1 0 0,0 0 0 0,1-2-16 15,-1 1 0-15,3 1 0 0,-1 2 80 16,2-3 0-16,0 0 16 0,1-2 0 0,0-1 48 15,0 1 0-15,1 1 0 0,-1-1 0 0,0-2-80 0,1-1-16 16,1 1 0-16,1-3 0 0,1-2-144 0,0 0-16 16,1 2-128-16,2 1 192 0,0-1-192 0,-3 1 176 15,-2 3-176-15,0 0 160 0,1-1-160 0,1-1 160 16,0 1-160-16,-1 1 160 0,-3-1-160 0,0 0 192 16,-1-1-192-16,0 2 192 0,-1 2-16 0,1-2 0 15,-1-3 0-15,1 2 0 0,-2-1-48 0,2 1 0 16,0 1 0-16,1-3 0 0,2 2 16 0,0 0 0 15,1-1 0-15,0 2 0 0,-3-5-144 0,3 4 192 16,0-2-192-16,-1 2 192 0,1-2-192 0,-1 2 0 0,-3 0 144 0,-1 1-144 16,0 1 128-16,0 0-128 0,-2-1 128 0,-1 3-128 15,-3-2 144-15,0-1-144 0,1-2 192 0,0 2-192 16,0 1 224-16,-1-1-64 0,2-1-16 0,-1-1 0 16,0 1-16-16,2 1-128 0,1-1 192 0,0 1-64 15,0-1-128-15,1-2 128 0,-1 0-128 0,1 1 128 16,2 0-128-16,-1 1 0 0,-2 0 0 0,-1-1 0 15,0-1 0-15,0 0 128 0,0 0-128 0,-1 2 0 16,-2 1 0-16,-1 0 0 0,-1 0 0 0,-1 0 0 16,1 4 0-16,-1-4 128 0,-1 1-128 0,0 1 0 15,1-1 0-15,-1 1 0 0,1-2 128 0,2 0-128 0,0 0 0 16,0 0 0-16,0 2 0 0,0-1 0 0,-1 0 0 0,-1 2 0 16,0 0 0-16,1-1 0 0,-2-4 0 15,0 0 128-15,1 2-128 0,-1 0 192 0,1 0-192 0,-11 0 0 16,11 0 0-16,0 0 0 0,-11 0 0 0,0 0 0 15,10 3 0-15,-10-3 0 0,11-1 0 0,-11 1 0 16,0 0 0-16,0 0 0 0,0 0 0 0,0 0 0 16,0 0 0-16,0 0 0 0,0 0 144 0,0 0-144 15,0 0 160-15,0 0-160 0,0 0 176 0,0 0-176 16,0 0 192-16,0 0-192 0,0-10 144 0,-2 4-144 16,2 6 0-16,0 0 144 0,0 0-144 0,-5-7 0 15,-3 1 0-15,2 1 128 0,6 5-128 0,-11-3 0 16,1-2 0-16,1 1 0 0,-2 3 0 0,2-2 0 0,0 0 0 15,-1 0 128-15,-1 0-128 0,0-2 0 0,-1 1 0 16,0 0 0-16,-1-1 0 0,-1-3 0 0,-1 1 0 16,-2 3 0-16,1-1 0 0,-3 4 0 0,0-2 128 0,-2-1-128 15,-3-1 0-15,1 0 0 0,2-2 144 0,-1 1-144 16,-2-1 0-16,0 2 0 0,-4 0 0 0,2 0 0 16,3 1 0-16,-1 0 0 0,2-1 0 0,0 1 0 15,1 1 0-15,-1 2 0 0,0-3 0 0,-2 4 0 16,2 4 0-16,-1-1 0 0,-1 0 0 0,1-1 0 15,-1-1 0-15,-1 2 0 0,-1-1 0 0,3 3 0 16,1 1 0-16,1-1 0 0,1-4 0 0,1 2-128 16,1-1 128-16,1 0 0 0,1-2 0 0,0 1 0 15,1 3 0-15,0-4 0 0,1-3 0 0,0 3 0 0,-1-1 0 16,2 1 0-16,0 0 0 0,2 0 0 0,-1-3 0 0,1 1 0 16,1 2 0-16,1 0 0 0,1 2 0 15,8-2 0-15,-9 0 0 0,9 0 0 0,-9 0 0 0,9 0 0 16,0 0 0-16,0 0 0 0,0 0 0 0,0 0 0 15,-9 2 0-15,9-2 0 0,0 0 0 0,0 0-128 16,0 0 128-16,0 0 0 0,0 0 0 0,0 0-160 16,0 0 160-16,0 0 0 0,0 0-128 0,11 6 128 15,1-1 0-15,1-1 0 0,-1-2-128 0,1 0 128 16,1 1 0-16,2-1 0 0,1 2 0 0,4-2-128 16,1 3 128-16,3-4 0 0,-2 1 0 0,2-2 0 15,1 0 0-15,1 0 0 0,3 0 0 0,0-2 0 16,-1 1 0-16,-2-3 0 0,-1 3 0 0,-1 1 0 15,0-2 0-15,-2 2 0 0,0-4 0 0,0 3 0 16,0 0 0-16,4 0 0 0,0-2 0 0,2 0 0 0,1 1 0 16,-2-1 0-16,0 1 0 0,0-1 0 0,2 0 0 15,2 1 0-15,0 0 0 0,-2 0 0 0,-1-1 0 0,-2 2 0 16,-2 1 0-16,0 0 0 0,-3 0 0 16,0 0 0-16,-2 0 0 0,-2 3 0 0,-2 0 0 0,-2 0 0 15,-1-2 0-15,-1 2 0 0,-2 1 0 0,-10-4 0 16,0 0 0-16,11 4 0 0,-11-4 0 0,0 0 0 15,0 0 0-15,0 0 0 0,0 0 0 0,0 0 0 16,0 0 0-16,0 0 0 0,0 0 0 0,0 0 0 16,0 0 128-16,0 0-128 0,0 0 0 0,0 0 0 15,0 0 0-15,0 0 128 0,-8 8-128 0,-1-3 0 0,-2-3 0 16,-1 0 0-16,-1-2 0 0,-1 0 0 0,-3 0 0 16,-1 2 0-16,-2 1 0 0,-1-2 0 0,-1 1 0 15,-2 1 0-15,-4 0 0 0,-2 1-160 0,-4 0 160 16,0 0 0-16,0 1 160 0,-2-1-160 0,-3-1 0 0,0 0 0 15,1 4-208-15,1-1 64 0,4 1 144 0,0-2 0 16,0 0-144-16,-1 2 144 0,-1-1 0 0,0-3 0 16,0 1 0-16,0-1 0 0,-2 2-160 0,1 1 160 15,-1 3 0-15,1-2-144 0,0-3 144 0,3 1 0 16,0 0-144-16,2 1 144 0,-1-4 0 0,2 2 0 16,2 0 0-16,0 0 0 0,1-2 0 0,0 0 0 15,-1-1 0-15,2 0 0 0,0 2 0 0,3-3 0 16,3 0 0-16,2 0 0 0,1 0-288 0,5 0 64 15,0-4 16-15,5 1 0 16,7 3-400-16,0 0-80 0,0 0-16 0,0 0 0 16,2-9-1552-16,5 0-320 0,3 0-64 0,4 1-16 15,6 0-1504-15,2 1-288 0</inkml:trace>
  <inkml:trace contextRef="#ctx0" brushRef="#br2" timeOffset="137996.713">18260 9599 28559 0,'0'0'2544'16,"0"0"-2032"-16,-9-2-512 0,9 2 0 0,0 0 2736 0,0 0 448 0,0 0 80 0,0 0 32 16,0 0-2640-16,0 0-528 0,0 0-128 0,0 0 0 15,0 0 0-15,0 0 0 0,0 0-192 0,0 0 192 16,0 0 0-16,0 0 0 0,0 0 0 0,0 0 0 15,0 0 256-15,0 0 64 0,0 0 0 0,0 0 16 16,0 0 368-16,0 0 64 0,0 0 0 0,-4-8 16 16,0 2-16-16,4 6-16 0,0 0 0 0,-7-3 0 15,7 3-32-15,-9-4 0 0,3 0 0 0,-1-2 0 16,1 1-64-16,6 5-16 0,-9-7 0 0,2 2 0 16,7 5-160-16,-6-7-32 0,-2 0-16 0,1-4 0 0,1 1-64 0,-1-2-16 15,1 0 0-15,-1 2 0 0,-1-1-128 16,-1 1-32-16,-1-2 0 0,-2 2 0 15,2-3-48-15,-3 2-16 0,-2 1 0 0,0 1 0 0,-2-3-128 0,0 2 160 16,0-1-160-16,0 2 160 0,-3 1-160 0,2 2 0 16,1-3 0-16,-1 1 0 0,-2 0 0 0,2 2 0 15,2-1 128-15,2 0-128 0,0 0 0 0,1 0 160 16,0-1-160-16,1 2 160 0,1-2-160 0,2 1 128 16,0 1-128-16,1-2 128 0,1-1-128 0,-1 1 0 15,-1 0 0-15,2 2 0 0,1-1 0 0,-1 1 0 16,-1-1 128-16,8 7-128 0,-6-5 0 0,0 0 0 15,1-4 0-15,0 5 0 0,5 4 0 0,0 0 0 16,-9-5 0-16,9 5 0 0,-8-4 0 0,8 4 0 16,0 0 0-16,0 0 0 0,0 0-176 0,0 0 176 0,-3 11-128 0,5 0 128 15,-2-11-160-15,8 12 160 0,1-1-192 16,1-2 192-16,2 2-160 0,4-1 160 0,-1-2-128 0,2 0 128 16,0-2 0-16,3 1 0 0,0-1 0 0,1 2-128 15,1 1 128-15,1 2 0 0,0-2 0 0,1 1-128 16,-2 2 128-16,0 0 0 0,-1-4 0 0,-2 3 0 15,-2 1 0-15,2 1 0 0,-3 0 0 0,0-1 0 16,-2-2 0-16,1 2 0 0,-2 0 0 0,0 1 0 16,-1-4 0-16,-2 1 0 0,0 1 0 0,0-3 0 15,-3 1 0-15,-7-9 0 0,10 8 0 0,-10-8 0 16,10 11 0-16,-2-4 0 0,-8-7 0 0,9 8 0 16,-9-8 0-16,0 0 0 0,9 6 0 0,-9-6 128 0,0 0-128 15,9 7 0-15,-9-7 0 0,0 0 128 16,0 0-128-16,0 0 0 0,5 10 0 0,-5-10 0 0,3 12 0 15,-2 0 0-15,-2-2 0 0,1-10 128 0,-3 11-128 0,-1-1 0 16,-1-2 0-16,0 1 0 0,0-1 144 0,-2 1-144 16,1 1 192-16,-2 1-192 0,-1 0 208 0,0-1-64 15,1-3-16-15,-1 1 0 0,0 1 0 0,-2 0-128 16,-1 1 192-16,1-1-64 0,-2 0-128 0,1 1 0 16,0 2 144-16,-1-2-144 0,-1 5 144 0,0-2-144 15,-5-1 192-15,4 2-192 0,2-1 0 0,0 0 0 16,0 0 0-16,1-3 0 0,0 2 0 0,3 0 0 15,2 0 0-15,1-1 0 0,-2-4 0 0,2 2 0 16,6-9-128-16,-6 9 128 0,2 2-176 0,4-11 16 16,0 0 0-16,0 0 0 15,0 0-288-15,0 0-64 0,0 0-16 0,0 0 0 16,0 0-1104-16,0 0-224 0,0 0-32 0,10-6-16 16,-4-5-2224-16,3-8-448 0</inkml:trace>
  <inkml:trace contextRef="#ctx0" brushRef="#br2" timeOffset="138787.778">18628 8814 13823 0,'0'0'1216'0,"0"0"-960"0,0 0-256 0,0 0 0 16,0 0 2080-16,11 0 368 0,-11 0 80 0,0 0 16 15,0 0-512-15,0 0-112 0,0 0 0 0,0 0-16 16,0 0 304-16,0 0 64 0,0 0 16 0,0 0 0 16,7-9-672-16,-7 9-128 0,0 0-16 0,0 0-16 15,0-12-560-15,-2 3-128 0,2 9 0 0,0 0-16 16,-2-11-448-16,2 11-96 0,-5-9-16 0,5 9 0 16,-7-9-64-16,1 3 0 0,-2 0-128 0,8 6 192 15,-8-6-16-15,8 6-16 0,-10-3 0 0,-1-1 0 16,-1 3-32-16,3 1-128 0,0 0 192 0,0 1-64 0,-3 1 0 0,3 0-128 15,0-2 192-15,1 0-64 0,-1 0 64 16,1 1 16-16,8-1 0 0,-10 6 0 0,-1-5-80 16,1 4-128-16,1-1 176 0,2 3-176 0,7-7 0 0,-9 10 0 15,-1 1 0-15,1 0 0 0,-1 4 0 0,0 0 0 16,-4 2 0-16,2 3-144 0,2 1 144 0,0 3 0 16,1 1 0-16,1 1 0 0,1 0 0 0,1-2 0 15,1-5 0-15,1 2 0 0,2 0 160 0,0-1-32 16,1-1-128-16,2-2 192 0,1-1-192 0,0-2 128 15,1 0-128-15,1-1 0 0,0-1 160 0,0 0-160 16,1 1 160-16,1-1-160 0,1-1 160 0,1 0-160 16,0-3 160-16,2-1-160 0,3 1 128 0,0 0-128 15,0 1 0-15,1-2 144 0,2-2-144 0,1-1 0 0,0-1 144 16,1 0-144-16,2 0 0 0,-3 0 144 0,-3-1-144 16,2 1 0-16,-1-3 128 0,1 0-128 0,-2-4 0 0,1 3 0 15,-1-1-208-15,-1 1-112 16,-1 0 0-16,0-2-16 15,-1-2-368-15,1 1-64 0,0 1 0 0,-1-1-16 16,1-2-2032-16,0-1-384 0,0 0-96 0,-1 0-14336 0</inkml:trace>
  <inkml:trace contextRef="#ctx0" brushRef="#br2" timeOffset="142135.387">15944 9812 15263 0,'0'0'672'0,"0"0"144"0,0 0-656 0,0 0-160 15,0 0 0-15,0 0 0 0,0 0 0 0,0 0 0 0,-2-6-192 16,2 6 192-16,0 0-192 0,0 0 192 0,0 0-160 0,0 0 160 15,0 0 832-15,0 0 256 0,0 0 48 0,0 0 16 16,0 0 512-16,0 0 96 0,-7-7 32 0,7 7 0 16,0 0-176-16,0 0-16 0,0 0-16 0,0 0 0 15,0 0-560-15,0 0-96 0,0 0-32 0,0 0 0 16,0 0-256-16,0 0-64 0,0 0-16 0,0 0 0 16,0 0-112-16,0 0-32 0,0 0 0 0,0 0 0 15,0 0 64-15,0 0 16 0,0 0 0 0,0 0 0 16,-1-7-112-16,1 7-32 0,0 0 0 0,0 0 0 15,1-11-128-15,-1 11-32 0,0 0 0 0,0 0 0 0,0 0-64 16,0 0-128-16,0 0 176 0,0 0-176 0,0 0 336 0,0 0-32 16,-6-6-16-16,6 6 0 0,0 0-32 0,0 0 0 15,0 0 0-15,0 0 0 0,0 0-16 0,0 0-16 16,0 0 0-16,0 0 0 0,0 0-48 0,0 0-16 16,0 0 0-16,0 0 0 0,0 0 80 0,0 0 16 15,0 0 0-15,0 0 0 0,0 0-48 0,0 0 0 16,0 0 0-16,0 0 0 0,0 0 144 0,0 0 32 15,0 0 0-15,0 0 0 0,0 0-192 0,-9-2-16 16,9 2-16-16,0 0 0 0,-11 2-160 0,11-2 128 16,0 0-128-16,-9 2 128 0,9-2 0 0,-9 0 0 15,9 0 0-15,0 0 0 0,0 0 0 0,0 0-128 16,0 0 192-16,0 0-64 0,-9 7-128 0,9-7 0 16,0 0 0-16,0 0 0 0,0 0 0 0,0 0 0 15,-8 5 128-15,8-5-128 0,-6 9 0 0,6-9 0 0,-4 8 0 16,4-8 128-16,-8 6-128 0,1 1 0 0,-1-1 144 15,8-6-144-15,-7 10 0 0,-1-3 128 0,-1 1-128 0,2 0 0 16,1 1 0-16,-2 2 128 0,-1-5-128 0,0 4 0 16,1 0 0-16,-1 0 0 0,0-3 0 0,-1 3 128 15,0 0-128-15,0 2 0 0,0 0 0 0,1 0 0 16,0-2 0-16,0 3 0 0,0 4 0 0,-2-1 128 16,1-2-128-16,0 0 0 0,-1 2 0 0,1 0 0 15,-1 1 0-15,1-3 0 0,1 2 0 0,0-3 0 16,0 1 0-16,1 2 0 0,0-6 0 0,0 2 0 15,0 2 0-15,2-3 0 0,-2 0 0 0,1 0 128 16,1-1-128-16,-1 3 0 0,0-2 0 0,-1 2 0 16,-1-4 0-16,1 1 0 0,-1 1 0 0,1-1 0 0,0-1 0 0,-1 2 128 15,-2-1-128-15,1 0 0 0,0 0 0 0,-1 0 128 16,1 0-128-16,-2 2 0 0,-1-3 0 0,1 3 0 16,0 1 0-16,2-2 128 0,1-2-128 0,0 1 0 15,0 1 0-15,1 0 0 0,1 0 0 16,-1-1 0-16,-2-1 0 0,1 0 0 0,2 0 0 0,-2 1 0 15,-1 0 0-15,-1 2 0 0,1-4 0 0,0 2 0 16,-3 2 0-16,1-2 0 0,1 2 0 0,1 0 0 16,-3-1 0-16,1 1 128 0,0 0-128 0,2 0 0 15,1-1 0-15,0-2 0 0,-2 1 0 0,2-1 144 16,3 0-144-16,-1-3 0 0,3 5 128 0,-1-3-128 16,-1-1 0-16,0 1 0 0,1 1 0 0,0 2 0 15,-2-5 0-15,1 3 0 0,-1 1 0 0,1-3 0 16,-2 1 0-16,-1 1 0 0,0-1 0 0,0 0 0 15,-1 0 0-15,1 2 0 0,-2-1 0 0,0-2 0 16,2 2 128-16,-1 0-128 0,-2 0 0 0,0 0 0 0,0-1 0 0,1 0 0 16,0 0 128-16,1 0-128 0,1-1 0 0,0 1 0 15,-1-1 0-15,3-1 0 0,0 1 0 0,1 1 0 16,6-8 0-16,-7 10 0 0,-1-2 0 0,2 0 0 16,6-8 0-16,-7 9 0 0,-1-1 0 0,1 0 0 15,-1 1 0-15,0-2 0 0,0-1 0 0,0-1 0 16,-1 1 128-16,1 0-128 0,1 0 0 0,0 1 0 15,-1-2 0-15,2 1 0 0,6-6 0 0,-7 7 0 16,-1-3 0-16,8-4 0 0,-6 6 0 0,6-6 0 16,0 0 128-16,0 0-128 0,0 0 0 0,-5 8 0 15,5-8 0-15,-4 9 128 0,4-9-128 0,0 0 0 16,0 0 0-16,-6 9 0 0,6-9 0 0,0 0 0 0,-5 7 0 0,5-7 0 16,-6 8 0-16,6-8 0 0,0 0 128 0,0 0-128 15,0 0 0-15,0 0 0 0,0 0 144 0,0 0-144 16,0 0 0-16,0 0 144 0,-8 5 32 0,8-5 0 15,0 0 0-15,0 0 0 0,0 0-16 0,0 0 0 16,0-9 0-16,0 9 0 0,0-11-160 0,1 1 0 16,0 0 0-16,1-1 128 0,-1 1-128 0,0-1 0 15,-1 0 0-15,2-1 0 0,-2-1 128 0,0 1-128 16,0 2 0-16,-2-2 128 0,1-2-128 0,0 1 0 16,-1 1 0-16,1 1 0 0,0-3 0 0,-2 1 0 15,2 0 0-15,1 1 0 0,0 0 0 0,0 1 0 16,1-1 0-16,2 3 0 0,-2-2 0 0,2 4 0 0,-1-2 0 15,2-1 0-15,-4 10 0 0,7-9 0 0,-1 1-128 16,-6 8 128-16,8-7 0 0,-8 7 0 0,7-7-144 16,-7 7 144-16,9-6 0 0,-9 6 0 0,9-4 0 0,-9 4 0 15,0 0-144-15,0 0 144 0,0 0 0 16,0 0-144-16,0 0 144 0,0 0-160 0,10 10 160 0,-3 2-160 16,-3-2 0-16,-2 3 0 0,2 0 0 0,-2 2 0 15,-2 2 160-15,1 1-192 0,2-1 192 0,-1 4-192 16,1 3 192-16,-3 1-160 0,-2-1 160 0,2-2-160 15,3 0 160-15,-2-2 0 0,-1-3-144 0,0-2 144 16,2-2 0-16,-1-1 0 0,-1-2 0 0,0-10 0 16,4 12 0-16,0 0 0 0,-4-12 0 0,2 12 0 15,-2-12 0-15,0 0 0 0,6 10 0 0,-6-10 0 16,0 0 0-16,0 0 0 0,0 0 0 0,7 10 0 0,-7-10 0 0,10 10 0 16,-10-10 128-16,10 6-128 0,-10-6 0 0,12 4 160 15,1-3-160-15,-2-1 160 16,0 2-160-16,-1-1 0 0,-10-1 144 0,13 0-144 0,-1 0 0 0,0 0 0 15,-12 0 0-15,12-1 128 0,-12 1-128 0,13-2 0 16,-13 2 0-16,11-1 0 0,-11 1 0 0,12 0 0 16,-12 0 0-16,13-5 0 0,-2 1 0 0,0 0 0 15,0-3 0-15,0 4 0 0,1-3-144 0,1 0 0 16,0-2 0-16,0 1 0 16,2 1-368-16,-1-2-64 0,0-1 0 0,2 2-16 15,0 1-2096-15,1-1-432 0,-3 3-80 0</inkml:trace>
  <inkml:trace contextRef="#ctx0" brushRef="#br2" timeOffset="143105.413">14229 11276 27647 0,'0'0'1216'0,"0"0"256"0,0 0-1168 0,-8 7-304 16,8-7 0-16,-7 10 0 0,0 0 2656 0,3-1 480 0,4-9 80 0,2 14 32 16,1-5-2656-16,1 2-592 0,1-1 0 0,0 3 0 15,-1-3 0-15,-1 3 0 0,-1 1 0 0,1-1 0 16,2 3 0-16,-2 1 224 0,-3 3-48 0,0 2-16 16,0 2 352-16,0 0 80 0,0 2 16 0,0 1 0 15,0-1-80-15,0 1-16 0,-1-1 0 0,-1-2 0 16,0 2-240-16,-1-3-48 15,-1-2-16-15,1 1 0 0,0-4-208 0,0-2 176 0,0-3-176 0,-1-1 160 16,-1-3-160-16,5-9 160 0,0 0-160 0,0 0 160 16,0 0-160-16,0 0 0 0,0 0 0 0,0 0 0 15,0 0-576-15,0 0-160 16,0 0-32-16,0 0 0 0,2-12-1584 0,-4-1-320 16,0-4-64-16,0 0-8144 0,5-2-1616 0</inkml:trace>
  <inkml:trace contextRef="#ctx0" brushRef="#br2" timeOffset="143663.379">14055 11121 33119 0,'0'0'1472'0,"-10"-2"288"0,0-2-1408 0,10 4-352 15,-8-5 0-15,8 5 0 0,0 0 896 0,-3-10 128 16,2 0 0-16,1 10 16 0,0 0-528 0,4-9-96 15,1 0-32-15,-5 9 0 0,0 0-384 0,10-5 0 16,-10 5 0-16,12-6 0 0,0 4 352 0,-2 0-16 16,-10 2 0-16,12 2 0 0,1 0 304 0,0 1 64 0,-1 1 16 0,0 1 0 15,-1-1-288-15,2 2-64 0,0 5-16 0,0-3 0 16,-1 0-224-16,0 2-128 0,1 2 128 0,1 1-128 16,-1 0 0-16,2 2 0 0,-1-2 0 0,3 2 0 15,0 0 192-15,0 1-48 0,-2-2 0 0,2 1 0 16,0-2-144-16,2 0 0 0,0-1 0 0,1-1 0 15,-2 2 0-15,-1 0 160 0,-1 0-160 0,-1 0 160 16,2 1-160-16,-1-1 0 0,-5 0 144 0,1 0-144 16,-1 0 144-16,-4 4-144 0,0-2 192 0,-2 1-192 15,0 0 352-15,1-2-32 0,-1 2-16 0,-1 0 0 16,-2 0-128-16,1 1-32 0,0 0 0 0,-2 0 0 16,-1-1-144-16,0-2 192 0,-1 2-192 0,1-5 192 15,-2 2-64-15,1 0-128 0,-2-1 192 0,-1-1-64 0,1-1 64 16,3-10 0-16,-7 10 0 0,-2 1 0 0,-2 1 80 0,1-5 32 15,0 1 0-15,-2 0 0 0,-1 0-96 16,-3-2-16-16,-2 0 0 0,1 0 0 0,-1-1 0 0,-2 1-16 16,-1-1 0-16,-1 0 0 0,-1 0 16 0,-1 0 0 15,-1 1 0-15,1 0 0 0,-1 1-64 0,0-1 0 16,0 2 0-16,5-1 0 0,1-1-128 0,0 1 0 16,-2-1 0-16,3 1 0 0,1-1 0 0,2-3 0 15,1 1 0-15,4-3 0 0,10-1 0 0,0 0 0 16,-11 0 0-16,11 0 128 0,-9-1-384 0,9 1-64 15,-5-11-32-15,3-1-14736 16,5-2-2944-16</inkml:trace>
  <inkml:trace contextRef="#ctx0" brushRef="#br2" timeOffset="152225.403">3143 14607 14735 0,'0'0'640'0,"8"-9"160"0,-4 0-640 0,1-1-160 15,3-2 0-15,-1 0 0 0,-1 2 4912 0,-1-1 944 16,1 2 192-16,-6 9 32 0,3-9-4448 0,-3 9-896 16,0 0-176-16,0 0-48 0,0 0 256 0,-2-9 64 15,-1 3 0-15,3 6 0 0,-5-7-192 0,5 7-16 16,-9-5-16-16,0 2 0 0,0 1-288 0,-1 0-64 0,-1 2-16 0,-2 2 0 16,-2-1-112-16,0 1-128 0,-2 0 176 0,-1-2-176 15,-3 0 320-15,0 0-32 0,-1 0-16 0,-2 2 0 16,1-2 32-16,-1 0 0 0,1 0 0 0,2 0 0 15,4 0-16-15,-1 0 0 0,-2 0 0 0,2 2 0 16,1 0-144-16,0 1-16 0,0 0-128 0,3 0 192 16,1 0-192-16,0 1 0 0,0 1 0 0,1 0 0 15,1 1 0-15,2-1 0 0,0 0 0 0,9-5 0 16,-9 7 0-16,9-7 0 0,0 0 0 0,-5 10 0 16,5-10 0-16,0 0-192 0,0 12 192 0,0-12-160 15,0 11 160-15,1 0 144 0,-1-11-16 0,4 13-128 16,0 0 160-16,0 1-160 0,0 2 128 0,1 3-128 15,2 1 0-15,-2 4 0 0,-1-4 0 0,-2 4 0 16,1 1 0-16,-2-1 0 0,-1 2 0 0,0 1 0 0,0-4 0 16,-2 0 0-16,-1 0 0 0,2 0 0 0,-2 1 0 15,2-2 0-15,2-1 0 0,-2-1 128 0,-2 3-128 0,2-4 0 16,0 1 0-16,-1 2 0 0,0 3 0 0,0-1 0 16,1 0 0-16,0 1 0 0,-2-2 0 0,2 1 128 15,-1 3-128-15,1-1 128 0,0-4 0 0,0 2-128 16,-1-3 192-16,1 1-64 0,0-4 0 0,-1 2 0 15,0-1 0-15,0 1 0 0,1-3-128 0,0 0 128 16,0-1-128-16,-1 3 128 0,0 0-128 0,0-4 0 16,2-2 0-16,2-2 0 0,-2-1 160 0,1-3-160 15,3 1 192-15,-4-8-192 0,0 0 416 0,6 9-32 16,2-2 0-16,1-3 0 0,2 0-128 0,0-2-48 16,4 0 0-16,3 0 0 0,3-1-48 0,1 1-16 15,0 0 0-15,4 2 0 0,4-4-144 0,0 0 0 0,-4 0 144 0,-2 3-144 16,-3-2 0-16,-2 2 0 0,-2-1 0 15,-2 2 128-15,-4-2-128 0,0 0 0 0,-2 1-176 0,-9-3 176 16,0 0-336-16,0 0 16 0,10 2 16 0,-10-2 0 31,0 0-112-31,0 0-32 0,0 0 0 0,0 0 0 16,0 0-1056-16,0 0-224 0,0 0-32 0,2-9-16 16,-4 0-1440-16,0-1-304 0,-1-2-48 0</inkml:trace>
  <inkml:trace contextRef="#ctx0" brushRef="#br2" timeOffset="152531.774">2716 15081 26719 0,'0'0'2368'15,"0"0"-1888"-15,0 0-480 0,0 0 0 0,-3-9 2992 0,3 9 496 16,4-10 96-16,-4 10 32 0,8-7-2256 0,2-3-448 15,3 4-80-15,0-1-32 0,0 2 160 0,6 0 48 16,3-3 0-16,4 0 0 0,1 1-144 0,3 0-32 16,1 2 0-16,1 0 0 0,0-1-384 0,0 2-64 15,-4 3-32-15,0 0 0 0,-4 0-352 0,-3-3 144 16,-1 5-144-16,-3 2 0 0,-3 0 0 0,-1 3 0 16,-1-1 0-16,-2 1 0 0,-2 1 0 0,1-1-304 15,-1 1 48-15,-1 2 0 16,-7-9-512-16,7 9-80 0,3 2-32 0,-3-1 0 15,-1-2-1808-15,0 1-384 0,2 1-64 0,-2 0-14416 0</inkml:trace>
  <inkml:trace contextRef="#ctx0" brushRef="#br2" timeOffset="153243.895">4472 14458 7359 0,'-17'1'656'0,"2"1"-528"15,2-2-128-15,0 2 0 0,-2-1 4064 0,3-1 784 16,12 0 144-16,0 0 48 0,-9-3-2736 0,9 3-528 16,-8-6-112-16,8 6-32 0,0 0-192 0,-6-5-32 15,-1-1-16-15,7 6 0 0,0 0-432 0,-1-7-96 0,1 7-16 0,0 0 0 16,0 0 0-16,6-6 0 15,-6 6 0-15,11-6 0 0,0-1-240 0,4 2-48 0,3 1-16 0,2 2 0 16,-1-2-112-16,6 2-32 0,5 0 0 0,1 2 0 16,-1 2-192-16,1 1-32 0,-1 0-16 0,0 2 0 15,-1-3-16-15,-3 4 0 0,-1-1 0 0,-2 1 0 16,0 2-144-16,-1 1 128 0,-3 4-128 0,2-2 128 16,-3 1 0-16,-2 2-128 0,-4-1 192 0,-1 1-64 15,0 3 16-15,-2 0 0 0,-1-1 0 0,-2-1 0 16,-2 2-144-16,-1 0 128 0,-3-1-128 0,-3 1 128 15,-2-3-128-15,0-1 0 0,0-1 144 0,-2-1-144 16,-2 0 176-16,0 1-48 0,1 1 0 0,-1-3 0 16,-3 1-128-16,0 2 0 0,1 0 0 0,-1 0 128 15,-1 0-128-15,1-1 160 0,1-1-160 0,0 0 160 16,1-2-160-16,-1 1 0 0,1 0 144 0,1 0-144 0,2-1 0 16,1 2 0-16,-1-1 0 0,2 0 0 0,0 1 128 0,2-1-128 15,0-1 128-15,1 2-128 0,-2-2 176 0,3 1-48 16,1 1 0-16,1 1 0 0,-2-3-128 15,-1 1 0-15,2 1 144 0,0-4-144 0,-2 1 0 0,0 0 0 16,1 0 0-16,0 1 128 0,1-9-128 0,-3 10 0 16,-1 0 0-16,3-1 0 0,1-9 0 0,-1 10 0 15,-2 1 0-15,0-1 0 16,3-10-464-16,-3 10-64 0,-1 2-16 0,0-4 0 16,4-8-384-16,-4 12-80 0,1-3-16 0,3-9 0 15,-2 9-1792-15,2-9-352 0,0 9-80 0,0-9-13392 0</inkml:trace>
  <inkml:trace contextRef="#ctx0" brushRef="#br2" timeOffset="153590.276">4740 15679 25791 0,'0'0'1152'0,"0"0"224"0,0 0-1104 0,0 0-272 0,0 0 0 0,0 0 0 0,8 11 4416 0,0-5 816 16,-8-6 160-16,9 8 48 0,-9-8-3648 0,0 0-704 16,0 0-160-16,7 10-32 0,-7-10 208 0,5 8 48 15,-5-8 0-15,4 9 0 0,-4-9-416 0,4 11-80 16,-4-11-16-16,2 11 0 0,0 0-160 0,-2-11-32 15,0 10-16-15,0-10 0 0,0 11-96 0,0-11-16 16,0 0 0-16,-3 11 0 0,0 1-192 0,1-1-128 16,2-11 160-16,-7 11-160 15,2 2-272-15,0-4-160 0,5-9-16 0,-7 7-16 16,1 1-2640-16,6-8-528 0,-16-21-96 0,2 0-32 0</inkml:trace>
  <inkml:trace contextRef="#ctx0" brushRef="#br2" timeOffset="-15370.891">27308 5590 13823 0,'0'0'1216'0,"0"0"-960"0,5-8-256 0,0 3 0 16,2-1 1536-16,0 1 256 0,4-1 48 0,-1-1 16 15,1 1-1280-15,0-1-240 0,1-1-48 0,0 2-16 16,0-1-112-16,-1 1-32 0,-1-2 0 0,-1 3 0 15,-2 1-128-15,1 0 192 0,-1-1-192 0,-1 1 192 16,0-3 528-16,-6 7 112 0,5-8 32 0,-5 8 0 16,6-9 352-16,-6 9 64 0,3-6 0 0,-3 6 16 0,0 0-224 0,0 0-48 15,0 0-16-15,0 0 0 0,0 0-112 0,0 0 0 16,0 0-16-16,-11 2 0 0,1 2-288 0,1 1-48 16,0 2-16-16,0 1 0 0,-2 2-208 0,-1-2-32 15,1 2-16-15,-1 2 0 0,-2-1-112 0,-2 0-32 16,-1 4 0-16,0-2 0 0,0 0 0 0,-1 4-128 15,-3-3 192-15,-1 4-64 0,-2 3 16 0,1 3 0 16,-2 2 0-16,2 2 0 0,-1 4-144 0,1-2 192 16,-2-3-192-16,3 3 192 0,2 4 0 0,1 0 16 15,2-4 0-15,1-3 0 0,-10 28 272 16,13-28-240-16,1 1 0 0,2-3-112 0,2 1-128 16,3 1 176-16,1-2-176 0,-1-3 128 0,2 1-128 0,2 1 0 15,1 1 0-15,1-1 0 0,3-1 0 0,0-3 0 0,2 3 0 16,1 0 0-16,1-3 160 0,-2 0-160 0,3 0 128 15,1-3-128-15,0 0 0 0,-1-1 0 0,3-2 0 16,1-2 0-16,3-1 0 0,2 1 0 0,0-3 0 16,0-1 0-16,2-1 0 0,2-1 128 0,1-2-128 15,-2-1 0-15,2-3 192 0,1-3-192 0,1 0 192 16,0-1-64-16,0 1-128 0,-1-8 192 0,2 1-64 16,1 1 16-16,-3-4 0 0,1-6 0 0,0 1 0 15,1-8-16-15,0-1-128 0,0-5 192 0,0 1-64 16,1-6 0-16,2 4-128 0,1 0 192 0,-1-2-64 15,-3 1-128-15,-1 1 0 0,-1 3 144 0,-1 0-144 16,-3 0 128-16,-1 2-128 0,-2-2 160 0,0 1-160 16,-3 2 224-16,-1-1-48 0,-1-3-16 0,-4 0 0 0,-2 1-160 0,-1 0 0 15,-1 0 0-15,0 0 128 0,0 0-128 16,-1 2 160-16,-3 2-160 0,-2 0 160 0,1 0-160 16,-2 1 128-16,-2 3-128 0,0 1 128 0,-2 2 0 0,0-1 0 15,-4 1 0-15,-1 2 0 0,-1-2 0 0,-1 8 0 16,-2-2 0-16,1 1 0 0,-2 3-128 0,0 1 0 15,0 1 0-15,-1 1 128 0,-3 1-128 0,0 2 0 16,3 3 0-16,-2 1 0 0,1 2-208 0,-1 0 80 16,1 3 128-16,2 1-208 0,1-1-128 0,2 1-32 15,-1 1 0-15,4-2 0 16,0 1-352-16,2-1-80 0,1 2-16 0,8-8 0 16,0 0-1344-16,-4 9-272 0,4-9-48 0,0 0-8976 15,0 16-1808-15</inkml:trace>
  <inkml:trace contextRef="#ctx0" brushRef="#br2" timeOffset="-14913.138">27175 5867 6447 0,'0'0'576'0,"0"0"-576"16,-7-9 0-16,7 9 0 0,0-10 6592 0,0 10 1216 15,7-9 256-15,-7 9 32 0,11-6-6352 0,0 4-1264 16,-1-3-256-16,1 2-48 0,0 2-48 0,-11 1 0 16,11-3 0-16,-1 4 0 0,1 6 48 0,-11-7 0 15,8 6 0-15,-1 5 0 0,1-2 256 0,0 3 48 16,-1-1 16-16,-1 2 0 0,1 1-96 0,0 0-16 16,3 0 0-16,0 2 0 0,0-2-32 0,3 1-16 15,-1-1 0-15,1-1 0 0,2-3-144 0,0-1-16 16,1 2-16-16,1-5 0 0,1 1 32 0,2-2 0 15,0-2 0-15,4-1 0 0,3-3 16 0,1 0 16 0,0-3 0 16,2 0 0-16,2 0-96 0,-4-1 0 16,0-2-128-16,0-1 192 15,1-1-576-15,-2 0-112 0,-1-3-16 0,-2 2-16 16,-3 1-2320-16,-2-2-464 0,0 2-80 0</inkml:trace>
  <inkml:trace contextRef="#ctx0" brushRef="#br2" timeOffset="-11788.707">28387 4946 9215 0,'0'0'400'0,"0"0"96"0,0 0-496 0,0 0 0 15,0 0 0-15,0 0 0 0,0 0 3600 0,0 0 624 16,0 0 128-16,0 0 32 0,0 0-2704 0,0 0-528 15,0 0-128-15,8-7 0 0,0 1-32 0,-8 6 0 16,0 0 0-16,0 0 0 0,12-4 208 0,-12 4 32 16,0 0 16-16,11 0 0 0,-11 0-336 0,11 6-64 0,-2 5-16 0,0-4 0 15,-3 3-480-15,0 3-96 0,-1 0-32 0,0 4 0 16,0-2-224-16,-1 5 0 0,-1 2 0 0,-1 0 0 16,1 0 0-16,0 3 0 0,-1 2 128 0,1 5-128 15,-2 2 0-15,0-2 144 0,1-2-144 0,-1-1 128 16,0-2-128-16,-1-2 0 0,0-2 0 0,2 0 0 15,-1-1 0-15,-1-4 128 0,1-4-128 0,1 1 0 16,-2-1 0-16,1-1 128 0,-1-2-128 0,0 0 0 16,0-11-144-16,0 9-112 0,0-9-32 0,-1 10 0 15,-2-1-1648-15,3-9-336 16,0 0-64-16,-5 6-8128 0,-3-1-1632 0</inkml:trace>
  <inkml:trace contextRef="#ctx0" brushRef="#br2" timeOffset="-11484.609">28154 4890 39615 0,'-13'-8'3520'0,"2"0"-2816"16,3 1-560-16,8 7-144 0,0 0 1248 0,16-7 224 15,8 3 32-15,3 1 16 0,3-5-1360 0,5 3-160 16,6 1-256-16,0 1 64 0,1 1 192 0,-2 1 0 16,1 1 0-16,-2-4 128 0,0-2-128 0,1 3 0 15,1-3 0-15,1 2 0 0,-1 2 0 0,1-1 0 0,-2 2 0 16,2 0 0-16,-1-1 0 0,-4 0 0 0,-4-1 0 16,-2 2 0-16,-1 2 0 0,-1-1 0 0,0-1 0 15,-2-2 0 1,-1-2-960-16,0 1-192 0,2 0-64 0,2 1-11264 0,-2-3-2272 0</inkml:trace>
  <inkml:trace contextRef="#ctx0" brushRef="#br2" timeOffset="-10880.15">29884 5923 33119 0,'-12'-9'1472'0,"6"5"288"0,-2-1-1408 0,-1 0-352 0,3-2 0 0,0 2 0 15,1-3 512-15,5 8 16 0,-6-6 16 0,6 6 0 16,0 0 32-16,-6-5 16 0,6 5 0 0,0 0 0 16,-11-2-320-16,2 2-64 0,9 0-16 0,-9 3 0 15,-1 3 128-15,-1 2 32 0,1 3 0 0,0 4 0 16,-4 0 272-16,1 3 48 0,-2 0 16 0,-1 3 0 16,-1 1 112-16,-2 3 32 0,-4 1 0 0,1 1 0 15,0 3-288-15,-3 2-48 0,-5 6-16 0,-1-1 0 16,0 2-224-16,-3 2-32 0,-4-2-16 0,2 0 0 15,0 1-208-15,3-4 144 0,0-2-144 0,4-3 128 16,3-2-128-16,4-5 0 0,4-2 144 0,2-2-144 0,0-4 0 16,5-2 0-16,2-1 0 0,2-4 0 15,1-2-448-15,6-7-128 0,0 0 0 0,-8 4-16 16,8-4-1632-16,0 0-320 16,-8-6-64-16,4 0-9232 0,1-5-1856 0</inkml:trace>
  <inkml:trace contextRef="#ctx0" brushRef="#br2" timeOffset="-10505.087">29149 5891 36335 0,'0'0'1600'0,"0"0"352"0,0 0-1568 0,0 0-384 0,0 0 0 0,13 1 0 16,1 2 0-16,0 2 0 0,2 0 0 0,2 2 0 15,0-1 0-15,3 5 0 0,0 3-128 0,0 4 128 16,0 3 0-16,0 3 0 0,-4-2 0 0,1 0 0 16,0 1 336-16,0 1 192 0,-1-1 48 0,-2 2 0 15,-2 2 320-15,-2 1 80 0,1 0 16 0,0 0 0 16,-2 2-160-16,1 1-48 0,-1 0 0 0,1 2 0 15,-1-3-288-15,0-1-64 0,2-2-16 0,0-2 0 16,2 0-272-16,-1-1-144 0,-1-3 160 0,2-3-160 16,3-2 128-16,2-2-128 0,0-2 0 0,2 1 0 0,2-1 0 15,5 0 0-15,-1-2 0 0,3 1 0 16,2-4-2368-16,0-1-352 0,2 0-80 16</inkml:trace>
  <inkml:trace contextRef="#ctx0" brushRef="#br2" timeOffset="-5734.198">29511 5358 3679 0,'0'0'320'0,"0"0"-320"0,1-10 0 0,-1 10 0 16,5-7 4096-16,-5 7 768 0,4-11 128 0,-1 5 48 0,-3 6-2960 0,0 0-592 15,0 0-112-15,0 0-32 0,0 0 64 0,0 0 0 16,-1-8 0-16,1 8 0 0,0 0-64 0,0 0-16 16,0 0 0-16,-8 1 0 0,8-1 0 0,0 0 0 15,0 0 0-15,0 0 0 0,-9 0-624 0,9 0-128 16,-8 0-32-16,8 0 0 0,0 0-320 0,0 0-64 16,-11 1-16-16,11-1 0 0,-7 8-16 0,-1-1-128 15,-1-3 192-15,9-4-64 0,-8 5 112 0,8-5 16 16,-9 4 0-16,9-4 0 0,0 0-112 0,-7 8-16 15,7-8 0-15,0 0 0 0,0 0 48 0,0 0 0 16,0 0 0-16,0 0 0 0,0 0 64 0,9 7 16 16,2-1 0-16,1-4 0 0,1 0-64 0,0 0 0 15,1-2 0-15,2 0 0 0,-1 2-64 0,1-1-128 0,0-1 176 0,0 0-176 16,3 0 128-16,-1 0-128 16,0 0 0-16,0 1 0 0,-1 0 0 0,2 1 0 0,-1-2 0 15,-1 0 0-15,0-3 0 0,0 2 0 0,1 0 0 0,-1-1 0 16,0 2 128-16,-1-4-128 0,-1-1 0 0,1 4 0 15,0-2 0-15,-2 1 0 0,-1-4 128 0,1 2-128 16,2 3 128-16,0 0-128 0,-3 1 144 0,2-1-144 16,1-1 160-16,-1 0-160 0,0-1 160 0,-1 2-160 15,1-3 0-15,-1 2 0 0,-2 1 0 0,-1 1 0 16,0-2 0-16,-1 0 0 0,-10 2 0 0,12-2 0 16,-12 2 0-16,12 0 128 0,-2-4-128 0,-10 4 0 15,11-3 0-15,-11 3 0 0,11-4 0 0,-2 2 0 16,-9 2 0-16,0 0 0 0,11-3 128 0,-11 3-128 15,0 0 128-15,0 0 0 0,8-6-128 0,-8 6 192 0,0 0 80 16,6-7 16-16,-6 7 0 0,0 0 0 0,0 0-128 16,0 0-32-16,0 0 0 0,-1-8 0 0,-2 2-128 0,3 6 0 15,-4-7 144-15,-1 2-144 0,0-3 0 0,0 4 0 16,5 4 0-16,-6-6 128 0,-1-1-128 0,0 1 0 16,1-4 0-16,-1 3 128 0,1 0-128 0,-1-3 128 15,1 1-128-15,-1 2 128 0,0 1 48 0,1-1 16 16,-3-1 0-16,1 3 0 0,8 5-192 0,-12-5 0 15,1 0 0-15,0 2 0 0,1 0 0 0,1 1 0 16,-2 0 0-16,11 2 0 0,-9-3 0 0,1 0 0 16,8 3 0-16,-10-1 0 0,1-3 0 0,9 4 0 15,-11-3 0-15,1 3 0 0,-1-3 0 0,2 2 0 16,9 1 0-16,-10-1 0 0,-3 0 0 0,1-2 0 0,3-1 0 16,0 1 0-16,-3 1 0 0,2-1 0 0,10 3 0 15,-8-5 0 1,8 5-784-16,0 0-144 0,-9-4-32 0,9 4-13952 0,0 0-2816 0</inkml:trace>
  <inkml:trace contextRef="#ctx0" brushRef="#br2" timeOffset="-4770.21">27106 3523 22911 0</inkml:trace>
  <inkml:trace contextRef="#ctx0" brushRef="#br2" timeOffset="-1582.591">26957 5110 12895 0,'0'0'1152'0,"-8"1"-928"0,2-2-224 0,6 1 0 16,-10-1 3520-16,10 1 672 0,-7-2 128 0,7 2 32 16,0 0-2784-16,0 0-544 0,0 0-128 0,0 0 0 15,0 0-512-15,0 0-112 0,-3-9-16 0,3 9 0 16,0 0-256-16,0 0 0 0,0 0 0 0,0 0 0 16,0 0 0-16,0 0 0 0,0 0 128 0,0 0-128 15,0 0 240-15,0 0-16 0,0 0 0 0,12 4 0 16,-12-4 160-16,13 4 16 0,1 0 16 0,-1-2 0 15,-1 1-112-15,1-2-32 0,1-1 0 0,2 0 0 16,0 0-272-16,2 2 0 0,3 2 128 0,0-4-128 16,-2-3 160-16,2 2-32 0,2-1 0 0,1 1 0 15,-3 1 128-15,0 1 32 0,-2-1 0 0,2 0 0 16,0-1-112-16,-2 1-32 0,0-1 0 0,-1-1 0 0,-2 1-16 16,1 1-128-16,1 1 192 0,-1 1-64 0,-2-1-128 15,1 0 0-15,0-1 144 0,1 0-144 0,0-2 240 0,1-1-32 16,1-1 0-16,2 3 0 0,0-2 16 0,1 1 0 15,-1-1 0-15,1-2 0 0,-1 4-224 0,0-3 176 16,0 1-176-16,0-1 160 0,-4 2-16 0,-4-2 0 16,-3-2 0-16,1 3 0 0,-1 0 112 0,-10 3 0 15,9-5 16-15,-9 5 0 0,8-6-16 0,-8 6 0 16,10-3 0-16,-10 3 0 0,8-6-80 0,-8 6-32 16,5-6 0-16,-5 6 0 0,0 0 0 0,0 0 0 15,0 0 0-15,0 0 0 0,4-8-144 0,-4 8 0 16,0-9 0-16,0 9 128 0,0 0-128 0,0 0 0 0,0 0 0 15,0 0 128-15,-6-8-128 0,2 2 192 0,-3-1-192 16,7 7 192-16,-7-6-64 0,0 2 0 0,7 4 0 16,-9-3 0-16,9 3-128 0,-10-3 192 0,0-1-192 0,10 4 192 15,-10-3-192-15,2-1 160 0,8 4-160 0,-10-3 160 16,1-2 16-16,-1 1 0 0,3 0 0 0,7 4 0 16,0 0 48-16,-12-4 16 0,-1 0 0 0,1 2 0 15,0-1-112-15,1 0-128 0,-1 2 176 0,2-2-176 16,-1 3 0-16,1 0 0 0,-2 0 0 0,1 0 0 15,1-2 0-15,0 1 0 0,-1-3 0 0,-1 1 0 16,1 3 0-16,0 1 0 0,1-1 0 0,2 0 0 16,-1 0 128-16,9 0-128 0,-9 0 0 0,9 0 0 15,0 0 0-15,0 0 0 0,0 0 0 0,0 0 0 16,0 0 0-16,0 0 0 0,0 0 0 0,0 0 0 16,0 0-160-16,0 0 160 0,0 0-160 0,0 0 160 15,0 0-128-15,0 0 128 0,12 0 0 0,-12 0-144 0,11 3 144 0,-11-3 0 16,11 3-144-16,-11-3 144 0,11 6 0 0,-11-6 0 15,12 3 0-15,-1 1 0 0,-11-4 0 16,13 0 0-16,-2 0 0 0,0 2 0 0,-11-2 0 0,13 1 0 16,0 1 0-16,0-2 0 0,-1-2 0 0,-1 1 0 15,0 0 0-15,-1 0 0 0,-10 1 0 0,13 0 0 16,-1 0 0-16,0 0 0 0,-2 0 0 0,-10 0 0 16,11 0 0-16,-11 0 0 0,0 0 0 0,10 0 0 15,-10 0 0-15,0 0 0 0,0 0 0 0,0 0 0 16,0 0 0-16,0 0 0 0,0 0 0 0,0 0 0 15,0 0 0-15,0 0 0 0,0 0 0 0,0 0 0 0,0 0 0 16,9 5 0-16,-9-5 0 0,0 0 128 16,0 0-128-16,0 0 0 0,0 0 0 0,0 0 0 0,0 0 0 0,0 0 0 15,0 0 0-15,0 0 0 0,0 0 128 0,1 12-128 16,-1-12 0-16,0 0 0 0,0 0 0 0,0 0 0 16,0 0 0-16,2 10 0 0,-2-10 0 0,0 0 0 15,0 0 0-15,0 0 0 0,0 0 0 0,-2 10 0 16,2-10 0-16,-1 11 0 0,1-11 0 0,0 0 0 15,0 0 0-15,0 12 0 0,0-12 0 0,-1 9 0 16,1-9 0-16,0 10 0 0,0-10 0 0,1 9 0 16,-1-9 0-16,0 0 0 0,0 0 0 0,0 0 0 15,3 9 0-15,-3-9 0 0,0 0 176 0,0 0-176 16,0 0 224-16,0 0-48 0,0 0-16 0,0 0 0 16,0 0 32-16,0 0 0 0,0 0 0 0,0 0 0 15,0 0 64-15,0 0 0 0,0 0 16 0,0 0 0 16,0 0-96-16,0 0-32 0,-8-6 0 0,8 6 0 0,0 0 0 15,-11-8 0-15,1 2 0 0,1-1 0 0,1 3-144 0,2-2 160 16,-4-1-160-16,4 1 160 0,6 6-160 0,-7-10 160 16,1 0-160-16,-1 1 160 0,1 0-160 0,-2 0 0 15,0-2 0-15,0 2 128 0,2 1-128 0,1 0 0 16,1 2 0-16,0-2 0 0,-3 2 0 0,2-4 0 16,1 1 128-16,-1 4-128 0,0 0 0 0,5 5 0 15,0 0 0-15,-7-5 0 0,1-1 0 0,1 3 0 16,5 3 0-16,-7-4 0 0,7 4 0 0,-8 0 0 15,8 0 0-15,0 0 0 0,-6-4 0 0,6 4 0 16,-8-3-144-16,8 3 144 0,0 0 0 0,0 0 0 0,0 0 0 16,0 0 0-16,0 0-160 0,0 0 160 0,10-1-128 0,1 2 128 15,-11-1 0-15,14 4-160 0,0 0 160 16,1 0 0-16,-15-4 0 0,13 6-128 0,0 2 128 0,-1 0 0 16,-3-2 0-16,1 2 0 0,1 0-128 0,-2 0 128 15,-2-2 0-15,-7-6 0 0,8 7 0 0,-1 0 0 16,-1 0 0-16,-6-7 0 0,7 8 0 0,-1-1 0 15,-6-7 0-15,0 0 0 0,9 7 0 0,-1 0 0 16,-8-7 0-16,8 5 0 0,-8-5 0 0,9 5 0 16,0 1 0-16,-9-6 0 0,0 0 0 0,6 7 0 15,-6-7 0-15,0 0 0 0,0 0 0 0,5 7 0 16,-5-7 0-16,0 0 0 0,0 0 0 0,0 0 0 16,-1 9 0-16,1-9 0 0,0 0 128 0,0 0-128 15,0 0 0-15,0 0 0 0,0 0 128 0,0 0-128 0,0 0 0 16,0 0 144-16,0 0-144 0,0 0 128 0,0 0-128 0,-10 4 0 15,10-4 0-15,0 0 0 0,-10 0 0 0,10 0 0 16,-9 0 128-16,-2 1-128 0,0 2 0 0,0 0 0 16,11-3 0-16,-11 3 0 0,-4 1 0 0,1 2 0 15,-1-5 0-15,0 4 0 0,-1 2 0 0,2 0 0 16,1 0 0-16,-2-2 0 0,0-1 0 0,-2 3 0 16,1-2 0-16,2 0 0 0,0-2 0 0,1 1 0 15,1-1 0-15,1 0 0 0,2-3 0 0,9 0-144 16,0 0 144-16,0 0-15232 15,0 0-2944-15</inkml:trace>
  <inkml:trace contextRef="#ctx0" brushRef="#br3" timeOffset="21179.741">16131 9535 11055 0,'0'0'976'0,"0"0"-784"0,0 0-192 0,0 0 0 15,0 0 1984-15,0 0 336 0,0 0 80 0,0 0 16 16,0 0-2000-16,0 0-416 0,0 0 0 0,9-4-5824 16,0-1-1136-16</inkml:trace>
  <inkml:trace contextRef="#ctx0" brushRef="#br3" timeOffset="85049.781">17857 6785 19455 0,'-4'-16'864'0,"1"9"176"0,-2 0-832 0,0 1-208 0,0-3 0 0,0 2 0 16,-4 0 464-16,1 1 48 0,0-1 16 0,-1 0 0 15,-3-5 0-15,0 3 0 0,-1-2 0 0,0 2 0 16,0 0-80-16,0 0-32 0,0-1 0 0,0-1 0 16,-1 1 480-16,-1-2 112 0,1 0 16 0,-2 0 0 15,-1 1 144-15,0 0 48 0,1 1 0 0,-1 2 0 16,0 3-256-16,-3 1-64 0,-2 1 0 0,1 2 0 16,0 2-384-16,-2 5-64 0,-2 0-32 0,-2 3 0 15,-5 3-192-15,1 1-32 0,0 0-16 0,1 3 0 16,0 2-176-16,0 0 0 0,-2-1 0 0,1 1 0 15,0 4 128-15,-3 5-128 0,-1-1 0 0,-3-2 128 16,1 4-128-16,2 0 0 0,-1 2 0 0,1 3 0 0,2 0 0 16,2-1 0-16,1 1 0 0,0 1 0 0,4 0 0 0,1 2 0 15,0 1 144-15,2 2-144 0,0-3 128 0,1 1-128 16,1 3 128-16,2 3-128 0,1 3 128 0,-1-3-128 16,2 1 160-16,2 0-160 0,0 0 240 0,4-1-48 15,-1-3-16-15,0 2 0 0,1 1-16 0,0 0 0 16,2 1 0-16,2-4 0 0,4-3 32 0,0-3 16 15,3 0 0-15,3-2 0 0,2 1 112 0,4-3 32 16,1-3 0-16,3-2 0 0,2-1-16 0,2-1 0 16,1-3 0-16,1 0 0 0,2 0-48 0,3 0-16 15,2-1 0-15,0-3 0 0,1-2-80 0,5 0-32 16,3 2 0-16,1-3 0 0,3-1-160 0,6 0 192 16,4-5-192-16,2 5 192 0,-1-3-192 0,1-1 128 0,-1-4-128 0,0-1 128 15,-3-2-128-15,1 0 160 0,2 3-160 16,0-3 160-16,1-5-160 0,-1 1 160 0,-2-5-160 15,0 1 160-15,-1 1-16 0,-1-1 0 0,-4-2 0 0,-2-1 0 16,-1-3 112-16,3 0 32 0,-2-4 0 0,1 1 0 16,-2 0-32-16,0-2 0 0,-1-5 0 0,1 0 0 15,0 1-64-15,-1-1 0 0,-3-2-16 0,-1-4 0 16,0-2 64-16,-2-5 16 0,0-6 0 0,-2 1 0 16,-3-2-48-16,-2 2 0 0,-3-2 0 0,0 0 0 15,0-2-80-15,-2 1 0 0,-3-2-128 0,-3-2 192 16,-2-1-64-16,-3 0 0 0,-5 1-128 0,-2 0 192 15,-2 0-32-15,-3 2-16 0,-7 3 0 0,1 1 0 16,-1-3 0-16,-3 0 0 0,-3 0 0 0,-1-4 0 0,-2 4-144 16,-2-1 160-16,-1-3-160 0,-1 2 160 0,1 2-160 15,-2 4 0-15,-5 2 0 0,-2 1 0 0,-2 3 0 0,-1 1 0 16,-2 1 0-16,-1 3 0 0,-2 1 0 0,-1 2 0 16,-2 4 0-16,1 3 0 0,2 4-160 0,0 3-16 15,0 0 0-15,0 4 0 16,0 3-912-16,-3 3-192 0,-1-1-48 0,0 4-13424 15,0 5-2688-15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8:07:47.90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5847 6189 1839 0,'0'0'0'0,"0"0"160"0,0 0-160 0,0 0 0 0,0 0 0 0,0 0 0 16,0 0 4544-16,0 0 896 0,0 0 160 0,0 0 32 16,9-4-4016-16,-9 4-800 0,0 0-176 0,9-6-16 0,-1-1-416 0,-8 7-80 15,8-5 0-15,-8 5-128 16,10-2 128-16,-10 2-128 0,11-3 0 0,-11 3 0 0,9 1 208 0,-9-1-64 16,10 4-16-16,-10-4 0 0,8 7 480 0,-1 1 96 15,-1-1 0-15,1 4 16 0,-2-1 176 0,0 2 48 16,-1 1 0-16,0 1 0 0,0 2-96 0,1 2-16 15,-1 2 0-15,0 2 0 0,1 0-288 0,2 3-64 16,3 0-16-16,-5-1 0 0,-1 2-288 0,-1 2-176 16,0 3 192-16,2 3-192 0,1 0 128 0,2 5-128 15,-4-1 0-15,1 6 0 0,0 3 144 0,2 3-16 16,1 2-128-16,0 1 192 0,-3 1 128 0,1 0 32 16,1 1 0-16,1 3 0 0,-4 2-80 0,1 1-16 15,1 4 0-15,2 4 0 0,-1 3-80 0,-2-3-32 0,-1 0 0 16,0 4 0-16,0 0-144 0,0 4 192 0,-4 2-192 0,2-2 192 15,2-1-192-15,-4 0 128 0,-3-3-128 0,1 4 128 16,1-1 112-16,1 4 16 0,1-2 0 0,1-1 0 16,-2-3 64-16,0 2 32 0,-1 0 0 0,1 5 0 15,0 3 144-15,1-2 16 0,-1-2 16 0,2-2 0 16,-1-2-272-16,0 6-48 0,-1 1-16 0,3 1 0 16,0-6-192-16,-2 2 144 0,0-6-144 0,0 4 128 15,-2 2-128-15,0-4 0 0,-2 0 0 0,2-3 128 16,1-4 80-16,-1-1 16 0,-3-3 0 0,1-1 0 15,1-3 32-15,-1-1 0 0,0-2 0 0,2-2 0 16,1-3-112-16,0-2-16 0,1-4 0 0,-1-1 0 0,-1-2-128 16,-2-1 0-16,0 0 0 0,1 0 0 15,2-3 0-15,-1 0 0 0,-3 0 128 0,1-4-128 0,3 1 0 16,0-4 0-16,3 0 0 0,-2-5 0 0,1 0 0 0,-1-3 0 16,0-3 128-16,1 1-128 0,-1-1 0 0,1-3 0 15,2-3 0-15,2 1 0 0,0 1 128 0,-2-2-128 16,-1-3 0-16,-1 0 128 0,1-1-128 0,1-2 0 15,-4-10 0-15,5 13 0 0,0-1-128 0,0 1-64 16,1 0-16-16,-3-1 0 0,-3-12-128 0,6 13-32 16,-4-2 0-16,2 1 0 15,0 0-80-15,0 0-32 0,-1-3 0 0,-3-9 0 16,1 11-160-16,-1 1-16 0,0-12-16 0,0 13 0 16,3-1-1664-16,-3-12-336 0,2 12-64 0,-1-2-13008 0</inkml:trace>
  <inkml:trace contextRef="#ctx0" brushRef="#br0" timeOffset="1391.068">2386 9880 8799 0,'-18'1'384'0,"7"-1"96"0,-1-1-480 0,1-1 0 16,-1-1 0-16,1 0 0 0,1-3 352 0,-3-1-32 0,-4 1 0 0,4 1 0 16,4 1 496-16,-2 1 80 0,-2-2 32 0,2 1 0 15,-1 7 368-15,3-6 80 0,2-1 16 0,0 0 0 16,-4 0 272-16,3 2 64 0,8 2 16 0,0 0 0 15,-10-3-112-15,1 2-32 0,9 1 0 0,0 0 0 16,-8-2-560-16,8 2-112 0,0 0-32 0,0 0 0 16,0 0-448-16,0 0-112 0,0 0-16 0,0 0 0 15,12-4-192-15,1 2-128 0,-2-2 160 0,8 0-160 16,5 0 176-16,1 2-176 0,-3-2 192 0,7 0-192 0,6-2 288 16,3 1-48-16,4 0-16 0,-1 0 0 0,1 0-32 0,1-1-16 15,0 0 0-15,2 1 0 0,-1-2-16 0,5 2 0 16,6-2 0-16,1 3 0 0,-1 2-16 15,2-1 0-15,3 2 0 0,-1-2 0 0,-3 2-144 16,4 0 160-16,4-3-160 0,6 0 160 0,6 0 32 0,-2 3 16 16,-2-1 0-16,-2 2 0 0,-1-1-208 0,2 1 128 15,1-1-128-15,4 1 0 0,5 0 0 0,0 2 0 16,-4 1 0-16,0-3 0 0,0-4 192 0,5 3-48 16,5 1-16-16,-1 0 0 0,-1-1-128 0,0-2 0 15,-2 0 0-15,6 2 0 0,1-3 0 0,0 3 0 16,-3 1 0-16,-1-2 0 0,-2 0 176 0,6-1-48 15,6 2-128-15,-1 1 192 0,-2 0-48 0,-2 1-16 16,-1-2 0-16,4 1 0 0,2 0-128 0,0 0 0 16,-4 0 0-16,1 0 0 0,-2 0 0 0,4 0 160 0,3-3-32 15,0 2-128-15,-3 2 304 0,0-2-48 0,2-3-16 16,2 2 0-16,-2 2 48 0,1 0 16 0,-3-2 0 16,2 1 0-16,1 0-32 0,-2 1 0 0,-2 0 0 0,-4 1 0 15,-5 0-80-15,2 1-32 0,4-2 0 0,-1 2 0 16,0 3 32-16,-5-1 16 0,-4-1 0 0,0-1 0 15,-1 2-208-15,3 0 0 0,1 3 0 0,-3-2 0 16,-4 0 128-16,-4-3-128 0,-4-2 0 0,4 0 144 16,4 1-144-16,-1 0 0 0,-6 0 0 0,-3 1 128 15,-5-1-128-15,-2-1 192 0,-4-1-192 0,3-2 192 16,0 1-192-16,-1-1 0 0,1-1 0 0,-3 1 0 16,-3 1-368-16,-3 1-48 15,-3-6-16-15,-2 2-12864 0,-1 1-2576 0</inkml:trace>
  <inkml:trace contextRef="#ctx0" brushRef="#br0" timeOffset="2952.287">10681 9604 6447 0,'0'0'272'0,"0"0"80"0,0 0-352 0,0 0 0 16,0 0 0-16,0 0 0 0,0 0 3536 0,0 0 640 0,9-4 128 0,-9 4 32 16,11-4-2624-16,-2 0-528 0,-9 4-96 0,10-4-32 15,-10 4-672-15,10-4-144 0,-10 4-32 0,0 0 0 16,0 0 16-16,0 0 0 0,0 0 0 0,0 0 0 15,0 0 512-15,0 0 96 0,0 0 32 0,0 0 0 16,0 0-176-16,0 0-48 0,0 0 0 0,-7 7 0 16,-1 1-224-16,0-1-48 0,1 3-16 0,-3 0 0 15,0 0-32-15,0 3 0 0,-1-1 0 0,-1 2 0 16,2 3-32-16,-2 3-16 0,1-3 0 0,-1 2 0 16,-3-2-112-16,1 3-32 0,-1 1 0 0,-1 1 0 15,-2 1-128-15,-2 0 192 0,-1-3-192 0,0 4 192 16,0 2-192-16,3-2 0 0,0-4 144 0,1-3-144 0,0-2 0 15,1-4 144-15,1 1-144 0,2-5 0 0,2-1 176 16,2-2-176-16,9-4 160 0,-8-3-160 16,2-2-1920-16,2-4-464 0,0-1-112 0,1-3-11728 15</inkml:trace>
  <inkml:trace contextRef="#ctx0" brushRef="#br0" timeOffset="3312.067">10376 9550 18431 0,'0'0'816'0,"0"0"160"0,0 0-784 0,0 0-192 16,0 0 0-16,0 0 0 0,0 0 2560 0,0 0 448 0,0 0 112 0,0 0 16 16,9 7-1568-16,-9-7-304 0,0 0-64 0,7 10-16 15,-2-1-128-15,-2 1-32 0,-3-10 0 0,-3 11 0 16,1 1-256-16,0 0-48 0,0 1-16 0,0-2 0 15,1 3-288-15,0-1-64 0,-1 4-16 0,4-3 0 16,-2 3-208-16,2-2-128 0,1 2 128 0,1 0-128 16,1 2 0-16,3 0 0 0,0-2 0 0,1 0 128 15,1 0-128-15,2 3 0 0,0-2 0 0,2 0 0 16,2 0 0-16,-1 1 144 0,0-5-144 0,2-1 0 16,1-3 128-16,0 2-128 0,0 1 0 0,-1-1 0 15,-1 0-288 1,-2-2-160-16,1 4-48 0,-2-2 0 0,-2-5-688 0,1-1-144 15,0 5-16-15,-2-2-16 0,-2 1-1168 16,0-5-224-16,-8-5-64 0,10 8-5968 0,2 3-1200 0</inkml:trace>
  <inkml:trace contextRef="#ctx0" brushRef="#br0" timeOffset="3653.847">10996 10123 35647 0,'0'0'1584'0,"0"0"320"0,-4 10-1520 0,1 3-384 0,3 0 0 0,-1 1 0 15,1 2 688-15,1-2 64 0,0 2 16 0,1 0 0 16,-2-2-624-16,2-1-144 0,2 0 0 0,1-1 0 16,-3 2 0-16,-2 1 0 0,0-2 0 0,-2 0 0 15,0 0 0-15,-1-3-144 0,1 1 144 0,-1 0-208 16,-1 1-1968-1,-1 0-384-15,0-2-64 0</inkml:trace>
  <inkml:trace contextRef="#ctx0" brushRef="#br0" timeOffset="4505.972">5881 5455 32303 0,'0'0'1424'0,"-9"3"304"0,9-3-1376 0,0 0-352 0,-8 4 0 0,8-4 0 15,0 0 752-15,0 0 80 0,0 0 0 0,0 0 16 16,0 0-496-16,0 0-96 0,12 8-32 0,-2 0 0 16,-2-2-80-16,3 3-16 0,0 3 0 0,0 2 0 15,-1 1-128-15,2-1 0 0,1 0 0 0,1 2-176 16,2 1 176-16,0 2 0 0,-2 2 0 0,0-2 0 15,1 0 0-15,-2-1 0 0,-4-2 128 0,1 1-128 16,1 0 0-16,-4 0 0 0,-1-7 0 0,0 3 0 16,2 0 0-16,-2-2 144 0,-6-11-144 0,7 8 0 0,-7-8 0 15,0 0-224-15,10 2 16 0,-10-2-10576 16,0 0-2112-16</inkml:trace>
  <inkml:trace contextRef="#ctx0" brushRef="#br0" timeOffset="4807.053">6598 5195 23951 0,'0'0'2128'0,"0"0"-1696"0,0 0-432 15,0 0 0-15,0 0 2288 0,0 0 368 0,0 0 80 0,0 0 16 16,0 0-2048-16,0 0-416 0,-8 9-80 0,0 2-16 15,2 4 176-15,-3 6 16 16,-2 3 16-16,0 5 0 0,-4 4-16 0,4 3 0 0,-1-3 0 0,0 3 0 16,-2 2 288-16,-1 1 48 0,2-2 16 0,-1-1 0 15,0-1-80-15,-1 3-16 0,0 0 0 0,-1 1 0 16,-1 4-304-16,0-2-64 0,-1-2-16 0,-3-3 0 16,-1-1-96-16,-2-1-32 0,1-1 0 0,-2-2 0 15,0-1 0-15,1-1 0 0,0-3 0 0,2 1 0 16,0-2-128-16,2 0 0 0,2 1 0 0,2-8-176 15,2-3-2784 1,4-4-560-16</inkml:trace>
  <inkml:trace contextRef="#ctx0" brushRef="#br1" timeOffset="13850.257">7460 9541 6447 0,'0'0'576'0,"0"0"-576"0,0 0 0 0,-4-6 0 15,-1-2 5200-15,0-3 944 0,-1-2 176 0,1 3 32 16,0 0-4960-16,-2 0-1008 0,-2 1-192 0,0 3-32 16,-1 2-160-16,-1 1 128 0,0 2-128 0,-1 1 128 15,-3 0 320-15,2 0 64 0,0-3 16 0,0 2 0 16,0 1 368-16,-2 4 64 0,-4-4 0 0,2 3 16 15,-1 3-272-15,3 2-48 0,-2 0-16 0,2 3 0 16,1 0-384-16,-2 3-64 0,-2-1-32 0,2 2 0 16,5 0-160-16,-1 1 0 0,-1 1 0 0,2 0 0 15,4 0 0-15,1 1 0 0,1-2 0 0,3-2 0 16,3-1 0-16,3 0 0 0,1 0 0 0,2 0 0 16,-1 0 0-16,4-2 0 0,4-4 0 0,-1 3 0 15,-2-8 128-15,4 2-128 0,3-4 192 0,0 0-64 0,2 0 208 0,-1 0 48 16,2-3 0-16,0 0 0 0,0-4-192 0,0 0-48 15,-2 0 0-15,1-2 0 0,1-2 48 0,-2 2 16 16,-1-5 0-16,-1 1 0 0,-1 1 112 0,-2 0 32 16,-2-1 0-16,-3 0 0 0,-2 0 32 0,-1 0 16 15,0 0 0-15,-4-3 0 0,-2-1-112 0,0-2-32 16,-2-5 0-16,-2 2 0 0,-3 1 64 0,-1 2 16 16,-1-1 0-16,-3 2 0 0,-3 5 16 0,-2 0 0 15,-1 0 0-15,-1 0 0 0,2-2-128 0,0 4-32 16,-1 3 0-16,1 1 0 0,2 1 0 0,0-1 0 15,1 1 0-15,1 1 0 0,1 1-192 0,2 2 0 16,-1 0 0-16,11 2 0 0,0 0-320 0,-9 2-16 16,9-2 0-16,-9 3 0 15,9-3-1456-15,-5 8-304 0,5-8-48 0,0 0-16 16,-4 13-1424-16,1-4-304 0</inkml:trace>
  <inkml:trace contextRef="#ctx0" brushRef="#br1" timeOffset="14386.964">8004 9348 34143 0,'0'0'1520'0,"0"0"304"0,0 0-1456 0,0 0-368 0,-6-5 0 0,6 5 0 0,-6-4 560 0,6 4 32 16,-8-2 16-16,-1 0 0 0,-2 2-608 0,2 0 0 16,0-1 0-16,-3 2 0 0,-2 3 0 0,0 1 0 15,-1 1 0-15,1 1-128 0,-3 1 128 0,-1 4 0 16,-3 0 0-16,3 2 0 0,2 3 0 0,-2 1 0 16,-2 2 0-16,1-1 128 0,0 5 320 0,4-1 64 15,1 1 0-15,0 0 16 0,3 0-272 0,3-3-48 16,5 1-16-16,3-2 0 0,4-4-192 0,4 0 128 15,2-2-128-15,4 1 0 0,1-2 160 0,6-4-160 16,4-3 160-16,2-3-160 0,2 1 192 0,1-4-64 16,1-3-128-16,0-1 192 0,-1-2 32 0,0-2 0 15,-1-1 0-15,-2-4 0 0,0 1 48 0,-4 1 16 0,-2-8 0 16,-2 4 0-16,1-1 144 0,-3 0 16 0,-3 2 16 16,-2-4 0-16,-2-1 0 0,0 0 0 0,-3 1 0 0,-3-1 0 15,-4 4-48-15,-1 0-16 0,-2 2 0 0,-1-1 0 16,-1 1-176-16,-1 1-32 0,-3 1-16 0,-2-1 0 15,-2 3-176-15,0 2 0 0,0 1 0 0,0-1 0 16,0-1 0-16,0 4-192 16,0 4 32-16,2-2 16 15,2 0-384-15,9 2-80 0,-10-2-16 0,2 2 0 0,0-3-1136 16,8 3-224-16,0 0-64 0,-9 0 0 16,9 0-1536-16,-9 3-304 0</inkml:trace>
  <inkml:trace contextRef="#ctx0" brushRef="#br1" timeOffset="14823.764">8884 9507 25791 0,'0'0'2304'0,"-8"-8"-1856"16,-4-1-448-16,0 0 0 0,-1-1 3200 0,-1 1 528 15,-2 2 112-15,2 2 32 0,1 0-3296 0,-2 1-576 16,-1 0-304-16,-1 4 48 0,-2 1 16 0,1 4 16 16,1 2 0-16,0-2 0 0,0 0 224 0,3 8-192 15,-2 3 192-15,2 2-192 0,-2-1 320 0,2 0 64 16,0 1 0-16,-2-1 16 0,0 3 240 0,2 2 32 16,0 2 16-16,2-2 0 0,1 0-336 0,1-1-160 0,1 0 160 0,4-1-160 15,2 0 0-15,3-6 0 0,1 2 0 16,5-3 0-16,4-3 0 0,2-2 0 0,1-1 0 15,5-1 0-15,3-2 0 0,4-1 0 0,1-3 0 0,1-1 0 16,1-2 256-16,4-1 16 0,3-1 0 0,4 0 0 16,4-5 80-16,-3 0 16 0,-4-2 0 15,-2 1 0-15,-4-1 112 0,-3-1 32 0,-2-2 0 0,-3 1 0 16,-2 1-128-16,-3-1 0 0,-4-3-16 0,-1 2 0 16,-5-1-80-16,1-1-16 0,-3 1 0 0,-1 2 0 15,-1 2 64-15,-3-1 16 0,-4-2 0 0,-1 2 0 16,-2 0-32-16,-2-1 0 0,-1-7 0 0,-2 3 0 15,-4 5-192-15,1-1-128 0,-1-1 160 0,-4 2-160 16,-3-1-304 0,0 0-144-16,-2-2-48 0,-5 2 0 0,-5 2-2576 0,1-3-512 15,2 0-96-15</inkml:trace>
  <inkml:trace contextRef="#ctx0" brushRef="#br1" timeOffset="17153.99">3000 7561 35871 0,'0'0'1600'0,"0"0"320"0,0 0-1536 0,0 0-384 0,0 0 0 0,0 0 0 15,0 0 704-15,0 0 80 0,0 0 16 0,0 0 0 16,4 13-352-16,-6-3-80 0,-3 5-16 0,1 0 0 15,0 2-160-15,1 1-16 0,-3 3-16 0,0-1 0 16,-2 1-160-16,0 1 0 0,0 1 0 0,2-3 0 16,-1-2 208-16,-1 0-32 0,-1 1-16 0,0 0 0 15,0 1 16-15,1-1 0 0,0 1 0 0,2-3 0 0,1 0-176 0,-4 0 0 16,-3 0 0-16,3-2 0 0,5-2 0 0,-3 0 0 16,-3 0 0-16,2-1-176 15,3-1-1552-15,0-2-320 0,-1 3-64 0,6-12-16 16,-4 9-1904-16,4-9-384 0,0 0-80 0,0 0-16 0</inkml:trace>
  <inkml:trace contextRef="#ctx0" brushRef="#br1" timeOffset="17589.569">3470 7604 29487 0,'0'0'2624'0,"-10"0"-2112"0,0 0-512 0,10 0 0 16,0 0 3472-16,0 0 592 0,-11 4 112 0,11-4 32 15,0 0-3280-15,-6 8-656 0,6-8-128 0,-8 10-16 16,-1 0 192-16,4 1 32 0,3-1 16 0,0 3 0 0,-2-2-368 0,2 2 128 16,5 1-128-16,-3 2 0 0,-5 1 0 0,1 2 0 15,3-3 0-15,-1 2 0 0,1 2 0 0,-2 2 0 16,1-3 0-16,0 1 0 0,4-4-288 0,-5-2-80 15,-2-1-16-15,4 0 0 16,3-1-624-16,-2-12-128 0,2 10-16 0,-2-10-16 16,3 12-2224-16,-3-12-448 0,7 8-96 0</inkml:trace>
  <inkml:trace contextRef="#ctx0" brushRef="#br1" timeOffset="18075.715">4270 7600 2751 0,'0'0'256'0,"0"0"-256"0,-8 8 0 0,0-2 0 0,0 1 8320 0,0-1 1632 15,2 3 320-15,1-1 64 0,5-8-8048 0,-7 11-1616 16,2 0-320-16,0 1-64 0,-1 0 128 0,3 0 32 16,-1-1 0-16,0 2 0 0,1-2-272 0,2 2-48 15,0 0-128-15,-1 1 192 0,-2 2-192 0,2 1 0 16,-1 0 0-16,-1 0 0 0,0-2 0 0,2 2 0 15,-1 3 0-15,-1 1 0 0,-2-4-144 0,0 1-32 16,1-4 0-16,0 1 0 16,0-4-608-16,1 0-128 0,4-11-32 0,-4 10-11024 15,4-10-2224-15</inkml:trace>
  <inkml:trace contextRef="#ctx0" brushRef="#br1" timeOffset="18573.952">4922 7614 35007 0,'0'0'3120'0,"-11"4"-2496"0,2 1-496 0,1 3-128 15,0 3 2800-15,3 2 528 0,1 0 128 0,0 2 0 16,0-2-2864-16,2 2-592 0,-1 0 0 0,2 0-192 16,0 2 0-16,1 0-16 0,0-2 0 0,1 2 0 31,1 0-416-31,-2-1-80 0,-1-2 0 0,0 2-16 15,0 3-48-15,1 1-16 0,0-3 0 0,-2-1 0 16,1-3-288-16,1 1-48 0,0 0-16 0,-1-1 0 16,-2-1-2256-16,2-2-464 0,1-10-96 0,-2 15-16 0</inkml:trace>
  <inkml:trace contextRef="#ctx0" brushRef="#br1" timeOffset="20276.611">5920 7855 13823 0,'-14'-1'1216'0,"-6"-3"-960"0,-2-2-256 0,1-1 0 16,2 2 1744-16,0 0 304 0,1-2 64 0,0 1 16 15,0-2-1168-15,2-1-224 0,3 0-48 0,1 1-16 16,-1 1 64-16,3 1 16 0,-1 2 0 0,4-3 0 16,7 7 112-16,-7-9 32 0,7 9 0 0,0 0 0 15,-5-9 400-15,5 9 96 0,0 0 16 0,0 0 0 16,0 0-560-16,0 0-96 0,0 0-32 0,14-2 0 16,1 0-384-16,0 4-80 0,1-2 0 0,2 2-16 15,2 2 16-15,0-1 0 0,1-1 0 0,1 1 0 16,3-2 0-16,3 0 0 0,0 1 0 0,5 0 0 0,1-2-64 0,8 2-16 15,3-4 0-15,1 0 0 0,-4 2-176 0,1 0 160 16,0 0-160-16,-2 0 160 0,-2-3-160 16,-2 3 0-16,-3-1 0 0,-3 1 0 15,-4 0-1616-15,0 0-304 0,-4 0-64 0,-1 0-14272 16</inkml:trace>
  <inkml:trace contextRef="#ctx0" brushRef="#br1" timeOffset="21104.598">6652 7503 14735 0,'0'0'1312'15,"0"0"-1056"-15,0 0-256 0,0 0 0 16,0 0 1984-16,0 0 352 0,6-6 64 0,-6 6 16 16,7-7-1904-16,-7 7-368 0,4-7-144 0,-4 7 0 0,0 0 176 0,0 0-176 15,0 0 160-15,0 0-160 0,0 0 512 0,0 0 0 16,0 0 0-16,0 0 0 0,11 0 576 0,-11 0 128 16,0 0 32-16,11 6 0 0,-1 2-464 0,-2 0-80 15,0 0-32-15,-2 3 0 0,-3 1-256 0,-1 4-48 16,0-1-16-16,-1 2 0 0,2 3-32 0,-2 1-16 15,0 1 0-15,1 1 0 0,-2 1-48 0,0 2-16 16,1 0 0-16,-1 1 0 0,0 2-32 0,0 0 0 16,0-2 0-16,0 3 0 0,0-3-208 0,-1-2 0 15,-1-3 0-15,2-1 0 0,2-1 0 0,0-2 0 16,2-1 0-16,1-5-10800 16,2-1-2208-16</inkml:trace>
  <inkml:trace contextRef="#ctx0" brushRef="#br0" timeOffset="32483.202">16315 8644 16575 0,'0'0'1472'0,"0"0"-1168"0,0 0-304 0,0 0 0 15,0 0 2816-15,13-2 512 0,2 0 112 0,4 4 16 0,0 0-2816 0,3 3-640 16,1 1 0-16,3 0 0 16,2 3 208-16,2 2 32 0,-1-1 0 0,1 3 0 0,1-1 48 15,2 2 16-15,-1 1 0 0,5 2 0 0,1 1 96 16,3 0 32-16,2 2 0 0,6 3 0 0,2 4-176 0,-2 5-48 16,2 2 0-16,0 1 0 0,-2 0-80 0,2 0 0 15,1-2-128-15,3 3 192 0,1 3-64 0,5 2-128 16,6-3 176-16,-2 2-176 0,-2 2 192 0,-1 1-64 15,1 1 0-15,3 4-128 0,6 5 224 0,4 0-64 16,3 0-16-16,1-4 0 0,-2-2-144 0,1 0 160 16,4 1-160-16,3 3 160 0,5-2-160 0,-1 9 0 15,-3 2 144-15,2-1-144 0,1 0 240 0,5-1-32 16,3-1 0-16,-2 0 0 0,-5 1-48 0,5 4-16 16,5 1 0-16,1 3 0 0,1-2 32 0,0 0 0 15,-4-3 0-15,8 1 0 0,8-1-176 0,-2 5 0 16,-2 2 144-16,2-1-144 0,5-3 0 0,0-2 0 0,2 2 0 15,2-3 128-15,-1 2-128 0,3 2 0 0,2 3 0 0,1-2 0 16,0-1 0-16,4 1 0 0,2-2 0 0,-2 1 0 16,-3-1 0-16,5 1 0 0,7 3 0 0,-5 2 128 15,-6-1-128-15,3-1 0 0,5-2 0 16,-5 1 0-16,-6-1 0 0,3 2 0 0,3 1 0 16,-6 2 0-16,-7-1 0 0,3-1 0 0,2-1 0 0,-4-2 0 15,-6 0 0-15,2 1 0 0,1 5 0 0,-4 0 0 16,-1-3 0-16,-6-1 0 0,-4-4 0 0,1-3 0 15,2 1 0-15,-4 2 0 0,-6 2 0 0,-4-1 0 16,-3-7 0-16,1 1 144 0,4-4-144 0,-7-2 0 16,-8-3-240-1,-5-1-144-15,-5-2-48 0,-3 3 0 0,-1 3-720 16,-1-3-128-16,-2-5-48 0,-5 0 0 0,-5-2-2144 0,-5-3-432 16</inkml:trace>
  <inkml:trace contextRef="#ctx0" brushRef="#br0" timeOffset="34478.094">27291 14122 33519 0,'0'0'1472'0,"8"-6"320"0,-2 1-1424 0,2-2-368 0,0-1 0 0,0 2 0 15,-1 1 624-15,-7 5 48 0,0 0 16 0,0 0 0 16,0 0 16-16,0 0 0 0,0 0 0 0,0 0 0 16,0 0-64-16,-13 4 0 0,-2 1 0 0,-2 3 0 15,-2 3 32-15,-1 2 0 0,-4 4 0 0,-1 3 0 16,-3 3 160-16,-4 3 16 0,-3 2 16 0,1 2 0 16,2 0-224-16,0 0-32 0,0 0-16 0,1 0 0 15,1 0-368-15,1-2-80 0,0-2-16 0,3-1 0 0,0-3-128 0,3-1 0 16,2-1 0-16,2-3-176 15,4-3-272-15,2 0-64 0,2-3-16 0,2-2 0 16,-3-1-1952-16,3-3-384 0,9-5-80 0,0 0 0 16,0 0-1184-16,0 0-224 0,0-9-64 0,6-2-7232 15</inkml:trace>
  <inkml:trace contextRef="#ctx0" brushRef="#br0" timeOffset="34719.1">26939 14065 22111 0,'0'0'1968'0,"0"0"-1584"0,0 0-384 16,0 0 0-16,0 0 3968 0,-6 9 720 0,3 0 144 0,3-9 32 16,0 0-3072-16,-3 12-624 15,2 0-112-15,2-2-32 0,2 2-288 0,0 2-64 0,1-1-16 0,4 3 0 16,0 2-32-16,0 6-16 0,-2 2 0 0,2 2 0 16,0 1-32-16,2 0 0 0,2 0 0 0,-1 2 0 15,-4 1-304-15,3-3-64 0,0 1-16 0,-1-1 0 16,0-1-192-16,-2 0 0 0,-2 0 0 0,2 2 0 31,2-2-256-31,-2 1-160 0,-3-3-32 0,2 1 0 0,3-4-640 16,-1 1-144-16,-2-6-32 0,3-1 0 0,-1 0-1232 15,0-3-256-15,-2-1-64 0,3 0-14144 0</inkml:trace>
  <inkml:trace contextRef="#ctx0" brushRef="#br0" timeOffset="34973.686">27598 14862 35007 0,'-5'9'3120'0,"-1"3"-2496"16,-2-3-496-16,3 1-128 0,1-1 3056 0,4-9 592 15,-3 12 112-15,2 0 16 0,1-1-3104 0,0 2-672 16,0 3 0-16,0-3-128 0,0 1 128 0,0 3 0 15,0 2-144-15,-2-1 144 0,-3 0 0 0,3 0-176 0,-1 2 176 0,-1 0-128 16,0-2-160-16,0-3-32 16,0 2 0-16,1-4 0 15,-3-1-640-15,1-5-144 0,5-7-32 0,0 0 0 16,0 0-2752-16,0 0-544 0</inkml:trace>
  <inkml:trace contextRef="#ctx0" brushRef="#br0" timeOffset="45003.081">16970 11044 1839 0,'0'0'160'0,"0"0"-160"16,0 0 0-16,0 0 0 0,0 0 6016 0,0 0 1152 15,0 0 256-15,0 0 32 0,7-9-5472 0,-7 9-1104 16,0 0-224-16,0 0-32 0,7-6-320 0,-7 6-64 16,10-5-16-16,-1-1 0 0,0 2-224 0,2-2 0 15,2-1 0-15,1-2 0 0,2 0 128 0,1 0-128 0,0 0 176 0,1 0-176 16,1 0 640-16,2-1 0 0,0 1 16 0,3 3 0 15,-1-2 176-15,2 1 16 0,1 0 16 0,3 1 0 16,2 1-160-16,1 1-48 0,2-2 0 0,2 2 0 16,0-1-224-16,2-1-48 0,0 4-16 0,-1-5 0 15,0 2-96-15,-1 0-16 0,1 0 0 0,3-3 0 16,5-1-96-16,2 0-32 0,1 1 0 16,7-4 0-16,6 0 64 0,0-3 0 0,-1 0 0 0,0 2 0 15,0-2-48-15,4 0 0 0,4-4 0 0,2 3 0 16,3 3 64-16,0 1 16 0,-2-1 0 0,0 0 0 15,2-5 0-15,6 4 0 0,4 1 0 0,3-3 0 16,0-2-32-16,0 2-16 0,-2 3 0 0,7 0 0 16,5-3-176-16,3 2 0 0,2 0 0 0,-2-3 0 15,-1 0 128-15,6-1-128 0,7-1 0 0,-6 2 128 0,-6 2-128 16,3-2 0-16,5 0 144 0,-1 1-144 0,-3 3 208 16,-3-1-16-16,-2-2-16 0,2 1 0 0,4 1 80 0,-2 3 0 15,-4 0 16-15,-2 0 0 0,0-4-144 0,0 3-128 16,3 3 144-16,-5-1-144 0,-5-3 0 0,2-1 0 15,4 1 0-15,0-2 0 0,3 2 128 0,-4-4-128 16,-5-6 0-16,0 1 0 0,4 1 128 0,5 0-128 16,6 0 0-16,-3 1 0 0,-5 2 240 0,4 0-48 15,7-2-16-15,-2 1 0 0,-5-2 16 0,-1 0 16 16,-5-1 0-16,2 1 0 0,3 3-208 0,-3 0 0 16,-5 1 128-16,-5 1-128 0,-3-4 0 0,1 3 0 15,1 1 128-15,-5 0-128 0,-3 2 0 0,-5-1 0 16,-7 1 0-16,0-2 0 0,1-2 0 0,1 1 128 0,5 1-128 15,-2-1 0-15,-2-2 0 0,-3 2 0 0,-3 1 0 0,-2 2 0 16,-2 1 0-16,4 0 0 0,0 0 0 16,3 2 0-16,-1 4 0 0,-4-1 0 0,-5 0 0 15,-4 1 0 1,-7-3-896-16,-3 1-240 0,-4 2-32 0,-3 2-13040 0,-2 1-2592 0</inkml:trace>
  <inkml:trace contextRef="#ctx0" brushRef="#br0" timeOffset="45914.876">27297 9000 4607 0,'0'0'192'0,"0"0"64"0,8-4-256 0,-1-4 0 0,-4-1 0 0,1-1 0 16,0 1 3312-16,-4 9 608 0,0 0 128 0,0 0 32 16,4-9-1904-16,-4 9-384 0,0 0-80 0,0 0-16 15,0 0-416-15,0 0-64 0,0 0-32 16,0 0 0-16,0 0-416 0,0 0-96 0,0 0-16 0,0 0 0 16,0 0-128-16,-2 10-16 0,2-10-16 0,-6 12 0 15,0-2 64-15,-2 2 16 0,-4 2 0 0,-3 3 0 16,-4 3 48-16,-3-3 16 0,-5 0 0 0,1 0 0 15,0 0-400-15,-2 1-80 0,-2-3-16 0,0 4 0 16,-2-2 112-16,1-2 0 0,1 0 16 0,1-1 0 16,1 0 224-16,4 1 32 0,-1 0 16 0,3-2 0 15,-2 0-320-15,1-2-64 0,-1 2-16 0,3 0 0 16,2 0-144-16,1 0 0 0,1 0 0 0,1 1 0 16,0 1 0-16,1-1 0 0,-3-1-160 0,2-1 160 15,3 0-640-15,4-1-16 16,0 0-16-16,2-2 0 0,2 0-640 0,5-9-128 0,0 0-32 15,0 0 0-15,0 0-1632 0,0 0-336 0</inkml:trace>
  <inkml:trace contextRef="#ctx0" brushRef="#br0" timeOffset="46234.462">26568 8884 12895 0,'0'0'1152'0,"0"0"-928"0,-3-10-224 0,-1 1 0 16,4 9 5296-16,0 0 1008 0,0 0 208 0,0 0 32 15,0 0-5152-15,0 0-1040 0,11 11-208 0,1 4-144 16,1 0 0-16,3 5 0 0,3 2 0 0,2 3 0 16,1-2 144-16,2 3-144 0,1 0 0 0,1 3 144 15,0 0-144-15,0-1 0 0,0 0 0 0,-3 0 128 16,0 0-128-16,-3-5 192 0,-1 2-192 0,-1 0 192 15,0-3 112-15,0-1 16 0,-2-2 16 0,0 1 0 16,-1 1-96-16,1 0-32 0,-2 1 0 0,2-3 0 16,0-2-208-16,-1-1 0 0,1-3 0 0,1 1 0 15,-2 3 0-15,2-5 0 0,2-1 0 0,0-1 0 16,3-1-2080 0,2 0-352-16,1-2-80 0,-1-5-12448 0</inkml:trace>
  <inkml:trace contextRef="#ctx0" brushRef="#br0" timeOffset="46746.883">27669 9574 28735 0,'0'0'1280'0,"0"0"256"0,0 0-1232 0,0 0-304 0,0 0 0 0,10-5 0 16,-2-2 640-16,2 1 80 15,4-2 16-15,0 1 0 0,0 2-416 0,-2-5-64 0,-3 0-32 0,1 0 0 16,0 1-96-16,0-2-128 0,0-2 176 0,1 3-176 16,-2 3 256-16,0 2-48 0,0 0-16 0,2 0 0 15,-2-3 192-15,-1 3 48 0,-8 5 0 0,9-3 0 16,-9 3-256-16,10 0-48 0,-10 0-128 0,0 0 192 15,0 0-192-15,11 8 0 0,-11-8 0 0,5 10 0 16,-5-10 0-16,-1 16 0 0,-3 2 0 0,-2-1 0 16,0-2 0-16,-2-1 144 0,-1 0-144 0,0-1 128 15,-3 0 48-15,0-1 0 0,1-1 0 0,-1 0 0 16,0 2-176-16,0 3 160 0,1 0-160 0,0-1 160 16,0 1 96-16,0 1 0 0,2-2 16 0,0 1 0 15,1 1 48-15,4-3 16 0,3-1 0 0,3 0 0 0,4 1 48 16,-1 0 0-16,0-1 0 0,4-1 0 0,4-2-48 15,2 0 0-15,2 0 0 0,2 0 0 0,3 3-192 0,2-1-144 16,-1 1 192-16,2 0-192 0,0 1 176 0,1 1-176 16,1-2 160-16,2-2-160 0,0 1 128 0,1-2-128 15,1 1 0-15,3-1 0 16,1 2-272-16,-1-1-160 0,-2-1-16 0,1-1-16 16,0-1-2064-16,-3-2-416 0,-3 1-64 0</inkml:trace>
  <inkml:trace contextRef="#ctx0" brushRef="#br0" timeOffset="49374.475">19548 12549 13823 0,'-20'23'1216'0,"10"-7"-960"16,0 2-256-16,0 4 0 0,1 6 1856 0,3-1 320 16,2 1 64-16,1-1 0 15,2-2-2976-15,0 1-608 0,-1-1-112 0,1-3-16 16,1-1-624-16,3-2-112 0,-1 2-32 0,2-3 0 0,0 0 1888 0,1 1 352 16,2-4 0-16,-1 1 192 0,1 0 1472 0,2-1 272 0,1 1 64 0,-2-2 16 15,-1 1-624-15,-1 0-128 0,3 0-32 0,-1 0 0 16,-3 4-640-16,2-5-128 0,1 0-16 0,0 2-16 15,-3-1 16-15,1 1 16 0,1-3 0 16,-1-1 0-16,-6-12 560 0,9 12 128 0,-2-1 0 0,-7-11 16 16,8 12-112-16,-8-12-32 0,10 8 0 0,-10-8 0 15,7 13-320-15,-2-4-64 0,-5-9 0 16,0 0-16-16,0 0 64 0,0 0 16 0,0 0 0 0,0 0 0 16,0 0 208-16,0 0 48 0,0 0 16 0,0 0 0 15,1-6-48-15,1-5-16 0,-4-1 0 0,0 1 0 16,-1-1-208-16,-1-1-32 0,-1-1-16 0,1-5 0 15,-4 4-144-15,0-5-48 0,1-3 0 0,0-1 0 16,1 2-64-16,-2-4-16 0,-1 0 0 0,1 0 0 16,0-2-112-16,0 2-16 0,0-4-16 0,0 0 0 0,2-1-240 0,1 0 144 15,0-1-144-15,1 1 128 0,0 0-128 16,1-3 192-16,3 0-192 0,-1 0 192 0,-3 0-48 16,3 0 0-16,2 2 0 0,0-3 0 0,-1 3 16 0,1-2 0 15,-1 2 0-15,0-2 0 0,-1-1 64 0,-1 0 16 16,-1 1 0-16,-1 0 0 0,0-5-48 0,-2 1 0 15,0 1 0-15,1 1 0 0,0-2 16 0,1 2 0 16,-1-1 0-16,1-1 0 0,-1 0 0 0,1-1 0 16,0-2 0-16,1-1 0 0,-1-2-48 0,2-2-16 15,-1-4 0-15,1 3 0 0,-2 3-144 0,1 1 128 16,2 3-128-16,-1 1 128 0,-1-2 0 0,0 2 0 16,0 0 0-16,-1-2 0 0,2 0-128 0,-1-4 192 0,1 2-192 15,-1 0 192-15,-1 0-192 0,0 3 160 0,-1 1-160 16,1 2 160-16,0 1-160 0,-1-3 128 0,0 0-128 15,-1-2 128-15,3 1-128 0,-3-2 128 0,1 0-128 0,1-3 128 16,0-5-128-16,3 3 0 0,0 0 0 0,-1 4 0 16,0 2 0-16,4 0 0 0,0-3 0 0,0 1 0 15,1 1 0-15,0-5 0 0,-1-2 0 0,1 2 0 16,-1 4 0-16,1 0 0 0,0 0 0 0,-2 1 0 16,-1 0 0-16,0 3 0 0,0 0 0 0,0-3 128 15,0 2 0-15,-1-3-128 0,1-4 192 0,1 3-64 16,1-1-128-16,1 2 192 0,0-1-192 0,-1 1 192 15,1 2-192-15,-1 2 0 0,2 0 0 0,-1-1 128 16,0-2-128-16,1 0 0 0,1-3 0 0,0-1 0 16,-2-2 0-16,0 1 0 0,0 1 0 0,2 1 0 0,-2 4 0 15,0-2 0-15,-1 1 0 0,1-1 0 16,-2-1 0-16,-1 0 0 0,-1-1 0 0,1 1 128 0,-2 1-128 16,4-4 128-16,-2 2-128 0,-2-1 128 0,0 6-128 15,1 0 0-15,-1 1 0 0,1-1 0 0,0-2 0 16,-1-1 0-16,2-2 0 0,0-2 0 0,-1-2 0 0,1 2 0 15,0 2 0-15,0 2 0 0,-1 1 0 0,1 0 0 16,-2 2 0-16,1-3 0 0,-3 1 0 0,3-2 0 16,0 1 0-16,-1-5 0 0,0-2 0 0,-1 2 0 15,0 1 0-15,2 4 0 0,-1 1 0 0,0 3 0 16,1-1 0-16,0 0 0 0,-1 0 0 0,2-2 0 16,0-1 0-16,0-1 0 0,-1-3 0 0,1 3 0 15,0 1 0-15,-1 1 0 0,-1 2 0 0,2-1 0 16,2 3 0-16,-2 1 0 0,0-3 0 0,0 3 0 0,1-2 0 15,0-1 0-15,-1 0 0 0,2-3 0 0,-1 0 0 0,-1 3 0 16,0 0-128-16,1 5 128 0,1 4 0 0,-1-3 0 16,-1 1 0-16,0 2 0 0,0 0 0 15,0 1 0-15,0 0 0 0,0 0 0 0,-1 1 0 16,-1 2 0-16,1-1-128 0,0 1 128 0,1 0 0 0,-2 1 0 16,1 1 0-16,0 3 0 0,-1 1 0 0,0 1 0 15,-1 3 0-15,1 0 0 0,0 2-144 0,1 2 144 16,-2 2 0-16,1 0-128 0,2 11 128 0,-3-11 0 15,1 2-160-15,2 9 160 0,-6-8-128 0,6 8 128 16,-4-9-128-16,4 9 128 0,-3-8-128 0,3 8 128 16,-6-8-192-16,6 8 64 0,-8-7 0 0,8 7 0 15,0 0-64-15,-7-6-16 0,7 6 0 0,0 0 0 16,-9-2-656-16,9 2-128 16,0 0-32-16,0 0 0 0,-8-3-1312 0,8 3-272 0,0 0-48 15,0 0-17760-15</inkml:trace>
  <inkml:trace contextRef="#ctx0" brushRef="#br0" timeOffset="50273.038">19156 4307 10127 0,'-14'-4'448'0,"14"4"96"0,-11-3-544 0,0 1 0 0,0-2 0 0,0 1 0 16,1 2 3776-16,1 1 656 0,9 0 128 0,0 0 32 0,-8-1-2944 0,8 1-592 15,0 0-112-15,0 0-32 0,-8-2 272 0,8 2 48 16,0 0 16-16,0 0 0 0,0 0-496 0,14 3-112 16,2 1 0-16,1 1-16 0,1 1-176 0,3 5-48 15,1-3 0-15,2 3 0 0,0 4-48 0,1-1-16 16,-3 2 0-16,0 1 0 0,-1 0 16 0,-1 2 0 15,-3 1 0-15,1-1 0 0,-4-2-96 0,1 0 0 16,-3-1-16-16,-1 0 0 0,1 0-240 0,-2 0 176 16,1-2-176-16,-1-1 160 0,-2-2-160 0,0-2 0 15,0-2 144-15,-8-7-144 16,8 5-1088-16,-8-5-304 0,11 1-48 0,1-4-16 16,0-3-2208-16,0-3-448 0</inkml:trace>
  <inkml:trace contextRef="#ctx0" brushRef="#br0" timeOffset="50544.746">19949 3985 34783 0,'0'0'1536'0,"-3"-9"320"0,-4-1-1472 0,1 3-384 0,-2 0 0 0,8 7 0 15,0 0 960-15,-7-4 112 0,7 4 16 0,0 0 16 16,-8 2-848-16,2 5-256 0,-1 5 128 0,2 4-128 15,-4 3 240-15,1 5-32 0,-1-2 0 0,-1 5 0 16,-1 1 240-16,2 6 32 0,0 5 16 0,-1 1 0 16,-2 2 208-16,0-3 32 0,-1 3 16 0,0-1 0 15,0 0-96-15,-1-1-16 0,-3-2 0 0,0-1 0 16,0-5-192-16,1 2-32 0,0 0-16 0,2 0 0 16,0-2-240-16,-1 1-160 0,0-6 192 0,-1-1-192 0,2 1 128 0,-1-7-128 15,1 3 0-15,1-3 0 0,1-3-208 0,3-2-160 16,4-1-16-16,-2-5-16 15,2 2-2400-15,5-11-464 0,0 0-112 0</inkml:trace>
  <inkml:trace contextRef="#ctx0" brushRef="#br0" timeOffset="52776.996">19551 10357 20271 0,'0'0'1792'0,"0"0"-1424"0,0 0-368 0,0 0 0 0,0 0 3648 0,0 0 672 16,0 0 128-16,0 0 32 0,0 0-3216 0,0 0-640 15,-11 2-128-15,2-1-32 0,0 0-336 0,9-1-128 16,-9-1 0-16,0 1 0 0,-1-1 0 0,1-1 128 16,0 0-128-16,9 2 0 0,-9-3 272 0,1 0 16 15,8 3 0-15,-9-3 0 0,3 0 560 0,6 3 112 16,0 0 32-16,0 0 0 0,-7-5 16 0,7 5 0 16,-8-3 0-16,8 3 0 0,0 0-288 0,0 0-48 15,0 0-16-15,-10 0 0 0,1 0-352 0,9 0-80 16,-9 3-16-16,1 3 0 0,-1 2-208 0,0 0 0 15,-2 0 0-15,1 2 0 0,-2 1 0 0,3-2-128 16,0-1 128-16,-2 2 0 0,1 2 0 0,1-3 0 16,1-1 0-16,1-1 0 0,1 1 0 0,6-8 0 0,-5 11 128 15,5-11-128-15,0 0 144 0,0 0-144 16,6 9 128-16,-6-9-128 0,12 9 128 0,1 0-128 0,0 0 128 0,1-2-128 16,1-3 0-16,2 2 128 0,-2 1-128 0,2 1 0 15,-1-1 0-15,2 0 0 0,0 2 0 0,-1-2 0 16,-1-2 0-16,-2-4 0 0,-1 0 0 0,0-1 0 15,0 0 128-15,0-2-128 0,0-2 128 0,-1 0-128 16,0 0 368-16,-4-1-16 0,-8 5 0 0,8-12 0 16,1-2 112-16,-3-2 32 0,-2 2 0 0,1-5 0 15,3 1-176-15,-3 0-16 0,-1 0-16 0,-1-1 0 16,-2 1-160-16,-1 0-128 0,0 0 144 0,-2-1-144 16,-4 5 128-16,1 4-128 0,0-3 0 0,-2 4 144 0,-7 2-144 15,1 3 0-15,1 1 0 0,-1 3 0 0,-4 3-272 16,-1 4 64-16,-1 2 16 0,-2 2 0 0,0 1 32 0,1 1 16 15,1 0 0-15,0 2 0 0,2-2 144 0,2 2 0 16,1 2 0-16,0 0 0 0,5-4 0 0,3 2 0 16,1 0 0-16,1-3 0 0,1-2 0 0,3-10 0 15,1 15 0-15,2-2 0 0,-3-13 0 16,5 11 0-16,0 1 0 0,2-1 0 0,1 0 0 0,1-1 0 16,-9-10 0-16,12 6 128 0,-1 1-128 0,2-2 0 15,0-5 0-15,0 0 0 0,1 0 0 0,-1-3 0 16,1 2 0-16,2-2 128 0,-3-3-128 0,0-1 0 15,-2-1 0-15,1 1 128 0,-1-1-128 0,-1 1 128 16,-2-3-128-16,-2 1 128 0,-1-2-128 0,-1-2 144 16,0 4-144-16,-4-1 160 0,-4-1-160 0,0-1 160 0,1 1-160 15,-5-1 160-15,-4 2-160 0,-1-1 128 0,1 1-128 16,-1 1 128-16,-2-1-128 0,-1 4 0 0,-1 1 0 16,0 2 0-16,1 1 0 0,1 2 0 15,-2 2 0-15,1-1 0 0,1 2 0 0,-2 2 0 0,0 2-144 0,2 3 144 16,1-1 0-16,1 2-128 0,0-1 128 0,1 3 0 15,2 2-128-15,3 0 128 0,2 1 0 0,2 0 0 16,2-2-160-16,2 1 160 0,3 4-128 0,3-5 128 16,-1 2-128-16,2-6 128 0,4 1-128 0,0-5 128 15,-1 3 0-15,4-2-128 0,-1-5 128 0,2 2 0 16,-1-4 0-16,0 0 0 0,-1-4 0 0,-1-1 0 16,0-1 0-16,0-1 0 0,-1-1 0 0,0-1 128 0,-1-1-128 15,0-3 192-15,-2 2-64 0,-1-2 0 16,-2-2 0-16,-1 0 0 0,-1-2 0 0,-1 0 0 0,-2 2-128 15,-2-4 144-15,-2 1-144 0,-2 4 160 0,-1 1-160 16,0 4 0-16,0-3 0 0,-2 5 128 0,-2 2-128 0,-1 3 0 16,-1 0 0-16,1 1 0 0,-1 2 0 0,0 2 0 15,0 1 0-15,-1 2 0 0,0 3 0 0,0 3 0 16,0-3 0-16,3 3 0 0,-1 0 0 0,2 0-176 16,2-2 176-16,1 2-128 0,4-2 128 0,2 1 0 15,0-1 0-15,0-10 0 0,0 0 0 0,8 12-128 16,-8-12 128-16,10 8 0 0,-10-8 0 0,14 5 0 15,-2-3 0-15,0-2-128 0,1-1 128 0,-1 0 0 16,-1-6 0-16,1 2 0 0,-2-1 0 0,1-1 0 16,-2 0 0-16,0 0 128 0,0-2-128 0,0-2 0 0,-3 1 0 15,0-1 128-15,-1 1-128 0,-1 1 0 16,-4 0 128-16,2-1-128 0,-1 0 0 0,-1 10 144 0,-4-8-144 0,-1 0 0 16,5 8 128-16,-8-5-128 0,0 1 0 0,-1 4 0 15,-3 2 0-15,2 1 0 0,-1 1 0 0,1 4-144 16,-1-1 144-16,2 2 0 0,0-1-144 0,0-1 144 15,1 1 0-15,2-1 0 0,6-7 0 0,0 0 0 16,0 0-128-16,-4 10 128 0,4-10 0 0,0 0 0 16,0 0 0-16,0 0 0 0,0 0 0 0,10 7 0 15,-10-7 0-15,13 4 0 0,-1-3 0 0,0-2 0 16,-2-2 0-16,2-1 0 0,0 0 0 0,-1-2 0 16,1-1 0-16,0 1 0 0,0-5 0 0,-2 2 0 15,-2 0 0-15,2 1 0 0,1-4 128 0,-1 3-128 16,-1 0 0-16,-3 3 0 0,-4-6 0 0,1 3 128 0,-3 9-128 15,0-8 0-15,0 8 0 0,-4-7 0 0,4 7 0 16,-8-3 0-16,-2-1 0 0,-1 4 0 0,1 0 0 0,1 2 0 16,-2 2 0-16,1 0 0 0,-2-1 0 0,2 1 0 15,-1 1 0-15,1 1 0 0,-1 2 0 0,2-1 0 16,1-3 0-16,8-4 0 0,-8 6 0 0,8-6 0 16,-3 11 0-16,0-1 0 0,3-10 0 0,0 0 0 15,0 13-128-15,1-3 128 0,-1-10 0 0,0 0 0 16,8 11 0-16,1-3 0 0,0-2-128 0,2-3 128 15,-1-2 0-15,2 2 0 0,-2-3 0 0,1 0 0 16,-11 0 0-16,14-3 0 0,-1 1 0 0,0 0 0 16,-1-3 0-16,-3 1 0 0,-9 4 0 0,9-6 128 15,-1-2-128-15,-1 3 0 0,-2-3 128 0,-1 1-128 0,0-3 128 16,-4 10-128-16,-4-11 128 0,1 2-128 0,0 0 128 16,3 9-128-16,-5-10 128 0,-1 2-128 0,-3 0 0 15,-2 1 128-15,1 2-128 0,-2 0 128 0,0 0-128 0,1 2 128 16,-1 1-128-16,-1 0 0 0,0 1 144 0,1 1-144 15,0 1 128-15,2 3-128 0,-2 0 128 0,2-1-128 16,1-2 128-16,1 2-128 0,8-3 128 0,0 0-128 16,-9 6 128-16,9-6-128 0,0 0 128 0,0 0-128 15,-10 7 0-15,10-7 0 0,0 0 0 0,0 0-128 16,0 11-128-16,0-11-32 0,8 12 0 0,0-3 0 16,0-1-1824-16,2 0-352 15,3-2-80-15,2 1-19696 0</inkml:trace>
  <inkml:trace contextRef="#ctx0" brushRef="#br0" timeOffset="54719.679">19543 8513 6447 0,'0'0'576'0,"0"0"-576"0,0 0 0 0,11 2 0 15,-11-2 2048-15,13 0 288 0,3 0 64 0,-4 0 16 16,-12 0-1232-16,0 0-240 0,13 1-48 0,-3-1-16 15,1-2 128-15,-11 2 16 0,10 0 16 0,-10 0 0 16,0 0 112-16,0 0 0 0,0 0 16 0,0 0 0 16,0 0 128-16,0 0 32 0,0 0 0 0,0 0 0 15,0 0-496-15,-8 6-112 0,-2-2-16 0,0 0 0 16,-1 0-368-16,-1-1-80 0,-1 1 0 0,-1 0-16 16,-2-1 16-16,2 3 0 0,0-4 0 0,-2 2 0 15,-2 0 192-15,1 0 64 0,1 0 0 0,2 1 0 16,-1-4 0-16,1 5 16 0,0-2 0 0,2-1 0 15,-1 1-80-15,0-1 0 0,-1 0-16 0,2-1 0 0,0-2 16 16,0-1 0-16,1 0 0 0,2 1 0 0,9 0-112 16,-10 1-16-16,10-1 0 0,0 0 0 0,0 0 0 15,0 0-16-15,0 0 0 0,0 0 0 0,0 0-112 16,11-7-32-16,1 2 0 0,1 1 0 0,1 2-160 0,2-4 0 16,3 3 0-16,-2-4 0 0,0 2 0 0,1 0 0 15,3 2 0-15,-1-1 0 0,-2 0 0 0,0-1 0 16,-1 4 0-16,0-3 0 0,-1 1 0 0,-1 1 0 15,0-1 0-15,-3 0 0 0,-2 2 0 0,-10 1 0 16,0 0 0-16,9-3 0 0,-9 3 0 0,0 0 128 16,0 0-128-16,0 0 128 0,0 0 80 0,0 0 16 15,0 0 0-15,0 0 0 0,0 0 96 0,0 0 32 16,-10-5 0-16,-3 3 0 0,-3 0-112 0,2 2-32 16,-1 0 0-16,-2 2 0 0,-1-1-48 0,-1 1-16 0,-2 0 0 15,1 0 0-15,2 2-144 0,0 0 0 0,-1 0 0 16,2 0 0-16,0 0 0 0,2 1 0 0,-1-1 0 15,2-1 0-15,1-3 0 0,1 0 0 0,0 1 128 0,3 2-128 16,0-2 0-16,9-1 0 0,0 0 0 0,-9 2 128 16,9-2-128-16,0 0 0 0,0 0 144 0,0 0-144 15,0 0 0-15,0 0 0 0,10 2 0 0,2-1 128 16,0-1-128-16,2 0-128 0,2 0 128 0,2 1-192 16,0 2 192-16,3 0 0 0,-3-2-144 0,2 2 144 15,0-1 0-15,0-2 0 0,1 1 0 0,0 2 0 16,0 0 0-16,-3-1 0 0,-3 0 0 0,-2-2 0 15,-2 0 0-15,1 2 0 0,0-2 0 0,-12 0 0 16,0 0 0-16,0 0 0 0,0 0 0 0,0 0 0 0,0 0 0 16,0 0 0-16,0 0 176 0,0 0-176 0,0 0 160 15,-9-2-160-15,0 0 160 0,-1 1-160 0,1 0 176 16,-2 1-176-16,-4 0 192 0,1 1-192 0,0 0 224 0,1 3-64 16,-2-3-16-16,1 2 0 0,-2 0 0 0,1-1 0 15,-2 2 0-15,1 0 0 0,0 3-144 0,1-3 0 16,0-1 0-16,1 3 0 0,0-4 0 0,-1 2 0 15,1-3 0-15,2 2 0 0,2 0 0 0,1-2 0 16,0 0 0-16,9-1 0 0,0 0 0 0,0 0 0 16,0 0 0-16,0 0 128 0,0 0-128 0,0 0 0 15,0 0 0-15,0 0 0 0,0 0 0 0,0 0 128 16,0 0-128-16,0 0 0 0,0 0 0 0,0 0 0 16,11 0 0-16,-11 0 0 0,12 2 0 0,-2-2 0 0,-10 0 0 15,13 0 0-15,-2-2 0 0,-1 2 0 0,2-1 0 16,0-2 0-16,0 1 0 0,3-1 0 15,0-3 128-15,1 2-128 0,3-1 0 0,2-2 0 0,1 1 0 0,3-2 128 16,2 1-128-16,0-2 0 0,-2 1 0 0,0 3 0 16,-3 2 0-16,-1-1 0 0,-2 1 0 0,-2 0 0 15,-4 2 0-15,-2 1 0 0,-11 0 0 0,0 0 0 16,0 0 0-16,0 0 0 0,0 0 0 0,0 0 0 16,0 0 0-16,-11 0 0 0,0 0 0 0,-4 0 0 15,-2 0-128-15,-1 0 128 0,0 0 0 0,-2 2 0 16,-1 2 0-16,1 0 0 0,-3-1 0 0,4-1 0 15,-2 0 0-15,1 0 0 0,2 0 0 0,3 0 0 0,0-1 0 16,2 1-144-16,0-1 144 0,1-1-160 16,1 0-1760-16,-1 0-336 0,3 0-80 15,1-1-17824-15</inkml:trace>
  <inkml:trace contextRef="#ctx0" brushRef="#br1" timeOffset="64619.82">22240 10857 2751 0,'0'0'256'0,"0"0"-256"0,8-6 0 0,1 1 0 15,1-1 3424-15,0 0 640 0,-10 6 128 0,0 0 32 16,5-7-3184-16,-5 7-624 0,0 0-128 0,5-7-32 16,-5 7 288-16,0 0 48 0,0 0 16 0,0 0 0 15,-8-6 544-15,8 6 128 0,0 0 0 0,-6-4 16 16,-6 2-160-16,0 2-48 0,2 4 0 0,-2-2 0 16,0 0-192-16,1 2-64 0,-1 1 0 0,-1-2 0 15,1 2-304-15,-2 2-64 0,-3-1-16 0,1 3 0 16,2-2-256-16,-1 3-48 0,-1 1-16 0,-1-1 0 15,1 2-128-15,2 0 192 0,-1 2-192 0,2 0 192 0,-1 1-192 0,1 3 0 16,1 0 0-16,0 0 128 0,1 1-128 16,2 2 0-16,1 2 0 0,1 0 0 0,1-4 0 0,2-1 0 15,2 0 0-15,2-2 0 0,0-3 0 16,3-1 128-16,2-2-128 0,2 0 0 0,2-3 0 0,0 0 0 16,-9-7 128-16,12 6-128 0,0-1 0 0,-1 0 0 15,1-3 0-15,1-1 128 0,1-1-128 0,1-1 0 16,-2-1 144-16,0-3-144 0,1 0 144 0,2 0-144 15,-1 0 192-15,1-2-192 0,-2-1 192 0,2 0-192 16,1-5 192-16,-1 3-192 0,-3-2 128 0,1 2-128 16,-1-2 0-16,0 3 0 0,-1-4 144 0,-2 0-144 15,-2-1 0-15,2 0 144 0,1 1-16 0,-5 0 0 16,-3 2 0-16,1-1 0 0,1-1 128 0,-2 0 32 16,-5 0 0-16,1-2 0 0,0 1 16 0,0 1 0 0,-1 1 0 15,0-1 0-15,-2-1 64 0,0 1 16 0,0 0 0 16,-1 1 0-16,-3 2-208 0,1-1-48 0,0 2 0 0,-3 1 0 15,0 2 16-15,1 1 0 0,1 1 0 0,-1 1 0 16,-2 2-144-16,1 1 128 0,1-3-128 0,0 3 128 16,0-1-272-16,0 1-64 0,-2 1-16 0,2 2 0 31,0-1-336-31,-2 2-64 0,0 2-16 0,-1-1 0 16,0 0-1616-16,1-1-336 0,-1 0-64 0,1-3-7216 0,2 2-1456 0</inkml:trace>
  <inkml:trace contextRef="#ctx0" brushRef="#br1" timeOffset="65811.104">21187 10514 1839 0,'0'0'0'0,"0"0"160"0,0 0-160 0,0 0 0 0,4-11 0 0,0 4 0 15,-2 0 4064-15,-2 7 784 0,0 0 144 0,0 0 48 16,4-12-3520-16,0 3-704 0,-4 9-144 0,0 0-32 15,1-10-160-15,-1 10-32 0,0 0-16 0,2-11 0 16,-2 11 96-16,0 0 32 0,-4-9 0 0,4 9 0 0,0 0-112 16,0 0 0-16,-12-4-16 0,3 4 0 0,9 0-80 0,-12 0-16 15,-1 2 0-15,3 1 0 0,0 0 0 16,3 1 0-16,-1 0 0 0,0 1 0 0,-1 2 64 0,2-1 16 16,1 1 0-16,-2 0 0 0,-2 1-160 0,0 3-48 15,3-3 0-15,-2 5 0 0,-2 4-208 0,2-1 0 16,1-1 128-16,2-1-128 0,-1 1 0 0,1-4 0 15,-1 0 0-15,3-1 0 0,2 1 0 0,2-11 0 16,-3 11 0-16,3 0 0 0,0-11 144 0,5 9-16 16,-5-9 0-16,8 8 0 0,0-2-128 0,2 1 128 15,1-5-128-15,0 1 128 0,2-2-128 0,3-1 0 16,1-1 0-16,1-2 0 0,2-1 0 0,-1 2 0 16,1-3 0-16,1 1-176 0,1 0 176 0,0-1 0 0,-2-3 0 15,1 1 0-15,-1 3 0 0,1-1 144 0,-2 0-144 16,-1-2 0-16,0 1 304 0,0-1-48 0,-1 1-16 15,-1-3 0-15,-2 0 192 0,-1 1 32 0,-1 0 16 0,-2-4 0 16,0-5-224-16,-3 3-64 0,1 1 0 0,-1 1 0 16,-3 0-64-16,-2 1 0 0,0-1-128 0,-2 0 192 15,-3-1 64-15,-2 0 0 0,-2 0 0 0,-1 1 0 16,-1 2 96-16,-1-1 32 0,-2 1 0 0,-2 2 0 16,-3-1-144-16,0 3-32 0,-3 0 0 0,2 4 0 15,-3-1-608 1,-1 3-128-16,-1 0-32 0,-2 4 0 0,-1 1-2032 15,1 2-416-15,3-2-64 0,3 1-6224 0,3 0-1248 0</inkml:trace>
  <inkml:trace contextRef="#ctx0" brushRef="#br1" timeOffset="66583.981">20279 11625 2751 0,'-4'-10'256'0,"1"4"-256"0,-4 1 0 0,7 5 0 15,-7-3 4432-15,7 3 848 0,-7 0 160 0,7 0 48 0,-9-4-3888 0,1 3-784 16,-1 3-160-16,9-2-16 0,-10 3-416 0,10-3-80 16,-11 8-16-16,0 0 0 0,0-2-128 0,-1 2 0 15,1-4 0-15,-2 5 0 0,-1 0 432 0,0 2 48 16,-2 2 16-16,0 2 0 0,1 1-160 0,0 1-16 15,2 1-16-15,0 0 0 0,2-1-304 0,1 2 0 16,3-4 128-16,1 1-128 0,3-3 0 0,1 0 160 16,2-1-160-16,4-1 128 0,1 1 176 0,3 1 16 15,1-2 16-15,2 0 0 0,0 1-336 0,4 1 0 16,2 0 0-16,1-4 128 0,0-1-128 0,4 0 0 16,3-2 0-16,0 0 0 0,-2-5 0 0,1 2 0 15,-1-5 0-15,-2 0 0 0,-1-2 0 0,-2-1 144 16,-1-2-16-16,-1 1-128 0,-3-2 400 0,-2-1-16 0,0-1-16 15,-1-1 0-15,2-4 320 0,-2 1 64 16,-2-3 16-16,0 0 0 0,-1 0-128 0,-1 0-32 0,-1 2 0 0,-1-5 0 16,-2 0-416-16,0 0-192 0,1-5 160 0,-3 4-160 15,-2 1 0-15,1-3 128 0,-1-4-128 16,-2 2 0-16,0 7 0 0,-2-1 0 0,1 4-192 0,-3 0 192 16,-1 4-128-16,0 0 128 0,0 2 0 0,-1 3 0 15,-2 0 0-15,0 1 0 0,0 1 0 0,1 2 0 16,-2 0-208-16,-2 4-48 0,0 0 0 0,-1 2 0 15,2 1-384 1,-1 1-64-16,2-5-32 0,2 0 0 0,0-1-288 0,2 0-48 0,0 0-16 16,9 0 0-16,0 0 240 0,0 0 32 0,-8-1 16 15,8 1-7264-15,-9-4-1472 0</inkml:trace>
  <inkml:trace contextRef="#ctx0" brushRef="#br1" timeOffset="67675.86">21195 12050 22287 0,'0'0'976'0,"0"0"224"0,0 0-960 0,0 0-240 0,0 0 0 0,0 0 0 16,0 0 336-16,9-6 32 0,-2 0 0 0,-7 6 0 16,0 0-368-16,0 0 0 0,6-9 0 0,-6 9 0 0,0 0 0 0,0 0 224 15,0 0-32-15,-8-6 0 0,8 6 784 0,-13-1 160 16,-4 4 16-16,-1 2 16 0,-1 2-464 0,-1 2-80 15,-3 1-32-15,1 6 0 0,-1 2-592 0,-1 7 0 16,3 5 0-16,2 1 0 0,-2 0 0 0,3-1 0 16,1-4-128-16,4-1 128 0,1-1 0 0,3-2 0 15,1-1 0-15,3-3 0 0,1 0 272 0,4-2 48 16,4-2 0-16,1-2 0 0,2 0-192 0,2-1-128 16,0-4 192-16,3-1-192 0,2-2 0 0,2 0 0 15,-1-3-240-15,3 1 80 0,2-2 160 0,1-3 0 16,1-1 160-16,3 0-160 0,2-2 144 0,2-1-144 15,2-1 128-15,0 1-128 0,1-1 160 0,-1-3-160 0,-2 2 192 16,-3-1-192-16,-1-1 416 0,-3 2-32 0,-1-5 0 16,-2 1 0-16,-2-1 272 0,-3 1 48 0,-2-2 16 0,-1 1 0 15,-2-3-16-15,-1 1 0 0,-1-2 0 16,0 2 0-16,-3 2-32 0,-2 0-16 0,-3 1 0 0,-2-3 0 16,0-2-304-16,-1 1-64 0,-2 2-16 15,0 4 0-15,-3-1-272 0,-3 2-176 0,-1 0 32 0,-1 5 0 16,-1-1-512-1,0 0-112-15,-2 0 0 0,-2 1-16 0,-1 0-2368 16,-1 1-480-16</inkml:trace>
  <inkml:trace contextRef="#ctx0" brushRef="#br1" timeOffset="69050.981">18607 11127 15375 0,'0'0'672'0,"-6"-8"160"0,6 8-672 0,-6-9-160 15,-2-1 0-15,2 0 0 0,0 3-192 0,1 2-64 16,-4 0 0-16,3 1-16 16,6 4-1328-16,-11-4-256 0,-3-1-48 0,2-1-16 15,3 0 896-15,0 2 192 0,0 4 16 0,-2-2 16 0,-1-1 2720 0,2 1 528 16,10 2 112-16,-12-4 32 0,-2-2-288 0,1 4-64 0,1-1-16 0,0 2 0 16,1 1-1136-16,-1 1-208 0,0 6-48 0,1 1-16 15,-3-1-816-15,1 6 0 0,0 7-192 0,2 1 48 31,-1-2-624-31,2 2-112 0,0 1-16 0,1 4-16 16,-1 4 16-16,1-3 16 0,0-1 0 0,1-2 0 0,4 0 496 0,1-2 112 0,1-1 16 16,0 0 0-16,2 0 1152 0,2-2 256 0,-1-1 32 0,3-1 16 15,2-1-384-15,2-2-80 0,3-2-16 0,2-2 0 16,1-2-384-16,2-2-80 0,-1-4 0 0,4 2-16 16,1-3-96-16,3 1-16 0,0-4 0 0,2 1 0 15,0-3-128-15,-1 2 0 0,1-4 0 0,1 2 0 0,2-1 0 16,-2 0 160-16,-2-2-160 0,1 1 160 0,-1-3 272 15,-2 2 48-15,-3 1 16 0,1-2 0 0,-3-1 208 0,-1 1 64 16,-2 1 0-16,-1-3 0 0,-1 0-144 0,-3 1-32 16,-1-1 0-16,-3 1 0 0,-1-1 48 0,-2-1 16 15,0-2 0-15,-5 0 0 0,-2-1-240 0,-2 0-48 16,-1-2-16-16,-1-1 0 0,-1 0-64 0,-1 1-16 16,-2 0 0-16,0 0 0 0,0 2-272 0,-2 0-224 15,-4 1 32-15,3 4 16 16,-1 3-576-16,-2 2-112 0,1 1-32 0,1 2 0 15,3 1-960-15,-1-1-192 0,0 1-32 0,2 1-16 16,1 0-1472-16,2-1-288 0</inkml:trace>
  <inkml:trace contextRef="#ctx0" brushRef="#br1" timeOffset="69919.811">17369 10445 6447 0,'0'0'576'0,"0"0"-576"15,0 0 0-15,6-11 0 0,1 2 2816 0,0 1 464 16,-7 8 96-16,8-9 16 0,0 3-2176 0,-1 0-416 16,-7 6-96-16,10-5 0 0,-4-5-560 0,1 2-144 0,-1 1 0 15,-6 7 0-15,8-7 128 0,0-1-128 16,0-1 160-16,-1 2-160 0,1-1 464 0,-8 8 0 16,4-10 0-16,-4 10 0 0,4-11 368 0,-4 11 80 0,-1-7 16 0,1 7 0 15,-3-11-96-15,-1 5-32 0,-4-1 0 0,8 7 0 16,0 0-480-16,0 0-80 0,-7-5-32 0,7 5 0 15,-10-5-208-15,3 2 0 0,7 3 128 0,-9-4-128 16,9 4 256-16,-11-1 0 0,1 1 0 0,10 0 0 16,-9-3 16-16,9 3 16 0,0 0 0 0,-11-1 0 15,-2-2-32-15,3 2-16 0,10 1 0 0,-11-1 0 16,1 0-240-16,-1 2 128 0,0 1-128 0,-1 4 0 16,0 0 0-16,0 2 0 0,1 1 0 0,-1 3 0 15,0 0 0-15,2 1-160 0,-1 0 160 0,4 0-128 16,1 0 128-16,2 0 0 0,-1 0 0 0,4 1 0 15,0-1 0-15,3 0 0 0,2 0 0 0,1-1 0 0,-5-12 128 16,11 14-128-16,0-1 160 0,3-2-160 0,-1-5 176 16,2 1-176-16,1-1 192 0,3 5-192 0,2-1 0 0,1-1 0 15,1 2 0-15,1-1 0 0,2 1 0 16,1-2 0-16,-1-1 0 0,1-2 0 0,0-1 0 16,-1-2 0-16,-3-3 0 0,-4-1 0 0,-1-2 0 0,-2-2 0 15,-3 0 144-15,0-6-144 0,-2-6 624 0,-1 0 16 16,-2-1 16-16,1 1 0 0,-1 0 32 0,-2-1 0 15,2 0 0-15,-3-2 0 0,1-1-432 0,-4 0-64 16,-2 0-32-16,0 1 0 0,0-4-160 0,-1 3 0 16,-2-1 0-16,1 1 0 0,-2 2 0 0,-2-3 128 15,-1 1-128-15,-1 0 0 0,-1 3 0 0,-3 1 0 16,-1-4 0-16,0 1 0 0,1 1 0 0,-1-1-144 16,-3 4 144-16,1 3 0 0,-3 3 0 0,1 3-128 0,0 2 128 15,-2 1 0-15,2 2-320 0,1 3-16 0,-3 2 0 16,5 2 0-1,2 0-640-15,0 3-128 0,1 4-32 0,-2-3-9344 0,-2 2-1872 0</inkml:trace>
  <inkml:trace contextRef="#ctx0" brushRef="#br1" timeOffset="71056.379">18382 9689 2751 0,'0'0'256'0,"0"0"-256"16,0 0 0-16,0 0 0 0,0 0 1280 0,-1-10 192 15,1 10 64-15,-1-9 0 0,1 9-1008 0,0-9-192 16,1-1-32-16,-1 1-16 0,0 9-160 0,-1-10-128 16,-2 3 192-16,3 7-192 0,0 0 176 0,0 0-176 15,0 0 160-15,0 0-160 0,0 0 0 0,0 0 0 0,0 0 0 0,0 0-160 16,0-8 544-16,0 8 128 0,0 0 0 0,0 0 16 15,0 0 976-15,5-7 192 0,-5 7 32 0,6-8 16 16,-2 2-608-16,1-2-128 0,0 0-32 0,-5 8 0 16,6-6-336-16,-6 6-64 0,6-8 0 0,-6 8-16 15,2-10-208-15,0 3-32 0,-2 7-16 0,0 0 0 16,0 0-304-16,0 0 0 0,-4-5 0 0,4 5 0 16,-6-7 0-16,0 5 0 0,6 2-176 0,-9-2 176 15,0 2 0-15,0-2 0 0,-1-2 192 0,1 3-48 16,-2 2 400-16,1 3 80 0,0-3 16 0,1 3 0 15,0 0-48-15,0 1 0 0,-2-1 0 0,1 1 0 0,-1 0-336 16,2 2-64-16,0-1 0 0,0 4-16 16,1 1-176-16,2 1 0 0,0 0 0 0,1 3-176 0,-1 1 48 0,-1 5 0 15,3-1 0-15,0 3 0 0,0-3 128 0,3-1-192 16,1 1 192-16,4 1-192 0,4-5 32 0,0 1 0 16,-2-1 0-16,2-3 0 0,0-2 32 0,2-4 0 15,3 0 0-15,2-2 0 0,-1-1-128 0,2 0 0 16,1-2-16-16,1-2 0 0,-1-3 272 0,0-3 192 15,-2 0-16-15,4-1-16 0,0 0 208 0,1-4 32 16,-2 1 16-16,0-3 0 0,-1-3-80 0,-2 2-16 16,-4-1 0-16,1 0 0 0,0-4-48 0,-2 0-16 15,-1-1 0-15,-2 2 0 0,-3 1-128 0,-2-1-128 16,-2-3 192-16,-2 1-192 0,-2 3 160 0,0-2-160 16,0 2 128-16,0-1-128 0,-1 1 256 0,-4-1-48 0,-4 1 0 15,-2 1 0-15,2-1-32 0,0 5-16 0,2 4 0 16,-2-2 0-16,-4 0-160 0,0 3-224 0,2 2 48 0,2 2 16 31,0 2-864-31,2 1-160 0,-1 3-32 0,1 0-7552 0,1 1-1520 0</inkml:trace>
  <inkml:trace contextRef="#ctx0" brushRef="#br1" timeOffset="86297.401">20252 8472 1839 0,'0'0'160'0,"0"0"-160"16,0-6 0-16,0-5 0 0,0-3 4112 0,0 3 800 15,0 4 144-15,0-3 48 0,3 1-2992 0,-1 0-608 16,1-3-112-16,1 5-32 0,0 0-544 0,0 1-112 16,-1-1-32-16,1-3 0 0,0 1-672 0,0-3 0 15,-1 3 0-15,-3 9 0 16,5-9-2176-16,-5 9-384 0,4-16-64 0,-4 16 0 0</inkml:trace>
  <inkml:trace contextRef="#ctx0" brushRef="#br1" timeOffset="86607.62">20388 8128 11055 0,'0'0'480'0,"0"0"112"0,0 0-464 0,0 0-128 0,-6-5 0 0,6 5 0 15,0 0 4912-15,0 0 960 0,0 0 192 0,0 0 32 16,-1-9-4880-16,1 9-960 0,5-12-256 0,-1 3 0 15,-1 1-240-15,-3 8-80 0,5-9-32 0,-1-2 0 32,0-2-688-32,-2 0-144 0,-2 2-32 0,2 0 0 15,0 1 496-15,-2-1 80 0,-1 3 32 0,0-2 0 0,1 10 224 0,-3-8 32 0,3 8 16 0,-4-5 0 32,4 5-192-32,-6-7-48 0,-1 5 0 0,7 2 0 0,0 0 96 15,-9 2 16-15,9-2 0 0,0 0 0 0,-9 2 288 0,9-2 176 0,0 0-192 0,0 0 192 16,0 0 464-16,0 0 208 0,0 0 32 0,0 0 16 15,-4-5 176-15,4 5 16 0,0 0 16 0,-3-8 0 0,3 8 96 0,-2-8 32 16,-1 1 0-16,3 7 0 0,0 0-224 0,0-7-32 16,-1-1-16-16,0 1 0 0,-1 1-384 0,2 6-80 15,0 0 0-15,0 0-16 16,0 0-1136-16,0 0-240 0,0 0-32 0,0 0-12704 0</inkml:trace>
  <inkml:trace contextRef="#ctx0" brushRef="#br1" timeOffset="87927.442">20265 7557 6447 0,'0'0'576'0,"0"0"-576"0,0 0 0 0,0 0 0 16,0 0 2496-16,0 0 384 0,0 0 64 0,0 0 32 15,0 0-2144-15,10 1-448 0,-10-1-64 0,0 0-8240 16</inkml:trace>
  <inkml:trace contextRef="#ctx0" brushRef="#br1" timeOffset="92656.045">20677 7665 1839 0,'0'0'0'0,"0"0"160"0,0 0-160 0,0 0 0 0,0 0 0 0,3-9 0 16,-5 0 3488-16,2 2 672 0,0-2 128 0,0 9 16 15,0-9-2208-15,0 1-448 0,-1 0-96 0,1 8-16 16,-3-9-512-16,3 9-96 0,-5-6-32 0,5 6 0 0,-6-7-64 15,6 7-32-15,0 0 0 0,0 0 0 0,0 0-32 0,0 0 0 16,0 0 0-16,0 0 0 0,0 0-320 0,-2 13-64 16,2-13 0-16,3 11-16 0,-3-1 416 0,0-10 96 15,3 11 16-15,0 0 0 0,4-2-32 0,-3-1 0 16,-4-8 0-16,0 0 0 0,0 0-256 0,0 11-48 16,-1-2-16-16,-2 0 0 0,3-9-96 0,-5 13 0 15,-3-1-16-15,0 0 0 0,0-2-224 0,2 2-32 16,1-1-16-16,-2 2 0 0,-2-3-160 0,5 0 0 15,3 0 0-15,1-10 0 0,0 0 0 0,0 0 0 16,1 12 0-16,2-1 0 0,-3-11 128 0,0 0-128 16,0 0 0-16,0 0 128 0,0 0-128 0,0 0 128 15,0 0-128-15,11 1 128 0,-11-1 80 0,11-1 16 16,-11 1 0-16,10-10 0 0,1 0 96 0,-5 1 0 0,-3-4 16 16,-1 2 0-16,1 5-336 0,-3 6 144 0,1-11-144 15,-1 11 0-15,0-10 0 0,0 10 0 0,0 0 0 0,0 0 0 16,0 0 0-16,0 0 0 0,0 0 0 0,0 0 0 15,0 0-160-15,0 0 160 0,0 0-160 0,0 0 160 16,0 0 0-16,7-6 0 0,-7 6-128 0,0 0 128 16,9-6 0-16,-9 6 192 0,8-4-48 0,-8 4 0 15,0 0 160-15,0 0 16 0,6-6 16 0,-6 6 0 16,0 0-144-16,0 0-48 0,0 0 0 0,0 0 0 16,0 0-144-16,0 0 0 0,0 0-160 0,0 0 160 15,0 0-416-15,0 0 16 0,0 0 0 0,0 0 0 16,0 0-1824-16,5 8-352 0,-5-8-80 15</inkml:trace>
  <inkml:trace contextRef="#ctx0" brushRef="#br1" timeOffset="93648.125">20663 7522 27519 0,'0'0'1216'0,"0"0"256"0,-8-4-1168 0,1-1-304 0,2 1 0 0,5 4 0 0,-4-8 1632 16,0 1 272-16,0 1 48 0,4 6 16 0,4-9-928 0,0 1-176 16,-1-1-32-16,2 2-16 0,1 1-512 0,2 2-112 15,-8 4 0-15,8-7-16 0,-8 7-176 0,0 0 128 16,11-5-128-16,-11 5 128 0,0 0 144 0,0 0 32 16,14 3 0-16,-2 6 0 0,-5 5 192 0,-1 2 32 15,-4 3 16-15,1 1 0 0,-1 5 224 0,0 3 64 16,-2 0 0-16,-2 2 0 0,0 0-432 0,-2 0-80 15,-4-2 0-15,0 2-16 0,2 2-96 0,-1 0-16 16,-1 3 0-16,2-5 0 0,-1-3-64 0,1-3-128 16,-1-2 176-16,2-1-176 0,0 1 144 0,2-5-144 15,2 0 0-15,0-1 144 0,-3-3-144 0,4 1 0 16,4-2 144-16,0-1-144 0,-4-11 0 0,6 10 0 16,3-2 0-16,2-3-128 15,-2-1-832-15,3-1-176 0,2-6-16 0,2-1-16 16,1-3-2128-16,2-4-416 0,1-1-96 0</inkml:trace>
  <inkml:trace contextRef="#ctx0" brushRef="#br1" timeOffset="94493.06">22162 6942 11055 0,'-5'-11'976'0,"1"-2"-784"16,1-1-192-16,2-4 0 0,-2-6 1600 0,2 2 288 15,0 4 48-15,-1 5 16 0,0 0-1696 0,0 2-256 16,2 5-192-16,0 6 16 0,-1-11-80 0,-1 2-32 15,-2-1 0-15,4 10 0 0,0 0 464 0,-3-11 80 16,0 2 32-16,3 9 0 0,-1-9 880 0,1 9 176 16,-1-10 48-16,1 10 0 0,0 0 208 0,0 0 32 15,0 0 16-15,0 0 0 0,0 0-192 0,0 0-48 16,0 0 0-16,0 0 0 0,-2 10-144 0,2 2-48 16,3 2 0-16,-3 4 0 0,-1 3-224 0,-1 0-48 15,1 4-16-15,0 0 0 0,0-1-496 0,-1 0-112 16,0-2 0-16,-1 0-16 0,0-1-304 0,1-1 128 0,-1-2-128 15,2-1 0-15,0-3 128 0,-1 2-128 0,1-3 0 16,0 1 0-16,1-1 0 0,-2 4 0 0,1-1-208 16,-2 1 80-16,0-2-224 0,-1 4-32 0,0-1-16 0,1 3 0 15,1 0 80-15,0-2 32 0,2 1 0 0,2-5 0 32,0-6-352-32,-2-9-80 0,9 7-16 0,3-3-10592 0,2-3-2112 0</inkml:trace>
  <inkml:trace contextRef="#ctx0" brushRef="#br1" timeOffset="95151.909">23759 7042 3679 0,'0'0'320'0,"0"0"-320"15,0 0 0-15,0 0 0 0,0 0 4032 16,0 0 720-16,0 0 160 0,0 0 16 0,0 0-1872 0,-4 13-384 16,0 0-80-16,0 3-16 0,2-2-912 0,-2 3-192 15,-2 1-48-15,1 2 0 0,0-1-880 0,0 2-176 16,0 0-48-16,-1 0 0 0,0 0-320 0,-3-2 0 16,0 5 0-16,1-1 0 0,1 5 0 0,-1-4 0 15,1-3 0-15,-1-1-128 16,-1-2-512-16,1-2-80 0,0-3-32 0,3 0-9696 15,1-4-1952-15</inkml:trace>
  <inkml:trace contextRef="#ctx0" brushRef="#br1" timeOffset="95620.941">22205 8127 26719 0,'0'0'1184'0,"-4"11"240"0,-3 0-1136 0,0 2-288 0,1 4 0 0,-3 2 0 16,-2 4 3776-16,0 1 688 0,3 2 144 0,-1 3 16 16,-1-3-3696-16,-1 5-736 0,1 5-192 0,1-2 0 31,1-2-400-31,0-5-112 0,0 0-32 0,2-4 0 16,1-1-1232-16,2-4-240 0,3-3-48 0,3-3-8976 0,-3-12-1792 0</inkml:trace>
  <inkml:trace contextRef="#ctx0" brushRef="#br1" timeOffset="96354.778">23948 8681 38527 0,'-17'14'1712'0,"5"-1"336"0,-3 5-1632 0,-1 1-416 16,-2-1 0-16,1 3 0 0,1-3 1040 0,3 2 128 15,0-4 32-15,1-1 0 0,2-2-1040 0,1 0-160 16,0 1 0-16,1-5-192 15,1-2-480-15,7-7-96 0,-6 8 0 0,6-8-16 16,-3 9-224-16,3-9-32 0,2 12-16 0,3 1 0 16,3 2-288-16,-1 2-64 0,0-1-16 0,2 1 0 15,1 1 112-15,2 0 32 0,1 1 0 0,2-1 0 16,-1-5-672-16,2-7-128 0,6 1-32 0,5-6 0 0</inkml:trace>
  <inkml:trace contextRef="#ctx0" brushRef="#br1" timeOffset="96751.905">25690 7601 8287 0,'-7'13'368'0,"1"-4"80"0,-2 2-448 0,-3 2 0 16,0 0 0-16,-1 6 0 0,2 5 8512 0,0 2 1632 0,3 1 320 0,1 1 64 16,1 0-8480-16,3 2-1680 0,-1-2-368 0,0-1 0 31,1-1-1680-31,0-1-304 0,2-1-64 0,2-1-16 16,-2-5-1488-16,0 0-288 0</inkml:trace>
  <inkml:trace contextRef="#ctx0" brushRef="#br1" timeOffset="98242.442">19442 8535 6447 0,'16'-2'576'0,"2"-1"-576"0,2-3 0 0,-1 0 0 16,0-2 2560-16,0 0 416 0,-1 2 80 0,-2-4 16 16,-2 3-2208-16,1 0-432 0,-2 2-96 0,0 0-16 15,-3-3-320-15,-1-1 0 0,-2 0 0 0,-2 0 0 16,-5 9 0-16,0 0 0 0,0 0 0 0,0 0 0 16,0 0 0-16,0 0 176 0,-12-4-48 0,-1 4 0 15,-1 0 128-15,0 2 32 0,-1 5 0 0,-4-1 0 16,-5-2 192-16,0 1 32 0,-1 1 16 0,0 0 0 0,-1 1 112 15,1-1 32-15,2-1 0 0,0-1 0 16,3-1-288-16,-3-1-48 0,4 1-16 0,1 0 0 0,1-2-176 16,0 2-144-16,1-1 192 0,3 2-192 0,1-1 160 0,2-2-160 15,1 2 128-15,9-3-128 0,-9 2 0 0,9-2 0 16,0 0-144-16,-6 7 144 0,6-7-416 0,0 0 32 16,3 12 0-16,4-2 0 15,2-2-336-15,2-4-64 0,2-2-16 0,3 1 0 16,1-1-144-16,3 0-16 0,0-2-16 0,3-2 0 15,0 0 256-15,1-2 48 0,0 0 16 0,1 1 0 0,1 0 656 16,0 0 256-16,-1 2-16 0,0-3 0 0,0-1 528 0,-3 1 96 16,-3 0 32-16,0 2 0 0,-1 1 144 0,-3 0 48 15,-2-1 0-15,-2 2 0 0,-11 0-352 0,0 0-64 16,10 2-16-16,-10-2 0 0,0 0-656 0,0 0-144 16,0 0-32-16,0 0-11200 0</inkml:trace>
  <inkml:trace contextRef="#ctx0" brushRef="#br2" timeOffset="114189.802">15192 10230 10127 0,'0'0'896'0,"0"0"-704"0,0 0-192 0,0 0 0 0,0 0 1344 0,8-7 256 15,-8 7 32-15,10-4 16 0,4-1-1344 0,-4 1-304 16,-2-3 0-16,0 2 0 0,-1-1 0 0,3 1 0 16,-1 1 0-16,0-3 0 0,1 3 0 0,1-1 0 15,0-3 0-15,2-1 0 0,2 0 0 0,-2 0 0 16,1-2 0-16,3 1 0 0,1-2 272 0,3-6-16 16,1-7-16-16,3 0 0 0,0 1-16 0,1-1 0 15,3 1 0-15,2-2 0 0,4-1 128 0,3 0 32 16,1-5 0-16,5 2 0 0,6-1-160 0,1-2-32 15,-2-1 0-15,2-2 0 0,0 2-192 0,1-5 0 16,3-8 128-16,2-1-128 0,2-2 0 0,4 3 0 0,2 2 128 16,1 2-128-16,-1-2 192 0,-1-2 0 0,-1 2 0 0,5-5 0 15,3-6-16-15,5 1-16 0,3-2 0 0,0 2 0 16,0 2-160-16,1 1 0 0,-1-3 0 0,7 0 0 16,3-2 0-16,1-4 0 0,-3-6 0 0,1 3 0 15,0 3 0-15,4 1 0 0,3 0 0 0,-1 3 0 16,-3 2 0-16,1-3 0 0,1-5 0 0,2-3 0 15,2 0 160-15,-2-1-160 0,-4 4 192 0,2 0-192 16,-3 0 592-16,3-2 16 0,5-4 0 0,-5 1 0 16,-5-3-224-16,5 3-32 0,2 1-16 0,0 3 0 15,1 2-176-15,-4-1-32 0,-3-2-128 0,5-3 192 16,3-3-192-16,1 0 144 0,-4 6-144 0,-3 1 128 16,-3 4-128-16,0-1 0 0,2-3 0 0,2 0 128 15,-1-1-128-15,-4 5 0 0,-5 1 0 0,2 3 0 16,3 2 0-16,-1-1 0 0,0 1 0 0,-4-2 0 0,-5-1 0 0,0 1 0 15,1 5-144-15,-1 4 144 16,-1 3-448-16,-2 1-16 0,-1 0-16 0,-5 4-6816 16,-7 2-1376-16</inkml:trace>
  <inkml:trace contextRef="#ctx0" brushRef="#br2" timeOffset="116158.004">20964 6163 9039 0,'0'0'384'0,"0"0"112"0,0 0-496 0,0 0 0 15,0 0 0-15,0 0 0 0,0 0 496 0,0 0 0 16,0 0 0-16,10-5 0 0,-1 2-144 0,0-2-32 0,-1 0 0 16,1 2 0-16,1-2 288 0,0 1 48 15,0 0 16-15,1 0 0 0,-1-1-112 0,2 0-32 0,1-1 0 16,0-1 0-16,0-2-208 0,1 0-32 0,3 1-16 15,3-4 0-15,1 0-64 0,0-1-16 0,-2 0 0 0,2-4 0 16,1 0 128-16,2 1 32 0,-2-4 0 0,3 0 0 16,2 1 192-16,-1-2 32 0,-1-1 16 0,2-4 0 15,5-6-128-15,0 2-16 0,2 2-16 0,3 0 0 16,0 1-112-16,6 0 0 0,4-1-16 0,0 1 0 16,0-2-96-16,1-1-16 0,3 0 0 0,-1-4 0 15,-2 0 32-15,4-1 0 0,4-4 0 0,3-4 0 16,0-2-80-16,4 0-16 0,5-3 0 0,-3 5 0 15,-2 1-128-15,0 0 0 0,-2-2 0 0,7-1 0 16,5-1 0-16,1-1 0 0,-1 0 0 0,-1-4 0 0,-1-1 0 16,0 0 0-16,-2 2 0 0,5 3 0 0,6 0 0 0,-3-1 0 15,-4 1 0-15,-2 0 0 0,-2 0 0 0,3-2 0 16,4-7 0-16,-1 0 0 0,2 5 0 0,-1 3 0 16,-3 2 0-16,-1 2 0 0,-1 1 128 0,2-2-128 15,6 0 0-15,-4 2 128 0,-4 1-128 0,-4 0-176 16,-3-3 48-16,-2 4-7568 15,-4 5-1520-15</inkml:trace>
  <inkml:trace contextRef="#ctx0" brushRef="#br2" timeOffset="118090.863">20026 14263 6447 0,'10'-15'272'0,"-3"7"80"0,5 0-352 0,1 0 0 0,1-5 0 0,3 0 0 15,6-3 2048-15,1-2 352 0,2-3 64 0,3-1 16 16,1-1-1520-16,1-2-288 0,1-2-64 0,2-1-16 15,3 1-288-15,1-2-64 0,3 0-16 0,3-4 0 16,3-5-224-16,4-5 144 0,2-2-144 0,3 1 128 16,2 0-128-16,-1 2 192 0,-1 2-192 0,1 0 192 15,3-3-192-15,7-1 0 0,6-2 0 0,1-3 128 0,0-7 192 16,1-4 16-16,-4-4 16 0,9-1 0 0,3 1 656 16,2 0 128-16,3-1 16 0,-2-3 16 0,-2-2-272 0,5-5-64 15,4-4-16-15,3 1 0 0,4 3-400 16,-1 2-80-16,-3-5-16 0,5-1 0 0,8-5-320 0,-1 1 0 15,0 4 0-15,1 0 128 0,0-3-128 0,4-7 0 16,4-3-176-16,-2 0 176 0,-4 6-272 0,5-1 32 16,4-2 16-16,-1-5 0 0,-5-5 64 0,6 2 16 15,5 3 0-15,-3 0 0 0,-6-4 144 0,2 0 0 16,4-3 0-16,-2 3 0 0,-2 3 0 0,-1-4 0 16,1-2 0-16,2-1 0 0,4 3 0 0,-4 3 0 15,-6-1 0-15,5 1 0 0,3-1 0 0,-3 5 0 16,-3 3 0-16,1 5 128 0,5 0-128 0,-5-1 0 15,-5-1 0-15,0 4 0 0,2 5 0 0,-2 2 0 0,-1 0 0 16,-3 4 128-16,-4-1-128 0,2-2 0 0,2-3 0 16,-2 8 0-16,-6 3 0 0,-5 5 0 0,-6 2 0 0,1 1 0 15,2 0 0-15,-2 1 0 0,-5-2 0 0,-7 6-128 16,-7 1 128-16,0 5 0 0,1 4 0 0,0 4 0 16,-3 2 0-16,-5 5 0 0,-4 0 0 0,-4 4 0 15,-5-1 0-15,-4 2 0 0,-2 2 0 0,-3 1 0 16,-4 0 0-16,-2 3 0 0,-1 1 0 0,-2 1-128 15,-3-2 128-15,-4 4 0 0,-4-1 0 0,0 1 0 16,-1 4 240-16,-1 1 80 0,-3 0 0 0,-2 2 16 16,0 2 96-16,0 1 16 0,-2 2 0 0,-2 0 0 15,-3 0-256-15,2 1-32 0,1-1-16 0,-2 3 0 0,-9 2-144 16,10 0 0-16,1 2 0 0,-11-2 0 0,13-2 0 16,-4 2-144-16,-9 0 144 0,9 2 0 0,-9-2-128 15,10 0 128-15,-10 0 0 0,0 0 0 0,11 0 0 0,-4-2 0 16,-7 2 0-16,0 0 0 0,10 0 0 0,-10 0 0 15,9-4 0-15,-1 2 0 0,-2-3 0 16,3 1 0-16,-1 1 0 0,0-1 144 0,0-2-144 0,2 0 0 16,2 1 0-16,-2-1 128 0,1-1-128 0,0 1 0 15,2-2 0-15,0 1 0 0,-1-4 0 0,0 0 0 16,1 1 0-16,-3-1-176 0,0 1 16 0,-3-1 0 16,0 2 0-16,-2-4 0 0,-1 0 160 0,-1-1-208 15,-3-2 80-15,-2-1 128 0,1 2 0 0,-3-2 0 0,-1 0 0 16,-2-4 0-16,0-1 0 0,-3-4 0 0,-3-2 0 15,0 2 128-15,0 0 32 0,-1 3 0 0,-2-3 0 16,1-1 0-16,-2 0-16 0,-3-2 0 0,-3 2 0 16,-2 0 0-16,-2-2 0 0,-1-1 0 0,-3-4 0 0,-3 0 0 15,-3-1 112-15,-2-3 32 0,-5-4 0 0,-2-1 0 16,-3 0 48-16,-1 0 16 0,-1 3 0 0,2-2 0 16,-4 1-112-16,-4-1-32 0,-1 1 0 0,-6-2 0 15,-7-1-208-15,2 1 0 0,0 0 0 0,2-4 0 16,-1-6 0-16,-4 2 0 0,-4 0 0 0,-1 3 0 15,-2 1 0-15,3-1 0 0,5 1 0 0,-1-3 0 16,-1-5 128-16,-4-3-128 0,-5-2 0 0,0 0 144 16,0 4-144-16,2 0 160 0,2 3-160 0,-3 3 160 15,-5-4 16-15,0 5 0 0,0-1 0 0,4-2 0 16,2-3-32-16,-2 4 0 0,-5 4 0 0,-3 3 0 0,-4 0-144 16,5-1 0-16,3 1 0 0,0 0-176 0,-2-1 176 15,-2-3 0-15,0 1 0 0,2 0 0 0,5-4 0 0,-1 6 0 16,1 0 0-16,-2 4 128 0,-1 0 112 0,7 2 16 15,6 0 16-15,5 1 0 0,4 1-96 0,1 0-32 16,2 0 0-16,2 4 0 0,3 0-144 0,2 6 0 16,0 4 0-16,6 4-176 15,5 1-2656-15,5 2-544 0</inkml:trace>
  <inkml:trace contextRef="#ctx0" brushRef="#br2" timeOffset="118916.889">19854 13883 26031 0,'-17'13'1152'0,"6"-4"240"0,-1 1-1120 0,-2 2-272 0,-1-2 0 0,1 1 0 16,0-1 192-16,-1-3-32 0,1-5 0 0,0 0 0 16,-2-4 48-16,2 0 16 0,-1-2 0 0,1-3 0 15,0 1 496-15,-1-6 112 0,0-2 0 0,-1 1 16 16,3 0-288-16,-2-2-64 0,-1-2-16 0,-3-2 0 15,-2-1-80-15,1-3-16 0,-3-3 0 0,1-3 0 16,-1-2-48-16,-2 1-16 0,0-3 0 0,-5 3 0 16,-2-2-176-16,-4-2-144 0,0-2 192 0,-6-1-192 15,-6-4 192-15,-3-2-192 0,-1-2 192 0,-1-8-192 16,-4-4 464-16,3 0-16 0,-4-1 0 0,2 2 0 16,-2 2 0-16,-6-5 0 0,-7-1 0 0,1-3 0 15,0-1-448-15,-1-1 128 0,-2 0-128 0,-2 1 0 0,-6 0 0 16,-3 2 0-16,-3-1-192 0,1-5 192 0,-3-2-144 15,-1 0 144-15,-4 2 0 0,1 1-144 0,-3 2 144 0,4 1 0 16,1-4 128-16,-6-1-128 0,-7-2 528 0,5-2 48 16,1 0 0-16,4 2 0 0,4 1 80 0,-1 2 32 15,-2-4 0-15,5 1 0 0,2-4 64 0,5 6 16 16,5 4 0-16,2 4 0 0,-1 3-192 0,5 1-16 16,1 2-16-16,5 7 0 0,4 2-352 0,7 3-64 15,6 0 0-15,5 4-128 0,4 3 0 0,6 4-224 16,2 4 16-16,4 4 0 15,2 5-1648-15,5-1-336 0,2 4-64 0,4 2-10416 16,5 1-2064-16</inkml:trace>
  <inkml:trace contextRef="#ctx0" brushRef="#br1" timeOffset="123274.711">16416 10290 7887 0,'0'0'336'0,"0"0"96"0,-9 1-432 0,0 1 0 0,0 1 0 0,9-3-2256 16,0 0-544-16</inkml:trace>
  <inkml:trace contextRef="#ctx0" brushRef="#br1" timeOffset="123860.978">16229 10316 5519 0,'-11'7'496'0,"3"-1"-496"16,-1 0 0-16,-1-2 0 0,-2 1 1872 0,2 2 288 15,-2 1 48-15,2-2 16 0,-1-1-1424 0,2 1-288 16,9-6-48-16,-8 5-16 0,8-5-448 0,-9 5-288 16,9-5 32-16</inkml:trace>
  <inkml:trace contextRef="#ctx0" brushRef="#br1" timeOffset="138817.093">16346 9841 1839 0,'0'0'160'0,"0"0"-160"16,0 0 0-16,0 0 0 0,0 0 1744 0,0 0 320 15,-10 4 64-15,10-4 16 0,-11 4-736 0,2-2-160 16,9-2-32-16,-12 3 0 0,1 1-48 0,-1 0-16 16,1-1 0-16,2-1 0 0,9-2-304 0,-11 4-64 15,1-3-16-15,10-1 0 0,0 0-288 0,-9 2-64 16,1-4-16-16,8 2 0 0,0 0-80 0,0 0 0 15,0 0-16-15,0 0 0 0,0 0-144 0,0 0-32 16,0 0 0-16,0 0 0 0,0 0 16 0,0 0 0 16,11 9 0-16,-1-3 0 0,-10-6 176 0,15 0 16 15,0-3 16-15,2 0 0 0,0 1 112 0,-1-2 32 0,-3 0 0 0,3-2 0 16,-1-1 80-16,2 0 0 0,0 2 16 16,0 0 0-16,0-1-80 0,0-1 0 0,1-1-16 0,0 2 0 15,3 0-128-15,-2-1-32 0,-1-2 0 0,1-2 0 16,1 2-48-16,1 0-16 0,0-2 0 0,1 0 0 15,0-2 48-15,0 1 16 0,0 0 0 0,3 0 0 16,0-1-128-16,1 3-16 0,1-3-16 0,-1 2 0 16,0 1-176-16,0-2 160 0,-1-1-160 0,0 3 160 15,1-1-160-15,0 2 0 0,-2-1 144 0,-1 1-144 16,-1 1 0-16,0-3 144 0,-1 4-144 0,-1-5 0 16,-1-1 288-16,0 0-48 0,-1 0-16 0,-1 2 0 15,0 2 32-15,0 1 0 0,-2 2 0 0,1-1 0 0,-2-2-112 16,3 3-16-16,-1-1 0 0,-2 2 0 0,-1 0-128 15,2 1 0-15,2-3 144 0,-3 2-144 0,-4 1 0 16,1-1 0-16,-1 0 0 0,2 1 128 0,2-3-128 0,-2 1 0 16,-1-1 128-16,-1 0-128 0,2 3 240 0,1-2-32 15,1 1 0-15,0-1 0 0,2 0-80 0,-2-1-128 16,-1 0 176-16,2 1-176 0,0 0 144 0,1 0-144 16,-2-1 0-16,1 1 144 0,0-3-144 0,1 2 0 15,-2 1 0-15,1 2 0 0,-4 0 0 0,1-3 128 16,-1 3-128-16,0 1 0 0,0-3 0 0,0 1 0 15,1 0 0-15,0 0 0 0,-2 1 0 0,2 0 0 16,1-3 0-16,0 2 0 0,0 0 0 0,2 0 0 16,0-2 0-16,2 1 0 0,-4-2 176 0,3 0-48 15,-1 0-128-15,2 2 192 0,2-1-192 0,-1 1 128 16,-1-2-128-16,0 1 0 0,0 2 0 0,-2 0 128 0,0 0-128 16,-1 1 0-16,-1 0 0 0,0-1 0 0,0-3 0 0,-1 1 0 15,-2 2 224-15,1 1-48 0,-1 0-16 0,1 0 0 16,-1-1-160-16,1 4 128 0,-1-3-128 0,0 1 128 15,1-1-128-15,-1 0 0 0,1 1 144 0,-2-1-144 16,-1 0 0-16,1 2 0 0,0 2 0 0,1-1 0 16,-1-3 0-16,1 2 0 0,-10 2 0 0,11-4 0 15,0 0 0-15,-11 4 0 0,11 0 0 0,0 0 0 16,-11 0 0-16,12-5 0 0,-3 1 0 0,0 0 128 16,-1 0-128-16,-8 4 0 0,8-5 0 0,-8 5 128 15,9-2-128-15,0-2 0 0,0 2 0 0,0-2 0 0,-9 4 0 16,10-1 0-16,-10 1 0 0,11-2 0 0,-1-4 0 15,-10 6 0-15,0 0 0 0,12 0 0 0,-2-4 0 0,1 0 0 16,-3-1 0-16,-8 5 0 0,0 0 0 16,0 0 0-16,0 0 0 0,11 0 0 0,0-4 0 0,-11 4 128 15,10-3-128-15,-10 3 0 0,12-1 0 0,-2-2 128 16,-10 3-128-16,10-4 0 0,-10 4 0 0,9-2 128 16,-9 2-128-16,10-7 0 0,-2 2 0 0,-8 5 0 15,9-4 0-15,-1 0 0 0,0 0 0 0,-8 4 0 16,10 2 0-16,1-2 0 0,-2-4 0 0,-9 4 0 15,0 0 0-15,13 0 0 0,-1 0 0 0,-2-2 0 16,-10 2 0-16,10-2 0 0,-10 2 0 0,11 1 0 16,-11-1 0-16,10 3-128 0,-10-3-16 0,0 0 0 15,9 2 0-15,-9-2 0 0,0 0 16 0,0 0 0 0,11-4 0 16,-11 4 0-16,0 0 128 0,8-5 0 0,-8 5 0 16,6-4 0-16,-6 4 0 0,0 0 0 0,0 0 0 15,0 0 0-15,8-5 0 0,-8 5 0 0,0 0 0 0,0 0 0 16,0 0 0-16,10 0-160 0,-10 0 160 0,0 0 0 15,10 1 0-15,-10-1 0 0,0 0 0 0,10-2 0 16,-2-2 0-16,-8 4 0 0,10 0 0 0,-1-3 0 16,-9 3 0-16,11-5 0 0,-3 1 0 0,-1 0 0 15,-7 4 0-15,12-2 0 0,-1 0 0 0,-11 2 0 16,10-2 0-16,-10 2 0 0,12-2 0 0,-2 2 0 16,1 2-128-16,-11-2 128 0,10 2 0 0,0-2 0 15,0-2 0-15,0 4 0 0,0 0 0 0,-10-2 0 16,11 2 0-16,-11-2 0 0,0 0 0 0,10 3 0 15,1-3 0-15,-11 0 0 0,0 0 0 0,8 2 0 0,-8-2 0 0,0 0 0 16,11 2 0-16,-11-2 0 0,0 0 0 16,11 1 0-16,-1 0 0 0,-10-1 0 0,0 0 0 0,12 4 0 15,-2 0 0-15,-10-4 0 0,11 4 0 0,-11-4 0 16,0 0 0-16,13 7 0 0,-2-2 0 0,-3 1-128 16,-8-6 128-16,0 0 0 0,11 5 0 0,-11-5 0 15,0 0 0-15,8 10 0 0,-8-10 0 0,6 10 0 16,-6-10 0-16,7 9 0 0,-7-9 0 0,0 0 0 15,7 7 0-15,-7-7 0 0,0 0 0 0,0 0 0 16,12 5 0-16,-12-5 0 0,11 0 0 0,-11 0 0 16,11 5 0-16,-11-5 0 0,0 0 0 0,0 0 0 15,9 5 0-15,-9-5 0 0,0 0 0 0,0 0 0 16,0 0 0-16,0 0 0 0,12 11 0 0,-12-11 0 16,0 0 0-16,5 9 0 0,-5-9 0 0,6 9 0 0,-6-9 0 15,0 0 0-15,0 0 0 0,0 0 0 0,0 0 0 16,0 0 0-16,0 0 0 0,7 5 0 0,-7-5 0 0,0 0 0 15,0 0 0-15,0 0 128 0,0 0-128 0,0 0 0 16,0 0 0-16,0 0 0 0,0 0 128 0,10 2-128 16,-10-2 0-16,0 0 0 0,0 0 0 0,0 0 0 15,0 0 0-15,0 0 0 0,0 0 0 0,0 0 0 16,0 0 0-16,0 0 0 0,0 0 0 0,0 0 0 16,7 5 0-16,-7-5 0 0,0 0 0 0,0 0 0 15,0 0 0-15,0 0 0 0,0 0 0 0,0 0 0 16,0 0 0-16,0 0 0 0,0 0 0 0,0 0 0 15,0 0 192-15,0 0 0 0,0 0 0 0,0 0 0 16,0 0-48-16,0 0-16 0,0 0 0 0,0 0 0 0,0 0-128 0,0 0 0 16,2-8 0-16,-2 8 128 0,0 0-128 0,0 0 0 15,0 0 0-15,0 0 0 0,0 0 0 0,0 0 0 16,0 0 0-16,0 0 0 0,-7-7 128 0,7 7-128 16,0 0 0-16,0 0 128 0,-5-6-128 0,5 6 128 15,0 0-128-15,0 0 128 0,0 0-128 0,0 0 0 16,0 0 0-16,0 0 0 0,0 0 0 0,0 0 0 15,0 0 0-15,0 0 0 0,0 0 0 0,0 0 0 16,0 0 0-16,0 0 0 0,0 0 0 0,0 0 0 16,0 0 0-16,0 0 0 0,0 0 0 0,0 0 0 15,0 0 0-15,0 0 0 0,0 0 0 0,0 0 0 16,0 0 0-16,0 0 0 0,-7 8 0 0,7-8 0 16,0 0 0-16,0 0 0 0,0 0 0 0,0 0 0 15,-5 9 0-15,5-9 0 0,0 0 0 0,0 0 0 0,0 0 0 16,0 0 0-16,0 0 0 0,0 0 0 0,0 0 0 15,0 0 0-15,0 0 0 0,0 0 0 0,0 0 0 0,0 0 0 16,8 4 0-16,-8-4 0 0,0 0 0 0,0 0 0 16,8-8 192-16,-3 1 0 0,-5 7 0 0,5-9 0 15,-3 0 144-15,-1 1 48 0,-1-1 0 0,0 9 0 16,1-9-128-16,-1 1 0 0,-1-3-16 0,0 3 0 16,1 8-112-16,0-8 0 0,0-1-128 0,0 0 192 15,1-2-192-15,0-2 144 0,-1-2-144 0,3 0 128 16,-1 2 64-16,4-1 16 0,-4-4 0 0,1-2 0 15,1-1 64-15,1 0 16 0,0 2 0 0,2-3 0 16,-5-2-112-16,2 1-32 0,0-1 0 0,0-2 0 0,-1 1-144 0,-1 3 160 16,0 3-160-16,-1-2 160 0,-1-3-160 15,-1 2 128-15,-1-4-128 0,1 3 128 0,0 0-128 0,-2 1 160 16,0 0-160-16,1 3 160 0,-1 2-160 16,1-3 128-16,-1 3-128 0,0-4 128 0,2 0-128 0,0 2 0 15,-2-3 0-15,2-1 0 0,2 1 0 0,-1 0 0 16,0-3 0-16,0 2 0 0,1 1 0 0,1 0 0 15,-1-2 0-15,-1 3 0 0,0 3 0 0,0-2 0 16,0-2 0-16,-1 4 0 0,1 5 0 0,-2 3 0 16,1 0 0-16,0 1 0 0,0 0 0 0,-1-1 0 15,1-2 0-15,0 4 0 0,1 8 0 0,0 0 0 16,-2-10 0-16,2 10 0 0,0-8 0 0,0 8 0 16,0 0-128-16,0 0 128 0,0 0 0 0,0 0 0 15,0 0-144-15,0 0 144 0,0 0 0 0,0 0-160 16,0 0 160-16,0 0-128 0,0 0 128 0,0 0 0 0,11 6 0 0,-11-6 0 15,8 10 0-15,-8-10 0 0,0 0 0 0,6 7 0 16,-6-7 0-16,0 0 0 0,0 0 0 0,0 0 0 16,0 0 0-16,0 0 0 0,0 0 0 0,0 0 0 15,0 0 0-15,0 0 0 0,0 0 0 0,0 0 0 16,0 0 0-16,0 0 0 0,0 0 0 0,0 0 0 16,0 0 0-16,0 0 0 0,0 0 0 0,0 0 0 15,0 0 0-15,0 0 0 0,0 0 0 0,0 0 0 16,0 0 0-16,0 0 0 0,11 7 0 0,-11-7 0 15,0 0 0-15,0 0 0 0,0 0 0 0,0 0 0 16,0 0 0-16,0 0 0 0,0 0 0 0,7-7 0 0,-7 7 0 16,0 0 0-16,7-6 0 0,-7 6 0 0,0 0 0 15,0 0 0-15,0 0 0 0,0 0 128 0,4-9-128 16,-4 9 0-16,4-8 0 0,-4 8 0 0,0 0 0 16,0 0 0-16,0 0 0 0,0 0 0 0,0 0 0 0,0 0 0 15,0 0 0-15,0 0 0 0,0 0 0 0,0 0 0 16,4-7 0-16,-4 7 0 0,0 0 0 0,0 0 0 15,0 0 0-15,0 0 0 0,0 0 0 0,0 0 0 16,0 0 0-16,0 0 0 16,0 0-1728-16,0 0-272 0,0 0-48 0</inkml:trace>
  <inkml:trace contextRef="#ctx0" brushRef="#br1" timeOffset="139986.362">19350 7696 13183 0,'0'0'576'0,"0"0"128"0,0 0-560 16,0 0-144-16,0 0 0 0,0 0 0 0,0 0 864 0,0 0 144 0,0 0 16 0,0 0 16 15,0 0 160-15,0 0 16 0,0 0 16 0,0-6 0 16,0 6 304-16,0 0 64 0,0 0 16 0,0 0 0 16,2-9-592-16,-2 9-112 0,0 0-16 0,0 0-16 15,0 0-432-15,0 0-64 0,0 0-32 0,0 0 0 16,0 0-112-16,0 0-32 0,11-4 0 0,-11 4 0 15,0 0 128-15,10-4 32 0,-10 4 0 0,9-3 0 16,-9 3 144-16,11-5 48 0,-3 0 0 0,1 1 0 16,1 1-96-16,1-1-16 0,-1-1 0 0,2 1 0 15,1-2-32-15,2-1-16 0,4 0 0 0,0-3 0 0,2-3-16 16,3 2-16-16,0-1 0 0,5-4 0 0,0-1-112 16,3 0-32-16,2 0 0 0,0 0 0 0,0-1-48 15,1 0-16-15,2-3 0 0,1-1 0 0,-1-3-32 0,4 0 0 16,2 2 0-16,4-2 0 0,0-2 0 0,5-1-128 15,1 1 192-15,-1 2-64 0,1-2 48 0,-1 1 0 16,1 0 0-16,3-4 0 0,3-3-16 0,0-1 0 16,-1 0 0-16,1 2 0 0,2 0-32 0,-2 1-128 15,-4-1 192-15,-2 0-64 0,-2 0 0 0,2 0-128 16,3 2 192-16,-1 0-64 0,-1 3 32 0,-2 4 0 16,-3-2 0-16,-1 1 0 0,-3 2 0 0,-2 0 0 15,-3 0 0-15,1 0 0 0,-1 0-160 0,1-2 160 16,-2 1-160-16,0 0 160 0,0 3-160 0,-1 0 128 0,-3 3-128 15,0-1 128-15,0 0-128 0,-2-1 160 0,-2 1-160 16,-2 1 160-16,-4 1-160 0,-2 3 160 0,-1 3-160 0,-1 0 160 16,-3-2-160-16,1 1 0 0,-1 2 0 15,-3 1 128-15,0-1-128 0,2 0 0 0,1 4 0 0,-2-3 0 16,-2-2 128-16,0-1-128 16,2 2 0-16,1 1 128 0,1 2-128 0,-2-1 0 0,-1 0 144 15,1-1-144-15,0-1 128 0,-1 1-128 0,0 0 128 16,0 1-128-16,2 1 0 0,-1 1 0 0,-2-2 0 0,2 1 0 15,0-4 0-15,1 3 0 0,-3-2 0 0,0 2 128 16,-1 1-128-16,2-1 0 0,-2 0 0 0,0 1 0 16,-2-2 0-16,2 0 0 0,1-1 0 0,-3 1 0 15,0 2 0-15,-1-2 0 0,1-1 0 0,0 2 128 16,1-2-128-16,0 3 0 0,-2-1 0 0,1 2 0 0,-2 0 0 16,0 1 0-16,0-3 0 0,1 2 0 0,-10 5 0 15,12-5 0-15,-1-2 0 0,-1 2 0 0,0 3 0 16,0-2 0-16,-10 4 0 0,7-6 0 0,-7 6 0 0,11-2 0 15,-1-5 0-15,-10 7 128 0,0 0-128 0,0 0 0 16,8-6 128-16,-1-1-128 0,-7 7 128 0,0 0-128 16,0 0 128-16,0 0-128 0,0 0 0 0,0 0 0 15,0 0 0-15,0 0 0 16,0 0-1600-16,0 0-304 0,0 0-48 0,1 15-11056 16,-1 0-2224-16</inkml:trace>
  <inkml:trace contextRef="#ctx0" brushRef="#br1" timeOffset="144151.427">20464 13155 11055 0,'0'0'480'0,"11"-4"112"0,1-1-464 0,-1 0-128 0,2 0 0 0,2-1 0 0,-2 1 1104 15,4-1 208-15,2-2 32 0,1-1 16 0,-2 0-768 0,2-3-144 16,0 1-48-16,3 1 0 0,-1-1 128 0,0 0 32 15,1-1 0-15,1 0 0 0,-1-1 528 0,0 2 128 16,-3 0 0-16,1 2 16 0,-1-1 304 0,-1-1 64 16,0-1 16-16,-1 2 0 0,0 0-528 0,2-1-128 15,-2-1 0-15,1 2-16 0,1-3-288 0,0 0-48 16,0 0-16-16,3-2 0 0,-1 0-320 0,4-2-64 16,3 0-16-16,1-3 0 0,0 3 16 0,2-5 0 15,2 1 0-15,1-3 0 0,0-1 80 0,1-3 16 16,-1 2 0-16,1 2 0 0,1 0-96 0,1-1-16 15,-2 1 0-15,2 0 0 0,2-1-192 0,-1 2 0 16,1-2 128-16,-1 0-128 0,0 1 0 0,-3-1 144 0,0 1-144 16,-3 1 128-16,-1 1 224 0,-2-2 32 0,0 1 16 15,-3-1 0-15,-1 1 48 0,1 1 16 0,2-4 0 16,1 2 0-16,1 2-176 0,2 1-32 0,2 0-16 16,2 0 0-16,-1-1-240 0,1 1 144 0,-1 1-144 0,-1 0 128 15,-1 0-128-15,-1 2 0 0,0 0 0 0,-2 1 0 16,-2-1 0-16,-1 1 0 0,0 1 0 0,-1-1 0 15,-1 3 0-15,0 2 0 0,1-1 0 0,0 0 0 16,-5 3 128-16,0-2-128 0,0 1 128 0,-4 1-128 16,-3 0 256-16,-2 0-16 0,0 1-16 0,-2 3 0 15,1 1 0-15,0-1 0 0,-2 0 0 0,1-1 0 16,1 0-48-16,-1-1-16 0,1-1 0 0,0-2 0 16,1 2-160-16,0 0 128 0,-1 1-128 0,1-2 128 15,1 1-128-15,0 2 0 0,-1 2 0 0,0-2 0 16,-1-1 0-16,0 2 0 0,-2-1 0 0,1 2 0 0,-4 0 0 15,1 1 0-15,-8 4 0 0,11-4 0 0,-11 4 0 0,10-2 0 16,-1-4 0-16,-9 6 0 0,0 0 0 0,8-6 192 16,-8 6-192-16,8-5 192 0,0-2-16 0,0 2 0 15,-8 5 0-15,10-7 0 0,-1 1-176 0,2 1 0 16,2-1 0-16,0 2 128 0,-2-6-128 0,0 1 0 16,-1 0 0-16,1 1 0 0,-1-2 0 0,0 0 0 15,-3 3 144-15,2 0-144 0,2 1 0 0,-11 6 0 16,6-8 0-16,-6 8 128 0,5-7-128 0,-5 7 0 15,0 0 0-15,0 0 0 0,0 0 0 0,0 0 128 16,0 0-128-16,0 0 0 0,0 0 128 0,0 0-128 16,0 0 128-16,0 0-128 0,0 0 0 0,0 0 128 0,0 0-128 15,8-5 0-15,-8 5 0 0,0 0 0 0,0 0 0 16,0 0 0-16,0 0 0 0,0 0 0 0,0 0 0 0,0 0 0 16,11-1 0-16,-11 1 144 0,0 0-144 0,0 0 0 15,0 0 208-15,0 0-64 0,0 0-16 0,0 0 0 16,0 0 64-16,0 0 16 0,0 0 0 0,0 0 0 15,0 0-208-15,0 0 128 0,0 0-128 0,0 0 0 16,0 0 0-16,0 0 0 0,0 0 0 0,0 0 0 16,0 0 0-16,0 0 0 0,0 0 0 0,0 0 0 15,0 0 160-15,0 0-160 0,0 0 160 0,0 0-160 16,0 0 256-16,0 0-64 0,0 0 0 0,0 0 0 16,0 0-16-16,0 0-16 0,0 0 0 0,0 0 0 15,0 0-160-15,0 0 128 0,0 0-128 0,0 0 128 16,0 0-128-16,0 0 160 0,0 0-160 0,0 0 160 0,5-8 32 0,-1 1 0 15,-2 0 0-15,1-1 0 0,-3 8 16 0,2-12 16 16,-3 0 0-16,0-1 0 0,1 0-32 0,0-2-16 16,0-2 0-16,-1-2 0 0,-2 0-48 0,0-2 0 15,-1 0 0-15,2-4 0 0,1 1-128 0,-2-3 192 16,0-1-192-16,1-2 192 0,-1 0-192 0,-1-3 0 16,0 2 144-16,-1-2-144 0,-1 1 0 0,-2-1 128 15,-1-1-128-15,1 0 0 0,0-2 128 0,-1-1-128 16,0 0 128-16,0 0-128 0,-1 1 0 0,0-1 0 15,-3-1 0-15,0 2 128 0,0 2-128 0,0 1 0 16,0 3 0-16,1-1 0 0,2 1 0 0,1-1 0 0,-1-3 0 16,1 2 128-16,0 2-128 0,0-2 0 15,1-5 0-15,0 2 0 0,2 3 0 0,1-2 0 16,1 1 0-16,0 4 0 0,0 3 0 0,0 2 0 0,1-1 0 16,1 1-128-16,-1 2 128 0,1 3 0 0,-1 2 0 15,0 2 0-15,1 1 0 0,-1 1 0 0,1 3 0 16,0 0 0-16,2 10 0 0,0 0 0 0,-4-10 0 0,4 10 0 15,-2-9 0-15,2 9-128 0,0 0 128 0,0 0 0 16,0 0 0-16,0 0-128 0,0 0 128 0,0 0 0 16,0 0 0-16,0 0 0 0,-8-7 0 0,8 7-128 15,0 0 128-15,0 0 0 0,0 0 0 0,0 0 0 16,0 0 0-16,0 0 0 0,0 0 0 0,0 0 0 16,-9-1 0-16,9 1 0 0,0 0 0 0,0 0 0 15,0 0 0-15,0 0 0 0,0 0 0 0,0 0 0 16,0 0 0-16,0 0 0 0,0 0 0 0,0 0-128 15,0 0 128-15,0 0 0 0,0 0 0 0,0 0 0 0,0 0 0 0,0 0 0 16,0 0 0-16,0 0 0 0,0 0 0 0,0 0 0 16,0 0 0-16,0 0-128 0,0 0 128 0,0 0 0 15,0 0 0-15,0 0 0 0,0 0 0 0,0 0 0 16,-4-9 0-16,4 9 0 0,0 0 0 0,0 0 0 16,0 0 0-16,0 0 0 0,0 0 0 0,0 0 0 15,-1-8 0-15,1 8 0 0,0 0 0 0,0 0 0 16,0 0 0-16,0 0 0 0,0 0 0 0,0 0 0 15,0 0 0-15,0 0 0 0,0 0 0 0,0 0 0 16,0 0 0-16,0 0 0 0,0-8 0 0,0 8 0 16,0 0 0-16,0 0 0 0,0 0 0 0,0 0 0 15,0 0 0-15,0 0 0 0,0 0 0 0,0 0 0 0,-2-6 0 0,2 6 0 16,0 0 0-16,0 0 0 16,0 0 0-16,0 0 0 0,0 0 0 0,0 0 0 0,0 0 0 0,0 0 0 15,0 0 0-15,0 0 0 0,0 0 0 0,0 0 0 16,0 0 0-16,0 0 0 0,0 0 0 0,0 0 0 15,-4-7 0-15,4 7 0 0,-4-6 0 0,4 6 128 16,0 0-128-16,0 0 0 0,0 0 0 0,-6-6 0 16,1 0 0-16,5 6 0 0,-7-5 0 0,7 5 0 15,0 0 0-15,0 0 0 0,-9-4 0 0,9 4 0 16,0 0 0-16,-8-3 0 0,8 3 0 0,0 0 0 16,-9-1 0-16,9 1 0 0,-10-5 0 0,1 2 0 15,9 3 0-15,-10-1 0 0,3-3 0 0,7 4 0 16,-8-1 0-16,8 1 0 0,-9-3 0 0,0 0 0 15,1-1 0-15,8 4 0 0,-11 0 0 0,2 0 0 0,1-2 0 16,8 2 0-16,0 0 0 0,0 0 0 0,-9 0 0 0,9 0 0 16,0 0 0-16,0 0 0 0,0 0 0 0,0 0 0 15,0 0 0-15,0 0 0 0,0 0 0 0,0 0-128 16,0 0 128-16,0 0 0 0,0 0 0 0,0 0-128 16,-8 0 128-16,8 0 0 0,0 0 0 0,0 0 0 15,0 0 0-15,0 0 0 0,0 0 0 0,0 0 0 16,10-4 0-16,0 0-128 0,0-2 128 0,1 2 0 15,1 0 0-15,2 0 0 0,2-1 0 0,2-1-128 16,1 2 128-16,2-2 0 0,3-2 0 0,0-1-128 16,3-3 128-16,0 1 0 0,2-5 0 0,6 2-128 15,4-1 128-15,3-2 0 0,2-4 0 0,3-1 0 16,2 0 0-16,1 0 0 0,-2 0 0 0,0-2 0 0,1-1 0 16,4-1-128-16,6-2 128 0,2-2 0 15,2 0 0-15,4-2 0 0,5-1 0 0,1-3 0 0,-2-1 0 16,5-1 0-16,5-3 0 0,3 2 0 0,2 3 0 0,-3-3 0 15,-3 6 0-15,-1-1 0 0,1 0 0 0,1-1 0 16,-1 1 0-16,0 2 0 0,-3 2 0 0,-5-3 0 16,-5-4 0-16,4 2 0 0,1 0 0 0,1 1 0 15,0-1 0-15,-3 4 0 0,-2-1 0 0,-2 2 0 16,-2 2 0-16,0 0 0 0,1 0 0 0,2 2 0 16,-1-2 0-16,-2 2 0 0,-3 1 0 0,-2 1 0 15,-3 0 0-15,-3 1 0 0,-3 0 0 0,1-1 0 16,2 0 0-16,-4 3 0 0,-6 4 0 0,-2-1 0 0,0 3 0 15,-5 2 0-15,-5 1 0 0,-3 0 0 16,-5 0 0-16,-2 2 128 0,-3 1-128 0,-2 1 0 0,-3 1 0 16,-1 0 0-16,-2 3 0 0,-2-2 128 0,-1 0-128 0,-7 6 0 15,0 0 0-15,6-5 128 0,-6 5-128 0,0 0 0 16,0 0 0-16,0 0 128 0,0 0-128 0,0 0 0 16,0 0 0-16,0 0 128 0,0 0-128 0,0 0 0 15,0 0 0-15,-6-5 0 0,6 5-144 0,0 0 0 16,-9-3 0-16,9 3 0 0,-14 0 144 0,4 1-192 15,0 2 192-15,0-3-192 0,1 2 192 0,9-2 0 16,-10-2 0-16,2 2 0 0,-1 4 0 0,9-4 0 16,0 0 0-16,-10 2-128 0,10-2 128 0,-10 0 0 15,10 0 0-15,0 0 0 0,0 0 0 0,0 0-128 16,0 0 128-16,0 0 0 0,0 0-128 0,0 0 128 16,0 0-128-16,0 0 128 0,0 0 0 0,0 0-160 0,0 0 160 15,0 0 0-15,0 0 0 0,0 0-128 0,0 0 128 0,0 0 0 16,0 0 0-16,0 0 0 0,0 0 0 0,0 0 0 15,0 0 0-15,0 0-128 0,0 0 128 0,0 0 0 16,0 0 0-16,0 0 0 0,10-1 0 0,-10 1 0 16,9 1 0-16,-9-1 0 0,9 3 0 0,-9-3 0 15,0 0 0-15,9 0 0 0,-9 0 0 0,0 0 0 16,9 3 0-16,-9-3 0 0,0 0 0 0,0 0 0 16,0 0 0-16,0 0 0 0,0 0 0 0,0 0 0 15,0 0 0-15,0 0 0 0,9 0 0 0,-9 0 0 16,0 0 0-16,0 0 0 0,7-3 0 0,-7 3 0 15,0 0 0-15,0 0 0 0,0 0 0 0,8-3 0 0,-8 3 0 16,0 0 0-16,0 0 0 0,0 0 0 0,0 0 0 16,0 0 0-16,0 0 0 0,0 0 0 0,0 0 0 15,0 0 0-15,0 0 0 0,0 0 0 0,0 0 0 0,0 0 0 16,0 0 0-16,0 0 0 0,0 0 0 0,0 0 0 16,0 0 0-16,0 0 0 0,0 0 0 0,0 0 0 15,0 0 0-15,0 0 0 0,0 0 0 0,0 0 0 16,-3-10 0-16,3 10 0 0,0 0 0 0,0 0 0 15,-9-7 0-15,9 7 0 0,-11-5 128 0,2 0-128 16,-1 2 0-16,-1-1 0 0,1-1 0 0,0-1 128 16,-1 2-128-16,-2 0 0 0,0-1 0 0,0-1 0 15,-1 1 0-15,-3 0 0 0,0 0 128 0,1 1-128 16,-1-3 0-16,0 2 0 0,-4 1 144 0,0 0-144 16,1 0 128-16,-1-1-128 0,1-3 128 0,1 2-128 0,0 1 128 15,2-2-128-15,0 2 192 0,2-2-64 0,2 1 0 16,0-1 0-16,0-2-128 0,-2 3 160 0,-2-3-160 0,1 3 160 15,-1 0-160-15,1-1 0 0,-2-2 144 0,-3 0-144 16,-1 0 128-16,1 0-128 0,1 0 128 0,-3 0-128 16,-5-1 0-16,2 1 128 0,3 0-128 0,-3 1 0 15,-3 1 0-15,2-1 128 0,2-1-128 0,0-2 0 16,0 1 0-16,2-1 144 0,-1 0-144 0,1-1 0 16,1-1 176-16,1 0-176 0,-1-3 160 0,0-1-160 15,-2-2 128-15,3 0-128 0,-1 2 0 0,0 2 144 16,-1 2-144-16,-1 0 0 0,-2 0 0 0,1-3 128 15,0 0-128-15,1 1 0 0,-1 2 0 0,-1 0 0 16,-4 2 0-16,1-2 0 0,2 0 0 0,-1 3 128 0,1-2-128 16,1 0 0-16,0-1 0 0,2 2 0 0,1 0 0 15,1-2 128-15,-2-4-128 0,3 1 0 0,1-1 0 0,-1-1 128 16,-3-1-128-16,1-5 0 0,-1 2 0 0,1 1 0 16,-2 2 0-16,2 0 0 0,-1 1 0 0,1-1 0 15,-5-2 128-15,1 0-128 0,0 0 0 0,0 1 0 16,1 1 0-16,0 2 0 0,0 0 0 0,0 4 0 15,-1 0 0-15,-1 0 0 0,0 0 0 0,-2 0 0 16,-2-2 0-16,1 1 0 0,0 2 0 0,0-2 0 16,1 0 0-16,1-1 0 0,2 1 0 0,0-3 0 15,3-1 0-15,-1 0 0 0,1-2 0 0,4 0 128 16,0 1-128-16,1-1 0 0,0-1 128 0,1 2-128 16,1-2 128-16,-3 0-128 0,1-2 128 0,-1 2-128 15,0 1 128-15,-3 3-128 0,0 3 0 0,-3 0 0 0,-2-2 0 16,1 2 0-16,-2 1 0 0,2 1 0 0,-3-1 0 0,0 0 0 15,-3 0 0-15,2 2 0 0,1 0 0 0,3-1 0 16,-1-1 0-16,2 0 0 0,2-4 0 0,1 4 0 16,1-4 0-16,1 4 0 0,1 0 0 0,-3-5 0 15,0-1 0-15,-1 0 0 0,1 2 0 0,-1-4 0 16,0 5 0-16,-1-2 0 0,0 1 0 0,-1 4 0 16,-1 3 0-16,1 1 0 0,0-1 128 0,0 1-128 15,-1-2 0-15,1-1 0 0,2 0 0 0,-1 2 0 16,1 1 0-16,1 1 0 0,-1 1 0 0,1 1 0 15,-1-1 0-15,1 1 0 0,0-1 0 0,0 1 0 16,1-2 0-16,-3 1 0 0,-1-2 0 0,3 1 0 16,2-1 0-16,1 0 0 0,2 1 0 0,0-1 0 0,-2 1 0 0,1 2 0 15,-2-3 0-15,3 1 0 0,2 1 0 16,3 2 0-16,0 0 0 0,1 0 0 0,2 1 0 16,2-3 0-16,8 7 0 0,0 0 0 15,0 0-1296-15,0 0-192 0,0 0-48 0,0 0 0 16,12 11-2544-16,2 0-512 0,8 10-96 15,-2-8-32-15</inkml:trace>
  <inkml:trace contextRef="#ctx0" brushRef="#br1" timeOffset="145186.065">19532 7893 13823 0,'0'0'608'0,"-10"-6"128"0,-2-5-592 0,0 4-144 16,3-1 0-16,3-1 0 0,1-1 2752 0,1 1 512 15,-2 0 96-15,6 9 32 0,-5-5-2256 0,5 5-448 16,0 0-96-16,-8-4-16 0,2-1 128 0,6 5 32 16,-7-4 0-16,7 4 0 0,0 0 32 0,-9 0 0 15,9 0 0-15,-9 0 0 0,1 0-128 0,8 0-32 16,-8 0 0-16,8 0 0 0,-9 3-208 0,9-3-32 0,0 0-16 15,0 0 0-15,-8 0-112 0,8 0-32 0,0 0 0 0,0 0 0 16,0 0 240-16,0 0 32 0,0 0 16 0,0 0 0 16,-5-7 96-16,1 2 32 0,4 5 0 0,0 0 0 15,0 0-112-15,0 0 0 0,0 0-16 0,0 0 0 16,0 0-288-16,0 0-48 0,0 0-16 0,0 0 0 16,0 0-144-16,0 0 0 0,11 5 0 0,-2 2 0 15,-9-7 0-15,12 13 0 0,1 1-144 0,0-2 144 16,0 1 0-16,2 0 0 0,4-2 0 0,2 0 0 15,1-2 192-15,4 1-48 0,1-2-16 0,4 3 0 16,3 0 48-16,2 2 0 0,-1-1 0 0,1 1 0 0,1 0-176 16,-2 0 0-16,0 3 0 0,2-2 0 0,-1 3 0 15,3 2 0-15,2 0 0 0,2 2-176 0,1-2 176 16,-1 4 0-16,0-1 0 0,0 1 128 0,-1 2-128 16,0-3 0-16,-1 2 0 0,1-1 128 0,-2-1-128 0,6 0 0 15,5 1 128-15,2 0-128 0,2-3 128 0,5-1-128 16,4-1 128-16,1-2-128 0,-1-3 224 0,1-4-32 15,2 2 0-15,4-1 0 0,4 2-64 0,-2 2-128 16,-4 4 176-16,-4 2-176 0,-2 0 128 0,-1 0-128 16,1 1 0-16,-1 3 0 0,1-1 0 0,-4 3 0 15,-3 2 0-15,-3 0 0 0,-3 1 0 0,-3 0 0 16,-3-1 0-16,-1 1 0 0,-4-3 128 0,4 0-128 16,1-2 0-16,1-1 0 0,-1 1 0 0,0-1 160 15,3 1-160-15,-1-2 128 0,-3-1 192 0,-3-2 48 16,-1-1 0-16,-2-1 0 0,-2 2-80 0,-1-4-16 0,-1 1 0 15,2-2 0-15,3-1-80 0,-4 3 0 0,-3-2-16 16,0 2 0-16,2 1-176 0,-2-2 160 0,-2 4-160 0,-1-2 160 16,0-3-160-16,-2 2 0 0,-3-1 0 0,-1 1 128 15,1-2-128-15,-3 2 0 0,-1 1 144 0,-1-4-144 16,-1-3 0-16,-1 3 128 0,-1-2-128 0,0 1 0 16,-2-2 0-16,0 0 144 0,-2-3-144 15,0 1 0-15,-1-3 144 0,-1-1-144 0,-9-4 0 0,12 8 144 16,0-2-144-16,-4 1 0 0,-8-7-192 0,0 0 192 15,10 5-1536 1,-1 1-192-16,-1 0-48 0,-1 2 0 0,-2 2-1424 0,0 0-304 16,3 2-48-16</inkml:trace>
  <inkml:trace contextRef="#ctx0" brushRef="#br1" timeOffset="146169.616">19410 8893 29535 0,'-17'-18'1312'0,"6"8"272"0,1-2-1264 0,-2 1-320 0,-2 4 0 0,2-1 0 16,2-5 720-16,-1 2 96 0,1 2 16 0,-1 3 0 0,1 2-272 15,1 0-48-15,0 1-16 0,9 3 0 16,-9-6 64-16,-1-1 16 0,3-1 0 0,0 3 0 0,7 5-128 16,0 0-32-16,-9-4 0 0,9 4 0 0,-9-4-160 0,9 4-16 15,0 0-16-15,0 0 0 0,0 0-224 0,0 0 0 16,0 0 0-16,0 0 0 0,0 0 0 0,0 0 128 15,0 0-128-15,12-1 0 0,1 0 128 0,0 3-128 16,1 4 176-16,-1 0-176 0,1 1 208 0,2 2-64 16,0 0-16-16,2 3 0 0,2 1 64 0,-1 2 0 15,1 2 0-15,0 3 0 0,3-3 0 0,3 4 0 16,2 3 0-16,1 0 0 0,-3-1 96 0,4-1 32 16,3 2 0-16,1 2 0 0,1 3-16 0,0-1 0 15,4-4 0-15,0 1 0 0,-1-1-96 0,1 1-16 16,0 0 0-16,4-2 0 0,6-2-64 0,-1 1-128 0,1 2 176 15,2 2-176-15,3 1 240 0,-4 3-64 16,-1 4-16-16,-1 3 0 0,-2 2-16 0,1 0 0 0,-1 0 0 16,1 0 0-16,-1 2-144 0,1-2 128 0,1-3-128 0,0 1 128 15,1 0-128-15,-2 0 0 0,0-2 144 0,-2 2-144 16,1-1 192-16,3-1-48 0,5-2 0 0,3 0 0 16,2-2-144-16,1 0 0 0,-2-1 0 15,0 0 128-15,-3 1 32 0,-2-2 0 0,-1-2 0 0,3 1 0 16,0 1 80-16,-1 0 16 0,0 3 0 0,-2 2 0 15,-4-2-256-15,-1 5 128 0,-2 2-128 0,-4-1 0 16,0-2 0-16,-1 1 128 0,0-2-128 0,2-1 0 16,0-3 0-16,5 0 128 0,1-2-128 0,0-2 0 15,-1 1 128-15,0-5-128 0,0-1 0 0,-3-1 144 16,-1 0 112-16,1-3 32 0,-1 1 0 0,6-1 0 16,3 0-48-16,-2-1-16 0,-5-1 0 0,2 1 0 15,-1 0-96-15,-2 1 0 0,-3 0-128 0,-3 0 192 0,-2 1-192 16,-2 0 0-16,-3 1 0 0,-1-1 0 0,-1 0 128 15,0-1-128-15,-5-3 0 0,2 2 0 0,0 3 128 16,1-6-128-16,-3 2 0 0,0-4 0 0,-5-1 128 0,0 2-128 16,-2-5 0-16,1 0 144 0,0-1-144 0,0-1 0 15,-2-1 144-15,0 1-144 0,-1-2 0 0,1-1 144 16,-2 0-144-16,2 0 0 0,-2-1 0 0,1 0 0 16,-1-2 0-16,2 1 0 15,-1 0-1120-15,3 2-336 0,5-2-64 0</inkml:trace>
  <inkml:trace contextRef="#ctx0" brushRef="#br2" timeOffset="169194.705">10052 11548 15663 0,'0'0'1392'0,"0"0"-1120"0,0 0-272 0,0 0 0 16,6 4 3664-16,-6-4 688 0,7 0 128 0,1 0 16 15,-8 0-3328-15,0 0-656 0,6 0-144 0,-6 0-32 16,0 0 160-16,0 0 16 0,0 0 16 0,0 0 0 0,0 0 208 16,0 0 32-16,0 0 16 0,0 0 0 0,-3-12-304 0,1 3-64 15,2 9-16-15,-9-9 0 0,-2-3-192 0,0 3-32 16,-4 0-16-16,1-2 0 0,-3-1-32 0,-4-1-128 15,-4 0 192-15,-1-2-64 0,-5-1 0 0,0-2 0 16,-2 1 0-16,2 0 0 0,-2-1 128 0,1-1 0 16,-1-1 16-16,0 0 0 0,2-4 128 0,0 1 32 15,-4-2 0-15,-2-1 0 0,-1-4 80 0,-1 2 0 16,-1-1 16-16,-1-1 0 0,0-1-176 0,2 2-32 16,-2-1-16-16,1-1 0 0,-2-1-96 0,0 0-16 15,-1-1 0-15,-2 2 0 0,-4-4-192 0,-1 1 0 16,-4-3 0-16,-1 1-160 0,1-2 160 0,1-1 0 15,1 0 0-15,1 1 0 0,2 0 0 0,-2 2 128 16,-2-2-128-16,-4 1 128 0,-4-1-128 0,0 1 0 16,1 0 0-16,4-3 0 0,1 1 0 0,0-4 0 0,1-8 128 15,-2 5-128-15,-3 3 0 0,-1 0 0 0,-1-3 0 16,-1 3 0-16,1 0 0 0,1-2 176 0,3-2-176 0,-2-1 192 16,-1-2-192-16,-2-2 192 0,-1 0-192 0,-1-3 192 15,0 3-192-15,2 2 160 0,-1 3-160 0,0 0 160 16,1 3-160-16,-2-3 0 0,-4-4 144 0,0-1-144 15,1 1 0-15,0 1 0 0,1-1 0 0,2 4 128 16,0 0-128-16,-4 2 0 0,-5 0 0 0,0-1 0 16,-1-1 176-16,2-4-48 0,3-3 0 0,-1-2 0 15,-3 0 112-15,-3 2 16 0,-2-2 0 0,1 4 0 16,1 1-48-16,3-1 0 0,1-3 0 0,-2-2 0 0,-4-2-16 16,1 0-16-16,0 1 0 0,2 0 0 15,1 4-48-15,0-1 0 0,1-2 0 0,-1-1 0 0,0 2 0 16,-2-1 0-16,0-1 0 0,3 4 0 0,6 0 64 15,-1 1 16-15,-3-1 0 0,0 0 0 0,-2 0-208 0,1-1 144 16,0 3-144-16,3-7 128 0,1-4 80 0,2 3 16 16,1 1 0-16,-3 2 0 0,-4-2-224 0,4 2 0 15,6 1 0-15,0-4 0 0,3-6 0 0,1 5 0 16,-1 4 128-16,0 2-128 0,-3 2 0 0,2 2 0 16,2 2 0-16,0 1 0 0,2 4 0 0,1-2 0 15,-1 1 0-15,0 3 0 0,-2 1 0 0,0 5-208 16,1 3 64-16,0 5 16 15,0 3-2208-15,4 5-432 0,-21-6-96 0,10 7-16 0</inkml:trace>
  <inkml:trace contextRef="#ctx0" brushRef="#br2" timeOffset="-212136.783">17605 16576 21183 0,'0'0'944'0,"0"0"192"0,0 0-912 0,-2-9-224 16,2 9 0-16,-3-7 0 0,-1 0 1344 0,4 7 208 15,0 0 48-15,-2-10 16 0,2 10-880 0,0 0-176 16,-3-9-48-16,3 9 0 0,0 0 320 0,0 0 48 15,0-9 16-15,0 9 0 0,4-9 144 0,-4 9 48 16,0 0 0-16,5-6 0 0,-5 6-48 0,0 0 0 16,8-7 0-16,-8 7 0 0,0 0 32 0,9-5 0 15,-9 5 0-15,0 0 0 0,0 0-224 0,9-4-32 16,-9 4-16-16,0 0 0 0,0 0-288 0,0 0-64 16,0 0-16-16,12 0 0 0,-12 0-224 0,0 0-32 0,8 6-16 0,-2 4 0 15,-6-10-16-15,7 11 0 0,-3 1 0 0,1 1 0 16,0 0-144-16,0 0 128 0,2 1-128 0,1 2 128 15,0 1-128-15,-1-1 192 0,3 1-192 0,1 0 192 16,2 0 0-16,2 0 0 0,-2-1 0 0,1 4 0 16,-1-2-32-16,1 3 0 0,3-1 0 0,0 3 0 15,-1-2-160-15,0 1 128 0,-1 2-128 0,1-5 128 16,-2 2-128-16,2 0 0 0,-1-2 0 0,-1 1 128 16,-4 0-128-16,3-2 0 0,1 0 0 0,2 0 128 15,0 1-128-15,-1-1 0 0,0-4 0 0,-1 1 128 16,0-2 0-16,3-2-128 0,-1 1 192 0,0 0-64 15,-2-3-128-15,0 1 0 0,1-3 144 0,-4-2-144 16,0 0 0-16,-2-2 0 0,1 1 0 0,-10-4 0 16,0 0-336-16,0 0-96 0,11 2-16 15,-11-2 0-15,0 0-1072 0,0 0-208 0,0 0-64 0,5-9 0 16,-2 0-656-16,-3 9-144 0,1-12-32 16,-1 2-8832-16,-1 1-1792 0</inkml:trace>
  <inkml:trace contextRef="#ctx0" brushRef="#br2" timeOffset="-211305.416">18561 16424 10127 0,'0'0'448'0,"0"0"96"0,0 0-544 0,0 0 0 16,0 0 0-16,0 0 0 0,0 0 3856 0,0 0 672 16,0 0 128-16,0 0 16 0,0 0-3328 0,0 0-656 15,0-10-144-15,0 10-32 0,0 0 336 0,0 0 64 16,0 0 16-16,0 0 0 0,0 0-64 0,0 0-16 0,0 0 0 0,9-4 0 15,-9 4 16-15,0 0 0 0,0 0 0 0,0 0 0 16,0 0 0-16,0 0 0 0,1 16 0 0,-1-2 0 16,-3 1-240-16,-1 0-48 0,-3 2-16 0,1 2 0 15,-5-1-208-15,3 0-32 0,1 4-16 0,-1 0 0 16,-5 1 0-16,0 1 0 0,1 2 0 0,-1 1 0 16,0 0 144-16,0 2 16 0,0 2 16 0,0 5 0 15,-2 7-96-15,1 2-32 0,0-2 0 0,1 0 0 16,-2 0 0-16,0-1 0 0,-1-3 0 0,0 0 0 15,2 0-32-15,0 1-16 0,-2-1 0 0,2 1 0 16,-1-1-144-16,1 1-32 0,0 0 0 0,1 0 0 16,0-3-128-16,0 0 128 0,0-3-128 0,-1-2 128 15,3 0-128-15,-2-1 0 0,0-2 0 0,1-1 0 16,2 1 0-16,2-3 0 0,0 0 0 0,1-1 128 0,1-4-128 16,1 1 0-16,-1-5 0 0,4 2 0 0,0 0 0 0,1-5 0 15,1-2 0-15,0 1 0 16,0 0-416-16,1-1-64 0,-1-12-16 15,3 11 0-15,1-3-1296 0,0 1-256 0,-4-9-48 16,0 0-16-16,0 0-1280 0,3 9-256 0</inkml:trace>
  <inkml:trace contextRef="#ctx0" brushRef="#br2" timeOffset="-209993.916">19498 16665 17503 0,'0'0'1552'0,"-10"2"-1232"16,-2-2-320-16,2-1 0 0,1-2 4544 0,0 2 832 15,-1-3 192-15,3 2 16 0,7 2-4336 0,-7-6-864 16,1 0-192-16,6 6-16 0,0 0 48 0,-2-8 16 16,2 8 0-16,0 0 0 0,7-9-96 0,1 2-16 15,-1 1 0-15,4 2 0 0,-1 3 0 0,2 1 0 16,0 1 0-16,1 2 0 0,1-2 320 0,4 1 48 16,3 4 16-16,1-2 0 0,-1 0-192 0,1 1-48 15,2 0 0-15,1 0 0 0,1-1 176 0,1 3 48 16,0-4 0-16,2 1 0 0,0-2-112 0,0-2 0 15,-2 0-16-15,0 0 0 0,2 0-176 0,0 0-48 16,-1 0 0-16,4-2 0 0,-1 1-144 0,0 1 0 0,-1-3 0 16,-1 2 128-16,1 0-384 0,-3 1-64 0,-1 1-32 0,-4-1 0 31,-3 1-1616-31,-2 2-320 0,0-3-64 0,-3 0-16 16,0 0-640-16,-3 0-128 0,-2 0-16 0,-9 0-10032 0</inkml:trace>
  <inkml:trace contextRef="#ctx0" brushRef="#br2" timeOffset="-209562.447">19478 17083 9215 0,'-12'7'400'0,"4"-1"96"0,-2-3-496 0,-1 1 0 15,1-3 0-15,10-1 0 0,-9-1 7760 0,9 1 1456 16,0 0 304-16,-4-7 48 0,4 7-7776 0,2-10-1536 15,3 1-256-15,5 0-192 0,1-2 192 0,6 2 0 16,4 1 0-16,7-2 0 0,0 1 368 0,6 1 0 16,3 1 0-16,2 2 0 0,2 1 112 0,2-1 32 0,0-2 0 0,2 2 0 15,-1 1-144-15,0 2-32 0,1-4 0 0,2 3 0 16,4 0 48-16,-1 3 0 16,0-1 0-16,-1 1 0 0,0 1-256 0,-5 2-128 0,-4-1 160 0,0-2-160 15,-3 0 0-15,0 0 0 0,-2 3 0 0,-1 1 0 16,-3-4-176-16,2 0-128 0,-1 0-16 0,-3 0-16 31,-5 0-1536-31,-1 0-304 0,-1 0-64 0,0 0-10688 0,-2 0-2112 0</inkml:trace>
  <inkml:trace contextRef="#ctx0" brushRef="#br2" timeOffset="-207416.693">21498 16533 4607 0,'0'0'400'16,"0"0"-400"-16,0 0 0 0,0 0 0 0,0 0 6352 0,0 0 1200 16,0 0 224-16,0 0 48 0,0 0-4816 0,0 0-976 15,0 0-192-15,0 0-48 0,0 0-496 0,0 0-96 16,0 0-32-16,0 0 0 0,0 0-192 0,0 0-32 15,0 0-16-15,0 0 0 0,0 0-608 0,8 10-112 16,1 5-16-16,-1 3-16 0,1 2-176 0,0 3 0 16,-1 3-192-16,1 2 192 0,0 4 0 0,1-1 0 15,-1 5 0-15,-2 3 0 0,3-1 192 0,-1-2-64 0,-1-2 0 16,-2-3 0-16,-2-1 64 0,1-2 0 0,3-2 0 16,-4-4 0-16,-1-4-16 0,2-2 0 0,1-5 0 15,1 0 0-15,-7-11-32 0,6 8 0 0,-6-8 0 16,11 0 0-16,0-3 112 0,1-5 0 15,1-5 16-15,-1-4 0 0,1-1-16 0,0-5-16 0,0-4 0 0,1 1 0 16,1 2-240-16,0 0 128 0,0 3-128 0,-1 6 0 16,-1 2 0-16,0 10-208 0,-1 6 16 0,1 3 0 15,-4 6-48-15,1 4 0 0,2 2 0 0,0 3 0 16,-2-2 240-16,-2 5-176 0,1-3 176 0,2-2-160 16,-5-1 160-16,5-2 0 0,-1-2 0 0,-1-1 0 15,-1-2 0-15,3-3 128 0,-1-2-128 0,2-1 176 16,-2 1 112-16,2-3 32 0,1-5 0 0,0-1 0 15,0 1 0-15,3-2 0 0,2-3 0 0,1 1 0 16,2-6-80-16,4 3-16 0,4 0 0 0,-3-4 0 0,-3 0-32 16,2-2-16-16,0 0 0 0,-3 0 0 0,-1 1 48 0,0 0 16 15,0-2 0-15,-2-1 0 0,-2-1 32 0,-1-3 16 16,-2-3 0-16,0 1 0 0,1 0-32 0,-1-2-16 16,-2-1 0-16,-2 0 0 0,-1 0-80 15,0-2-16-15,-2-2 0 0,1 1 0 0,0 2-144 0,-1-2 0 16,-1 2 0-16,-1 2 0 0,0 2-224 0,-1 1-80 15,0 1-16-15,0 3 0 16,-2 1-832-16,0 4-160 0,-1 1-32 0,-1 12-16 16,0 0-1248-16,0 0-240 0,0 0-48 0,0 0-16928 15</inkml:trace>
  <inkml:trace contextRef="#ctx0" brushRef="#br2" timeOffset="-206524.869">22901 17245 2751 0,'0'0'256'0,"0"0"-256"0,3-8 0 0,-3 8 0 15,1-6 3680-15,-1 0 688 0,0 6 144 0,0-8 32 16,0 1-2112-16,0 7-400 0,-1-8-96 0,1 8-16 16,-2-7-16-16,0 1-16 0,-2-1 0 0,4 7 0 15,1-6-224-15,-1 6-64 0,0-9 0 0,0 9 0 16,0 0-336-16,-4-4-80 0,-2-3-16 0,-3 5 0 15,-2-1-544-15,2 3-112 0,0 0-32 0,-1 3 0 16,-2-1-480-16,-3 5 0 0,-3-1-208 0,0 3 64 16,0 0-176-16,1 3-16 0,0 1-16 0,2-1 0 0,2 1 192 15,0 1 160-15,2 3-208 0,0 0 80 0,1-1 128 0,3 0 0 16,3-1 128-16,2 2-128 0,0-1 160 0,2-2-32 16,2 2-128-16,0-2 192 0,4 4-192 0,-1-3 0 15,1-5 0-15,2 1 0 0,3 0 0 0,0-4-192 16,1-6 192-16,4-1-208 0,2 0 208 0,3-1 0 15,2-2 0-15,-1-1 160 0,-2-7-32 0,2 1-128 16,4 3 192-16,-2-1-64 0,-3-5 16 0,-3 1 0 16,-3 2 0-16,-2-3 0 0,-1 0 16 0,-1 1 0 15,-5-4 0-15,1 2 0 0,-3 1 128 0,-2-3 32 16,-2-2 0-16,0 1 0 0,-1 1 128 0,-2 1 16 16,-3-1 16-16,-1 0 0 0,2 1-208 0,-1 2-32 15,-4 2-16-15,1 0 0 0,-1 0-224 0,-2 5 176 0,0-1-176 16,1 2 160-16,0 0-160 0,1 1-176 0,-3 1 48 0,0-1 0 31,-3 2-384-31,2 0-80 0,1 2-16 0,0 2 0 16,0-2-1648-16,1 0-336 0,0 2-64 0,3-1-14944 0</inkml:trace>
  <inkml:trace contextRef="#ctx0" brushRef="#br2" timeOffset="-204727.802">23953 16525 21183 0,'0'0'1888'0,"0"0"-1504"0,-9 3-384 0,9-3 0 0,-9 2 4304 0,9-2 800 15,0 0 144-15,0 0 48 0,0 0-3904 16,3 12-784-16,-2-1-160 0,3 2-16 0,4 1-432 0,1 2 0 15,0 1 0-15,1 0 0 0,2 3 272 0,0 3-16 16,-1 0-16-16,0 3 0 0,-3 4 224 0,-2 3 48 16,-2-2 16-16,-1 4 0 0,-3 2-288 0,-2-3-64 15,1-1-16-15,-1 0 0 0,-4-3-160 0,1-1 0 16,-3-6 0-16,2 1-176 16,1-5-480-16,-2-2-112 0,1-1 0 0,0-3-16 15,1-1-2096-15,5-12-432 0,-5 7-80 0</inkml:trace>
  <inkml:trace contextRef="#ctx0" brushRef="#br2" timeOffset="-204488.91">23773 16882 35007 0,'0'0'3120'0,"0"0"-2496"0,0 0-496 0,0 0-128 16,0 0 3488-16,0 0 672 0,15 0 144 0,2-1 32 15,1 1-3792-15,4-2-752 0,3 2-160 0,2-2-16 16,-1-2 224-16,2 3 160 0,0 0-192 0,1 1 192 16,-2 1-128-16,1 2 128 0,-1-3 0 0,-1 0 0 15,-1 2 0-15,-3 2 0 0,-1-1 0 0,0 1 0 16,-3-3-256-16,0 2 64 0,-1 2 16 0,0-1 0 16,-1-3-1424-16,0-1-304 0,-1 0-48 0,1 0-16 15,-1 0-2224-15,1-1-448 0</inkml:trace>
  <inkml:trace contextRef="#ctx0" brushRef="#br2" timeOffset="-200509.008">25485 16688 19343 0,'0'0'848'0,"0"0"192"0,0 0-832 0,0 0-208 0,0 0 0 0,0 0 0 16,0 0 4480-16,0 0 832 0,0 0 192 0,0 0 16 15,0 0-4160-15,0 0-832 0,0 0-160 0,0 0-48 0,-12 0 368 0,2 4 64 16,-1-4 16-16,0 4 0 0,-4 1 128 0,-2 2 48 16,-1 1 0-16,-1 2 0 0,-1 2-240 0,-1 2-64 15,0 3 0-15,-2 1 0 0,-2 3-64 0,-2 4 0 16,-3 4-16-16,-3 3 0 0,-2-1-144 0,-4 5-32 15,-2 0 0-15,-3 3 0 0,-3 0-240 0,2 2-144 16,3-5 160-16,1 1-160 0,4-5 0 0,3 0 0 16,2-2 0-16,5-3 0 0,2-2 0 0,4-4 0 15,3-4 0-15,1-3 0 16,3-6-1120-16,1-6-160 0,1-2-48 0,4-5 0 16,3-5-2128-16,2-7-448 0</inkml:trace>
  <inkml:trace contextRef="#ctx0" brushRef="#br2" timeOffset="-200172.062">24808 16643 45791 0,'0'0'2032'0,"-9"3"400"0,9-3-1936 0,0 0-496 0,0 0 0 0,0 0 0 16,0 0 0-16,0 0 0 0,9 10 0 0,3-4 0 15,1 3 0-15,0 0-192 0,2 3 48 0,-1 1 0 16,3 0 144-16,-1 4 0 0,-2 0 0 0,3 5 0 16,0 0 352-16,-2 3 96 0,0 0 32 0,-1 2 0 15,-1 1 416-15,-1-4 64 0,-3 3 32 0,1 1 0 0,1-4-304 16,-1 2-64-16,-1-1-16 0,1-1 0 0,-1-2-384 0,0 1-80 16,0-1-16-16,0 1 0 0,0-2-128 0,2 1 0 15,-1-5 144-15,2 3-144 0,-1-5 0 0,1 2 0 16,0 0 0-16,2 0-128 15,-1-6-320-15,0-1-48 0,-1-2-16 16,1-4 0-16,0-4-1856 0,0-3-368 0,-2-1-80 0,0-2-10672 16,1-5-2128-16</inkml:trace>
  <inkml:trace contextRef="#ctx0" brushRef="#br2" timeOffset="-199774.446">25819 16221 36511 0,'0'0'1616'0,"0"0"336"0,0 0-1568 0,0 0-384 0,-3-9 0 0,3 9 0 15,0 0 896-15,0 0 112 0,0 0 16 0,0 0 0 16,0 0-848-16,0 0-176 0,0 0 0 0,0 0 0 16,0 0 384-16,0 0 128 0,-1 16 32 0,-2-3 0 15,-1 1 448-15,0 6 96 0,-1 2 0 0,0 7 16 16,-1 5-288-16,0 1-64 0,0-4-16 0,1 0 0 0,1-2-288 16,1 0-64-16,0-3-16 0,2 0 0 0,0-1-112 0,0-3 0 15,1-1-16-15,0 0 0 0,1-6-240 0,1 1 128 16,0-2-128-16,-1-2 0 0,0-2 0 0,-1-10-256 15,0 0 16-15,0 0 16 16,0 0-1472-16,0 0-288 0,0 0-64 0,0 0-11600 16,8-10-2320-16</inkml:trace>
  <inkml:trace contextRef="#ctx0" brushRef="#br2" timeOffset="-199520.456">25476 16158 48031 0,'0'0'2128'0,"0"0"432"0,0 0-2048 0,-9 1-512 0,9-1 0 0,0 0 0 15,0 0 512-15,0 0-16 0,10-4 0 0,7 4 0 16,8-3-496-16,5 1-256 0,0 0 16 0,5-3 16 16,3 1 368-16,1-1 80 0,0-1 16 0,0 0 0 15,0 2 16-15,1 2 16 0,0-1 0 0,-1 2 0 16,-2 1-112-16,0-3-32 0,2 2 0 0,-5 1 0 15,-5 0-128-15,-3 4 0 0,0-4 0 0,-4 0 0 16,-5 0-288-16,-1 0-96 0,-2 0 0 0,1 0-16 16,-2 0-2400-1,0 0-464-15,-2 0-112 0,1 0-9360 0,1 0-1888 0</inkml:trace>
  <inkml:trace contextRef="#ctx0" brushRef="#br2" timeOffset="-198732.693">26507 16845 20271 0,'0'0'1792'0,"-9"-6"-1424"0,9 6-368 0,-9-7 0 16,-2-4 5472-16,5 2 1024 0,1 1 208 0,0 0 32 16,-1 2-5216-16,2 1-1056 0,2-2-208 0,2 7-32 15,-5-6 32-15,5 6 0 0,-3-7 0 0,3 7 0 16,0 0 96-16,0 0 32 0,0 0 0 0,0 0 0 15,0 0 32-15,0 0 16 0,7 13 0 0,-1 1 0 16,-1 5-112-16,2 0 0 0,-1 2-16 0,-1 3 0 16,-1 3-32-16,0 2 0 0,3-2 0 0,-3 0 0 15,-3-1-112-15,2-1-32 0,-1-1 0 0,1-1 0 16,-2-3 80-16,2-1 16 0,1-3 0 0,0-2 0 16,0-1-48-16,1-1-16 0,-5-12 0 0,8 9 0 0,1-2-32 15,-9-7 0-15,11 0 0 0,5-3 0 0,4-1-128 0,-3-2 192 16,-3-5-192-16,3 0 192 0,2-5-192 0,1 0 192 15,-3 2-192-15,1-2 192 0,0-1-192 16,1 2 0-16,-5 2 0 0,-1 2 0 0,-1 5 0 0,-2 2 0 16,-1 1 0-16,-9 3 0 0,12 7 0 0,-1 2 0 15,-2 1 0-15,-2 2 0 0,1 1-192 0,-1 1 192 16,1 2-160-16,1 0 160 0,1-3 0 0,1 1 0 16,-2 2 0-16,1-2 0 0,-1-2 0 0,2-2 0 15,-1-1 0-15,2-4 0 0,0 1 160 0,-1-2-32 16,2-2 0-16,0-2 0 0,2-1 64 0,0-2 16 15,2 1 0-15,-2-4 0 0,-4-1 96 0,2-1 16 16,2-1 0-16,0 1 0 0,0-1-48 0,-2 2 0 0,0-2 0 16,0 1 0-16,1-1-32 0,-1 0-16 0,2 1 0 15,-4 3 0-15,0-2-224 0,-1 2 144 0,1 0-144 0,-1 1 128 16,-1 0-128-16,0 2 128 0,2-1-128 0,-2 2 128 16,-9 1 0-16,12-7-128 0,-5-1 192 0,1 2-64 15,0-2-80-15,0 0-48 0,0-4 0 0,-2 1 0 16,1-2 0-16,-2 0 0 0,0-7 0 0,0-2 0 15,1-3 0-15,-1-2 0 0,0 1 0 0,0 0 0 16,-1-6 0-16,1 4 0 0,-1-1 0 0,0 3 0 16,0 2 0-16,0 4 0 0,-3-1 0 0,1 5 0 15,-1 0 0-15,0 5 0 0,-1 2 0 0,0 2 0 16,0 7-400-16,-1-6-80 0,-3-2-16 16,4 8 0-16,0 0-1232 0,-8-3-256 0,-1 2-64 15,0 2-13664-15,-3 2-2736 0</inkml:trace>
  <inkml:trace contextRef="#ctx0" brushRef="#br2" timeOffset="-184229.771">16690 9162 2751 0,'0'0'128'0,"0"0"16"0,0 0-144 0,0 0 0 16,0 0 0-16,0 0 0 0,0 10 2992 0,0-10 560 15,3 12 112-15,-3-12 32 0,6 9-2592 0,1-1-512 16,-1 0-96-16,5-2-32 0,1 1-272 0,1-2-48 15,1 0-16-15,2 2 0 0,2-1-128 0,1 1 0 16,4-1 0-16,-3 2 0 0,1-3 0 0,0 2 0 16,1 1 0-16,-1 1 0 0,1 1 0 0,-1 2 0 15,-1 1 0-15,-1 1 128 0,-1 1-128 0,1-1 192 16,-1-1-192-16,0 4 192 0,1 0-192 0,0 6 0 16,1 1 0-16,0-1 0 0,3-4-176 0,1-1 48 0,1 0 0 0,4 0 0 15,1 1 128-15,2-2 0 0,2-2 0 16,0 3 0-16,0-1 304 0,1 3-16 0,2 0 0 0,-3 0 0 15,-2 1 48-15,0 4 16 0,-2-4 0 0,-3 1 0 16,-2-2-224-16,-2 0-128 0,1 1 128 0,-3 1-128 31,-2 2-384-31,2 1-160 0,1 2-32 0,2-2 0 16,0 1-2368-16,1-3-464 0,0-4-112 0,0 0 0 16,2 1 2304-16,0 1 448 0,1-4 112 0,-1 0 16 0,1-2 400 0,-2 1 96 0,-2 1 16 0</inkml:trace>
  <inkml:trace contextRef="#ctx0" brushRef="#br2" timeOffset="-182997.234">17217 9385 4607 0,'0'0'400'0,"0"0"-400"0,0 0 0 0,0 0 0 0,0 0 208 0,0 0-32 16,0 0-16-16,10 2 0 16,-10-2-640-16,11 6-128 0,0-5-32 0,0 3 0 0,-1 2 640 0,1 0 0 15,-1-3 0-15,2 3 128 0,0 0 1152 0,-1 2 240 16,1 2 32-16,0 0 16 0,0 0 176 0,-1 3 48 15,0 1 0-15,1 2 0 0,-1 1-496 0,1-3-80 16,0 2-32-16,-1 0 0 0,0-1-480 0,1 1-112 16,-1 0-16-16,5 0 0 0,0 0-272 0,1-2-64 15,1-1-16-15,0 1 0 0,-1 2 96 0,1 1 0 16,-1-2 16-16,0-1 0 0,-2 0 128 0,1 1 32 16,1 0 0-16,-1 1 0 0,-2 1-272 0,1-3-48 15,-1 1-16-15,0 0 0 0,2 2-160 0,1 2 0 0,1-5 0 16,2 5 0-16,-1 4 128 0,2-5-128 0,1-3 128 15,1 2-128-15,-1 2 176 0,-1-1-48 0,-2 0-128 0,3 0 192 16,3 1 64-16,-1 2 16 0,-2-2 0 0,-1 1 0 16,-3-1-64-16,-1-1-16 0,-3-1 0 15,2 2 0-15,-2-1 0 0,0 0-16 0,-1 0 0 0,1 1 0 16,-1-1-176-16,1 0 0 0,3-3 0 0,0 1 0 16,0 1 0-16,0 2 128 0,0-2-128 0,1 1 0 15,3 0 192-15,0 0-32 0,-2 3-16 0,1 0 0 16,-1 1-144-16,2-1 0 0,0-1 144 0,-1 1-144 15,-2-1 0-15,1 1 0 0,2-2 0 0,-1 1 0 16,-2 0 0-16,0 1 0 0,1-3 0 0,-1 0 0 16,-1-1 0-16,0 0 0 0,0 1 0 0,1 2 0 15,0-3 0-15,2 1 0 0,-1-1 0 0,2 0 0 16,1 1 0-16,2-1 128 0,-1 3-128 0,3-2 0 0,0 3 256 16,0 1-32-16,0-1 0 0,1 2 0 0,-1 2-16 15,0-3 0-15,0-2 0 0,1-1 0 0,-1 2-48 0,2 0-16 16,-2-3 0-16,-2 2 0 0,0 0-144 0,-3 0 0 15,0 0 144-15,-1 0-144 0,-1-1 0 0,0-1 0 16,2-1 0-16,0 2 0 0,0-1 0 0,1 0 144 16,2 0-144-16,2 1 0 0,1 0 208 0,2 1-64 15,1 1-16-15,2 1 0 0,2-1-128 0,-1-1 160 16,-2 3-160-16,0 0 160 0,1-2-160 0,-4 1 128 16,0-4-128-16,-2 2 128 0,-3-1-128 0,1 1 192 15,-1 0-192-15,-1-1 192 0,-2 1-192 0,1-2 0 16,0 0 0-16,-1-2 0 0,1 1 0 0,3 1 0 15,1-1 0-15,2 1 0 0,0-1 0 0,3 3 0 0,3-3 0 16,-1 1 128-16,-2 0-128 0,0-2 0 0,-1 1 0 16,-2 0 0-16,1 1 192 0,-1 3-64 0,-1 2 0 15,0-2 0-15,2-4 144 0,-3-1 32 0,-2-2 0 0,-1 2 0 16,-1-3-48-16,0 2 0 0,-2 0 0 16,0-1 0-16,-4-1-128 0,4-1-128 0,3 0 144 0,-4-1-144 15,-2 1 0-15,-1 0 128 0,4-3-128 0,-1 1 0 16,-3 1 0-16,4-1 0 0,-1-1 0 0,0 2 0 15,0-2 0-15,-1 1 0 0,-1 2 0 0,0 1 0 16,2-1-128-16,-2 0 128 0,-2-2 0 0,-1 0 0 16,0 1 0-16,-3-1 0 0,-2 1 0 0,0 0 0 15,-1 1-144-15,-2-1 144 0,-5-11 0 0,5 11-144 16,-2-3-1440-16,-3-8-272 16,0 0-64-16</inkml:trace>
  <inkml:trace contextRef="#ctx0" brushRef="#br2" timeOffset="-181205.716">20823 12459 13823 0,'0'0'1216'0,"-3"-3"-960"16,-1 1-256-16,-1-2 0 0,3 2 1664 0,-2 1 272 15,4 1 64-15,0 0 16 0,0 0-1712 0,0 0-304 16,0 0-144-16,0 0 16 0,0 0 128 0,0 0 128 16,14 11-128-16,0-2 176 0,-1-3 304 0,3 2 64 15,0-1 16-15,-1 0 0 0,4 1 224 0,-2 1 48 16,0-2 16-16,1-1 0 0,0 5-304 0,0-1-64 15,1 3-16-15,-1 2 0 0,-1-1-208 0,1 3-32 16,0 0-16-16,0 2 0 0,1 1-208 0,-1 0 0 16,2 0 128-16,-1 0-128 0,-1 1 0 0,6-2 128 0,3 2-128 15,2 1 0-15,-2 1 208 0,2-3-48 0,0-1-16 16,-1-1 0-16,1-1 288 0,-2 0 48 0,-2-2 16 0,1-3 0 16,-1 1-272-16,0 0-48 0,-3-1-16 0,1-3 0 31,1 2-1712-31,-3 0-352 0,-4 1-64 0,0-2-16 0</inkml:trace>
  <inkml:trace contextRef="#ctx0" brushRef="#br2" timeOffset="-180664.122">22138 13245 11967 0,'0'0'1072'0,"0"0"-864"0,-7 9-208 0,0-2 0 15,7-7 3952-15,-8 6 736 0,2 9 160 0,1-5 16 16,1 2-3392-16,0 2-704 0,1-1-128 0,2 3-16 16,-2 1-208-16,6 2-32 0,1 2-16 0,0-3 0 15,-2 3-192-15,1 0-48 0,-1 0 0 0,1-2 0 16,0 1-128-16,-2-3 0 0,-2-1 0 0,1-1 0 0,-2 1 0 0,1-2 128 15,0-1-128-15,-1-1 0 0,2-12 0 0,0 12 0 16,0-2 0-16,0-10 0 16,0 0-432-16,6 8-160 0,-6-8-48 0,0 0-8960 15,9 4-1792-15</inkml:trace>
  <inkml:trace contextRef="#ctx0" brushRef="#br2" timeOffset="-180398.4">22407 13472 26719 0,'0'0'2368'0,"0"0"-1888"0,0 0-480 0,0 0 0 16,-13 3 3072-16,4-1 512 0,1 2 96 0,0 1 32 31,-1 0-4064-31,-1 2-800 0,-2 2-176 0,-1 2-16 16,-1-2-912-16,-3 1-176 0,-3 1-48 0,0 0 0 15,1 4 1200-15,-3 0 256 0,-4 2 32 0,0-1 16 0,1 1 1184 0,0 1 240 0,2 4 64 0,-2 0 0 16,0 3 416-16,0-1 96 0,0-4 0 0,-2 0 16 16,-4 0-720-16,1-2-128 0,2-1-48 0,2 0 0 31,2-3-1728-31,0-1-336 0,3-1-80 0,2-2-16 0</inkml:trace>
  <inkml:trace contextRef="#ctx0" brushRef="#br2" timeOffset="-179857.666">22494 13729 29487 0,'0'0'2624'0,"0"0"-2112"0,0 0-512 0,0 0 0 15,0 0 3216-15,11 1 544 0,1-4 96 0,1 6 32 16,2 4-3888-16,0-1-768 0,-1 1-144 0,2-2-48 0,0-1 464 0,3-2 96 16,-1 2 16-16,0-1 0 15,3-1-64-15,-1 2-16 0,-2 2 0 0,0-1 0 0,-2 1 48 0,-2-2 16 16,0 0 0-16,-2-1 0 16,-12-3-32-16,11 2 0 0,-11-2 0 0,0 0 0 15,0 0-1408-15,0 0-272 0,0 0-64 0,0 0-10752 0</inkml:trace>
  <inkml:trace contextRef="#ctx0" brushRef="#br2" timeOffset="-179529.274">22354 13725 31503 0,'0'0'1392'0,"0"0"288"0,0 0-1344 0,0 0-336 0,0 0 0 0,0 0 0 15,0 0 768-15,11 10 64 0,2-3 32 0,2 1 0 16,-1 1-656-16,0-3-208 0,2 1 128 0,0 2-128 16,-1-1 304-16,0 1 0 0,-2 1 0 0,0-3 0 15,0-1-176-15,-2 0-128 0,-3-1 144 0,1 1-144 16,-9-6 0-16,10 7 0 0,-3 1 0 0,0-1 0 15,-1 1-368-15,-6-8-64 0,7 9-16 0,-1-1 0 16,4 0-160-16,-1-1-32 0,0-1-16 0,1 1 0 16,1 0-448-16,0 1-96 0,4 0-16 0,2 0 0 15,1 2-304-15,1-3-64 16,2-1-16-16,3 2-9104 0</inkml:trace>
  <inkml:trace contextRef="#ctx0" brushRef="#br2" timeOffset="-179018.572">23253 13986 17279 0,'0'0'768'0,"0"0"144"0,0 0-720 0,0 0-192 0,-6-6 0 16,6 6 0-16,-8-6 1088 0,1 1 192 0,-1 1 48 15,1 0 0-15,-4-3-656 0,5 2-128 0,-1-1-32 0,7 6 0 16,-10-4 288-16,1 0 48 0,-1-1 16 0,10 5 0 15,-10-2 32-15,0 2 0 0,-1-1 0 0,-2 2 0 16,0 3-384-16,-1 1-80 0,-5 2-16 0,1 1 0 16,0 1-192-16,-3 1-32 0,-4 3-16 0,1 0 0 15,-2 4 128-15,-1 0 16 0,-1-1 16 0,3 2 0 16,3 3-144-16,1 0-16 0,1 0-16 0,3 1 0 16,4-1 16-16,4 1 0 0,4 1 0 0,2-1 0 15,3-1 48-15,4 0 16 0,6-5 0 0,3-1 0 16,1 4-112-16,3-2 0 0,2-4-128 0,5-2 192 15,3 0 32-15,2-2 0 0,1 0 0 0,0-2 0 16,-1-2 48-16,-2-1 16 0,-1 0 0 0,0-4 0 0,0-2 160 16,-1 0 48-16,-4-2 0 0,1-3 0 0,-2-2 96 15,0-1 32-15,0-3 0 0,-2-3 0 0,-1-2-48 16,1-2 0-16,1-2 0 0,-5-1 0 0,-2-3-240 16,-2 1-48-16,2 0-16 0,-4 0 0 0,-4-2-272 0,-2 1 0 15,0-2 128-15,-1 2-128 0,-1 0 0 0,-3 0-192 16,-3 0 16-16,-1 1 16 0,-1 3-80 0,-1-1-16 15,-1 2 0-15,1 0 0 0,1-1-112 0,0 0-16 16,-1 0-16-16,0-3 0 16,0-4-1456-16,0 0-304 0,-2-1-48 0,2 0-14304 15</inkml:trace>
  <inkml:trace contextRef="#ctx0" brushRef="#br2" timeOffset="-175862.541">20230 6768 2751 0,'0'0'256'0,"0"0"-256"16,0 0 0-16,0 0 0 0,0 0 1136 0,0 0 176 15,0 0 32-15,0 0 16 0,5-8-640 0,-2 3-128 16,-3 5-16-16,0 0-16 0,0 0 384 0,0 0 80 0,0 0 0 0,0 0 16 15,0 0-80-15,0 0 0 0,0 0-16 0,0 0 0 16,0 0-352-16,0 0-64 0,0 0-16 0,0 0 0 16,0 0 64-16,0 0 0 0,6-2 0 0,1-1 0 15,-7 3 0-15,7-1 0 0,-7 1 0 0,8-3 0 16,1 0-32-16,-9 3 0 0,10-1 0 0,-3 1 0 16,-7 0 16-16,12 0 0 0,-3 0 0 0,0 0 0 15,-9 0-80-15,12 1-16 0,-1-1 0 0,-11 0 0 16,9 6-160-16,0 0-48 0,-9-6 0 0,10 9 0 15,-2-1-256-15,1-1 0 0,-9-7 0 0,11 10 0 16,-2-1 0-16,-1-1 0 0,-1-1 0 0,2 2 0 16,1 1 0-16,1 3 0 0,1 1 0 0,1-1 0 15,0-2 224-15,3-2-64 0,2 0-16 0,2-2 0 16,-1 3 240-16,3 1 32 0,3 0 16 0,-1 1 0 0,-4 0-112 16,5-1-32-16,1 3 0 0,0-1 0 0,-2 0-160 0,1 1-128 15,1 4 144-15,0-3-144 0,-2-1 0 0,1 0 0 16,-3 1 0-16,2 0 0 0,-1 1 0 0,2 2 0 15,0-2 0-15,1-1 0 0,1 0 0 0,3-1 0 16,3 0 0-16,1 2 0 0,2 1 0 0,2-1 0 16,1-3 0-16,-1 0 0 0,-1 1 128 0,-2 2-128 15,-3 2 0-15,0 0 0 0,-2 0 128 0,-2 1-128 16,-2-4 0-16,-1 2 144 0,-1 0-16 0,0 0-128 16,1-1 192-16,0-1-64 0,-3 4-128 0,-1-1 0 15,0-1 0-15,1 0 0 0,0-1 0 0,0 0 0 16,-1 0 0-16,1 0 0 0,0 1 0 0,2-2 0 15,-2-2 0-15,0-1 0 0,-1 1 0 0,1 0 0 0,0 0 0 0,-1-2 0 16,0-2 0-16,0 0 0 0,0 0 144 0,0 0-144 16,-2 3 0-16,1-3 0 0,1 1 0 0,-2 1 0 15,-2-1 0-15,3 1 0 0,2-1 0 0,-2 2 0 16,-6-4 0-16,0 1 128 0,2-1-128 0,-2 1 0 16,1 1 128-16,0 2-128 0,3-3 128 0,1 2-128 15,-2-1 0-15,0-1 128 0,0 2-128 0,1-1 0 16,1-1 0-16,1 1 128 0,-2 0-128 0,0-1 0 15,-1 0 0-15,0 0 0 0,0-5 0 0,0 2 128 16,-1 2-128-16,-1 0 0 0,2-3 0 0,-2 1 0 16,-4 0 0-16,3-3 0 0,-1-2 0 0,-2 3 0 15,0 1 0-15,0 2 0 0,1-2 128 0,0 0-128 16,0-2 0-16,-1 2 0 0,1 1 0 0,1 0 0 16,1-1 0-16,1 0 0 0,-1 2 0 0,2-1 128 0,1 1-128 15,-2 2 0-15,0-3 0 0,2 2 0 0,2-1 0 0,-2 0 0 16,-2 1 0-16,-1 1 0 0,3-1 0 0,-2 3 0 15,0-4 0-15,-2 1 0 0,-1-1 0 0,-1 1 0 16,0-2 0-16,-1 2 0 0,1 0 0 0,-2-2 0 16,-1 2 0-16,1-1 0 0,0 2 0 0,1 1 0 15,2 1 128-15,0-4-128 0,1 0 176 0,-2 1-48 16,1 1 0-16,1 3 0 0,2 1-128 0,0-2 0 16,2-2 144-16,3 5-144 0,-2 0 0 0,0 0 0 15,2-1 0-15,-2-1 0 0,-1-2 0 0,1 2 0 16,2-4 0-16,-1 2 0 0,0 2 0 0,-1 1 0 15,-1 0 0-15,1 0 0 0,0-1 0 0,1 0 0 16,-2-2 0-16,-1 1 0 0,1-1 0 0,-1 2 0 16,-2-1 0-16,1 1 128 0,-1 0-128 0,0 0 0 15,1 1 0-15,0-3 0 0,0 3 0 0,2-2 0 0,1-2 0 16,0 1 0-16,0 1 0 0,2 0 0 0,2 0 0 16,0-1 128-16,-1 1-128 0,3 0 0 0,2 0 0 0,-1-1 128 15,-2 3-128-15,0-2 0 0,0 0 128 16,-1 0-128-16,0-1 0 0,0 3 0 0,0 2 0 0,0 0 0 15,2 0 0-15,-1 0 0 0,3 1 0 0,1-3 0 16,-3-1 0-16,2 3 0 0,2 1 0 0,0-2 0 16,1-5 0-16,1 3 0 0,-1 0 0 0,2 1 0 15,2 1 0-15,-2 1 0 0,-1-2 0 0,0 1 0 16,-1 0 0-16,-1 3 0 0,0 0 0 0,-2-1 0 16,-2-4 0-16,1 1 0 0,0 0 0 0,0 0 0 15,-2 0 0-15,2 2 0 0,-1 0 0 0,-1 0 0 0,0 0 0 16,1 0 0-16,-1 1 0 0,0 0 0 0,-1-2 0 0,0-1 0 15,-1-3 0-15,-2 1 0 0,0-3 0 0,-3 2-160 16,1 1 160-16,0 0-160 0,2-2 160 0,-4 1 0 16,0-3 0-16,-2 4 0 0,0 1 0 0,0-2 0 15,0-2 0-15,1 1 0 0,0 1 144 0,1-1-144 16,-1-2 192-16,0 1-192 0,0 2 192 0,-3-2-192 16,1-1 192-16,1-1-192 0,3 1 0 0,-5 0 0 15,-1 0 0-15,0-1 0 0,0 0-144 0,0-2-96 16,-10-4-16-16,10 6 0 15,-1 2-304-15,0-4-64 0,-9-4-16 0,12 5 0 0,-3 0 416 0,-9-5 80 16,12 3 16-16,0 0 0 0,-2 0 128 0,2 1 0 16,-1-2 0-16,0 2 0 0,-11-4 240 0,12 3 16 15,2 0 16-15,-1 1 0 0,-3-3 0 0,1 2 0 0,1-1 0 16,-12-2 0-16,7 4-272 0,-7-4 0 0,11 7 0 16,-3-2-144-1,-8-5-1024-15,0 0-208 0,0 0-32 0,0 0-16 0</inkml:trace>
  <inkml:trace contextRef="#ctx0" brushRef="#br2" timeOffset="-174956.51">26215 9970 15663 0,'0'0'1392'0,"0"0"-1120"15,5-9-272-15,-1 5 0 0,-4 4 4096 0,0 0 752 0,3-6 144 16,-3 6 48-16,0 0-4016 0,0 0-816 0,0 0-208 0,0 0 0 16,0 0 0-16,0 0 0 0,0 0 0 0,6 13-192 15,-2 0 192-15,-1 1 0 0,0-1-144 0,-2 7 144 16,-1-1 0-16,2 2 0 0,1-1 192 0,1-1-64 15,-1-1 320-15,0 3 48 0,3-1 16 0,-2 1 0 16,0-2-32-16,-2-1 0 0,1-2 0 0,1-2 0 16,-2 1-192-16,1-1-32 0,-2-1-16 15,-1 0 0-15,-2-1-240 0,-1 0 0 0,2-2 128 0,1 2-128 16,0-3 0-16,0-9 0 0,-2 12-144 0,2-2 144 16,2 1-688-1,2-2-32-15,-4-9-16 0,9 10 0 0,0-1-1984 0,3-2-400 16,2-3-80-16,-1-2 0 0</inkml:trace>
  <inkml:trace contextRef="#ctx0" brushRef="#br2" timeOffset="-174700.383">26601 10288 14735 0,'0'0'640'0,"0"0"160"0,8-6-640 0,-2 0-160 16,1 1 0-16,-7 5 0 0,0 0 4528 0,0 0 864 15,0 0 176-15,0 0 48 0,0 0-4672 0,0 0-944 16,0 0-176-16,0 0-32 0,0 0 32 0,-8 5 16 16,-1 3 0-16,0 1 0 0,1 1-48 0,-2 1-16 15,-6 1 0-15,2 4 0 0,-1-6 224 0,0 3 0 16,-2 1 0-16,0 2-144 0,-2 0 320 0,1 1 64 16,0 0 16-16,-2-2 0 0,-2 1 128 0,-1 2 16 0,-2-1 16 15,0 4 0-15,0 4-208 0,-1-2-32 0,-2-3-16 0,-1-1 0 16,-1 2-160-16,1 0 0 0,2-3 0 0,5 1 0 31,4-2-2080-31,6-2-448 0,7-3-96 0</inkml:trace>
  <inkml:trace contextRef="#ctx0" brushRef="#br2" timeOffset="-174400.838">26743 10412 33055 0,'0'0'1472'0,"0"0"288"0,0 0-1408 0,8-5-352 16,1 1 0-16,-9 4 0 0,0 0 560 0,13 0 32 15,0 0 16-15,0 3 0 0,0 0-480 0,0 3-128 16,0-5 0-16,0 4 0 0,2 2 192 0,0-3 32 15,1 3 0-15,2 1 0 0,0 0 80 0,1 3 16 16,-1-1 0-16,2 0 0 0,0 2-320 0,1 0 0 16,0 0 128-16,0-1-128 15,0 0-624-15,0-1-176 0,0-1-32 0,-3-1-16 16,-4-1-1936-16,-1-3-384 0,-1-2-80 0</inkml:trace>
  <inkml:trace contextRef="#ctx0" brushRef="#br2" timeOffset="-174122.638">26802 10599 10127 0,'0'0'896'0,"0"0"-704"0,0 0-192 0,0 0 0 16,0 0 4080-16,0 0 784 0,0 0 144 0,-4 7 48 15,4-7-3408-15,0 0-688 0,4 11-128 0,1-1-16 0,2 1-304 0,0-2-48 16,3-3-16-16,1 2 0 0,1 1 48 0,1-1 0 16,0-1 0-16,1-1 0 0,1 1-16 0,-1-1 0 15,0 1 0-15,1-1 0 0,-2 1-480 0,1-1 0 16,0-1 0-16,0 2 0 16,-1-1-1712-16,0 1-272 0,-2-2-64 0,1-1-7424 15,1 1-1488-15</inkml:trace>
  <inkml:trace contextRef="#ctx0" brushRef="#br2" timeOffset="-173669.6">27709 10507 28735 0,'0'0'1280'0,"0"0"256"0,0 0-1232 0,0 0-304 0,0 0 0 0,0 0 0 0,0 0 256 0,0 0 0 16,0 0 0-16,0 0 0 0,0 0-256 16,0 0-176-16,0 0 32 0,0 0 0 0,-10 7 816 15,3-1 160-15,1 2 48 0,-2 3 0 0,-1 0 464 0,-2 4 80 16,0 0 32-16,-2 2 0 0,-3 3-208 0,0 1-32 16,2 1-16-16,-2 3 0 0,-2 1-752 0,2 0-160 15,1 0-32-15,-1 1 0 0,-2 2-256 0,2-2 0 16,1 1 0-16,-2 0 0 0,-2 5 0 0,2-3 0 15,2-3 0-15,0 5 0 0,2 1 0 0,3-1 0 16,2-5 0-16,4-1 0 16,3-1-1424-16,1-4-352 0,3 1-64 0,2-6-15312 15</inkml:trace>
  <inkml:trace contextRef="#ctx0" brushRef="#br2" timeOffset="-145705.428">24301 11651 19343 0,'0'0'1728'0,"0"0"-1392"0,0 0-336 0,-8 0 0 15,8 0 1632-15,0 0 256 0,-7-6 48 0,7 6 16 16,0 0-1568-16,0 0-384 0,0 0 0 0,-6-7 0 15,4-5-176-15,1 1-112 0,2 4-32 0,-1 7 0 16,0 0 48-16,2-11 0 0,0 3 0 0,-2 8 0 16,2-9 464-16,-2 9 80 0,0 0 32 0,0 0 0 15,0 0 368-15,0 0 80 0,3-8 16 0,-3 8 0 16,0 0 128-16,0 0 48 0,0 0 0 0,0 0 0 16,0 0-240-16,0 0-64 0,0 0 0 0,0 0 0 15,0 0-240-15,0 0-48 0,0 0-16 0,0 0 0 16,0 0-112-16,3 12-32 0,-3-12 0 0,3 14 0 15,3 2-32-15,-1 1-16 0,0-4 0 0,2 1 0 16,0-2 208-16,1 1 32 0,-1 2 16 0,-1 1 0 16,0 1-64-16,0 0-16 0,1 2 0 0,-1-1 0 0,-1 0-320 0,1 2 128 15,-1-1-128-15,0 2 0 0,-2-1 0 0,0-3 0 16,1 0 0-16,-1 0 0 0,0-1 0 0,-1 0 0 16,1 0 0-16,1-2 128 0,2 0-128 0,1 2 0 15,-2-3 0-15,1-1 0 0,4-3 0 0,0 0-160 16,2 0 160-16,0-2-208 15,1 1-1152-15,-2-3-240 0,-2 0-32 0,1 0-8800 16,-10-5-1776-16</inkml:trace>
  <inkml:trace contextRef="#ctx0" brushRef="#br2" timeOffset="-145266.982">24841 11748 15663 0,'0'0'1392'0,"0"0"-1120"0,0 0-272 0,0 0 0 16,0 0 2272-16,0 0 400 0,0 0 80 0,0 0 0 15,0 0-2240-15,0 0-512 0,-4-6 0 0,4 6 0 16,0 0 0-16,-9 0-192 0,0 0 192 0,9 0-160 0,-11 5 352 0,2-1 64 16,0 1 0-16,1 0 16 0,1 2 288 0,-3 1 48 15,1 2 16-15,-1 2 0 0,-2 1-16 0,0 3 0 16,1 3 0-16,-2 1 0 0,-3 1-112 0,-4 2-32 16,-2 3 0-16,0 1 0 0,-1 0-96 0,-3 0-32 15,-4 3 0-15,1 1 0 0,2 2-32 0,0-2-16 16,3-4 0-16,2 1 0 0,1-1-160 0,2-1-128 15,2-2 192-15,2-1-192 0,2-3 128 0,2-1-128 16,2 0 0-16,1-4 0 0,2 2 0 0,1-2 0 16,-1-2 0-16,3 0 0 15,-1-2-592-15,1 1-240 0,0 1-32 0,1-2-16 16,-2-2-2768-16,1 0-576 0</inkml:trace>
  <inkml:trace contextRef="#ctx0" brushRef="#br2" timeOffset="-144526.878">25127 12000 2751 0,'0'0'256'0,"0"0"-256"16,0 0 0-16,7 4 0 15,-7-4 5872-15,8 5 1120 0,-8-5 240 0,7 8 32 0,-1 0-5312 0,1-2-1056 16,-7-6-224-16,9 8-32 0,1-1 256 0,-1-1 64 16,-1-1 16-16,3-1 0 0,0 0-416 0,2 0-96 15,2 3-16-15,0-3 0 0,1-2-16 0,1 1-16 16,0-1 0-16,0 1 0 0,1 5-256 0,-1-2-160 15,0-2 192-15,-3 3-192 0,-1-5 0 0,2 4 0 16,-2-1-240-16,0 3 80 16,-1 1-1472-16,-2 0-288 0,-1-1-64 0,0-1-16 15,2-1-1104-15,-11-6-224 0,0 0-32 0,10 13-16 16</inkml:trace>
  <inkml:trace contextRef="#ctx0" brushRef="#br2" timeOffset="-144197.244">24981 12210 29375 0,'0'0'1296'0,"0"0"272"0,-10-3-1248 0,10 3-320 0,-9 0 0 0,9 0 0 15,0 0 368-15,0 0 16 0,0 0 0 0,0 0 0 16,0 0-560-16,15 3-96 0,-1 0-32 0,2 2 0 16,-2 1 560-16,0-3 96 0,1 1 32 0,0-2 0 0,2 4 256 15,0 0 48-15,-1-1 16 0,-1 2 0 16,2 1-176-16,-1 1-16 0,0-5-16 0,-1 1 0 0,4 1-96 16,-5 2-16-16,-1-4 0 0,0 0 0 0,-1 1-384 0,-1-1 0 15,0 1 0-15,-1-1 0 16,2-1-688-16,-2 1-16 0,1 1 0 0,1 0 0 15,1-2-3104-15,0 1-624 0,5 0-128 0,0 1-32 0</inkml:trace>
  <inkml:trace contextRef="#ctx0" brushRef="#br2" timeOffset="-143533.05">26089 12252 12895 0,'0'0'1152'0,"0"0"-928"0,-6-10-224 0,3 3 0 16,3 7 3408-16,-4-9 640 0,2-3 128 0,1 3 32 16,1 9-3328-16,0 0-672 0,0-11-208 0,0 11 128 15,1-11-128-15,-1 11 0 0,-2-11 0 0,2 11 0 16,0 0 0-16,0 0 128 0,-4-9-128 0,4 9 128 0,-9-3 96 0,-2 6 32 16,-2 3 0-16,-2 4 0 0,-4 0 112 0,0 2 16 15,-1 0 16-15,-1 1 0 0,-2 1-32 0,1 2-16 16,1-1 0-16,0 2 0 0,0 0 160 0,0 0 16 15,0 1 16-15,2 3 0 0,-2 1-208 0,1-1-32 16,0 4-16-16,0 0 0 0,0-2-288 0,5 2 0 16,3 2 128-16,3-2-128 0,1 0 0 0,4-2 0 15,3 1 0-15,1-3 0 0,1-2 0 0,4-1 0 16,3-1 0-16,1-1 0 0,1-2 0 0,1-4 0 16,4-1 0-16,2-2 0 0,0 0 0 0,2-2 0 15,3-2 0-15,0-3 0 0,1-3 128 0,0-2 64 16,3-3 0-16,-1 0 16 0,-3-1 224 0,3-3 32 15,0-1 16-15,-1-4 0 0,0-2-32 0,-2-1 0 16,-1 2 0-16,0 0 0 0,0-4-64 0,-2 1-32 0,-1-4 0 0,-1 3 0 16,-2-2-96-16,-4 2 0 0,-1 0-16 15,-4 1 0-15,-1 0 32 0,-2 2 16 0,-3-1 0 16,-1 2 0-16,-1 0-32 0,-2 0 0 0,-2 2 0 0,-3 0 0 16,-2 3-256-16,1 3 0 0,-1-3 0 0,1 4 0 15,-2 1-240-15,1 1-96 0,-1 1-32 16,3-1 0-1,9 7-1264-15,-9 0-256 0,-2 0-48 0,11 0-16 0,0 0-1712 16,0 0-352-16,0 0-64 0,-4 18-7328 0</inkml:trace>
  <inkml:trace contextRef="#ctx0" brushRef="#br2" timeOffset="-143266.832">26227 12857 3679 0,'0'0'320'0,"0"0"-320"16,0 0 0-16,-11-2 0 0,1 1 6704 0,10 1 1264 15,0 0 256-15,-9 3 48 16,9-3-7072-16,-9 3-1424 0,9-3-288 0,-9 3-48 0,9-3 368 0,-8 5 64 15,8-5 128-15,-8 7-208 0,-2-1 400 0,-2 1 64 0,-1-1 32 0,0 1 0 16,-2 1 32-16,2 0 0 16,2-1 0-16,0 0 0 0,-1-1-320 0,5 0 0 0,7-6 0 0,0 0 0 31,0 0-1456-31,0 0-240 0,0 0-48 0,0 0-11216 0</inkml:trace>
  <inkml:trace contextRef="#ctx0" brushRef="#br2" timeOffset="-142792.502">26746 12499 13823 0,'0'0'608'0,"0"0"128"0,0 0-592 0,0 0-144 0,0 0 0 0,0 0 0 0,0 0 5632 0,0 0 1088 15,0 0 208-15,0 0 48 16,-9-2-6064-16,0 4-1216 0,-1 0-240 0,0 3-48 0,0-1 160 0,-1 2 48 15,1-1 0-15,-3 2 0 0,-3 1 384 0,3-2 0 16,1 1 0-16,0-2 176 0,-1 3 256 0,2-2 48 16,-1 0 16-16,2-1 0 0,0 1-112 0,3-2-32 15,-3 1 0-15,10-5 0 0,0 0-160 0,-5 8-48 16,5-8 0-16,-4 9 0 0,2-1-144 0,2-8 0 16,2 11 0-16,4-1 0 0,1 2 0 0,4 1-144 15,1 0 144-15,3 0 0 0,3 0 0 0,3 0 0 16,4 1 0-16,0-3 0 0,-2 3 0 0,2-1 0 15,0-1 0-15,0 1 0 0,-3 4 0 0,0-3 0 16,-1 2 0-16,-3 0-160 0,-2-2 160 0,-3 0 0 0,-3 2 0 16,-3-2-128-16,-3 1 128 0,-4-1 0 0,-3 0 0 15,-1 1 0-15,-2-4 0 0,-2 2 0 0,-3 0 0 16,0-1 0-16,-2-1 0 0,-2 0 0 16,0 2 160-16,-2 0-160 0,-3-4 128 0,2 1-128 0,-2 0 0 0,2-5 144 15,-2 0-144-15,3 2 0 0,2-3 0 0,-2-1 0 16,-1-2 0-16,-1-2 0 0,2-2 0 0,3-1 0 15,1 0-128-15,0-2-128 0,-1-4 0 0,3 0-16 16,5-2-688 0,1-1-144-16,-1 1-32 0,2-6 0 0,-1 0-2016 15,3-3-416-15,-1-1-80 0,2-3 0 0</inkml:trace>
  <inkml:trace contextRef="#ctx0" brushRef="#br2" timeOffset="-142574.005">26645 12471 31791 0,'0'0'1408'0,"0"0"288"0,7-7-1360 0,-7 7-336 16,5-8 0-16,-5 8 0 0,11-5 1152 0,-1 2 144 15,0 1 48-15,3 2 0 0,3 1-992 0,2 2-192 16,2-1-32-16,2 2-128 0,2 3 656 0,3-3 32 16,2 1 0-16,3 0 0 0,2 0 288 0,1 2 64 15,2 1 16-15,2 1 0 0,3-3-480 0,-3 1-112 16,-4-1-16-16,0 1 0 0,-1-2-448 0,-3 0 0 15,-3-1 0-15,-2 1 0 16,-4 2-1424-16,-4-2-288 0,-3-2-48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8:12:44.5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15496 5654 21183 0,'0'0'1888'0,"-9"5"-1504"16,1 1-384-16,2 1 0 0,6-7 2464 0,-7 8 416 15,7-8 96-15,0 0 16 0,0 0-1984 0,-3 11-400 16,3-11-80-16,0 0-16 0,0 0-192 0,0 0-32 16,7 12-16-16,1-5 0 0,-8-7 240 0,11 5 32 15,-11-5 16-15,15 2 0 0,-5 0 352 0,3 0 80 16,0-2 16-16,0 0 0 0,0-2-224 0,2 0-32 16,0 0-16-16,2-2 0 0,2 1-192 0,0-1-32 15,-1-1-16-15,3 1 0 0,0 0-128 0,1 0-32 0,-1 3 0 16,3 0 0-16,2 1-112 0,-2-3-32 0,-3 1 0 15,3 0 0-15,-2 2-64 0,0 0 0 0,0-2-128 0,-1 2 192 16,-1-2-192-16,-1 1 0 0,1 0 0 0,-2 1 0 16,0-4 0-16,-1 1 0 0,-1-1 0 0,-2 2 0 15,1 0 0-15,-4 2 128 0,0-1-128 0,-11 1 0 16,11-1 128-16,-11 1-128 0,0 0 0 0,10 0 144 16,-10 0-144-16,0 0 160 0,0 0-160 0,0 0 160 15,0 0-160-15,0 0 0 0,0 0 144 0,0 0-144 16,0 0 0-16,0 0 0 0,-11 10 0 0,2-1 128 15,0 2-128-15,0-5 0 0,-2 1 0 0,0 1 0 16,-1 2 0-16,-1-1 0 0,0-1 0 0,-2 1 0 16,-3 2 0-16,0 0 0 0,0-3 0 0,-3 4 0 0,-3 1 0 15,-2-1 0-15,-1-1 0 0,1 1 0 16,1 0 0-16,-1 1 0 0,0 4 0 0,0-4 0 0,0 0 0 16,2 0 0-16,0 0 0 0,1-1 0 0,4-2 0 0,1 2 0 15,-1-4 0-15,2 0 0 0,3-2 0 0,1 2 0 16,1-2 0-16,1 1 0 0,0-1 0 0,1 2 0 15,1 1 0-15,1-2 0 0,0-1 0 0,8-6 0 16,-7 8 0-16,2 0 0 0,1 1 0 0,4-9 0 16,-2 9 0-16,2 2 0 0,1 0 0 0,2 1-128 15,-1 0 128-15,3-2 0 0,-1-1 0 0,0 2-128 16,0-1 128-16,1-1 0 0,-5-9 0 0,9 11 0 16,-1-3 0-16,1-2 0 0,1-1 0 0,0 1 128 15,2-1-128-15,-1 0 128 0,1-1 128 0,1 0 16 16,2-1 16-16,-1 0 0 0,0 4 0 0,3-3 0 0,3 1 0 15,-1 0 0-15,1 1-112 0,1-1-32 0,1 0 0 16,1-1 0-16,3 0-144 0,0 1 0 0,-1-2 144 0,1 1-144 16,0-1 0-16,-1 1 0 0,-3-1 0 0,0-2 128 15,1 1-128-15,-2-1 0 0,-3-1 0 0,0 2 0 16,-1 1 0-16,0 1 0 0,-1-4 0 0,-1 0 0 16,1-3 0-16,-1 3 0 0,2-1 0 0,0 0 128 15,-1-1-128-15,1-1 0 0,1-3 0 0,0 2 0 16,-1 2-192-16,2-1-16 0,-1 2 0 0,1-3 0 15,-3-1-1104 1,-2 1-224-16,-2 0-32 0,0 1-12336 0,-2 1-2480 0</inkml:trace>
  <inkml:trace contextRef="#ctx0" brushRef="#br0" timeOffset="656.339">16894 5811 26719 0,'0'0'2368'0,"0"0"-1888"0,0 0-480 0,0 0 0 0,0 0 2368 0,0 0 384 16,0 0 80-16,10-6 16 0,2 2-2128 0,2 1-416 16,-2 2-96-16,5 0-16 0,-2-1 144 0,5 2 32 15,1-2 0-15,2 0 0 0,2 1 176 0,1 0 32 16,2-3 16-16,0 3 0 0,2 1-96 0,1-2-32 16,2 0 0-16,1-1 0 0,1 0-160 0,3 0-48 15,0-3 0-15,-3 1 0 0,-1 0-256 0,1-2 160 16,2 1-160-16,-4-1 128 0,-3 1-128 0,-2-1 0 15,-3 1 0-15,-2-1 0 16,-2 2-608-16,-2 1-48 0,-3 0-16 0,-2 0 0 16,-2 0-3360-16,-1 2-688 0</inkml:trace>
  <inkml:trace contextRef="#ctx0" brushRef="#br0" timeOffset="960.153">16934 6064 35007 0,'-16'0'1552'0,"6"0"320"0,-3 0-1488 0,5 1-384 0,8-1 0 0,0 0 0 0,0 0 1024 0,0 0 144 15,0 0 32-15,10 2 0 0,1-2-384 0,3 0-80 16,3-3-16-16,4 2 0 0,0 1 16 0,4-4 0 15,3 1 0-15,2-2 0 0,0-3-240 0,3 2-48 16,0-2-16-16,0 1 0 0,3 1-304 0,-1-1-128 16,1 1 128-16,2-3-128 0,1 1 0 0,-1 1 0 15,-3 2-192-15,0 1 192 16,-1 0-768-16,0 2-16 0,-2 0-16 0,-2 1 0 16,-3 0-1424-16,-1-2-272 0,-1 2-64 0,1 1-8656 15,-1-1-1728-15</inkml:trace>
  <inkml:trace contextRef="#ctx0" brushRef="#br0" timeOffset="3250.667">18781 5614 34895 0,'0'0'1536'0,"0"0"336"0,0 0-1488 0,0 0-384 0,0 0 0 0,0 0 0 15,8-9 1584-15,-1 3 240 0,-7 6 48 0,9-7 16 16,-1 1-944-16,-8 6-192 0,11-6-48 0,-1 3 0 15,-10 3-272-15,9-4-64 0,-9 4-16 0,0 0 0 0,0 0 96 0,10 2 32 16,-10-2 0-16,0 0 0 0,7 8-96 0,-1 1-32 16,-1-1 0-16,-1 4 0 0,-4 1-96 0,0 4-32 15,0 0 0-15,-1 4 0 0,0 1-32 0,-1 5 0 16,2 8 0-16,0-3 0 0,-1-1 48 0,0 1 0 16,1 4 0-16,0-2 0 0,1-3-64 0,2-1-16 15,1-3 0-15,-1-1 0 0,1 0-160 16,3-2 192-16,2-2-192 0,1-1 192 0,1-4-64 0,2-3-128 15,1-2 192-15,2-2-64 0,0-1 48 0,3-1 0 16,1-1 0-16,2-6 0 0,0-5 48 0,1-2 16 16,0-3 0-16,-1-1 0 0,0-3-48 0,-1 0-16 15,-2-2 0-15,0-2 0 0,-2 0-176 0,-2 0 192 16,-2 0-192-16,-1 0 192 0,0-1-192 0,-2 3 0 16,-2 1 0-16,0 5 128 0,-2 0-128 0,-6 9 0 15,9-4 0-15,-9 4 0 0,0 0 0 0,12 6-144 0,-3 4 144 0,2 0-160 16,-3 0 160-16,1 1-192 0,1 1 192 0,0-1-192 15,1 0 192-15,1 0 0 0,-1-3 0 0,4 3-128 16,0-3 128-16,1-1 0 0,1 0 0 0,0 1 0 16,1 1 0-16,-1 1 0 0,0 2 0 0,0-4 0 15,-1 0 0-15,-1 1 0 0,2-1 0 0,0 1 0 16,0-2 0-16,1 1 0 0,-2 1 0 0,0-2 0 16,-2-3 0-16,0 0 0 0,1-2 0 0,-2 0 128 15,-2-4 0-15,1 0 16 0,1-2 0 0,0 0 0 16,0-3 64-16,0 1 16 0,2-2 0 0,-1 0 0 15,0-2 32-15,1-3 0 0,-1 0 0 0,0-4 0 16,2-3-16-16,1-1 0 0,1-3 0 0,1-1 0 0,0-5-240 16,2-3 176-16,0-1-176 0,1-2 160 0,0-2-160 0,-2-1 0 15,-3 1 0-15,0 0 128 0,1-1-128 16,-1 0 192-16,-2 1-192 0,2 3 192 0,-4 3-192 0,-1 0 0 16,-3-2 0-16,0 4 0 0,-2 6 0 0,-1 3 0 15,0 1-192-15,-1 6 192 0,-1 2-336 0,0 3 48 16,-2 2 16-16,-2 7 0 15,0 0-1440-15,0 0-272 0,0 0-64 0,7 10-16 16,-2 3-2528-16,0 2-496 0</inkml:trace>
  <inkml:trace contextRef="#ctx0" brushRef="#br0" timeOffset="3831.991">20770 4917 28623 0,'0'0'1264'0,"0"0"272"0,-7-5-1232 0,0-1-304 16,1 3 0-16,6 3 0 0,-7-3 1568 0,7 3 256 16,0 0 48-16,0 0 16 0,0 0-448 0,-5 10-96 15,3 1 0-15,2 2-16 0,0 2-384 0,0 5-80 16,-6 2-16-16,4 2 0 0,-1 0-288 0,2 3-64 16,-2 1-16-16,1 1 0 0,-2 0-208 0,-1 3-32 0,-3 1-16 15,1 1 0-15,1-4-32 0,0 1-16 0,1 2 0 0,1-1 0 16,0-3-176-16,1-1 160 0,-1-1-160 15,1-3 160-15,0 0-160 0,2-1 0 0,2-3 0 0,2-3 128 16,0-4-128-16,-1-1 0 0,2-1 0 0,3-4 128 31,-2 1-624-31,-5-8-128 0,0 0-16 0,0 0-16 16,0 0-2416-16,9-4-464 0,-2-4-112 0</inkml:trace>
  <inkml:trace contextRef="#ctx0" brushRef="#br0" timeOffset="4071.455">20421 5089 22111 0,'0'0'1968'0,"-9"-4"-1584"16,-1-4-384-16,3 2 0 0,7 6 4416 0,0 0 816 15,0 0 144-15,0 0 48 0,-2-9-3968 0,2 9-800 16,0 0-144-16,9-6-48 0,0 5-256 0,3-2-48 16,1 3-16-16,2 0 0 0,2-1 224 0,4 0 32 15,3 1 16-15,3 0 0 0,6 0 240 0,1 1 48 16,1-1 16-16,4 0 0 0,5-2-272 0,1-1-64 15,-4-1-16-15,1 0 0 0,0 0-368 0,-3 2 144 16,0-1-144-16,-1-1 0 0,0-2 0 0,1 2 0 16,0-2 0-16,-1 3 0 15,-1 0-768-15,0 0-64 0,-2 1-16 0,0 0 0 16,-3 0-1792-16,-1 2-368 0,-1-3-64 0,0 1-8736 16,-2-2-1760-16</inkml:trace>
  <inkml:trace contextRef="#ctx0" brushRef="#br0" timeOffset="4536.481">22064 5588 2751 0,'0'0'256'0,"0"0"-256"16,0 0 0-16,0 0 0 0,-5-9 8512 0,5 9 1664 15,0 0 336-15,0 0 64 0,-8-4-8240 0,8 4-1648 16,-10 2-336-16,1 0-64 0,-2 2-112 0,1 3-32 16,-1-1 0-16,-2 5 0 0,-2 0 128 0,-2 4 32 15,-3 3 0-15,0 3 0 0,0 0 240 0,-4 5 48 16,-2 1 16-16,0 4 0 0,-1 2 160 0,-3 2 48 16,-4 0 0-16,1 2 0 0,2-1-304 0,1 1-48 15,-1-5-16-15,2 1 0 0,3-3-256 0,1 0-64 16,2 0-128-16,2-1 192 0,0-1-192 0,3 0 0 15,1 0 0-15,1-3 0 16,2 0-352-16,2-4-64 0,3-3-16 0,2-4 0 16,1-2-576-16,6-12-112 0,0 0-32 0,0 0 0 15,0 0-1376-15,0 0-288 0,0 0-48 0,4-14-8704 0,1-7-1744 16</inkml:trace>
  <inkml:trace contextRef="#ctx0" brushRef="#br0" timeOffset="4835.51">21520 5569 23951 0,'0'0'2128'0,"0"0"-1696"0,0 0-432 0,0 0 0 0,0 0 4784 0,10 11 864 15,-1 3 176-15,4 0 48 0,5 3-4336 16,5 1-880-16,5 3-160 0,2 4-48 0,-1 5 192 0,3 0 48 16,3 1 0-16,1 3 0 0,-1 2-304 0,0 1-64 15,1-1-16-15,0-3 0 0,-4 1-160 0,-1-3-16 16,-1-1-128-16,-2-1 192 0,-3 0-192 0,-1-2 0 15,1 0 0-15,1-2 0 0,0-2 0 0,-2 1 0 16,-2-4 0-16,1-1-160 16,2-1-1184-16,0-1-224 0,-4-2-48 0,4-1-12352 15,3-5-2480-15</inkml:trace>
  <inkml:trace contextRef="#ctx0" brushRef="#br0" timeOffset="9149.849">15690 8543 3679 0,'0'0'320'0,"0"0"-320"0,0 0 0 0,0 0 0 16,0 0 1408-16,0 0 192 0,0 0 64 0,11-2 0 16,-11 2-1280-16,0 0-240 0,0 0-144 0,0 0-2832 15,0 0-672-15</inkml:trace>
  <inkml:trace contextRef="#ctx0" brushRef="#br0" timeOffset="9744.875">15744 8519 25855 0,'0'0'1152'0,"0"0"224"0,0 0-1104 0,0 0-272 0,0 0 0 0,0 0 0 15,0 0 2736-15,0 0 480 0,-11-5 112 0,11 5 0 16,-9-3-1232-16,9 3-256 0,-9-1-48 0,9 1-16 16,0 0-832-16,0 0-176 0,-9-4-16 0,9 4-16 15,0 0-320-15,0 0-64 0,0 0-16 0,0 0 0 16,0 0-16-16,0 0 0 0,0 0 0 0,0 0 0 16,0 0-144-16,9 7-48 0,1-1 0 0,0 5 0 15,-3 0-128-15,1 4 0 0,-1 2 0 0,1 1 0 16,-1 3 0-16,1 1 0 0,0 3 0 0,1-1 0 15,3 4 0-15,0-2 0 0,-1 0 0 0,2 3 0 16,3 2 144-16,1 3 0 0,0-2 0 0,2 5 0 0,1-5 32 16,2 4 0-16,2-1 0 0,-1-1 0 0,1-6-176 15,-2 0 160-15,-1-2-160 0,1-1 160 0,-1-2-160 0,-2-1 0 16,-2-3 0-16,0-3 0 0,-1 1 0 0,-2 0 128 16,-1-2-128-16,-1-2 0 0,0-3 0 0,-2 2 0 15,-1-4 0-15,-2 1 0 16,-2-3-256-16,0 1-144 0,-5-7-32 0,0 0 0 15,0 0-1744-15,0 0-336 0,0 0-80 0,0 0-16 16,0 0-848-16,0 0-192 0,4-13-16 0</inkml:trace>
  <inkml:trace contextRef="#ctx0" brushRef="#br0" timeOffset="10113.884">16569 8498 6447 0,'0'0'576'0,"0"0"-576"0,0 0 0 0,-9 0 0 16,9 0 7056-16,0 0 1312 0,-8 4 256 0,8-4 48 16,-5 7-6624-16,0 2-1344 0,5-9-256 0,-4 10-48 15,0 2-112-15,0 1-32 0,1 1 0 0,-1 3 0 16,-1 3 32-16,0 1 0 0,-2-3 0 0,0 4 0 15,-1 4 352-15,-3 0 80 0,0 4 16 0,-4 2 0 16,0 3 32-16,-4 8 0 0,-4 0 0 0,-1 4 0 16,-2 6-128-16,-1 1-32 0,-2 0 0 0,2 0 0 0,-1-1-192 15,4 2-32-15,-2 2-16 0,1 5 0 0,0 2-128 16,3-3-32-16,1-3 0 0,2-5 0 0,2-5-80 16,4-3-128-16,2-5 176 0,3-3-176 0,2-1 0 15,2-2 0-15,4-6 0 0,1-3 0 16,2-5-416-16,-1-4-144 0,2-1-16 0,0-3-16 15,1-3-2096-15,-5-9-432 0,0 0-80 0</inkml:trace>
  <inkml:trace contextRef="#ctx0" brushRef="#br0" timeOffset="10598.653">17050 8591 13823 0,'0'0'608'0,"0"0"128"0,0 0-592 0,0 0-144 15,0 0 0-15,0 0 0 0,-1 10 5760 0,1-10 1104 16,0 0 240-16,5 8 32 0,-5-8-5232 0,8 7-1056 16,0-2-208-16,1 0-32 0,-9-5-240 0,13 5-48 15,-2-4-16-15,3 2 0 0,-1-4 80 0,1 1 32 16,2 0 0-16,0 1 0 0,3 2 80 0,0-1 16 15,2 0 0-15,1-2 0 0,2 0-176 0,3 0-16 16,4 0-16-16,-1 1 0 0,-3 0-144 0,1 2-32 16,3-2 0-16,2-1 0 0,0-1-128 0,-2 1 0 15,-2 1 0-15,-1 2 128 0,-2 1-128 0,-1-3 0 16,-1 2 0-16,-4-1 0 0,0-1-320 0,0 2 16 16,-2 0 0-16,-3-1 0 15,0 1-1856-15,-2 0-368 0,-1-3-80 0,-2 2-9616 16,-10-2-1936-16</inkml:trace>
  <inkml:trace contextRef="#ctx0" brushRef="#br0" timeOffset="10965.259">16946 9030 42959 0,'-12'9'1904'0,"2"-2"400"0,-2 2-1856 0,1-3-448 0,11-6 0 0,-6 8 0 0,6-8 640 0,0 0 48 16,0 0 0-16,12 11 0 0,2-5-480 0,4-1-80 15,4-1-128-15,4-2 176 0,6-4 208 0,0 0 64 16,2 0 0-16,4 1 0 0,1 0-48 0,3-2 0 16,1 1 0-16,4-2 0 0,2-2-272 0,1 4-128 15,-2 3 0-15,2 0 128 0,-5 1-128 0,-2-2 0 16,-2-2 0-16,-6 2 0 0,-4 3 0 0,-2-3 0 16,-2-1 0-16,-1 1 0 15,-1 2-1456-15,0 0-272 0,0 0-48 0,-3 0-16 16,-1-2-2368-16,0 0-496 0</inkml:trace>
  <inkml:trace contextRef="#ctx0" brushRef="#br0" timeOffset="14091.855">19759 7397 13823 0,'0'0'1216'0,"0"0"-960"0,1-10-256 0,-1 10 0 16,2-9 2480-16,-2 9 448 0,0-9 80 0,0 9 32 16,0 0-2016-16,0 0-416 0,4-8-80 0,-4 8-16 15,4-9-384-15,-4 9-128 0,1-6 0 0,-1 6 0 16,0 0 128-16,0 0-128 0,-8-4 192 0,8 4-192 15,0 0 640-15,-12 2 0 0,-1 2 16 0,0-1 0 16,2-3 208-16,-3 0 32 0,-1 0 16 0,-2 4 0 16,0 1 176-16,0 2 16 0,0-2 16 0,0 0 0 15,-1-1-304-15,0 1-64 0,-2 2-16 0,0 2 0 16,-2-1-384-16,0 2-80 0,-1 2-16 0,-1 1 0 16,2 2-256-16,-1 0 0 0,0-1 0 0,0 0 0 15,-1 1 0-15,1-2 0 0,-2 0 0 0,2 1 0 0,-1 3 0 16,2-2 0-16,0-1 0 0,2 3 0 0,1 0 0 0,-1 0 0 15,1 0 0-15,1 1 0 0,1 1 144 0,0 1-144 16,0-2 0-16,2 4 144 0,2-1 48 0,2 1 16 16,-1 2 0-16,1-3 0 0,2 2 32 0,1-1 0 15,1-2 0-15,0 1 0 0,2 1-48 0,1-2-16 16,0 0 0-16,1 0 0 0,0-2-48 0,0 0 0 16,2-1 0-16,-1 2 0 0,1-2 48 0,0-2 0 15,-1 1 0-15,1 0 0 0,0-3 32 0,1 1 16 16,0 0 0-16,0-1 0 0,0 0 0 0,1 0 0 15,0 0 0-15,3-1 0 0,-4-12 80 0,3 13 16 16,1-1 0-16,2 0 0 0,2-2-128 0,1 2 0 0,-1 0-16 16,1 1 0-16,0-6-176 0,2 5 160 15,1 1-160-15,-1-1 160 0,1-2-160 0,1 3 0 0,1 2 0 16,-2-1 0-16,-1-1 0 0,0 0 0 0,4 0 0 0,-2 2 0 16,-4-1 0-16,0 0 0 0,-1-1 0 15,1 3 0-15,0 2 0 0,-1-4 0 0,0 1 0 0,-2-1 0 16,-1-1 0-16,-2 0 0 0,0 0 128 0,-1 2-128 15,1 0 128-15,-1-2-128 0,-3-2 192 0,0-1-64 16,0 3-128-16,-1-2 160 0,-2-1-160 0,2-2 160 16,2-8-160-16,-3 10 128 0,-2-2-128 0,0 1 128 15,-1 2-128-15,3-2 0 0,3-9 0 0,-8 10 128 16,0-3-128-16,1 1 0 0,1-1 144 0,-3 1-144 16,-2-4 0-16,2 3 144 0,3-1-144 0,-3-1 0 15,-3-1 224-15,0 0-64 0,0 3-16 0,2-5 0 16,1 2-144-16,-2-1 160 0,-2 1-160 0,2-3 160 0,-1 4-160 15,0-2 0-15,2-2 0 0,-1 2 0 0,1 1 0 16,1 0 0-16,0-3 128 0,1 0-128 0,8-1 0 0,-8 2 0 16,8-2 0-16,-8 2 0 0,2-3 0 0,6 1 0 15,0 0 0-15,0 0 0 0,-8 1 0 0,8-1 0 16,0 0 0-16,0 0 128 0,0 0-128 0,-7-1 160 16,1-2-160-16,6 3 160 0,0 0 0 0,0 0 0 15,0 0 0-15,0 0 0 0,0 0-32 0,0 0-128 16,0 0 192-16,0 0-64 0,0 0-128 0,0 0 0 15,0 0 0-15,0 0 0 0,0 0 0 0,0 0 0 16,0 0 0-16,10 4 0 0,-10-4 0 0,0 0 0 16,12 3 0-16,-12-3 0 0,10 2 0 0,-10-2 0 0,0 0 0 15,11 4 0-15,-11-4 0 0,0 0 0 0,0 0 0 16,11 3 0-16,-11-3 0 0,13 4 0 16,-1 2 0-16,-1 0 0 0,-11-6 128 0,11 3-128 0,-11-3 0 15,12 10 128-15,-3-1-128 0,0-1 0 0,1-2 0 0,-1 1 0 16,-9-7 0-16,11 6 0 0,-11-6 0 0,12 8 0 15,-1 2 0-15,-4-2 0 0,-7-8 0 16,8 9 0-16,-3 0 0 0,1 2 0 0,0-3 0 0,1 2 0 16,-7-10 0-16,6 13 0 0,2-1 0 0,-2 1 0 15,0-1 0-15,-1-1 0 0,0 0 0 0,0-1 0 16,-1 1 0-16,-1 0 0 0,-2 1 0 0,2 1 0 16,-1 0 0-16,-2 0 0 0,-1 3 0 0,0-6 0 15,-1 1 0-15,1 0 0 0,0 2 0 0,-3 2 0 16,-3-1 0-16,1 4 0 0,-5 2 0 0,0 2 0 0,-1-4 0 15,-1 5 0-15,-3-1 0 0,1 2 128 0,-2 4-128 16,0 2 0-16,-3 0 0 0,2 0 128 0,0 1-128 0,-2 2 0 16,-1-1 0-16,3 3 0 0,1-5 0 0,0 3 0 15,0 1 0-15,0 2 0 0,0 4 0 0,0 3 0 16,0 6 0-16,2-2 0 0,-1-3 0 0,2-2 0 16,2-3 0-16,2-2 0 0,1-2 0 0,-1-4 0 15,3-2 0-15,1 0 0 0,1-1 128 0,3 0-128 16,2 0 128-16,2 1-128 0,1 0 144 0,2 2-144 15,0 0 160-15,4 1-160 0,3-4 0 0,1 2 128 16,3-4-128-16,2 2 0 0,2-1 0 0,0 0 128 16,4-3-128-16,2-1 0 0,3 1 0 0,3-1 128 15,6 1-128-15,2-1 0 0,3 1 0 0,0 0 0 16,-1-1 0-16,-3-2 0 0,0-5 0 0,-3 0 0 16,-4 0 0-16,-3-1 0 15,-3-3-336-15,-1-3-64 0,0-2-16 0,-3-3 0 16,-3-2-1936-16,-2-2-384 0,-2-4-80 0,-1-1-17056 0</inkml:trace>
  <inkml:trace contextRef="#ctx0" brushRef="#br0" timeOffset="15322.484">20428 7927 10127 0,'0'0'896'0,"0"0"-704"16,0-14-192-16,1 3 0 0,1 4 2736 0,-2 7 512 15,0 0 96-15,3-10 32 0,1 0-2416 0,0 2-464 16,-4 8-112-16,0 0 0 0,0 0-32 0,0 0 0 15,0 0 0-15,7-6 0 0,-7 6 880 0,0 0 176 16,0 0 48-16,0 0 0 0,5-7 448 0,-5 7 80 16,0 0 32-16,0 0 0 0,0 0-608 0,0 0-112 15,0 0-16-15,5 16-16 0,-2 2-672 0,-1 3-128 16,-2 1-16-16,2 0-16 0,2 0-32 0,-3 4 0 16,-1 2 0-16,1-1 0 0,2-1 64 0,-1 3 16 15,0-3 0-15,0 3 0 0,2 2-32 0,-1-4 0 16,0 1 0-16,-1 0 0 0,1 1-192 0,-1 1-64 0,2 3 0 15,-1-3 0-15,-3-3-192 0,1-1 128 0,2-4-128 16,-2 1 0-16,0-1 128 0,-1-3-128 0,-1-3 0 0,1-2 0 16,-1 3 0-16,-1-5 0 0,0 1 0 0,1-1 0 31,3-6-384-31,-1 5-80 0,-1-11-16 0,2 13 0 16,-1 0-544-16,0-2-96 0,2 1-32 0,1 1 0 0,2-2-1536 15,1-1-304-15,-1-1-64 0,5-2-13088 0</inkml:trace>
  <inkml:trace contextRef="#ctx0" brushRef="#br0" timeOffset="16674.73">22691 8034 10303 0,'0'0'448'0,"0"0"112"0,0 0-560 0,11-1 0 16,-2-4 0-16,-9 5 0 0,0 0 848 0,10-3 64 16,-2-4 16-16,-8 7 0 0,12-2 320 0,-12 2 64 15,0 0 16-15,0 0 0 0,0 0 608 0,0 0 128 16,0 0 32-16,0 0 0 0,0 0 224 0,0 0 48 15,0 0 16-15,0 0 0 0,0 0-624 0,0 0-128 16,0 0-32-16,0 0 0 0,6-9-1024 0,1 3-192 16,-7 6-64-16,10-6 0 0,2-1-128 0,0 4-16 15,-1-1-16-15,4 1 0 0,2 2-32 0,1 1 0 16,2 0 0-16,0 0 0 0,1 0-128 0,3 0 0 16,-1 1 0-16,2 2 128 0,-3-1 48 0,0-2 0 15,-2-1 0-15,-1 2 0 0,1 2-176 0,-4-1 0 16,-2 0 0-16,-1-1 0 0,-3 3 128 0,-10-4 0 0,12 0 0 15,-12 0 0-15,11 3-128 0,-11-3 128 16,0 0-128-16,0 0 128 0,0 0-128 0,0 0 160 0,0 0-160 0,0 0 160 16,0 11-160-16,-2-2 128 0,-2-1-128 0,0 1 128 15,1 1-128-15,-5-1 0 0,-3 0 0 0,0 0 0 16,-3 1 0-16,1 1 0 0,0 0 0 0,-1-1 0 16,-3 0 0-16,-1 0 0 0,1 1 0 0,-4 2 0 15,-2-1 0-15,-2 2 0 0,-3-1 0 0,-2 0 128 16,2 5-128-16,-2 1 0 0,0-2 0 0,2 1 0 15,4 1 0-15,1 1 0 0,3-1 0 0,1 1 0 16,4-7 0-16,3 0 0 0,2-1 0 0,3 3 0 16,2 4 128-16,2-2-128 0,1-3 0 0,0-2 128 15,2-2-128-15,2 1 0 0,0-1 0 0,2 0 0 0,1 1 192 16,2 1-32-16,-1-2-16 0,2 0 0 16,0-2 160-16,4 1 16 0,1 3 16 0,4-4 0 0,-2-1-96 15,2-2-32-15,-1 0 0 0,5 0 0 0,4-2-208 0,-3 1 144 16,-3 0-144-16,2-1 128 0,1-1-128 0,-1-1 0 15,0-2 0-15,0-1 0 0,1 1-256 0,0-3-16 16,-1 2-16-16,0 2 0 16,1-3-528-16,0 2-96 0,0-2-32 15,2-1 0-15,-2-1-1136 0,3 0-224 0,1-2-64 0,0 2-8960 16,1 1-1808-16</inkml:trace>
  <inkml:trace contextRef="#ctx0" brushRef="#br0" timeOffset="17301.37">24065 8012 31039 0,'-14'-1'1376'0,"5"-1"288"0,-2-2-1344 0,2 2-320 0,0 0 0 0,0-1 0 0,0 0 640 15,9 3 48-15,0 0 16 0,-11-5 0 0,0 1-272 0,0 3-48 16,11 1-16-16,-9 1 0 0,9-1 432 0,0 0 96 16,0 0 0-16,0 0 16 0,-10 2 352 0,10-2 64 15,0 0 16-15,0 0 0 0,0 0-560 0,0 0-96 16,0 0-32-16,14 7 0 0,2-1-224 0,-1 0-48 15,1 2-16-15,2-2 0 0,2 1-128 0,-1-2-32 16,1 0 0-16,0 2 0 0,-1-1-80 0,1 1 0 16,-2-2-128-16,0 1 192 0,-1 2-192 0,-1 0 128 15,-2 0-128-15,0 0 0 0,-2-2 0 0,1 1 128 16,2 0-128-16,-2 3 0 0,-4-3 0 0,0 3 0 16,-1-4 0-16,-1 1 0 0,3-1 128 0,-3 1-128 15,-7-7 0-15,8 10 144 0,-3-1-144 0,3-1 0 16,-3 0 0-16,-1 0 0 0,-4-8 0 0,2 11 0 15,-2 1 0-15,0-1 128 0,0-11-128 0,-3 13 0 0,-1-3 144 16,0 0-144-16,-1 1 128 0,-1 1-128 0,-2-5 128 16,-3 3-128-16,0-4 144 0,-1 2-144 0,-3 0 192 15,0 2-192-15,-1 2 256 0,1 0-64 0,-4-2-16 16,1 6 0-16,-2 2 0 0,0 0 0 0,0-1 0 0,1-4 0 16,-1 1-176-16,2 2 0 0,-1-4 144 0,4 1-144 15,2 0 0-15,2-1 0 0,4-1 0 0,0 1 0 16,2-3 0-16,0 0 0 0,5-9 0 0,0 0-128 15,-4 8-224-15,4-8-32 0,0 0-16 0,0 0 0 16,0 0-432 0,0 0-96-16,0 0-16 0,7 7 0 0,-7-7-2064 15,11 4-432-15,-2-4-80 0,0-3-13184 0</inkml:trace>
  <inkml:trace contextRef="#ctx0" brushRef="#br0" timeOffset="18189.523">24627 8333 18431 0,'0'0'816'0,"0"0"160"0,0 0-784 0,0 0-192 0,0 0 0 0,0 0 0 15,-8 6 1440-15,8-6 240 0,-9 7 48 0,1-2 16 16,8-5-96-16,-9 5-32 0,-1 0 0 0,1 2 0 16,2 1 48-16,-2 2 0 0,-1-1 0 0,-1 2 0 0,1-1-32 0,-1-1 0 15,0 4 0-15,-2 2 0 0,-2-1-512 16,0 2-96-16,-1 3-32 0,0-3 0 0,-1 1-560 0,2 0-112 15,-1 0-32-15,0 0 0 0,0 1-128 0,0-1-32 16,0-3 0-16,2 2 0 0,0 1-128 0,1-4 0 16,1-2 0-16,1 1 0 0,1-1-208 0,2-2-80 15,2-3-16-15,6-6 0 16,0 0-1680-16,0 0-352 0,0 0-64 0,0 0-16 16,0 0-1536-16,0 0-304 0</inkml:trace>
  <inkml:trace contextRef="#ctx0" brushRef="#br0" timeOffset="18939.832">25745 7853 19343 0,'0'0'1728'0,"0"0"-1392"16,-8-4-336-16,8 4 0 0,0 0 4640 0,0 0 864 15,0 0 160-15,0 0 32 0,-8 3-4336 0,8-3-864 16,-8 6-176-16,2 2-48 0,-1 5-272 0,-2 0 0 16,-2 4 0-16,0 4 0 0,-1 4-144 0,-1 2 144 15,-3 3-128-15,1 1 128 0,-2 1 0 0,0 4 0 0,-1 1 0 16,-2-1-128-16,-1 3 384 0,2 3 64 0,2 0 32 16,1 1 0-16,2 0 64 0,3 0 16 15,2-7 0-15,4-2 0 0,1-4-288 0,3-3-144 0,1-4 160 16,2-1-160-16,2 1 160 0,4-3-160 0,2-3 160 0,3-7-160 15,4-3 192-15,3-1-64 0,1-3-128 0,4-3 192 16,-1-3-64-16,5-1 0 0,2-4-128 0,2-2 192 16,1-4 64-16,0-5 0 0,1-1 0 0,-1-4 0 15,0-1-16-15,-3-3 0 0,0-11 0 0,1 1 0 16,-4 0-112-16,0 0 0 0,-1 2-128 0,-2-5 192 16,-2 2-192-16,-2 3 176 0,-3 0-176 0,-3 2 160 15,-4 1 32-15,-1 0 0 0,-7 0 0 0,0 6 0 0,-6-2 144 16,0 6 48-16,-5-1 0 0,-3 4 0 0,-2 0-144 15,-1-1-32-15,-2 2 0 0,-1 3 0 0,-1-1-208 16,0 5 144-16,-2 4-144 0,1-2 128 0,-1 0-384 0,3 0-64 16,0 4-32-16,2-2 0 15,0 3-288-15,1 1-64 0,1 1-16 0,0 2 0 16,1 2-2944-16,0 2-592 0</inkml:trace>
  <inkml:trace contextRef="#ctx0" brushRef="#br0" timeOffset="19255.092">26314 8473 45439 0,'0'0'2016'0,"-8"6"416"0,1-1-1952 0,7-5-480 0,0 0 0 0,-6 12 0 16,4 1 224-16,2-3-48 0,2 3-16 0,0-5 0 15,-2-8-336-15,0 12-64 0,0-12-16 0,1 11 0 16,-1 1 96-16,0-1 16 0,0-11 0 0,-3 11 0 16,2 0 144-16,0-3 0 0,1-8 160 0,-4 10-160 15,0 0 352-15,-1-2-32 0,0 0 0 0,5-8 0 16,0 0-144-16,-10 5-48 0,1-1 0 0,9-4 0 0,0 0-400 15,0 0-96-15,0 0-16 0,0 0 0 16,-6-9-2160-16,4-1-432 0,5-1-96 0,4-4-13888 16</inkml:trace>
  <inkml:trace contextRef="#ctx0" brushRef="#br0" timeOffset="19740.534">26875 7818 43311 0,'0'0'3840'0,"-9"-4"-3072"0,-2 1-608 15,2 3-160-15,0 3 1872 0,3 2 352 0,-1 5 64 0,0 1 16 32,-2-2-2304-32,-1 3-672 0,-2 2-32 0,0 2 0 0,1 2 256 0,0-1 32 0,2-4 16 15,3 0 0-15,0 0 128 0,3-1 16 0,0-1 16 0,3-1 0 16,1-1 240-16,-1-9-192 0,5 8 192 0,-5-8-192 15,8 10 192-15,-8-10 0 0,0 0 0 0,9 6-144 16,-1 1 144-16,1 0 0 0,-9-7 0 0,11 7 0 16,-1 2 128-16,-1 1-128 0,-1 0 160 0,0 2-160 15,2 1 0-15,1 0 0 0,-1 1 0 0,1 2 0 16,-1 1 0-16,2-2 0 0,1 1 0 0,1-2 0 16,-1-1 0-16,0-1 0 0,0 1 0 0,0-1 0 15,0 0 0-15,2-1 0 0,-1 2 0 0,-1 0 0 16,-1 1 0-16,-2-1 128 0,-2 0-128 0,-1-2 0 0,-3 4 0 15,-4 2 128-15,-3-2-128 0,-4 2 0 16,0-1 224-16,-4-2-48 0,-1 1-16 0,-1 0 0 0,-2 2 0 16,-1 0 0-16,0-4 0 0,-1 0 0 0,-1-4-160 0,0 0 128 15,-2 1-128-15,1-1 128 0,-1-3-128 0,-1-2 0 16,1 0 0-16,-1-1 0 0,0-1-384 0,0-2 32 16,1 0 16-16,2-2 0 15,4-5-1536-15,-3-2-304 0,-3-3-64 0,5-1-16 16,4-2-1584-16,-2-2-304 0</inkml:trace>
  <inkml:trace contextRef="#ctx0" brushRef="#br0" timeOffset="19947.218">26771 7750 24879 0,'0'0'1088'0,"0"0"256"15,0 0-1088-15,0 0-256 0,10-8 0 0,3 4 0 0,1 0 4912 0,5 2 912 0,0-1 192 0,3 0 48 16,2 3-4336-16,2-3-848 0,3 0-176 0,2 0-48 16,3 1-192-16,4 0-32 0,1 0-16 0,4-1 0 15,1 2-256-15,-1-2-160 0,-3 2 192 0,0 0-192 16,0-1 0-16,-4 0 0 0,-3-2-192 0,-2 1 48 16,-2 2-1792-1,0 1-368-15,-2-4-64 0,-3 1-17664 0</inkml:trace>
  <inkml:trace contextRef="#ctx0" brushRef="#br0" timeOffset="21010.207">20843 9957 5519 0,'0'0'496'0,"0"0"-496"0,0 0 0 0,3-9 0 15,-1 0 3296-15,-1 0 560 0,-1 9 112 0,0-9 32 16,0 9-1824-16,-3-10-352 0,2 3-80 0,-1-1-16 16,-2 0 64-16,-2 0 16 0,0-1 0 0,1 3 0 15,-2-2 80-15,7 8 16 0,-10-2 0 0,1 1 0 16,9 1-624-16,-12-1-112 0,-1 1-16 0,0 4-16 16,0 1-656-16,-3 4-128 0,-3-1-32 0,-1 5 0 15,0 5-176-15,0 3-144 0,-3 5 192 0,0 0-192 16,-3 5 0-16,1 2 0 0,0 0 0 0,1 1 0 15,0 1 0-15,2-1 0 0,4-4 0 0,-1 1 0 16,1 0 0-16,4-1 160 0,3 0-32 0,5-4 0 0,1 2 64 16,1-2 0-16,1 0 0 0,3-1 0 0,4-1-192 15,0 2 192-15,4 2-192 0,2-5 192 0,2-2-192 0,2-1 0 16,3-3 0-16,0-3 0 0,0-4 128 0,3-2-128 16,2-1 0-16,4-3 128 0,1-4-128 0,6 0 160 15,0-6-160-15,-1 0 160 0,-1-3-32 0,2-3-128 16,1-4 192-16,-2-2-64 0,1-3-128 0,-2-2 160 15,1-2-160-15,-4 0 160 0,-2 0-32 0,0 1-128 16,-1 0 192-16,-1-2-64 0,-3-4 0 0,-2 0-128 16,-2 2 192-16,0-4-64 0,-1-2 16 0,-5 0 0 15,-4 1 0-15,-1-1 0 0,1-3-16 0,-3-3 0 16,-4-2 0-16,-3 5 0 0,-2 6 128 0,-1 4 0 16,-4 2 16-16,0 2 0 0,-4 0-16 0,-2 4-16 15,0 1 0-15,-1 5 0 0,-1 3-240 0,1 4-160 0,-1-1 32 16,0 4 0-1,-1-4-256-15,0 2-64 0,-1 1 0 0,2 1 0 16,1 2-352-16,0 1-80 0,-1 0-16 0,1 1 0 16,1 1-3136-16,2 0-624 0</inkml:trace>
  <inkml:trace contextRef="#ctx0" brushRef="#br0" timeOffset="23216.713">22759 10129 7359 0,'0'0'656'0,"0"0"-528"0,-10 3-128 0,2-1 0 15,8-2 3920-15,0 0 752 0,-9 3 160 0,9-3 32 16,0 0-3184-16,0 0-624 0,0 0-128 0,0 0-32 16,0 0 64-16,0 0 16 0,0 0 0 0,0 0 0 15,0 0 176-15,0 0 16 0,0 0 16 0,0 0 0 16,0 0-32-16,0 0 0 0,0 0 0 0,0 0 0 15,13 0-464-15,1 0-112 0,0-1 0 0,2 1-16 16,2 1-352-16,0-1-64 0,1 0-16 0,0 0 0 16,2 0 64-16,1 3 0 0,2 1 0 0,1-1 0 15,-1 0-192-15,0 1 128 0,-1 1-128 0,-2-2 128 16,-1 1-128-16,-2 0 0 0,0-2 0 0,-2 3 128 16,-3 1-128-16,-1-4 0 0,1 2 0 0,-4-1 0 0,-9-3 0 0,9 6 128 15,-9-6-128-15,8 7 128 0,-8-7-128 0,6 8 0 16,-6-8 144-16,5 7-144 0,-5-7 128 0,0 0-128 15,0 0 160-15,0 0-160 0,0 0 128 0,0 0-128 16,0 0 0-16,0 0 0 0,0 0 128 0,0 0-128 16,0 0 0-16,3 10 0 0,-3-10 0 0,0 0 128 15,0 0-128-15,-8 9 0 0,0-1 0 0,-1-3 0 16,0-1 128-16,0 0-128 0,0-1 0 0,0 3 0 16,0-4 0-16,9-2 0 0,-12 4 0 0,3 0 128 15,-2 0-128-15,1 0 0 0,-1 0 128 0,1 1-128 16,-2 0 0-16,1 0 0 0,-1 2 0 0,-1 0 0 15,-2 0 0-15,1 1 0 0,-4 1 0 0,0 2 0 0,-1-2 0 16,-1 5 0-16,-3-1 0 0,0-1 0 0,-1 1-128 0,4-1 128 16,0-2 0-16,3 1 0 0,1-2 0 0,1 1 0 15,-2 2 0-15,2-2 0 0,4-2 0 0,0 1 0 16,2-1 0-16,1 0 128 0,8-8-128 0,0 0 0 16,0 0 0-16,-4 10 0 0,4-10 0 0,-3 12 0 15,1-2 144-15,2-10-144 0,0 0 128 0,3 14-128 16,1-3 176-16,-4-11-48 0,0 0-128 0,5 13 192 15,-1 0-192-15,2-2 0 0,-6-11 0 0,11 8 0 16,-11-8 272-16,12 10-32 0,-2-2-16 0,2 0 0 16,-1-2 32-16,3-1 16 0,-1-1 0 0,2-1 0 15,3 1-80-15,1-2-32 0,-4 1 0 0,4 0 0 16,0-2 32-16,-1 0 0 0,-2 1 0 0,1-1 0 16,1 3-192-16,-1-2 192 0,-2 2-192 0,-1-2 192 0,-1 0-192 15,0 1 128-15,0-3-128 0,1 2 128 0,1 2-128 16,-1-4 160-16,0 0-160 0,2 2 160 0,-2-1-160 0,2-1 160 15,4-1-160-15,-1-1 160 0,1 2-160 0,-1-4 128 16,2-1-128-16,0 1 128 0,1-1-128 0,0 1 0 16,2 0 0-16,-2 0 0 0,0 0 0 0,-2 1 0 15,-2-1 0-15,-1 2 0 0,-2-2 0 0,0 3 0 16,-2 0 0-16,-3 1 0 0,-10 0-160 0,11-3-64 16,-11 3-16-16,0 0 0 15,0 0-1136-15,10-2-224 0,-10 2-64 0,0 0 0 16,7-7-816-16,-7 7-160 0,5-10-48 0,-1 2-13824 0</inkml:trace>
  <inkml:trace contextRef="#ctx0" brushRef="#br0" timeOffset="24203.693">24567 9923 12895 0,'0'0'576'0,"0"0"112"0,0 0-560 0,8-5-128 0,-1-2 0 0,-1 4 0 16,1-3 3248-16,-7 6 608 0,0 0 128 0,10-2 32 0,-10 2-3024 0,0 0-608 15,0 0-112-15,0 0-16 0,0 0-64 0,0 0-16 16,0 0 0-16,0 0 0 0,0 0 240 0,-9 14 48 16,-1-1 16-16,-4 0 0 0,-2-1 288 0,-1 2 48 15,-2 2 16-15,0-2 0 0,-2 1-64 0,1 0 0 16,2 0 0-16,1-1 0 0,-1-1-64 0,0 0 0 16,-1-1-16-16,1 2 0 0,0 0-176 0,1 1-48 15,0-4 0-15,0 1 0 0,1 1-464 0,2 0 0 16,0-1 0-16,-1 0 0 0,1-2 256 0,1 1-32 15,-1-2-16-15,3 1 0 0,2 1-48 0,0-2-16 16,0-5 0-16,1 2 0 0,2 2 0 0,-1 0 0 16,0-2 0-16,2 2 0 0,1 1-16 0,2-1 0 0,2-8 0 15,-3 12 0-15,3-2-128 0,0 1 128 0,0-1-128 16,3-1 128-16,-3-9 0 0,5 13 0 16,-1-5 0-16,-4-8 0 0,10 8 240 0,2 0 32 15,-2-4 16-15,2 1 0 0,1-1 96 0,0 2 0 0,3-4 16 16,-2 0 0-16,1 1-208 0,-1-1-32 0,2 0-16 15,-1-1 0-15,1 0-272 0,0 3 160 0,-1 3-160 0,1-1 128 16,-1 1-128-16,0-1 0 0,-2 5-192 0,-1-2 192 16,-3-1-416-16,2 2 32 0,2 2 16 0,-1 0 0 31,-3 1-320-31,-2-2-64 0,-7-11-16 0,10 11 0 0,2-1-192 16,0-2-64-16,-2-1 0 0,-1-1 0 0,-9-6-1328 0,12 7-272 15,-2-6-48-15,2-1-7536 0,0 0-1504 0</inkml:trace>
  <inkml:trace contextRef="#ctx0" brushRef="#br0" timeOffset="24782.501">25731 10080 5519 0,'0'0'240'0,"0"0"64"0,-7-4-304 0,7 4 0 0,-12 0 0 0,3 0 0 16,9 0 7824-16,-9 4 1520 0,9-4 288 0,-11 4 64 31,2-1-8176-31,-1 3-1520 0,-1-1-544 0,-3 4 16 0,-3 0 144 0,-1 3 48 0,-1 4 0 0,-3 0 0 15,-2 3 192-15,0 2 144 0,2 2-192 0,0 3 192 16,-2 0 304-16,2 2 160 0,0 0 48 0,4 2 0 16,1-2-64-16,2-1 0 0,2-1 0 0,3 0 0 15,2 2-128-15,2-2-48 0,0 2 0 0,4-4 0 16,2-5-144-16,4 0-128 0,2-4 144 0,3 0-144 16,2-4 224-16,3-2-48 0,4 2-16 0,3-5 0 15,4-2-32-15,5-1-128 0,4 1 192 0,4-3-64 16,1-1-128-16,0-1 160 0,0-2-160 0,0-1 160 15,-1-4 0-15,-3 1 0 0,-2-4 0 0,-2 1 0 0,-4-2 96 16,-3 0 32-16,-5-6 0 0,1 1 0 0,-2-4 32 16,-3 0 0-16,-6 0 0 0,-2-1 0 15,-1-1 112-15,-4 1 16 0,-3-4 16 0,-3 0 0 0,-4-2-48 16,0-1-16-16,1 1 0 0,-4-1 0 0,-2-1-256 0,1-2-144 16,1-1 160-16,-2 2-160 0,-2 2 0 0,2-2 128 15,0-1-128-15,0 4 0 0,-1 2 0 0,1 6 0 16,-2 4 0-16,2 3 0 0,0 2-208 0,2 2 16 15,0-2 0-15,2 3 0 16,0 6-544-16,0-1-96 0,0 0-32 0,9 3 0 16,0 0-2528-16,0 0-512 0,-4 10-112 0,4-10-16 0</inkml:trace>
  <inkml:trace contextRef="#ctx0" brushRef="#br0" timeOffset="25069.516">26334 10511 12895 0,'0'0'1152'0,"0"0"-928"0,-9 3-224 0,9-3 0 15,-4 10 7936-15,1-2 1552 0,3-8 304 0,0 13 64 16,0 1-8176-16,-1 1-1680 0,-3-6-256 0,1 1-80 15,3-10 176-15,-2 12 160 0,-1 0-208 0,2-3 80 0,-2 1 128 0,3-10-128 16,-1 12 128-16,0 0-128 0,-3-4 128 0,4-8 0 16,-2 7 0-16,2-7 0 0,0 0 0 0,0 0 0 15,0 0 0-15,0 0 0 16,0 0-448-16,0 0-64 0,0 0-16 0,-6-3 0 16,1-5-2272-16,2-3-448 0,2-2-80 0,2-8-32 0</inkml:trace>
  <inkml:trace contextRef="#ctx0" brushRef="#br0" timeOffset="25503.503">26712 9994 36863 0,'0'0'3264'0,"0"0"-2608"0,-13-3-528 0,2 6-128 15,2 0 3136-15,9-3 608 0,-6 11 112 0,-1-1 32 31,-2 2-3888-31,-1 1-560 0,-2-4-208 0,0 3-64 16,-1 0 112-16,4-1 16 0,4 0 0 0,0 1 0 0,-1-5 304 0,6-7 64 0,0 0 16 0,0 0 0 16,0 0 176-16,0 0 144 0,0 0-192 0,11 6 192 15,1-5 0-15,-2-1 0 0,-10 0 128 16,13-3-128-16,0-1 304 0,0 3-48 0,-1 2 0 0,0 1 0 16,1-2 0-16,1 2-16 0,0 2 0 0,2 3 0 15,1 2-240-15,-1 3 0 0,-3-1 0 0,0 2 0 16,1 2 0-16,0 0 0 0,-2 1 0 0,-2 4 0 15,0-1-160-15,-3-2 160 0,-1-1-128 0,-5 1 128 16,-2-3 0-16,-2 3 0 0,-1-1 0 0,0-2 0 0,-1-1 0 16,-3 1 256-16,-2 1-64 0,-2-2-16 0,0-2 16 0,1 1 16 15,0 1 0-15,-1-2 0 0,2-4-208 0,-2 0 144 16,-1-2-144-16,0 2 128 0,0 1-128 0,-1-3-224 16,-2-1 48-16,-1-2 16 0,-1 0-192 15,2-1-32-15,2-1-16 0,-2 1 0 16,-1-2-160-16,3-2-16 0,1-2-16 0,0-1 0 15,0-2-544-15,2-1-96 0,2-3-32 0,3-1 0 16,1 0-2240-16,1-2-448 0</inkml:trace>
  <inkml:trace contextRef="#ctx0" brushRef="#br0" timeOffset="25732.041">26694 9815 32255 0,'0'0'1424'0,"0"0"304"16,0 0-1392-16,0 0-336 0,0 0 0 0,0 0 0 0,0 0 4256 0,13-1 784 0,2-2 144 0,1 2 48 15,1-2-4016-15,2 1-784 0,2-2-176 0,3 1-16 16,1-2 0-16,2 0 0 0,3-1 0 0,2 0 0 16,1-1-240-16,4 1 0 0,2-2-144 0,2 1 144 31,2 2-640-31,-1 1-48 0,-3 2 0 0,0-1 0 0,-1-1-1744 0,-1 0-368 0,-3 0-64 0,-3 0-16464 15</inkml:trace>
  <inkml:trace contextRef="#ctx0" brushRef="#br0" timeOffset="58351.198">14933 10639 3679 0,'0'0'160'0,"0"0"32"0,0 0-192 0,0 0 0 0,0 0 0 0,0 0 0 15,-3-9 1984-15,3 9 368 0,0 0 64 0,0 0 16 16,3-9-1952-16,-3 9-480 0,0 0 0 0,0 0-5440 15</inkml:trace>
  <inkml:trace contextRef="#ctx0" brushRef="#br0" timeOffset="64985.347">15997 13443 3679 0,'-6'-5'320'0,"0"1"-320"0,-3-2 0 0,1 0 0 16,0 0 8128-16,8 6 1536 0,-5-5 320 0,0-2 64 16,-1 2-7728-16,6 5-1552 0,0 0-304 0,0 0-64 15,0 0-80-15,0 0-32 0,0 0 0 0,0 0 0 16,0 0-288-16,0 0 0 0,0 0 0 0,0 0 0 16,11 5 0-16,-2 4 192 0,0 4-16 0,2 2 0 0,-1 2 160 15,0 3 48-15,2 5 0 0,-1 3 0 16,0-1 16-16,2 4 16 0,0 4 0 0,0 2 0 0,-1 1-112 15,1-2-32-15,2-2 0 0,-1-1 0 16,-1-2-64-16,1-2-16 0,1-3 0 0,-2-1 0 0,-2-3-192 0,0-1 128 16,-1-2-128-16,3-2 0 0,0-1 0 0,0-3 0 15,-2 0 0-15,1-4 0 16,-2 1-448-16,3 1-96 0,-1-7-16 0,-1-2 0 16,0 0-544-16,-1-2-112 0,2-2-32 0,1-2 0 15,-4-2-2864-15,2-5-576 0</inkml:trace>
  <inkml:trace contextRef="#ctx0" brushRef="#br0" timeOffset="65295.443">16806 13189 31327 0,'-9'5'2784'0,"-1"3"-2224"0,-2 1-560 0,2 2 0 16,2-1 1776-16,1 3 240 0,2 4 48 0,1 3 16 16,0-3-1712-16,2 3-368 0,0 3 0 0,1 0 0 15,-2 2 0-15,1 2 0 0,-1 4 0 0,-1 2 0 16,-1 1 0-16,0 5 0 0,0 3 0 0,-3 7-128 16,-3 7 528-16,0 2 112 0,-2-5 32 0,-2 3 0 15,0-1-32-15,-5 2 0 0,-1 3 0 0,-2 2 0 16,-2 0-336-16,-1 1-176 0,-2-3 160 0,1-4-160 15,-2-3 368-15,2-6-32 0,1-5 0 0,5-3 0 16,3-5 48-16,2-3 0 0,2-2 0 0,2-4 0 0,2-3-384 0,4-7 0 16,4-2 0-16,2-5 0 15,0-8-1856-15,0 0-304 0,0 0-48 0,10-6-9808 16,-2-5-1952-16</inkml:trace>
  <inkml:trace contextRef="#ctx0" brushRef="#br0" timeOffset="65648.219">17306 13498 37311 0,'0'0'1664'0,"0"0"320"0,0 0-1584 0,0 0-400 0,0 0 0 0,0 0 0 16,0 0 688-16,0 0 48 0,0 0 16 0,0 0 0 16,11 4-624-16,-11-4-128 0,12 1 0 0,1 0 0 15,1 1 0-15,1-1 128 0,-2-1-128 0,2 1 192 16,2 2 240-16,6 0 32 0,1-3 16 0,4 0 0 16,0 0 160-16,1 0 48 0,0-3 0 0,2 0 0 15,0-1-352-15,2 1-64 0,-1-1-16 0,1-2 0 16,1 1-64-16,1 0-32 0,3 1 0 0,0-1 0 15,-3 1-160-15,-1 1 0 0,-2 2 0 0,1 1 0 16,-4 0-272-16,-3 0-96 0,-5 3-16 0,-2 1 0 16,-2-3-3072-16,-2 4-640 0,-2-2-112 15</inkml:trace>
  <inkml:trace contextRef="#ctx0" brushRef="#br0" timeOffset="65960.935">17418 13832 24879 0,'0'0'2208'0,"0"0"-1760"0,0 0-448 0,0 0 0 15,-9 4 3264-15,9-4 560 0,0 0 112 0,9 9 32 16,1-3-2944-16,3-2-576 0,4-1-112 15,3-1-16-15,0 1-128 0,5 0 0 0,3-1-16 0,-1-2 0 16,0 0-16-16,1-2 0 0,0 0 0 0,2 1 0 16,-3 0-160-16,1-1 160 0,1 0-160 0,1-1 160 15,-1 1-160-15,2 0 0 0,1 1 0 0,-2 1 0 32,-2 0-336-32,-1 0-112 0,2-1 0 0,0 1-16 0,-2 0-1264 15,0 0-240-15,-1 1-48 0,0-1-16 0,-1-1-1360 16,0-1-288-16,-3 0-48 0</inkml:trace>
  <inkml:trace contextRef="#ctx0" brushRef="#br0" timeOffset="66576.869">19591 13246 24879 0,'0'0'1088'0,"0"0"256"0,0 0-1088 0,-5-6-256 15,-2 1 0-15,2 1 0 0,0-2 2464 0,5 6 432 0,-8-3 96 0,-1 1 16 16,-3 2-2384-16,0 0-480 0,-1 0-144 0,-1 2 0 15,-2 0 128-15,1 1-128 0,-1 1 0 0,-1 1 128 16,0-1 96-16,2 1 16 0,0-4 0 0,1 5 0 16,0-4 272-16,-1 3 64 0,2 2 16 0,0-1 0 15,0 0-176-15,0 1-32 0,-1 0-16 0,-1 3 0 16,2 1-368-16,2 1 128 0,1-6-128 0,4 2 0 16,6-8 128-16,-3 8-128 0,3-8 160 0,0 0-160 15,7 8 256-15,1 1-64 0,1-1 0 0,1-2 0 16,2-1-192-16,0 0 0 0,1 1 128 0,1-1-128 15,0 0 0-15,3 2 0 0,3 0 0 0,-2 1 0 16,2 0 0-16,-1-1 0 0,1-1 0 0,1 2 0 16,1 1 0-16,3 2 0 0,-2-2 0 0,2-2 0 15,0 3 0-15,-1-1 0 0,1-1 0 0,-3 2 0 0,-1 2 0 16,-3-1 0-16,-1 1 0 0,-2 0 0 0,-2-2 0 0,-2 5 0 16,-1 0 0-16,-3 0 0 0,1-1 0 0,-1 0 0 15,-2 2 0-15,-1 0 0 0,-3-2 0 0,-1 4 0 16,0-3 0-16,-4 2 0 0,-1-2 0 0,-1 1 0 15,-4-2 128-15,0-1-128 0,-3 0 0 0,-4 2 0 16,-3-1 128-16,-2 2-128 0,-2 0 0 0,-3 0 176 16,0 0-176-16,1-2 160 0,1 3-160 0,2-3 0 15,1-1 0-15,2-1 128 0,2 1-128 0,2-4 0 16,3-3 0-16,1-1 128 0,3-1-368 0,9-4-80 16,0 0 0-16,0 0-16 15,0 0-1904-15,0 0-368 0,-6-4-80 0,6 4-12864 0</inkml:trace>
  <inkml:trace contextRef="#ctx0" brushRef="#br0" timeOffset="66991.501">20334 12907 29487 0,'0'0'2624'0,"0"0"-2112"0,0 0-512 0,0 0 0 0,0 0 2752 0,0 0 448 16,-8 4 96-16,2 4 16 0,1 4-2832 0,1 3-480 15,0 4-256-15,1 3 16 0,2 4 80 0,-2 0 16 16,-1 3 0-16,3 2 0 0,1 0 144 0,0 5 0 15,1 1 0-15,2 2 0 0,-1 1 576 0,0-3 128 16,-2 5 48-16,-2-4 0 0,0-3 0 0,-1 2 0 16,-1 2 0-16,0-4 0 0,2-3-352 0,-1 2-64 15,-1-1-16-15,0-2 0 0,1 1-176 0,0-4-144 16,2-2 192-16,-1-2-192 0,1-3 0 0,1-2 0 16,3 1 0-16,1-7 0 15,-2-1-1200-15,-2-12-288 0,5 14-64 0,1-6-16 16,-6-8-2000-16,0 0-400 0,0 0-64 0,0 0-32 0</inkml:trace>
  <inkml:trace contextRef="#ctx0" brushRef="#br0" timeOffset="67233.162">20098 13314 14735 0,'0'0'640'0,"0"0"160"0,0 0-640 0,3-9-160 0,-3 9 0 0,5-8 0 16,-5 8 7072-16,8-6 1376 0,2 0 288 0,3 3 48 16,0-1-6960-16,3 1-1392 0,2 0-288 0,2 2-144 15,-1 0 352-15,2 0-32 0,0 1 0 0,0 0 0 16,0 0-64-16,-2-2-32 0,0 1 0 0,-1 0 0 0,0 1-224 16,0 2-160-16,-2 1 32 0,0-1 0 15,-1 1-512-15,1 1-112 0,-2 0-16 0,1 1 0 16,-1 2-2144-16,0-3-432 0,1 2-96 0,-2 1-13296 15</inkml:trace>
  <inkml:trace contextRef="#ctx0" brushRef="#br0" timeOffset="67672.741">20689 13593 42159 0,'0'0'1856'0,"0"0"400"0,0 0-1808 0,0 0-448 15,0 0 0-15,13 0 0 0,0-5 320 0,1 2-16 0,0 2-16 16,2 0 0-16,4-2-288 0,-1 0 0 0,-1 1 0 0,3-1-144 16,1 1 144-16,1-4 0 0,-1 3 0 0,1-1 0 15,2-2 0-15,0 0 0 0,-2-1 160 0,1 1-160 16,-2 1 208-16,0-2-48 0,2 1-16 0,-4-2 0 16,-1 0-16-16,-2 0-128 0,-2 2 192 0,0-3-64 15,-2 1-128-15,-2-1 0 0,-2-1 144 0,-1-1-144 16,-2 0 0-16,-5 0 0 0,-4-3 0 0,-1 3 0 15,0-2-208-15,-3-2-112 0,-4 0-32 16,-2 2 0-16,0 4-112 16,-3-1-32-16,-3 3 0 0,-1 3 0 0,-1 2 160 0,-1 6 16 0,-1 4 16 0,1 4 0 15,1 2 304-15,0 3 0 0,1 1 0 0,2 5 0 16,0-4 432-16,2 5 32 0,2-2 16 0,2 3 0 16,0 1-112-16,3 2-32 0,1 0 0 0,3-2 0 0,1 0-336 15,0-3 0-15,2-1 0 0,1 5 0 0,1 1 0 16,2-2 144-16,1-5-144 0,1-1 160 0,2-2-16 0,1-2 0 15,-1-1 0-15,3-3 0 0,3 1-144 0,0-1 0 16,1-4 144-16,2-1-144 0,2 0 0 0,4 1 0 16,3 0 0-16,1-3 0 15,-1-4-560-15,4-1-80 0,3-1 0 0,0-2-16 16,-1-1-2928-16,3-1-592 0,2-3-112 0</inkml:trace>
  <inkml:trace contextRef="#ctx0" brushRef="#br0" timeOffset="68291.603">21636 13536 36863 0,'0'0'3264'0,"-3"10"-2608"0,-3 1-528 0,2 3-128 15,2 2 2208-15,1 6 416 0,3 3 64 0,2 3 32 16,0 4-2400-16,0 1-464 0,1 3-112 0,0 3 0 15,-1-1 256-15,0 1 0 0,1 0-128 0,-1 0 128 16,-1 3-208-16,-2 1 16 0,2 4 0 0,-5-2 0 16,-1 2 192-16,-1 1 0 0,0-3 0 0,-1-4-144 15,-1-1 144-15,2-5 224 0,0 0-48 0,2-8-16 16,-1-1 160-16,2-2 48 0,-2-5 0 0,2 1 0 16,0-6 16-16,-1-2 16 0,2-2 0 0,0-10 0 0,0 0-176 15,0 0-32-15,0 0-16 0,0 0 0 0,0 0-48 0,0-18-128 16,-1-3 192-16,-1-3-64 0,-2-9-128 0,2-7 0 15,1-9 0-15,0-4 0 0,-1-8 0 16,1-1 0-16,1-2-144 0,0 3 144 0,0 1 0 16,1-1 0-16,1-3 0 0,0 0 0 0,1 0 0 0,0 3 0 15,-5 2 0-15,4 7 0 0,0 3 160 0,2 3-16 16,0 0 0-16,2 3 0 0,4 0-144 0,0 0 0 16,0 3 144-16,4 2-144 0,-3 2 0 0,6 3 0 15,4 7 0-15,-1 4-192 0,-3 4-16 0,3-1-16 16,5 8 0-16,3 0 0 0,2 5 32 0,1 3 16 15,-1 3 0-15,-1 4 0 0,-2 5 16 0,-1 4 0 16,-1-3 0-16,-2 10 0 0,-1 1 160 0,-3 5-192 16,-4 3 192-16,-2 2-192 0,-2 5 192 0,-5 2 0 0,-2-1 0 15,-1-1 0-15,-2 3 0 0,-1-2 128 0,-1-3-128 16,-2 0 128-16,-2-2 0 0,0 0 16 0,-2-4 0 0,1 0 0 16,-2-2 0-16,0-3 0 0,0 1 0 0,-1-2 0 15,-3-1 32-15,-1-3 0 0,-1-4 0 0,-2-1 0 16,-1-2-32-16,-2-2 0 0,-1-4 0 0,-3 0 0 15,-2-1-144-15,0-1 160 0,-2-3-160 0,1-3 160 16,0 1-160-16,-2-4 0 0,0 0 0 0,2-1 128 16,1-1-384-16,1-1-64 0,1-2-32 0,3-2 0 15,2-2-1696 1,4 0-352-16,3 3-64 0,2-2-10464 0,1-1-2112 0</inkml:trace>
  <inkml:trace contextRef="#ctx0" brushRef="#br0" timeOffset="69323.289">23223 12464 4607 0,'0'0'400'0,"0"0"-400"0,0 0 0 0,0 0 0 16,-8 0 3808-16,8 0 672 0,-10-4 144 0,2 2 32 16,8 2-2384-16,0 0-480 0,-8-2-80 0,8 2-32 15,-6-5-16-15,6 5 0 0,-6-8 0 0,6 8 0 0,-3-10-304 16,3 10-64-16,0 0-16 0,0 0 0 0,0 0-480 0,0 0-96 15,0 0-32-15,0 0 0 16,-11 5-224-16,1 3-32 0,-2 5-16 0,0 3 0 0,1 3-224 0,-4 3-48 16,0 2-128-16,-5 3 192 0,-3 4 128 0,-2 6 32 15,-3 2 0-15,-2 3 0 0,-4 1-32 0,1 2-16 16,-1 0 0-16,0 3 0 0,0-2-112 0,3 6-32 16,1 2 0-16,4 4 0 0,2 7-160 0,3-2 160 15,0 1-160-15,7-5 160 0,4-2-160 0,3-4 160 16,4-1-160-16,3-2 160 0,4-2 48 0,3-1 16 15,1 0 0-15,5-5 0 0,1-5-224 0,3-5 0 16,3-6 128-16,3 0-128 0,2-3-240 0,7-3-80 16,4-5-32-16,4-3 0 15,4-1-1184-15,5-5-256 0,0-2-32 0,2-1-10528 0,1-5-2112 16</inkml:trace>
  <inkml:trace contextRef="#ctx0" brushRef="#br0" timeOffset="76026.781">23464 13215 13823 0,'-10'-12'1216'0,"3"8"-960"0,7 4-256 0,-11-5 0 16,-2-1 2272-16,1-1 416 0,1 2 64 0,2 1 32 15,9 4-2256-15,-10-4-528 0,1-1 0 0,2-2 0 16,1 1 0-16,6 6 0 0,0 0 0 0,0 0 0 16,-6-9 688-16,6 9 208 0,0 0 32 0,0 0 16 15,0 0 848-15,0 0 192 0,7-8 16 0,-7 8 16 0,8-4-288 16,4 0-64-16,1 2-16 0,4-1 0 0,2-1-864 0,3 1-160 15,4 1-48-15,-1-1 0 0,0 2-240 16,0 0-48-16,1-2-16 0,0 0 0 0,-1 2-272 16,1-3 128-16,0 2-128 0,0 2 0 0,1-3 128 0,-1 3-128 15,-1-3 0-15,2 2 0 0,1 1 192 0,-1 0-64 16,-2-3 0-16,0 3-128 0,-3-1 288 0,-1 2-48 16,-2 2-16-16,0-2 0 0,-1 1-224 0,-3 2 144 15,-2-3-144-15,0 1 128 0,-2 1-128 0,-2 1 0 16,-2 2 0-16,-4 2 128 0,-3-8-128 0,0 0 0 15,0 19 0-15,-1-5-176 0,-1 2 176 0,-2-3 0 16,-3 0 0-16,1 1 0 0,-4 3 0 0,0-1 0 16,0-3 0-16,-3 1 0 0,-4 2 0 0,0-3 0 15,0 0 0-15,-4 0 176 0,-5 0-176 0,0 1 0 0,-2 0 0 0,1 2 0 16,-3 1-128-16,0-1 128 0,0-3 0 0,1 1 0 16,1 2 0-16,-1-5 0 0,0 2 0 0,-1 2 0 15,0-4 0-15,3 0 0 0,1-2 0 0,1 1 0 16,3 0 128-16,1-1 64 0,2 1 0 0,0-3 0 15,1 2 16-15,1 0 16 0,4 3 0 0,1-3 0 16,2 3-224-16,1-1 0 0,0 0 0 0,3 0 0 16,4 1 0-16,2-1 0 0,0-11 0 0,5 10 0 15,-5-10 0-15,10 9 256 0,2-2-64 0,0-1 0 16,1 1 128-16,3-1 32 0,2-3 0 0,1-1 0 16,1 1-48-16,3-2-16 0,4-1 0 0,-1-1 0 15,-2 0-288-15,2 1 160 0,-1 0-160 0,0 1 128 16,-2 0-128-16,1-2 0 0,-2 0 0 0,2 1 0 15,0 1-576-15,0-1 16 0,-3-1 0 0,1 2 0 16,-1 3-1392-16,1 0-288 0,3-2-48 0,-5 1-16 16,-1 0-384-16,-1 1-64 0,0 0-32 15,2 1-7120-15,2 1-1424 0</inkml:trace>
  <inkml:trace contextRef="#ctx0" brushRef="#br0" timeOffset="77056.961">24682 13661 13823 0,'0'0'1216'0,"0"0"-960"15,0 0-256-15,0 0 0 0,0 0 4624 0,0 0 880 16,0 0 192-16,0 0 16 0,0 0-4368 0,0 0-864 16,10-3-176-16,-10 3-48 0,11-2-256 0,-11 2 128 15,12 2-128-15,-1 5 0 0,-2 3 0 0,-1 3 0 16,0 2 0-16,0 2-144 0,1 6 144 0,0 2-128 16,0 2 128-16,-1-1-128 0,0 3 128 0,0-2 0 0,-2-2 0 15,1-1 0-15,-2-1 400 0,2 2 64 0,0-2 16 0,0 1 0 16,-2-2 144-16,-1-1 16 0,-3-2 16 0,1 5 0 15,-2-1-224-15,2 1-48 0,-1-2-16 16,-1 0 0-16,-2 3-240 0,-2-4-128 0,0 1 128 0,-1 0-128 16,-3-1 0-16,-2 1 128 0,-2-1-128 0,-1 0 0 15,-2 0-208-15,0-3-112 0,-2-2-32 0,-1-3 0 32,-2-3-2096-32,1 0-432 0,-1-3-64 0</inkml:trace>
  <inkml:trace contextRef="#ctx0" brushRef="#br0" timeOffset="78155.09">25838 12973 4607 0,'0'0'400'0,"0"0"-400"0,0 0 0 0,-5-6 0 15,5 6 6784-15,0 0 1280 0,-8-4 256 0,2-2 64 16,6 6-5904-16,0 0-1184 0,-9-4-224 0,9 4-48 15,-12 0-704-15,0 3-128 0,2 1-16 0,-2 2-16 16,-1 4-160-16,-1 2 0 0,-2 3-160 0,0 5 160 16,-2 4-176-16,-1 1 176 0,-2 2-192 0,0 3 192 15,-1 3-144-15,2 4 144 0,2 3 0 0,4-1-144 16,1-3 144-16,1 2 0 0,-3 1 128 0,6-2-128 0,7-4 0 0,2 1 144 16,1-1-144-16,4 2 0 0,3-5 128 0,4-1-128 15,5-6 0-15,1-1 0 0,2-1 128 0,3-2-128 16,3-4 0-16,1-3 0 0,1-3 176 15,1-4-176-15,-1-3 160 0,1-6-160 0,-2-9 208 0,2-2-48 16,0 0-16-16,-1-2 0 0,0-5 160 0,-4-2 16 16,-1-2 16-16,-3-3 0 0,1 1 176 0,-2-5 16 15,-4-1 16-15,-2-2 0 0,-1-2-32 0,-3-4-16 16,-2-7 0-16,-7-1 0 0,-2 2-176 0,0 2-16 16,0 1-16-16,-3-1 0 0,-5 2-144 0,-2 6-16 15,0 4-128-15,-2 4 192 0,-6 4 0 0,2 1 0 16,0 5 0-16,0 5 0 0,-1 4-192 0,0 0 144 0,-1 3-144 15,1 4 128-15,1 4-320 0,1 0-64 0,1 1 0 16,3 3-16 0,1 0-480-16,3 3-80 0,0 0-32 0,9-7 0 15,-4 10-2448-15,3 1-480 0</inkml:trace>
  <inkml:trace contextRef="#ctx0" brushRef="#br0" timeOffset="78552.534">26385 13624 44175 0,'0'0'1952'0,"0"0"416"0,0 0-1904 0,-8 7-464 15,8-7 0-15,0 0 0 0,0 0 0 0,-5 9 0 16,1 2 0-16,1 0 0 15,0 0-1216-15,1 2 560 0,-2 1 0 0,0 6 272 0,0-3 48 0,2-4 16 16,-2-2 0-16,-2 1 320 0,2 0 0 0,1 0 0 0,-3-2 0 16,6-10 0-16,-7 8 0 0,0 0 0 0,7-8 0 15,-9 6 0-15,9-6-224 0,0 0 48 0,0 0 16 32,-9 5-2736-32,9-5-560 0,0 0-96 0</inkml:trace>
  <inkml:trace contextRef="#ctx0" brushRef="#br0" timeOffset="79001.582">26677 12957 10127 0,'0'0'448'0,"0"0"96"0,0 0-544 0,0 0 0 16,0 0 0-16,0 0 0 0,0 0 6208 0,0 0 1120 15,0 10 224-15,-2 2 64 0,0 0-6112 0,-1 1-1216 16,1 0-288-16,-4 3 0 0,0 0 0 0,-5 3-176 16,-2-1 48-16,2 2 0 0,0 0 128 0,1 0 0 15,-2-4 0-15,0 1 0 0,-2 0 496 0,1-3 16 16,1-4 16-16,4-1 0 0,8-9-16 0,0 0 0 16,-4 10 0-16,4-10 0 0,0 0-320 0,0 0-192 15,0 0 192-15,7 10-192 0,-7-10 0 0,13 8-224 16,1 0 16-16,2-2 0 0,2-1 0 0,2 1 0 15,2 1 0-15,0 3 0 0,2 0 208 0,-1 2 0 16,-1 1 0-16,0 0 0 0,1 1 0 0,-1-1 0 16,-1 0-128-16,-1 1 128 0,0 1 0 0,-2-1 0 0,-2-2 0 15,-2 1 0-15,-1 0 0 0,-2 3 0 0,-4-5 0 0,1 2-144 16,-1-1 144-16,-3 1 0 0,-2 0 0 0,0 4 0 16,-2-4 0-16,0 0 0 0,-3 0 0 0,-1-1 0 15,-1 0 0-15,0-2 0 0,-2-2 0 0,1 1 0 16,-2 2-160-16,-1-2 160 0,0-3-192 0,-2 1 192 15,1-3-544 1,-5 0 0-16,-2-1 0 0,-1-3 0 0,-1-2-2192 16,-4-1-432-16,-3-1-96 0</inkml:trace>
  <inkml:trace contextRef="#ctx0" brushRef="#br0" timeOffset="79286.041">26567 12940 40543 0,'0'0'3600'0,"0"0"-2880"16,0 0-576-16,16 0-144 0,3 0 2304 0,7 0 416 16,10 0 96-16,1 1 0 0,4-2-2336 0,-1-3-480 15,1 1 0-15,-2-2-176 16,0 0-368-16,0 0-80 0,0 0-16 0,2-1 0 15,0 0-512-15,-6 2-128 0,-5-3 0 0,-1 2-16 16,0 0-1456-16,-6 1-304 0,-7 0-48 0,-2 2-7872 16,-1-1-1568-16</inkml:trace>
  <inkml:trace contextRef="#ctx0" brushRef="#br0" timeOffset="79697.764">26945 12201 37551 0,'-15'-13'1664'0,"5"6"336"0,0 3-1600 0,2 2-400 16,8 2 0-16,0 0 0 0,0 0 272 0,0 0-16 15,0 0-16-15,0 0 0 0,7 8-64 0,3-1-16 16,2 1 0-16,4 1 0 0,3 2 512 0,5 2 96 16,2-3 32-16,6 3 0 0,6 3 96 0,4 2 0 15,2-1 16-15,3 1 0 0,1 2-144 0,-1 3-16 16,-1-2-16-16,-2 1 0 0,-2 3-368 0,-2 4-80 16,-1 1-16-16,-1 5 0 0,0 5-272 0,-3 5 128 15,-1 4-128-15,-4 5 0 0,-4 2 272 0,-5 1-48 16,-7-2-16-16,-3-2 0 0,-6 2-208 0,-2 0 0 15,-5 1 0-15,0 0 0 0,-6 1 0 0,-3-2 0 16,-2-1 144-16,-1-4-144 0,-2-1 128 0,-1-5-128 16,1 2 0-16,0-7 128 0,3 2-128 0,0 1 0 0,-2-3 0 15,2 4 128-15,2-2-128 0,-1-2 0 0,2-3 0 16,0-2 0-16,0-5 0 0,1-3-144 0,2-4 0 0,0 0 0 31,-1 2-1824-31,0-7-352 0,1-2-80 0</inkml:trace>
  <inkml:trace contextRef="#ctx0" brushRef="#br1" timeOffset="103028.577">4550 7088 35007 0,'-8'-17'1552'0,"3"6"320"0,0-6-1488 0,-2 2-384 16,-2-1 0-16,5 2 0 0,5 2 2192 0,-1 1 368 15,0 4 80-15,0 7 16 0,0 0-2032 0,0 0-416 16,0 0-80-16,14 10 0 0,-3 6-320 0,1 3-64 15,0 5-16-15,-1 3 0 0,0 3 112 0,2 5 32 16,1 6 0-16,1 2 0 0,-1 5 128 0,2 7 0 16,-1 7 0-16,2 2-128 0,-1-1 128 0,-1 1 0 0,1-2-144 15,0 6 144-15,1 4 0 0,-2 6 0 0,0 5 0 16,-1 1 0-16,0-2 0 0,1 4 0 0,-5 1 0 0,1 9 0 16,-1 5 0-16,0 1 0 0,0-2 0 0,0 10 128 15,-1 7 32-15,0 2 0 0,2-2 0 0,-2 6 0 16,0 6-160-16,3-4 0 0,1-3 0 0,-2 4 0 15,0 8 0-15,-1-2 0 0,1-9 128 0,-2 5-128 16,-3 1 176-16,2 0-48 0,0-1-128 0,-1 1 192 16,-1 5 80-16,1-1 16 0,-1-4 0 0,-1 4 0 15,0-2-32-15,2-2 0 0,0-1 0 0,0 2 0 16,1 0-16-16,1-1-16 0,2 1 0 0,-1-1 0 16,-1-4 32-16,0 0 0 0,3-3 0 0,-3 0 0 15,0-5-256-15,1 3 0 0,0 3 0 0,-1-7 0 16,-1-7 0-16,-2 2 0 0,1 1 0 0,-2-4 144 0,0-7 48 15,2-4 16-15,-3-5 0 0,0 3 0 0,0-1-16 16,0-4 0-16,-2-6 0 0,1-4 0 0,-1-3 16 0,1 0 0 16,-3 1 0-16,0-2 0 0,0-6-48 0,-1-2-16 15,-2-7 0-15,2-4 0 0,-1-1-144 0,4 4 0 16,-4-1 144-16,1-3-144 0,-1-5 0 0,0-3 128 16,1-3-128-16,0-4 0 0,-2-3 0 0,3-3 0 15,0-3 0-15,0-4 128 0,-1 0-128 0,1-4 0 16,1 0 0-16,-1-3 0 0,0-4 0 0,0-2-256 15,0 0 64-15,0-4 0 16,1 1-1008-16,-1-12-208 0,0 0-32 0,0 0-16 16,0 0-2128-16,0 0-416 0</inkml:trace>
  <inkml:trace contextRef="#ctx0" brushRef="#br1" timeOffset="103833.541">893 12153 40831 0,'0'0'1808'0,"-10"-2"368"0,-1 2-1728 0,11 0-448 0,0 0 0 0,0 0 0 16,0 0 192-16,0 0-64 0,0 0 0 0,13 12 0 15,3 0-128-15,3-6-144 0,4-3 144 0,4 1-208 16,3 0 208-16,4-2 0 0,4-2 0 0,6 0 0 16,8 0 0-16,3 0 160 0,1 0 0 0,4 0 0 15,4 0 80-15,1 0 16 0,0 0 0 0,4-2 0 16,6-1-112-16,7 2-16 0,6 1 0 0,1-3 0 16,-3 2 0-16,9-2 0 0,11-1 0 0,-1 0 0 15,1 2 96-15,4-2 16 0,2 0 0 0,4 1 0 16,2 2-16-16,5 0 0 0,1-4 0 0,5 1 0 15,5 0 112-15,-2 0 32 0,-3 4 0 0,6 1 0 0,8 3-144 16,-4 1-32-16,-2-2 0 0,6 1 0 16,7-2 0-16,0 1-16 0,-1 1 0 0,2 4 0 0,-1-2 48 0,2 2 16 15,4-1 0-15,-4 0 0 0,-2 1-48 0,3 1-16 16,2 2 0-16,-4-2 0 0,-6-1 48 0,3 1 16 16,6 3 0-16,-4-3 0 0,-6-1-96 0,0 1-16 15,2 1 0-15,-4 2 0 0,-3-3-128 16,-3 1 0-16,1 1 0 0,-2-2 128 0,-6 0-128 0,4 3 0 15,0-4 0-15,-4-1 128 0,-5 0 32 0,-1-1 0 16,3 2 0-16,-6-4 0 0,-7-1-160 0,0 1 0 16,-1 2 0-16,-3-2 128 0,-6-1-128 0,-4-1 0 15,-5 1 0-15,2-2 128 0,-3-1-128 0,-7 2 0 16,-8-2 0-16,-6 0 128 0,-8-2-128 0,-2 1-144 0,-3-2 144 16,-3 1-208-1,-3-2-944-15,-4 0-192 0,-5 1-48 0,-2-2 0 16,-5-1-2064-16,-5-2-432 0</inkml:trace>
  <inkml:trace contextRef="#ctx0" brushRef="#br0" timeOffset="118654.607">900 12214 7359 0,'0'0'656'15,"-8"-5"-528"-15,-1-1-128 0,9 6 0 0,-7-7 4752 0,2 0 928 16,-2 1 176-16,7 6 32 0,-2-10-3888 0,2 10-784 15,0 0-144-15,0 0-48 0,0 0-176 0,4-7-32 16,-4 7-16-16,0 0 0 0,0 0-416 0,10-3-96 16,2 0-16-16,0 2 0 0,-1 1 176 0,2-1 16 15,2-2 16-15,0 1 0 0,2 0-80 0,2 0-16 16,-1-2 0-16,3-2 0 0,1 3-192 0,1-1-64 16,2 2 0-16,4 0 0 0,5-1-128 0,0 1 0 15,-1-1 0-15,4 0 128 0,2 1-128 0,3 2 0 0,-2-4 0 16,2 3 0-16,1-1 128 0,0 2 0 0,0 0 0 15,1 0 0-15,1 2 64 0,4-1 16 0,6 0 0 0,1-1 0 16,0 3-16-16,1-6-16 0,2 2 0 0,-4 0 0 16,-3-1 96-16,3 4 32 0,3 0 0 0,4 1 0 15,2-2-32-15,-2-1 0 0,-1-1 0 0,-1 1 0 16,-1-3-64-16,-2 2-16 0,-1-2 0 0,4 1 0 16,2-1-64-16,0 2 0 0,1-3-128 0,-2 1 192 15,-1-1-192-15,-1 2 0 0,-3 2 0 0,2 1 0 16,1 2 128-16,2-1-128 0,3 1 0 0,-4-2 144 15,-2 2-144-15,-4-2 0 0,0 2 0 0,-3-1 0 16,-2 2 0-16,2 0 192 0,1 0-192 0,2-1 192 16,0-1 48-16,1 1 16 0,-3-1 0 0,-1 0 0 15,0-2-256-15,-1 0 176 0,-3-2-176 0,3 1 160 0,5 2-160 16,1-2 0-16,2-3 0 0,0 0 128 0,2 0-128 0,-1-1 0 16,-2-1 144-16,-2-1-144 0,-2 1 0 0,3 2 0 15,1 1 0-15,-1-1 0 0,-2 0 0 0,-2-1 0 16,-2 1 0-16,-2 0 0 0,-3 2 0 0,-2-1 0 15,-3 0 0-15,0 2 128 0,1 0 32 0,2-1 16 16,1 0 0-16,2 1 0 0,2-1-32 0,-1 2 0 16,-1 0 0-16,-2 0 0 0,-2-1 16 0,-2 1 0 15,-2 0 0-15,0 3 0 0,1-1-160 0,1-1 0 16,2-1 0-16,-2 3 0 0,0 0 0 0,0-1 0 16,2 0 0-16,-2 0 0 0,-3 1 0 0,-2 1 0 15,-1-2 0-15,-2 2 0 0,-3 0 0 0,-2 1 0 16,-1-1 0-16,-2 1 0 0,-2 1 144 0,0 0 48 15,0 1 16-15,0-1 0 0,-1 1 96 0,0-1 16 16,-1 1 0-16,-1-1 0 0,1 1-128 0,-6-2-32 0,-2-1 0 16,2 0 0-16,5 1-160 0,-1-1 160 0,-3-1-160 15,0-1 160-15,-2 1-160 0,0 1 0 0,-1-2 0 16,-2 2 0-16,0-1 0 0,-10-3 128 0,11 2-128 0,-11-2 0 16,0 0 0-16,0 0 128 0,10 3-128 0,-10-3 0 15,0 0 128-15,0 0-128 0,0 0 128 0,0 0-128 16,0 0 144-16,0 0-144 0,0 0 160 0,0 0-160 15,0 0 192-15,0 0-48 0,0 0-16 0,9 0 0 16,-9 0-128-16,0 0 0 0,0 0 0 0,0 0 128 16,0 0-128-16,0 0 0 0,0 0 0 0,0 0 0 15,0 0 0-15,0 0 0 0,0 0 0 0,0 0 0 16,0 0 0-16,0 0 0 0,0 0 0 0,0 0 0 16,0 0 0-16,0 0 160 0,3-8-160 0,-3 8 160 0,0-11-32 15,-1 1 0-15,-1 0 0 0,4 0 0 0,-1-1 16 16,-1 1 0-16,-1-2 0 0,-1 0 0 0,4 0-16 0,-2 1-128 15,0-2 192-15,1-3-64 0,-1 2 32 0,0-5 0 16,0 1 0-16,-1-1 0 0,-2-1 80 0,1-3 16 16,-1-3 0-16,2-2 0 0,-5-2-48 0,1-2 0 15,0-8 0-15,0 3 0 0,-2-2-80 0,2-4-128 16,-1-4 176-16,0-2-176 0,2 1 128 0,0 3-128 16,-1-4 0-16,-1 2 0 0,-3-2 0 0,-1-2 0 15,1-1 0-15,2-2 0 0,-1 7 0 0,1-5 0 16,2 1 0-16,0 3 0 0,0 4 0 0,-2-2 0 15,-3 3 0-15,0 3 0 0,3-6 0 0,0 6 0 16,1 1 0-16,0 1 0 0,0-1 0 0,3 1 0 16,1 1 0-16,-2 4 0 0,-1 1 0 0,2 0 0 15,2 2 0-15,-1 2 0 0,-2 2 0 0,2 1 0 16,1 2 0-16,1 1 0 0,1 0 0 0,-1 1 0 0,-1-1 0 0,1-1 0 16,0 3 0-16,-2 0 0 0,-2-1 0 0,3 2 0 15,0 3 0-15,-1-1 0 0,0-1 0 0,-1-2 0 16,1 5 0-16,-1-5 0 0,0 3 0 0,-1-1 0 15,1 1 0-15,-1 0 0 0,1 0 0 0,0 1 0 16,-2 2 0-16,3 1 0 0,-1 3 0 0,0-2 0 16,-2 3 0-16,0 1 0 0,0 0-192 15,5 8 192-15,-4-10 0 0,0 2-144 0,0 3 144 0,4 5 0 16,-3-10 0-16,3 10-128 0,-4-6 128 0,4 6 0 16,-1-9 0-16,1 9 0 0,-2-8 0 0,2 8 0 0,0 0 0 15,0 0 0-15,1-9 0 0,-1 9-128 0,2-8 128 0,1 1 0 16,0-2 0-16,-3 9 0 0,0 0 0 0,7-7 0 15,0-3 0-15,1 4 0 0,0-1 0 0,2 2 0 16,2-1 0-16,1 0 0 0,-1 3 0 0,-1-1 0 16,1-2 0-16,2 2 0 0,3 1 0 0,0-3 0 15,-2 0 0-15,2 1 0 0,1-2 0 0,1 4 0 16,1-3 0-16,2 2 128 0,3 1-128 0,1-2 0 16,-1-1 128-16,1 1-128 0,0-2 0 0,3 2 128 15,2-3-128-15,3 1 0 0,1 0 0 0,4-3 0 16,3-1 0-16,1 3 0 0,1 1 0 0,2 2 0 15,2 0 0-15,0 1 128 0,2 1-128 0,-1 0 0 16,2-3 0-16,3 2 0 0,3 2 0 0,3 1 0 16,0 1 0-16,2-2 0 0,2 4 0 0,0 1 0 0,0-1 0 15,1-1-128-15,3-1 128 0,3 1 0 0,3 2 0 16,1 1 0-16,1 2 0 0,-2-4 0 0,1-5 0 0,2 2 0 16,3 2 0-16,1-1 0 0,0 0 0 0,-3-1 0 15,-3-1 0-15,0 0 0 0,2-1 0 0,1 2 0 16,1 1 0-16,-1 0 0 0,-3 0 0 15,-2 3 128-15,-3-2-128 0,3 1 0 0,1-2 0 0,0-2 0 16,-1-1 0-16,-4 3 0 0,-4 3 0 0,-1-1 0 16,0-2 0-16,-1 0 0 0,-1-3 0 0,1 1 0 15,-2 1 0-15,-2 1 0 0,-3 4 0 0,-4 0 0 16,-5-4 0-16,-3-2 0 0,-2-4 0 0,-3 6 128 0,-1 0-128 16,0 0 0-16,-3 0 0 0,-4 0 0 0,-3-5 0 15,-2 3 0-15,-1-1 0 0,-2 1 0 16,-1 4 0-16,-2-1-208 0,-5-1 80 0,1-3 128 0,0-1-320 0,-3 0 64 15,-2 0 16-15,0 3 0 16,-11 1-832-16,10-1-160 0,-10 1-48 0,0 0 0 16,0 0-1936-16,0 0-400 15</inkml:trace>
  <inkml:trace contextRef="#ctx0" brushRef="#br0" timeOffset="169415.55">1557 11819 17503 0,'0'0'1552'0,"0"0"-1232"16,0 0-320-16,-4 8 0 0,4-8 3776 0,0 6 704 16,0 3 144-16,0-9 32 0,0 0-3856 0,4 8-800 15,1-1 0-15,-5-7-224 0,0 0-80 0,0 0-16 0,12 5 0 16,-2-3 0-16,-10-2 96 0,14-1 16 0,-1 0 0 0,-1 1 0 15,-1-1 208-15,-1-1 128 0,-10 2 0 0,16 0-128 16,1 2 480-16,-3-2-16 0,-4 0 0 0,3 1 0 16,6 1 304-16,-5 1 48 0,-14-3 16 0,14 4 0 15,2 1-288-15,2-1-48 0,2 3-16 0,-2-2 0 16,-1 0-288-16,0 0-64 0,0-1-128 0,1 0 192 16,0-1-192-16,2-1 0 0,1 2 0 0,-3-3 0 15,-2 1 0-15,2-1 0 0,1 2 0 0,2-1 0 16,0 0 0-16,0 0 0 0,0 0 0 0,-2-1 0 15,0 0 0-15,0-1 0 0,1 0 128 0,3 0-128 16,5 3 256-16,-4-3 16 0,-3 0 0 0,-1 1 0 16,-1 2 176-16,4-2 48 0,0 2 0 0,1 0 0 15,-1 0-160-15,0 0-16 0,0 1-16 0,-3-1 0 16,0 0-304-16,-2 0 160 0,1-1-160 0,-1 2 128 0,0-1-128 16,2 1 0-16,0 0 0 0,0-4 0 0,-4 0 0 15,2 0 0-15,1 0 0 0,4-3 0 0,-4 2 0 0,2-1 0 16,-1 2 0-16,2-1 0 0,4 0 128 0,-1 1-128 15,-2-1 128-15,1 1-128 0,-1-2 256 0,-1 2-48 16,-1 0 0-16,1 0 0 0,0-1-48 0,-1 1-16 16,-3 0 0-16,1 0 0 0,-2 0 48 0,1 0 16 15,1 0 0-15,0 0 0 0,-5-1-208 0,3-1 128 16,1 1-128-16,1 1 0 0,-3-1 0 0,5-1 128 16,3 1-128-16,-1 0 0 0,-1-2 0 0,2 1 0 15,1-1 0-15,2 2 0 0,2-2 0 0,-1 0 0 16,-2 2 0-16,1 1 0 0,-3-4 0 0,0 2 0 15,-3 2 0-15,0-3 0 0,-1 2 0 0,0-1 0 0,-3 2 0 16,0 0 0-16,-2 0 0 0,2 0 0 0,0-1 0 0,2 0 0 16,-4 0 128-16,4-1-128 0,0 0 0 0,1 0 0 15,-2 1 0-15,1 0 0 0,2-1 0 16,1 1 0-16,1 0 128 0,1 1-128 0,4 0 0 0,-1 0 144 16,1-2-144-16,-2 4 0 0,-4-2 0 0,1-2 0 15,2 1 0-15,1 1 0 0,-4-2 0 0,0 0 0 16,-2 0 0-16,1 2 0 0,-2 0 0 0,1 0 0 15,-2 0 128-15,0-3-128 0,1 2 0 0,-2-1 128 16,0 1-128-16,1 1 0 0,1-4 144 0,0 2-144 16,-4-1 128-16,6-1-128 0,5 0 160 0,0 0-160 15,0 2 192-15,0-4-48 0,-1 1-16 0,1-1 0 16,0-1-128-16,0 1 0 0,1-1 144 0,-1 1-144 0,-2-3 0 16,2 2 0-16,1 2 0 0,-1-3 128 0,-2 0-128 15,4-1 0-15,-3 1 0 0,1-1 128 0,0 0-128 0,1 1 0 16,0 2 0-16,1-1 0 0,-3 1 0 0,-1-1 128 15,2-1-128-15,-1 3 176 0,-3 1-16 0,2-2 0 16,1-5 0-16,-2 3 0 0,-1 3-160 0,0-1 128 16,2-4-128-16,-2 1 128 0,0 0-128 0,0-3 0 15,2-1 0-15,-1 2 0 0,2 2 0 0,0-3 128 16,-3 1-128-16,4 4 0 0,1-3 0 0,1 3 0 16,-2-2 0-16,0-2 0 0,0-2 0 0,1 3 0 15,-1-1 128-15,1 1-128 0,-3-1 0 0,1 1 0 16,-4 1 0-16,0 0 128 0,-2 0 64 0,1-2 0 15,-2 2 0-15,0 0 0 0,-1 1 48 0,2-1 16 16,-1 0 0-16,3 0 0 0,0 0-128 0,-1-1-128 0,0 0 176 16,2 1-176-16,0 0 128 0,1 0-128 0,-3-1 0 15,4 0 0-15,-1 0 0 0,1 0 0 0,-2-3 0 16,0-1 0-16,0 1 0 0,-1 1 0 16,-3 1 0-16,2-1 0 0,-1-1 128 0,1-2-128 0,0 2 0 0,-3 0 0 15,-3 0 128-15,3-2-128 0,0-4 0 0,-2 1 0 16,0 0 0-16,-1 1 128 0,3 4-128 0,0 0 0 15,0 0 160-15,1 0-160 0,0-1 128 0,1 0-128 16,0 1 128-16,-2 0-128 0,0 2 0 0,0-2 128 16,1 0-128-16,1 1 128 0,-2-1-128 0,1-1 128 15,1-1 0-15,-2 2 0 0,0 0 0 0,0-1 0 16,-1-2-128-16,1 0 0 0,0 1 0 0,0-1 128 16,-2 2-128-16,0-3 0 0,-1 0 0 0,-1 1 128 0,0-3-128 15,0 2 0-15,0-4 144 0,0 1-144 0,0-3 0 0,0 2 128 16,0 1-128-16,2 2 0 0,-2 1 0 15,1 0 128-15,0-1-128 0,3 1 0 0,0 0 0 0,2 0 0 16,1 0 0-16,0 2 0 0,1-2 0 0,-2 1 0 16,1 2 0-16,1 1 0 0,2-4 0 0,-1 4 0 15,-1-3 0-15,0 2 0 0,-1-2 0 0,-1 2 0 16,2 1 0-16,-1 0 0 0,-2-2 0 0,1 0 0 16,1-1 0-16,-2 2 0 0,-1 1 0 0,1 0 0 15,1-3 0-15,0 3 0 0,1-3 0 0,-1 1 0 16,1-2 0-16,2 4 0 0,3 4 0 0,1-2 0 15,0-3 0-15,-1 2 0 0,1 2 0 0,0-1 0 16,0-1 0-16,1 1 0 0,1-2 0 0,-1 0 0 16,-2 2 0-16,0 2 0 0,-3 0 0 0,0 1 0 0,0 2 0 15,0-1 0-15,1-2 0 0,-1 1 0 0,-1-1 0 16,1 1 0-16,-1 3 0 0,2 1 0 0,2-2 0 16,1-1 0-16,-3-2 0 0,2 4 0 0,0 1 0 0,1 0 0 15,1-1 0-15,1-1 0 0,-2 3 0 16,0-1 0-16,0 2 0 0,0-2 0 0,-1-1 0 15,-2 0 0-15,1 1 0 0,0 0 0 0,0 2 0 0,-2-2 0 16,-1-2 0-16,1 2 0 0,0-2 0 0,0 2 0 16,1 0 0-16,1-1 0 0,1 1 0 0,1-3 0 15,0 2 0-15,0 1 0 0,0 0 0 0,2 1 0 16,-1 0 0-16,1 0 0 0,-2-1 0 0,1 1 0 16,0-1 0-16,1 1 0 0,-2-4 0 0,0 2 0 15,1 4 0-15,2-4 0 0,0 0 0 0,2 1 0 16,-1 0 0-16,1 1 0 0,1 0 0 0,0 3 0 0,2 2 0 15,0-2 0-15,0-2 0 0,-2 2 0 0,-2 0 0 0,0 0 0 16,0-2 0-16,-1 2 0 0,-2-1 0 0,1-1 0 16,2 1 0-16,-2-2 0 0,1 1 0 0,0 0 0 15,0 2 0-15,1-2 0 0,1-1 0 0,1 1 0 16,2-2 0-16,0 1 0 0,0 2 0 16,-3 1 0-16,-2-1 0 0,1 1 128 0,0-2-128 0,-1 1 0 15,-2-2 0-15,-1 2 128 0,-1-2-128 0,1 2 0 16,1-2 0-16,-2 3 0 0,-3 0 0 0,2 3 0 15,-2 1 0-15,0-3-128 0,-1 2-112 0,0 0-16 16,1-2 0-16,-1 1 0 16,-4 2-1744-16,-2 0-368 0,0-1-64 0,2 1-18336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8:15:48.8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11929 10168 14735 0,'0'0'640'0,"-7"-9"160"0,0 3-640 0,-1-1-160 16,-1 2 0-16,1-2 0 0,0-2 4352 0,2 3 832 0,0-2 160 15,6 8 32-15,-5-7-4016 0,1 0-800 16,2-3-176-16,2 10-16 0,-2-7-112 0,5-3-32 0,1 1 0 0,1 3 0 15,-5 6-48-15,9-8-16 0,-1 2 0 0,0 2 0 16,-8 4 96-16,12-6 32 0,-2 2 0 0,-10 4 0 16,12 6 16-16,-2 0 0 0,1 2 0 0,-1 0 0 15,-1 0 16-15,3 2 0 0,1 2 0 0,1 1 0 16,-1 0 0-16,0 0 0 0,-1 3 0 0,1-2 0 16,1 5 0-16,2 0 0 0,1-2 0 0,1 0 0 15,2 1-80-15,-1 0-16 0,1 0 0 0,1 3 0 16,0-1-64-16,0 1-16 0,-2-4 0 0,2 2 0 15,1 2-144-15,2 1 160 0,-2 2-160 0,1-2 160 16,-1-1-160-16,2 2 0 0,-1 5 0 0,2-2 0 16,-1-3 0-16,2 2 128 0,1 1-128 0,0-1 0 0,-1 1 128 15,3-1-128-15,2-1 128 0,-1 1-128 0,-1 1 0 16,0-2 0-16,-2-1 0 0,1 2 0 0,-1 0 128 0,0-1-128 16,1 0 192-16,0 1-64 0,4 2-128 0,-1 0 192 15,-1-2-192-15,2 1 192 0,5 3-192 0,-1-2 128 16,0 2-128-16,-1 1 128 0,1-3-128 0,1 2 0 15,-1 0 144-15,0-2-144 0,-5 0 0 0,0-3 0 16,2 2 0-16,-1-1 0 0,2 1 0 0,3 0 0 16,1 1 0-16,1 2 0 0,0-2 0 0,0 2 0 15,0-2 0-15,1 3 0 0,0 2 0 0,-3-1 0 16,0-2 0-16,-2-2 0 0,-1 0 0 0,-1 2 0 16,-1-4 0-16,2 1 0 0,0 0 0 0,0-1 0 15,0-2 128-15,1 2-128 0,0 1 0 0,0 0 144 0,-1 0-144 16,0-1 0-16,0-2 160 0,0 4-160 0,-1 0 128 15,-1 0-128-15,1-1 0 0,1 0 0 0,-2-1 0 0,2 0 0 16,0 0 0-16,1-2 0 0,0-1 0 0,2 1 0 16,-2 1 0-16,0 0 0 0,-1-5 0 0,1 5 0 15,-3-6 0-15,-2 2 0 0,-2-1 0 0,0 3 0 16,-2-3 0-16,0 1 0 0,0 1 0 0,0 0 0 16,0 1 0-16,0 2 0 0,0-2 128 0,2-1-128 15,0-2 0-15,1 0 128 0,-2 0-128 0,1 1 128 16,-2-2-128-16,0 0 0 0,-1-1 144 0,-1-1-144 15,1-3 0-15,0 1 128 0,-3 2-128 0,0-2 0 16,-1-1 0-16,0-1 0 0,0 0 0 0,-2-1 128 16,0 1-128-16,-1 0 0 0,0-2 0 0,2 1 0 15,-2-1 0-15,0 1 128 0,0-2-128 0,2 3 0 0,0-5 0 16,-1 2 128-16,1-1-128 0,-1 4 0 16,0-3 192-16,-1 2-16 0,0-4-16 0,-2 3 0 0,-1-7-160 15,0 5 160-15,-1 3-160 0,0-1 160 0,-1-2-160 16,0 1 0-16,-1-1 0 0,-1-2 0 0,-11-6 0 0,13 6 0 15,-3 0 128-15,0 1-128 0,-10-7 0 0,12 9 0 16,-1 3 0-16,-1-2 0 0,-1-4 0 0,-9-6 0 16,0 0 0-16,12 6 0 0,-12-6 0 0,13 6-176 15,-3-1 48-15,-10-5 0 16,11 2-1424-16,-11-2-288 0,12 1-48 0,-2-1-17312 0</inkml:trace>
  <inkml:trace contextRef="#ctx0" brushRef="#br0" timeOffset="2830.619">16096 13215 18431 0,'0'0'1632'0,"0"0"-1312"15,0 0-320-15,0 0 0 0,0 0 1808 0,0 0 304 16,0 0 48-16,0 0 16 0,0 0-1776 0,0 0-400 16,10 5 0-16,-10-5 0 0,0 0 0 0,0 0 0 15,11 4 0-15,-1-1 0 0,-10-3 0 0,13 0 0 16,0-3 0-16,-3 2 0 0,0 1 256 0,-1-1 64 15,1-2 0-15,1 0 0 0,-2 3 384 0,1-5 96 16,-1-4 16-16,2 4 0 0,2 2-112 0,-2 1-32 0,1-4 0 0,0 2 0 16,1 3-288-16,0 0-48 0,1 0-16 0,-1 1 0 15,-3 0-176-15,1-3-144 0,2-1 192 0,0 1-192 16,0 1 208-16,3 1-64 0,1-5-16 0,-1 2 0 16,-2 0 208-16,2 1 48 0,-1-1 0 0,1 0 0 15,-2 0-16-15,1 0 0 0,-1 0 0 0,0-2 0 16,-1-1-128-16,-1 2-32 0,-2 2 0 0,2-1 0 15,1 0-16-15,0-1 0 0,-1-1 0 0,1 0 0 16,-1 2 16-16,-1-2 0 0,1-1 0 0,0 2 0 16,1 0 80-16,0 1 16 0,-1 1 0 0,0 3 0 15,-1-3-112-15,2 0 0 0,3-1-16 0,-2 1 0 16,-2 2-176-16,1-1 128 0,1-1-128 0,2 0 128 16,1-1-128-16,1 1 128 0,-3-1-128 0,-1 1 128 0,3-4 0 15,-2 2 0-15,0 0 0 0,0 0 0 0,2 0 0 16,-1 2 0-16,-3-2 0 0,1 0 0 0,1-1 0 0,-2 2-128 15,0 1 192-15,0-1-64 0,0-2 64 16,0 1 16-16,0 3 0 0,-1-1 0 0,-1-4 48 0,1 4 16 16,1 0 0-16,-1 0 0 0,-2 1-80 0,2-1-32 15,1-1 0-15,0 2 0 0,2-1-160 0,0 0 0 16,2-1 144-16,1 1-144 0,-1-3 0 0,2 2 0 16,-1-1 0-16,0 1 0 0,-1-1 0 0,1 0 0 15,2 1 0-15,1 0 0 0,0-1 160 0,-2 1-32 16,-2-3-128-16,0 4 192 0,0-1-192 0,0 1 0 15,-1 0-144-15,-1 1 144 0,0-1 0 0,0 1 0 16,1-1 0-16,-2 0 0 0,-2 1 0 0,1-2 0 16,1 0 0-16,1 0 0 0,0 1 0 0,1-2 0 0,1 0 0 0,1 0 0 15,-1-2 0-15,1 2 0 0,2 0 144 16,1-2-144-16,0-1 0 0,1 2 0 0,0 1 0 16,-1 0 0-16,-3-1 0 0,3 2 0 0,2 2 0 15,0-1 0-15,-4-1 0 0,1 2 0 0,-2-2 0 0,0 1 0 16,2 2 0-16,-3 0 0 0,-2-1 0 0,1 1 0 15,1-2 0-15,-1 2 0 0,-1-2 0 0,1-1 0 16,-1 2 0-16,1-2 0 0,0 1 128 0,2-4-128 16,0-3 0-16,1 4 0 0,-1-1 128 0,0 1-128 15,0-1 0-15,2 2 0 0,1 1 0 0,-2 0 0 16,-1 0 0-16,-1-2 0 0,-2 2 128 0,-1 1-128 16,2-2 0-16,1 1 128 0,-3-1-128 0,0 1 0 15,2 1 0-15,1 0 128 0,0-3-128 0,-1 1 0 16,-2 1 128-16,2 0 0 0,-2-5-128 0,0 3 192 0,-1 2-64 0,0 0-128 15,2-3 176-15,-1 2-176 0,0 0 144 16,1 0-144-16,-2-2 0 0,1 1 144 0,0 0-144 0,1 1 0 16,-2-1 0-16,1 2 0 0,2-3 0 0,-2 3 128 15,-2-1-128-15,1 0 0 0,1 2 144 0,-1-3-144 16,0 1 160-16,2-1-160 0,0 1 192 0,0 0-64 16,-2-2-128-16,0 2 192 0,1 1-48 0,0-2-16 15,1-1 0-15,-1-1 0 0,-1 2-128 0,1 1 192 16,2-4-192-16,0 1 192 0,1-1-192 0,-2 1 0 15,1-1 0-15,0 1 128 0,-1-1-128 0,1 1 0 16,-2-1 0-16,-1-2 0 0,0 2 0 0,0-2 0 16,0 0 0-16,-1 3 0 0,0-5 128 0,0 4-128 0,-2 1 0 15,0-2 128-15,1-2 32 0,-1 0 0 16,1-1 0-16,-1 0 0 0,-1-2-160 0,2 0 192 0,0 1-192 16,0 1 192-16,-2 1-192 0,3-1 0 0,1 3 0 15,-1-2 128-15,-2-1-128 0,2 0 0 0,1 1 0 16,0 0 0-16,1-1 0 0,-2 3 0 0,0-2 128 15,1 1-128-15,1-1 0 0,-1 0 0 0,0 2 0 0,0-3 0 16,1 0 0-16,-1 2 0 0,0-3 0 0,-1 2 0 16,0 2 0-16,0-3 0 0,-1 0 144 0,1 0-144 15,-3-1 144-15,2 1-144 0,-1 0 192 0,1-1-192 16,-1-2 192-16,0 2-64 0,1-4 0 0,1 2-128 16,-1 2 128-16,1-2-128 0,-2-3 0 0,2 0 0 15,-1 0 128-15,-1 1-128 0,2-3 0 0,-2 2 0 0,1 3 0 16,-1-1 0-16,-1 0 0 0,0 0 0 0,0 1 0 15,2 0 0-15,-1-1 0 0,2 0 0 0,-2 1 128 0,2 0-128 16,0-1 0-16,-2 0 0 0,-2-1 0 0,3-1 0 16,0 1 0-16,1 0 0 0,0-2 0 0,1 2 0 15,0 0 0-15,0-3 0 0,0 3 128 0,0 0-128 16,0-2 0-16,0 0 0 0,0 2 0 0,0 0 0 16,-1-2 0-16,0 2 0 0,-1 0 0 0,1 0 0 15,0-1 0-15,0 0 0 0,-2 2 0 0,0-3 0 16,1 3 0-16,-1-1 0 0,-1 4 0 0,-1-1 0 15,0 0 0-15,1 0 0 0,0 0 0 0,-1-1 0 16,-1 2 0-16,-1-4 0 0,1 1 0 0,-1 0 0 16,1-3 0-16,-1 2 0 0,1 0 0 0,-2-2 0 15,3 1 0-15,0 0 0 0,-2-3 0 0,2-1 0 0,1-2 0 16,0 1 0-16,2 4 0 0,-2-1 0 0,-3 0 0 16,3 1 0-16,2 3 0 0,-1 0 0 15,1-1 0-15,-1 0 0 0,2 0 0 0,0-1 0 0,1 4 0 0,-2-5 0 16,1 1 0-16,2 2 0 0,1-3 0 0,0 1 0 15,0-1 0-15,0-1 0 0,1-2 0 0,-2 0 0 16,1 0 0-16,0-2 0 0,4 0 0 0,-1 1 0 16,0-2 0-16,0 2 0 0,1 1 0 0,0-2 0 15,-1-2 0-15,1 3 0 0,-2 2 0 0,0 2-144 16,0 1 144-16,-2-1 0 0,0-1 0 0,0 1 0 16,2 0 0-16,1 0 0 0,-1 1 0 0,2-1 0 15,0 1 0-15,2-2 0 0,-1-3 0 0,0 4 0 16,1-1 0-16,1-1 0 0,2-1 0 0,1 0 0 0,-1-7 0 15,3 5 0-15,-3 3 0 0,2-1 0 0,0-1 0 16,1 2 0-16,-3-3 0 0,2 3-128 0,-1-1 128 0,0 3 0 16,-2 3 0-16,2 1 0 0,0-5 0 0,0 2 0 15,-1-1 0-15,4 1 0 0,2-1 0 0,-1 3 0 16,-5 2 0-16,4-2-128 0,0-3 128 0,2 3 0 16,-1 2 0-16,-3-4 0 0,-1 1 0 0,1 1 0 15,1 0 0-15,-1 0-128 0,-1-2 128 0,0-2 0 16,0 1 0-16,-1 2 0 0,1 0 0 0,1 0 0 15,2 1 0-15,2 0 0 0,4 2 0 0,-3 0 0 16,-1-2 0-16,1 1 0 0,2 2 0 0,-1-2 0 16,-2 2 0-16,0-1 0 0,0 2 0 0,-1 0 0 15,-4 2 0-15,-2-2 0 0,2-1 0 0,-2 1 0 0,1 0 0 16,1 2 0-16,-1-2 0 0,3 0 0 0,0 0 0 16,-1-2-128-16,-1 0 128 0,2-1 0 15,2-1 0-15,2 3 0 0,2 2 0 0,-1 0 0 0,0-1 0 0,-1 0 0 16,-1-5 0-16,0 1 0 0,-2 1 0 0,0 2 0 15,-1 1 0-15,1 0 0 0,-2-1 0 0,0 3 0 16,-1-1 0-16,1 2 0 0,1 2 0 0,-1-4 0 16,-1 1 0-16,1-1 0 0,1 1 0 0,2 1 0 15,1 0 0-15,-1 3 0 0,-3-3 0 0,0 1 0 16,-1-1 0-16,-1 1 0 0,1-1 0 0,-1 2 0 16,-1-1 0-16,2 1 0 0,-2 2 0 0,2-5-128 15,1-1 128-15,3 1 0 0,-1-1 0 0,4 3 0 16,-1-2 0-16,0 2 0 0,-3 0 0 0,0 1 0 15,1 0 0-15,0 2 0 0,-2-2 0 0,-1 3 0 0,0 1 0 16,-1 0 0-16,0-1 0 0,1-2-128 0,-1 0 128 16,-2-1 0-16,1 0 0 0,0 1 0 0,1 1 0 0,1-3 0 15,2 0 0-15,0 1 0 0,0 0 0 0,0 1 0 16,4-3 0-16,-1 2 0 0,2 0 0 0,-2 1 0 16,-1-3 0-16,1 3 0 0,0 0 0 0,-2-1 0 15,-3 0 0-15,2-3 0 0,-1 0 0 0,0 3 0 16,-1-1 0-16,2 5 0 0,0-2 0 0,1 2 0 15,-2-1 0-15,2-2 128 0,2-1-128 0,1 2 0 16,-2 1 0-16,-2 1 0 0,0-1 0 0,-1-1 0 16,-1 2 0-16,-1-2 0 0,-3 1 0 0,-1-2 0 15,-1 1 0-15,0 0 0 0,1 1 0 0,-1 0 0 16,-2 0 0-16,2 1 128 0,-1-3-128 0,-1 1 0 16,-1 1 0-16,3-1 0 0,1 0 0 0,0 1 0 15,-2-2 0-15,1 2 0 0,-1 0 0 0,2 0 0 16,-3 1 0-16,2-2 0 15,1 1-416-15,0 0 0 0,0 0 0 0,-1 1 0 16,0 0-1632-16,0 0-320 0,-1 0-64 0,-1 2-10800 0,1-1-2160 16</inkml:trace>
  <inkml:trace contextRef="#ctx0" brushRef="#br0" timeOffset="5293.065">11765 9824 14735 0,'0'0'1312'0,"0"0"-1056"0,0 0-256 0,0 0 0 15,10 0 2624-15,-10 0 448 0,13 7 112 0,-2-2 16 16,-11-5-2544-16,13 5-496 0,0-2-160 0,-2-1 0 16,1 1 176-16,0-1-48 0,0 1-128 0,1 0 192 15,0-3 16-15,1 0 0 0,0-2 0 0,3 1 0 16,3 0 288-16,-2-1 48 0,-1 0 16 0,3-1 0 16,1 2-144-16,-1-2-32 0,0-3 0 0,2 1 0 15,3-2 80-15,0 1 16 0,-1-1 0 0,0 2 0 16,-1-2-16-16,1 1 0 0,-2-2 0 0,0 1 0 15,-1 2-208-15,1 0-64 0,0-1 0 0,0-1 0 16,1 3-192-16,1-1 0 0,1-2 0 0,3 1 0 0,0-2 128 16,1 1-128-16,1-2 0 0,3 0 144 0,-1-1-16 15,1 2-128-15,-2-2 192 0,-2 0-64 0,1 3-128 16,-2 1 192-16,0 2-192 0,-1-1 192 0,0-3-192 16,0 1 192-16,-1-2-192 0,0 2 192 0,0 0-192 0,2-2 192 15,5-1-192-15,-4-1 192 0,-6 2 64 0,2 2 0 16,0-1 16-16,0 0 0 0,-3 1 16 0,0 0 0 15,0-1 0-15,0 1 0 0,-2-1-16 0,1 1 0 16,-3 0 0-16,1 2 0 0,1 1-80 0,-1-3-32 16,0-2 0-16,0 3 0 0,1 1-160 0,-1 2 128 15,1-4-128-15,0 1 128 0,0-2-128 0,3 2 0 16,-3-2 144-16,3 0-144 0,0 1 0 0,-2-2 0 16,-2 3 0-16,4-2 128 0,1 1-128 0,0-2 0 15,-2 1 0-15,0 2 128 0,-1-1-128 0,-1 2 144 0,-2 0-144 16,0 0 160-16,-1 1 32 0,-1 0 16 15,-1 0 0-15,0 1 0 0,0 2-64 0,0 0-16 0,-2 0 0 0,0-2 0 16,1 0-128-16,0 1 160 0,1-2-160 0,-1 1 160 16,2 2-160-16,-1-3 0 0,0 1 0 0,2-1 128 15,-2-1-128-15,4 1 0 0,0 0 0 0,1 0 0 16,-2 1 144-16,0-1-144 0,2-2 160 0,-2 4-160 16,0-3 192-16,2 1-64 0,2 0-128 0,-2 0 192 15,-2 0-192-15,0 1 144 0,2 1-144 16,-1-2 128-16,-1 0-128 0,1 1 0 0,-2 1 0 0,0-1 0 15,-1-1 128-15,3 0-128 0,-2-2 0 0,1 1 128 16,2-1 32-16,-2 1 0 0,0-3 0 0,2 2 0 16,0-5-160-16,3 2 192 0,-1-1-192 0,0 1 192 0,-3 0-192 15,4-1 128-15,0 1-128 0,1 3 128 0,-2-1-128 0,0 1 0 16,0-5 0-16,0 5 128 0,0 1-128 16,-1-2 192-16,0-1-192 0,-1 3 192 0,-1 0-192 15,-1 0 0-15,1-3-192 0,-1 1 192 0,0-3 0 0,0-2 0 16,2-6 0-16,0 6 128 0,-1 4 16 15,-1-1 0-15,1-1 0 0,0-1 0 0,1-2-144 0,2 2 128 16,3-1-128-16,-3 0 128 0,0 0-128 0,1-1 0 16,2-1 0-16,1 0 128 0,-1-1-128 0,0 1 0 15,-3 0 0-15,0 1 128 0,-1 0-128 0,0 1 0 16,-2 1 144-16,0 0-144 0,-1-2 0 0,0 0 128 16,-2 0-128-16,1-1 0 0,0 0 144 0,-2 1-144 15,1-1 192-15,1-1-192 0,1 1 208 16,2-2-64-16,-1-2-16 0,1 1 0 0,-1 2 0 0,2-2-128 0,0-2 192 0,1 1-64 15,-1-3 0-15,0 2 0 0,0-1 0 16,1 1 0-16,2-4 0 0,-1 3-128 0,-1-1 192 0,0 1-64 16,-2 1-128-16,-1 0 0 0,1 1 0 0,0 0 0 15,-2 0 0-15,0-1 0 0,-1 0 128 0,0 1-128 16,0-2 0-16,1 0 0 0,0 0 0 0,1-3 128 16,-1 0-128-16,1-1 0 0,1 0 0 0,0 0 0 15,0 1 0-15,1-1 0 0,-2-2 144 0,-1 1-144 16,0 2 0-16,2-2 144 0,0-1-144 0,1 1 0 15,-1 2 128-15,1-2-128 0,0 2 0 0,-1 1 0 16,-1 1 0-16,0-2 0 0,1 1 0 0,-1 0 0 0,0-1 128 16,-1-1-128-16,-1-1 0 0,0 1 0 0,0-2 0 15,0 0 0-15,0-4 0 0,1 2 0 0,3 2 0 16,0 0 0-16,1-1 128 0,1 1-128 0,1 1 128 16,0-1-128-16,3 0 144 0,0 1-144 0,-2 0 128 15,1 0-128-15,1 1 0 0,-1-1 0 0,-1 0 0 16,0-1 128-16,0-3-128 0,-2 2 0 0,0 0 0 0,1-3 0 15,-2-2 0-15,2 1 0 0,-2 0 0 0,1 2 0 16,3 2 0-16,0-1 0 0,0 3 0 0,1-1 0 16,-3 2 0-16,4-1 0 0,0 1 0 0,2 0 128 15,0-1-128-15,-1 0 0 0,-2 0 0 0,2 2 0 16,0-2 128-16,-1 0-128 0,0 1 0 0,0-4 0 16,1-1 0-16,1 2 0 0,0 0 0 0,3 1 0 15,2 1 0-15,-1 1 0 0,-3 2 0 0,2 1 0 16,1-1 0-16,2 1 0 0,1 2 0 0,-1 1 0 0,-1-1 0 15,1 2 0-15,-4 0 0 0,1 0 0 0,-1 2 0 0,2-1 0 16,0-1 0-16,1 0 0 0,0-1 0 0,1 0 0 16,-1-1 0-16,1 4 0 0,1-1 0 0,-1 2 0 15,0-2 0-15,-2 3 0 0,-1 0 0 0,1-1 0 16,0-2 0-16,0 2-128 0,-1-2 128 16,1 4 0-16,-2 3 0 0,3-4 0 0,3 2 0 0,0-1 0 15,-2 1 0-15,2 1 0 0,1 0 0 0,1 0 0 16,-4 1 0-16,-2 0-128 0,0 0 128 0,-2 1 0 15,0 4 0-15,0-2 0 0,0 1 0 0,0-1 0 16,3 1 0-16,2 0 0 0,2 0 0 0,-1-2 0 16,0 3 0-16,1-2 0 0,-1 2 0 0,-1 1 0 15,1-3 0-15,0 2 0 0,-2 0 0 0,1 0 0 0,-3 0 0 16,1 0-128-16,3 0 128 0,1 0 0 0,-1 2 0 16,2-2 0-16,1 0 0 0,-1 0 0 0,0 0 0 0,-2 1 0 15,-3 0 0-15,1 1 0 0,-2-2 0 16,-1 2 0-16,-1 2 0 0,0-4 0 0,2 1 0 0,0 1 0 15,-1 0 0-15,1 1 0 0,2-3 0 0,1 0 0 16,-1 2 0-16,1-1 0 0,0 0 0 0,1 2 0 16,-3 0 0-16,-1 1 0 0,0-3 0 0,0 1 0 15,0 0 0-15,1-2 0 0,0-1 0 0,3 1 0 16,3 0 0-16,-1 2 0 0,0-1 0 0,2 0 0 16,0 1 0-16,0 1 0 0,-3-2 0 0,-1 0 0 15,-3 1 0-15,0-2 0 0,1 1 0 0,1 3 0 16,-2-4 0-16,2 2 0 0,-1-2 0 0,2-1 0 15,-2-1 0-15,4 2 0 0,0 2 0 0,0-1 0 16,0-1 0-16,-3 2 0 0,-3-5 0 0,0 2 0 16,0-3 0-16,0 3 0 0,0 0 0 0,1-2 0 15,0-3 0-15,2 2 0 0,-1 0 0 0,2 2 0 0,2-1 0 0,0 1 0 16,-1 2 0-16,-2-2 0 0,0 4 0 0,-2-3 0 16,-1-6 0-16,-1 2 0 0,-1 5 0 0,2-1 0 15,0-3 0-15,0 2 0 0,0 2 0 0,1-2 0 16,0-1 0-16,0-2 0 0,2 3 0 0,1 0 0 15,-2-3 0-15,-1 2 0 0,1-2 0 0,-2 0 0 16,-3-2 0-16,-1 4 0 0,0 0 0 0,-1 2 0 16,-1-2 0-16,0 2 0 0,-1 0 0 0,2 0 0 15,2 0 0-15,-2 1 0 0,-2-3 0 0,2 3 0 0,-3 2 0 16,0-4 0-16,-1 4 0 0,-2-2 0 0,-2-1-160 16,-2 1-80-16,-2 2-16 0,0 1 0 15,-1-4-560-15,-2 4-112 16,-1-3-32-16,0 1 0 0,-1 3-1536 0,-1-3-304 0,-1 2-64 15</inkml:trace>
  <inkml:trace contextRef="#ctx0" brushRef="#br0" timeOffset="6446.657">26116 7651 11055 0,'0'0'976'0,"0"0"-784"0,0 0-192 0,0 0 0 0,0 0 4224 0,0 0 784 15,0 0 176-15,0 0 16 0,-5-9-4096 0,0 2-816 16,1 1-160-16,4 6-128 0,-5-8 192 0,2 0-32 15,2-1-16-15,-1 0 0 0,0-3-16 0,0 0-128 16,1-1 192-16,0-1-64 0,1-3 160 0,-3 0 32 16,-3-3 0-16,-1 1 0 0,1-1 192 0,-4-4 64 15,-4-1 0-15,0-3 0 0,-1 2-80 0,1 0-16 16,-2-1 0-16,0-2 0 0,-3-1 80 0,0 0 16 16,-2 0 0-16,-1 0 0 0,-2-1 16 0,2 0 16 15,0-3 0-15,-3-1 0 0,-2-2-32 0,-1-1-16 16,1-1 0-16,-3-1 0 0,-3 1-112 0,0 2 0 15,-1 3-16-15,0 0 0 0,1 2-128 0,1 0-32 0,-4 0 0 16,2 1 0-16,3-2-272 0,-3-1 0 0,0 1 128 0,0-2-128 16,-1-3 0-16,-1-1 128 0,-5 0-128 15,1 3 0-15,0 1 144 0,-2-1-144 0,-3 2 0 16,4-1 144-16,0-1 112 0,4 1 0 0,1-3 16 0,2 1 0 16,1 1 192-16,0-3 48 0,-1-3 0 0,0 0 0 15,-1 0-32-15,2 1 0 0,-1 0 0 0,-1 2 0 16,-1 3-160-16,-1 2-48 0,2 1 0 0,1 1 0 15,4 2-64-15,1 0-16 0,1-2 0 0,2 4 0 16,0-2-192-16,1 1 144 0,0 2-144 0,0-1 128 16,1-2-128-16,0 4 0 0,-1 1 0 0,2 2 0 15,-1 2 0-15,1-2 0 0,-1 2 0 0,4 3 0 16,0 2 0-16,2 2 0 0,0-2-144 0,-1 2 144 16,2-2 0-16,2 3-128 0,0 1 128 0,2 2 0 15,0 1-208-15,2-1 64 0,-1 3 16 0,3 0 0 16,0 1-240-16,1 0-32 0,-1 2-16 0,9 4-9488 15,0 0-1888-15,0 0-384 0</inkml:trace>
  <inkml:trace contextRef="#ctx0" brushRef="#br1" timeOffset="11531.296">19148 2635 28735 0,'-19'19'1280'0,"8"-6"256"0,-4 2-1232 0,1 5-304 15,0 3 0-15,2 5 0 0,3 2 336 0,0 2 16 0,0 2 0 16,1 5 0-16,1 3-352 0,1 5 0 0,-2 3 0 15,1 6 0-15,2 5 0 0,-1 4 0 0,-2-1 0 16,0 2 0-16,0 2 0 0,2 9 0 0,0 3 0 0,0 6 0 16,-2 0 0-16,0 0 0 0,2-1 0 0,1 3 0 15,-1 6 208-15,1 0 32 0,0-3 0 0,1-2 0 16,0-3 48-16,0 6 16 0,0 5 0 0,2-1 0 16,-1 0-80-16,2-5-16 0,-1 0 0 0,2 3 0 15,0 8 112-15,2-6 0 0,-2-2 16 0,1 4 0 16,2-2 0-16,-1 5 0 0,0 0 0 0,-1-2 0 15,0-2-80-15,0 1-32 0,-1 6 0 0,0-1 0 16,0 0-224-16,0-1 0 0,2-2 128 0,-2 6-128 16,0 4 0-16,1-3 0 0,3-5 0 0,-1 1 0 0,-2 0 0 15,2-1 0-15,-2-3 0 0,1-4 0 0,2-4 0 0,0 2 0 16,-1 3 0-16,1-2 0 0,0-7 0 16,-2 0 0-16,-2-7 0 0,2 6 0 0,0 3 0 0,-2 0 0 15,-2-2 0-15,-2-4 0 0,0-3 0 0,1 2 0 16,-1 5 0-16,0-3 0 0,-1-3 144 0,3-6-144 15,-1-2 128-15,2-1-128 0,-1-2 208 0,2 2-32 16,0 1-16-16,2-2 0 0,0-5 32 0,2-5 0 16,0-5 0-16,1 0 0 0,-1-6-64 0,0 0 0 15,0-1 0-15,0-1 0 0,0-2-128 0,0 0 0 16,-3-7 0-16,2 1 0 0,-1-3 0 0,1-1 128 16,-2-5-128-16,2 1 0 0,-2-5-144 0,2-1-112 15,-1-5-32-15,1 1 0 16,-1-4-1888-16,1 1-368 0,1-2-80 0</inkml:trace>
  <inkml:trace contextRef="#ctx0" brushRef="#br1" timeOffset="13383.993">21689 8020 17503 0,'-32'22'768'0,"10"-5"176"0,-5 2-752 0,-4 2-192 15,-2 3 0-15,-2 1 0 0,-2-2 240 0,-3 4 16 16,-5-1 0-16,-3 3 0 0,-5 4 144 0,-5 1 48 16,-3 0 0-16,1 5 0 0,0 0 272 0,-1 1 64 15,-4-3 16-15,-6 2 0 0,-4 1 96 0,-2 1 0 16,0-1 16-16,-1 2 0 0,-3-4-416 0,-5 2-96 15,-7 4-16-15,1 6 0 0,-2 3-224 0,3-1-160 16,1-5 192-16,-4 0-192 0,-7-4 0 0,4 2 0 16,-1 0 0-16,0-2 0 0,-1 0 0 0,-3 3 0 0,-2 1 0 15,0 4 0-15,2 0 0 0,-4-3 0 0,-3-3 0 16,-1 2 0-16,-1 0 144 0,-2 0-144 0,-3 0 0 16,-5 0 144-16,-6 0-144 0,1 3 192 15,-1 2-192-15,-3 6 192 0,-8 5-192 0,0-3 0 0,-1-4 0 16,-3 3 0-16,-5-2 0 0,-2 8 0 0,1 2 0 0,-1 2 128 15,1 3-128-15,-4-5 0 0,-4-3 0 0,6 3 128 16,8-2-128-16,-4 4-176 0,-5 4 48 0,2-1 0 16,6-3-384-1,-6-1-64-15,-6-1 0 0,1 2-16 0,7 2-432 16,-5 6-64-16,0 5-32 0,-5-3 0 0,-4-3 656 0,3 0 128 0,5-1 16 0,-4 7 16 16,-8 7 304-16,9-4 0 0,6-6 176 0,-1-2-176 15,-3 0 768-15,5-1 32 0,6-2 16 0,3 3 0 16,0 3 0-16,5-6 0 0,6-5 0 0,-1-5 0 0,-4 1-256 0,7-1-48 15,6 0-16-15,1-2 0 0,-1 4-496 16,7-8 0-16,7 0 0 0,4-5 0 0,0-2 0 0,4 0 0 16,4-4 0-16,7 0 0 0,3 0 0 0,5-1 0 15,3 3 0-15,0-5 0 0,-1-2-320 0,10-6-64 16,8 1-16-16,4-7-7920 16,4-2-1568-16</inkml:trace>
  <inkml:trace contextRef="#ctx0" brushRef="#br1" timeOffset="14303.253">12962 8365 19343 0,'0'0'1728'0,"0"0"-1392"0,0 0-336 0,0 0 0 16,10-1 2336-16,3 2 400 0,1 3 80 0,7 3 0 16,5 3-2176-16,3 2-448 0,2 1-192 0,4 1 160 15,6-1 96-15,2 0 0 0,0-1 16 0,3 4 0 16,2 1 64-16,5-2 16 0,7-3 0 0,8 1 0 16,4 3-64-16,2-1-16 0,3 2 0 0,1 2 0 15,4-1-144-15,7 1-128 0,7 0 192 0,4 0-192 16,0 1 128-16,4-3-128 0,6 2 0 0,7-1 0 15,8 5 0-15,3 1 0 0,1 4 0 0,7-3 0 0,4-2 0 16,1 2 0-16,-1 2 0 0,6 2 0 0,5 0 0 16,4-1 0-16,5-2 0 0,0 2 0 0,-3 0 0 0,9 2 0 15,9-2 0-15,-1-1 0 0,1 2 0 0,0-2 0 16,-1 0 0-16,8 1 0 0,5 2 128 0,4-5-128 16,-1 1 0-16,0 4 0 0,-1 5 0 0,3 1 0 15,4 2 0-15,2 0 0 0,4-1 0 0,-3-1 0 16,-2-1 0-16,0 0 0 0,0 1 0 0,1-1 0 15,1 0 128-15,6 2-128 0,6-6 160 0,1 4-32 16,-4 0 0-16,1 2 0 0,-2-3 320 0,2-2 64 16,1-1 16-16,2 2 0 0,4 1-96 0,2 0-32 15,1 0 0-15,-6 0 0 0,-6-2-208 0,-4 3-32 16,-3 1-16-16,3 1 0 0,1 5-144 0,-4 4 0 0,-1 6 0 16,-9-1 0-16,-9-2 0 0,0 1 0 0,2-1 0 15,-2 0 0-15,-1-2-272 0,-8 1-96 0,-5-3-16 16,-1 6 0-1,-1 1-800-15,-5-1-160 0,-4-4-48 0,-4-2-13504 0</inkml:trace>
  <inkml:trace contextRef="#ctx0" brushRef="#br1" timeOffset="20785.547">13457 10137 17503 0,'0'0'1552'0,"-10"0"-1232"0,-1 3-320 0,1-2 0 16,1 4 1728-16,-1 2 272 0,0-1 64 0,1 2 16 16,0 2-1776-16,-3 3-304 0,-1 2-176 0,0 2 32 15,1 0-528-15,-1-2-96 0,0 4-32 0,0-2 0 16,3-2-144-16,-1 0-16 0,2 0-16 15,3-2 0-15,2-1 976 0,2-2 336 0,2-10 0 0,0 15 0 0,0-5 592 16,3 3 112-16,2-2 32 0,2-1 0 0,-1-1-208 0,3-1-32 16,3-4-16-16,1 0 0 0,0 0-544 0,2-4-96 15,-1 1-32-15,1-1 0 0,1-1-144 0,-2-2 0 16,0-2 144-16,0-2-144 0,-1 1 0 0,0-2 0 16,-3 0 0-16,1-4 0 0,-3 1 128 0,-1-1-128 15,1-1 128-15,-1 0-128 0,-2-1 544 0,-1-1 32 16,0 2 16-16,-2 0 0 0,-2-1 112 0,-1-1 0 15,-1 1 16-15,-1 0 0 0,-2-2-160 0,-1 3-48 16,0-4 0-16,-2 5 0 0,-1 5-192 0,0-1-32 16,-2-1-16-16,-2 2 0 0,2 2-144 0,-1 1-128 15,-1 0 192-15,0-1-192 0,0 4 0 0,0-5 0 16,-2 2 0-16,2 2 0 0,0-2 0 0,0 4 0 0,0 1 0 0,0-1 0 16,2 0 0-16,1 2 0 0,10-2 0 15,-9 3-144-15,1 1-176 0,8-4-16 0,0 0-16 0,0 0-9696 16,0 0-1920-16</inkml:trace>
  <inkml:trace contextRef="#ctx0" brushRef="#br1" timeOffset="21345.87">14578 9910 11055 0,'-5'-5'976'0,"-2"0"-784"16,0 1-192-16,7 4 0 0,-10-4 5840 0,3 0 1136 15,-1 0 208-15,8 4 48 0,-8-4-5760 0,8 4-1168 16,-8-5-304-16,0 2 0 16,8 3-320-16,-9 3-128 0,0 1-48 0,0 2 0 15,-1 5-448-15,0 2-80 0,0 1-32 0,-2 4 0 16,-1 5 416-16,0 0 64 0,3 4 32 0,2 0 0 0,0-7 352 0,3 1 64 16,2 0 128-16,3-3-208 0,3 1 208 0,1-4 0 0,2 0 0 15,1-2 0-15,1-3 192 0,1-1-64 0,0-1 0 16,3-3-128-16,-1-1 224 0,2-4-64 0,2 0-16 0,0 0 0 15,1-4-144-15,4 0 0 0,-2 0 144 0,1-2-144 16,1-5 0-16,1 0-240 0,0-1 48 0,0-2 0 16,-2-6 192-16,1 1 0 0,-3-2 0 0,-2-2 0 15,-2-1 0-15,-1 2 192 0,-2-2-48 0,-2 3 0 16,-2 0 208-16,-4 2 32 0,-3 1 16 0,-3 1 0 16,-3 0 112-16,-2 1 0 0,-2-1 16 0,-3 4 0 15,-1 0-128-15,-2 1-16 0,-1 2-16 0,-1 2 0 16,1 2-224-16,0-2-144 0,0 0 192 0,1 3-192 15,1 2 0-15,2 0 0 0,-1 0 0 0,4-1 0 16,0 5 0-16,1-1-304 0,10 0 48 0,0 0 0 16,0 0-2480-16,0 0-480 0,0 0-112 15,0 0 0-15</inkml:trace>
  <inkml:trace contextRef="#ctx0" brushRef="#br1" timeOffset="21844.043">15933 9748 31327 0,'-13'-11'1392'0,"2"6"272"0,-4-1-1328 0,-2 2-336 0,-3 0 0 0,4-1 0 16,3 4 2784-16,3-3 480 0,3 1 112 0,7 3 16 31,-11 3-3392-31,-1 1-688 0,0 0-128 0,1 2-16 16,-1 4-1440-16,0 1-288 0,-1 2-48 0,0 4-16 16,-1 2 1248-16,1 0 240 0,1 2 48 0,0 0 16 15,-1-2 400-15,3 1 80 0,1-1 16 0,2 0 0 0,2-5 576 0,1 0 208 0,4-14 0 0,1 16 0 16,2 0 416-16,1-5 80 0,2-1 0 0,5-5 16 15,2-4 432-15,4-2 64 0,4-2 32 0,3-2 0 16,5-6-160-16,4 1-48 0,0-4 0 0,3-2 0 16,0-1-528-16,1-2-128 0,-3-2 0 0,-2 1-16 0,-1 1-240 15,-2-1-128-15,-3 2 128 0,-1 0-128 0,-4-1 0 16,-3 1 144-16,-4 0-144 0,-2 0 0 0,-4-1 192 16,-3 2-64-16,-2 0 0 0,-3 4-128 0,-3 0 304 15,-1 3-48-15,-1 1-16 0,-3 1 0 0,-5 1 16 0,0 4 0 16,-1 0 0-16,0 4 0 0,-2 2-528 0,0 1-112 15,1 0 0-15,0 0-16 16,1-1-1552-16,1 0-304 0,-1 2-64 0,0 2-7888 16,1-1-1568-16</inkml:trace>
  <inkml:trace contextRef="#ctx0" brushRef="#br1" timeOffset="22433.393">14396 10799 32479 0,'0'0'1440'0,"-7"-8"288"0,1-1-1376 0,-4 3-352 0,-1-3 0 0,0 2 0 0,2 1 640 0,-1 0 64 15,-2 1 16-15,-2 3 0 0,-3-2-720 0,0 2 0 16,-1 2 0-16,-1 4-160 0,-2 3-176 0,-1-1-48 16,-1 3 0-16,2 3 0 0,1 1 16 0,2 2 0 15,1 0 0-15,3 2 0 0,2 1 368 0,2 2 0 16,1 1-144-16,2-2 144 0,3 2 0 0,3 3 0 16,0 0 0-16,4 1 0 0,4-3 0 0,3 3 0 15,2 0 0-15,2-4 0 0,3-3 0 0,3-2 0 16,3-3-128-16,3-3 128 0,-1-2 0 0,4-3 0 15,0 0 0-15,1-3 0 0,1-4 0 0,-1 0 0 16,-1-2 128-16,-2-3-128 0,-2 0 384 0,-3-4 0 0,0-1-16 16,-1-6 0-16,-3-4 320 0,2 0 64 0,-3-2 16 0,-2 2 0 15,-2 1-128-15,-1-2-32 0,-3-3 0 0,-2 2 0 16,-5 1-144-16,-2-3-16 0,-2 2-16 0,-2 1 0 16,-1 1-256-16,-3 1-48 0,-3 1-128 15,-2 3 192-15,-2 4-192 0,-2 0-208 0,-2 4 32 0,0 4 16 31,-2 4-560-31,0 2-112 0,-1 2-32 0,1 2 0 16,-1 4-2576-16,2 3-512 0</inkml:trace>
  <inkml:trace contextRef="#ctx0" brushRef="#br1" timeOffset="22965.321">15557 11698 28095 0,'-13'-7'1248'0,"3"4"256"0,-5 2-1200 0,-1-5-304 0,-3-1 0 0,1 2 0 16,1 0 704-16,0-1 96 0,-1 0 16 0,1 1 0 15,1-1-816-15,-1 3-384 0,-1 0 48 0,-1 0 0 16,-1 2 160-16,2 1 48 0,-1 1 0 16,2 5 0-16,-2-3 128 0,-1 4-208 0,2 1 80 15,0 4 128-15,-3 3 0 0,3 2 0 0,1 3 0 0,0 2 0 16,0 3 144-16,3-2 0 0,1 3 0 0,3-1 0 16,1-3-144-16,3-2 0 0,1-2 0 0,5 0 0 15,3-2 0-15,3 1 0 0,0 0 0 0,5 0 0 16,3-4 0-16,2 0 0 0,1-2 0 0,5 1 0 15,4-3 0-15,2-2 240 0,1-3-48 0,4 0 0 16,3-4 160-16,2-2 32 0,0 1 0 0,-3-3 0 16,-2 0-144-16,-1-2-32 0,-3-7 0 0,-2 1 0 15,-3 0 112-15,-3-1 0 0,-2-2 16 0,-2 0 0 16,-4-3 304-16,-2 1 48 0,-4 0 16 0,-1-3 0 0,-2 0 160 16,-6-3 32-16,-2 0 16 0,-1-2 0 0,-3 0-208 15,-2 2-64-15,-3 0 0 0,-1 2 0 0,-3 2-400 0,-2 5-96 16,-2 0-16-16,-3 5 0 0,-4 2-320 0,0 3-80 15,-4 2-16-15,2 3 0 16,0 4-1824-16,2 6-352 0,0 2-80 0,2 1-16 16,0 3-1056-16,4-2-224 0,-7 2-32 0,14 2-16 0</inkml:trace>
  <inkml:trace contextRef="#ctx0" brushRef="#br1" timeOffset="23628.304">16778 11819 12895 0,'0'0'576'0,"0"0"112"0,-4-12-560 0,1 2-128 16,0-3 0-16,1 1 0 0,-2 0 4400 0,1 2 848 16,2-2 160-16,-2 2 32 15,-1-1-5440-15,-1 5-1088 0,-1-1-208 0,-2 3-48 16,-3 3-1216-16,0 3-224 0,-2 4-48 0,-2 0-16 15,1 2 1312-15,-2 4 272 0,-1 2 48 0,0 3 16 0,2 0 1824 0,-1 3 352 0,1 2 80 16,2-3 16-16,2-2 304 0,2 0 64 16,2-3 16-16,5 3 0 0,2-2-448 0,4-2-96 0,2-1-16 0,2-1 0 15,3-2-240-15,2-1-48 0,2-1-16 16,5-3 0-16,-1-3-224 0,5-1-48 0,-1 1-16 0,2-2 0 16,2-3 112-16,1-2 32 0,0-2 0 0,2-1 0 15,2-2 0-15,-2-2 16 0,-3 0 0 0,-1-1 0 16,-4-2 0-16,-2 0 0 0,-6 2 0 0,-1-3 0 15,-2-2 96-15,-3 2 16 0,-3 0 0 0,-3-2 0 16,-3 1-192-16,-2 0-48 0,0 0 0 0,-4 1 0 16,-2 1-496-16,0 0-96 0,-3 3-32 0,-2 0-10464 15,-5 2-2080-15</inkml:trace>
  <inkml:trace contextRef="#ctx0" brushRef="#br1" timeOffset="24521.972">21434 5887 18431 0,'0'0'1632'0,"0"0"-1312"15,0 0-320-15,-9 1 0 0,-1 2 4224 0,2 2 784 16,2 2 160-16,-1 4 16 0,0 4-4208 0,1-1-848 16,-1 0-128-16,1 3 0 0,-2 5-208 0,0-2 48 15,0 3 16-15,1 1 0 16,-1 3-560-16,0 2-96 0,1-3-32 0,2 3 0 16,0-1-448-16,2 0-80 0,1-5-32 0,3-2 0 15,3-1-1744-15,1-5-336 0</inkml:trace>
  <inkml:trace contextRef="#ctx0" brushRef="#br1" timeOffset="24795.197">22586 5816 31327 0,'-6'7'2784'0,"-3"2"-2224"0,-4 3-560 0,0 5 0 16,0 5 2352-16,1 3 352 0,1-1 80 0,0-1 16 16,2-2-2320-16,1 1-480 0,-1-3 0 0,1 1-128 15,2-2-336-15,2-1-64 0,0 1-16 0,3-2 0 16,2-3-1504-16,3-1-320 0,1-1-48 0,2 0-7696 15,-1-1-1552-15</inkml:trace>
  <inkml:trace contextRef="#ctx0" brushRef="#br1" timeOffset="25054.896">23825 5854 45727 0,'0'0'2032'0,"0"0"400"0,3-9-1936 0,-3 9-496 0,0 0 0 0,0 0 0 16,0 0 384-16,10 7 0 0,1 4-16 15,-2 8 0 1,0 2-864-16,-2 2-160 0,-5 4-48 0,1-2 0 15,-1 3-1600-15,1-1-320 0,-3-1-64 0,0-1-8880 0,1-2-1776 0</inkml:trace>
  <inkml:trace contextRef="#ctx0" brushRef="#br1" timeOffset="25433.893">22446 6909 49359 0,'-23'-3'2176'0,"6"6"464"0,-3 2-2112 0,2 7-528 0,1 7 0 0,0 5 0 31,0 2-1152-31,3 3-320 0,2 1-80 0,-1 0-16 15,0-3 272-15,1 2 48 0,3-4 16 0,3 1 0 16,-1-4-2288-16,3-1-448 0,3-3-80 0</inkml:trace>
  <inkml:trace contextRef="#ctx0" brushRef="#br1" timeOffset="25673.23">24046 7149 48319 0,'-50'9'2144'15,"15"0"432"-15,-8 3-2064 0,0 1-512 0,1 4 0 0,7 1 0 16,5 0-736-16,7 1-256 0,3-4-48 0,4 0-16 15,3-4-1456-15,6 0-304 0,1-1-48 0</inkml:trace>
  <inkml:trace contextRef="#ctx0" brushRef="#br1" timeOffset="25931.947">25368 7108 33167 0,'0'0'1472'0,"0"0"304"0,-9 4-1424 0,-2 3-352 0,-1 3 0 0,2 5 0 15,0 4 3008-15,2-1 512 0,0 2 128 0,1 0 0 16,2-1-3488-16,-1 1-704 0,-1 1-144 0,-1-1-16 15,1 1-1936-15,-1-1-384 0,0 3-80 0</inkml:trace>
  <inkml:trace contextRef="#ctx0" brushRef="#br1" timeOffset="26189.223">23887 6489 48543 0,'-41'15'2160'0,"13"0"432"0,-6 7-2080 0,1 3-512 0,3 4 0 0,4 2 0 31,4-5-1984-31,4 3-496 0,3 1-96 0,5-3-32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8:16:31.60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1729 4363 13647 0,'0'0'592'0,"0"0"144"0,0 0-592 0,0 0-144 0,0 0 0 0,0 0 0 16,0 0 1088-16,0 0 176 0,0 0 32 0,0 0 16 15,0 0-384-15,0 0-80 0,-2-9-16 0,2 9 0 0,0 0 176 16,0 0 16-16,6-8 16 0,-6 8 0 0,6-7-256 15,-6 7-48-15,0 0-16 0,9-5 0 0,-9 5-384 0,9-5-80 16,2 4 0-16,-11 1-16 0,0 0-240 0,0 0 176 16,13-2-176-16,-13 2 160 0,0 0 48 0,0 0 16 15,14-1 0-15,-1 0 0 0,-13 1 320 0,13-3 64 16,-2-2 16-16,-11 5 0 0,11 0 176 0,-11 0 32 16,12-3 16-16,-1 2 0 0,-1-2-368 0,0 3-80 15,-10 0-16-15,14-2 0 0,-1 0-224 0,-2 1-160 16,-11 1 192-16,12 0-192 0,-12 0 128 0,12 0-128 15,-12 0 0-15,11 1 0 0,-11-1 208 0,0 0-64 16,14 4-16-16,-14-4 0 0,0 0 0 0,11 3-128 16,-11-3 192-16,11 5-64 0,-1 0 64 0,-10-5 16 0,0 0 0 0,12 6 0 15,0-2-80-15,-2-2 0 0,-10-2-128 0,13 1 192 16,0-1 0-16,-2 2 0 0,-11-2 0 0,11 0 0 16,1-2 144-16,-2 1 32 0,-10 1 0 0,12-1 0 15,-1 0-16-15,-1-1 0 0,2 1 0 0,-2 1 0 16,-10 0-144-16,16 1-16 0,-1-1-16 0,0 4 0 15,-1-1-176-15,3-1 0 0,3 0 0 0,1-1 0 16,1-1 0-16,2 0 0 0,4-1 0 0,2 1 0 16,1 0 0-16,-1 0 160 0,-1-2-160 0,2 2 160 15,2-2-32-15,-3 0 0 0,-3 1 0 0,2 0 0 16,-2 0 64-16,0-2 0 0,1 0 0 0,2 1 0 16,1-1-64-16,2 0 0 0,-2 2 0 0,2 0 0 15,-1-2-128-15,3 2 0 0,2 1 0 0,-1 4 128 16,-2-3-128-16,0 0 0 0,1-2 0 0,1 1 128 0,-3 0-128 15,3 0 128-15,0-1-128 0,2-2 128 0,4 2-128 16,-2 1 0-16,1-1 0 0,-1 1 0 0,2 0 128 0,-2 0-128 16,-2 0 0-16,0 0 128 0,-2-2-128 0,-1 2 0 15,-1-2 0-15,1-1 0 0,1-1 0 0,1 0 128 16,1 0-128-16,0 2 0 0,0-1 128 0,1 2-128 16,1 4 0-16,0-1 128 0,-5 1-128 0,0-1 0 15,0 1 0-15,-1 1 128 0,-3-3-128 0,1 0 0 16,-1 1 0-16,0 0 0 0,1 1 0 0,-1-2 0 15,1 2 0-15,4-2 0 0,0 3 0 0,-1 0 0 16,-2 0 0-16,-1 0 128 0,1 0-128 0,-2 1 0 16,-2-1 0-16,0 0 128 0,-3-2-128 0,-1 1 192 15,-3-2-192-15,0 2 192 0,0-3 64 0,0 0 32 16,-1-3 0-16,0 3 0 0,-2 0 64 0,2 0 16 0,3-1 0 16,-3 1 0-16,-3-1-112 0,1 1 0 0,2-2-16 15,2 2 0-15,-1 2-240 0,1-2 176 0,-1 0-176 0,3-2 160 16,1 0-160-16,-1-1 0 0,-2 2 0 0,1 1 0 15,-1-5 0-15,-1 3 0 0,-1 0 0 0,0-1 0 32,0-1-352-32,0 0-48 0,0-1-16 0,0 2 0 15,0 1-2224-15,2 2-448 0,2-4-96 0</inkml:trace>
  <inkml:trace contextRef="#ctx0" brushRef="#br0" timeOffset="3072.425">11533 4311 14047 0,'0'0'624'0,"0"0"128"0,0 0-608 0,0 0-144 16,-11-2 0-16,1 0 0 0,1-1 1520 0,9 3 272 16,-11-1 48-16,2 1 16 0,0 0-544 0,0 0-96 15,0-3-32-15,0 6 0 0,0-2-48 0,-2 2-16 16,1-3 0-16,1 2 0 0,-1-2-416 0,1 0-64 0,9 0-32 0,-9 0 0 15,1 2-144-15,8-2-16 0,-10 0-16 0,10 0 0 16,-11-2-208-16,11 2-32 0,0 0-16 0,0 0 0 16,0 0-176-16,0 0 160 0,0 0-160 0,0 0 160 15,0 0 208-15,0 0 32 0,0 0 16 0,0 0 0 16,0 0 80-16,0 0 16 0,0 0 0 0,12 4 0 16,0 1-192-16,1 1-16 0,0-2-16 0,1 0 0 15,3-1-128-15,2 1-32 0,0 0 0 0,3-1 0 16,3-1 128-16,0 2 0 0,-2-2 16 0,3 3 0 15,3-1 208-15,1 0 32 0,-1-2 16 0,-1 2 0 16,2 0-80-16,0 1 0 0,2-3-16 0,-1 0 0 16,0 1-176-16,3-2-16 0,1 4-16 0,3-5 0 15,0 2-48-15,1-2-16 0,1 0 0 0,1 1 0 0,-1 0 32 16,1 2 16-16,-2 0 0 0,-1 0 0 0,-1 0 48 16,1-2 0-16,1-2 0 0,2 1 0 0,-1 0-112 0,6 0-16 15,3 0 0-15,1 0 0 0,-2 0 128 0,-1 3 0 16,-3-1 16-16,-1 1 0 0,-2-2-80 0,-1 2-32 15,-1-1 0-15,2-2 0 0,-1 2 0 0,2 3 0 16,0-4 0-16,-2 2 0 0,0-1-16 0,0 2 0 16,-3 0 0-16,0 0 0 0,-3 1 32 0,0-1 0 15,1 0 0-15,-1-1 0 0,0-1-176 0,2 0 0 16,3-1 144-16,0-1-144 0,1 0 0 0,3 0 0 16,2 0 0-16,1 1 128 0,-3 2-128 0,-1-3 0 15,-5 0 0-15,1 0 0 0,-1 1 0 0,-3 2 0 16,-3-2 0-16,1-1 0 0,4-1 0 0,-1 0 0 15,0-1 0-15,-1 4 128 0,-3-2 0 0,2 0 16 0,-1 0 0 16,0 1 0-16,-1 0 16 0,0 0 0 0,1 1 0 16,-2-1 0-16,-3-1-160 0,2 1 160 0,3 2-160 0,-1-3 160 15,1-1-160-15,0 1 0 0,2 0 144 0,1 0-144 16,2-2 0-16,1 1 0 0,-2 0 0 0,1-1 0 16,-2 2 0-16,-1 0 0 0,0 0 0 0,-2 0 128 15,0 0-128-15,-2 0 0 0,-2 0 0 0,1 0 0 16,0 0 0-16,1 2 144 0,1-1-144 0,0-1 0 15,-2 0 128-15,2 0-128 0,3 0 0 0,0 0 0 16,-1 0 144-16,-2 1-144 0,-2-1 0 0,-2 2 144 16,0-2-144-16,1 0 0 0,-2 0 0 0,0 0 0 15,0-2 0-15,1 1 0 0,1 0 128 0,-1-1-128 0,0 1 0 16,1 0 0-16,-1-2 0 0,2 2 0 0,2-3 0 16,-1 3 0-16,-1-1 0 0,0 0 0 0,-2 2 0 15,2 0 0-15,-1 0 0 0,0-1 0 0,-4-1 0 16,2 1 0-16,2 1 128 0,-3 0-128 0,-3-3 0 0,3 1 0 15,1 0 0-15,1 0 0 0,0 0 0 0,5 2 0 16,0-1 128-16,2 1-128 0,1-1 0 0,3 1 0 16,1-1 0-16,3-1 0 0,1 1 0 0,-1 0 192 15,-3-2-192-15,1 0 192 0,2 1-192 0,4-1 0 16,2 2-192-16,3-2 192 0,2 2 0 0,-2 0 0 16,-1-1 0-16,-2 2 0 0,-1 2 0 0,-3-1 0 15,0-2 0-15,1-1 0 0,-1 2 0 0,2-2 0 16,-1-1 0-16,2 2 0 0,1-3 0 0,-1 3 0 15,-1-2 0-15,-3 2 0 0,-4 1 0 0,-2 0 0 16,-2 0 0-16,-1-2 0 0,-2 0 0 0,0 1 0 16,-1-1 144-16,-2 1-144 0,-1-2 0 0,0 2 0 0,-2 0 0 15,-4 1 0-15,-4-2 0 0,0 2-128 0,1 0 128 16,-1 0-128-16,-2 0-192 0,-2 0-48 0,-2 0 0 0,-1 0 0 31,0 0-1152-31,-1 0-224 0,2 0-48 0,-2 3-16 16,-10-3-1456-16,12 5-272 0,1-1-64 0</inkml:trace>
  <inkml:trace contextRef="#ctx0" brushRef="#br0" timeOffset="4693.969">19153 4594 8287 0,'0'0'736'0,"-9"-3"-592"16,2-1-144-16,7 4 0 0,0 0 4640 0,0 0 896 16,-1-8 176-16,1 8 48 0,4-9-4720 0,1 3-1040 15,-5 6 0-15,9-7 0 0,2 2 256 0,-1 2 128 16,-1 2 48-16,4-3 0 0,3 1 304 0,1 1 64 16,0-1 16-16,1-1 0 0,2 3-272 0,2 0-48 15,1 1-16-15,3 0 0 0,0 0-224 0,4 0-32 16,3 0-16-16,5 1 0 0,2-2-16 0,4 1-16 15,5 0 0-15,4 1 0 0,5-1 112 0,-1-1 32 16,-2-2 0-16,3 0 0 0,5 0 0 0,5 0 16 16,6 0 0-16,2 2 0 0,-1-2-80 0,-2 1-32 15,-2-1 0-15,4 2 0 0,6 1 80 0,1 0 16 0,0 1 0 16,1 2 0-16,-4-1 112 0,6 0 16 0,5-1 16 16,6 2 0-16,6 1-16 0,0-1 0 0,-3 0 0 0,6-2 0 15,7-1-192-15,-1 3-32 0,-1 1-16 0,3-3 0 16,6 1-80-16,-1-1-128 0,0 1 176 0,-2 0-176 15,-3 3 256-15,5 1-48 0,0 2-16 0,-4-1 0 16,-9-3-48-16,2 2-16 0,0 2 0 0,-3-1 0 16,-3-2 112-16,-7 3 16 0,-6 1 0 0,0-1 0 15,-2-2-64-15,-2 2-16 0,-2 0 0 0,-5 0 0 16,-6-2-176-16,-2 1 0 0,-3-2 0 0,3 4 0 16,2 4-1216-16,1-4-336 15,-2 0-64-15,-2-2-17920 0</inkml:trace>
  <inkml:trace contextRef="#ctx0" brushRef="#br0" timeOffset="7004.476">10594 5721 4607 0,'0'0'400'0,"0"0"-400"15,0 0 0-15,0 0 0 0,-10 4 3808 0,2 0 672 16,8-4 144-16,0 0 32 0,0 0-1888 0,0 0-368 16,-8 7-80-16,8-7-16 0,0 0-672 0,0 0-144 15,0 0-16-15,0 0-16 0,0 0-688 0,0 0-144 16,9-3-32-16,-9 3 0 0,10-3-288 0,-10 3-64 15,10-2-16-15,-10 2 0 0,10-3-32 0,0 2 0 16,-10 1 0-16,12-1 0 0,-12 1 112 0,13 0 16 16,0-2 0-16,0 2 0 0,-1 0 128 0,1 0 48 15,0 0 0-15,1-2 0 0,3-2-48 0,2 4-16 16,-1 0 0-16,1-3 0 0,2-1-176 0,1 0-16 16,5 0-16-16,0 2 0 0,2-1-96 0,-5 3-128 0,-3-1 176 15,3 0-176-15,2-1 128 0,0-2-128 0,-1 2 0 16,-2 2 0-16,-1-3 128 0,-1 3-128 0,0-1 0 15,-1 1 0-15,-3 1 0 0,-2 2 0 0,-1-3 128 0,0 0-128 16,-1-3 0-16,0 3 0 0,-2-1 0 0,0 1 0 16,-11 0 0-16,11 4 0 0,0-4 0 0,-1 1 0 15,-10-1 0-15,0 0 0 0,12 3 128 0,-12-3-128 16,12 4 192-16,-12-4-32 0,0 0 0 0,0 0 0 16,0 0 0-16,0 0 0 0,0 0 0 0,0 0 0 15,0 0-160-15,0 0 160 0,0 0-160 0,0 0 160 16,-5 10-160-16,-3 2 0 0,-4-2 0 0,0 1 128 15,-2-1-128-15,0 2 0 0,-1-2 0 0,-2 3 0 16,-1 3 0-16,-1-2 0 0,-2-1 0 0,0 0 0 0,-1-2 0 16,-2 0 0-16,1 1 0 0,2 0 0 15,1 0 0-15,1 1 0 0,-2 2 0 0,3 0 0 0,1-4 0 0,1 1 0 16,-2 0 0-16,0 1 0 0,-1 0 0 0,1-1 0 16,0-2 0-16,1 2 0 0,0 1 0 0,0 1 0 15,0-1 0-15,3 0 0 0,1-1 0 0,0 0 0 16,0-2 0-16,1 1 0 0,1 0 0 0,0 2 0 15,-1-3 0-15,1 0 0 0,4 0 0 0,1 0 0 16,3-3 0-16,-1 1 0 0,4-8 0 0,-6 8 0 16,6-8 0-16,-4 10 0 0,4-10 0 0,0 0 0 15,0 0 0-15,0 0 0 0,2 15 0 0,0-3 0 16,-2-12 0-16,0 0 0 0,7 10 0 0,-7-10 0 16,8 8 0-16,-8-8 128 0,10 9-128 0,-10-9 128 0,11 9-128 15,-1-2 128-15,-10-7-128 0,13 3 192 16,-1 1-192-16,0-1 192 0,-2 0 16 0,2 0 16 0,-12-3 0 15,15 0 0-15,0 3 64 0,0-2 16 16,1-1 0-16,1 0 0 0,4 0-112 0,0-1-32 0,-2 0 0 0,2 1 0 16,0 1-32-16,1-2 0 0,0-3 0 0,3 1 0 15,1 2-128-15,-1 1 0 0,0 1 144 0,-1-1-144 16,1-1 0-16,-1 1 0 0,-2 0 0 0,-1 0 0 16,0 3 0-16,-2-2 0 0,-1-2 0 0,2 1 0 15,1 0 0-15,-2-2 0 0,1 1 0 0,-1 2 0 16,0-1 0-16,-1 0-288 0,-2 2 48 0,-1-2 16 15,1 1-32-15,-2-1 0 0,-2 0 0 0,0-1 0 16,-2-1-1296-16,1 1-272 16,-11 1-48-16,14-4-16 0,0 1-2272 0,-1-3-464 0,4-6-96 15,3-2-16-15</inkml:trace>
  <inkml:trace contextRef="#ctx0" brushRef="#br0" timeOffset="20481.705">13002 5737 6447 0,'0'0'272'0,"0"0"80"0,0 0-352 0,0 0 0 15,-1-9 0-15,1 9 0 0,-6-7 2576 0,6 7 448 16,-9-6 96-16,9 6 16 0,-9-4-2304 0,0 3-464 15,-1-1-96-15,1 1-16 0,9 1-16 0,-11 0-16 16,1 0 0-16,1 0 0 0,9 0 128 0,0 0 32 0,-11-3 0 16,2 1 0-16,1-1 64 0,8 3 0 0,0 0 16 15,0 0 0-15,-9 0 416 0,9 0 80 0,0 0 0 0,0 0 16 16,0 0 272-16,0 0 48 0,0 0 16 0,0 0 0 16,0 0-128-16,0 0-32 0,0 0 0 0,0 0 0 15,0 0 32-15,0 0 0 0,0 0 0 0,0 0 0 16,0 0-288-16,8 9-64 0,0-2-16 0,2-3 0 15,3-2-432-15,3 1-96 0,2-2-16 0,3 2 0 16,0-1-64-16,5 4-16 0,3-2 0 0,1-2 0 16,1-1-48-16,0 2-16 0,0 0 0 0,1-1 0 15,0 1-128-15,1 1 0 0,-1-2 0 0,0 2 128 16,-4 0-128-16,1-1 0 0,0-3 0 0,-1 1 0 16,2-1 0-16,2 0 0 0,-1-1 0 0,2 0 0 15,1-2 0-15,-3 2 0 0,-4 2 0 0,4-4 0 0,5-3-384 16,-5-1 64-16,-2-1 0 0,-2 5 0 15,-2 0-448 1,-4 2-64-16,-2-1-32 0,-3 4 0 0,-2 0-2256 0,-2 2-448 16,-12-4-80-16</inkml:trace>
  <inkml:trace contextRef="#ctx0" brushRef="#br0" timeOffset="21023.998">12971 6007 10127 0,'0'0'448'0,"0"0"96"0,-9 0-544 0,9 0 0 0,0 0 0 0,0 0 0 0,0 0 5536 0,0 0 992 16,0 0 208-16,0 0 48 0,0 0-5440 0,0 0-1072 15,0 0-272-15,0 0 0 0,0 0 304 0,0 0 0 16,0 0 0-16,0 0 0 0,0 0 160 0,0 0 48 16,10-3 0-16,2 3 0 0,1 3 240 0,1-1 48 15,2-2 16-15,1 2 0 0,0-1-32 0,2 0 0 16,3-1 0-16,3 3 0 0,1 0-208 0,0-2-64 16,0 0 0-16,2 2 0 0,0-1-256 0,1 1-64 15,-2-2-16-15,0 2 0 0,-3 1-176 0,1 0 0 16,-1-2 0-16,-1 1 0 0,-1 0 0 0,2 0 0 15,-1 1 0-15,2-1 0 16,1-2-480-16,0-1-80 0,-1-2-16 0,2 0 0 16,2 2-1904-16,1-2-384 0,2-1-80 0,1-1 0 15,0-1-704-15,-1-3-128 0,11-4-16 0,-8 1-16 0</inkml:trace>
  <inkml:trace contextRef="#ctx0" brushRef="#br0" timeOffset="23858.218">15234 5536 16175 0,'0'0'704'0,"0"0"176"0,0 0-704 0,0 0-176 0,0 0 0 0,0 0 0 0,0 0 1344 0,0 0 224 16,0 0 48-16,0 0 16 0,14 0-544 0,-14 0-96 16,0 0-32-16,0 0 0 0,11-2-432 0,-11 2-80 15,0 0-32-15,0 0 0 0,10-2-64 0,-10 2-16 16,0 0 0-16,0 0 0 0,0 0 144 0,0 0 32 15,0 0 0-15,0 0 0 0,0 0 80 0,0 0 32 16,0 0 0-16,0 11 0 0,0-11 80 0,-4 10 0 16,0-1 16-16,4-9 0 0,0 0 48 0,-6 11 0 15,-2-2 0-15,3-1 0 0,5-8-128 0,-5 11-32 16,-1 0 0-16,1-1 0 0,5-10-80 0,-4 11-16 16,-2-2 0-16,-1 1 0 0,2 3-160 0,-2 2-32 15,0-2-16-15,-1 1 0 0,-1 2-144 0,0 3-32 16,-1 3 0-16,0 2 0 0,-2 1 80 0,1-1 16 15,-3-4 0-15,1 3 0 0,2-2 16 0,-1 1 0 16,0-2 0-16,1-2 0 0,-1 0-48 0,1-1 0 0,1-2 0 0,1 0 0 16,2-2-192-16,1 2 176 0,-2 0-176 15,1-4 160-15,1-3-160 0,1-1 0 0,5-7 0 0,-6 8 128 16,3 1-128-16,3-9 0 0,0 0 0 0,-7 8 0 31,7-8-304-31,-6 8-80 0,6-8-32 0,0 0 0 16,-8 5-1216-16,8-5-240 0,-8 5-48 0,8-5-16 0,0 0-528 15,-11 4-96-15,11-4-32 0,-9 2 0 0,9-2-656 16,-8-2-128-16,8 2-16 0,-14-11-16 0</inkml:trace>
  <inkml:trace contextRef="#ctx0" brushRef="#br0" timeOffset="24623.611">14770 5497 3679 0,'0'0'320'0,"-11"4"-320"15,2-4 0-15,9 0 0 0,0 0 3984 0,0 0 736 0,-9-3 144 0,9 3 16 16,0 0-2896-16,0 0-576 0,0 0-112 16,0 0-16-16,-8-2 64 0,8 2 0 0,0 0 16 0,0 0 0 15,0 0-304-15,0 0-64 0,0 0-16 0,0 0 0 16,0 0-336-16,0 0-80 0,0 0-16 0,0 0 0 16,0 0-32-16,0 0 0 0,0 0 0 0,0 0 0 15,0 0-80-15,0 0-32 0,0 0 0 0,0 0 0 16,0 0 80-16,0 0 16 0,0 0 0 0,0 0 0 15,0 0-80-15,11 4-16 0,-2 0 0 0,-9-4 0 16,0 0-16-16,0 0-16 0,0 0 0 0,0 0 0 16,10 2 64-16,-10-2 16 0,0 0 0 0,9 4 0 15,-9-4-64-15,0 0-16 0,13 1 0 0,-2 2 0 0,-11-3-176 0,10 5-16 16,1-2-16-16,-2 1 0 0,-9-4-160 0,9 6 0 16,0 1 0-16,2 1 0 15,-1 1 0-15,-1-1 128 0,-1 1-128 0,1 0 128 0,1 1 48 0,1-1 0 16,-1 2 0-16,1-2 0 0,-2 1 0 0,0 1 0 15,-1-1 0-15,1 1 0 0,0-1-176 0,2 2 160 16,-4-2-160-16,4 2 160 0,-2 5-160 0,1 0 0 16,1 0 144-16,-1 1-144 0,1 2 0 0,-1-1 144 15,-1-1-144-15,2-1 0 0,-1 3 160 0,0-1-160 16,1 0 128-16,1-4-128 0,1 0 160 0,-2-2-160 16,-1-2 192-16,1 1-192 0,2-1 192 0,-1 0-64 15,-2-1 0-15,4-3-128 0,0 0 176 0,-1-1-176 16,-1 3 160-16,-1-1-160 0,0-2 128 0,-1 0-128 15,2 2 0-15,1-2 144 0,1 2-144 0,-1 0 0 16,0-1 144-16,0-1-144 0,-1 2 0 0,0-2 128 0,0-2-128 16,-1 4 0-16,1-1 0 0,-1 0 0 0,-1 1 0 0,0 1 0 15,0-2 0-15,-1-2 0 0,-9-5 0 0,7 8 0 16,-7-8 0-16,0 0 0 0,11 7 0 0,-11-7 128 16,0 0-128-16,9 6 0 0,-9-6 0 0,0 0 0 15,0 0-192-15,0 0 0 0,0 0 0 0,9-3 0 31,-9 3-976-31,0 0-208 0,7-11-32 0,-3-1-16 16,-2-1-1936-16,1 0-384 0</inkml:trace>
  <inkml:trace contextRef="#ctx0" brushRef="#br0" timeOffset="25171.338">15630 5125 11967 0,'0'0'1072'16,"0"0"-864"-16,0 0-208 0,0 0 0 15,0 0 4608-15,0 0 896 0,0 0 160 0,0 0 32 0,0 0-4416 16,0 0-896-16,0 0-192 0,0 14-16 0,2-4 48 0,-2-10 16 16,0 0 0-16,2 16 0 0,1-2 48 0,-1 2 16 15,0-1 0-15,0 0 0 0,2-5 16 0,0 6 0 16,-1 2 0-16,-1 0 0 0,1 0 64 0,0 1 32 15,0 0 0-15,0-2 0 0,-4-1-176 0,2-2-48 16,4-1 0-16,-1 0 0 0,-1 0-64 0,-1-1 0 16,1 0-128-16,0-3 192 0,-3-9-192 0,2 9 176 15,1 0-176-15,-3-9 160 0,0 11-160 0,0-11 0 16,0 0-160-16,4 7 160 16,-4-7-928-16,0 0-96 0,0 0 0 0,0 0-9856 15,0 0-1984-15</inkml:trace>
  <inkml:trace contextRef="#ctx0" brushRef="#br0" timeOffset="25480.772">15383 5092 22111 0,'0'0'976'0,"0"0"208"0,-7-7-944 0,7 7-240 0,0 0 0 0,0 0 0 16,0 0 2688-16,4-10 480 0,-4 10 96 0,12-7 32 16,-1 3-2096-16,2 2-432 0,0 2-64 0,2 0-32 15,0-3 176-15,1 3 48 0,0 3 0 0,1-1 0 16,1 2-384-16,0 0-80 0,0 0-16 0,1 0 0 0,-2-3-256 0,1 3-160 16,1-1 192-16,2 1-192 0,-1-4 0 0,1 1 0 15,1-1 0-15,0 1 0 0,-1-3 0 0,4-1 0 16,2-1 0-16,-1 0 0 15,-1 2-544-15,0-2-160 0,-1-3-48 16,1 2 0-16,-3 0-2656 0,1-1-544 0</inkml:trace>
  <inkml:trace contextRef="#ctx0" brushRef="#br0" timeOffset="26374.556">16186 5574 26719 0,'0'0'2368'0,"0"0"-1888"0,-3-9-480 0,3 9 0 0,-4-7 2432 0,4 7 384 0,0 0 64 0,0 0 32 0,0-7-2192 0,0 7-432 16,0 0-96-16,0 0 0 0,0 0-192 0,0 0 0 16,13 2-160-16,-2 2 160 0,-11-4-128 0,9 12 128 15,-1-3 0-15,-2 3-144 0,-2 3 144 0,0 0 0 16,0 2 0-16,0 1 0 0,1 1 384 0,-2 1 16 16,-1 1 0-16,1-2 0 0,1 2 240 0,1 0 64 15,0-1 0-15,0-3 0 0,-1-4-64 0,1 0-16 16,1 0 0-16,-1-3 0 0,-5-10-304 0,8 9-48 15,1-2-16-15,1-1 0 0,1 1-48 0,0-3-16 16,1-4 0-16,-1-2 0 0,-11 2 0 0,13-5 0 0,0-3 0 16,0-2 0-16,-2 2 64 0,1 0 0 0,0 0 0 15,0-1 0-15,-2 0-256 0,-1 3 0 0,-9 6 0 0,11-7 0 16,-2 3 0-16,-9 4 0 0,0 0 0 0,0 0 0 16,10 0-144-16,-10 0 144 0,13 5 0 0,-4 1-144 15,-9-6 144-15,12 5-160 0,-2 0 160 0,0 2-160 16,-3 0 160-16,1 0 0 0,-8-7 0 15,11 6 0-15,-1 2 0 0,1-4 0 0,-1 0 0 0,0 1 0 16,0 2 0-16,-1-1 0 0,0 0 0 0,0-1 0 16,1 1 0-16,1 1 0 0,-2-1 0 0,1 1 128 15,1-1-128-15,-2 2 0 0,0 1 0 0,0-2 0 16,2-5 0-16,-1 2 224 0,-10-4-48 0,12 0-16 16,-2 0 80-16,3 0 16 0,-1 0 0 0,0 0 0 15,-3-4 112-15,1 2 16 0,1-5 16 0,-2 1 0 0,-1-1 48 16,2-2 16-16,2-1 0 0,-1-1 0 0,0 0-32 15,-2-1-16-15,-1-5 0 0,0 1 0 0,0 1-96 16,1-4 0-16,0-3-16 0,0 1 0 0,-1 2-112 0,1-2 0 16,-4-1-16-16,3-2 0 0,2 5-176 0,-1-1 0 15,-1 3 0-15,0 0 0 0,0-1 0 0,0 1 0 16,0 3 0-16,-1 1 0 0,1 0 0 0,0 2 0 16,2-2 0-16,0 1 0 0,-1 1 0 0,0-1-256 15,0 0 64-15,1 2 16 16,1 1-1200-16,1 2-240 0,-2-3-48 0,2 2-16 15,1-1-1088-15,0 1-224 0,-3 0-32 16</inkml:trace>
  <inkml:trace contextRef="#ctx0" brushRef="#br0" timeOffset="38698.377">11671 9318 8287 0,'0'0'368'0,"0"0"80"0,-3-13-448 0,1 1 0 0,-1 1 0 0,3-1 0 0,3-2 5648 0,-1 2 1056 16,1 0 208-16,-1 0 32 0,1 1-5520 0,0 2-1104 15,-1 1-320-15,-2 8 144 0,4-9 224 0,-1 1 32 16,-2-3 16-16,0 4 0 0,-1-3 176 0,2 4 48 16,-2 6 0-16,0-8 0 0,-2 2 64 0,1-1 32 15,-3 1 0-15,4 6 0 0,-4-7-96 0,-2-1 0 16,-3-1-16-16,0 1 0 0,-2-3-64 0,-1 1-16 16,-3 1 0-16,-1 3 0 0,-2-3-112 0,-3 2-32 15,-4 2 0-15,2 0 0 0,1 1-208 0,-1 4-32 16,0 0-16-16,-2 6 0 0,4 0-144 0,-1 5 0 15,-1 2 144-15,2 6-144 0,3 0 0 0,-1 2 0 16,2 0 0-16,4-2-128 0,2 5 128 0,0-1 0 16,2-3-144-16,1 1 144 0,3 0 0 0,2 1 0 15,3 0-144-15,0-1 144 0,0 0 0 0,3 1-128 0,1 3 128 16,1-5 0-16,2-1-144 0,0-4 144 0,1 1 0 0,3 1-144 16,0-4 144-16,2 0 0 0,3-1 0 0,4-6-128 15,-1-4 128-15,1-2-128 0,1-2 128 0,1 1-128 16,3-4 128-16,1-3 0 0,-2-4 0 0,3 2 0 15,-1-1 0-15,-2 1 128 0,0-3-128 0,-2 0 128 16,-2-3-128-16,-3-1 128 0,-3 3-128 0,-1 0 128 16,-1 0-128-16,-5 1 144 0,0 0-144 0,-3 0 160 15,-2-1-32-15,1 0-128 0,-3-1 192 0,-1 0-64 16,-1 0 96-16,1 2 16 0,-1 0 0 0,-1 3 0 16,2-2 16-16,1 12 16 0,-2-8 0 0,2 8 0 15,0 0-16-15,0 0-16 0,-4-9 0 0,4 9 0 16,0 0-240-16,0 0 144 0,0 0-144 0,0 0 128 15,0 12-128-15,2 2 0 0,0 1-192 0,1 3 192 16,1-3-176-16,1 4 176 0,0 0-128 0,2 3 128 16,1 3 0-16,1 4-128 0,0-2 128 0,1 7 0 0,1 5 0 0,0 0 0 15,3 1 0-15,0 0 0 0,2-4 0 0,2 1 0 16,1-1 0-16,2 0-128 0,3-1 128 0,-4-1 0 16,1 0 0-16,-1 1 0 0,-2-4 0 0,-1 3 0 15,0 4 0-15,-4 0 0 0,-4-1 128 0,-1 0-128 16,0-2 128-16,-4 0-128 0,-6-1 128 0,-1 1-128 15,-3-3 160-15,-1 2-160 0,-1-2 240 0,-3 1-48 16,-3-1-16-16,-4 0 0 0,-2-1-48 0,-1 2-128 16,-4 0 192-16,2-1-64 0,0-2-128 0,-2-5 160 15,-1-2-160-15,0-2 160 0,-2-4 16 0,1-3 0 16,-2-2 0-16,-1-2 0 0,0-4-176 0,-1-1 0 16,0 0-160-16,1-2 160 15,-2-3-464-15,2-2 0 0,3 0 0 0,2-4 0 16,4-1-3040-16,3-4-592 0</inkml:trace>
  <inkml:trace contextRef="#ctx0" brushRef="#br0" timeOffset="39253.786">13212 9112 38175 0,'0'0'1696'0,"0"0"352"0,0 0-1648 0,0 0-400 0,0 0 0 0,0 0 0 16,0 0 1072-16,0 0 128 0,0 0 16 0,12-1 16 15,-2 0-848-15,2-2-160 0,2 0-32 0,2 1-16 16,2-1-176-16,2 1 160 0,0 0-160 0,1-2 160 16,1 2-160-16,2-2 0 0,1 1 0 0,-1-3 0 15,3 1 0-15,0 1 128 0,0 1-128 0,3 0 0 16,2 1 0-16,-4 2 0 0,-3 1 0 0,2 2 0 16,3-2 0-16,-1 2 0 0,-2 1 0 0,1-1 0 15,-2 1 0-15,0 2 0 0,-1 0 0 0,0-1 0 16,1-2 0-16,-2-2 0 0,1 2 0 0,-1-2 0 15,-1 2 0-15,2-3 0 0,0-2 0 0,-1 1 0 16,-1 0-432-16,-1 1-64 16,-1 1-16-16,-2 0 0 0,-6-1-3088 0,-13 0-624 0</inkml:trace>
  <inkml:trace contextRef="#ctx0" brushRef="#br0" timeOffset="39594.132">13370 9366 33119 0,'0'0'1472'0,"0"0"288"0,0 0-1408 0,0 0-352 0,0 0 0 0,0 0 0 16,0 0 1232-16,0 0 176 0,0 0 48 0,0 0 0 15,0 0-1040-15,14 0-208 0,-2-2-32 0,-1 2-16 16,2 1 208-16,1-1 32 0,-1-1 16 0,2 1 0 16,1 4 96-16,2-2 0 0,0 2 16 0,1 0 0 15,-1 0-80-15,4 0-32 0,3 0 0 0,-2 0 0 16,-1-2-160-16,2 2-48 0,-1-1 0 0,3-2 0 16,0-1-48-16,1 3-16 0,-3-2 0 0,1 1 0 15,0-4-144-15,0 1 0 0,-1 1-160 0,0-3 160 16,-2 2-656-16,0 0-48 15,-1-1 0-15,0-2-12144 0,-2 2-2432 0</inkml:trace>
  <inkml:trace contextRef="#ctx0" brushRef="#br0" timeOffset="40727.998">15403 8868 12895 0,'0'0'1152'0,"0"0"-928"16,0 0-224-16,0 0 0 0,3-7 4528 0,0-1 848 15,-1-1 192-15,-2 9 16 0,5-9-3280 0,1 2-672 16,-6 7-128-16,7-8-32 0,1-2-928 0,-1 1-192 16,-1 0-32-16,0 2-16 0,-6 7-304 0,2-8 0 15,-2 2 0-15,0 6 0 0,0-11 0 0,0 11 0 16,-2-8 0-16,-2 3 0 0,-4 1 416 0,-1 2-32 16,-3-2 0-16,-1 2 0 0,-4 2 144 0,-3 3 32 15,0 0 0-15,-4-1 0 0,-1 0-32 0,1 0 0 16,0 2 0-16,-2 3 0 0,-1 0 32 0,2 3 0 0,1-1 0 15,2 1 0-15,1 3-320 0,2 0-64 0,-1 0-16 16,2 7 0-16,0 3-160 0,0 3 0 0,-1 3 0 16,2 0 0-16,0-3 0 0,0 1 0 0,2 1-128 0,3-1 128 15,3 0 0-15,2-5 0 0,2-1 0 0,3-2 0 16,3-4 0-16,3 0 0 0,0-2-144 0,2-2 144 16,3 0 0-16,3-3-192 0,1-3 192 0,1 1-160 15,3-2 160-15,3 0 0 0,0-4 0 0,2 0 0 16,2-1 0-16,3-2 0 0,1-1 160 0,3-2-160 15,3-3 160-15,-1 1-160 0,-2-3 160 0,-1 2-160 16,-1-1 128-16,-2-1-128 0,-2 2 0 0,-4-4 0 16,-4 0 144-16,-3 0-144 0,-1 0 128 0,-5 0-128 15,-1 0 176-15,-2-1-48 0,-1-3-128 0,-3 1 192 0,-4 1 112 16,1-1 16-16,-2-1 0 0,-1 1 0 0,-2 1-64 0,1 0 0 16,-2 2 0-16,1 3 0 0,2 1-128 0,1 0-128 15,-1 1 192-15,5 8-192 0,-7-9 0 0,7 9 0 16,0 0 0-16,0 0 0 0,0 0 0 0,0 0 0 15,-9-2 0-15,9 2 0 0,-7 6 0 0,1 1 0 16,6-7 0-16,-1 15 0 0,1-2 0 0,0 4 0 16,-1 0 0-16,2 4 0 0,3 3 0 0,2 1 0 15,2 1 0-15,3 3 0 0,0-2 0 0,4 3 0 16,2 0 0-16,0 1 0 0,0 3 0 0,1-1 0 16,1 1 0-16,1 0 0 0,-2 2 0 0,0 5 0 15,-1 4 0-15,0-2 0 0,-1-2 0 0,0 0 0 16,-2 2 0-16,-1-2 0 0,-3-2 0 0,0 1 0 0,-1 0 0 15,-4 0 0-15,-2 0 0 0,-3 5 0 0,-2-2 0 16,1-2 0-16,-6-1 0 0,0-1 0 0,-3-5 0 16,0-2 0-16,-3-1 0 0,-1-2 0 0,-1-3 0 15,0-4 160-15,-2 0-32 0,-3-2 0 0,1-3 0 0,-4-1 0 16,0-3 32-16,-3-3 0 0,-3-1 0 0,-1-2 0 16,0-3 32-16,-4-4 0 0,-2-2 0 0,2-3 0 15,1-4-192-15,2-1 0 0,0-3 0 0,1-2 0 16,1-2-1152-1,4-2-256-15,3-5-48 0,3-1-16 0,0-1-2496 16,2-5-496-16</inkml:trace>
  <inkml:trace contextRef="#ctx0" brushRef="#br0" timeOffset="41485.048">16527 7858 32191 0,'0'0'1424'0,"0"0"304"0,0 0-1392 0,0 0-336 0,0 0 0 0,0 0 0 0,0 0 1216 0,0 0 160 15,0 0 32-15,0 0 16 0,0 0-1120 0,0 0-304 16,0 0 0-16,0 0 0 0,2 11 176 0,-2-11-176 15,-3 10 192-15,-2 2-192 0,-3 2 320 0,0 0-32 16,-1-1-16-16,-1 3 0 0,-2 1 304 0,-1 3 48 16,-3-1 16-16,-1 5 0 0,-1 2 112 0,0 1 16 15,-1 3 16-15,0 3 0 0,-5 2-208 0,2 1-32 16,3 2-16-16,0-1 0 0,1 0-256 0,2 3-48 16,1 3-16-16,1 1 0 0,0 2-64 0,3-3-16 15,-1-3 0-15,2 2 0 0,-1 1-128 0,2 0 0 16,1-3 144-16,2 2-144 0,0-2 240 0,3 5-32 15,-1 2 0-15,2-2 0 0,2 1 112 0,3-3 32 16,1 0 0-16,2-3 0 0,1-2-128 0,2 0-32 16,1 1 0-16,2-4 0 0,-1 0-192 0,0-2 128 15,5 1-128-15,0 0 0 0,-1 0 128 0,4 0-128 0,1-1 0 0,3-1 0 16,-3-4 128-16,4 0-128 0,1-2 0 0,3-4 0 16,1-2 0-16,2-1 0 0,1-2 0 0,0-3 0 15,3-1-176-15,1-3-80 0,-3-4 0 0,4 1-16 16,-2-2-400-1,3 1-80-15,4-3-16 0,2-2 0 16,3-1-2608-16,-1-4-528 0,15-6-96 0,-14 1-32 0</inkml:trace>
  <inkml:trace contextRef="#ctx0" brushRef="#br0" timeOffset="42384.583">17285 8668 26895 0,'0'0'1184'0,"0"0"256"0,0 0-1152 0,0 0-288 0,0 0 0 0,0 0 0 16,-9 5 1600-16,9-5 272 0,0 0 48 0,0 0 16 15,-10 4-1216-15,10-4-240 0,0 0-48 0,0 0-16 16,-7 8-176-16,7-8-48 0,0 0 0 0,-6 10 0 16,1 3 176-16,0-1 16 0,0 0 16 0,0-1 0 15,-3 0 336-15,0 3 64 0,-1 4 16 0,-2 3 0 16,0-1 16-16,-4 5 16 0,-2 2 0 0,-1 2 0 0,-1 1-128 16,-2 0-16-16,-3-2-16 0,2 0 0 0,1 0-144 15,-1-3-32-15,-1 2 0 0,0-2 0 0,5-3-256 16,1-1-48-16,0-3-16 0,4-1 0 0,1-1-192 0,2-3 0 15,1-1 0-15,1-6 0 0,0 1 0 16,8-7-288-16,0 0 32 0,0 0 16 16,0 0-1360-16,0 0-288 0,0 0-48 0,0 0-16 15,2-13-1360-15,-1 0-272 0,0-3-48 0</inkml:trace>
  <inkml:trace contextRef="#ctx0" brushRef="#br0" timeOffset="42722.942">16882 8756 14735 0,'0'0'640'0,"0"0"160"16,-4-6-640-16,4 6-160 0,0 0 0 0,0 0 0 0,0 0 4016 0,0 0 768 0,-8-8 144 0,8 8 48 15,0 0-3312-15,0 0-672 0,0 0-128 0,0 0-32 16,0 0-64-16,0 0 0 0,0 0-16 0,0 0 0 16,0 0 80-16,0 0 0 0,8 8 16 0,2 0 0 15,2 1 64-15,2 1 16 0,2-3 0 0,0 1 0 16,2-1-272-16,3 4-48 0,-2-1-16 0,2 3 0 15,0 2-272-15,0 2-48 0,0 2-16 0,1-1 0 16,0-2-32-16,-1 5-16 0,0 6 0 0,-2-2 0 16,1 0-208-16,0-3 128 15,-2-1-128-15,-3 0 0 0,0 1 128 0,0-1-128 0,2-2 0 0,-2 1 0 16,-4-7 0-16,2 4 0 0,2-2 0 0,-2-2 0 16,-1-2-400-1,-2-3-32-15,0 1 0 0,2-5 0 0,-3-2-2032 0,-1-2-416 16,-8 0-64-16,0 0-15024 0</inkml:trace>
  <inkml:trace contextRef="#ctx0" brushRef="#br0" timeOffset="43052.874">17718 8248 8287 0,'0'0'736'0,"0"0"-592"0,0 0-144 15,-8 3 0-15,0-2 7184 0,8-1 1408 0,0 0 288 0,0 0 48 16,-4 12-6832-16,1 1-1376 0,2 1-272 0,1 2-48 16,0-1-400-16,0 3 0 0,0 1 0 0,3 4 0 15,-1 5 192-15,1 0-32 0,1 1-16 0,-2 0 0 16,2-3 288-16,2 0 48 0,0 1 16 0,-1-3 0 15,0 2-64-15,2-4-16 0,-2-1 0 0,2-2 0 16,-1 0-224-16,1-3-64 0,1-1 0 0,-2-1 0 16,1 2-128-16,-1-2 0 0,1-1 0 15,-1-2 0-15,-1-2-256 0,-5-9-64 0,3 9-32 0,-3-9 0 16,0 0-2816-16,0 0-560 16,0 0-112-16</inkml:trace>
  <inkml:trace contextRef="#ctx0" brushRef="#br0" timeOffset="43307.257">17487 8337 24879 0,'0'0'1088'0,"0"0"256"0,-7-8-1088 0,2-1-256 16,2 2 0-16,3 7 0 0,0 0 4880 0,0 0 928 15,12-9 176-15,-1 5 32 0,-11 4-4912 0,14-5-976 16,2 2-128-16,-1 2-192 0,0 0 192 0,-1 1 0 15,-2 1 0-15,2 0 0 0,2 2 0 0,-1-1 0 16,2 1 0-16,1-3 0 0,1 0 0 0,0 0 0 16,2 0 0-16,-1 0 0 0,-1 3 0 0,2-2 0 0,3-1-144 0,-1 0 144 31,0-1-1424-31,1-1-224 0,-2 2-32 0,0 0-16 16,-1-1-1776-16,1-3-368 0</inkml:trace>
  <inkml:trace contextRef="#ctx0" brushRef="#br0" timeOffset="43938.119">18133 8661 42783 0,'0'0'1904'0,"-9"-2"384"0,9 2-1840 0,-9-2-448 16,9 2 0-16,0 0 0 0,0 0 864 0,0 0 80 15,0 0 16-15,0 0 0 0,0 0-960 0,0 0-144 16,12 2-48-16,0 3-16 0,-2 4 208 0,0 3 0 16,1 1-160-16,1 4 160 0,-1 2-160 0,1 3 160 15,-1 2-208-15,-1 1 80 0,-1 1 128 0,0 2 0 16,-4 0 0-16,2 2-128 0,-2 2 128 0,0-2 144 15,-1-5-16-15,0-3-128 0,0-1 384 0,-1-3-16 16,-1-3-16-16,2-2 0 0,0-3 64 0,0-1 16 16,-4-9 0-16,8 8 0 0,-8-8 16 0,13 1 0 15,0-3 0-15,1-3 0 0,1-3-176 0,0-3-16 0,4-2-16 16,-1-5 0-16,0-4-112 0,-1 2-128 0,-1 1 176 16,-2-3-176-16,0 1 128 0,-1 4-128 0,-2 0 0 0,-1 5 0 15,1 4 0-15,-11 8 0 0,0 0 0 0,10 0 0 16,-10 0 0-16,11 7-176 0,-5 1 176 0,1 3-208 15,-1 4 208-15,2-1 0 0,1-1-160 16,1 0 160-16,2-1 0 0,0 2 0 0,0 1 0 0,-1-2 0 16,0-2 0-16,1-4 0 0,1-1 128 0,0 1-128 15,-2-2 176-15,1 0-48 0,0-1-128 0,-2 0 192 16,1-1-64-16,-1 1 0 0,1 1-128 0,-1-1 192 16,-10-4-48-16,13 1-16 0,-3 4 0 0,1-2 0 15,-11-3 64-15,12 2 16 0,-12-2 0 0,11 8 0 16,-2-5 64-16,-9-3 16 0,12 4 0 0,-1-3 0 0,-11-1 16 15,10 0 0-15,-10 0 0 0,12-1 0 16,-12 1-48-16,12-5-16 0,-3-1 0 0,0 0 0 0,0-3-48 0,0-2-16 16,-1-2 0-16,0-2 0 0,-2-4-176 0,-1-1 128 15,1-5-128-15,-1-3 128 0,0-3-128 0,-1 0-192 16,-3-2 32-16,1 3 16 16,-2-2-1072-16,0 6-224 0,-2-1-32 0,0 4-16 15,-1 2-912-15,0 2-176 0,0-1-48 0,-1 6-10784 16,0 1-2160-16</inkml:trace>
  <inkml:trace contextRef="#ctx0" brushRef="#br0" timeOffset="44650.889">18716 7520 32015 0,'0'0'1408'0,"-10"2"320"0,10-2-1392 0,-8 2-336 16,8-2 0-16,0 0 0 0,-7 8 1248 0,7-8 176 16,-1 12 48-16,4 1 0 0,2 1-736 0,3 5-144 15,2 1-16-15,5 1-16 0,1 1 128 0,4 3 16 16,0 3 16-16,4 0 0 0,1 2-96 0,2 3-32 0,3-1 0 0,4 5 0 16,5-4-160-16,1 2-48 0,-3-1 0 0,4 1 0 15,-1 1-176-15,-2 2-32 0,-4-3-16 0,-1 1 0 16,-1 0 96-16,-1 1 0 0,-3-1 16 0,-2 7 0 15,-1 3 128-15,-2 2 32 0,1 1 0 0,-2-2 0 16,-3-2-160-16,3-4-16 0,-2-1-16 0,-2 1 0 16,-1 0-112-16,-1-1-128 0,-3 1 176 0,-1-4-176 15,-1 4 256-15,-2-5-48 0,-6 1-16 0,0-1 0 16,-2 1 0-16,-1 1-16 0,-1-1 0 0,-1-1 0 16,-3-3-176-16,-3 0 192 0,-2 0-192 0,-2-5 192 15,0-2-192-15,-1-2 128 0,-2-5-128 0,-2-2 128 16,-1-2-128-16,1 0 0 0,0-2 0 0,-2-2 0 15,1-1-320-15,-1-1-112 16,-1 1-16-16,-7-4-9600 0,-2-2-1920 16,2-5-384-16</inkml:trace>
  <inkml:trace contextRef="#ctx0" brushRef="#br0" timeOffset="46791.619">24115 8429 27119 0,'0'0'1200'0,"0"0"256"0,12-9-1168 0,-2 0-288 0,0 1 0 0,2 0 0 0,0 0 1088 0,0 2 144 16,-1-2 48-16,0 0 0 0,-1-1-384 0,-2 0-80 16,-1 0-16-16,-2 0 0 0,-5 9-96 0,4-9-32 15,-4 9 0-15,0 0 0 0,-2-12 256 0,0 4 48 16,2 8 16-16,-7-10 0 0,-1 4 128 0,1 1 32 15,-4 3 0-15,-1-1 0 0,-2 3-640 0,1 3-112 16,-1-1-16-16,-1 2-16 0,-2 0-208 0,-2 1-32 16,-2 0-128-16,0 2 192 0,0 2-192 0,0 4 0 15,-1-1 0-15,4 2 0 0,0 1 0 0,-2 1 144 16,1 1-16-16,0 0 0 0,2 2 64 0,2 0 0 16,2 2 0-16,0 3 0 0,0-1-192 0,2 2 0 15,2 0 0-15,1-2 0 0,2-1 0 0,2-1 0 0,1-1 0 16,2-2 0-16,2-1 0 0,5 0 0 0,-1-4 0 0,3 0 0 15,2-3 0-15,3-2 0 0,1-4 0 16,5 0 0-16,0 0 0 0,3-3 128 0,2-2-128 0,-1-3 0 16,2 0 176-16,0-4-48 0,0-1-128 0,-1-1 192 15,0-2 64-15,-2-1 0 0,-1 0 0 0,-2-2 0 16,0 1-64-16,-2 0 0 0,-4-1 0 0,0 0 0 16,-5-2-192-16,-1-1 176 0,0-3-176 0,-2 2 160 15,-2 1-160-15,-2 0 128 0,-2-2-128 0,-2 0 128 16,-1-5-128-16,-1 5 128 0,-2 7-128 0,0 3 128 15,-3 2-128-15,0 1 0 0,2 0 0 0,2 0 128 16,6 7-128-16,0 0 0 0,-9-3 0 0,9 3 0 16,0 0 128-16,0 0-128 0,0 0 0 0,0 0 128 0,0 0-128 15,0 0 0-15,0 0 0 0,0 0 128 0,0 0-128 16,0 0 0-16,-2 16 0 0,2 2 0 0,2 5-160 0,0-3 160 16,2 0 0-16,1 1-144 0,2 2 144 0,1 2 0 15,-1 2 0-15,3 1-128 0,0 0 128 0,2 1 0 16,-2-1 0-16,1 0-128 0,0 3 128 0,0 1 0 15,-1-1 0-15,1-1 0 0,-4-1 0 0,0 2 0 16,-2 3 0-16,-2-1 0 0,-3-2 0 0,0-1 0 16,1 0 0-16,-1-3 0 0,-2 2 0 0,-1 1 0 15,0-3 0-15,-1 3 0 0,-1-1 0 0,0-2 0 16,-2 1 160-16,2-2-160 0,1 0 208 0,0 0-48 16,-1 0-16-16,1-1 0 0,0 1-144 0,0 1 0 15,1 1 0-15,-1-1 128 0,-2 0-128 0,1-2 0 16,0-5 0-16,-2 0 0 0,1-3 0 0,1-1 0 0,-2 0 0 15,1-3 0-15,-3-2 128 0,-1-3-128 0,0-1 0 16,-2-1 128-16,1-2-128 0,-5 0 0 0,-4-4 0 16,-2-2 0-16,-5-5-208 0,-4-2-80 0,-6-2-16 0,-1-4 0 31,0-2-1328-31,1-4-272 0,-1-1-48 0,3-9-16 16,2-11-1360-16,7 1-256 0,5 2-64 0</inkml:trace>
  <inkml:trace contextRef="#ctx0" brushRef="#br0" timeOffset="47401.687">25303 7567 5519 0,'0'0'240'0,"0"0"64"0,0 0-304 0,0 0 0 15,0 0 0-15,0 0 0 0,0 0 4528 0,0 0 848 0,0 0 160 16,0 0 32-16,0 0-3760 0,0 0-752 15,0 0-160-15,0 0-16 0,0 0 32 0,-11 4 16 16,-1-1 0-16,1 1 0 0,0-2-288 0,-1 2-48 0,-1 0-16 16,-1 3 0-16,0-1 304 0,2 3 48 0,-1-1 16 0,-1 3 0 15,-2 2-288-15,0-2-48 0,-1 1-16 0,2 1 0 16,-2 2 16-16,0 0 0 0,-3 1 0 0,1 1 0 16,-1 0-96-16,2 2-32 0,0 3 0 0,-1 1 0 15,-3 3-32-15,0 5-16 0,0 5 0 0,1 4 0 16,0 6-176-16,0 0-16 0,1 2-16 0,-1 1 0 15,1-1-80-15,3 0-16 0,0-1 0 0,3 3 0 16,2 0 128-16,4 0 0 0,3-4 16 0,4-5 0 16,2-2 112-16,2-2 32 0,2-3 0 0,1-3 0 15,1-2-160-15,2-2-48 0,2 1 0 0,0-2 0 16,2-4-208-16,0 1 176 0,3-2-176 0,1 1 160 0,0-1-160 16,1 1 192-16,-1 2-192 0,5-5 192 0,0 1-192 15,1-2 160-15,-4-1-160 0,1-3 160 0,-1 1-160 0,-2-1 0 16,-2 0 0-16,1-2 0 0,1-3 0 0,-2-1 0 15,-4 0 0-15,3-2 0 16,-3 0-384-16,0-1-64 0,-2 0-16 16,-9-5 0-16,10 0-1760 0,-10 0-336 0,0 0-80 0,5-10-10240 15,-1 2-2048-15</inkml:trace>
  <inkml:trace contextRef="#ctx0" brushRef="#br0" timeOffset="49020.52">25303 8380 6447 0,'0'0'576'0,"0"0"-576"15,0 0 0-15,0 0 0 0,0 0 5280 0,-4-7 944 16,4 7 192-16,0 0 48 0,0 0-4416 0,0 0-896 0,0 0-160 0,0 0-32 16,0 0 16-16,0 0 16 0,-8-6 0 0,8 6 0 15,0 0-96-15,0 0 0 0,0 0-16 16,0 0 0-16,0 0-432 0,0 0-96 0,0 0-16 0,0 0 0 16,0 0-80-16,13-4 0 0,1-2-16 0,1 3 0 15,0-1 112-15,3 1 32 0,3 0 0 0,5 2 0 16,3-5 64-16,2 0 32 0,1 1 0 0,-1 1 0 15,0 2-272-15,-1-1-48 0,-4 0-16 0,-1 2 0 16,-2-2-144-16,-2 2 192 0,-2 1-192 0,-4 1 192 16,-2 2-192-16,-2 0 0 0,-11-3-160 0,9 5 160 15,-9-5-160-15,0 0 160 0,0 0-160 0,5 8 160 16,-5-8-384-16,0 0 32 0,-3 10 0 0,-3-2 0 16,-4 2 96-16,-2 1 32 0,-1 1 0 0,-3 1 0 15,-2-2 224-15,-3 2 0 0,-1 6 0 0,-2-2 0 16,-2 2-192-16,-1 1 192 0,-3 1-208 0,1 2 80 0,2 2 128 15,-1-2 0-15,0 1 0 0,2 0 0 0,1 1 0 16,1-1 0-16,2-1 0 0,4-3 0 0,2-2 0 16,6-1 0-16,1-1 0 0,4-3 0 0,-1-3 272 15,5-1 96-15,1-9 16 0,5 11 0 0,-5-11-16 0,12 9 0 16,1-4 0-16,3 1 0 0,1 1-176 0,2-2-48 16,3-1 0-16,3 1 0 0,3-1-144 0,2-1 0 15,2-1 0-15,3 1 128 0,4 1-128 0,1-3 0 16,-3 1 0-16,1-4 128 0,-1-2-128 0,-1 0-192 15,-5 2 32-15,-2-1 16 16,-3-2-1280-16,-2 0-256 0,-3-3-48 0,-2 3-16 16,-1 0-1648-16,-1-2-336 0</inkml:trace>
  <inkml:trace contextRef="#ctx0" brushRef="#br0" timeOffset="49481.074">25881 7634 39167 0,'-17'0'1728'0,"6"-3"368"0,-4 2-1680 0,5 1-416 0,10 0 0 0,-9 1 0 0,9-1 544 0,0 0 32 15,0 0 0-15,0 0 0 0,0 0-576 16,0 0 0-16,0 0 0 0,-1 13 0 0,3 0 128 0,3 2 0 16,3-1 16-16,4 0 0 0,2-1 320 0,3 2 64 15,1 3 16-15,6 2 0 0,2 2-48 0,0 2-16 16,1 1 0-16,3 4 0 0,2-4-176 0,-1 3-48 16,-1 2 0-16,1 3 0 0,2 2-256 0,-6 0 128 15,-3 1-128-15,-2 0 0 0,-3 2 272 0,-2 1-48 16,0 0-16-16,-2 1 0 0,-2 2 48 0,0 1 0 15,0 2 0-15,1-2 0 0,-1-3-80 0,0-1-16 16,0 0 0-16,-1-5 0 0,-2-3-160 0,1 1 160 16,-3-2-160-16,-2-2 160 0,-1 0-160 0,-1-2 128 15,-5 1-128-15,-2 1 128 0,1 0 32 0,-3-2 0 16,-3 2 0-16,-3 0 0 0,-2 6-160 0,-1-2 128 0,-3-4-128 16,0-2 128-16,-5-1-128 0,-2-3 0 15,1-2 0-15,-2-3 0 0,-1-3 0 0,0-1 0 0,3-2-160 0,-1-5 160 16,3-1-384-16,3-5 32 0,2 0 0 0,2-5 0 31,-2-1-1792-31,2-2-352 0,1-3-80 0,4 0-10224 0,4-2-2032 0</inkml:trace>
  <inkml:trace contextRef="#ctx0" brushRef="#br0" timeOffset="49983.688">26904 8247 11967 0,'0'0'528'0,"0"0"112"0,0 0-512 0,-8 1-128 0,1-1 0 0,7 0 0 15,0 0 6576-15,0 0 1280 0,0 0 256 0,0 0 48 16,0 0-6464-16,0 0-1296 0,12-1-256 0,1-1-144 16,-1 0 352-16,2-1-32 0,6 0 0 0,0 1 0 15,3 1 256-15,3-3 32 0,1 1 16 0,3-2 0 16,3 1-80-16,1 0-16 0,2 0 0 0,2 0 0 16,-3 2-304-16,-1-1-64 0,-4 0-16 0,-3 2 0 15,-1 1-144-15,-2 0 0 0,-5 0 0 0,1 0 0 16,-3 0-1152-16,-1 0-192 15,-3-3-64-15,-3 6 0 0,-10-3-1920 0,0 0-400 16,10 4-80-16</inkml:trace>
  <inkml:trace contextRef="#ctx0" brushRef="#br0" timeOffset="50312.278">26837 8569 28559 0,'-16'4'1264'0,"7"-1"272"0,-2 3-1232 0,-1 0-304 0,0 1 0 0,4-2 0 16,8-5 4256-16,0 0 800 0,0 0 144 0,0 0 48 15,9 9-3808-15,4-2-752 0,4-4-160 0,3 0-16 16,1-4-128-16,2-1-32 0,3-1 0 0,3-1 0 15,4-4-80-15,4 1-16 0,5 2 0 0,2-3 0 16,1-1-256-16,-1 0 160 0,0 0-160 0,-2 4 128 16,-4 1-128-16,-3 1 0 0,-2 3 0 0,-5-4 0 31,-2 2-864-31,-1-4-160 0,-3 3-16 0,-2 0-16 16,-4 2-1664-16,-2-1-336 0,-1-2-64 0</inkml:trace>
  <inkml:trace contextRef="#ctx0" brushRef="#br0" timeOffset="50899.736">29813 6556 2751 0,'0'0'256'0,"-9"1"-256"0,1-1 0 0,1 1 0 16,-2 2 7408-16,9-3 1424 0,-10 5 304 0,10-5 48 0,-6 7-6272 0,6-7-1248 16,-4 10-256-16,1 2-64 0,1 0-48 0,-1 1-16 15,1-3 0-15,-1 3 0 0,-1 3-384 0,1 2-96 16,-1 1-16-16,2 5 0 0,-1 5-288 0,1 1-64 16,0 6-16-16,1 3 0 0,0 2-160 0,-1-2-48 15,0 4 0-15,-1-2 0 0,2 1-32 0,0-3-16 16,1 2 0-16,0-3 0 0,0-3-160 0,0-4 160 15,1 0-160-15,2 2 160 0,-1 0-160 0,2-2 0 16,0-8 0-16,1-1 128 0,0-1-128 0,1-2-144 16,-1-5 144-16,3-1-208 15,1-3-1312-15,-1-1-256 0,-2 1-48 0,-6-10-16 16,0 0-1616-16,8 6-320 0,-8-6-64 0</inkml:trace>
  <inkml:trace contextRef="#ctx0" brushRef="#br0" timeOffset="51469.776">28456 7769 46127 0,'-14'0'2048'0,"14"0"416"0,-12-2-1968 16,3 2-496-16,9 0 0 0,0 0 0 0,0 0 368 0,0 0-32 15,-3 10 0-15,3-10 0 0,6 11-208 0,1-2-128 16,5 1 128-16,3-2-128 0,1-3 128 0,5 0-128 0,3-1 128 0,5 0-128 16,3 3 368-16,6-5 0 15,5 0 0-15,6-2 0 0,10 0 144 0,1 0 48 16,1-2 0-16,3 2 0 0,3-3-80 0,6 0-16 0,2-2 0 15,8 3 0-15,1 0-16 0,-2 2-16 0,-2 2 0 16,1-4 0-16,3-1-64 0,5 2-16 0,4 0 0 0,-3-1 0 16,-4 1-128-16,1 1-32 0,2-1 0 0,-1 2 0 15,1-1-192-15,-6 0 0 0,-3-1 0 0,-4-1 0 16,-5 1 0-16,0 0 0 0,-2-1 0 0,-1 1 0 16,-2 0-320-16,-7-2 0 0,-10-1 0 0,-4 0 0 15,-5-2-288 1,-2 2-64-16,-6-1-16 0,-3 0 0 0,-5-1-752 0,-4 2-160 15,0 2-16-15,-4 1-16 0,-6-2-1040 16,-10 3-208-16,0 0-32 0,0 0-14928 0</inkml:trace>
  <inkml:trace contextRef="#ctx0" brushRef="#br0" timeOffset="51984.17">28705 8154 19343 0,'0'0'848'0,"0"0"192"0,0 0-832 0,0 0-208 0,-9 10 0 0,1 2 0 15,2 3 5184-15,1 0 1008 0,2 2 192 0,0 3 32 16,2 1-4688-16,-2 6-960 0,-2 6-176 0,0 3-32 0,0 3 16 16,1 2 16-16,-3-1 0 0,2 3 0 0,1 0-160 0,0 0-48 15,-1-3 0-15,-1 2 0 0,-2-3 128 0,3 3 32 16,-3 1 0-16,0 5 0 0,-3 7-144 16,1-3-16-16,0-2-16 0,-2-5 0 0,0-4-144 0,2-2-32 15,1-3 0-15,-1-2 0 0,1-5-64 0,3-3-128 16,2-4 176-16,1-1-176 0,2-3 0 0,1-2 0 15,3 1-240-15,1-7 80 16,-4-10-2208-16,9 3-432 0,-9-3-80 16</inkml:trace>
  <inkml:trace contextRef="#ctx0" brushRef="#br0" timeOffset="52764.352">29096 8867 22799 0,'0'0'1008'0,"0"0"208"0,0 0-960 0,0 0-256 0,0 0 0 0,0 0 0 0,0 0 2496 0,0 0 448 15,0 0 80-15,0 0 32 0,0 0-2096 0,0 0-400 16,0 0-96-16,0 0-16 0,0 0-448 0,0 0 0 15,0 0 0-15,0 0 0 0,0 0 0 0,0 0 0 16,0 0 0-16,0 0 0 0,0 0 0 0,0 0 224 16,0 0-32-16,0 0-16 0,0 0 752 0,0 0 160 15,0 0 16-15,0 0 16 0,0 0 128 0,0 0 32 16,0 0 0-16,0 0 0 0,0 0-576 0,0 0-96 16,0 0-32-16,0 0 0 0,0 0-416 0,0 0-160 15,0 0 0-15,0 0 144 0,0 0 80 0,9 7 16 16,-9-7 0-16,11 4 0 0,-11-4 112 0,10 1 32 0,1 0 0 15,-11-1 0-15,12 0-64 0,-2 0-16 0,-10 0 0 0,10 2 0 16,-10-2-160-16,9 0-16 0,-9 0-128 16,0 0 192-16,0 0-192 0,0 0 0 0,8 6 0 0,-8-6 0 15,0 0 128-15,0 0-128 0,0 0 0 0,0 0 0 16,0 0 192-16,0 0-48 0,7 7-16 0,-7-7 0 16,0 0 64-16,0 0 16 0,9 2 0 0,-9-2 0 15,8 3 48-15,-8-3 0 0,10 1 0 0,-1-1 0 16,-9 0-112-16,11-1-16 0,-3-6 0 0,1 5 0 15,0 0-128-15,1 2 160 0,1 0-160 0,-1-1 160 16,2 0-160-16,0-2 0 0,-1-1 0 0,5 3 0 16,5 1 0-16,0-1 0 0,0-2 128 0,2 0-128 15,2 1 0-15,0-1 0 0,-3 2 0 0,0-2 128 0,-3 3-128 16,1-2 0-16,-2 2 0 0,1 0 0 0,-4 0 0 16,1 0 0-16,-1-3 0 0,-2 2 0 0,2 1 0 0,-2 0 0 15,0 0 0-15,0 0 0 0,0-5 0 0,0 3 0 16,0-2 0-16,1 2 0 0,2-2 0 0,0 0 0 15,-2-1 128-15,3 1-128 0,1 0 0 0,-2 1 0 16,-3-1 0-16,-1 3 0 0,1-3-192 0,-13 4-32 16,0 0 0-16,0 0 0 15,6-8-1872-15,-6 8-368 0,3-9-80 0,-3 9-11632 16,-13-9-2336-16</inkml:trace>
  <inkml:trace contextRef="#ctx0" brushRef="#br0" timeOffset="53091.566">29442 8502 4607 0,'0'0'400'0,"0"0"-400"0,0 0 0 0,0 0 0 16,0 0 8016-16,0 0 1520 0,0 0 320 0,0 0 48 15,1 13-7856-15,-1 0-1552 0,0 2-320 0,0 1-176 16,1 4 576-16,-1 1 16 0,-2 1 0 0,1 3 0 15,1 1 176-15,-2 3 16 0,0-1 16 0,-2 1 0 16,0 2-96-16,-1 1-32 0,-1-1 0 0,0 3 0 16,-3 0-288-16,2 1-64 0,3-3-16 0,0 2 0 15,0-4 16-15,1 0 0 0,0-1 0 0,4-2 0 0,2-3-176 16,-1-2-16-16,-2-1-128 0,4-4 192 16,7-2-192-16,-2 2 0 0,-3-4 0 0,4-2 0 15,3-5-912-15,0-2-176 0,-2-1-48 0,4-2 0 16,0-2-1712-16,1-3-352 0,-2-4-64 0</inkml:trace>
  <inkml:trace contextRef="#ctx0" brushRef="#br0" timeOffset="53635.688">30181 8944 22111 0,'0'0'976'0,"0"0"208"0,0 0-944 0,0 0-240 0,-4 9 0 0,4-9 0 16,0 0 4352-16,0 0 832 0,0 0 176 0,0 0 16 15,0 0-3968-15,0 0-816 0,12 4-144 0,-12-4-48 16,12-4 160-16,-1 2 16 0,1 0 16 0,1-2 0 15,0-2-32-15,1 3-16 0,1 1 0 0,2-2 0 16,2-1-112-16,0-1-32 0,-2 1 0 0,2 1 0 16,2 0-160-16,-5-1-48 0,-6-1 0 0,2 0 0 15,2 1 48-15,-2 1 0 0,-2 0 0 0,-2-1 0 16,-8 5 80-16,8-8 32 0,-8 8 0 0,4-9 0 0,-4 9-80 0,0-9-16 16,0 9 0-16,1-9 0 0,-3 0-64 0,2 9-32 15,-7-9 0-15,-1 2 0 0,-1 3-160 0,0-1 192 16,-2 1-192-16,1 3 192 0,0 1-192 0,-1 2 0 15,1 2 0-15,-1 3 0 0,0-1-176 0,-2 5 48 16,-4-1 0-16,0 6 0 0,0 2 128 0,1 4-160 16,3 3 160-16,0 4-160 0,0 3 160 0,3 0 0 15,0-1 0-15,3 0-128 0,-1 0 128 0,3-2 0 16,1-3 0-16,-2 0 128 0,4 0-128 0,2-2 0 16,0-5 128-16,2 1-128 0,1-1 160 0,1-2-32 15,2-2-128-15,4-1 192 0,0-1-192 0,3-1 144 16,1-6-144-16,3 1 128 0,3 3-128 0,2-3-224 15,3-5 48-15,1-2 16 16,0-1-544-16,1-1-96 0,1-4-32 0,-1 1 0 16,-1 0-2240-16,0-2-448 0,-5-4-80 0,-1-1-14816 0</inkml:trace>
  <inkml:trace contextRef="#ctx0" brushRef="#br0" timeOffset="54009.148">30650 8393 39503 0,'0'0'1744'0,"0"0"368"0,0 0-1680 0,0 0-432 16,0 0 0-16,0 0 0 0,0 0 1072 0,0 0 128 15,0 0 16-15,11-7 16 0,-1 1-864 0,-1 0-176 16,-9 6-48-16,12-2 0 0,0 2 32 0,1 0 0 16,-1 1 0-16,1-1 0 0,1 0 64 0,0 0 16 15,2-1 0-15,-2 1 0 0,1 4-256 0,-1 0 176 16,2-3-176-16,-3 1 160 0,-2 1-160 0,1-2 0 15,1 2 0-15,-1 0 0 0,-2-2 0 0,-10-1-256 16,11 3 64-16,1-2 16 16,-1-2-1344-16,4-1-272 0,0 1-48 0,5 0-16 15,-3-3-848-15,-2 1-176 0,-3-2-48 0,2 0 0 0</inkml:trace>
  <inkml:trace contextRef="#ctx0" brushRef="#br0" timeOffset="54502.867">31231 8191 21183 0,'0'0'944'0,"0"0"192"0,0 0-912 0,0 0-224 0,0 0 0 0,0 0 0 0,0 0 4752 15,0 0 912-15,0 0 176 0,0 0 48 0,0 0-4528 0,11 0-896 16,0-3-176-16,0 2-32 0,2-2-128 0,2 0 0 15,-2 1-128-15,4-2 192 0,2 1 32 0,1-1 0 16,-2 0 0-16,3 2 0 0,0-2 96 0,0 1 32 16,-3 2 0-16,-2-3 0 0,-2 2 16 0,-1 2 0 15,0 0 0-15,-5 0 0 0,-8 0 64 0,0 0 16 16,12-3 0-16,-12 3 0 0,0 0-240 0,9 0-32 16,-9 0-16-16,0 0 0 0,0 0-160 0,0 0 160 15,0 0-160-15,0 0 160 0,10 4-160 0,-10-4-144 16,0 0 144-16,0 0-208 0,0 12-64 0,-4-5-16 15,-5 3 0-15,0 0 0 0,-1-1 64 0,-3 0 16 16,-4 2 0-16,-4 2 0 0,0 1 208 0,0 0 0 16,-1 2 0-16,1 0-144 0,3 1 144 0,1-3 0 0,2 2 0 15,4 3 128-15,0-2 80 0,3 3 32 0,3-6 0 0,1 3 0 16,2 2-112-16,0-2 0 0,2-5-128 0,3-1 192 16,2-1-32-16,2 0-16 0,1 0 0 0,3-3 0 15,2 0-144-15,3-2 0 0,0 2 144 0,5-6-144 16,2 2 128-16,-1-1-128 0,-1 2 128 0,1 1-128 15,3 0 0-15,0 1 0 0,-1-2 0 0,0 2 0 32,-3-2-512-32,0 0-112 0,-2-1-16 0,1-1-16 15,-2 1-2912-15,-1-1-576 0,-1 0-112 0</inkml:trace>
  <inkml:trace contextRef="#ctx0" brushRef="#br0" timeOffset="57204.684">24735 13508 33119 0,'0'0'1472'0,"-10"6"288"0,0-6-1408 0,-1 0-352 0,1 0 0 0,10 0 0 16,0 0 896-16,-7-4 128 0,7 4 0 0,0 0 16 15,-6-7-336-15,6 7-64 0,0 0 0 0,0 0-16 16,0-9-112-16,0 9 0 0,5-9-16 0,1 2 0 16,1 1-48-16,-7 6 0 0,10-4 0 0,1 0 0 15,-1 1-112-15,1 2-16 0,-1 0-16 0,2 1 0 16,0-1-160-16,-1 3-16 0,1 2-128 0,1 3 192 16,0-5-192-16,-1 3 176 0,0 3-176 0,1-1 160 15,1-1 32-15,0-1 16 0,1-1 0 0,2 2 0 16,-2 0 176-16,2-3 48 0,0 1 0 0,1-2 0 15,2 1-112-15,1-1-32 0,0 1 0 0,2 0 0 16,1-2-32-16,0 2-16 0,1-1 0 0,-1 2 0 0,-2-4-240 0,-1 3 128 16,-1 1-128-16,4-2 0 0,1 2 0 15,-2 0 128-15,-1 0-128 0,0 1 0 0,1-2 0 0,-1 1 128 16,0 0-128-16,3 0 0 0,0-1 144 0,-1 3-144 16,2-5 128-16,-2 4-128 0,-1-4 192 0,1 2-32 15,-1-3-16-15,-1 0 0 0,1 0 48 0,-1-1 0 16,-1-1 0-16,1 1 0 0,0-3 16 0,1 2 16 15,1-1 0-15,-2 0 0 0,-1 0-32 0,1-1-16 16,0 0 0-16,2 0 0 0,0 1-176 0,0-1 160 16,-2-1-160-16,2 1 160 0,2 0-160 0,2-1 0 15,0-1 0-15,0-1 0 0,0 2 0 0,-1-2 0 16,0-1 128-16,1 2-128 0,-2 1 0 0,-1-2 0 16,-1 1 0-16,0 0 0 0,-1 1 0 0,1-1 0 0,-2-2 0 15,0-1 0-15,-1 4 0 0,3 1 0 0,-1-3 0 16,2 1 0-16,-3-1 0 0,0-2 0 0,0 1 0 0,2 2 0 15,-1-6 176-15,-1 1-48 0,-1 0-128 16,0 2 192-16,0-3 16 0,0 0 0 0,-3-1 0 0,0 0 0 16,2-1-80-16,-1 1 0 0,0-2-128 0,0 2 192 15,-1 2-192-15,1-2 0 0,-4-4 0 0,2 1 0 16,0 3 0-16,0 0 0 0,-1 1 0 0,2-1 0 16,-2-1 0-16,-1 2 0 0,1 3 0 0,0 0 0 15,-1-2 0-15,4 1 0 0,-1-1 0 0,-1 1 0 16,-3 0 0-16,0 0 0 0,2-3 0 0,-2 2 0 15,1-1 128-15,2-2-128 0,1-2 0 0,0 3 0 16,-1-1 128-16,0-1-128 0,-1 1 0 0,1-3 0 16,0 1 128-16,0 2-128 0,0 0 0 0,-2-2 144 0,1 2-144 15,-2-1 0-15,-3 1 0 0,0 0 0 0,1-1 128 0,1 1-128 16,-1-3 0-16,1 1 128 0,-1-4-128 0,1 1 160 16,0 1-160-16,0 0 160 0,-2 0-160 0,3-2 0 15,0 0 0-15,3 1 128 0,-2 1-128 0,1-1 0 16,0-2 0-16,1 6 128 0,0-5-128 0,0 1 0 15,-2-1 0-15,3 1 0 0,3-2 128 0,0 1-128 16,-1 1 128-16,-2-2-128 0,0 0 0 0,-1 0 0 16,-4 0 0-16,2 0 0 0,0 2 144 0,1 1-144 15,-2-1 160-15,1 1-160 0,-1-3 0 0,-1 0 0 16,0-1 0-16,0 3 0 0,0 0 0 0,1 4 0 16,1-1 0-16,-1 3 0 0,0-1 0 0,1-1 0 15,0 2 0-15,2 2 0 0,2-1-128 0,0 0 128 0,-1 2 0 16,2-1 0-16,1 0 0 0,-2-1-128 0,0 0 128 0,0 0 0 15,2 2 0-15,0-2 0 0,0 0 0 0,-3 2 0 16,-1 0 0-16,-1-1 0 0,-1 1 0 0,1 1 0 16,0-1 0-16,-1 0 0 0,1 1 0 0,-1 0 0 15,2 0 0-15,0 0 0 0,0-2 0 0,0 3 0 16,0 0 0-16,0 1 0 0,1 0 0 0,2-5 0 16,0 1 0-16,0 0 0 0,1 2 0 0,1 3 0 15,3-2 0-15,-1 0-128 0,-1 0 128 0,2 2 0 16,1-5 0-16,-1 3 0 0,-2 2 0 0,2 1 0 15,1-5 0-15,0 7 0 0,-1-4 0 0,-3 2 0 16,-1-3 0-16,0 1 0 0,1 4 0 0,-1-3 0 0,-3 2 0 16,0 2 0-16,1 1 0 0,-1-3 0 0,-1 2 0 15,1 0 0-15,2-1 0 0,0 2 0 0,3-1 0 0,0 1 128 16,1 0-128-16,0-2 0 0,2-1 0 0,-1 3 0 16,0 1 128-16,2-4-128 0,2 2 0 0,0-1 0 15,1 2 0-15,-2 1 0 0,0-2 0 0,-1 1 0 16,2 1 0-16,-2 0 0 0,-1 3 0 0,3 1 0 15,2-3 0-15,0 4 0 0,2-2 0 0,0 1 0 16,1-2 0-16,-2 1 0 0,-1-2 0 0,2-1 0 16,-2 1 0-16,1-1 0 0,-4 0 176 0,1 0-176 15,-4-1 192-15,-1 0-192 0,1-1 128 0,-1 1-128 16,-2 1 0-16,3 0 0 0,1 0 128 0,0 0-128 16,1 0 0-16,2 0 0 0,3 0 0 0,2 0 0 15,4 0 0-15,0 0 0 0,-2 0 0 0,1-1 0 0,-1 1 0 16,-2-1 0-16,-2-1 0 0,-1 1 0 0,-2 0 0 0,-1 1 0 15,1 0 0-15,2-2 0 0,-2 1 0 0,1-2 0 16,0 2 0-16,-1 0 0 0,-3 0 0 16,0 1 0-16,0-3 0 0,-1 2 0 0,-5-2 0 15,3 0 0-15,0 1 128 0,-2-1-128 0,-5 2 0 0,-1-2 0 16,2-1 0-16,0 0 0 0,-2 3 0 0,-1-1 0 16,0-4-160-16,1 2-32 0,-2 1-16 0,-2-1 0 15,0 1-1024 1,-1-4-208-16,-2 2-32 0,-2 0-16 0,-6 5-2176 0,6-6-432 15</inkml:trace>
  <inkml:trace contextRef="#ctx0" brushRef="#br0" timeOffset="58233.676">27950 9966 19343 0,'0'0'1728'0,"0"0"-1392"0,0 0-336 0,0 0 0 0,0 0 2768 0,0 0 496 0,0 0 80 0,0 0 32 0,0 0-2656 0,0 0-528 16,0 0-192-16,0 0 144 0,0 0-144 0,0 0 0 15,-5 11 0-15,0-1 0 0,1 3 0 0,0-1 192 16,2 0-32-16,-1-2 0 0,3-10 512 0,-4 12 96 15,0-1 32-15,0 1 0 0,2-1 176 0,-1 0 48 16,-1 4 0-16,1 0 0 0,1 1-128 0,-1 2-32 16,-1 2 0-16,0 1 0 0,1 3-224 0,0 4-64 15,-1-1 0-15,1 3 0 0,2 1-96 0,0 3-32 16,-2 2 0-16,2 3 0 0,1 4-192 0,0 2-32 16,0 2-16-16,2 3 0 0,1-3-80 0,1 1-128 15,3 3 176-15,-1-2-176 0,1 2 224 0,-1 4-64 0,1 6-16 16,0-1 0-16,1 1 32 0,0-1 0 15,-1-2 0-15,-2 2 0 0,1-3-32 0,-2 3 0 0,0 0 0 16,-1 4 0-16,-2 5 48 0,-1-2 0 0,-1-1 0 16,-2-1 0-16,-1-1 96 0,0 1 32 0,0 0 0 0,0 3 0 15,2 4 32-15,-1-3 16 0,2-4 0 0,0-1 0 16,1-3-32-16,1 3 0 0,2-4 0 0,0 3 0 16,1 1-80-16,2 1-32 0,-1-5 0 0,1-3 0 15,0-1-48-15,0 3-16 0,-1 0 0 0,1 1 0 16,-3 1-160-16,1 1 128 0,0 4-128 0,0-6 128 15,-1-4-128-15,-1 0 0 0,0 1 144 0,-1-3-144 16,0 0 0-16,1 4 128 0,-2-1-128 0,0-1 0 16,1-2 192-16,0-4-48 0,0-1 0 0,1-2 0 15,-1-4 64-15,0 1 16 0,3 2 0 0,-1-3 0 16,0-2-32-16,0 2-16 0,1-5 0 0,0 1 0 0,0-1-176 16,0 0 160-16,0-3-160 0,0-1 160 0,-3-3-160 15,1-1 0-15,-2 0 0 0,1-2 0 0,-1-1 0 0,0-1 0 16,0 0 0-16,0-4 128 0,-1 0-128 0,-1 1 0 15,1-4 0-15,1-1 128 0,-1-2-128 0,-1 1 0 16,1-1 0-16,0-1 128 0,-1-3-128 0,1-3 0 16,1-9 0-16,-1 12 128 0,-1 1-128 0,2-3 0 15,0-10 0-15,-1 11 0 0,1-11 0 0,-1 9 0 16,1-9 0-16,0 0-176 0,-1 10-32 0,1-10-16 16,-2 8 0-16,2-8 0 15,-2 11-416-15,-1-4-64 0,3-7-32 0,-3 10 0 16,3-10-512-16,0 0-96 0,0 0-32 0,0 0 0 15,0 0 192-15,0 0 32 0,0 0 16 0,0 0 0 16,4-13-768-16,2-2-144 0,0 0-48 0,1-6-9856 0,0-5-1968 16</inkml:trace>
  <inkml:trace contextRef="#ctx0" brushRef="#br0" timeOffset="59921.098">24110 13594 27647 0,'-28'2'1216'0,"9"-2"256"0,-5 0-1168 0,-2 0-304 0,1-2 0 0,3 1 0 16,4 1 1728-16,1 0 304 0,0 0 48 0,1 0 16 16,2 0-1712-16,1-2-384 0,1-1 0 0,3 2 0 15,9 1 224-15,0 0 96 0,0 0 0 0,0 0 16 16,0 0 416-16,0 0 80 0,0 0 0 0,13 4 16 16,4 1-80-16,3 0-32 0,1 0 0 0,5-2 0 0,2 1 112 0,5 0 32 15,2 0 0-15,4-1 0 16,2 3-304-16,2-5-48 0,4-1-16 0,3 1 0 0,8 3-192 0,6-3-64 15,4 1 0-15,1-2 0 0,2-2 32 16,2 1 0-16,0-4 0 0,9 4 0 0,8-5 0 0,0 3 0 16,-1-4 0-16,1 2 0 0,0 2 32 15,8-2 0-15,7 4 0 0,1-3 0 0,-2 2-32 0,3 1 0 16,5 1 0-16,0-5 0 0,0 0 0 0,1-1 0 16,-1 1 0-16,5 0 0 0,4 1-96 0,-1-2-32 15,-8-3 0-15,7 1 0 0,7-1-32 0,-2 1-128 16,-4 0 192-16,7 0-64 0,6 2-128 0,-6-1 128 15,-8 3-128-15,4-2 128 0,4-1-128 0,-3 2 0 16,-5 1 0-16,-2 1 128 0,-2 1-128 0,4-1 0 16,1-1 144-16,-7 2-144 0,-9-1 0 0,4 2 128 0,6-1-128 15,-5 1 0-15,-4-4 0 0,-4 0 144 0,1-3-144 0,4 3 0 16,2 1 144-16,-4-3-144 0,-5-1 0 0,3 1 144 16,2-5-16-16,-2 4-128 0,-2 0 192 0,-3 0-64 15,-6 2 0-15,2-2-128 0,-1-2 192 0,-2 3-64 16,-2 4-128-16,-9 1 128 0,-10-3-128 0,-1 2 128 15,-2 0-128-15,-2 1 0 0,-1-1 0 0,-3 3 0 16,-4 2 0-16,-7-1 0 0,-3 0 0 0,-8 0 0 16,-7-1-320-16,-3 3-32 0,-2 0-16 0,-3 1 0 15,-1-3-464-15,-1 1-112 16,0 1-16-16,1 1 0 0,-1 0-176 0,-1 0-32 16,-1-3-16-16,1 3 0 0,-1 0-1760 0,3 0-336 15,1 1-80-15</inkml:trace>
  <inkml:trace contextRef="#ctx0" brushRef="#br0" timeOffset="75090.603">14439 12104 24591 0,'0'0'1088'0,"0"0"224"0,0 0-1056 0,0 0-256 16,0 0 0-16,0 0 0 0,0 0 1648 0,0 0 272 16,-8 2 48-16,8-2 16 0,-8 2-864 0,8-2-160 15,-6-4-48-15,6 4 0 0,-10-2-368 0,10 2-80 16,-7-7-16-16,7 7 0 0,-8-5-112 0,-1 1-16 16,-1 1-16-16,10 3 0 0,-10-3 80 0,-2 1 0 15,-2 0 16-15,1 4 0 0,1 0 96 0,-2 1 16 0,-4 4 0 16,1 1 0-16,4-2-32 0,-3 5 0 0,-2-1 0 0,-2 3 0 15,-3-2-352-15,1 2-128 0,-1-2 0 0,3 4 0 16,-1-2 192-16,0 1-64 0,3-1-128 0,2 0 192 16,0 0 64-16,2 0 0 0,1-4 0 0,0 2 0 15,1-1-112-15,0-1-16 0,1 3 0 0,0 0 0 16,-2-2-128-16,1 5 0 0,-1-4 0 0,2 2 0 16,-2 0 0-16,0 2 0 0,0-1 0 0,0 0 0 15,-1 3 0-15,1 0 0 0,0-1 0 0,3 0 0 16,2-1 0-16,-2 1 0 0,-2 1 0 0,3-1 0 15,2-1 0-15,2 1 0 0,3 1 0 0,-2-2 0 16,0 0 0-16,1 0 0 0,2-2 0 0,1 2 0 16,1 0 0-16,0-2 0 0,1 0 0 0,-1 1 128 0,2-4 16 15,-1 3 0-15,2 0 0 0,1 0 0 16,2-1-144-16,-2 3 160 0,0-2-160 0,2 2 160 0,1 0-160 0,1-2 0 16,1 2 144-16,-1 0-144 0,0-1 0 0,2 2 0 15,-1-4 0-15,-1 3 0 0,1-1 0 0,-1 0 0 16,-1 1 0-16,-1-2 0 0,1 0 0 0,1 1 0 15,-1 0 0-15,0 1 128 0,0-1-128 0,0-1 0 16,-2-3 0-16,1 4 128 0,-2-1-128 0,0 0 0 16,0 0 0-16,0 1 0 0,1 4 0 0,-2 0 0 15,-2-1 0-15,1-1 0 0,-1 0 0 0,0-2 0 16,-2 0 0-16,0 1 128 0,0-1 0 0,0-4 0 16,1 1 0-16,-1-1 0 0,0-10-128 0,-1 12 0 0,-1-1 0 15,2-11-128-15,-1 10 128 0,0 0 0 16,-2 2 0-16,1-4 0 0,2-8 128 0,-7 10-128 0,2-1 128 15,0 1-128-15,-2-4 224 0,-1 3-32 0,-1-1 0 16,0 0 0-16,0 0-48 0,0 2-16 0,-4-5 0 16,0 2 0-16,0-2-128 0,-2 2 0 0,-2 0 144 0,2 1-144 15,0-3 128-15,1-1-128 0,1-1 160 0,0 0-160 16,0-2 192-16,0-1-48 0,-1 0-16 0,1 0 0 16,2-1 48-16,1 2 0 0,1-1 0 0,-1 1 0 15,0 1-176-15,2-2 0 0,-1 0 0 0,9 0 0 16,0 0 0-16,-9 2 0 0,0-1 0 0,9-1 0 15,0 0 0-15,0 0 0 0,-9 0 0 0,9 0 0 16,0 0 0-16,0 0 128 0,0 0-128 0,0 0 0 16,0 0 144-16,0 0-144 0,0 0 160 0,0 0-160 15,0 0 208-15,0 0-48 0,0 0-16 0,0 0 0 16,0 0-144-16,0 0 0 0,0 0 0 0,11-3 128 0,-11 3-128 16,12 0 0-16,-12 0 0 0,13 2 0 0,2 1 0 0,-2 1 0 15,-3-3 0-15,0 0 0 0,-10-1 0 0,11 2 0 16,-11-2 0-16,12 3 0 0,1 3 0 0,-2-4 0 15,0 1 0-15,-1-2 0 0,2-1 0 0,-2 1 0 16,-10-1 0-16,13 3 0 0,-1-2 0 0,-1 2 0 16,-2 1 0-16,0 1 0 0,-9-5 0 0,13 3 0 15,-3 1 0-15,-10-4 0 0,13 4 0 0,-1-2 0 16,0 1 128-16,-12-3-128 0,12 4 128 0,-12-4-128 16,11 5 0-16,0 1 128 0,-2 1-128 0,-9-7 0 15,0 0 0-15,9 9 0 0,-9-9 0 0,10 11 0 16,-2-2 0-16,-8-9 0 0,8 10 0 0,-1-1 0 0,-7-9 0 15,0 0 0-15,6 9 0 0,-6-9 0 0,7 11 0 16,-2-1 0-16,-5-10 0 0,5 13 0 0,-1-2 0 16,-4-11 0-16,3 14 0 0,-2-1 0 0,0-1 144 0,-1 1-144 15,0 1 128-15,0-1-128 16,0 0 128-16,0 0-128 0,-1 3 0 0,-2 0 0 0,-1-3 0 0,2 2 0 16,-1 5 0-16,-1-6 0 0,0 2 0 0,0-2 0 15,0 3 0-15,1 1 128 0,-1-2-128 0,0 5 0 16,-1-3 0-16,-1 0 0 0,1 1 0 0,1 1 0 15,-4 6 0-15,1 1 0 0,-1-1 0 0,0 6 0 16,0 5 0-16,0-1-128 0,-1-2 128 0,0 1 0 16,0-2 0-16,-2-2 0 0,1-2 0 0,1-4-128 15,2-1 128-15,2-1 0 0,1-3 0 0,0 0 0 0,2 0 0 16,0 0 0-16,1 0 0 0,2-2 0 0,5 0 0 16,-1 3 0-16,0-1 0 0,2 1 0 0,2 1 0 15,2 4 0-15,2 0 0 0,1 3 0 0,-3-1 0 0,2 1 0 16,0-3 0-16,2 2 0 0,0-5 0 0,2 1 0 15,-1-2 0-15,0-1 0 0,-1-1 0 0,1 1 0 16,-1 1 0-16,1-2 0 0,1-2 0 0,-1 0 0 16,-2-1 0-16,4 0 0 0,4-4 0 0,1-1 128 15,-5 1-128-15,3-2 0 0,1-2 0 0,3 1 144 16,1-3-144-16,1-1 0 0,-1-1 160 0,2 1-160 16,-1-4 128-16,0 2-128 0,1-3 0 0,-1 2 0 15,2 0-144-15,1-1 144 16,-2 0-1424-16,4 0-176 0,2-1-48 0,-4-1-19488 0</inkml:trace>
  <inkml:trace contextRef="#ctx0" brushRef="#br0" timeOffset="84871.421">15578 12587 13823 0,'0'0'1216'0,"0"0"-960"0,0 0-256 0,0 0 0 15,0 0 2480-15,0 0 448 0,7-7 80 0,-7 7 32 16,0 0-2448-16,6-6-592 0,-6 6 0 0,7-7 0 16,-7 7 0-16,0 0 0 0,4-8-224 0,-4 8 80 15,3-9 512-15,-3 9 96 0,0 0 32 0,3-8 0 16,-3 8 784-16,0 0 144 0,1-10 48 0,-1 10 0 15,-1-9-112-15,1 9-16 0,0-9 0 0,0 9 0 0,-4-8-240 0,4 8-48 16,-4-7-16-16,4 7 0 0,-8-5-496 0,2 4-96 16,6 1-32-16,-10-3 0 0,-2 2-160 0,1 1-48 15,2 0 0-15,-1 1 0 0,-2 2-64 0,-1-3-16 16,0 1 0-16,-1 0 0 0,-2 3 48 0,0-2 0 16,1 0 0-16,-1 2 0 0,-1 1 64 0,0-1 16 15,2 3 0-15,-2-2 0 0,-2 0-112 0,2 4-16 16,3-1 0-16,-2 1 0 0,-2-1 0 0,4 4 0 15,-1-2 0-15,0 5 0 0,-1 0-128 0,2 2 0 16,-1-1 0-16,2 0 0 0,2-1 0 0,0-1 0 16,3 0 0-16,2-1 0 0,1-2 0 0,1 0 0 15,4-11 0-15,-4 10 0 0,3 2 0 0,1-12 0 16,0 0 0-16,5 9 0 0,-5-9 0 0,9 10 0 16,-1-2 0-16,2-1 0 0,1-2 144 0,0-1 0 0,2-1 0 0,0-2 0 15,0-1-16-15,3 0 0 0,2 0 0 0,1-1 0 16,-1-1-128-16,-1 1 0 0,0-4 0 0,1 1 0 15,0 0 144-15,-2-1-144 0,-2-2 160 0,2 2-160 16,0-4 160-16,-2 2-160 0,-2 1 160 0,-2-1-160 16,-1-1 144-16,0-2-144 0,-1 1 128 0,0 1-128 15,-2 0 240-15,1-2-48 0,-2-1 0 0,0-3 0 16,-1 1-192-16,0 1 176 0,0 1-176 0,-1-1 160 16,-1-1-160-16,1 1 192 0,-2 0-192 0,1 2 192 15,-1-1-192-15,-1 11 0 0,0-10 0 0,0 10 0 16,-1-9 128-16,1 9-128 0,0 0 0 0,0 0 128 15,0-9-128-15,0 9 0 0,0 0 0 0,0 0 0 16,0 0 0-16,0 0 0 0,0 0 0 0,0 0 0 0,0 0 0 16,0 0 0-16,0 0 0 0,0 0 0 15,0 0 0-15,0 0 0 0,0 0 0 0,0 0 0 0,-4 9-128 0,4-9 128 16,-3 12 0-16,4-1 0 0,-1-11 0 0,2 13-144 16,-1-1 144-16,2 0 0 0,-3-12 0 0,2 15-128 15,1 5 128-15,2 1 0 0,-1-7 0 0,0 3 0 16,0 0 0-16,1 1 0 0,1-2 0 0,2 2 0 15,-1 1 0-15,1 1 0 0,-1 0 0 0,0 0-128 16,1-1 128-16,-2 2 0 0,0-2 0 0,-3-2 0 16,1 3 0-16,-1-3 0 0,0 2 0 0,-1 1 0 15,3 0 0-15,-2 0 0 0,-2 0 0 0,1-2 0 16,-1 4 0-16,0 1 0 0,-1-4 0 0,0 3 0 16,0 3 0-16,3-1 0 0,-2-5 0 0,-1 2 0 0,-1-1 128 15,1-1-128-15,0-3 0 0,0-1 0 0,1 0 128 16,-1-1-128-16,0-1 0 0,0-2 0 0,0-1 0 0,0-1 0 15,-2 0 128-15,2-9-128 0,-4 11 0 0,0-2 0 16,4-9 160-16,-7 10-160 0,2-2 160 0,-3-1-160 16,-1-1 240-16,-1 1-48 0,-2-1-16 0,0 1 0 15,0-1-16-15,-1-2 0 0,-1 0 0 0,1 1 0 16,-3 0-160-16,1 2 160 0,-2-3-160 0,-2 0 160 16,1 0-160-16,-3 0 0 0,-2-1 0 0,3 3 0 15,2-4 0-15,0 2 0 0,-2-1 0 0,2-1 0 16,0 0 0-16,1-1 0 0,2-1 0 0,4 1 0 15,-2-3 0-15,1 0 0 0,3 2-224 0,9 0 80 16,-12-5-1248-16,3 0-240 0,9 5-48 0,-8-8-12064 16,0-4-2400-16</inkml:trace>
  <inkml:trace contextRef="#ctx0" brushRef="#br0" timeOffset="86445.851">17368 12242 3679 0,'0'0'160'0,"0"0"32"0,0 0-192 0,0 0 0 16,0 0 0-16,0 0 0 0,0 0 4592 0,0 0 864 16,0 0 176-16,0 0 48 0,0 0-3168 0,0 0-624 15,0 0-128-15,0 0-32 0,0 0-448 0,0 0-80 16,0 0-32-16,0 0 0 0,0 0-400 0,0 0-64 16,0 0-32-16,0 0 0 0,0 0 48 0,0 0 16 15,0 0 0-15,0 0 0 0,0 0-80 0,0 0-16 16,0 0 0-16,0 0 0 0,0 0-144 0,8 7-48 0,-8-7 0 0,0 0 0 15,0 0-64-15,1 9-32 16,-1-9 0-16,0 0 0 0,-2 11 0 0,2-2 0 0,1 0 0 0,-1-9 0 16,-1 10 32-16,1-10 0 0,1 9 0 0,2 2 0 15,-3-3-64-15,2 2 0 0,3-1 0 0,1 3 0 16,-1-3-112-16,1 3-16 0,1-2-16 0,3 3 0 16,1 0-48-16,-1 0 0 0,1 0 0 0,-1 2 0 15,-1 0-128-15,2 0 0 0,-4 0 144 0,2-2-144 16,2 2 0-16,-2 0 0 0,-1 0 0 0,2 0 128 15,-1-2-128-15,1-1 0 0,0 1 0 0,-1-1 0 16,-1-4 0-16,0 0 144 0,-8-8-144 0,10 9 0 16,-1-2 128-16,0 1-128 0,-1-1 0 0,1-1 0 15,-9-6 128-15,13 6-128 0,-1-4 0 0,-12-2 0 16,12 5 0-16,0 2 0 0,-1-5-208 0,0 2 80 16,-1-4-256-16,-10 0-32 0,12 4-16 0,-2-1 0 15,-10-3-1408-15,0 0-272 0,0 0-64 0,0 0-16 16,0 0-2160-16,0 0-448 0</inkml:trace>
  <inkml:trace contextRef="#ctx0" brushRef="#br0" timeOffset="86840.987">18144 12086 8287 0,'0'0'736'0,"0"0"-592"0,0 0-144 0,0 0 0 15,0 0 4912-15,0 0 944 0,0 0 192 0,0 0 32 16,-9 5-4576-16,9-5-928 0,0 0-176 0,-7 11-32 16,-1-2-368-16,1 4 0 0,-1-3 0 0,0 3 0 15,0 3 0-15,0 2 0 0,-1-5 0 0,-3 7 0 16,-3 3 128-16,-1 1 48 0,0-2 16 0,0 5 0 15,-3 1 544-15,1 6 112 0,0-2 32 0,-2 2 0 16,-2 3 112-16,-1 3 32 0,-1 3 0 0,-1 8 0 16,-1 2 0-16,0 3 0 0,-2 0 0 0,0-5 0 15,2-1-256-15,1-2-32 0,2-1-16 0,1-4 0 16,-1-4-320-16,5 2-64 0,1-5-16 0,3-2 0 0,1-3-192 16,1-1-128-16,0-2 128 0,2-5-128 0,0-1 0 0,-1-1 0 15,1-4 0-15,3-3 0 16,2-2-512-16,0 1-32 0,-4-4 0 0,3-2 0 15,6-7-1632-15,0 0-320 0,0 0-64 0,0 0-9056 16,0 0-1824-16</inkml:trace>
  <inkml:trace contextRef="#ctx0" brushRef="#br0" timeOffset="87452.256">18343 12340 22111 0,'0'0'1968'0,"0"0"-1584"16,0 0-384-16,0 0 0 0,0 0 3360 0,0 0 592 16,0 0 112-16,0 0 32 0,11 7-3136 0,-11-7-640 15,13 1-112-15,0 0-16 0,0-1 80 0,2-1 32 16,2 0 0-16,0-3 0 0,-1 1-48 0,2 3 0 15,2-2 0-15,-1 0 0 0,2 2 256 0,0 0 32 16,0 0 16-16,0 2 0 0,-2 0-208 0,0 1-32 0,-4-2-16 0,1 2 0 16,0-1-176-16,-1 0-128 15,0 0 192-15,-2 0-192 0,0-2 128 0,0 0-128 0,0 0 0 16,0 0 0-16,0 0 0 0,1-4 0 0,-1 0 0 16,2 0 0-16,-2 1 0 0,0-1 0 0,1-1-208 15,-2 1 80 1,-2 3-512-16,-1-2-80 0,-9 3-32 0,9-4 0 15,-9 4-2656-15,0 0-544 0,0 0-96 0</inkml:trace>
  <inkml:trace contextRef="#ctx0" brushRef="#br0" timeOffset="87852.88">18246 12605 32255 0,'0'0'2864'0,"0"0"-2288"15,0 0-576-15,0 0 0 0,0 0 2112 0,0 0 304 16,0 0 64-16,0 0 16 0,13 6-2272 0,-2 1-448 15,0-3-96-15,-1-2 0 0,1 2 320 0,2-1 0 16,1 1 0-16,4-1 0 0,0-3 0 0,2 2 0 16,1-1 0-16,0-1 0 0,1 0 288 0,0 0-32 15,0-1 0-15,0 0 0 0,2 1-64 0,-2-1 0 0,0-1-16 0,-1-2 0 16,-1 0-176-16,-1-1 0 0,1 4 144 0,-1-4-144 16,-2-1 0-16,0 1-288 0,-1 1 48 0,-1 0 16 31,1 0-656-31,0 1-128 0,-1-1-16 0,0-2-16 15,-1 0-1872-15,0 1-368 0,-1 1-80 0,-1 0-5680 0,0 0-1136 0</inkml:trace>
  <inkml:trace contextRef="#ctx0" brushRef="#br0" timeOffset="88833.803">19380 11819 22511 0,'0'0'992'0,"0"0"224"0,0 0-976 0,0 0-240 0,0 0 0 0,0 0 0 16,0 0 1424-16,0 0 240 0,0 0 64 0,0 0 0 15,0 0-1008-15,0 0-192 0,0 0-32 0,0 0-16 16,0 0 352-16,0 0 80 0,0 0 16 0,5 10 0 15,-5-10 304-15,0 0 64 0,0 0 16 0,0 0 0 16,4 11-160-16,-4-11-48 0,4 7 0 0,-4-7 0 16,4 12-256-16,0-1-48 0,-4-11-16 0,2 10 0 15,1 3-176-15,-2 0-32 0,0-2-16 0,1 0 0 16,-1 4-176-16,0-2-48 0,-1 5 0 0,2 0 0 16,-2 2-96-16,0 1-32 0,-2 1 0 0,2 5 0 15,0 3 0-15,-1 3 0 0,-2 1 0 0,2 2 0 16,0 2 48-16,0 2 0 0,-2-1 0 0,0 2 0 0,-1-3 192 0,2 1 32 15,-2 4 16-15,1-4 0 0,-1 1-208 16,2 1-32-16,-1 0-16 0,2 0 0 0,0-7-112 16,-1-2 0-16,1-4-128 0,1-3 192 0,1-3-192 0,-1-3 128 15,0-3-128-15,2-3 0 0,-1-3 0 0,-1-10 0 16,4 12 0-16,-4-12 0 16,0 0-1616-16,0 0-224 0,0 0-32 0,0 0-20224 0</inkml:trace>
  <inkml:trace contextRef="#ctx0" brushRef="#br0" timeOffset="91837.156">14798 14227 20559 0,'0'0'896'0,"0"0"208"0,-10 5-880 0,2 0-224 0,8-5 0 0,0 0 0 15,-9 4 1200-15,9-4 192 0,0 0 32 0,0 0 16 16,0 0-304-16,0 0-64 0,0 0-16 0,0 0 0 16,0 0-320-16,0 0-64 0,0 0-16 0,0 0 0 15,0 0-320-15,0 0-64 0,0 0-16 0,0 0 0 16,0 0 464-16,-4 11 96 0,-2 0 16 0,2 4 0 15,1-1-64-15,1 5 0 0,0 5 0 0,0 1 0 16,-4-1 0-16,4 1-16 0,1 0 0 0,-2 2 0 16,-1-2-224-16,1 0-32 0,3 0-16 0,0 0 0 15,0 1-208-15,0 1-32 0,2-4-16 0,-2 1 0 16,-2-2-16-16,4 3 0 0,-2-2 0 0,0-2 0 16,1 0-208-16,-1-4 128 0,0-1-128 0,0 1 0 0,0-4 0 0,-1 0 0 15,-1 0-176-15,2-3 176 16,0-10-1648-16,3 12-208 0,-3-3-32 15,0-9-16-15,0 0-1344 0,-3 12-272 0,3-12-48 0,0 0-16 0</inkml:trace>
  <inkml:trace contextRef="#ctx0" brushRef="#br0" timeOffset="92183.837">15063 14499 30351 0,'0'0'1344'0,"0"0"272"0,0 0-1296 0,0 0-320 0,0 0 0 0,0 0 0 16,0 0 880-16,12 5 96 0,-12-5 32 0,12 7 0 15,-2-4-432-15,0 0-64 0,1 1-32 0,-2 0 0 16,0 0 256-16,2 1 48 0,-2-3 16 0,0 3 0 15,-9-5 48-15,12 6 16 0,-1-3 0 0,0 1 0 16,-11-4-224-16,11 4-64 0,3-1 0 0,-3-1 0 16,0-1-288-16,0-1-64 0,0-1-16 0,1 0 0 15,2-2-64-15,-1 1-16 0,0 0 0 0,0 1 0 16,0-2-128-16,1 1-176 0,2 0 48 0,-2 0 0 16,1 1-272-16,-2-1-48 0,0 1-16 0,0-2 0 15,0 1-1360-15,0 0-272 0,1-3-48 0,-1 3-9248 16,0-1-1856-16</inkml:trace>
  <inkml:trace contextRef="#ctx0" brushRef="#br0" timeOffset="92987.761">16093 14620 19343 0,'0'0'1728'0,"0"0"-1392"0,0 0-336 0,0 0 0 15,-4-6 4496-15,3-3 832 0,1-2 176 0,1 1 16 16,-1 0-4656-16,3-1-864 0,-1-2-320 0,1 0 16 16,-3-1-48-16,0-1-16 0,0 2 0 0,-1 0 0 15,2 2 48-15,-1 1 0 0,-3 0 0 0,3 10 0 16,0 0 320-16,-6-7 0 0,-2 2 0 0,-1 4 0 15,-2 2 0-15,0 3 288 0,-4 0-48 0,0 4-16 16,-3-2 224-16,-1 4 64 0,0 0 0 0,-1 0 0 16,1 1-128-16,-1 1-32 0,2 1 0 0,-2 1 0 15,1-2-352-15,2 2 128 0,4 0-128 0,1 2 0 16,2-2 0-16,0 3 0 0,1-1 0 0,5 0 0 16,3 1 0-16,1-1 128 0,0-1-128 0,0-1 0 15,1 2 0-15,2-3 0 0,0-1 0 0,0-1 128 0,4 1-128 16,2-4 0-16,2-2 0 0,2-2 0 0,1-1 0 15,3-3 0-15,2 0 0 0,1-4 0 0,1-4 0 0,0 0 192 16,0-5-64-16,1 2 0 0,0-2 128 0,-1 0 48 16,1-1 0-16,0 1 0 0,-1-1-112 0,-1 1 0 15,-4 0-16-15,1 0 0 0,-1 0-176 16,-2 1 160-16,-2 2-160 0,0 2 160 0,-2-4-16 0,-2 3 0 16,-3 0 0-16,-1 2 0 0,-4 7 80 0,0 0 16 15,0 0 0-15,0 0 0 0,0 0-240 0,2-6 0 16,-2 6 128-16,0 0-128 0,0 0 384 0,0 0 16 15,0 0 16-15,0 0 0 0,0 0-224 0,0 0-64 16,0 0 0-16,0 0 0 0,0 0-128 0,0 0 0 16,0 0 0-16,-3 10 128 0,2 1-128 0,1-1 0 0,0 2 0 15,1-2 0-15,3 3 0 0,0 2 0 16,0-1 0-16,1 2 0 0,1 2 0 0,1 2 0 0,-2 0 0 16,0 4 0-16,2 2 0 0,2 1 0 0,0-2 0 0,-1 1 0 15,-2 2 0-15,4-2 0 0,0 0 0 0,-3 1 0 16,-4-2 0-16,3 0 0 0,0-1 0 0,-1 1 0 15,-1 0 0-15,0 4 0 0,-1-2 0 0,-3 2 0 16,-1-3 144-16,-1 1 0 0,2 3 0 0,-1 0 0 16,0-1 64-16,-3-1 16 0,-3-1 0 0,3 1 0 15,-1-4-96-15,0-1 0 0,-3-2-128 0,0-1 192 16,-1-1-192-16,-1-2 128 0,-1-1-128 0,-2-2 0 16,-1-1 128-16,-1-1-128 0,2-2 0 0,-2-2 144 0,-3 0-144 15,-1-2 0-15,1 0 144 0,-1-1-144 0,-4-1 0 16,0-4 0-16,-1 0 0 0,-2-3 0 0,-2-1-336 0,-1-1-48 15,0-3 0-15,3 0 0 16,1 1-1344-16,1-1-288 0,-1-3-48 0,5 1-10512 16,6 1-2096-16</inkml:trace>
  <inkml:trace contextRef="#ctx0" brushRef="#br0" timeOffset="93547.256">17557 14241 15663 0,'0'0'1392'0,"0"0"-1120"0,0 0-272 0,0 0 0 0,0 0 4864 0,-1 13 896 15,1 0 192-15,4 2 48 0,1-1-4512 0,0 0-896 16,0 1-176-16,2 0-32 0,-2 2 192 0,2-1 64 16,-1-1 0-16,1 2 0 0,-1 3 288 0,2-2 64 15,0 2 16-15,1 1 0 0,1 1-176 0,-2 0-48 16,1 0 0-16,-1 0 0 0,0 0-240 0,-1 2-48 15,0-3-16-15,0 0 0 0,-1-2-320 0,1 2-160 16,1-4 160-16,0 0-160 0,-1-3 0 0,1 1 0 0,0 2 0 16,0-4 0-16,0-2-160 0,1-2-80 0,-1-2-16 15,1-1 0 1,1-3-560-16,1-3-112 0,-1-1-32 0,0-3 0 16,1-3-2608-16,1-4-528 0,-1-5-96 0</inkml:trace>
  <inkml:trace contextRef="#ctx0" brushRef="#br0" timeOffset="93866.461">18110 14205 30399 0,'-12'6'1344'0,"3"1"288"0,-1 0-1312 0,-2 0-320 0,0-1 0 0,2 4 0 15,-1 1 2832-15,2 4 496 0,0-1 112 0,1 3 16 0,-1 5-2992 0,1 3-464 16,-1 2-336-16,1 6 48 0,3-1 288 0,-3 4 256 15,-1 1-64-15,-1 4 0 0,-2 3 48 0,0 4 0 16,-1 3 0-16,-2 3 0 0,-2 2 16 0,-2-1 0 16,0-2 0-16,-1-1 0 0,-1-2 192 0,1-1 32 15,-3-1 16-15,0 1 0 0,-1 0-112 0,1 1 0 16,1-3-16-16,1-4 0 0,1-5-80 0,3-6-16 16,3-6 0-16,4-2 0 0,3-7-272 0,3-4 0 15,2-3-208-15,2-10 80 16,0 0-1600-16,14-4-304 0,3-6-64 0,4-8-16 15,2-7-1664-15,2-8-352 0</inkml:trace>
  <inkml:trace contextRef="#ctx0" brushRef="#br0" timeOffset="94131.252">18408 14378 23951 0,'0'0'2128'0,"0"0"-1696"0,0 0-432 0,0 0 0 15,0 0 3280-15,0 0 576 0,0 0 112 0,11 4 32 16,-11-4-2992-16,14 2-608 0,2 2-112 0,0-2-32 16,-1 0 960-16,5 1 176 0,2-3 32 0,0 0 16 15,0 0-288-15,2 1-48 0,-1-1-16 0,-1 0 0 16,1 0-576-16,-3-1-112 0,0 0-16 0,-2-1-16 0,-1 1-368 0,-1 0 144 15,-2-1-144-15,-1-2 0 0,-2 2 0 16,-1-2-272-16,-2-1 16 0,0 0 16 16,-1-2-1520-16,1 2-304 0,0-2-64 0,-8 7-11120 15,8-6-2208-15</inkml:trace>
  <inkml:trace contextRef="#ctx0" brushRef="#br0" timeOffset="94422.311">18502 14597 15663 0,'0'0'1392'0,"-6"13"-1120"0,-2-3-272 0,1-3 0 16,7-7 6304-16,0 0 1200 0,0 0 240 0,0 0 64 15,0 0-6320-15,0 0-1248 0,10 7-240 0,0-2 0 16,0-1-192-16,2-2 32 0,1 1 16 0,2-1 0 15,-1-2 144-15,0 3 256 0,1 1-64 0,-1-4-16 16,0 3-48-16,1-2-128 0,0 1 192 0,1 0-64 16,-2-1-128-16,2-1-192 0,1-1 32 0,1-1 16 31,0 0-528-31,3-2-96 0,0-1-32 0,5-2 0 16,0 1-560-16,3-3-112 0,2-1-32 0,2-3-9632 0,1 2-1920 0</inkml:trace>
  <inkml:trace contextRef="#ctx0" brushRef="#br0" timeOffset="94840.192">19800 14055 11055 0,'0'0'976'0,"-10"5"-784"16,-1-1-192-16,-4 2 0 0,-3 1 8192 0,-1-1 1584 15,-1 3 320-15,-3 2 64 16,-2-1-8624-16,-4 3-1712 0,-4 4-336 0,0 0-80 15,-3 5 128-15,1 3 16 0,1 4 16 0,3 2 0 0,2-2 96 0,2 0 16 16,1 1 0-16,5-1 0 0,3 1 560 0,1 2 112 16,1-2 32-16,4 2 0 0,2-2 96 0,2 0 32 15,0 0 0-15,3 0 0 0,1-1-256 0,3 1-32 16,1-5-16-16,3 0 0 0,0-5-64 0,5 3-16 16,7-4 0-16,0-2 0 0,2-4-128 0,4-3 160 0,3-2-160 15,4-8 160-15,3-5-16 0,3-3 0 0,5-2 0 0,5-4 0 16,1-3 160-16,1-2 16 0,-2 0 16 0,0-3 0 15,1-2 64-15,-6-1 16 0,-5 1 0 0,-4-2 0 16,-5-1 0-16,-3-3 0 0,-3 0 0 0,-2-5 0 16,-4-1-64-16,-4-3-16 0,-2-3 0 0,-3 2 0 15,-3 0-144-15,-2 1-48 0,-2 5 0 0,-3 2 0 16,-5 4 32-16,-2 5 0 0,-4 3 0 0,-5 2 0 16,-3 4-48-16,-3 1 0 0,-6 2 0 0,-4 2 0 15,-5 0-128-15,-3 3-176 0,-1-1 48 0,0 2 0 16,-1 0-384-16,1-3-80 0,-1-1-16 15,-2-2 0-15,1 0-2704 0,-5-4-528 0</inkml:trace>
  <inkml:trace contextRef="#ctx0" brushRef="#br0" timeOffset="97793.197">4095 13588 11967 0,'0'0'528'0,"0"0"112"15,0 0-512-15,0 0-128 0,-5-7 0 0,5 7 0 0,-5-9 2688 16,1 1 496-16,0 1 96 0,0-4 32 0,-1 2-2864 0,-1 1-576 16,1 2-128-16,-1 1 0 0,-3 1-128 0,1-2 0 15,0 2-16-15,0 2 0 0,8 2 656 0,-9 0 144 16,9 0 32-16,0 0 0 0,-9 4 880 0,9-4 176 15,-8 5 48-15,8-5 0 0,-5 9 64 0,5-9 32 16,-3 8 0-16,3-8 0 0,3 10-128 0,-3-10-32 16,0 0 0-16,0 0 0 0,2 12-256 0,-2-12-64 15,7 11-16-15,1-1 0 0,-2-1-352 0,2 4-64 16,2 3-16-16,1 1 0 0,-1 0-208 0,3 5-48 16,0 5-16-16,3 5 0 0,0 3-176 0,2 1-48 15,0 1 0-15,2-1 0 0,-2 1-208 0,2-5 128 16,-1 2-128-16,-1-1 0 0,-1-3 192 0,0 0-48 15,-1 0-16-15,1 0 0 0,0-2 64 0,-3 0 16 0,-2-5 0 16,0 3 0-16,-1-1-208 0,-2-1 128 0,-1-5-128 0,-1-3 0 16,-3-3 0-16,2 0 0 0,3 3 0 0,-2-5 0 31,-7-11-400-31,6 12-128 0,4-2-32 0,-3-2 0 16,-7-8-400-16,9 7-96 0,2-3-16 0,-1-3 0 15,-10-1-1888-15,13-3-384 0,2-3-80 0</inkml:trace>
  <inkml:trace contextRef="#ctx0" brushRef="#br0" timeOffset="98170.615">4975 13442 28559 0,'0'0'2544'0,"0"0"-2032"15,0 0-512-15,-9 5 0 0,-2-2 4128 0,11-3 736 16,-2 8 128-16,2-8 48 0,-8 7-4096 0,8-7-816 16,-5 12-128-16,0-3 0 0,-2 2 0 0,1-1-128 15,-1 1 128-15,0 2 0 0,0 2 0 0,-2 5 0 16,-3-1-128-16,0 5 128 0,-1 3 0 0,-1 6-160 16,-5 5 160-16,0 1-128 0,1 4 128 0,-1 2 176 15,1 4-48-15,-4 0 0 0,-3 3 480 0,-1 4 96 16,-1 4 0-16,-1 3 16 0,-2 7-64 0,-1 2-16 0,-1-2 0 15,0 1 0-15,1-2-160 0,4-3-32 0,2-2-16 0,3 1 0 16,-2-1-224-16,3-4-32 0,4-5-16 16,3-5 0-16,1-5-160 0,3-2 0 0,-4-5 0 15,4-5 0-15,1-3-128 0,1-4-128 0,0-2 0 16,2-1-16 0,1-4-1088-16,2-2-224 0,-1-8-32 0,0 2-16 15,2-5-2016-15,2-6-416 0</inkml:trace>
  <inkml:trace contextRef="#ctx0" brushRef="#br0" timeOffset="99534.989">5463 13984 17503 0,'0'0'1552'0,"0"0"-1232"0,0 0-320 0,-10 3 0 0,10-3 4032 0,0 0 768 15,0 0 128-15,0 0 48 0,0 0-3472 0,0 0-688 16,0 0-144-16,0 0-32 0,-7 1 64 0,7-1 16 16,0 0 0-16,0 0 0 0,-7-6-352 0,7 6-80 15,0 0-16-15,1-9 0 0,-1 9-272 0,0-10 128 16,2 1-128-16,0 3 0 0,-2 6 416 0,3-12-32 15,-3 3 0-15,3 0 0 0,0-2 272 0,0 1 48 16,-2-2 16-16,3-1 0 0,1-1-80 0,2-2-32 0,0-1 0 0,-1-2 0 16,-2 2-320-16,2-3-64 0,5-1-16 15,-1 3 0-15,-2 1-208 0,5 3 0 16,4 2 0-16,1 4 0 0,-1 2-144 0,3 0 144 0,-2 4-208 16,0 2 80-16,1 4 0 0,-1 0 0 0,-1 0 0 15,1 5 0-15,-1 0 0 0,0 5 0 0,-3 1 0 0,1 3 0 16,-1 0 128-16,-1 0 0 0,-3-1 0 0,1 0 0 15,-1 3 0-15,1-3 144 0,-2 2-16 0,0 1-128 16,0-2 224-16,2-1-64 0,0-1-16 0,1-1 0 16,-3-2-16-16,3 0-128 0,1 0 192 0,0-1-64 15,0-3 0-15,3 0 0 0,-1 2 0 0,1-5 0 16,0 0-128-16,1 0 192 0,0-2-192 0,1 0 192 16,-1 0-192-16,0-3 192 0,0-2-192 0,0 1 192 15,-2 0-192-15,2-3 0 0,1-1 0 0,1 0 0 0,-4-1-240 16,1 1 80-16,0-2 16 0,-1 2 0 0,1-3-112 15,-2 2-32-15,-1 1 0 0,2-1 0 16,-2-3-384-16,1 0-80 0,2 3-16 0,-1 0 0 16,0-2-1632-16,0 1-336 0,0-1-64 0,0 2-16 15,2 0-704-15,3 0-128 0</inkml:trace>
  <inkml:trace contextRef="#ctx0" brushRef="#br0" timeOffset="100504.145">7220 13077 33167 0,'0'0'1472'0,"0"0"304"0,0 0-1424 0,0 0-352 15,-4-7 0-15,4 7 0 0,0 0 2656 0,0 0 464 16,0 0 80-16,0 0 32 0,9 6-2752 0,-1 0-480 16,-1 2-240-16,-1 6 32 0,2 6 64 0,-3 3 16 15,-1 2 0-15,1 6 0 0,2 5 128 0,-2 1 144 16,-1 1-16-16,1 4-128 0,2 2 448 0,-2 3 0 0,0 0-16 0,-1 3 0 16,0 2 272-16,-2 1 48 0,0-3 16 15,-2 1 0-15,-2 1-144 0,2-3-32 0,-1-4 0 0,1-4 0 16,1-3-336-16,2-4-80 0,-2-1-16 0,1-5 0 15,2-4-160-15,-1-2 0 0,1-4 144 0,0-2-144 32,0-7-688-32,1-3-208 0,-5-6-32 0,0 0-16 15,0 0-1200-15,0 0-240 0,8-15-48 0,-3-7-16384 0</inkml:trace>
  <inkml:trace contextRef="#ctx0" brushRef="#br0" timeOffset="101275.601">7049 12756 9215 0,'0'0'816'0,"0"0"-656"16,-6-5-160-16,6 5 0 0,-6-7 9216 0,6 7 1792 16,0 0 384-16,0 0 64 0,11-5-9232 0,1 4-1840 15,1-3-384-15,2 4 0 0,4 0-128 0,3 4 128 16,5-3-192-16,3 4 192 0,3-1 0 0,3 3 0 15,2 1 0-15,1 3 0 0,2-3-128 0,-2 0 128 16,0 4 0-16,0-2 0 0,-1 2 0 0,-2-2-128 16,-3 3 128-16,-1 0 0 0,0 2 0 0,-4 2 0 15,-4 2 0-15,-5 0 0 0,-2 0 0 0,-4 2 0 16,-1 1 0-16,-3 2 0 0,-4 0 0 0,2 4 0 16,-3-1 192-16,-2 1-48 0,-2-4-144 0,-1 2 0 15,0-3 144-15,0-3-144 0,-2 3 0 0,0-5 128 0,-1-3-128 16,-1 1 0-16,-5 0 0 0,-3-2 0 0,-4-4 0 15,-1 1 0-15,-3-1 0 0,-1-1 0 0,-3 1 0 0,1-4 0 16,-1-2 0-16,2 0 0 0,0-1 0 0,-1-3 0 16,1-3 0-16,0 0 0 0,3 1 160 0,1-1-160 15,4-1 0-15,-1 2 0 0,2 2 0 0,2-4 0 16,3 1 0-16,9 3-208 0,0 0 64 0,0 0 16 16,0 0 128-16,0 0-192 0,0 0 192 0,0 0-192 15,0 0 64-15,14 3 0 0,1 1 0 0,-1 0 0 16,2-1 128-16,0 3-128 0,0 0 128 0,1 1-128 15,1-2 128-15,2 1 0 0,-1 1 0 0,1 1-128 16,0 0 128-16,0-1 0 0,0 5-144 0,0-4 144 0,0 1 0 16,1 2 0-16,3-1 0 0,-5 0 0 0,-2 3 0 0,-1-1 0 15,-2 0 0-15,2 1 0 0,1 3-128 16,0-1 128-16,-2 2 0 0,0 0 0 0,-4-1 0 0,1 1 0 16,-1-2-144-16,-1 2 144 0,-2 2 0 15,0 0 0-15,-3 1 176 0,-1-1-176 0,-2 1 0 0,0-1 0 16,-4 0 0-16,0 0-144 0,-3 1 144 0,-2 1 0 15,1-1 0-15,-4-1 0 0,-1-2 0 0,-1 0 0 16,-1 1 0-16,-3-4 128 0,-1-1 64 0,3-1 0 16,0-2 16-16,1 2 0 0,-3-4 32 0,2 0 0 15,1 0 0-15,1-2 0 0,0-2-240 0,-1 0 176 16,-3 1-176-16,1 0 160 0,-2-2-160 0,0 2 0 16,-1-1 0-16,-1 1 0 0,2 2 0 0,-1-1 0 15,0 2 0-15,0-1 0 0,-2 0-128 0,1 1 128 0,0 0-160 16,2 0 160-16,3-3-192 0,1 2 192 0,1-1-208 15,2 1 80-15,-1-5-144 0,2 2-32 0,9-4 0 0,-9 4 0 32,9-4-1152-32,-9-1-224 0,9 1-48 0,0 0-11648 0,-6-8-2336 15</inkml:trace>
  <inkml:trace contextRef="#ctx0" brushRef="#br0" timeOffset="101908.56">8155 13773 16575 0,'0'0'1472'0,"0"0"-1168"0,0 0-304 0,0 0 0 0,0 12 5136 0,0-12 976 0,0 0 192 0,8 10 32 16,2-3-4880-16,0-1-992 0,-10-6-192 0,13 8-32 15,2 1 32-15,-1-2 16 0,-1-5 0 0,4 2 0 16,4-1 96-16,0 1 32 0,1-4 0 16,0 0 0-16,0 0 48 0,2 0 16 0,-1 1 0 0,1-2 0 15,-1-3-160-15,-1 1-16 0,-1-3-16 0,-1-1 0 16,-2-1 0-16,-1-1 0 0,-1-1 0 0,-2 1 0 16,-2-4-16-16,-2 0 0 0,-2-3 0 0,0 3 0 15,0-1-80-15,-2 1-32 0,-1-2 0 0,-2 2 0 16,-4 0-160-16,-2 0 192 0,-1 0-192 0,-1 3 192 15,-4-3-192-15,-2 2 0 0,0-2 0 0,-4 1 0 16,0 3-176-16,-1 4 176 0,-1 1-128 0,-1 4 128 16,-2 0-176-16,1 4 176 0,-2 4-208 0,0 2 80 0,-1 1 128 15,1 6 0-15,-3 4-144 0,2-1 144 0,0 1 0 16,1 1 0-16,2 3 0 0,2-4 0 0,1 1 0 16,2 2 0-16,1-5 0 0,1 2 0 0,2 4 0 15,2 2 0-15,4-2 0 0,1 1 0 0,3-2 192 0,3-2 16 16,1 0 0-16,1 0 0 0,2-4 112 0,3 1 0 15,2-1 16-15,2-1 0 0,4-4-208 0,2 0-128 16,1-4 160-16,0-1-160 0,-1-2 0 0,3-2-128 16,1-1-16-16,2-3 0 15,-1-7-1040-15,0-2-208 0,0 0-32 0,-1 0-16 16,0-4-1952-16,-2-4-384 0,-1-1-64 0</inkml:trace>
  <inkml:trace contextRef="#ctx0" brushRef="#br0" timeOffset="102282.038">8811 13853 28559 0,'0'0'2544'0,"0"0"-2032"0,-3 11-512 0,4 2 0 16,3 3 3200-16,1-2 528 0,-1 1 112 0,3-1 32 16,3-1-3136-16,-1 1-736 0,0 1 0 0,-1-1 0 15,0-1 0-15,0 0 0 0,0 3 0 0,0-4 0 16,-3-1 0-16,0 0 0 0,2-1 0 0,-4 2 0 15,0 2 128-15,0-2 0 0,-1-3 0 0,-2-9 0 16,0 12 176-16,0-3 16 0,0-1 16 0,0-8 0 16,0 0 304-16,0 0 64 0,0 0 16 0,0 0 0 0,0 0 32 15,0 0 0-15,0 0 0 0,-4-11 0 16,2 0-48-16,-2-4-16 0,-1 0 0 0,1-2 0 0,1-2-368 0,0-1-80 16,1-5-16-16,-2-1 0 15,-3-2-48-15,2 2-16 0,0-4 0 0,1-2 0 0,0-2-32 0,3-1 0 16,0 2 0-16,2 2 0 0,3 2-128 0,-3 4 0 15,-2 2 0-15,3 1 0 0,5-1 0 0,-1 3 0 16,0 0 0-16,-1 6 0 0,1 1-224 0,2 1 32 16,0 3 0-16,-1 2 0 15,-7 7-1024-15,11-5-192 0,2 1-32 0,0 2-16 16,0-2-1840-16,2 1-368 0,0-1-80 0</inkml:trace>
  <inkml:trace contextRef="#ctx0" brushRef="#br0" timeOffset="102740.491">9292 13624 28559 0,'-7'12'2544'0,"-1"1"-2032"0,2 3-512 0,1 5 0 16,1 2 4288-16,2 3 752 0,0 2 144 0,0-1 48 15,1-1-4272-15,1-2-960 0,1-4 0 0,1 1 0 16,-2 0 0-16,0-1 0 0,-2-3 0 0,4-2 0 15,2 1 0-15,0-2 0 0,-2-3 0 0,2-1 0 16,-4-10 176-16,5 11-48 0,-5-11 0 0,4 9 0 16,-4-9 256-16,0 0 32 0,0 0 16 0,0 0 0 15,0 0 16-15,0 0 16 0,0 0 0 0,0 0 0 16,0 0-16-16,0 0 0 0,1-12 0 0,3-1 0 0,0-1-224 16,0-5-48-16,-1-4-16 0,1-2 0 0,1-1-160 15,-1-3 0-15,0-2 0 0,2 0 0 0,3-2 0 0,-1 3-144 16,-4 3 144-16,1 2 0 0,3 4 0 15,-3 4 0-15,-1 4 0 0,3 3 0 0,1-1 0 0,2 3 0 16,2 3 0-16,1 0 0 0,2-1 0 0,4 0 0 16,0 2-160-16,3 2 160 0,2-2 0 0,-1 1-160 15,0 1 160-15,0 2 0 0,2 1-128 0,0 3 128 16,-2 1 0-16,2 4 0 0,-3 3 0 16,0 1 0-16,0 4 0 0,2 3 0 0,-1 2 128 0,-1-1 0 15,-1 1-128-15,-1 0 192 0,-3-1-192 0,-3 0 144 16,-1-2-144-16,0 1 128 0,0-3-128 0,0-2 0 15,-2 0 0-15,-1-2 0 16,-1-2-1216-16,-1 0-240 0,0-1-32 0,-8-10-16 16,8 3-1056-16,-8-3-192 0,9-5-64 0,-3-7-15552 0</inkml:trace>
  <inkml:trace contextRef="#ctx0" brushRef="#br0" timeOffset="103176.003">10642 12463 43711 0,'0'0'1936'16,"0"0"400"-16,0 0-1872 0,0 0-464 0,0 0 0 0,0 0 0 0,0 0 256 0,-9 6-64 15,0 1 0-15,1 1 0 16,0 1-640-16,-1 0-144 0,-3 1-32 0,2 2 0 0,2 2 480 0,-2 5 144 15,-3 3 0-15,0 1 0 16,-2 3 0-16,-2 4 0 0,-1 0 192 0,1 6-48 0,0 1 464 0,-4 6 96 16,-5 0 0-16,0 2 16 0,0 3 112 0,-1 0 0 15,-2 4 16-15,-1 7 0 0,-1 8-336 0,1-1-64 16,1-2 0-16,3-2-16 0,1-4-224 0,3-2-32 16,4-1-16-16,4-1 0 0,2 1 160 0,5-4 16 15,5-1 16-15,3-2 0 0,4-1-160 0,4-3-48 16,3-6 0-16,1-4 0 0,0-3-144 0,3-1 0 15,1-3 0-15,1 1 0 0,2-2 0 0,-1-1 0 0,1-3 0 0,2 4 0 16,1-1-128-16,2 1-64 0,1 2-16 16,4 0 0-1,3-2-336-15,1 1-64 0,0-2-16 0,-1-2 0 16,0-2-272-16,-2-1-64 0,-2-4-16 0,-3-3 0 16,-2-3-1712-16,-2-3-352 0,-3-4-64 0,-2-3-8528 15,-4 0-1696-15</inkml:trace>
  <inkml:trace contextRef="#ctx0" brushRef="#br0" timeOffset="103897.074">10823 13514 12895 0,'0'0'1152'0,"0"0"-928"0,0 0-224 0,0 0 0 0,0 0 7024 0,0 0 1360 16,-7 2 256-16,7-2 64 0,0 0-7088 0,-9 8-1424 16,1 1-192-16,-1 0-208 15,-3-1-176-15,0 3-48 0,-1 2 0 0,-1 2 0 0,-3 3 256 0,-1 5 176 16,-3 0-208-16,-2 3 80 0,0 5 128 0,-2-1 144 16,-3-1-16-16,-1-1-128 0,0-2 768 0,1-2 32 15,-2 0 16-15,6-2 0 0,7-4-112 0,3-2 0 16,1-2-16-16,5-1 0 0,4 0-432 0,7-2-96 15,3-1-16-15,3-1 0 0,-9-9-144 0,15 4 0 0,3-1 0 16,5-1 0-16,3-3 0 0,2-1 0 0,0-2 0 16,1-3 0-16,1-1 0 0,-1-3 0 0,-3-1-128 0,-1-1 128 15,-1-2 0-15,-1 0 0 0,-5-2 0 0,-1 0 0 16,-2 1 0-16,-3-1 0 0,-1-1 0 0,-5 1 0 16,-2-2 0-16,0-2 0 0,-1-3 0 15,-3 2 128-15,-2-1 0 0,1 2 0 0,-2 0 0 0,1 1 0 16,0 2 32-16,1 1 0 0,1 3 0 0,0 2 0 15,-1 2-160-15,0 2 160 0,1 8-160 0,0 0 160 16,0 0-160-16,0 0 0 0,0 0 0 0,0 0 0 16,0 0 0-16,0 0-144 0,0 0 144 0,0 0-208 15,-3 13 208-15,2 1-176 0,1-1 176 0,1 2-160 16,2 0 160-16,0 2 0 0,1 4 0 0,2 1 128 16,-1 4-128-16,3 0 192 0,1 2-64 0,2 2 0 15,2 2-128-15,3 0 144 0,2 3-144 0,-1-5 160 0,0 1-160 16,0 3 0-16,1 0 144 0,3-3-144 0,2 2 144 15,-3 1-144-15,-1 1 192 0,-1 4-192 0,-1 1 128 0,-2 1-128 16,0-2 0-16,0 0 0 0,-2-3 128 0,-1 0-128 16,-3-4 0-16,-2 1 0 0,-1-4 288 0,-2-1-48 15,-1 1-16-15,-2 3 0 0,-1 0-96 0,-1-1 0 16,-3 2-128-16,-1 1 192 0,0-1-192 0,-2 1 0 16,-3-2 128-16,-2-2-128 0,-1-2 144 0,-2-2-16 15,-1-2 0-15,-1-2 0 0,-2-1-128 0,0-2 128 16,-1 0-128-16,-1-2 128 0,-2-4-128 0,1 0 0 15,-2 0 0-15,1-3 0 0,-2-3 0 0,0-2-192 0,0 0 32 16,1-5 16-16,-2-5-160 0,0-2-16 0,-2-2-16 0,1-2 0 31,-1-6-1584-31,2-4-304 0,0-3-64 0,3-6-11328 0,2-5-2256 0</inkml:trace>
  <inkml:trace contextRef="#ctx0" brushRef="#br0" timeOffset="104496.061">11108 12581 25343 0,'0'0'1120'0,"-8"7"224"0,0-2-1072 0,2 2-272 0,-2-1 0 0,8-6 0 16,0 0 1888-16,-2 12 320 0,2-12 64 0,4 16 16 16,3 2-1328-16,3-1-272 0,2 2-48 0,4 1-16 15,2 1-112-15,3 2-32 0,1 1 0 0,3 0 0 16,-1 3 224-16,4 0 64 0,0 3 0 0,4 0 0 15,-1 2-400-15,2 2-80 0,-1 2-16 0,2 4 0 16,0 3-272-16,-3 1 160 0,-6 3-160 0,-3 3 128 16,-5 5 48-16,-4-5 0 0,-4 3 0 0,-2-4 0 15,-2-2 176-15,-2 3 32 0,-6-1 16 0,2 1 0 16,1 1 240-16,-1-3 32 0,-2-1 16 0,2-7 0 16,-2-1-160-16,2-2-16 0,1-3-16 0,-2-3 0 15,2-4-288-15,-1-1-48 0,0-1-16 0,-1-3 0 0,1 0-144 16,-3-1 128-16,-2-2-128 0,-1-1 128 0,3-4-128 0,-2 2 0 15,-5-2 0-15,0-2 128 16,-4-2-464-16,1-1-112 0,-3-3 0 0,-1-5-16 16,-3-4-2304-16,0-3-464 0,-1-1-96 0</inkml:trace>
  <inkml:trace contextRef="#ctx0" brushRef="#br0" timeOffset="106297.389">12396 13374 28559 0,'0'0'2544'0,"0"0"-2032"16,0 0-512-16,0 0 0 0,-9 3 2688 0,9-3 432 15,-8 9 80-15,8-9 32 0,-7 8-2560 0,7-8-512 16,-2 10-160-16,2-10 0 0,0 0 144 0,0 0-144 0,4 12 160 0,1-4-160 16,-5-8 304-16,13 6-48 0,1 1 0 0,2-2 0 15,2-4 272-15,3 1 48 0,4-2 16 0,3 0 0 16,5-2-208-16,1 2-32 0,0-2-16 0,1-1 0 15,0 0-208-15,-1 2-128 0,-1 1 128 0,-3 0-128 16,-3 0 0-16,-2 0-192 0,-3 0 32 0,-1 0 0 31,-2 0-1376-31,0 0-288 0,-5 0-48 0,-1 0-16 0,-3-3-864 16,2 6-192-16,0-3-16 0,-2 1-16 16,-10-1 848-16,13-1 160 0,2-2 48 0,-2 2-4928 0,-2 0-992 0</inkml:trace>
  <inkml:trace contextRef="#ctx0" brushRef="#br0" timeOffset="106662.401">12457 13750 19343 0,'0'0'1728'0,"-4"9"-1392"0,-2-3-336 0,6-6 0 15,-7 7 4304-15,2 1 800 0,0 1 144 0,5-9 48 16,-6 10-3872-16,3-2-768 0,3-8-144 0,0 0-48 15,0 0 432-15,0 0 96 0,9 9 16 0,4-4 0 16,1-1-160-16,6-6-16 0,4-2-16 0,5 0 0 16,5-4-48-16,5 0-16 0,4-1 0 0,1 1 0 15,1 3-496-15,-1-2-80 0,-1 0-32 0,0-1 0 32,1-1-832-32,2 2-160 0,0 2-48 0,3 0-13344 0,3-2-2672 0</inkml:trace>
  <inkml:trace contextRef="#ctx0" brushRef="#br1" timeOffset="127874.789">1557 10928 31103 0,'14'2'1376'0,"-2"0"288"0,2 1-1344 0,6 1-320 16,4 1 0-16,2 0 0 0,2-1 320 0,6 3-16 15,6-2 0-15,3-1 0 0,0-2-48 0,2 0 0 16,3-1 0-16,0 0 0 0,0 2-256 0,0-3 0 16,2-3 128-16,5 3-128 0,3 3 0 0,4-3 0 15,2 0 0-15,-2 0 0 0,-1 4 0 0,-1 0 0 16,-4 0 128-16,6 1-128 0,4 1 0 0,1 1 160 16,-3 1-160-16,1-3 128 0,0-1 16 0,0 0 0 15,2 0 0-15,2 0 0 0,1-2 32 0,7-1 0 16,5-1 0-16,-1-1 0 0,-5-3-176 0,2 2 160 0,4-1-160 15,5-1 160-15,5-4-32 0,-2 4-128 16,-2-2 192-16,1 1-64 0,1-1 32 0,5 3 0 0,4 0 0 0,-2 2 0 16,-5-1-160-16,1 1 128 0,1 0-128 0,2 1 128 15,6-3-128-15,-4 2 0 0,-5 1 144 0,5 1-144 16,6 2 208-16,-1-3-16 0,-2-4-16 0,-1 1 0 16,-2 2 48-16,6-2 16 0,8-1 0 0,-3-1 0 15,-5-1-112-15,2 0-128 0,2 1 176 0,4 0-176 16,1 0 144-16,-1 1-144 0,-1-3 0 0,1 2 144 15,3 1-144-15,-5 0 0 0,-5 0 0 0,5 0 0 16,2 2 0-16,-1-2 0 0,-3 1 0 0,1 1 128 16,-2-1 32-16,4 2 0 0,4 1 0 0,-4-3 0 15,-4 2 80-15,5-2 16 0,5-1 0 0,-2 1 0 16,-4-3-16-16,1 1 0 0,1 0 0 0,3-2 0 16,-1-2 80-16,-3 1 0 0,-4 1 16 0,6 1 0 0,2 0-112 15,-4 1-32-15,-7-2 0 0,5 2 0 0,2 0-64 0,-1 1 0 16,0 1-128-16,-1 2 192 0,-1-2-192 0,3 2 0 15,4 0 0-15,-5 1 0 0,-7 0 0 0,4 0 0 16,4-2 0-16,-1 4 0 0,-1-2 0 0,0 0 0 16,-1-2 0-16,0-2 0 0,2-1 0 0,-3 1 0 15,-6-1 0-15,5 0 0 0,6-2 0 0,-1 2 0 16,-1 0 0-16,1 0 0 0,-1 1 0 0,1-1 128 16,3 3-128-16,-2 1 0 0,-2-2 0 0,5 2 0 15,5 1 128-15,-2 1-128 0,-6 2 0 0,3-3 128 16,3-3-128-16,-2 3 0 0,-1 3 128 0,-1-2-128 15,2-3 0-15,2 0 0 0,2 4 0 0,-3-2 0 16,-6-3 0-16,4 0 0 0,2 2 192 0,-1-1-64 16,-5-4-128-16,2 1 192 0,6 1-192 0,-2 2 0 0,-4 0-144 0,1 0 144 15,2-2 0-15,1 1 256 0,-1 3-16 16,-1 0-16-16,-2-2 0 0,4 2 0 0,7 1 0 0,-3 3 0 16,-5-4-32-16,3 1-16 0,2-1 0 0,-2 1 0 15,-4 3-176-15,3-4 0 0,2 0 0 0,1 0 0 16,-4 3 160-16,1-3-160 0,-1-3 192 0,1 3-192 15,-2 2 0-15,1-2 0 0,-2-2 0 0,0 2 0 16,1-2 0-16,-5 2 0 0,-5 2 0 0,7-2 0 16,-1-4 0-16,-1 3 0 0,-1 1 0 0,-2 0 0 15,0-4 0-15,4 2 0 0,6-2 0 0,-5-2 0 16,-7 3 0-16,3-3 128 0,3 1-128 0,-2 1 160 16,-4 2-32-16,0-4-128 0,0-1 192 0,5 0-64 15,0 3-128-15,-2-1 192 0,-6-3-192 0,3 0 192 16,2 0-192-16,-2 2 0 0,-4 1 0 0,4-3 0 15,0-4 0-15,1 0 0 0,0 1 0 0,-3 2 0 0,-5 1 0 16,4-1 0-16,5-3 0 0,-2 0 0 0,-2 0 0 0,-3 1 0 16,-3 0 0-16,4-1 0 0,4 1 0 0,-6-1 0 15,-4 0 0-15,3 2 128 0,2-1-128 0,0 2 0 16,-1 0 144-16,0 1-144 0,-3 1 0 0,5 0 128 16,5 2-128-16,-4 0 0 0,-6 1 0 0,-2 0 0 15,1 1 0-15,2-2 0 0,3 2 0 0,-5 1 0 16,-3 0 0-16,-3 0 0 0,-1-1 0 0,4-1 0 15,5 2 0-15,-2-4 0 0,-5 3 0 0,2-1 0 16,4-4 0-16,-1 3 0 0,-1 1 0 0,-2-2 0 16,-2-1 0-16,5 1 0 0,3 0 0 0,2 1 0 15,-3 0 0-15,-1-1 0 0,0 0 0 0,3 3 0 0,6-1 0 16,0 3 0-16,-4 1 0 0,1 0 0 0,1 0 0 0,2 1 0 16,1 3 0-16,-4-1 0 0,-3 1 0 15,4 0 0-15,7-2 0 0,-1 2 0 0,-5 1 0 16,-2-2 0-16,-2 0 0 0,3-1 0 0,6 2 0 0,-5 0 0 15,-6 1 0-15,4-4 0 0,3 1 0 0,1 0 0 16,1 1 0-16,-1 0 0 0,-1-3 0 0,8 2 0 16,3 2 0-16,-2 0 0 0,-5-1 0 0,5 1-128 15,7-1-48-15,-6 3 0 0,-6-1 0 0,5 0 0 16,9 0-32-16,-5 1-16 0,-5-3 0 0,-2 3 0 16,-1-4 48-16,3 3 16 0,2 1 0 0,-6-1 0 15,-5-1 32-15,2 0 0 0,4-2 0 0,-5 2 0 0,-8 0-48 16,-1 0 0-16,-2 0 0 0,2 1 0 15,4-1-64-15,-7 0-16 0,-7-1 0 0,1 1 0 16,0-1-240-16,-38 0-48 0,9 1-16 0,5 1 0 16,3-3-368-16,2 3-80 0,4 1-16 0,521 33 1024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8:19:06.0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5882 13413 10127 0,'0'0'448'0,"0"0"96"0,0 0-544 0,0 0 0 0,0 0 0 0,0 0 0 15,8 7 3488-15,-8-7 592 0,0 0 112 0,0 0 32 16,11 4-2720-16,-11-4-544 0,0 0-96 0,10 4-32 16,-10-4-368-16,10 6-80 0,-10-6 0 0,0 0-16 0,8 4-112 0,-8-4-32 15,8 5 0-15,-8-5 0 0,0 0 400 0,7 8 80 16,-2 0 0-16,-5-8 16 0,0 0 96 0,8 8 16 16,0-2 0-16,-8-6 0 0,9 5-224 0,0 1-32 15,0 0-16-15,-1-1 0 0,-8-5 32 0,11 6 16 16,1-4 0-16,1 1 0 0,0-2-80 0,3-1-16 15,-2-1 0-15,1 1 0 0,0 1-192 0,2-2-32 16,1-2-16-16,2 2 0 0,-2 0-80 0,0-1-32 16,-1 2 0-16,2 0 0 0,-1 0-160 0,-1 2 0 15,-3-1 0-15,-1 1 0 0,-1 0 0 0,0 0 0 16,1 4 0-16,-2-4 0 0,-1 2 0 0,-1-1 0 16,-9-3 0-16,11 4 0 0,-11-4 0 0,14 1 0 15,-4 2 0-15,-10-3 0 0,10 1 0 0,-10-1 0 16,11 0 0-16,-11 0 0 0,13-1 192 0,-3-1-64 15,-10 2 0-15,11-2 0 0,-11 2 48 0,10-3 0 0,-10 3 0 16,0 0 0-16,11-1-176 0,-11 1 0 0,0 0 0 16,0 0 128-16,0 0-128 0,0 0 0 0,0 0 0 0,0 0 0 15,0 0 0-15,0 0 0 0,0 0 0 0,0 0 0 16,0 0 0-16,0 0 0 0,0 0 0 0,0 0 128 16,-2 10-128-16,2-10 0 0,0 0 144 0,-1 9-144 15,1-9 0-15,0 0 144 0,-8 8-144 0,8-8 0 16,-8 7 128-16,-1-3-128 0,9-4 0 0,-10 6 0 15,-2 1 0-15,2 0 0 0,-2 1 0 0,0 3 0 16,-1-4 0-16,-1 4 0 0,-1 1 0 0,1 1 0 16,-3-2 0-16,1 2 0 0,1-1-160 0,-2 0 160 15,0 1 0-15,0-1 0 0,-1-3 0 0,-1-1 0 16,4-1 0-16,-1 1 0 0,-1-1 0 0,2 3 0 0,0-1 0 0,0 2 0 16,-2-5 0-16,2 2 0 0,1 0 0 0,1 0 0 15,0 0 0-15,-1 1 0 0,-1-3 0 0,2 1 0 16,3-3 0-16,-1 2 0 0,1-5 0 0,2 3 0 15,8-4 0-15,-9 8 0 0,0-4 0 0,9-4 0 16,-9 7 0-16,0-2 0 0,-1-1 0 0,3 1 0 16,-1 0 0-16,1 2 0 0,7-7 0 0,-9 8 0 15,1-3 0-15,8-5 0 0,0 0 0 0,-7 6 0 16,0 0 0-16,7-6 0 0,-7 9 0 0,1-3 0 16,6-6 0-16,-8 5 0 0,2 1 0 0,6-6 0 15,0 0 0-15,0 0 0 0,-7 6 0 0,7-6 0 16,0 0 0-16,0 0 0 0,-5 9 0 0,5-9 0 15,0 0 0-15,0 0 0 0,0 0 0 0,0 0 0 16,-4 8 0-16,4-8 0 0,0 0 0 0,0 0 0 16,0 0 0-16,0 0 0 0,3 9 0 0,-3-9 0 0,0 0 192 0,0 0-64 15,2 9 0-15,-2-9 0 0,0 0 0 0,5 8 0 16,-5-8-128-16,0 0 0 0,0 0 0 0,0 0 0 16,8 11 0-16,-1-4 128 0,-7-7-128 0,0 0 128 15,0 0 64-15,10 6 16 0,-10-6 0 0,0 0 0 16,12 0 160-16,-12 0 16 0,13 2 16 0,-3 1 0 15,-10-3-160-15,13 1-48 0,-2-1 0 0,2 1 0 16,0 3-192-16,0-2 128 0,-1 0-128 0,2 2 0 16,2 1 0-16,-1 1 0 0,1-1 0 0,0 1 0 15,-1-3 0-15,1 2 0 0,2 2 0 0,-4-2 0 16,-2 0 0-16,1 0 128 0,3-3-128 0,1 0 0 16,0 1 256-16,0-2 16 0,-2 0 0 0,4-1 0 0,0-2 112 15,-1-1 0-15,1 1 16 0,-1 0 0 0,0 2-208 16,-2-2-64-16,-2-1 0 0,2 3 0 0,-2 0-128 0,-1 3 0 15,-2 1 0-15,-11-4 0 0,10 5 0 16,-10-5 0-16,9 6 0 0,-9-6 0 0,5 8-192 0,-5-8 0 16,4 11-16-16,-4-11 0 15,-1 13-416-15,0-2-80 0,1 1 0 16,-3 0-16-16,-1 1-1472 0,0-1-304 0,2-1-48 0,2-11-10384 16,-4 11-2096-16</inkml:trace>
  <inkml:trace contextRef="#ctx0" brushRef="#br0" timeOffset="4413.553">7571 13580 3679 0,'0'0'320'0,"0"0"-320"16,0 0 0-16,0 0 0 0,0 0 3136 0,0 0 576 15,0 0 96-15,0 0 32 0,0 0-2256 0,0 0-448 16,0 0-96-16,-7 8-16 0,1-3-624 0,6-5-128 15,0 0-16-15,0 0-16 0,-9 7-32 0,9-7 0 16,-7 6 0-16,7-6 0 0,0 0 256 0,0 0 48 16,-8 3 16-16,8-3 0 0,0 0 16 0,0 0 0 15,0 0 0-15,0 0 0 0,0 0 240 0,0 0 48 16,0 0 16-16,0 0 0 0,0 0-16 0,0 0-16 16,0 0 0-16,0 0 0 0,0 0 160 0,0 0 48 15,0 0 0-15,0 0 0 0,0 0-208 0,0 0-48 0,0 0 0 0,0 0 0 16,0 0-256-16,0 0-48 0,0 0-16 0,9 2 0 15,-9-2-64-15,12-1 0 0,-2 1-16 0,2 0 0 16,-1 0-128-16,0 1-32 0,1 2 0 0,5-2 0 16,1-1-48-16,2 2-16 0,1-2 0 15,2 0 0-15,2 1-16 0,-2 0-128 0,1 1 192 0,1-2-64 16,1 0 96-16,2 0 16 0,1-2 0 0,0 1 0 16,-3-2 96-16,0 1 32 0,0-1 0 0,0 0 0 15,-1 2-48-15,0-3 0 0,-1 3 0 0,0 0 0 16,-2-2-80-16,1 2-32 0,2-1 0 0,-1 1 0 15,-2 1-80-15,-3 0-128 0,-2 0 176 0,0 0-176 16,0-4 144-16,-2 4-144 0,-2 2 0 0,-2 0 144 16,-1-2-144-16,-10 0 192 0,10 0-192 0,-10 0 192 0,10 0-192 0,-10 0 0 15,0 0 0-15,10 3-176 0,-10-3 176 0,0 0 0 16,9 4 0-16,-9-4 0 0,0 0 0 0,0 0 0 16,0 0 0-16,0 0 0 0,0 0 0 0,0 0 0 15,0 0 0-15,0 0 128 0,0 0-128 0,0 0 0 16,0 0 0-16,-6 13 128 0,1-2-128 0,0 1 0 15,-3-5 128-15,0-1-128 0,-2-1 0 0,-3 3 0 16,-3 0 0-16,2 1 0 0,1 2 0 0,0-1 0 16,-2-3 0-16,2 2 0 0,0-3 0 0,0 3 0 15,0-1 0-15,2-1 0 0,-1-1 0 0,0 1 0 16,2 1 0-16,-1-1 0 0,0-1 0 0,-1 0 0 16,-1 3 0-16,0-2 0 0,-2 2 0 0,1 0 0 0,0 0 0 15,-2 0 0-15,0 0 0 0,1 0 0 0,-1-1 0 16,2 0 0-16,-2 1 0 0,2-2 0 0,-1-1 0 15,1 1 0-15,1-1 0 0,1 0 0 0,3-1 0 0,0-1 0 16,0 0 0-16,1 0 0 0,8-4 0 0,-9 5 0 16,1-1 0-16,8-4 0 0,0 0 0 0,-9 9 0 15,0-3 0-15,1 1 0 0,8-7 0 0,-6 6 0 16,2 2 0-16,-4 1 0 0,-3-2 0 0,2 1 0 16,0 2 0-16,1-1-128 0,2 0 128 0,-1-1 0 15,1 4-144-15,-5-2 144 0,-2-2-160 0,3 0 160 16,2 1 0-16,0-1 0 0,-1-3-128 0,3 0 128 15,-1 2 0-15,7-7 0 0,0 0 0 0,-9 8 0 16,1-3 0-16,8-5 0 0,0 0 0 0,0 0 0 16,-5 9 0-16,5-9 0 0,0 0 0 0,0 0 0 15,0 0 0-15,0 0 0 0,0 0 0 0,0 0 0 0,0 0 0 0,0 0 0 16,0 0 0-16,-5 9 0 0,5-9 0 0,-5 9 0 16,5-9 0-16,0 0 0 0,0 0 0 0,-8 9 0 15,0 0 0-15,8-9 0 0,-9 4 0 0,9-4 0 16,0 0 0-16,0 0 0 0,-7 6 0 0,7-6 0 15,0 0 128-15,0 0-128 0,0 0 128 0,0 0-128 16,0 0 192-16,0 0-192 0,0 0 176 0,0 0-176 16,0 0 160-16,0 0-160 0,0 0 160 0,11 2-160 15,-1 1 160-15,2-2-160 0,1 2 144 0,3-1-144 16,-1 1 128-16,3 1-128 0,3-3 0 0,0 2 128 16,1-2-128-16,2 0 0 0,2-1 192 0,0 2-32 15,0-1-16-15,1 0 0 0,-1-1 32 0,0 0 0 16,-1 0 0-16,-1 2 0 0,-1-1 0 0,1 1 0 15,-2 1 0-15,-1 0 0 0,-2-1-176 0,-1 0 0 16,1 0 0-16,-2 1 128 0,-2-2-128 0,0 2 0 0,-4-1 0 16,2 1 0-16,0-2 0 0,-1 2 0 0,0 2 0 15,-3-1 0-15,-9-4 0 0,14-1 0 0,1-2-144 16,-1 2 144-16,0-1-336 0,2 0 32 0,0-2 16 16,1 1 0-1,0 3-416-15,1-2-64 0,0-2-32 0,0 0 0 16,-1 1-2032-16,2-3-416 0,-1 2-80 0</inkml:trace>
  <inkml:trace contextRef="#ctx0" brushRef="#br0" timeOffset="9926.434">9958 13224 7359 0,'0'0'656'0,"10"-4"-528"16,1-1-128-16,0 1 0 0,-1 2 2944 0,0-4 576 15,-1 0 96-15,1-1 32 0,1 2-1552 0,-2 1-304 16,-9 4-64-16,9-2-16 0,0-1-608 0,-9 3-112 16,0 0-32-16,0 0 0 0,0 0-64 0,0 0-32 0,0 0 0 15,0 0 0-15,0 0-112 0,0 0-32 0,0 0 0 16,0 0 0-16,-6 8-128 0,6-8-16 0,-8 8-16 0,-1 2 0 15,-2-1-208-15,0 2-32 0,-1-1-16 0,0 3 0 16,0 4-128-16,1 3-32 0,-2-3 0 0,-3 3 0 16,-1 1 48-16,0 1 16 0,2 3 0 0,-1 3 0 15,2 2-48-15,-3 2-16 0,-2-1 0 0,2 3 0 16,2 1-144-16,-1 3 0 0,0 3 0 0,2 2 128 16,1 0-128-16,1 0 0 0,2 1 0 0,2-5 0 15,0-2 0-15,2-5 0 0,2 1 0 0,-1 2 0 16,-2 0 272-16,1-1-16 0,0 1-16 0,1 7 0 15,0 2-112-15,0-1-128 0,1-3 176 0,3-3-176 16,1 0 0-16,1-5 0 0,0 0 0 0,3-1 0 16,1-1 192-16,2-1-64 0,-2-3 0 0,5 1-128 15,1 2 208-15,-1-2-64 0,2 1-16 0,1 2 0 0,0-2-128 16,1 1-176-16,2 0 48 0,1-5 0 16,1-1-304-16,1-3-48 0,-1 1-16 0,0-1 0 15,-1-3-1168 1,1-2-224-16,0 0-48 0,-1-2-16 0,-4-4-512 0,-1-3-96 0,-1 0-32 0,-11-6 0 15</inkml:trace>
  <inkml:trace contextRef="#ctx0" brushRef="#br0" timeOffset="10325.954">10169 13785 27647 0,'0'0'2448'0,"0"0"-1952"0,0 0-496 0,-1 14 0 16,1-1 2048-16,1 0 304 0,-1 0 64 0,1-1 16 16,1 2-1792-16,-1 3-336 0,0-2-80 0,-1 2-16 15,0-2-80-15,-1 5 0 0,0-1-128 0,-2 1 192 16,0-1 128-16,-1 2 0 0,1 1 16 0,0 3 0 0,-2 3-112 16,0-1-32-16,-1 0 0 0,2-1 0 0,2 2-192 0,-1-2 128 15,1-1-128-15,0-2 0 0,2 2 0 0,2-8 0 16,-1-3 0-16,3-1 0 15,0-2-336-15,1-4-64 0,-5-7-16 0,0 0 0 16,0 0-1824-16,13 4-352 0,-1-6-80 16</inkml:trace>
  <inkml:trace contextRef="#ctx0" brushRef="#br0" timeOffset="10641.814">10569 14052 15663 0,'0'0'1392'0,"0"0"-1120"0,0 0-272 0,0 0 0 15,0 0 5808-15,0 0 1104 0,0 0 208 0,0 0 48 16,0 0-5696-16,0 0-1136 0,0 0-336 0,0 0 144 16,11 0-144-16,-11 0 0 0,11-1 0 0,0-1 0 15,-1 0 0-15,1-1 0 0,0 1 0 0,2 0 0 16,0-2 0-16,2 3 0 0,0-3 0 0,2 2 0 15,2-2 0-15,2 0 160 0,1 0 16 0,4-1 0 16,1-3 48-16,3 1 16 0,1-3 0 0,2 2 0 16,0 0-240-16,-2 0 0 0,-4 1 0 0,1 1 0 15,-1 1 0-15,-2 1-208 0,-6-5 16 0,0 4 0 16,-4 1-576-16,-2 1-96 16,-13 3-32-16,11-1 0 0,-11 1-2400 0,0 0-480 15,10 3-112-15,-10-3-16 0</inkml:trace>
  <inkml:trace contextRef="#ctx0" brushRef="#br0" timeOffset="11249.299">11462 13765 23951 0,'0'0'2128'0,"0"0"-1696"0,0 0-432 0,0 0 0 16,0 0 4160-16,13 0 768 0,2-4 128 0,-1 3 48 15,3 0-4128-15,-3 1-816 0,1-5-160 0,0 1 0 16,1 0 0-16,1 0 0 0,-1 0 0 0,2-1 0 15,1-1 384-15,1 1-16 0,-2 0-16 0,0 1 0 16,1 1 32-16,-1 2 16 0,0 1 0 0,-1-2 0 16,-1-2-240-16,-1 2-160 0,0 2 192 0,-2 2-192 15,-2-2 160-15,0 1-160 0,-11-1 128 0,12 1-128 16,-12-1 0-16,0 0 128 0,0 0-128 0,9 7 0 16,-9-7 0-16,0 0 0 0,2 13 0 0,-3-1 0 0,-3 1-144 0,-2-2-16 15,-5 0 0-15,-2 2 0 0,-1 4-16 0,-3 0 0 16,-1-2 0-16,-3 4 0 0,-1-1-16 15,-2 0 0-15,-1 0 0 0,-2 2 0 0,-4 3-64 16,1-2 0-16,1 0-16 0,2 0 0 0,1 0-64 16,3-2-16-16,6-2 0 0,4-1 0 0,3-2 352 15,2-1 0-15,4-6 0 0,4 3 0 0,3 3 128 0,1-2 80 16,0-3 32-16,4 2 0 0,3 0 80 0,2 2 0 16,2-3 16-16,3 2 0 0,1 0 16 0,5 2 0 15,-2-3 0-15,3 1 0 0,0 2-160 0,-2-1-16 16,-1 1-16-16,2-1 0 0,-1-3-160 0,-1 0 0 15,-1 0 0-15,-1-2 128 0,-5-2-128 0,0 0 0 16,-1 0 0-16,-2-1 0 16,-12-4-1600-16,10 4-336 0,-10-4-80 0,0 0-16 15,0 0-1552-15,0 0-304 0</inkml:trace>
  <inkml:trace contextRef="#ctx0" brushRef="#br0" timeOffset="11761.107">11877 13149 25103 0,'0'0'1104'0,"0"0"240"0,0 0-1072 15,0 0-272-15,-5-7 0 0,5 7 0 0,0 0 704 0,0 0 96 16,0 0 16-16,5-6 0 0,-5 6-304 0,0 0-48 16,12-7-16-16,-2 2 0 0,-2 0 704 0,2 2 144 15,2 2 32-15,1 1 0 0,0 0-112 0,3 4-32 16,3 0 0-16,2-1 0 0,1 7-544 0,0 0-128 15,1 3 0-15,1 1-16 0,4 6-304 0,-1 2-64 16,-1 3-128-16,0 4 192 0,-1 4-192 16,-1 1 0-16,-4 0 0 0,0 0 0 0,-2-1 176 15,0 1-176-15,1 3 192 0,-2-1-192 0,0-3 400 0,0 7-16 16,0 3-16-16,-1 1 0 0,0-1-160 0,0 0-16 0,-1-1-16 0,0 1 0 16,-4-3-176-16,3 6 0 15,-3-4 0-15,0 1 0 0,-2-3 0 0,0 7 0 0,0 4 0 16,0 1 0-16,-2-3-128 0,-5-3-64 0,-4-4-16 0,-2-3 0 15,0-5 208-15,-1-4-192 0,-2-2 192 0,-2-1-192 16,-4-4 192-16,-1 0 0 0,-1-4 0 0,-2 0 0 16,-4-3-256-16,-2-3 0 0,-2 0 0 0,-1-5 0 15,-3-3-528 1,1-2-112-16,-2-3-32 0,-1-3 0 0,-5-2-1760 0,-3-2-368 16,-5-1-64-16</inkml:trace>
  <inkml:trace contextRef="#ctx0" brushRef="#br0" timeOffset="12340.853">8907 13913 7359 0,'0'0'656'0,"0"0"-528"0,0 0-128 0,0 0 0 0,0 0 6144 0,0 0 1216 16,0 0 224-16,0 0 48 0,0 0-4992 0,0 0-992 16,0 0-208-16,0 0-32 0,0 0-112 0,0 0-16 15,0 0 0-15,0 0 0 0,0 0-560 0,5-8-112 16,-2 0-32-16,-3 8 0 0,0 0-448 0,0 0-128 15,0 0 0-15,0 0 0 16,0 0-480-16,0 0-160 0,0 0-48 0,0 0 0 16,0 0-1872-16,0 0-384 0,-5 10-80 0,-2 1-13568 0</inkml:trace>
  <inkml:trace contextRef="#ctx0" brushRef="#br0" timeOffset="12964.954">6929 13872 7359 0,'0'0'320'0,"0"0"80"0,0 0-400 0,0 0 0 0,0 0 0 0,0 0 0 15,0 0 6384-15,0 0 1184 0,0 0 240 0,0 0 64 16,0 0-5296-16,0 0-1040 0,0 0-224 0,0 0-32 16,0 0-96-16,0 0-16 0,0 0 0 0,0 0 0 15,0 0-384-15,0 0-80 0,0 0 0 0,0 0-16 16,0 0-304-16,0 0-48 0,0 0-16 0,0 0 0 15,0 0-320-15,0 0 0 0,0 0 0 0,0 0 0 16,0 0-512-16,0 0-192 16,0 0-16-16,2 9-16 0,-2-9-2224 0,1 8-448 0,-1-8-96 0</inkml:trace>
  <inkml:trace contextRef="#ctx0" brushRef="#br0" timeOffset="40705.967">6000 15855 5519 0,'0'0'496'0,"0"0"-496"0,-3-12 0 0,2 2 0 16,1 10 3792-16,0 0 672 0,0 0 128 0,0 0 16 16,0 0-2656-16,0 0-544 0,0 0-96 0,0 0-32 15,0 0-64-15,8-5-32 0,-8 5 0 0,0 0 0 16,11-4 32-16,0 1 0 0,-11 3 0 0,10-4 0 16,-10 4-160-16,11-1-32 0,-1 0 0 0,-10 1 0 0,12 0-192 15,-12 0-32-15,0 0-16 0,8 10 0 0,-2 3-528 0,-1 1-96 16,-2 3-32-16,-4 4 0 0,-3 7-128 0,-1 0 0 15,-5 2 144-15,0 3-144 0,-4 2 128 0,1 0-128 16,-2 1 128-16,0 1-128 0,-2 0 192 0,0 2-48 16,1-3 0-16,2 7 0 0,1 2 48 0,1-2 16 15,-1-4 0-15,2 1 0 0,1-3-64 0,1-2-16 16,1-2 0-16,3-2 0 0,0-1-128 0,1-1 128 16,1 1-128-16,1-6 128 0,-1 1-128 0,0 0 0 15,1-3 0-15,0 0 128 0,2-2-128 0,0 1 0 16,-1-3 144-16,2 0-144 0,-2 0 0 0,1-3-256 15,-1-4 32-15,-2 0 16 16,3-11-560-16,-4 12-96 0,2-6-32 0,2-6 0 16,0 0-2768-16,0 0-560 0,0 0-128 0</inkml:trace>
  <inkml:trace contextRef="#ctx0" brushRef="#br0" timeOffset="41391.619">6457 16486 11231 0,'22'-12'496'0,"-5"5"96"0,3-6-464 0,0 1-128 0,-2 0 0 0,0 2 0 16,-1 0 720-16,-1 0 128 0,-1 0 32 0,0 0 0 16,-1 4 656-16,-1 1 128 0,0-2 16 0,-1 2 16 15,-3 1 32-15,-1 2 16 0,-8 2 0 0,10-7 0 0,-2 2-368 16,-8 5-80-16,0 0-16 0,0 0 0 15,8-4-208-15,-8 4-48 0,0 0-16 0,0 0 0 0,0 0-320 0,0 0-64 16,0 0-16-16,0 0 0 0,0 0-48 0,0 0-16 16,-12-4 0-16,2 1 0 0,10 3-192 0,-12-2-32 15,0 0-16-15,-1 2 0 0,-4 3-304 0,2 1 160 16,-2 2-160-16,0 2 128 0,-3 5-128 0,1 4 0 16,-1 3 0-16,2-1 0 0,-1 1 0 0,4 0 0 15,0-1 0-15,2 1 0 0,-1-2 0 0,4 0 128 16,2-1 32-16,3-3 0 0,1 2-160 0,1-3 128 15,-1 0-128-15,3 0 128 0,1-1-128 0,1 1 0 16,-1-1 0-16,3 1 0 0,-1 0 0 0,1 1 0 0,-2-3 0 16,2 0 0-16,1 1 0 0,1-2 0 0,0 0 0 15,0-3 0-15,-5-7 0 0,10 9 0 16,0 1 0-16,-1-4 0 0,-9-6 0 0,12 3 0 0,1 1 0 16,-1-4 0-16,-2 0 0 0,2-3 0 0,2-1 0 0,-1 0 128 15,-1-1 16-15,0-2 0 0,-2 1 0 0,-1-2 0 16,-1 2 64-16,-1-4 16 0,-2 1 0 0,1 0 0 15,2 0-224-15,-4 0 144 0,-3-1-144 0,1-1 128 16,-2 1-128-16,1 1 128 0,2-4-128 0,-3 2 128 16,-2-1-128-16,2 1 128 0,3-2-128 0,-3 0 128 15,-3 0-128-15,5-1 192 0,1 1-192 0,-3 3 192 16,-3-4-32-16,-1 2 0 0,0-1 0 0,0 1 0 16,0 0 16-16,0 2 0 0,1-3 0 0,1 3 0 15,0-2 64-15,0-1 16 0,-3-2 0 0,-1 1 0 16,3 0-128-16,-3 1 0 0,0 1-128 0,1-4 192 0,-1 5-192 15,2 1-128-15,1 0 128 0,-3 4-208 0,0-1 208 16,1 2-192-16,5 5 192 0,-7-5-192 0,1 2-112 0,6 3-16 16,0 0 0-16,-8-4 0 15,-1 1-448-15,9 3-112 0,0 0-16 0,0 0 0 16,-8 0-1856-16,8 0-384 0,0 0-80 0,0 0-11776 16</inkml:trace>
  <inkml:trace contextRef="#ctx0" brushRef="#br0" timeOffset="42312.162">7208 16444 21247 0,'0'0'944'0,"0"0"192"0,0 0-912 0,-2-9-224 0,-2 1 0 0,2-1 0 15,2 9 1232-15,2-10 208 0,-4 1 32 0,2 0 16 16,0-1-592-16,-1 0-128 0,1 10-32 0,0 0 0 16,0 0 96-16,0 0 0 0,-4-10 16 0,4 10 0 15,0 0-272-15,0 0-48 0,0 0-16 0,0 0 0 16,-5-9 16-16,5 9 0 0,-5-7 0 0,0 2 0 15,-2 0-208-15,7 5-64 0,-8-6 0 0,8 6 0 16,-8-6-32-16,2 2-16 0,6 4 0 0,-9-3 0 0,1 2 144 0,8 1 32 16,-8 0 0-16,8 0 0 0,-9 5-240 15,1 3-144-15,-1 0 192 0,0 5-192 16,0 4 0-16,-3 2 0 0,-4 1 0 0,1 1-144 0,-1 0-16 0,0 1 0 16,0 1 0-16,-3 1 0 15,1-3-224-15,1-1-64 0,3 1 0 0,1-2 0 0,0-2 256 16,1-3 64-16,2-2 0 0,3-2 0 0,3-2 128 0,4-8 128 15,-4 10-128-15,4-10 176 0,0 12-176 0,0-12 192 16,1 10-192-16,-1-10 192 0,6 11-192 0,-6-11 160 16,6 8-160-16,-6-8 160 0,9 6 0 0,2-1 0 15,-11-5 0-15,13 4 0 0,-1-1 32 0,1-3 16 16,0-1 0-16,0-1 0 0,-2 0-16 0,1-2-16 16,-1 1 0-16,-1-2 0 0,0 1 80 0,2-2 32 0,1-5 0 15,0 1 0-15,-1-2-96 0,-2-1-32 0,3 0 0 16,-1 0 0-16,0-1-160 0,-2-1 192 0,-3 1-192 15,-1 1 192-15,1-2-64 0,-1 1 0 0,-4 0 0 16,-1 1 0-16,-1 1-128 0,0-1 160 0,0 3-160 0,0-1 160 16,0 11-160-16,1-12 192 0,-1 12-192 0,0-10 192 15,-2 1 48-15,2 9 16 0,0 0 0 0,0 0 0 16,-3-7-256-16,3 7 176 0,0 0-176 0,0 0 160 16,0 0-160-16,0 0 0 0,0 0 0 0,0 0-176 15,0 0 176-15,7 8-160 0,-1 0 160 0,-1 0-160 16,-5-8 160-16,7 13 0 0,-1 0-144 0,1 3 144 15,-1-3 0-15,2 0 0 0,0 4 0 0,0-4 0 16,-3 0 0-16,0 1 0 0,-1 0 0 0,1 2 0 0,1 0 0 16,0-1 0-16,1 0 0 0,-1 0 128 15,1 1-128-15,-2 2 0 0,-2-2 0 0,2 2-176 0,-1 0 176 16,0 3 224-16,-2 0-48 0,2 1-16 0,0 2 0 16,0-1 0-16,1 3 0 0,-1 2 0 0,0 2-160 0,0-2 128 15,-2-4-128-15,0-2 128 0,-2 0-128 0,0 0 128 16,0-1-128-16,-2-1 128 0,0-2 0 0,-1-1 0 15,1 0 0-15,-4-3 0 0,-3 0-128 0,-1 1 192 16,-2-1-192-16,0-1 192 0,1 0-64 0,-5 1 0 16,-2 1 0-16,-2-1 0 0,-1-1-128 0,0 0 0 15,1-2 0-15,-1-2 0 0,1-3 0 0,2-2 0 16,0-2 128-16,1 0-128 0,1 1 0 16,2-2 0-16,-1-2 0 0,1-2 0 0,0-1-192 0,-1 0-32 0,1-1 0 15,0-1 0 1,-1-2-432-16,1-4-96 0,-3 0-16 0,0-1 0 15,0 0-1520-15,2-1-304 0,-1-2-64 0</inkml:trace>
  <inkml:trace contextRef="#ctx0" brushRef="#br0" timeOffset="44033.477">7908 16322 10079 0,'0'0'448'0,"0"0"80"0,0 0-528 0,-9 4 0 0,0 1 0 0,0-1 0 16,9-4 704-16,-9 2 48 0,9-2 0 0,-9 2 0 15,9-2 624-15,0 0 128 0,0 0 32 0,0 0 0 16,-9-2 192-16,9 2 32 0,0 0 16 0,0 0 0 16,0 0-288-16,0 0-48 0,0 0-16 0,0 0 0 15,0 0-304-15,5-10-64 0,-5 10-16 0,8-5 0 16,-8 5-336-16,10-3-80 0,-10 3-16 0,13 3 0 15,-1-1-464-15,0 0-144 0,-2-2 0 0,2 1 0 16,-1 2 320-16,1-1-64 0,1 1 0 0,0-1 0 16,0 0 272-16,0-1 48 0,2 0 16 0,0-1 0 15,1-1 16-15,2 0 0 0,2-1 0 0,-1-1 0 0,1-3-32 16,1 2 0-16,-2 1 0 0,2-1 0 0,1-2-240 0,-2 2-48 16,-2 2-16-16,-1-1 0 0,-1 2-272 0,-3 1 0 15,-13 0 0-15,12 0 0 0,-2 3 0 0,-2 2 0 16,-8-5 0-16,0 0 0 0,8 9-144 0,-8-9 16 15,2 10 0-15,-2-10 0 0,0 0 128 0,0 0 0 16,3 12 0-16,-3-12 0 0,-2 11 0 0,2-11 0 16,-1 7 0-16,1-7 0 0,-5 9 128 0,5-9-128 15,-8 7 128-15,8-7-128 0,-8 8 0 0,-2-2 0 16,-4 1 0-16,2 1 0 0,0-1 0 0,-1 1-192 16,-4 0 192-16,1 0-192 0,2 1 0 0,0 2-16 15,-1-2 0-15,0 1 0 0,-1 0 80 0,-1 0 128 0,3 1-208 16,0 0 80-16,-1-1 128 0,2 1 0 0,1-1 0 15,1 0 0-15,-1 1 0 0,0-1 0 0,-1-1 0 0,1 2 0 16,-1-1 0-16,0 2 0 0,-1-4 0 0,1 1 0 16,1 1 0-16,2 0 0 0,1-4 0 0,2-1 0 15,7-5 0-15,-9 8 0 0,-1-3 0 0,10-5 176 16,-8 7-32-16,8-7 0 0,-8 9 0 0,1-2 0 16,7-7-144-16,-6 7 0 0,6-7 0 0,-5 9 128 15,5-9-128-15,0 0 0 0,0 12 0 0,0-4 0 16,0-8 208-16,0 0-32 0,0 0-16 0,9 8 0 15,-9-8 96-15,13 8 0 0,0-1 16 0,1 0 0 16,2-3 0-16,2 1 0 0,0-2 0 0,2 1 0 16,0-4 0-16,0 0 0 0,3 1 0 0,1-1 0 15,1-1-64-15,-1-2-16 0,-1 0 0 0,0 2 0 16,2-3-192-16,-4 2 0 0,-3-2 0 0,1 1 0 16,-2-1-400-16,-2 2-128 0,-2 0-32 0,-1-2 0 15,-3 0-1152-15,-9 4-224 0,11-3-48 0,0-4-10288 16,2-2-2048-16</inkml:trace>
  <inkml:trace contextRef="#ctx0" brushRef="#br0" timeOffset="44967.189">9560 16274 9215 0,'0'0'816'0,"0"0"-656"0,0 0-160 0,0 0 0 0,0 0 3376 0,0 0 640 16,0 0 128-16,0 0 16 0,0 0-2016 0,9 10-416 16,-1 0-64-16,-3 1-32 0,-2 1-544 0,0 5-96 15,-1 5-32-15,1 2 0 0,-2-1-640 0,2 1-128 16,-2 4-16-16,0 0-16 0,-1 1-160 0,0 0 0 15,-1-3 0-15,2 0 0 0,1 0 0 0,-2 0-176 16,-3-1 48-16,2-3 0 16,1-2-704-16,0 0-128 0,-2-3-16 0,2-1-8416 15,2-2-1680-15</inkml:trace>
  <inkml:trace contextRef="#ctx0" brushRef="#br0" timeOffset="45215.736">9389 16631 21183 0,'0'0'1888'0,"0"0"-1504"0,0 0-384 0,11 0 0 16,-11 0 2912-16,14 0 512 0,0-1 96 0,3-1 32 0,3 0-2048 0,0-2-416 15,-2-3-64-15,1 1-32 0,2-2-304 0,0 1-64 16,-1-1-16-16,0 1 0 0,0-1-416 0,1 1-192 15,-2 2 160-15,5 0-160 16,-3 1-416-16,0 1-176 0,-2 2-48 0,1-2 0 16,-1 3-1632-16,3-1-336 0,2 1-64 0</inkml:trace>
  <inkml:trace contextRef="#ctx0" brushRef="#br0" timeOffset="45909.119">11031 15940 911 0,'0'0'0'0,"0"0"0"16,0 0 0-16,0 0 0 0,0 0 4672 0,0 0 864 16,0 0 160-16,0 0 48 0,0 0-2944 0,0 0-592 0,0 0-112 15,0 0-32-15,0 0-272 0,0 0-48 0,0 0-16 0,0 0 0 16,0 0-320-16,-4 13-64 0,-1-4 0 0,-2 3-16 16,1 1-496-16,-4 2-80 0,0 2-32 0,0 3 0 15,-1 3-336-15,1 0-64 0,-3 4 0 0,0-1-16 16,0 0 16-16,1 3 16 0,4-1 0 0,-1 1 0 15,0 1 112-15,0 4 0 0,0 0 16 0,1 1 0 16,1 0-272-16,1 1-64 0,0-3-128 0,0 0 192 16,-2 1-192-16,0-2-128 0,1-2 128 0,0 0-208 15,2 0-1264 1,1-1-240-16,1-5-48 0,1-4-16 0,-1-4-976 16,3-3-208-16,3-4-48 0,-3-9-11840 0</inkml:trace>
  <inkml:trace contextRef="#ctx0" brushRef="#br0" timeOffset="46607.433">11492 16332 26783 0,'0'0'1184'0,"0"0"240"0,-8-2-1136 0,1-1-288 0,-3 0 0 0,3 1 0 0,-2-1 640 0,-1 2 80 16,0 0 16-16,-2 1 0 0,1 1-560 0,-3 3-176 15,0 1 0-15,0 2 0 0,-2 0 192 0,1 5-64 16,-4 1 0-16,2 1-128 0,2 1 448 0,-1 0 0 16,0-1-16-16,1-1 0 0,2 4 112 0,0-2 32 15,1 2 0-15,0 1 0 0,0 1-96 0,2-1-16 16,-2-1 0-16,4 1 0 0,3 0 64 0,1 1 16 16,2 0 0-16,2-2 0 0,2-1-176 0,4-1-48 15,0-2 0-15,2 0 0 0,2-2-320 0,2-2 0 16,0-3 0-16,1 0 128 0,1-2-128 0,4-3 0 15,2-1 0-15,1-1 0 0,1-6 0 0,3 1 0 16,1-7 0-16,0 2 128 0,0-2-128 0,1-4 192 16,-2 0-64-16,-1 0 0 0,-2 2-128 0,-3-4 192 0,-3 4-64 15,-3-1 0-15,-3-2-128 0,-3 1 192 16,-4 0-64-16,-5 0 0 0,-2 0 96 0,-1 0 32 0,-1 0 0 16,-2 1 0-16,-3 3 160 0,1 0 32 0,0 2 16 0,0-1 0 15,-3 1-96-15,2 2-32 0,-1 3 0 0,1 1 0 16,2 1-176-16,0 0-32 0,-3 0-128 0,3 1 192 15,2 2-192-15,-1 1-256 0,-1-4 48 0,1 4 16 32,8 0-336-32,0 0-64 0,-9 4-16 0,9-4 0 15,0 0-1520-15,0 0-304 0,0 0-64 0,0 0-8176 0,0 0-1616 0</inkml:trace>
  <inkml:trace contextRef="#ctx0" brushRef="#br0" timeOffset="47290.45">12310 16521 1839 0,'0'0'160'0,"0"0"-160"15,0 0 0-15,-3-6 0 0,-1 1 3600 0,0-2 688 16,-1 1 144-16,0-1 32 16,0-1-3984-16,-1 2-800 0,0-2-144 0,-1 1-48 0,7 7 1648 0,-7-7 320 15,-3-5 64-15,3 3 16 0,-1 0 704 0,0-1 160 16,-1 3 32-16,2 0 0 0,7 7-624 0,-8-8-112 15,2 0-32-15,-1 2 0 0,0-1-624 0,-1 1-128 16,0 2-16-16,1-1-16 0,0 0-304 0,-2 1-64 16,-2 1-16-16,1 3 0 0,-3-3-208 0,0 6-32 15,0-2-16-15,-2 5 0 0,-3-4-240 0,0 5 0 16,-2 0 0-16,1 6 0 0,-1-1 0 0,0 4 0 0,2 1 0 16,1 0 0-16,2 1 0 0,2 2 0 0,0 0 0 15,2 3 0-15,3 0 0 0,2-2 128 0,1-2-128 0,-1 2 0 16,4 0 176-16,0 0-176 0,4-1 192 0,0-1-192 15,0-1 0-15,2-2 0 0,1-2-160 16,1-1 160-16,1-1-304 0,3-1 64 0,3-2 16 0,4-3 0 16,1 1-128-16,3-5-32 0,2-3 0 0,1-2 0 15,4 0 224-15,-1-4 160 0,0-2-208 0,1 1 80 16,0-2 128-16,0-2 0 0,-3 0 0 0,-2 0 0 16,-1 1 0-16,-2-1 0 0,-5 2 0 0,0-5 0 15,-5 3 128-15,-1 2 16 0,-1-2 0 0,-1 2 0 16,-3-1 304-16,0 2 48 0,-2 2 16 0,-2 7 0 15,0 0-160-15,0 0-32 0,0-8 0 0,0 8 0 16,0 0-64-16,0 0-32 0,0 0 0 0,0 0 0 0,0 0-48 16,-8 8-16-16,2 1 0 0,1 1 0 0,-1-2-160 15,1 2 0-15,0 2 0 0,0-3 0 0,1 3 0 16,-1 1 0-16,-1 3 0 0,1-3 0 0,-1 4 0 0,0 0 0 16,1 3 0-16,0 3 0 0,0 3 0 0,0-2 0 15,-1 4 0-15,-1-1 0 0,-3 1 0 0,3-1 0 16,-3 0 0-16,3 1 0 0,-2-4 0 0,-1 1 0 15,1 0 0-15,0-3 0 0,-4-1 0 0,-1 0 0 16,-3 0 0-16,2-4 0 0,2 0 0 0,-2-2 0 16,-5 0 0-16,2 0 0 0,1-2 0 0,0-1 0 15,-4 0 0-15,0-3 0 0,0-3-352 0,1 1 48 16,0-1 16-16,1 0 0 16,-4-1-368-16,3-1-80 0,-1 0-16 0,-2-2 0 15,0-4-2080-15,0 0-432 0</inkml:trace>
  <inkml:trace contextRef="#ctx0" brushRef="#br0" timeOffset="47956.12">12716 16455 2751 0,'0'0'256'0,"0"0"-256"16,0 0 0-16,0 0 0 0,0 0 6016 0,0 0 1168 16,0 0 240-16,0 0 32 0,15 0-5200 0,-1-1-1040 15,0 1-192-15,1-4-64 0,-1 0-368 0,2 0-80 0,-2-3 0 0,2 2-16 16,2 0 176-16,0 1 32 0,1 0 16 16,0 0 0-16,3-1-80 0,-1 1 0 0,-1 0-16 0,1 3 0 15,1-1-240-15,-1 1-64 0,1 1 0 0,-3-1 0 16,-2 0-112-16,1-1-16 0,2 2-16 0,-2 2 0 15,-2-1-32-15,0 3 0 0,1-2 0 0,-4 2 0 16,-3 1-144-16,-1-2 128 0,-9-3-128 0,8 5 128 16,-8-5-128-16,0 0 0 0,3 12 0 0,-2-4 0 15,-1-8 0-15,-4 12 0 0,-4-2 0 0,-1 0 0 16,-1 1-320-16,-5-1 64 0,-2 2 16 0,-1-2 0 31,0 4-192-31,-2-1-32 0,-1 0-16 0,-1 0 0 0,-1 0 160 0,1 1 48 0,1 0 0 0,-1 1 0 16,-3-1-48-16,1 0 0 0,3-1 0 0,2 0 0 15,1-1 128-15,1 0 32 0,1 0 0 0,3-2 0 16,0-1 320-16,3-1 64 0,0-1 16 0,10-7 0 16,-6 9 208-16,6-9 64 0,-5 10 0 0,5-10 0 15,0 0 112-15,1 11 16 0,-1-1 16 0,3 0 0 0,1 0 0 16,1-1 0-16,1-2 0 0,2 1 0 0,1 1-48 0,2 3-16 16,-1-4 0-16,2 0 0 0,1-2-144 0,-1 2-16 15,1 3-16-15,0-2 0 0,0-3-240 0,1-1-48 16,0-2-128-16,3-2 192 0,-1-2-416 0,0 0-96 15,-2 1 0-15,2-2-16 16,2-2-1728-16,0-2-352 0,-2-2-64 0,2-4-15936 0</inkml:trace>
  <inkml:trace contextRef="#ctx0" brushRef="#br0" timeOffset="48776.518">14964 16058 14735 0,'0'0'1312'16,"0"0"-1056"-16,0 0-256 0,0 0 0 0,0 0 3760 15,0 0 688-15,0 0 144 0,0 0 16 0,0 0-3136 0,0 0-624 16,0 0-128-16,0 0-16 0,0 0 0 0,0 0 0 16,5 12 0-16,-5-12 0 0,3 12 192 0,1 1 64 15,0 1 0-15,0 3 0 0,-2 2-352 0,0 1-64 16,-1 4-16-16,-1 5 0 0,-1 2-224 0,-1 4-48 15,-2 4-16-15,0 0 0 0,-1-2-240 0,0-5 144 16,1-2-144-16,-1 0 128 0,-2-2 64 0,1-4 0 16,-2-1 0-16,3-3 0 0,0-1-192 0,1-1 0 15,0-4 144-15,0-1-144 0,0-1-144 0,1-4-112 16,3-8 0-16,0 0-16 16,0 0-656-16,0 0-128 0,-6 8-32 0,6-8 0 15,-11 0-2560-15,11 0-528 0</inkml:trace>
  <inkml:trace contextRef="#ctx0" brushRef="#br0" timeOffset="49047.67">14630 16460 40479 0,'0'0'1792'0,"0"0"384"0,0 0-1744 0,0 0-432 0,13-5 0 0,2 0 0 15,2-2 1280-15,2-1 192 0,2-1 16 0,4 1 16 16,1 0-512-16,1 1-96 0,1-2-32 0,0 2 0 16,2 0-160-16,0 4-16 0,-1-3-16 0,-2 1 0 15,-1 3-288-15,1 2-64 0,-1 1-16 0,-2 1 0 0,0 0-304 16,1 3 0-16,-2-1 0 0,2 1 0 0,-3-1-128 0,0-3-144 16,-1-1-32-16,1 2 0 15,3-2-1312-15,2-2-272 0,-1-3-48 0,4-1-16 16,4-4-1728-16,1-1-352 0</inkml:trace>
  <inkml:trace contextRef="#ctx0" brushRef="#br0" timeOffset="51169.202">16757 15855 16575 0,'10'-14'736'0,"-3"6"160"0,-2-1-720 0,3 0-176 15,-1-2 0-15,0 1 0 0,0-1 3376 0,-1 4 640 16,-1-1 128-16,0 0 16 0,1-1-3296 0,-6 9-672 16,0 0-192-16,0 0 0 0,0 0 304 0,0 0-48 15,0-9 0-15,0 9 0 0,0 0 224 0,0 0 32 16,0 0 16-16,0 0 0 0,-9 2-64 0,9-2-16 16,-10 7 0-16,3-1 0 0,-1 1-64 0,0 3 0 15,0 1-16-15,0 2 0 0,2 1 112 0,-3 4 32 16,0 1 0-16,-2 0 0 0,1 1 256 0,1 2 48 15,-2 0 16-15,1 3 0 0,-2 1-240 0,-1 1-32 0,-1 5-16 16,-1-1 0-16,0 1-272 0,-2 2-48 0,-2 2-16 0,0 1 0 16,-3 2-208-16,0 2 0 0,-1-2 0 0,1 0 0 15,-1-2 0-15,2-4 0 0,4 1 0 0,-1-2 0 16,-2-4 0-16,3 0-128 0,2-1-16 0,-1-3 0 31,2-6-272-31,3 0-48 0,3-2-16 0,2-2 0 16,-2-1-480-16,3-4-112 0,5-9-16 0,0 0 0 15,0 0-2480-15,0 0-496 0</inkml:trace>
  <inkml:trace contextRef="#ctx0" brushRef="#br0" timeOffset="51674.159">16987 16279 14735 0,'0'0'1312'16,"0"0"-1056"-16,0 0-256 0,0 0 0 0,-11-3 4400 0,0 2 816 15,2 0 160-15,0-1 48 0,-1 1-3760 0,-1-2-768 16,-3 3-128-16,-1 0-48 0,2-1 48 0,-1 1 0 16,-2-1 0-16,2 2 0 0,1 0-336 0,1 2-64 15,-1 0-16-15,2-1 0 0,0 2-144 0,1 1-16 16,-2 2-16-16,2 3 0 0,-1 2-176 0,1 5 192 15,1 5-192-15,-1 0 192 0,1-1-192 0,1 1 0 16,1 0 0-16,1 1 0 0,1-1 176 0,1-1-48 0,2-3-128 16,0 0 192-16,1-2 64 0,4-3 0 15,-3-13 0-15,8 13 0 0,1 0-112 0,2-4-16 0,2-2 0 16,2-4 0-16,-1 0 16 0,2-2 0 0,2-1 0 0,2-1 0 16,2-3-144-16,0 2 192 0,0-4-192 0,2 1 192 15,0 0-192-15,0 0 0 0,-5 2 0 0,2-3 0 16,-1-1 160-16,-2 1-160 0,-1 0 192 0,-3 0-192 15,-2-1 128-15,-2-1-128 0,0 1 0 0,-3-2 0 16,0-1 0-16,-3 0 0 0,-2 0 0 0,1-4 0 16,-2 1 128-16,-2-1-128 0,-3-3 0 0,0-1 0 15,-1-2 144-15,-2 1-144 0,-2 1 0 0,0 1 144 16,-1 1-144-16,-1 2 0 0,0 1-160 0,-1 1 160 16,0 4-336-16,3 1 16 0,3 1 16 0,6 6 0 15,-10-5-448-15,10 5-80 16,-10-2-32-16,10 2-11664 0,-9-2-2320 0</inkml:trace>
  <inkml:trace contextRef="#ctx0" brushRef="#br0" timeOffset="52395.526">17682 16309 29375 0,'0'0'1296'0,"-8"-7"272"0,-1 1-1248 0,2-2-320 0,0-1 0 0,1 1 0 16,-2-2 336-16,-1 2 16 0,-1 0 0 0,1 0 0 15,0 2 96-15,0 0 0 0,-1 2 16 0,1-1 0 16,-3 1 368-16,-1 3 80 0,-3 2 16 0,0 3 0 15,-1 1-144-15,-1 3-16 0,-1 4-16 0,-1 2 0 16,-1 3-512-16,0 2-112 0,1-1 0 0,-3 4-128 16,1 3 448-16,3-1-32 0,0-1 0 0,2 0 0 15,1 1 64-15,-1-2 16 0,5-1 0 0,1-1 0 16,4-3-336-16,1 2-160 0,2-1 160 0,3-2-160 16,1-2 0-16,3-1 128 0,2-1-128 0,3-2 0 15,2-2 0-15,2 1 144 0,0-2-144 0,2-4 128 16,2 1-128-16,2-2 192 0,1-4-192 0,4 1 192 0,4 1-192 15,-2-4 160-15,-4 2-160 0,0-4 160 0,1 0-160 0,0-1 0 16,0 0 144-16,-1-3-144 0,-4 3 144 0,-3-4-144 16,-1 2 192-16,-1-1-192 0,-3-2 240 15,-1 0-64-15,-2-1-16 0,0 0 0 0,-1-1-32 0,-3-1-128 16,-2 1 192-16,0-3-64 0,-1 0 80 0,0 0 16 16,-3 2 0-16,1 1 0 0,3 0-224 0,0 5 0 15,-1-1 0-15,1 10 0 0,0 0 128 0,0 0-128 16,0 0 176-16,0 0-176 0,0 0 128 0,0 0-128 15,0 0 0-15,0 0 0 0,0 0 0 0,4 13 0 16,2 0 0-16,0 1 0 0,-2 0 0 0,1 2 0 16,1 0 0-16,1 1 0 0,-1 1 0 0,1 0 0 15,-2 2 0-15,2-1 0 0,-2 2 0 0,0 0 0 16,-1 1 0-16,-1-1 0 0,-2 2 128 0,-1 2-128 16,0-1 0-16,-1 0 0 0,-1 5 0 0,2-3 128 0,-1 2-128 15,0 2 0-15,-2 3 160 0,0-1-160 0,-1-5 128 0,1 0-128 16,-4 1 256-16,1-2-48 0,-1-1 0 0,-2-1 0 15,-3 1-64-15,-1-1-16 0,-1-3 0 0,-3 1 0 16,-4 0-128-16,-2-1 0 0,-4-2 144 0,0 1-144 16,-2-3 0-16,-1 0-256 0,-2-4 32 0,-1-3 16 15,1 3-496 1,0-5-80-16,0-3-32 0,2 1 0 0,1-3-400 16,2-3-64-16,1-3-32 0,2-3 0 0,2-4-2400 15,1-2-496-15,-8-15-80 0,15-3-8928 0</inkml:trace>
  <inkml:trace contextRef="#ctx0" brushRef="#br0" timeOffset="52971.411">18738 15598 11967 0,'0'0'1072'0,"0"0"-864"0,0 0-208 0,0 0 0 16,0 0 5040-16,0 0 960 0,0 0 192 0,0 0 32 16,0 0-4896-16,0 0-992 0,0 0-192 0,-10 7-144 15,1-1 208-15,-2 5-64 0,0 2-16 0,-2 0 0 16,-2-1 128-16,-2 6 0 0,-2 0 16 0,0 3 0 15,3 2 224-15,-5 5 32 0,-3 0 16 0,2 4 0 0,0 0-144 0,-2 4-16 16,-2 1-16-16,2 1 0 16,0-1-240-16,1-1-128 0,0-1 128 0,4 1-128 0,3-1 272 0,3 0-16 15,3-2 0-15,1 2 0 0,2 1 256 16,5 6 64-16,2 2 0 0,0-2 0 0,2-4-352 0,2-3-64 16,1-4-16-16,3-1 0 0,1-2-16 0,2-2 0 15,-1-3 0-15,3-2 0 0,1-1-128 0,2-3-256 16,0-3 64-16,1 0 16 15,2-2-352-15,0-2-80 0,-1 2-16 16,1-3 0-16,2-1-432 0,0-1-96 0,-4-6 0 0,1-1-16 16,0-1-2160-16,-3-6-416 0,-3-1-96 0,1 0 0 15</inkml:trace>
  <inkml:trace contextRef="#ctx0" brushRef="#br0" timeOffset="53323.216">18857 15856 11967 0,'0'0'1072'0,"0"0"-864"0,0 0-208 0,0 0 0 15,0 0 3904-15,0 0 752 0,0 0 144 0,0 0 16 0,8 13-3504 0,-3 2-704 16,-1-1-144-16,-1 2-16 0,-3 1 384 0,-2 1 96 16,1 2 16-16,-2 0 0 0,-2 1 224 15,0 1 48-15,-2-2 16 0,0 1 0 0,-1 2-192 0,0 1-32 16,0-2-16-16,0 4 0 0,-1-1-320 0,1 0-64 16,4-1-16-16,-1 1 0 0,0 0-384 0,1 1-80 15,0 3 0-15,2-2-128 0,0-4 0 0,1-2 0 16,1-1-160-16,0-1 160 15,0-3-1712-15,3 1-208 0,-1-4-64 0,1-3-9984 16,-3-10-2016-16</inkml:trace>
  <inkml:trace contextRef="#ctx0" brushRef="#br0" timeOffset="53639.022">19026 16297 9215 0,'0'0'816'0,"0"0"-656"0,0 0-160 0,0 0 0 15,0 0 6784-15,8 10 1344 0,3-2 256 0,-2-1 48 16,-9-7-6512-16,10 6-1312 0,-2 0-256 0,0-1-48 16,1 0 80-16,1-2 0 0,2-2 16 0,-1-1 0 15,-11 0-112-15,14-1-32 0,2-1 0 0,-2 1 0 16,0-2 64-16,1 2 0 0,-1 1 0 0,0-1 0 15,2-1-64-15,0-1 0 0,-2-3 0 0,0 4 0 16,-1 0-128-16,-1 0-128 0,-2-2 144 0,1 0-144 16,-11 4 0-16,12-5-240 0,-1 0 32 0,-1-1 0 15,-10 6-480-15,10-6-80 0,-2-1-32 16,-2 2 0-16,-6 5-2640 0,7-9-528 0,-3 2-96 16</inkml:trace>
  <inkml:trace contextRef="#ctx0" brushRef="#br0" timeOffset="54288.449">19767 16079 5519 0,'0'0'496'0,"0"0"-496"0,0 0 0 0,0 0 0 15,0 0 5040-15,0 0 912 0,0 0 176 0,12 4 32 16,-12-4-3744-16,0 0-752 0,10 3-160 0,-10-3-32 0,12 2 64 0,-2 1 0 16,1-2 0-16,-11-1 0 0,10 3-208 0,1-2-48 15,-1-1 0-15,0 3 0 0,-10-3-544 0,12 1-112 16,1 2-32-16,-1-1 0 0,-2 1-224 0,2 1-48 16,0-1-16-16,0 0 0 0,-1-1-176 0,2-1-128 15,-1 0 144-15,1 1-144 0,-1-1 208 0,1 2-48 16,0-2-16-16,-1 0 0 0,-12-1-144 0,10 3 0 15,-10-3 144-15,11 4-144 0,-11-4 0 0,6 8 0 16,-6-8-160-16,0 0 160 0,0 10-368 0,-3-1 48 16,-2 0 0-16,-3 3 0 0,-2-3 0 0,-2 3 0 15,-6 0 0-15,-2 1 0 16,1 0-80-16,-2 1-16 0,-2 0 0 0,0 2 0 16,1 1-64-16,0 2-16 0,1 5 0 0,2-2 0 0,-1-5 320 0,3-1 176 15,3-1-192-15,1 0 192 0,1-4 0 0,3 0 0 16,4 1 128-16,-1-5-128 0,3 1 192 0,3-8-64 0,0 0-128 0,1 11 192 15,1-1-48-15,4-3-16 0,-1 2 0 0,3-1 0 16,0-2 112-16,1 1 16 0,0-1 0 0,1 2 0 16,2-2 0-16,1 4 0 0,-1-4 0 0,1 1 0 15,0-1-112-15,0-1-16 0,0 2 0 0,0-1 0 16,0 1-128-16,0-2 0 0,0-1 0 0,-1 0 0 16,-1 0-272-16,0-2-96 0,-11-2-16 0,12 3 0 15,-12-3-1520 1,11 1-304-16,-11-1-64 0,0 0-9168 0,0 0-1824 0</inkml:trace>
  <inkml:trace contextRef="#ctx0" brushRef="#br0" timeOffset="54938.346">20255 15581 911 0,'0'0'0'0,"-10"7"0"0,0-2 0 0,1 0 0 16,1-2 3744-16,0 1 672 0,-1 0 128 0,9-4 16 15,0 0-2256-15,0 0-464 0,-6 5-96 0,6-5-16 16,-10 4-352-16,10-4-80 0,0 0-16 0,0 0 0 16,0 0 448-16,0 0 64 0,-9 5 32 0,9-5 0 15,0 0-448-15,0 0-96 0,0 0 0 0,0 0-16 0,2 9-576 16,0 0-112-16,-2 2-32 0,5 0 0 16,6 4-96-16,3-1-32 0,-1 3 0 0,3 3 0 0,2 2-96 0,2 1-32 15,-1 7 0-15,2 3 0 0,1 3 48 0,0-3 16 16,-1 2 0-16,-1 2 0 0,-2-1-176 0,2 2-48 15,-1 1 0-15,-2-1 0 0,-4-2 0 0,-1 2 0 16,1 3 0-16,-3 0 0 0,0 4-128 0,-3-1 192 16,0-4-192-16,-2 0 192 0,-2-4-32 0,-3-3 0 15,-2-1 0-15,2 2 0 0,0-1-160 0,-1 1 128 16,-4-1-128-16,0-3 128 0,-2-3-128 0,-2-1 0 16,-1-3 0-16,-2-1 0 0,-2-1 0 0,-2 3 0 15,0 2 0-15,2-6 0 16,-3-3-528-16,0-4 16 0,-1 1 0 0,-2-5 0 15,2-3-1264-15,-2-5-240 0,0 1-48 0,-3-5-15920 0</inkml:trace>
  <inkml:trace contextRef="#ctx0" brushRef="#br1" timeOffset="68475.345">20504 13707 5519 0,'0'0'496'0,"0"0"-496"16,0 0 0-16,0 0 0 0,0 0 6688 0,0 0 1248 16,0 0 240-16,0 0 48 0,-10 2-6064 0,10-2-1216 15,0 0-240-15,0 0-64 0,0 0-272 0,0 0-64 16,0 0-16-16,0 0 0 0,0 0 112 0,11 7 32 15,-11-7 0-15,17 0 0 0,1 0 400 0,2 0 64 16,0 0 32-16,0 1 0 0,1 0-96 0,0-1-32 16,-3 0 0-16,2 0 0 0,-2 0-208 0,1 2-32 0,2 0-16 0,1 1 0 15,1-4-352-15,-1-1-64 0,0 2 0 0,0 0-128 16,-1 0 128-16,0-2-128 0,1-1 0 0,-3 2 0 16,-3 1 0-16,0 0 0 0,-1 1 0 0,1 2 0 15,-2-1-224-15,-1-2-48 0,0 0-16 0,1 0 0 31,-1 2-560-31,-2-1-112 0,-11-1-32 0,12-3 0 16,-2-1-224-16,-10 4-32 0,0 0-16 0,11 4 0 0,-11-4-1616 16,9 7-320-16,-1 1-64 0,-2 1-11008 0</inkml:trace>
  <inkml:trace contextRef="#ctx0" brushRef="#br1" timeOffset="68938.891">20507 13993 20271 0,'0'0'1792'0,"0"0"-1424"16,0 0-368-16,0 0 0 0,0 0 3760 0,0 0 672 0,0 0 144 0,12 6 32 15,-12-6-3616-15,9 4-720 0,-9-4-144 0,0 0-128 16,8 6 400-16,0-1-16 0,-2 2-16 0,-6-7 0 15,0 0 336-15,0 0 80 0,14 2 16 0,-3 2 0 16,0 0 336-16,-1-1 64 0,2-3 16 0,4 0 0 16,0 0-80-16,3 1-16 0,-1 2 0 0,3-1 0 15,1-2-464-15,3 0-80 0,0 0-32 0,-1 0 0 16,0 0-352-16,-1 2-192 0,2-1 192 0,-3 0-192 16,-1 1 0-16,0-2-144 0,-2-2-16 0,0 0 0 15,-2 0-496 1,-2-2-112-16,1 2 0 0,-2-2-16 0,-2 1 0 0,0 1 0 0,1 0 0 15,-1 0 0-15,-3-1-64 0,-9 3-16 0,10-4 0 16,-10 4-12224-16,12-2-2448 0</inkml:trace>
  <inkml:trace contextRef="#ctx0" brushRef="#br1" timeOffset="70184.411">22356 13289 911 0,'0'0'0'0,"12"-5"0"0,-4-7 0 0,0 2 0 16,-1 1 6000-16,1 1 1104 0,-8 8 240 0,11-4 32 15,-11 4-5120-15,0 0-1024 0,0 0-208 0,0 0-32 16,6-8-32-16,-6 8-16 0,0 0 0 0,0 0 0 16,0 0 368-16,0 0 80 0,0 0 16 0,-4 9 0 15,0 3-208-15,0 1-48 0,-1 2 0 0,0-2 0 16,0 2-192-16,-3 6-32 0,-1-3-16 0,1 7 0 15,3-1-336-15,-2 3-80 0,-3 3-16 0,1 5 0 16,-2 2-128-16,2 2-32 0,0 1 0 0,1 3 0 0,-4 2 16 16,1 0 0-16,0 5 0 0,-2-5 0 0,-1 0-144 0,0-2-48 15,-2-2 0-15,0 1 0 0,1-4-144 0,0-3 0 16,1-2 0-16,4-3 0 0,0 0 0 0,3-6 0 16,-1-3 0-16,3 0 0 15,2-3-288-15,0-3-144 0,1-6-16 0,2-9-16 16,0 0-2080-16,0 0-400 0,0 0-96 0,1-16-16 15,3-5-720-15,2-3-128 0</inkml:trace>
  <inkml:trace contextRef="#ctx0" brushRef="#br1" timeOffset="70535.563">22690 13239 5519 0,'0'0'240'0,"0"0"64"0,4-10-304 0,0 3 0 0,-4 7 0 0,4-10 0 16,-2 3 7104-16,-2 7 1344 0,0 0 288 0,0 0 48 15,0 0-6960-15,0 0-1392 0,0 0-288 0,0 0-144 16,-1 13 336-16,-3 0-16 0,-1 1-16 0,0-2 0 16,-1 1 224-16,1 0 48 0,1 3 16 0,-1 0 0 15,-1 3 368-15,-1-1 80 0,0 0 16 0,0 3 0 16,-1 4-224-16,0 1-32 0,0 3-16 0,-1-1 0 15,-1 4-240-15,-1 3-48 0,2 3-16 0,0 3 0 16,-1 4-128-16,0-1-32 0,-1-1 0 0,0-3 0 0,2-1-192 16,1-3-128-16,0-4 160 0,2-2-160 0,-1-6 128 15,4 1-128-15,-3-5 0 0,2-1 144 0,0-4-144 0,2-2 0 16,1 0 0-16,1-2-176 16,0-11-1040-16,0 0-224 0,0 0-32 0,0 0-16 15,0 0-2064-15,0 0-416 0,-6-12-64 0,-3 0-32 0</inkml:trace>
  <inkml:trace contextRef="#ctx0" brushRef="#br1" timeOffset="70928.071">22045 13306 47103 0,'0'0'2096'0,"0"0"416"0,-11 4-2000 0,11-4-512 0,0 0 0 0,0 0 0 16,0 0 528-16,0 0 16 0,0 0 0 0,0 0 0 16,0 0-544-16,0 0 0 0,0 0 0 0,11 2-192 15,-11-2 192-15,13-2 0 0,1 1 0 0,2 0 0 16,1-3 288-16,1 1-48 0,1 1-16 0,3 0 0 15,5 0 208-15,0 2 32 0,3-6 16 0,3 5 0 16,2-2 48-16,0 0 16 0,0-4 0 0,2 2 0 16,-2 0-80-16,-1 1-16 0,-2-3 0 0,2-2 0 0,-1-1-288 15,2-3-160-15,3 0 160 0,2-3-160 0,1 2 0 16,2 1 0-16,0-2 0 0,-3 1 0 16,-2 0-336-16,-2 0-64 15,-2 0-16-15,-2 1 0 0,-4 1-1584 0,-3 1-320 0,-4 1-64 16,-2 0-16-16,-2 4-1152 0,-1 0-224 0,-3 1-64 0</inkml:trace>
  <inkml:trace contextRef="#ctx0" brushRef="#br1" timeOffset="75762.627">23669 13575 22975 0,'0'0'1024'0,"0"0"192"0,0 0-960 0,0 0-256 0,-8 5 0 16,8-5 0-16,-10 4 1184 0,10-4 192 0,0 0 32 0,0 0 16 16,0 0-912-16,0 0-176 0,0 0-32 0,0 0-16 15,0 0 352-15,0 0 64 0,0 0 0 0,0 0 16 16,0 0 176-16,0 0 16 0,0 0 16 0,0 0 0 15,0 0 208-15,0 0 32 0,0 0 16 0,0 0 0 16,0 0-160-16,0 0-48 0,0 0 0 0,0 0 0 16,0 0-400-16,0 0-64 0,0 0-32 0,0 0 0 15,0 0-304-15,0 0-176 0,0 0 192 0,0 0-192 16,10 3 128-16,-10-3-128 0,11 6 0 0,-2 1 0 16,-9-7 208-16,11 6-64 0,1-1-16 0,-1 2 0 15,-2-3 64-15,0 0 16 0,-9-4 0 0,13 5 0 16,0 1-48-16,0 0-16 0,-3-4 0 0,2 2 0 15,0-2-144-15,0 0 192 0,-2 1-192 0,2-1 192 0,2 2 112 0,0-4 16 16,1-1 16-16,-1 0 0 0,0-1-80 0,1 2 0 16,-1 0-16-16,2 2 0 0,-3-5-80 0,0 2-16 15,-1-1 0-15,-1 2 0 0,1 0-144 0,0 0 0 16,-2-1 144-16,1 1-144 0,-1 3 0 0,-1-1 0 16,-9-2 0-16,11 3 0 0,-11-3 0 0,9 5 0 15,-9-5 0-15,0 0 0 0,10 8 0 0,-10-8 0 16,0 0 0-16,9 6 0 0,-9-6 0 0,0 0 0 15,7 8 0-15,-7-8 0 0,0 0 0 0,0 0 0 16,0 0 0-16,0 0 0 0,10 4 0 0,-10-4 0 16,0 0 0-16,0 0 128 0,9 0-128 0,-9 0 0 15,0 0 0-15,0 0 128 0,0 0-128 0,0 0 0 16,0 0 0-16,0 0 0 0,0 0 0 0,0 0 0 16,0 0 0-16,0 0 0 0,0 0 0 0,0 0 0 15,0 0 0-15,0 0-128 0,-3 13 128 0,-3-2 0 0,6-11-144 0,-8 6 144 16,3 3 0-16,-1-1 0 0,-3-1 0 0,9-7 0 15,-11 6 0-15,11-6 0 0,-10 3 0 0,1 1 0 16,-2 2 0-16,2-1 0 0,-4-3 0 0,1 3 0 16,2 3 0-16,-2 2-144 0,-2-3 144 0,1-1 0 15,0 1-160-15,0-1 160 0,-2 2-128 0,0 1 128 16,-2 0 0-16,0 2-128 0,0 1 128 0,-1 1 0 16,1 0-144-16,1-2 144 0,-1 0-160 0,1 1 160 15,1-1-144-15,0-2 144 0,0 2-128 0,-1-3 128 16,2 1 0-16,1 0 0 0,0 1 0 0,1-3 0 15,-1-1 0-15,3 1 0 0,0-1 0 0,0 1 0 16,0 3 0-16,-1-3 0 0,2-1 0 0,1 2 0 0,0 1 0 0,1-2 0 16,-3-2 0-16,5 2 0 0,-1-1 0 0,6-6 0 15,-9 7 0-15,1-2 0 0,8-5 0 0,-9 6 0 16,-1-2 0-16,3 3 0 0,7-7 0 0,-8 5 0 16,-1-2 0-16,9-3 0 0,0 0 128 0,0 0-128 15,-9 1 128-15,9-1-128 0,0 0 144 0,0 0-144 16,0 0 192-16,0 0-192 0,0 0 192 0,0 0-64 15,0 0 0-15,0 0-128 0,0 0 128 0,10 4-128 16,2-2 0-16,1 2 0 0,0 0 0 0,1 0 0 16,0 1 128-16,1-3-128 0,-1 0 0 0,-1 1 0 15,-1-1 128-15,0 1-128 0,1 0 0 0,0-1 160 16,-3-2-160-16,2 0 128 0,0 3 16 0,-1-2 0 16,0 2 0-16,2-3 0 0,1 0 64 0,2 0 16 0,-1 0 0 15,4 2 0-15,-1 2 16 0,3-2 0 0,0 0 0 16,0 1 0-16,-1-2-240 0,1 2 128 0,-1 2-128 0,1-1 0 15,0-2 0-15,-1 0 128 0,1-2-128 16,1 1 0-16,-2 4 0 0,-2-5 128 0,-1 0-128 0,0 0 0 16,-1-2 0-16,-3 0 0 0,-1 1 0 0,-2 0 0 15,-10 1 0-15,10-2-128 0,-10 2 128 0,8-3-208 32,-8 3-1728-32,5-10-352 0,-5 10-64 0</inkml:trace>
  <inkml:trace contextRef="#ctx0" brushRef="#br1" timeOffset="84538.353">24608 12936 13823 0,'0'0'1216'0,"0"0"-960"0,0 0-256 0,0 0 0 16,-7-6 4992-16,7 6 944 0,-2-8 192 0,3 1 32 15,3-1-5136-15,-4 8-1024 0,6-6-240 0,2 2-16 16,0-3-16-16,-8 7 0 0,9-3 0 0,-9 3 0 15,0 0 272-15,0 0 0 0,0 0 0 0,0 0 0 16,0 0 128-16,0 0 48 0,0 0 0 0,0 0 0 16,0 0 336-16,0 0 80 0,0 0 16 0,-1 11 0 15,1-11-96-15,0 0-32 0,-5 11 0 0,5-11 0 16,0 0-128-16,-3 9-32 0,3-9 0 0,0 0 0 16,0 0 96-16,3 10 16 0,-3-10 0 0,0 0 0 0,5 12 96 0,-5-12 32 15,0 0 0-15,8 6 0 0,-8-6-240 0,10 8-64 16,-1-1 0-16,-9-7 0 0,0 0 64 0,0 0 16 15,9 9 0-15,-9-9 0 0,8 8-176 0,-8-8-32 16,7 10-128-16,-2-2 192 0,-5-8-192 0,5 12 0 16,-2 0 128-16,-1-3-128 0,-2-9 128 0,3 11 0 15,-3-11-128-15,2 12 192 0,-2-12-192 0,4 13 144 16,-1 1-144-16,1-4 128 0,-4-10-128 0,6 10 160 16,1-2-160-16,-1 0 160 0,-6-8 0 0,11 8 0 15,-2-2 0-15,0 1 0 0,-1-1-16 0,-8-6 0 16,10 4 0-16,-1 1 0 0,1 3-144 0,-10-8 0 15,0 0 144-15,0 0-144 0,10 4 0 0,-10-4 0 16,0 0 0-16,0 0 0 0,0 0-160 0,0 0-96 0,0 0-32 0,0 0 0 31,12 4-256-31,-12-4-48 0,0 0-16 0,0 0 0 16,0 0-352-16,0 0-80 0,0 0-16 0,12-1 0 16,-12 1-592-16,11-7-112 0,-2 2-32 0,0 0 0 15,-9 5-1792-15,11-6-352 0,-11 6-80 0</inkml:trace>
  <inkml:trace contextRef="#ctx0" brushRef="#br1" timeOffset="85100.894">25054 12834 1839 0,'0'0'160'0,"0"0"-160"0,0 0 0 0,0 0 0 0,0 0 5344 15,0 0 1040-15,0 0 208 0,1-7 32 0,-1 7-4768 0,0 0-960 16,4-10-192-16,-4 10-48 0,6-6-656 0,-6 6 0 16,0 0-176-16,0 0 48 0,0 0 128 0,0 0 144 15,7-7-16-15,-7 7-128 0,0 0 1024 0,0 0 112 16,0 0 16-16,0 0 0 0,0 0 336 0,0 0 80 15,0 0 16-15,0 0 0 0,0 0-624 0,0 0-112 16,0 0-16-16,0 0-16 0,0 0-560 0,0 0-96 16,0 0-32-16,0 0 0 0,0 0-128 0,0 0 128 15,0 0-128-15,0 0 128 0,0 0 16 0,0 0 0 0,0 0 0 0,0 0 0 16,0 0-144-16,0 0 0 0,0 0 0 0,0 0 128 16,0 0-128-16,0 0 0 0,0 0 144 0,0 0-144 15,0 0 224-15,0 0-32 0,0 0 0 0,-11 4 0 16,2 2-16-16,1 0-16 0,1 2 0 0,-1 0 0 15,0 0-160-15,1 2 0 0,1-2 144 0,-1 3-144 16,0 3 0-16,1 0 0 0,2 2 0 0,-1 0 128 16,-4 0-128-16,1 2 0 0,0 3 0 0,1 0 0 15,-2 0 0-15,-1 0 0 0,1 0 0 0,-1 1 0 16,-1-1 0-16,0 2 0 0,-4 5 0 0,2-2 0 16,0 2 0-16,-2 1 128 0,-2-3-128 0,1-1 128 15,2-3-128-15,1 0 0 0,0 2 0 0,2-6 128 0,1 0-128 16,1 0 144-16,2 1-144 0,1-5 160 0,0 2-160 15,2-3 0-15,3-2 144 0,1 2-144 0,0 2-192 16,0-4-128-16,1 1 0 0,1-1-16 16,-1-2-1312-16,-1-9-256 0,4 10-48 0,-4-10-9728 15,0 0-1952-15</inkml:trace>
  <inkml:trace contextRef="#ctx0" brushRef="#br1" timeOffset="89028.337">22024 14768 11967 0,'0'0'1072'0,"0"0"-864"0,0 0-208 0,-3 12 0 0,-1 1 4544 16,4-13 848-16,0 0 176 0,0 0 48 0,-2 10-3248 0,2-10-640 15,0 0-128-15,0 0-16 0,0 0-864 0,0 0-160 16,0 0-48-16,0 0 0 0,0 0-240 0,0 0-48 15,0 0-16-15,0 0 0 0,10 8-16 0,-1 0 0 16,-2-2 0-16,-2 2 0 0,-1 1 64 0,-2 2 16 16,0-1 0-16,-2 2 0 0,-2-1 48 0,1 2 0 15,0 2 0-15,-2-1 0 0,1 0 96 0,-2 1 32 16,0-1 0-16,-1 1 0 0,-3-4-112 0,2 4-16 16,4-4 0-16,-1 1 0 0,3-12-48 0,0 0-16 15,0 13 0-15,0-13 0 0,0 0-48 0,0 0-16 16,0 0 0-16,0 0 0 0,4 11 0 0,-4-11-16 0,0 0 0 15,0 0 0-15,0 0 0 0,0 0 0 0,0 0 0 0,0 0 0 16,0 0 32-16,11-3 16 0,-11 3 0 0,7-7 0 16,-7 7-32-16,7-10-16 0,-2 0 0 0,-2-1 0 15,-1 1 0-15,1-2 0 0,1-2 0 0,0 1 0 16,-2-4-176-16,2 1 160 0,0 0-160 0,0 2 160 16,0 0-160-16,1 1 0 0,2 1 0 0,-1 1 0 15,1 1 0-15,-1-3 0 0,0 3 0 0,0-2 0 16,1 3 0-16,0 2 0 0,0 1 0 0,1-1 0 15,0 2 0-15,3 1 0 0,0-3 0 0,-1 4 0 16,-2-1 0-16,1 1 0 0,2 0 0 0,-1 2 0 16,0-1 0-16,-10 2 0 0,10 2 0 0,-10-2 128 15,0 0-128-15,0 0 128 0,5 11-128 0,0-1 128 16,1 0-128-16,-3 2 0 0,-4-1 0 0,2 0 0 0,4 1 0 16,-2 1 0-16,-3 0 128 0,0 1-128 15,0 2 0-15,3 1 0 0,-1-4 144 0,2 4-144 0,-3-3 176 16,2 2-48-16,0-2 0 0,2 1 0 0,-1-1-128 0,0-1 160 15,0-4-160-15,-1 2 160 0,-3-11-160 0,6 13 0 16,-1-2 144-16,0 0-144 0,-5-11 0 0,4 12 128 16,0-3-128-16,-4-9 0 15,0 0 0-15,0 11 0 0,0-11 0 0,0 11 0 0,0-11-208 0,0 0-64 16,0 0-16-16,0 0 0 16,0 0-544-16,0 0-96 0,0 0-32 0,0 0 0 15,0 0-1408-15,0 0-272 0,0 0-64 0,10-11-10000 16,3-2-2000-16</inkml:trace>
  <inkml:trace contextRef="#ctx0" brushRef="#br1" timeOffset="89869.305">25433 12167 11967 0,'0'0'1072'0,"0"0"-864"0,0 0-208 0,0 0 0 16,0 0 2528-16,0 0 464 0,0 0 80 0,0 0 32 16,9-4-2272-16,-9 4-448 0,0 0-80 0,0 0-32 15,0 0 448-15,0 0 96 0,0 0 16 0,-4 8 0 16,-1 0 144-16,5-8 48 0,-8 6 0 0,0 3 0 0,0-2-288 0,1-1-48 15,-1 1-16-15,0 1 0 0,-1 2-144 0,0 0-16 16,0 0-16-16,-1 1 0 0,0 4-320 0,0-1-176 16,-2 2 192-16,1-1-192 0,0 2 0 0,-1 3 0 15,-1-2 0-15,3 2 0 0,0-1 0 0,1-1 0 16,0-2 0-16,4 2 0 0,2-2 0 0,1 0 0 16,0-1 0-16,1 1 0 0,1 1 256 0,1-3-64 15,2 2-16-15,1-4 0 0,0-1-176 0,1 2 192 16,2-5-192-16,-1 1 192 0,1-1-192 0,-1 4 0 15,1-2 0-15,-1 1 0 0,1-2 0 0,1 1 0 16,-1-1 0-16,2-2 0 0,2-1-256 0,1 1 0 0,-1-2 16 16,1 0 0-16,2-1 48 0,-1 2 16 0,1-3 0 15,-1-1 0 1,-2-2-400-16,4-2-64 0,3 2-32 0,-4-2-14096 0</inkml:trace>
  <inkml:trace contextRef="#ctx0" brushRef="#br1" timeOffset="90520.261">25535 12448 32655 0,'0'0'1440'0,"0"0"304"0,-4 10-1392 0,4-10-352 15,0 0 0-15,1 9 0 0,-1-9 752 0,1 10 80 16,-1-10 0-16,4 9 16 0,3-2-416 0,-2-1-96 16,-5-6-16-16,5 8 0 0,-5-8-320 0,11 8 144 15,-4 0-144-15,1-2 0 0,-8-6 0 0,8 9 0 16,-3-2 0-16,-5-7 0 0,5 8 128 0,-5-8-128 15,0 0 0-15,0 0 0 0,0 0 192 0,3 9-64 16,-3-9 0-16,0 0-128 0,1 10 384 0,-1-10-48 16,0 7 0-16,0-7 0 0,0 0-144 0,0 0-48 0,-1 8 0 0,1-8 0 15,0 0-144-15,0 0 0 16,0 0 0-16,0 0 0 0,0 0 0 0,0 0 0 0,0 0 0 0,0 0 0 16,0 0 176-16,0 0 0 0,11-4 0 0,-2-3 0 15,-2-1-32-15,0-1 0 0,0 1 0 0,-1-1 0 16,-2 0-144-16,0 0 0 0,1-1 144 0,-1 2-144 15,-1-3 0-15,-3 11 0 0,2-11 0 0,1 2 128 16,-3 9-128-16,0 0 0 0,2-10 0 0,-2 10 0 16,0 0 128-16,0 0-128 0,0 0 160 0,11-2-160 15,-11 2 240-15,10-5-48 0,-10 5-16 0,0 0 0 16,12-2-176-16,-12 2 160 0,0 0-160 0,12 0 160 16,-12 0-160-16,0 0 0 0,13 7 0 0,-13-7 128 15,9 9-128-15,-3 0 0 0,-6-9 0 0,6 13 0 16,-5 0 0-16,2 0 0 0,-2-1 0 0,-1 0 0 0,0-2 0 0,0 1 0 15,0-11 0-15,0 11 0 0,0 0 0 0,0-11 0 16,-1 9 0-16,1-9 0 0,0 10 0 0,0-10 0 16,0 11 0-16,0-11 0 15,0 11-448-15,0-3-128 0,0-8-32 0,0 11 0 16,1 0-1744-16,0-1-336 0,0 1-80 0,-1-11-16 16,0 0-480-16,6 9-112 0,-1-1-16 0,-5-8-3408 15,0 0-688-15</inkml:trace>
  <inkml:trace contextRef="#ctx0" brushRef="#br1" timeOffset="91072.833">25794 12072 15663 0,'0'0'1392'0,"0"0"-1120"16,0 0-272-16,0 0 0 0,0 0 3328 0,0 0 592 16,0 0 128-16,0 0 32 0,0 0-3568 0,7 8-704 15,-7-8-128-15,9 7-48 0,-9-7 368 0,0 0 0 16,10 8 192-16,-10-8-64 0,9 8 176 0,-2 1 16 16,-2 2 16-16,0 0 0 0,2 1 288 0,-2 1 48 15,-1-1 16-15,1-2 0 0,-5-10 64 0,7 15 16 16,-1 0 0-16,1 0 0 0,-2-4-288 0,0 2-48 15,0 2-16-15,2-1 0 0,-1 0-224 0,1 3-64 16,-2-2 0-16,2 2 0 0,-1 1-128 0,2-1 0 16,0-2 0-16,0 1 0 0,-2 0 192 0,3-1-32 15,4 4-16-15,-1-2 0 0,-2 1 16 0,1-1 0 16,-2 1 0-16,-1 0 0 0,1-2-160 0,-3 1 160 0,0-3-160 16,-2 3 160-16,-1-3-160 0,-3 0 128 0,-1-3-128 15,0 1 128-15,-2-2-128 0,1 2 0 0,-4 0 0 0,0-3 0 16,-3 0-128-16,2-1-64 0,7-8-16 0,-9 6 0 31,-3-2-480-31,5-2-80 0,7-2-32 0,-12 2-15632 0</inkml:trace>
  <inkml:trace contextRef="#ctx0" brushRef="#br1" timeOffset="102615.745">26555 13459 3679 0,'0'0'160'0,"0"0"32"16,0 0-192-16,0 0 0 0,0 0 0 0,7-5 0 0,-7 5 3904 0,6-9 752 15,-4 1 144-15,-2 8 16 0,0 0-3088 0,5-8-640 16,-5 8-112-16,0 0-16 0,0 0 224 0,0 0 48 16,0 0 16-16,0 0 0 0,0 0-176 0,0 0-48 15,-7-4 0-15,7 4 0 0,-11-3-416 0,2 5-96 16,-1 0 0-16,1 2-16 0,0 0 80 0,9-4 0 16,0 0 16-16,-9 11 0 0,-3 0-96 0,2 0-32 15,1-1 0-15,1 3 0 0,1 0-208 0,0 2-64 16,-2-1 0-16,-1 4 0 0,0 3-64 0,0 1-128 15,-1 0 176-15,1 3-176 0,-1 2 288 0,-2 5-48 16,-1 2-16-16,0 0 0 0,-2 1 16 0,2 1 0 16,-1-3 0-16,0 1 0 0,-2-4 0 0,1 1 0 0,3 0 0 15,1-3 0-15,-1-1 144 0,5 0 48 0,2 1 0 0,1-1 0 16,-2 1-176-16,3-1-16 0,4 0-16 0,0-1 0 16,1 4-224-16,2-2 0 0,1-2 128 0,1 0-128 15,-1-3 0-15,3 2 144 0,0 0-144 16,0-3 128-16,-1 0-128 0,2 0 0 0,1-1 0 0,1-1 0 15,-1-3 0-15,0 0-192 0,-1-2 32 0,1 1 16 16,1-2-160-16,-1 2-16 0,0-3-16 0,1-1 0 16,-3-1-1440-1,4-3-272-15,1-1-64 0,-1-3-16 0,1-2-688 16,0 1-144-16,1-8-32 0,0 0 0 0</inkml:trace>
  <inkml:trace contextRef="#ctx0" brushRef="#br1" timeOffset="102998.219">26837 13767 17503 0,'0'0'1552'0,"0"0"-1232"16,0 0-320-16,0 0 0 0,0 0 3264 0,0 0 576 16,0 0 128-16,0 0 32 0,0 0-2912 0,0 0-576 15,0 0-112-15,7 9-16 0,-7-9 320 0,2 13 64 16,-2 0 0-16,0 0 16 0,0 4 496 0,0-2 112 16,-2 4 16-16,0-1 0 0,0 5-672 0,0 0-128 15,0-1-32-15,-1 2 0 0,1 1-384 0,-1 1-64 0,-1 0-128 0,1 2 176 16,-1 2-48-16,1 0 0 0,-1 0 0 0,1 0 0 15,-1 2 16-15,0-2 0 0,2-2 0 0,0-4 0 16,0-4-144-16,0 0 0 0,1-4 0 0,2-1 0 16,2-5 0-16,-3-10 0 0,3 11 0 0,-3-11 0 31,0 0-592-31,0 0-208 0,0 0-32 0,9 6-16 0,1-3-2336 16,-10-3-464-16,8-7-80 0</inkml:trace>
  <inkml:trace contextRef="#ctx0" brushRef="#br1" timeOffset="103359.502">27119 14081 34143 0,'0'0'1520'0,"0"0"304"0,0 0-1456 0,0 0-368 15,0 0 0-15,0 0 0 0,11 5 528 0,-11-5 48 16,0 0 0-16,0 0 0 0,12 4-64 0,-1 0-16 16,-11-4 0-16,9 4 0 0,-9-4 720 0,10 4 128 15,-10-4 48-15,12 5 0 0,-2-4-464 0,1 2-96 0,-1-1 0 16,1-2-16-16,-1 2-416 0,3-2-80 0,1-2 0 16,2 0-16-16,0 0-128 0,1 0-32 15,2-1 0-15,-1 1 0 0,1-2-144 0,-2 0 128 0,0 0-128 16,1 0 128-16,0 1-128 0,0-2 0 0,1-3 0 0,-3 2 0 15,1 1-336-15,0 1 0 0,0 0 0 0,-1 0 0 32,-2 0-1584-32,-1 1-304 0,-1-3-64 0,-1 2-10096 0,-11 4-2016 0</inkml:trace>
  <inkml:trace contextRef="#ctx0" brushRef="#br1" timeOffset="103903.186">27774 13986 33519 0,'0'0'1472'0,"0"0"320"0,0 0-1424 0,0 0-368 16,0 0 0-16,0 0 0 0,0 0 448 0,11-2 0 15,1-2 16-15,1 2 0 0,0 0-288 0,0 1-176 16,-2 0 192-16,1-2-192 0,1-1 1088 0,2 0 96 15,-1 2 32-15,0-2 0 0,1 1-336 0,-1-2-64 16,0 0-16-16,1 2 0 0,-1-1-544 0,0 2-96 16,1 0-32-16,-1 1 0 0,0 0-128 0,-1 1 0 15,0 1 0-15,0 0 0 0,2 1 160 0,-2-2-160 16,-3 0 192-16,-10 0-192 0,13 1 176 0,-1 2-176 0,0-1 160 16,-12-2-160-16,0 0 224 0,11 4-48 0,-11-4-16 15,0 0 0-15,0 0-160 0,8 11 0 16,-4-1 0-16,-4-10 0 0,-8 10 0 0,2 1 0 0,1-1-192 0,-3 2 192 15,-4 1-224-15,-1 0 80 16,-1 1 16-16,-2 1 0 0,-1-1-112 0,-1 2-16 0,0-1 0 0,1 2 0 16,1 2 112-16,0-2 16 0,-1 1 0 0,3-1 0 15,0 2 128-15,1 1 0 0,0-3 0 16,1 0 128-16,1 0-128 0,2-2 0 0,2-2 0 0,-1-1 0 16,0 0 0-16,1 1 0 0,2-7 0 0,5-6 128 15,-1 10 0-15,1-10 0 0,0 0 0 0,1 9 0 16,2 0 0-16,-3-9 16 0,0 0 0 0,0 0 0 15,8 8 80-15,-8-8 16 0,0 0 0 0,10 6 0 16,-1 1-64-16,-1-1-16 0,-8-6 0 0,12 5 0 16,-1-5-160-16,1 2 0 0,0 0 0 0,0-3 0 0,-1 0 0 15,2 1 0-15,0-2 0 0,2 2 0 16,0-4-400-16,1 3-16 0,-2 1 0 0,2 0 0 16,-2-1-1264-16,2 1-256 0,-2-3-48 15,1 3-16-15,-2 0-1824 0,0 0-352 0</inkml:trace>
  <inkml:trace contextRef="#ctx0" brushRef="#br1" timeOffset="107845.435">24351 13159 8287 0,'0'0'736'0,"0"0"-592"0,0 0-144 0,0 0 0 16,-8 4 2960-16,8-4 560 0,0 0 128 0,0 0 0 16,0 0-3264-16,0 0-640 0,0 0-144 0,0 0-32 15,0 0-768-15,0 0-144 0,0 0-48 0,0 0 0 16,0 0 832-16,0 0 176 0,0 0 16 0,0 0 16 0,-5 9 816 0,0-1 176 15,-1 2 16-15,0-1 16 0,-1 1-16 0,3-3 0 16,-2 1 0-16,6-8 0 0,-8 9-400 0,0 3-64 16,-1-3-32-16,1 2 0 0,2-1-160 0,-1-1 192 15,1-1-192-15,1 2 192 0,-2 2-192 0,2 0 0 16,0-2 0-16,1 2 0 0,0 1 0 0,1-2 0 16,3-11 0-16,-2 13 0 0,0 0 0 0,1 0 0 15,-2-3 0-15,2 3 0 0,0 0 0 0,-1-4 0 16,2-9 0-16,2 11 0 0,-1 0 0 0,2-1 0 15,-3-10 0-15,4 9 128 0,1 0-128 0,0 0 192 16,-5-9-192-16,5 12 192 16,0-6-544-16,1 1-96 0,-6-7-32 0,7 8 0 15,0-2-512-15,-1 3-96 0,-6-9-32 0</inkml:trace>
  <inkml:trace contextRef="#ctx0" brushRef="#br1" timeOffset="108505.345">24430 13339 7359 0,'0'0'320'0,"0"0"80"0,0 0-400 0,0 0 0 16,0 0 0-16,0 0 0 0,0 0 3152 0,0 0 560 16,0 0 96-16,0 0 32 0,0 0-3184 0,0 0-656 15,0 0 0-15,0 0-176 0,-1 12 176 0,-2-2 0 16,-3 1-144-16,1-5 144 0,5-6 0 0,-5 8 0 15,1 1 0-15,4-9 0 0,-6 10 0 0,6-10 0 16,-1 12 128-16,1-12-128 0,0 0 272 0,0 0-16 16,-4 12-16-16,4-12 0 0,0 0 32 0,0 0 16 15,-2 9 0-15,2-9 0 0,-3 10 16 0,3-10 0 16,0 0 0-16,0 0 0 0,0 0 128 0,0 0 16 0,0 0 16 16,0 0 0-16,0 0 192 0,0 0 48 0,0 0 0 15,0 0 0-15,0 0-368 0,0 0-64 0,0 0-16 0,4-7 0 16,-4 7-128-16,5-11-128 0,0 2 144 0,-5 9-144 15,4-9 0-15,-4 9 0 0,7-8 0 0,-7 8 0 16,0 0 0-16,4-10 0 0,-4 10 0 0,5-8 0 16,-5 8 0-16,0 0 0 0,0 0 0 0,0 0 0 15,6-7 0-15,-6 7 0 0,0 0 0 0,0 0 0 16,0 0 0-16,0 0 0 0,12-1 0 0,-12 1 0 16,0 0 0-16,12 0 0 0,-2 0 0 0,1 1 0 15,-11-1 0-15,11 2 0 0,-11-2 0 0,12 1 0 16,-12-1 0-16,0 0 0 0,11 5 0 0,-11-5 0 15,9 8 0-15,-9-8 0 0,6 9 0 0,-1-1 0 0,1 1 0 16,-4 1-240-16,-2-10 80 0,2 12 16 16,-2-1-368-16,0-2-64 0,0-9 0 15,1 10-16-15,-1-10 16 0,1 11 16 0,-1-11 0 0,3 9 0 16,-3-9-640-16,5 8-128 0,-5-8-16 0,0 0-16 0</inkml:trace>
  <inkml:trace contextRef="#ctx0" brushRef="#br1" timeOffset="109033.495">24575 13142 19343 0,'0'0'1728'0,"0"0"-1392"0,0 0-336 0,0 0 0 16,0 0 2464-16,0 0 416 0,0 0 96 0,0 0 16 15,0 0-2400-15,0 0-464 0,0 0-128 0,0 0 0 0,0 0 0 0,0 0-192 16,0 0 64-16,13 8 0 0,-13-8 128 0,13 9 0 16,-5 0 0-16,0 3 0 0,-8-12 0 0,8 13-128 15,-3 0 128-15,-1 0-128 0,-2 0 128 0,2 0 0 16,-1 0 0-16,-1 1 0 0,2 2 0 0,0-3 0 16,-4 4 0-16,3-3 0 0,0 1 0 0,-2-1 0 15,0-1 0-15,2 0 0 0,1-1 0 0,-2 1 0 16,-2 0 0-16,2-1 0 0,-2-12 0 0,3 13 0 15,0 0 0-15,0-1 0 0,-1-1 0 0,1 0 0 16,1-2 0-16,-4-9 0 0,0 0 0 0,2 12 0 16,0-2 0-16,-1-1 0 0,-1-9 0 0,-1 11-128 15,1-11 128-15,-3 10 0 0,-1 2-384 0,2-3 16 16,-2 1 0-16,-3 1 0 16,-1-5-496-16,1 2-96 0,-1-1-32 0,0-1 0 15,1-1-576-15,7-5-112 0,0 0-32 0,-9 4-7408 0</inkml:trace>
  <inkml:trace contextRef="#ctx0" brushRef="#br1" timeOffset="110137.503">28589 13327 8287 0,'0'0'736'0,"0"0"-592"0,0 0-144 0,0 0 0 16,-8 4 2560-16,8-4 496 0,0 0 80 0,-7 4 32 15,7-4-2736-15,-7 5-432 0,7-5-320 0,-8 5 48 16,0 1 464-16,8-6 112 0,-7 6 16 0,-1-1 0 16,0 1 912-16,0 0 192 0,8-6 48 0,-10 5 0 0,-1 3-336 0,0 0-64 15,-3-2-16-15,1 4 0 0,0 0-608 0,0 0-112 16,-1 0-16-16,-2 3-16 0,2-4 0 0,0 3 0 16,2 3 0-16,0-2 0 0,-2 2-112 0,2 0-32 15,2 3 0-15,1 2 0 0,-2 2-160 16,2-1 0-16,0 1 0 0,1 0 128 0,3 2-128 0,2-2 0 15,1-1 0-15,2 0 0 0,1-2 0 0,-1 1 0 16,-1-2 0-16,3-1 0 0,4-3-256 0,-1 1 0 16,0-2 16-16,3 0 0 0,2-5-80 0,3 1-32 15,-1-1 0-15,0-2 0 16,1 1-352-16,1-2-80 0,2-4-16 0,-1 2 0 16,1-3-1568-16,0 0-304 0</inkml:trace>
  <inkml:trace contextRef="#ctx0" brushRef="#br1" timeOffset="110681.813">28533 13570 14735 0,'0'0'1312'16,"0"0"-1056"-16,0 0-256 0,0 0 0 0,0 0 2384 0,0 0 432 15,5 7 64-15,1 3 32 0,-2 3-2352 0,-2-4-560 16,-2 3 0-16,0-1 0 0,0 2 0 0,0-1 0 16,-1 0 0-16,0-1 0 0,-1 1 432 0,1 3 48 15,0 2 16-15,-1-3 0 0,1-4 272 0,1 1 64 16,0-11 16-16,1 11 0 0,-1-11-208 0,3 11-64 15,-3-11 0-15,0 0 0 0,0 0-64 0,0 0 0 16,0 0-16-16,0 0 0 0,6 8-80 0,-6-8-16 16,0 0 0-16,0 0 0 0,10-3 112 0,-10 3 0 15,7-5 16-15,0-2 0 0,-1-2-144 0,0-1-16 16,-2-3-16-16,-1 0 0 0,3 0-160 0,-1 0-16 16,0-3-16-16,2 3 0 0,-2 0-160 0,0 3 160 15,0 2-160-15,2-4 160 0,-2 3-160 0,-5 9 0 16,0 0 0-16,8-5 0 0,-2-2 0 0,-6 7 0 0,11-1-160 15,-11 1 160-15,0 0-192 0,0 0 192 0,11 0-208 16,-11 0 80-16,11 4 128 0,-2 1-128 0,-1-1 128 0,-2 4-128 16,1-2 128-16,-1 3-160 0,0 2 160 0,0-1-160 15,-2 3 160-15,1-1 0 0,0 2 0 0,-1-1 0 16,-2-2 0-16,0 0-192 0,2 3 64 0,1-1 0 16,-1-2-96-16,0 1-16 0,-1 0 0 0,-3-12 0 31,8 6-192-31,-8-6-32 0,10 8-16 0,-2-3 0 0,-8-5-1568 15,10 0-320-15,2-2-64 0,-3-1-6496 0,-9 3-1296 0</inkml:trace>
  <inkml:trace contextRef="#ctx0" brushRef="#br1" timeOffset="111131.515">28799 13299 15599 0,'0'0'688'0,"0"0"144"0,0 0-656 0,0 0-176 15,0 0 0-15,0 0 0 0,0 0 1792 0,-1 10 320 16,1-10 64-16,0 0 0 0,0 12-512 0,2-2-128 15,-2-10 0-15,8 11-16 0,0-2-688 0,1-2-144 16,-1 3-32-16,2-4 0 0,2 2-352 0,1 1-80 0,-1-2-16 0,0-1 0 16,-1 1 16-16,1 2 0 0,-1 1 0 0,-1 2 0 15,0 0-224-15,1-2 144 0,-1 4-144 0,-1 1 128 16,-2 0-128-16,-1 4 0 0,0-2 0 0,-2 5 0 16,-2 0 0-16,-1 1 0 0,-1 2 0 0,2-1 0 15,0-2 0-15,1 1 0 0,-4 3 0 0,1-3 0 16,1-3 0-16,-1-1 0 0,0-4 0 0,3 2 0 15,-1-2 0-15,0-2 0 0,-4-3 0 0,2 2 0 16,0-12 0-16,0 10-176 0,0-1 48 0,0-9 0 16,0 0-624-16,0 0-112 0,0 0-32 15,0 0-12720-15</inkml:trace>
  <inkml:trace contextRef="#ctx0" brushRef="#br1" timeOffset="111966.157">29072 13314 23375 0,'0'0'1024'0,"0"0"240"0,0 0-1008 0,-8 7-256 15,1 0 0-15,7-7 0 0,0 0 912 0,0 0 144 16,-4 11 32-16,4-11 0 0,0 0-352 0,0 0-64 16,4 16-16-16,0-6 0 0,-4-10-208 0,8 14-64 15,2-1 0-15,1 0 0 0,-1 0-16 0,2-1-16 16,1 0 0-16,1 2 0 0,2 2-352 0,-2 2 144 15,1-4-144-15,-1 5 0 0,0 3 0 0,-1 0 0 16,-1 2 0-16,3 3 0 0,-2 4 0 0,-2 0 0 0,-2 1 0 16,1-2-144-16,-3-3 144 0,0 2 0 0,-1 0 0 15,2 0 0-15,-1 0 416 0,1 1 16 0,1 0 0 0,0-1 0 16,0-3 208-16,1 1 32 0,1 5 16 0,2-4 0 16,-3 0-480-16,1 3-80 0,-1 0-128 0,-1 3 176 15,0 1-176-15,-1-1 0 0,-3-1 0 16,2 2 0-16,-3-1 0 0,-2 2 0 0,-3 1 0 0,-1 1 0 31,-1-3-464-31,-5-1-128 0,-2 1-32 0,-2-1 0 0,0 0 624 0,-1 1 320 0,-1-5-48 0,-2 3 0 16,1-3-80-16,-1 0-32 0,4-6 0 0,0 1 0 15,-1-1-160-15,4-6 0 0,-1-4 144 0,1-1-144 16,0-1 0-16,1-2 0 0,0-3 0 0,0-1 0 16,-2 0-352-16,-1-1-144 15,0 0-16-15,-3 2-16 0,3-4-656 0,-5 3-128 16,-2 0-32-16,-2 2 0 0,-1 0 32 0,1 1 0 15,-3 0 0-15,1-1 0 0,0-3 672 0,1-1 128 16,3-1 16-16,1-1 16 0,1 0 288 0,6-4 48 0,10 2 16 0,0 0 0 0</inkml:trace>
  <inkml:trace contextRef="#ctx0" brushRef="#br1" timeOffset="113489.405">29568 12579 8287 0,'0'0'736'0,"0"0"-592"16,0 0-144-16,0 0 0 0,2-12 2208 0,-2 12 416 0,0 0 64 15,0 0 32 1,0-8-2720-16,0 8-656 0,0 0-80 0,4-9-16 0,-4 9 384 0,2-8 80 0,-2 8 16 0,4-9 0 16,-4 9 1408-16,0 0 272 0,0 0 64 0,4-8 16 15,-4 8 176-15,0 0 16 0,0 0 16 0,0 0 0 16,0 0-560-16,0 0-112 0,0 0-32 0,0 0 0 15,0 0-304-15,0 0-64 0,0 0-16 0,0 0 0 16,0 0 160-16,0 0 48 0,-3 11 0 0,1-2 0 16,2-9-64-16,-4 12-16 0,0-2 0 0,1 2 0 15,1 2-528-15,-1 2-208 0,2 6 176 0,-1 3-176 16,0 3 0-16,-1 1 0 0,1 0 0 0,-2 1 0 16,0 0 0-16,0 0 0 0,-1-2 0 0,1 0 0 15,0-2 144-15,0 0 48 0,-3-3 0 0,2 0 0 16,1 1 160-16,-1-1 32 0,-1-3 16 0,2 0 0 0,-2 0-160 15,3-2-48-15,-1 0 0 0,2-2 0 0,1-2-192 0,1-4 144 16,1 2-144-16,-1-3 128 0,0-9-128 0,0 0 0 16,0 0 0-16,3 9 0 15,-3-9-736-15,0 0-32 0,0 0 0 0,0 0 0 16,0 0-2064-16,0 0-432 0,5-13-64 0</inkml:trace>
  <inkml:trace contextRef="#ctx0" brushRef="#br1" timeOffset="114271.117">29735 12887 2751 0,'0'0'256'0,"0"0"-256"0,0 0 0 0,0 0 0 16,0 0 5280-16,0 0 1008 0,0 0 208 0,0 0 32 15,0 0-5120-15,0 0-1024 0,0 0-192 0,0 0-64 16,0 0 368-16,0 0 64 0,0 0 16 0,0 0 0 16,0 0 816-16,0 0 160 0,0 0 48 0,0 0 0 15,0 0-384-15,12 6-64 0,-12-6 0 0,10 7-16 16,-10-7-608-16,11 3-112 0,-11-3-32 0,12 3 0 16,1 0-176-16,-2-2-32 0,0 0-16 0,-1 1 0 15,1-1-160-15,0-1 128 0,1 1-128 0,1-2 128 16,3 0-128-16,-3-1 0 0,-3 1 0 0,2 0 128 15,-2-2-128-15,1 2 0 0,-11 1 0 0,10-2 0 16,-10 2-416-16,9-2-16 0,-9 2 0 16,0 0 0-16,0 0-128 0,11-4-16 0,-3 1-16 0,-8 3 0 15,0 0-176-15,0 0-16 0,0 0-16 0,7-4 0 16,1-2-464-16,-8 6-80 0,0 0-32 0,11-4 0 16,-11 4-32-16,7-4-16 0,-7 4 0 0,7-6-10224 15</inkml:trace>
  <inkml:trace contextRef="#ctx0" brushRef="#br1" timeOffset="114769.664">30205 12711 6447 0,'0'0'576'0,"0"0"-576"0,0 0 0 0,0 0 0 16,0 0 2864-16,1-10 464 0,-1 10 80 0,0-6 32 0,0 6-1648 0,1-9-320 16,-1 9-64-16,0 0 0 0,0 0 464 0,0 0 112 15,0 0 0-15,0 0 16 0,0 0-384 0,0 0-80 16,0 0 0-16,8 10-16 0,-8-10-400 0,9 12-80 16,0-3-16-16,-2 1 0 0,-3 2-576 0,1 1-128 15,1 0-32-15,1 3 0 0,-1-2-288 0,1 2 0 16,1-3 0-16,-2 3 0 0,-2 2 192 0,1-3-64 15,1 2 0-15,1-2-128 0,0-1 160 0,-1 0-160 16,1-1 128-16,1-1-128 0,0 0 0 0,1 1 0 16,-1-3 0-16,2 1 0 0,-1-1 0 0,2 2 128 15,-1-3-128-15,0-1 0 0,2-2 0 0,-3 1 0 16,-1-2-144-16,-1 0 144 16,-7-5-768-16,7 4-32 0,5-2-16 0,-12-2 0 15,0 0-2256-15,0 0-464 0,11-2-96 0</inkml:trace>
  <inkml:trace contextRef="#ctx0" brushRef="#br1" timeOffset="115118.065">30687 12738 2751 0,'0'0'256'0,"0"0"-256"0,0 0 0 0,0 0 0 15,0 0 6336-15,0 0 1232 0,0 0 240 0,-8 3 64 16,8-3-5872-16,0 0-1168 0,0 0-224 0,0 0-48 0,-8 10-352 0,2 0-64 16,1 1-16-16,-2 1 0 0,-1 1 320 0,2 2 48 15,-1 3 16-15,-2 3 0 0,-1 1-96 0,0 3-16 16,-1 1 0-16,-2 4 0 0,-3 2-208 0,-1 3-32 16,-2 5-16-16,2 1 0 0,1-4-144 0,0 4 0 15,-2-1 144-15,0-1-144 0,0-1 0 16,2-3 0-16,4-3 0 0,2-5 0 0,-1-2 0 0,3-4 144 15,2-2-144-15,3-2 0 0,2-2 0 0,1-5 0 16,0-10 0-16,0 0-144 16,0 0-1648-16,9 6-336 0,2-3-64 0,0-7-7552 15,2-6-1520-15</inkml:trace>
  <inkml:trace contextRef="#ctx0" brushRef="#br1" timeOffset="115572.309">31121 12206 5519 0,'0'0'496'0,"0"0"-496"0,-8 5 0 0,8-5 0 0,-10 4 5504 0,1 0 1024 16,0 1 192-16,9-5 32 0,0 0-5408 0,-8 7-1088 15,0-3-256-15,8-4 0 0,-5 6 0 0,5-6-192 16,-8 7 64-16,8-7 0 0,0 0 256 0,-7 6 48 16,1 1 16-16,-1-1 0 0,-2 1 320 0,0-1 64 15,0 5 0-15,-3-1 16 0,-2 2-160 0,1 2-48 16,1 2 0-16,-1 2 0 0,-3 0 96 0,-1-1 16 15,0 0 0-15,2 0 0 0,2 1-176 0,1 1-16 16,2 0-16-16,2 1 0 0,1-6-64 0,2 2-16 16,2 1 0-16,3-3 0 0,0-2-80 0,3 0-128 15,1-2 176-15,1-1-176 0,-1-1 0 0,1 2 0 16,1-3 0-16,0 1 0 0,1 1 0 0,2-3-192 16,0-2 0-16,1 2 0 0,-1 1-160 0,4-1-32 15,3-1 0-15,-2 0 0 16,-3-1-96-16,3-2-32 0,4 0 0 0,2 2 0 15,1 2-480-15,-4-2-96 0,-4-4-32 0,-1 0-12688 0</inkml:trace>
  <inkml:trace contextRef="#ctx0" brushRef="#br1" timeOffset="116156.991">31161 12441 911 0,'0'0'0'0,"0"0"0"16,0 0 0-16,0 0 0 0,0 0 1808 0,0 0 288 15,0 0 48-15,0 0 16 0,0 0 832 0,0 0 160 16,0 0 48-16,0 0 0 0,0 0-672 0,0 0-128 15,0 0-32-15,0 0 0 0,0 0-704 0,7 9-128 16,-7-9-48-16,5 9 0 0,-5-9-544 0,0 0-112 16,4 12-32-16,-4-12 0 0,3 11-352 0,-3-11-80 15,2 12-16-15,1 0 0 0,-2-2-224 0,-1 1-128 16,0-11 160-16,-1 11-160 0,0 1 0 0,-1 0 0 16,0-2 0-16,-1-1 0 0,3-9 128 0,-3 12-128 15,1-1 0-15,2-11 0 0,-3 11 288 0,3-11-32 0,-2 8-16 16,2-8 0-16,0 0 208 0,0 0 32 0,0 0 16 15,0 0 0-15,0 0-112 0,0 0 0 0,0 0-16 16,0 0 0-16,0 0 48 0,0 0 16 0,9-5 0 0,-1-2 0 16,-1-2-192-16,1 0-48 0,-1-1 0 0,-1-1 0 15,1 0-192-15,-1-1 0 0,0-1 0 0,0 0 0 16,1 2 0-16,-2 2 0 0,-5 9-160 0,4-9 160 16,-2 0 0-16,-2 9-128 0,0 0 128 0,0 0 0 15,0 0-144-15,0 0 144 0,11-4-160 0,-11 4 160 16,0 0-192-16,10 1 48 0,1 2 16 0,-11-3 0 15,11 8 128-15,0-4 0 0,-1 0-144 0,-10-4 144 16,11 7 0-16,-2 1 0 0,-9-8 0 0,10 8 0 16,-10-8 0-16,8 12-176 0,-8-12 176 0,7 10-128 0,-2 1-16 15,-3-1 0-15,-2-10 0 0,2 13 0 16,0 0-240-16,1 3-32 0,-1-6-16 16,-2-10 0-16,3 11-720 0,-3-11-160 0,3 11-32 0,-1 0 0 15,-2-11-1792-15,0 0-352 0,0 0-80 16,0 0-9024-16</inkml:trace>
  <inkml:trace contextRef="#ctx0" brushRef="#br1" timeOffset="116605.337">31360 12133 21183 0,'0'0'1888'0,"0"0"-1504"0,0 0-384 0,0 0 0 15,0 0 3776-15,0 0 672 0,-6 9 144 0,6-9 16 16,0 0-3648-16,0 0-720 0,0 13-240 0,4-2 128 15,-4-11-128-15,9 11 0 0,-1 0-176 0,1-1 176 16,2 1 0-16,-1-1 0 0,1-1 0 0,-1 2 0 16,1-1 0-16,-1 2 0 0,2-4 128 0,-2 2-128 15,-1 2 0-15,2 1 128 0,0 0-128 0,0 1 0 0,-3 2 160 16,-2 3-160-16,1-2 128 0,-2 2-128 0,-1 0 144 16,-2 2-144-16,-2 1 160 0,2-1-160 0,2 0 224 15,-2-2-48-15,-6 1-16 0,3 2 0 0,4-1-160 16,-5 0 0-16,-2-4 0 0,3 1 0 0,2 0 0 15,-1-3 128-15,0-4-128 0,0 0 0 0,0-11 0 0,2 10 0 16,-2-10 0-16,0 0 0 16,0 11-416-16,0-11-160 0,0 9-48 0,0-9 0 15,0 0-2640-15,0 0-544 0</inkml:trace>
  <inkml:trace contextRef="#ctx0" brushRef="#br1" timeOffset="120044.165">21596 16425 21183 0,'0'0'944'0,"0"0"192"0,0 0-912 0,-9 5-224 0,9-5 0 0,0 0 0 16,0 0 3744-16,0 0 704 0,0 0 144 0,0 0 16 16,0 0-4432-16,0 0-896 15,12 1-176-15,1-1-48 0,0-1 464 0,1 1 96 0,0-4 0 0,1 3 16 16,-2 1 368-16,1-1 0 0,1-2 128 0,-1 2-128 0,-1 1 512 0,3 1 32 15,-1-1 0-15,1 0 0 0,1 4 32 0,2-4 16 16,3-1 0-16,3 1 0 0,0 0-16 0,2 0-16 16,2 0 0-16,0 0 0 0,1-6-208 0,0 1-32 15,0 2-16-15,2-2 0 0,4 0-304 0,-1 0 0 16,-1 0 128-16,2-1-128 0,3 2 0 0,-2 2 0 16,-6-1-208-16,-1 6 80 15,-1 3-576-15,-3 0-96 0,-5-4-32 0,-3 2 0 16,-1 3-2320-16,-4 0-480 0,-13-7-80 0</inkml:trace>
  <inkml:trace contextRef="#ctx0" brushRef="#br1" timeOffset="120589.063">21496 16680 11967 0,'0'0'1072'0,"0"0"-864"0,0 0-208 0,0 0 0 0,-9 9 4064 0,9-9 768 16,0 0 160-16,0 0 16 0,0 0-3808 0,0 0-768 15,0 0-160-15,0 0-16 0,0 0-256 0,0 0-128 16,0 0 128-16,10-1-208 0,0 0 496 0,3 0 96 15,2-2 32-15,0 2 0 0,2 1 640 0,3 1 128 16,2-2 32-16,3 1 0 0,0-2-416 0,2 1-80 16,2 0-16-16,2 1 0 0,2 0-320 0,-1 0-64 15,-2 0 0-15,-1 1-16 0,-3-1-32 0,-1 0 0 16,-2 0 0-16,-1 0 0 0,-1-1-128 0,0 1-16 0,-1 1-128 16,-1-1 192-16,2 0-192 0,0 0 0 0,-2 0 0 0,2 0 0 15,0-1 0-15,1 1 0 0,2 0 0 16,1 0 0-16,-1-2 0 0,1 1-128 0,-3 0 128 0,2 1-208 31,-2 0-560-31,0 0-128 0,0 1 0 0,0-1-16 16,-3 0-1744-16,0 0-352 0,1 0-64 0,-1 0-6240 0,-2 0-1248 0</inkml:trace>
  <inkml:trace contextRef="#ctx0" brushRef="#br1" timeOffset="122012.155">23754 15914 15663 0,'0'0'1392'0,"0"0"-1120"0,0 0-272 0,0 0 0 0,0 0 2736 0,0 0 480 16,0 0 112-16,0 0 0 0,0 0-2096 0,0 0-416 15,0 0-96-15,0 0-16 0,0 0-16 0,0 0-16 16,0 0 0-16,0 0 0 0,0 0 400 0,0 0 80 15,0 0 0-15,0 0 16 0,0 0-176 0,0 0-32 16,-7 6-16-16,1 1 0 0,-3-1-432 0,-2 1-96 16,-1-3-16-16,-1 2 0 0,-2 3-176 0,-2 2-32 15,0-2-16-15,-4 3 0 0,-4-2-176 0,-1 1 0 16,-1-1 0-16,-2 0 0 0,-1 0 0 0,-1 1 240 16,-2 0-64-16,2 0-16 0,1-3 96 0,3 1 0 15,0 0 16-15,4-1 0 0,2-1-32 0,2 1-16 0,-1-2 0 16,3 1 0-16,0-1-224 0,4 1 0 15,-1-1 128-15,-1 1-128 0,1 1 0 0,1-1 0 0,0 3 0 16,1-4 0-16,1-1 0 0,0 2 0 0,-1-2 0 0,1 2 0 16,-2-1 0-16,2-1 0 0,2 0 0 0,9-5 0 15,-10 3 0-15,2 1 176 0,-1 0-176 0,9-4 160 16,0 0 112-16,0 0 32 0,0 0 0 0,0 0 0 16,0 0-64-16,0 0-16 0,0 0 0 0,0 0 0 15,0 0-224-15,0 0 176 0,0 0-176 0,0 0 160 16,0 0-160-16,0 0 160 0,0 0-160 0,10 3 160 15,1 0-160-15,-1 0 0 0,-10-3 0 0,13 4 0 16,-1-3 0-16,1 2 0 0,0-1 0 0,1 1 0 16,0-2 144-16,1 2-144 0,0 0 160 0,4-1-160 15,0 1 240-15,2-1-48 0,0 1-16 0,5 0 0 16,4-1-176-16,0 1 128 0,-1-1-128 0,3 1 128 0,2 1-128 0,1-1 160 16,-1 0-160-16,0-1 160 0,-3 0-160 0,-1 2 0 15,-1 2 0-15,-1-3 0 0,-6 1 0 0,-1 2 0 16,-2-1 0-16,-1 0 0 0,-2-1 0 0,0 0 0 15,-3 1 0-15,-2 2 0 0,0 3 0 0,-2-4 128 16,0 1-128-16,-9-7 0 0,9 7 0 0,-9-7 0 16,0 0 128-16,7 9-128 0,-7-9 0 0,0 0 0 15,0 0 0-15,5 11 0 0,-5-11 0 0,0 0 0 16,-1 12 0-16,1-12 0 0,-4 12-144 0,0-2 144 16,-1 2 0-16,-2-3 0 0,-2 3-128 0,-1 0 128 15,-3-2 0-15,-3 2 0 0,-4 1-176 0,-1 0 176 16,-1 0-160-16,0 3 160 0,-1-2-160 0,-5 3 160 15,-3 1-160-15,1-1 160 0,0 0-128 0,-4-1 128 16,-4 1 0-16,3-3-144 0,3 0 144 0,0 2 0 0,2-2 0 0,3 1 0 16,1-2 0-16,1 0 0 0,2 0 0 0,0 1 128 15,3 3-128-15,-1 0 0 0,0 0 0 0,0 1 0 16,0 3 0-16,2-3 0 0,0-1 0 0,2-2 0 16,0 0 0-16,0 0 0 0,2-2 0 0,3-2 0 15,2 0 0-15,2-1 0 0,1 1 0 0,1-2 0 16,6-9 128-16,-7 9-128 0,2 1 160 0,5-10-160 15,0 0 192-15,-1 11-64 0,1-11-128 0,4 10 192 16,-4-10-64-16,9 11-128 0,1-4 176 0,2 1-176 16,1-1 272-16,3-1-48 0,1-4-16 0,2 3 0 15,2-3 0-15,2 0 0 0,2-1 0 0,1 0 0 0,0 1-48 16,3-1-16-16,0-1 0 0,-2 1 0 0,2-1-144 16,-1 0 0-16,2-1 0 0,3 0 128 0,1-1-128 0,-1 1 0 15,-2 0 0-15,-1-1 0 0,-1 0 0 16,-2 2 0-16,-1-3 128 0,0 2-128 0,-1 0 0 0,0-1 0 15,-1 0 0-15,0-1 0 0,-2 2-208 0,1-3 16 16,2 1 16-16,1 2 0 16,0-2-1312-16,2 1-272 0,0-2-48 0,1 0-12160 15,-2 1-2432-15</inkml:trace>
  <inkml:trace contextRef="#ctx0" brushRef="#br1" timeOffset="123735.676">23339 17494 31727 0,'0'0'1408'0,"0"0"288"0,-5 6-1360 0,5-6-336 0,-8 8 0 0,8-8 0 15,0 0 432-15,0 0 16 0,0 0 0 0,1 16 0 16,2-4-640-16,1 1-128 0,1 0-32 0,2-2 0 16,0 0 352-16,0-1 0 0,0 2 0 0,-2 0 0 0,0-2 320 0,0 2 144 15,2 0 32-15,-3 1 0 0,-3 1 80 16,0 0 0-16,-1-1 16 0,0 0 0 0,2 2-80 0,-2 0-32 15,-3-5 0-15,3-10 0 0,-3 13-32 0,2-3 0 16,1-10 0-16,0 0 0 0,0 0 48 0,0 0 0 16,5 7 0-16,-5-7 0 0,0 0-112 0,9 0-32 15,-9 0 0-15,0 0 0 0,11-7-128 0,-11 7-32 16,0 0 0-16,8-9 0 0,1-4-32 0,-3 2-16 16,-2 0 0-16,1-1 0 0,1-1-144 0,-1 0 0 15,-1-1 144-15,1 2-144 0,1 1 0 0,0 2 0 16,-4 1 0-16,2 2 128 0,1-3-128 0,1 1 0 0,-1 1 0 15,1 1 0-15,0-1 0 0,0 2-128 16,2 0 128-16,1 0 0 0,-9 5 0 0,12-3 0 0,-4-2 0 16,-8 5 0-16,11 0-160 0,0 0 160 0,-11 0-192 15,10-1 192-15,-10 1-256 0,0 0 64 0,12 6 16 0,-3 2 0 16,-9-8 176-16,10 8-160 0,0 0 160 0,-3 1-160 16,1 1 160-16,-1 2 0 0,-1-3 128 0,1 1-128 15,-1 2 128-15,1 0-128 0,-2 0 160 0,2-1-160 16,-2 0 128-16,0-1-128 0,0 3 0 0,0 0 144 15,1 0-144-15,-1-1 128 0,0 0-128 0,0-2 128 16,0-2-480 0,1 0-96-16,-4 0-32 0,1 3 0 0,0-3-416 0,-3-8-96 15,0 0-16-15,3 9 0 0,-3-9-2320 0,0 0-448 0,0 0-112 16</inkml:trace>
  <inkml:trace contextRef="#ctx0" brushRef="#br1" timeOffset="127798.991">24623 16525 23439 0,'0'0'1024'0,"0"0"240"0,0 0-1008 0,0 0-256 0,0 0 0 0,0 0 0 15,0 0 1936-15,0 0 352 0,0 0 64 0,0 0 16 16,0 0-752-16,0 0-144 0,0 0-16 0,0 0-16 16,0 0-320-16,0 0-64 0,0 0-16 0,0 0 0 0,0 0-320 15,0 0-64-15,0 0-16 0,0 0 0 0,0 0-192 0,0 0-32 16,0 0-16-16,0 0 0 0,0 0-16 0,0 0 0 16,4 12 0-16,0 0 0 0,1-1-192 0,-1 2-64 15,-1-1 0-15,1 3 0 0,0-2-128 0,0 1 160 16,-2 0-160-16,2 1 160 0,0-1-32 0,1 2-128 15,0-1 192-15,2 2-64 0,-1 1-128 0,4 1 128 16,-3-1-128-16,1 1 128 0,0 0-128 0,0-1 0 16,0-2 0-16,0 1 0 0,-1 2 0 0,3 1 0 15,-4-6 0-15,2-1 0 0,0-3 0 0,-2 1 0 16,-6-11-192-16,8 8 192 16,0-4-768-16,1-2-16 0,-9-2-16 0,12 0 0 15,-2-2-1216-15,2-2-240 0,0-4-48 0,1-4-16 16,-2-3 576-16,4-1 112 0,0 2 32 0,1-3 0 15,1-3-2048-15,0 2-384 0</inkml:trace>
  <inkml:trace contextRef="#ctx0" brushRef="#br1" timeOffset="128143.381">25151 16430 6447 0,'0'0'272'0,"0"0"80"0,6-10-352 0,-4 0 0 0,-2 0 0 0,-1 1 0 16,0 0 5200-16,1 9 976 0,0-8 192 0,0 8 32 15,0 0-4400-15,0 0-880 0,0 0-176 0,0 0-48 16,0 0-96-16,0 0-32 0,-10 6 0 0,3 4 0 16,1 0-240-16,0 3-48 0,-1 5-16 0,-2 2 0 15,-1 1-112-15,1 4-32 0,1-2 0 0,0 4 0 0,1 2 224 16,0 0 32-16,-2 1 16 0,-2 1 0 0,-3 3-112 16,2 1-32-16,4 2 0 0,-2 2 0 0,-3 2-256 15,-2 4-48-15,-2 0-16 0,1 1 0 0,-1 0-128 0,-3 1 0 16,-1 0 0-16,2-2 0 0,0-1 0 0,1-2 0 15,0-4 0-15,1 2 0 0,3 3 0 0,2-3 128 16,0-7-128-16,4-3 0 0,0-2 0 0,2-9 0 16,-1-2 0-16,3-2 0 15,3-4-704-15,1-11-64 0,0 0 0 0,0 0-16 16,0 0-1968-16,0 0-400 0,11 4-80 0,-11-4-16 16,11-5-192-16,0 0-32 0,-1-11-16 0,-1-2 0 0</inkml:trace>
  <inkml:trace contextRef="#ctx0" brushRef="#br1" timeOffset="128657.361">25701 15837 18831 0,'0'0'832'0,"3"-7"176"0,-3 7-816 0,4-10-192 0,0 2 0 0,0-1 0 16,0 0-224-16,0 2-96 0,-4 7 0 0,4-10-16 16,-2 2-80-16,-2 8-16 0,0 0 0 15,0 0 0-15,0 0 1312 0,0 0 256 0,1-9 48 0,-1 9 16 0,0 0 1040 16,0 0 192-16,0 0 64 0,0 0 0 0,0 0-496 0,0 0-80 15,0 0-32-15,0 0 0 0,0 0-1184 0,-9 4-224 16,9-4-48-16,-7 4-16 0,7-4-416 0,-8 10 0 16,0-1 0-16,1 2 0 0,1-2 0 0,1 4 0 15,-2 4-144-15,1 1 144 0,-2-5 0 0,-1 4-128 16,0 3 128-16,-2-1 0 0,-2 1-144 0,-1 1 144 16,-3-1 0-16,0 1-144 0,-1 0 144 0,2-1 0 15,3-2 0-15,1 0 0 0,0-1 0 0,3-1 0 16,4-2 0-16,1-1 128 0,2 0-128 0,3-1 144 15,0 0-144-15,2-1 160 0,1-1-160 0,0 1 0 16,-1 1-192-16,3 1 192 16,0-1-512-16,1-2 32 0,-1-1 0 0,2 0 0 15,1-1 48-15,2 1 16 0,-2 2 0 0,3-2 0 16,1-1-400-16,0-2-80 0,0 0 0 0,1-1-16 16,2-3-80-16,-1 1-16 0,1-2 0 0,-2-1 0 15,-1-1 16-15,0-2 0 0,0 2 0 0,-1-2-10016 0</inkml:trace>
  <inkml:trace contextRef="#ctx0" brushRef="#br1" timeOffset="129162.569">25842 16069 11967 0,'0'0'1072'0,"0"0"-864"16,-8 6-208-16,8-6 0 0,-6 7 4128 0,6-7 784 16,0 0 144-16,0 0 48 15,0 0-4592-15,3 10-928 0,-3-10-176 0,3 13-48 0,0-3 208 0,-2-1 48 16,-1-9 0-16,2 11 0 0,-2 0 768 0,0-1 144 16,-2 1 48-16,1 0 0 0,-2-1 368 0,1 1 80 15,-1-2 0-15,3-9 16 0,0 0 0 0,-2 10 0 16,2-10 0-16,0 0 0 0,0 0-144 0,0 0-48 15,0 0 0-15,0 0 0 0,0 0-320 0,0 0-64 16,0 0-16-16,9-10 0 0,-1 1-192 0,-1-1-32 16,0-1-16-16,-1-2 0 0,0 3-16 0,0-3-16 0,1-1 0 0,-1 1 0 15,-2-1-176-15,0 3 0 16,0 0 0-16,0 2 0 0,1 1 0 0,-5 8 0 0,0 0 0 0,0 0 0 16,9-9 0-16,-9 9-144 0,9-6 144 0,-9 6-208 15,12-4 208-15,-2 3 0 0,-10 1-160 0,14 2 160 16,-3-1 0-16,-2 2-176 0,2 1 176 0,-11-4-128 15,8 5 128-15,2 0 0 0,3 2-144 0,-1-1 144 16,-2 1 0-16,-2 1 0 0,0 1 0 0,0 4 0 16,-3-1-208-16,3 1 80 0,2-2 128 0,1 2-208 15,-4 1 32-15,1-1 16 0,1-2 0 0,-2 2 0 16,-1 0-160-16,0 2-16 0,-1-2-16 0,0-2 0 16,0-1-464-16,1-3-80 15,-6-7-32-15,6 10 0 0,1-4-496 16,-7-6-112-16,7 4 0 0,-7-4-12768 0</inkml:trace>
  <inkml:trace contextRef="#ctx0" brushRef="#br1" timeOffset="129683.76">26173 15723 11967 0,'0'0'528'0,"0"0"112"0,-9-2-512 0,9 2-128 0,-5-7 0 0,1 1 0 16,0-2 4208-16,4 8 800 0,0 0 176 0,0 0 16 16,-2-9-4176-16,2 9-848 0,0 0-176 0,0 0 0 15,0 0 240-15,0 0 64 0,0 0 16 0,0 0 0 16,0 0 688-16,0 0 144 0,0 0 16 0,0 0 16 16,0 0-336-16,0 0-64 0,-4 9-16 0,2 1 0 15,5 2-528-15,2 1-112 0,2 0-128 0,2 3 176 16,3-2-176-16,1 3 0 0,1 1 144 0,2 2-144 15,1-1 224-15,2 2-32 0,2 0 0 0,1 1 0 0,-1-5-48 0,-1 3-16 16,-2-3 0-16,0 2 0 0,-1 0-128 0,-1 0 0 16,-3 1 0-16,-3 2-176 0,-2-4 176 0,-1 3 0 15,-1-1 0-15,-2 0 0 0,-1-1-208 0,-2 0 32 16,-1-2 16-16,-1-1 0 0,-2-1 16 0,0-3 0 16,1 0 0-16,0 1 0 0,2-13 144 0,-2 8 0 15,2-8 0-15,0 0 0 16,0 0-448-16,0 0-64 0,0 0-16 0,0 0 0 15,0 0-736-15,0 0-144 0,0 0-16 0,0 0-8736 16,0 0-1744-16</inkml:trace>
  <inkml:trace contextRef="#ctx0" brushRef="#br1" timeOffset="131755.771">26692 16662 5519 0,'0'0'240'0,"0"0"64"0,-8 3-304 0,-1-3 0 15,-1-2 0-15,10 2 0 0,-7-4 1760 0,1 1 288 16,-3-1 64-16,9 4 16 0,0 0-1616 0,-3-8-336 15,3 8-176-15,-2-8 192 0,2 8 624 0,0 0 128 16,-4-8 16-16,4 8 16 0,-7-6 880 0,7 6 160 16,0 0 32-16,0 0 16 0,-9-3 0 0,9 3 0 15,0 0 0-15,0 0 0 0,0 0-592 0,0 0-128 16,0 0-32-16,0 0 0 0,0 0-464 0,13 7-80 0,1-2-32 0,2 1 0 16,-2-2-288-16,-1 0-64 0,-1 0-16 0,2 0 0 15,3-1-48-15,2-1 0 0,-1 2 0 16,1-4 0-16,1 0-32 0,-2 0-16 0,-1 0 0 15,0 0 0-15,-1 0-64 0,-1 0-16 0,0-3 0 0,-1 1 0 16,0 1-16-16,1 1-16 0,-2-3 0 0,-1 2 0 16,-1-1-160-16,-11 2 160 0,12-1-160 0,-12 1 160 15,12 0-160-15,-12 0 0 0,10 0 0 0,-10 0 0 16,11 0 0-16,-11 0 0 0,0 0 0 0,10 4 0 16,-10-4 0-16,0 0 0 0,0 0 0 0,9 5 0 15,-9-5 0-15,0 0 0 0,0 0 0 0,0 0 0 16,0 0 0-16,0 0 0 0,0 0 176 0,0 0-176 15,0 0 224-15,0 0-48 0,0 0-16 0,0 0 0 0,0 0-160 16,-8 5 0-16,8-5 0 0,-10 6 0 0,-2 0 0 0,1 1 0 16,-1 0 0-16,-1 0-176 0,0 2 176 0,0-2-192 15,0 2 192-15,0 1-192 0,0 1 192 0,0 0-128 16,-2 1 128-16,2-1-128 0,0 0 128 0,0 1 0 16,-1 0 0-16,2 1 0 0,2-2 0 0,-2 0 0 15,-1-3 128-15,0 1-128 0,0 0 0 0,0 3 0 16,1-2 0-16,-1 1-128 0,-1-1 128 0,1 2 0 15,-2-1 0-15,1 4 0 0,-3-1 0 0,0 1 0 16,0 0 0-16,1 2 0 0,3 0 0 0,0-1-160 16,-1-2 160-16,2 0 0 0,3 1 0 0,1-4-128 15,0 1 128-15,2-1 0 0,1-2 0 0,5-9 0 16,-4 10 0-16,4-10 0 0,-4 13 0 0,4-13-160 16,1 9 160-16,-1-9-128 0,0 0 128 0,0 0 0 0,11 11-144 0,-1-5 144 15,0-2 0-15,2 0 0 0,0-4 0 16,1 0 0-16,0-1 0 0,1 1 0 0,2 1 128 0,1-1-128 15,0 0 0-15,1 0 0 0,-1 0 144 0,0 3-144 16,0-1 0-16,1 0 0 0,0-2 0 0,1 0-192 16,-2 0 48-16,-2 0 0 0,0 0 0 0,-1 2 0 15,-1-2-112-15,-1 2-32 0,-12-2 0 0,12 0 0 16,-12 0-1088 0,11 0-224-16,-11 0-32 0,0 0-9872 0,11-2-1968 0</inkml:trace>
  <inkml:trace contextRef="#ctx0" brushRef="#br1" timeOffset="132642.867">27512 15918 911 0,'0'0'0'0,"0"0"0"0,0 0 0 0,0 0 0 16,0 0 0-16,0 0 0 0,0 0 4032 0,0 0 736 0,0 0 144 0,0 0 16 15,0 0-3792-15,0 0-768 0,0 0-160 16,0 0-16-16,0 0 176 0,0 0 32 0,0 0 16 0,0 0 0 15,0 0 528-15,0 0 96 0,0 0 32 0,0 0 0 16,0 0 96-16,0 0 32 0,2 11 0 0,-5-1 0 16,3-10-416-16,-6 11-80 0,-4 1 0 0,1 0-16 15,0-2-368-15,-1 3-64 0,-1 2 0 0,1 0-16 16,-2 2 16-16,0 1 16 0,-2-2 0 0,1 2 0 16,1 1 32-16,1 0 0 0,-2 2 0 0,2-3 0 15,-1 2-304-15,2-1 128 0,1 0-128 0,2-1 0 16,2-1 0-16,4 2 0 0,-2 0 0 0,3 0 0 15,1 3 128-15,1 2-128 0,-1-1 0 0,3-2 0 16,0-3 0-16,0-2 0 0,0 0 0 0,1-2 0 16,0-1 0-16,2 0-224 0,-1-4 64 0,2 2 16 15,1-1-240-15,3-3-64 0,1-1 0 16,0 1 0-16,-1-2-704 0,1-1-128 0,0-2-48 16,-2 0-11792-16</inkml:trace>
  <inkml:trace contextRef="#ctx0" brushRef="#br1" timeOffset="133927.275">27681 16151 8287 0,'0'0'736'0,"0"0"-592"16,0 0-144-16,0 0 0 0,0 0 4928 0,0 0 960 15,0 0 192-15,0 0 48 0,0 0-4000 0,0 0-784 0,0 0-176 0,0 0-16 16,0 0-896-16,0 0-256 0,0 0 0 0,0 0 128 16,0 0-128-16,0 0 0 0,0 0-176 0,0 12 176 15,-3-2 0-15,2 2-144 0,-1 0 144 0,0 2 0 16,-4 3 0-16,0-3 0 0,-1 2 0 0,1 0 176 16,1-3-16-16,-2 1 0 0,-1-5 0 0,3 2 0 15,5-11-16-15,-2 10 0 0,2-10 0 0,0 0 0 16,-3 9 368-16,3-9 64 0,0 0 0 0,0 0 16 15,0 0-192-15,0 0-32 0,12-3-16 0,-4-4 0 16,-3-2-352-16,3-1 0 0,3 0 0 0,0-2 128 16,-5-1-128-16,1 1 0 0,-2-2 0 0,0 1 128 15,-1 0-128-15,3 1 0 0,2 1 0 0,-1-1 0 16,-1 1 0-16,0 2 0 0,-2 1 0 0,-5 8 0 0,7-9 0 0,0 3 0 16,1 2 0-16,1-3 0 0,1 3-128 15,0 2 128-15,2-1-128 0,-1 2 128 0,1 0 0 0,0 1-160 16,0-2 160-16,-1 2 0 0,1-1 0 0,0 2-128 15,-2 1 128-15,1 2 0 0,-11-4 0 0,13 6-128 16,-3-1 128-16,-10-5 0 0,8 11-144 0,-2-1 144 16,-2 2 0-16,0 1-144 0,-1 1 144 0,-2 2 0 15,1 0-144-15,-2 2 144 0,0 0 0 0,1 0-144 16,-1-1 144-16,0 0 0 0,-1-1 0 0,2 2 0 16,1 3 0-16,2-5 0 0,2-5-176 0,-6-11 176 15,0 0-160-15,7 9 160 16,-7-9-1936-16,12 2-304 0,0-4-48 0</inkml:trace>
  <inkml:trace contextRef="#ctx0" brushRef="#br1" timeOffset="134797.784">28756 16528 29423 0,'0'0'1296'0,"0"0"288"0,0 0-1264 15,0 0-320-15,0 0 0 0,0 0 0 0,0 0 1216 0,0 0 176 16,0 0 32-16,0 0 16 0,0 0-1056 0,0 0-192 16,0 0-64-16,0 0 0 0,0 0 160 0,0 0 32 15,0 0 0-15,0 0 0 0,0 0 224 0,0 0 48 16,-6 12 16-16,0 2 0 0,1 2 32 0,0 4 0 16,0 0 0-16,0 2 0 0,-2 3-304 0,0-2-48 15,1 0-16-15,1 3 0 0,-3-3-80 0,3 3 0 16,1 2-16-16,-1-1 0 0,-1 2 48 0,1-2 16 15,1-1 0-15,2-1 0 0,-1-2-64 0,0-1-16 16,1 1 0-16,-1-3 0 0,1 1-160 0,0-1 160 0,1-2-160 16,1-2 160-16,-1-2-160 0,-1-1 0 0,2 0 0 15,0 0 0-15,0-4 0 0,0-9-192 0,0 11 64 0,0-11 128 32,2 9-464-32,-2-9 16 0,0 0 16 0,0 0 0 15,0 0-368-15,0 0-80 0,0 0-16 0,0 0 0 16,0 0-1632-16,0 0-336 0,0 0-64 0,0 0-16 15,0 0-336-15,0 0-80 0</inkml:trace>
  <inkml:trace contextRef="#ctx0" brushRef="#br1" timeOffset="135110.182">28465 16822 17503 0,'0'0'768'0,"-4"10"176"0,4-10-752 16,-6 5-192-16,6-5 0 0,0 0 0 0,0 0 4672 0,0 0 896 15,0 0 176-15,0 0 32 0,10 8-4800 0,3-6-976 16,2 2-160-16,2-3-48 0,1-1 528 0,3 0 96 16,1-1 32-16,1 1 0 0,2 0 64 0,0 0 0 15,0 1 16-15,1-1 0 0,-1 0-128 0,1 0-16 16,0 2-16-16,-1 2 0 0,-1-3-176 0,0 2-16 15,-5 0-16-15,1 0 0 0,-2 1-160 0,0 0 0 16,-2 1 0-16,1-4-176 16,-3 1-544-16,1-2-112 0,-2 0-32 0,0-2 0 15,0 1-2800-15,1-3-560 0,-2-1-128 0</inkml:trace>
  <inkml:trace contextRef="#ctx0" brushRef="#br1" timeOffset="135734.188">27997 15892 5519 0,'0'0'496'16,"0"0"-496"-16,0 0 0 0,0 0 0 0,-2-7 3696 0,2 7 640 0,0-8 128 0,0 8 16 16,0 0-3008-16,4-6-624 0,-4 6-112 0,0 0-32 15,0 0-384-15,0 0-96 0,0 0-16 0,0 0 0 16,9 2 400-16,-9-2 80 0,0 0 16 0,11 7 0 15,-1 2 288-15,-3 1 64 0,-7-10 16 0,11 17 0 16,-1-2-384-16,-1 3-80 0,-1 0-16 0,3-1 0 16,-1-1-432-16,1 1-160 0,-2 1 0 0,1-1 144 15,2 0-144-15,1-1 0 0,1 0 0 0,-1 1 128 16,0 0-128-16,-1 3 0 0,-2-2 0 0,0 2 0 16,-5-1 0-16,1 3 0 0,1-3 0 0,-5 0 0 15,-2 1 0-15,-1 2 0 0,-1-4 0 0,-1 2 0 16,-2 2 0-16,1-2 0 0,-3-4 0 0,1-2 0 0,-3-4-128 15,-1-1 128-15,0-1-160 0,1-2 160 0,0 0-320 16,9-6 16-16,-8 6 16 0,8-6 0 16,-12 3-2480-16,3-2-496 0,9-1-112 0,-14-3-16 15</inkml:trace>
  <inkml:trace contextRef="#ctx0" brushRef="#br1" timeOffset="136815.419">29783 16161 4607 0,'0'0'192'0,"0"0"64"0,0 0-256 0,0 0 0 15,0 0 0-15,0 0 0 0,0 0 4032 0,0 0 752 16,0 0 144-16,0 0 48 0,0 0-4016 0,-5 10-784 15,-1-3-176-15,6-7 0 0,-6 8 0 0,6-8 128 16,-5 11-128-16,0-4 192 0,5-7 1024 0,-6 11 192 16,-1-5 64-16,0 4 0 0,0-1 0 0,-2 1 16 15,-2 1 0-15,-1 2 0 0,-1 1-640 0,0 2-128 0,-2 2-16 0,-1 5-16 16,-1 9-352-16,0-2-64 16,-1-3-16-16,-2 3 0 0,-1 0-112 0,-1 0-16 0,-1-1-128 0,-1 1 192 15,2 0 32-15,-1 1 0 0,-1 0 0 0,2 0 0 16,4 1-32-16,1 2 0 0,3-3 0 15,1 1 0-15,1 1 0 0,3 1-16 0,0-1 0 0,2-1 0 16,0-1-32-16,5 1 0 0,2-2 0 0,2-3 0 16,2-1-144-16,3 0 0 0,1-1 0 0,1-3 0 15,-1 2 0-15,1-2 0 0,0 1 0 0,1-2 0 16,5 0-256-16,-2-1 80 0,-2 0 16 0,4 1 0 16,-1-1-336-1,2-2-64-15,-4 0-16 0,1 1 0 0,0-4-672 16,-2-2-144-16,0-2-16 0,-1-2-16 0,-1-1-368 15,2-3-64-15,-11-5 0 0,12-1-6480 0,-2 1-1296 0</inkml:trace>
  <inkml:trace contextRef="#ctx0" brushRef="#br1" timeOffset="137279.452">29954 16497 26607 0,'0'0'1168'0,"0"0"256"0,0 0-1136 0,0 0-288 0,-5 7 0 0,-2 1 0 15,1-1 2080-15,6-7 352 0,-4 10 80 0,1 1 16 16,1 0-1808-16,-1 4-352 0,1-1-80 0,2 4-16 15,0 3-272-15,0 0 0 0,-2 2 0 0,1 2 0 0,0 1 0 16,-1 2 160-16,-2 2-160 0,1 0 192 16,1 3 32-16,-4 0 16 0,-5 1 0 0,1 1 0 0,-2 2-240 0,0-5 0 15,1 0 0-15,-1-4 0 0,0 0 0 16,2-2 0-16,1-7 0 0,2 0 0 0,1-5-208 0,2-2 16 16,4-12 0-16,0 10 0 15,0-10-1664-15,0 0-336 0,0 0-64 0,0 0-11936 16</inkml:trace>
  <inkml:trace contextRef="#ctx0" brushRef="#br1" timeOffset="137603.732">30142 16892 2751 0,'1'14'256'0,"-1"-14"-256"0,0 0 0 0,0 0 0 15,0 0 6640-15,0 0 1280 0,0 0 256 0,0 0 48 16,8-5-5712-16,-8 5-1136 0,11-6-224 0,-1 3-64 16,0-1-640-16,2-2-144 0,0 3-32 0,1-1 0 15,1-2 112-15,1 2 0 0,-2 2 16 0,2-2 0 16,0-1-80-16,0 2 0 0,1-1-16 0,0 2 0 15,-2-2-304-15,0 1 0 0,-1 3 0 0,-1-1 0 16,-3-2-336-16,0 2-32 0,2 0 0 0,-11 1 0 16,0 0-720-16,10-3-160 0,2 0-32 0,-3-1 0 15,-9 4-2624-15,8-5-512 0</inkml:trace>
  <inkml:trace contextRef="#ctx0" brushRef="#br1" timeOffset="138841.803">31015 16146 10127 0,'0'0'896'0,"0"0"-704"16,-10 0-192-16,10 0 0 0,0 0 4736 0,0 0 928 16,-9 0 176-16,9 0 48 0,0 0-4192 0,0 0-832 15,0 0-160-15,0 0-48 0,0 0-272 0,0 0-48 16,0 0-16-16,0 0 0 0,5 9 192 0,2-1 16 0,3-2 16 0,0 1 0 15,0 2 128-15,0-1 32 0,2 2 0 0,-1 3 0 16,1 5-352-16,0-2-64 0,0 2-16 0,-1 5 0 16,1 1-272-16,0 5 0 0,-2 5 0 0,2 0 0 15,0-3 0-15,-2 2 0 0,-2-2 0 0,1-1 0 16,0 3 0-16,-1-3 0 0,-1 0 0 0,-1 2 0 16,-1-2 128-16,2 3-128 0,-1-1 192 0,2 2-192 15,0 1 192-15,1 3-64 0,0 0 0 0,0-2-128 16,2-3 144-16,1-3-144 0,-1-3 0 0,1 0 144 15,-2-1-144-15,0 0 0 0,-3 0 0 0,0 0 0 16,-1 0 0-16,-2-1 0 0,-2 1-224 0,-1-4 80 16,-2-1 144-16,-3 0 0 0,-4 1-144 0,0-3 144 15,-1 0 0-15,-1-1 0 0,-3 0 0 0,0-1 0 0,-2 1 0 16,2-5 0-16,1-1-144 0,-1-2 144 0,-1 0-208 0,2-4 64 16,2-1 16-16,-1-3 0 15,0-4-384-15,-1-4-80 0,2 1-16 0,0-2 0 16,1-1-2512-16,0-2-496 0,0-7-96 0,0-3-32 0</inkml:trace>
  <inkml:trace contextRef="#ctx0" brushRef="#br1" timeOffset="142498.569">30662 16769 25791 0,'0'0'1152'0,"0"0"224"0,0 0-1104 0,0 0-272 16,0 0 0-16,0 0 0 0,0 0 3264 0,9 7 608 15,-9-7 112-15,11 2 32 0,-2 1-3312 0,-9-3-704 16,9 1 0-16,-9-1 0 0,0 0 0 0,0 0 0 0,6 5 0 0,-6-5 0 16,4 11 256-16,-2 2 32 0,-2 0 0 0,-2 1 0 15,1 3 256-15,1 3 48 0,1 2 16 0,5 0 0 16,-3-1-272-16,4 0-48 0,3-2-16 0,1-2 0 15,1-1-272-15,1-2 0 0,2-1 128 0,2 0-128 16,0-2 0-16,-1-1 0 0,-1-1 0 0,1 0 0 16,1-1 0-16,-4-1-192 0,-4-1 16 0,-9-6 16 31,0 0-1568-31,0 0-304 0,0 0-64 0,0 0-16 16,0 0-976-16,0 0-208 0,0 0-32 0</inkml:trace>
  <inkml:trace contextRef="#ctx0" brushRef="#br1" timeOffset="142776.288">31151 16709 35823 0,'0'0'1584'0,"0"0"336"0,-9 8-1536 0,1 0-384 16,3 2 0-16,0-3 0 0,-2 0 480 0,7-7 32 15,-2 12 0-15,-1 0 0 0,0 0-512 0,1 1 0 16,-2 4 0-16,0 0 0 0,0 3 0 0,-1 5 0 15,-4 3 0-15,-1 2 144 0,-1 2 208 0,-2 5 32 16,-3-1 16-16,0 2 0 0,2 4 32 0,-5 1 0 16,-6 0 0-16,0 2 0 0,0 4-176 0,2 3-48 15,-2-5 0-15,2-2 0 0,0-6-208 0,5-1 128 0,4-4-128 16,1-4 0-16,-2-5-128 0,5-2-128 0,5-4-32 16,1-4 0-1,0-3-2400-15,3-2-496 0,1-10-80 0</inkml:trace>
  <inkml:trace contextRef="#ctx0" brushRef="#br1" timeOffset="143300.676">31924 16056 3679 0,'0'0'160'0,"0"0"32"0,0 0-192 0,0 0 0 16,4-8 0-16,-4 8 0 0,0 0 5312 0,0 0 1024 15,0 0 208-15,0 0 48 0,0 0-5280 0,8 5-1056 16,-8-5-256-16,1 16 0 0,-3-2 640 0,-6 3 80 0,-5 1 16 16,-3 3 0-16,-1 0 304 0,0 1 64 15,-1 2 16-15,-2 1 0 0,-1 2 96 0,2 2 32 0,-1 3 0 0,1 1 0 16,-1-1-400-16,1 1-80 0,0 0 0 0,1-1-16 15,0 1-480-15,2 1-80 16,3 1-32-16,2 0 0 0,0 2-160 0,1-1 128 0,1-2-128 0,3 5 128 16,2-1-128-16,1 0 0 0,-5 2 0 0,4-3 0 15,4-1 0-15,2-1 0 0,2-1 0 0,2-2 0 16,-1-4 0-16,1-2 0 0,2-2 0 0,3-1 0 16,-1-2 0-16,2 1-176 0,1-5 176 0,1-1-192 15,0-3-208 1,1 0-48-16,-1-1-16 0,0 1 0 0,-2-3-2320 15,0-1-464-15,-2-2-80 0,2-1-11104 0</inkml:trace>
  <inkml:trace contextRef="#ctx0" brushRef="#br1" timeOffset="143734.505">32070 16424 3679 0,'0'0'320'0,"0"0"-320"0,0 0 0 0,0 0 0 16,0 0 5120-16,0 0 944 0,0 0 192 0,0 0 32 15,0 0-3424-15,0 0-688 0,-1 11-144 0,-2 0-32 16,-2-1-400-16,-2 2-64 0,-2-2-32 0,2 3 0 16,-1 3-560-16,3 1-112 0,-1 1-32 0,2 3 0 15,-1 1-480-15,1 3-80 0,0 1-32 0,2 1 0 16,-1 3-208-16,1 2 0 0,-1 0 0 0,2 2 0 16,-1 1 0-16,0 2 0 0,-4-2 0 0,1 2 0 15,0-1 0-15,-1-3 0 0,-2-5 0 0,0 0 0 16,0-5-192-16,0-2 0 0,2-3 16 0,1-2 0 31,-1-2-256-31,4-3-48 0,2-11-16 0,0 0 0 0,0 0-2192 16,0 0-432-16,0 0-80 0</inkml:trace>
  <inkml:trace contextRef="#ctx0" brushRef="#br1" timeOffset="144178.802">32169 16837 11055 0,'0'0'480'0,"0"0"112"0,0 0-464 0,0 0-128 0,0 0 0 0,0 0 0 16,0 0 4304-16,0 0 848 0,0 0 160 0,0 0 48 0,13 0-4208 16,-1-2-832-16,-12 2-160 0,13-2-32 15,-3-2 336-15,1 1 80 0,-11 3 16 0,13-2 0 0,-13 2-80 0,14-2-16 16,-3 1 0-16,-11 1 0 0,11 1-240 16,-11-1-48-16,13 0-16 0,-2 0 0 0,-11 0-160 0,13 0 0 15,-3 0 0-15,-10 0 0 16,11-1-1680-16,1-3-272 0,-1 2-48 0,1-1-7136 15,0-1-1424-15</inkml:trace>
  <inkml:trace contextRef="#ctx0" brushRef="#br1" timeOffset="144787.261">32624 16772 34031 0,'0'0'1504'0,"0"0"320"0,0 0-1456 0,0 0-368 0,9-7 0 0,3 1 0 16,2-4-640 0,2 3-208-16,2-5-48 0,1 4 0 0,-2 2 512 0,-2-1 80 0,0 1 32 0,-2 2 0 15,0-2 272-15,-3 5 256 0,-10 1-64 0,12-5 0 0,-1 4 576 16,-11 1 128-16,12 0 0 0,-12 0 16 0,12 1-96 0,-12-1-32 16,10 2 0-16,-10-2 0 0,0 0-352 0,0 0-80 15,10 10-16-15,-10-10 0 0,0 0-336 0,6 9 0 16,-6-9 0-16,0 0 128 0,3 10-128 0,-3-10 0 15,0 0 0-15,-2 12 0 0,-2 0-208 0,1-5-64 16,3-7-16-16,-7 8 0 0,7-8 80 0,-8 11 16 16,-2-3 0-16,1 1 0 0,-2 1 192 0,1 1-192 15,-2-1 192-15,0 0-192 16,-1 1-288-16,-1 1-48 0,-4-1-16 0,-1 5 0 16,-1 2-112-16,-1 2-32 0,-3-3 0 0,1-2 0 0,1 0 416 0,2-1 80 15,4-1 0-15,2-1 16 0,1-2 336 0,1-1 64 16,1 0 16-16,3-1 0 0,8-8 288 0,0 0 64 0,-3 11 16 15,3-11 0-15,0 0-480 0,0 0-128 16,9 6 0-16,3-3 0 0,1 1 0 0,-1-3 0 0,-12-1 0 16,14 3 0-16,2-1 192 0,1 1 0 0,-2-1 16 15,2 1 0-15,2 1 16 0,-3 1 0 0,4-2 0 0,-2 1 0 16,-2 0-224-16,-2 1 0 0,1 0 0 0,-2 0 0 16,-3-1-368-16,-10-4-16 0,12 4 0 15</inkml:trace>
  <inkml:trace contextRef="#ctx0" brushRef="#br1" timeOffset="145461.4">32948 16044 6447 0,'0'0'272'0,"0"0"80"15,-10 0-352-15,10 0 0 0,0 0 0 0,0 0 0 0,0 0 6128 0,0 0 1152 0,0 0 224 0,0 0 48 16,12-4-6112-16,-12 4-1232 0,13 0-208 0,-2 0 0 16,-11 0-128-16,0 0 128 0,10 3 0 0,-1 2 0 15,2 2 160-15,-4 2 144 0,-1 2 16 0,0 1 16 16,1 2 192-16,-2 3 48 0,0-1 0 0,2 2 0 16,-1 2-128-16,3-1 0 0,3 1-16 0,-5-6 0 0,-1 2-112 0,3 1 0 15,-1 2-16-15,1 2 0 0,2-1-112 16,-1 2-32-16,2-1 0 0,10 19 0 15,-1-3 64-15,-2-5 16 16,0 1 0-16,0-6 0 0,-1-1-48 0,-1 1 0 0,-2-3 0 0,0 1 0 0,1 0-64 0,-3 1 0 16,-4 1-128-16,-1 2 192 0,1 1-192 0,-2 3 144 15,-4 3-144-15,0 2 128 0,-3 1-128 0,1-1 0 16,-1-3 0-16,-1-2-176 0,-2-5 0 0,2 0 0 16,1-2 0-16,-1-1 0 0,-3-2 176 0,1-1 224 15,2-1-48-15,0-1-16 0,-2-3-160 0,-1 1 0 16,0 0 0-16,0 0 0 15,-1-5-528-15,-1 4 16 0,-5-2 0 0,1 0 0 16,-2-2-368-16,-4 3-64 0,-4 1-16 0,-4-4 0 16,-1-5-1056-16,-2 1-224 0,-4 1-32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8:19:06.0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5882 13413 10127 0,'0'0'448'0,"0"0"96"0,0 0-544 0,0 0 0 0,0 0 0 0,0 0 0 15,8 7 3488-15,-8-7 592 0,0 0 112 0,0 0 32 16,11 4-2720-16,-11-4-544 0,0 0-96 0,10 4-32 16,-10-4-368-16,10 6-80 0,-10-6 0 0,0 0-16 0,8 4-112 0,-8-4-32 15,8 5 0-15,-8-5 0 0,0 0 400 0,7 8 80 16,-2 0 0-16,-5-8 16 0,0 0 96 0,8 8 16 16,0-2 0-16,-8-6 0 0,9 5-224 0,0 1-32 15,0 0-16-15,-1-1 0 0,-8-5 32 0,11 6 16 16,1-4 0-16,1 1 0 0,0-2-80 0,3-1-16 15,-2-1 0-15,1 1 0 0,0 1-192 0,2-2-32 16,1-2-16-16,2 2 0 0,-2 0-80 0,0-1-32 16,-1 2 0-16,2 0 0 0,-1 0-160 0,-1 2 0 15,-3-1 0-15,-1 1 0 0,-1 0 0 0,0 0 0 16,1 4 0-16,-2-4 0 0,-1 2 0 0,-1-1 0 16,-9-3 0-16,11 4 0 0,-11-4 0 0,14 1 0 15,-4 2 0-15,-10-3 0 0,10 1 0 0,-10-1 0 16,11 0 0-16,-11 0 0 0,13-1 192 0,-3-1-64 15,-10 2 0-15,11-2 0 0,-11 2 48 0,10-3 0 0,-10 3 0 16,0 0 0-16,11-1-176 0,-11 1 0 0,0 0 0 16,0 0 128-16,0 0-128 0,0 0 0 0,0 0 0 0,0 0 0 15,0 0 0-15,0 0 0 0,0 0 0 0,0 0 0 16,0 0 0-16,0 0 0 0,0 0 0 0,0 0 128 16,-2 10-128-16,2-10 0 0,0 0 144 0,-1 9-144 15,1-9 0-15,0 0 144 0,-8 8-144 0,8-8 0 16,-8 7 128-16,-1-3-128 0,9-4 0 0,-10 6 0 15,-2 1 0-15,2 0 0 0,-2 1 0 0,0 3 0 16,-1-4 0-16,-1 4 0 0,-1 1 0 0,1 1 0 16,-3-2 0-16,1 2 0 0,1-1-160 0,-2 0 160 15,0 1 0-15,0-1 0 0,-1-3 0 0,-1-1 0 16,4-1 0-16,-1 1 0 0,-1-1 0 0,2 3 0 0,0-1 0 0,0 2 0 16,-2-5 0-16,2 2 0 0,1 0 0 0,1 0 0 15,0 0 0-15,-1 1 0 0,-1-3 0 0,2 1 0 16,3-3 0-16,-1 2 0 0,1-5 0 0,2 3 0 15,8-4 0-15,-9 8 0 0,0-4 0 0,9-4 0 16,-9 7 0-16,0-2 0 0,-1-1 0 0,3 1 0 16,-1 0 0-16,1 2 0 0,7-7 0 0,-9 8 0 15,1-3 0-15,8-5 0 0,0 0 0 0,-7 6 0 16,0 0 0-16,7-6 0 0,-7 9 0 0,1-3 0 16,6-6 0-16,-8 5 0 0,2 1 0 0,6-6 0 15,0 0 0-15,0 0 0 0,-7 6 0 0,7-6 0 16,0 0 0-16,0 0 0 0,-5 9 0 0,5-9 0 15,0 0 0-15,0 0 0 0,0 0 0 0,0 0 0 16,-4 8 0-16,4-8 0 0,0 0 0 0,0 0 0 16,0 0 0-16,0 0 0 0,3 9 0 0,-3-9 0 0,0 0 192 0,0 0-64 15,2 9 0-15,-2-9 0 0,0 0 0 0,5 8 0 16,-5-8-128-16,0 0 0 0,0 0 0 0,0 0 0 16,8 11 0-16,-1-4 128 0,-7-7-128 0,0 0 128 15,0 0 64-15,10 6 16 0,-10-6 0 0,0 0 0 16,12 0 160-16,-12 0 16 0,13 2 16 0,-3 1 0 15,-10-3-160-15,13 1-48 0,-2-1 0 0,2 1 0 16,0 3-192-16,0-2 128 0,-1 0-128 0,2 2 0 16,2 1 0-16,-1 1 0 0,1-1 0 0,0 1 0 15,-1-3 0-15,1 2 0 0,2 2 0 0,-4-2 0 16,-2 0 0-16,1 0 128 0,3-3-128 0,1 0 0 16,0 1 256-16,0-2 16 0,-2 0 0 0,4-1 0 0,0-2 112 15,-1-1 0-15,1 1 16 0,-1 0 0 0,0 2-208 16,-2-2-64-16,-2-1 0 0,2 3 0 0,-2 0-128 0,-1 3 0 15,-2 1 0-15,-11-4 0 0,10 5 0 16,-10-5 0-16,9 6 0 0,-9-6 0 0,5 8-192 0,-5-8 0 16,4 11-16-16,-4-11 0 15,-1 13-416-15,0-2-80 0,1 1 0 16,-3 0-16-16,-1 1-1472 0,0-1-304 0,2-1-48 0,2-11-10384 16,-4 11-2096-16</inkml:trace>
  <inkml:trace contextRef="#ctx0" brushRef="#br0" timeOffset="4413.553">7571 13580 3679 0,'0'0'320'0,"0"0"-320"16,0 0 0-16,0 0 0 0,0 0 3136 0,0 0 576 15,0 0 96-15,0 0 32 0,0 0-2256 0,0 0-448 16,0 0-96-16,-7 8-16 0,1-3-624 0,6-5-128 15,0 0-16-15,0 0-16 0,-9 7-32 0,9-7 0 16,-7 6 0-16,7-6 0 0,0 0 256 0,0 0 48 16,-8 3 16-16,8-3 0 0,0 0 16 0,0 0 0 15,0 0 0-15,0 0 0 0,0 0 240 0,0 0 48 16,0 0 16-16,0 0 0 0,0 0-16 0,0 0-16 16,0 0 0-16,0 0 0 0,0 0 160 0,0 0 48 15,0 0 0-15,0 0 0 0,0 0-208 0,0 0-48 0,0 0 0 0,0 0 0 16,0 0-256-16,0 0-48 0,0 0-16 0,9 2 0 15,-9-2-64-15,12-1 0 0,-2 1-16 0,2 0 0 16,-1 0-128-16,0 1-32 0,1 2 0 0,5-2 0 16,1-1-48-16,2 2-16 0,1-2 0 15,2 0 0-15,2 1-16 0,-2 0-128 0,1 1 192 0,1-2-64 16,1 0 96-16,2 0 16 0,1-2 0 0,0 1 0 16,-3-2 96-16,0 1 32 0,0-1 0 0,0 0 0 15,-1 2-48-15,0-3 0 0,-1 3 0 0,0 0 0 16,-2-2-80-16,1 2-32 0,2-1 0 0,-1 1 0 15,-2 1-80-15,-3 0-128 0,-2 0 176 0,0 0-176 16,0-4 144-16,-2 4-144 0,-2 2 0 0,-2 0 144 16,-1-2-144-16,-10 0 192 0,10 0-192 0,-10 0 192 0,10 0-192 0,-10 0 0 15,0 0 0-15,10 3-176 0,-10-3 176 0,0 0 0 16,9 4 0-16,-9-4 0 0,0 0 0 0,0 0 0 16,0 0 0-16,0 0 0 0,0 0 0 0,0 0 0 15,0 0 0-15,0 0 128 0,0 0-128 0,0 0 0 16,0 0 0-16,-6 13 128 0,1-2-128 0,0 1 0 15,-3-5 128-15,0-1-128 0,-2-1 0 0,-3 3 0 16,-3 0 0-16,2 1 0 0,1 2 0 0,0-1 0 16,-2-3 0-16,2 2 0 0,0-3 0 0,0 3 0 15,0-1 0-15,2-1 0 0,-1-1 0 0,0 1 0 16,2 1 0-16,-1-1 0 0,0-1 0 0,-1 0 0 16,-1 3 0-16,0-2 0 0,-2 2 0 0,1 0 0 0,0 0 0 15,-2 0 0-15,0 0 0 0,1 0 0 0,-1-1 0 16,2 0 0-16,-2 1 0 0,2-2 0 0,-1-1 0 15,1 1 0-15,1-1 0 0,1 0 0 0,3-1 0 0,0-1 0 16,0 0 0-16,1 0 0 0,8-4 0 0,-9 5 0 16,1-1 0-16,8-4 0 0,0 0 0 0,-9 9 0 15,0-3 0-15,1 1 0 0,8-7 0 0,-6 6 0 16,2 2 0-16,-4 1 0 0,-3-2 0 0,2 1 0 16,0 2 0-16,1-1-128 0,2 0 128 0,-1-1 0 15,1 4-144-15,-5-2 144 0,-2-2-160 0,3 0 160 16,2 1 0-16,0-1 0 0,-1-3-128 0,3 0 128 15,-1 2 0-15,7-7 0 0,0 0 0 0,-9 8 0 16,1-3 0-16,8-5 0 0,0 0 0 0,0 0 0 16,-5 9 0-16,5-9 0 0,0 0 0 0,0 0 0 15,0 0 0-15,0 0 0 0,0 0 0 0,0 0 0 0,0 0 0 0,0 0 0 16,0 0 0-16,-5 9 0 0,5-9 0 0,-5 9 0 16,5-9 0-16,0 0 0 0,0 0 0 0,-8 9 0 15,0 0 0-15,8-9 0 0,-9 4 0 0,9-4 0 16,0 0 0-16,0 0 0 0,-7 6 0 0,7-6 0 15,0 0 128-15,0 0-128 0,0 0 128 0,0 0-128 16,0 0 192-16,0 0-192 0,0 0 176 0,0 0-176 16,0 0 160-16,0 0-160 0,0 0 160 0,11 2-160 15,-1 1 160-15,2-2-160 0,1 2 144 0,3-1-144 16,-1 1 128-16,3 1-128 0,3-3 0 0,0 2 128 16,1-2-128-16,2 0 0 0,2-1 192 0,0 2-32 15,0-1-16-15,1 0 0 0,-1-1 32 0,0 0 0 16,-1 0 0-16,-1 2 0 0,-1-1 0 0,1 1 0 15,-2 1 0-15,-1 0 0 0,-2-1-176 0,-1 0 0 16,1 0 0-16,-2 1 128 0,-2-2-128 0,0 2 0 0,-4-1 0 16,2 1 0-16,0-2 0 0,-1 2 0 0,0 2 0 15,-3-1 0-15,-9-4 0 0,14-1 0 0,1-2-144 16,-1 2 144-16,0-1-336 0,2 0 32 0,0-2 16 16,1 1 0-1,0 3-416-15,1-2-64 0,0-2-32 0,0 0 0 16,-1 1-2032-16,2-3-416 0,-1 2-80 0</inkml:trace>
  <inkml:trace contextRef="#ctx0" brushRef="#br0" timeOffset="9926.434">9958 13224 7359 0,'0'0'656'0,"10"-4"-528"16,1-1-128-16,0 1 0 0,-1 2 2944 0,0-4 576 15,-1 0 96-15,1-1 32 0,1 2-1552 0,-2 1-304 16,-9 4-64-16,9-2-16 0,0-1-608 0,-9 3-112 16,0 0-32-16,0 0 0 0,0 0-64 0,0 0-32 0,0 0 0 15,0 0 0-15,0 0-112 0,0 0-32 0,0 0 0 16,0 0 0-16,-6 8-128 0,6-8-16 0,-8 8-16 0,-1 2 0 15,-2-1-208-15,0 2-32 0,-1-1-16 0,0 3 0 16,0 4-128-16,1 3-32 0,-2-3 0 0,-3 3 0 16,-1 1 48-16,0 1 16 0,2 3 0 0,-1 3 0 15,2 2-48-15,-3 2-16 0,-2-1 0 0,2 3 0 16,2 1-144-16,-1 3 0 0,0 3 0 0,2 2 128 16,1 0-128-16,1 0 0 0,2 1 0 0,2-5 0 15,0-2 0-15,2-5 0 0,2 1 0 0,-1 2 0 16,-2 0 272-16,1-1-16 0,0 1-16 0,1 7 0 15,0 2-112-15,0-1-128 0,1-3 176 0,3-3-176 16,1 0 0-16,1-5 0 0,0 0 0 0,3-1 0 16,1-1 192-16,2-1-64 0,-2-3 0 0,5 1-128 15,1 2 208-15,-1-2-64 0,2 1-16 0,1 2 0 0,0-2-128 16,1 1-176-16,2 0 48 0,1-5 0 16,1-1-304-16,1-3-48 0,-1 1-16 0,0-1 0 15,-1-3-1168 1,1-2-224-16,0 0-48 0,-1-2-16 0,-4-4-512 0,-1-3-96 0,-1 0-32 0,-11-6 0 15</inkml:trace>
  <inkml:trace contextRef="#ctx0" brushRef="#br0" timeOffset="10325.954">10169 13785 27647 0,'0'0'2448'0,"0"0"-1952"0,0 0-496 0,-1 14 0 16,1-1 2048-16,1 0 304 0,-1 0 64 0,1-1 16 16,1 2-1792-16,-1 3-336 0,0-2-80 0,-1 2-16 15,0-2-80-15,-1 5 0 0,0-1-128 0,-2 1 192 16,0-1 128-16,-1 2 0 0,1 1 16 0,0 3 0 0,-2 3-112 16,0-1-32-16,-1 0 0 0,2-1 0 0,2 2-192 0,-1-2 128 15,1-1-128-15,0-2 0 0,2 2 0 0,2-8 0 16,-1-3 0-16,3-1 0 15,0-2-336-15,1-4-64 0,-5-7-16 0,0 0 0 16,0 0-1824-16,13 4-352 0,-1-6-80 16</inkml:trace>
  <inkml:trace contextRef="#ctx0" brushRef="#br0" timeOffset="10641.814">10569 14052 15663 0,'0'0'1392'0,"0"0"-1120"0,0 0-272 0,0 0 0 15,0 0 5808-15,0 0 1104 0,0 0 208 0,0 0 48 16,0 0-5696-16,0 0-1136 0,0 0-336 0,0 0 144 16,11 0-144-16,-11 0 0 0,11-1 0 0,0-1 0 15,-1 0 0-15,1-1 0 0,0 1 0 0,2 0 0 16,0-2 0-16,2 3 0 0,0-3 0 0,2 2 0 15,2-2 0-15,2 0 160 0,1 0 16 0,4-1 0 16,1-3 48-16,3 1 16 0,1-3 0 0,2 2 0 16,0 0-240-16,-2 0 0 0,-4 1 0 0,1 1 0 15,-1 1 0-15,-2 1-208 0,-6-5 16 0,0 4 0 16,-4 1-576-16,-2 1-96 16,-13 3-32-16,11-1 0 0,-11 1-2400 0,0 0-480 15,10 3-112-15,-10-3-16 0</inkml:trace>
  <inkml:trace contextRef="#ctx0" brushRef="#br0" timeOffset="11249.299">11462 13765 23951 0,'0'0'2128'0,"0"0"-1696"0,0 0-432 0,0 0 0 16,0 0 4160-16,13 0 768 0,2-4 128 0,-1 3 48 15,3 0-4128-15,-3 1-816 0,1-5-160 0,0 1 0 16,1 0 0-16,1 0 0 0,-1 0 0 0,2-1 0 15,1-1 384-15,1 1-16 0,-2 0-16 0,0 1 0 16,1 1 32-16,-1 2 16 0,0 1 0 0,-1-2 0 16,-1-2-240-16,-1 2-160 0,0 2 192 0,-2 2-192 15,-2-2 160-15,0 1-160 0,-11-1 128 0,12 1-128 16,-12-1 0-16,0 0 128 0,0 0-128 0,9 7 0 16,-9-7 0-16,0 0 0 0,2 13 0 0,-3-1 0 0,-3 1-144 0,-2-2-16 15,-5 0 0-15,-2 2 0 0,-1 4-16 0,-3 0 0 16,-1-2 0-16,-3 4 0 0,-1-1-16 15,-2 0 0-15,-1 0 0 0,-2 2 0 0,-4 3-64 16,1-2 0-16,1 0-16 0,2 0 0 0,1 0-64 16,3-2-16-16,6-2 0 0,4-1 0 0,3-2 352 15,2-1 0-15,4-6 0 0,4 3 0 0,3 3 128 0,1-2 80 16,0-3 32-16,4 2 0 0,3 0 80 0,2 2 0 16,2-3 16-16,3 2 0 0,1 0 16 0,5 2 0 15,-2-3 0-15,3 1 0 0,0 2-160 0,-2-1-16 16,-1 1-16-16,2-1 0 0,-1-3-160 0,-1 0 0 15,-1 0 0-15,-1-2 128 0,-5-2-128 0,0 0 0 16,-1 0 0-16,-2-1 0 16,-12-4-1600-16,10 4-336 0,-10-4-80 0,0 0-16 15,0 0-1552-15,0 0-304 0</inkml:trace>
  <inkml:trace contextRef="#ctx0" brushRef="#br0" timeOffset="11761.107">11877 13149 25103 0,'0'0'1104'0,"0"0"240"0,0 0-1072 15,0 0-272-15,-5-7 0 0,5 7 0 0,0 0 704 0,0 0 96 16,0 0 16-16,5-6 0 0,-5 6-304 0,0 0-48 16,12-7-16-16,-2 2 0 0,-2 0 704 0,2 2 144 15,2 2 32-15,1 1 0 0,0 0-112 0,3 4-32 16,3 0 0-16,2-1 0 0,1 7-544 0,0 0-128 15,1 3 0-15,1 1-16 0,4 6-304 0,-1 2-64 16,-1 3-128-16,0 4 192 0,-1 4-192 16,-1 1 0-16,-4 0 0 0,0 0 0 0,-2-1 176 15,0 1-176-15,1 3 192 0,-2-1-192 0,0-3 400 0,0 7-16 16,0 3-16-16,-1 1 0 0,0-1-160 0,0 0-16 0,-1-1-16 0,0 1 0 16,-4-3-176-16,3 6 0 15,-3-4 0-15,0 1 0 0,-2-3 0 0,0 7 0 0,0 4 0 16,0 1 0-16,-2-3-128 0,-5-3-64 0,-4-4-16 0,-2-3 0 15,0-5 208-15,-1-4-192 0,-2-2 192 0,-2-1-192 16,-4-4 192-16,-1 0 0 0,-1-4 0 0,-2 0 0 16,-4-3-256-16,-2-3 0 0,-2 0 0 0,-1-5 0 15,-3-3-528 1,1-2-112-16,-2-3-32 0,-1-3 0 0,-5-2-1760 0,-3-2-368 16,-5-1-64-16</inkml:trace>
  <inkml:trace contextRef="#ctx0" brushRef="#br0" timeOffset="12340.853">8907 13913 7359 0,'0'0'656'0,"0"0"-528"0,0 0-128 0,0 0 0 0,0 0 6144 0,0 0 1216 16,0 0 224-16,0 0 48 0,0 0-4992 0,0 0-992 16,0 0-208-16,0 0-32 0,0 0-112 0,0 0-16 15,0 0 0-15,0 0 0 0,0 0-560 0,5-8-112 16,-2 0-32-16,-3 8 0 0,0 0-448 0,0 0-128 15,0 0 0-15,0 0 0 16,0 0-480-16,0 0-160 0,0 0-48 0,0 0 0 16,0 0-1872-16,0 0-384 0,-5 10-80 0,-2 1-13568 0</inkml:trace>
  <inkml:trace contextRef="#ctx0" brushRef="#br0" timeOffset="12964.954">6929 13872 7359 0,'0'0'320'0,"0"0"80"0,0 0-400 0,0 0 0 0,0 0 0 0,0 0 0 15,0 0 6384-15,0 0 1184 0,0 0 240 0,0 0 64 16,0 0-5296-16,0 0-1040 0,0 0-224 0,0 0-32 16,0 0-96-16,0 0-16 0,0 0 0 0,0 0 0 15,0 0-384-15,0 0-80 0,0 0 0 0,0 0-16 16,0 0-304-16,0 0-48 0,0 0-16 0,0 0 0 15,0 0-320-15,0 0 0 0,0 0 0 0,0 0 0 16,0 0-512-16,0 0-192 16,0 0-16-16,2 9-16 0,-2-9-2224 0,1 8-448 0,-1-8-96 0</inkml:trace>
  <inkml:trace contextRef="#ctx0" brushRef="#br0" timeOffset="40705.967">6000 15855 5519 0,'0'0'496'0,"0"0"-496"0,-3-12 0 0,2 2 0 16,1 10 3792-16,0 0 672 0,0 0 128 0,0 0 16 16,0 0-2656-16,0 0-544 0,0 0-96 0,0 0-32 15,0 0-64-15,8-5-32 0,-8 5 0 0,0 0 0 16,11-4 32-16,0 1 0 0,-11 3 0 0,10-4 0 16,-10 4-160-16,11-1-32 0,-1 0 0 0,-10 1 0 0,12 0-192 15,-12 0-32-15,0 0-16 0,8 10 0 0,-2 3-528 0,-1 1-96 16,-2 3-32-16,-4 4 0 0,-3 7-128 0,-1 0 0 15,-5 2 144-15,0 3-144 0,-4 2 128 0,1 0-128 16,-2 1 128-16,0 1-128 0,-2 0 192 0,0 2-48 16,1-3 0-16,2 7 0 0,1 2 48 0,1-2 16 15,-1-4 0-15,2 1 0 0,1-3-64 0,1-2-16 16,1-2 0-16,3-2 0 0,0-1-128 0,1-1 128 16,1 1-128-16,1-6 128 0,-1 1-128 0,0 0 0 15,1-3 0-15,0 0 128 0,2-2-128 0,0 1 0 16,-1-3 144-16,2 0-144 0,-2 0 0 0,1-3-256 15,-1-4 32-15,-2 0 16 16,3-11-560-16,-4 12-96 0,2-6-32 0,2-6 0 16,0 0-2768-16,0 0-560 0,0 0-128 0</inkml:trace>
  <inkml:trace contextRef="#ctx0" brushRef="#br0" timeOffset="41391.619">6457 16486 11231 0,'22'-12'496'0,"-5"5"96"0,3-6-464 0,0 1-128 0,-2 0 0 0,0 2 0 16,-1 0 720-16,-1 0 128 0,-1 0 32 0,0 0 0 16,-1 4 656-16,-1 1 128 0,0-2 16 0,-1 2 16 15,-3 1 32-15,-1 2 16 0,-8 2 0 0,10-7 0 0,-2 2-368 16,-8 5-80-16,0 0-16 0,0 0 0 15,8-4-208-15,-8 4-48 0,0 0-16 0,0 0 0 0,0 0-320 0,0 0-64 16,0 0-16-16,0 0 0 0,0 0-48 0,0 0-16 16,-12-4 0-16,2 1 0 0,10 3-192 0,-12-2-32 15,0 0-16-15,-1 2 0 0,-4 3-304 0,2 1 160 16,-2 2-160-16,0 2 128 0,-3 5-128 0,1 4 0 16,-1 3 0-16,2-1 0 0,-1 1 0 0,4 0 0 15,0-1 0-15,2 1 0 0,-1-2 0 0,4 0 128 16,2-1 32-16,3-3 0 0,1 2-160 0,1-3 128 15,-1 0-128-15,3 0 128 0,1-1-128 0,1 1 0 16,-1-1 0-16,3 1 0 0,-1 0 0 0,1 1 0 0,-2-3 0 16,2 0 0-16,1 1 0 0,1-2 0 0,0 0 0 15,0-3 0-15,-5-7 0 0,10 9 0 16,0 1 0-16,-1-4 0 0,-9-6 0 0,12 3 0 0,1 1 0 16,-1-4 0-16,-2 0 0 0,2-3 0 0,2-1 0 0,-1 0 128 15,-1-1 16-15,0-2 0 0,-2 1 0 0,-1-2 0 16,-1 2 64-16,-1-4 16 0,-2 1 0 0,1 0 0 15,2 0-224-15,-4 0 144 0,-3-1-144 0,1-1 128 16,-2 1-128-16,1 1 128 0,2-4-128 0,-3 2 128 16,-2-1-128-16,2 1 128 0,3-2-128 0,-3 0 128 15,-3 0-128-15,5-1 192 0,1 1-192 0,-3 3 192 16,-3-4-32-16,-1 2 0 0,0-1 0 0,0 1 0 16,0 0 16-16,0 2 0 0,1-3 0 0,1 3 0 15,0-2 64-15,0-1 16 0,-3-2 0 0,-1 1 0 16,3 0-128-16,-3 1 0 0,0 1-128 0,1-4 192 0,-1 5-192 15,2 1-128-15,1 0 128 0,-3 4-208 0,0-1 208 16,1 2-192-16,5 5 192 0,-7-5-192 0,1 2-112 0,6 3-16 16,0 0 0-16,-8-4 0 15,-1 1-448-15,9 3-112 0,0 0-16 0,0 0 0 16,-8 0-1856-16,8 0-384 0,0 0-80 0,0 0-11776 16</inkml:trace>
  <inkml:trace contextRef="#ctx0" brushRef="#br0" timeOffset="42312.162">7208 16444 21247 0,'0'0'944'0,"0"0"192"0,0 0-912 0,-2-9-224 0,-2 1 0 0,2-1 0 15,2 9 1232-15,2-10 208 0,-4 1 32 0,2 0 16 16,0-1-592-16,-1 0-128 0,1 10-32 0,0 0 0 16,0 0 96-16,0 0 0 0,-4-10 16 0,4 10 0 15,0 0-272-15,0 0-48 0,0 0-16 0,0 0 0 16,-5-9 16-16,5 9 0 0,-5-7 0 0,0 2 0 15,-2 0-208-15,7 5-64 0,-8-6 0 0,8 6 0 16,-8-6-32-16,2 2-16 0,6 4 0 0,-9-3 0 0,1 2 144 0,8 1 32 16,-8 0 0-16,8 0 0 0,-9 5-240 15,1 3-144-15,-1 0 192 0,0 5-192 16,0 4 0-16,-3 2 0 0,-4 1 0 0,1 1-144 0,-1 0-16 0,0 1 0 16,0 1 0-16,-3 1 0 15,1-3-224-15,1-1-64 0,3 1 0 0,1-2 0 0,0-2 256 16,1-3 64-16,2-2 0 0,3-2 0 0,3-2 128 0,4-8 128 15,-4 10-128-15,4-10 176 0,0 12-176 0,0-12 192 16,1 10-192-16,-1-10 192 0,6 11-192 0,-6-11 160 16,6 8-160-16,-6-8 160 0,9 6 0 0,2-1 0 15,-11-5 0-15,13 4 0 0,-1-1 32 0,1-3 16 16,0-1 0-16,0-1 0 0,-2 0-16 0,1-2-16 16,-1 1 0-16,-1-2 0 0,0 1 80 0,2-2 32 0,1-5 0 15,0 1 0-15,-1-2-96 0,-2-1-32 0,3 0 0 16,-1 0 0-16,0-1-160 0,-2-1 192 0,-3 1-192 15,-1 1 192-15,1-2-64 0,-1 1 0 0,-4 0 0 16,-1 1 0-16,-1 1-128 0,0-1 160 0,0 3-160 0,0-1 160 16,0 11-160-16,1-12 192 0,-1 12-192 0,0-10 192 15,-2 1 48-15,2 9 16 0,0 0 0 0,0 0 0 16,-3-7-256-16,3 7 176 0,0 0-176 0,0 0 160 16,0 0-160-16,0 0 0 0,0 0 0 0,0 0-176 15,0 0 176-15,7 8-160 0,-1 0 160 0,-1 0-160 16,-5-8 160-16,7 13 0 0,-1 0-144 0,1 3 144 15,-1-3 0-15,2 0 0 0,0 4 0 0,0-4 0 16,-3 0 0-16,0 1 0 0,-1 0 0 0,1 2 0 0,1 0 0 16,0-1 0-16,1 0 0 0,-1 0 128 15,1 1-128-15,-2 2 0 0,-2-2 0 0,2 2-176 0,-1 0 176 16,0 3 224-16,-2 0-48 0,2 1-16 0,0 2 0 16,0-1 0-16,1 3 0 0,-1 2 0 0,0 2-160 0,0-2 128 15,-2-4-128-15,0-2 128 0,-2 0-128 0,0 0 128 16,0-1-128-16,-2-1 128 0,0-2 0 0,-1-1 0 15,1 0 0-15,-4-3 0 0,-3 0-128 0,-1 1 192 16,-2-1-192-16,0-1 192 0,1 0-64 0,-5 1 0 16,-2 1 0-16,-2-1 0 0,-1-1-128 0,0 0 0 15,1-2 0-15,-1-2 0 0,1-3 0 0,2-2 0 16,0-2 128-16,1 0-128 0,1 1 0 16,2-2 0-16,-1-2 0 0,1-2 0 0,0-1-192 0,-1 0-32 0,1-1 0 15,0-1 0 1,-1-2-432-16,1-4-96 0,-3 0-16 0,0-1 0 15,0 0-1520-15,2-1-304 0,-1-2-64 0</inkml:trace>
  <inkml:trace contextRef="#ctx0" brushRef="#br0" timeOffset="44033.477">7908 16322 10079 0,'0'0'448'0,"0"0"80"0,0 0-528 0,-9 4 0 0,0 1 0 0,0-1 0 16,9-4 704-16,-9 2 48 0,9-2 0 0,-9 2 0 15,9-2 624-15,0 0 128 0,0 0 32 0,0 0 0 16,-9-2 192-16,9 2 32 0,0 0 16 0,0 0 0 16,0 0-288-16,0 0-48 0,0 0-16 0,0 0 0 15,0 0-304-15,5-10-64 0,-5 10-16 0,8-5 0 16,-8 5-336-16,10-3-80 0,-10 3-16 0,13 3 0 15,-1-1-464-15,0 0-144 0,-2-2 0 0,2 1 0 16,-1 2 320-16,1-1-64 0,1 1 0 0,0-1 0 16,0 0 272-16,0-1 48 0,2 0 16 0,0-1 0 15,1-1 16-15,2 0 0 0,2-1 0 0,-1-1 0 0,1-3-32 16,1 2 0-16,-2 1 0 0,2-1 0 0,1-2-240 0,-2 2-48 16,-2 2-16-16,-1-1 0 0,-1 2-272 0,-3 1 0 15,-13 0 0-15,12 0 0 0,-2 3 0 0,-2 2 0 16,-8-5 0-16,0 0 0 0,8 9-144 0,-8-9 16 15,2 10 0-15,-2-10 0 0,0 0 128 0,0 0 0 16,3 12 0-16,-3-12 0 0,-2 11 0 0,2-11 0 16,-1 7 0-16,1-7 0 0,-5 9 128 0,5-9-128 15,-8 7 128-15,8-7-128 0,-8 8 0 0,-2-2 0 16,-4 1 0-16,2 1 0 0,0-1 0 0,-1 1-192 16,-4 0 192-16,1 0-192 0,2 1 0 0,0 2-16 15,-1-2 0-15,0 1 0 0,-1 0 80 0,-1 0 128 0,3 1-208 16,0 0 80-16,-1-1 128 0,2 1 0 0,1-1 0 15,1 0 0-15,-1 1 0 0,0-1 0 0,-1-1 0 0,1 2 0 16,-1-1 0-16,0 2 0 0,-1-4 0 0,1 1 0 16,1 1 0-16,2 0 0 0,1-4 0 0,2-1 0 15,7-5 0-15,-9 8 0 0,-1-3 0 0,10-5 176 16,-8 7-32-16,8-7 0 0,-8 9 0 0,1-2 0 16,7-7-144-16,-6 7 0 0,6-7 0 0,-5 9 128 15,5-9-128-15,0 0 0 0,0 12 0 0,0-4 0 16,0-8 208-16,0 0-32 0,0 0-16 0,9 8 0 15,-9-8 96-15,13 8 0 0,0-1 16 0,1 0 0 16,2-3 0-16,2 1 0 0,0-2 0 0,2 1 0 16,0-4 0-16,0 0 0 0,3 1 0 0,1-1 0 15,1-1-64-15,-1-2-16 0,-1 0 0 0,0 2 0 16,2-3-192-16,-4 2 0 0,-3-2 0 0,1 1 0 16,-2-1-400-16,-2 2-128 0,-2 0-32 0,-1-2 0 15,-3 0-1152-15,-9 4-224 0,11-3-48 0,0-4-10288 16,2-2-2048-16</inkml:trace>
  <inkml:trace contextRef="#ctx0" brushRef="#br0" timeOffset="44967.189">9560 16274 9215 0,'0'0'816'0,"0"0"-656"0,0 0-160 0,0 0 0 0,0 0 3376 0,0 0 640 16,0 0 128-16,0 0 16 0,0 0-2016 0,9 10-416 16,-1 0-64-16,-3 1-32 0,-2 1-544 0,0 5-96 15,-1 5-32-15,1 2 0 0,-2-1-640 0,2 1-128 16,-2 4-16-16,0 0-16 0,-1 1-160 0,0 0 0 15,-1-3 0-15,2 0 0 0,1 0 0 0,-2 0-176 16,-3-1 48-16,2-3 0 16,1-2-704-16,0 0-128 0,-2-3-16 0,2-1-8416 15,2-2-1680-15</inkml:trace>
  <inkml:trace contextRef="#ctx0" brushRef="#br0" timeOffset="45215.736">9389 16631 21183 0,'0'0'1888'0,"0"0"-1504"0,0 0-384 0,11 0 0 16,-11 0 2912-16,14 0 512 0,0-1 96 0,3-1 32 0,3 0-2048 0,0-2-416 15,-2-3-64-15,1 1-32 0,2-2-304 0,0 1-64 16,-1-1-16-16,0 1 0 0,0-1-416 0,1 1-192 15,-2 2 160-15,5 0-160 16,-3 1-416-16,0 1-176 0,-2 2-48 0,1-2 0 16,-1 3-1632-16,3-1-336 0,2 1-64 0</inkml:trace>
  <inkml:trace contextRef="#ctx0" brushRef="#br0" timeOffset="45909.119">11031 15940 911 0,'0'0'0'0,"0"0"0"16,0 0 0-16,0 0 0 0,0 0 4672 0,0 0 864 16,0 0 160-16,0 0 48 0,0 0-2944 0,0 0-592 0,0 0-112 15,0 0-32-15,0 0-272 0,0 0-48 0,0 0-16 0,0 0 0 16,0 0-320-16,-4 13-64 0,-1-4 0 0,-2 3-16 16,1 1-496-16,-4 2-80 0,0 2-32 0,0 3 0 15,-1 3-336-15,1 0-64 0,-3 4 0 0,0-1-16 16,0 0 16-16,1 3 16 0,4-1 0 0,-1 1 0 15,0 1 112-15,0 4 0 0,0 0 16 0,1 1 0 16,1 0-272-16,1 1-64 0,0-3-128 0,0 0 192 16,-2 1-192-16,0-2-128 0,1-2 128 0,0 0-208 15,2 0-1264 1,1-1-240-16,1-5-48 0,1-4-16 0,-1-4-976 16,3-3-208-16,3-4-48 0,-3-9-11840 0</inkml:trace>
  <inkml:trace contextRef="#ctx0" brushRef="#br0" timeOffset="46607.433">11492 16332 26783 0,'0'0'1184'0,"0"0"240"0,-8-2-1136 0,1-1-288 0,-3 0 0 0,3 1 0 0,-2-1 640 0,-1 2 80 16,0 0 16-16,-2 1 0 0,1 1-560 0,-3 3-176 15,0 1 0-15,0 2 0 0,-2 0 192 0,1 5-64 16,-4 1 0-16,2 1-128 0,2 1 448 0,-1 0 0 16,0-1-16-16,1-1 0 0,2 4 112 0,0-2 32 15,1 2 0-15,0 1 0 0,0 1-96 0,2-1-16 16,-2-1 0-16,4 1 0 0,3 0 64 0,1 1 16 16,2 0 0-16,2-2 0 0,2-1-176 0,4-1-48 15,0-2 0-15,2 0 0 0,2-2-320 0,2-2 0 16,0-3 0-16,1 0 128 0,1-2-128 0,4-3 0 15,2-1 0-15,1-1 0 0,1-6 0 0,3 1 0 16,1-7 0-16,0 2 128 0,0-2-128 0,1-4 192 16,-2 0-64-16,-1 0 0 0,-2 2-128 0,-3-4 192 0,-3 4-64 15,-3-1 0-15,-3-2-128 0,-3 1 192 16,-4 0-64-16,-5 0 0 0,-2 0 96 0,-1 0 32 0,-1 0 0 16,-2 1 0-16,-3 3 160 0,1 0 32 0,0 2 16 0,0-1 0 15,-3 1-96-15,2 2-32 0,-1 3 0 0,1 1 0 16,2 1-176-16,0 0-32 0,-3 0-128 0,3 1 192 15,2 2-192-15,-1 1-256 0,-1-4 48 0,1 4 16 32,8 0-336-32,0 0-64 0,-9 4-16 0,9-4 0 15,0 0-1520-15,0 0-304 0,0 0-64 0,0 0-8176 0,0 0-1616 0</inkml:trace>
  <inkml:trace contextRef="#ctx0" brushRef="#br0" timeOffset="47290.45">12310 16521 1839 0,'0'0'160'0,"0"0"-160"15,0 0 0-15,-3-6 0 0,-1 1 3600 0,0-2 688 16,-1 1 144-16,0-1 32 16,0-1-3984-16,-1 2-800 0,0-2-144 0,-1 1-48 0,7 7 1648 0,-7-7 320 15,-3-5 64-15,3 3 16 0,-1 0 704 0,0-1 160 16,-1 3 32-16,2 0 0 0,7 7-624 0,-8-8-112 15,2 0-32-15,-1 2 0 0,0-1-624 0,-1 1-128 16,0 2-16-16,1-1-16 0,0 0-304 0,-2 1-64 16,-2 1-16-16,1 3 0 0,-3-3-208 0,0 6-32 15,0-2-16-15,-2 5 0 0,-3-4-240 0,0 5 0 16,-2 0 0-16,1 6 0 0,-1-1 0 0,0 4 0 0,2 1 0 16,1 0 0-16,2 1 0 0,2 2 0 0,0 0 0 15,2 3 0-15,3 0 0 0,2-2 128 0,1-2-128 0,-1 2 0 16,4 0 176-16,0 0-176 0,4-1 192 0,0-1-192 15,0-1 0-15,2-2 0 0,1-2-160 16,1-1 160-16,1-1-304 0,3-1 64 0,3-2 16 0,4-3 0 16,1 1-128-16,3-5-32 0,2-3 0 0,1-2 0 15,4 0 224-15,-1-4 160 0,0-2-208 0,1 1 80 16,0-2 128-16,0-2 0 0,-3 0 0 0,-2 0 0 16,-1 1 0-16,-2-1 0 0,-5 2 0 0,0-5 0 15,-5 3 128-15,-1 2 16 0,-1-2 0 0,-1 2 0 16,-3-1 304-16,0 2 48 0,-2 2 16 0,-2 7 0 15,0 0-160-15,0 0-32 0,0-8 0 0,0 8 0 16,0 0-64-16,0 0-32 0,0 0 0 0,0 0 0 0,0 0-48 16,-8 8-16-16,2 1 0 0,1 1 0 0,-1-2-160 15,1 2 0-15,0 2 0 0,0-3 0 0,1 3 0 16,-1 1 0-16,-1 3 0 0,1-3 0 0,-1 4 0 0,0 0 0 16,1 3 0-16,0 3 0 0,0 3 0 0,0-2 0 15,-1 4 0-15,-1-1 0 0,-3 1 0 0,3-1 0 16,-3 0 0-16,3 1 0 0,-2-4 0 0,-1 1 0 15,1 0 0-15,0-3 0 0,-4-1 0 0,-1 0 0 16,-3 0 0-16,2-4 0 0,2 0 0 0,-2-2 0 16,-5 0 0-16,2 0 0 0,1-2 0 0,0-1 0 15,-4 0 0-15,0-3 0 0,0-3-352 0,1 1 48 16,0-1 16-16,1 0 0 16,-4-1-368-16,3-1-80 0,-1 0-16 0,-2-2 0 15,0-4-2080-15,0 0-432 0</inkml:trace>
  <inkml:trace contextRef="#ctx0" brushRef="#br0" timeOffset="47956.12">12716 16455 2751 0,'0'0'256'0,"0"0"-256"16,0 0 0-16,0 0 0 0,0 0 6016 0,0 0 1168 16,0 0 240-16,0 0 32 0,15 0-5200 0,-1-1-1040 15,0 1-192-15,1-4-64 0,-1 0-368 0,2 0-80 0,-2-3 0 0,2 2-16 16,2 0 176-16,0 1 32 0,1 0 16 16,0 0 0-16,3-1-80 0,-1 1 0 0,-1 0-16 0,1 3 0 15,1-1-240-15,-1 1-64 0,1 1 0 0,-3-1 0 16,-2 0-112-16,1-1-16 0,2 2-16 0,-2 2 0 15,-2-1-32-15,0 3 0 0,1-2 0 0,-4 2 0 16,-3 1-144-16,-1-2 128 0,-9-3-128 0,8 5 128 16,-8-5-128-16,0 0 0 0,3 12 0 0,-2-4 0 15,-1-8 0-15,-4 12 0 0,-4-2 0 0,-1 0 0 16,-1 1-320-16,-5-1 64 0,-2 2 16 0,-1-2 0 31,0 4-192-31,-2-1-32 0,-1 0-16 0,-1 0 0 0,-1 0 160 0,1 1 48 0,1 0 0 0,-1 1 0 16,-3-1-48-16,1 0 0 0,3-1 0 0,2 0 0 15,1-1 128-15,1 0 32 0,1 0 0 0,3-2 0 16,0-1 320-16,3-1 64 0,0-1 16 0,10-7 0 16,-6 9 208-16,6-9 64 0,-5 10 0 0,5-10 0 15,0 0 112-15,1 11 16 0,-1-1 16 0,3 0 0 0,1 0 0 16,1-1 0-16,1-2 0 0,2 1 0 0,1 1-48 0,2 3-16 16,-1-4 0-16,2 0 0 0,1-2-144 0,-1 2-16 15,1 3-16-15,0-2 0 0,0-3-240 0,1-1-48 16,0-2-128-16,3-2 192 0,-1-2-416 0,0 0-96 15,-2 1 0-15,2-2-16 16,2-2-1728-16,0-2-352 0,-2-2-64 0,2-4-15936 0</inkml:trace>
  <inkml:trace contextRef="#ctx0" brushRef="#br0" timeOffset="48776.518">14964 16058 14735 0,'0'0'1312'16,"0"0"-1056"-16,0 0-256 0,0 0 0 0,0 0 3760 15,0 0 688-15,0 0 144 0,0 0 16 0,0 0-3136 0,0 0-624 16,0 0-128-16,0 0-16 0,0 0 0 0,0 0 0 16,5 12 0-16,-5-12 0 0,3 12 192 0,1 1 64 15,0 1 0-15,0 3 0 0,-2 2-352 0,0 1-64 16,-1 4-16-16,-1 5 0 0,-1 2-224 0,-1 4-48 15,-2 4-16-15,0 0 0 0,-1-2-240 0,0-5 144 16,1-2-144-16,-1 0 128 0,-2-2 64 0,1-4 0 16,-2-1 0-16,3-3 0 0,0-1-192 0,1-1 0 15,0-4 144-15,0-1-144 0,0-1-144 0,1-4-112 16,3-8 0-16,0 0-16 16,0 0-656-16,0 0-128 0,-6 8-32 0,6-8 0 15,-11 0-2560-15,11 0-528 0</inkml:trace>
  <inkml:trace contextRef="#ctx0" brushRef="#br0" timeOffset="49047.67">14630 16460 40479 0,'0'0'1792'0,"0"0"384"0,0 0-1744 0,0 0-432 0,13-5 0 0,2 0 0 15,2-2 1280-15,2-1 192 0,2-1 16 0,4 1 16 16,1 0-512-16,1 1-96 0,1-2-32 0,0 2 0 16,2 0-160-16,0 4-16 0,-1-3-16 0,-2 1 0 15,-1 3-288-15,1 2-64 0,-1 1-16 0,-2 1 0 0,0 0-304 16,1 3 0-16,-2-1 0 0,2 1 0 0,-3-1-128 0,0-3-144 16,-1-1-32-16,1 2 0 15,3-2-1312-15,2-2-272 0,-1-3-48 0,4-1-16 16,4-4-1728-16,1-1-352 0</inkml:trace>
  <inkml:trace contextRef="#ctx0" brushRef="#br0" timeOffset="51169.202">16757 15855 16575 0,'10'-14'736'0,"-3"6"160"0,-2-1-720 0,3 0-176 15,-1-2 0-15,0 1 0 0,0-1 3376 0,-1 4 640 16,-1-1 128-16,0 0 16 0,1-1-3296 0,-6 9-672 16,0 0-192-16,0 0 0 0,0 0 304 0,0 0-48 15,0-9 0-15,0 9 0 0,0 0 224 0,0 0 32 16,0 0 16-16,0 0 0 0,-9 2-64 0,9-2-16 16,-10 7 0-16,3-1 0 0,-1 1-64 0,0 3 0 15,0 1-16-15,0 2 0 0,2 1 112 0,-3 4 32 16,0 1 0-16,-2 0 0 0,1 1 256 0,1 2 48 15,-2 0 16-15,1 3 0 0,-2 1-240 0,-1 1-32 0,-1 5-16 16,-1-1 0-16,0 1-272 0,-2 2-48 0,-2 2-16 0,0 1 0 16,-3 2-208-16,0 2 0 0,-1-2 0 0,1 0 0 15,-1-2 0-15,2-4 0 0,4 1 0 0,-1-2 0 16,-2-4 0-16,3 0-128 0,2-1-16 0,-1-3 0 31,2-6-272-31,3 0-48 0,3-2-16 0,2-2 0 16,-2-1-480-16,3-4-112 0,5-9-16 0,0 0 0 15,0 0-2480-15,0 0-496 0</inkml:trace>
  <inkml:trace contextRef="#ctx0" brushRef="#br0" timeOffset="51674.159">16987 16279 14735 0,'0'0'1312'16,"0"0"-1056"-16,0 0-256 0,0 0 0 0,-11-3 4400 0,0 2 816 15,2 0 160-15,0-1 48 0,-1 1-3760 0,-1-2-768 16,-3 3-128-16,-1 0-48 0,2-1 48 0,-1 1 0 16,-2-1 0-16,2 2 0 0,1 0-336 0,1 2-64 15,-1 0-16-15,2-1 0 0,0 2-144 0,1 1-16 16,-2 2-16-16,2 3 0 0,-1 2-176 0,1 5 192 15,1 5-192-15,-1 0 192 0,1-1-192 0,1 1 0 16,1 0 0-16,1 1 0 0,1-1 176 0,1-1-48 0,2-3-128 16,0 0 192-16,1-2 64 0,4-3 0 15,-3-13 0-15,8 13 0 0,1 0-112 0,2-4-16 0,2-2 0 16,2-4 0-16,-1 0 16 0,2-2 0 0,2-1 0 0,2-1 0 16,2-3-144-16,0 2 192 0,0-4-192 0,2 1 192 15,0 0-192-15,0 0 0 0,-5 2 0 0,2-3 0 16,-1-1 160-16,-2 1-160 0,-1 0 192 0,-3 0-192 15,-2-1 128-15,-2-1-128 0,0 1 0 0,-3-2 0 16,0-1 0-16,-3 0 0 0,-2 0 0 0,1-4 0 16,-2 1 128-16,-2-1-128 0,-3-3 0 0,0-1 0 15,-1-2 144-15,-2 1-144 0,-2 1 0 0,0 1 144 16,-1 1-144-16,-1 2 0 0,0 1-160 0,-1 1 160 16,0 4-336-16,3 1 16 0,3 1 16 0,6 6 0 15,-10-5-448-15,10 5-80 16,-10-2-32-16,10 2-11664 0,-9-2-2320 0</inkml:trace>
  <inkml:trace contextRef="#ctx0" brushRef="#br0" timeOffset="52395.526">17682 16309 29375 0,'0'0'1296'0,"-8"-7"272"0,-1 1-1248 0,2-2-320 0,0-1 0 0,1 1 0 16,-2-2 336-16,-1 2 16 0,-1 0 0 0,1 0 0 15,0 2 96-15,0 0 0 0,-1 2 16 0,1-1 0 16,-3 1 368-16,-1 3 80 0,-3 2 16 0,0 3 0 15,-1 1-144-15,-1 3-16 0,-1 4-16 0,-1 2 0 16,-1 3-512-16,0 2-112 0,1-1 0 0,-3 4-128 16,1 3 448-16,3-1-32 0,0-1 0 0,2 0 0 15,1 1 64-15,-1-2 16 0,5-1 0 0,1-1 0 16,4-3-336-16,1 2-160 0,2-1 160 0,3-2-160 16,1-2 0-16,3-1 128 0,2-1-128 0,3-2 0 15,2-2 0-15,2 1 144 0,0-2-144 0,2-4 128 16,2 1-128-16,2-2 192 0,1-4-192 0,4 1 192 0,4 1-192 15,-2-4 160-15,-4 2-160 0,0-4 160 0,1 0-160 0,0-1 0 16,0 0 144-16,-1-3-144 0,-4 3 144 0,-3-4-144 16,-1 2 192-16,-1-1-192 0,-3-2 240 15,-1 0-64-15,-2-1-16 0,0 0 0 0,-1-1-32 0,-3-1-128 16,-2 1 192-16,0-3-64 0,-1 0 80 0,0 0 16 16,-3 2 0-16,1 1 0 0,3 0-224 0,0 5 0 15,-1-1 0-15,1 10 0 0,0 0 128 0,0 0-128 16,0 0 176-16,0 0-176 0,0 0 128 0,0 0-128 15,0 0 0-15,0 0 0 0,0 0 0 0,4 13 0 16,2 0 0-16,0 1 0 0,-2 0 0 0,1 2 0 16,1 0 0-16,1 1 0 0,-1 1 0 0,1 0 0 15,-2 2 0-15,2-1 0 0,-2 2 0 0,0 0 0 16,-1 1 0-16,-1-1 0 0,-2 2 128 0,-1 2-128 16,0-1 0-16,-1 0 0 0,-1 5 0 0,2-3 128 0,-1 2-128 15,0 2 0-15,-2 3 160 0,0-1-160 0,-1-5 128 0,1 0-128 16,-4 1 256-16,1-2-48 0,-1-1 0 0,-2-1 0 15,-3 1-64-15,-1-1-16 0,-1-3 0 0,-3 1 0 16,-4 0-128-16,-2-1 0 0,-4-2 144 0,0 1-144 16,-2-3 0-16,-1 0-256 0,-2-4 32 0,-1-3 16 15,1 3-496 1,0-5-80-16,0-3-32 0,2 1 0 0,1-3-400 16,2-3-64-16,1-3-32 0,2-3 0 0,2-4-2400 15,1-2-496-15,-8-15-80 0,15-3-8928 0</inkml:trace>
  <inkml:trace contextRef="#ctx0" brushRef="#br0" timeOffset="52971.411">18738 15598 11967 0,'0'0'1072'0,"0"0"-864"0,0 0-208 0,0 0 0 16,0 0 5040-16,0 0 960 0,0 0 192 0,0 0 32 16,0 0-4896-16,0 0-992 0,0 0-192 0,-10 7-144 15,1-1 208-15,-2 5-64 0,0 2-16 0,-2 0 0 16,-2-1 128-16,-2 6 0 0,-2 0 16 0,0 3 0 15,3 2 224-15,-5 5 32 0,-3 0 16 0,2 4 0 0,0 0-144 0,-2 4-16 16,-2 1-16-16,2 1 0 16,0-1-240-16,1-1-128 0,0-1 128 0,4 1-128 0,3-1 272 0,3 0-16 15,3-2 0-15,1 2 0 0,2 1 256 16,5 6 64-16,2 2 0 0,0-2 0 0,2-4-352 0,2-3-64 16,1-4-16-16,3-1 0 0,1-2-16 0,2-2 0 15,-1-3 0-15,3-2 0 0,1-1-128 0,2-3-256 16,0-3 64-16,1 0 16 15,2-2-352-15,0-2-80 0,-1 2-16 16,1-3 0-16,2-1-432 0,0-1-96 0,-4-6 0 0,1-1-16 16,0-1-2160-16,-3-6-416 0,-3-1-96 0,1 0 0 15</inkml:trace>
  <inkml:trace contextRef="#ctx0" brushRef="#br0" timeOffset="53323.216">18857 15856 11967 0,'0'0'1072'0,"0"0"-864"0,0 0-208 0,0 0 0 15,0 0 3904-15,0 0 752 0,0 0 144 0,0 0 16 0,8 13-3504 0,-3 2-704 16,-1-1-144-16,-1 2-16 0,-3 1 384 0,-2 1 96 16,1 2 16-16,-2 0 0 0,-2 1 224 15,0 1 48-15,-2-2 16 0,0 1 0 0,-1 2-192 0,0 1-32 16,0-2-16-16,0 4 0 0,-1-1-320 0,1 0-64 16,4-1-16-16,-1 1 0 0,0 0-384 0,1 1-80 15,0 3 0-15,2-2-128 0,0-4 0 0,1-2 0 16,1-1-160-16,0-1 160 15,0-3-1712-15,3 1-208 0,-1-4-64 0,1-3-9984 16,-3-10-2016-16</inkml:trace>
  <inkml:trace contextRef="#ctx0" brushRef="#br0" timeOffset="53639.022">19026 16297 9215 0,'0'0'816'0,"0"0"-656"0,0 0-160 0,0 0 0 15,0 0 6784-15,8 10 1344 0,3-2 256 0,-2-1 48 16,-9-7-6512-16,10 6-1312 0,-2 0-256 0,0-1-48 16,1 0 80-16,1-2 0 0,2-2 16 0,-1-1 0 15,-11 0-112-15,14-1-32 0,2-1 0 0,-2 1 0 16,0-2 64-16,1 2 0 0,-1 1 0 0,0-1 0 15,2-1-64-15,0-1 0 0,-2-3 0 0,0 4 0 16,-1 0-128-16,-1 0-128 0,-2-2 144 0,1 0-144 16,-11 4 0-16,12-5-240 0,-1 0 32 0,-1-1 0 15,-10 6-480-15,10-6-80 0,-2-1-32 16,-2 2 0-16,-6 5-2640 0,7-9-528 0,-3 2-96 16</inkml:trace>
  <inkml:trace contextRef="#ctx0" brushRef="#br0" timeOffset="54288.449">19767 16079 5519 0,'0'0'496'0,"0"0"-496"0,0 0 0 0,0 0 0 15,0 0 5040-15,0 0 912 0,0 0 176 0,12 4 32 16,-12-4-3744-16,0 0-752 0,10 3-160 0,-10-3-32 0,12 2 64 0,-2 1 0 16,1-2 0-16,-11-1 0 0,10 3-208 0,1-2-48 15,-1-1 0-15,0 3 0 0,-10-3-544 0,12 1-112 16,1 2-32-16,-1-1 0 0,-2 1-224 0,2 1-48 16,0-1-16-16,0 0 0 0,-1-1-176 0,2-1-128 15,-1 0 144-15,1 1-144 0,-1-1 208 0,1 2-48 16,0-2-16-16,-1 0 0 0,-12-1-144 0,10 3 0 15,-10-3 144-15,11 4-144 0,-11-4 0 0,6 8 0 16,-6-8-160-16,0 0 160 0,0 10-368 0,-3-1 48 16,-2 0 0-16,-3 3 0 0,-2-3 0 0,-2 3 0 15,-6 0 0-15,-2 1 0 16,1 0-80-16,-2 1-16 0,-2 0 0 0,0 2 0 16,1 1-64-16,0 2-16 0,1 5 0 0,2-2 0 0,-1-5 320 0,3-1 176 15,3-1-192-15,1 0 192 0,1-4 0 0,3 0 0 16,4 1 128-16,-1-5-128 0,3 1 192 0,3-8-64 0,0 0-128 0,1 11 192 15,1-1-48-15,4-3-16 0,-1 2 0 0,3-1 0 16,0-2 112-16,1 1 16 0,0-1 0 0,1 2 0 16,2-2 0-16,1 4 0 0,-1-4 0 0,1 1 0 15,0-1-112-15,0-1-16 0,0 2 0 0,0-1 0 16,0 1-128-16,0-2 0 0,0-1 0 0,-1 0 0 16,-1 0-272-16,0-2-96 0,-11-2-16 0,12 3 0 15,-12-3-1520 1,11 1-304-16,-11-1-64 0,0 0-9168 0,0 0-1824 0</inkml:trace>
  <inkml:trace contextRef="#ctx0" brushRef="#br0" timeOffset="54938.346">20255 15581 911 0,'0'0'0'0,"-10"7"0"0,0-2 0 0,1 0 0 16,1-2 3744-16,0 1 672 0,-1 0 128 0,9-4 16 15,0 0-2256-15,0 0-464 0,-6 5-96 0,6-5-16 16,-10 4-352-16,10-4-80 0,0 0-16 0,0 0 0 16,0 0 448-16,0 0 64 0,-9 5 32 0,9-5 0 15,0 0-448-15,0 0-96 0,0 0 0 0,0 0-16 0,2 9-576 16,0 0-112-16,-2 2-32 0,5 0 0 16,6 4-96-16,3-1-32 0,-1 3 0 0,3 3 0 0,2 2-96 0,2 1-32 15,-1 7 0-15,2 3 0 0,1 3 48 0,0-3 16 16,-1 2 0-16,-1 2 0 0,-2-1-176 0,2 2-48 15,-1 1 0-15,-2-1 0 0,-4-2 0 0,-1 2 0 16,1 3 0-16,-3 0 0 0,0 4-128 0,-3-1 192 16,0-4-192-16,-2 0 192 0,-2-4-32 0,-3-3 0 15,-2-1 0-15,2 2 0 0,0-1-160 0,-1 1 128 16,-4-1-128-16,0-3 128 0,-2-3-128 0,-2-1 0 16,-1-3 0-16,-2-1 0 0,-2-1 0 0,-2 3 0 15,0 2 0-15,2-6 0 16,-3-3-528-16,0-4 16 0,-1 1 0 0,-2-5 0 15,2-3-1264-15,-2-5-240 0,0 1-48 0,-3-5-15920 0</inkml:trace>
  <inkml:trace contextRef="#ctx0" brushRef="#br1" timeOffset="68475.345">20504 13707 5519 0,'0'0'496'0,"0"0"-496"16,0 0 0-16,0 0 0 0,0 0 6688 0,0 0 1248 16,0 0 240-16,0 0 48 0,-10 2-6064 0,10-2-1216 15,0 0-240-15,0 0-64 0,0 0-272 0,0 0-64 16,0 0-16-16,0 0 0 0,0 0 112 0,11 7 32 15,-11-7 0-15,17 0 0 0,1 0 400 0,2 0 64 16,0 0 32-16,0 1 0 0,1 0-96 0,0-1-32 16,-3 0 0-16,2 0 0 0,-2 0-208 0,1 2-32 0,2 0-16 0,1 1 0 15,1-4-352-15,-1-1-64 0,0 2 0 0,0 0-128 16,-1 0 128-16,0-2-128 0,1-1 0 0,-3 2 0 16,-3 1 0-16,0 0 0 0,-1 1 0 0,1 2 0 15,-2-1-224-15,-1-2-48 0,0 0-16 0,1 0 0 31,-1 2-560-31,-2-1-112 0,-11-1-32 0,12-3 0 16,-2-1-224-16,-10 4-32 0,0 0-16 0,11 4 0 0,-11-4-1616 16,9 7-320-16,-1 1-64 0,-2 1-11008 0</inkml:trace>
  <inkml:trace contextRef="#ctx0" brushRef="#br1" timeOffset="68938.891">20507 13993 20271 0,'0'0'1792'0,"0"0"-1424"16,0 0-368-16,0 0 0 0,0 0 3760 0,0 0 672 0,0 0 144 0,12 6 32 15,-12-6-3616-15,9 4-720 0,-9-4-144 0,0 0-128 16,8 6 400-16,0-1-16 0,-2 2-16 0,-6-7 0 15,0 0 336-15,0 0 80 0,14 2 16 0,-3 2 0 16,0 0 336-16,-1-1 64 0,2-3 16 0,4 0 0 16,0 0-80-16,3 1-16 0,-1 2 0 0,3-1 0 15,1-2-464-15,3 0-80 0,0 0-32 0,-1 0 0 16,0 0-352-16,-1 2-192 0,2-1 192 0,-3 0-192 16,-1 1 0-16,0-2-144 0,-2-2-16 0,0 0 0 15,-2 0-496 1,-2-2-112-16,1 2 0 0,-2-2-16 0,-2 1 0 0,0 1 0 0,1 0 0 15,-1 0 0-15,-3-1-64 0,-9 3-16 0,10-4 0 16,-10 4-12224-16,12-2-2448 0</inkml:trace>
  <inkml:trace contextRef="#ctx0" brushRef="#br1" timeOffset="70184.411">22356 13289 911 0,'0'0'0'0,"12"-5"0"0,-4-7 0 0,0 2 0 16,-1 1 6000-16,1 1 1104 0,-8 8 240 0,11-4 32 15,-11 4-5120-15,0 0-1024 0,0 0-208 0,0 0-32 16,6-8-32-16,-6 8-16 0,0 0 0 0,0 0 0 16,0 0 368-16,0 0 80 0,0 0 16 0,-4 9 0 15,0 3-208-15,0 1-48 0,-1 2 0 0,0-2 0 16,0 2-192-16,-3 6-32 0,-1-3-16 0,1 7 0 15,3-1-336-15,-2 3-80 0,-3 3-16 0,1 5 0 16,-2 2-128-16,2 2-32 0,0 1 0 0,1 3 0 0,-4 2 16 16,1 0 0-16,0 5 0 0,-2-5 0 0,-1 0-144 0,0-2-48 15,-2-2 0-15,0 1 0 0,1-4-144 0,0-3 0 16,1-2 0-16,4-3 0 0,0 0 0 0,3-6 0 16,-1-3 0-16,3 0 0 15,2-3-288-15,0-3-144 0,1-6-16 0,2-9-16 16,0 0-2080-16,0 0-400 0,0 0-96 0,1-16-16 15,3-5-720-15,2-3-128 0</inkml:trace>
  <inkml:trace contextRef="#ctx0" brushRef="#br1" timeOffset="70535.563">22690 13239 5519 0,'0'0'240'0,"0"0"64"0,4-10-304 0,0 3 0 0,-4 7 0 0,4-10 0 16,-2 3 7104-16,-2 7 1344 0,0 0 288 0,0 0 48 15,0 0-6960-15,0 0-1392 0,0 0-288 0,0 0-144 16,-1 13 336-16,-3 0-16 0,-1 1-16 0,0-2 0 16,-1 1 224-16,1 0 48 0,1 3 16 0,-1 0 0 15,-1 3 368-15,-1-1 80 0,0 0 16 0,0 3 0 16,-1 4-224-16,0 1-32 0,0 3-16 0,-1-1 0 15,-1 4-240-15,-1 3-48 0,2 3-16 0,0 3 0 16,-1 4-128-16,0-1-32 0,-1-1 0 0,0-3 0 0,2-1-192 16,1-3-128-16,0-4 160 0,2-2-160 0,-1-6 128 15,4 1-128-15,-3-5 0 0,2-1 144 0,0-4-144 0,2-2 0 16,1 0 0-16,1-2-176 16,0-11-1040-16,0 0-224 0,0 0-32 0,0 0-16 15,0 0-2064-15,0 0-416 0,-6-12-64 0,-3 0-32 0</inkml:trace>
  <inkml:trace contextRef="#ctx0" brushRef="#br1" timeOffset="70928.071">22045 13306 47103 0,'0'0'2096'0,"0"0"416"0,-11 4-2000 0,11-4-512 0,0 0 0 0,0 0 0 16,0 0 528-16,0 0 16 0,0 0 0 0,0 0 0 16,0 0-544-16,0 0 0 0,0 0 0 0,11 2-192 15,-11-2 192-15,13-2 0 0,1 1 0 0,2 0 0 16,1-3 288-16,1 1-48 0,1 1-16 0,3 0 0 15,5 0 208-15,0 2 32 0,3-6 16 0,3 5 0 16,2-2 48-16,0 0 16 0,0-4 0 0,2 2 0 16,-2 0-80-16,-1 1-16 0,-2-3 0 0,2-2 0 0,-1-1-288 15,2-3-160-15,3 0 160 0,2-3-160 0,1 2 0 16,2 1 0-16,0-2 0 0,-3 1 0 16,-2 0-336-16,-2 0-64 15,-2 0-16-15,-2 1 0 0,-4 1-1584 0,-3 1-320 0,-4 1-64 16,-2 0-16-16,-2 4-1152 0,-1 0-224 0,-3 1-64 0</inkml:trace>
  <inkml:trace contextRef="#ctx0" brushRef="#br1" timeOffset="75762.627">23669 13575 22975 0,'0'0'1024'0,"0"0"192"0,0 0-960 0,0 0-256 0,-8 5 0 16,8-5 0-16,-10 4 1184 0,10-4 192 0,0 0 32 0,0 0 16 16,0 0-912-16,0 0-176 0,0 0-32 0,0 0-16 15,0 0 352-15,0 0 64 0,0 0 0 0,0 0 16 16,0 0 176-16,0 0 16 0,0 0 16 0,0 0 0 15,0 0 208-15,0 0 32 0,0 0 16 0,0 0 0 16,0 0-160-16,0 0-48 0,0 0 0 0,0 0 0 16,0 0-400-16,0 0-64 0,0 0-32 0,0 0 0 15,0 0-304-15,0 0-176 0,0 0 192 0,0 0-192 16,10 3 128-16,-10-3-128 0,11 6 0 0,-2 1 0 16,-9-7 208-16,11 6-64 0,1-1-16 0,-1 2 0 15,-2-3 64-15,0 0 16 0,-9-4 0 0,13 5 0 16,0 1-48-16,0 0-16 0,-3-4 0 0,2 2 0 15,0-2-144-15,0 0 192 0,-2 1-192 0,2-1 192 0,2 2 112 0,0-4 16 16,1-1 16-16,-1 0 0 0,0-1-80 0,1 2 0 16,-1 0-16-16,2 2 0 0,-3-5-80 0,0 2-16 15,-1-1 0-15,-1 2 0 0,1 0-144 0,0 0 0 16,-2-1 144-16,1 1-144 0,-1 3 0 0,-1-1 0 16,-9-2 0-16,11 3 0 0,-11-3 0 0,9 5 0 15,-9-5 0-15,0 0 0 0,10 8 0 0,-10-8 0 16,0 0 0-16,9 6 0 0,-9-6 0 0,0 0 0 15,7 8 0-15,-7-8 0 0,0 0 0 0,0 0 0 16,0 0 0-16,0 0 0 0,10 4 0 0,-10-4 0 16,0 0 0-16,0 0 128 0,9 0-128 0,-9 0 0 15,0 0 0-15,0 0 128 0,0 0-128 0,0 0 0 16,0 0 0-16,0 0 0 0,0 0 0 0,0 0 0 16,0 0 0-16,0 0 0 0,0 0 0 0,0 0 0 15,0 0 0-15,0 0-128 0,-3 13 128 0,-3-2 0 0,6-11-144 0,-8 6 144 16,3 3 0-16,-1-1 0 0,-3-1 0 0,9-7 0 15,-11 6 0-15,11-6 0 0,-10 3 0 0,1 1 0 16,-2 2 0-16,2-1 0 0,-4-3 0 0,1 3 0 16,2 3 0-16,-2 2-144 0,-2-3 144 0,1-1 0 15,0 1-160-15,0-1 160 0,-2 2-128 0,0 1 128 16,-2 0 0-16,0 2-128 0,0 1 128 0,-1 1 0 16,1 0-144-16,1-2 144 0,-1 0-160 0,1 1 160 15,1-1-144-15,0-2 144 0,0 2-128 0,-1-3 128 16,2 1 0-16,1 0 0 0,0 1 0 0,1-3 0 15,-1-1 0-15,3 1 0 0,0-1 0 0,0 1 0 16,0 3 0-16,-1-3 0 0,2-1 0 0,1 2 0 0,0 1 0 0,1-2 0 16,-3-2 0-16,5 2 0 0,-1-1 0 0,6-6 0 15,-9 7 0-15,1-2 0 0,8-5 0 0,-9 6 0 16,-1-2 0-16,3 3 0 0,7-7 0 0,-8 5 0 16,-1-2 0-16,9-3 0 0,0 0 128 0,0 0-128 15,-9 1 128-15,9-1-128 0,0 0 144 0,0 0-144 16,0 0 192-16,0 0-192 0,0 0 192 0,0 0-64 15,0 0 0-15,0 0-128 0,0 0 128 0,10 4-128 16,2-2 0-16,1 2 0 0,0 0 0 0,1 0 0 16,0 1 128-16,1-3-128 0,-1 0 0 0,-1 1 0 15,-1-1 128-15,0 1-128 0,1 0 0 0,0-1 160 16,-3-2-160-16,2 0 128 0,0 3 16 0,-1-2 0 16,0 2 0-16,2-3 0 0,1 0 64 0,2 0 16 0,-1 0 0 15,4 2 0-15,-1 2 16 0,3-2 0 0,0 0 0 16,0 1 0-16,-1-2-240 0,1 2 128 0,-1 2-128 0,1-1 0 15,0-2 0-15,-1 0 128 0,1-2-128 16,1 1 0-16,-2 4 0 0,-2-5 128 0,-1 0-128 0,0 0 0 16,-1-2 0-16,-3 0 0 0,-1 1 0 0,-2 0 0 15,-10 1 0-15,10-2-128 0,-10 2 128 0,8-3-208 32,-8 3-1728-32,5-10-352 0,-5 10-64 0</inkml:trace>
  <inkml:trace contextRef="#ctx0" brushRef="#br1" timeOffset="84538.353">24608 12936 13823 0,'0'0'1216'0,"0"0"-960"0,0 0-256 0,0 0 0 16,-7-6 4992-16,7 6 944 0,-2-8 192 0,3 1 32 15,3-1-5136-15,-4 8-1024 0,6-6-240 0,2 2-16 16,0-3-16-16,-8 7 0 0,9-3 0 0,-9 3 0 15,0 0 272-15,0 0 0 0,0 0 0 0,0 0 0 16,0 0 128-16,0 0 48 0,0 0 0 0,0 0 0 16,0 0 336-16,0 0 80 0,0 0 16 0,-1 11 0 15,1-11-96-15,0 0-32 0,-5 11 0 0,5-11 0 16,0 0-128-16,-3 9-32 0,3-9 0 0,0 0 0 16,0 0 96-16,3 10 16 0,-3-10 0 0,0 0 0 0,5 12 96 0,-5-12 32 15,0 0 0-15,8 6 0 0,-8-6-240 0,10 8-64 16,-1-1 0-16,-9-7 0 0,0 0 64 0,0 0 16 15,9 9 0-15,-9-9 0 0,8 8-176 0,-8-8-32 16,7 10-128-16,-2-2 192 0,-5-8-192 0,5 12 0 16,-2 0 128-16,-1-3-128 0,-2-9 128 0,3 11 0 15,-3-11-128-15,2 12 192 0,-2-12-192 0,4 13 144 16,-1 1-144-16,1-4 128 0,-4-10-128 0,6 10 160 16,1-2-160-16,-1 0 160 0,-6-8 0 0,11 8 0 15,-2-2 0-15,0 1 0 0,-1-1-16 0,-8-6 0 16,10 4 0-16,-1 1 0 0,1 3-144 0,-10-8 0 15,0 0 144-15,0 0-144 0,10 4 0 0,-10-4 0 16,0 0 0-16,0 0 0 0,0 0-160 0,0 0-96 0,0 0-32 0,0 0 0 31,12 4-256-31,-12-4-48 0,0 0-16 0,0 0 0 16,0 0-352-16,0 0-80 0,0 0-16 0,12-1 0 16,-12 1-592-16,11-7-112 0,-2 2-32 0,0 0 0 15,-9 5-1792-15,11-6-352 0,-11 6-80 0</inkml:trace>
  <inkml:trace contextRef="#ctx0" brushRef="#br1" timeOffset="85100.894">25054 12834 1839 0,'0'0'160'0,"0"0"-160"0,0 0 0 0,0 0 0 0,0 0 5344 15,0 0 1040-15,0 0 208 0,1-7 32 0,-1 7-4768 0,0 0-960 16,4-10-192-16,-4 10-48 0,6-6-656 0,-6 6 0 16,0 0-176-16,0 0 48 0,0 0 128 0,0 0 144 15,7-7-16-15,-7 7-128 0,0 0 1024 0,0 0 112 16,0 0 16-16,0 0 0 0,0 0 336 0,0 0 80 15,0 0 16-15,0 0 0 0,0 0-624 0,0 0-112 16,0 0-16-16,0 0-16 0,0 0-560 0,0 0-96 16,0 0-32-16,0 0 0 0,0 0-128 0,0 0 128 15,0 0-128-15,0 0 128 0,0 0 16 0,0 0 0 0,0 0 0 0,0 0 0 16,0 0-144-16,0 0 0 0,0 0 0 0,0 0 128 16,0 0-128-16,0 0 0 0,0 0 144 0,0 0-144 15,0 0 224-15,0 0-32 0,0 0 0 0,-11 4 0 16,2 2-16-16,1 0-16 0,1 2 0 0,-1 0 0 15,0 0-160-15,1 2 0 0,1-2 144 0,-1 3-144 16,0 3 0-16,1 0 0 0,2 2 0 0,-1 0 128 16,-4 0-128-16,1 2 0 0,0 3 0 0,1 0 0 15,-2 0 0-15,-1 0 0 0,1 0 0 0,-1 1 0 16,-1-1 0-16,0 2 0 0,-4 5 0 0,2-2 0 16,0 2 0-16,-2 1 128 0,-2-3-128 0,1-1 128 15,2-3-128-15,1 0 0 0,0 2 0 0,2-6 128 0,1 0-128 16,1 0 144-16,2 1-144 0,1-5 160 0,0 2-160 15,2-3 0-15,3-2 144 0,1 2-144 0,0 2-192 16,0-4-128-16,1 1 0 0,1-1-16 16,-1-2-1312-16,-1-9-256 0,4 10-48 0,-4-10-9728 15,0 0-1952-15</inkml:trace>
  <inkml:trace contextRef="#ctx0" brushRef="#br1" timeOffset="89028.337">22024 14768 11967 0,'0'0'1072'0,"0"0"-864"0,0 0-208 0,-3 12 0 0,-1 1 4544 16,4-13 848-16,0 0 176 0,0 0 48 0,-2 10-3248 0,2-10-640 15,0 0-128-15,0 0-16 0,0 0-864 0,0 0-160 16,0 0-48-16,0 0 0 0,0 0-240 0,0 0-48 15,0 0-16-15,0 0 0 0,10 8-16 0,-1 0 0 16,-2-2 0-16,-2 2 0 0,-1 1 64 0,-2 2 16 16,0-1 0-16,-2 2 0 0,-2-1 48 0,1 2 0 15,0 2 0-15,-2-1 0 0,1 0 96 0,-2 1 32 16,0-1 0-16,-1 1 0 0,-3-4-112 0,2 4-16 16,4-4 0-16,-1 1 0 0,3-12-48 0,0 0-16 15,0 13 0-15,0-13 0 0,0 0-48 0,0 0-16 16,0 0 0-16,0 0 0 0,4 11 0 0,-4-11-16 0,0 0 0 15,0 0 0-15,0 0 0 0,0 0 0 0,0 0 0 0,0 0 0 16,0 0 32-16,11-3 16 0,-11 3 0 0,7-7 0 16,-7 7-32-16,7-10-16 0,-2 0 0 0,-2-1 0 15,-1 1 0-15,1-2 0 0,1-2 0 0,0 1 0 16,-2-4-176-16,2 1 160 0,0 0-160 0,0 2 160 16,0 0-160-16,1 1 0 0,2 1 0 0,-1 1 0 15,1 1 0-15,-1-3 0 0,0 3 0 0,0-2 0 16,1 3 0-16,0 2 0 0,0 1 0 0,1-1 0 15,0 2 0-15,3 1 0 0,0-3 0 0,-1 4 0 16,-2-1 0-16,1 1 0 0,2 0 0 0,-1 2 0 16,0-1 0-16,-10 2 0 0,10 2 0 0,-10-2 128 15,0 0-128-15,0 0 128 0,5 11-128 0,0-1 128 16,1 0-128-16,-3 2 0 0,-4-1 0 0,2 0 0 0,4 1 0 16,-2 1 0-16,-3 0 128 0,0 1-128 15,0 2 0-15,3 1 0 0,-1-4 144 0,2 4-144 0,-3-3 176 16,2 2-48-16,0-2 0 0,2 1 0 0,-1-1-128 0,0-1 160 15,0-4-160-15,-1 2 160 0,-3-11-160 0,6 13 0 16,-1-2 144-16,0 0-144 0,-5-11 0 0,4 12 128 16,0-3-128-16,-4-9 0 15,0 0 0-15,0 11 0 0,0-11 0 0,0 11 0 0,0-11-208 0,0 0-64 16,0 0-16-16,0 0 0 16,0 0-544-16,0 0-96 0,0 0-32 0,0 0 0 15,0 0-1408-15,0 0-272 0,0 0-64 0,10-11-10000 16,3-2-2000-16</inkml:trace>
  <inkml:trace contextRef="#ctx0" brushRef="#br1" timeOffset="89869.305">25433 12167 11967 0,'0'0'1072'0,"0"0"-864"0,0 0-208 0,0 0 0 16,0 0 2528-16,0 0 464 0,0 0 80 0,0 0 32 16,9-4-2272-16,-9 4-448 0,0 0-80 0,0 0-32 15,0 0 448-15,0 0 96 0,0 0 16 0,-4 8 0 16,-1 0 144-16,5-8 48 0,-8 6 0 0,0 3 0 0,0-2-288 0,1-1-48 15,-1 1-16-15,0 1 0 0,-1 2-144 0,0 0-16 16,0 0-16-16,-1 1 0 0,0 4-320 0,0-1-176 16,-2 2 192-16,1-1-192 0,0 2 0 0,-1 3 0 15,-1-2 0-15,3 2 0 0,0-1 0 0,1-1 0 16,0-2 0-16,4 2 0 0,2-2 0 0,1 0 0 16,0-1 0-16,1 1 0 0,1 1 256 0,1-3-64 15,2 2-16-15,1-4 0 0,0-1-176 0,1 2 192 16,2-5-192-16,-1 1 192 0,1-1-192 0,-1 4 0 15,1-2 0-15,-1 1 0 0,1-2 0 0,1 1 0 16,-1-1 0-16,2-2 0 0,2-1-256 0,1 1 0 0,-1-2 16 16,1 0 0-16,2-1 48 0,-1 2 16 0,1-3 0 15,-1-1 0 1,-2-2-400-16,4-2-64 0,3 2-32 0,-4-2-14096 0</inkml:trace>
  <inkml:trace contextRef="#ctx0" brushRef="#br1" timeOffset="90520.261">25535 12448 32655 0,'0'0'1440'0,"0"0"304"0,-4 10-1392 0,4-10-352 15,0 0 0-15,1 9 0 0,-1-9 752 0,1 10 80 16,-1-10 0-16,4 9 16 0,3-2-416 0,-2-1-96 16,-5-6-16-16,5 8 0 0,-5-8-320 0,11 8 144 15,-4 0-144-15,1-2 0 0,-8-6 0 0,8 9 0 16,-3-2 0-16,-5-7 0 0,5 8 128 0,-5-8-128 15,0 0 0-15,0 0 0 0,0 0 192 0,3 9-64 16,-3-9 0-16,0 0-128 0,1 10 384 0,-1-10-48 16,0 7 0-16,0-7 0 0,0 0-144 0,0 0-48 0,-1 8 0 0,1-8 0 15,0 0-144-15,0 0 0 16,0 0 0-16,0 0 0 0,0 0 0 0,0 0 0 0,0 0 0 0,0 0 0 16,0 0 176-16,0 0 0 0,11-4 0 0,-2-3 0 15,-2-1-32-15,0-1 0 0,0 1 0 0,-1-1 0 16,-2 0-144-16,0 0 0 0,1-1 144 0,-1 2-144 15,-1-3 0-15,-3 11 0 0,2-11 0 0,1 2 128 16,-3 9-128-16,0 0 0 0,2-10 0 0,-2 10 0 16,0 0 128-16,0 0-128 0,0 0 160 0,11-2-160 15,-11 2 240-15,10-5-48 0,-10 5-16 0,0 0 0 16,12-2-176-16,-12 2 160 0,0 0-160 0,12 0 160 16,-12 0-160-16,0 0 0 0,13 7 0 0,-13-7 128 15,9 9-128-15,-3 0 0 0,-6-9 0 0,6 13 0 16,-5 0 0-16,2 0 0 0,-2-1 0 0,-1 0 0 0,0-2 0 0,0 1 0 15,0-11 0-15,0 11 0 0,0 0 0 0,0-11 0 16,-1 9 0-16,1-9 0 0,0 10 0 0,0-10 0 16,0 11 0-16,0-11 0 15,0 11-448-15,0-3-128 0,0-8-32 0,0 11 0 16,1 0-1744-16,0-1-336 0,0 1-80 0,-1-11-16 16,0 0-480-16,6 9-112 0,-1-1-16 0,-5-8-3408 15,0 0-688-15</inkml:trace>
  <inkml:trace contextRef="#ctx0" brushRef="#br1" timeOffset="91072.833">25794 12072 15663 0,'0'0'1392'0,"0"0"-1120"16,0 0-272-16,0 0 0 0,0 0 3328 0,0 0 592 16,0 0 128-16,0 0 32 0,0 0-3568 0,7 8-704 15,-7-8-128-15,9 7-48 0,-9-7 368 0,0 0 0 16,10 8 192-16,-10-8-64 0,9 8 176 0,-2 1 16 16,-2 2 16-16,0 0 0 0,2 1 288 0,-2 1 48 15,-1-1 16-15,1-2 0 0,-5-10 64 0,7 15 16 16,-1 0 0-16,1 0 0 0,-2-4-288 0,0 2-48 15,0 2-16-15,2-1 0 0,-1 0-224 0,1 3-64 16,-2-2 0-16,2 2 0 0,-1 1-128 0,2-1 0 16,0-2 0-16,0 1 0 0,-2 0 192 0,3-1-32 15,4 4-16-15,-1-2 0 0,-2 1 16 0,1-1 0 16,-2 1 0-16,-1 0 0 0,1-2-160 0,-3 1 160 0,0-3-160 16,-2 3 160-16,-1-3-160 0,-3 0 128 0,-1-3-128 15,0 1 128-15,-2-2-128 0,1 2 0 0,-4 0 0 0,0-3 0 16,-3 0-128-16,2-1-64 0,7-8-16 0,-9 6 0 31,-3-2-480-31,5-2-80 0,7-2-32 0,-12 2-15632 0</inkml:trace>
  <inkml:trace contextRef="#ctx0" brushRef="#br1" timeOffset="102615.745">26555 13459 3679 0,'0'0'160'0,"0"0"32"16,0 0-192-16,0 0 0 0,0 0 0 0,7-5 0 0,-7 5 3904 0,6-9 752 15,-4 1 144-15,-2 8 16 0,0 0-3088 0,5-8-640 16,-5 8-112-16,0 0-16 0,0 0 224 0,0 0 48 16,0 0 16-16,0 0 0 0,0 0-176 0,0 0-48 15,-7-4 0-15,7 4 0 0,-11-3-416 0,2 5-96 16,-1 0 0-16,1 2-16 0,0 0 80 0,9-4 0 16,0 0 16-16,-9 11 0 0,-3 0-96 0,2 0-32 15,1-1 0-15,1 3 0 0,1 0-208 0,0 2-64 16,-2-1 0-16,-1 4 0 0,0 3-64 0,0 1-128 15,-1 0 176-15,1 3-176 0,-1 2 288 0,-2 5-48 16,-1 2-16-16,0 0 0 0,-2 1 16 0,2 1 0 16,-1-3 0-16,0 1 0 0,-2-4 0 0,1 1 0 0,3 0 0 15,1-3 0-15,-1-1 144 0,5 0 48 0,2 1 0 0,1-1 0 16,-2 1-176-16,3-1-16 0,4 0-16 0,0-1 0 16,1 4-224-16,2-2 0 0,1-2 128 0,1 0-128 15,-1-3 0-15,3 2 144 0,0 0-144 16,0-3 128-16,-1 0-128 0,2 0 0 0,1-1 0 0,1-1 0 15,-1-3 0-15,0 0-192 0,-1-2 32 0,1 1 16 16,1-2-160-16,-1 2-16 0,0-3-16 0,1-1 0 16,-3-1-1440-1,4-3-272-15,1-1-64 0,-1-3-16 0,1-2-688 16,0 1-144-16,1-8-32 0,0 0 0 0</inkml:trace>
  <inkml:trace contextRef="#ctx0" brushRef="#br1" timeOffset="102998.219">26837 13767 17503 0,'0'0'1552'0,"0"0"-1232"16,0 0-320-16,0 0 0 0,0 0 3264 0,0 0 576 16,0 0 128-16,0 0 32 0,0 0-2912 0,0 0-576 15,0 0-112-15,7 9-16 0,-7-9 320 0,2 13 64 16,-2 0 0-16,0 0 16 0,0 4 496 0,0-2 112 16,-2 4 16-16,0-1 0 0,0 5-672 0,0 0-128 15,0-1-32-15,-1 2 0 0,1 1-384 0,-1 1-64 0,-1 0-128 0,1 2 176 16,-1 2-48-16,1 0 0 0,-1 0 0 0,1 0 0 15,-1 2 16-15,0-2 0 0,2-2 0 0,0-4 0 16,0-4-144-16,0 0 0 0,1-4 0 0,2-1 0 16,2-5 0-16,-3-10 0 0,3 11 0 0,-3-11 0 31,0 0-592-31,0 0-208 0,0 0-32 0,9 6-16 0,1-3-2336 16,-10-3-464-16,8-7-80 0</inkml:trace>
  <inkml:trace contextRef="#ctx0" brushRef="#br1" timeOffset="103359.502">27119 14081 34143 0,'0'0'1520'0,"0"0"304"0,0 0-1456 0,0 0-368 15,0 0 0-15,0 0 0 0,11 5 528 0,-11-5 48 16,0 0 0-16,0 0 0 0,12 4-64 0,-1 0-16 16,-11-4 0-16,9 4 0 0,-9-4 720 0,10 4 128 15,-10-4 48-15,12 5 0 0,-2-4-464 0,1 2-96 0,-1-1 0 16,1-2-16-16,-1 2-416 0,3-2-80 0,1-2 0 16,2 0-16-16,0 0-128 0,1 0-32 15,2-1 0-15,-1 1 0 0,1-2-144 0,-2 0 128 0,0 0-128 16,1 0 128-16,0 1-128 0,0-2 0 0,1-3 0 0,-3 2 0 15,1 1-336-15,0 1 0 0,0 0 0 0,-1 0 0 32,-2 0-1584-32,-1 1-304 0,-1-3-64 0,-1 2-10096 0,-11 4-2016 0</inkml:trace>
  <inkml:trace contextRef="#ctx0" brushRef="#br1" timeOffset="103903.186">27774 13986 33519 0,'0'0'1472'0,"0"0"320"0,0 0-1424 0,0 0-368 16,0 0 0-16,0 0 0 0,0 0 448 0,11-2 0 15,1-2 16-15,1 2 0 0,0 0-288 0,0 1-176 16,-2 0 192-16,1-2-192 0,1-1 1088 0,2 0 96 15,-1 2 32-15,0-2 0 0,1 1-336 0,-1-2-64 16,0 0-16-16,1 2 0 0,-1-1-544 0,0 2-96 16,1 0-32-16,-1 1 0 0,0 0-128 0,-1 1 0 15,0 1 0-15,0 0 0 0,2 1 160 0,-2-2-160 16,-3 0 192-16,-10 0-192 0,13 1 176 0,-1 2-176 0,0-1 160 16,-12-2-160-16,0 0 224 0,11 4-48 0,-11-4-16 15,0 0 0-15,0 0-160 0,8 11 0 16,-4-1 0-16,-4-10 0 0,-8 10 0 0,2 1 0 0,1-1-192 0,-3 2 192 15,-4 1-224-15,-1 0 80 16,-1 1 16-16,-2 1 0 0,-1-1-112 0,-1 2-16 0,0-1 0 0,1 2 0 16,1 2 112-16,0-2 16 0,-1 1 0 0,3-1 0 15,0 2 128-15,1 1 0 0,0-3 0 16,1 0 128-16,1 0-128 0,2-2 0 0,2-2 0 0,-1-1 0 16,0 0 0-16,1 1 0 0,2-7 0 0,5-6 128 15,-1 10 0-15,1-10 0 0,0 0 0 0,1 9 0 16,2 0 0-16,-3-9 16 0,0 0 0 0,0 0 0 15,8 8 80-15,-8-8 16 0,0 0 0 0,10 6 0 16,-1 1-64-16,-1-1-16 0,-8-6 0 0,12 5 0 16,-1-5-160-16,1 2 0 0,0 0 0 0,0-3 0 0,-1 0 0 15,2 1 0-15,0-2 0 0,2 2 0 16,0-4-400-16,1 3-16 0,-2 1 0 0,2 0 0 16,-2-1-1264-16,2 1-256 0,-2-3-48 15,1 3-16-15,-2 0-1824 0,0 0-352 0</inkml:trace>
  <inkml:trace contextRef="#ctx0" brushRef="#br1" timeOffset="107845.435">24351 13159 8287 0,'0'0'736'0,"0"0"-592"0,0 0-144 0,0 0 0 16,-8 4 2960-16,8-4 560 0,0 0 128 0,0 0 0 16,0 0-3264-16,0 0-640 0,0 0-144 0,0 0-32 15,0 0-768-15,0 0-144 0,0 0-48 0,0 0 0 16,0 0 832-16,0 0 176 0,0 0 16 0,0 0 16 0,-5 9 816 0,0-1 176 15,-1 2 16-15,0-1 16 0,-1 1-16 0,3-3 0 16,-2 1 0-16,6-8 0 0,-8 9-400 0,0 3-64 16,-1-3-32-16,1 2 0 0,2-1-160 0,-1-1 192 15,1-1-192-15,1 2 192 0,-2 2-192 0,2 0 0 16,0-2 0-16,1 2 0 0,0 1 0 0,1-2 0 16,3-11 0-16,-2 13 0 0,0 0 0 0,1 0 0 15,-2-3 0-15,2 3 0 0,0 0 0 0,-1-4 0 16,2-9 0-16,2 11 0 0,-1 0 0 0,2-1 0 15,-3-10 0-15,4 9 128 0,1 0-128 0,0 0 192 16,-5-9-192-16,5 12 192 16,0-6-544-16,1 1-96 0,-6-7-32 0,7 8 0 15,0-2-512-15,-1 3-96 0,-6-9-32 0</inkml:trace>
  <inkml:trace contextRef="#ctx0" brushRef="#br1" timeOffset="108505.345">24430 13339 7359 0,'0'0'320'0,"0"0"80"0,0 0-400 0,0 0 0 16,0 0 0-16,0 0 0 0,0 0 3152 0,0 0 560 16,0 0 96-16,0 0 32 0,0 0-3184 0,0 0-656 15,0 0 0-15,0 0-176 0,-1 12 176 0,-2-2 0 16,-3 1-144-16,1-5 144 0,5-6 0 0,-5 8 0 15,1 1 0-15,4-9 0 0,-6 10 0 0,6-10 0 16,-1 12 128-16,1-12-128 0,0 0 272 0,0 0-16 16,-4 12-16-16,4-12 0 0,0 0 32 0,0 0 16 15,-2 9 0-15,2-9 0 0,-3 10 16 0,3-10 0 16,0 0 0-16,0 0 0 0,0 0 128 0,0 0 16 0,0 0 16 16,0 0 0-16,0 0 192 0,0 0 48 0,0 0 0 15,0 0 0-15,0 0-368 0,0 0-64 0,0 0-16 0,4-7 0 16,-4 7-128-16,5-11-128 0,0 2 144 0,-5 9-144 15,4-9 0-15,-4 9 0 0,7-8 0 0,-7 8 0 16,0 0 0-16,4-10 0 0,-4 10 0 0,5-8 0 16,-5 8 0-16,0 0 0 0,0 0 0 0,0 0 0 15,6-7 0-15,-6 7 0 0,0 0 0 0,0 0 0 16,0 0 0-16,0 0 0 0,12-1 0 0,-12 1 0 16,0 0 0-16,12 0 0 0,-2 0 0 0,1 1 0 15,-11-1 0-15,11 2 0 0,-11-2 0 0,12 1 0 16,-12-1 0-16,0 0 0 0,11 5 0 0,-11-5 0 15,9 8 0-15,-9-8 0 0,6 9 0 0,-1-1 0 0,1 1 0 16,-4 1-240-16,-2-10 80 0,2 12 16 16,-2-1-368-16,0-2-64 0,0-9 0 15,1 10-16-15,-1-10 16 0,1 11 16 0,-1-11 0 0,3 9 0 16,-3-9-640-16,5 8-128 0,-5-8-16 0,0 0-16 0</inkml:trace>
  <inkml:trace contextRef="#ctx0" brushRef="#br1" timeOffset="109033.495">24575 13142 19343 0,'0'0'1728'0,"0"0"-1392"0,0 0-336 0,0 0 0 16,0 0 2464-16,0 0 416 0,0 0 96 0,0 0 16 15,0 0-2400-15,0 0-464 0,0 0-128 0,0 0 0 0,0 0 0 0,0 0-192 16,0 0 64-16,13 8 0 0,-13-8 128 0,13 9 0 16,-5 0 0-16,0 3 0 0,-8-12 0 0,8 13-128 15,-3 0 128-15,-1 0-128 0,-2 0 128 0,2 0 0 16,-1 0 0-16,-1 1 0 0,2 2 0 0,0-3 0 16,-4 4 0-16,3-3 0 0,0 1 0 0,-2-1 0 15,0-1 0-15,2 0 0 0,1-1 0 0,-2 1 0 16,-2 0 0-16,2-1 0 0,-2-12 0 0,3 13 0 15,0 0 0-15,0-1 0 0,-1-1 0 0,1 0 0 16,1-2 0-16,-4-9 0 0,0 0 0 0,2 12 0 16,0-2 0-16,-1-1 0 0,-1-9 0 0,-1 11-128 15,1-11 128-15,-3 10 0 0,-1 2-384 0,2-3 16 16,-2 1 0-16,-3 1 0 16,-1-5-496-16,1 2-96 0,-1-1-32 0,0-1 0 15,1-1-576-15,7-5-112 0,0 0-32 0,-9 4-7408 0</inkml:trace>
  <inkml:trace contextRef="#ctx0" brushRef="#br1" timeOffset="110137.503">28589 13327 8287 0,'0'0'736'0,"0"0"-592"0,0 0-144 0,0 0 0 16,-8 4 2560-16,8-4 496 0,0 0 80 0,-7 4 32 15,7-4-2736-15,-7 5-432 0,7-5-320 0,-8 5 48 16,0 1 464-16,8-6 112 0,-7 6 16 0,-1-1 0 16,0 1 912-16,0 0 192 0,8-6 48 0,-10 5 0 0,-1 3-336 0,0 0-64 15,-3-2-16-15,1 4 0 0,0 0-608 0,0 0-112 16,-1 0-16-16,-2 3-16 0,2-4 0 0,0 3 0 16,2 3 0-16,0-2 0 0,-2 2-112 0,2 0-32 15,2 3 0-15,1 2 0 0,-2 2-160 16,2-1 0-16,0 1 0 0,1 0 128 0,3 2-128 0,2-2 0 15,1-1 0-15,2 0 0 0,1-2 0 0,-1 1 0 16,-1-2 0-16,3-1 0 0,4-3-256 0,-1 1 0 16,0-2 16-16,3 0 0 0,2-5-80 0,3 1-32 15,-1-1 0-15,0-2 0 16,1 1-352-16,1-2-80 0,2-4-16 0,-1 2 0 16,1-3-1568-16,0 0-304 0</inkml:trace>
  <inkml:trace contextRef="#ctx0" brushRef="#br1" timeOffset="110681.813">28533 13570 14735 0,'0'0'1312'16,"0"0"-1056"-16,0 0-256 0,0 0 0 0,0 0 2384 0,0 0 432 15,5 7 64-15,1 3 32 0,-2 3-2352 0,-2-4-560 16,-2 3 0-16,0-1 0 0,0 2 0 0,0-1 0 16,-1 0 0-16,0-1 0 0,-1 1 432 0,1 3 48 15,0 2 16-15,-1-3 0 0,1-4 272 0,1 1 64 16,0-11 16-16,1 11 0 0,-1-11-208 0,3 11-64 15,-3-11 0-15,0 0 0 0,0 0-64 0,0 0 0 16,0 0-16-16,0 0 0 0,6 8-80 0,-6-8-16 16,0 0 0-16,0 0 0 0,10-3 112 0,-10 3 0 15,7-5 16-15,0-2 0 0,-1-2-144 0,0-1-16 16,-2-3-16-16,-1 0 0 0,3 0-160 0,-1 0-16 16,0-3-16-16,2 3 0 0,-2 0-160 0,0 3 160 15,0 2-160-15,2-4 160 0,-2 3-160 0,-5 9 0 16,0 0 0-16,8-5 0 0,-2-2 0 0,-6 7 0 0,11-1-160 15,-11 1 160-15,0 0-192 0,0 0 192 0,11 0-208 16,-11 0 80-16,11 4 128 0,-2 1-128 0,-1-1 128 0,-2 4-128 16,1-2 128-16,-1 3-160 0,0 2 160 0,0-1-160 15,-2 3 160-15,1-1 0 0,0 2 0 0,-1-1 0 16,-2-2 0-16,0 0-192 0,2 3 64 0,1-1 0 16,-1-2-96-16,0 1-16 0,-1 0 0 0,-3-12 0 31,8 6-192-31,-8-6-32 0,10 8-16 0,-2-3 0 0,-8-5-1568 15,10 0-320-15,2-2-64 0,-3-1-6496 0,-9 3-1296 0</inkml:trace>
  <inkml:trace contextRef="#ctx0" brushRef="#br1" timeOffset="111131.515">28799 13299 15599 0,'0'0'688'0,"0"0"144"0,0 0-656 0,0 0-176 15,0 0 0-15,0 0 0 0,0 0 1792 0,-1 10 320 16,1-10 64-16,0 0 0 0,0 12-512 0,2-2-128 15,-2-10 0-15,8 11-16 0,0-2-688 0,1-2-144 16,-1 3-32-16,2-4 0 0,2 2-352 0,1 1-80 0,-1-2-16 0,0-1 0 16,-1 1 16-16,1 2 0 0,-1 1 0 0,-1 2 0 15,0 0-224-15,1-2 144 0,-1 4-144 0,-1 1 128 16,-2 0-128-16,-1 4 0 0,0-2 0 0,-2 5 0 16,-2 0 0-16,-1 1 0 0,-1 2 0 0,2-1 0 15,0-2 0-15,1 1 0 0,-4 3 0 0,1-3 0 16,1-3 0-16,-1-1 0 0,0-4 0 0,3 2 0 15,-1-2 0-15,0-2 0 0,-4-3 0 0,2 2 0 16,0-12 0-16,0 10-176 0,0-1 48 0,0-9 0 16,0 0-624-16,0 0-112 0,0 0-32 15,0 0-12720-15</inkml:trace>
  <inkml:trace contextRef="#ctx0" brushRef="#br1" timeOffset="111966.157">29072 13314 23375 0,'0'0'1024'0,"0"0"240"0,0 0-1008 0,-8 7-256 15,1 0 0-15,7-7 0 0,0 0 912 0,0 0 144 16,-4 11 32-16,4-11 0 0,0 0-352 0,0 0-64 16,4 16-16-16,0-6 0 0,-4-10-208 0,8 14-64 15,2-1 0-15,1 0 0 0,-1 0-16 0,2-1-16 16,1 0 0-16,1 2 0 0,2 2-352 0,-2 2 144 15,1-4-144-15,-1 5 0 0,0 3 0 0,-1 0 0 16,-1 2 0-16,3 3 0 0,-2 4 0 0,-2 0 0 0,-2 1 0 16,1-2-144-16,-3-3 144 0,0 2 0 0,-1 0 0 15,2 0 0-15,-1 0 416 0,1 1 16 0,1 0 0 0,0-1 0 16,0-3 208-16,1 1 32 0,1 5 16 0,2-4 0 16,-3 0-480-16,1 3-80 0,-1 0-128 0,-1 3 176 15,0 1-176-15,-1-1 0 0,-3-1 0 16,2 2 0-16,-3-1 0 0,-2 2 0 0,-3 1 0 0,-1 1 0 31,-1-3-464-31,-5-1-128 0,-2 1-32 0,-2-1 0 0,0 0 624 0,-1 1 320 0,-1-5-48 0,-2 3 0 16,1-3-80-16,-1 0-32 0,4-6 0 0,0 1 0 15,-1-1-160-15,4-6 0 0,-1-4 144 0,1-1-144 16,0-1 0-16,1-2 0 0,0-3 0 0,0-1 0 16,-2 0-352-16,-1-1-144 15,0 0-16-15,-3 2-16 0,3-4-656 0,-5 3-128 16,-2 0-32-16,-2 2 0 0,-1 0 32 0,1 1 0 15,-3 0 0-15,1-1 0 0,0-3 672 0,1-1 128 16,3-1 16-16,1-1 16 0,1 0 288 0,6-4 48 0,10 2 16 0,0 0 0 0</inkml:trace>
  <inkml:trace contextRef="#ctx0" brushRef="#br1" timeOffset="113489.405">29568 12579 8287 0,'0'0'736'0,"0"0"-592"16,0 0-144-16,0 0 0 0,2-12 2208 0,-2 12 416 0,0 0 64 15,0 0 32 1,0-8-2720-16,0 8-656 0,0 0-80 0,4-9-16 0,-4 9 384 0,2-8 80 0,-2 8 16 0,4-9 0 16,-4 9 1408-16,0 0 272 0,0 0 64 0,4-8 16 15,-4 8 176-15,0 0 16 0,0 0 16 0,0 0 0 16,0 0-560-16,0 0-112 0,0 0-32 0,0 0 0 15,0 0-304-15,0 0-64 0,0 0-16 0,0 0 0 16,0 0 160-16,0 0 48 0,-3 11 0 0,1-2 0 16,2-9-64-16,-4 12-16 0,0-2 0 0,1 2 0 15,1 2-528-15,-1 2-208 0,2 6 176 0,-1 3-176 16,0 3 0-16,-1 1 0 0,1 0 0 0,-2 1 0 16,0 0 0-16,0 0 0 0,-1-2 0 0,1 0 0 15,0-2 144-15,0 0 48 0,-3-3 0 0,2 0 0 16,1 1 160-16,-1-1 32 0,-1-3 16 0,2 0 0 0,-2 0-160 15,3-2-48-15,-1 0 0 0,2-2 0 0,1-2-192 0,1-4 144 16,1 2-144-16,-1-3 128 0,0-9-128 0,0 0 0 16,0 0 0-16,3 9 0 15,-3-9-736-15,0 0-32 0,0 0 0 0,0 0 0 16,0 0-2064-16,0 0-432 0,5-13-64 0</inkml:trace>
  <inkml:trace contextRef="#ctx0" brushRef="#br1" timeOffset="114271.117">29735 12887 2751 0,'0'0'256'0,"0"0"-256"0,0 0 0 0,0 0 0 16,0 0 5280-16,0 0 1008 0,0 0 208 0,0 0 32 15,0 0-5120-15,0 0-1024 0,0 0-192 0,0 0-64 16,0 0 368-16,0 0 64 0,0 0 16 0,0 0 0 16,0 0 816-16,0 0 160 0,0 0 48 0,0 0 0 15,0 0-384-15,12 6-64 0,-12-6 0 0,10 7-16 16,-10-7-608-16,11 3-112 0,-11-3-32 0,12 3 0 16,1 0-176-16,-2-2-32 0,0 0-16 0,-1 1 0 15,1-1-160-15,0-1 128 0,1 1-128 0,1-2 128 16,3 0-128-16,-3-1 0 0,-3 1 0 0,2 0 128 15,-2-2-128-15,1 2 0 0,-11 1 0 0,10-2 0 16,-10 2-416-16,9-2-16 0,-9 2 0 16,0 0 0-16,0 0-128 0,11-4-16 0,-3 1-16 0,-8 3 0 15,0 0-176-15,0 0-16 0,0 0-16 0,7-4 0 16,1-2-464-16,-8 6-80 0,0 0-32 0,11-4 0 16,-11 4-32-16,7-4-16 0,-7 4 0 0,7-6-10224 15</inkml:trace>
  <inkml:trace contextRef="#ctx0" brushRef="#br1" timeOffset="114769.664">30205 12711 6447 0,'0'0'576'0,"0"0"-576"0,0 0 0 0,0 0 0 16,0 0 2864-16,1-10 464 0,-1 10 80 0,0-6 32 0,0 6-1648 0,1-9-320 16,-1 9-64-16,0 0 0 0,0 0 464 0,0 0 112 15,0 0 0-15,0 0 16 0,0 0-384 0,0 0-80 16,0 0 0-16,8 10-16 0,-8-10-400 0,9 12-80 16,0-3-16-16,-2 1 0 0,-3 2-576 0,1 1-128 15,1 0-32-15,1 3 0 0,-1-2-288 0,1 2 0 16,1-3 0-16,-2 3 0 0,-2 2 192 0,1-3-64 15,1 2 0-15,1-2-128 0,0-1 160 0,-1 0-160 16,1-1 128-16,1-1-128 0,0 0 0 0,1 1 0 16,-1-3 0-16,2 1 0 0,-1-1 0 0,2 2 128 15,-1-3-128-15,0-1 0 0,2-2 0 0,-3 1 0 16,-1-2-144-16,-1 0 144 16,-7-5-768-16,7 4-32 0,5-2-16 0,-12-2 0 15,0 0-2256-15,0 0-464 0,11-2-96 0</inkml:trace>
  <inkml:trace contextRef="#ctx0" brushRef="#br1" timeOffset="115118.065">30687 12738 2751 0,'0'0'256'0,"0"0"-256"0,0 0 0 0,0 0 0 15,0 0 6336-15,0 0 1232 0,0 0 240 0,-8 3 64 16,8-3-5872-16,0 0-1168 0,0 0-224 0,0 0-48 0,-8 10-352 0,2 0-64 16,1 1-16-16,-2 1 0 0,-1 1 320 0,2 2 48 15,-1 3 16-15,-2 3 0 0,-1 1-96 0,0 3-16 16,-1 1 0-16,-2 4 0 0,-3 2-208 0,-1 3-32 16,-2 5-16-16,2 1 0 0,1-4-144 0,0 4 0 15,-2-1 144-15,0-1-144 0,0-1 0 16,2-3 0-16,4-3 0 0,2-5 0 0,-1-2 0 0,3-4 144 15,2-2-144-15,3-2 0 0,2-2 0 0,1-5 0 16,0-10 0-16,0 0-144 16,0 0-1648-16,9 6-336 0,2-3-64 0,0-7-7552 15,2-6-1520-15</inkml:trace>
  <inkml:trace contextRef="#ctx0" brushRef="#br1" timeOffset="115572.309">31121 12206 5519 0,'0'0'496'0,"0"0"-496"0,-8 5 0 0,8-5 0 0,-10 4 5504 0,1 0 1024 16,0 1 192-16,9-5 32 0,0 0-5408 0,-8 7-1088 15,0-3-256-15,8-4 0 0,-5 6 0 0,5-6-192 16,-8 7 64-16,8-7 0 0,0 0 256 0,-7 6 48 16,1 1 16-16,-1-1 0 0,-2 1 320 0,0-1 64 15,0 5 0-15,-3-1 16 0,-2 2-160 0,1 2-48 16,1 2 0-16,-1 2 0 0,-3 0 96 0,-1-1 16 15,0 0 0-15,2 0 0 0,2 1-176 0,1 1-16 16,2 0-16-16,2 1 0 0,1-6-64 0,2 2-16 16,2 1 0-16,3-3 0 0,0-2-80 0,3 0-128 15,1-2 176-15,1-1-176 0,-1-1 0 0,1 2 0 16,1-3 0-16,0 1 0 0,1 1 0 0,2-3-192 16,0-2 0-16,1 2 0 0,-1 1-160 0,4-1-32 15,3-1 0-15,-2 0 0 16,-3-1-96-16,3-2-32 0,4 0 0 0,2 2 0 15,1 2-480-15,-4-2-96 0,-4-4-32 0,-1 0-12688 0</inkml:trace>
  <inkml:trace contextRef="#ctx0" brushRef="#br1" timeOffset="116156.991">31161 12441 911 0,'0'0'0'0,"0"0"0"16,0 0 0-16,0 0 0 0,0 0 1808 0,0 0 288 15,0 0 48-15,0 0 16 0,0 0 832 0,0 0 160 16,0 0 48-16,0 0 0 0,0 0-672 0,0 0-128 15,0 0-32-15,0 0 0 0,0 0-704 0,7 9-128 16,-7-9-48-16,5 9 0 0,-5-9-544 0,0 0-112 16,4 12-32-16,-4-12 0 0,3 11-352 0,-3-11-80 15,2 12-16-15,1 0 0 0,-2-2-224 0,-1 1-128 16,0-11 160-16,-1 11-160 0,0 1 0 0,-1 0 0 16,0-2 0-16,-1-1 0 0,3-9 128 0,-3 12-128 15,1-1 0-15,2-11 0 0,-3 11 288 0,3-11-32 0,-2 8-16 16,2-8 0-16,0 0 208 0,0 0 32 0,0 0 16 15,0 0 0-15,0 0-112 0,0 0 0 0,0 0-16 16,0 0 0-16,0 0 48 0,0 0 16 0,9-5 0 0,-1-2 0 16,-1-2-192-16,1 0-48 0,-1-1 0 0,-1-1 0 15,1 0-192-15,-1-1 0 0,0-1 0 0,0 0 0 16,1 2 0-16,-2 2 0 0,-5 9-160 0,4-9 160 16,-2 0 0-16,-2 9-128 0,0 0 128 0,0 0 0 15,0 0-144-15,0 0 144 0,11-4-160 0,-11 4 160 16,0 0-192-16,10 1 48 0,1 2 16 0,-11-3 0 15,11 8 128-15,0-4 0 0,-1 0-144 0,-10-4 144 16,11 7 0-16,-2 1 0 0,-9-8 0 0,10 8 0 16,-10-8 0-16,8 12-176 0,-8-12 176 0,7 10-128 0,-2 1-16 15,-3-1 0-15,-2-10 0 0,2 13 0 16,0 0-240-16,1 3-32 0,-1-6-16 16,-2-10 0-16,3 11-720 0,-3-11-160 0,3 11-32 0,-1 0 0 15,-2-11-1792-15,0 0-352 0,0 0-80 16,0 0-9024-16</inkml:trace>
  <inkml:trace contextRef="#ctx0" brushRef="#br1" timeOffset="116605.337">31360 12133 21183 0,'0'0'1888'0,"0"0"-1504"0,0 0-384 0,0 0 0 15,0 0 3776-15,0 0 672 0,-6 9 144 0,6-9 16 16,0 0-3648-16,0 0-720 0,0 13-240 0,4-2 128 15,-4-11-128-15,9 11 0 0,-1 0-176 0,1-1 176 16,2 1 0-16,-1-1 0 0,1-1 0 0,-1 2 0 16,1-1 0-16,-1 2 0 0,2-4 128 0,-2 2-128 15,-1 2 0-15,2 1 128 0,0 0-128 0,0 1 0 0,-3 2 160 16,-2 3-160-16,1-2 128 0,-2 2-128 0,-1 0 144 16,-2 2-144-16,-2 1 160 0,2-1-160 0,2 0 224 15,-2-2-48-15,-6 1-16 0,3 2 0 0,4-1-160 16,-5 0 0-16,-2-4 0 0,3 1 0 0,2 0 0 15,-1-3 128-15,0-4-128 0,0 0 0 0,0-11 0 0,2 10 0 16,-2-10 0-16,0 0 0 16,0 11-416-16,0-11-160 0,0 9-48 0,0-9 0 15,0 0-2640-15,0 0-544 0</inkml:trace>
  <inkml:trace contextRef="#ctx0" brushRef="#br1" timeOffset="120044.165">21596 16425 21183 0,'0'0'944'0,"0"0"192"0,0 0-912 0,-9 5-224 0,9-5 0 0,0 0 0 16,0 0 3744-16,0 0 704 0,0 0 144 0,0 0 16 16,0 0-4432-16,0 0-896 15,12 1-176-15,1-1-48 0,0-1 464 0,1 1 96 0,0-4 0 0,1 3 16 16,-2 1 368-16,1-1 0 0,1-2 128 0,-1 2-128 0,-1 1 512 0,3 1 32 15,-1-1 0-15,1 0 0 0,1 4 32 0,2-4 16 16,3-1 0-16,3 1 0 0,0 0-16 0,2 0-16 16,2 0 0-16,0 0 0 0,1-6-208 0,0 1-32 15,0 2-16-15,2-2 0 0,4 0-304 0,-1 0 0 16,-1 0 128-16,2-1-128 0,3 2 0 0,-2 2 0 16,-6-1-208-16,-1 6 80 15,-1 3-576-15,-3 0-96 0,-5-4-32 0,-3 2 0 16,-1 3-2320-16,-4 0-480 0,-13-7-80 0</inkml:trace>
  <inkml:trace contextRef="#ctx0" brushRef="#br1" timeOffset="120589.063">21496 16680 11967 0,'0'0'1072'0,"0"0"-864"0,0 0-208 0,0 0 0 0,-9 9 4064 0,9-9 768 16,0 0 160-16,0 0 16 0,0 0-3808 0,0 0-768 15,0 0-160-15,0 0-16 0,0 0-256 0,0 0-128 16,0 0 128-16,10-1-208 0,0 0 496 0,3 0 96 15,2-2 32-15,0 2 0 0,2 1 640 0,3 1 128 16,2-2 32-16,3 1 0 0,0-2-416 0,2 1-80 16,2 0-16-16,2 1 0 0,2 0-320 0,-1 0-64 15,-2 0 0-15,-1 1-16 0,-3-1-32 0,-1 0 0 16,-2 0 0-16,-1 0 0 0,-1-1-128 0,0 1-16 0,-1 1-128 16,-1-1 192-16,2 0-192 0,0 0 0 0,-2 0 0 0,2 0 0 15,0-1 0-15,1 1 0 0,2 0 0 16,1 0 0-16,-1-2 0 0,1 1-128 0,-3 0 128 0,2 1-208 31,-2 0-560-31,0 0-128 0,0 1 0 0,0-1-16 16,-3 0-1744-16,0 0-352 0,1 0-64 0,-1 0-6240 0,-2 0-1248 0</inkml:trace>
  <inkml:trace contextRef="#ctx0" brushRef="#br1" timeOffset="122012.155">23754 15914 15663 0,'0'0'1392'0,"0"0"-1120"0,0 0-272 0,0 0 0 0,0 0 2736 0,0 0 480 16,0 0 112-16,0 0 0 0,0 0-2096 0,0 0-416 15,0 0-96-15,0 0-16 0,0 0-16 0,0 0-16 16,0 0 0-16,0 0 0 0,0 0 400 0,0 0 80 15,0 0 0-15,0 0 16 0,0 0-176 0,0 0-32 16,-7 6-16-16,1 1 0 0,-3-1-432 0,-2 1-96 16,-1-3-16-16,-1 2 0 0,-2 3-176 0,-2 2-32 15,0-2-16-15,-4 3 0 0,-4-2-176 0,-1 1 0 16,-1-1 0-16,-2 0 0 0,-1 0 0 0,-1 1 240 16,-2 0-64-16,2 0-16 0,1-3 96 0,3 1 0 15,0 0 16-15,4-1 0 0,2-1-32 0,2 1-16 0,-1-2 0 16,3 1 0-16,0-1-224 0,4 1 0 15,-1-1 128-15,-1 1-128 0,1 1 0 0,1-1 0 0,0 3 0 16,1-4 0-16,1-1 0 0,0 2 0 0,-1-2 0 0,1 2 0 16,-2-1 0-16,2-1 0 0,2 0 0 0,9-5 0 15,-10 3 0-15,2 1 176 0,-1 0-176 0,9-4 160 16,0 0 112-16,0 0 32 0,0 0 0 0,0 0 0 16,0 0-64-16,0 0-16 0,0 0 0 0,0 0 0 15,0 0-224-15,0 0 176 0,0 0-176 0,0 0 160 16,0 0-160-16,0 0 160 0,0 0-160 0,10 3 160 15,1 0-160-15,-1 0 0 0,-10-3 0 0,13 4 0 16,-1-3 0-16,1 2 0 0,0-1 0 0,1 1 0 16,0-2 144-16,1 2-144 0,0 0 160 0,4-1-160 15,0 1 240-15,2-1-48 0,0 1-16 0,5 0 0 16,4-1-176-16,0 1 128 0,-1-1-128 0,3 1 128 0,2 1-128 0,1-1 160 16,-1 0-160-16,0-1 160 0,-3 0-160 0,-1 2 0 15,-1 2 0-15,-1-3 0 0,-6 1 0 0,-1 2 0 16,-2-1 0-16,-1 0 0 0,-2-1 0 0,0 0 0 15,-3 1 0-15,-2 2 0 0,0 3 0 0,-2-4 128 16,0 1-128-16,-9-7 0 0,9 7 0 0,-9-7 0 16,0 0 128-16,7 9-128 0,-7-9 0 0,0 0 0 15,0 0 0-15,5 11 0 0,-5-11 0 0,0 0 0 16,-1 12 0-16,1-12 0 0,-4 12-144 0,0-2 144 16,-1 2 0-16,-2-3 0 0,-2 3-128 0,-1 0 128 15,-3-2 0-15,-3 2 0 0,-4 1-176 0,-1 0 176 16,-1 0-160-16,0 3 160 0,-1-2-160 0,-5 3 160 15,-3 1-160-15,1-1 160 0,0 0-128 0,-4-1 128 16,-4 1 0-16,3-3-144 0,3 0 144 0,0 2 0 0,2-2 0 0,3 1 0 16,1-2 0-16,1 0 0 0,2 0 0 0,0 1 128 15,3 3-128-15,-1 0 0 0,0 0 0 0,0 1 0 16,0 3 0-16,2-3 0 0,0-1 0 0,2-2 0 16,0 0 0-16,0 0 0 0,2-2 0 0,3-2 0 15,2 0 0-15,2-1 0 0,1 1 0 0,1-2 0 16,6-9 128-16,-7 9-128 0,2 1 160 0,5-10-160 15,0 0 192-15,-1 11-64 0,1-11-128 0,4 10 192 16,-4-10-64-16,9 11-128 0,1-4 176 0,2 1-176 16,1-1 272-16,3-1-48 0,1-4-16 0,2 3 0 15,2-3 0-15,2 0 0 0,2-1 0 0,1 0 0 0,0 1-48 16,3-1-16-16,0-1 0 0,-2 1 0 0,2-1-144 16,-1 0 0-16,2-1 0 0,3 0 128 0,1-1-128 0,-1 1 0 15,-2 0 0-15,-1-1 0 0,-1 0 0 16,-2 2 0-16,-1-3 128 0,0 2-128 0,-1 0 0 0,0-1 0 15,-1 0 0-15,0-1 0 0,-2 2-208 0,1-3 16 16,2 1 16-16,1 2 0 16,0-2-1312-16,2 1-272 0,0-2-48 0,1 0-12160 15,-2 1-2432-15</inkml:trace>
  <inkml:trace contextRef="#ctx0" brushRef="#br1" timeOffset="123735.676">23339 17494 31727 0,'0'0'1408'0,"0"0"288"0,-5 6-1360 0,5-6-336 0,-8 8 0 0,8-8 0 15,0 0 432-15,0 0 16 0,0 0 0 0,1 16 0 16,2-4-640-16,1 1-128 0,1 0-32 0,2-2 0 16,0 0 352-16,0-1 0 0,0 2 0 0,-2 0 0 0,0-2 320 0,0 2 144 15,2 0 32-15,-3 1 0 0,-3 1 80 16,0 0 0-16,-1-1 16 0,0 0 0 0,2 2-80 0,-2 0-32 15,-3-5 0-15,3-10 0 0,-3 13-32 0,2-3 0 16,1-10 0-16,0 0 0 0,0 0 48 0,0 0 0 16,5 7 0-16,-5-7 0 0,0 0-112 0,9 0-32 15,-9 0 0-15,0 0 0 0,11-7-128 0,-11 7-32 16,0 0 0-16,8-9 0 0,1-4-32 0,-3 2-16 16,-2 0 0-16,1-1 0 0,1-1-144 0,-1 0 0 15,-1-1 144-15,1 2-144 0,1 1 0 0,0 2 0 16,-4 1 0-16,2 2 128 0,1-3-128 0,1 1 0 0,-1 1 0 15,1 1 0-15,0-1 0 0,0 2-128 16,2 0 128-16,1 0 0 0,-9 5 0 0,12-3 0 0,-4-2 0 16,-8 5 0-16,11 0-160 0,0 0 160 0,-11 0-192 15,10-1 192-15,-10 1-256 0,0 0 64 0,12 6 16 0,-3 2 0 16,-9-8 176-16,10 8-160 0,0 0 160 0,-3 1-160 16,1 1 160-16,-1 2 0 0,-1-3 128 0,1 1-128 15,-1 2 128-15,1 0-128 0,-2 0 160 0,2-1-160 16,-2 0 128-16,0-1-128 0,0 3 0 0,0 0 144 15,1 0-144-15,-1-1 128 0,0 0-128 0,0-2 128 16,0-2-480 0,1 0-96-16,-4 0-32 0,1 3 0 0,0-3-416 0,-3-8-96 15,0 0-16-15,3 9 0 0,-3-9-2320 0,0 0-448 0,0 0-112 16</inkml:trace>
  <inkml:trace contextRef="#ctx0" brushRef="#br1" timeOffset="127798.991">24623 16525 23439 0,'0'0'1024'0,"0"0"240"0,0 0-1008 0,0 0-256 0,0 0 0 0,0 0 0 15,0 0 1936-15,0 0 352 0,0 0 64 0,0 0 16 16,0 0-752-16,0 0-144 0,0 0-16 0,0 0-16 16,0 0-320-16,0 0-64 0,0 0-16 0,0 0 0 0,0 0-320 15,0 0-64-15,0 0-16 0,0 0 0 0,0 0-192 0,0 0-32 16,0 0-16-16,0 0 0 0,0 0-16 0,0 0 0 16,4 12 0-16,0 0 0 0,1-1-192 0,-1 2-64 15,-1-1 0-15,1 3 0 0,0-2-128 0,0 1 160 16,-2 0-160-16,2 1 160 0,0-1-32 0,1 2-128 15,0-1 192-15,2 2-64 0,-1 1-128 0,4 1 128 16,-3-1-128-16,1 1 128 0,0 0-128 0,0-1 0 16,0-2 0-16,0 1 0 0,-1 2 0 0,3 1 0 15,-4-6 0-15,2-1 0 0,0-3 0 0,-2 1 0 16,-6-11-192-16,8 8 192 16,0-4-768-16,1-2-16 0,-9-2-16 0,12 0 0 15,-2-2-1216-15,2-2-240 0,0-4-48 0,1-4-16 16,-2-3 576-16,4-1 112 0,0 2 32 0,1-3 0 15,1-3-2048-15,0 2-384 0</inkml:trace>
  <inkml:trace contextRef="#ctx0" brushRef="#br1" timeOffset="128143.381">25151 16430 6447 0,'0'0'272'0,"0"0"80"0,6-10-352 0,-4 0 0 0,-2 0 0 0,-1 1 0 16,0 0 5200-16,1 9 976 0,0-8 192 0,0 8 32 15,0 0-4400-15,0 0-880 0,0 0-176 0,0 0-48 16,0 0-96-16,0 0-32 0,-10 6 0 0,3 4 0 16,1 0-240-16,0 3-48 0,-1 5-16 0,-2 2 0 15,-1 1-112-15,1 4-32 0,1-2 0 0,0 4 0 0,1 2 224 16,0 0 32-16,-2 1 16 0,-2 1 0 0,-3 3-112 16,2 1-32-16,4 2 0 0,-2 2 0 0,-3 2-256 15,-2 4-48-15,-2 0-16 0,1 1 0 0,-1 0-128 0,-3 1 0 16,-1 0 0-16,2-2 0 0,0-1 0 0,1-2 0 15,0-4 0-15,1 2 0 0,3 3 0 0,2-3 128 16,0-7-128-16,4-3 0 0,0-2 0 0,2-9 0 16,-1-2 0-16,3-2 0 15,3-4-704-15,1-11-64 0,0 0 0 0,0 0-16 16,0 0-1968-16,0 0-400 0,11 4-80 0,-11-4-16 16,11-5-192-16,0 0-32 0,-1-11-16 0,-1-2 0 0</inkml:trace>
  <inkml:trace contextRef="#ctx0" brushRef="#br1" timeOffset="128657.361">25701 15837 18831 0,'0'0'832'0,"3"-7"176"0,-3 7-816 0,4-10-192 0,0 2 0 0,0-1 0 16,0 0-224-16,0 2-96 0,-4 7 0 0,4-10-16 16,-2 2-80-16,-2 8-16 0,0 0 0 15,0 0 0-15,0 0 1312 0,0 0 256 0,1-9 48 0,-1 9 16 0,0 0 1040 16,0 0 192-16,0 0 64 0,0 0 0 0,0 0-496 0,0 0-80 15,0 0-32-15,0 0 0 0,0 0-1184 0,-9 4-224 16,9-4-48-16,-7 4-16 0,7-4-416 0,-8 10 0 16,0-1 0-16,1 2 0 0,1-2 0 0,1 4 0 15,-2 4-144-15,1 1 144 0,-2-5 0 0,-1 4-128 16,0 3 128-16,-2-1 0 0,-2 1-144 0,-1 1 144 16,-3-1 0-16,0 1-144 0,-1 0 144 0,2-1 0 15,3-2 0-15,1 0 0 0,0-1 0 0,3-1 0 16,4-2 0-16,1-1 128 0,2 0-128 0,3-1 144 15,0 0-144-15,2-1 160 0,1-1-160 0,0 1 0 16,-1 1-192-16,3 1 192 16,0-1-512-16,1-2 32 0,-1-1 0 0,2 0 0 15,1-1 48-15,2 1 16 0,-2 2 0 0,3-2 0 16,1-1-400-16,0-2-80 0,0 0 0 0,1-1-16 16,2-3-80-16,-1 1-16 0,1-2 0 0,-2-1 0 15,-1-1 16-15,0-2 0 0,0 2 0 0,-1-2-10016 0</inkml:trace>
  <inkml:trace contextRef="#ctx0" brushRef="#br1" timeOffset="129162.569">25842 16069 11967 0,'0'0'1072'0,"0"0"-864"16,-8 6-208-16,8-6 0 0,-6 7 4128 0,6-7 784 16,0 0 144-16,0 0 48 15,0 0-4592-15,3 10-928 0,-3-10-176 0,3 13-48 0,0-3 208 0,-2-1 48 16,-1-9 0-16,2 11 0 0,-2 0 768 0,0-1 144 16,-2 1 48-16,1 0 0 0,-2-1 368 0,1 1 80 15,-1-2 0-15,3-9 16 0,0 0 0 0,-2 10 0 16,2-10 0-16,0 0 0 0,0 0-144 0,0 0-48 15,0 0 0-15,0 0 0 0,0 0-320 0,0 0-64 16,0 0-16-16,9-10 0 0,-1 1-192 0,-1-1-32 16,0-1-16-16,-1-2 0 0,0 3-16 0,0-3-16 0,1-1 0 0,-1 1 0 15,-2-1-176-15,0 3 0 16,0 0 0-16,0 2 0 0,1 1 0 0,-5 8 0 0,0 0 0 0,0 0 0 16,9-9 0-16,-9 9-144 0,9-6 144 0,-9 6-208 15,12-4 208-15,-2 3 0 0,-10 1-160 0,14 2 160 16,-3-1 0-16,-2 2-176 0,2 1 176 0,-11-4-128 15,8 5 128-15,2 0 0 0,3 2-144 0,-1-1 144 16,-2 1 0-16,-2 1 0 0,0 1 0 0,0 4 0 16,-3-1-208-16,3 1 80 0,2-2 128 0,1 2-208 15,-4 1 32-15,1-1 16 0,1-2 0 0,-2 2 0 16,-1 0-160-16,0 2-16 0,-1-2-16 0,0-2 0 16,0-1-464-16,1-3-80 15,-6-7-32-15,6 10 0 0,1-4-496 16,-7-6-112-16,7 4 0 0,-7-4-12768 0</inkml:trace>
  <inkml:trace contextRef="#ctx0" brushRef="#br1" timeOffset="129683.76">26173 15723 11967 0,'0'0'528'0,"0"0"112"0,-9-2-512 0,9 2-128 0,-5-7 0 0,1 1 0 16,0-2 4208-16,4 8 800 0,0 0 176 0,0 0 16 16,-2-9-4176-16,2 9-848 0,0 0-176 0,0 0 0 15,0 0 240-15,0 0 64 0,0 0 16 0,0 0 0 16,0 0 688-16,0 0 144 0,0 0 16 0,0 0 16 16,0 0-336-16,0 0-64 0,-4 9-16 0,2 1 0 15,5 2-528-15,2 1-112 0,2 0-128 0,2 3 176 16,3-2-176-16,1 3 0 0,1 1 144 0,2 2-144 15,1-1 224-15,2 2-32 0,2 0 0 0,1 1 0 0,-1-5-48 0,-1 3-16 16,-2-3 0-16,0 2 0 0,-1 0-128 0,-1 0 0 16,-3 1 0-16,-3 2-176 0,-2-4 176 0,-1 3 0 15,-1-1 0-15,-2 0 0 0,-1-1-208 0,-2 0 32 16,-1-2 16-16,-1-1 0 0,-2-1 16 0,0-3 0 16,1 0 0-16,0 1 0 0,2-13 144 0,-2 8 0 15,2-8 0-15,0 0 0 16,0 0-448-16,0 0-64 0,0 0-16 0,0 0 0 15,0 0-736-15,0 0-144 0,0 0-16 0,0 0-8736 16,0 0-1744-16</inkml:trace>
  <inkml:trace contextRef="#ctx0" brushRef="#br1" timeOffset="131755.771">26692 16662 5519 0,'0'0'240'0,"0"0"64"0,-8 3-304 0,-1-3 0 15,-1-2 0-15,10 2 0 0,-7-4 1760 0,1 1 288 16,-3-1 64-16,9 4 16 0,0 0-1616 0,-3-8-336 15,3 8-176-15,-2-8 192 0,2 8 624 0,0 0 128 16,-4-8 16-16,4 8 16 0,-7-6 880 0,7 6 160 16,0 0 32-16,0 0 16 0,-9-3 0 0,9 3 0 15,0 0 0-15,0 0 0 0,0 0-592 0,0 0-128 16,0 0-32-16,0 0 0 0,0 0-464 0,13 7-80 0,1-2-32 0,2 1 0 16,-2-2-288-16,-1 0-64 0,-1 0-16 0,2 0 0 15,3-1-48-15,2-1 0 0,-1 2 0 16,1-4 0-16,1 0-32 0,-2 0-16 0,-1 0 0 15,0 0 0-15,-1 0-64 0,-1 0-16 0,0-3 0 0,-1 1 0 16,0 1-16-16,1 1-16 0,-2-3 0 0,-1 2 0 16,-1-1-160-16,-11 2 160 0,12-1-160 0,-12 1 160 15,12 0-160-15,-12 0 0 0,10 0 0 0,-10 0 0 16,11 0 0-16,-11 0 0 0,0 0 0 0,10 4 0 16,-10-4 0-16,0 0 0 0,0 0 0 0,9 5 0 15,-9-5 0-15,0 0 0 0,0 0 0 0,0 0 0 16,0 0 0-16,0 0 0 0,0 0 176 0,0 0-176 15,0 0 224-15,0 0-48 0,0 0-16 0,0 0 0 0,0 0-160 16,-8 5 0-16,8-5 0 0,-10 6 0 0,-2 0 0 0,1 1 0 16,-1 0 0-16,-1 0-176 0,0 2 176 0,0-2-192 15,0 2 192-15,0 1-192 0,0 1 192 0,0 0-128 16,-2 1 128-16,2-1-128 0,0 0 128 0,0 1 0 16,-1 0 0-16,2 1 0 0,2-2 0 0,-2 0 0 15,-1-3 128-15,0 1-128 0,0 0 0 0,0 3 0 16,1-2 0-16,-1 1-128 0,-1-1 128 0,1 2 0 15,-2-1 0-15,1 4 0 0,-3-1 0 0,0 1 0 16,0 0 0-16,1 2 0 0,3 0 0 0,0-1-160 16,-1-2 160-16,2 0 0 0,3 1 0 0,1-4-128 15,0 1 128-15,2-1 0 0,1-2 0 0,5-9 0 16,-4 10 0-16,4-10 0 0,-4 13 0 0,4-13-160 16,1 9 160-16,-1-9-128 0,0 0 128 0,0 0 0 0,11 11-144 0,-1-5 144 15,0-2 0-15,2 0 0 0,0-4 0 16,1 0 0-16,0-1 0 0,1 1 0 0,2 1 128 0,1-1-128 15,0 0 0-15,1 0 0 0,-1 0 144 0,0 3-144 16,0-1 0-16,1 0 0 0,0-2 0 0,1 0-192 16,-2 0 48-16,-2 0 0 0,0 0 0 0,-1 2 0 15,-1-2-112-15,-1 2-32 0,-12-2 0 0,12 0 0 16,-12 0-1088 0,11 0-224-16,-11 0-32 0,0 0-9872 0,11-2-1968 0</inkml:trace>
  <inkml:trace contextRef="#ctx0" brushRef="#br1" timeOffset="132642.867">27512 15918 911 0,'0'0'0'0,"0"0"0"0,0 0 0 0,0 0 0 16,0 0 0-16,0 0 0 0,0 0 4032 0,0 0 736 0,0 0 144 0,0 0 16 15,0 0-3792-15,0 0-768 0,0 0-160 16,0 0-16-16,0 0 176 0,0 0 32 0,0 0 16 0,0 0 0 15,0 0 528-15,0 0 96 0,0 0 32 0,0 0 0 16,0 0 96-16,0 0 32 0,2 11 0 0,-5-1 0 16,3-10-416-16,-6 11-80 0,-4 1 0 0,1 0-16 15,0-2-368-15,-1 3-64 0,-1 2 0 0,1 0-16 16,-2 2 16-16,0 1 16 0,-2-2 0 0,1 2 0 16,1 1 32-16,1 0 0 0,-2 2 0 0,2-3 0 15,-1 2-304-15,2-1 128 0,1 0-128 0,2-1 0 16,2-1 0-16,4 2 0 0,-2 0 0 0,3 0 0 15,1 3 128-15,1 2-128 0,-1-1 0 0,3-2 0 16,0-3 0-16,0-2 0 0,0 0 0 0,1-2 0 16,0-1 0-16,2 0-224 0,-1-4 64 0,2 2 16 15,1-1-240-15,3-3-64 0,1-1 0 16,0 1 0-16,-1-2-704 0,1-1-128 0,0-2-48 16,-2 0-11792-16</inkml:trace>
  <inkml:trace contextRef="#ctx0" brushRef="#br1" timeOffset="133927.275">27681 16151 8287 0,'0'0'736'0,"0"0"-592"16,0 0-144-16,0 0 0 0,0 0 4928 0,0 0 960 15,0 0 192-15,0 0 48 0,0 0-4000 0,0 0-784 0,0 0-176 0,0 0-16 16,0 0-896-16,0 0-256 0,0 0 0 0,0 0 128 16,0 0-128-16,0 0 0 0,0 0-176 0,0 12 176 15,-3-2 0-15,2 2-144 0,-1 0 144 0,0 2 0 16,-4 3 0-16,0-3 0 0,-1 2 0 0,1 0 176 16,1-3-16-16,-2 1 0 0,-1-5 0 0,3 2 0 15,5-11-16-15,-2 10 0 0,2-10 0 0,0 0 0 16,-3 9 368-16,3-9 64 0,0 0 0 0,0 0 16 15,0 0-192-15,0 0-32 0,12-3-16 0,-4-4 0 16,-3-2-352-16,3-1 0 0,3 0 0 0,0-2 128 16,-5-1-128-16,1 1 0 0,-2-2 0 0,0 1 128 15,-1 0-128-15,3 1 0 0,2 1 0 0,-1-1 0 16,-1 1 0-16,0 2 0 0,-2 1 0 0,-5 8 0 0,7-9 0 0,0 3 0 16,1 2 0-16,1-3 0 0,1 3-128 15,0 2 128-15,2-1-128 0,-1 2 128 0,1 0 0 0,0 1-160 16,0-2 160-16,-1 2 0 0,1-1 0 0,0 2-128 15,-2 1 128-15,1 2 0 0,-11-4 0 0,13 6-128 16,-3-1 128-16,-10-5 0 0,8 11-144 0,-2-1 144 16,-2 2 0-16,0 1-144 0,-1 1 144 0,-2 2 0 15,1 0-144-15,-2 2 144 0,0 0 0 0,1 0-144 16,-1-1 144-16,0 0 0 0,-1-1 0 0,2 2 0 16,1 3 0-16,2-5 0 0,2-5-176 0,-6-11 176 15,0 0-160-15,7 9 160 16,-7-9-1936-16,12 2-304 0,0-4-48 0</inkml:trace>
  <inkml:trace contextRef="#ctx0" brushRef="#br1" timeOffset="134797.784">28756 16528 29423 0,'0'0'1296'0,"0"0"288"0,0 0-1264 15,0 0-320-15,0 0 0 0,0 0 0 0,0 0 1216 0,0 0 176 16,0 0 32-16,0 0 16 0,0 0-1056 0,0 0-192 16,0 0-64-16,0 0 0 0,0 0 160 0,0 0 32 15,0 0 0-15,0 0 0 0,0 0 224 0,0 0 48 16,-6 12 16-16,0 2 0 0,1 2 32 0,0 4 0 16,0 0 0-16,0 2 0 0,-2 3-304 0,0-2-48 15,1 0-16-15,1 3 0 0,-3-3-80 0,3 3 0 16,1 2-16-16,-1-1 0 0,-1 2 48 0,1-2 16 15,1-1 0-15,2-1 0 0,-1-2-64 0,0-1-16 16,1 1 0-16,-1-3 0 0,1 1-160 0,0-1 160 0,1-2-160 16,1-2 160-16,-1-2-160 0,-1-1 0 0,2 0 0 15,0 0 0-15,0-4 0 0,0-9-192 0,0 11 64 0,0-11 128 32,2 9-464-32,-2-9 16 0,0 0 16 0,0 0 0 15,0 0-368-15,0 0-80 0,0 0-16 0,0 0 0 16,0 0-1632-16,0 0-336 0,0 0-64 0,0 0-16 15,0 0-336-15,0 0-80 0</inkml:trace>
  <inkml:trace contextRef="#ctx0" brushRef="#br1" timeOffset="135110.182">28465 16822 17503 0,'0'0'768'0,"-4"10"176"0,4-10-752 16,-6 5-192-16,6-5 0 0,0 0 0 0,0 0 4672 0,0 0 896 15,0 0 176-15,0 0 32 0,10 8-4800 0,3-6-976 16,2 2-160-16,2-3-48 0,1-1 528 0,3 0 96 16,1-1 32-16,1 1 0 0,2 0 64 0,0 0 0 15,0 1 16-15,1-1 0 0,-1 0-128 0,1 0-16 16,0 2-16-16,-1 2 0 0,-1-3-176 0,0 2-16 15,-5 0-16-15,1 0 0 0,-2 1-160 0,0 0 0 16,-2 1 0-16,1-4-176 16,-3 1-544-16,1-2-112 0,-2 0-32 0,0-2 0 15,0 1-2800-15,1-3-560 0,-2-1-128 0</inkml:trace>
  <inkml:trace contextRef="#ctx0" brushRef="#br1" timeOffset="135734.188">27997 15892 5519 0,'0'0'496'16,"0"0"-496"-16,0 0 0 0,0 0 0 0,-2-7 3696 0,2 7 640 0,0-8 128 0,0 8 16 16,0 0-3008-16,4-6-624 0,-4 6-112 0,0 0-32 15,0 0-384-15,0 0-96 0,0 0-16 0,0 0 0 16,9 2 400-16,-9-2 80 0,0 0 16 0,11 7 0 15,-1 2 288-15,-3 1 64 0,-7-10 16 0,11 17 0 16,-1-2-384-16,-1 3-80 0,-1 0-16 0,3-1 0 16,-1-1-432-16,1 1-160 0,-2 1 0 0,1-1 144 15,2 0-144-15,1-1 0 0,1 0 0 0,-1 1 128 16,0 0-128-16,-1 3 0 0,-2-2 0 0,0 2 0 16,-5-1 0-16,1 3 0 0,1-3 0 0,-5 0 0 15,-2 1 0-15,-1 2 0 0,-1-4 0 0,-1 2 0 16,-2 2 0-16,1-2 0 0,-3-4 0 0,1-2 0 0,-3-4-128 15,-1-1 128-15,0-1-160 0,1-2 160 0,0 0-320 16,9-6 16-16,-8 6 16 0,8-6 0 16,-12 3-2480-16,3-2-496 0,9-1-112 0,-14-3-16 15</inkml:trace>
  <inkml:trace contextRef="#ctx0" brushRef="#br1" timeOffset="136815.419">29783 16161 4607 0,'0'0'192'0,"0"0"64"0,0 0-256 0,0 0 0 15,0 0 0-15,0 0 0 0,0 0 4032 0,0 0 752 16,0 0 144-16,0 0 48 0,0 0-4016 0,-5 10-784 15,-1-3-176-15,6-7 0 0,-6 8 0 0,6-8 128 16,-5 11-128-16,0-4 192 0,5-7 1024 0,-6 11 192 16,-1-5 64-16,0 4 0 0,0-1 0 0,-2 1 16 15,-2 1 0-15,-1 2 0 0,-1 1-640 0,0 2-128 0,-2 2-16 0,-1 5-16 16,-1 9-352-16,0-2-64 16,-1-3-16-16,-2 3 0 0,-1 0-112 0,-1 0-16 0,-1-1-128 0,-1 1 192 15,2 0 32-15,-1 1 0 0,-1 0 0 0,2 0 0 16,4 1-32-16,1 2 0 0,3-3 0 15,1 1 0-15,1 1 0 0,3 1-16 0,0-1 0 0,2-1 0 16,0-1-32-16,5 1 0 0,2-2 0 0,2-3 0 16,2-1-144-16,3 0 0 0,1-1 0 0,1-3 0 15,-1 2 0-15,1-2 0 0,0 1 0 0,1-2 0 16,5 0-256-16,-2-1 80 0,-2 0 16 0,4 1 0 16,-1-1-336-1,2-2-64-15,-4 0-16 0,1 1 0 0,0-4-672 16,-2-2-144-16,0-2-16 0,-1-2-16 0,-1-1-368 15,2-3-64-15,-11-5 0 0,12-1-6480 0,-2 1-1296 0</inkml:trace>
  <inkml:trace contextRef="#ctx0" brushRef="#br1" timeOffset="137279.452">29954 16497 26607 0,'0'0'1168'0,"0"0"256"0,0 0-1136 0,0 0-288 0,-5 7 0 0,-2 1 0 15,1-1 2080-15,6-7 352 0,-4 10 80 0,1 1 16 16,1 0-1808-16,-1 4-352 0,1-1-80 0,2 4-16 15,0 3-272-15,0 0 0 0,-2 2 0 0,1 2 0 0,0 1 0 16,-1 2 160-16,-2 2-160 0,1 0 192 16,1 3 32-16,-4 0 16 0,-5 1 0 0,1 1 0 0,-2 2-240 0,0-5 0 15,1 0 0-15,-1-4 0 0,0 0 0 16,2-2 0-16,1-7 0 0,2 0 0 0,1-5-208 0,2-2 16 16,4-12 0-16,0 10 0 15,0-10-1664-15,0 0-336 0,0 0-64 0,0 0-11936 16</inkml:trace>
  <inkml:trace contextRef="#ctx0" brushRef="#br1" timeOffset="137603.732">30142 16892 2751 0,'1'14'256'0,"-1"-14"-256"0,0 0 0 0,0 0 0 15,0 0 6640-15,0 0 1280 0,0 0 256 0,0 0 48 16,8-5-5712-16,-8 5-1136 0,11-6-224 0,-1 3-64 16,0-1-640-16,2-2-144 0,0 3-32 0,1-1 0 15,1-2 112-15,1 2 0 0,-2 2 16 0,2-2 0 16,0-1-80-16,0 2 0 0,1-1-16 0,0 2 0 15,-2-2-304-15,0 1 0 0,-1 3 0 0,-1-1 0 16,-3-2-336-16,0 2-32 0,2 0 0 0,-11 1 0 16,0 0-720-16,10-3-160 0,2 0-32 0,-3-1 0 15,-9 4-2624-15,8-5-512 0</inkml:trace>
  <inkml:trace contextRef="#ctx0" brushRef="#br1" timeOffset="138841.803">31015 16146 10127 0,'0'0'896'0,"0"0"-704"16,-10 0-192-16,10 0 0 0,0 0 4736 0,0 0 928 16,-9 0 176-16,9 0 48 0,0 0-4192 0,0 0-832 15,0 0-160-15,0 0-48 0,0 0-272 0,0 0-48 16,0 0-16-16,0 0 0 0,5 9 192 0,2-1 16 0,3-2 16 0,0 1 0 15,0 2 128-15,0-1 32 0,2 2 0 0,-1 3 0 16,1 5-352-16,0-2-64 0,0 2-16 0,-1 5 0 16,1 1-272-16,0 5 0 0,-2 5 0 0,2 0 0 15,0-3 0-15,-2 2 0 0,-2-2 0 0,1-1 0 16,0 3 0-16,-1-3 0 0,-1 0 0 0,-1 2 0 16,-1-2 128-16,2 3-128 0,-1-1 192 0,2 2-192 15,0 1 192-15,1 3-64 0,0 0 0 0,0-2-128 16,2-3 144-16,1-3-144 0,-1-3 0 0,1 0 144 15,-2-1-144-15,0 0 0 0,-3 0 0 0,0 0 0 16,-1 0 0-16,-2-1 0 0,-2 1-224 0,-1-4 80 16,-2-1 144-16,-3 0 0 0,-4 1-144 0,0-3 144 15,-1 0 0-15,-1-1 0 0,-3 0 0 0,0-1 0 0,-2 1 0 16,2-5 0-16,1-1-144 0,-1-2 144 0,-1 0-208 0,2-4 64 16,2-1 16-16,-1-3 0 15,0-4-384-15,-1-4-80 0,2 1-16 0,0-2 0 16,1-1-2512-16,0-2-496 0,0-7-96 0,0-3-32 0</inkml:trace>
  <inkml:trace contextRef="#ctx0" brushRef="#br1" timeOffset="142498.569">30662 16769 25791 0,'0'0'1152'0,"0"0"224"0,0 0-1104 0,0 0-272 16,0 0 0-16,0 0 0 0,0 0 3264 0,9 7 608 15,-9-7 112-15,11 2 32 0,-2 1-3312 0,-9-3-704 16,9 1 0-16,-9-1 0 0,0 0 0 0,0 0 0 0,6 5 0 0,-6-5 0 16,4 11 256-16,-2 2 32 0,-2 0 0 0,-2 1 0 15,1 3 256-15,1 3 48 0,1 2 16 0,5 0 0 16,-3-1-272-16,4 0-48 0,3-2-16 0,1-2 0 15,1-1-272-15,1-2 0 0,2-1 128 0,2 0-128 16,0-2 0-16,-1-1 0 0,-1-1 0 0,1 0 0 16,1-1 0-16,-4-1-192 0,-4-1 16 0,-9-6 16 31,0 0-1568-31,0 0-304 0,0 0-64 0,0 0-16 16,0 0-976-16,0 0-208 0,0 0-32 0</inkml:trace>
  <inkml:trace contextRef="#ctx0" brushRef="#br1" timeOffset="142776.288">31151 16709 35823 0,'0'0'1584'0,"0"0"336"0,-9 8-1536 0,1 0-384 16,3 2 0-16,0-3 0 0,-2 0 480 0,7-7 32 15,-2 12 0-15,-1 0 0 0,0 0-512 0,1 1 0 16,-2 4 0-16,0 0 0 0,0 3 0 0,-1 5 0 15,-4 3 0-15,-1 2 144 0,-1 2 208 0,-2 5 32 16,-3-1 16-16,0 2 0 0,2 4 32 0,-5 1 0 16,-6 0 0-16,0 2 0 0,0 4-176 0,2 3-48 15,-2-5 0-15,2-2 0 0,0-6-208 0,5-1 128 0,4-4-128 16,1-4 0-16,-2-5-128 0,5-2-128 0,5-4-32 16,1-4 0-1,0-3-2400-15,3-2-496 0,1-10-80 0</inkml:trace>
  <inkml:trace contextRef="#ctx0" brushRef="#br1" timeOffset="143300.676">31924 16056 3679 0,'0'0'160'0,"0"0"32"0,0 0-192 0,0 0 0 16,4-8 0-16,-4 8 0 0,0 0 5312 0,0 0 1024 15,0 0 208-15,0 0 48 0,0 0-5280 0,8 5-1056 16,-8-5-256-16,1 16 0 0,-3-2 640 0,-6 3 80 0,-5 1 16 16,-3 3 0-16,-1 0 304 0,0 1 64 15,-1 2 16-15,-2 1 0 0,-1 2 96 0,2 2 32 0,-1 3 0 0,1 1 0 16,-1-1-400-16,1 1-80 0,0 0 0 0,1-1-16 15,0 1-480-15,2 1-80 16,3 1-32-16,2 0 0 0,0 2-160 0,1-1 128 0,1-2-128 0,3 5 128 16,2-1-128-16,1 0 0 0,-5 2 0 0,4-3 0 15,4-1 0-15,2-1 0 0,2-1 0 0,2-2 0 16,-1-4 0-16,1-2 0 0,2-2 0 0,3-1 0 16,-1-2 0-16,2 1-176 0,1-5 176 0,1-1-192 15,0-3-208 1,1 0-48-16,-1-1-16 0,0 1 0 0,-2-3-2320 15,0-1-464-15,-2-2-80 0,2-1-11104 0</inkml:trace>
  <inkml:trace contextRef="#ctx0" brushRef="#br1" timeOffset="143734.505">32070 16424 3679 0,'0'0'320'0,"0"0"-320"0,0 0 0 0,0 0 0 16,0 0 5120-16,0 0 944 0,0 0 192 0,0 0 32 15,0 0-3424-15,0 0-688 0,-1 11-144 0,-2 0-32 16,-2-1-400-16,-2 2-64 0,-2-2-32 0,2 3 0 16,-1 3-560-16,3 1-112 0,-1 1-32 0,2 3 0 15,-1 1-480-15,1 3-80 0,0 1-32 0,2 1 0 16,-1 3-208-16,1 2 0 0,-1 0 0 0,2 2 0 16,-1 1 0-16,0 2 0 0,-4-2 0 0,1 2 0 15,0-1 0-15,-1-3 0 0,-2-5 0 0,0 0 0 16,0-5-192-16,0-2 0 0,2-3 16 0,1-2 0 31,-1-2-256-31,4-3-48 0,2-11-16 0,0 0 0 0,0 0-2192 16,0 0-432-16,0 0-80 0</inkml:trace>
  <inkml:trace contextRef="#ctx0" brushRef="#br1" timeOffset="144178.802">32169 16837 11055 0,'0'0'480'0,"0"0"112"0,0 0-464 0,0 0-128 0,0 0 0 0,0 0 0 16,0 0 4304-16,0 0 848 0,0 0 160 0,0 0 48 0,13 0-4208 16,-1-2-832-16,-12 2-160 0,13-2-32 15,-3-2 336-15,1 1 80 0,-11 3 16 0,13-2 0 0,-13 2-80 0,14-2-16 16,-3 1 0-16,-11 1 0 0,11 1-240 16,-11-1-48-16,13 0-16 0,-2 0 0 0,-11 0-160 0,13 0 0 15,-3 0 0-15,-10 0 0 16,11-1-1680-16,1-3-272 0,-1 2-48 0,1-1-7136 15,0-1-1424-15</inkml:trace>
  <inkml:trace contextRef="#ctx0" brushRef="#br1" timeOffset="144787.261">32624 16772 34031 0,'0'0'1504'0,"0"0"320"0,0 0-1456 0,0 0-368 0,9-7 0 0,3 1 0 16,2-4-640 0,2 3-208-16,2-5-48 0,1 4 0 0,-2 2 512 0,-2-1 80 0,0 1 32 0,-2 2 0 15,0-2 272-15,-3 5 256 0,-10 1-64 0,12-5 0 0,-1 4 576 16,-11 1 128-16,12 0 0 0,-12 0 16 0,12 1-96 0,-12-1-32 16,10 2 0-16,-10-2 0 0,0 0-352 0,0 0-80 15,10 10-16-15,-10-10 0 0,0 0-336 0,6 9 0 16,-6-9 0-16,0 0 128 0,3 10-128 0,-3-10 0 15,0 0 0-15,-2 12 0 0,-2 0-208 0,1-5-64 16,3-7-16-16,-7 8 0 0,7-8 80 0,-8 11 16 16,-2-3 0-16,1 1 0 0,-2 1 192 0,1 1-192 15,-2-1 192-15,0 0-192 16,-1 1-288-16,-1 1-48 0,-4-1-16 0,-1 5 0 16,-1 2-112-16,-1 2-32 0,-3-3 0 0,1-2 0 0,1 0 416 0,2-1 80 15,4-1 0-15,2-1 16 0,1-2 336 0,1-1 64 16,1 0 16-16,3-1 0 0,8-8 288 0,0 0 64 0,-3 11 16 15,3-11 0-15,0 0-480 0,0 0-128 16,9 6 0-16,3-3 0 0,1 1 0 0,-1-3 0 0,-12-1 0 16,14 3 0-16,2-1 192 0,1 1 0 0,-2-1 16 15,2 1 0-15,2 1 16 0,-3 1 0 0,4-2 0 0,-2 1 0 16,-2 0-224-16,-2 1 0 0,1 0 0 0,-2 0 0 16,-3-1-368-16,-10-4-16 0,12 4 0 15</inkml:trace>
  <inkml:trace contextRef="#ctx0" brushRef="#br1" timeOffset="145461.4">32948 16044 6447 0,'0'0'272'0,"0"0"80"15,-10 0-352-15,10 0 0 0,0 0 0 0,0 0 0 0,0 0 6128 0,0 0 1152 0,0 0 224 0,0 0 48 16,12-4-6112-16,-12 4-1232 0,13 0-208 0,-2 0 0 16,-11 0-128-16,0 0 128 0,10 3 0 0,-1 2 0 15,2 2 160-15,-4 2 144 0,-1 2 16 0,0 1 16 16,1 2 192-16,-2 3 48 0,0-1 0 0,2 2 0 16,-1 2-128-16,3-1 0 0,3 1-16 0,-5-6 0 0,-1 2-112 0,3 1 0 15,-1 2-16-15,1 2 0 0,2-1-112 16,-1 2-32-16,2-1 0 0,10 19 0 15,-1-3 64-15,-2-5 16 16,0 1 0-16,0-6 0 0,-1-1-48 0,-1 1 0 0,-2-3 0 0,0 1 0 0,1 0-64 0,-3 1 0 16,-4 1-128-16,-1 2 192 0,1 1-192 0,-2 3 144 15,-4 3-144-15,0 2 128 0,-3 1-128 0,1-1 0 16,-1-3 0-16,-1-2-176 0,-2-5 0 0,2 0 0 16,1-2 0-16,-1-1 0 0,-3-2 176 0,1-1 224 15,2-1-48-15,0-1-16 0,-2-3-160 0,-1 1 0 16,0 0 0-16,0 0 0 15,-1-5-528-15,-1 4 16 0,-5-2 0 0,1 0 0 16,-2-2-368-16,-4 3-64 0,-4 1-16 0,-4-4 0 16,-1-5-1056-16,-2 1-224 0,-4 1-32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15:37.71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16167 17593 13823 0,'0'0'1216'0,"0"0"-960"16,-9-7-256-16,1 1 0 0,8 6 4128 0,-9-1 784 15,0-2 144-15,9 3 48 0,0 0-3936 0,0 0-784 16,0 0-144-16,0 0-48 0,0 0-192 0,0 0 0 16,0 0 0-16,11-6 0 0,2-1 0 0,2 2 0 15,2 0 0-15,4 0 0 0,4 0 352 0,4 1 32 16,3 0 0-16,2 2 0 0,3 1 480 0,2 4 96 15,1 2 32-15,2 3 0 0,-2 2-304 0,1 1-64 16,-1-2-16-16,-1 3 0 0,2 1-208 0,2-3-32 0,1-4-16 16,5 1 0-16,5 2-96 0,1 0 0 0,-4-2-16 0,-1-2 0 15,-1 0 0-15,-2 0 0 0,-3 2 0 0,-2-2 0 16,-3-5-240-16,0 0 176 0,3 1-176 0,-6-1 160 31,-5 0-1088-31,-2 0-224 0,-3 2-32 0,-2-2-16864 0</inkml:trace>
  <inkml:trace contextRef="#ctx0" brushRef="#br0" timeOffset="3493.785">25712 17940 1839 0,'0'0'0'0,"0"0"160"0,0 0-160 0,4-9 0 0,-4 9 0 0,1-10 0 0,-1 1 4960 0,0 9 960 16,4-10 192-16,-4 10 32 0,0-11-4768 16,0 2-960-16,3-1-192 0,-2 1-32 0,-1 0 384 0,0 1 64 15,0 8 32-15,3-10 0 0,0-2 448 0,1 0 96 16,-1 1 0-16,1-2 16 0,1 1-240 0,-1 0-48 16,0-1-16-16,0 0 0 0,0 0-208 0,1-1-32 15,-1-4-16-15,2-1 0 0,1 4-256 0,1-1-48 16,0-2-16-16,-2 1 0 0,3-1-64 0,0-1-16 15,2-2 0-15,-2 2 0 0,-1 2 48 0,0 1 16 16,-1 1 0-16,1-2 0 0,-3-3-96 0,1 4-32 16,-2 3 0-16,-2 0 0 0,1-1-32 0,-1 5-16 15,-2 9 0-15,3-9 0 0,0 0 112 0,-3 9 32 16,0 0 0-16,1-9 0 0,-1 9-96 0,0-10-16 0,0 1 0 16,0 9 0-16,0 0-64 0,0 0 0 0,1-9-128 0,-1 9 192 15,0 0-192-15,0 0 0 0,0 0 128 0,0 0-128 16,0 0 0-16,0 0 0 0,0 0 0 0,0 0 0 15,0 0 0-15,0 0 0 0,-8 4 0 0,8-4 0 16,-9 4 0-16,0 2 0 0,0 1 0 0,0 1 0 16,2 0 0-16,1-1 0 0,-1 1 0 0,7-8 0 15,-5 7 128-15,5-7-128 0,0 0 0 0,0 0 0 16,0 0 0-16,-4 10 128 0,4-10-128 0,0 0 0 16,-4 12 0-16,4-12 0 0,0 0 0 0,0 0 0 15,0 0 128-15,0 0-128 0,0 0 0 0,0 0 0 16,7-9 192-16,-2 2-64 0,-5 7-128 0,8-7 192 15,0-5-32-15,-2 3-16 0,-6 9 0 0,8-9 0 16,-2-1-144-16,0 3 160 0,-4-3-160 0,2 3 160 0,-4 7-160 0,5-8 0 16,-2-1 144-16,-3 9-144 15,0 0 0-15,0 0 0 0,4-9 0 0,-4 9 0 0,0 0 0 0,0 0 0 16,4-11 0-16,-4 11 0 0,0 0 0 0,4-9 0 16,-4 9 0-16,4-9 0 0,-4 9 0 0,0 0 0 15,0 0 0-15,0 0 0 0,0 0 0 0,8-7 0 16,-8 7 0-16,0 0 0 0,7-6 0 0,-7 6 0 15,0 0 0-15,0 0 0 0,0 0 0 0,0 0 0 16,0 0 0-16,0 0 0 0,0 0 128 0,0 0-128 16,0 0 128-16,0 0-128 0,0 0 128 0,0 0-128 15,0 0 128-15,0 0-128 0,0 0 0 0,0 0 144 16,0 0-144-16,0 0 0 0,0 0 144 0,0 0-144 0,0 0 0 16,0 0 144-16,0 0-144 0,0 0 0 0,0 0 144 0,0 0-144 15,0 0 0-15,0 0 0 0,-9 5 0 0,1 2 0 16,2-1 0-16,-1 2 0 0,-2 0 0 0,0 1 0 15,-1 1 0-15,-1 2 0 0,1-2 0 0,-2 3 0 16,0 2 0-16,2-2 0 0,-2-1 0 0,3-3 0 16,-1-3 0-16,0 2 0 0,1 3 0 0,2-5 0 15,7-6 0-15,-10 3 144 0,10-3-144 0,-9 4 160 16,9-4-16-16,-9 0 0 0,9 0 0 0,0 0 0 16,0 0-16-16,-8-4-128 0,3-3 192 0,5 7-64 15,0 0-128-15,-2-9 160 0,-1 1-160 0,3 8 160 16,0 0-160-16,0-9 0 0,1 0 144 0,-1 9-144 15,0 0 0-15,3-9 0 0,-3 9 0 0,4-8 128 16,-2-2-128-16,2 0 0 0,-4 10 0 0,5-10 0 0,-5 10 0 16,6-9 0-16,-6 9 0 0,6-11 0 0,1 0 0 0,-1 2 0 15,-6 9 0-15,8-8 0 0,0 1 0 0,-8 7 0 16,10-5 0-16,1 0 0 0,0 0 0 0,0 1 0 16,-2-2 0-16,0 3 0 0,-1-1 0 0,1 0 0 15,2 1 0-15,-11 3 0 0,10-2 0 0,0 0 0 16,-10 2 0-16,12-2 0 0,-1-1 0 0,-11 3 0 15,11 0 0-15,-11 0 0 0,12 0 0 0,-12 0 0 16,12 1 0-16,-12-1-128 0,0 0 128 0,0 0 0 16,11 4 0-16,-11-4 0 0,11 3 0 0,-11-3 0 15,0 0 128-15,8 8-128 0,-2-1 0 0,-6-7 144 16,5 11-144-16,-1-1 0 0,-1 1 144 0,-2-1-144 16,-1 2 0-16,0-2 144 0,0-10-144 0,2 15 192 0,-2-1-192 15,-2-1 192-15,1-1-64 0,1-12 0 0,0 0 0 0,1 13 0 16,-2-3 16-16,1-10 0 0,1 12 0 0,-1-12 0 15,0 0-144-15,0 0 0 0,2 12 144 0,-2-12-144 16,0 0 0-16,0 0 128 0,0 0-128 0,0 0 0 16,0 0 0-16,0 0 0 0,0 0-160 0,0 0 160 15,6 10-432-15,-6-10 32 0,0 0 0 0,0 0 0 32,0 0-1248-32,0 0-240 0,4 12-48 0,-4-12-16 15,3 12-1792-15,-1-1-352 0</inkml:trace>
  <inkml:trace contextRef="#ctx0" brushRef="#br0" timeOffset="4017.806">25246 18125 13823 0,'0'0'1216'0,"-1"-7"-960"0,1 7-256 0,-1-10 0 15,1 3 2336-15,0 7 416 0,0 0 96 0,1-10 16 16,-1 3-1536-16,0 7-304 0,0 0-64 0,3-11-16 16,1 1 96-16,1-1 32 0,0 0 0 0,2 3 0 15,-7 8 0-15,7-8 0 0,0-1 0 0,-7 9 0 16,0 0-304-16,0 0-48 0,0 0-16 0,0 0 0 15,8 9-240-15,-3 4-48 0,-2 3-16 0,-2 1 0 16,-1 1-240-16,-1 1-160 0,-1 1 192 0,0-1-192 16,-1 1 144-16,1 1-144 0,-2 2 0 0,2-3 144 0,0-2-144 15,-1 2 128-15,-1 1-128 0,2-1 128 0,-1-1-128 16,0-2 0-16,1-3 0 0,2 0 128 0,-2-3-128 16,2-11-144-16,2 9 144 0,-2-9-208 15,1 8-1264-15,-1-8-256 0,0 0-64 0,0 0 0 16,0 0-912-16,0 0-192 0,0 0-48 0</inkml:trace>
  <inkml:trace contextRef="#ctx0" brushRef="#br0" timeOffset="4556.586">25545 18240 911 0,'0'0'0'0,"0"0"0"0,0 0 0 0,0 0 0 16,0 0 6064-16,0 0 1120 0,0 0 240 0,0 0 32 16,0 0-5216-16,0 0-1024 0,0 0-224 0,0 0-32 15,0 0-448-15,-9 7-96 0,1-2-16 0,8-5 0 16,-8 9-80-16,3 0 0 0,0-1-16 0,5-8 0 15,-3 10 176-15,-1-1 32 0,-1-1 16 0,0 0 0 16,1 1 16-16,0 2 0 0,0-1 0 0,2 2 0 16,-1 1-336-16,3-1-64 0,1-1-16 0,1 1 0 0,-2 0-128 0,2-1 0 15,2 1 0-15,1-1 0 16,1-4-272-16,1 1 64 0,4-1 16 0,-1-3 0 0,-10-4-160 0,13 2-32 16,2 5 0-16,-1-6 0 0,0-5 48 0,1-1 0 15,-1 0 0-15,0-2 0 0,-1 1 336 0,-1-3 0 16,-2-3-144-16,1 1 144 0,-1 4 0 0,-1-2 256 15,-2-3-64-15,-1 0 0 0,-2 0 192 0,0 1 48 16,-1 0 0-16,0 1 0 0,-3-1 0 0,-2 1 0 16,1 1 0-16,-3 0 0 0,-1 1-80 0,-2 1-16 15,1 1 0-15,-1-1 0 0,-2 2-144 0,0 0-48 16,-3 1 0-16,2 1 0 0,1 1-144 0,-2 0 128 16,-2 0-128-16,1 4 128 0,2 2-128 0,0-2 0 15,-2-4 0-15,4 4 0 0,8-2-160 0,0 0 160 16,-9 0 0-16,9 0-144 0,-9 1-128 0,9-1-32 0,0 0 0 15,0 0 0 1,0 0-352-16,0 0-80 0,0 0-16 0,0 0 0 16,0 0-1728-16,0 0-336 0,0 0-80 0,0 0-10240 0</inkml:trace>
  <inkml:trace contextRef="#ctx0" brushRef="#br0" timeOffset="5412.688">26025 18260 4607 0,'0'0'192'0,"0"0"64"0,0 0-256 15,0 0 0-15,0 0 0 0,0 0 0 0,0 0 4736 0,0 0 912 0,0 0 176 0,0 0 48 16,0 0-3376-16,0 0-688 0,0 0-128 0,-4-8-16 16,4 8-576-16,0 0-128 0,-8-7 0 0,8 7-16 15,-10-1-224-15,10 1-32 0,0 0-16 0,-9 3 0 16,-2 0-288-16,2 4-64 0,0 1-16 0,-2 0 0 16,-2 1-304-16,2 3 128 0,-4 1-128 0,0 2 0 15,-4-3 0-15,2 1 0 0,2 3 0 0,2-2 0 16,0 0 144-16,0-1-144 0,1-4 0 0,3 3 144 15,4 3 16-15,1-4 0 0,4-11 0 0,0 0 0 16,-3 12-160-16,3-12 0 0,4 10 0 0,3-2 0 16,-7-8-192-16,9 9-64 0,0 1 0 0,1-5-16 15,3-7-160-15,2 0-16 16,0-2-16-16,3-1 0 0,-1-2 144 0,2 1 16 0,-2-1 16 0,0-2 0 16,-2-1 64-16,0-1 16 0,-1 1 0 0,-1-2 0 0,0-1 208 15,-3 0 0-15,-3-1 0 0,-1 2 0 0,1 3 160 0,-3 0 80 16,-2-3 16-16,1 0 0 0,1 4 256 0,-3-1 64 15,-2 0 16-15,-2 1 0 0,3 8 16 0,0 0 0 16,0 0 0-16,-7-6 0 0,-1-1-256 0,8 7-48 16,0 0-16-16,0 0 0 0,-11-4-288 0,11 4 0 15,0 0 0-15,-9 4 0 0,9-4 0 0,-8 8 0 16,2 0 0-16,6-8 0 0,0 13 0 0,0 0 0 16,0-3 0-16,4 3-144 0,1 3 144 0,2-3 0 15,0-1 0-15,1 1 0 0,1 1 0 0,3 2 0 16,1-1 0-16,1 2 0 0,1 0 0 0,-1 3 0 0,-2 1 0 15,1 0-128-15,1-1 128 0,-1 1-208 16,0-1 80-16,-1 1 128 0,-4 0-128 0,-2-1 128 0,-2 0 0 16,-1-2 0-16,-2 2 0 0,-2-2 0 0,-2 0 0 0,-2-1 0 15,-1-1 0-15,-4 0 0 0,1-1 176 0,-2-2-176 16,-3 0 304-16,3-1-48 0,-4-2 0 0,-2 0 0 16,-1-3 96-16,0 1 16 0,-2 0 0 0,0-1 0 15,-3-2-224-15,4-1-144 0,-2-2 192 0,0 1-192 16,2-2 0-16,-1 1 0 0,-1-2 0 0,2 0 0 15,0-3-832 1,4 0-240-16,0-1-32 0</inkml:trace>
  <inkml:trace contextRef="#ctx0" brushRef="#br0" timeOffset="7971.13">31337 18400 12719 0,'0'0'560'0,"0"0"128"0,0 0-560 16,0 0-128-16,0 0 0 0,0 0 1008 0,0 0 160 16,0 0 48-16,0 0 0 0,0 0-352 0,0 0-64 15,0 0-16-15,0 0 0 0,0 0 240 0,0 0 64 16,0 0 0-16,0 0 0 0,0 0 256 0,0 0 48 15,0 0 16-15,0 0 0 0,0 0-288 0,0 0-48 16,0-9-16-16,0 9 0 0,8-9-336 0,-3 0-64 16,-1-3-16-16,3 2 0 0,1-2-160 0,0-1-32 15,-2-1-16-15,2-1 0 0,2 0 0 0,1-1 0 16,1-5 0-16,-1 0 0 0,0-2-112 0,-1-1 0 0,-1-2-16 16,-1 0 0-16,-3 0-128 0,4 0-32 0,2-1 0 15,-3-2 0-15,-3 0-144 0,1 3 128 0,1 2-128 0,-1 0 128 16,0 1-128-16,-4 3 0 0,-3 7 0 0,2 0 0 15,2-3 192-15,-4 6-64 0,1 10 0 0,0 0 0 16,2-9 16-16,-2 9 0 0,-5-7 0 0,5 7 0 16,0 0-144-16,0 0 0 0,-11-2 0 0,11 2 0 15,0 0 0-15,0 0 0 0,0 0 0 0,0 0 0 16,-9 4 0-16,9-4 0 0,0 0 0 0,-6 7 0 16,-2-1 0-16,8-6 0 0,0 0 0 0,0 0 0 15,-5 9 0-15,5-9 0 0,-9 6 0 0,9-6 0 16,0 0 0-16,0 0 0 0,0 0 0 0,0 0 0 15,0 0 0-15,0 0 0 0,0 0 0 0,0 0 0 0,0 0 0 0,0 0 0 16,0 0 0-16,0 0 0 0,0 0 0 0,0 0 0 16,0 0 0-16,0 0 0 0,0 0 0 0,0 0 0 15,0 0 0-15,0 0 0 0,0 0 0 0,0 0 0 16,0 0 0-16,0 0 0 0,0 0 0 0,0 0 0 16,0 0-160-16,0 0 160 0,4-8-208 0,-4 8 48 15,0 0 16-15,0 0 0 0,11-6 144 0,-4 1 0 16,-7 5 0-16,0 0 0 0,0 0 0 0,6-7 0 15,-3-1 0-15,-3 8 0 0,0 0 0 0,0 0 0 16,0 0 128-16,-4-7-128 0,-1 0 0 0,5 7-160 16,0 0 16-16,0 0 0 15,0 0-368-15,0 0-64 0,0 0 0 0,0-8-16 16,0 8-1472-16,0 0-304 0,-1-10-48 0</inkml:trace>
  <inkml:trace contextRef="#ctx0" brushRef="#br0" timeOffset="10623.014">30387 18095 16463 0,'0'0'720'0,"0"0"176"0,0 0-720 0,0-9-176 0,0 9 0 0,0 0 0 15,-1-9 1312-15,1 9 224 0,-4-9 64 0,4 9 0 16,-3-9-656-16,3 9-128 0,0 0-32 0,0 0 0 16,0 0 16-16,0 0 0 0,0 0 0 0,0 0 0 0,0 0 128 0,0 0 32 15,-9 8 0-15,1 1 0 0,-1 0-160 0,3 3-32 16,2 2 0-16,-1 3 0 0,-2 2-320 0,-1 1-80 15,-1-2-16-15,0 3 0 0,0 1-160 0,0 0-16 16,-3-2-16-16,1 0 0 0,1-2-16 0,0 0 0 16,-2 0 0-16,0-2 0 0,0 0-144 0,2-2 0 15,1 0 0-15,-2 1 128 0,0-2-128 0,2-2 0 16,2 0 0-16,2-3 0 0,-2-2-160 0,7-6-64 16,0 0-16-16,0 0 0 15,0 0-1744-15,0 0-336 0,0 0-80 0,0 0-11088 0</inkml:trace>
  <inkml:trace contextRef="#ctx0" brushRef="#br0" timeOffset="11136.914">30472 18310 6447 0,'0'0'272'0,"0"0"80"0,-11 0-352 0,11 0 0 0,0 0 0 0,-7 2 0 15,7-2 4448-15,0 0 816 0,0 0 176 0,0 0 16 16,-11-2-3632-16,2 1-736 0,0 1-128 0,9 0-48 16,0 0 240-16,0 0 64 0,-9 3 0 0,9-3 0 0,0 0-464 0,0 0-96 15,-11 8-16-15,2-1 0 0,1 0-384 0,2 2-96 16,2 3-16-16,-1 0 0 0,-1-2-144 0,4 3 192 15,-1-3-192-15,3 2 192 0,0 0-192 0,0 0 0 16,-1-3 0-16,1 1 0 0,3 1 0 0,0-1 0 16,4-3 0-16,0-1 0 0,-7-6 0 0,9 7-176 15,0-2 176-15,1-3-128 0,3-2 128 0,0-1-208 16,0-1 80-16,2-2 128 0,2-2-144 0,0 0 144 16,-2-2 0-16,1-1 0 0,-2-2-128 0,2 4 128 15,-1 0 0-15,-1 1 0 0,-7-1 0 0,1-1 0 16,-1-1 0-16,-2 1 0 0,-4 1 0 0,-1 7 0 15,0 0 0-15,-1-10 0 0,-2 1 144 0,-2 3-16 0,-4-1 0 16,0 1 0-16,0-2 80 0,0 1 16 0,-3 2 0 0,1 1 0 16,0 0-96-16,0 2 0 0,0 0-128 0,0 1 192 15,2-1-192-15,-1 0 0 0,-1 2 0 0,11 0 0 16,0 0-384-16,0 0 48 0,0 0 0 0,-9 4 0 31,0-1-736-31,9-3-144 0,0 0-16 0,0 0-16 16,0 0-1584-16,0 0-320 0,10 2-64 0,2 0-7760 0</inkml:trace>
  <inkml:trace contextRef="#ctx0" brushRef="#br0" timeOffset="11711.413">30882 18329 11967 0,'0'0'1072'0,"0"0"-864"16,-9-2-208-16,-1 0 0 0,-2-1 2816 0,2 2 512 15,10 1 96-15,-11-1 32 0,0-1-1824 0,1 2-352 16,10 0-80-16,-10 3-16 0,1-3-160 0,9 0-48 16,-11 5 0-16,11-5 0 0,-10 5-432 0,1-1-96 15,0 0 0-15,0 1-16 0,1 2-256 0,8-7-48 16,0 0-128-16,-8 6 192 0,1 1-192 0,7-7 0 15,-7 6 128-15,7-6-128 0,-6 10 0 0,6-10 0 0,0 0 0 0,0 0 0 16,0 0 0-16,0 0-160 0,3 10 160 0,-3-10-128 16,0 0 128-16,0 0 0 0,13 7-144 0,-2-2 144 15,-11-5 0-15,11 2 0 16,1 0 0-16,-2 0 0 0,-10-2 0 0,12 2 0 0,-1-4 0 0,-11 2 0 16,10 4 0-16,-1 0 0 0,-9-4 0 0,9 7 0 15,-1-2 0-15,-1 3-144 0,-7-8 144 0,4 10 0 16,-3-1 0-16,0 0-128 0,-1-9 128 0,0 12 0 15,0-12 0-15,0 14 0 0,1-1 0 0,1-1 0 16,-2-3 0-16,0-9 0 0,0 12 0 0,0-2 0 16,0-10 0-16,0 12 0 0,0-12 0 0,-3 12 0 15,1-2 0-15,-1 1 0 0,2-1 0 0,1-10 0 16,-6 11 0-16,6-11 0 0,-5 7 0 0,0 3 0 16,0 0 0-16,0-2 128 0,5-8-128 0,-10 6 0 15,1 0 0-15,9-6 0 0,0 0 128 0,-8 7-128 0,-3-3 0 0,2 0 144 16,9-4-144-16,-10 3 128 0,-1-1 144 0,0 0 32 15,2-1 0-15,-1 0 0 0,-3-1 16 0,0-1 16 16,0-2 0-16,0 1 0 0,-2-1-336 0,2-1 128 16,-1-2-128-16,2 1 0 15,2 1-432-15,-1 0-144 0,0-1-48 16,0-1-14992-16</inkml:trace>
  <inkml:trace contextRef="#ctx0" brushRef="#br0" timeOffset="78711.534">31618 14929 10527 0,'0'0'464'0,"0"0"112"0,0 0-576 0,0 0 0 0,0 0 0 15,0 0 0-15,0 0 1152 0,0 0 128 0,0 0 32 0,0 0 0 16,0 0-208-16,0 0-32 0,0 0-16 0,0 0 0 15,0 0 80-15,0 0 16 0,0 0 0 0,0 0 0 16,0 0 32-16,0 0 16 0,-8-4 0 0,8 4 0 16,0 0-432-16,0 0-64 0,0 0-32 0,0 0 0 15,0 0-416-15,0 0-64 0,0 0-32 0,0 0 0 16,0 0-160-16,-9 2 0 0,9-2 0 0,-9 3 0 16,0 0 192-16,9-3-64 0,-8 2 0 0,8-2 0 0,-9 4 144 0,1 0 32 15,8-4 0-15,-9 4 0 0,9-4 16 0,-9 5 16 16,1 0 0-16,8-5 0 0,-11 7-64 0,1-1-16 15,-2 1 0-15,3-1 0 0,9-6-64 0,-12 8-32 16,-1 0 0-16,0-1 0 0,0 0 0 0,0 1 0 16,0 0 0-16,0 0 0 0,0-3 32 0,1 2 0 15,2-1 0-15,1 1 0 0,9-7 0 0,-9 6 0 16,-1 1 0-16,3-1 0 0,-2 2-192 0,9-8 0 16,-7 6 144-16,0 2-144 0,1-1 0 0,-1-1 144 15,7-6-144-15,-9 9 0 0,1-1 128 0,3 0-128 16,-3 0 0-16,2 0 0 0,1 0 0 0,-2 3 0 15,-2 0 0-15,3-1 0 0,0-2 144 0,2 1-144 0,-2-1 0 16,-1 0 144-16,7-8-144 0,-7 10 128 0,0 1-128 0,1-2 128 16,0-1-128-16,6-8 128 0,-5 10-128 0,1 2 128 15,-2-4-128-15,0-1 0 0,1 1 0 0,1 1 128 16,0 0-128-16,4-9 0 0,-3 11 0 0,0-2 0 16,3-9 0-16,-4 12 0 0,-1-3 128 0,5-9-128 15,-3 13 0-15,-1-1 0 0,-1-1 0 0,0 0 128 16,1-1-128-16,-1 1 0 0,-2-1 0 0,2 1 0 15,0-1 0-15,1 0 0 0,-1-2 0 0,1 1 0 16,-1 0 0-16,5-9 128 0,0 0-128 0,-3 12 128 16,-2-1-128-16,-1-2 160 0,6-9-160 0,-1 11 160 15,1-11-160-15,-1 11 160 0,1-11-160 0,-1 10 160 16,1-10-32-16,-2 11-128 0,2-11 192 0,2 10-64 16,-2-10-128-16,2 11 128 0,-2-11-128 0,1 10 128 0,-1-10-128 15,3 11 0-15,-3-11 0 0,1 10 0 0,3-1 0 0,-4-9 0 16,0 0 128-16,0 10-128 0,0 0 0 0,0-10 0 15,3 10 0-15,-2-1 0 0,-1-9 0 0,2 11 0 16,-2-11 0-16,1 11 128 0,-1 0-128 0,0-11 0 16,1 10 0-16,2 2 0 0,1-3 0 0,-2 0 0 15,-2-9 0-15,4 12 0 0,0-2 0 0,-3 1 0 16,-1-11 0-16,-2 12 0 0,0-2 0 0,1 0 0 16,-1-1 0-16,2-9 0 0,0 14 0 0,-2-4 0 15,2-10 0-15,-1 10 0 0,1-10 0 0,-1 12 0 16,-1-1 0-16,2-11 0 0,-1 10 0 0,1-10 0 15,0 10 0-15,0-10 0 0,0 12 0 0,0-12 0 16,0 0 0-16,1 12 0 0,-1-2 0 0,0-10 0 16,0 11 0-16,0-11 0 0,0 0 0 0,0 0 0 0,0 0 128 0,0 0-128 15,3 10 0-15,-3-10 0 0,0 0 144 16,0 0-144-16,0 9 0 0,0-9 0 0,0 0 0 0,0 0 128 16,0 0-128-16,0 0 176 0,-7 7-176 0,7-7 192 15,0 0-48-15,-7 4 0 0,7-4 0 0,0 0 0 16,-8 2 48-16,8-2 0 0,0 0 0 0,0 0 0 15,0 0 48-15,-8-1 16 0,8 1 0 0,-7-3 0 16,7 3-64-16,-5-3-16 0,-1-1 0 0,6 4 0 16,0 0-176-16,-7-7 160 0,-2 1-160 0,3-1 160 15,-1 1-160-15,-2-1 0 0,-3 0 144 0,0 1-144 16,6-3 0-16,-1 1 128 0,1-1-128 0,-3 0 0 16,-4-2 0-16,4 1 0 0,6 1 0 0,-1 0 128 0,-1 1-128 15,0 0 0-15,-1-1 0 0,1 0 0 0,0 0 0 16,0 2 0-16,0 1 0 0,5 6 0 0,-4-10 0 15,4 10 0-15,0 0 0 0,0 0 0 0,-6-6 0 0,6 6 0 16,0 0 0-16,0 0 0 0,0 0 0 0,0 0-128 16,0 0 128-16,0 0 0 0,0 0 0 0,0 0-128 15,12 4 128-15,-12-4 0 0,0 0 0 0,11 9-128 16,-1-1 128-16,-1 1 0 0,-2 1 0 16,0 1 0-16,4 1 0 0,-3-2-128 0,0 2 128 0,-1-1 0 15,1 2 0-15,1 0 0 0,2-1 0 0,-2 0 0 16,-3 1 0-16,2-1-128 0,4-1 128 0,-3 0 0 15,-4-1 0-15,3 1 0 0,3-3 0 0,-4-1 0 16,-7-7 0-16,10 8 0 0,-3-3 0 0,1 1 0 0,-8-6 0 16,0 0 0-16,9 4 0 0,-9-4 0 0,11 1 0 0,-11-1 0 15,0 0 128-15,10-1-128 0,1-2 160 0,-11 3-160 16,7-5 224-16,-7 5-48 0,7-8-16 0,-2 0 0 16,0-1 16-16,-5 9 0 0,6-10 0 0,-1 0 0 15,-1 0-32-15,1 0 0 0,-4 0 0 0,2 1 0 16,1-1-144-16,0 1 128 0,-2-2-128 0,1 0 128 15,1-1-128-15,0-1 0 0,0 0 0 0,-1 0 0 16,0-2 0-16,1 2-144 0,1-1 144 0,3 1-160 16,-1 1-96-16,-1 1-32 0,-1-3 0 0,2 3 0 15,-2 2-1008-15,0 1-208 0,-5 8-32 16,5-9-10688-16,-1 0-2112 0</inkml:trace>
  <inkml:trace contextRef="#ctx0" brushRef="#br0" timeOffset="80123.947">31821 14552 911 0,'0'0'0'0,"0"0"0"16,0 0 0-16,0 0 0 0,0 0 2528 0,0 0 416 16,0 0 96-16,0 0 16 0,3-8-2288 0,-3 8-464 15,0 0-96-15,0 0-16 0,0 0-192 0,0 0-208 0,5-8 32 0,-5 8 16 16,0 0 160-16,0 0-192 0,0 0 192 0,0 0-192 16,6-6 192-16,-6 6 0 0,0 0 0 0,0 0 0 15,4-8 176-15,-4 8-48 0,0 0 0 0,0 0 0 16,0 0 32-16,0 0 0 0,2-9 0 0,-2 9 0 15,0 0 128-15,0 0 32 0,-3-7 0 0,3 7 0 16,0 0-320-16,0 0 0 0,0 0 128 0,0 0-128 16,-1-8 0-16,1 8 0 0,0 0 0 0,2-7 0 15,-2 7 240-15,0 0-16 0,0 0 0 0,7-7 0 16,-2 1 656-16,-5 6 128 0,0 0 16 0,4-7 16 16,-4 7 32-16,7-7 0 0,-7 7 0 0,3-6 0 15,-3 6-64-15,0 0-16 0,0 0 0 0,0 0 0 16,0 0-144-16,0 0-16 0,3-9-16 0,-3 9 0 15,0 0 16-15,0 0 0 0,0 0 0 0,0 0 0 16,0 0-160-16,0 0-32 0,0 0 0 0,0 0 0 0,0 0-96 0,-8 5-32 16,-1-1 0-16,9-4 0 0,-8 6-128 0,2 2-48 15,-1 0 0-15,2 0 0 0,5-8-112 0,-8 12-32 16,-1-1 0-16,3 1 0 0,0 0-48 0,2 1-16 16,-3 1 0-16,-1 2 0 0,0 0-128 0,0 1 0 15,2-1 144-15,-1 1-144 0,2 3 0 0,0-2 0 16,1-1 0-16,0 3 128 0,0 1-128 0,1-2 0 15,2-3 0-15,0-1 0 0,-2 1 0 0,2 2 0 16,1 3 0-16,0-1 0 0,-1-2 0 0,1-1 0 16,0 0 0-16,0-1 0 0,2-2 0 0,-1 0 0 15,1-1 0-15,2-1 0 0,1 0-192 0,0-2 0 0,0-1 0 16,2-1 0 0,-1-1-192-16,2-2-64 0,1 0 0 0,-1 0 0 15,1 0-1040-15,-9-5-224 0,12 6-32 0,-3-2-7984 0,-9-4-1600 0</inkml:trace>
  <inkml:trace contextRef="#ctx0" brushRef="#br0" timeOffset="80813.909">31915 14711 20159 0,'0'0'896'0,"0"0"176"0,0 0-864 0,0 0-208 15,0 0 0-15,0 0 0 0,0 0 1200 0,0 0 192 16,0 0 32-16,0 0 16 0,0 0-368 0,0 0-80 16,0 0-16-16,0 12 0 0,-5-3-80 0,3 1-32 15,4 1 0-15,-5 0 0 0,-2 2-368 0,0 0-80 16,1-1-16-16,0 0 0 0,0 0-256 0,0-1-144 16,0-2 160-16,3 1-160 0,1-10 0 0,0 10 128 0,0-10-128 0,0 0 0 15,2 10 0-15,-2-10 0 0,0 0 128 0,0 0-128 16,6 10 224-16,-6-10 0 0,0 0 0 0,0 0 0 15,0 0 112-15,0 0 32 0,0 0 0 0,0 0 0 16,0 0-112-16,0 0 0 0,8-10-16 0,-3 3 0 16,-5 7-80-16,4-11-16 0,-2 1 0 0,1 1 0 15,-2 0-144-15,-1-1 128 0,-1 1-128 0,1 0 128 16,2 0-128-16,0 0 0 0,-1 0 144 0,2 0-144 16,2-2 0-16,0 2 0 0,-5 9 0 0,8-9 0 15,1 0 0-15,0 1 0 0,-1 2 0 0,1 0 0 16,-9 6 0-16,11-4 0 0,-1 2 0 0,-10 2 0 15,0 0 0-15,0 0 0 0,12 0 0 0,-12 0 0 16,0 0 0-16,10 5 0 0,-10-5 0 0,11 7 128 0,-11-7-128 16,6 10 192-16,-6-10-64 0,5 12 0 0,2-2-128 15,-2 1 176-15,-5-11-176 0,3 11 192 0,1 1-192 0,-2 0 0 16,-2-1 144-16,2 2-144 0,0 2 0 0,1-1 0 16,-2-2 0-16,0 1 0 0,1-1 0 0,-2-2 0 15,0-10 0-15,0 13 0 0,0-1 0 0,1-2 0 16,-1-10 0-16,3 11 128 0,-3-11-128 0,-2 10 0 15,2-10 0-15,0 0 0 0,3 11-320 0,-3-11-48 16,0 0 0-16,0 0 0 16,0 0-1328-16,0 0-272 0,0 0-48 0,0 0-7856 15,10-6-1584-15</inkml:trace>
  <inkml:trace contextRef="#ctx0" brushRef="#br0" timeOffset="81339.27">32137 14401 8287 0,'0'0'736'0,"0"0"-592"0,0 0-144 0,0 0 0 0,0 0 2880 0,-9 0 528 16,9 0 112-16,0 0 32 0,0 0-1376 0,0 0-288 15,0 0-48-15,0 0-16 0,0 0-592 0,0 0-112 16,9 2-32-16,0 1 0 0,-1 1-256 0,-1 0-48 15,1 1-16-15,1 0 0 0,2 0-192 0,-1 1-32 16,1-1-16-16,-2 3 0 0,0 3-144 0,0 0-16 16,-1-1-16-16,0 2 0 0,1 1-144 0,-1 1-16 15,-1 1-16-15,1 0 0 0,-1 2 0 0,-2 3 0 16,-1-2 0-16,1 2 0 0,-1-1 176 0,-1 1 32 16,-1-2 16-16,1 1 0 0,-1 1-48 0,0 1-16 0,-4 0 0 15,4 0 0-15,-4-1-176 0,1 0-32 0,-3-2-128 16,0 2 192-16,-1-3-192 0,0-2 144 0,0 1-144 0,-2 0 128 15,-1-2-128-15,2 2 128 0,-1-1-128 0,1 1 128 16,-3-2-128-16,1 1-192 0,1-4 32 0,1 2 16 16,1-2-80-16,-1-3-16 0,6-8 0 0,-5 8 0 31,5-8-1184-31,0 0-240 0,0 0-64 0</inkml:trace>
  <inkml:trace contextRef="#ctx0" brushRef="#br0" timeOffset="91360.004">27631 16775 5519 0,'0'0'496'0,"-12"-2"-496"0,-2 0 0 0,0-1 0 15,-1 2 2576-15,2 0 432 0,1-2 64 0,2 0 32 16,0 2-3104-16,0 0-432 16,0-2-176-16,1 2-32 0,9 1 432 0,-9-3 208 0,1-1-192 0,8 4 192 15,-7-5 768-15,7 5 256 0,0 0 64 0,0 0 16 16,-3-8-208-16,3 8-64 0,0 0 0 0,0 0 0 15,0 0-16-15,0 0-16 0,0 0 0 0,0 0 0 0,0 0-208 16,0 0-32-16,0 0-16 0,0 0 0 0,0 0 32 0,0 0 16 16,-8-2 0-16,8 2 0 0,0 0 336 0,0 0 64 15,0 0 16-15,0 0 0 0,-7-3-112 0,7 3-32 16,0 0 0-16,0 0 0 0,0 0-368 0,0 0-80 16,0 0-16-16,0 0 0 0,0 0-256 0,0 0-144 15,0 0 160-15,0 0-160 0,0 0 256 0,0 0-32 16,-2-8-16-16,2 8 0 0,0 0 80 0,0 0 16 15,0 0 0-15,0 0 0 0,0 0 80 0,0 0 0 16,0 0 16-16,0 0 0 0,0 0-80 0,0 0 0 16,0 0-16-16,0 0 0 0,0 0-160 0,0 0-16 15,0 0-128-15,0 0 192 0,0 0-192 0,0 0 0 16,11-2 128-16,4-1-128 0,-1-1 0 0,2 0 128 0,1 0-128 0,1 0 0 16,1 0 176-16,2 1-176 0,1 0 192 0,1 0-192 15,-3-1 144-15,1 3-144 0,1 1 0 0,-2 0 144 16,-2 0-144-16,-2 1 0 0,0 2 0 0,-3 0 0 15,-3 1 0-15,-10-4 0 0,13 2 0 0,-2 1 0 16,-1-1-192-16,0 1 16 0,1-3 16 0,-11 0 0 16,12-1 160-16,1-2 0 0,1 0-144 0,0 1 144 15,-2-2 0-15,0 1 0 0,1-1 0 0,0 1 0 16,-1-1-256-16,-1 0 32 0,1 1 0 0,-2 0-11824 16,-10 3-2368-16</inkml:trace>
  <inkml:trace contextRef="#ctx0" brushRef="#br0" timeOffset="93123.769">33538 15326 3679 0,'0'0'320'0,"0"0"-320"0,0 0 0 0,0 0 0 15,0 0 2336-15,-1-9 400 0,1 9 80 0,0-9 0 16,0 9-1776-16,0 0-352 0,0-9-80 0,0 9-16 16,0 0 352-16,0 0 64 0,-5-7 16 0,5 7 0 15,0 0 32-15,-10-2 16 0,1 0 0 0,9 2 0 16,-9 2-240-16,9-2-32 0,-11 1-16 0,0 2 0 15,2 1-320-15,0 1-64 0,-3 0-16 0,0 2 0 16,1-2-192-16,-2 5-32 0,0 3-16 0,0 0 0 16,-1 0-144-16,0 0 0 0,-2 2 0 0,1-1 128 0,-1-1-128 15,1 3 0-15,-1 2 0 0,0 0 128 0,-1 0-128 16,-2-1 0-16,2 0 0 0,1 2 0 0,1 0 144 16,0-1-144-16,0-1 160 0,7-6-160 0,-1-1 128 0,-1 2-128 15,-1 1 0-15,2 0 0 0,-1 1 0 0,3-1 0 16,-4 2 0-16,-6 11 0 0,6-3 0 0,-1-2 0 15,0 0 0-15,3-3 0 0,0 0 0 0,1 2 0 16,3-2 0-16,-3 1 0 0,-1-1 0 0,2-3 0 16,2 0 0-16,1-1 0 0,-1-2 0 0,1 1 0 15,1 0 0-15,1 0 0 0,-1-3 0 0,1 1 0 16,0-2 0-16,1 0 0 0,1-9 0 0,-1 12 0 16,-2-4 0-16,2 1 0 0,1-9 0 0,0 11 128 0,-3-4-128 0,1 1 144 15,-1 0-144-15,3-8 160 16,-1 7-160-16,1-7 160 0,-2 8-160 0,2-8 0 0,0 0 0 15,0 11 0-15,0-11 0 0,0 0 0 0,0 0 0 0,-1 10 0 16,1-10 0-16,0 0 128 0,0 0-128 0,0 0 0 16,0 0 192-16,0 0-64 0,3 12 0 0,-3-12 0 15,0 0 48-15,0 0 0 0,-2 9 0 0,2-9 0 16,0 0-176-16,0 0 192 0,0 0-192 0,0 0 192 16,0 0-48-16,0 0 0 0,-1 9 0 0,1-9 0 15,-5 7 48-15,5-7 16 0,0 0 0 0,-5 4 0 16,-2-3 0-16,7-1 0 0,0 0 0 0,-5-3 0 15,-2 1 64-15,7 2 16 0,0 0 0 0,-4-2 0 16,1 0 32-16,-3-1 0 0,2-1 0 0,4 4 0 0,-2-4-112 16,-3 0-16-16,1-2 0 0,0 2 0 0,-1-1 0 0,1 1-16 15,-2-1 0-15,0-1 0 0,-1 0 0 16,1-1 0-16,-3 0 0 0,2 0 0 0,-1 1-176 0,2-2 128 16,-3 0-128-16,1 1 128 0,-1 1-128 0,2 1 0 15,1-1 0-15,1 3 0 0,-1-1 0 0,2-2 0 16,4 6 0-16,0 0 0 0,0 0 0 0,0 0 0 15,0 0-128-15,0 0 128 0,0 0 0 0,0 0-176 16,0 0 176-16,0 0-128 0,12-5 128 0,-12 5 0 16,13-4 0-16,-13 4-128 0,15-1 128 0,-15 1 128 15,15 4-128-15,-15-4 176 0,17 8-176 0,-17-8 0 16,17 11 0-16,-17-11 0 0,16 15 0 0,-16-15 0 16,13 18 0-16,-4-5 0 15,-9-13-448-15,5 16-80 0,-5-16-16 0</inkml:trace>
  <inkml:trace contextRef="#ctx0" brushRef="#br0" timeOffset="93762.338">33463 14556 10767 0,'0'0'464'0,"0"0"112"0,0 0-448 16,0 0-128-16,0 0 0 0,0 0 0 0,0 0 864 0,0 0 160 16,0 0 16-16,0 0 16 0,0 0-352 0,0 0-64 15,0 0 0-15,0 0-16 0,0 0-176 0,0 0-16 0,0 0-16 16,0 0 0-16,0 0-64 0,0 0-16 15,0 0 0-15,0 0 0 0,0 0 192 0,0 0 48 0,0 0 0 16,0 0 0-16,0 0 160 0,0 0 32 0,0 0 16 0,0 0 0 16,0 0 96-16,0 0 16 0,-2 10 0 0,2-10 0 15,-4 9-128-15,4-9 0 0,-10 9-16 0,2-1 0 16,2 0-368-16,-4 0-80 0,-3 0-16 0,0 2 0 16,-1 1-128-16,0 2-32 0,-2 0 0 0,0 4 0 15,-1 1-128-15,0 1 0 0,1 4 144 0,-1 1-144 16,0 1 0-16,-3 0 144 0,4 0-144 0,2 1 0 15,1-1 176-15,1-1-176 0,1 0 160 0,3-2-160 16,0-1 128-16,3 0-128 0,-1-1 0 0,4-1 144 16,-1-1-144-16,3-4 0 0,0 1 0 0,2-2 0 15,-2-13 0-15,5 17 0 0,-1-4 0 0,-4-13 0 0,6 15 0 16,-6-15 0-16,11 15 0 0,-11-15 0 0,13 15-384 0,-13-15 64 16,14 12 0-16,-14-12 0 15,17 10-176-15,-17-10-16 0,0 0-16 0,21 7 0 16,-21-7-432-16,19 3-64 0,-19-3-32 0</inkml:trace>
  <inkml:trace contextRef="#ctx0" brushRef="#br0" timeOffset="94317.838">33465 14982 20207 0,'0'0'896'0,"0"0"192"0,0 0-880 0,0 0-208 0,0 0 0 0,0 0 0 16,0 0 976-16,0 0 160 0,0 0 16 0,0 0 16 15,1 11-272-15,-1-11-64 0,0 0-16 0,0 11 0 16,0 0-304-16,0-11-48 0,-2 10-16 0,2-10 0 15,-1 12-112-15,-1 0-16 0,1-1-16 0,0 0 0 16,-2-1-128-16,2 1-32 0,-1-1 0 0,1 0 0 16,1-10-16-16,-1 11 0 0,1-11 0 0,-2 10 0 15,2-10 16-15,0 0 0 0,0 0 0 0,-1 11 0 16,1-11 64-16,0 0 16 0,0 0 0 0,0 0 0 0,0 0 0 0,0 0 0 16,0 0 0-16,0 0 0 0,0 0-32 15,0 0 0-15,0 0 0 0,8-7 0 0,-1 1-192 0,-2-2 176 16,0-1-176-16,-5 9 160 0,3-11-160 0,-1 1 0 15,2-1 144-15,0 1-144 0,-1 1 0 0,-1 0 0 16,2-3 0-16,0 3 0 0,-4 9 0 0,5-8 0 16,-5 8 0-16,7-9 0 0,-7 9 0 0,6-7 0 15,-6 7 0-15,0 0 0 0,8-5 0 0,-8 5 0 16,0 0 0-16,0 0-128 0,0 0 128 0,11 0 0 16,-11 0 0-16,0 0 0 0,6 8 0 0,-6-8 0 15,3 12 0-15,-2 0 0 0,-1-2 0 0,0 0 0 16,0 1 0-16,0-11 0 0,-3 12 0 0,3-2 0 15,0-10 0-15,0 12 0 0,0-12 0 0,3 11-240 0,-3-11 64 0,4 11 16 32,-4-11-416-32,0 0-64 0,0 0-32 0,8 8 0 15,-8-8-2144-15,0 0-448 0</inkml:trace>
  <inkml:trace contextRef="#ctx0" brushRef="#br0" timeOffset="94758.979">33566 14717 21311 0,'0'0'944'0,"0"0"192"0,0 0-912 0,0 0-224 0,0 0 0 0,0 0 0 0,0 0 720 0,0 0 112 16,0 0 0-16,9-5 16 0,-9 5 96 0,10-1 16 16,-10 1 0-16,10 3 0 0,-10-3-128 0,12 3-32 15,-1 1 0-15,-1 2 0 0,-2 0-192 0,1 1-32 16,0 0-16-16,0 3 0 0,-1 0-256 0,-1 0-48 16,-2 0-16-16,0 0 0 0,0 0-96 0,0 3-16 15,-1 2 0-15,0 0 0 0,-1 0 0 0,0 0 0 16,-2 4 0-16,0-1 0 0,0-1 16 0,-1 1 0 15,0 0 0-15,0 1 0 0,0-2 0 0,0-1 0 0,0 1 0 16,-1 0 0-16,0-1-144 0,1 1 0 0,0 0 0 0,-1-1 128 16,-1-1-128-16,1 1 0 0,0 0 0 0,-1 0 128 15,1 0-128-15,0 0 0 0,-2-1 0 0,0 0 0 16,1-2 0-16,-1 0 0 0,-1-1 144 0,0-1-144 16,1 1 0-16,-1-2 0 0,-3 0 0 0,1-3 0 31,-1 1-1136-31,7-8-288 0,-9 7-64 0</inkml:trace>
  <inkml:trace contextRef="#ctx0" brushRef="#br0" timeOffset="158201.138">33479 14893 911 0,'0'0'0'0,"8"-6"0"0,-2-3 0 0,0 1 0 15,1-1 0-15,0 1 0 0,2 0 2944 0,1 0 496 16,0-2 96-16,0 3 32 0,1 5-2672 0,-11 2-544 16,10-5-96-16,-10 5-32 0,0 0 768 0,0 0 160 0,0 0 16 0,0 0 16 15,0 0 256-15,0 0 48 0,-10-2 16 0,-1 2 0 16,0 2 32-16,-1 0 0 0,2 1 0 0,-2-1 0 16,-1 0-128-16,2 0 0 0,1 1-16 0,0 0 0 15,-4-1-528-15,1 1-96 0,0-1-32 0,-2 1 0 16,-3 1-288-16,-1 0-64 0,1-2-16 0,0 1 0 15,-1-2-16-15,-1 1 0 0,-4-1 0 0,2 0 0 16,0 2-64-16,1 1-16 0,0-2 0 0,4 1 0 16,3 1-272-16,7-3 128 0,1 0-128 0,1 2 0 15,5-3 0-15,0 0 0 0,0 0 0 0,0 0 0 16,0 0 0-16,6 7 0 0,3-2 0 0,3 0 0 16,2 0 0-16,2 0 0 0,2-1 0 0,0 0-144 15,2 1 144-15,14 3 0 0,-7-1 0 0,-1-2 0 0,-1-2 0 16,-4-2 0-1,-1 3 0-15,-5 0 0 0,0 0 0 0,-4 0 128 0,-3 0-128 0,0-1 0 0,0 0 208 0,-8-3-16 16,0 0-16-16,0 0 0 0,0 0 160 16,0 0 48-16,0 0 0 0,0 0 0 0,0 0-96 0,-2 21-16 15,2-21 0-15,-6 17 0 0,-3-4-96 0,-2-3-32 16,0-3 0-16,-5-1 0 0,-4 1-16 0,0-2 0 16,-3 0 0-16,0 2 0 0,-2-3 16 0,0 0 0 15,-2 1 0-15,1-1 0 0,1 1-16 0,2-1-128 16,3 2 192-16,11-3-64 0,1 0-128 0,2 1 0 15,0-2 0-15,6-2 0 0,0 0 0 0,-1 8 0 16,1-8-128-16,5 9 128 0,3-2-256 0,4 0 32 16,2 1 0-16,2-1 0 0,2 1 80 0,16 9 16 15,-3-6 0-15,-3 1 0 0,-2-2 128 0,-1 0 0 0,-2-1 0 16,-2 0-128-16,-3-3 128 0,-2 1 0 16,-2-2 0-16,-2 0 0 0,-12-5 0 0,10 8 0 0,-10-8 0 0,0 0 0 15,0 0 224-15,0 0-32 0,0 0 0 0,-4 14 0 16,-3-2 32-16,-5 0 0 0,-5 0 0 0,-3-2 0 15,-4-3-224-15,-3 2 176 0,3-1-176 0,-4-2 160 16,-3-1-160-16,-2 0 128 0,2 1-128 0,13-4 128 16,-3 2-128-16,0 1 0 0,2 1 0 0,-1-1 0 15,2 0 0-15,-2 0 0 0,3 2 0 0,-9 3 0 16,8-2 0-16,6 0 0 0,3-2 0 0,9-6 0 16,0 0 0-16,0 0 0 0,4 12-160 0,3-3 160 15,-7-9-144-15,13 9 144 0,2-1-128 0,0-1 128 0,-2-1-192 16,5 2 64-16,3-1 0 0,-10-3 0 0,1-2 128 15,1 2 0-15,0 0 0 0,0 1 0 0,0-1 0 16,-1 1 0-16,0-1 0 0,7 1 0 0,-4 1 0 0,-5-1 0 16,-10-5 0-16,0 0 0 0,0 0 0 0,0 0 176 15,0 0-48-15,0 0 0 0,0 0 96 0,-6 9 16 16,-5-1 0-16,-2-2 0 0,-2 1-240 0,4-3 0 16,-2 1 0-16,-5 1 0 0,-6 1 0 0,0 1 0 15,-3 2 0-15,0-1 0 0,-3 0 0 0,-22 6 0 16,10-5 0-16,7-1 0 0,4 1 0 0,6-4 0 15,4-2 0-15,4 1 0 0,4 0 128 0,4 1-128 16,9-6 0-16,0 0 0 0,0 0 0 0,0 0 0 16,0 0 0-16,0 0 0 0,13 6 0 0,0 1-240 15,0-1 80-15,1 1 16 0,2-2 144 0,1 1 0 0,0 1 0 16,0-1-128-16,-1 0 128 0,2 1 0 0,0 4 0 0,-2-2 0 16,-2-1 0-16,0 0 0 0,1-2 0 0,-5 2 0 15,-3 1 0-15,-7-9 0 0,9 9 0 0,-3 0 0 16,-6-9 128-16,3 12 48 0,-3-12 16 0,-1 12 0 15,-1-2 112-15,-2 1 16 0,-2-3 16 0,1 1 0 16,1 0-112-16,-3-1-32 0,-2-2 0 0,1 2 0 16,1 1-32-16,-3 0-16 0,1 2 0 0,-1-1 0 15,-1 2-144-15,1 0 0 0,-2-2 144 0,1 2-144 16,-3 1 0-16,3 1 0 0,0-1 0 0,0 0 0 16,-2 0 0-16,1-2 0 0,1-1 0 0,2-2 0 15,0-2 0-15,9-6 144 0,0 0-144 0,-5 7 0 16,5-7 192-16,0 0-192 0,0 0 192 0,0 0-192 15,0 0 144-15,6 6-144 0,-6-6 0 0,11 7 144 0,-1-4-144 16,-10-3 0-16,12 3-192 0,-2 0 192 0,-10-3-352 0,11 4 48 16,-11-4 16-16,0 0 0 15,0 0-1264-15,0 0-256 0,0 9-48 0</inkml:trace>
  <inkml:trace contextRef="#ctx0" brushRef="#br0" timeOffset="158840.422">27823 16033 4479 0,'20'-17'192'0,"-4"5"64"0</inkml:trace>
  <inkml:trace contextRef="#ctx0" brushRef="#br0" timeOffset="159745.222">27984 15904 2751 0,'0'0'256'0,"0"0"-256"0,0 0 0 0,0 0 0 16,0 0 4608-16,0 0 896 0,0 0 160 0,0 0 32 15,0 0-3008-15,-6-3-624 0,6 3-112 0,-8-4-32 0,0-1-608 16,3 1-128-16,5 4-32 0,-4-6 0 0,4 6-160 0,-5-7-32 16,0 1-16-16,-1-1 0 0,6 7-16 0,-9-4 0 15,-1 3 0-15,-5 1 0 0,-3 1-512 0,-4 4-96 16,-5 2-32-16,-7 2 0 0,-5 0-288 0,-6 4 0 16,-2 0 0-16,0 2 0 0,3-1 0 0,2-1 0 15,3-1 0-15,3-2 0 0,2 1 224 0,3-1 32 16,2-1 16-16,3-1 0 0,4-2-80 0,3 0-32 15,5-1 0-15,4-1 0 0,10-4-160 0,0 0 0 16,0 0 144-16,0 0-144 0,0 0 128 0,11 9-128 16,2-3 160-16,6 0-160 0,4-4 192 0,3 1-48 15,2-1-16-15,0 2 0 0,4-2-128 0,3-2 128 16,4 0-128-16,1 1 128 0,3 0 0 0,3 1-128 16,2-1 192-16,-1 1-64 0,-4 0 64 0,-4 0 0 0,-4 0 0 15,-2-2 0-15,-4 0-48 0,-3 1 0 0,-3 0 0 0,-3 3 0 16,-5-1-16-16,-3 1 0 0,-12-4 0 0,0 0 0 15,0 0 0-15,0 0-128 0,-1 10 192 0,-7-1-64 16,-6-1 32-16,-6 1 0 0,-5 0 0 0,-6 1 0 16,-8-1-160-16,-5 0 0 0,-5 0 0 0,0-1 128 15,-3 0-128-15,4-2 0 0,3-1 0 0,6 2 0 16,3-1 0-16,4 0 0 0,5-3 128 0,3 1-128 16,5 0 0-16,3 0 0 0,5 0 0 0,11-4 0 15,0 0 0-15,0 0 0 0,0 0 0 0,0 0 0 16,0 0 0-16,13 4 0 0,2-1 0 0,3-2-176 15,3-1 176-15,4 0 0 0,4 0 0 0,1-1 0 16,0-2 0-16,4 2 0 0,3-1 0 0,1 1 128 16,-3 0-128-16,-1 1 0 0,-1-2 128 0,-4 1-128 0,-5 0 160 0,-3 1-32 15,-2 0-128-15,-4 0 192 0,-2 0 32 16,-13 0 0-16,0 0 0 0,0 0 0 0,0 0-80 0,0 0-16 16,0 0 0-16,-12 9 0 0,-6 0-128 0,-7 2 0 15,-6-1 0-15,-7 2 0 0,-6-1 0 0,-2 1 0 16,-1-1 0-16,2-1 0 0,0 2 0 0,5-2 0 15,4 2 0-15,2-3 0 0,2-4 0 0,5-1 0 16,2-1 0-16,6 1 0 0,4 0 0 0,5 0 0 16,10-4 0-16,0 0 0 0,0 0-128 0,0 0 128 15,0 0 0-15,14 6 0 0,5-1 0 0,1-1-176 16,3 0 176-16,3-1-128 0,2-1 128 0,6 1 0 16,1-2 0-16,4 2 0 0,3-1 0 0,3 2 0 0,1-1 0 15,-1 1 0-15,-5 0 0 0,-2 0 0 0,-1 0 0 0,-6-1 0 16,-5 0 0-16,-3 0 0 0,-2-2 0 0,-1 2 0 15,-5-2 0-15,1 2 128 0,-2-1-128 16,-1 1 128-16,-2-1-128 0,-11-2 192 0,10 6-64 0,-10-6 0 16,0 0-128-16,4 11 0 0,-4 0 0 0,-4 0 0 15,-5 2 0-15,-4 2 0 0,-5 0 0 0,-4 1 0 16,-3-2-128-16,-5 0 128 0,-5-1-128 0,-3-2 128 16,-2 2 0-16,-3-1 0 0,-2-2 0 0,2 0 0 15,3-1 0-15,3-1 0 0,5-1 0 0,3 0 0 16,4-2 0-16,4 0 0 0,4 1 0 0,6-3 128 15,0 0-128-15,11-3 0 0,-9 1 0 0,9-1 128 16,0 0-128-16,0 0 0 0,0 0 128 0,0 0-128 16,0 0 0-16,0 0 128 0,0 0-128 0,0 0 0 15,11 0 0-15,-1 2 128 0,0-1-128 0,1-1 0 0,-11 0 0 16,12 1 0-16,-2 2 0 0,0-1 0 16,1 1-528-16,2 1-176 0,1 0-48 0,1 0-20944 15</inkml:trace>
  <inkml:trace contextRef="#ctx0" brushRef="#br0" timeOffset="162816.087">28731 13315 3679 0,'0'0'160'0,"0"0"32"0,-9-2-192 0,0 2 0 0,0 0 0 0,9 0 0 16,0 0 4992-16,-8-2 944 0,8 2 192 0,0 0 32 15,0 0-4672-15,-8-4-928 0,8 4-192 0,0 0-48 16,0 0-320-16,0 0 0 0,0 0 0 0,3-9-192 16,-2-2 416-16,-1 11 80 0,0 0 16 0,0 0 0 15,0 0 704-15,0 0 160 0,0 0 32 0,0 0 0 16,0 0 0-16,0 0 16 0,0 0 0 0,0 0 0 16,0 0-368-16,0 0-80 0,0 0-16 0,0 0 0 0,0 0-336 15,-1 11-80-15,1-11-16 0,-1 9 0 0,1-9-48 0,0 0-16 16,-2 12 0-16,1-2 0 0,1-10 64 0,-3 12 16 15,-1-3 0-15,-1-1 0 0,-1-1-48 0,-1 1-16 16,-1 1 0-16,-3-1 0 0,-4 0-48 0,0 0-16 16,-2 0 0-16,-2 1 0 0,0-1-32 0,-1-1-16 15,1 3 0-15,1-3 0 0,1 0 16 0,1-2 0 16,3 0 0-16,3-1 0 0,10-4-192 0,0 0 0 16,0 0 144-16,-6 8-144 0,6-8 0 0,0 0 0 15,0 0 0-15,0 0-192 0,4 9 192 0,-4-9 0 16,0 0 0-16,11 7-128 0,-1-1 0 0,0-2 0 15,2 0 0-15,-1-1 0 0,-1-3 128 0,1 2 0 16,0 0 0-16,1-1 0 0,1-1 0 0,1 1 0 16,1 1 0-16,-1-2 0 0,0 0 0 0,1 0 144 0,-1 0-144 15,-1 0 0-15,0 1 176 0,-1-1-176 0,-12 0 160 0,10-1-160 16,-10 1 0-16,0 0 0 0,0 0 0 0,0 0 0 16,0 0 0-16,0 0 128 0,0 0-128 0,0 0 144 15,-10 1-16-15,-3 1 0 0,-3 1 0 0,-3 0 0 16,-5 1-128-16,-2-2 0 0,-3 2 0 0,-2 0 128 15,-5 0-128-15,-3-1 0 0,-3-1 0 0,1 1 0 16,4-1 0-16,1 1 0 0,4 0 128 0,2-1-128 16,2-1 0-16,5 1 0 0,6-2 144 0,4 1-144 15,1 0 0-15,12-1 0 0,0 0 0 0,0 0 128 16,0 0-128-16,0 0 0 0,0 0 0 0,12 3 0 16,2 1 0-16,5 0 0 0,0 0 0 0,3 1 0 0,0-1 128 15,6 1-128-15,3 2 128 0,2-1-128 0,-1 2 0 0,2 0 128 16,0-2-128-16,0 1 0 0,-1-2 0 0,-1 0 0 15,-1 0 0-15,2 1 128 0,0-2-128 0,-1-2 0 16,-3 2 128-16,-2 1-128 0,-1-1 0 0,-2 0 144 16,-3 0-144-16,-3 0 0 0,-5 0 144 0,-1-2-144 15,-2 0 0-15,-10-2 144 0,0 0-144 0,0 0 160 16,0 0-160-16,0 0 160 0,0 0-160 0,-6 8 160 16,-4 1-160-16,-3 1 160 0,-5 2-32 0,-4-2-128 15,-4 1 192-15,-3 0-64 0,-1 2-128 0,-1 1 192 16,-2-1-192-16,2 1 192 0,2-2-192 0,1-2 0 15,-1-3 144-15,3-1-144 0,1 1 0 0,2-1 0 16,1-2 0-16,5 1 0 0,4-2 0 0,2-1 0 16,11-2 0-16,-9 3 128 0,9-3-128 0,0 0 0 0,0 0 0 0,0 0 0 15,0 0 0-15,8 5 0 0,4-2 0 0,3 0 0 16,5-2 0-16,2-1 0 0,3-1 0 0,1 1 0 16,1-2 0-16,1 1 0 0,-1-3 0 0,0 1 0 15,2 2 0-15,-4-2 0 0,-4 1 0 0,-2-1 0 16,-2 1 0-16,-2-1 0 0,-4-1 0 0,-11 4 0 15,11-1 0-15,-11 1 0 0,0 0 0 0,0 0 0 16,0 0 0-16,0 0 176 0,-7-5-48 0,-2 2 0 16,-4 3 64-16,0 0 16 0,0 0 0 0,-1 1 0 15,-3 2-80-15,0 0 0 0,0-1-128 0,1 1 192 16,0-1-48-16,2 2-16 0,0 0 0 0,2 0 0 16,2 0-128-16,0 0 128 0,1 0-128 0,9-4 128 15,0 0-128-15,0 0 0 0,0 0 0 0,0 0 0 0,-4 9 0 16,4-9 0-16,0 0 0 0,7 10 0 0,1-2 0 15,2-1 0-15,1-2 0 0,0 1 0 0,2 1-192 0,3-2 192 16,4 0-192-16,0 2 192 16,3-1-1312-16,3 4-144 0,1-1-16 0,2 1-19888 15</inkml:trace>
  <inkml:trace contextRef="#ctx0" brushRef="#br0" timeOffset="164549.438">24307 13373 29599 0,'0'0'1312'0,"0"0"272"0,0 0-1264 16,0 0-320-16,0 0 0 0,0 0 0 0,0 0 160 0,0 0-32 15,-7-4 0-15,7 4 0 0,-3-9-128 0,3 9 0 16,3-10 144-16,1 2-144 0,1 1 432 0,4 1 16 16,3-3 0-16,0 2 0 0,-2 2 320 0,3 0 80 15,2-3 16-15,-2 2 0 0,-4 0-288 0,0 1-48 16,1 1-16-16,-1 0 0 0,-9 4-112 0,0 0-16 15,0 0-16-15,0 0 0 0,9-4 16 0,-9 4 16 16,0 0 0-16,0 0 0 0,0 0-64 0,0 0-16 16,-10 12 0-16,1-1 0 0,0-4-80 0,-2 2-32 15,-2-1 0-15,0 0 0 0,0-1 80 0,2-1 16 16,-1 1 0-16,0-1 0 0,-1-2 144 0,1 0 48 16,-1-1 0-16,2-1 0 0,-1 0-48 0,0 0-16 0,0 2 0 0,-1-1 0 15,0-3-176-15,0 0-48 0,-1 0 0 0,3 1 0 16,1-1-208-16,1 1 0 0,-2-1 0 0,11 0 0 15,0 0 0-15,0 0 0 0,0 0 0 0,0 0 0 16,0 0 0-16,0 0 0 0,0 0 0 0,0 0 0 16,0 0 0-16,13-1 0 0,1 1 0 0,-1 0-160 15,1 0 160-15,-1 0 0 0,0 1 0 0,-1-1 0 16,-2-1 0-16,1 1 0 0,-1 3 0 0,-10-3 0 16,10-2 0-16,-10 2 0 0,0 0 0 0,12 0 0 15,-1-1 0-15,-11 1 0 0,0 0 160 0,10-1-160 16,-10 1 160-16,0 0-160 0,10-3 160 0,-10 3-160 15,10-5 128-15,-1 2-128 0,-9 3 0 0,0 0 144 0,9-2-144 16,-9 2 0-16,0 0 144 0,0 0-144 0,0 0 0 0,0 0 0 16,4 10 0-16,-6-1 0 0,-3-1 0 0,-3 0 128 15,1 0-128-15,-5-1 0 0,-4 1 144 0,-1 0-144 16,-2 1 192-16,-1 2-192 0,-1-3 304 0,0-1-48 16,-2 2-16-16,2-2 0 0,0-3 16 0,4 0 0 15,4-2 0-15,3 1 0 0,1 0-96 0,9-3-16 16,0 0 0-16,0 0 0 0,0 0-144 0,0 0 0 15,0 0 0-15,0 0 0 0,14 2 0 0,2 2 0 16,-1 0 0-16,4-1 0 0,-1-3 0 0,3 1 0 16,0 0 0-16,-1 2 0 0,3-2 0 0,-1 0 0 15,1-2 0-15,1 1 0 0,2 1 0 0,-3-1 0 16,-1 0 0-16,-1 2 0 0,-3-1 0 0,1 2 0 0,-4-2 0 0,-2 2 0 16,-13-3 0-16,11 2 0 0,-11-2 0 0,0 0 0 15,0 0 0-15,0 0 0 0,0 0 0 0,0 0 128 16,0 0 64-16,0 0 16 0,0 0 0 0,-7 7 0 15,-3-2-48-15,1-1-16 0,9-4 0 0,-11 4 0 16,2 0-144-16,-1 0 0 0,-1 0 144 0,0 1-144 16,-2 1 0-16,0 1 128 0,0-2-128 0,-1 0 0 15,1 0 0-15,0 1 128 0,-1 0-128 0,1-1 0 16,1 1 0-16,2-1 128 0,2-1-128 0,8-4 0 16,-6 9 0-16,6-9 0 0,0 0 0 0,0 0 128 15,0 0-128-15,0 0 0 0,0 0 0 0,10 8 0 16,2-2 0-16,1-1 0 0,1-3 0 0,3 0-128 15,1 0 128-15,4-1 0 0,3 0 0 0,-1-1 0 16,-3-1 0-16,-2 0 0 0,-1-1 0 0,-1 2 0 0,-1 0 0 0,-3-1 0 16,-3-2 0-16,-10 3 0 0,0 0 0 0,0 0 0 15,0 0 0-15,0 0 0 0,0 0 0 0,0 0 192 16,0 0-64-16,0 0 0 0,-9-1 64 0,-1-2 32 16,-1 1 0-16,1-2 0 0,0 0-80 0,10 4-16 15,-10-6 0-15,10 6 0 0,-6-7-128 0,6 7 0 16,-1-10 144-16,1 10-144 0,0 0 0 0,4-10 0 15,-4 10 0-15,6-7 0 0,3 0 0 0,-9 7 0 16,11-3 0-16,-11 3 0 0,0 0 0 0,9-2 0 16,-9 2 0-16,0 0 0 0,0 0 0 0,0 0 0 15,0 0 0-15,0 0 0 0,0 0 0 0,0 0 0 16,0 0 0-16,0 0 0 0,0 0 0 0,0 0 0 16,0 0 0-16,0 0 0 0,-9-1 0 0,9 1 0 15,-10 0 0-15,10 0 0 0,-9-2 0 0,9 2 0 0,0 0 0 0,0 0 0 16,0 0 0-16,0 0 0 0,0 0 0 15,0 0-128 1,0 0-944-16,0 0-176 0,0 0-32 0,11 11-21248 0</inkml:trace>
  <inkml:trace contextRef="#ctx0" brushRef="#br0" timeOffset="188430.389">4291 12279 13823 0,'0'0'608'0,"0"0"128"16,0 0-592-16,10-6-144 0,-1 2 0 0,-9 4 0 0,9-5 2848 0,-9 5 544 16,0 0 96-16,0 0 32 0,8-5-2544 0,-8 5-496 15,0 0-96-15,0 0-32 0,0 0-176 0,0 0-48 16,0 0 0-16,-10 2 0 0,2 2-128 0,8-4 0 15,-7 11 0-15,-2-1 0 0,-1-2 256 0,2 2-48 16,1 1 0-16,2-1 0 0,-1-1 496 0,-1 0 80 16,1-1 32-16,2 1 0 0,4-9 160 0,-4 11 48 15,1-2 0-15,3-9 0 0,0 0-96 0,-1 10-16 16,1-10 0-16,0 11 0 0,0-11-400 0,0 0-64 16,0 0-32-16,4 10 0 0,-4-10-144 0,5 11-16 0,0-2-16 0,2-1 0 15,-7-8 0-15,10 9 0 16,1 0 0-16,0-1 0 0,1-2-16 0,4 1 0 0,2-2 0 15,3 0 0-15,1-2 80 0,7-2 16 0,6-1 0 0,5-1 0 16,6-1 160-16,3-2 32 0,4-1 16 0,0 0 0 16,-1 0-192-16,2-2-32 0,2-1-16 0,4 2 0 15,2-2-32-15,3 2-16 0,1 0 0 0,-4 1 0 16,-3 0-48-16,-4 0-16 0,-6-2 0 0,-1 2 0 16,-1 0-176-16,0 0 0 0,-1-1 0 0,0 2 0 15,-2 1 0-15,-2-1 0 0,-5 0 0 0,-3 2 0 16,-5 1 0-16,-4 0 0 0,-3 1 0 0,-4 1 0 15,-4 2-880-15,-2-1-208 16,-12-2-32-16,0 0-16 0,0 0-2512 0,0 0-512 16</inkml:trace>
  <inkml:trace contextRef="#ctx0" brushRef="#br0" timeOffset="189437.194">8138 12409 21359 0,'0'0'944'0,"0"0"208"0,0 0-928 0,-8-3-224 0,8 3 0 0,-9-1 0 0,9 1 1248 16,-7-4 208-16,7 4 32 0,0 0 16 0,-7-4-272 0,0 0-48 15,0 0-16-15,7 4 0 0,0 0-144 0,-5-7-48 16,0 1 0-16,5 6 0 0,0 0-144 0,0 0-16 15,0 0-16-15,0 0 0 0,0-8 16 0,0 8 0 16,5-8 0-16,-5 8 0 0,12-5-64 0,2 0-16 16,3 1 0-16,5 0 0 0,5 0-96 0,1 2-32 15,5-1 0-15,3 0 0 0,5 1-48 0,2 2-16 16,2 1 0-16,2 2 0 0,0-1-128 0,1 1-32 16,1-3 0-16,3 2 0 0,4 2-208 0,0 2-48 15,0 0-128-15,1 1 192 0,2-1-192 0,-4 2 0 16,-4 0 128-16,-2 0-128 0,-1-1 0 0,2 1 0 15,-4-3 0-15,1 2 0 0,-1 1-320 0,0 1-48 16,-2-3-16-16,-3 1 0 16,-2-1-2112-16,-4 0-448 0,-2-1-64 0,-5-1-15104 0</inkml:trace>
  <inkml:trace contextRef="#ctx0" brushRef="#br0" timeOffset="190107.112">12169 12435 11967 0,'-13'-6'1072'0,"5"4"-864"0,-1-3-208 0,2-1 0 16,1 1 3200-16,6 5 608 0,-5-6 112 0,5 6 32 16,-6-7-2656-16,6 7-528 0,0 0-96 0,-2-6-32 15,2 6 192-15,0 0 48 0,0 0 0 0,0 0 0 0,0 0 560 0,9-4 112 16,3 1 32-16,3 3 0 0,5 3-240 15,3 1-64-15,3-1 0 0,7 3 0 0,4-2-48 0,6-2-16 16,6 0 0-16,11-2 0 0,9-2-128 0,4 0-16 16,1-4-16-16,1 1 0 0,-2-1-368 0,2-3-80 15,5-4-16-15,-3-2 0 0,-3 2-592 0,-1 0 0 16,-1-1 0-16,-2-3 0 16,-2-5-2592-16,1-2-480 0,3-2-112 0</inkml:trace>
  <inkml:trace contextRef="#ctx0" brushRef="#br0" timeOffset="195355.927">25572 2833 12895 0,'0'0'1152'0,"0"0"-928"16,-9-5-224-16,3-1 0 0,1 0 3856 0,5 6 736 16,0 0 144-16,-2-9 16 0,2 9-2368 0,3-9-464 15,2-1-112-15,-5 10-16 0,8-6-544 0,2-1-112 16,-1 1-32-16,2 1 0 0,-1 1-272 0,1 0-48 15,-1-1-16-15,2 1 0 0,0-2-384 0,1 4-96 0,0 1-16 16,0 2 0-16,-2 3-80 0,3 1 0 0,-1 2-16 0,0-1 0 16,0 2 16-16,0 0 0 0,-2 2 0 15,4 3 0-15,0 1 0 0,1 3 16 0,-2 0 0 0,2 4 0 16,-2 1 0-16,2 2 0 0,0 1 0 0,2 1 0 16,-2 1-64-16,-1 0-16 0,1 1 0 0,-1 2 0 15,-1 1-128-15,1-2 160 0,3-4-160 0,-3 1 160 16,-6 1-160-16,3 0 0 0,2-2 144 0,-1-1-144 15,-3-5 0-15,2 2 128 0,-1-1-128 0,0-2 0 16,0-4 0-16,-1-1 0 0,1-1 0 0,-2 0 0 16,0-1 0-16,0-3-256 0,-9-8 64 0,9 8 0 15,-1 0-416-15,0-3-96 16,-8-5 0-16,10 0-16 0,-10 0-1776 0,9-4-336 0,-2-2-80 16,-2-5-14080-16</inkml:trace>
  <inkml:trace contextRef="#ctx0" brushRef="#br0" timeOffset="195739.343">26518 2738 31327 0,'0'0'1392'0,"-7"6"272"16,7-6-1328-16,-9 7-336 0,1-1 0 0,8-6 0 0,-6 11 736 0,0-1 80 0,1-1 16 15,1 2 0-15,-1-1 112 0,0 3 16 0,-2 0 16 0,0 3 0 16,-3 3-480-16,0 3-112 0,0 2 0 0,-2 2-16 16,1 3 80-16,-2 2 0 0,0 2 16 0,0 4 0 15,0 6 48-15,-2 3 0 0,-2 1 0 0,-2 1 0 16,1 0-96-16,-1 1-16 0,-2-1 0 0,0 1 0 15,0-2-48-15,0 3-16 0,-1 1 0 0,0 0 0 16,1-2-192-16,0 1-144 0,2-3 192 0,0-3-192 16,1-2 0-16,2-2 0 0,2-3 0 0,0-4 0 15,1-1-160-15,2-2-32 0,1-2-16 16,1 1 0-16,0-2-1440 0,-1 0-272 16,3-4-64-16,0-3-16 0,2-4-1904 0,0-5-384 0</inkml:trace>
  <inkml:trace contextRef="#ctx0" brushRef="#br0" timeOffset="196546.233">26828 2124 17791 0,'0'0'784'0,"-5"-10"176"0,-1 0-768 0,3 1-192 0,-1 0 0 0,1 2 0 16,3 7 768-16,0 0 112 0,1-9 16 0,-1 9 16 15,6-9 224-15,-6 9 32 0,6-7 16 0,1 1 0 16,-1-3 0-16,2 2 0 0,0 1 0 0,0 1 0 16,-1 1-224-16,1 0-64 0,0-2 0 0,-8 6 0 0,12-3-384 15,-2-1-96-15,1 0-16 0,-1-1 0 0,1-1-272 0,-1 2-128 16,0 2 128-16,1-1-128 0,-1 1 0 0,2-1 0 15,-2 0 0-15,2 1 0 0,1 0 160 0,1 2-160 16,1 0 192-16,-1 0-192 0,1 0 480 0,-1 2-16 16,0-1 0-16,-2 2 0 0,0 2-128 0,-12-5-16 15,0 0-16-15,7 6 0 0,-7-6-48 0,0 0 0 16,0 0 0-16,4 12 0 0,-2-1 128 0,-5 0 0 16,-3 1 16-16,-5-2 0 0,-2 0-144 0,-1-3-48 15,-3 1 0-15,1 3 0 0,1 0-208 0,0 0 0 16,1-3 0-16,1-2 0 0,1-1 0 0,2 1 0 15,-1-2 0-15,3-1 0 0,8-3 0 0,0 0-128 16,0 0 128-16,0 0-208 0,0 0-144 0,0 0-32 16,0 0 0-16,0 0 0 0,0 0 112 0,0 0 16 0,0 0 0 0,12 4 0 15,-12-4 256-15,14 3 0 0,0 0-128 0,-1-1 128 16,-2-1 0-16,2 2 0 0,0 1 0 0,3 2 0 16,1 1 0-16,-4 2 0 0,-6 2 0 0,0-2 0 15,2 0 0-15,-2 0 0 0,-6 3 0 0,2 1 0 16,1 0 0-16,-2 2 0 0,-3 1 0 0,1-2 0 15,3-2 0-15,-1 0 0 0,-3-2 0 0,2 2 0 16,2 0 0-16,0-1 0 0,-5 0 0 0,2-2 0 16,0-9 0-16,0 0 0 0,3 10 0 0,-3 0 0 15,0-10 304-15,-3 10-48 0,3-2 0 0,0-8 0 16,0 0 80-16,-5 9 16 0,-4 0 0 0,-2-2 0 16,0-1-16-16,-2 1 0 0,-3-1 0 0,2-2 0 15,-1 0-112-15,0-1-32 0,-1 1 0 0,-1-2 0 16,1-1-192-16,0 1 0 0,-3-1 128 0,2-1-128 0,2-1-272 15,0-2-112-15,1-1 0 0,1-1-16 16,0-2-2864-16,1 2-576 0</inkml:trace>
  <inkml:trace contextRef="#ctx0" brushRef="#br0" timeOffset="198328.225">27667 1298 4607 0,'0'0'400'0,"3"-8"-400"0,-3 8 0 0,3-9 0 15,-3 9 3232-15,1-10 560 0,2-1 112 0,-2 4 32 16,-1 7-1904-16,0 0-384 0,0-10-80 0,0 10-16 16,0 0-304-16,5-9-64 0,-1 2-16 0,1-1 0 15,2-1-176-15,-2 1-32 0,0 1-16 0,2-2 0 16,-1-1-176-16,3 1-16 0,2 1-16 0,2-1 0 16,1-4-288-16,2 1-64 0,-1 1-16 0,4 1 0 15,-1 0-192-15,2-2-48 0,0 1 0 0,1-2 0 16,-1 0-128-16,-1 0 192 0,1 0-192 0,-2 4 192 15,0 4-192-15,-1 1 128 0,-2 1-128 0,-2 5 128 16,-2 2-128-16,0 5 0 0,-2 2 0 0,-1 5 0 0,-3 2 0 16,-1 6 0-16,-1 1 0 0,-2 1 0 0,-1-2 0 15,-1 4 0-15,1 1 0 0,-2-1 0 0,1 0 0 0,0-2 128 16,-1-2-128-16,0 1 128 0,-1-3-128 0,-1 2 160 16,0 1-160-16,0-2 160 0,-2-1 0 0,-1-2 0 15,0-5 0-15,-3 2 0 0,1 2-32 0,-1-4 0 16,-2-2 0-16,-2 2 0 0,-2 0-128 0,-2-2 0 15,-3-2 0-15,-2-5 0 0,-3-2-304 0,-6-1-32 16,-2-2-16-16,0-1 0 16,2-3-64-16,-1 1-16 0,-1-1 0 0,3-2 0 15,1-4 432-15,4 0 0 0,3 1 0 0,2-1-128 0,2-5 128 0,5 4 0 16,2 5 0-16,3 0 128 0,3 0 0 0,6 5 0 16,-2-8 0-16,2 8 0 0,0 0 192 0,12-7 64 0,2 2 0 0,5 4 0 15,3 3 80-15,7 1 32 0,6 0 0 16,4-1 0-16,1 1 192 0,2 1 32 0,0 0 16 0,-2-2 0 15,-2 0-176-15,-3 2-48 0,-2 3 0 0,-3 3 0 16,-2-1-336-16,0 0-176 0,-1 0 160 0,-1 1-160 31,0 5-704-31,-2-1-224 0,-1 2-48 0,-2 3-11520 0,-1 5-2304 0</inkml:trace>
  <inkml:trace contextRef="#ctx0" brushRef="#br0" timeOffset="-211013.788">26781 1878 911 0,'0'0'0'0,"0"0"0"0,0 0 0 16,0 0 0-16,0 0 2656 0,0 0 448 0,0 0 96 0,0 0 0 15,0 0-1424-15,0 0-304 0,0 0-48 0,0 0-16 16,-8-1-384-16,8 1-96 0,0 0-16 0,0 0 0 16,0 0 176-16,0 0 48 0,0 0 0 0,0 0 0 15,-9-1-272-15,9 1-48 0,0 0-16 0,0 0 0 16,0 0-160-16,0 0-48 0,0 0 0 0,0 0 0 15,0 0 32-15,-9 0 0 0,-2 1 0 0,2 2 0 16,9-3 80-16,-10 4 0 0,-1 0 16 0,2 1 0 16,0 0-32-16,0 0-16 0,0 2 0 0,-1-1 0 15,-2-1-192-15,0 2-32 0,2-1-16 0,-1 2 0 16,1 1-80-16,-1 2-16 0,0-1 0 0,0 2 0 16,1 1-144-16,-1 1-48 0,0 2 0 0,0 2 0 15,1 1-144-15,-1-1 160 0,0 0-160 0,0 3 160 0,3 1-160 0,1 3 0 16,0 1 0-16,2-1 128 0,1-4-128 15,3 1 0-15,2 0 0 0,0-1 0 0,2 0 0 0,2-1 0 16,2 3 0-16,0-3 0 0,1 1 0 0,3 0 0 16,-1 1 0-16,0 1 0 0,1-4 0 0,2-1-192 15,1-3 64-15,2-1 128 16,-2-1-704-16,3-1 0 0,3-2-16 0,-1-3 0 16,0-5-2272-16,0-3-448 0</inkml:trace>
  <inkml:trace contextRef="#ctx0" brushRef="#br0" timeOffset="-210389.121">27368 1971 19055 0,'0'0'832'0,"0"0"192"0,0 0-816 0,0 0-208 0,-9 4 0 0,9-4 0 0,-8 4 1376 0,8-4 224 16,-9 5 64-16,9-5 0 0,-8 8-352 0,8-8-64 15,-4 9-16-15,4-9 0 0,-3 10-304 0,3-10-64 16,-1 12-16-16,1-12 0 0,5 9-240 0,-5-9-48 16,7 9-16-16,-7-9 0 0,7 12-64 0,1-1-16 0,-1-2 0 0,-1 0 0 15,1 0-80-15,-1 1-32 0,0-1 0 0,0 3 0 16,2 1-96-16,-2 2-32 0,1 0 0 0,1 3 0 16,-2-1-16-16,1 2 0 0,-2-1 0 0,0 0 0 15,0-1 16-15,-2 0 0 0,1-1 0 0,-3 1 0 16,1-2 0-16,-1 4 0 0,0-4 0 0,-1 1 0 15,-1-2-224-15,0 2 176 0,-2 1-176 0,0-2 160 16,-1-2-160-16,1 1 0 0,-3-1 144 0,0 0-144 16,-2 1 144-16,-1-1-144 0,0 0 192 0,-2 3-192 15,0 1 0-15,-1 1 0 0,-1 1 0 0,-3 1-192 16,-2-2-1104 0,1 0-224-16,-3-2-32 0,2-4-15136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29:43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17296 11548 28559 0,'0'0'1264'0,"0"0"272"0,-9-4-1232 0,9 4-304 0,0 0 0 0,0 0 0 16,0 0 3024-16,0 0 560 0,0 0 96 0,0 0 32 16,0 0-3008-16,0 0-704 0,0 0 0 0,0 0 0 15,11 5 0-15,-11-5 0 0,10 10 0 0,-2-4 0 16,-8-6 128-16,9 12 48 0,-1-1 16 0,-3 3 0 16,-2-1 192-16,-1 1 32 0,1 2 16 0,0 3 0 15,-2 2-32-15,1 1 0 0,1 0 0 0,2 0 0 16,-1 2-112-16,0 1-32 0,0-3 0 0,3 0 0 0,3 0-48 15,-1 2-16-15,-1-3 0 0,1-2 0 0,4 1-192 16,-1-2 128-16,0-2-128 0,1-3 0 0,2-2 128 0,5-3-128 16,-2-3 0-16,-1-1 144 0,-3-1-144 0,1-4 0 15,-2-5-160-15,-2 0 160 16,-3-2-544-16,0-1-16 0,0-2 0 0,-2 0 0 16,0-4-1088-16,-5 0-208 0,-2-4-64 0,1 0 0 15,0-2-1568-15,-2 0-320 0,0 0-64 0</inkml:trace>
  <inkml:trace contextRef="#ctx0" brushRef="#br0" timeOffset="420.337">17995 11277 28223 0,'0'0'1248'0,"0"0"256"0,0 0-1200 16,0 0-304-16,-8 4 0 0,8-4 0 0,-6 6 672 0,-1 1 80 0,0-2 16 0,0 2 0 15,0 0-624-15,0 3-144 0,-2-1 0 0,-1 1 0 16,3 1 0-16,0 0 0 0,1 2 144 0,-1 2-144 15,-1-1 416-15,-1 2 16 0,-1 2 0 0,-1 1 0 0,-1 0 288 16,-1 2 64-16,0 3 16 0,-4 2 0 0,1 2-32 0,-3 0-16 16,0 0 0-16,-1-1 0 0,-2 1-304 0,0-1-48 15,-2 0-16-15,1-1 0 0,-1-1-208 0,2 0-48 16,4-3-128-16,0-1 192 0,0-3-192 0,3-2 144 16,5 0-144-16,2-5 128 0,1-2-128 0,3-1 0 15,3 0 0-15,1-8 128 0,-5 7-304 0,5-7-64 16,0 0-16-16,0 0 0 15,0 0-544-15,0 0-112 0,0 0-32 0,10 1 0 16,-10-1-2208-16,11-1-448 0,-11 1-96 0</inkml:trace>
  <inkml:trace contextRef="#ctx0" brushRef="#br0" timeOffset="761.89">17561 11810 39215 0,'0'0'1728'0,"0"0"384"0,-5 8-1696 0,5-8-416 0,-7 9 0 0,6 2 0 16,4-1 272-16,-1 0-16 0,2 1-16 0,1 1 0 15,2 2-240-15,-1 0 0 0,1 2 0 0,1-1 0 16,-2 2 0-16,1 2 0 0,1-1 0 0,-2 0 0 15,1 2 0-15,-2 1 144 0,-1-1-16 0,0 3 0 16,0 1 112-16,-3 1 16 0,-1 0 0 0,-1 0 0 0,-3-2 208 0,0 2 48 16,0 0 16-16,-1-2 0 0,-1 1-224 0,1-3-48 15,0-1-16-15,0-1 0 0,1-4-96 0,1 0-16 16,3-2 0-16,0-2 0 0,0-11-368 0,3 8-80 16,-3-8 0-16,0 0-16 15,0 0-1648-15,13 2-320 0,0-5-64 0,-1-2-14528 0</inkml:trace>
  <inkml:trace contextRef="#ctx0" brushRef="#br0" timeOffset="1087.477">17909 11826 32255 0,'0'0'2864'0,"0"0"-2288"0,0 0-576 0,0 0 0 16,0 0 2896-16,0 0 480 0,12 0 80 0,0-2 32 16,-1 0-3040-16,2 1-624 0,0-1-112 0,3 0-32 15,2-1 320-15,1 0 0 0,-4 1 0 0,1-1 0 16,0 1-144-16,2-1 144 0,1 3-208 0,0-1 80 15,-4-2 128-15,1-1-160 0,0-1 160 0,-1 0-160 16,-2 0 160-16,0 1-128 0,-1 0 128 0,-2 0-128 16,1 0-896-16,-2 0-160 0,-9 4-32 0,10-4-16 15,-10 4-1408-15,12-3-288 0,-1-2-48 0,-11 5-6576 16,0 0-1328-16</inkml:trace>
  <inkml:trace contextRef="#ctx0" brushRef="#br0" timeOffset="1394.484">17980 12028 38351 0,'0'0'1696'0,"0"0"352"0,0 0-1632 0,0 0-416 0,0 0 0 0,0 0 0 15,0 0 832-15,0 0 96 0,0 0 16 0,11 4 0 16,5-2-736-16,4 1-208 0,0-3 0 0,4-1 128 16,2-3-128-16,0 0 0 0,1-1 128 0,-2 2-128 15,0-1 128-15,-2 0-128 0,0 0 128 0,-3 0-128 16,-1 0 0-16,-2 1 0 0,-2 0 0 0,0 0 0 16,-2-1-336-16,0 1-48 0,0-3 0 0,-3 1 0 15,-2 0-1264 1,0-2-256-16,0 0-48 0,-1-1-16 0,-1-1-1424 0,-1-3-272 0</inkml:trace>
  <inkml:trace contextRef="#ctx0" brushRef="#br0" timeOffset="1703.108">18759 11240 17503 0,'0'0'1552'15,"0"0"-1232"-15,-8 0-320 0,8 0 0 0,-9 2 5952 0,1 3 1152 16,2 3 208-16,1 2 48 0,2 3-5904 0,0 2-1200 16,-2 1-256-16,1 4 0 0,0 2 0 0,1 3 0 15,-3 2 0-15,0 6-144 0,-2 1 144 0,0 2 0 16,-2 2 0-16,-2 0-128 0,0 1 320 0,1 0 64 16,-3 2 0-16,3-4 16 0,-1 0 64 0,-1-2 16 0,-1-4 0 0,1-2 0 15,2-2 128-15,2-2 32 0,1-3 0 16,3-1 0-16,4 0-208 0,1-4-48 0,1-3 0 0,2 1 0 15,1-4-256-15,1-3 0 0,1-1 0 0,2-2 0 32,3-2-1072-32,-1-3-160 0,2-4-48 0,2-1 0 15,2-2-2192-15,1-2-448 0</inkml:trace>
  <inkml:trace contextRef="#ctx0" brushRef="#br0" timeOffset="12274.496">20296 11454 6447 0,'0'0'272'0,"0"0"80"0,-5-8-352 0,5 8 0 16,-3-9 0-16,5 0 0 0,-2 9 4336 0,6-10 784 15,2 1 176-15,3 1 16 0,-1 0-4048 0,0 3-816 16,0 0-176-16,-10 5-16 0,10-4 112 0,-10 4 16 16,0 0 16-16,0 0 0 0,0 0 256 0,0 0 48 0,0 0 16 0,0 0 0 15,0 0 112-15,8 10 0 0,-8-10 16 0,4 12 0 16,-4-12-80-16,2 13-32 0,0 0 0 0,0 0 0 15,-1 0-160-15,2 1-48 0,-2 1 0 0,2 2 0 16,0 2-176-16,-2-1-32 0,3-3-16 0,1 3 0 16,0 3-176-16,2 0-128 0,-2-3 144 0,2-1-144 15,-1-1 128-15,1-2-128 0,-1-2 0 0,1-2 144 16,-2 0 32-16,1-2 0 0,2-1 0 0,-8-7 0 16,0 0 96-16,9 6 32 0,-9-6 0 0,11 3 0 15,-11-3 144-15,11-3 16 0,0-3 16 0,2-3 0 16,0-3 32-16,1-1 0 0,-1-3 0 0,3-1 0 15,1-1-208-15,1-3-48 0,-1-4 0 0,3-1 0 16,-1-1-128-16,1 0-128 0,-2-1 192 0,2 1-192 0,-2 1 128 0,0 1-128 16,0 2 0-16,-1 0 0 0,-1 2 0 15,-2 1 0-15,-2 0 0 0,0 3 0 0,-3 3 0 0,0 1 0 16,-1 0-144-16,-2 2 144 16,-6 11-608-16,6-9-32 0,-1 3-16 0,-5 6 0 15,0 0-560-15,0 0-128 0,8-6 0 0,-8 6-16 16,9-2-1216-16,-9 2-240 0,0 0-64 0,13 5-6864 15,-3 2-1392-15</inkml:trace>
  <inkml:trace contextRef="#ctx0" brushRef="#br0" timeOffset="12622.573">20502 11847 26495 0,'0'0'1168'0,"0"0"240"0,0 0-1120 0,0 0-288 0,0 0 0 0,0 0 0 16,0 0 640-16,7 9 80 0,-7-9 16 0,6 11 0 15,0-3 80-15,-6-8 16 0,3 12 0 0,-1-2 0 16,-2-10-128-16,0 12 0 0,0 0-16 0,-2 0 0 15,0-1 144-15,-1 2 48 0,-1 0 0 0,-1 2 0 16,-1 0-48-16,0 2 0 0,2 0 0 0,1 2 0 0,-1 1-320 0,0 3-64 16,1 1 0-16,2-1-16 0,-1-3-432 0,2 0 0 15,0-3 0-15,2-1 0 0,0-1 0 16,2-2-304-16,0-1 48 0,3-3 16 16,2-2-1152-16,1-3-224 0,2-4-48 0,1-3-9616 15,0-4-1920-15</inkml:trace>
  <inkml:trace contextRef="#ctx0" brushRef="#br0" timeOffset="12889.211">20906 11806 22111 0,'0'0'976'0,"0"0"208"0,-6-4-944 0,6 4-240 0,0 0 0 15,0 0 0-15,-1-9 2624 0,1 9 464 0,7-5 112 0,4 1 0 16,2-1-2304-16,0 2-480 0,0 1-96 0,3-1 0 16,1 0-64-16,-1 2-16 0,0 0 0 0,0-1 0 15,1 1 16-15,-2 0 0 0,1-2 0 0,0 1 0 16,-1-2-64-16,0 0 0 0,-1 0 0 0,0 1 0 16,-1 1-192-16,0-1-192 0,0 1 48 0,2-1 0 15,-2 2-1904 1,0-3-384-16,1-2-80 0,-1 1-11296 0</inkml:trace>
  <inkml:trace contextRef="#ctx0" brushRef="#br0" timeOffset="13207.876">20948 12010 28559 0,'0'0'1264'0,"0"0"272"0,0 0-1232 0,-8 1-304 15,8-1 0-15,0 0 0 0,0 0 2032 0,0 0 336 16,0 0 80-16,0 0 16 0,11 0-2064 0,0-1-400 16,3-2 0-16,0 0-192 0,0 1 192 0,2-2 176 15,1-1-48-15,1 1 0 0,2 0 176 0,-1 1 16 0,1 1 16 16,1 0 0-16,-1 0-160 0,0 0-48 0,0 1 0 0,-2 0 0 15,0-2-128-15,-1 2 0 0,-1-2 0 0,-2 2 0 16,0 0-304-16,2-1 64 0,-2-2 16 0,1 2 0 31,-2-2-1520-31,0 0-304 0,0-1-64 0,0 0-12736 0</inkml:trace>
  <inkml:trace contextRef="#ctx0" brushRef="#br0" timeOffset="13757.071">21811 11555 22111 0,'0'0'1968'0,"0"0"-1584"15,0-11-384-15,-1 2 0 0,0 0 2288 0,1 9 368 16,0 0 80-16,3-9 16 0,-3 9-1424 0,0-9-288 16,0 9-48-16,-1-8-16 0,1 8-320 0,0 0-64 15,-6-5-16-15,6 5 0 0,0 0-208 0,0 0-48 16,-13 2-16-16,1 5 0 0,0 2-16 0,0 4 0 16,-1 4 0-16,-4 2 0 0,-2 4-96 0,-2-1-32 15,1 3 0-15,0 2 0 0,-3 4-32 0,3 2 0 0,0-1 0 16,3 0 0-16,1-1-128 0,5-2 0 0,2-3 0 15,1 0 0-15,3-3 128 0,2-1-128 16,3-2 128-16,3-2-128 0,2-2 240 0,3-3-48 0,2-1 0 0,3-3 0 16,3-1-192-16,5-3 176 0,2-3-176 0,4-2 160 15,5-1-160-15,0-5 192 0,3-4-192 0,2-1 192 16,-1-1-64-16,1-4-128 0,1-2 192 0,-4 0-64 16,-4-2 64-16,-2-1 16 0,0-2 0 0,-5-2 0 15,-3-1 176-15,-2-3 48 0,0-2 0 0,-2-1 0 16,-6-4 16-16,-2 1 0 0,-1-1 0 0,-2 2 0 15,-1 1-80-15,-4 2-16 0,-4-2 0 0,0 2 0 16,-1 2-96-16,-3 3-32 0,-2 0 0 0,-1 4 0 16,1 1-224-16,-2 3 0 0,0 2 128 0,-2 3-128 15,-2 0 0-15,-1 4-208 0,0 0 32 0,2 2 16 16,-1 2-224-16,2 0-32 0,-1-2-16 16,0 5 0-16,-2 1-384 0,2 1-80 0,2 0 0 0,3 1-16 15,0 0-1040-15,-1 2-208 0,-1-1-32 16,2 0-14928-16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18:28.72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23432 5412 21311 0,'0'0'944'0,"0"0"192"0,0 0-912 0,0 0-224 0,0 0 0 0,0 0 0 16,0 0 1680-16,0 0 304 0,0 0 48 0,0 0 16 16,0 0-320-16,0 0-64 0,-8-2-16 0,8 2 0 15,0 0-624-15,0 0-112 0,0 0-16 0,0 0-16 16,0 0-192-16,1 9-48 0,-1-9 0 0,3 13 0 15,-1 3-16-15,1-2-16 0,1 0 0 0,0-1 0 16,0-2-16-16,1 2 0 0,1 1 0 0,1 2 0 16,0-2-64-16,0 6-16 0,0-1 0 0,2 3 0 0,1 3-192 15,1 0-64-15,-1 0 0 0,1 1 0 0,-1-2-64 0,2 4 0 16,0 2-16-16,-1-4 0 0,2 0-176 0,0-1 0 16,0-2 144-16,-1-1-144 0,0-3 0 0,-2-1 0 15,1-5 0-15,-3 4 128 0,-1-3-128 0,0-1 0 16,-1 0 0-16,1-2 0 0,-2-3-192 0,-5-8 0 15,4 9 0-15,-4-9 0 16,7 7-1200-16,-7-7-240 0,0 0-48 0,0 0-16 16,0 0-1056-16,7 6-192 0,-7-6-64 0</inkml:trace>
  <inkml:trace contextRef="#ctx0" brushRef="#br0" timeOffset="423.269">24068 5476 11055 0,'-11'0'976'0,"0"0"-784"0,-2 3-192 0,2 1 0 15,3-3 4480-15,-1 2 832 0,-1-1 192 0,10-2 16 16,-9 4-3552-16,0 1-720 0,0-1-144 0,9-4-16 0,-7 8-256 0,1 1-64 16,-1-1 0-16,2 4 0 0,1 2-16 0,1 2-16 15,-2 1 0-15,1 2 0 0,2 2 96 0,-1 3 0 16,-1 0 16-16,1 6 0 0,1 6-224 16,-3 0-48-16,-6-2-16 0,1 2 0 0,-1 2-208 0,1 1-32 15,-1 2-16-15,1-1 0 0,-2-1-80 0,1 0-16 16,-1 1 0-16,-1 0 0 0,0-2-80 0,0 2-128 15,-2 3 176-15,1-2-176 0,-2-4 128 0,2 1-128 16,1 0 0-16,1-7 0 0,1-1-144 0,0-1-96 16,1-3-16-16,1-2 0 15,-1-2-512-15,1-4-128 0,0-2 0 0,3-2-16 16,2 2-400-16,1-5-80 0,0 0-16 0,1-2 0 16,2-9-1472-16,0 0-320 0,0 0-48 0,0 0-6144 15,0 0-1232-15</inkml:trace>
  <inkml:trace contextRef="#ctx0" brushRef="#br0" timeOffset="923.182">24488 5665 5519 0,'0'0'496'0,"0"0"-496"15,0 0 0-15,0 0 0 0,-5-6 5904 0,5 6 1088 16,0 0 224-16,-3-7 32 0,0-1-4832 0,3 8-976 16,0 0-192-16,0 0-32 0,0 0-128 0,0 0-32 15,11-6 0-15,-1 3 0 0,-10 3-288 0,16 0-48 16,-1 0-16-16,4 2 0 0,2-1-96 0,1 0-32 16,2-1 0-16,1 3 0 0,1 1-64 0,0 1-32 15,0-1 0-15,1 1 0 0,-1 0-192 0,1 2-32 16,2-6-16-16,-1 2 0 0,0-1-48 0,-1 1-16 15,1 1 0-15,-1-4 0 0,2 0-176 0,-1 0 128 0,1 0-128 0,1-3 128 16,0 1-128-16,0 0 0 0,-1-2 144 0,-2 2-144 16,-1-2 0-16,-1 1-128 0,-2 1 0 0,-1-1 0 31,-1 0-464-31,0 1-96 0,-1-2-16 0,-2 1 0 16,-2-2-1792-16,-3 1-352 0,-2 0-80 0</inkml:trace>
  <inkml:trace contextRef="#ctx0" brushRef="#br0" timeOffset="1740.998">24578 5957 12895 0,'0'0'1152'16,"0"0"-928"-16,-8 4-224 0,8-4 0 0,-11 3 3696 0,5-1 688 15,6-2 144-15,-9 0 16 0,0 2-2064 0,0-1-432 16,-1-1-64-16,3 1-32 0,7-1-960 0,-10 0-192 16,4 0-32-16,6 0-16 0,0 0-432 0,0 0-96 15,0 0-16-15,0 0 0 0,0 0 304 0,0 0 64 16,0 0 16-16,0 0 0 0,0 0 48 0,0 0 0 15,13 3 0-15,3 1 0 0,2-2 128 0,3 1 16 16,2-2 16-16,5 1 0 0,0 0-240 0,4 1-48 16,0-3-16-16,2 0 0 0,1 0-96 0,4-3-16 0,2 2 0 15,2 1 0-15,2-1-208 0,1 1-48 0,-2-2-128 16,2 4 192-16,-2 0-192 0,-2 2 0 16,-4-1 0-16,-3-1 0 0,-1 2-192 0,-3 0-96 0,-2 1-16 0,0 1 0 31,-1-1-2640-31,0 3-512 0,-4 1-128 0</inkml:trace>
  <inkml:trace contextRef="#ctx0" brushRef="#br0" timeOffset="3726.854">26467 5601 19343 0,'0'0'1728'0,"0"0"-1392"0,0 0-336 0,0 0 0 16,0 0 3360-16,0 0 608 0,0 0 112 0,0 0 16 15,0 0-2032-15,0 0-400 0,0 0-96 0,0 0-16 16,-2-9-816-16,2 9-160 0,0 0-48 0,0 0 0 15,0 0-80-15,0 0 0 0,3-8-16 0,-3 8 0 16,0 0 16-16,0 0 16 0,0 0 0 0,7 8 0 16,-6 3-80-16,-1 2-32 0,1 2 0 0,-2 8 0 15,-4 4-144-15,1 4-16 0,0 4-16 0,0 1 0 16,-1-1 80-16,0 0 32 0,-1 3 0 0,2-2 0 16,2 1 32-16,2-3 16 0,2-3 0 0,2-2 0 15,0-5-80-15,1 0-32 0,2-2 0 0,2-4 0 16,1-2-80-16,2-3-16 0,0-3 0 0,1-2 0 15,-1-1 32-15,1-6 0 0,1-4 0 0,2 0 0 0,-3-4 32 16,2-3 0-16,2-2 0 0,0-5 0 0,-2-3-48 0,-1 0 0 16,0-3 0-16,1 1 0 0,-2 0-144 15,0-1 0-15,-3-4 144 0,1 5-144 0,-4 3 0 0,1 0 0 16,-1 4 0-16,-1 3 128 0,1 3-128 16,-7 9 0-16,0 0 0 0,6-5-128 0,-6 5 128 0,0 0 0 15,7 10-144-15,-1 1 144 0,1-2 0 0,-1 2-144 16,1 1 144-16,-1 4 0 0,1-2 0 0,1 2-128 15,1-3 128-15,0-3 0 0,-1 1 0 0,4-1 0 16,-2 2 0-16,0-3 0 0,1-1 0 0,-1-2 0 16,2 1 0-16,0 1 0 0,0 1 0 15,1-1 0-15,1 0 0 0,0-1 0 0,1 2 0 0,0-2 0 16,0-2 0-16,4 0 0 0,2 2 160 0,-1-3-160 16,-5 1 160-16,1-1-160 0,-1-3 160 0,1-1-160 0,0-1 160 15,1-3-160-15,2 1 176 0,0 1-176 16,-4-2 192-16,1 0-192 0,-1-5 272 0,2 0-48 0,2-3-16 0,-4 0 0 15,0-1 64-15,-1 2 16 0,-1-4 0 0,0 0 0 16,0-4 16-16,-1-2 0 0,-2-2 0 0,-1-1 0 16,2 2-128-16,-1 1-32 0,-1-2 0 0,-1 2 0 15,-1 2-144-15,-1 2 0 0,1 1 0 0,-1 2 128 16,-1-1-128-16,1 2 0 0,-1-1 0 0,-1 2 0 16,-2 2 0-16,1 1-144 0,0 1 144 0,-2-3-160 15,-1 11-736-15,0-9-128 16,0 9-48-16,-1-9 0 0,-1 1-1232 0,2 8-240 0,0 0-48 15,0-10-17968-15</inkml:trace>
  <inkml:trace contextRef="#ctx0" brushRef="#br0" timeOffset="4453.804">27879 5128 15663 0,'0'0'1392'0,"0"0"-1120"15,0 0-272-15,5-10 0 0,0 2 3120 0,-5 8 560 16,7-8 112-16,-2 0 32 0,-1-1-1856 0,0-1-368 15,-4 10-80-15,4-9-16 0,-1-1-736 0,1 3-128 16,-4 7-48-16,7-8 0 0,-7 8-32 0,6-7-16 16,-6 7 0-16,0 0 0 0,8-8 32 0,-8 8 0 15,0 0 0-15,0 0 0 0,0 0-64 0,0 0-16 16,0 0 0-16,0 0 0 0,0 0-32 0,7 11 0 16,-3 1 0-16,-3 1 0 0,-1 0-48 0,-1 4-16 15,-2 0 0-15,0 2 0 0,0 1-64 0,-3 1-16 16,4 2 0-16,-1 3 0 0,-1 3-176 0,2-1-144 0,-1 0 192 15,2-1-192-15,-1 1 128 0,1-4-128 0,0-3 0 0,1 1 0 16,-2 1 0-16,1 0 0 0,0-3 0 0,0-2 0 16,-1-1 0-16,1-3 0 0,-2 2-192 0,2-6 192 31,0 1-480-31,1-11 0 0,-3 10 0 0,3-10 0 16,0 0-1152-16,0 0-224 0,0 0-64 0,0 0 0 15,0 0-864-15,0 0-176 0,0 0-48 0,-6-5-11072 0</inkml:trace>
  <inkml:trace contextRef="#ctx0" brushRef="#br0" timeOffset="4773.62">27707 5002 23951 0,'-8'-3'2128'0,"0"0"-1696"15,8 3-432-15,0 0 0 0,-9-1 2352 0,9 1 384 16,-11 0 80-16,11 0 0 0,0 0-1104 0,0 0-240 16,0 0-32-16,0 0-16 0,0 0-496 0,0 0-96 15,0 0-32-15,0 0 0 0,13 3-144 0,2 1-16 16,0 1-16-16,5 0 0 0,5-5 224 0,1 0 48 16,1-3 16-16,2 2 0 0,1 1-240 0,1-1-48 15,0-3-16-15,1 0 0 0,0 0-288 0,4 0-64 16,1-1-16-16,2-2 0 0,2 0-240 0,-1-1 0 0,-1-1 128 0,2 2-128 15,-2 2 0-15,1 2-240 0,-2 2 48 0,0-2 16 32,-3 3-2192-32,-2 0-432 0,-5 0-80 0</inkml:trace>
  <inkml:trace contextRef="#ctx0" brushRef="#br0" timeOffset="5511.942">29086 5556 18431 0,'0'0'1632'0,"0"0"-1312"16,0 0-320-16,0 0 0 0,12-4 1904 0,-3 0 304 16,-9 4 64-16,8-4 16 0,-8 4-752 0,0 0-128 15,7-5-48-15,-7 5 0 0,0 0-224 0,0 0-48 16,0 0-16-16,0 0 0 0,0 0 160 0,0 0 48 15,0 0 0-15,0 0 0 0,0 0 32 0,0 0 16 16,0 0 0-16,0 0 0 0,0 0-560 0,-5 13-96 16,-3-1-32-16,-1 1 0 0,0 2-240 0,-1 0-48 15,-3 2-16-15,-3 2 0 0,-2 1-32 0,-6 2-16 16,0 0 0-16,-4 4 0 0,-2 5-96 0,-1-3-32 16,-2-1 0-16,-2 2 0 0,-4 1-160 0,1-2 0 15,0 0 144-15,3-1-144 0,1-1 0 0,3-1 0 16,1-3 0-16,4-1 0 0,1-3 0 0,2-2 0 0,1-2 0 15,1 2 0-15,1-4-224 0,1 1-64 0,0 0-16 0,2-5 0 32,3-3-1312-32,1-1-272 0,1-3-48 0,3-2-16 15,9 1-720-15,-8-7-144 0,0-1-16 0,6-2-12960 0</inkml:trace>
  <inkml:trace contextRef="#ctx0" brushRef="#br0" timeOffset="5903.134">28678 5479 11055 0,'0'0'976'0,"0"0"-784"0,0 0-192 0,0 0 0 0,0 0 4976 0,0 0 944 16,0 0 192-16,0 0 32 0,0 0-3296 0,0 0-672 15,0 0-128-15,-7 10-16 0,1-2-512 0,2 2-112 16,3 2 0-16,-1-1-16 0,-2-2-400 0,4-9-80 16,0 12-16-16,0-1 0 0,-1 1-192 0,2 0-64 15,2 1 0-15,2-3 0 0,2 2-144 0,1 2-48 16,-1-1 0-16,3 3 0 0,0 2-128 0,2 3-16 16,-1 1-16-16,2 4 0 0,-1-4-32 0,0 3-16 15,0-1 0-15,2 0 0 0,3 4-64 0,0-1-16 16,-1 1 0-16,0-1 0 0,1-1-160 0,2-1 0 15,-2 1 0-15,1-5 128 0,-1-2-128 0,0 0 0 0,0-4 0 16,0 2 0-16,-2-1 0 0,4-1-176 0,-1 1 176 0,0-2-192 31,0-3-704-31,2-1-160 0,1 2-32 0,-2 0 0 16,0-1-1600-16,-4 1-320 0</inkml:trace>
  <inkml:trace contextRef="#ctx0" brushRef="#br0" timeOffset="74901.094">4497 5300 11967 0,'0'0'528'0,"10"-2"112"0,-10 2-512 0,0 0-128 16,13 0 0-16,-1-2 0 0,-1 2 6944 0,2 4 1360 16,3-1 272-16,4 6 48 0,4 3-6896 0,4 1-1360 15,1 1-368-15,2 3 0 0,3 1 320 0,4 2-16 16,3 1-16-16,6 0 0 0,1-2 0 0,7 3 0 0,4-1 0 15,3 4 0-15,5 2-48 0,-1-1-16 16,0 0 0-16,3 3 0 0,4 4 32 0,5 1 0 16,5 2 0-16,1 2 0 0,-1 2-112 0,5-1-16 15,2 1 0-15,2 1 0 0,3 2 0 0,-1 3 0 0,-4 1 0 0,5 4 0 16,6 3 0-16,4 4-128 0,5 7 192 0,1 0-64 16,-2 0-128-16,5 2 128 0,2-1-128 0,1 3 128 15,0 4-128-15,4 3 0 0,3 5 0 0,0-2 128 16,-1 0-128-16,3-4 160 0,3 0-160 0,2 5 160 15,-1 4-16-15,6-1 0 0,3-3 0 0,-3-2 0 16,-6-2-144-16,2 2 128 0,1 3-128 0,-2 1 128 16,1 1 0-16,1-1 0 0,3-2 0 0,-6 2 0 15,-5 0 64-15,-1 7 16 0,1 2 0 0,-1 2 0 16,0-6 0-16,-2 2 0 0,-2 3 0 0,2 1 0 16,0 1-208-16,-2-2 176 0,-3-3-176 0,5 0 160 0,1 4-160 15,0-4 0-15,-6 0 0 0,5-5 0 0,3-3 0 16,-3-3 0-16,-4 1 0 0,-4 3 0 0,0 5 0 0,1-6 0 15,-1-5 0-15,-4-3 0 0,-5 0 0 0,1 1 0 16,2 0 128-16,-4 1-128 0,-6-2 0 0,0-2 0 16,-1-4 0-16,2-1 128 0,2-2-128 0,-2 3 160 15,-5-1-160-15,0-1 160 0,0-2-160 0,1-2 0 16,2-2 0-16,-4 0 0 0,0 0 0 0,5 0 0 16,2 2 0-16,1 1 0 0,-5-2 0 0,1-3 0 15,-2-1 0-15,3-2 0 0,1 0 0 0,1 1 0 16,-4 1 0-16,1 1 0 0,-1 1 128 0,3 3-128 15,2 0 0-15,-3-2 128 0,-6 0 64 0,1 3 0 16,-2 1 0-16,2 2 0 0,2-2-192 0,-3 2 160 0,-3 3-160 16,4-4 160-16,0-2-160 0,5 2 0 0,3-4 0 15,-5 3 0-15,-1-1 0 0,2-1 0 0,0-1 0 16,3 2 128-16,-1-5-128 0,-3-1 192 0,-5 0-192 0,2-2 192 16,0-1-48-16,-1 0 0 0,1 0 0 0,-5 0 0 15,-2 1-144-15,0-1 0 0,3-2 144 0,-3-2-144 16,-2-2 0-16,-2 0 0 0,-2 0 0 0,4 3 128 15,3 2-128-15,-3-3 0 0,-3-3 0 0,-5 0 128 16,-4-1-128-16,-1 1 0 0,0-6 0 0,-2 3 0 16,2-1 0-16,-2 0 0 0,0-3 0 0,-4 0 0 15,-6 0 0-15,-2-1 0 0,1 1 0 0,-2 0 0 16,0-1 144-16,1-2-144 0,0-2 192 0,-1 2-192 0,-3-8 240 16,-3 2-64-16,-3-2-16 0,-2-2 0 15,-2-2-160-15,-3 0 128 0,-1 2-128 0,0 1 128 0,2-2-128 16,-5 0-144-16,-3 0 144 0,-2-1-208 15,-2 0-240-15,-2 1-64 16,-2-1 0-16,-2 1 0 0,-2-1-1552 0,-2-1-320 0,-6 1-64 16,0-1-12048-16,-2-1-2400 0</inkml:trace>
  <inkml:trace contextRef="#ctx0" brushRef="#br1" timeOffset="83414.194">6566 6085 6447 0,'0'0'272'0,"0"0"80"0,0 0-352 0,0 0 0 0,0 0 0 0,0 0 0 16,0 0 4128-16,0 0 752 0,2-9 160 0,-2 9 16 15,0 0-3408-15,0 0-688 0,0 0-144 0,-2-7-32 16,2 7-464-16,-3-10-112 0,-1 3-16 0,4 7 0 16,0 0-192-16,0 0 0 0,-4-9 0 0,4 9 0 15,-4-6 0-15,4 6 0 0,0 0 0 0,0 0 0 16,0 0 256-16,0 0-64 0,-6-7 0 0,6 7 0 16,-9-1 336-16,9 1 64 0,0 0 16 0,-10 4 0 15,0-3-32-15,2 2-16 0,8-3 0 0,-9 5 0 0,0 0-160 0,1 2-16 16,2-1-16-16,-1 3 0 0,-1-1-128 0,0 1-32 15,1 0 0-15,1 2 0 0,6-11-208 0,-5 10 0 16,0-1 128-16,5-9-128 0,-1 13 0 0,-1-1 0 16,1 0 0-16,1-12 0 0,3 10 176 0,-3-10-176 15,0 0 192-15,5 13-192 0,1-2 192 0,-6-11-64 16,7 8 0-16,1-1-128 0,-2 1 144 0,-6-8-144 16,9 9 0-16,-9-9 144 0,12 4-144 0,-1 2 128 15,-1-1-128-15,-10-5 128 0,13-3 128 0,-1 1 32 16,-2-1 0-16,-1-1 0 0,-9 4 32 0,11-6 16 15,-2-2 0-15,-1 0 0 0,-8 8-128 0,5-9-16 16,-1-3-16-16,-2 0 0 0,1 2-48 0,0-1 0 16,1 1 0-16,-3 0 0 0,-2-2 96 0,-1-1 16 15,1 0 0-15,0 1 0 0,-2 3 32 0,0-3 16 0,2 3 0 16,-2 1 0-16,3 8-96 0,-3-6-32 16,3 6 0-16,-7-6 0 0,7 6-160 0,0 0 0 0,-10 0 0 0,0 4 0 15,1-1-160-15,0 2-16 0,0 2 0 0,0 2 0 16,1-3 0-16,2 2 0 0,-2 0 0 0,1 1 0 15,1 3 176-15,1-3 0 0,1-1 0 0,4-8 0 16,-4 10 0-16,4-10-128 0,-3 11 128 0,3-11 0 16,1 13 0-16,-1-13 0 0,0 0 0 0,3 10 0 15,-3-10 0-15,4 11 0 0,-4-11 0 0,0 0 0 16,6 10 0-16,-6-10 0 0,0 0 0 0,8 10 0 16,-8-10 0-16,8 7 0 0,-8-7 0 0,0 0 0 15,0 0 0-15,11 1 128 0,-11-1-128 0,0 0 0 16,10-4 192-16,-10 4-48 0,8-7 0 0,-2 0 0 0,-6 7 48 15,6-10 0-15,-1-2 0 0,-3 1 0 0,-3 2-64 16,1 0 0-16,1-1 0 0,-1 2 0 16,-2-2-128-16,2 10 0 0,-3-12 144 0,1 1-144 0,-4 2 0 15,1 3 0-15,-1 0 0 0,6 6 0 0,0 0 0 0,-12-1 0 16,0 1-176-16,2 3 176 0,1-1-160 0,-1 0 160 16,1 3-160-16,0-2 160 0,1 0 0 0,8-3 0 15,0 0-128-15,-6 7 128 0,6-7 0 0,0 0 0 16,-4 8 0-16,4-8 0 0,0 0 0 0,0 0 0 15,0 0 0-15,0 0 0 0,5 12 0 0,2-5 0 16,-7-7 0-16,10 8 0 0,-1-3 0 0,-9-5 0 16,12 3 0-16,-2-2 0 0,1-1 0 0,-11 0 0 15,10 0 0-15,-10 0 0 0,12-1 0 0,-12 1 0 16,9-3 0-16,-9 3 160 0,11-5-32 0,-11 5 0 16,7-8 0-16,0 2 0 0,-7 6-128 0,0 0 192 15,8-7-192-15,-8 7 192 0,6-5-192 0,-6 5 192 0,0 0-192 0,0 0 192 16,0 0-192-16,0 0 0 0,0 0 0 0,0 0 0 15,0 0 0-15,-9-1 0 0,0 2 0 16,9-1 0-16,-10 3 0 0,-1-1 0 0,1 1 0 16,-1 1 0-16,2 0 0 0,9-4 0 0,-10 2 176 0,1 2-176 15,9-4 176-15,-10 5-176 0,3-2 192 0,7-3-192 16,0 0 128-16,0 0-128 0,-8 8 0 0,3 0 0 16,5-8 0-16,0 0 0 0,-2 11 0 0,2-11 0 15,0 11 0-15,0-11 0 0,0 0-144 0,7 10 144 16,-7-10 0-16,8 9 0 0,-8-9 0 0,11 4 0 15,0-1 0-15,-11-3 0 0,12 0 0 16,-2 0 0-16,0-3 0 0,1 2 0 0,-1-2 0 0,1-2 0 0,-2 0 0 16,0 1 0-16,-9 4 128 0,10-6-128 15,-1-2 128-15,-1 1-128 0,0 1 160 0,-8 6-160 0,9-7 192 0,-1 2-64 16,0 1-128-16,-8 4 192 0,5-6-192 0,-5 6 0 16,9-3 0-16,-9 3 0 0,0 0 0 0,0 0 0 15,0 0 0-15,0 0 0 0,0 0 192 0,0 0-48 16,0 0-16-16,0 0 0 0,0 0 96 0,0 0 16 15,0 0 0-15,-9-3 0 0,0 2-32 0,0 1 0 16,0-1 0-16,9 1 0 0,-9-2-208 0,9 2 0 16,-10 0 128-16,10 0-128 15,-9 3-720-15,9-3-192 0,0 0-48 0,0 0-12480 16,0 0-2496-16</inkml:trace>
  <inkml:trace contextRef="#ctx0" brushRef="#br1" timeOffset="89082.065">6525 3925 9215 0,'0'0'816'0,"0"8"-656"16,0-8-160-16,0 0 0 0,-1 7 3344 0,1-7 640 15,-2 8 128-15,0 1 32 0,2-9-2816 0,-1 12-560 16,1-4-128-16,0-8 0 0,0 0-176 0,0 0-16 16,1 8-16-16,-1-8 0 0,2 8-288 0,-2-8-144 0,0 0 160 0,3 7-160 15,-3-7 464-15,3 10 0 0,-3-10 0 0,0 0 0 16,2 11 112-16,-2 0 0 0,0-1 16 0,-1-1 0 16,1-9 32-16,-3 13 0 0,1-4 0 0,-1 3 0 15,-1-1-304-15,2 0-48 0,-1 2-16 0,-1-1 0 16,0 0-64-16,2-3-32 0,0 4 0 0,1 1 0 15,-2 2 48-15,3 1 16 0,-1 0 0 0,0-3 0 16,-2-1 32-16,1 3 0 0,0-3 0 0,1 1 0 16,0-1 112-16,-1 0 16 0,1 0 16 0,1 0 0 15,0 0 32-15,0 0 0 0,0 1 0 0,0-1 0 16,0 1-128-16,0-1-32 0,0-1 0 0,1 2 0 16,1 0-96-16,-1 2-32 0,0 1 0 0,1-3 0 15,0 2-144-15,1-3 0 0,-1 1 144 0,2 2-144 0,2 0 0 16,-1 1 144-16,1-1-144 0,1-2 0 0,-3-1 176 0,2 1-176 15,2-1 160-15,0 3-160 0,0 1 256 16,1-1-64-16,0 0 0 0,1 0 0 0,0-2-32 16,-1-1-16-16,1-1 0 0,0 4 0 0,0-1 0 0,-1 1 0 15,-3-2 0-15,5 2 0 0,2-1-144 0,0 1 128 16,-3 1-128-16,1-3 128 0,-1 1-128 0,2-1 160 16,-2 0-160-16,2-1 160 0,0-1-160 0,-1 1 160 15,2-1-160-15,-1-2 160 0,0 2-160 0,0-3 128 16,-1-1-128-16,1 0 128 0,0 0-128 0,1 0 128 15,1-3-128-15,1 0 128 0,-4 1-128 0,2 4 192 16,0-7-192-16,0 4 192 0,2 2-192 0,-2-2 0 16,1 0 144-16,-1 3-144 0,0-1 0 0,0 0 0 15,0 1 0-15,2 1 128 0,-1-1-128 0,-1 2 0 0,0 1 0 16,0 0 0-16,0-1 0 0,0-2 0 16,-1-1 0-16,2 2 0 0,2-1 0 0,0 1 0 0,-3 0 0 0,1 0 0 15,2-3 128-15,-1-2-128 0,0-1 128 0,-1 3-128 16,0 3 0-16,-1-2 0 0,-1-2 0 0,1 1 0 15,-1 0 0-15,1 1 144 0,1-2-144 0,-1 1 0 16,-1 1 0-16,0 1 0 0,-2-1 0 16,2 2 0-16,0-1 0 0,-1 1 0 0,2-2 0 0,0 0 0 15,0 1 0-15,0-1 0 0,0 2 0 0,0-1 0 16,-1-1 0-16,0 2 0 0,1-1 0 0,0 3 0 16,-3-5 0-16,1 1 0 0,1 2 0 0,-2 0 0 15,0 1 0-15,0 2 0 0,-3 1 0 0,1-2 0 16,1-4 128-16,1 5-128 0,0 6 0 0,-2-6 0 15,-2 2 0-15,1-3 0 0,-2 1 128 0,2 2-128 16,3-1 0-16,-2 2 0 0,-3-1 0 0,3 2 0 16,2-1 128-16,-1 3-128 0,-1-1 0 0,0 0 0 0,0-1 0 15,1-1 160-15,0 2-160 0,0-2 128 0,-1 3-128 0,2-3 192 16,0 2-192-16,-3-3 192 0,-1 1-192 0,-1 0 192 16,-1-1-192-16,1 2 192 0,0 0-192 0,0 0 0 15,-1-1 0-15,0 2 128 0,0-3-128 0,-3 1 0 16,1 3 0-16,-1-3 0 0,0 2 0 0,1 1 0 15,-2 4 128-15,0-5-128 0,0-1 0 0,0 1 0 16,1-1 0-16,0 1 0 0,-1 1 0 0,3-2 0 16,-1 0 128-16,0-1-128 0,-2-1 0 0,0 0 0 15,-2-2 0-15,1 2 0 0,0-1 0 0,0 1 0 16,1 0 0-16,-2-5 0 0,0 1 0 0,-1 1 0 16,-2 3 0-16,0-2 0 0,-1 2 0 0,0-2 128 0,-2-1-128 15,-1 0 0-15,0 1 0 0,1 2 128 0,0-7-128 16,0 3 0-16,1 1 0 0,0 1 128 0,-2 1-128 15,0-4 0-15,0-3 0 0,-1 1 128 0,1 1-128 0,2-1 0 16,-1-3 0-16,0-1 128 0,-3 2-128 0,1 1 0 16,-2 0 128-16,2 1-128 0,-1-2 0 0,1 0 128 15,0 0 0-15,-2-1 0 0,-1-1 0 0,0 0 0 16,-2 1-128-16,2 0 192 0,0 1-192 0,0-1 192 16,2-2-192-16,-1 0 0 0,1-1 144 0,0 3-144 15,-1 1 0-15,0-2 0 0,-1 1 0 0,1 0 0 16,1-4 0-16,-2 2 0 0,0-1 0 0,0 1 0 15,0 0 0-15,0 1 0 0,0 0 0 0,1 0 128 16,0-1-128-16,0 0 0 0,-1 0 0 0,0 1 0 0,-1 3 0 16,0 0 0-16,-1-2 0 0,3 1 0 0,-1-2 0 0,0 0 0 15,-2 1 0-15,2 0 0 0,1-1 0 0,0 2 0 16,-2 1 0-16,1-2 0 0,1-1 0 0,2 1 0 16,-1-1 0-16,1 1 0 0,-2 1 0 0,2-1 0 15,-1 1 0-15,1-1 0 0,1 0 0 0,0 0 0 16,-1 2 0-16,0 0 0 0,0 1 0 0,-2 3-128 15,0-1 128-15,0 2 0 0,1 0 0 0,-2 0 0 16,-2-3 0-16,1 3 0 0,0 4 0 0,-1 1 0 16,1-1 0-16,2-3 0 0,2-1 0 0,1-1 0 15,-2-2 0-15,5 1 0 0,0 0 0 0,3 1 0 16,-3-1 0-16,1 0-128 0,0-2 128 0,4 2 0 16,-1 1 0-16,0 1 0 0,-2 2 0 0,1-2 0 15,1 0 0-15,-2 0 0 0,0 0 0 0,-1 1 0 0,-1 0 0 16,1 1 0-16,-1 0 0 0,0 0 0 0,2 1 0 15,1 0 0-15,-3-1 0 0,1 0 0 0,0 2 0 0,0 0 0 16,1-3 0-16,1 3 0 16,1-1 0-16,-1 2 0 0,0 3 0 0,2-2 0 0,-3 0 0 0,3-1 0 15,2-1 0-15,-1 1 0 32,-1-4 0-17,0 5 0-15,-1-1 128 0,2 1-128 0,3 1 128 16,-3-1-128-16,-3 1 0 0,2-3 144 0,0 0-144 0,-1 1 0 0,1 3 160 0,0-3-160 15,-1 2 128-15,1-2-128 0,0-1 144 0,-1-3-144 0,0 2 160 0,2 1-160 0,1 0 128 0,-1 2-128 16,-2 2 0-16,0 0 0 0,4-4 128 0,0 1-128 0,1 1 0 16,-1 0 144-16,0 2-144 0,-2 0 128 0,-2 1-128 0,2 0 128 0,3-1-128 15,-3 0 192-15,-3-3-192 0,5 2 192 0,0 1-192 0,2-2 0 16,-1-2 144-16,-1 3-144 0,-2-9 0 16,3 1 0-16,-3-12 0 0,3 13 0 0,-3 0-192 0,1-2-64 15,-1-11-16-15,0 0 0 16,0 0-2528-16,0 0-496 0</inkml:trace>
  <inkml:trace contextRef="#ctx0" brushRef="#br1" timeOffset="94033.072">9242 7819 4607 0,'0'0'192'0,"0"0"64"0,0 0-256 0,0 0 0 15,0 0 0-15,0 0 0 0,0 0 4496 0,10-4 864 0,-10 4 160 16,10-6 48-16,0-1-4240 0,-2 2-848 0,-8 5-160 0,0 0-48 16,0 0 16-16,0 0 0 0,6-7 0 0,-6 7 0 15,0 0 288-15,0 0 64 0,0 0 16 0,0 0 0 16,0 0 128-16,0 0 32 0,0 0 0 0,0 0 0 15,0 0-128-15,0 0-32 0,0 0 0 0,0 0 0 16,0 0-64-16,0 0-16 0,0 0 0 0,0 0 0 16,0 0-16-16,0 0-16 0,-9 4 0 0,9-4 0 15,0 0-48-15,-8 7-16 0,1-1 0 0,1 5 0 16,4 0-240-16,-1 2-48 0,2-3-16 0,-2 0 0 16,1 2-176-16,2-1 0 0,2 0 0 0,-2-1 0 15,-2 1-144-15,2-11 144 0,0 0-192 0,2 13 192 0,1-1-176 16,-3-12 176-16,5 10-160 0,-5-10 160 15,5 10 0-15,-5-10 0 0,7 8 0 0,-7-8 0 0,10 3 0 0,-10-3 0 16,0 0 0-16,12 0 160 0,0-1-160 0,-12 1 160 16,0 0-160-16,10-6 160 0,1 0-32 0,-5-1 0 15,-6 7 0-15,4-6 0 0,-4 6 128 0,7-7 0 16,-1-2 16-16,-6 9 0 0,-1-9 160 0,1 0 16 16,0 9 16-16,-2-11 0 0,2 11-208 0,-3-9-64 15,3 9 0-15,-4-10 0 0,1-1-192 0,3 11 0 16,-4-9 0-16,4 9 0 0,0 0 0 0,-3-10-192 15,-2 3 192-15,5 7-160 0,0 0 160 0,0 0 0 16,-5-7 0-16,5 7 0 0,-5-7 0 0,5 7 176 16,-7-5-48-16,7 5 0 0,-10 0 64 0,10 0 0 15,0 0 0-15,-11 6 0 0,2 3-192 0,2-2 0 0,0 1 0 16,2 1 0-16,-2 0 0 0,7-9 0 0,-4 10-176 0,4-10 176 16,0 0-240-16,0 0 48 0,0 0 0 0,0 0 0 15,-4 10 32-15,4-10 16 0,0 0 0 0,0 0 0 16,0 0 144-16,0 0 0 0,0 0-144 0,0 0 144 15,0 0 0-15,0 0 0 0,0 0 0 0,0 0 0 16,0 0 0-16,0 0 192 0,0 0-192 0,0 0 192 16,0 0 32-16,12 4 16 0,-1-4 0 0,-11 0 0 15,0 0 32-15,10-7 16 0,2 0 0 0,-3 1 0 16,-3-4-128-16,2 2-32 0,1-1 0 0,-1 2 0 16,0 1-128-16,-8 6 0 0,0 0 0 0,9-7 0 15,-1 0 128-15,-8 7-128 0,0 0 0 0,0 0 128 16,0 0 64-16,0 0 0 0,0 0 0 0,0 0 0 15,0 0 160-15,0-7 32 0,0 7 16 0,0 0 0 16,-5-7-64-16,5 7-16 0,0 0 0 0,-9-4 0 0,-1 0-176 16,10 4-144-16,-6-2 192 0,6 2-192 0,-9 0 0 0,9 0-176 15,0 0 0-15,0 0 0 16,0 0-1824-16,0 0-368 0,0 0-80 0,0 0-17072 16</inkml:trace>
  <inkml:trace contextRef="#ctx0" brushRef="#br1" timeOffset="96573.633">9216 5721 911 0,'0'0'0'16,"0"0"0"-16,-7-6 0 0,7 6 0 15,-6-5 6768-15,6 5 1264 0,-5-7 256 0,5 7 48 16,0 0-6480-16,0 0-1280 0,0 0-272 0,0 0-48 16,0 0-256-16,0 0 0 0,0 0-144 0,-7 7 144 15,2 2-320-15,5-9 48 0,-4 10 0 0,4-10 0 0,0 14 96 0,0 2 32 16,0-2 0-16,1-1 0 0,-1-13 144 0,3 15 0 16,-2 0 0-16,1 0 0 0,-2-5 144 0,2 1 64 15,-2-11 16-15,3 15 0 0,-1 1 304 0,0-3 64 16,-2-13 16-16,0 17 0 0,0 1-32 0,0 0-16 15,-2-1 0-15,1-2 0 0,1 0-208 0,0 2-32 16,0 0-16-16,3-1 0 0,1-2-304 0,-3 2 160 16,-1-2-160-16,3 2 128 0,0-3-128 0,1 0 128 15,-1 0-128-15,0 0 128 0,-1 0 16 0,2 1 0 16,0-1 0-16,-1 0 0 0,-3-2 48 0,1 2 16 16,3-3 0-16,-2 3 0 0,-2-2 128 0,2 2 32 15,0 0 0-15,-2 0 0 0,-1 0-16 0,1 0 0 0,-1 0 0 16,1 1 0-16,-2 1-144 0,2-1-16 0,0-2-16 15,2 1 0-15,-1 3-176 0,-1-5 0 0,0-11 0 0,3 15 0 16,2-2 128-16,0-2-128 0,2 0 0 16,-1 1 128-16,-6-12-128 0,8 9 128 0,2-2-128 0,-2 3 128 15,-4 0-128-15,4 0 192 0,0 0-192 0,-2 0 192 16,-1-1-192-16,-1 2 0 0,0-2 0 0,2 1 128 16,0 2-128-16,-2 0 0 0,-1-2 0 0,-1 0 0 15,1 2 0-15,2 0 0 0,-1 0 0 0,1-1 0 16,2 1 128-16,-2 0-128 0,-3 0 128 0,4-3-128 15,1 0 272-15,3 0-16 0,-3 0-16 0,3 0 0 16,0-1 128-16,0 0 16 0,1-2 16 0,1 2 0 16,-1 3-64-16,2-4-16 0,0 1 0 0,0 3 0 0,-1-1-192 15,0 1-128-15,-2-1 128 0,-1 0-128 0,3 0 0 16,-1-3 128-16,-2 1-128 0,-1 3 0 0,-1-1 0 16,1 2 128-16,-1 0-128 0,1-2 0 0,1-1 0 0,0 2 0 15,-1-1 0-15,-1 2 0 0,1-3 0 0,1 1 0 16,-1-1 0-16,0 0 0 0,-1 1 128 0,0-3 16 15,3 1 0-15,-1 0 0 0,0 1 48 0,1-2 16 16,2-1 0-16,0-1 0 0,-3 3 16 0,4 0 0 16,0 1 0-16,0-2 0 0,-3 1-224 0,3-1 144 15,3 3-144-15,-2-1 128 0,-1 1-128 0,0 0 0 16,0 2 0-16,3 1 0 0,-2-1 0 0,-1 2 0 16,-1 2 0-16,1 0 0 0,0-1 0 0,0 1 0 15,0-2 0-15,0 3 0 0,0 3 0 0,0-2 0 16,-2 0 0-16,1-2 0 0,1 0 0 0,0-1 0 0,0 1 0 15,0 1 0-15,-1-3 0 0,-1 2 0 16,2-1 0-16,-1 2 0 0,-2 0 0 0,2-1 0 0,0 0 0 0,0 2 0 16,-2 0 0-16,1 0 0 0,-2 1 0 0,0 1 0 15,0 4 0-15,1-1 0 0,-3 1 0 0,-1-3 0 16,2 1 0-16,-1-1 0 0,-1 1 0 0,2-3 0 16,1 5 0-16,-1-4 128 0,-3-2-128 0,3 0 0 15,0 2 128-15,0-2-128 0,0-3 128 0,-3 2-128 16,-4 3 192-16,2-4-32 0,2-1-16 0,0 1 0 15,-2 0 16-15,-1 0 0 0,-2-1 0 0,2 0 0 16,0 1-16-16,-1 0 0 0,-3-1 0 0,2 1 0 16,1 0-144-16,-1 2 192 0,-2-1-192 0,-1-1 192 15,0-2-192-15,2 2 0 0,1 0 0 0,-4 3 128 0,-2-4-128 16,-1 1 0-16,1-2 0 0,0 1 0 0,1-1 0 16,0-1 128-16,-3 0-128 0,2 0 0 0,-1 0 144 0,-1-1-144 15,-1-2 160-15,0 1-160 0,0-1 192 0,0 1-48 16,1-2-16-16,-1 1 0 0,-2 1-128 0,2-1 0 15,0-1 144-15,0-1-144 0,0-1 0 0,0-1 0 16,0 1 0-16,0-1 128 0,1 1-128 0,-1-1 0 16,-1 1 0-16,1-1 128 0,0-3-128 0,-1 2 0 15,-1 0 0-15,1-2 0 0,-2-1 0 0,0 1 0 16,1 0 0-16,-1-1 128 0,-1 0-128 0,1 0 0 16,0 2 0-16,-1-1 0 0,0-3 0 0,2 1 128 15,-1-1-128-15,0 3 0 0,-1-1 0 0,0 1 128 16,1 1-128-16,1-3 0 0,-2 3 0 0,1 0 0 15,1-2 0-15,1 2 0 0,-2-1 0 0,2 0 0 0,-2-1 0 16,0-1 0-16,2 5 0 0,-2-2 0 16,0 1 0-16,1-1 0 0,-1-2 0 0,0 2 0 0,-1 0 0 15,2 0 0-15,0-1 0 0,1-1 0 0,1 2 0 0,-1-1 0 16,0 3 0-16,1 0 0 0,1-1 0 0,0-1 0 16,-2-2 0-16,2 2 0 0,-1 0 0 0,0 1 0 15,0 2 0-15,-1-1 0 0,1 1 0 0,1 1 0 16,2-1 0-16,-1 0 0 0,0 0 0 0,-1-1-128 15,0 1 128-15,1 2 0 0,1-3 0 0,-1 2 0 16,2 0 0-16,0 0 0 0,0-2 0 0,0 2-128 16,-2 0 128-16,2 0 0 0,0 1 0 0,-1 0 0 15,1-1 0-15,0 1 0 0,-2 3 0 0,4-2 0 0,3-10 0 16,-8 9 0-16,0 0 0 0,1 0 0 16,3 3 0-16,1-1 0 0,0-2 0 0,-1 1 0 0,0 1 0 15,0 0 0-15,0 1 0 0,2 1 0 0,-2 0 0 0,0 3 0 16,0 1 0-16,1-2 0 0,1 1 0 0,-1-2 0 15,1 3 0-15,-1 0 0 0,-1 0 0 0,3 0 0 16,-2 1 0-16,0-2 0 0,-2 1 0 0,0-1 0 16,-1 2 0-16,0-2 0 0,1 2 0 0,3 0 0 15,2 0 0-15,0 1 0 0,-3-1 0 0,2 0 144 16,1 2-144-16,0 0 160 0,1 0-32 0,-1 1 0 16,0-2 0-16,3 2 0 0,-1 0-128 0,-2 0 0 15,-1-1 144-15,1 0-144 0,2 3 0 0,0 0 0 16,-1 2 0-16,0-2 128 0,1-2-128 0,-4 0 0 0,0 0 0 15,0 1 0-15,2-1 0 0,-1 1 0 0,-3-5 0 16,3 3 0-16,1-4 0 0,3 0 0 0,-1-3 0 16,-2 2 0-16,-1 0 0 0,1-1 0 0,0 1 0 15,2-2 128-15,1 0-128 0,-2-1 0 0,-2-2 0 0,2 3 0 16,3 0 0-16,-1 0 0 0,-3-2 0 0,1 0 0 16,2 1-128-16,1 1 0 0,0-4 0 0,-4-9 0 31,5 13-1216-31,1-1-224 0,1-2-48 0,-7-10-13088 0,0 0-2608 0</inkml:trace>
  <inkml:trace contextRef="#ctx0" brushRef="#br1" timeOffset="97598.252">9393 7836 25791 0,'0'0'2304'0,"0"0"-1856"0,-10 0-448 0,1 1 0 16,9-1 1264-16,-11 5 144 0,1-3 48 0,10-2 0 15,0 0-1456-15,-9 0-272 0,0 1-64 0,9-1-16 16,0 0 112-16,0 0 32 0,0 0 0 0,0 0 0 16,-8-3 208-16,8 3 0 0,0 0 0 0,0 0 0 15,-2-10 512-15,2 10 64 0,0 0 0 0,0 0 0 16,0 0 336-16,3-9 80 0,-3 9 16 0,0 0 0 0,0 0 64 16,0 0 16-16,0 0 0 0,0 0 0 0,0 0-432 15,0 0-80-15,0 0 0 0,0 0-16 0,4 13-384 0,-1-3-176 16,-5 1 160-16,1-1-160 0,-2 2 0 0,1 1 0 15,-1 0 0-15,2 0 0 0,0-1 0 0,2 1 0 16,3 0 0-16,-3-1 0 0,-1-12 0 0,0 13 0 16,4-2 0-16,0 0 0 0,-4-11 0 0,4 13 0 15,-4-13 0-15,6 10 0 0,-6-10 208 0,0 0-48 16,0 0-16-16,8 12 0 0,-8-12 160 0,0 0 16 16,0 0 16-16,11 3 0 0,-1-1 112 0,-10-2 0 15,0 0 16-15,9-4 0 0,-1-2 16 0,-2-1 0 16,1 1 0-16,-7 6 0 0,5-9-160 0,-2 1-16 15,-1 0-16-15,-2 8 0 0,0-10 16 0,-1-1 0 16,0-1 0-16,1 12 0 0,-4-6-144 0,0-1-32 16,-1 1 0-16,-2 1 0 0,1 1-128 0,-2 0 192 15,0 0-192-15,8 4 192 0,0 0-192 0,0 0 0 0,-9 1 0 16,9-1 0-16,0 0 0 0,-12 3 0 0,1 1 0 16,1 1 128-16,3 1-128 0,0 2-176 0,-2 0 48 0,2 0 0 15,4 1-48-15,3-9 0 0,-3 10 0 0,3-10 0 16,0 0 176-16,0 0 0 0,0 0 0 0,3 10 0 15,-3-10 0-15,0 0 0 0,9 6 0 0,-9-6 0 16,0 0 0-16,13 0 0 0,0-3 0 0,-3 1 0 16,-10 2 160-16,11-7-32 0,-5 0-128 0,2-4 192 15,1-1-192-15,-1 2 0 0,0-2 0 0,-1 2 0 16,3-2 0-16,-3 3 144 0,0-1-144 0,-2 0 128 16,-5 10-128-16,4-10 0 0,-1-3 0 0,-3 13 0 0,0 0 176 15,0-9-48-15,0 9-128 0,-6-8 192 0,0 1-64 0,-2 1-128 16,-1 1 176-16,9 5-176 0,-9-6 160 0,0 4-160 15,-3 3 128-15,0-1-128 0,1 0 144 0,-1 0-144 16,0 0 160-16,0 3-160 0,1 1 192 0,-1 1-48 16,-1 1-16-16,1-2 0 0,3 2-128 0,0-1 0 15,-2-1 0-15,2 1 128 0,9-5-128 0,-6 6 0 16,6-6 0-16,-8 7 0 0,8-7 0 0,0 0 0 16,0 0 0-16,0 0 0 0,0 0 0 0,0 0 0 15,0 0 0-15,0 0 0 0,0 0 0 0,0 0 0 16,0 0 0-16,0 0 0 15,0 0-1008-15,13 3-128 0,0-3-16 0,1-2-20224 0</inkml:trace>
  <inkml:trace contextRef="#ctx0" brushRef="#br1" timeOffset="99485.84">9243 17048 30575 0,'0'0'672'0,"0"0"144"0,0 0 16 0,0 0 32 0,-2-8-688 0,-2-1-176 0,-1 1 0 0,5 8 0 0,-6-9 944 16,2 0 144-16,2 0 48 0,-2 1 0 0,4 8-848 15,-4-13-160-15,3 0-128 0,-1 0 144 0,1 1-144 0,0-5 160 16,0-2-160-16,-1 2 160 0,1-2 64 0,0 3 16 16,-2 0 0-16,0 2 0 0,2-2 208 0,1 0 32 15,-1 1 16-15,1-2 0 0,0 0 64 0,-1 0 16 16,-1 1 0-16,1-3 0 0,1 2 16 0,0-2 16 16,0 0 0-16,0 1 0 0,0-5 16 0,-3 3 0 15,2-4 0-15,0 2 0 0,1 2-304 0,2 1-48 16,2 1-16-16,-1 2 0 0,-4 4-256 0,1 3 0 15,0 9 0-15,0 0 0 0,0 0 0 0,0 0 0 16,0 0 0-16,0 0-144 0,0 0-96 0,0 0-16 16,0 0 0-16,2 14 0 0,1 2 32 0,-3 2 0 0,-3 3 0 15,2 0 0-15,1 5 224 0,0-2 0 0,-1 0 0 16,-1 2-144-16,1 0 144 0,-2 2 128 0,1-2-128 16,0 0 176-16,1 0-176 0,1 0 192 0,0 0-192 0,0 2 192 15,0 0-32-15,1 0 0 0,-1-6 0 0,2 0 0 16,-2-1-32-16,1 0 0 0,0-6 0 0,-1 0 0 15,0-1-128-15,0-1 0 0,0-3 0 0,0-10 128 16,0 0-128-16,0 0 192 0,0 0-192 0,0 0 192 16,0 0 32-16,0 0 16 0,0 0 0 0,0 0 0 15,0 0 64-15,0 0 16 0,2-10 0 0,-2-2 0 16,-2-1 112-16,1-2 16 0,1-5 16 0,1-2 0 16,1-3-240-16,2 2-48 0,-3 1-16 0,-1 2 0 15,0 0-160-15,1 3 0 0,0 3 144 0,2 1-144 16,0 3 0-16,-1-2 0 0,0 4 0 0,-2 8 0 0,0 0 0 0,2-10 0 15,-1 1 0-15,-1 9 0 0,0 0 0 0,4-10 0 16,-4 10 0-16,0 0-128 0,0 0 128 16,0 0 0-16,0 0 0 0,0 0 0 0,0 0-144 0,0 0 144 15,0 0-160-15,0 0 160 0,0 0-160 0,0 0 160 16,0 0-160-16,4 13 160 0,-1-1-144 0,-2 0 144 16,-1 1-128-16,-1 1 128 0,-2 1-288 0,1 3 32 15,-1 0 0-15,-1 0 0 16,-1 1-304-16,1-4-48 0,0-2-16 0,0-2 0 15,4-11-160-15,-4 11-48 0,0-1 0 0,4-10 0 16,0 0-1504-16,0 0-304 0,0 0-64 0</inkml:trace>
  <inkml:trace contextRef="#ctx0" brushRef="#br1" timeOffset="101116.141">9524 7863 12895 0,'0'0'1152'0,"0"0"-928"0,0 0-224 0,0 0 0 16,0 0 3088-16,0 0 576 0,0 0 112 0,-9 3 32 16,-2 1-2880-16,1 1-576 0,-1-1-112 0,2-1-32 15,0-3-208-15,-1 0 0 0,-3-2 0 0,1 1 0 16,1 1 0-16,0-4 0 0,-2 1 0 0,1 1 0 16,0-2 0-16,-2-1 0 0,-2-3 0 0,2 3 144 15,2 2-144-15,-2 2 192 0,-3 1-192 0,-1 0 192 16,-2-2-192-16,0 2 160 0,0-2-160 0,-1 4 160 15,-1 1-160-15,-1 0 0 0,0 2 0 0,-1-1 0 16,-3-2 0-16,1 2 0 0,-1 0 0 0,-1 1 0 16,1-1 192-16,-1 0 64 0,-2-4 16 0,3 0 0 15,2 2 352-15,1-1 64 0,-3-2 16 0,3-1 0 0,0 1-192 0,2-6-48 16,0 1 0-16,4-1 0 0,2 5-192 0,3 0-32 16,0 2-16-16,1-1 0 0,0-1 208 0,3 0 32 15,9 2 16-15,0 0 0 0,-9 4-112 0,9-4-32 16,0 0 0-16,0 0 0 0,0 0-336 0,5 12 0 15,2-2 0-15,2 3-128 0,3 2-80 0,1-4-16 16,1-1 0-16,2-1 0 0,2 0-80 0,3 0-16 16,2-3 0-16,3-2 0 0,3-1 64 0,-1 0 0 15,0-2 0-15,4 0 0 0,0-1 256 0,2 3 0 16,0-1 0-16,1-2 0 0,0-3 0 0,-1-1 0 16,0 1 0-16,0 0 0 0,1 3 0 0,-1 3 144 15,0-3-16-15,-3 3 0 0,-3 1 64 0,-1 1 0 0,0 0 0 16,-1 3 0-16,-1 0-192 0,-3 1 192 0,-2-1-192 0,-2-1 192 15,-1 0-192-15,-1-1 128 0,-2 1-128 16,-2-2 128-16,-12-5-128 0,9 5 0 0,-9-5 0 0,0 0 0 16,0 0 0-16,0 0 0 0,8 7 0 0,-8-7 0 15,0 0 128-15,0 0-128 0,0 0 0 0,0 0 128 16,-8 6-128-16,-1-3 160 0,-2-3-160 0,1-3 160 16,-3 1-160-16,0-2 160 0,-1-3-160 0,-1 1 160 15,0-1-32-15,-2 1 0 0,-2-2 0 0,2 0 0 16,3 0-128-16,-3 0 192 0,-2 2-192 0,0-3 192 15,1 1-192-15,-1 0 0 0,-4-1 0 0,3 1 0 16,0 2 0-16,-1 1 0 0,-2-2 0 0,1 0 0 16,1 1 0-16,0 1 0 0,-1 0 0 0,-1-3 0 15,0-1 0-15,1 1 0 0,1 1 0 0,0 2 0 0,-2 0 0 16,2 1 128-16,0-4-128 0,1 2 0 0,1-1 0 16,-2-1 0-16,-1 0 128 0,4 1-128 0,2 3 0 0,3 0 0 15,1 1 0-15,3-1 0 0,9 4 0 0,-8-4 0 16,8 4-128-16,0 0 128 0,0 0-224 0,0 0 32 15,0 0 0-15,9-6 0 0,4 2-176 0,4-1-16 16,3 1-16-16,1 1 0 0,1 1 176 0,3 2 32 16,1 0 16-16,0 0 0 0,0 0 176 0,0 0-160 15,0 0 160-15,0 0-160 0,0 0 160 0,2-2 0 16,0 4 0-16,0-2 0 0,-1-2 0 0,0 2 0 16,2 2 0-16,0-2-128 0,1-2 128 0,-2 1 0 15,0 0 0-15,0-1 0 0,1 1 0 0,0 1 176 16,-3 0-48-16,0 0 0 0,-1 0-128 0,-3 0 192 0,-3 0-192 15,1 1 192-15,0 2-192 0,-3 0 0 0,-2-1 0 16,-2 1-10320-16,-1-2-2064 16</inkml:trace>
  <inkml:trace contextRef="#ctx0" brushRef="#br1" timeOffset="102336.23">22968 6746 10127 0,'0'0'896'0,"0"0"-704"16,0 0-192-16,11-4 0 0,4-2 3840 0,4 2 720 0,5 1 160 0,4-2 16 16,6 1-2896-16,7 0-592 0,4 0-112 0,11 2-32 15,10-2-144-15,8 1-48 0,8-1 0 0,8 1 0 16,6 3 128-16,15 0 32 0,13 0 0 0,9 3 0 16,7 0-400-16,13 1-80 0,12-4-16 0,7 5-18192 15</inkml:trace>
  <inkml:trace contextRef="#ctx0" brushRef="#br1" timeOffset="104576.041">30397 5616 16927 0,'0'0'752'0,"0"0"144"0,0 0-704 0,0 0-192 0,-2-9 0 0,2 9 0 0,0 0 1280 0,0 0 208 16,0 0 48-16,0 0 16 0,0 0-224 15,0 0-48-15,-8-2-16 0,8 2 0 0,0 0-272 0,-9-2-48 16,9 2-16-16,0 0 0 0,0 0 352 0,0 0 80 16,0 0 16-16,0 0 0 0,0 0-416 0,0 0-64 15,0 0-32-15,0 0 0 0,0 0-272 0,-1 10-48 16,1 1-16-16,2 0 0 0,5 2-272 0,-6 2-48 16,-4 3-16-16,2 3 0 0,4 1-192 0,-2 3 176 15,-2 1-176-15,2 4 160 0,2 4-32 0,-1 1 0 16,-2 1 0-16,-1 1 0 0,-2-3 0 0,2 0 0 15,1-2 0-15,1 0 0 0,-3-2-128 0,2-3 0 16,4-1 144-16,-4-3-144 0,-6-2 0 0,8-2-208 16,3-4 16-16,-2 0 16 15,-5-1-2128-15,2-14-448 0,0 9-64 0,0-9-12928 0</inkml:trace>
  <inkml:trace contextRef="#ctx0" brushRef="#br1" timeOffset="104843.589">30108 5913 25791 0,'0'0'1152'0,"0"0"224"0,0 0-1104 15,0 0-272-15,0 0 0 0,0 0 0 0,0 0 2880 0,10-5 528 16,2 1 112-16,0-1 0 0,2 1-1920 0,-1 0-384 16,3 2-64-16,0 0-32 0,2-5-304 0,0 1-64 15,2 2-16-15,1 1 0 0,-1-2 32 0,3 2 0 16,0 2 0-16,-1 0 0 0,-2 0-368 0,2-2-64 16,3-1-16-16,1 3 0 0,0 1-320 0,1-2 128 15,1 4-128-15,-1-2 0 0,0-2 0 0,1 1-128 16,0 0 0-16,4-3 0 15,0-4-1728-15,2 3-320 0,1 1-80 0,3 1-17152 0</inkml:trace>
  <inkml:trace contextRef="#ctx0" brushRef="#br1" timeOffset="105826.031">32104 5521 17967 0,'0'0'784'0,"0"0"176"0,0 0-768 0,5-7-192 0,-5 7 0 0,0 0 0 0,0 0 1840 0,0 0 320 15,5-7 64-15,-5 7 16 0,0 0-464 0,0 0-96 16,-1-7-16-16,1 7 0 16,0 0-224-16,0 0-48 0,0 0-16 0,0 0 0 0,0 0-352 0,0 0-80 15,0 0-16-15,0 0 0 0,0 0-304 0,0 0-64 16,0 0-16-16,0 0 0 0,0 0 288 0,0 0 48 16,-9 4 16-16,-1 1 0 0,-3 0-416 0,0 2-80 15,-1 0-16-15,1 4 0 0,-3 1-128 0,-1 1-48 16,-3 0 0-16,0 0 0 0,1 0-80 0,-2 2 0 15,-1 2-128-15,2 0 192 0,3 3-64 0,0-1 0 16,2 1-128-16,-2 3 192 0,1 1-32 0,1 1-16 16,0-1 0-16,1 0 0 0,3-2 48 0,2 1 0 15,1 0 0-15,3-1 0 0,1 1 0 0,0-1 16 16,2 2 0-16,2-5 0 0,0 2-48 0,2-1-16 0,1-1 0 16,1 0 0-16,1 0-16 0,0 1 0 0,2-1 0 15,1 1 0-15,0-1-128 0,-1 0 160 0,1 2-160 16,1 1 160-16,4-1-160 0,-1-1 0 0,-1-3 0 0,0 0 0 15,1 0 128-15,1 2-128 0,0 0 128 0,1 1-128 16,2-2 0-16,1 0 128 0,1-1-128 0,1 0 0 16,-3-1 0-16,4 1 0 0,2-3 128 0,-2 0-128 15,-5-2 0-15,5-2 0 0,3-2 0 0,0 0 0 16,-3-1 0-16,1-2 0 0,-1 0 0 0,-1-5 0 31,0 0-448-31,-1-4 0 0,-1 2-16 0,-2-4 0 0,1 1-1584 16,-3 0-304-16,-1-2-64 0,-2 0-11024 0,-1-3-2224 0</inkml:trace>
  <inkml:trace contextRef="#ctx0" brushRef="#br1" timeOffset="106374.989">31772 6069 10127 0,'0'0'896'0,"0"0"-704"0,0 0-192 0,0 0 0 16,-11-4 2272-16,11 4 416 0,0 0 96 0,-9 2 16 15,0-2-944-15,9 0-192 0,0 0-48 0,0 0 0 16,0 0 176-16,0 0 48 0,0 0 0 0,0 0 0 16,0 0-16-16,0 0 0 0,0 0 0 0,0 0 0 15,0 0-352-15,10 2-64 0,1-2 0 0,1 0-16 0,1 0-144 0,3-4-32 16,7 2 0-16,-1 2 0 0,3-3-480 0,5 2-96 16,5-2-32-16,-1 1 0 0,-2-2-224 0,3 0-64 15,5 0 0-15,-4 1 0 0,-3 1-192 0,-3-2-128 16,-4 0 128-16,-3 1-128 0,-3 1-160 0,-5-1-96 15,-2 1-32-15,0-2 0 16,-1 0-1888-16,-1 1-384 0,-11 3-80 0,0 0-17440 0</inkml:trace>
  <inkml:trace contextRef="#ctx0" brushRef="#br1" timeOffset="110421.934">23936 8781 6447 0,'0'0'576'0,"0"0"-576"0,0 0 0 0,0 0 0 16,0 0 5552-16,11-4 992 0,-1 0 208 0,1 2 32 15,-2-4-5328-15,0 3-1072 0,0-1-224 0,-1 0-32 16,0-1-128-16,-1-1 0 0,0 0 0 0,-7 6 0 15,8-3 368-15,-8 3 48 0,0 0 16 0,0 0 0 16,0 0 656-16,0 0 128 0,0 0 16 0,4-8 16 16,-4 8-224-16,0 0-64 0,0 0 0 0,-4-6 0 15,4 6-320-15,-7-5-64 0,7 5 0 0,-9-2-16 16,9 2-48-16,-8-1-16 0,8 1 0 0,-9-4 0 16,-1 3-112-16,-1 2-32 0,2 2 0 0,9-3 0 15,-9 1-32-15,-1 2-16 0,-2 1 0 0,1-1 0 16,1 0-48-16,-2 1-16 0,-1 1 0 0,-1 2 0 0,0-1-240 15,-2 2 144-15,0 0-144 0,1 1 128 0,-2-1-128 16,0 0 0-16,0-1 0 0,1 5 128 0,0-1-128 0,2 2 0 16,1 1 0-16,0 0 0 0,0-1 0 0,0 3 0 15,0 2 0-15,0 2 0 0,0 1 0 0,-3 1 0 16,-1 0 0-16,0 3 0 0,0 0 0 0,0 1 0 16,-1 0 0-16,1 0 0 0,2-1 144 0,-1-3-144 15,-1-3 160-15,3 1-160 0,3-2 240 0,2-2-48 16,1-1-16-16,-2 0 0 0,-3 2 128 0,4 0 16 15,3-3 16-15,1 0 0 0,-1-2-80 0,3 0-32 16,4 3 0-16,3-3 0 0,0 1-96 0,0-1-128 16,1-2 176-16,3 2-176 0,3 2 128 0,0-1-128 15,1-1 0-15,0 0 0 0,1 1 128 0,0-3-128 16,1 1 0-16,1-1 0 0,-2 2 0 0,1-2 0 0,0 3 0 16,1 0 0-16,-2-2 0 0,0-1 0 0,0-3 0 0,0 2 0 15,0-1 128-15,0 1-128 0,1-1 0 0,2-2 0 16,1-1 0-16,1-1 0 0,0-1 0 0,2 0 0 15,-1-2 128-15,1 2-128 0,-2-2 0 0,3 1 0 16,3 0 0-16,-2-1 0 0,-3-1 0 0,0 1-144 16,-1 2-208-16,-1-2-32 0,-4 1-16 0,-1-1 0 15,-2 1-880 1,-10-2-160-16,0 0-32 0,0 0-16 0,0 0-1008 0,0 0-192 16,0 0-32-16,0 0-8944 0,0 0-1792 0</inkml:trace>
  <inkml:trace contextRef="#ctx0" brushRef="#br1" timeOffset="110921.397">23391 9234 8287 0,'0'0'736'0,"0"0"-592"0,0 0-144 0,0 0 0 16,0 0 5376-16,0 0 1024 0,0 0 224 0,0 0 32 16,0 0-5392-16,0 0-1088 0,12 1-176 0,0-2 0 15,-2-2 0-15,1 2 256 0,-1-1 0 0,0 0-16 16,1-2 624-16,1 1 128 0,1 2 32 0,1-2 0 16,0 3 192-16,2-1 64 0,-3 0 0 0,0 1 0 15,-1-2-512-15,1 2-112 0,0-4-16 0,1 4 0 16,1 2-384-16,0 0-64 0,2-2-32 0,1 0 0 15,1 0-160-15,0 0 0 0,3-2 0 0,2 2 0 0,1 0 0 0,2-3 0 16,2-1 0-16,-1 0 0 0,0 2 0 16,0-2 0-16,4-1-192 0,-2-1 192 15,0 1-1360-15,-2 0-160 0,-2 2-16 0,-1-3-10480 16,-3-2-2080-16</inkml:trace>
  <inkml:trace contextRef="#ctx0" brushRef="#br1" timeOffset="113447.681">25915 9926 23951 0,'0'0'2128'0,"0"0"-1696"16,0 0-432-16,0 0 0 0,0 0 2416 0,0 0 400 15,13 5 64-15,-1-5 32 0,0-3-2496 0,3 1-416 16,4 0-256-16,-4 1 48 0,0-1 208 0,2 2 0 15,3-3 0-15,-1 0 0 0,-5-1 0 0,0 2 192 16,1 1-64-16,0 1-128 0,1-3 704 0,0 2 48 16,-2-5 0-16,0 2 0 0,2-1 160 0,-2 0 48 15,-1-1 0-15,2-1 0 0,0-3-128 0,1-1 0 16,-2-1-16-16,3-2 0 0,0 1-256 0,0 0-48 16,1-4-16-16,-1-1 0 0,-1-2-288 0,1-2-48 15,0-4-16-15,0 0 0 0,1-4-16 0,0 0-128 16,1-5 192-16,-4 1-64 0,-2 1-128 0,2 1 192 0,0 0-192 15,-3 0 192-15,-3 2-64 0,0 1 0 0,-2 2 0 0,-1 1 0 16,1 1 128-16,-3 0 32 0,-3-4 0 16,0 3 0-16,1 2 0 0,-2 0 0 0,-3-1 0 0,2 1 0 15,3-2-96-15,-2 1 0 0,-2 1-16 0,0 0 0 16,-1 0-176-16,0 1 192 0,0 2-192 0,-1-3 192 16,-1 1-192-16,0-1 0 0,0 0 144 0,-3 3-144 15,-1 0 0-15,1 3 0 0,2-1 0 0,-1 4 0 16,-2-4 0-16,1 8 0 0,2-2 0 0,2 0 0 15,0 1 0-15,0 1 0 0,-1 1 0 0,-2 4 0 16,1 0 0-16,0 2 0 0,6 4-144 0,0 0 144 16,0 0 0-16,0 0 0 0,0 0-144 0,0 0 144 15,0 0 0-15,0 0 0 0,0 0-128 0,0 0 128 16,0 0 0-16,0 0-128 0,11 4 128 0,-11-4 0 0,8 8-128 0,-1 1 128 16,1-1 0-16,-1 3 0 0,-2-1 0 15,0 2-128-15,2 1 128 0,-1-2 0 0,1 4 0 0,1-1 0 16,-5 0 0-16,3 1 0 0,1 0 0 0,0 4 0 15,-3-4 0-15,4 6 0 0,5-4 0 0,-3 3 0 16,-2-1 0-16,2 0 0 0,2 1 0 0,1 1 0 16,-1-2 144-16,4 0-144 0,3-1 240 0,2 2-48 15,-3 1 0-15,2 1 0 0,1-1-192 0,-2 0 0 16,0-2 0-16,-1 1 0 0,-1-1 0 0,-2 1 0 16,0 1 0-16,0 1 0 0,-2-3 0 0,0 5 0 15,0-3 0-15,-1 2 0 0,0 2 0 0,-2 1 0 16,1-2 0-16,1 0 0 0,1 1 0 0,0-1 0 15,0-4 0-15,1 1 0 0,3-3 0 0,0 1 0 0,0 0 0 16,1 0 0-16,0-5 0 0,-2-1 0 0,-2 0 0 16,1 1 0-16,0 2 128 0,0-3 0 0,-2 0-128 15,0-1 192-15,-2-3-192 0,1 0 0 0,-1-2 128 16,0-1-128-16,-2-1 0 0,-1 0 0 0,-8-5 128 0,8 7-128 16,-8-7 0-16,0 0 128 0,0 0-128 0,0 0 0 15,0 0 192-15,0 0-48 0,0 0-16 0,0 0 0 16,9 0 112-16,-9 0 16 0,0 0 0 0,0 0 0 15,5-10 16-15,-1-1 16 0,-2 2 0 0,-2-4 0 16,0-1-80-16,0-2-16 0,0 0 0 0,-2 2 0 16,1 1-48-16,-2-5-16 0,1-3 0 0,-1 4 0 15,2 3-128-15,-2 1 128 0,-1 1-128 0,0 3 128 16,1-3-128-16,0-1 128 0,-1 1-128 0,0 2 128 0,0-2-128 16,0 2 0-16,2 0 0 0,-1 0 0 0,1-3 128 15,-1 0-128-15,0 0 128 0,2-3-128 0,-2 2 176 0,1-3-48 16,-2 0-128-16,0-1 192 0,0-2-192 15,0-1 128-15,0 0-128 0,2-1 0 0,-1-1 0 0,0-5 0 16,1 2 0-16,0-4 0 0,1-2 0 0,1-1 128 16,-1 1-128-16,2-1 0 0,2 2 0 0,1-2 0 15,0 3 0-15,0 0 0 0,-1 0 0 0,3 3 0 16,-1 1 0-16,0 1 0 0,0 2 0 0,-1 2 0 16,-1 1 0-16,2-1 0 0,0 2 0 0,0-3 0 15,-1 1 0-15,2 0 0 0,0 1 0 0,-1 2 0 16,-1-2 0-16,0 4 0 0,0-3 0 0,0 4 0 15,0-2 0-15,-2 1 0 0,1 0 0 0,0 2 0 0,1 0 0 16,0 2 0-16,-1 3-192 0,0 0 192 16,0 0-192-16,1 1 192 0,2-1-304 0,-1 2 48 0,-5 7 16 15,8-6 0 1,1-1-144-16,0 2-16 0,-9 5-16 0,12-4 0 16,-1 0-800-16,-11 4-176 0,10-3-16 0,2 2-16 15,-2 2-784-15,1 2-160 0,-11-3-16 0,13 7-10352 0,-4 0-2080 0</inkml:trace>
  <inkml:trace contextRef="#ctx0" brushRef="#br1" timeOffset="114485.483">28371 8201 17903 0,'0'0'784'0,"0"0"176"0,0 0-768 0,0 0-192 0,8-8 0 0,-8 8 0 15,0 0 1024-15,0 0 176 0,0 0 16 0,0 0 16 16,0 0 240-16,0 0 32 0,0 0 16 0,0 0 0 15,0 0 368-15,0 0 80 0,0 0 16 0,0 0 0 16,0 0-432-16,0 0-80 0,-6 7 0 0,-3 0-16 16,0 1-480-16,-2 4-80 0,-3 1-32 0,1 1 0 15,0 2-432-15,1 2-96 0,-1 3-16 0,-3 3 0 16,-2 2-320-16,-2 5 0 0,-3 3 0 0,-2 2 0 0,-1 2 0 16,1 0 0-16,1 1 0 0,-1 4 0 0,0-2 0 15,0 2 0-15,1-3 0 0,-1 2 176 0,-1-3 160 0,1 3 48 16,0 1 0-16,2 4 0 0,2 1 64 0,3-4 32 15,1 0 0-15,2-1 0 0,2-1-112 0,4 2-32 16,3-2 0-16,2 0 0 0,0-2-192 0,2 5-144 16,4-2 192-16,2-2-192 0,1-1 0 0,1-3 0 15,4 0 0-15,1-2 0 0,2-2 0 0,2-5 0 16,2-3 0-16,1-3-144 0,1-1 144 0,2 0 0 16,0-4-144-16,1-1 144 0,2-5-256 0,-1 1 0 15,-1-2 16-15,2 1 0 16,-1-2-1056-16,1 0-224 0,-2-2-32 0,0-1-16 15,0 1-1072-15,-1-2-224 0,-3-1-32 0</inkml:trace>
  <inkml:trace contextRef="#ctx0" brushRef="#br1" timeOffset="115136.556">28824 8810 35823 0,'0'0'1584'0,"0"0"336"0,0 0-1536 0,0 0-384 16,0 0 0-16,0 0 0 0,0 0 1504 0,0 0 224 15,0 0 64-15,0 0 0 0,-7-3-944 0,7 3-176 16,-9-5-32-16,0 4-16 0,-1 1-304 0,1 2-48 16,-2 2-16-16,-1 0 0 0,-2 3-256 0,-2 2 160 15,-1 0-160-15,-1 5 128 0,-1 3-128 0,0 3 0 16,0 1 0-16,-1 3 128 0,-1 2 32 0,1 2 0 15,-3 2 0-15,3-3 0 0,0 7 0 0,2-3 0 16,2-3 0-16,2-1 0 0,1 4-32 0,2-3 0 16,2-2 0-16,4-1 0 0,1 1-128 0,4-3 160 0,3-2-160 15,3 0 160-15,3 1-160 0,3-1 0 0,1-5 144 16,5-1-144-16,1 0 0 0,0-4 128 16,2-2-128-16,2-1 0 0,2-1 128 0,3-2-128 0,-1-4 128 15,2 1-128-15,1-4 128 0,1 1-128 0,-1-6 128 0,-3 2-128 16,-2-1 256-16,1-2-32 0,0-4 0 0,0-3 0 15,-1-4 160-15,-1 1 48 0,-2 0 0 0,0-3 0 16,-1-6-16-16,0-2 0 0,-2 0 0 0,-1-2 0 16,1-4-176-16,-2-1-48 0,-2 0 0 0,-2-3 0 15,-2-3-192-15,-3 4 0 0,-6-2 128 0,1 3-128 16,-3 3 0-16,-3 3 0 0,-3 1 128 0,-4 2-128 16,-1 1 0-16,-5 4 0 0,-1 2 128 0,-2 4-128 15,-4-1 0-15,-1 6-192 0,-1-1 48 0,-2 1 0 0,-2 1-64 16,-1 0-16-16,0 2 0 0,2 1 0 0,0 2 32 0,3 3 16 15,2 1 0-15,2-1 0 16,2-1-800-16,3 0-176 0,1 0-16 16,2 2-16-16,3-1-2144 0,2-1-416 15</inkml:trace>
  <inkml:trace contextRef="#ctx0" brushRef="#br1" timeOffset="118218.741">29469 9612 1839 0,'0'0'160'0,"0"0"-160"16,0 0 0-16,0 0 0 0,0 0 2864 0,0 0 528 16,0 0 128-16,0 0 0 0,0 0-2000 0,0 0-416 0,0 0-80 0,0 0 0 15,8-6 0-15,-8 6 0 0,0 0 0 0,0 0 0 16,0 0 320-16,0 0 80 0,0 0 16 0,0 0 0 15,0 0 48-15,0 0 16 0,0 0 0 0,0 0 0 16,0 0-336-16,0 0-64 0,0 0-16 0,0 0 0 16,7 11-240-16,-7-11-48 0,0 0-16 0,0 0 0 15,1 10-208-15,-1-10-32 0,0 0-16 0,2 13 0 16,1 2-48-16,-3-5-16 0,0-10 0 0,0 0 0 16,1 14 16-16,-1-1 0 0,0-1 0 0,0-1 0 15,0-11-192-15,4 13-32 0,0-2-16 0,0 2 0 16,0 0-240-16,0 0 176 0,1 1-176 0,-1-1 160 15,0 0-160-15,0 0 0 0,-1 0 0 0,-2 1 0 16,-1 0 0-16,-1 1 0 0,-1-1 0 0,1 3 0 0,0-1 0 0,-3 1 0 16,-3-3 128-16,1 2-128 15,-1-1 0-15,1 2 0 0,-1 0 0 0,1-4 128 0,-1-4-128 16,1-1 0-16,-4 1 0 0,4 2 128 0,-1-1-128 0,1-3 0 16,-2-4 0-16,8-3 0 0,-8 7 0 0,8-7-176 15,-9 4 176-15,9-4-192 16,-13 5-464-16,3-4-112 0,-1 2 0 0,1-2-16 15,-1-1-2032-15,2-1-384 0,9 1-96 0,-9-4-12416 0</inkml:trace>
  <inkml:trace contextRef="#ctx0" brushRef="#br1" timeOffset="119895.626">30641 8944 8287 0,'0'0'368'0,"0"0"80"0,0 0-448 0,0 0 0 0,-2-8 0 0,2 8 0 15,0 0 5056-15,0 0 944 0,0 0 176 0,0 0 32 0,0 0-3920 16,0 0-800-16,0 0-144 0,0 0-48 0,0 0-128 0,0 0-16 16,0 0-16-16,0 0 0 0,0 0-80 0,0 0-16 15,0 0 0-15,0 0 0 0,-7 7-272 0,2 2-64 16,0 3-16-16,-1-2 0 0,6-10-304 0,-6 12-48 15,-1 1-16-15,2-1 0 0,1-1-160 0,-1 0-32 16,-3 3-128-16,3-1 192 0,0 0-192 0,0 3 176 16,-1-3-176-16,1 4 160 0,-1 2-160 0,-1 1 192 15,1-1-192-15,-1 0 192 0,1-2-192 0,-1 0 128 16,1 1-128-16,0-1 128 0,-1 2-128 0,-1-4 0 16,1-2 0-16,1 2 128 0,-1 0-128 0,-1 0 0 15,-1-2 0-15,0-2 128 0,0 1-128 0,0-3 128 16,-2-1-128-16,0-1 128 0,-4 1 0 0,1-1 0 0,0-1 0 0,-1-1 0 15,0-3-128-15,-2-2 192 0,0-2-192 16,1 0 192-16,2 2-32 0,1 0 0 0,0-4 0 0,0 0 0 16,0-3 0-16,2-2 0 0,2-4 0 15,1 0 0-15,-1 0-32 0,3-1-128 0,0-3 192 0,1 0-64 16,0-1-128-16,1-1 0 0,0 0 144 0,2-1-144 16,-1 0 0-16,0 0 0 0,-2 2 0 0,3-1 128 15,0 0-128-15,2-1 0 0,0 1 0 0,2-1 0 16,0-3 0-16,2 3 0 0,0 2 0 0,0 2 0 15,0 3 0-15,0-2 0 0,2 2 0 0,2 0-128 16,0 0 128-16,2 1 0 0,2 1 0 0,0 1-128 16,-1-2 128-16,4 2 0 0,-1 1 0 0,2 1 0 15,-1 0 0-15,1 0 0 0,0-1 0 0,1 3 0 16,1-1 0-16,-1 2 0 0,-1 1 0 0,-1 0 0 16,3 0 0-16,-3 0 0 0,-4 0 0 0,3 0 0 0,1-1 0 0,1 1 0 15,-1 0 0-15,0 2 0 0,-2-1 0 0,0 2 0 16,0-1 0-16,-1 2 0 0,-1 3 0 0,1-2 0 15,0-1 0-15,-2 2 0 0,-10-2 0 0,13 2 0 16,-1 2 0-16,-12-4 0 0,12 3 0 0,-3 2 0 16,-1 2 0-16,0-1 0 0,-2 1 0 0,-6-7 0 15,9 7 128-15,-1 1-128 0,0 1 0 0,0-1 0 16,-8-8 0-16,0 0 128 0,13 8-128 0,-2-1 0 16,-1-1 0-16,-1 2 128 0,-1 2-128 0,1-2 0 15,0 0 0-15,-9-8 0 0,0 0 0 0,10 5 0 16,-10-5 0-16,11 7 0 0,-4-1 0 0,-7-6-128 15,0 0 128-15,0 0-192 16,0 0-224-16,0 0-48 0,0 0-16 0,0 0 0 16,0 0-1152-16,0 0-224 0,0 0-64 0,0 0 0 15,-1-8-1248-15,1 8-256 0,0 0-48 0</inkml:trace>
  <inkml:trace contextRef="#ctx0" brushRef="#br1" timeOffset="120380.087">30910 8631 1839 0,'0'0'0'0,"0"0"160"0,0 0-160 0,9-10 0 15,-1-2 0-15,2 0 0 0,1-1 7456 0,0 2 1456 16,1-3 304-16,1 0 48 0,4-1-7216 0,-3 1-1424 16,-3 3-304-16,1 2-48 0,-2-2 64 0,0 2 16 15,2 0 0-15,-3 4 0 0,-9 5 416 0,0 0 64 16,9-7 32-16,1 3 0 0,-10 4-48 0,11-2-16 16,-11 2 0-16,12-2 0 0,-2 6-400 0,-10-4-80 15,12 5 0-15,0 1-16 0,0-2-160 0,-12-4-16 16,11 6-128-16,0-2 192 0,-1 4-192 0,-2 0 0 15,-1 0 0-15,-2 1 0 0,-5-9 0 0,5 11 0 0,-2 1 0 0,-3 1 0 16,-4-1 0-16,0 0 0 0,-1 2 0 16,-3 0 0-16,-3 1 0 0,0-1-192 15,-2 0 192-15,-2 3-160 0,0 0 160 0,-1 1 0 0,2 1-144 0,-1 0 144 16,2-2 0-16,0-1 0 0,0-2-144 0,4-2 144 16,5 0 0-16,2 1 0 0,2-3 128 0,0-10-128 15,5 7 0-15,3-2 0 0,-1 0 0 0,4-1 0 16,1-4 0-16,-1 0 0 0,1-1 0 0,1-1 0 15,0 0 0-15,1 0 0 0,2 2 0 0,0-2 0 16,-2-2-352-16,0 0-16 0,2 0 0 0,0 0 0 16,-1 0-2384-1,2 2-464-15,2 2-112 0</inkml:trace>
  <inkml:trace contextRef="#ctx0" brushRef="#br1" timeOffset="121076.677">31280 8035 911 0,'0'0'0'16,"0"0"0"-16,-8-7 0 0,2 1 0 0,-1 4 5792 0,-1-2 1072 0,2 0 224 0,6 4 32 15,0 0-3728-15,-9-3-768 0,9 3-128 0,0 0-48 16,0 0-672-16,0 0-144 0,-7-5-32 0,7 5 0 16,0 0-848-16,0 0-176 0,0 0-48 0,0 0 0 15,0 0-336-15,13 1-64 0,-1 2 0 0,-2 1-128 16,0 1 128-16,0 3-128 0,0-2 0 0,2 1 0 16,-1 3 0-16,0 3 0 0,2-3 0 0,2 3 0 15,-2 1 128-15,1 2-128 0,-1 1 144 0,3 3-144 16,-1 1 224-16,1 4-48 0,-2-1-16 0,5 3 0 0,3-1 80 15,1 4 16-15,-3 4 0 0,2 2 0 0,3 1 0 16,-2 1 0-16,-1 2 0 0,2 3 0 0,1 4-64 0,-1-1 0 16,1-1 0-16,0 1 0 0,0 0-192 15,-1-1 144-15,1 1-144 0,-3 1 128 0,-2 0-128 16,0-2 0-16,-2-2 0 0,-1-1 128 0,-4-2-128 0,-4-2 0 16,-4-1 0-16,-2 1 0 0,-2-2 128 0,-1-1-128 15,-3 1 0-15,-2-3 128 0,-1-3 0 0,-2-2-128 16,-3 0 192-16,0 2-64 0,-1-5 176 0,0 0 16 15,-2 0 16-15,-2-2 0 0,-1-1-144 0,-1 2-48 16,-3-1 0-16,-2-1 0 0,-3 1-144 0,-2-3 0 16,-2 0 0-16,-5 4 0 0,-4 3-128 0,-4 3-64 15,-1-3-16-15,-3 1 0 16,-4 0-272-16,3-3-48 0,3 0-16 0,4 4 0 16,0 2-240-16,3-4-48 0,3-5-16 0,5-3 0 15,3-5-1008-15,1-4-192 0,1-3-32 0,5-2-15328 0</inkml:trace>
  <inkml:trace contextRef="#ctx0" brushRef="#br1" timeOffset="138686.268">24765 9228 17439 0,'0'0'768'0,"0"0"176"0,0 0-752 0,0 0-192 0,0 0 0 0,0 0 0 16,0 0 0-16,0 0 0 0,0 0 0 0,0 0 128 16,0 0-1200-16,0 0-240 0,0 0-48 0,0 0-16 15,-1 13 1536-15,1-13 304 0,0 0 64 0,0 0 16 0,-6 7 1744 0,6-7 336 16,-7 6 80-16,7-6 16 15,0 0-480-15,0 0-112 0,0 0-16 0,0 0 0 0,0 0-752 0,0 0-144 16,0 0-48-16,0 0 0 0,0 0-656 0,0 0-144 16,0 0-32-16,0 0 0 0,0 0-96 0,0 0-32 15,0 0 0-15,0 0 0 0,0 0 192 0,0 0 48 16,0 0 0-16,0 0 0 0,-5-6 128 0,5 6 16 16,0-11 16-16,0 11 0 0,2-10-16 0,1 1 0 15,0-2 0-15,-1 4 0 0,-2 7-48 0,4-11-16 16,-2 1 0-16,-1 1 0 0,1 1-80 0,2-3-32 15,2 0 0-15,-1 0 0 0,-1 1-96 0,1-1 0 16,1 5-16-16,2-6 0 0,-1-1-112 0,3-1-32 16,2-1 0-16,1 1 0 0,0-2-160 0,1 3 160 15,2 3-160-15,2 0 160 0,0-2-160 0,-2 0 0 16,0 2 0-16,-2 2 0 0,2 1 0 0,-3 2 0 16,-4 1 128-16,0 2-128 0,-9 2 0 0,12-2 0 0,-3 2 0 0,-9 0 0 15,10 2 0-15,-1-2 0 0,-9 0 0 0,12 0 0 16,-1 0 0-16,-2 2 0 0,0 3 0 0,1-1 128 15,1-4-128-15,-1 0 160 0,-10 0-160 0,13 0 160 16,-1 4-160-16,0 0 0 0,-2 0 144 0,1 0-144 16,-2 0 0-16,1 1 0 0,-2 0 0 0,0 2 128 15,-8-7-128-15,10 6 0 0,-1 5 0 0,0-2 0 16,1-1 0-16,-10-8 0 0,6 10 0 0,1 1 0 16,-1-1 0-16,-1 2 0 0,-1-1 0 0,0 0 0 15,-4-11 128-15,5 12 0 0,1-3 0 0,-1 1 0 16,0-1-128-16,1-2 0 0,-6-7 0 0,11 6 0 0,-2 1 0 15,-1-1 144-15,-8-6-16 0,12 6-128 0,-2-1 160 0,0 0-160 16,-2 0 128-16,0-1-128 0,-8-4 0 0,12 5 128 16,-12-5-128-16,12 4 0 0,-2 1 0 0,-1-1 0 15,-9-4 128-15,11 3-128 0,-11-3 0 0,11 1 0 16,-11-1 0-16,11 3 128 0,-11-3-128 0,11 0 160 16,1 0-160-16,-12 0 160 0,0 0-16 0,13 1 0 15,-1-1 0-15,-2-1 0 0,-2-3 48 0,0 0 0 16,-8 4 0-16,13-4 0 0,0-1-48 0,0-2 0 15,0 1 0-15,0-1 0 0,2 2-144 0,-1 0 128 16,-2 2-128-16,-1-3 128 0,1 1 0 0,1 1-128 16,-2 0 192-16,-1 0-64 0,2 0-128 0,-2 0 128 15,-10 4-128-15,9-4 128 0,-9 4-128 0,0 0 0 16,9-4 0-16,-9 4 0 0,0 0 0 0,0 0 0 0,0 0 0 16,0 0-176-1,0 0-576-15,0 0-112 0,0 0-32 0,0 0-14592 0,0 0-2944 0</inkml:trace>
  <inkml:trace contextRef="#ctx0" brushRef="#br2" timeOffset="149929.457">23724 11999 23039 0,'0'0'1024'0,"0"0"192"0,0 0-960 0,0 0-256 0,0 0 0 0,-4 9 0 15,-1-1 3184-15,5-8 592 0,-4 7 112 0,0 3 16 16,4-10-2896-16,-4 11-592 0,1 1-112 0,2-3-32 16,1-9-272-16,0 0 160 0,1 13-160 0,-1-13 128 15,3 9 448-15,-3-9 64 0,0 0 32 0,6 12 0 16,1 0 48-16,-1 1 16 0,1 1 0 0,-1 1 0 0,2-2-192 15,0 2-32-15,0 5-16 0,-2-1 0 0,1 1-192 16,0 2-48-16,-1 2 0 0,-1 2 0 0,-1 0-64 0,-1 2-32 16,1 0 0-16,-2-2 0 0,1-1-32 0,-1-1 0 15,1 0 0-15,1-2 0 0,0-1 96 0,0-3 16 16,2-2 0-16,1-1 0 0,-1 0 48 0,4-2 16 16,1 2 0-16,2-5 0 0,-1-3 0 0,0 2 0 15,1 2 0-15,0-2 0 0,0-2-112 0,1-4 0 16,-1 1-16-16,0-4 0 0,-1 0 32 0,0-2 16 15,-2 0 0-15,3 1 0 0,2 0 32 16,-1-3 16-16,-1-4 0 0,0-2 0 0,1-2 16 0,1-1 0 16,-2 0 0-16,1-3 0 0,3-2-96 0,0 2-32 15,-1-3 0-15,2 2 0 0,0-4-160 0,0-1 0 0,1 1 144 16,0-1-144-16,1-2 0 0,-2 1 128 0,0-1-128 16,0 0 0-16,-1-5 0 0,-1 0 128 0,1-5-128 15,0 3 0-15,0 1 0 0,-1-1 128 0,-1-4-128 0,0 2 0 16,-4 2 0-16,2-2 128 0,2 3-128 0,-1 0 0 15,0 1 0-15,2 2 128 0,-2 1-128 0,-1 1 0 16,0 2 0-16,-1 1 128 0,0 1-128 0,0 1 0 16,-2 2 0-16,-1 1 0 0,-1-1 0 0,0 2 0 15,-2 2 0-15,1 2 0 0,-3 2-160 0,-2 0 160 32,-2 10-480-32,3-7 16 0,-3-1 0 0,0 8 0 15,0 0-1520-15,0 0-320 0,0 0-48 0,0 0-11952 0,0 0-2400 0</inkml:trace>
  <inkml:trace contextRef="#ctx0" brushRef="#br2" timeOffset="150547.725">24050 12794 28959 0,'0'0'1280'0,"0"0"272"0,0 0-1232 0,0 0-320 0,0 0 0 0,0 0 0 15,7-7 1184-15,-7 7 176 0,10-5 48 0,-10 5 0 0,10-1-832 16,-10 1-144-16,0 0-48 0,0 0 0 0,0 0 80 0,0 0 16 16,8 6 0-16,-3 1 0 0,-5-7 160 0,1 14 16 15,-5 3 16-15,1 0 0 0,0-1 160 0,-1 1 16 16,0 2 16-16,0 1 0 0,-1 1-96 0,4 1-32 16,-1 0 0-16,1 3 0 0,-2 0-96 0,3-1 0 15,2 2-16-15,-1 3 0 0,0 5-144 0,2 0-32 16,0 0 0-16,-1 1 0 0,1 2-192 0,1-4-64 15,-2 3 0-15,2-4 0 0,0-3-192 0,-1 0 0 16,-2-5 128-16,0 1-128 0,1 1 0 0,-2-1 0 16,-2-3 0-16,2-1 0 0,0-3 0 0,0 1 0 15,0-4 0-15,0-2 0 16,-2-4-1152-16,-1 0-112 0,3-9-16 0,0 0-16 16,0 0-2464-16,0 0-480 0</inkml:trace>
  <inkml:trace contextRef="#ctx0" brushRef="#br2" timeOffset="151567.919">25164 12897 4607 0,'0'0'400'0,"0"0"-400"0,0 0 0 0,0 0 0 15,0 0 5120-15,4-9 928 0,-4 9 192 0,7-9 32 16,-1 2-4864-16,1 1-960 0,-7 6-208 0,6-6-48 0,-6 6 304 0,8-6 48 16,-1-1 16-16,-7 7 0 0,8-7 208 0,-1 1 32 15,-7 6 16-15,7-7 0 0,-1 0 80 0,-6 7 0 16,0 0 16-16,8-8 0 0,-1 0-208 0,-7 8-64 16,6-7 0-16,1-1 0 0,-1-3-64 0,2 2-32 15,-1 0 0-15,-1 1 0 0,1 0 16 0,0-2 0 16,3 1 0-16,-1 0 0 0,0-2-48 0,0 1-16 15,-1-4 0-15,2 3 0 0,2 3-208 0,0 0-32 16,-2-2-16-16,3 1 0 0,1 2-240 0,0 1 144 16,-1-1-144-16,0 2 128 0,1-1-128 0,0 0 0 15,-2 2 0-15,1 2 0 0,1-1 0 0,-1 1 0 16,-1 0 0-16,-1 4 0 0,-1-1-144 0,0 3 144 16,2 0 0-16,-1 1 0 0,0 0 0 0,-2 2-128 15,-1 2 128-15,3 0 0 0,0 0 0 0,2 3 0 16,1-4 0-16,-1 3 0 0,-2 2 0 0,1-1 0 0,1 0 0 15,1-3 0-15,-1 5 0 0,0-1 144 0,-2-1-16 16,1 1 0-16,-1-1-128 0,-1 1 0 0,0-1-160 16,-1-1 160-16,0 0 0 0,0-1 0 0,-1-1 0 15,1-1 0-15,0-1 0 0,2 2 0 0,1 0 0 0,-1 1 0 16,1-3 0-16,1 1 0 0,0 0 192 16,1-1-192-16,-1 0 192 0,3-1-192 0,0-2 192 15,-1 2-192-15,1-1 176 0,-2-1-176 0,1 0 160 16,-1 0-160-16,0-1 176 0,1-3-176 0,-1-3 192 0,0 0-192 15,-1 0 192-15,2 1-64 0,-3-2 0 0,-1-1-128 16,2-2 0-16,0 2 0 0,-1 1 0 0,1-3 0 16,1 0 0-16,1-1 0 0,-3 0 0 0,-1 1 0 15,0-2 0-15,-1 3 0 0,1-2 0 0,-1 1 0 0,-2 2-352 16,0 0 32-16,-8 5 0 0,0 0 0 16,0 0-1856-16,0 0-352 0,11-1-80 15</inkml:trace>
  <inkml:trace contextRef="#ctx0" brushRef="#br2" timeOffset="153365.982">26486 13657 22751 0,'0'0'1008'0,"0"0"208"0,0 0-976 0,0 0-240 0,0 0 0 0,0 0 0 32,0 0-448-32,0 0-128 0,0 0-16 0,0 0-16 15,0 0-896-15,0 0-176 0,0 0-48 0,0 0 0 0,6-8 1440 0,-6 8 288 0,0 0 0 0,0 0 0 16,9-5 1840-16,0 4 272 0,0-3 48 0,-9 4 16 15,0 0-272-15,12-3-48 0,-3 1-16 0,1 0 0 16,1 1-592-16,-11 1-112 0,13-1-32 0,-3 1 0 16,-10 0-640-16,12-4-128 0,-2 2-16 0,-10 2-16 15,0 0-96-15,12 2-16 0,-2 2 0 0,-10-4 0 16,0 0 288-16,0 0 48 0,0 0 16 0,11-3 0 16,-2 0 80-16,-9 3 16 0,8-5 0 0,-8 5 0 0,0 0-192 15,8-5-48-15,-8 5 0 0,7-5 0 0,-7 5-224 16,10-3-48-16,-10 3-128 0,0 0 192 0,7-6-192 0,-7 6 0 15,0 0 128-15,0 0-128 0,0 0 0 0,0 0 0 16,0 0 128-16,10-7-128 0,-3 3 320 0,-7 4 0 16,0 0 16-16,0 0 0 0,0 0 272 0,0 0 48 15,0 0 16-15,0 0 0 0,0 0-80 0,7-9-16 16,-1 3 0-16,2-1 0 0,-8 7-288 0,7-8-64 16,-1 0-16-16,1 2 0 0,-7 6-208 0,8-9 0 15,-2-3 0-15,3 2 0 0,2-1 0 0,-1 1 0 16,-2-2 0-16,1-1 0 0,1-4 0 0,1 3 0 15,-3-2 0-15,1-1 0 0,1-6 192 0,-1-1-48 0,-1-1-16 16,1-1 0-16,0-1 64 0,1 0 0 0,-1-3 0 16,0 0 0-16,-3 0 16 0,0 4 16 0,-3-2 0 15,1 3 0-15,0 1 32 0,-1-1 0 0,0 0 0 16,-3 0 0-16,-2 1 0 0,4-1 0 0,0-3 0 0,1 1 0 16,-2-2-112-16,-1 2-16 15,0-3 0-15,3-1 0 0,-1-1 0 0,0-2-128 0,-2 3 192 0,0 0-64 16,0-2-128-16,0 3 0 0,0-2 144 0,-2 4-144 15,1 0 0-15,0 2 0 0,-2 1 0 0,0 0 0 16,1 3 0-16,-1 1 0 0,1-1 0 0,-1 2 0 16,-1 1 0-16,0-1 0 0,0 1 0 0,0 0 0 15,-1 4 0-15,1-3 0 0,0-1 0 0,0 2 0 0,1-1 0 16,-1 1 0-16,0 1 0 0,1 2 0 0,0 0 0 16,2 1 0-16,-1 0 0 0,0 1 0 0,1 0 0 15,0 2 0-15,-2 1 0 0,3 9 0 0,-1-12 0 16,1 12 0-16,0 0 0 0,0 0 0 0,0 0 0 0,0 0 0 15,0 0 0-15,0 0 0 0,0 0 0 0,0 0-128 16,0 0 128-16,6 8-128 0,-1 4 128 0,-1-2 0 16,-1 0 0-16,1 5-128 0,0-2 128 0,0 0 0 15,0 1 0-15,1 2 0 0,1 2 0 0,1 2 0 16,-1 2 0-16,1-3 0 0,1 2 0 0,1 1 0 16,0 3 0-16,1 0 0 0,1 1 0 0,1 3 0 15,-1-1 0-15,4 4 0 0,3-1 0 0,3 1 0 16,0 2 0-16,-2 0 0 0,1 5 0 0,-3-2 0 15,-2-1 0-15,4 1-128 0,1 2 128 0,1-1 0 0,-2-2 0 16,-1 1 0-16,-1 2 0 0,0-5 0 0,0-3 0 16,0 3 0-16,-6-3 0 0,0 4 0 0,-1-5 0 0,2 2 0 15,0-4 0-15,-1 5 0 0,0-2 0 0,-2-2 0 16,0-2 0-16,0-2 0 0,0-3 0 0,-1-2 0 16,0-2 0-16,0-1 0 15,0-3 0-15,-2-1 128 0,-1 0-128 0,2-2 0 0,-1-2 0 0,0-1 0 16,-1 4 0-16,-5-12 128 0,0 0-128 0,6 9 0 15,-6-9 0-15,0 0 0 0,7 8 0 0,-7-8 128 16,0 0-128-16,0 0 0 0,0 0 128 0,0 0-128 16,0 0 192-16,0 0-48 0,0 0 0 0,0 0 0 15,5-11 112-15,-2 1 0 0,-2-2 16 0,-1-2 0 16,0-5-16-16,-1 1 0 0,-1-1 0 0,1-5 0 16,-2-3-64-16,1-1-32 0,1-2 0 0,-1 0 0 15,0-1-160-15,0 0 0 0,1 0 0 0,0 1 128 0,-3 0-128 16,0-2 0-16,0 2 0 0,0 2 0 0,0-1 0 15,2 0 0-15,-1 2 0 0,0-3 0 0,-1-1 0 0,1-2 0 16,-1 0 0-16,1-1 0 0,-1 2 0 0,2-3 0 16,-1 1 0-16,2 2 0 0,-1 3 0 0,2 0 0 15,0 0 0-15,2 2 0 0,-1 1 0 0,2 1 0 16,-1-1 0-16,-1 0 0 0,2 0 0 0,1 1 0 16,1 0 0-16,2 0 0 0,-1 1 0 0,1 0 0 15,-1 1 0-15,1-1 0 0,1 1 0 0,-1 1 0 16,0 1-144-16,2 0 144 0,0 1 0 0,0 2 0 15,-1 1 0-15,1 1 0 0,0 1-128 0,0 2 128 16,2 0 0-16,-1 2 0 0,1 2-144 0,1-1 144 16,-1 2 0-16,0 1-144 0,-4 1 144 0,7-1-128 0,4 2 128 15,1 1-128-15,0 2 0 0,-1-2 0 0,1 1 0 0,1-1 0 16,-2 3-64-16,0 0 0 0,1-1 0 16,-2 2 0-1,-2 0-192-15,0 0-64 0,-2 0 0 0,0 0 0 16,-2-1-192-16,1 0-64 0,-12 1 0 0,12 0 0 15,-12 0-960-15,12-2-192 0,-2 0-32 0,-10 2-11616 0,0 0-2336 0</inkml:trace>
  <inkml:trace contextRef="#ctx0" brushRef="#br2" timeOffset="154052.827">28615 11579 25631 0,'0'0'1136'0,"0"0"224"0,0 0-1088 0,3-8-272 0,-2 2 0 0,-1 6 0 15,0 0 1056-15,4-11 160 0,0 3 16 0,-4 8 16 16,0 0-352-16,0 0-80 0,0 0-16 0,0 0 0 16,7-6-80-16,-7 6-16 0,0 0 0 0,0 0 0 15,0 0-128-15,0 0-16 0,-7 12-16 0,1-3 0 16,-4 1 0-16,1 3 0 0,-1 4 0 0,-1 3 0 16,0 0-176-16,-1 3-48 0,0-2 0 0,0 1 0 15,1 4 80-15,-1 1 16 0,0-3 0 0,1 2 0 0,-1 0 224 16,0 1 32-16,0 2 16 0,1 2 0 0,-2 2-304 0,-2 3-48 15,0 1-16-15,-1 2 0 0,-1 1-320 0,0 1 0 16,0 2 0-16,0 2 128 0,1 0-128 0,0 3 0 16,-4 3 0-16,3-3 0 0,1-2 0 0,1 2 0 15,-1 4 0-15,4-3 0 0,-1 1 0 0,3 0 176 16,2 0-176-16,3 0 192 0,0-3 0 0,2 2 0 16,3 1 0-16,3 0 0 0,-1-2-192 0,0 4 160 15,-1-3-160-15,1 1 160 0,1-2-160 0,1 3 0 16,-3-4 0-16,3 0 0 0,3-3 0 0,-1 3 0 15,1 1 0-15,-1-2 0 0,2 0 0 0,3-6 128 16,2-3-128-16,-2-2 0 0,1 1 288 0,1 0-32 0,1-4 0 16,3-3 0-16,2-4-112 0,1-5-16 0,4 1-128 15,1-5 192-15,-1 1-192 0,3-3 0 0,0 1 0 0,3-2-160 32,0-4-1376-32,3-3-288 0,0-1-48 0,5-1-17744 0</inkml:trace>
  <inkml:trace contextRef="#ctx0" brushRef="#br2" timeOffset="158855.879">28677 12870 4607 0,'0'0'0'0,"0"0"192"0,0 0-48 0,-7-4-16 0,-1-2-128 0,8 6 0 15,0 0 0-15,-9-2 0 0,0 1 2192 0,9 1 416 0,0 0 80 0,0 0 0 16,-9-2 336-16,9 2 64 0,0 0 16 0,0 0 0 16,0 0-768-16,0 0-160 0,0 0-16 0,0 0-16 15,0 0-976-15,0 0-192 0,0 0-32 0,8-5-16 16,-8 5-48-16,9-5-16 0,-9 5 0 0,8-7 0 16,-8 7 96-16,9-5 32 0,-9 5 0 0,0 0 0 15,0 0-336-15,0 0-64 0,0 0-16 0,0 0 0 16,0 0-144-16,0 0-48 0,0 0 0 0,0 0 0 15,0 0-144-15,-3 9-48 0,3-9 0 0,-5 12 0 16,0-6-48-16,-1 2-16 0,4 1 0 0,1 2 0 16,-1-1-128-16,4 1 192 0,-1 0-192 0,3 2 192 15,1-2-192-15,2 2 0 0,-1 0 144 0,3 3-144 16,0-2 0-16,3 0 128 0,1 2-128 0,0 0 0 16,1-1 0-16,-1 1 0 0,-2 2 0 0,-1-1 128 15,1 0-128-15,-1 0 0 0,2 4 0 0,-4-2 0 0,-3-6 0 16,1 0 0-16,2 0 0 0,0 1 0 0,-3-7 128 0,-5-7-128 15,9 8 160-15,1-3-160 0,-3 1 256 0,-7-6-64 16,11 0 0-16,-1-3 0 0,2-2-16 0,0-3-16 16,-3-1 0-16,3-4 0 0,-1-4-160 0,1-3 192 15,-4-1-192-15,1-1 192 0,1 0-192 0,0 0 160 16,-4 0-160-16,1 1 160 0,-1 1-160 0,-1 3 0 16,3 2 0-16,-3 2 0 0,-1 1 0 0,2 3 0 15,-1 1 0-15,-5 8 0 0,4-6 0 0,-4 6 0 16,0 0 0-16,0 0-176 0,0 0 32 0,13 0 0 15,-3 0 0-15,1 3 0 0,-1 0 16 0,0 1 0 0,2 0 0 16,0 1 0-16,0 2 128 0,-1-1 0 0,1 2 0 0,2 2 0 16,1 1 0-16,-1 1 0 0,-1 2 0 0,-1 2 0 15,0-2 0-15,-2 2 0 0,0-2 0 0,1 2-128 16,-2-3 128-16,1 0 0 0,-2 4 0 0,-1-4 0 16,-5-3 0-16,4 0 0 0,1 1 0 15,5-2 0-15,-1-3 0 0,0-2 0 0,1-2 128 0,1 2-128 16,1 0 192-16,-1-3-16 0,-1-5-16 0,1 0 0 15,0 0 16-15,-1 0 0 0,-2 0 0 0,1-1 0 16,-1-1-48-16,-2-1 0 0,-1-2 0 0,-1 1 0 16,1 2 16-16,-1-5 0 0,-1-3 0 0,1 1 0 15,-2 1 96-15,-1-4 16 0,1-1 0 0,-1 0 0 16,-2 1-80-16,1-4-16 0,0-2 0 0,-1-2 0 16,-1 1-160-16,0-2 0 0,-1-2 0 0,0 2 0 0,0-4-208 15,1 3-32-15,-2-1 0 0,2 3 0 16,2 3-160-16,0 2-48 0,-1-1 0 0,1 5 0 15,-2 3-1152-15,0 3-224 0,0-3-48 0,-2 3-16 16,1 0-1632-16,1 9-320 0</inkml:trace>
  <inkml:trace contextRef="#ctx0" brushRef="#br2" timeOffset="159290.448">29940 12250 1839 0,'0'0'0'0,"0"0"160"0,4-9-160 0,1 1 0 0,-5 8 0 0,0 0 0 15,1-7 6384-15,-1 7 1232 0,0 0 256 0,0 0 64 16,0 0-4800-16,0 0-960 0,0 0-192 0,0 0-48 16,0 0-784-16,0 0-144 0,0 0-48 0,0 0 0 15,0 0-464-15,0 11-112 0,-4 0 0 0,2 2-16 16,0-4-96-16,1 3-16 0,-1-1 0 0,0 2 0 16,2 2-80-16,-1 0-32 0,-2 4 0 0,2-4 0 15,1 1-144-15,1 0 0 0,2 2 144 0,-3 0-144 16,-3 2 0-16,3-1 0 0,4 1 0 0,-2 1 0 0,-4-3 128 15,1 0-128-15,0 0 128 0,-1-1-128 0,1-1 0 0,0 1 0 16,1-3-192-16,0 2 64 16,0-6-352-16,0 1-64 0,-4-1-16 0,4-10 0 15,0 8-608-15,0-8-128 0,-8 6-32 0,8-6 0 16,0 0-1392-16,0 0-288 0,-10-2-48 0,3-5-6000 16,7 7-1200-16</inkml:trace>
  <inkml:trace contextRef="#ctx0" brushRef="#br2" timeOffset="159572.44">29590 12321 25791 0,'0'0'1152'0,"0"0"224"0,0 0-1104 0,0 0-272 0,0 0 0 0,0 0 0 15,6-11 2752-15,2 0 480 0,3 1 96 0,2 1 32 16,2 0-2160-16,2 0-432 0,0-1-96 0,2-1-16 15,3 1-64-15,2 1-16 0,-1 2 0 0,2-1 0 16,1 0 48-16,-3 3 0 0,0 0 0 0,0 1 0 16,3 0-224-16,-1 0-32 0,-3 0-16 0,0 2 0 15,0-1-352-15,-1 2 144 0,-1-3-144 0,-1 3 0 16,1-1 0-16,-2 0 0 0,0-7 0 0,-2 5-192 16,-2 0-432-16,2 1-80 15,0 1 0-15,-1-1-16 0,1 2-2240 16,-3 2-448-16,0-1-96 0</inkml:trace>
  <inkml:trace contextRef="#ctx0" brushRef="#br2" timeOffset="160019.16">30757 12701 31967 0,'0'0'1408'0,"0"0"304"0,0 0-1376 0,0 0-336 0,0 0 0 0,0 0 0 15,6-11 960-15,-1 4 128 0,-5 7 32 0,0 0 0 16,0 0-400-16,0 0-80 0,5-8 0 0,-5 8-16 16,0 0 0-16,0 0 0 0,0 0 0 0,0 0 0 15,-8 13 208-15,-1-2 32 0,-3 2 16 0,1 0 0 16,0 0 64-16,-1 3 16 0,-1 0 0 0,0 3 0 16,-2 0-432-16,-1 1-80 0,-2 1 0 0,-2 0-16 15,-1 1-240-15,-1 1-64 0,-1 2 0 0,-1 0 0 16,1 1-128-16,-2 3 0 0,-1-2 0 0,0 3-176 0,-2-1 176 15,4 1 0-15,0-7 0 0,2 0 0 16,3-2 0-16,2-4-128 0,4-4 128 0,1 2-128 16,3-4-272-16,2-4-48 0,7-7-16 0,0 0 0 15,0 0-2160-15,0 0-416 0,-2-11-96 0</inkml:trace>
  <inkml:trace contextRef="#ctx0" brushRef="#br2" timeOffset="160340.313">30274 12807 11055 0,'0'0'976'0,"0"0"-784"0,0 0-192 15,0 0 0-15,0 0 6240 0,0 0 1200 0,0 0 240 0,0 0 64 16,0 0-6128-16,11-1-1216 0,2-1-240 0,-2 2-160 16,-11 0 160-16,14 2-160 0,2 3 128 0,-4 3-128 15,-3 3 704-15,0 3 64 0,1 0 16 0,-1 1 0 16,-1 4 192-16,3 0 48 0,-1 3 0 0,2 1 0 15,-2-3-464-15,-1 0-96 0,0 4-16 0,2-4 0 16,1 1-304-16,-2 1-144 0,0-2 128 0,2 0-128 16,5-1 0-16,-1 1 0 0,-3-3 0 0,1-2 0 15,3 1 0-15,1-2-272 0,-2 1 32 0,-2-5 16 16,-1-1-1488-16,0 0-288 16,2 0-64-16,-2-1-16 0,-3-4-1408 15,1-1-288-15</inkml:trace>
  <inkml:trace contextRef="#ctx0" brushRef="#br2" timeOffset="161143.414">31247 13460 22511 0,'0'0'992'0,"0"0"224"0,-10 4-976 0,10-4-240 0,-9 4 0 0,9-4 0 15,-7-4 1728-15,7 4 288 0,0 0 64 0,0 0 16 16,0 0-1168-16,0 0-224 0,0 0-64 0,0 0 0 15,0 0-128-15,0 0-16 0,0 0-16 0,0 0 0 16,0 0 128-16,0 0 32 0,0 0 0 0,8 9 0 16,1 2 48-16,0-4 16 0,-1 4 0 0,1 1 0 15,2 1-352-15,1 4-64 0,-1 3-16 0,0 5 0 16,-1 3-272-16,-1-1 0 0,-1 3 0 0,-3 3 0 16,-1-1 0-16,0 2 0 0,0-1 0 0,-3-1 0 15,-2-4 192-15,0-1-192 0,-3-1 192 0,0 3-192 16,-1-7 320-16,1-1-32 0,-3-4-16 0,1-2 0 15,1 2-80-15,-2-4 0 0,-3-2-16 0,1-1 0 16,-1 1-560-16,0-2-128 0,-3-1 0 16,0-3-16-16,-1-3-2192 0,-2 0-432 0,-1 0-96 0</inkml:trace>
  <inkml:trace contextRef="#ctx0" brushRef="#br2" timeOffset="162107.262">32555 12877 33455 0,'0'0'1472'0,"0"0"320"0,-10-2-1424 0,1 0-368 0,9 2 0 0,0 0 0 16,-12-2 960-16,12 2 112 0,0 0 16 0,0 0 16 15,0 0-384-15,0 0-80 0,0 0 0 0,0 0-16 16,0 0-240-16,0 0-32 0,0 0-16 0,0 0 0 15,-9 1 192-15,9-1 48 0,-6 7 0 0,0 1 0 0,-1 2-224 0,0 0-32 16,-2 2-16-16,1 2 0 0,0-1-64 16,-3 6-16-16,-2 0 0 0,2 5 0 0,0-1-224 0,1 2 176 15,-2 0-176-15,0 0 160 0,1 1 16 0,0 1 0 16,-2-1 0-16,1 0 0 0,1 2 0 0,0-2 0 16,0 0 0-16,0-4 0 0,-1-4-176 15,3-2 0-15,0 1 144 0,1-2-144 0,0-2 0 0,2-1 128 16,-2-1-128-16,2-4 0 0,-1 0 128 0,1-1-128 15,6-6 160-15,-10 7-160 0,3-2 176 0,-3-4-176 16,0 2 192-16,-2 0-192 0,-1-6 128 0,-2 2-128 16,-6-1 0-16,1-1 0 0,3-1 0 0,-1-6 0 15,-4 1-208-15,1-1 80 0,0-1 128 0,3 0 0 16,0-4 0-16,1 1 0 0,1-4 0 0,3 1 128 16,3-3-128-16,0-1 128 0,1-1-128 0,3-1 0 15,1-1 0-15,1 1 0 0,1 2 0 0,2-4 0 0,5 1 0 16,1-3 0-16,0 3 0 0,2-1 0 0,2-1 0 0,2 1 0 15,1 0 0-15,3 2 0 0,-1-1 0 0,3 1 0 16,0 1 0-16,-2 1 0 0,0 1 0 0,0 3 0 16,4 2 0-16,-1-1 0 0,-4 0 0 0,2 1 0 15,0 3 0-15,-1 0 0 0,0 2 0 0,-1 1 0 16,-1 1 0-16,0 1 0 0,0 1 0 0,-1 3-128 16,-1 1 128-16,1 2 0 0,0 0 0 0,0 5-128 15,-1 1 128-15,0 2 0 0,-1-1-144 0,2 2 144 16,0 4 0-16,-1-1-144 0,0-2 144 0,1 0 0 15,-1 2 0-15,1 0 0 0,-3-2 0 0,2 1 0 16,-1-1-128-16,1 1 128 0,-2-2 0 0,0 0 0 0,-1-1 0 16,1 1-128-16,1 1 128 0,1 1 0 0,-4-2 0 0,4 0 0 15,-1 0 0-15,1 0 0 0,-2 0 0 0,1 2 0 16,-1-1 0-16,0 2 0 0,1-4 0 0,-3 1 0 16,-1-1 0-16,1 0 0 0,4-1 0 0,-3 3 0 15,-8-10 0-15,10 6 0 0,2 1 0 0,-2-1 176 16,-10-6-176-16,13 1 160 0,0-1-160 0,-1 0 128 15,-1 0-128-15,-1 0 128 0,2-1 48 0,-1 0 0 16,1-2 0-16,1-1 0 0,2 0-16 0,-1-1 0 16,2-1 0-16,-1 0 0 0,-2 0-160 0,0 1 0 15,0-1 0-15,-1 1 128 0,0 0-128 0,-3-2 0 16,-9 7-192-16,8-5 192 16,-8 5-1408-16,0 0-144 0,2-8-48 0,-2-1 0 15,-1 0-2320-15,-2 0-480 0</inkml:trace>
  <inkml:trace contextRef="#ctx0" brushRef="#br2" timeOffset="162592.75">32835 12357 28559 0,'-14'2'2544'0,"14"-2"-2032"16,-9-3-512-16,0 0 0 0,2-1 1936 0,7 4 304 15,0 0 48-15,0 0 16 0,0-9-2000 0,3 0-304 16,1 0-256-16,1 0 64 0,2 1-144 0,-2 0-32 15,0-1 0-15,2 1 0 0,-7 8 368 0,7-9 0 16,-3 1 160-16,-4 8-160 0,9-6 976 0,-9 6 96 16,8-8 16-16,-8 8 0 0,5-5-112 0,-5 5-16 15,10-3 0-15,-10 3 0 0,0 0-320 0,13-1-64 16,1 0 0-16,-1 1-16 0,-1 0-368 0,2 2-192 16,3 2 192-16,0 0-192 0,0 0 160 0,0 1-160 15,-2 0 128-15,2 2-128 0,-1-1 0 0,-3 4 0 0,-5-3 0 0,1 4 0 16,3 2 0-16,-7-3-256 0,-9 3 64 15,0 3 16-15,-2 0-48 0,-3 2-16 0,-3 0 0 0,-1 0 0 16,-2-2 16-16,4 0 0 0,0-2 0 0,1 0 0 16,-2-1 224-16,4 0 0 0,6-2 0 0,-1-1 0 15,-2-1 128-15,5-9 0 0,4 12 16 0,0-1 0 16,0-1-144-16,-1 0 0 0,3-3 0 0,3-1 0 16,0 0 0-16,-1-1 0 0,-8-5 0 0,12 6-176 15,1-2-240 1,-3-1-48-16,-10-3-16 0,9 2 0 0,2 2-1760 0,-5-4-336 15,-6 0-80-15</inkml:trace>
  <inkml:trace contextRef="#ctx0" brushRef="#br2" timeOffset="163219.43">32957 11523 31391 0,'-16'-12'1392'0,"7"3"272"0,0-1-1328 0,0-3-336 0,0 2 0 0,2 1 0 15,2 1 896-15,1-1 96 0,0 0 32 0,3 2 0 16,1 8-384-16,4-8-80 0,-2 1-16 0,-2 7 0 16,4-7-208-16,-4 7-32 0,0 0-16 0,0 0 0 15,0 0 160-15,12 1 16 0,1 5 16 0,-3 0 0 16,-2 2 208-16,3 5 32 0,0 3 16 0,2 3 0 15,2 1-128-15,-2 4-32 0,0 4 0 0,2 0 0 16,5 1-176-16,-8-11-32 0,-1 6-16 0,4 2 0 16,0 5-80-16,4 3-16 15,1 3 0-15,4-1 0 0,2 1-16 0,26 33-16 0,-5-7 0 0,-4-3 0 0,-5-3 32 16,-3-1 0-16,-1-3 0 0,-1 0 0 0,-2-4-64 16,-1 3-16-16,0-1 0 0,-3 3 0 0,-3 0-176 15,-3 2 192-15,-3 4-192 0,-4-2 192 0,-3 0-192 0,-4 2 0 16,-3 2 0-16,-1-5 128 0,-3-4-128 0,-3 2 0 15,-1 3 0-15,-1-2-176 0,-1-3 176 0,-1 1 128 16,-2-2-128-16,0-1 176 0,-3-6-176 0,2 2 0 16,-2-4 144-16,0 1-144 0,1-1 128 0,-1-1-128 15,0-3 128-15,-2 2-128 0,-2 2 0 0,2-3 0 16,-2-2 0-16,0 1 128 0,0 3-128 0,-1-2 0 16,-2-6 0-16,-2 0 0 0,-3-3 0 0,-2-1 0 15,0-2-176-15,-1-2 176 16,1 0-480-16,-2-1 0 0,-2-1 0 0,0-4 0 15,-2-3-1504-15,16-11-320 0,-3-2-48 0</inkml:trace>
  <inkml:trace contextRef="#ctx0" brushRef="#br2" timeOffset="-163083.447">24535 14644 5519 0,'0'0'496'0,"-16"-4"-496"0,-4-4 0 0,2 0 0 16,3-1 5248-16,0 1 944 0,1 2 192 0,5-1 32 16,2 0-4544-16,2 0-912 0,5 7-176 0,-3-9-32 0,3 0 432 0,0 9 96 15,3-12 0-15,0 3 16 0,-3 9-512 0,0 0-96 16,0-9-32-16,0 9 0 0,-7-5-160 0,-3 3-48 15,-5 2 0-15,-3 3 0 0,-5 3-448 0,-5 1 0 16,-3-1 0-16,-7 2 0 0,-6 1-256 0,-7-1-112 16,-6 0-16-16,-3 0 0 15,-3-2-80-15,2 2-32 0,0 0 0 0,6-3 0 0,7 0 752 16,4-1 160-16,7 0 32 0,5-1 0 0,6 0 624 0,5-2 128 16,6 0 16-16,4-1 16 0,11 0-608 0,0 0-128 15,0 0-32-15,0 0 0 0,13-4-464 0,6 2 128 16,4-1-128-16,5 3 0 0,3-3 0 0,7 3 0 15,5 3 0-15,6-3 0 0,7 3 0 0,4-1 0 16,1 0 160-16,3 0-32 0,0 1 176 0,1 1 32 0,3-2 16 0,4 1 0 16,5-1 64-16,-2 1 16 0,0 1 0 15,-6-4 0-15,-5-3-208 0,-3 3-32 0,-2 0-16 16,-2-2 0-16,-1 0-176 0,-5 0 0 0,-8-2 0 0,-4 1 128 16,-4 1-128-16,-5-1 160 0,-5 2-160 0,-7 0 160 15,-6-1 32-15,-12 2 16 0,0 0 0 0,0 0 0 16,0 0 0-16,0 0 0 0,-14-4 0 0,-7 3 0 15,-5-3-208-15,-8 1 128 0,-9 0-128 0,-8 0 0 16,-6-4 128-16,-6 1-128 0,-3 1 0 0,-9 1 144 16,-7-1 0-16,-4 2 0 0,-3-2 0 0,3 1 0 15,3 0 128-15,0 0 32 0,-2 0 0 0,1 2 0 16,2-2-48-16,8 1-16 0,6 2 0 0,8 1 0 16,5 0-240-16,6 0 128 0,4 1-128 0,6 2 0 15,4 1 0-15,7-1 0 0,5-1-176 0,8 0 176 0,3 1-272 16,12-3 64-16,0 0 16 0,0 0 0 0,0 0 32 0,20 4 16 15,6-2 0-15,6 0 0 0,7-1 144 0,6 0 0 16,4-1 0-16,10 0 0 0,9 0 224 0,6-1-32 16,4 0 0-16,-1-1 0 0,-1 2-192 0,-2-2 0 15,-2 1-144-15,-3-1 144 0,-1 2-128 0,-6 0 128 16,-6 0 0-16,-8 0-144 0,-6 0 144 0,-8 2 0 16,-8-1 128-16,-6 1-128 0,-6-2 336 0,-14 0 0 15,0 0 0-15,0 0 0 0,0 0 112 0,0 0 32 16,0 0 0-16,0 0 0 0,-10 7-160 0,-3-1-48 15,-4 2 0-15,-4-1 0 0,-4-2-112 0,-5 3-32 16,-4 1 0-16,-2 0 0 0,-2 0 0 0,-1 3-128 16,0-3 192-16,-1 3-64 0,3 0-128 0,0-1 0 0,1 0 0 15,0 0 0 1,0 4-304-16,-1-2-144 0,0-1-16 0,-1-2-16 16,-1-1-2448-16,1-1-480 0</inkml:trace>
  <inkml:trace contextRef="#ctx0" brushRef="#br2" timeOffset="127697.245">29864 16577 3679 0,'0'0'320'0,"0"0"-320"0,0 0 0 0,0 0 0 16,4-10 4576-16,-3-2 848 0,-1 3 160 0,2-1 48 16,0 2-3456-16,-2 8-704 0,3-11-128 0,-3 11-16 15,1-7 208-15,-1 7 64 0,0 0 0 0,0 0 0 16,0 0-64-16,0 0 0 0,0 0 0 0,-4-7 0 15,-2 2-240-15,6 5-48 0,0 0-16 0,0 0 0 16,0 0-496-16,-9-4-96 0,0 0-32 0,9 4 0 16,0 0-416-16,-6-8-192 0,2-1 160 0,3-1-160 15,1-5 128-15,1-2-128 0,-1-4 0 0,3-2 0 16,1-7 160-16,1-1-160 0,2-1 160 0,-3-7-160 0,-2 0 256 0,2-4-64 16,0 0 0-16,-3-2 0 0,-3-1 144 0,-1-2 32 15,2 1 0-15,-2 2 0 0,2 1 48 0,0 2 16 16,-1 3 0-16,2 1 0 0,0 2-176 0,0 2-16 15,-1 3-16-15,1 1 0 0,1-4-224 0,-2 3 144 16,-3-1-144-16,3 2 128 0,3 2-128 0,-3-1 0 16,-5-1 144-16,2 5-144 0,0 3 0 0,0 1 144 15,0-5-144-15,1 4 0 0,1 4 128 0,-2-2-128 16,-1-3 0-16,1 3 0 0,0 3 0 0,0-5 0 16,-1 1 0-16,1 0 0 0,0 3 0 0,1 1 0 15,2-1 0-15,1 1 0 0,1 0 0 0,2 0 0 16,-1-1 0-16,2-1 0 0,2 0 0 0,0-1 0 15,-1 0 0-15,3 3 0 0,0-3 0 0,-2 3 0 0,-2-1 0 16,0 2 0-16,4 1 0 0,-1 3 0 0,-2 1 0 0,-1 4 0 16,0-4 0-16,0-1 0 0,0 2 0 0,1 1 0 15,-4 1 0-15,0-1 0 0,-1-2 0 0,0 2 0 16,-1 1 128-16,2-2-128 0,2 0 0 0,0-2 0 16,-2 1 128-16,0-3-128 0,-1 1 0 0,4 0 0 15,3-3 128-15,-4 2-128 0,-3 0 0 0,4-2 0 16,3 0 0-16,1-1 0 0,-2-1 0 0,1 1 0 15,1 0 0-15,-1-1 0 0,0 0 0 0,-1 1 0 16,0-1 0-16,0 1 0 0,-1 1 0 0,1 2 0 16,-1 2 0-16,0-1 128 0,-1-3-128 0,0-1 160 15,0 0-160-15,0 4 0 0,-2-1-192 0,0 1 192 16,-2-3 0-16,0 2 0 0,0 0 0 0,0 1 0 0,2 2 0 16,-2 1 0-16,0-1 0 0,0 2 0 0,0 9 0 15,0 0 0-15,0 0 0 0,0 0 0 0,0 0 0 0,0 0 0 16,0 0-144-16,0 0 144 0,-9 5 0 0,0 6 0 15,-1 1 0-15,-2 3 0 0,-3 3 0 0,0 3-128 16,-1-1 128-16,-5-1 0 0,-5 4 0 0,-2 1 0 16,-1 4 0-16,0 0 0 0,-3 2 0 0,0 0-128 15,1 0 128-15,0 0 0 0,-1-1 0 0,2 1 0 16,-1 1 0-16,1-2 0 0,2-2 0 0,-1-1 0 16,0-2 0-16,4-1 0 0,2-3 0 0,2 0 0 15,1-7 0-15,6-2 0 0,4-3 0 0,10-8 0 16,-11 4 0-16,11-4 0 0,0 0 0 0,0 0 0 15,0 0 0-15,-1-10 0 0,5-3 0 0,4 0 0 16,5-7 0-16,1 0 0 0,4 0 0 0,2-3 0 0,1 1 0 0,1 0-160 16,0 1 160-16,0 0 0 0,-1 0 0 0,0-2 0 15,0 3 0-15,0-2 0 0,0 1 0 0,-2 2-128 16,1-1 128-16,-2-1 0 0,-1-3 0 0,0 3 0 16,1 4 0-16,-1-1 0 15,0-3 0-15,-1 1 0 0,-2 6 0 0,0 1 0 0,2-2 0 0,-3 2 0 16,-3 0 0-16,1 0 0 0,2 0 0 0,-3 2 0 15,-3 1 0-15,-1 4 0 0,5-1 0 0,-11 7 0 16,8-5 0-16,-8 5 0 0,11-4 0 0,-2 4 0 16,-9 0 0-16,11 0 0 0,-11 0 0 0,12 7 0 15,-1-1 0-15,0-2 0 0,-11-4 0 0,13 7 0 16,0 1 0-16,0-1 0 0,-3 1 0 0,2-1 0 16,-2 2 0-16,2 1 0 0,0 3 0 0,1-2 0 15,0 1 0-15,1 2 0 0,1 3 0 0,0 2 128 0,1-2 0 16,2 3 0-16,0 3 0 0,1 3 0 0,-1-2-128 15,0 2 192-15,2-1-64 0,-1-1 0 0,-2 1-128 0,0 1 0 16,-1-1 0-16,0-3 128 0,-3-3-128 16,-3-1 0-16,-3-3 128 0,-1 0-128 0,3-1 0 0,-4-5 0 15,-5-9 0-15,0 0 128 16,0 0-1536-16,0 0-320 0</inkml:trace>
  <inkml:trace contextRef="#ctx0" brushRef="#br2" timeOffset="145525.957">32193 16583 4607 0,'0'0'192'0,"0"0"64"0,-9 1-256 0,9-1 0 0,0 0 0 16,0 0 0-16,0 0 6672 0,0 0 1296 0,0 0 256 0,0 0 48 16,0 0-5872-16,0 0-1184 0,0 0-224 0,-10-1-48 15,-1-3-272-15,2 2-48 0,9 2-16 0,-10-1 0 16,3-3-96-16,-2 2-32 0,-3-1 0 0,4 2 0 16,8 1 208-16,-9-3 32 0,0-1 16 0,9 4 0 15,-7-6-160-15,3-1-16 0,2-3-16 0,2 1 0 16,0-2-224-16,1-1-64 0,0-2 0 0,2-3 0 15,2-1 0-15,-2-2 0 0,-1 2 0 0,2-4 0 16,1 1 64-16,1-2 0 0,-1-4 0 0,-1 1 0 16,-2-1-112-16,0 0-16 0,0-2 0 0,0-1 0 15,-2-4-64-15,0 1 0 0,-2-4-128 0,2-1 192 0,2-3-192 16,0 0 0-16,1-1 128 0,2-1-128 16,0-3 0-16,2 1 0 0,-1-1 0 0,2 2 0 0,1 1 0 15,0 0 0-15,0-2 0 0,1 1 0 0,-1 0 0 0,1 1 0 16,1 0 0-16,-2 1 144 0,0 3-144 0,1 1 192 15,1 2-192-15,-2 2 192 0,-1 1-192 0,1 2 128 16,-1 2-128-16,-1 2 128 0,-1 1-128 0,-1 2 160 16,0 2-160-16,0 0 160 0,-2 4-160 0,-3-1 0 15,-1 4 144-15,-1 0-144 0,1 1 128 0,-2-2-128 16,-2 3 160-16,0 0-160 0,0 2 128 0,-2-3-128 16,1 4 0-16,-1 4 144 0,1-4-144 0,-1 3 0 15,3 0 0-15,4 7 0 0,-6-5 0 0,6 5 0 16,0 0 0-16,-7-5 0 0,7 5 0 0,-6-3 0 15,6 3 0-15,0 0 0 0,-6-6 0 0,6 6 0 16,0 0 0-16,0 0 0 0,-3-7 0 0,3 7 0 0,-3-7 0 16,2 0 0-16,1-1 0 0,0 1 0 0,-2 0 0 0,2 7 0 15,0-11 0-15,0 3 0 0,0 8 144 16,-1-9-144-16,0 1 0 0,1 0 128 0,-2-2-128 0,1 2 0 16,-2 0 0-16,1 1 0 0,1-1 0 0,-1 0 128 15,2 1-128-15,0 0 0 0,0 7 0 0,2-10 0 16,-2 4 0-16,2-1 0 0,1 0 0 0,-3 7 0 15,4-7 0-15,-4 7 0 0,4-8 0 0,-4 8 0 16,0 0 0-16,0 0 0 0,0 0 0 0,0 0-128 16,0 0 128-16,0 0 0 0,0 0 0 0,0 0 0 15,0 0 0-15,0 0 0 0,0 0 0 0,0 0 0 16,-7 12 0-16,-1 1 0 0,2 1 0 0,-3 5 128 16,-3 1-128-16,-1 4 0 0,-3 3 0 0,-1 3 0 15,-2 2 0-15,-1 2 0 0,-1-1 0 0,0 4 128 0,1-1-128 16,0-4 0-16,0-2 0 0,4-3 0 0,0-5 0 0,3-1 0 15,0-4 0-15,2-1 0 0,2-3 0 0,0-2 0 16,1 0 0-16,8-11 0 0,0 0 0 0,0 0 0 16,0 0 0-16,0 0 128 0,0 0-128 0,0 0 176 15,0 0-176-15,3-12 192 0,0-1-192 0,3-6 0 16,3-2 0-16,3-1 128 0,-2-2-128 0,5-5 0 16,3-1 0-16,3 2 0 0,1-1 0 0,1-1 0 15,2 1 0-15,-1 3 0 0,-2-1 0 0,-3 2 0 16,0 3 0-16,-1-1 0 0,-2 0 0 0,-2 2 0 15,-1 3 0-15,-1 0 0 0,1 0 0 0,-3 1 0 16,-2 4 0-16,0 1 0 0,-3 2 0 0,0 0 0 16,0 0 0-16,-5 10 0 0,4-8 0 0,-4 8 0 0,6-8 0 15,-6 8 0-15,3-6 0 0,-3 6 0 0,7-7 0 0,-7 7 0 16,0 0 0-16,0 0 0 0,0 0 0 0,12 0 0 16,-2 3 0-16,1 0 0 0,-11-3 0 0,11 9 0 15,1 2 0-15,0-1 0 0,-2 4 0 0,2 0 0 16,1 1 0-16,-1 0 0 0,-1 3 0 0,1-2 0 15,0 0 128-15,0 1-128 0,-1 1 0 0,-4-1 128 16,-3 0-128-16,1-1 0 0,1-2 0 0,2-1 0 16,0-1 0-16,1-2 0 0,0-1 0 0,1-1 0 15,-10-8-1136 1,13 7-144-16,-2-4-48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21:03.77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24110 3817 27647 0,'0'0'608'0,"0"0"128"16,0 0 32-16,0 0 0 0,4-8-624 0,-4 8-144 0,5-10 0 0,-1 3 0 0,0 1 848 0,-4 6 144 15,2-7 32-15,-2 7 0 0,4-5 0 0,-4 5 0 16,0 0 0-16,0 0 0 0,7-1 0 0,-7 1 0 15,10 1 0-15,-1 2 0 0,0 2 0 0,0 0 0 16,-1 2 0-16,1 0 0 0,-1 3-832 0,1 0-192 16,0 2 0-16,2 1 0 0,-1 2 864 0,1 1 128 15,2 2 32-15,-3 2 0 0,-1 1-832 0,0 3-192 16,-1 1 0-16,0 1 0 0,0 0 0 0,0 2 0 0,-4 0 0 16,0 2 0-16,-1 2 0 0,3 2 0 0,0 1 0 15,1 14 0-15,-5-8 0 0,2-3 0 0,3-5 0 0,-1 0 0 16,2-2-288-16,1-1 48 0,0-4 16 0,-2-1 0 31,-2-3-352-31,2 0-80 0,-2-5-16 0,3-1 0 16,-2-3-1424-16,-2-1-272 0,-4-12-64 0,0 0-8752 0,11 10-1744 0</inkml:trace>
  <inkml:trace contextRef="#ctx0" brushRef="#br0" timeOffset="514.59">24084 3585 23039 0,'-16'-14'1024'0,"7"3"192"0,0-1-960 0,2 2-256 15,1 2 0-15,2-1 0 0,0 0 2272 0,0 0 416 16,3-2 64-16,2 2 32 0,-1 9-1216 0,6-10-240 16,1-2-48-16,2 2-16 0,3-1-608 0,2 1-112 15,0-1-32-15,3 1 0 0,0-2-32 0,3 3-16 0,1-1 0 0,1-1 0 16,4 1-176-16,0-1-32 16,1 1-16-16,3 0 0 0,4-2-112 0,4 1-128 0,1 2 176 0,3 0-176 15,1 0 0-15,3 1 0 0,-1 3 0 0,1 1 0 16,0 3 0-16,-2 2 0 0,-4 2 0 0,2 2 0 15,0 1 0-15,-2 5 0 0,-2 3 0 0,-3 3 0 16,-5 1 0-16,-5 1 0 0,-4 0 0 0,-2 2 0 16,-2 1 0-16,-5 0 0 0,-5 1 0 0,-6 0 0 15,-2-1-192-15,-6 3 48 0,-3 0 16 0,-3 1 0 16,-3-3 128-16,-2 1 0 0,-6-3-144 0,3-2 144 16,3 1 0-16,-3-1 0 0,-7 1 0 0,0-2 128 15,1 0-128-15,-1 1 0 0,0-3 0 0,-4 1 128 16,0-2-128-16,-2-2 0 0,-3-1 144 0,1 1-144 15,-1 0 0-15,2 0 0 0,-3-4 0 0,5-3 0 16,1-2-176-16,7-2-48 0,5-4-16 0,3 0 0 16,4-5-1104-16,2-2-208 15,3-5-48-15,4-1-9600 0,4-3-1920 0</inkml:trace>
  <inkml:trace contextRef="#ctx0" brushRef="#br0" timeOffset="947.151">26445 2562 3679 0,'0'0'320'0,"0"0"-320"0,0 0 0 0,0 0 0 16,-6-6 5376-16,6 6 992 0,-7-5 208 0,7 5 32 15,-10-2-3712-15,10 2-736 0,-11 0-160 0,0 2-16 16,0 1-640-16,-1 2-112 0,-3 3-16 0,1 2-16 16,-3 2-432-16,-1 1-64 0,-2 1-32 0,0 3 0 15,-5 3-224-15,0 5-32 0,-1 1-16 0,0 4 0 16,-2 1-96-16,0 5-32 0,0 2 0 0,1 5 0 15,1 4-16-15,-1 3-16 0,-2 3 0 0,3 1 0 16,1-1 80-16,3 1 32 0,2 2 0 0,5-3 0 16,2-1-16-16,4 0 0 0,-1-3 0 0,4-1 0 0,2-3-192 15,1 4-144-15,3 0 192 0,0-1-192 0,2-3 0 0,2-3 0 16,1-5 0-16,1-1 0 16,1-5-400-16,2-1-96 0,1-4-16 0,3-4 0 15,2 0-1840-15,2-2-368 0,2-6-80 0,3-2-8976 16,2-4-1808-16</inkml:trace>
  <inkml:trace contextRef="#ctx0" brushRef="#br0" timeOffset="1352.053">26831 3022 27583 0,'0'0'1216'0,"0"0"256"0,0 0-1168 0,0 0-304 0,0 0 0 0,0 0 0 15,0 0 608-15,0 0 64 0,0 0 16 0,0 0 0 16,0 0 336-16,0 0 64 0,3 13 0 0,0-1 16 15,1-1-272-15,-3 2-48 0,1-1-16 0,-2 5 0 16,-2 4 112-16,1 2 16 0,0 3 0 0,-3 4 0 16,-1 3-112-16,-1 1-16 0,0 1 0 0,1-1 0 0,-2-1-96 15,2-1-32-15,2 2 0 0,-1-1 0 16,2-2-144-16,0 0-48 0,1 2 0 0,2-2 0 0,2 0-256 0,0 1-64 16,-3-1-128-16,2-2 192 0,3-2-192 0,-2-2-128 15,-3-3 128-15,1 1-208 16,1-2-944-16,-2-4-176 0,-2-4-32 0,1-2-16 15,1-11-928-15,-1 9-176 0,1-9-32 0,0 0-13520 16</inkml:trace>
  <inkml:trace contextRef="#ctx0" brushRef="#br0" timeOffset="1854.391">26661 2928 26719 0,'-5'-14'2368'0,"1"4"-1888"0,0 3-480 0,-1-3 0 16,-4 3 1616-16,2-4 240 0,5 1 32 0,-1 1 16 16,0 1-512-16,3 8-112 0,0-9 0 0,3 0-16 15,2-1-464-15,-1 3-96 0,0 0 0 0,1 1-16 16,2-2-320-16,4 0-64 0,4 0-16 0,3 0 0 15,2-1 0-15,0 1 0 0,3-1 0 0,1 1 0 16,4 2-48-16,-1 2-16 0,0 1 0 0,2 3 0 16,0 2-96-16,1 0 0 0,0 0-128 0,4 3 192 0,1 4-192 15,3 3 128-15,0 3-128 0,2 2 0 0,3 2 0 16,0 0 128-16,-1 2-128 0,-1 1 0 0,-1 3 0 0,-3 0 0 16,1-1 0-16,-3 2 0 0,-1 1 0 0,0 1 0 15,0 2 128-15,-3 2-128 0,-1-1 0 0,-5 1 0 16,-4 2 0-16,-4-1 0 0,-5-1 0 0,-5 1 0 15,-3 1 128-15,-5-1-128 0,-4 0 0 0,-6-1 144 16,-4-2-144-16,-7-2 128 0,-4 0-128 0,-3-3 128 16,-1-2-128-16,-3 1 128 0,-3 0-128 0,-1 0 0 15,1-2 0-15,-2-4 128 0,-1-2 16 0,-3-2 0 16,-2-2 0-16,1 0 0 0,0-1 80 0,-2 0 16 16,-1-3 0-16,0-1 0 0,3 0-240 0,4-2 176 15,1-2-176-15,1-3 160 0,1-2-288 0,5-1-64 16,-1-3-16-16,2 2 0 15,3 1-1792-15,2-4-368 0,3-2-64 0,4-2-9664 0,1 0-1952 16</inkml:trace>
  <inkml:trace contextRef="#ctx0" brushRef="#br0" timeOffset="2259.127">28222 2588 33343 0,'-8'-16'1472'0,"8"16"320"0,-9-9-1440 0,9 9-352 16,0 0 0-16,0 0 0 0,-11-3 992 0,11 3 128 16,0 0 32-16,-6 12 0 0,2 6-240 0,5 6-32 15,3 2-16-15,0 8 0 0,1 6-304 0,-1 3-64 16,1 1-16-16,-1 6 0 0,-5 0-16 0,0 2 0 16,1 1 0-16,-4 4 0 0,-3 2-144 0,-1 4-48 15,2 2 0-15,-2-3 0 0,-1 0-112 0,0-4-32 0,0 1 0 16,-2 0 0-16,1-2-128 0,1-1 128 0,-1-1-128 15,3-6 128-15,1-3-128 0,1-5 0 0,1-2 0 0,2-4 0 16,2-5 0-16,2-3-144 0,4-2 0 0,-1-5 0 31,0-5-2160-31,3-2-448 0,2-5-64 0</inkml:trace>
  <inkml:trace contextRef="#ctx0" brushRef="#br0" timeOffset="2728.304">29241 2942 35423 0,'1'-13'1568'0,"-1"13"320"0,4-8-1504 0,-4 8-384 0,2-9 0 0,-2 9 0 0,4-8 256 15,-4 8-32-15,0 0 0 0,0 0 0 0,0 0 432 0,0 0 96 16,-15 3 16-16,0 5 0 0,-2 5-496 0,-2 3-80 15,0 0-32-15,-3 4 0 0,-3 4 208 0,-1 3 32 16,-2 4 16-16,0 2 0 0,-2 1-128 0,2 1-32 16,1 1 0-16,1 2 0 0,1 1-32 0,2-2-16 15,2-3 0-15,4-2 0 0,4-2-64 0,4-2-16 16,2-1 0-16,3-1 0 0,4 0-128 0,2-1 0 16,0-3 0-16,5-2 128 0,3-3-128 0,3-2 0 15,3 0-160-15,2-4 160 0,4-2 0 0,2-2 0 16,0-2-128-16,3-5 128 0,0-5 128 0,3-3 80 0,-3-1 16 15,1-3 0-15,-2-1 224 0,0-2 64 0,0-4 0 0,1-5 0 16,2-5 128-16,-2-1 48 0,1-1 0 16,-4-3 0-16,-3-7-160 0,-2 0-16 0,-2-5-16 0,1 2 0 15,-1 1-112-15,-4 1 0 0,-4 1-16 0,-3 4 0 16,1 1-16-16,-4 4 0 0,-5 1 0 0,0 5 0 16,0 2-144-16,-3 3-16 0,-4 3-16 0,0 0 0 15,-2 1-176-15,0 2-144 0,-2 2 144 0,-2 3-208 31,-2 2-1056-31,-2 2-208 0,-6 3-32 0,-2 2-16 0,-2 1-656 16,2 2-144-16,1 2-32 0,3 3-10224 0,2 1-2048 0</inkml:trace>
  <inkml:trace contextRef="#ctx0" brushRef="#br0" timeOffset="2975.752">28987 3191 33567 0,'0'0'1488'0,"-7"5"304"0,7-5-1424 0,-5 8-368 0,1 3 0 0,4-11 0 0,5 11 704 0,2 0 64 16,1-2 0-16,3 1 16 0,3 1 80 0,1-1 16 15,1 2 0-15,-1-2 0 0,2 1-368 0,0 1-80 16,2-2-16-16,-2 0 0 0,-2 1-32 0,3-2-16 16,1 1 0-16,0-2 0 0,1-1-240 0,1-3-128 15,1 0 160-15,-3-2-160 0,1 1 0 0,1-3-288 16,1-1 32-16,4-5 16 15,5-3-1808-15,1-1-352 0,-1-3-80 0,2-2-8400 0,0 1-1696 16</inkml:trace>
  <inkml:trace contextRef="#ctx0" brushRef="#br0" timeOffset="3344.069">29499 2280 37439 0,'-17'-13'1664'0,"6"6"320"0,-3 2-1584 0,1 3-400 0,2 0 0 0,0 4 0 16,3 0 176-16,8-2-48 0,0 0-128 0,0 0 192 16,-3 9 112-16,3 2 16 0,2 0 0 0,5 4 0 15,3 2-320-15,3 4 160 0,1-1-160 0,5 4 128 0,3 1 128 0,3 2 32 16,-1 3 0-16,4 5 0 0,-1 3-96 0,3 4-32 15,3 2 0-15,2 2 0 0,1 1 48 0,8 2 16 16,0 1 0-16,-4 1 0 0,-6-1 80 16,-1 1 16-16,-2 1 0 0,-2 1 0 0,-6-1 112 0,-5 1 16 15,-3 2 16-15,-3-3 0 0,-2-2-64 0,-5-1-16 16,-5-3 0-16,-2-1 0 0,-4 1-144 0,-3-3-48 16,-4-1 0-16,-2-2 0 0,-8-1-32 0,-4 0-16 15,-4 1 0-15,-5-4 0 0,-1-2-144 0,-4-1 0 16,-2-2 0-16,-2-4 0 15,-1-1-1216-15,-1 2-192 0,-2-4-16 0,-5-4-18000 0</inkml:trace>
  <inkml:trace contextRef="#ctx0" brushRef="#br0" timeOffset="36388.846">21175 5730 9215 0,'0'0'816'0,"0"0"-656"0,0 0-160 0,0 0 0 0,0 0 2528 0,0 0 480 16,0 0 80-16,0 0 32 0,10-10-1840 0,1 4-352 15,-1-1-80-15,-10 7-16 0,13-6 64 0,-1 2 0 16,0 0 0-16,1 1 0 0,1 5-368 0,-1-2-64 16,-2 1-16-16,2 4 0 0,-2 2-16 0,1 3-16 15,0 3 0-15,-2 3 0 0,-3 3-96 0,-1 8 0 16,1 0-16-16,-3 6 0 0,-3 2 128 0,-2 5 16 16,-2 2 16-16,-1 1 0 0,-1 1 16 0,-3-1 0 15,0-1 0-15,2-2 0 0,1 1 32 0,-1 1 16 16,1-2 0-16,3 0 0 0,0 1-128 0,2-3-16 15,2-3-16-15,-4-4 0 0,0-6-240 0,0-3-128 16,2 0 160-16,0-4-160 0,-1-3 0 0,0-2-128 0,-1-5-16 0,2-8 0 31,0 0-1792-31,0 0-368 0,0 0-64 0,0 0-7232 0,10-10-1472 0</inkml:trace>
  <inkml:trace contextRef="#ctx0" brushRef="#br0" timeOffset="36933.386">21403 5526 34671 0,'-10'-12'1536'0,"3"7"320"15,-2 0-1488-15,3 2-368 0,6 3 0 0,0 0 0 0,0 0 192 0,-3-6-16 16,2-1-16-16,1 7 0 0,6-7-320 0,2 0-64 16,-8 7-16-16,12-6 0 0,1-2 240 0,1 0 0 15,2 1 0-15,1 0-144 0,1-4 144 0,3 3 128 16,1 3-128-16,0 0 176 0,-1-2-48 0,0 2 0 16,4 0 0-16,-3 2 0 0,-3 2-128 0,2 0 160 15,1 1-160-15,-1 2 160 0,-3 1-32 0,-1 1 0 16,0-2 0-16,-1 4 0 0,-4 0 64 0,1 3 0 15,4 2 0-15,-3 0 0 0,-2 4 0 0,0 0 16 0,-1 1 0 16,2 2 0-16,0 2-80 0,0-1-128 16,-1 1 176-16,1 1-176 0,0-2 128 0,-1 1-128 0,0 0 0 15,-3-2 0-15,-3-4 0 0,-1 0 0 0,-1 2 0 16,-2 0 0-16,-4-2-192 0,0 0 48 0,-2-1 16 0,-5 1 0 16,-4-1 128-16,-2-3 0 0,-2-3 0 0,-3-1 128 15,-8 2 128-15,0 0 16 0,-2 1 16 0,1-3 0 16,-2-2 160-16,-3 0 48 0,-2 0 0 0,3 1 0 15,0 0-240-15,2-1-32 0,1-1-16 0,4 0 0 16,1-1-208-16,4-2 0 0,1-2 0 0,2 0 0 16,3 4 0-16,2-2 0 0,1-2 0 0,0 2-160 15,0 3-288-15,12-3-48 16,-9 3-16-16,9-3 0 0,-9 2-448 0,9-2-112 0,0 0-16 16,0 0 0-16,0 0-2160 0,0 0-432 0,0 0-96 0,13-12 0 0</inkml:trace>
  <inkml:trace contextRef="#ctx0" brushRef="#br0" timeOffset="37427.022">22879 4900 13823 0,'0'0'1216'0,"0"0"-960"0,0 0-256 0,0 0 0 15,0 0 3056-15,0 0 560 0,0 0 112 0,0 0 32 16,-1-7-2784-16,1 7-544 0,0 0-112 0,0 0-32 15,0 0-160-15,-9 4-128 0,-2 1 144 0,2 0-144 16,9-5 128-16,-10 6-128 0,-2 1 0 0,0 3 0 16,0 2 208-16,-1 2-48 0,-2 1-16 0,0-1 0 15,2 1 480-15,-2 0 80 0,-2 3 32 0,-2 1 0 16,1 2 80-16,0 3 16 0,-2 4 0 0,-2 0 0 16,-3 0-320-16,2 3-48 0,-1 4-16 0,1 2 0 0,-3-2-224 15,1 0-48-15,0 0-16 0,3-1 0 0,1 0-32 0,4 0 0 16,0-3 0-16,4 1 0 0,4-4 64 0,2 2 16 15,0 0 0-15,4 0 0 0,5-1-32 0,0 1-16 16,0 1 0-16,2-1 0 0,3-1-160 0,1 0 160 16,-1-1-160-16,0 1 160 0,1-2-160 0,0-1 0 15,0-2 0-15,2-1 0 0,2 1 0 0,1-3-256 16,0-2 48-16,2 1 0 16,-1-5-1440-16,2-2-272 0,3-1-64 0,-2-1-8240 15,-1-2-1632-15</inkml:trace>
  <inkml:trace contextRef="#ctx0" brushRef="#br0" timeOffset="37972.959">23081 5611 27071 0,'0'0'1200'0,"-10"1"240"0,-1 1-1152 0,2 0-288 15,9-2 0-15,-9 1 0 0,9-1 784 0,0 0 112 16,0 0 0-16,0 0 16 0,0 0-240 0,0 0-48 15,0 0-16-15,0 0 0 0,1 12-384 0,-1-12-80 16,0 0-16-16,7 13 0 0,-2 2 96 0,0-2 16 16,0-2 0-16,1 1 0 0,0 0 240 0,-1 0 48 0,1 2 16 0,-1 0 0 15,0-1-96-15,1 2 0 16,1 0-16-16,0 0 0 0,-1-2-160 0,2-2-16 0,0 0-16 0,1 1 0 16,0-1-80-16,1 0-16 0,1-5 0 0,1 2 0 15,-1 1-144-15,2-2 0 0,2-5-160 0,-1 0 160 31,2-1-1648-31,-1-4-224 0,1-1-48 0,3-1-8320 0,4 0-1664 0</inkml:trace>
  <inkml:trace contextRef="#ctx0" brushRef="#br0" timeOffset="38239.896">23510 5564 21183 0,'0'0'944'0,"0"0"192"0,0 0-912 0,0 0-224 0,0 0 0 0,0 0 0 0,0 0 2288 0,0 0 400 15,0 0 96-15,-8 7 16 0,0 2-2256 0,0 2-544 16,-1 1 0-16,0 2 0 0,0 3 544 0,-3 3 32 16,-3 0 16-16,-2 3 0 0,0 3 240 0,0 1 64 15,0 2 0-15,-1 2 0 0,-3 2-144 0,3-2-32 16,1 2 0-16,-2-1 0 0,-2 2-336 0,1 0-80 16,0 0-16-16,1-1 0 0,-2-1-288 0,0 1 160 15,-1-2-160-15,2 1 128 0,1-2-128 0,2-3 0 16,-2-1 0-16,6-4 128 0,4-2-128 0,1-3 0 15,2-3 0-15,2-1 0 16,3 0-1056-16,1-13-240 0,0 0-48 0,10 7-9856 16,3-5-1984-16</inkml:trace>
  <inkml:trace contextRef="#ctx0" brushRef="#br0" timeOffset="38766.831">24017 5080 12895 0,'0'0'576'0,"0"0"112"0,5-6-560 0,-5 6-128 15,0 0 0-15,0 0 0 0,0 0 1888 0,0 0 352 16,0 0 64-16,0 0 0 0,0 0-1472 0,0 0-288 15,0 0-64-15,0 0-16 0,0 0 176 0,-11 5 16 16,-1 0 16-16,1 0 0 0,1 1 16 0,0 2 0 16,-1-1 0-16,1 1 0 0,-2 0 48 0,2 1 16 15,-1 2 0-15,1-1 0 0,-2 2-160 0,0 2-16 16,0 2-16-16,1-2 0 0,-2-1-160 0,2-1-16 0,2 1-16 16,0 1 0-16,1 2-176 0,2-1-16 15,-2 0-16-15,3-1 0 0,1 2-160 0,1-2 0 0,1-1 0 0,3-2 0 16,-1-11-176-16,8 11-112 0,-1-2-32 0,5-1 0 31,1-1-544-31,3-1-112 0,2 1-32 0,2-2 0 16,-2-4-128-16,0 1-16 0,-1-1-16 0,0-1 0 15,0 0-240-15,1 0-64 0,1-1 0 0,-1 1-8384 0</inkml:trace>
  <inkml:trace contextRef="#ctx0" brushRef="#br0" timeOffset="39089.317">24175 5215 27647 0,'0'0'1216'0,"0"0"256"0,0 0-1168 16,0 0-304-16,0 0 0 0,0 0 0 0,0 0 2000 0,-4 10 352 16,4-10 64-16,-1 12 16 15,1 1-2432-15,1 0-624 0,-1 1-48 0,1-1-16 16,-1-1-1616-16,0 0-336 0,2 1-64 0,-2-2-16 15,0-11-688-15,-2 14-144 0,-2 2-32 0,4-16 0 0</inkml:trace>
  <inkml:trace contextRef="#ctx0" brushRef="#br0" timeOffset="39421.616">24393 5040 25791 0,'-10'-3'2304'0,"10"3"-1856"16,0 0-448-16,0 0 0 0,0 0 1744 0,0 0 256 15,0 0 48-15,0 0 16 0,0 0-1776 0,0 0-288 16,0 0-192-16,0 0 16 0,0 0-144 0,0 0-16 15,0 0-16-15,0 0 0 0,0 0-16 0,0 12 0 16,0-12 0-16,0 14 0 0,-3-1 160 0,0 0 16 16,2-1 16-16,1 0 0 0,-2-2 176 0,1 2-160 15,-2 1 160-15,2 1-160 0,0 0 160 0,1-3 0 16,0 2 0-16,0-1 0 0,0-12-192 0,2 13-16 0,-2-13 0 0,6 10-12544 16</inkml:trace>
  <inkml:trace contextRef="#ctx0" brushRef="#br0" timeOffset="39989.259">24622 5943 11967 0,'0'0'1072'0,"0"0"-864"0,0 0-208 15,0 0 0-15,0 0 2672 0,0 0 480 0,7 12 112 0,-1-1 0 16,1-1-1872-16,0 0-384 0,0 0-80 0,1 1-16 16,0 4-336-16,-1 0-80 0,0 5-16 0,-2-2 0 15,0 2-96-15,-1 0 0 0,-1 4-16 0,-2 2 0 16,-1 3-16-16,-1 2 0 0,-2 3 0 0,-1-3 0 16,-1-2-144-16,-3-2-16 0,-1-2-16 0,-1 0 0 15,-3-3 528-15,-2-1 96 0,0-3 32 0,-2-1 0 16,0-3-64-16,0-1 0 0,1-2 0 0,-2 1 0 15,0-3-560-15,-1-1-208 0,1-2 144 0,1-1-144 16,3-1-1984-16,0-3-496 16,-2-2-80-16</inkml:trace>
  <inkml:trace contextRef="#ctx0" brushRef="#br0" timeOffset="40382.136">25087 5720 18431 0,'0'0'816'0,"0"0"160"0,0 0-784 0,0 0-192 0,-7-6 0 0,7 6 0 16,0 0 3328-16,0 0 640 0,2 13 112 0,2 0 16 16,1 1-3296-16,1 5-672 0,-3-1-128 0,1 1 0 15,0 1 0-15,2 2 0 0,-3 0-176 0,3 0 176 16,-1-2 0-16,0 0 0 0,-1-1 0 0,0-2 0 15,0-1 0-15,0-2 0 0,1-1 0 0,1-1 0 16,1-3-528-16,1-1-32 0,0-3 0 16,1 0 0-16,-9-5-1840 0,13 3-368 0,-1-4-80 15,1-3-16-15</inkml:trace>
  <inkml:trace contextRef="#ctx0" brushRef="#br0" timeOffset="40629.929">25482 5689 33167 0,'0'0'2944'0,"-3"17"-2352"15,-5 3-464-15,3 2-128 0,1 3 1472 0,0 1 288 16,-2 1 48-16,1 0 16 0,1 5-1504 0,-1-1-320 16,-4 2 0-16,-1 1 0 0,-1-2 0 0,-1 2 0 15,-2-1 0-15,-2-1 0 0,-1 2 0 0,-1 3 0 0,0-2-128 0,-3 0 128 16,-1 0 0-16,0-2 0 0,-2-5-160 15,1-1 160-15,-1-3-240 0,2-3 32 0,1-4 0 0,4-1 0 32,4-3-1280-32,4-4-256 0,1-5-48 0,8-4-8544 0,0 0-1696 0</inkml:trace>
  <inkml:trace contextRef="#ctx0" brushRef="#br0" timeOffset="41552.562">26073 4988 12895 0,'0'0'1152'0,"0"0"-928"16,0 0-224-16,0 0 0 0,0 0 2144 0,0 0 384 0,0 0 80 16,0 0 16-16,0 0-2016 0,0 0-400 0,-9-3-80 0,9 3 0 15,0 0 80-15,0 0 32 0,-7 7 0 0,7-7 0 16,-9 1 384-16,9-1 80 0,0 0 0 0,-9 5 16 16,0-1 0-16,1 3 0 0,8-7 0 0,-10 11 0 15,-3 1-144-15,0 4-48 0,0-2 0 0,-2 3 0 16,0 0-16-16,-1 3 0 0,0-1 0 0,1 5 0 15,0 0-144-15,1 2-48 0,1 2 0 0,1-2 0 16,3-1-192-16,3-2-128 0,-1-2 128 0,3 0-128 16,0-2 0-16,3 0 0 0,1-5-160 0,1-1 160 15,2-1-752-15,2-1-32 16,3-1-16-16,0-3 0 0,0 0-2144 0,1-2-416 16</inkml:trace>
  <inkml:trace contextRef="#ctx0" brushRef="#br0" timeOffset="42009.312">26211 5220 27647 0,'0'0'1216'0,"0"0"256"0,0 0-1168 0,0 0-304 0,0 0 0 0,5-9 0 15,1 0 1584-15,-1-1 256 0,1 3 48 16,2 0 16-16,-8 7-1616 0,13-5-288 0,-2-2 0 0,0 1-208 16,1-1 208-16,0 2 0 0,0 3 0 0,-1-1 0 15,0-1 0-15,-11 4 0 0,10-3 0 0,-10 3 0 16,13-2 0-16,-2 2-144 0,-11 0 144 0,0 0 0 15,0 0 0-15,0 0 0 0,0 0 0 0,0 0 0 16,4 13 0-16,-4-1 0 0,0-12 0 0,-6 11 0 16,-3 2 0-16,0-1 0 0,-1-4 0 0,-1 5 0 15,1 3 0-15,-2 1 0 0,-2 1 0 0,-1-1-128 16,1-2 128-16,1 0 0 0,0-2 0 0,1 0 0 16,2 1 0-16,-1-1 0 0,4 0 0 0,0-2 0 0,2-4 0 0,5-7 0 15,0 0 0-15,-3 12 0 0,2-1 0 0,1-11 0 16,1 9 0-16,-1-9 0 0,5 9 0 0,2-3 0 15,-7-6 0-15,12 7 0 0,-2-1 0 0,1 0-160 16,0-4 160-16,1-2-160 16,1-1-1840-16,0 0-368 0,0-1-80 0</inkml:trace>
  <inkml:trace contextRef="#ctx0" brushRef="#br0" timeOffset="42425.138">26602 4925 33343 0,'-18'-5'1472'0,"9"4"320"0,9 1-1440 0,-9-2-352 0,9 2 0 0,0 0 0 16,0 0 0-16,0 0-128 0,0 0 0 0,0 0 0 16,0 0-176-16,0 0-16 0,0 0-16 0,0 0 0 15,0 0 128-15,9 8 16 0,0 0 16 0,-1-1 0 16,-8-7 176-16,10 9 0 0,-2 1 0 0,0 1 0 0,-1-2 256 16,0 4 64-16,2 0 32 0,2 0 0 0,-1 0 96 0,2 0 32 15,0 0 0-15,0 0 0 0,-1 1-288 0,2 2-64 16,0 2-128-16,0-1 192 0,-1-1-192 15,-1 2 0-15,-4 2 0 0,0-2 0 0,-1-1 0 0,1 0 0 16,-3 1 0-16,1 2 0 0,0-1 0 0,0 1 0 16,2-2 0-16,-2-2 0 0,-2-2 192 0,-1-1-48 15,-2 0-16-15,0 0 0 0,0 1-128 0,-1-2 0 16,-1-2 0-16,-2 0 0 16,-3-3-496-16,-3 1 32 0,-2 3 0 0,-4-1-9568 15,-2 1-1904-15</inkml:trace>
  <inkml:trace contextRef="#ctx0" brushRef="#br0" timeOffset="42992.268">27314 5713 29487 0,'0'0'2624'0,"-9"0"-2112"0,-1 2-512 16,10-2 0-16,-7 11 1920 0,3-1 256 0,0 1 64 15,2 2 16-15,2 1-1872 0,0 0-384 0,0-1 0 16,4 3-160-16,1 2 160 0,1 0 0 0,0-1 0 0,0 0 0 16,1 0 0-16,-1 0 0 0,1-1 0 0,0 1 0 15,4-2-128-15,-1 0 128 0,1-1-128 0,-2-1 128 16,0-4-272-16,0-1 16 0,-1-1 16 0,1-2 0 31,1 0-240-31,1 0-48 0,-11-5-16 0,13 6 0 16,0-4-1328-16,0-1-272 0,0-2-48 0</inkml:trace>
  <inkml:trace contextRef="#ctx0" brushRef="#br0" timeOffset="43294.505">27847 5631 42559 0,'0'0'1888'0,"-6"6"384"0,-3 2-1824 0,0 0-448 0,0-3 0 0,3 5 0 0,2 5 0 0,-1 2-320 16,-1 1 64-16,-3 4 0 0,-2 1-128 0,-2 2 0 15,-3 1-16-15,-1 4 0 0,-2 3 208 0,-3 1 32 16,-4 2 16-16,-2 3 0 0,-2-1 144 0,0 0-160 15,0 0 160-15,-1 2-160 0,-2 2 160 0,0 2 0 16,-3 2 0-16,1 0-128 0,-1-5 128 0,3 0 0 16,4-3 0-16,5-5 0 0,1-1 0 0,4-4 0 15,1-3 0-15,3-1 128 16,4-4-560-16,1-3-96 0,3-4-32 0,3 0 0 16,4-2-3248-16,0-11-656 0</inkml:trace>
  <inkml:trace contextRef="#ctx0" brushRef="#br0" timeOffset="43842.859">28275 4959 10127 0,'0'0'448'0,"0"0"96"0,-9 5-544 0,0 1 0 0,-2 0 0 0,2 2 0 16,0 0 4032-16,0 0 688 0,0-1 144 0,0 2 16 15,-3 1-4048-15,0 0-832 0,1 2-144 0,-1 1-48 16,-3 4 64-16,0 0 0 0,-1 0 0 0,2 1 0 16,-2 3 128-16,2 2 0 0,-2 2 160 0,2 1-160 15,1 4 592-15,1-1 32 0,0-3 0 0,2 0 0 16,1 0-80-16,2-1-16 0,2-2 0 0,2-1 0 16,1-1-336-16,3-1-192 0,2-3 192 0,2-2-192 15,1 1 0-15,2-3 0 0,0-3-160 0,3 0 160 16,0-3-1792-16,2 1-256 15,0-4-32-15</inkml:trace>
  <inkml:trace contextRef="#ctx0" brushRef="#br0" timeOffset="44358.872">28390 5183 38991 0,'0'0'1728'0,"0"0"352"0,0 0-1664 0,0 0-416 15,0 0 0-15,6-7 0 0,5 1 144 0,0 2-144 16,1 3 160-16,3 1-160 0,0 0 0 0,1 1-240 0,-2 2 32 0,2 0 0 31,-1-3-272-31,1 0-48 0,0-2-16 0,-2 2 0 0,0 0 224 0,-1 3 64 0,-1 1 0 0,-12-4 0 16,9 5 256-16,-9-5 0 0,0 0 0 0,0 0 0 15,6 9 0-15,-6-9 0 0,-3 11 0 0,-2-4 0 16,5-7 208-16,-11 8 0 0,0 0 0 0,0 0 0 16,1-2-208-16,-2 2 0 0,-1 1 128 0,1-1-128 15,0 0-224-15,2-1-96 0,0-2 0 0,0 0-16 16,4 0-144 0,6-5-32-16,0 0 0 0,0 0 0 0,0 0-48 0,0 0-16 0,0 0 0 15,0 0 0-15,0 0 320 0,0 0 48 0,0 0 16 0,0 0 0 0,0 0 192 16,0 0 0-16,0 0 0 0,10 5 0 15,-10-5 0-15,11 8 256 0,-11-8-48 0,10 11-16 0,-1-2-192 16,-1 1 0-16,-3 1 0 0,2-1 0 0,1 0 0 0,0 0 0 16,-1-3 0-16,2 4 0 0,1-1 0 0,-1 2 0 15,0 0 0-15,-1 2 0 0,-2-1 0 0,-1-1 0 16,-1 0 0-16,-1-1 0 0,-2 1 448 0,-1 1 64 16,-2 0 0-16,-2 0 0 0,-1-1 0 0,-1-2 16 15,-2 2 0-15,1-2 0 0,-2 1-304 0,1 1-64 16,0 1-16-16,0-7 0 15,0-1-496-15,8-5-96 0,-10 7-32 0,2-2-9824 16,8-5-1984-16</inkml:trace>
  <inkml:trace contextRef="#ctx0" brushRef="#br0" timeOffset="44874.704">26532 6228 15663 0,'0'0'1392'0,"0"0"-1120"0,0 0-272 0,0 0 0 0,0 0 4432 0,-4 13 832 16,3 1 176-16,3 2 16 16,2-1-4832-16,3 1-976 0,1 2-192 0,1 0-32 15,0-1 0-15,3 2 0 0,1-1 0 0,-2 0 0 16,0 2-64-16,-1-1-16 0,-1-1 0 0,-2-1 0 0,-5-1 400 0,0 0 64 0,-1 1 32 0,-6 1 0 15,-7 1 160-15,-2-2 0 0,-2 0 0 0,0-1 0 16,0-2-320-16,-3-1-48 0,1-2 0 0,1-3-11808 16</inkml:trace>
  <inkml:trace contextRef="#ctx0" brushRef="#br0" timeOffset="45996.53">28919 5045 17503 0,'0'0'1552'0,"0"0"-1232"16,0 0-320-16,0 0 0 0,0 0 3184 0,0 0 576 15,0 0 112-15,0 0 32 0,0 0-3072 0,0 0-592 16,5 13-240-16,0 0 176 0,1-1-176 0,-1 0 0 16,0-2 0-16,0 2 0 0,-1 1-144 0,-1 0 144 15,-1-1 0-15,1 3 0 0,0 4 0 0,1 0-128 16,0 1 128-16,-1 4 0 0,1 5 0 0,0 1-128 16,-1 0 128-16,1 1 0 0,1 3 0 0,-1 0 0 15,-2 0 0-15,2-4 0 0,0-3 0 0,-1-1 0 0,0-1 128 16,-2-1-128-16,-1-1 128 0,-1-1-128 0,-2 1 0 15,-1-3 144-15,-1 0-144 0,-2-2-176 0,-2 0 48 0,0-2 0 32,-1-3-1536-32,-1 0-320 0,1 0-48 0,-1-2-9872 0</inkml:trace>
  <inkml:trace contextRef="#ctx0" brushRef="#br0" timeOffset="46282.938">29128 6224 46943 0,'0'0'2080'0,"0"0"416"0,0 0-1984 16,-9-2-512-16,9 2 0 0,0 0 0 15,0 0-1472-15,0 0-384 0,-4 10-64 0,4-10-32 16,0 0-1616-16,0 0-320 0,0 0-64 0</inkml:trace>
  <inkml:trace contextRef="#ctx0" brushRef="#br0" timeOffset="46441.124">29344 6271 25791 0,'0'0'2304'0,"0"0"-1856"0,-10 0-448 0,10 0 0 16,-9-3 4064-16,9 3 720 0,-10 0 144 0,10 0 16 16,0 0-4128-16,0 0-816 0,0 0-192 0,0 0-32 15,0 0-2864 1,0 0-576-16,13-5-112 0</inkml:trace>
  <inkml:trace contextRef="#ctx0" brushRef="#br0" timeOffset="46609.276">29641 6226 33167 0,'0'0'1472'0,"0"0"304"0,0 0-1424 0,0 0-352 15,0 0 0-15,-5 9 0 0,5-9 2176 0,-4 11 384 16,0-1 64-16,4-10 0 15,-1 12-3312-15,1-12-656 0,-1 12-144 0,1-12-32 16,0 0-1680-16,0 0-352 0,0 0-64 0</inkml:trace>
  <inkml:trace contextRef="#ctx0" brushRef="#br0" timeOffset="47699.291">30103 4921 39967 0,'-8'-13'1776'0,"8"13"352"0,0 0-1696 0,0 0-432 0,0 0 0 0,0 0 0 15,0 0 160-15,0 15-160 0,1 0 192 0,3 6-192 16,1 4 0-16,2 4 0 0,-2 4 0 0,2 7-192 16,-1 3 192-16,1 6-144 0,-1 8 144 0,-1 2-128 15,1 0 128-15,-1 1 0 0,3-2 0 0,-3 2 0 16,0 0 0-16,2 3 0 0,0 2 144 0,0-1-144 15,-2 0 384-15,2-3-16 0,-2-2-16 0,0 0 0 16,-2-3 32-16,-1-2 16 0,-2 2 0 0,2-1 0 16,-2 1-16-16,0-2-16 0,0-6 0 0,-2-1 0 15,2-5-240-15,2-6-128 0,-1-3 160 0,2-3-160 16,-1-3 0-16,2 0 0 0,1-4 0 0,2-3-160 16,-1 0-1216-16,3-7-240 0,1-4-48 15,-1 0-16-15,-3 2-1392 0,1-5-256 16,-7-6-64-16</inkml:trace>
  <inkml:trace contextRef="#ctx0" brushRef="#br0" timeOffset="48307.045">31284 5612 24127 0,'0'0'1072'0,"0"0"208"16,0 0-1024-16,0 0-256 0,0 0 0 0,0 0 0 0,0 0 496 0,0 0 32 15,0 0 16-15,0 0 0 0,0 0 240 0,0 0 48 16,-8 5 16-16,8-5 0 0,0 0-256 0,0 0-48 16,-8 6-16-16,8-6 0 0,-6 6 176 0,1 1 16 15,-2-1 16-15,1 2 0 0,-2 0 64 0,-1 2 16 16,-2 1 0-16,-2 3 0 0,-2 3-192 0,-2 4-48 15,-3 2 0-15,-3 5 0 0,-6 2-112 0,-1 0-16 16,-4 0-16-16,-1 0 0 0,0 1-176 0,-1-1-16 0,2 0-16 0,5-4 0 16,1-3-224-16,3 0 176 0,2-4-176 15,5-1 160-15,3-1-160 0,2-1 128 0,2-4-128 0,3 0 128 16,2-2-256-16,3-2-64 0,3-8-16 0,0 0 0 31,0 0-2416-31,0 0-464 0,0 0-112 0</inkml:trace>
  <inkml:trace contextRef="#ctx0" brushRef="#br0" timeOffset="48608.446">30882 5587 29487 0,'-11'-10'2624'0,"4"5"-2112"0,-2-2-512 0,9 7 0 0,0 0 2048 0,0 0 320 15,0 0 48-15,0 0 16 0,0 0-2048 0,0 0-384 16,0 0 0-16,7 16-192 0,-2 1 192 0,3 1 0 16,-1 0-144-16,3 2 144 0,-1 1 0 0,1 1 0 15,2 0 0-15,0 2 0 0,-3-2 0 0,4 3 0 16,4 1 0-16,-2 0 128 0,0 0 32 0,-1 0 0 16,0-1 0-16,-1-1 0 0,-1 1-160 0,0-3 128 15,-2 0-128-15,2-2 128 0,-2-2-128 0,0-2 0 16,-3-2 0-16,4-1 0 15,2 0-256-15,0-1-128 0,-1 0-16 0,1-3-16 16,2-4-2976-16,1-1-576 0</inkml:trace>
  <inkml:trace contextRef="#ctx0" brushRef="#br0" timeOffset="49578.43">31786 6424 28559 0,'0'0'2544'0,"0"0"-2032"0,0 0-512 0,-9 2 0 16,0 6 1600-16,0 2 240 0,1 3 32 0,1 1 16 31,2-1-1888-31,0 2-496 0,0-1-32 0,1 2-16 0,0 1 352 0,0 2 64 0,0 0 128 0,0-4-208 16,1-2 208-16,-1 0 0 0,-1 2 0 0,1-2 0 16,2-2 0-16,-2 1 0 0,-1-3 0 0,1 2 0 15,-3-4 0-15,2 1 0 0,-2-2 0 0,7-6-144 16,0 0-2576-16,0 0-512 0</inkml:trace>
  <inkml:trace contextRef="#ctx0" brushRef="#br0" timeOffset="50142.636">32258 5710 36863 0,'0'0'1632'0,"-7"5"336"0,1 7-1584 0,-1 6-384 16,0 4 0-16,0 8 0 0,2 6 512 0,2 1 0 15,1 4 16-15,2-3 0 0,1-3-528 0,3-1 0 0,2 0-240 16,3-6 80 0,-1-2-240-16,3-2-48 0,-1-6-16 0,1-2 0 15,-4-2 16-15,2-2 16 0,1-4 0 0,-1-2 0 0,-9-6 432 0,10-1-160 0,-10 1 160 0,14-7 0 16,0-2 0-16,-1-3 224 0,-2-1-16 0,2-1 0 15,2-3 96-15,-1 0 16 0,0-1 0 0,1 0 0 16,-2-2-320-16,1 2 160 0,0 2-160 0,-2 4 128 16,-3 3-128-16,0 4-176 0,-9 5 48 0,0 0 0 15,0 0-256 1,0 0-32-16,7 12-16 0,-2-2 0 0,-2 1 240 0,-3-11 32 0,-3 11 16 0,1 1 0 16,-1 1 144-16,0-2 0 0,3-11 0 0,-5 10 0 15,0 1 272-15,5-11 96 0,-1 10 16 0,1-1 0 16,0-9 192-16,1 9 32 0,2-1 16 0,0 1 0 0,-3-9-240 15,8 9-64-15,4-1 0 0,0 0 0 0,-2-3-176 0,1 0-144 16,-2 1 192-16,4-3-192 0,1-1 320 16,4-1-32-16,2 2-16 0,1-2 0 0,0-2-16 15,-2-2-16-15,-1 0 0 0,1 0 0 0,-1-3 16 0,-1 2 0 16,-2-1 0-16,0 0 0 0,-1 0 256 0,-1-2 48 16,0-2 16-16,0 0 0 0,-2 1 32 0,-1 0 16 15,1-1 0-15,-1 0 0 0,-2-1-192 0,2-2-48 16,2-1 0-16,-2-1 0 0,-2 1-176 0,3 0-32 15,2-1-16-15,-2 0 0 0,-1-4-160 0,0 0 0 16,-1-3 0-16,3 3 0 16,2-1-576-16,-3 0-32 0,-6-2-16 0,0 3 0 15,3 1-1856-15,-4 0-368 0,-6-2-80 0</inkml:trace>
  <inkml:trace contextRef="#ctx0" brushRef="#br0" timeOffset="50587.102">32875 4380 20271 0,'-19'-6'896'0,"9"3"192"0,-2 2-880 0,2 1-208 0,-1-3 0 15,11 3 0-15,0 0 2896 0,0 0 544 0,0 0 96 0,3 13 32 0,2 2-2720 0,3 2-528 16,2 2-128-16,3 2 0 0,4 1 0 0,3 5 16 16,3 6 0-16,5 1 0 0,4 4 64 0,2 4 16 15,1 3 0-15,-14-17 0 0,4 4-128 0,2 5-32 16,2 3 0-16,1 4 0 0,1 1-128 0,1 2 0 15,-1 1 144-15,24 43-144 0,-10-13 448 0,-7-6 32 16,-4-4 0-16,-4-3 0 0,-3-2-16 0,-1-3 0 16,-2-2 0-16,-4 1 0 0,-5-2-80 0,-3 2-32 15,-4-2 0-15,-6 2 0 0,-4 0-176 0,-7-2-48 16,-6-4 0-16,-3 2 0 0,-4 3-128 0,-6-1 0 16,-3 0 0-16,-3-1 128 0,-2-4-128 0,-3-5 0 0,-6-1 0 0,0-6 0 15,0-2-192-15,22-17 16 0,-7 3 16 0,0 0 0 31,-1 0-1184-31,1 1-256 0,-3-2-32 0</inkml:trace>
  <inkml:trace contextRef="#ctx0" brushRef="#br0" timeOffset="58591.204">8048 6243 20271 0,'-12'-14'1792'0,"4"6"-1424"16,-1 2-368-16,1-2 0 15,2-1-1328-15,-1-1-336 0,2 3-64 0,5 7-5536 0</inkml:trace>
  <inkml:trace contextRef="#ctx0" brushRef="#br0" timeOffset="62845.22">5983 5960 10127 0,'0'0'896'0,"0"0"-704"0,0 0-192 0,8-7 0 16,-1 1 2176-16,3 2 416 0,-1 0 80 0,1 1 16 16,1 0-2064-16,0-1-416 0,-2 0-80 0,3 0 0 15,1 2 16-15,-2-2 16 0,-11 4 0 0,9-7 0 16,-1 2-160-16,-1 0 0 0,-7 5 0 0,7-7 0 15,-7 7 464-15,0 0 64 0,4-8 16 0,-4 8 0 16,0 0 400-16,0 0 80 0,5-9 0 0,-5 9 16 16,0 0-32-16,-7-6-16 0,7 6 0 0,-11-7 0 0,-2-2-288 0,-6 4-48 15,-4 4-16-15,-2-1 0 0,0 1-128 0,-1 0-48 16,0-1 0-16,-1 2 0 0,-3 0-16 0,0 0-16 16,0-1 0-16,0-2 0 0,0 1 0 0,0-1 0 15,1 1 0-15,3 0 0 0,-1 2-240 0,2-1-64 16,2 0 0-16,2-1 0 0,0 0-128 0,3 1 0 15,3-1 0-15,2 2 0 0,0 2 128 0,4-2-128 16,1-4 192-16,8 4-64 0,0 0-128 0,0 0 0 16,0 0 0-16,0 0 0 0,0 0 0 0,0 0 0 15,0 0 0-15,0 0 0 0,0 0 128 0,0 0-128 16,15 0 0-16,0 1 128 0,1 2-128 0,7-1 128 16,7-1-128-16,4 1 128 0,1 0-128 0,2-2 128 15,-2-1-128-15,0 0 128 0,2-1-128 0,-2 1 0 0,-1-5 0 16,-1 3 0-16,-1 0 0 0,-3 2 0 0,-4 1 0 0,-5 0-11472 15,0 0-2272 1</inkml:trace>
  <inkml:trace contextRef="#ctx0" brushRef="#br0" timeOffset="92644.911">12152 10707 22111 0,'-3'-13'1968'0,"3"13"-1584"0,3-9-384 0,-3 9 0 16,4-8 2496-16,-4 8 432 0,6-5 80 0,4 0 0 16,0 1-1792-16,-1 1-352 0,-9 3-80 0,10 2-16 15,-10-2-416-15,12 3-96 0,-1 3 0 0,-1-1-16 16,1-1-240-16,-1 0 144 0,0 0-144 0,3-2 128 15,2 1 320-15,3-3 64 0,3-1 16 0,2-1 0 16,3 0 288-16,7-4 48 0,5-1 16 0,6-3 0 16,6-1-80-16,6 2-16 0,5-1 0 0,3 4 0 15,1-1-128-15,4 1-16 0,0-3-16 0,3 2 0 16,1 3-288-16,0 2-48 0,1-1-16 0,-3 3 0 0,-4 1-144 16,1-1-128-16,1 0 144 0,0 0-144 0,1 0 0 15,-4 3 0-15,-2 2 0 0,-4 0 0 0,-5-1 0 16,-4-2 0-16,-5-4 0 0,-4 1 0 0,-4 0 0 0,-3-1 0 15,-2 0 128-15,-7 1-128 0,-8 1 0 0,-2 0 0 16,-3-2 0-16,-13 2 0 0,0 0-192 0,0 0-96 16,0 0-16-16,0 0 0 15,0 0-1744-15,-16 5-336 0,-5 2-80 0,-3 1-16048 0</inkml:trace>
  <inkml:trace contextRef="#ctx0" brushRef="#br0" timeOffset="147334.28">7807 6272 20271 0,'-8'-5'1792'0,"-1"-4"-1424"0,0-3-368 0,2 4 0 16,7 8 1472-16,0 0 240 0,-3-10 32 0,3 10 16 16,2-10-1264-16,4 4-256 0,6-1-48 0,2 1-16 15,-1-1 32-15,4 1 16 0,3-1 0 0,5 2 0 16,2 0-224-16,3 0 144 0,3 0-144 0,3-1 128 15,6 1 96-15,3 0 16 0,5-2 0 0,9 3 0 16,7 3 336-16,3 1 64 0,2 0 0 0,3 1 16 16,3 1 176-16,8 0 16 0,6 0 16 0,7-2 0 0,3-2-208 15,9 1-32-15,5 0-16 0,5 1 0 0,5-2-160 16,4 0-48-16,5-1 0 0,8 1 0 0,4-1-144 16,4-1-16-16,5-1-16 0,3-2 0 0,1 0-32 0,7 0-16 15,8 2 0-15,1 0 0 0,0-2 16 0,2 2 16 16,3 0 0-16,4 1 0 0,4 0 48 0,-2 0 0 15,-1 0 0-15,3 1 0 0,0-1-96 0,-1 3-16 16,-2 0 0-16,3 0 0 0,1-1-144 0,-4 1 0 16,-3-2 0-16,-5 5 0 0,-2 0 0 0,-1 0 0 15,2-4 0-15,-6 1 128 0,-6 0 0 0,0-1-128 16,-2 2 192-16,-6-1-64 0,-6-2 48 0,-2 3 0 16,-4 2 0-16,-4 0 0 0,-9 2-176 0,-3 1 0 15,-3 1 0-15,-6 2 0 0,-9 2 0 0,-1 4 0 16,3 3 0-16,-4 1 0 15,-3 2-1936-15,0 2-432 0</inkml:trace>
  <inkml:trace contextRef="#ctx0" brushRef="#br0" timeOffset="150870.51">5468 13141 10127 0,'0'0'448'16,"0"0"96"-16,0 0-544 0,0 0 0 0,0 0 0 0,0 0 0 0,-3-9 2720 0,3 9 432 16,0 0 96-16,0 0 16 0,5-9-2064 0,1 1-416 15,-6 8-80-15,7-6 0 0,-7 6-224 0,0 0-32 16,0 0-16-16,0 0 0 0,11 4-176 0,-11-4-48 15,0 0 0-15,1 11 0 0,-1 4 160 0,-2 3 16 16,-4 1 16-16,-3 2 0 0,-3 0 368 0,1 7 64 16,0 3 0-16,1 1 16 0,-3 1 32 0,1 0 0 15,2 2 0-15,-2-1 0 0,0-2 64 0,0 3 16 16,2 2 0-16,0 2 0 0,1 3-272 0,-2 0-48 0,-1-2-16 16,1 0 0-16,1-2-384 0,0-1-80 0,0-3-16 0,-1-3 0 15,2-4-144-15,1-2 0 0,0-3 144 0,2-2-144 16,-1-3 0-16,2-2 0 0,-1-3 0 0,2-3 0 31,1-1-480-31,3-8-64 0,0 0-16 0,0 0 0 16,0 0-2512-16,0 0-512 0,8-12-112 0,1-1-9744 0</inkml:trace>
  <inkml:trace contextRef="#ctx0" brushRef="#br0" timeOffset="151273.857">5714 13204 21183 0,'0'0'1888'0,"0"0"-1504"16,0 0-384-16,-4-7 0 0,2-1 1728 0,2 8 288 15,0 0 48-15,0 0 16 0,7-9-1872 0,-7 9-368 16,0 0-80-16,10-4-16 0,-10 4 256 0,0 0 0 16,0 0 0-16,0 0 0 0,7 11 704 0,-3 2 16 15,-5 0 16-15,-3 3 0 0,-2 2 448 0,-4 4 96 16,0 3 0-16,-2 3 16 0,-3 1-400 0,-2 2-64 0,0 1-32 16,-3 2 0-16,-1-3-288 0,4 3-48 0,0 0-16 15,1 3 0-15,-4 1-32 0,3 1-16 0,4 1 0 0,1-3 0 16,2 0-192-16,1-3-32 0,1-2-16 0,3-2 0 15,2-4-160-15,0-3 0 0,2-3 0 0,1-1 0 16,3-6 0-16,-3 0 0 0,-2-5 0 0,2-8-176 31,2 9-464-31,-2-9-80 0,0 0-32 0,0 0 0 16,0 0-1744-16,0 0-336 0,8-11-80 0</inkml:trace>
  <inkml:trace contextRef="#ctx0" brushRef="#br0" timeOffset="151612.563">5242 13140 38591 0,'-26'-1'1712'16,"11"-1"336"-16,-2 1-1632 0,1 2-416 0,3 3 0 0,13-4 0 0,0 0 128 0,0 0-128 15,0 0 128-15,0 0-128 0,4 11 0 0,2-2-272 16,5-1 32-16,0-3 16 0,1-3 224 0,4 4 0 16,2 1-160-16,2 0 160 0,-1-3 224 0,3-2 112 15,3-3 32-15,3 0 0 0,-1 0 528 0,6-2 96 0,2-2 32 0,4 0 0 16,4 1-144-16,2 0-32 16,4-1 0-16,-1-1 0 0,-1 1-416 0,0-3-96 15,-3-1-16-15,0 3 0 0,-1 0-320 0,2 0 0 0,0-3 0 0,-4 0 0 31,-3-2-1408-31,2 1-240 0,2 2-48 0,-2 0-16 16,-2-1-1968-16,-4 0-400 0</inkml:trace>
  <inkml:trace contextRef="#ctx0" brushRef="#br0" timeOffset="153241.877">5594 14166 12895 0,'0'0'576'0,"5"-8"112"0,-5 8-560 0,0 0-128 0,4-9 0 0,-4 9 0 16,0 0 3312-16,0 0 624 0,0 0 128 0,0 0 32 15,0 0-2736-15,0 0-528 0,0 0-128 0,0 0 0 0,0 0-256 16,0 0-64-16,0 0 0 0,7 10 0 0,-2 1 288 0,-5-11 48 16,3 12 16-16,-3 1 0 0,0 0 144 0,-3 1 16 15,-2 0 16-15,-2-1 0 0,0-2-96 0,-3 2-32 16,0 1 0-16,0 4 0 0,-1 2-224 0,1-3-48 15,-2-4-16-15,0 3 0 0,1 2-48 0,0-2-16 16,2-3 0-16,2-2 0 0,1-3-208 0,1-1-32 16,5-7-16-16,-6 7 0 0,6-7-16 0,0 0 0 15,0 0 0-15,0 0 0 0,0 0 96 0,0 0 0 16,0 0 16-16,7-9 0 0,1-1-16 0,0-3-16 16,-2-3 0-16,2-2 0 0,4 0-112 0,-1-3-128 15,1-5 176-15,-1 5-176 0,-2 4 0 0,1-1 0 16,3-2 0-16,-1 2 0 0,-2 0 0 0,1 5 0 0,-1 4 0 15,-1 1 0-15,-1 0 0 0,0 1 0 0,0 1 0 0,2 1 0 16,1 1 0-16,-1 1 0 0,-10 3 0 0,12-5 0 16,0 0 0-16,-2 2 0 0,-10 3 0 0,12 0 0 15,-1 3 0-15,-11-3 0 0,10 6 0 0,-1 3 0 16,-3 2 0-16,2 2 0 0,-1 2 0 0,-2 5 0 16,-1 6 0-16,1-1 0 15,0-3 128-15,0 1-128 0,-2 1 128 0,0-1-128 0,-2 0 192 0,0-3-192 16,0 0 240-16,2-2-64 0,-2-1-16 0,2-3 0 15,1 0-160-15,1-3 0 0,0 0 144 0,2-3-144 16,-7-8-704-16,12 6-224 0,1-3-32 16,4-7-19472-16</inkml:trace>
  <inkml:trace contextRef="#ctx0" brushRef="#br0" timeOffset="156594.843">7151 13673 39679 0,'0'0'1760'0,"-12"-1"352"0,-1 0-1680 0,1 1-432 16,1 0 0-16,2 1 0 0,9-1 256 0,0 0-48 16,0 0 0-16,-3 14 0 0,2-1-208 0,3 3-192 15,3 0 48-15,1 3 0 0,-1 5 144 0,3 2-192 16,2 2 192-16,1 4-192 0,-1 1 192 0,0 3 0 15,0-1 0-15,-1 1 0 0,1 0 0 0,-3-1 0 16,-5 3 0-16,1-1 0 0,-1-1 0 0,-4-3 224 16,-6 0-32-16,1-2 0 0,2-2 320 0,-3-2 48 0,-1 0 16 15,1-3 0-15,1-2-112 0,-1-5-16 0,1-4 0 16,2-2 0-16,5-11-240 0,0 0-48 0,0 0-16 16,0 0 0-16,0 0-144 0,0 0 0 0,5-9 0 0,1-4 0 15,-1-6-192-15,1-3-128 0,1-5-32 0,-1-2 0 31,0-1-240-31,-1-4-48 0,-1-5-16 0,0 1 0 16,1 1-48-16,-5 0-16 0,-5 3 0 0,2 2 0 16,2-2 144-16,-2 1 48 0,-1 3 0 0,-2 3 0 0,-2-2 528 0,1 4 0 0,2 2 0 0,-1-1 0 15,-4 0 192-15,4 1 128 0,1 4 48 0,1 1 0 16,0-2 128-16,1 3 16 0,2 0 16 0,0 0 0 16,-1-1-16-16,2 1-16 0,0 0 0 0,0 3 0 15,3-1-80-15,0 1-16 0,0 0 0 0,3-1 0 0,2 2-144 16,-1 0-16-16,-1 0-16 0,0 0 0 15,2 0-96-15,0 0-128 0,-2 0 176 0,2 1-176 0,-1 1 128 16,2-1-128-16,1 1 0 0,1 2 0 0,-4 2 0 0,3 0 160 16,-1 2-160-16,1 2 128 0,-10 3-128 0,13 0 0 15,-1 1 0-15,0 3 0 0,1 3 0 0,0-1 0 16,-2 0 128-16,1 3-128 0,1 3 0 0,0 1 0 16,-1-2 0-16,0 0 0 0,-2 2 0 0,1 1 0 15,-4 2 0-15,2-1 0 0,1 1 0 0,-1 2 0 16,-1 2 0-16,-1-1 0 0,0 1 0 0,-1 1 0 15,1 2 0-15,-2 2 0 0,2 0 0 0,-2-3 0 16,-3-1-144-16,0 0 144 0,-4-2 0 0,1 0 0 16,-1-3 0-16,-2 0 0 0,0-2 0 0,-3 2 0 15,-2-2 0-15,-1-1 0 0,-2-3 0 0,-1 1 0 16,-4 0 128-16,-1-3-128 0,-2-3 0 0,-1 0 0 0,-1-1 0 16,-1-1 0-16,-1-2 0 0,2-4 0 0,2-2 0 0,2-2 0 31,0 0-256-31,4-4-128 0,2-2-48 0,1-1 0 15,0-3-1648-15,3-1-336 0,3-2-64 0,1 1-14064 0</inkml:trace>
  <inkml:trace contextRef="#ctx0" brushRef="#br0" timeOffset="157176.534">8250 12965 911 0,'13'-8'0'0,"-1"3"0"15,2 0 0-15,-1-2 0 0,-2 0 1600 0,-1 0 256 16,0 1 32-16,-1-1 16 0,-2 1 144 0,0-1 16 16,-1 1 16-16,-6 6 0 0,0 0-32 0,0 0 0 0,3-10 0 0,-3 10 0 15,0 0-48-15,-6-6-16 0,-3 1 0 16,0 2 0-16,0 2-640 0,-1 1-128 0,-2 1-16 15,0 2-16-15,2-1-560 0,-1 2-112 0,2 1-32 0,0 3 0 16,-3 1-144-16,-1 3-16 0,0 1-16 0,-2 3 0 16,-1 2-112-16,-1 3 0 0,0 2-16 0,-1 3 0 15,-2 2 128-15,1 2 16 0,-3 2 16 0,-1 5 0 16,0-1 64-16,-1 5 16 0,1 1 0 0,-2-3 0 16,-2 0-48-16,1-1-16 0,0-2 0 0,2-1 0 15,3 0-144-15,7-2-16 0,1-4-16 0,5-1 0 16,4 1 16-16,3 1 16 0,1 1 0 0,4-2 0 15,1-2-80-15,3 1 0 0,2-1-128 0,2 2 192 0,1-2-192 16,3-1 0-16,1 0-144 0,0-1 144 0,-2 0-224 0,1-4 48 16,1-3 16-16,1 0 0 15,-1-1-224-15,1-1-32 0,1-2-16 0,0 1 0 16,2-1-1280-16,1-2-256 0,2-2-48 16,-1 0-8864-16,-1 0-1760 0</inkml:trace>
  <inkml:trace contextRef="#ctx0" brushRef="#br0" timeOffset="163943.437">13432 2983 1839 0,'0'0'160'0,"0"0"-160"16,0 0 0-16,0 0 0 0,0 0 4288 0,0 0 816 15,0 0 160-15,-9-2 48 0,9 2-4032 0,-9 0-784 16,0 0-176-16,9 0-16 0,-9 3-304 0,0 1 0 16,-2 1 0-16,-1-1 0 0,1 0 0 0,-4 1 0 0,-2 2 0 0,0-1 0 15,0 1 0-15,1 1 0 0,-4 1 0 0,-2 2 0 16,-3 2 432-16,-1 4 16 0,-3 0 16 0,-1 3 0 15,-1-1 384-15,-2 5 80 0,1 2 16 0,-2 3 0 16,0 1-32-16,1 1 0 0,1 0 0 0,1 0 0 16,-1 2-208-16,1 0-64 0,0-2 0 0,2 0 0 15,3-1-256-15,-1 3-48 0,-2 1-16 0,5 1 0 16,6 0-192-16,1 0-128 0,0-2 128 0,3 0-128 16,2-4 0-16,2 0 0 0,1-3 0 0,2-1 0 15,3-4 0-15,0 0 0 0,0-4 0 0,0 0 0 16,-1 1 0-16,0-2 0 0,1-2 0 0,-1 2 0 15,0 0 0-15,-1 0 0 0,1-2 0 0,3-1 0 16,-2 1 0-16,0-3 0 0,0-2 0 0,3 1 0 16,1-10 0-16,0 7 0 0,0-7 128 0,0 0-128 15,0 0 192-15,0 0-48 0,0 0 0 0,0 0 0 0,0 0 80 0,0 0 16 16,0 0 0-16,0 0 0 0,4-11 80 0,-2-1 0 16,-1 3 16-16,-2-2 0 0,-1 0-160 0,-4-1-48 15,0-1 0-15,-3-2 0 0,-2 1-128 0,1 0 160 16,-1-3-160-16,1 1 160 0,0-1-160 0,-1 0 0 15,2 0 0-15,0 0 128 0,0 2-128 0,2-1 0 16,1 0 0-16,2 2 0 0,2 1 0 0,2 0 0 16,0 4 0-16,3 0 0 0,0 0 0 0,-3 9 0 15,2-9 0-15,-2 9 0 0,4-10 0 0,-4 10 0 16,0 0 128-16,0 0-128 0,0 0 0 0,0 0 0 16,0 0 0-16,0 0 0 0,0 0 0 0,8 12 0 0,-3 4-144 15,-2 2 144-15,-4 2 0 0,-1-1 0 0,1 1 0 16,1 1 0-16,-1 1 0 0,1-3 0 0,1 0 0 0,2-4 0 15,0 0 0-15,4-2 0 0,1-3 0 0,2-1 0 16,2-2 192-16,0-2-16 0,1 0 0 0,0 0 0 16,0-2 144-16,4 0 48 0,2-2 0 0,1-1 0 15,-2-1 16-15,0-1 16 0,-2 1 0 0,1 1 0 16,1-1-208-16,0-1-64 0,1 1 0 0,-1 0 0 16,0 1-128-16,-1 0 0 0,0-2 0 0,3 1 0 15,2-2-2112 1,0 0-336-16,-1-4-80 0</inkml:trace>
  <inkml:trace contextRef="#ctx0" brushRef="#br0" timeOffset="165932.903">8459 13202 4607 0,'0'0'192'0,"0"0"64"0,0 0-256 0,0 0 0 0,0 0 0 0,0 0 0 15,0 0 5200-15,0 0 1008 0,-3-7 192 0,3 7 32 16,0-12-4832-16,0 12-960 0,0 0-192 0,0 0-32 15,0 0-176-15,0 0-48 0,0 0 0 0,0 0 0 16,6-7-192-16,-6 7 0 0,0 0 0 0,0 0 0 16,0 0 288-16,0 0 16 0,10 4 0 0,-10-4 0 15,0 0 480-15,0 0 112 0,0 0 0 0,0 0 16 16,0 0 112-16,0 0 32 0,0 0 0 0,6 8 0 0,-6-8-224 16,0 0-64-16,0 0 0 0,0 0 0 0,0 0-208 0,0 0-48 15,0 0-16-15,0 0 0 0,5 9-192 0,-5-9-48 16,0 0 0-16,0 0 0 0,0 0-64 0,0 0-32 15,4 11 0-15,-1-1 0 0,-1 1-32 0,-2-11 0 16,0 0 0-16,4 13 0 0,0 1-128 0,0 0-176 16,0-1 48-16,1 3 0 0,-1-2 128 0,0-1 0 15,-1-1 0-15,-1 0 0 0,1-2 0 0,1 2 0 16,0 1 0-16,0-1-128 0,0-2 128 0,-2 2 0 16,1 0 0-16,-2-2 0 0,0 1 0 0,2-4 0 15,-3-7 0-15,5 9 128 0,-1-1 64 0,-4-8 32 16,5 11 0-16,-5-11 0 0,7 8 96 0,-7-8 0 15,8 9 16-15,-8-9 0 0,9 5-96 0,-9-5-32 16,0 0 0-16,12 1 0 0,-3-1-64 0,-9 0-16 0,11-2 0 16,0-1 0-16,-3-2 0 0,-8 5-128 15,6-9 192-15,2-1-64 0,0 3 0 0,-2-4-128 0,1 0 192 16,1-3-64-16,-1 1 32 0,3-1 0 0,-1-4 0 0,1 0 0 16,1-2 32-16,-1-1 0 0,-1-2 0 0,2-3 0 15,0 1-192-15,0 3 160 0,-1 2-160 0,-1 2 160 16,0-2-160-16,-1 2 0 0,0 1 144 0,0 3-144 15,-2 1 0-15,0 2 0 0,-6 11 0 0,5-11 0 16,1 1 0-16,1 3 0 0,-7 7 0 0,6-7 0 16,1 1-144-16,-7 6 0 0,8-7 0 0,0 2 0 15,1 0-320 1,0-2-64-16,0 1-16 0,0-1 0 0,-1 1-240 0,1 0-48 16,-1 1-16-16,1 1 0 0,0 0-1712 0,-9 4-352 0,9-4-64 0,-9 4-13744 15</inkml:trace>
  <inkml:trace contextRef="#ctx0" brushRef="#br0" timeOffset="166646.992">8616 13556 2751 0,'0'0'128'0,"0"0"16"0,0 0-144 0,0 0 0 0,0 0 0 0,0 0 0 15,0 0 2752-15,0 0 528 0,0 0 112 0,-10 0 0 0,-1-1-2704 16,11 1-560-16,-9 1-128 0,9-1 0 0,-10 0 544 15,10 0 80-15,-9 1 16 0,9-1 0 0,-9 4 784 0,9-4 176 16,0 0 16-16,-10-1 16 0,10 1 144 0,0 0 16 16,0 0 16-16,-7 2 0 0,7-2-176 0,0 0-32 15,0 0-16-15,0 0 0 0,0 0-304 0,0 0-64 16,0 0-16-16,0 0 0 0,0 0-336 0,0 0-64 16,0 0-16-16,0 0 0 0,0 0-272 0,0 0-64 15,0 0-16-15,0 0 0 0,0 0-112 0,0 0-32 16,0 0 0-16,0 0 0 0,0 0 48 0,0 0 16 15,7 8 0-15,-7-8 0 0,8 9-80 0,-8-9-16 16,8 8 0-16,0 0 0 0,-8-8-80 0,8 10-32 16,-2-1 0-16,-1 2 0 0,1 1-144 0,-2-1 160 15,-2 2-160-15,1 0 160 0,-1 0-16 0,1 4 0 0,-2 3 0 0,-1 0 0 16,-1-4 16-16,0 3 0 0,-1-1 0 0,1 2 0 16,0-1-160-16,0-1 192 0,-1 2-192 0,1-1 192 15,0 1-192-15,-1-2 0 0,1-2 0 0,2-2 0 16,1 1 0-16,-2-1 0 0,0-1 0 0,0 0 0 15,0-13 0-15,0 10 0 0,0-10 0 0,1 10 128 16,-1-10-128-16,0 0 0 0,4 9 0 0,-4-9 0 16,0 0-160-16,0 0-64 0,0 0-16 0,0 0 0 15,0 0-1792 1,0 0-352-16,0 0-80 0,0 0-16768 0</inkml:trace>
  <inkml:trace contextRef="#ctx0" brushRef="#br0" timeOffset="170439.233">9163 13600 19343 0,'0'0'1728'0,"-10"0"-1392"16,1 0-336-16,0 0 0 0,0 0 2912 0,9 0 512 15,0 0 96-15,0 0 32 0,0 0-2208 0,0 0-448 16,0 0-96-16,0 0-16 0,0 0-80 0,4-8-32 16,-4 8 0-16,8-6 0 0,1 1-336 0,-9 5-64 15,10-2-16-15,1 2 0 0,0 2-32 0,1 0-16 16,-12-2 0-16,13 5 0 0,-1 1-48 0,0-1-16 15,-1-1 0-15,2 1 0 0,1 0 80 0,1-1 16 0,3-1 0 16,2-1 0-16,-4 1 16 0,3 0 0 16,2-1 0-16,0-2 0 0,-2-1 16 0,1 0 16 0,1 1 0 0,1 0 0 15,-1 0-288-15,0 0 0 0,-3-2 0 16,0 1 0-16,-1 0-192 0,-1 1-160 0,-3 0-32 0,0 0 0 31,-1 0-1584-31,-12 0-320 0,13-3-64 0,-3 0-8400 0,1 2-1664 0</inkml:trace>
  <inkml:trace contextRef="#ctx0" brushRef="#br0" timeOffset="170903.147">9088 13797 21183 0,'0'0'1888'0,"0"0"-1504"0,0 0-384 16,0 0 0-16,-9 1 2944 0,9-1 528 0,0 0 112 0,0 0 0 15,0 0-2704-15,0 0-560 0,0 0-96 0,0 0-32 16,0 0 32-16,13 4 0 0,1-1 0 0,1-2 0 16,-1-1 160-16,2-1 16 0,-1 0 16 0,2-1 0 15,0 1-96-15,4-2 0 0,5-2-16 0,-2 2 0 16,-2 1-144-16,-1 1-32 0,-2-2 0 0,3 2 0 15,3 1-128-15,-3 0 0 0,-1 0 0 0,0 1 0 16,0 2 0-16,-3 0 0 0,-1 1 0 0,-1 0 0 16,-3-1 0-16,-1 0 0 0,-2 0-192 0,0 1 192 15,-10-4-1504 1,11 8-176-16,-3 0-48 0,-8-8-13584 0</inkml:trace>
  <inkml:trace contextRef="#ctx0" brushRef="#br0" timeOffset="171633.96">10029 13571 32127 0,'-15'-2'1424'0,"15"2"304"15,-9-5-1392-15,1 1-336 0,-1 0 0 0,9 4 0 0,-9-3 336 0,9 3 0 16,0 0 0-16,0 0 0 0,-7-5-336 0,7 5-160 16,-5-8 16-16,5 8 0 0,-3-10 144 0,3 10 0 15,0 0 160-15,0 0-160 0,7-9 384 0,-7 9-32 16,0 0 0-16,0 0 0 0,0 0 224 0,0 0 32 15,0 0 16-15,12 5 0 0,-1 1 32 0,-2 2 16 16,-9-8 0-16,8 13 0 0,-1 3-64 0,-1 2-16 0,-1 2 0 16,1 1 0-16,-1-1-224 0,1 1-48 0,0 0-16 0,0 0 0 15,1-1-304-15,2 3 128 0,0 2-128 0,0-3 0 16,-1-1 160-16,1-4-160 16,0-3 128-16,0-1-128 0,-1 0 128 0,0-1-128 0,0-2 0 0,-2 1 128 15,-1-3-128-15,1 1 0 0,-6-9 0 0,6 9 0 16,-1-1 0-16,-5-8 0 0,0 0 0 0,10 4-176 31,-10-4-384-31,10 3-80 0,-10-3 0 0,10 0-16 0,-10 0-2304 16,12-2-464-16,-1 1-96 0</inkml:trace>
  <inkml:trace contextRef="#ctx0" brushRef="#br0" timeOffset="171966.803">10511 13483 18431 0,'0'0'816'0,"0"0"160"16,0 0-784-16,0 0-192 0,0 0 0 0,0 0 0 0,0 0 2832 0,0 0 528 16,0 0 96-16,0 0 32 0,0 0-2400 0,0 0-496 15,0 0-80-15,0 0-32 0,1 10 352 0,-4 2 64 16,-3 4 0-16,-3-2 16 0,-1 0-128 0,0 2-16 15,-3 0-16-15,-1 2 0 0,-1 3-224 0,2 3-32 16,0 4-16-16,-2 3 0 0,-4 0 0 0,1 5 0 16,1 1 0-16,0 3 0 0,-1-1 96 0,0 0 32 0,-1 1 0 0,3 4 0 15,-1 1-64-15,0 0-16 0,-2 4 0 0,2 0 0 16,0 1-320-16,1-2-64 0,-1-4-16 0,1-1 0 16,2-2-128-16,2-6 0 0,0-4 0 0,3-1 0 15,1-4-208-15,4-2-80 0,2-2-16 0,2-5 0 31,2-4-2272-31,5-5-464 0</inkml:trace>
  <inkml:trace contextRef="#ctx0" brushRef="#br0" timeOffset="173210.077">11013 12938 19583 0,'0'0'864'0,"0"0"176"0,0 0-832 0,0 0-208 16,0 0 0-16,0 0 0 0,-6-7 512 0,6 7 64 15,0 0 16-15,0 0 0 0,0 0 224 0,0 0 32 16,0 0 16-16,0 0 0 0,-6-2-64 0,6 2-16 16,0 0 0-16,0 0 0 0,0 0-16 0,0 0 0 15,0 0 0-15,0 0 0 0,0 0-256 0,0 0-48 0,0 0-16 16,0 0 0-16,0 0-48 0,0 0-16 0,0 0 0 16,-8 8 0-16,0 2 16 0,-1 2 0 0,-3-1 0 0,1 2 0 15,0 2-240-15,-2 0-160 0,-3 0 192 0,1 2-192 16,0 1 128-16,2 0-128 0,-1 1 0 0,1-1 0 15,0 1 128-15,1 0-128 0,2-1 144 0,1 0-144 16,0 0 320-16,2 1-16 0,3-1-16 0,0-1 0 16,0 0-32-16,2 0-16 0,2 0 0 0,1 0 0 15,2-2-240-15,-1 0 0 0,2-2 0 0,1 0 0 16,2 1 0-16,-1-1 0 0,0-1 0 0,0-2 0 16,3 1-128-16,0-2-32 0,-1-1 0 0,4-2 0 15,1 1-480-15,-1-4-80 16,-2-1-32-16,1-1 0 0,-11-1-2032 0,13 1-416 15,0-1-64-15</inkml:trace>
  <inkml:trace contextRef="#ctx0" brushRef="#br0" timeOffset="173785.949">11224 13169 18431 0,'0'0'1632'0,"0"0"-1312"0,-9 5-320 0,-1 1 0 15,3 0 2528-15,7-6 432 0,-9 6 96 0,2 2 16 16,2-2-2400-16,0 2-480 0,5-8-192 0,-6 9 176 15,4 3 0-15,2-12 0 0,0 0 0 0,0 0 0 16,1 12 16-16,0-2 16 0,-1-10 0 0,3 12 0 16,-3-12 64-16,3 10 16 0,-3-10 0 0,2 11 0 15,-2-11-80-15,0 0-16 0,0 0 0 0,0 10 0 16,0-10 80-16,0 0 16 0,0 11 0 0,0-11 0 16,0 0 224-16,0 0 64 0,0 0 0 0,0 0 0 15,0 0-16-15,0 0 0 0,0 0 0 0,0 0 0 16,0 0-320-16,0 0-64 0,0 0-16 0,0 0 0 15,0 0-160-15,7-8 0 0,-2-3 0 0,1 0 0 16,1-2 0-16,1 0 0 0,0 0 0 0,-1 0 0 0,3 0 0 16,-1-2 0-16,-2 2-176 0,1 0 176 0,0 3 0 0,0 2 0 15,-8 8 0-15,9-8-128 0,-2 0 128 0,-7 8 0 16,6-6 0-16,-6 6 0 0,0 0 0 0,8-6 0 16,-8 6 0-16,9-3 0 0,-9 3 0 0,10-2 0 15,-10 2 0-15,12 3 0 0,-3 1 0 0,2 0 0 16,-1 0 0-16,1 2 0 0,-1 5 0 0,-1 0 0 15,-2-3 0-15,2 3 0 0,1 0 0 0,1 2 0 16,-5 0 0-16,-1 0 0 0,-1 0 0 0,-1-1 0 16,-3-12 0-16,1 12 0 0,1 0 0 0,-2-12-128 15,0 0 128-15,0 11-128 16,0 0-272-16,0-11-48 0,0 0-16 0,0 0 0 16,0 0-2672-16,0 0-544 0</inkml:trace>
  <inkml:trace contextRef="#ctx0" brushRef="#br0" timeOffset="174293.312">11435 12857 27807 0,'0'0'1232'0,"0"0"256"16,0 0-1184-16,0 0-304 0,0 0 0 0,0 0 0 0,0 0 656 0,0 0 80 15,0 0 16-15,0 0 0 0,0 0-368 0,0 0-80 16,0 0-16-16,9 9 0 0,-1-2-160 0,-8-7-128 16,4 9 144-16,2 0-144 0,2-1 128 0,-1 2-128 15,-3 1 0-15,1-1 144 0,1 2 176 0,-1-3 48 16,1 0 0-16,-2 1 0 0,0 2 112 0,1 1 32 16,0-2 0-16,-1 0 0 0,-2 2-16 0,1 2 0 0,1 2 0 15,-1-2 0-15,1 1-176 0,-3 2-16 0,-4 2-16 16,3-2 0-16,2-1-160 0,-1 1-128 0,0-1 144 0,-1 1-144 15,0 1 128-15,0-1-128 0,-1-2 0 0,0 2 144 16,-2 3-144-16,-1-2 0 0,-1-3 0 0,-2 0 0 16,1 2 0-16,-2-3 0 0,-1-3 0 0,-2 1-176 31,1 0-1024-31,1-2-208 0,2-3-32 0,-1-2-9008 0,-1-1-1808 16</inkml:trace>
  <inkml:trace contextRef="#ctx0" brushRef="#br0" timeOffset="176422.375">12071 12959 10127 0,'0'0'896'0,"0"0"-704"15,0 0-192-15,0 0 0 0,-8-6 3536 0,8 6 688 0,0 0 128 16,0 0 16-16,0 0-2432 0,0 0-480 0,0 0-112 0,0 0 0 16,0 0-368-16,0 0-64 0,0 0-16 0,0 0 0 15,0 0 16-15,0 0 0 0,0 0 0 0,0 0 0 16,0 0 80-16,0 0 16 0,0 0 0 0,0 0 0 16,0 0-192-16,9-2-48 0,-9 2 0 0,0 0 0 15,11 2-176-15,-11-2-32 0,10 3-16 0,-10-3 0 16,8 7-96-16,0-1 0 0,-8-6-16 0,10 7 0 15,-10-7-144-15,8 10-32 0,-1-1 0 0,-1 2 0 16,1-1-96-16,-1 2-32 0,-1 2 0 0,1 0 0 16,-1 2 0-16,0 2-128 0,-1 5 192 0,0 4-64 15,1 4-128-15,0 2 160 0,-1 1-160 0,0 4 160 16,-1 3-160-16,-1 2 0 0,1 2 0 0,-3-2 0 0,-1 0 0 16,-1 2 128-16,1 5-128 0,0 1 0 0,-2 2 128 15,2 2-128-15,1-2 0 0,-3-3 128 0,-1-5-128 0,2-2 0 16,-2 2 144-16,1-6-144 0,1-4 192 0,0 0-16 15,-2 2-16-15,2-3 0 0,1-3-160 16,1-2 128-16,0-3-128 0,1-4 128 0,0-1-128 0,-1-2 0 16,0 0 0-16,3-1 0 0,1 0 0 0,-2-1 0 15,-2-1-144-15,0-2 144 16,0-1-464-16,3-1 16 0,-1-3 0 0,-2 0 0 16,-1 0-1504-16,1-9-288 0,-1 11-64 0,-2-1-16992 0</inkml:trace>
  <inkml:trace contextRef="#ctx0" brushRef="#br0" timeOffset="-99047.076">13117 13259 19343 0,'0'0'848'0,"0"0"192"0,0 0-832 0,0 0-208 16,0 0 0-16,6-7 0 0,-6 7 2928 0,0 0 528 15,0 0 128-15,0 0 0 0,0 0-2768 0,0 0-560 16,0 0-128-16,0 0 0 0,0 0 256 0,0 0 48 0,0 0 16 0,0 0 0 16,2 13 336-16,-6-1 80 0,-3 0 16 0,-1 1 0 15,0 1 80-15,-2 0 32 0,-3 1 0 0,1 3 0 16,1 3-160-16,-1 0-48 0,-1-4 0 0,-2 2 0 15,1 3-352-15,0 3-80 0,-1 0-16 0,-2 1 0 16,-1-1-32-16,-1 3-16 0,-1 5 0 0,-1 2 0 16,-5 3 16-16,-3 1 0 0,-3 0 0 15,-3 0 0-15,-2-1-112 0,2-1 0 0,-4-2-16 0,4-5 0 16,2-4-176-16,4-3 128 0,5-3-128 0,3-5 128 16,2-3-128-16,6-4 0 0,6-1 0 0,7-7 128 15,0 0-1136 1,0 0-224-16,0 0-48 0,6-16-16 0,5 0-2128 0,0-5-416 0</inkml:trace>
  <inkml:trace contextRef="#ctx0" brushRef="#br0" timeOffset="-98700.753">12774 13171 37599 0,'-9'-8'1664'15,"1"6"352"-15,-4 0-1616 0,0 2-400 0,1 2 0 0,0 2 0 16,1 1-272-16,-1-1-144 0,0-2-32 0,0 4 0 16,1 0 32-16,-1 1 0 0,0-2 0 0,2 3 0 0,2 0 800 0,3 1 176 15,1 1 16-15,3 1 16 0,0 0 384 0,4 1 80 16,3 1 16-16,1 3 0 0,1 2-256 0,1 3-48 16,2 1-16-16,1 4 0 0,1-1-432 0,2 2-96 15,1 1-16-15,-1 0 0 0,-2 2-48 0,2 3-16 0,-5 3 0 16,1 5 0-16,0 2 48 0,-2 0 16 15,-1-5 0-15,-2-1 0 0,-2 1-64 0,-1-3-16 16,-3-3 0-16,2-2 0 0,1-3-128 0,-2-3 0 16,0-6 144-16,0-1-144 0,0 0 0 0,0-4 0 0,2-5 0 0,1-1-192 31,2 2-1216-31,1-3-240 0,-8-6-48 0,11 1-16 0,0-1-944 16,-1 1-192-16,1-2-32 0,-2 0-11744 0</inkml:trace>
  <inkml:trace contextRef="#ctx0" brushRef="#br0" timeOffset="-97519.854">13368 13560 4607 0,'0'0'400'0,"0"0"-400"16,-10-2 0-16,1 1 0 0,1 0 8064 0,8 1 1536 15,0 0 320-15,0 0 48 0,0 0-7776 0,0 0-1552 16,0 0-304-16,0 0-64 0,0 0-272 0,0 0 160 15,8-7-160-15,-8 7 128 0,10-5 0 0,-10 5-128 0,13 0 192 0,0 0-64 16,-1 0 64-16,0-1 0 0,1 2 0 16,1 2 0-16,2-1 64 0,1-2 32 0,0 0 0 0,2 2 0 15,2 0-48-15,1-2-16 0,2-1 0 0,0 0 0 16,1 1-224-16,-3 0 128 0,-3 0-128 0,0 1 0 16,1-2 0-16,1-1-160 0,-3 0 0 0,0 0 0 31,-2 2-624-31,-2 0-128 0,-2 0-32 0,-2 0 0 0,-10 0-1248 15,0 0-256-15,9 4-48 0,-9-4-16 0,0 0-400 0,0 0-80 16,0 0-16-16</inkml:trace>
  <inkml:trace contextRef="#ctx0" brushRef="#br0" timeOffset="-97183.756">13291 13772 10127 0,'-17'5'896'0,"7"-1"-704"16,0 2-192-16,-1-3 0 0,1 1 3296 0,-1-1 624 16,2-2 128-16,9-1 32 0,0 0-2896 0,0 0-576 15,0 0-112-15,0 0-32 0,0 0 944 0,0 0 176 16,0 0 32-16,12 6 16 0,1-3-96 0,3-1 0 0,-1-2-16 0,5 0 0 15,2-2-480-15,1 0-80 0,1-1-32 0,-1 1 0 16,2-4-432-16,0 2-96 0,2 1-16 0,2-1 0 16,0-2-240-16,2 1-144 0,4-1 160 15,-2 0-160-15,-5 1 0 0,4 3-160 0,-1 0 0 16,-1 0 0 0,-3-2-512-16,-1 1-96 0,-2 1-32 0,-3 2 0 15,-3 0-2144-15,-1 0-416 0,-3-2-96 0</inkml:trace>
  <inkml:trace contextRef="#ctx0" brushRef="#br0" timeOffset="-96419.795">14792 13487 11055 0,'0'0'976'0,"0"0"-784"0,0 0-192 0,0 0 0 15,0 0 2320-15,8-8 432 0,-3 1 64 0,-5 7 32 0,8-7-1808 16,-2 0-352-16,-6 7-80 0,0 0-16 0,8-5 240 0,-8 5 32 15,0 0 16-15,0 0 0 0,3-8 496 0,-3 8 96 16,0 0 32-16,0 0 0 0,0 0-224 0,-9 0-64 16,-4 0 0-16,2 3 0 0,2 2-160 0,9-5-32 15,-10 4-16-15,-1 1 0 0,1-1-80 0,1 1-16 16,9-5 0-16,-12 8 0 0,-1 0-176 0,1 2-32 16,0 1-16-16,-1 0 0 0,-1 1-96 0,0 1-16 15,1 3 0-15,-3 1 0 0,-2 2-160 0,0-1-32 16,-1-1-16-16,2 3 0 0,2 1-160 0,-1-2-16 15,-1 0-16-15,3-1 0 0,2 0-48 0,0-2 0 16,1-2 0-16,1-2 0 0,3 0-128 0,0-2 0 0,-2-2 144 16,2 0-144-16,7-8 0 0,-6 9 0 0,-1-1 0 15,1-1-192-15,-1 0-128 0,7-7-16 0,0 0-16 0,-10 4 0 32,1-2-208-32,0 1-32 0,9-3-16 0,-11 4 0 15,2 1-80-15,9-5-16 0,-9 3 0 0,9-3 0 16,0 0-1792-16,0 0-352 0,0 0-80 0,0 0-8400 0,0 0-1664 0</inkml:trace>
  <inkml:trace contextRef="#ctx0" brushRef="#br0" timeOffset="-95900.576">14444 13442 17503 0,'-11'-6'768'0,"5"2"176"0,-3 0-752 0,0-1-192 15,0-2 0-15,1 2 0 0,1 0 4192 0,7 5 800 16,0 0 176-16,-5-7 16 0,1 1-4080 0,4 6-816 15,0 0-160-15,0 0-128 0,0 0 336 0,0 0-16 0,0 0 0 16,0 0 0-16,0 0 448 0,0 0 96 16,0 0 16-16,0 0 0 0,0 0 128 0,0 0 16 15,0 0 16-15,0 0 0 0,9 6-80 0,-9-6 0 0,7 11-16 16,-2-1 0-16,-5-10-176 0,6 12-48 0,-2 0 0 0,0-2 0 16,-4-10-144-16,7 12-48 0,1-2 0 0,-1-1 0 15,0 1-192-15,-1 0-32 0,4 2-16 0,0-2 0 16,0 1-112-16,2 0-32 0,1 1 0 0,2 2 0 15,-1 5 0-15,2-1 0 0,1 1 0 0,-1 2 0 16,3 1-144-16,-2-1 128 0,0-1-128 0,1-1 128 16,1 1-128-16,-2 1 0 0,-5 1 0 0,2-1 0 15,2-2 0-15,-2 1 128 0,-2-2-128 0,1 0 0 16,2 1 0-16,-2-1 0 0,-2-1 128 0,1-3-128 16,-2-2 0-16,1 0 0 0,1-3 0 0,-3-3 128 0,-3 0-128 15,-6-6 0-15,7 6 0 0,-7-6 0 16,0 0-592-16,0 0-48 0,0 0-16 15,0 0 0-15,0 0-1648 0,0 0-336 0,0 0-64 0</inkml:trace>
  <inkml:trace contextRef="#ctx0" brushRef="#br0" timeOffset="-94918.675">15394 12708 6447 0,'0'0'576'0,"0"0"-576"0,-10-2 0 0,2-1 0 0,8 3 5456 0,0 0 992 16,0 0 192-16,-8-1 32 0,8 1-5216 16,0 0-1056-16,0 0-208 0,0 0-32 0,-8-3-160 15,8 3 0-15,-10-1 0 0,1 1 0 0,0 3 0 0,0-1 0 16,-1 2 0-16,1 1 0 0,-1 3 544 0,-2 1 80 16,-2 2 16-16,-2 0 0 0,-2 2 112 0,0 2 16 15,-2 0 16-15,2 2 0 0,0 2-240 0,-1-1-48 16,0 1-16-16,1 1 0 0,2 0-48 0,2-2-16 15,1-3 0-15,3 1 0 0,1-2-208 0,3 1-32 16,2 2-16-16,1-3 0 0,1 0-160 0,0 1 0 16,2-1 0-16,3-1 128 0,0-1-128 0,2 1 0 15,1 0 0-15,2 0 0 0,0 0 0 0,2-3-176 0,2-4 176 16,2 3-128-16,1 5-80 0,2-3-16 0,1-8 0 0,3 0 0 31,1 0-288-31,3-1-48 0,-2 0-16 0,1 0 0 16,-1-1-2304-16,1-2-448 0,8-4-112 0,-4 2-16 0</inkml:trace>
  <inkml:trace contextRef="#ctx0" brushRef="#br0" timeOffset="-94271.657">15463 12920 15663 0,'0'0'1392'0,"0"0"-1120"0,0 0-272 0,0 0 0 0,0 0 2400 0,0 0 416 16,0 0 96-16,0 0 16 0,0 0-2192 0,0 0-432 16,0 0-96-16,0 0-16 0,0 0 320 0,0 0 48 15,0 0 16-15,0 0 0 0,4 11 384 0,-2 0 96 0,-2-11 16 0,-2 10 0 16,2-10-160-16,-2 13-16 0,-1-1-16 0,2 0 0 16,-1-2-240-16,2-10-32 0,-5 13-16 0,3 0 0 15,0 2-320-15,1-4-64 0,-2 0-16 0,1-1 0 16,-1 2-192-16,1-2 144 0,2-10-144 0,-2 12 128 15,2-2-128-15,0-10 128 0,0 0-128 0,0 0 128 16,2 11 64-16,-2-11 16 0,0 0 0 0,0 0 0 16,0 0 112-16,0 0 32 0,0 0 0 0,0 0 0 15,0-11-32-15,0 1 0 0,1 0 0 0,-1-1 0 16,3-1 0-16,-1-1-16 0,2-1 0 0,-1 0 0 16,-1-2-176-16,2 2-128 0,1-1 192 0,2 2-192 15,-2 2 0-15,0 0 0 0,2 3 0 0,-7 8 0 0,6-7 0 16,-6 7 0-16,10-6 0 0,-10 6 0 0,10-6 0 15,-10 6-144-15,0 0 144 0,10 1 0 0,-10-1 0 16,12 5 0-16,-3 1 0 0,-1 0 0 0,-8-6 0 0,10 10 144 16,0 1-144-16,-3-2 160 0,1 0-160 0,0 2 160 15,-1 0-160-15,0 1 160 0,0-2-160 16,1 1 0-16,0-2 0 0,-1 1 0 0,1 0 0 0,0-1 0 16,-1 0 0-16,-1 0 0 0,1 0-240 0,-7-9 32 15,7 11 0-15,-7-11 0 16,0 0-544-16,10 7-96 0,-10-7-32 0,0 0 0 15,0 0-1888-15,11 3-384 0,-11-3-80 0,0 0-11392 0</inkml:trace>
  <inkml:trace contextRef="#ctx0" brushRef="#br0" timeOffset="-93893.811">15855 12617 27119 0,'0'0'1200'0,"0"0"256"0,0 0-1168 0,0 0-288 0,-8-2 0 16,8 2 0-16,0 0 400 0,0 0 32 0,0 0 0 0,0 0 0 15,0 0 16-15,0 0 16 0,0 0 0 0,2 11 0 16,0 1 560-16,-2-12 96 0,6 8 32 0,1 1 0 15,-1 1-128-15,-1 1-32 0,1-2 0 0,1 1 0 0,4 2-304 0,-2 1-64 16,-1 0-16-16,0 0 0 0,-1 0-160 16,4 0-16-16,-1 2-16 0,1 0 0 0,-2 1-192 15,-1 1-32-15,-3 0-16 0,0 2 0 16,-1-2-48-16,0 2 0 0,0-1 0 0,1 1 0 0,-2-2-128 0,-2 0 0 16,-1-1 0-16,0-2 128 0,1 2-128 0,-1-2 0 15,0 1 144-15,3-4-144 0,-3-11 0 0,2 13 0 16,1 2 0-16,-2-4 0 0,-1-11 0 0,0 0 0 15,0 0-160-15,0 0 160 16,0 0-2240-16,0 0-320 0,0 0-80 0</inkml:trace>
  <inkml:trace contextRef="#ctx0" brushRef="#br0" timeOffset="-88586.13">14842 13472 26895 0,'0'0'1184'0,"0"0"256"0,5-7-1152 0,-5 7-288 0,6-8 0 0,-6 8 0 16,8-5 224-16,-8 5-16 0,5-8 0 0,-5 8 0 15,0 0-208-15,0 0 0 0,0 0 0 0,0 0 0 16,0 0 0-16,-6-7 0 0,-2 3 0 0,8 4 144 16,-7-5 640-16,1 1 128 0,-2 2 32 0,8 2 0 15,-8-3 400-15,8 3 64 0,-6-3 32 0,6 3 0 16,0 0-384-16,0 0-80 0,-7-6-16 0,7 6 0 16,0 0-272-16,-6-7-64 0,0-1-16 0,6 8 0 0,-2-6-272 15,2 6-48-15,-7-5-16 0,7 5 0 0,0 0-144 0,0 0-128 16,-9-4 144-16,9 4-144 0,0 0 0 0,0 0 128 15,-11 4-128-15,0 0 0 0,2-2 192 0,9-2 0 16,-8 5 0-16,8-5 0 0,-8 7 64 0,8-7 16 16,-6 6 0-16,-1 1 0 0,-1 0 96 0,1-1 16 15,0 1 0-15,1 0 0 0,0 1-112 0,0 3-16 16,-2-1 0-16,2 3 0 0,-2 3-128 0,-1 1-128 16,-2 0 192-16,-1 2-192 0,1 1 0 0,-2-1 0 15,-3 1 0-15,2 1 0 0,1 1 160 0,0-1-160 16,0 1 128-16,0-1-128 0,-3-3 256 0,4 0-16 15,2 1-16-15,-1-4 0 0,1-2-32 0,1 2-16 16,1-1 0-16,0-2 0 0,0-5-176 0,2 0 160 16,6-7-160-16,-5 9 160 0,5-9-160 0,0 0 0 15,0 0 144-15,0 0-144 0,0 0 128 0,0 0-128 0,0 0 160 0,0 0-160 16,0 0 144-16,5-10-144 0,0-1 128 0,1-1-128 16,1-2 128-16,2-4-128 0,2-2 128 0,0-1-128 15,4 1 0-15,-1 0 0 0,2 1 128 0,1-2-128 16,-1 0 0-16,3 0 0 0,0-1 0 0,2 1 0 15,0-1 0-15,2 0 0 0,2-1-128 0,1 3 128 16,0-1 0-16,-1 1 0 0,-1 1-144 0,-4 2 144 16,-3 4 0-16,-1 0 0 0,-3 1 0 0,-1 4 0 15,-3 4 0-15,-9 4-128 0,0 0 128 0,0 0 0 16,0 0 0-16,0 0 0 0,0 0 0 0,0 0 0 16,0 0 0-16,0 0 0 0,0 0 0 0,0 0 0 15,0 0 0-15,0 0 0 0,-3 12 0 0,-1-2 0 0,-1-2 0 16,0 1 144-16,-3 0-144 0,0 2 128 0,2-1 0 15,-5 2-128-15,-4 0 192 0,-1 2-64 0,2 4-128 0,-6 2 160 16,-6 1-160-16,-1 2 160 0,1 2-160 0,-2 2 0 16,-3 5 144-16,-3-1-144 0,0-1 0 0,-1 1 0 15,0-1 0-15,0 0 128 0,-1 0-128 0,4-5 0 16,1 0 128-16,2-3-128 0,2-1 176 0,3-3-48 16,3-4 0-16,2-1 0 0,2-2-128 0,5-3 160 15,12-8-160-15,0 0 160 0,0 0-160 0,0 0 0 16,0 0 0-16,0 0 0 0,0 0 0 0,0 0 0 15,8-12 0-15,2 0 0 0,2-1 0 0,2-1 0 16,5-3 0-16,0-1 0 0,1-1 0 0,1-2 0 16,1-2 0-16,1-2 0 0,2-2 0 0,-2 1 0 15,1-2 0-15,1 2 0 0,-2-1 0 0,2 1 0 0,1 1 0 16,-3 2 0-16,-4-2 0 0,2 4 0 0,2 3 0 16,-1-1 0-16,-4 0 0 0,-1 3 0 0,0 3 0 0,-1 1 0 15,0 1 0-15,-3 2 0 0,-3 1 0 0,0 1 0 16,2 2 0-16,-12 5 0 0,0 0 0 0,0 0 0 15,0 0 0-15,0 0 0 0,0 0 0 0,0 0 0 16,4 10 0-16,-5 2 0 0,-4 1 0 0,-5 0 0 16,-4 2 0-16,0-1 0 0,-1 2 0 0,-1-2 0 15,-5 2 128-15,0 1-128 0,1 1 0 0,-1 3 128 16,-2 2-128-16,1 3 192 0,1 0-192 0,1-1 192 16,-1-4-192-16,5 1 0 0,0 0 0 0,2-1 128 15,0-3-128-15,3-1 0 0,0-2 0 0,4-1 0 16,0-2 0-16,2-3 0 0,5-9 0 0,-7 6 0 15,7-6-176-15,0 0-64 0,0 0-16 0,0 0 0 16,0 0-1024-16,0 0-224 0,0 0-32 0,0 0-16 16,0 0-544-16,0 0-96 0,0 0-32 0,0 0 0 15,0 0 736-15,13-1 144 0,-2-3 16 0,2-1 16 16,0-2-432-16,0-2-96 0,-1-2-16 0</inkml:trace>
  <inkml:trace contextRef="#ctx0" brushRef="#br0" timeOffset="-87685.17">14531 13418 36863 0,'-21'-6'3264'0,"8"4"-2608"0,-4-1-528 15,-1 2-128-15,-1 0 1952 0,3 1 352 0,3 1 80 0,1 1 16 31,2 1-2400-31,2 1-704 0,8-4-16 0,-9 3-16 0,9-3 352 0,0 0 64 0,0 0 0 0,0 0 16 16,-9 0 560-16,9 0 128 0,0 0 0 0,0 0 16 16,-7-6 368-16,7 6 64 0,0 0 0 0,0 0 16 15,0 0-256-15,0 0-48 0,0 0-16 0,0 0 0 16,0 0-16-16,0 0 0 0,0 0 0 0,-10 0 0 16,1 2-48-16,9-2-16 0,-10 4 0 0,1 0 0 15,0-2-128-15,1 2-16 0,2 3-16 0,6-7 0 16,-8 6-128-16,8-6-32 0,-5 7 0 0,5-7 0 0,0 0-128 15,2 10 160-15,-2-10-160 0,7 10 160 0,1-3-160 16,2 1 128-16,-1 2-128 0,3-1 128 0,2-1-128 0,1 3 0 16,-1 2 144-16,0 1-144 0,1 0 0 0,0 3 0 15,0 4 0-15,-1 0 0 0,0 1 0 0,1 3 0 16,-1 2 0-16,-1-1 0 0,0-2 0 0,-1 2 0 16,0 0 0-16,1-1 0 0,-2 0 0 0,2-2 0 15,1-2 0-15,0-2 128 0,0 1-128 0,3-2 0 16,1-1 0-16,5-2 128 0,1-1-128 0,0-1 0 15,-3-3 128-15,2 1-128 0,3-3 0 0,-1-2 144 16,-2-1-144-16,-3 1 0 0,-2-1 128 0,-3-1-128 16,-4 0 0-16,-11-4 0 0,0 0 128 0,11 3-128 15,-11-3 0-15,0 0 0 0,0 0 176 0,0 0-176 16,0 0 160-16,0 0-160 0,0 0 208 0,0 0-48 16,0 0-16-16,-7-10 0 0,-2 2-16 0,0-1-128 0,0-1 192 0,-2-1-64 15,0 1-128-15,-4-3 160 0,-3-4-160 16,1-1 160-16,-1-2-160 0,0 0 0 0,-1 0 144 0,1-3-144 15,-1 0 0-15,-2 1 0 0,-1 0 0 0,1-1 128 16,-1 0-128-16,1 0 0 0,-1-2 0 0,-1 0 0 16,1 2 0-16,1 0 0 0,0 1 0 0,2 1 128 15,1 0-128-15,1 1 0 0,0-1 0 0,1 0 128 16,2-1-128-16,2 2 0 0,0 1 0 0,1-1 128 16,-1 2-128-16,1 1 0 0,1 0 0 0,1 3 0 15,1-1 0-15,0 1 0 0,2 2 0 0,-1 3 0 16,1 1 0-16,0 2 0 0,6 6 0 0,-3-7 0 15,3 7 0-15,0 0 0 0,0 0 0 0,0 0 0 16,0 0 0-16,0 0 0 0,0 0 0 0,0 0-128 16,9 12 128-16,1 1 0 0,2 0-144 0,1 1 144 0,0 2 0 0,3 1-144 15,-1 1 144-15,2 0 0 0,1 2 0 0,-1 1-128 16,-1 0 128-16,0 0 0 0,-2 1 0 0,0 0 0 16,1 0 0-16,0 0 0 0,1 0 0 0,0 1 0 15,-1-1 0-15,2 0 0 0,-1-3 0 0,-1 1 0 16,0 0 0-16,-2-1 0 0,0-1 0 0,3 1 0 15,2-1 0-15,-3 0 0 0,-2-1 0 0,-1 0 0 16,0-4 0-16,0 0 0 0,-1 0 0 0,0 0 0 16,-3-1 0-16,2 0 0 0,0 1 0 0,-2-3 0 15,-1 1 0-15,-2-4 0 0,0 1 0 0,0 0 0 16,-5-8 0-16,8 8 0 0,-8-8 0 0,0 0 0 16,0 0 0-16,0 0 0 15,7 5-720-15,-7-5-96 0,0 0-16 0,0 0-15264 0,9-4-3056 16</inkml:trace>
  <inkml:trace contextRef="#ctx0" brushRef="#br0" timeOffset="-77533.363">15861 14132 30863 0,'0'0'1360'0,"-9"0"304"0,9 0-1344 0,-11 0-320 15,2-1 0-15,9 1 0 0,0 0 480 0,0 0 32 16,4-8 0-16,4 0 0 0,3 0-16 0,3 2 0 0,1 1 0 0,4-1 0 16,0 2-64-16,1 2-16 0,1 2 0 0,0 0 0 15,-2-3-16-15,2 6 0 0,0 3 0 0,0 3 0 16,-2 3-144-16,1 4-16 0,-2 3-16 0,-1 4 0 15,-4-4-224-15,-1 3 0 0,-4 3 0 0,-2 1 0 16,-2-1 288-16,-1 0-32 0,-5-1-16 0,-2 1 0 16,-2 0 192-16,-2-2 32 0,-1-2 16 0,-1-1 0 15,-3-2-176-15,-1-1-48 0,0-1 0 0,0-2 0 16,-2 0-256-16,0-1 128 0,0 0-128 0,-1 0 0 16,0-1-384-16,0-1-176 0,0-1-32 15,1-2-16-15,0-2-672 0,2 1-128 16,0-2-16-16,2-1-16 0,2-5-1744 0,10 1-336 0,0 0-80 15,-3-9-16-15</inkml:trace>
  <inkml:trace contextRef="#ctx0" brushRef="#br0" timeOffset="-76073.072">16972 13472 9215 0,'0'0'400'0,"0"0"96"16,0 0-496-16,-8 3 0 0,8-3 0 0,-9 0 0 0,9 0 4576 0,0 0 816 16,-9-1 176-16,9 1 16 0,0 0-3264 0,0 0-656 15,0 0-128-15,0 0-16 0,0 0-688 0,0 0-128 16,0 0-16-16,0 0-16 0,0 0-80 0,0 0-16 15,0 0 0-15,0 0 0 0,0 0 64 0,0 0 16 16,0 0 0-16,0 0 0 0,0 0 80 0,0 0 16 16,0 0 0-16,0 0 0 0,0 0-80 0,0 0-16 15,0 0 0-15,0 0 0 0,0 0-128 0,0 0-16 16,0 0-16-16,0 0 0 0,0-9-112 0,0 9 0 16,0 0-16-16,0 0 0 0,0 0-208 0,0 0-32 0,0 0-128 0,0 0 192 15,0 0-192-15,0 0 176 0,0 0-176 0,0 0 160 16,0 0-160-16,11 3 128 0,-11-3-128 15,8 8 128-15,-1 3-128 0,-2 0 192 0,0 2-192 0,-1 1 192 16,-1-1-64-16,-1 1-128 0,1 4 192 0,1 2-64 16,1-1-128-16,2 2 128 0,-1 0-128 0,2 1 128 15,-2 0-128-15,2 0 0 0,0 1 144 0,1-4-144 16,0-2 0-16,-1-1 0 0,-1-2 0 0,-1 0 128 16,-2-1-128-16,3 1 0 0,-1-1 0 0,1-3 128 15,-7-10-128-15,5 10 128 0,-5-10-128 0,6 11 128 16,1-3 0-16,-7-8 0 0,0 0 0 0,10 5 0 15,-10-5-128-15,11 0 176 0,-11 0-176 0,10-8 192 16,-1-2-64-16,-1-1-128 0,0 1 192 0,-1-3-64 0,-1-4-128 16,2-1 0-16,-2-1 144 0,2 1-144 0,-1 0 0 15,1 0 0-15,-1-2 0 0,0 4 128 0,-1 6-128 0,0 2 0 16,-6 8 0-16,5-9 0 0,-1 0 0 0,-4 9 0 16,0 0 0-16,0 0 0 0,0 0 0 0,0 0 0 15,10 0 0-15,-10 0-128 0,0 0 128 0,12 8 0 16,0-1-144-16,-2 3 144 0,-1-1 0 0,0 1 0 15,-1 1 0-15,1-1 0 0,2 0-128 0,-1-2 128 16,2-1 0-16,0-1 0 0,-1 1 0 0,1 1 0 16,-2-1 0-16,0 1 0 0,-4 0 0 0,2 0 0 15,1-2 0-15,-1 1 0 0,-8-7 0 0,10 6 0 16,1 0 0-16,-11-6 0 0,11 2 0 0,0 1 208 0,-2 0-48 16,-9-3-16-16,12-3 64 0,-2-2 16 0,1-1 0 15,-1 1 0-15,1 0-32 0,-2-1 0 0,-2-1 0 16,1-2 0-16,0-3 32 0,0 0 0 0,-2 1 0 0,1-4 0 15,-1-2 32-15,1-1 0 0,-2-1 0 16,-1 0 0-16,0 1-256 0,1-1 0 0,-2-2 128 0,-1 2-128 16,1 4 0-16,0 0 0 0,-1 2 0 0,0 2 0 15,-2 2-224-15,0 9-144 0,0-10-16 0,0 10-16 32,0 0-2144-32,2-7-416 0,-2 7-96 0</inkml:trace>
  <inkml:trace contextRef="#ctx0" brushRef="#br0" timeOffset="-74619.183">17866 12841 22223 0,'0'0'976'0,"0"0"224"0,-6-9-960 0,0 0-240 0,2 0 0 0,1 1 0 16,3 8 1408-16,0 0 256 0,-4-8 32 0,4 8 16 16,-6-7-576-16,6 7-112 0,-2-10-32 0,2 10 0 15,0 0-128-15,0 0-32 0,0 0 0 0,0 0 0 16,0 0-64-16,0 0 0 0,9-5-16 0,0 3 0 15,-9 2-64-15,12 0-16 0,-12 0 0 0,13 2 0 16,0 2-112-16,0 1-32 0,-1 1 0 0,-2 1 0 16,3 2-80-16,-2 3-32 0,-4 0 0 0,4 4 0 15,-1 1-112-15,3 3-32 0,0 3 0 0,2 1 0 16,-1 4-80-16,0 2-32 0,-1 4 0 0,2 1 0 16,0 3-160-16,1-1 192 0,-3-1-192 0,1 1 192 0,2 4-192 15,0-1 160-15,-1-1-160 0,2 0 160 0,-1-1 80 0,-2 0 16 16,-1 0 0-16,-1-3 0 0,-2-1 32 0,2 0 16 15,-3 1 0-15,0 0 0 0,-2 0-112 0,-2-1 0 16,-1 0-16-16,-1 0 0 0,-3 0-16 0,-2-3 0 16,0-3 0-16,0-2 0 0,-3 1 80 0,0-2 16 15,-1-4 0-15,-2 0 0 0,-1-2 16 0,-1-1 16 16,0-2 0-16,0 0 0 0,-2-2-96 0,-1 0-32 16,-3 1 0-16,2-2 0 0,-4-3-160 0,-1 2 128 15,0 0-128-15,-2-1 128 0,0 1-128 0,3-3 0 16,1-2 144-16,0-2-144 0,0 0 0 0,4-1 0 15,0-4 0-15,2 1 128 0,1 1-368 0,10-2-64 16,0 0-16-16,-6-9 0 16,0-2-2944-16,4-2-576 0,0-9-128 0,8-8-32 0</inkml:trace>
  <inkml:trace contextRef="#ctx0" brushRef="#br0" timeOffset="-58960.305">18973 13415 1839 0,'-9'-1'160'0,"0"-1"-160"0,-2 1 0 0,1 0 0 16,-1-1 5104-16,2 1 976 0,9 1 208 0,0 0 48 15,-7-1-4368-15,7 1-880 0,0 0-160 0,0 0-32 16,0 0-64-16,0 0-16 0,0 0 0 0,0 0 0 0,0 0 96 16,0 0 32-16,-8-1 0 0,8 1 0 0,0 0 208 15,0 0 32-15,-7 5 16 0,7-5 0 0,0 0-448 0,0 0-96 16,0 0-16-16,0 0 0 0,7 9-288 0,3-3-64 16,2-2-16-16,2-1 0 0,3-4 192 0,4-1 48 15,2 1 0-15,2 1 0 0,1 0-80 0,4 0-16 16,3-1 0-16,-1 1 0 0,0 0-224 0,-1-2-64 15,-2 0 0-15,-2-1 0 0,-1 2-128 0,-1 0 0 16,-4 1-192-16,-2-2 192 16,-2 0-608-16,-2 0 0 0,-5 1 0 0,-10 1 0 15,0 0-368-15,11-4-80 0,-11 4-16 0,0 0 0 16,0 0-1088-16,0 0-208 0,0-8-64 0,0 8-7712 16,-4-9-1552-16</inkml:trace>
  <inkml:trace contextRef="#ctx0" brushRef="#br0" timeOffset="-58597.717">18741 13694 35183 0,'0'0'1552'0,"0"0"336"0,0 0-1504 0,0 0-384 0,0 0 0 0,0 0 0 15,0 0 480-15,0 0 32 0,0 0 0 0,0 0 0 16,13-3-192-16,0 1-48 0,1-2 0 0,3 0 0 0,2 0 240 0,1 1 64 16,3 3 0-16,1-1 0 0,4-1 96 0,2 0 32 15,1 1 0-15,0 0 0 0,1-1-416 0,-1 4-80 16,1-2-16-16,0 0 0 0,-1 0-192 0,-2 0 0 15,-2 0 0-15,-2-2 0 0,-3 0 0 0,-1-1 0 16,-2 2 0-16,0-1 0 0,-4-1 0 0,2 0-336 16,-2 2 48-16,0-1 16 15,1 1-1872-15,0 0-368 0,-2-2-80 0,3-1-13648 0</inkml:trace>
  <inkml:trace contextRef="#ctx0" brushRef="#br0" timeOffset="-2774.855">22749 13583 5519 0,'0'0'496'0,"0"0"-496"0,0 0 0 0,0 0 0 15,0 0 448-15</inkml:trace>
  <inkml:trace contextRef="#ctx0" brushRef="#br0" timeOffset="9989.273">20338 12847 11967 0,'0'0'1072'0,"0"0"-864"16,0 0-208-16,0 0 0 0,0 0 3584 0,0 0 688 16,0 0 128-16,0 0 16 0,3-10-2432 0,2 3-480 15,1 0-96-15,2 2-32 0,0 1-368 0,1 1-80 16,2 2-16-16,-1 1 0 0,0 0-144 0,0 3-16 15,-1 2-16-15,0 0 0 0,0 2-160 0,1 0-16 0,-2 4-16 0,-1 1 0 16,-2 2-160-16,0 6-48 0,-1 0 0 0,-1 5 0 16,-2 3 0-16,-4 5 0 0,-1 7 0 15,-3 5 0-15,-4 5 144 0,-1 6 32 0,-2 6 0 0,-2 4 0 16,-2-1-48-16,-1 3 0 0,-5-1 0 0,1 2 0 16,-1 0-224-16,3-1-48 0,1-5-16 0,0-6 0 15,4-5-176-15,2-2 0 0,0-7 0 0,4-4 0 16,3-4 0-16,1-5 0 0,3-4 144 0,3-5-144 15,0-3 0-15,2-5-288 0,1-5 48 0,-3-8 16 16,0 0-2336-16,11-5-480 0,1-3-96 0</inkml:trace>
  <inkml:trace contextRef="#ctx0" brushRef="#br0" timeOffset="10339.189">21065 12843 25791 0,'0'0'2304'0,"-9"2"-1856"16,-5 2-448-16,1 3 0 0,-1 1 2720 0,1 3 448 15,0 2 96-15,0 4 0 0,1 3-2656 0,0 1-608 16,2-2 0-16,-1 3 0 0,1 2 0 0,1 2 0 15,0 1 0-15,1 5 0 0,0 3 416 0,0 3 16 16,0 1 0-16,-1 4 0 0,-1 2 384 0,-2 4 80 0,0 1 0 0,-1 4 16 16,-2 2-112-16,-4 4-32 0,-2 5 0 0,1-2 0 15,0-2-416-15,-1-2-96 16,-5-5 0-16,1 0-16 0,3-7-240 0,4-6 144 0,1-4-144 0,4-4 128 16,1-5-128-16,4-2 0 0,2-7 0 0,2-5 128 31,0-5-880-31,4-9-176 0,0 0-32 0,0 0-16 15,6-10-1504-15,2-6-288 0,3-9-64 0</inkml:trace>
  <inkml:trace contextRef="#ctx0" brushRef="#br0" timeOffset="10740.574">20030 12864 19343 0,'0'0'1728'0,"-9"3"-1392"0,0 1-336 0,0 0 0 0,0 0 3424 0,1 3 608 16,1-1 128-16,2 2 32 0,5-8-2752 0,-4 12-544 15,4-12-128-15,0 13 0 0,0-1 384 0,2-3 64 16,-2-9 32-16,5 9 0 0,1-1-256 0,4-3-48 15,0-3-16-15,6-2 0 0,3 0-224 0,6 0-32 16,2-3-16-16,6-5 0 0,5-3-80 0,3 0-32 0,4-1 0 0,0 0 0 16,2 0-224-16,3 1-32 0,1-1-16 0,2 1 0 15,2 1-144-15,1 2-128 0,3 3 192 0,-1 0-192 16,0 0 160-16,-4 1-160 0,-3 0 128 0,-4-1-128 16,-2-2 0-16,-4 2 0 0,-2 0 128 0,0-1-128 15,-1 0 0-15,-3-2 0 0,-3 0 0 0,-4 0 0 31,0 1-464-31,-3 1-32 0,-5 1 0 0,0 0 0 0,-3-2-1088 16,0 0-208-16,0 0-64 0,-3 3 0 0,-2 2-976 16,-2-1-208-16,-10 3-32 0</inkml:trace>
  <inkml:trace contextRef="#ctx0" brushRef="#br0" timeOffset="16021.432">20665 14556 11967 0,'0'0'1072'0,"0"0"-864"0,0 0-208 0,0 0 0 15,0 0 3328-15,0 0 640 0,0 0 112 0,0 0 16 16,0 0-3264-16,0 0-672 0,0 0-160 0,0 0 0 15,0 0 0-15,0 0 0 0,0 0 0 0,0 0 0 16,0 0 0-16,2 13 160 0,-1-1-160 0,-1 1 160 16,-1 0 160-16,1 1 48 0,0 2 0 0,0 1 0 15,0-1-112-15,-2 1 0 0,0-1-16 0,-1 1 0 16,0 0 192-16,1-3 32 0,-2-1 16 0,0-2 0 0,-1-2 176 16,5-9 48-16,0 0 0 0,0 0 0 0,0 0 112 0,0 0 16 15,0 0 16-15,0 0 0 0,9-7-144 0,-1-2-48 16,-2-4 0-16,1-2 0 0,1-5-304 0,-1 0-64 15,1 1-16-15,0 1 0 0,0-1-272 0,-2 1 128 16,0-1-128-16,0 2 0 0,2 2 0 0,-2 2 0 16,0 3 0-16,-6 10 0 0,6-7 0 0,-6 7 0 15,0 0 0-15,13 4 0 0,-1 1 0 0,0 3 0 16,-2 1 0-16,1 2-144 0,-2-1 144 0,1 1 0 16,1 0 0-16,0 0 0 0,0-1 0 0,-1 1 0 15,1-3 0-15,-1-1 0 0,0 0 0 0,0-1 144 16,-10-6-144-16,10 8 0 0,2-1 192 0,-2 1-64 15,-10-8 0-15,11 13-128 0,-1 0 0 0,-1 4 0 0,-2 2-160 16,-2 5 160 0,-3 2-576-16,0 4 16 0,-4 1 0 0,1 0 0 15,-1-2-3104-15,0-6-624 0,-2-4-128 0,0-6-32 0</inkml:trace>
  <inkml:trace contextRef="#ctx0" brushRef="#br0" timeOffset="42458.032">27795 10217 29535 0,'0'0'1312'0,"-11"0"272"0,0 3-1264 0,1-2-320 0,1 0 0 0,-2 2 0 15,-1-1 528-15,-1 2 48 0,-1 2 16 0,-2-1 0 16,-1-1-80-16,0 0-32 0,1 1 0 0,-1 0 0 15,-3-1-272-15,2 2-48 0,1 2-16 0,0 0 0 16,-3 0 80-16,-1 1 16 0,-2 1 0 0,-2 3 0 16,-2 2 144-16,-2-1 48 0,-2 3 0 0,-4 1 0 0,-6 3 48 0,1 1 16 15,-1 3 0-15,0 1 0 0,-4 3 80 0,0 2 0 16,-1 1 16-16,3-1 0 0,4 0-128 0,0 0-16 16,-2 1-16-16,1-1 0 0,1-1-208 0,2 0-32 15,2-1-16-15,0-1 0 0,-1 2 80 0,4-2 32 16,6-1 0-16,1 2 0 0,-1 1-144 0,3 1-16 15,2 2-128-15,0 2 192 0,2 1-192 0,0 1 0 16,2-3 0-16,2 0 0 0,0-1 0 0,1 0 128 16,-3 0-128-16,1-1 0 0,2 0 0 0,0 1 144 15,-3 0-144-15,2-2 128 0,2-2 0 0,0 1-128 16,-1 0 192-16,1-3-64 0,1-1 32 0,3-1 0 16,1-1 0-16,2-2 0 0,-1 0 48 0,2-2 16 15,1-4 0-15,-1 1 0 0,0-2-80 0,1-2-16 0,0-1 0 0,1-2 0 16,1-1 0-16,-1 0 0 0,-1-1 0 0,4-8 0 15,0 0-128-15,-4 9 128 0,4-9-128 0,0 0 128 16,0 0-128-16,0 0 192 0,0 0-192 0,0 0 192 16,0 0 0-16,0 0 16 0,0 0 0 0,0 0 0 15,-2-9 16-15,0 0 0 0,1-4 0 0,1-1 0 16,0-5-48-16,-1 0-16 0,-2-5 0 0,2 1 0 16,-2-2-160-16,1-1 128 0,0-4-128 0,0 3 128 15,0 1-128-15,1 1 0 0,0-1 0 0,-1 1 0 16,2 3 0-16,0 2 0 0,0-1 0 0,2 2 0 15,-2-1 0-15,1 3 0 0,0 2 0 0,2 2 0 16,1 0 0-16,-1 2 0 0,-1 2 0 0,-2 9 0 16,0 0 0-16,0 0 0 0,0 0-128 0,0 0 128 0,0 0-192 15,0 0 48-15,5 16 0 0,-1 1 0 0,-1 1 0 16,-4 3 0-16,1 2 0 0,0 2 0 0,0 0 144 0,0 1 0 16,0 0 0-16,0 0-128 0,1-1 128 0,-1-2 0 15,0 1 0-15,2-1 0 0,1 1 0 0,-2-2 0 16,-1-1 144-16,2-1-144 0,2 0 0 0,-2-2 0 15,2-3 0-15,1-1 0 0,1-1 0 0,0 0 0 16,2-3 0-16,2 0 0 0,2-4 0 0,1-1 208 16,1 1-64-16,2-4-16 0,2-2 0 0,2 0 0 15,5 1 0-15,3-3 0 0,5-5 96 0,2-1 16 16,6-1 0-16,3 0 0 0,3-4-240 0,1-1 0 16,0-2 128-16,-1 1-128 15,-2-2-1024-15,-5-2-256 0,-4-3-64 0,-3-1-19776 0</inkml:trace>
  <inkml:trace contextRef="#ctx0" brushRef="#br0" timeOffset="43295.326">28999 9624 23951 0,'0'0'2128'0,"-10"9"-1696"16,0-3-432-16,0 4 0 0,0 0 1920 0,3 0 288 16,-2 2 64-16,3 0 16 0,4 0-1328 0,-1-1-272 15,-1 1-48-15,3 1-16 0,3 0 16 0,1 2 16 16,0-1 0-16,1 0 0 0,0 2-272 0,1 2-64 0,1 2-16 15,-1 0 0-15,-2 0 32 0,0 1 16 0,-2 2 0 16,-1 1 0-16,0-2-112 0,0-2-32 0,-1-2 0 16,-1 0 0-16,1 0-208 0,0-2 0 0,-2-3 128 0,2-1-128 15,-2-3 0-15,3-9 0 0,-5 8 0 0,5-8-160 32,0 0-1776-32,0 0-368 0,-1-8-64 0,-1-3-12928 0</inkml:trace>
  <inkml:trace contextRef="#ctx0" brushRef="#br0" timeOffset="43465.548">28890 9312 5519 0,'0'0'496'0,"-9"-4"-496"0,-1-1 0 0,-1-1 0 0,1-1 7744 16,3 2 1472-16,7 5 272 0,0 0 64 0,0 0-7952 0,0 0-1600 15,0 0-320-15,0 0-64 16,11-3-640-16,-1 3-128 0,1 3-32 0,0-1-9520 15,1 2-1904-15</inkml:trace>
  <inkml:trace contextRef="#ctx0" brushRef="#br0" timeOffset="43932.422">29443 9355 35935 0,'0'0'1600'0,"-1"-9"320"0,-3-1-1536 0,4-1-384 0,4 1 0 0,-2-2 0 16,1-1 256-16,1 0-32 0,2 0 0 0,1 0 0 16,-2-1-224-16,0 1 0 0,-1 0 0 0,-1-1 0 15,-3 1-272-15,-1 0 48 0,-2 0 16 0,0 2 0 16,2 2 208-16,-3-2 0 0,-5-1 0 0,1 3 0 15,2 3 192-15,-2 0 64 0,-2 1 32 0,-1 3 0 16,-1 2 160-16,1 1 16 0,-2 2 16 0,-2 0 0 16,0 3-80-16,3 2-16 0,4 3 0 0,2 0 0 15,-5-1-96-15,3 1-32 0,2 0 0 0,1 4 0 16,1 0 0-16,0 4-16 0,-2 1 0 0,4 1 0 16,2 1-112-16,0 3 0 0,-3 3-128 0,2 2 192 0,1 0-192 0,0 2 0 15,-3 2 128-15,-1 1-128 0,-1 2 0 0,-1 1 0 16,-3-1 0-16,-1 2 0 0,0-1 0 0,0 0 0 15,2-3 0-15,-1-2 0 0,0-7 0 0,1 0 0 16,3 0 128-16,1 0-128 0,0-2 0 0,2-1 0 16,2-1 0-16,2-2 0 0,-1-2 0 0,2-2 0 15,-1-2 0-15,3-2-160 0,1-2-160 0,-6-10-48 16,0 0 0-16,0 0 0 16,7 7-400-16,-7-7-96 0,0 0-16 0,0 0 0 15,0 0-2864-15,0 0-576 0</inkml:trace>
  <inkml:trace contextRef="#ctx0" brushRef="#br0" timeOffset="44156.524">29076 9890 20271 0,'0'0'1792'0,"0"0"-1424"16,-11-2-368-16,3-1 0 0,2-3 3344 0,6 6 608 0,-5-5 112 0,5 5 32 16,-3-9-2432-16,3 9-496 0,0 0-80 0,3-8-32 15,-3 8-208-15,3-9-32 0,-3 9-16 0,8-8 0 16,0 3-240-16,3 0-48 0,0 0-16 0,2 1 0 15,0 0-256-15,3 1-48 0,0 2-16 0,3 0 0 16,2-2-176-16,4 0 0 0,0 1 0 0,2 2 0 16,4 0 0-16,1 0-176 0,-1-3 48 0,3 3 0 15,1 1-1344 1,-3-2-256-16,-3-2-48 0,-1 1-10080 0,-1 2-2032 0</inkml:trace>
  <inkml:trace contextRef="#ctx0" brushRef="#br0" timeOffset="44750.335">30293 9679 23663 0,'0'0'1040'0,"0"0"240"0,0 0-1024 0,0 0-256 0,0 0 0 0,0 0 0 0,0 0 1024 0,0 0 176 16,0 0 16-16,0 0 16 0,0 0 112 0,0 0 32 15,0 0 0-15,0 0 0 0,0 0-80 0,0 0-16 16,0 0 0-16,9 7 0 0,-9-7-256 0,11 11-48 16,0-1-16-16,0 2 0 0,-2 0-480 0,-2 1-96 15,-2 1-32-15,0 2 0 0,-1-1-160 0,0 4-16 16,-2-1-16-16,1 0 0 0,0 0-160 0,1 2 128 16,-1-2-128-16,3 2 128 0,-1 1-128 0,0-2 192 15,-1 1-192-15,-1-3 192 0,-2-3-192 0,3-1 128 16,2-1-128-16,0 0 128 0,-5-1-128 0,4 1 0 15,4-3 0-15,-9-9 0 16,0 0-416-16,11 5-112 0,3-2-32 0,-2 0 0 16,-12-3-2688-16,11 0-528 0,2-4-128 0,3-6-10736 0</inkml:trace>
  <inkml:trace contextRef="#ctx0" brushRef="#br0" timeOffset="45112.832">30868 9596 40895 0,'0'0'1808'15,"0"0"368"-15,-9-1-1728 0,9 1-448 0,0 0 0 0,0 0 0 16,-7 5 0-16,7-5-272 0,-6 7 32 0,1 1 16 16,-2 2 224-16,3 2 0 0,2 0 0 0,-5-1-144 15,-5 2 144-15,2 2 0 0,1 0 0 0,-2 4 0 0,-4 1 208 16,0 1 32-16,2 1 0 0,-2 1 0 0,-3 1 272 0,-3 1 64 15,-1 1 16-15,-2 6 0 0,-1 0-16 0,-3 1-16 16,-6-2 0-16,1 3 0 0,3 2-96 0,0 1-16 16,-1-1 0-16,2-3 0 0,2-2 0 0,6-1-16 15,3-1 0-15,6-4 0 0,4-3-176 0,4-1-48 16,4 0 0-16,4-2 0 0,1-1-208 0,3-2 0 16,3-2-144-16,3-1 144 15,4-1-624-15,2-4-16 0,-2-3-16 0,3-2 0 16,5-2-1264-16,0-3-256 0,-1-2-64 0,0-2 0 15,1 1-704-15,-2-3-128 0,-1-2-48 0,0-1-6336 16,0 2-1264-16</inkml:trace>
  <inkml:trace contextRef="#ctx0" brushRef="#br0" timeOffset="45587.154">31366 9108 24879 0,'3'-12'1088'0,"-3"12"256"0,0-9-1088 0,0 9-256 0,2-8 0 0,-2 8 0 0,9-4 1456 16,-9 4 224-16,0 0 48 0,0 0 16 0,0 0-1616 0,0 0-336 15,0 0-64-15,0 0-16 0,0 0 160 0,0 0 128 16,0 0-192-16,-11-3 192 0,-2 1 192 0,0 0 160 16,1 1 32-16,2 1 0 15,-1 3 432-15,1-1 80 0,-1 1 32 0,2 1 0 0,3 1-288 0,-4 0-64 16,0 0-16-16,2 2 0 0,2 1-192 0,-1 0-48 16,-2-1 0-16,1 3 0 0,2 0-160 0,-1 2-32 15,-1-1-128-15,-1 3 192 0,-3-1-192 0,1 1 0 16,0 2 0-16,1-2 0 0,-2-1 0 0,-1 4 0 15,0 1 0-15,0 0 0 0,0-1 0 0,1 3 0 16,2-1 0-16,2 1 0 0,2 0 192 0,0-1-16 0,2-2 0 16,2 0 0-16,0-4 16 0,2-1 16 0,2-2 0 0,3 1 0 15,3-2-80-15,-2 0-128 0,-6-9 176 16,8 8-176-16,3 1 144 0,-1-4-144 0,0 0 0 0,2-1 144 16,0-1-144-16,0-1-176 0,-1 1 48 0,1 0 0 31,-1-1-432-31,-1 2-80 0,0-1 0 0,-10-3-16 15,11 4-1712-15,-11-4-352 0,0 0-64 0</inkml:trace>
  <inkml:trace contextRef="#ctx0" brushRef="#br0" timeOffset="46089.35">31439 9333 36863 0,'0'0'3264'0,"-9"0"-2608"0,1 1-528 0,8-1-128 0,-8 6 1088 0,8-6 192 15,-1 11 48-15,1 2 0 16,1-1-1536-16,2 0-304 0,-3-12-64 0,4 15-16 0,0 4 208 0,-2-2 64 16,-2-3 0-16,0 0 0 0,0-1 128 0,0 0 16 15,-2-2 16-15,1-1 0 0,1-10 160 0,0 0 176 16,0 0-48-16,-7 8 0 0,3 1 384 0,4-9 80 15,-8 0 16-15,8 0 0 0,0 0 96 0,0 0 32 16,0 0 0-16,-2-8 0 0,2 8-240 0,4-11-48 16,2-1-16-16,2-1 0 0,1 0-304 0,4 0-128 0,3-2 128 0,-2 0-128 15,-2-2 0-15,0 0-192 0,-1 3 0 0,2-2 16 16,3 0-16-16,-2 2 0 0,-2 0 0 16,0 2 0-16,1 1 192 0,-5 6 0 0,-8 5-144 0,7-5 144 15,3 1 0-15,-10 4 128 0,0 0 0 0,0 0 0 16,0 0 176-16,0 0 16 0,10 0 16 0,-10 0 0 15,12 5-144-15,-2 1-48 0,-2 0 0 0,0 2 0 16,-8-8-144-16,9 14 128 0,-1 2-128 0,0 0 128 16,-2-1-128-16,1 0 0 0,-1-2 0 0,-1 1 0 15,1 3 0-15,-3-2 0 0,1 1 0 0,0 0 0 16,-1-2 0-16,-1-2 0 0,-2-12 0 0,3 10 0 16,-3-10-320-16,5 13-32 0,-1-2-16 0,-4-11 0 15,0 0-368-15,9 5-80 16,-9-5-16-16,11 3 0 0,-11-3-2256 0,10-6-464 15,-1 1-96-15</inkml:trace>
  <inkml:trace contextRef="#ctx0" brushRef="#br0" timeOffset="46497.393">31757 8933 23039 0,'0'0'2048'0,"0"0"-1648"16,-6-5-400-16,6 5 0 0,0 0 3216 0,0 0 560 16,0 0 128-16,0 0 0 0,-3 11-3008 0,3-2-592 15,0-9-128-15,3 12-32 0,2 1 16 0,1-1 0 0,2-2 0 16,3 1 0-16,-1-1-160 0,3 2 160 0,3 1-160 0,-1 0 160 16,0 1-32-16,0 1-128 0,4 2 192 0,-4-4-64 15,-2-2 16-15,0 1 0 0,0 3 0 0,-1-1 0 16,0 2 144-16,-2 0 32 0,-2 1 0 0,-1-1 0 15,-1 1 64-15,-1 0 0 0,-2 1 16 0,0 0 0 16,-2-1-32-16,-1 2-16 0,-1-1 0 0,-1 0 0 16,2-2-160-16,2-1-16 0,0 4-16 0,1-4 0 15,-1 1-160-15,1-2 0 0,1-1 0 0,-3-1 128 16,-1-12-128-16,-1 13 0 0,1 0 0 0,-3 0 0 16,-1-4 0-16,1 0 0 0,3-9 128 0,-7 12-128 15,-2 0 0-15,0-3 0 0,-2-1 0 0,4 0 0 16,-1 1-128-16,-1-1-64 0,-2-2-16 0,1 1 0 15,-1 2-1392-15,0-3-256 0,-2 0-64 16,1-3-16-16,0 1-1456 0,3-1-272 0,9-3-64 16,-14 5-16-16</inkml:trace>
  <inkml:trace contextRef="#ctx0" brushRef="#br0" timeOffset="46838.614">32056 9943 18431 0,'0'0'1632'0,"0"0"-1312"0,-7-6-320 0,7 6 0 16,0 0 5696-16,0 0 1088 0,0 0 192 0,16-3 64 15,6-1-5952-15,-1 0-1088 0,-3-1-384 0,2 1 0 16,1 2 128-16,-2-1 16 0,-2 0 16 0,1 2 0 16,1 2-128-16,-4-2-32 0,0-3 0 0,-2 1 0 15,-2 2-48 1,0 0-16-16,-11 1 0 0,10 0 0 0,-10 0-1536 15,0 0-304-15,12-4-64 0,-12 4-12432 0</inkml:trace>
  <inkml:trace contextRef="#ctx0" brushRef="#br0" timeOffset="47085.717">31860 10106 32255 0,'0'0'1424'0,"0"0"304"0,0 0-1392 0,0 0-336 16,0 0 0-16,15-2 0 0,2-4 2432 0,1 2 400 15,1 1 96-15,4-1 16 0,1 1-2368 0,4 2-576 16,0-1 0-16,2 0 0 0,2-2 0 0,-1 3 0 16,0 2 0-16,-2 0 0 0,-2-1 0 0,1 1 0 0,-1 2 0 0,-2-3 0 31,-4-1-512-31,-2 1-112 0,-1 0-16 0,-2 1-16 15,-2 2-1904-15,-1-2-368 0,-2 0-80 0</inkml:trace>
  <inkml:trace contextRef="#ctx0" brushRef="#br0" timeOffset="47425.218">32907 9192 46991 0,'-10'-18'2080'0,"6"10"432"0,4 8-2000 0,0 0-512 0,0 0 0 0,0 0 0 0,0 0 128 0,0 0-128 15,0 0 0-15,2 15 144 0,1 1-144 0,0 7-144 16,-1 3 144-16,0 6-208 0,-2 1 208 0,2 6 0 15,1 4 0-15,-1 8 0 0,1 5 144 0,1-1 80 16,-3-3 16-16,2-1 0 0,-1 0 64 0,1-3 16 16,-2-5 0-16,3 0 0 0,1 1-128 0,1 0 0 15,-4 1-16-15,2-3 0 0,1-3-176 0,-1-4 0 16,-4-3 0-16,2 0 0 16,-1 0-416-16,0-2-112 0,-2-2-32 0</inkml:trace>
  <inkml:trace contextRef="#ctx0" brushRef="#br1" timeOffset="67280.983">8620 14952 4607 0,'0'0'400'0,"0"0"-400"16</inkml:trace>
  <inkml:trace contextRef="#ctx0" brushRef="#br1" timeOffset="68698.666">9307 13734 24879 0</inkml:trace>
  <inkml:trace contextRef="#ctx0" brushRef="#br1" timeOffset="134320.422">17248 11132 8287 0,'-12'1'736'0,"-1"-2"-592"0,-2 0-144 0,0 0 0 16,1-2 4224-16,2 2 832 0,2-1 144 0,10 2 48 15,0 0-3344-15,0 0-672 0,0 0-128 0,0 0-16 16,0 0-672-16,0 0-128 0,0 0-32 0,0 0 0 0,10-4-64 16,3 2-32-16,3 1 0 0,2 1 0 0,2 1 480 0,3-1 80 15,5 0 32-15,2 1 0 0,2-1 144 0,2 3 16 16,0-1 16-16,5 1 0 0,4 1-256 0,2 0-48 15,0-2-16-15,2 1 0 0,-1-3-48 0,2 0-16 16,1-1 0-16,5-2 0 0,2-1-48 0,7 2-16 16,6-2 0-16,2 1 0 0,0 2-32 0,2 1-16 15,1-2 0-15,6 1 0 0,3 1-160 0,6 3-16 16,2 1-16-16,3 0 0 0,0-1-64 0,3 3-16 16,3 0 0-16,-4 1 0 0,-2-1-16 0,1-1 0 15,4-1 0-15,-1 2 0 0,0 0-144 0,-3 1 0 16,-3-5 0-16,1 1 128 0,2-3-128 0,2 1 128 15,0 2-128-15,-1-1 128 0,-4 1 128 0,1-3 0 0,-1-3 16 16,3 2 0-16,2 4 16 0,-6-2 0 16,-6-1 0-16,1-1 0 0,3-2-96 0,-1 3 0 0,-2 4-16 0,-3 0 0 15,-7-3-176-15,3-1 0 0,-4-2 144 16,0 0-144-16,-2 2 0 0,-3 3 144 0,-2 0-144 0,-7-1 0 16,-5-1 144-16,-1-1-144 0,-3-1 0 0,-1 0 144 15,-3 0-144-15,0 1 0 0,-2-2 144 0,-3 2-144 16,-3 0 128-16,-2 2-128 0,-3-4 160 0,-1 2-160 15,-2 0 304-15,-2 0-48 0,-3-1 0 0,4 0 0 16,1-1-256-16,-1 0 0 0,0-1 0 0,2 0 0 16,-2 1 144-16,2 1-144 0,-2-1 0 0,1 2 144 15,1 0-144-15,-4 2 0 0,-3-1 0 0,0 0 0 16,-4-1 0-16,-2 1 0 0,-3 1 0 0,-2-1 0 16,0 0-336-16,-4 2 48 0,-2-2 16 0,-9-1 0 15,0 0-1936 1,0 0-384-16,0 0-80 0</inkml:trace>
  <inkml:trace contextRef="#ctx0" brushRef="#br1" timeOffset="135354.588">11963 10951 1839 0,'-13'-1'160'0,"-3"-1"-160"0,-2 1 0 0,-2 0 0 15,1 2 3264-15,-2-1 608 0,-2 0 128 0,2 1 32 16,0-1-3152-16,0 2-624 0,0 0-128 0,2 1-128 15,-1-2 640-15,3 0 48 0,3 1 0 0,1-1 0 0,2-1 400 0,2 0 64 16,9 0 32-16,0 0 0 0,0 0 160 0,0 0 16 16,0 0 16-16,0 0 0 0,0 0-400 0,11 3-80 15,0-2 0-15,4 2-16 0,2-1 64 0,2 0 16 16,2-1 0-16,4 0 0 0,2 0-80 0,3 1-16 16,1-2 0-16,6 0 0 0,5-2-160 0,2 1-16 15,2-1-16-15,3-1 0 0,6 0 48 0,0-1 16 16,-1 0 0-16,1 1 0 0,1 0-96 0,4 0 0 15,1 1-16-15,5 0 0 0,1 0-304 0,1-1-48 16,-3 2-16-16,1 0 0 0,-3-2-64 0,3 0-32 16,1 1 0-16,4 1 0 0,3-2-160 0,-1 0 0 15,-4-1 0-15,-1 0 0 0,-1 1 0 0,0 0 0 0,1 0 176 16,5-2-176-16,5-1 240 0,-3-2-48 0,-6 0-16 16,-4 0 0-16,-1 2 16 0,0-2 0 0,-2 0 0 15,0 1 0-15,-4 0-192 0,-3 0 0 0,-2 3 144 0,-4 0-144 16,-5-1 0-16,-1 2 0 0,-3 2-160 0,3 1 160 31,-5 1-3152-31,1 2-528 0</inkml:trace>
  <inkml:trace contextRef="#ctx0" brushRef="#br0" timeOffset="151438.803">22614 13777 1839 0,'0'0'160'0,"-9"3"-160"15,0 0 0-15,9-3 0 0,0 0 4080 0,0 0 784 16,-9-3 144-16,9 3 48 0,0 0-3440 0,0 0-672 16,0 0-144-16,0 0-32 0,0 0 240 0,0 0 32 15,0 0 16-15,0 0 0 0,0 0-96 0,0 0-32 16,0 0 0-16,4 12 0 0,-4-12 144 0,2 14 16 16,-2-1 16-16,-1 0 0 0,-3 2-144 0,-1-1-16 15,-3 2-16-15,0 0 0 0,1 1-144 0,-3 2-16 16,-1-1-16-16,0 3 0 0,2 4-240 0,-4-1-32 15,-4 1-16-15,1 4 0 0,1 2-144 0,-3 7-48 16,-3 1 0-16,-1 0 0 0,1 2-80 0,1-2-32 16,2 0 0-16,0-1 0 0,-3-3 48 0,3-3 16 0,3-2 0 15,1-2 0-15,0-5-224 0,3-2 0 0,2-1 0 16,0-3 0 0,-2-3-976-16,2-2-304 0,4-3-48 0,0-1-16 15,5-8-1120-15,0 0-224 0,-8 3-64 0,8-3-7216 0,0 0-1440 0</inkml:trace>
  <inkml:trace contextRef="#ctx0" brushRef="#br0" timeOffset="152333.658">22887 13540 13871 0,'-18'1'608'0,"18"-1"144"15,-10 2-608-15,10-2-144 0,-10 1 0 0,1-1 0 0,-2-1 640 0,11 1 80 16,0 0 32-16,0 0 0 0,0 0 400 0,0 0 64 15,-9 1 32-15,9-1 0 0,0 0-144 0,0 0-16 16,0 0-16-16,0 0 0 0,0 0 0 0,0 0 0 16,0 0 0-16,0 0 0 0,0 0-112 0,0 0-32 0,-9 3 0 0,9-3 0 15,0 0-240-15,0 0-48 0,-12 4-16 0,3 0 0 16,1 1-32-16,1-1 0 0,-2 0 0 0,-1 1 0 16,0 0-64-16,1 1-16 0,1 2 0 0,0 1 0 15,0 2 64-15,2 1 0 0,1 2 0 0,-2 2 0 16,2-1-160-16,0 3-32 0,-1 2 0 0,1 2 0 15,0-1-128-15,0 0-16 0,-2 0-16 0,2 1 0 16,0 0-224-16,1-1 144 0,-1-1-144 0,1-1 128 16,0 1 80-16,1-3 16 0,1-2 0 0,0 1 0 15,1 0 96-15,0-2 32 0,-2 0 0 0,2-1 0 16,0-1-176-16,1 0-48 0,0-1 0 0,2 0 0 16,-2-11-128-16,5 10 160 0,1-2-160 0,-6-8 160 15,7 7-160-15,5-3 160 0,1-2-160 0,0-2 160 16,0-1-16-16,0 0 0 0,0-2 0 0,3 0 0 0,4 1-144 15,2-2 192-15,0-5-192 0,1 0 192 0,2 1-192 16,-1-3 192-16,-5 0-192 0,2-1 192 0,1 0-192 0,0 2 128 16,1-3-128-16,-3-3 128 0,0-2-128 0,-1 1 0 15,0 0 144-15,-2-1-144 0,-2-2 0 0,1-1 0 16,-2-4 0-16,-1 3 128 0,-2 1-128 0,-1 1 0 16,-1-4 0-16,-1 3 128 0,-1 3-128 0,-2 0 0 15,0 2 0-15,0 2 0 0,1 2 0 0,-1-1 0 16,0 0 0-16,1 1 128 0,1 3-128 0,0 0 0 15,-2-2 0-15,1 2 0 0,-1 2 0 0,-5 7 0 16,6-8 0-16,-6 8 0 0,5-7 0 0,-5 7-128 16,6-6 128-16,-6 6 0 0,0 0 0 0,0 0 0 15,0 0 0-15,0 0 0 0,0 0 0 0,0 0 0 16,3 11 0-16,-2 1 0 0,-2 0 0 0,-2 1-128 0,-2 0 128 0,1 0 0 16,2 0 0-16,-2 1 0 0,-3 1 0 15,2 2-128-15,0 1 128 0,0 1 0 0,-3 2 0 0,3 1 0 16,1 2 0-16,0 1 144 0,0 1-144 0,1 0 160 15,1 0 16-15,0-1 0 0,1-2 0 0,0 2 0 16,-1 1-48-16,2-1 0 0,2-4 0 0,-2 0 0 16,0 1-128-16,0-4 128 0,0-2-128 0,0-1 128 15,1 1-128-15,0-2 0 0,2 1 0 0,0-2 128 16,-1-2-128-16,1 1 0 0,1-2 0 0,1 1 0 16,1 1 0-16,1-6-192 0,2-2 64 0,1 1 128 15,1 2-1040-15,1-2-96 16,1-5-16-16,1 0 0 0,0 3-1216 15,3-3-240-15,3-4-48 0</inkml:trace>
  <inkml:trace contextRef="#ctx0" brushRef="#br0" timeOffset="158521.548">28935 11379 23327 0,'0'0'1024'0,"0"0"224"0,0 0-992 0,0 0-256 0,0 0 0 0,0 0 0 16,0 0 336-16,0 0 32 0,0 0 0 0,0 0 0 15,0 0-368-15,0 0-208 0,0 0 16 0,0 0 16 16,11 4 48-16,-11-4 0 0,0 0 0 0,0 0 0 16,0 0 128-16,0 0 224 0,10 5-48 0,-10-5-16 15,0 0 736-15,7 8 160 0,-7-8 32 0,8 7 0 16,-8-7-32-16,5 11 0 0,-5-11 0 0,4 12 0 16,0-1-496-16,-1 2-112 0,-3 0 0 0,-1 3-16 15,-1 0-272-15,0 3-160 0,-1 2 192 0,0 1-192 16,1 0 144-16,-1 3-144 0,-2 0 0 0,2-2 144 15,1-2-144-15,-1 0 0 0,1-1 0 0,0-2 128 0,4-2-128 16,0-3 0-16,-2-3 0 0,3 0 0 0,-3-10 0 16,5 10 0-16,-5-10 0 0,0 0 0 15,0 0-2240-15,0 0-384 16</inkml:trace>
  <inkml:trace contextRef="#ctx0" brushRef="#br0" timeOffset="158767.606">29087 11087 27647 0,'-8'-12'2448'0,"2"8"-1952"0,-3 1-496 0,0 1 0 16,-2-2 752-16,2 1 48 0,-3 2 16 0,3 1 0 15,9 0-528-15,-9 1-96 16,1 0-32-16,8-1 0 0,-8-1 320 0,8 1 64 0,0 0 16 0,0 0 0 15,0 0-368-15,0 0-64 0,0 0 0 0,6 9-128 16,-6-9-192-16,7 7-160 0,-7-7-32 0,15 5 0 31,-1 0-2496-31,-1-2-512 0,-13-3-112 0,18 5-16 0</inkml:trace>
  <inkml:trace contextRef="#ctx0" brushRef="#br0" timeOffset="159203.658">29686 10985 17503 0,'-4'-8'1552'0,"-1"-1"-1232"16,1 0-320-16,0 0 0 0,1 1 3088 0,0-1 560 15,2-3 128-15,1 2 0 0,3-1-2816 0,-1 1-576 16,0-2-128-16,2 0 0 0,0 1-64 0,1-1-16 16,0 1 0-16,0 0 0 0,-1-1-176 0,-1 1 0 15,-2 2 0-15,-1 9 0 0,0-10 0 0,0 10 128 16,0 0-128-16,-4-7 128 0,4 7 256 0,0 0 32 16,-9 3 16-16,-1 3 0 0,-2 4-176 0,0 0-16 0,0 4-16 15,1 5 0-15,0 2-64 0,-1-1-16 0,-1 0 0 16,0 5 0-16,0 2-144 0,0 4 0 0,2 2 144 0,-1-2-144 15,1 3 128-15,1 0-128 0,1 1 128 0,1 0-128 16,0 2 0-16,2-2 0 0,0 0 0 0,0-1 128 16,-1-1-128-16,2-1 0 0,1 2 0 0,-1-2 0 15,-1-2 0-15,2-2 0 0,1 1 0 0,-1-2 128 16,-4-1-128-16,3-1 0 0,1-4 0 0,2-3-128 16,-2-5-176-16,0 0-16 0,2 0-16 0,2-13 0 15,0 0-1328 1,0 0-256-16,0 0-48 0,0 0-7184 0,0 0-1456 0</inkml:trace>
  <inkml:trace contextRef="#ctx0" brushRef="#br0" timeOffset="159398.774">29271 11449 11967 0,'0'0'528'0,"0"0"112"0,0 0-512 0,0 0-128 15,0 0 0-15,0 0 0 16,12-7 7120-16,1 4 1392 0,-1 1 288 0,6 2 48 15,7 0-7488-15,2 3-1488 0,2-1-320 0,-1 1-48 0,0 1 240 0,2 1 32 16,0 0 16-16,0 1 0 16,-2-1-288-16,2 0-48 0,2 0-16 0,-1-2 0 15,0 1-1520-15,-2 0-304 0,-4-2-64 0,-1 1-12544 0</inkml:trace>
  <inkml:trace contextRef="#ctx0" brushRef="#br0" timeOffset="159637.365">30242 11439 21183 0,'0'0'1888'0,"0"0"-1504"0,0 0-384 0,0 0 0 15,0 0 3088-15,-5 10 560 0,1 0 96 0,2 1 32 16,2-11-3008-16,-2 13-608 0,0-1-160 0,0-1 0 16,1 2 208-16,1 2-16 0,1-1 0 0,-1 0 0 15,0 1-192-15,3-2 0 0,1 1 128 0,0 2-128 16,-2-1 0-16,2 0 128 0,3-2-128 0,-1 1 0 15,0-1 128-15,0 0-128 0,3-1 0 0,0 0 0 16,0-1 0-16,1 0 0 0,-3-2 0 0,0-1-160 16,-7-8-496-16,8 6-112 0,-8-6 0 0,9 6-9328 15,-9-6-1856-15</inkml:trace>
  <inkml:trace contextRef="#ctx0" brushRef="#br0" timeOffset="159932.938">30760 11396 14735 0,'0'0'1312'0,"0"0"-1056"0,0 0-256 0,-9 2 0 0,0 1 5552 0,9-3 1040 16,-8 9 224-16,0 1 32 16,-1 2-6048-16,1 2-1216 0,0 2-240 0,-1 2-48 0,-3 3 512 0,1 3 192 0,-2 0-144 0,0 6 144 15,-2 3 0-15,0 0 272 0,-4 0-32 0,2 1-16 16,2-1 176-16,-2 2 48 0,-1 3 0 0,2-2 0 15,-1 1-208-15,-1 1-48 0,-3-2 0 0,0 3 0 16,0 4-192-16,2-2 0 0,-2-3 0 0,0-2 0 16,0-1-192-16,4-3-64 0,4-5-32 0,1-1 0 31,2-5-144-31,3-3-16 0,3-2-16 0,4-3 0 16,2-1-240-16,4-5-64 0,6-1 0 0,6-5 0 15,4-4-1728-15,4 1-336 0,4-6-80 0,7-4-9392 0</inkml:trace>
  <inkml:trace contextRef="#ctx0" brushRef="#br0" timeOffset="160381.793">31513 10948 19343 0,'0'0'848'0,"-6"-7"192"0,-3-1-832 0,0 1-208 15,-2 2 0-15,3 0 0 0,8 5 2112 0,-9-5 384 16,0-1 80-16,1 2 16 0,8 4-2032 0,-9-3-416 16,0-1-144-16,0 1 0 0,0 0 208 0,0 2-64 15,-2 0-16-15,1 1 0 0,-1 0 400 0,0 1 80 0,-1 2 16 0,0 1 0 16,2 0 80-16,-1-1 0 0,1 1 16 0,0 2 0 15,-1 0-208-15,-1 2-64 0,-1-2 0 0,2 5 0 16,-1 2-272-16,-1 1-176 0,-3 1 192 0,3 2-192 16,0 1 0-16,0 3 0 0,-1-1 0 0,3 4 0 15,3-1 256-15,1 0-64 0,-1-3-16 0,4 1 0 16,3 0 80-16,-1-1 32 0,1-2 0 0,1-1 0 16,3-1-288-16,1-3 0 0,1-2 0 0,-1 1 0 15,-2-2 144-15,2 0-144 0,1-4 0 0,2 1 144 16,-7-7-144-16,8 7-224 0,-8-7 48 0,10 6 16 15,2-1-320 1,-2-1-64-16,-10-4-16 0,12 4 0 0,0-2-272 0,-2 1-48 16,-10-3-16-16,15 3 0 0,0-2-1376 0,1 0-288 15,-1-1-48-15</inkml:trace>
  <inkml:trace contextRef="#ctx0" brushRef="#br0" timeOffset="160862.727">31457 11122 18431 0,'0'0'1632'0,"-7"2"-1312"16,-3 1-320-16,10-3 0 0,-7 6 3680 0,3 4 672 15,1 0 128-15,2 2 16 0,0 0-3888 0,1 1-784 16,0 0-144-16,0 1-48 0,0 3 368 0,-2-1 0 0,0 0-144 0,-1 0 144 15,-1-3 0-15,0 0 0 0,0 2 0 0,-1-4 0 16,-3 0 0-16,2-1 0 0,-1-2 128 0,1 0-128 16,-1-2 480-16,7-6 0 0,0 0 0 0,-5 6 0 15,5-6 96-15,0 0 0 0,0 0 16 0,0 0 0 16,0 0-112-16,9-10-32 0,1 0 0 0,2-2 0 16,1 0-448-16,0-1 0 0,2-2 0 0,-1 0 0 15,0 0 0-15,-1-1 0 0,-2-2 0 0,3 1 0 16,3 0 0-16,-4 0 0 0,-2 3 0 0,-4 2 0 15,-1 3 0-15,0 2 0 0,-6 7 0 0,0 0 0 16,0 0 0-16,0 0 0 0,0 0-128 0,0 0 128 16,0 0 0-16,8 9 0 0,-2 2 0 0,0-1 0 15,-2 1 0-15,1-1 0 0,-1 1 0 0,1 0 0 16,1 2 0-16,-2 0 128 0,-4 0-128 0,4 1 0 0,3-1 224 16,-2 1-48-16,-2-1-16 0,0 0 0 0,4-1-160 15,-2-2 0-15,0 1 0 0,-1-2 128 0,0-1-128 0,-4-8 0 16,7 9 0-16,-7-9 0 0,5 7-240 0,-5-7 32 15,9 6 0-15,-9-6 0 16,0 0-1664-16,0 0-336 0,11-3-64 0,-11 3-12704 16</inkml:trace>
  <inkml:trace contextRef="#ctx0" brushRef="#br0" timeOffset="161256.754">31705 10836 34319 0,'-13'-10'1520'0,"7"3"320"0,0 1-1472 0,6 6-368 0,-7-4 0 0,7 4 0 16,0 0-208-16,0 0-112 0,0 0-32 0,0 0 0 16,0 0 208-16,10 2 144 0,0 2-192 0,-1 2 192 15,1 0 0-15,-1 2 0 0,0 2 160 0,-1 3-32 16,0 2 96-16,-1 2 32 0,1 2 0 0,0 1 0 15,0-2-48-15,-2 3 0 0,0 1 0 0,0 0 0 16,2 0 112-16,-2 2 0 0,-2 1 16 0,2 1 0 16,-1-3-16-16,0 1 0 0,0-1 0 0,-2 1 0 15,-2-2-48-15,3 3-16 0,3-2 0 0,-2-1 0 16,-1-1-128-16,1 1-128 0,0 0 144 0,0 1-144 16,0-3 128-16,1 3-128 0,-2-1 0 0,1 2 0 0,-4 0 128 0,-1-1-128 15,-1 1 0-15,-2 1 0 0,-1 1 0 0,-2-4 0 16,-2-4-128-16,-1 2 128 0,0 1-416 0,-2-1 32 15,-2-3 0-15,2-1 0 16,0-3-128-16,-1 0 0 0,1-1-16 0,-2-3 0 16,-2-3-2672-16,2 0-544 0,-8 3-96 15,2-4-32-15</inkml:trace>
  <inkml:trace contextRef="#ctx0" brushRef="#br0" timeOffset="161526.012">32099 11757 35935 0,'0'0'3200'0,"0"0"-2560"0,0 0-512 0,0 0-128 15,10-7 1776-15,5 2 336 0,2 2 64 0,2-1 0 16,1-1-1968-16,1-1-400 0,1-2-64 0,0 0-32 15,0 3 112-15,1-2 32 0,1-1 0 0,-2 1 0 16,-1-1 144-16,0 0-208 0,0 0 80 0,-2 2 128 16,-2-1-1472-16,-1 3-192 15,-2-1-16-15,-1 2-16 0,-1 2-1184 16,-12 1-224-16,0 0-48 0</inkml:trace>
  <inkml:trace contextRef="#ctx0" brushRef="#br0" timeOffset="161752.572">32087 12002 37775 0,'0'0'3360'0,"0"0"-2688"15,0 0-544-15,0 0-128 0,0 0 2224 0,11 8 400 16,5-2 96-16,4-1 16 15,0 1-2864-15,2-4-576 0,3-2-128 0,2 0 0 16,2 0 0-16,2 0 16 0,0-4 0 0,2 2 0 16,-1-2-272-16,2-1-64 0,1-2-16 0,2 0-10480 0,-2 0-2080 0</inkml:trace>
  <inkml:trace contextRef="#ctx0" brushRef="#br0" timeOffset="162142.665">32949 11552 40479 0,'0'0'1792'0,"-8"-10"384"0,-1-1-1744 0,1 3-432 0,8 8 0 0,-10-4 0 16,-2 0 192-16,0 3-32 0,2 2-16 0,-2 1 0 15,-2 0 96-15,-3 5 16 0,-2 3 0 0,0 5 0 16,-3 4-256-16,-2 2 0 0,-2 1 128 0,-1 4-128 16,-2 4 0-16,0 2 176 0,1 0-176 0,6 3 160 0,5-1-32 0,1 0 0 15,3 0 0-15,1-1 0 0,2-2 16 16,3 0 0-16,3-1 0 0,3-1 0 0,4-2-144 15,3-1 0-15,5 0 0 0,0-3 0 0,-1-4 0 0,4-2 0 16,7-4 0-16,1-1 0 0,3-2 0 0,1-3 160 16,1-3-160-16,0-6 160 0,0 0 208 0,-3-3 32 15,1-4 16-15,-1-5 0 0,-1-4 224 0,1-3 64 16,-4-2 0-16,4-2 0 0,-1-4-96 0,1-2-16 16,-2-1 0-16,0-4 0 0,0 0-224 0,0-2-48 15,1-4-16-15,-13 19 0 0,0-6-144 0,0 0-32 16,-1 0 0-16,-3-3 0 0,-1 1 16 0,-2 1 0 15,-3 1 0-15,-4 2 0 0,-2 0-144 0,-4 0 0 16,-3 4-160-16,-4 1 160 16,-3 0-1200-16,-4 2-144 0,-2 2-16 0,-25-11-16 15,6 7-1952-15,-2 5-384 0,-24-3-64 0,9 2-32 0</inkml:trace>
  <inkml:trace contextRef="#ctx0" brushRef="#br0" timeOffset="163686.148">25215 13076 3679 0,'0'0'320'0,"0"0"-320"0,0 0 0 0,0 0 0 15,0 0 4000-15,0 0 736 0,0 0 128 0,0 0 48 16,-6-8-2544-16,6 8-496 0,-7-6-96 0,7 6-32 15,-9-4-144-15,9 4-48 0,0 0 0 0,-10-2 0 16,-1 4-528-16,11-2-128 0,0 0 0 0,-9 5-16 0,0 4-528 0,0 2-96 16,0-1-32-16,0 2 0 0,-1-1-224 0,-3 8 0 15,-6 4 0-15,-1 3 0 0,-1 3 144 0,-2 5-16 16,-2 4 0-16,-4 3 0 0,-2 5 128 0,-3 2 32 16,-1-1 0-16,1 5 0 0,2 6 0 0,-1 2 0 15,-1 2 0-15,4-1 0 0,4-4-288 0,4-3 128 16,-2-4-128-16,5-3 0 0,3-4 128 0,5 0-128 15,0 0 0-15,3-1 0 0,4-1 128 0,4 0-128 16,0 0 192-16,4-1-192 0,1-7 0 0,2 1 0 16,2-2 0-16,0-4 0 0,2 1 0 0,0-3 0 15,1 0-128-15,2-4 128 0,2-3-384 0,1-3 32 0,0 1 0 16,1-2 0 0,3-3-416-16,0-2-64 0,1-1-32 0,3-2 0 15,1-4-2592-15,1-1-528 0</inkml:trace>
  <inkml:trace contextRef="#ctx0" brushRef="#br0" timeOffset="164059.633">25342 13695 4607 0,'0'0'400'0,"-8"-2"-400"0,8 2 0 0,0 0 0 0,0 0 6528 0,0 0 1216 16,-3-9 240-16,3 9 48 15,5-11-7008-15,3 2-1392 0,3 0-272 0,-2 4-64 16,-9 5 144-16,9-4 48 0,-9 4 0 0,0 0 0 0,0 0 688 0,0 0 144 16,4 10 16-16,-4 3 16 0,-4 2 544 0,-1 3 96 15,0 3 32-15,-3 2 0 0,-1 2 0 0,-1 0 0 16,0-1 0-16,0 3 0 0,-1 1-512 0,2 1-80 15,0-4-32-15,0 2 0 0,1 3-208 0,0 0-64 16,2-4 0-16,-1 1 0 0,2 2 80 0,0 1 16 16,1 1 0-16,0-1 0 0,0-1-96 0,1-2-128 0,1-2 176 15,0-1-176-15,2-3 0 0,0-3 0 0,2-3 0 16,-1-1 0-16,-1-3-176 0,0-11-144 16,4 9-16-16,-4-9-16 15,0 0-2592-15,0 0-512 0,0 0-96 0</inkml:trace>
  <inkml:trace contextRef="#ctx0" brushRef="#br0" timeOffset="164299.623">25514 14152 35007 0,'0'0'3120'15,"0"0"-2496"-15,-8-4-496 0,8 4-128 16,0 0 2224-16,0 0 416 0,0 0 96 0,14-2 16 15,2 1-2752-15,2 0-768 0,2 1-32 0,-1 0-16 0,1-2 400 0,1 2 80 16,1 0 16-16,-1-1 0 0,-2 0 64 0,0 0 32 16,-3-2 0-16,0 2 0 15,-3-2-240-15,-1 0-48 0,-2 1-16 0,-10 2 0 16,11-3-176-16,-11 3-48 0,10-5 0 0,-1 1 0 16,-1-1-1616-16,0 0-336 0,0-2-64 0</inkml:trace>
  <inkml:trace contextRef="#ctx0" brushRef="#br0" timeOffset="165868.498">26357 13935 38063 0,'-11'7'1680'0,"1"-1"368"0,0 5-1648 0,1-1-400 0,1 2 0 16,-1 1 0-16,0 1 192 0,1 1-32 0,1-1-16 0,2 0 0 15,3 1-144-15,-2 0 0 0,-2 1 0 0,3-1 0 16,-1 1 0-16,0 1 0 0,-1-1 0 0,1-1 0 16,1 4 336-16,-1-5 48 0,0-1 0 0,0 0 0 15,-1 0 208-15,4-2 48 0,1-11 16 0,0 0 0 16,-2 10-240-16,2-10-48 0,0 0-16 0,0 0 0 15,0 0-80-15,0 0-16 0,0 0 0 0,0 0 0 0,0 0 32 0,0 0 0 16,0 0 0-16,0 0 0 0,2-9-80 0,-2 9-16 16,0 0 0-16,4-11 0 0,-2 0-64 0,1 0 0 15,-3 11-128-15,4-12 192 0,0 1-48 0,0-1-16 16,-2-1 0-16,1 3 0 0,-1 0 48 0,2 1 0 16,-4 9 0-16,4-10 0 0,-1-2-176 0,1 3 0 15,-4 9 0-15,5-9 128 0,-2-2-128 0,-3 11 0 16,0 0 0-16,0 0 0 0,2-9 0 0,-2 9 0 15,0 0 0-15,0 0 0 0,0 0 0 0,0 0 0 16,0 0 0-16,0 0 0 0,0 0 0 0,0 0 0 16,0 0 0-16,0 0 0 0,0 0 0 0,0 0 0 15,0 0 0-15,8-6 0 0,-8 6 0 0,0 0 0 16,0 0 0-16,7-7 0 0,-7 7 0 0,5-6 0 0,-5 6 0 16,0 0 0-16,0 0 0 0,6-8 0 15,-6 8 128-15,5-9-128 0,-5 9 192 0,0 0-64 0,0 0 0 0,0 0 0 16,3-11-128-16,-3 2 192 0,-1 0-192 0,1 9 192 15,0 0-192-15,4-9 128 0,-2 1-128 0,-2 8 128 16,6-9-128-16,0 1 160 0,1 2-160 0,-1-1 160 16,-2 1-160-16,3-1 128 0,-7 7-128 0,10-9 128 15,0-1-128-15,0 0 0 0,-3 4 0 0,0-1 128 16,-7 7-128-16,6-5 0 0,-6 5 0 0,0 0 0 16,0 0 0-16,0 0 0 0,0 0 0 0,0 0 0 15,7-6 0-15,-7 6 0 0,0 0 0 0,0 0 0 16,0 0 0-16,0 0 0 0,0 0 0 0,0 0 0 15,0 0 0-15,0 0 0 0,0 0 0 0,0 0 0 16,0 0 0-16,0 0 0 0,0 0 0 0,0 0 0 16,0 0 0-16,0 0 0 0,0 0 0 0,0 0 0 0,0 0-128 15,0 0 128-15,0 0-160 0,0 0 160 0,0 0-192 16,0 0 192-16,0 0-208 0,0 0 80 0,0 0 128 0,0 0 0 16,-9-2 0-16,9 2-128 0,-9 3 128 0,1 0 0 15,8-3 0-15,-9 2 0 0,9-2 0 0,-11 5 0 16,1-1 0-16,2 2 0 0,8-6 0 0,-8 9-128 15,2-3 128-15,-1 2 0 0,-1 1 0 0,3 2 0 16,1-1 0-16,-2 2-128 0,-3 1 128 0,1 1 0 16,0 0 0-16,1 2 0 0,0 5 0 0,-3 0-128 15,-1 1 128-15,-1 4 0 0,0 3 0 0,-1-1 0 16,-1 0 0-16,0-1-128 0,0 1 128 0,1-1 0 16,-2 3 0-16,-2 1 0 0,-1 1 0 0,1 0 0 15,2-1 0-15,-2 2 0 0,-3 1 0 0,0 4 0 16,2-2 0-16,-1 5 0 0,0 3 0 0,1 0 0 0,2 1 0 0,0-4 128 15,2-3-128-15,2-4 0 0,2-3 0 0,1-3 0 16,0-6 0-16,1-3 0 0,0 0 0 0,3-5 128 16,1-2-128-16,0-2 144 0,0-2-144 0,4-8 160 15,0 0-32-15,0 0 0 0,0 0 0 0,0 0 0 16,-9 4 80-16,9-4 16 0,-7-5 0 0,2-3 0 16,1-4 80-16,2-2 16 0,0-4 0 0,2-3 0 15,2-5-160-15,2-4-32 0,2-3 0 0,2-5 0 16,1-4-128-16,3-1 0 0,2-1 144 0,3 1-144 15,1 0 0-15,2 0 0 0,2-5 0 0,1 1 128 16,4-1-128-16,0-2 0 0,0 1 0 0,1 3 0 0,-1 3 0 0,2 1 0 16,-1 2 0-16,1 2-128 0,0 3 128 15,-3 2 0-15,-4 2 0 0,-1 2 0 0,-2 3 0 0,0 3 0 16,-4-1 0-16,-2 2 0 0,-2 1 0 16,-3 3 0-16,1 2 0 0,-3 2 0 0,-1 0 0 0,-1 3 0 15,0 2 0-15,-1 4 0 0,-3 5 0 0,0 0 0 16,0 0 0-16,0 0-128 0,0 0 128 0,0 0-160 15,0 0 160-15,-3 10-160 0,1 7 32 16,-2 1 0-16,-3 2 0 0,-1 2 0 0,3 3 128 0,-3 1 0 16,-1 1-144-16,-1 2 144 0,-2 2 0 0,-1 2 0 15,-1 0-144-15,-1-1 144 0,1 1 0 0,1-3 0 16,1-4 0-16,2-1 0 0,2-1 0 0,3-1 0 16,2-5 0-16,2-1 0 0,1-2 0 0,3-2 0 15,0-2 0-15,4-2 0 0,3-3 0 0,1 0 0 0,-2-2 0 16,4-2 0-16,0 0 128 0,1-4-128 0,1-2 0 15,0-2 144-15,2-2-144 0,2-2 0 0,0-5 144 16,2 1-144-16,0-2 0 0,0 1 144 0,1-2-144 0,0-2 0 16,0 0 144-16,0-2-144 0,2 0 0 0,-2-1 144 15,-3 0-144-15,2 2 0 0,0 1 0 0,-1 2 128 16,-5 0-128-16,1 0 0 0,0 0 0 0,-2 3 128 16,-1 3-128-16,-2 1 0 0,-4-1 0 0,1 3 0 15,-1 2 0-15,-7 6 128 0,5-7-128 0,-5 7 0 16,0 0 0-16,0 0 128 0,0 0-128 0,0 0 0 15,0 0 128-15,0 0-128 0,0 0 128 0,0 0-128 16,0 0 0-16,0 0 0 0,0 0 128 0,-7 7-128 16,-2 1 0-16,3 2 0 0,1 3 0 0,-1 2 0 0,1 0 0 15,0 3-144-15,1 3 144 0,0 1 0 0,1 1 0 0,2 0-128 16,0 3 128-16,1-1 0 0,2-3 0 0,-2 0 0 16,-1-1-128-16,2 0 128 0,3 0 0 0,0-3-160 15,-1-2 160-15,-1-2-128 0,4-1-16 0,-2-1 0 16,-4-12 0-16,4 12 0 15,1-3-304-15,-5-9-64 0,0 0-16 0,0 0 0 16,8 5-1328-16,-8-5-272 0,11 0-48 0,0-4-16 16,-1-4-1360-16,2-4-272 0</inkml:trace>
  <inkml:trace contextRef="#ctx0" brushRef="#br1" timeOffset="-125578.857">23677 12668 11055 0,'0'0'480'0,"0"0"112"0,-11-4-464 0,2-1-128 16,1 0 0-16,2 1 0 0,6 4 2688 0,0 0 512 16,-5-7 96-16,5 7 32 0,-4-8-2144 0,4 8-416 0,0 0-96 0,0 0-16 15,0 0 0-15,0-9 0 0,0 9 0 0,0 0 0 16,0 0 32-16,0 0 0 0,0 0 0 0,-9-2 0 15,0 2 96-15,-2 4 32 0,-2 1 0 0,0 3 0 16,0 2 64-16,0 3 16 0,-1 1 0 0,-2 1 0 16,-1-1-128-16,0 0-32 0,0 2 0 0,0-2 0 15,2 1-208-15,1 2-32 0,4 0-16 0,0 1 0 16,-3-1-96-16,3 1 0 0,5-1-16 0,1-1 0 16,-1-1-176-16,4 4-48 0,1-1 0 0,1 1 0 15,0 2-144-15,-1 3 128 0,-1-2-128 0,1 0 128 16,3 0-128-16,-2 0 0 0,-1-1 0 0,5 1 0 15,2-2 0-15,1-2 0 0,1-3 0 0,0-1-176 0,-1-1 176 16,-1-1-128-16,1-2 128 0,0-2-128 0,1-2-64 0,-9-6-16 16,12 0 0-16,-2 0 0 15,1 0-528-15,-11 0-96 0,13-5-32 0,-3 0 0 16,1-2-1696-16,-2 0-352 0,1-2-64 0,2-1-6640 16,0-1-1328-16</inkml:trace>
  <inkml:trace contextRef="#ctx0" brushRef="#br1" timeOffset="-124973.813">23626 12920 23551 0,'0'0'1040'0,"0"0"224"0,0 0-1008 0,0 0-256 0,0 0 0 0,0 0 0 15,0 0 1040-15,0 0 176 0,0 0 16 0,0 0 16 16,0 0-688-16,12 5-144 0,-12-5-32 0,0 0 0 16,8 6-192-16,-8-6-64 0,3 8 0 0,-3-8 0 15,0 0 144-15,2 14 32 0,-4 1 0 0,0-2 0 16,-3-3 128-16,1 2 16 0,0 0 16 0,-1-1 0 15,-1-1 160-15,2 1 16 0,1 1 16 0,1-1 0 0,2-11 48 0,0 9 16 16,0-9 0-16,0 0 0 0,0 0-240 0,9 7-48 16,-9-7-16-16,8 6 0 0,-8-6-256 0,9 0-160 15,-9 0 192-15,0 0-192 0,8-6 176 0,-8 6-176 16,8-6 160-16,-8 6-160 0,6-10 144 0,0-2-144 16,-1 0 128-16,-1 0-128 0,-3 1 0 0,0-1 0 15,2 0 128-15,0 0-128 0,-2 2 0 0,2 0 0 16,-1-2 144-16,2 1-144 0,-1 2 128 0,2 0-128 15,-5 9 128-15,6-9-128 0,2 2 0 0,0 2 0 16,1 0 0-16,0 1 128 0,-9 4-128 0,12-2 0 16,-12 2 0-16,12 0 0 0,-2 1 0 0,-10-1 0 15,9 5 0-15,-9-5 0 0,0 0 0 0,9 9 0 16,-1 0 0-16,-3 0 128 0,-2 2-128 0,0-1 128 16,1 1-128-16,0-1 128 0,-4 1-128 0,1-1 128 0,-1 0-128 15,2 1 128-15,2-1 64 0,0 1 0 0,-4-11 16 0,5 11 0 16,1 1-208-16,0-1 0 0,2-1 0 15,0-1 0-15,1-1 0 0,-1-1 0 0,-2-2 0 0,2 1 0 32,0-1-256-32,-8-5-128 0,8 6-48 0,1-4 0 15,1-3-256-15,-10 1-48 0,9-3-16 0,-9 3 0 16,10-6-2496-16,-10 6-496 0</inkml:trace>
  <inkml:trace contextRef="#ctx0" brushRef="#br1" timeOffset="-124212.928">23971 12545 13823 0,'-11'10'1216'0,"11"-10"-960"0,-8 0-256 0,8 0 0 0,0 0 3520 0,0 0 640 0,0 0 144 0,0 0 32 0,0 0-3344 16,0 0-672-16,0 0-128 0,0 0-16 0,0 0 64 0,0 0 16 16,0 0 0-16,0 0 0 0,8 6 208 0,0 2 48 15,-2 0 16-15,-1 0 0 0,0-1 160 0,1 2 16 16,-2 1 16-16,1-1 0 0,-5-9 48 0,9 11 16 15,0 0 0-15,0 1 0 0,2 1-192 0,-2-2-32 16,0-1-16-16,1 0 0 0,-1 2-96 0,2-1 0 16,-1 0-16-16,1 1 0 0,-1 1-112 0,1 1-32 15,-2-1 0-15,-1 1 0 0,-2 1-288 0,2 0 0 16,0 1 0-16,-2-2 0 0,-1 1 0 0,-1-1 0 16,-1 2 0-16,0-1 0 0,-2 0 0 0,-1-1 0 15,-1 2 0-15,-2-1 0 0,-1 1 0 0,-1 0 0 0,0-1 0 16,-2 1 0-16,-1-2 192 0,-1 3-64 0,0 3 0 0,0-2-128 15,-2 0 0-15,1-2 0 0,0-3 0 0,2 0-144 16,3 0 144-16,-2 1 0 0,-1-3-144 0,3-3 144 16,5-8-384-16,0 0 0 0,0 0 0 0,0 0 0 31,0 0-1584-31,0 0-320 0,0 0-64 0,-4-16-13680 0</inkml:trace>
  <inkml:trace contextRef="#ctx0" brushRef="#br1" timeOffset="-123456.854">24222 11987 17103 0,'0'0'752'0,"0"0"160"0,0 0-720 0,0 0-192 0,0 0 0 0,0 0 0 0,0 0 1600 0,0 0 272 15,0 0 64-15,0 0 16 0,0 0-352 0,0 0-64 16,0 0 0-16,0 0-16 0,0 0-656 0,0 0-128 16,0 0-32-16,6 12 0 0,-6-12-80 0,8 8-32 15,-8-8 0-15,11 8 0 0,-2 0-16 0,0-2 0 16,0 1 0-16,0-1 0 0,-1 2-64 0,-2 0-32 16,1 0 0-16,1-1 0 0,1 3-144 0,0 1-16 15,-3 0-16-15,1 0 0 0,0 1-48 0,-1 0 0 16,1 1 0-16,-1 0 0 0,-1-1-128 0,1 2-128 15,-4 0 192-15,2 1-192 0,0-2 0 0,1 0 0 0,0-1 0 16,1-1 0-16,-1-2 0 0,1-1 0 0,2-1 0 0,0-1 0 16,-8-6-128-16,9 6-48 0,2-5 0 0,-11-1 0 31,10 0-1136-31,-10 0-224 0,0 0-64 0,9-5-9200 0,-1-1-1840 0</inkml:trace>
  <inkml:trace contextRef="#ctx0" brushRef="#br1" timeOffset="-123104.544">24612 11901 32703 0,'0'0'1456'0,"0"0"288"0,0 0-1392 0,0 0-352 0,0 0 0 0,0 0 0 0,0 0 176 0,0 0-48 15,0 0 0-15,0 11 0 0,0-11-128 0,-4 10 0 16,-2 1 0-16,1 0 0 0,1 2 0 0,0 2 0 16,-2 0 0-16,-1 4 0 0,-2 3 384 0,-2 3 112 15,-5 1 16-15,2 0 0 0,-1 0 144 0,1 3 48 16,-2 2 0-16,1 0 0 0,-2 0-128 0,1 1-32 16,3-1 0-16,0-1 0 0,0-1-320 0,4-2-64 15,0 0-16-15,-1-1 0 0,1 1-144 0,3-4 0 16,1-2 0-16,1-2 0 0,0 0-368 0,1-1 48 15,1-2 16-15,2-2 0 16,2-2-704-16,2-2-144 0,-4-10-16 0,4 9-16 16,-4-9-2048-16,8 5-416 0,-8-5-64 0</inkml:trace>
  <inkml:trace contextRef="#ctx0" brushRef="#br1" timeOffset="-122227.873">25007 11405 1839 0,'0'0'160'0,"0"0"-160"15,0 0 0-15,0 0 0 0,0 0 3152 0,0 0 608 16,0 0 112-16,0 0 32 0,0 0-2176 0,0 0-448 16,0 0-64-16,0 0-32 0,-7-4 32 0,7 4 0 15,0 0 0-15,0 0 0 0,0 0-144 0,0 0-32 16,0 0 0-16,-8-4 0 0,-1 0-144 0,9 4-16 15,0 0-16-15,-9 1 0 0,0 1 0 0,-2 1 0 16,0 1 0-16,-1 3 0 0,-1 2-448 0,0 1-96 0,0 0 0 0,1 1-16 16,-1 2-112-16,1 3 0 0,-1 1-16 0,2 2 0 15,-1 0 128-15,1 3 16 0,2 3 16 0,1 1 0 16,2 0-64-16,2-1-16 0,1-1 0 0,2 0 0 16,0-1-32-16,2-1-16 0,3 1 0 0,0-3 0 15,-1 0-208-15,0 0 0 0,1-3 0 0,0-1 0 16,-1 1 0-16,2 0 0 0,-1-4 0 0,-1-1 0 15,-1-1-144-15,1-1 144 0,1-2 0 0,1 0-144 16,2-2-48-16,-7-6 0 0,10 8 0 0,0-3 0 16,-10-5-400-1,13 4-96-15,0-3-16 0,2-1-10144 0,-1-2-2032 0</inkml:trace>
  <inkml:trace contextRef="#ctx0" brushRef="#br1" timeOffset="-121475.136">25047 11669 5519 0,'0'0'240'0,"0"0"64"0,0 0-304 0,0 0 0 0,0 0 0 0,-8 0 0 16,3-1 288-16,5 1 0 0,0 0 0 0,0 0 0 31,0 0-800-31,0 0-176 0,0 0-16 0,0 0-16 0,0 0 720 0,0 0 240 0,0 0 0 0,0 0 0 16,0 0 2096-16,0 0 416 0,0 0 96 0,0 0 16 16,0 0-192-16,0 0-48 0,0 0 0 0,0 12 0 15,0-12-912-15,0 0-192 0,0 0-48 0,-3 14 0 0,2 0-816 0,1-14-160 16,0 15-48-16,0-2 0 15,-1 1-128-15,-2-1-16 0,1-1-16 0,-1 1 0 0,2 0 0 0,1-1 0 16,-2-1 0-16,2 0 0 0,0-11 0 0,0 12 0 16,-5-2 0-16,5-10 0 0,0 0 160 15,0 0 48-15,0 0 0 0,0 0 0 0,0 0 272 0,0 0 48 16,0 0 16-16,0 0 0 0,0 0-320 0,0 0-48 16,0 0-16-16,9-6 0 0,-2-4-288 0,-1 1-160 15,0 0 160-15,-1-3-160 0,0 1 0 0,-1-1 128 16,-3-1-128-16,0 1 0 0,2 0 0 0,0 1 0 15,-1-1 0-15,1 0 0 0,-2-2 0 0,0 2 0 16,2 3 0-16,0 1 0 0,-3 8 0 0,5-8 0 16,-1 2 0-16,-4 6 0 0,12-5 0 0,-2 2 0 15,-10 3 0-15,0 0 0 0,13 3 0 0,-1 1 0 0,-12-4 0 0,13 7 0 16,-1 1 0-16,-2 0 0 0,-10-8 0 16,10 13 0-16,1 1 0 0,-2-1 0 0,-4-2 0 15,2 2 0-15,-1 1 0 0,-2 1 0 0,-4-2 0 0,0 0 0 16,0 1 0-16,0-1 0 0,0 0 128 0,1-1-128 15,1 0 128-15,-2-2-128 0,-3-1 176 0,3-9-176 16,-2 11 0-16,2-11 0 0,0 0 0 0,1 10 0 16,-1-10-1440-1,0 0-240-15,0 0-48 0,0 0-9568 0,10 0-1904 0</inkml:trace>
  <inkml:trace contextRef="#ctx0" brushRef="#br1" timeOffset="-121070.428">25284 11368 28959 0,'0'0'1280'0,"0"0"272"0,0 0-1232 15,0 0-320-15,0 0 0 0,0 0 0 0,0 0 384 0,0 0 0 16,0 0 16-16,0 0 0 0,-4 11-400 0,4-11 0 16,-2 11 0-16,2 0 0 0,0-1 432 0,2 1 0 15,-2-11 0-15,6 14 0 0,-1 0 336 0,0-1 80 16,-1-1 16-16,1-1 0 0,2-1-16 0,-1 2 0 0,-1-1 0 0,2 2 0 16,1 0-192-16,1 2-32 0,1-2-16 0,1 4 0 15,-2 1-224-15,1 0-64 0,1-2 0 0,-1 2 0 16,-1 3-192-16,0 0-128 0,-1 0 160 0,-1 1-160 15,-2-1 0-15,0-2 0 0,2 0 0 0,-3-1 0 16,-2 0 0-16,1-1 128 0,-2-3-128 0,-1 1 0 16,-2-1 0-16,-1 2 128 0,0-3-128 0,-1 0 0 15,0-1 0-15,-3-1 128 0,-5 2-128 0,0 0 0 16,-1 0-464 0,-1 0-144-16,-1-1-32 0,-1 0-11424 0,-1-2-2288 0</inkml:trace>
  <inkml:trace contextRef="#ctx0" brushRef="#br1" timeOffset="-112161.674">26979 13209 1839 0,'0'0'0'0,"0"0"160"0,-1-10-160 0,1 2 0 16,0 8 0-16,0 0 0 0,0 0 4416 0,1-9 864 0,-1 9 160 0,0 0 48 15,5-7-3776-15,-5 7-752 0,6-6-160 0,-6 6-32 16,0 0-48-16,0 0-16 0,0 0 0 0,0 0 0 16,0 0 320-16,0 0 64 0,0 0 16 0,0 0 0 15,-3 9 0-15,-1 1 0 0,-1 1 0 0,0 0 0 16,-2 2-432-16,1-1-96 0,-2 0 0 0,-1 1-16 16,0 3-192-16,1-1-48 0,-1-1 0 0,-1 2 0 15,1 1 96-15,1 0 16 0,2-1 0 0,-1 1 0 16,0 0-256-16,1 0-48 0,2-1-128 0,1 1 192 15,-3-1-192-15,2 0 0 0,2-2 0 0,2 2 0 16,1-2 0-16,2 2 0 0,-2 1 0 0,2-2 0 16,1 0 0-16,1 0 0 0,0 0-160 0,2 0 160 15,-1-2-192-15,2 2 32 0,1-1 16 0,1-2 0 16,1-3-368-16,-1 1-64 16,1 3 0-16,-1-2-16 0,1-5-144 0,0-1-32 15,2-1 0-15,2-1 0 0,2 1-1584 0,0-4-320 0,0-3-64 0,1 1-9744 16</inkml:trace>
  <inkml:trace contextRef="#ctx0" brushRef="#br1" timeOffset="-111581.126">27189 13440 1839 0,'0'0'160'0,"-6"-4"-160"0,6 4 0 0,0 0 0 16,0 0 5760-16,0 0 1136 0,-4-8 208 0,4 8 64 31,0 0-6144-31,0 0-1232 0,0 0-240 0,0 0-64 0,0 0 512 0,0 0 0 0,0 0 0 0,9-4 160 16,1 2 480-16,-10 2 80 0,0 0 32 0,0 0 0 15,9 6 96-15,-9-6 32 0,5 12 0 0,-3-2 0 16,-2-10-192-16,-4 15-48 0,-1-2 0 0,-2 1 0 16,1-1-192-16,-1-1-64 0,1-3 0 0,3 1 0 15,0 2-224-15,-1 0-160 0,-3-1 192 0,1-3-192 16,6-8 144-16,-5 8-144 0,5-8 0 0,0 0 144 16,0 0 80-16,0 0 16 0,0 0 0 0,0 0 0 0,0 0-16 15,9-6 0-15,-1-1 0 0,1-1 0 0,2-1-224 16,-1 0 144-16,1-1-144 0,-2-1 128 0,-1-1-128 0,-2 2 0 15,1-2 0-15,-2 2 0 0,-4-1 0 0,4 2-176 16,2 3 176-16,-7 6-192 0,0 0 192 0,6-8 0 16,-6 8-144-16,0 0 144 0,11-4 0 0,-11 4 0 15,0 0 0-15,12-3 0 0,-1 2 0 0,1 0 0 16,-12 1 0-16,13 0 128 0,-1 0-128 0,-2-2 0 16,-10 2 0-16,12 0 0 0,-12 0 0 0,0 0 0 15,9 7 0-15,-9-7 0 0,9 8 0 0,-9-8 0 16,5 14 0-16,-1-2 0 0,-4-12 160 0,3 13-160 15,-1-1 192-15,1-2-192 0,-3-10 192 0,4 12-192 0,-4-12 192 16,5 10-192-16,0-1 0 0,1-1 0 0,-6-8 0 0,7 11 0 16,0-4-288-16,-2 0 32 0,-5-7 16 0,0 0 0 31,0 0-496-31,0 0-96 0,0 0-32 0,0 0 0 16,8 8-2544-16,-8-8-512 0</inkml:trace>
  <inkml:trace contextRef="#ctx0" brushRef="#br1" timeOffset="-111146.781">27377 13133 31967 0,'0'0'1408'0,"0"0"304"16,0 0-1376-16,0 0-336 0,-4 10 0 0,4-10 0 0,0 0 832 0,0 0 80 16,0 0 32-16,9 7 0 0,-9-7-752 0,14 6-192 15,-1-3 0-15,2 0 0 0,-1 0 0 0,0-1 0 16,1 2 0-16,0 0 0 0,0 0 0 0,-1 3 0 15,-1 0 144-15,-1 2-144 0,-2 2 128 0,1-1-128 16,-4 2 160-16,0 2-160 0,-3 2 192 0,0 2-64 0,0 3-128 0,-2 0 192 16,-2-1-16-16,0 0-16 0,-1 0 0 0,-2 0 0 15,1 0 160-15,-1 0 16 0,2-2 16 0,0 0 0 16,1 1 32-16,0-4 0 0,0 0 0 0,2 0 0 16,2-2-256-16,1-1-128 0,-2-4 128 0,0 1-128 15,-3-9 0-15,0 0-256 0,3 12 32 0,1-2 16 31,-4-10-464-31,6 8-96 0,-6-8 0 0,2 9-16 16,-2-9-2880-16,0 0-576 0</inkml:trace>
  <inkml:trace contextRef="#ctx0" brushRef="#br0" timeOffset="-101182.796">27744 12917 12895 0,'0'0'1152'0,"0"0"-928"0,-7-9-224 0,1 1 0 16,6 8 3456-16,-2-9 656 0,0 0 128 0,2 9 32 15,0 0-2800-15,4-9-576 0,-4 9-96 0,7-7-32 16,-7 7-256-16,6-6-48 0,-6 6-16 0,0 0 0 16,0 0-160-16,0 0-32 0,0 0-16 0,0 0 0 15,0 0 144-15,0 0 16 0,0 0 16 0,8 7 0 16,-3 4 96-16,2-1 32 0,1-1 0 0,1 2 0 0,1 1-48 0,1 1-16 16,-2 1 0-16,3 2 0 0,1-1-80 0,1 2-16 15,0 1 0-15,3 1 0 0,0-1-64 0,0 2-32 16,1 0 0-16,2 5 0 0,0 1-64 0,0 4-16 15,4 1 0-15,-1 1 0 0,0-2-208 0,0 1 0 16,2 3 0-16,1 1 0 0,0-1 0 0,0 1 0 16,-4 2 0-16,0-1 0 0,-1 1 0 0,-4 2 0 15,-4 1 0-15,0-1 0 0,-1-2 0 0,-4 1 192 16,-6-2-16-16,1 2-16 0,1 0-32 0,-2-3 0 16,-2 0 0-16,-1-1 0 0,-1 1 0 0,0 2-128 15,2-1 192-15,0-2-64 0,-2-2 0 0,0 0 0 16,1-2 0-16,-2-3 0 0,0-2-128 0,-3 1 160 0,-2 0-160 15,-1 2 160-15,-4 0-160 0,0 1 160 0,0-4-160 0,0 1 160 16,-2 1-160-16,-2-1 0 0,-2-3 0 0,2-3 128 16,0 1-128-16,-1-2 128 0,0-2-128 0,0-1 128 15,-1-1-128-15,3-2 0 0,-1-1 0 0,2-2 0 16,1 2 0-16,2-3-176 0,3-1 176 0,1-2-128 31,3 1-1328-31,5-7-256 0,0 0-48 0,0 0-16128 0</inkml:trace>
  <inkml:trace contextRef="#ctx0" brushRef="#br0" timeOffset="-97884.25">28340 12676 20271 0,'0'0'1792'0,"0"0"-1424"0,0 0-368 0,0 0 0 16,0 0 3568-16,3-8 640 0,1 0 128 0,2 2 16 16,3-2-3008-16,-9 8-624 0,11-1-112 0,-11 1-32 15,13-4-240-15,-4 0-48 0,-9 4-16 0,0 0 0 16,0 0-16-16,0 0 0 0,0 0 0 0,0 0 0 15,0 0 192-15,0 0 48 0,0 0 0 0,3 11 0 0,-6 2-128 0,-2 2-32 16,-2 2 0-16,-1 2 0 0,-2 2-176 0,1 0-32 16,2 4-128-16,2 0 192 0,-1 1 0 0,0 0 0 15,1-2 0-15,1 1 0 0,2 0-32 0,-1 0-16 16,2-3 0-16,1 0 0 0,5-1-144 0,-2 1 0 16,-5-2 0-16,4-2 0 0,1-4 0 0,0 3-176 15,-4-1 48-15,-1 0 0 16,1-3-768-16,0 1-160 0,-2 0-32 0,1-2 0 15,2-12-1520-15,-6 14-304 0,1 2-64 0,1-7-11904 0</inkml:trace>
  <inkml:trace contextRef="#ctx0" brushRef="#br0" timeOffset="-97620.818">28592 13070 15663 0,'0'0'1392'0,"0"0"-1120"0,0 0-272 0,12 1 0 15,2-4 5248-15,0 2 1008 0,1 1 192 0,2 0 32 16,2 0-5312-16,2 0-1168 0,0 0 0 0,-2 1-144 16,0-2-80-16,0 1-16 0,1 1 0 0,-3-1 0 15,-4 0-16-15,-2 2-16 0,2-2 0 0,-2 0 0 16,-11 0 272-16,0 0 0 0,0 0 0 0,0 0 0 15,8 3-144-15,-8-3 144 0,0 0-208 0,0 0 80 16,5 8-1904-16,-5-8-368 0,0 0-80 0,0 0-6752 16,0 0-1360-16</inkml:trace>
  <inkml:trace contextRef="#ctx0" brushRef="#br0" timeOffset="-97273.187">29072 12917 33407 0,'0'0'1472'0,"0"0"320"0,0 0-1440 0,0 0-352 0,0 0 0 0,0 0 0 15,7 9 480-15,1-1 32 0,1 1 0 0,0 0 0 16,-1-1 80-16,0 2 32 0,0 2 0 0,-2 0 0 16,0 0-64-16,-1 2-16 0,0 3 0 0,0 0 0 15,-1 1 80-15,0-1 16 0,0-1 0 0,-1-1 0 16,-1 2-192-16,-2-1-48 0,-1 0 0 0,1-2 0 16,3 0-272-16,-1-1-128 0,0 0 128 0,1-2-128 15,3-2 0-15,-6-9 0 0,0 0-224 0,11 9 80 16,2-2-608-16,2-2-112 0,0-1-32 15,1-2 0-15,0-2-1984 0,-1 0-416 16,0 0-80-16</inkml:trace>
  <inkml:trace contextRef="#ctx0" brushRef="#br0" timeOffset="-96989.159">29412 13071 25791 0,'0'0'1152'0,"0"0"224"0,0 0-1104 0,5-9-272 16,-1 1 0-16,-4 8 0 0,5-7 2464 0,-5 7 432 15,11-6 96-15,-11 6 16 0,0 0-2688 0,0 0-544 16,11-1-96-16,-11 1-32 0,0 0 352 0,0 0 0 16,0 0 0-16,6 11 0 0,-5 1 304 0,-4 1 128 15,-5 1 16-15,1 3 16 0,-2 0 176 0,-5 3 16 16,-4-1 16-16,4 2 0 0,5 5-128 0,-4 0-32 0,-7-1 0 16,1 4 0-16,-4 2-224 0,0-1-48 0,0 0-16 15,-1 0 0-15,-1 0-224 0,2-3 128 0,2 0-128 0,3-4 0 16,1-2 0-16,4-3 0 0,2-2 0 0,3-2 0 15,2-2-192-15,2-2-48 0,4-10 0 0,0 0 0 32,0 0-848-32,13 2-192 0,1-6-16 0,3-3-10160 0,2-3-2016 0</inkml:trace>
  <inkml:trace contextRef="#ctx0" brushRef="#br0" timeOffset="-96518.801">29975 12595 24639 0,'0'0'1088'0,"-6"-3"240"16,6 3-1072-16,-7-4-256 0,7 4 0 0,0 0 0 0,0 0 0 0,-4-6 0 16,4 6 0-16,0 0 0 0,-2-9 256 0,2 9-48 15,1-11-16-15,-1 11 0 0,0 0 96 0,0 0 16 16,0 0 0-16,0 0 0 0,0 0 480 0,0 0 112 16,0 0 0-16,-8-1 16 0,8 1 16 0,-12 3 0 0,-1 1 0 0,3 2 0 15,2 1-384-15,-2 0-80 0,-5 0-16 0,3 1 0 16,2 0 16-16,1-1 0 0,0 3 0 0,0-1 0 15,0 2 48-15,3 1 0 0,2 0 0 0,1 1 0 16,-4 1-304-16,0 3-48 0,1 0-16 0,-1 1 0 16,0 1-144-16,-1 0 0 0,1-1 0 0,2 1 0 15,0-2 0-15,2-2 0 0,2-2 0 0,0-1 0 16,1 0 0-16,1-2 0 0,2 1 0 0,-1-2 0 16,-2-9 0-16,4 10 0 0,1-2 0 0,2-1 0 15,1-2-224-15,2 0-32 0,0 2 0 0,2-2 0 16,1 0-592-1,-1-1-128-15,0 0-32 0,-1-2 0 0,1-2-2512 0,1 0-512 0</inkml:trace>
  <inkml:trace contextRef="#ctx0" brushRef="#br0" timeOffset="-96016.118">30068 12804 25791 0,'0'0'1152'0,"0"0"224"0,-4 7-1104 0,4-7-272 16,-8 8 0-16,8-8 0 0,0 0 2800 0,-3 12 496 16,1-2 96-16,2-10 32 0,-2 11-2976 0,2-1-608 15,0-10-112-15,0 12-32 0,-2 0 64 0,-1-2 16 16,1 1 0-16,-2-1 0 0,-3-2 224 0,2-2-144 0,5-6 144 0,-7 9-128 15,0-2 128-15,7-7 256 0,0 0-64 0,0 0-16 16,0 0 176-16,0 0 32 0,0 0 16 0,0 0 0 16,0 0-64-16,0 0-16 0,0 0 0 0,0 0 0 15,7-9-128-15,1 0-48 0,-1 0 0 0,-1-1 0 16,1 0-144-16,1 0 0 0,1-1 0 0,-1 1 0 16,-2-1 0-16,-1 3 128 0,-5 8-128 0,5-7 0 15,-5 7 0-15,0 0 128 0,0 0-128 0,0 0 0 16,0 0 336-16,0 0-16 0,0 0 0 0,0 0 0 15,0 0-160-15,0 0-32 0,0 0-128 0,0 0 192 16,12 4-192-16,-1-1 0 0,-11-3 0 0,14 3 0 16,-1 0 352-16,-1-1-32 0,-12-2 0 0,12 6 0 0,-2 0-160 15,-1-1-32-15,0 0-128 0,-9-5 192 0,7 12-192 0,-1 0 0 16,1-2 0-16,-2 2 0 0,-2 1 0 0,0 0 0 16,1-1 0-16,0-2 0 0,-2 1-272 0,-2-11 0 15,1 10 0-15,-1-10 0 16,5 11-208-16,0-4-32 0,-5-7-16 0,0 0 0 15,0 0-1408-15,11 3-288 0,-11-3-48 0,13-3-8272 16,-3-2-1648-16</inkml:trace>
  <inkml:trace contextRef="#ctx0" brushRef="#br0" timeOffset="-95670.612">30270 12621 18431 0,'-8'-5'1632'0,"0"-3"-1312"0,3 0-320 0,0 2 0 16,-1-1 4640-16,6 7 864 0,0-8 160 0,0 8 32 31,6-8-5184-31,-6 8-1056 0,10-6-208 0,0 2-32 0,-10 4 464 0,14-1 112 0,-1-1 16 0,-2 2 0 16,0 2 192-16,-11-2 0 0,11 5 0 0,0 0 0 15,-11-5 432-15,10 9 16 0,-2 3 16 0,-3 1 0 16,-3 1 160-16,-1 2 16 0,-1 0 16 0,0 1 0 15,-1-2-128-15,1 5-16 0,2 1-16 0,1 1 0 16,-1-3-176-16,2 1-48 0,3 0 0 0,-1-1 0 16,0 1-16-16,-1-1-16 0,1-1 0 0,4 2 0 15,0-2-112-15,-4-1-128 0,-2-1 176 0,2 0-176 16,-1-2 0-16,-1-2 0 0,-4-2 0 0,1 0 0 0,4 0 0 16,-5-10 0-16,-4 9-208 0,4-9 80 15,0 0-288-15,0 0-48 0,-10 4-16 0,-1-3-12000 16,1-2-2384-16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36:07.0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20521 4791 24239 0,'-4'-11'1072'0,"2"6"224"0,2 5-1040 0,-1-6-256 0,-2-1 0 0,2 1 0 15,-3-2 896-15,2 3 128 0,-2-1 32 0,4 6 0 16,-7-3-288-16,2 0-64 0,0-1-16 0,5 4 0 16,0 0-144-16,0 0-32 0,0 0 0 0,0 0 0 0,0 0 144 0,0 0 32 15,0 0 0-15,0 0 0 0,0 0 96 0,0 0 32 16,0 0 0-16,0 0 0 0,-4-5-48 0,4 5 0 16,0 0 0-16,0 0 0 0,-2-8-16 0,2 8-16 15,0 0 0-15,0 0 0 0,0 0-304 0,0 0-64 16,0 0-16-16,0 0 0 0,0 0 128 0,0 0 32 15,0 0 0-15,15-1 0 0,2 1 0 0,4 0 16 16,5 0 0-16,8 1 0 0,5 0-272 0,5-1-64 16,3-2-16-16,4-1 0 0,4 0-48 0,1 1-128 15,2-1 192-15,4 1-64 0,1-1-128 0,7 0 0 16,3 1 0-16,0-1-14640 16,-2 1-2832-16</inkml:trace>
  <inkml:trace contextRef="#ctx0" brushRef="#br0" timeOffset="1467.943">1704 4803 22623 0,'-17'-3'1008'0,"4"2"208"0,-5-1-976 0,-1 0-240 0,3-2 0 0,-1 1 0 0,1 1 928 16,4 0 144-16,3 4 16 0,9-2 16 0,-8-3-560 15,8 3-112-15,0 0-32 0,0 0 0 0,0 0-400 0,13 0 0 16,2-1 0-16,3-1 0 0,8 2 0 0,3-1 0 15,-1 0 0-15,8 1 0 0,7 2-128 0,3 4 128 16,4-2 0-16,2 0 0 0,3-2-192 0,2 1 16 16,2 1 16-16,2-2-7968 15,3 1-1600-15</inkml:trace>
  <inkml:trace contextRef="#ctx0" brushRef="#br0" timeOffset="6357.284">9032 4704 10127 0,'0'0'448'0,"-1"-8"96"0,-2 1-544 0,3 7 0 0,-2-5 0 0,2 5 0 15,4-8 4464-15,2 2 784 0,1-2 144 0,3 4 48 16,0 1-3632-16,1 3-720 0,-2 0-128 0,1-1-48 0,1-2-640 0,-2 1-128 16,-1-1-16-16,-8 3-128 0,0 0 0 15,0 0 0-15,0 0 0 0,0 0 0 0,0 0 384 0,0 0-48 16,0 0 0-16,-9 4 0 0,-4 3 464 0,-2-2 96 16,-3-1 0-16,-2-2 16 0,0 1-96 0,-4-3-32 15,-2 0 0-15,-1 0 0 0,-2 0 0 0,0 1 0 16,1 2 0-16,-1-3 0 0,2-4-96 0,2 0-32 15,3 1 0-15,0 2 0 0,-2 1-304 0,3 1-64 16,2 2-16-16,-1-3 0 0,2-1-272 0,0-1 160 16,1 2-160-16,1 2 128 0,2 0-128 0,-2 1 0 15,-1 0 0-15,3-1 0 0,-1 1 0 0,1 1 0 16,0 0 0-16,1 0 0 0,1-1 0 0,3 3 0 16,9-6 0-16,0 0 0 0,0 0 0 0,0 0 0 15,0 0 0-15,12 0 0 0,3 0 0 0,6-3 0 16,5-2 0-16,7-2 128 0,3 2-128 0,6 0 0 0,4 0 0 0,4-1 0 15,6 1 0-15,1 3 0 0,-3-4 0 0,0 1 0 16,-3-1 0-16,-3-1 0 0,-5 2 0 0,-4 0 0 16,-4 0 0-16,-2 1 0 0,-3 0 0 0,-6 1 0 15,-5-2 0-15,-2 0 0 0,-3-1 0 0,-4 3 0 16,-10 3 0-16,0 0 0 0,0 0 0 0,0 0 128 16,-9-7 0-16,-2 3 0 0,-4 1 0 0,-2 1 0 15,-4 1 64-15,-2 1 0 0,-3 1 0 0,-1 0 0 16,-2-1-64-16,-2 1 0 0,-3 2 0 0,-3-2 0 15,-3 1-128-15,-3 2 192 0,-3 1-192 0,0 0 192 16,1 0-192-16,1 0 0 0,0 2 0 0,3 0 128 16,2-2-128-16,1 0 0 0,1 1 0 0,5 0 0 0,3-1 0 15,4 0 0-15,4-1 0 0,4 0 0 0,3 0 0 0,4-3 0 16,10-1 0-16,0 0 0 0,0 0 0 0,0 0 0 16,14 7 0-16,3-3 0 0,3-4 0 0,2 0-176 15,4 0 176-15,1 1-128 0,2 1 128 0,2 0 0 16,0-4 0-16,3 0 0 0,2 2 0 0,0-3 0 15,1-1 0-15,-2 2 0 0,-3 0 0 0,2 1 0 16,0 0 0-16,-3-2 0 0,-2-1 0 0,0 0 0 16,-2 2 0-16,-1-1 0 0,-4 1 0 0,-1 0 0 15,-1 1 0-15,-2-2 0 0,-2-1 0 0,-2 1 0 16,-2-1 0-16,-3 0 0 0,-9 4 0 0,0 0 144 16,0 0-144-16,0 0 160 0,0 0-32 0,-8-7 0 15,-4 3 0-15,-2 2 0 0,-4 0 48 0,-4 4 0 16,-3 0 0-16,-1 0 0 0,-6-2 32 0,1 1 16 0,0 0 0 0,-3 3 0 15,-3 1-16-15,0-1 0 0,-1-1 0 0,1-1 0 16,2-4 112-16,4 1 32 0,3-1 0 0,2 2 0 16,2 0-48-16,0 2-16 0,3 0 0 0,3 1 0 15,2-2-128-15,2-1-32 0,1 0 0 0,3 1 0 16,2 2-128-16,8-3 0 0,-9 5 0 0,9-5 0 16,0 0 0-16,0 0 0 0,0 0 0 0,0 0 0 15,0 0-256-15,18 4 80 0,4 1 16 0,7-5 0 16,5-4 0-16,7 1 0 0,9-3 0 0,6 0 0 15,7-2 160-15,3 0-128 0,2 0 128 0,-2 0-128 16,-2-1 128-16,0 0 0 0,-1-1 0 0,-3 2 0 16,-4 0 0-16,-5 3 0 0,-6-2 0 0,-4 2 0 0,-5 0 0 0,-7 0 0 15,-8 0 0-15,-6 1 0 0,-3 2 0 16,-12 2 0-16,0 0 0 0,0 0 0 0,0 0 128 0,0 0 0 16,-8-5 0-16,-4 3 0 0,-4 0 0 0,-7 2 0 15,-4 0 0-15,-6 2 0 0,-6 1-128 0,-4 0 144 16,-1 1-144-16,-3 0 160 0,0 0-160 0,-2 1 128 15,-4-1-128-15,1 0 128 0,-1-2-128 0,-3 1 128 16,-2 1-128-16,1 0 128 0,0 1-128 0,2 0 0 16,1 2 0-16,5-1 128 0,2 1-128 0,4-1 0 15,1 2 0-15,4 0 0 0,4-1 0 0,6 0 0 16,4 1 0-16,6-3 0 0,4-1 0 0,3 0 0 16,11-4 0-16,0 0 0 0,0 0 0 0,0 0 0 15,11 7 0-15,3-2 0 0,4-4 0 0,4-1-144 16,5 0 144-16,1 0 0 0,4 0 0 0,1 0-128 15,4-4 128-15,2 3 0 0,1 1 0 0,3-1 0 0,1-1-128 16,0 0 128-16,-1-2 0 0,0-1 0 0,-1-3 0 0,-3 1 0 16,-4 3 0-16,-2 1 0 0,-4-1 0 0,-2 0 0 15,-5 0 0-15,-3 0 0 0,0 0 0 0,-6 1 0 16,-13 3 0-16,0 0 0 0,0 0 144 0,0 0-144 16,0 0 176-16,0 0-48 0,-3-7-128 0,-5 1 192 15,-5 4-64-15,-5 0-128 0,-4 0 176 0,-6 2-176 16,-2 2 208-16,-6 2-64 0,-7 0-16 0,-2 1 0 15,0 1-128-15,-2 1 0 0,0-1 0 0,4 2 0 16,1-1 0-16,4 1 0 0,3-1 0 0,3 1 0 16,-1-1-576-16,4 1-160 15,3-4-32-15,2 3-15408 0,1-2-3088 0</inkml:trace>
  <inkml:trace contextRef="#ctx0" brushRef="#br0" timeOffset="14643.882">5438 10874 9215 0,'0'0'816'0,"0"0"-656"15,0 0-160-15,0 0 0 0,0 0 3904 0,0 0 736 16,0 0 160-16,0 0 16 0,0 0-3792 0,0 0-752 15,0 0-144-15,0 0-128 0,0 0 608 0,0 0 32 16,0 0 16-16,0 0 0 0,0 0 240 0,0-8 32 0,-1 2 16 0,1 6 0 16,0 0 128-16,0 0 16 0,-11-4 16 0,1 1 0 15,1 1-128-15,-2 0-16 0,-1 1-16 16,-2 1 0-16,-3 1-320 0,-1 2-64 0,0 0-16 0,-5-1 0 16,0 1-208-16,-3-1-32 0,0 1-16 0,-2 1 0 15,-2 0 192-15,0 1 32 0,0 0 16 0,-1 2 0 16,-3-1-176-16,3 1-32 0,1-2-16 0,1 0 0 15,2 2-144-15,1-2-32 0,1 0 0 0,2 0 0 16,-1 1-128-16,3-1 128 0,-1 0-128 0,1-2 128 16,2 0 0-16,-1 1-128 0,1 0 192 0,-1 2-64 15,0-1 16-15,2 1 0 0,-1-2 0 0,0 3 0 16,2 1-144-16,2 1 128 0,-1 1-128 0,-1-1 128 16,-2 0-128-16,4 0 0 0,5 2 0 0,1-3 0 15,-2-2 0-15,5 2 0 0,6-8 0 0,0 0 0 16,-3 12 0-16,3-12 0 0,0 0 0 0,0 0 0 0,9 13 128 15,-1-3-128-15,-8-10 128 0,9 9-128 0,4-1 160 16,0-1-160-16,0-1 192 0,2 2-192 0,-1 1 176 0,2-1-176 16,2-1 160-16,0 0-160 0,1 1 128 0,0 0-128 15,3-1 0-15,0-1 0 0,1 1 144 0,0-2-144 16,2-1 128-16,1-2-128 0,0 1 192 0,4-3-64 16,1 0 0-16,2 0 0 0,1 0 16 0,0 0 0 15,-2-1 0-15,1 2 0 0,1 1-144 0,-2 1 0 16,-2 0 0-16,-1 1 128 0,-3 0-128 0,-4-1 0 15,-4 0 0-15,-1 1 128 0,-2 1-128 0,-4 0 0 16,-1 1 0-16,-10-6 0 0,0 0 0 0,7 6 0 16,-7-6 128-16,0 0-128 0,0 0 0 0,0 0 128 0,0 0-128 15,2 9 128-15,-2-9-128 0,0 0 160 0,-6 8-160 16,0-1 160-16,6-7-160 0,-10 6 0 0,-1-1 144 0,-1 1-144 16,1 0 0-16,-4-1 0 0,0 0 0 0,-4 1 0 15,0-1 0-15,-5 1 0 0,-3 1 0 0,1-1 0 16,0 1 0-16,-3 0 0 0,-2-1 0 0,0 1 0 15,-2 0 0-15,2 2 0 0,2 1 0 0,-1-1 0 16,-1 1 0-16,1 1 0 0,2-1 0 0,1 3 0 16,-2-2 0-16,-1 2 0 0,0 0 0 0,2 1 0 15,-1 0 0-15,-1 2 0 0,-3-3 0 0,3 1 0 16,3 2 0-16,0-2 0 0,-3 1 0 0,4 0 0 16,1 2 0-16,1 0 0 0,1-3 0 0,2 0 0 15,1-1 0-15,4-2 0 0,0 0 0 0,3-1 0 0,2-2 0 16,4 0 0-16,1 0 0 0,6-8 0 0,-4 11 0 15,3 1 0-15,4 0 0 0,1 0 0 0,0 1 0 16,3-3 0-16,1 0 0 0,1 1 0 0,2 1 0 0,-1-1 0 16,1 1 0-16,2 0 0 0,2 0 0 0,1 1 0 15,0-3 0-15,3 0 0 0,5 1 0 0,0-1 0 16,3-1 0-16,2-1 128 0,5 0 0 0,2-1 0 16,1-1 0-16,3-1 0 0,-1-2 0 0,1 0 16 15,0 0 0-15,1 0 0 0,-3 0-144 0,-1-2 160 16,3 0-160-16,-5 2 160 0,-4-1-160 0,0 1 0 15,1-2 0-15,-4 1 0 0,-2-1 0 0,-3 0-176 16,-3-1 176-16,0 0-192 0,0-1-48 0,-3 0-16 16,-4-2 0-16,0 2 0 0,-2-1-96 0,-11 2-32 15,0 0 0-15,13 0 0 16,0-2-112-16,-2 1-16 0,-11 1-16 16,10 0 0-16,-10 0-1264 0,0 0-240 0,12 5-48 0,-4 1-16 15,-8-6-1168-15,5 12-224 0,-1 1-48 0,-3 0-10832 0</inkml:trace>
  <inkml:trace contextRef="#ctx0" brushRef="#br0" timeOffset="15485.963">5526 12110 23951 0,'-9'-1'2128'0,"0"-2"-1696"0,0 0-432 0,9 3 0 15,0 0 2896-15,0 0 496 0,0 0 112 0,0 0 16 16,0 0-2496-16,0 0-512 0,0 0-80 0,0 0-32 16,0 0-16-16,0 0-16 0,0 0 0 0,4 16 0 15,-1 2-64-15,-1 2-16 0,-2 1 0 0,-1 1 0 16,-3 0-32-16,0 2 0 0,0 0 0 0,-1 1 0 15,-4 1 16-15,1-1 0 0,1-2 0 0,1 0 0 0,-1-4 240 16,1-2 64-16,1-1 0 0,1-3 0 0,1-1 32 16,1-5 16-16,-2 0 0 0,4-7 0 0,0 0-176 0,0 0-48 15,0 0 0-15,0 0 0 0,0 0 80 0,0 0 16 16,2-13 0-16,2-2 0 0,1-1-128 0,3-3-32 16,3 0 0-16,-2-5 0 0,0-3-336 0,1-1 0 15,3 0 0-15,-2-1 128 0,-3-1-128 0,2 1 0 16,3 3 0-16,-1 3 0 0,-3 3 0 0,1 3 0 15,0 3 0-15,0 2 0 0,0 2 0 0,1 2 0 16,-3 2 0-16,-1 0 0 0,-7 6 0 0,11-4 0 16,-11 4 0-16,13-2 0 0,0-1 0 0,0 3 0 15,-3 3 0-15,2-1 128 0,0 2-128 0,0 2 0 16,1 0 0-16,1 2 0 0,0 2 0 0,1 3 144 0,0 2-144 16,1 4 160-16,0 3-16 0,-2 1 0 0,-1-1 0 15,0 1 0-15,0 2-16 0,-1-2-128 0,-2 0 192 0,-1 1-64 16,-1 4 0-16,-1-3 0 0,-1-2 0 0,1-1 0 15,-1 0-128-15,-1-1 0 0,-1-1 144 0,0-3-144 16,-1-2 0-16,0 1 0 0,-1-4 0 0,1-2-128 16,-2-1-128-16,-1-9 0 0,0 0-16 0,7 7 0 31,-7-7-2432-31,0 0-496 0,13-2-80 0</inkml:trace>
  <inkml:trace contextRef="#ctx0" brushRef="#br0" timeOffset="17016.057">6850 9739 6447 0,'0'0'272'0,"0"0"80"0,0 0-352 0,0 0 0 0,-9 0 0 15,9 0 0-15,-11-2 2688 0,2 1 448 0,9 1 112 0,-8-1 16 16,8 1-2144-16,-9-2-416 0,0 0-96 0,9 2-16 16,-10 0 112-16,10 0 32 0,0 0 0 0,0 0 0 15,0 0 192-15,0 0 32 0,0 0 16 0,0 0 0 16,0 0 256-16,0 0 48 0,0 0 16 0,0 0 0 16,9-7-144-16,0 2-16 0,-1 1-16 0,-8 4 0 15,10-5-144-15,-10 5-16 0,10-4-16 0,-10 4 0 16,0 0-112-16,11-1-32 0,-11 1 0 0,0 0 0 15,10-3-224-15,-10 3-32 0,11 3-16 0,-11-3 0 16,13 5-288-16,-1 0-64 0,-2 0-16 0,0-1 0 16,2 0 16-16,1 0 0 0,0-1 0 0,2-2 0 15,0 3 112-15,2-2 32 0,0 0 0 0,3-2 0 0,2 0 0 16,3 0 0-16,1-2 0 0,1 2 0 0,0 2 80 16,3 0 32-16,3 1 0 0,2 0 0 0,3 0-112 0,1 3-32 15,2-5 0-15,0 3 0 0,1 1-128 0,4 0-32 16,3 1 0-16,5-1 0 0,2 0-128 0,2 1 160 15,2-2-160-15,0 0 160 0,0 0-160 0,1 1 160 16,1 1-160-16,2-2 160 0,2-2-16 0,5-1 0 16,2-1 0-16,2 0 0 0,2 2 48 0,1-2 0 15,3-2 0-15,3 1 0 0,2-3-32 0,-2 0 0 16,0 2 0-16,-2-1 0 0,0 1-160 0,2 0 128 16,0 2-128-16,0 2 128 0,-1-1-128 0,-3 0 160 15,-3-1-160-15,1 1 160 0,-1 1-160 0,1-1 0 0,0 0 144 16,-4 2-144-16,-4 2 0 0,-4-1 128 15,-3-3-128-15,1 2 0 0,1 1 0 0,1-1 0 0,-1-2 0 0,1-1 0 16,-6 0 0-16,-2-1 0 0,-2-2 0 0,0 0 0 16,0 1 128-16,-1-2-128 0,-3-3 128 0,-1 2-128 15,-1 1 0-15,-2-1 0 0,-2 0 0 0,-5-1 0 16,-4 0-192-16,-2-1 0 0,0 0 0 0,-4-1 0 31,-2 1-1200-31,0 2-240 0,0 0-48 0,2 0-19968 0</inkml:trace>
  <inkml:trace contextRef="#ctx0" brushRef="#br0" timeOffset="27866.441">7375 10956 6447 0,'0'0'576'0,"0"0"-576"0,0 0 0 0,0 0 0 0,0 0 2368 0,0 0 352 16,0 0 80-16,0 0 16 0,1-8-1664 0,-1 8-320 15,-2-10-64-15,2 10 0 0,1-9-416 0,-1 9-80 16,1-9-16-16,-1 9 0 0,0-9-128 0,0 9-128 16,0 0 192-16,0 0-192 0,-1-10 368 0,1 10-48 15,0 0 0-15,0 0 0 0,0 0 752 0,0 0 144 16,0 0 16-16,0 0 16 0,0 0 336 0,0 0 64 16,0 0 16-16,0 0 0 0,0 0-448 0,0 0-64 15,-6-5-32-15,6 5 0 0,0 0-224 0,0 0-32 0,0 0-16 0,0 0 0 16,0 0-256-16,0 0-48 0,0 0-16 15,0 0 0-15,0 0-320 0,0 0-64 0,6 8-16 0,1 1 0 16,-1 0-128-16,1 2 0 0,-2-1 0 0,1-1 0 16,2-1 0-16,0 3 128 0,0 0-128 0,-2 2 0 15,0 0 128-15,-1 0-128 0,0-2 0 0,2 3 128 16,-1 3 32-16,1-3 0 0,-2-3 0 0,0-1 0 16,-5-10 96-16,5 12 32 0,-5-12 0 0,7 13 0 15,1-3-160-15,-2 0-128 0,1 0 144 0,-7-10-144 16,6 10 128-16,-6-10-128 0,9 11 0 0,-1-5 0 15,-8-6 0-15,9 7 128 0,-9-7-128 0,11 5 0 16,-11-5 0-16,10 3 0 0,-10-3 0 0,11 0 0 16,-11 0-432-1,10-2-16-15,-10 2-16 0,10-3 0 0,-2-3-1840 0,-8 6-384 16,7-7-64-16,-1 0-8112 0,-1-1-1616 0</inkml:trace>
  <inkml:trace contextRef="#ctx0" brushRef="#br0" timeOffset="28209.937">7798 10852 12895 0,'0'0'1152'16,"0"0"-928"-16,0 0-224 0,0 0 0 0,0 0 2496 0,0 0 464 16,-6-8 96-16,6 8 16 0,-6-6-1920 0,6 6-384 15,0 0-80-15,0 0-16 0,0 0-112 0,0 0-32 16,0 0 0-16,-9 5 0 0,9-5 80 0,-11 6 16 0,2 2 0 0,3 3 0 15,-1-1-16-15,1 0 0 0,-1 1 0 16,1 3 0-16,-2 2-32 0,-1 2 0 0,-3 2 0 0,1 0 0 16,1 3-48-16,0 0-16 0,-2 3 0 0,-1 3 0 15,-2 2-48-15,2 0-16 0,0-2 0 0,0 1 0 16,2 0-96-16,-1-1-32 0,0-1 0 0,2 0 0 16,1-2-64-16,1 0-32 0,3-1 0 0,-1 1 0 15,-1-1-224-15,1-1 0 0,1 0 0 0,1-1 0 16,0-1 0-16,-1 2 0 0,0-1 0 0,0-2-160 15,-1-2-288 1,2-4-48-16,-1 0-16 0,1-2 0 0,2-3-1376 16,2-10-288-16,0 0-48 0,0 0-7728 0,0 0-1552 0</inkml:trace>
  <inkml:trace contextRef="#ctx0" brushRef="#br0" timeOffset="28884.185">8202 10436 911 0,'0'0'0'0,"0"0"0"0,0 0 0 0,0 0 0 16,0 0 4032-16,0 0 736 0,0 0 144 0,0 0 16 0,0 0-3712 16,0 0-768-16,0 0-128 0,0 0-48 0,0 0-48 0,6-9-16 15,-6 9 0-15,0 0 0 0,5-8 176 0,-5 8 48 16,0 0 0-16,0 0 0 0,0 0 192 0,0 0 32 15,-7-4 16-15,7 4 0 0,-11 0-208 0,1 3-32 16,-2-1-16-16,3 2 0 0,9-4 48 0,-11 5 16 16,1 1 0-16,2-1 0 0,8-5 160 0,-8 6 48 15,1 1 0-15,0-1 0 0,1 2-128 0,0 1-32 16,0-1 0-16,1 1 0 0,-1-1-272 0,1 3-64 16,0-1-16-16,1 2 0 0,-1 2-176 0,1 2 0 15,0-2 144-15,0 2-144 0,0 1 0 0,0-2 0 16,0-2 0-16,0 2 0 0,2-1 0 0,-1-1 0 0,2-1 0 15,1 1 0-15,0 1 0 0,1 1 0 16,2-1 0-16,1-1 0 0,0 0 0 0,2 0 144 0,-1-1-144 16,3-1 0-16,0 1 144 0,1 0-144 0,0 0 0 0,2-2 144 15,-1 1-144-15,1-2-272 0,-1 0 64 0,0 0 16 32,-2 1-1984-32,0 1-384 0,-1-2-64 0,-1-1-9152 0</inkml:trace>
  <inkml:trace contextRef="#ctx0" brushRef="#br0" timeOffset="29407.959">8337 10573 24879 0,'0'0'2208'16,"0"0"-1760"-16,0 0-448 0,0 0 0 0,0 0 2016 0,0 0 320 16,2 12 64-16,-1-2 16 0,1-1-1968 0,1 0-448 15,-2 0 0-15,-1 3 0 0,0 3-192 0,0-1-16 16,-1 0 0-16,0 3 0 0,-2-3 0 0,2 1 0 16,0-2 0-16,-2-1 0 0,-1-1 208 0,0-2-192 15,-2-2 192-15,6-7-192 0,0 0 192 0,0 0 240 16,0 0-48-16,0 0-16 0,0 0 464 0,0 0 112 15,0 0 16-15,0 0 0 0,-7-5-128 0,7 5 0 16,-1-12-16-16,2 0 0 0,2 1-368 0,3-1-80 0,3 1-16 16,-1 0 0-16,-3-2-160 0,1-2 0 0,-1 2 0 0,1 2 0 15,2 0 0-15,-1 3 0 0,-7 8 0 0,5-6 0 16,-5 6 0-16,0 0 0 0,0 0 0 0,0 0 0 16,0 0 0-16,0 0 0 0,0 0 0 0,12 5 0 15,-2-1 0-15,-1 1 0 0,-9-5-176 0,12 7 176 16,-2-2 0-16,2 0 0 0,-1 0 144 0,-1 0-144 15,-10-5 192-15,14 7-64 0,-1-2 0 0,-1 2-128 16,-2 1 128-16,1-2-128 0,-2 1 0 0,0-1 0 16,0 1 0-16,-1-1 0 0,-8-6 0 0,9 8 0 15,0 0 0-15,-1 0 0 0,-8-8 0 0,5 9 0 16,-5-9 0-16,0 0 0 0,4 11-208 0,-4-11 80 16,4 11-432-16,-4-11-80 0,0 0 0 0,0 0-16 15,0 0-1728-15,7 9-352 0,-7-9-64 16,0 0-6032-16,0 0-1216 0</inkml:trace>
  <inkml:trace contextRef="#ctx0" brushRef="#br0" timeOffset="29851.7">8565 10380 25631 0,'0'0'1136'0,"0"0"224"0,-7-3-1088 0,7 3-272 0,0 0 0 15,0 0 0-15,0 0 208 0,0 0-16 16,0 0 0-16,0 0 0 0,0 0-192 0,0 0 0 0,0 0 0 0,0 0 0 16,0 0 0-16,0 0 176 0,-2 11-176 0,2-11 160 15,-2 10 400-15,2-10 80 0,1 12 0 0,-1-12 16 16,4 10 176-16,1 1 48 0,-5-11 0 0,7 10 0 15,-7-10-272-15,7 11-48 0,1-4-16 0,3 0 0 16,0-2-16-16,1 2 0 0,1 1 0 0,0-1 0 16,2 0-208-16,0 2-32 0,1 3-16 0,0 1 0 15,-1 0-272-15,1 0 0 0,1-1 0 0,-3 1 0 16,-2 1 128-16,1 2-128 0,3-2 0 0,-2 0 0 16,-2 1 128-16,-2-4-128 0,-1 1 0 0,-1-1 0 0,-3-1 0 15,-1 0 128-15,-3-2-128 0,2 1 0 0,-3-9 128 16,3 11-128-16,-3-11 0 0,1 9 0 0,-1-9 0 0,-1 10 0 15,1-10 0-15,-4 12 0 0,0-2 0 0,-3 2 0 16,-2-1 0-16,-1-1-192 16,-2 1-400-16,-1-1-80 0,0 0-16 0,0 0 0 15,0-3-2832-15,4 1-576 0</inkml:trace>
  <inkml:trace contextRef="#ctx0" brushRef="#br0" timeOffset="30777.305">6584 11476 10127 0,'0'0'896'0,"-11"0"-704"0,2 0-192 0,9 0 0 16,-9 3 2128-16,9-3 400 0,0 0 80 0,-8 3 16 15,8-3-2032-15,0 0-400 0,0 0-64 0,0 0-128 16,0 0 640-16,0 0 48 0,0 0 0 0,0 0 0 16,0 0 656-16,15 5 128 0,0-1 16 0,4-3 16 15,0-2-80-15,3 1-16 0,2 0 0 0,4 0 0 0,8-3-640 16,0 2-128-16,1 0-16 0,2-1-16 0,1-2-384 15,3 2-80-15,1-1-16 0,5 0 0 0,4 1 80 0,3-2 16 16,4 1 0-16,1 2 0 0,1-2 192 0,0 2 32 16,1 0 16-16,2 0 0 0,4-2-144 0,4 0-48 15,0 1 0-15,0 0 0 0,-2-2 112 0,-4 2 32 16,-1 1 0-16,-1-1 0 0,1 1-144 0,3 0-16 16,-1-2-16-16,0 0 0 0,-2 2-112 0,-2 1-128 15,-4 0 176-15,0 1-176 0,0-1 128 0,1 3-128 16,1 0 0-16,-2-1 0 0,0 2 176 0,-2 0-176 15,-3 3 160-15,-4 0-160 0,-1 0 0 0,-1 1 128 16,3 0-128-16,2-1 0 0,-1 0 0 0,-2-2 0 16,0 0 128-16,-4-1-128 0,-3-1 0 0,-2-1 0 15,-3 1 0-15,-3-2 0 0,-2-1 0 0,-2 2-128 0,-2-2-16 16,-3 1 0 0,-1 0-480-16,-1 1-80 0,-3-2-32 0,3 0 0 15,-3 0-1904-15,-1-2-384 0,-2 0-80 0,1-1-16 16,-2-1-208-16,0 0-32 0</inkml:trace>
  <inkml:trace contextRef="#ctx0" brushRef="#br0" timeOffset="40311.509">7589 12433 10127 0,'0'0'448'0,"0"0"96"0,0 0-544 0,-3 11 0 0,3-11 0 0,-4 8 0 16,4-8 2816-16,0 0 464 0,-5 10 96 0,5-10 16 16,0 0-1952-16,0 0-384 0,0 0-80 0,0 0-16 15,0 0 288-15,0 0 48 0,0 0 16 0,0 0 0 16,0 0-176-16,0 0-48 0,0 0 0 0,0 0 0 16,0 0-480-16,0 0-96 0,0 0-32 0,0 0 0 15,8-9 0-15,0 1 0 0,-2-1 0 0,0 0 0 16,1-2 128-16,3 0 32 0,-1-1 0 0,0-1 0 15,0 0-160-15,1-3-32 0,2 1 0 0,0-2 0 16,-2-2-80-16,2 0-32 0,0-3 0 0,1 1 0 16,-2-1-96-16,3-2-32 0,0-1 0 0,0 2 0 15,1 1-208-15,-1 0 128 0,0-2-128 0,-1 5 0 16,-2 0 0-16,-2 4 128 0,1 0-128 0,-2 2 0 0,-1 2 144 16,-1 0-16-16,-1 2 0 0,-5 9 0 15,6-12 0-15,-1 4 0 0,-5 8 0 0,0 0 0 0,4-9-128 0,-4 9 160 16,0 0-160-16,5-9 160 0,0 1-160 0,-5 8 0 15,4-7 0-15,-4 7 0 0,7-8 0 0,-7 8 0 16,0 0 0-16,5-7 0 0,-5 7 0 0,0 0 0 16,0 0 0-16,0 0 128 0,0 0-128 0,0 0 0 15,0 0 0-15,0 0 0 0,0 0 0 0,0 0 0 16,-7 9 0-16,1 2 0 0,-2 0 0 0,1 1 0 16,1 1 0-16,-1 2 0 0,1-1-128 0,-1 2 128 15,-1-1 0-15,2 1 0 0,1-2 0 0,0 2 0 16,-1-1 0-16,2 1 0 0,0 0 0 0,2 1 0 0,1-4 0 15,-1 1 0-15,0-1 0 0,-1 3 0 0,0-2 0 16,1 0 0-16,-1-1 0 0,1-1 0 0,2-12 0 0,-2 13 0 16,1-2 0-16,1-11 0 0,0 0 0 0,0 0 0 15,4 11 0-15,-4-11 0 0,8 8 0 0,-8-8 0 16,0 0 0-16,10 3 0 0,-10-3 0 0,13 0 0 16,-2-3 0-16,-2 1 0 0,-9 2 0 0,9-6 0 15,-1-1 0-15,0 0 0 0,-1-1 0 0,1 2 0 16,-1-1 0-16,1-1 0 0,-1-1 0 0,1 1 0 15,-1-2 0-15,0 1 0 0,1 1 0 0,0-1 0 16,-1-3 0-16,-1 0 0 0,1 1 0 0,-1-1 0 16,2 0 0-16,-1 2 0 0,-2 1 0 0,0 1 0 15,2 0 0-15,-2 2 0 0,-1-4 0 0,0 3 128 16,-4 7-128-16,7-10 0 0,0 3 0 0,-7 7 0 0,0 0 0 16,0 0 0-16,6-8 0 0,-6 8 0 0,0 0 0 0,8-7 0 15,-8 7 0-15,0 0 0 0,0 0-128 0,0 0 128 16,0 0 0-16,0 0 0 0,0 0 0 0,7 7 0 15,-3 3-144-15,-2 2 144 0,-2 0 0 0,0-1 0 16,-4 1 0-16,2 1 0 0,-2 0 0 0,0 2 0 16,0-1 0-16,1 0 0 0,1-1 0 0,-1 2 0 15,2-1 0-15,0-1 0 0,-2-1 0 0,3 0 0 16,1-2 0-16,-1-10 0 0,2 12 0 0,-2-12 0 16,3 13 0-16,1-3 0 0,-4-10-384 0,0 0 48 15,0 0 0-15,0 0 0 16,0 0-784-16,0 0-160 0,12 3-16 0,-1-3-16 15,-2-3-928-15,-1-1-176 0,-1-1-32 0,2-1-16 16,1-4-432-16,0 1-96 0</inkml:trace>
  <inkml:trace contextRef="#ctx0" brushRef="#br0" timeOffset="40734.132">8672 11561 23951 0,'0'0'2128'0,"0"0"-1696"0,-2-10-432 0,2 10 0 15,0-9 1776-15,0 9 272 0,0 0 48 0,0 0 16 0,0 0-1952 0,0 0-384 16,0 0-80-16,0 0-16 0,-7-7 320 0,7 7-192 15,0 0 192-15,-8 7-160 0,-1-5-16 0,1 3 0 16,8-5 0-16,-10 8 0 0,-2 1 176 0,1 0 0 16,-1-1 0-16,1 3 0 0,0 2 304 0,0-2 80 15,-1-1 32-15,2 0 0 0,0 0 224 0,0 2 64 16,1-1 0-16,0 0 0 0,0 1-320 0,0 1-48 16,1 0-16-16,2 2 0 0,0-1-320 0,3 0 128 15,-1 1-128-15,1-1 0 0,0-1 0 0,3 1 0 16,0 1 0-16,3-2 0 0,-2 0 0 0,3 0-192 15,0-2 192-15,0 1-192 0,-1 1-160 0,1-2-32 16,-4-11-16-16,6 9 0 16,1-1-128-16,0-3-32 0,-7-5 0 0,0 0 0 15,11 2-208-15,-2-2-32 0,-9 0-16 0,13-2 0 16,-3-2-1744-16,1-1-368 0</inkml:trace>
  <inkml:trace contextRef="#ctx0" brushRef="#br0" timeOffset="41234.657">8768 11725 21183 0,'-12'7'1888'0,"12"-7"-1504"0,-8 8-384 0,0 1 0 0,-1 1 2736 16,1 1 464-16,2-1 112 0,0 1 16 0,3-1-2736 15,0 0-592-15,2 1 0 0,-1-2 0 0,2-9-160 0,-2 12 160 16,-1-2-208-16,3-10 80 0,0 11 128 0,0-11-192 16,0 0 192-16,0 9-192 0,0-9 192 0,0 0 0 15,0 0 0-15,0 0 128 0,0 0 128 0,0 0 16 16,0 0 16-16,0 0 0 0,0 0 32 0,0 0 0 16,0 0 0-16,0 0 0 0,0 0-144 0,-5-8-32 15,5 8 0-15,-1-11 0 0,1 1-144 0,2 0 0 16,1-1 0-16,2 1 0 0,0-1-160 0,2 1-64 15,-2 1-16-15,0 0 0 0,0 1 48 0,-5 8 0 16,6-7 0-16,-6 7 0 0,7-5 192 0,-7 5 0 0,8-4 0 16,-8 4 0-16,9-5 0 0,2 2 0 0,-1 1 0 15,-10 2 0-15,11-4 0 0,-1 1 0 0,-10 3 0 0,13-1 0 16,-1 1 0-16,0 0 0 0,-12 0 0 0,13 3 0 16,0-1 0-16,-13-2 0 0,6 8 0 0,1 0 0 15,1 0 240-15,-3 3-16 0,-4 2 0 0,-1 2 0 16,0-2-96-16,0 0-128 0,0 0 176 0,-1 1-176 15,1-1 0-15,-3 2 0 0,-1-4 0 0,2 0 0 16,2-2-176-16,0-9 176 0,0 9-192 0,2 0 192 31,-2-9-512-31,0 0 16 0,0 0 0 0,8 5 0 0,2-2-1680 16,1-3-352-16,-1-4-64 0</inkml:trace>
  <inkml:trace contextRef="#ctx0" brushRef="#br0" timeOffset="41653.617">8942 11638 15663 0,'0'0'1392'0,"0"0"-1120"15,0 0-272-15,3-6 0 0,-1-2 3136 0,1 1 560 16,1 1 112-16,1-1 32 0,0 1-2912 0,-5 6-576 16,0 0-112-16,11-7-32 0,-2 2 48 0,-9 5 0 15,0 0 0-15,0 0 0 0,0 0-96 0,0 0-16 0,10-3 0 16,-10 3 0-16,0 0 160 0,0 0 16 0,12 7 16 0,-3 1 0 16,-9-8-48-16,11 11-16 0,-1 0 0 0,0-1 0 15,0 1 0-15,0-1 0 0,-1-1 0 0,3 3 0 16,-2 0 176-16,2 1 16 0,0-2 16 0,0 2 0 15,-2 2-176-15,0 0-48 0,-2 0 0 16,0-1 0-16,0 0-128 0,-2 2-128 0,0 0 144 0,-2 1-144 16,-2-2 0-16,-2 1 128 0,-2 0-128 0,-1-2 0 15,0-1 0-15,-1 0 0 0,-1 0 0 0,-1-1 0 16,-1-3 0-16,1-1 0 0,-1 0 0 0,1-2 0 16,-1 1-176-16,-1 2-80 0,-1-1 0 0,0-2-16 15,0 1-2768-15,0-2-544 16,-7 0-128-16,3-4 0 0</inkml:trace>
  <inkml:trace contextRef="#ctx0" brushRef="#br0" timeOffset="44663.738">6949 10364 18431 0,'0'0'1632'0,"-7"-4"-1312"0,1-2-320 0,1-1 0 16,5 7 2176-16,-6-6 384 0,1-1 64 0,5 7 0 0,0 0-1856 15,-2-9-368-15,-2 0-80 0,4 9 0 0,-7-8 64 0,1 3 32 16,-2 1 0-16,1 2 0 0,7 2-256 0,-9-2-160 16,0 2 192-16,0 2-192 0,-2 0 464 0,1 1-16 15,-2 1 0-15,1 1 0 0,-1 0 192 0,0 0 48 16,0 0 0-16,1 3 0 0,-2 0 32 0,0 3 16 15,-2-1 0-15,2 2 0 0,1 1-96 0,1 1-32 16,-2 3 0-16,1 1 0 0,0 2-112 0,-1 2-32 16,-4 3 0-16,2 2 0 0,-1 1-192 0,0 3-32 15,-1 3-16-15,2 1 0 0,2 1-224 0,0 1 0 16,0 1 128-16,-2 0-128 0,1-1 0 0,0 1 144 16,-1 1-144-16,1 4 128 0,-2 3 16 0,1 1 0 15,0 1 0-15,1 0 0 0,0-1-16 0,0-2-128 16,3-2 192-16,0-3-64 0,4-2 96 0,0-2 16 0,3 0 0 0,1 0 0 15,2 2 80-15,1 1 0 0,1 0 16 16,5 0 0-16,2 0-96 0,2 2-32 0,0 0 0 0,2 1 0 16,0 0-208-16,1 1 176 0,1 1-176 0,2 4 160 15,0 1-160-15,0 2 0 0,3 2 0 16,-1-2 0-16,0-2 0 0,2-2 0 0,1-2 0 0,-1 0 0 16,3 0-144-16,0-1-64 0,1-4-16 0,-1-2 0 31,-1-3-1440-31,2-2-272 0,0-6-64 0,4-4-16368 0</inkml:trace>
  <inkml:trace contextRef="#ctx0" brushRef="#br0" timeOffset="49554.939">17289 10561 15663 0,'0'0'688'0,"0"0"144"0,-8-4-656 0,8 4-176 0,-8-5 0 0,8 5 0 16,0 0 784-16,0 0 128 0,-9-6 32 0,9 6 0 15,-7-7-16-15,7 7 0 0,-5-7 0 0,5 7 0 16,0 0 32-16,0 0 16 0,-8-6 0 0,8 6 0 16,0 0-80-16,0 0-32 0,0 0 0 0,-5-7 0 15,5 7-32-15,0 0 0 0,0 0 0 0,0 0 0 16,0 0-192-16,0 0-64 0,0 0 0 0,0 0 0 15,0 0-112-15,0 0-16 0,10-1-16 0,1 0 0 0,1 2 48 16,-2-1 16-16,1 0 0 0,0 1 0 0,1 2-48 0,0 1 0 16,-1 1 0-16,4 2 0 0,0 1-192 15,1 2-64-15,0 2 0 0,-1 2 0 0,-2 3-192 0,3 4 144 16,1 4-144-16,3 3 128 0,-1 4-128 0,3 1 0 16,4 4 0-16,-2 2 0 0,-1 3 128 0,1 1 0 15,-2 0 0-15,0 4 0 0,-1 2 176 0,1 2 16 16,-2 0 16-16,-2 0 0 0,0 1-16 0,0-1 0 15,1-2 0-15,-2 1 0 0,0 2-128 0,-3 2-16 16,-2 3-16-16,-2 3 0 0,0-3 0 0,-4-1 0 16,-6-4 0-16,-2-1 0 0,-2-5 160 0,-1 0 16 15,-5-2 16-15,-2 2 0 0,-1-3-32 0,0 0-16 16,-3 1 0-16,-1-1 0 0,0-1-176 0,1-5-128 16,0-3 144-16,-1-2-144 0,0-2 0 0,0-4 0 0,1-4 0 15,1-1 0 1,-2-4-240-16,1 0-144 0,2-2-16 0,1 1-16 15,-2-2-1952-15,0 1-400 0,-5 0-80 0,3-3-14336 0</inkml:trace>
  <inkml:trace contextRef="#ctx0" brushRef="#br0" timeOffset="65665.311">18450 10911 8287 0,'0'0'736'0,"0"0"-592"16,11-3-144-16,-11 3 0 0,10-5 3984 0,1 1 768 15,0 1 160-15,2 1 16 0,0-1-3744 0,2 0-752 16,-2-1-160-16,0 2-16 0,-2-1 112 0,0-2 16 15,1 0 16-15,-2 2 0 0,-10 3 96 0,10-2 16 16,-10 2 0-16,11-6 0 0,-1 3-128 0,-10 3-32 16,0 0 0-16,0 0 0 0,0 0 128 0,0 0 32 15,0 0 0-15,-5-4 0 0,-1 1-80 0,6 3-16 16,-8-3 0-16,8 3 0 0,-11-2 48 0,2 0 16 16,-1 0 0-16,1-1 0 0,1 1 64 0,0-2 16 0,-1 0 0 15,0 0 0-15,0 1-144 0,-3 1-32 0,-2-2 0 0,1 1 0 16,-2 2-112-16,0 1-16 0,-4 2-16 0,1 1 0 15,-2 1-48-15,-2 1-16 0,-1 3 0 0,-2 1 0 16,0 0 16-16,-1 2 0 0,0 0 0 0,1 2 0 16,1 2 16-16,0-1 16 0,1 1 0 0,-1 1 0 15,2 1-96-15,3 2 0 0,2 0-128 0,2 1 192 16,3-1-192-16,3 1 144 0,5-2-144 0,4 2 128 16,3-2-128-16,4 3-144 0,2 1 144 0,1-1-208 15,1-4 208-15,0-2 0 0,2 1 0 0,3-2 0 16,1-1 0-16,1-2 0 0,-1-5 0 0,1 0 0 15,1-2 0-15,-2-2 208 0,-2-2-64 0,1 0-16 0,0 0 0 16,-2-1 0-16,0 0 0 0,2-3 0 0,-1-3 224 0,2-1 32 16,0-1 16-16,2-3 0 0,1-1 64 0,1-4 16 15,0-3 0-15,3-3 0 0,0 0-80 16,3-2-16-16,1-2 0 0,2-2 0 0,-2-2-224 0,-2 0-160 16,-3-1 192-16,-1 1-192 0,-1 0 128 0,-3-1-128 15,-3 1 0-15,-4 0 0 0,-1-1 0 0,-5 1 160 16,-1-1-160-16,-4 0 128 0,-4 1-128 0,-3 0 128 15,-2 2-128-15,-5 2 128 0,-3-1-128 0,-1 4 0 16,-2 1 0-16,-2 4 128 0,-2-1-128 0,1 3 0 16,-2 2 0-16,2 0 0 0,3 2 128 0,1 3-128 15,-1 1 0-15,3 2 128 0,4 1-128 0,1 2 0 16,2 0-192-16,10 4 192 16,-9-4-448-16,9 4 16 0,-9-1 16 0,9 1 0 15,0 0-304-15,0 0-64 0,0 0-16 0,0 0 0 16,-9 5-1104-16,9-5-208 0,0 0-64 0,0 0-9920 0,-3 12-1984 0</inkml:trace>
  <inkml:trace contextRef="#ctx0" brushRef="#br0" timeOffset="70197.112">13358 4604 19343 0,'-7'-3'1728'0,"1"0"-1392"15,-1 0-336-15,7 3 0 0,0 0 2448 0,0 0 432 16,0 0 64-16,0 0 32 0,19-10-1616 16,-8 7-976-16,4 2 0 0,-1 0-384 0,7 2 0 15,4 0 0-15,5 1 0 0,5-2 0 0,5-2 0 16,3 1 0-16,11 1 0 0,7 1 0 0,2-1 0 15,-1-1 0-15,3 1-128 16,3 0-1648-16,3 0-320 0,0 1-64 0,6 2-16 0</inkml:trace>
  <inkml:trace contextRef="#ctx0" brushRef="#br0" timeOffset="71837.17">19230 10967 5519 0,'0'0'496'0,"0"0"-496"0,0 0 0 0,4-6 0 16,-4 6 2288-16,0-5 352 0,1 0 80 0,-1 5 16 16,3-7-1840-16,-3 0-352 0,-2 0-80 0,2 1-16 15,2-1 368-15,-2 7 64 0,-2-8 16 0,1 0 0 16,0-1 176-16,-1 1 32 0,1 1 16 0,1 0 0 15,0 7-96-15,0-10-32 0,-1-1 0 0,0 1 0 0,-3 1-96 16,1 0 0-16,2-2-16 0,-2 3 0 0,-1 2-128 0,0-1-32 16,0-2 0-16,-2 3 0 0,-2 0-144 0,0 4-16 15,-1-1-16-15,0 3 0 0,-1 3-288 0,-2 1-64 16,-3 1-16-16,1 3 0 0,0 1-176 0,-3 1 0 16,-1 2 0-16,1 1 0 0,-2 0 0 0,1 0 0 15,0 2 0-15,1-1 0 0,0 0 192 0,3 2-32 16,1 0-16-16,1-1 0 0,-1 2-16 0,1 1 0 15,0 1 0-15,3-1 0 0,1-1-128 0,3 2 0 16,0 0 144-16,1-1-144 0,0-2 0 0,2-2 0 16,2 0 0-16,1-2 128 0,-1-12-128 0,0 0 0 15,6 10 0-15,-6-10 0 0,11 4 128 0,1-1-128 16,1-3 160-16,1-1-160 0,0-2 144 0,2-1-144 0,1-2 128 16,1 0-128-16,0 0 0 0,2-1 0 15,-1-1 128-15,1 1-128 0,-2 0 0 0,2-1 0 16,-1 0 0-16,1-1 0 0,-1 0 0 0,1-1 0 0,-2-2 0 0,1 2 0 15,-4 1 0-15,1-2 128 0,-4-1-128 0,-1 1 0 16,-2 0 128-16,-1 2-128 0,-3-1 128 0,1 0-128 16,-2-1 208-16,-2 0-32 0,1 2-16 0,-2 0 0 15,0 0 32-15,-1 0 16 0,-1 0 0 0,1 1 0 16,0 8 16-16,0-9 0 0,0 9 0 0,-3-9 0 16,1 1-96-16,2 8 0 0,0 0-128 0,0 0 192 15,0 0-192-15,0 0 0 0,-8-7 0 0,8 7 0 16,-9 0 0-16,9 0 0 0,-9 3 0 0,9-3 0 15,-9 4 0-15,9-4 0 0,-9 6 0 0,9-6 0 16,0 0 0-16,-6 9 0 0,6-9 0 0,-2 11 0 0,2-11 0 16,0 10 0-16,0-10 0 0,2 12-160 0,-2-12 160 15,6 13 0-15,-3-1-144 0,1 0 144 0,0-2 0 16,0 2 0-16,0-1 0 0,1 1 0 0,-2 0 0 0,1 0 0 16,0-1 0-16,1 2 0 0,0 2 0 0,0 2 0 15,-1 1 0-15,2-1 0 0,0-4 0 0,-1 1 0 16,0 1 0-16,1-1 0 0,-2 0 0 0,0-1 0 15,-1-1 0-15,0 0 0 0,0-2 0 0,-1 2 0 16,-2 0 0-16,0-1 0 0,-1 0 0 0,0-1 0 16,-2 2 0-16,-2 1 0 0,-2-1 0 0,-2 1 0 15,-1-1 0-15,-1 1 0 0,-2 0 0 0,-1 0 0 16,-3 0 0-16,-1 1 0 0,-2-1 0 0,-1 0 0 16,0-1 0-16,-2 1 0 0,-3-3 0 0,1 1 0 0,0-1 0 15,5-1 0-15,1-1 0 0,1-1 0 0,2-2 0 16,2 0 0-1,2 0-304-15,2-2-80 0,10-3-32 0,-11-1 0 16,1-3-2336-16,2-2-480 0,0 0-96 0</inkml:trace>
  <inkml:trace contextRef="#ctx0" brushRef="#br0" timeOffset="73407.936">18719 12467 8287 0,'0'0'368'0,"0"0"80"0,0 0-448 0,0 0 0 0,0 0 0 0,6-8 0 0,-6 8 3648 0,0 0 656 0,0 0 128 0,4-9 32 16,-4 9-3600-16,4-9-720 0,-4 1-144 0,0 8 0 15,-1-9 512-15,1 9 112 0,-5-10 16 0,-2 3 16 16,-1-1 624-16,2 2 112 0,-1-1 16 0,-1 2 16 16,1 0-336-16,-3 0-64 0,0 0 0 0,0-1-16 15,-2 1-304-15,0-1-64 0,-2 0-16 0,-3 1 0 16,-3 3-112-16,1-1 0 0,-1 2-16 0,-1 1 0 15,-2 1-96-15,-1 3-16 0,0 0 0 0,-1 2 0 16,0 3-256-16,0 1-128 0,2 0 128 0,1 2-128 16,1 2 0-16,0 2 0 0,1 1 0 0,1 2 0 15,-1-1 0-15,2 2 0 0,1 0 0 0,0 0 0 16,1 1-128-16,3 3 128 0,0 0 0 0,3 1 0 16,1-1 0-16,0-1 0 0,0-1-144 0,3 2 144 0,2-3 0 0,3 0 0 15,1-2 0-15,3 1 0 0,1-6 0 0,2 2 0 16,3-2 0-16,3-2 0 0,2-4 0 0,1-2-128 15,-1 2 128-15,3-3 0 0,3-2 0 0,0-2 0 16,1-1 0-16,1-1 0 0,1-2 0 0,-1-2 0 16,0-2 0-16,0 0 0 0,0-1 192 0,0-1 0 15,3-2 0-15,-3-1 0 0,-1-2 192 16,-1-2 16-16,-5 1 16 0,1-2 0 0,2-1 96 0,-2-1 32 16,-2 0 0-16,-1-2 0 0,-2-4-32 0,-1 2-16 15,-1-3 0-15,-2-2 0 0,-2-2-160 0,0 0-16 16,-2 0-16-16,-2-1 0 0,-2-3-80 0,1 1-16 0,0 0 0 15,0-3 0-15,0 3-16 0,-1-3-16 0,-1 0 0 16,1-1 0-16,0 3 64 0,-1 3 16 0,1 0 0 16,-2 1 0-16,1 1-16 0,-2 2 0 0,0 2 0 0,0 3 0 15,0 1-240-15,0 3 144 0,0 1-144 0,0 1 128 16,-1 2-128-16,-1 2 0 0,-1 3 0 0,2 1-176 31,0 2-208-31,0 0-64 0,5 6 0 0,-10 0 0 16,0 3-1792-16,1 2-384 0,1 3-64 0,-1 4-16464 0</inkml:trace>
  <inkml:trace contextRef="#ctx0" brushRef="#br0" timeOffset="84540.695">1636 4897 9215 0,'0'0'816'0,"0"0"-656"0,-5-12-160 0,0 0 0 0,-2 2 3568 0,2 2 672 15,1 1 144-15,-1 1 32 0,-3 1-2944 0,2 1-576 16,-1 0-112-16,-1 1-16 0,-1 2-112 0,0 1-16 16,-1 0 0-16,-1 0 0 0,1 0-416 0,-2 1-96 15,-1 0 0-15,2 1-128 0,11-2 208 0,-10 0-64 16,-2-2-16-16,4-1 0 0,8 3 400 0,-7-3 80 16,-2-1 16-16,9 4 0 0,-7-5 32 0,0 0 16 15,0-1 0-15,0 1 0 0,2-1-16 0,5 6 0 16,-1-8 0-16,1 8 0 0,0 0-320 0,2-8-64 15,3 0-16-15,-5 8 0 0,0 0-96 0,12-2-32 0,1-1 0 16,2 3 0-16,0-1 0 0,5 3-128 0,2 1 192 0,3-2-64 16,1-2-128-16,1 0 0 0,1-1 144 0,4 0-144 15,3-2 0-15,-1 0 0 0,-1-1 0 0,1 1 0 16,1 1 0-16,0 0 0 0,-2-3 0 0,-5-2 128 16,-2-1-128-16,-1 4 0 0,-3 2 0 0,-3 1 0 15,-6-4-384 1,-2 4-80-16,0-1-32 0,-11 3 0 0,0 0-2896 15,0 0-576-15</inkml:trace>
  <inkml:trace contextRef="#ctx0" brushRef="#br0" timeOffset="85200.567">3598 4783 16575 0,'-22'-6'736'0,"8"0"160"0,-2 0-720 0,-1 2-176 0,-1 3 0 0,2 1 0 0,2 0 2624 0,1 0 480 15,0 0 96-15,2 0 32 0,2-2-2016 0,9 2-416 16,0 0-80-16,0 0-16 0,0 0-176 0,0 0-32 16,0 0-16-16,0 0 0 0,8-4-304 0,1 0-176 15,-9 4 192-15,13-2-192 0,2 1 384 0,-1 1-48 16,-1 1 0-16,3 0 0 0,2 3 160 0,1 1 16 16,0 1 16-16,0 0 0 0,2 1-272 0,0-1-64 15,1 3-16-15,0-4 0 0,0-1-48 0,3 0-128 16,1-1 192-16,-1-2-64 0,-3-1-128 0,3 0 128 15,2 0-128-15,1 0 128 0,-3 0-128 0,1 0-144 16,2-1 144-16,1 1-16528 0</inkml:trace>
  <inkml:trace contextRef="#ctx0" brushRef="#br0" timeOffset="88233.121">21215 10911 12383 0,'0'0'544'0,"0"0"112"0,0 0-528 0,0 0-128 0,10-7 0 0,-10 7 0 0,0 0 1424 0,7-6 256 16,-7 6 48-16,0 0 16 0,0 0-528 0,0 0-128 15,0 0 0-15,0 0-16 0,0 0-256 0,0 0-48 16,0 0-16-16,0 0 0 0,0 0-128 0,0 0-32 16,0 0 0-16,0 0 0 0,0 0 240 0,0 0 64 15,-6-6 0-15,6 6 0 0,0 0-112 0,0 0-16 16,0 0 0-16,0 0 0 0,-5-9 96 0,5 9 16 15,-7-8 0-15,7 8 0 0,0 0-112 0,-6-10 0 16,-5 1-16-16,3 1 0 0,3 0-240 0,-1 2-64 16,-4-1 0-16,1 2 0 0,0 0-112 0,-1 1-16 15,-3 0-16-15,0 1 0 0,-2 1-48 0,1 0-16 16,0 2 0-16,-1 2 0 0,1 0-112 0,0 2 0 16,-1 3-128-16,0 1 192 0,-2 1-192 0,1 2 0 0,2 2 0 15,-2 3 0-15,0 1 0 0,1 1 0 0,-2 2 0 0,1 1 0 16,2 1 0-16,0 0-128 15,-2-1 128-15,2 1 0 0,2 0 0 0,1-1 0 0,1 0-128 0,2-2 128 16,2 0 0-16,3-1 0 0,3-1 0 0,3-3 144 16,-1-2-144-16,3-2 0 0,3 2 0 0,3-1-176 15,2-1 176-15,1-1 0 0,0-2 0 0,2-1 128 16,1-1-128-16,0-1 128 0,0-2-128 0,0-1 128 16,0-1-128-16,0-1 0 0,1-3 0 0,-2 0 0 15,-2-1 0-15,0-1 176 0,-1-1-176 0,0-1 192 16,-1-1 64-16,-3-2 32 0,-1-2 0 0,-1 0 0 15,-1-1 192-15,1-3 32 0,-3 0 16 0,-1-3 0 16,1-2-48-16,0 0-16 0,0 0 0 0,-1-3 0 0,-1-4-160 0,1 1-48 16,1-1 0-16,0-2 0 0,-3-1-64 0,3 0 0 15,1-1-16-15,0 1 0 0,-1-4-176 0,2 3 0 16,-1-3 0-16,0 2 128 0,-2 2-128 0,-2 1 0 16,-1 1 0-16,0 2 0 0,0 2 0 0,-1 1 0 15,-2 3 128-15,-1 3-128 0,-1-1 0 0,0 6 0 16,-1 1 0-16,1 1 0 0,0 0 0 0,0 3 0 15,1 1-128-15,0 0 128 0,-3-1-240 0,2 1 32 16,-1 1 0-16,1 0 0 16,-1 1-1024-16,6 6-208 0,-4-9-32 0,1 3-16 15,3 6-976-15,0 0-192 0,0 0-32 0,0 0-14016 0</inkml:trace>
  <inkml:trace contextRef="#ctx0" brushRef="#br0" timeOffset="89173.66">22032 10452 10127 0,'0'0'896'0,"0"0"-704"0,0 0-192 0,0 0 0 16,-3-8 2848-16,3 8 544 0,0 0 96 0,5-9 32 0,-5 9-2624 15,8-8-512-15,-2 0-96 0,-6 8-32 0,8-8-16 0,-1 2-16 16,-7 6 0-16,8-9 0 0,-2 1 352 0,-6 8 80 16,4-11 16-16,0 4 0 0,-4 7 480 0,3-10 112 15,-3 1 16-15,0 0 0 0,0 0-224 0,-2 0-32 16,-2-2-16-16,-1 2 0 0,-3 0-304 0,1 0-64 15,0 0-16-15,-2 0 0 0,-2 2-144 0,1 1-32 16,-2-1 0-16,-1 2 0 0,0 1-240 0,1 0-48 16,2 2-16-16,1 0 0 0,-2 1-144 0,2 0 0 15,0 1 0-15,9 0 128 0,-10 2-128 0,1 2 0 16,-2 1 0-16,3 2 0 0,2-1 0 0,-2 4 0 16,-2 1-144-16,-1 4 144 0,1 3 0 0,-1 1-160 0,-3 0 160 15,-2 2-128-15,1-1 128 0,3 4 0 16,3 2 0-16,-3 0 0 0,-5 1 0 0,2 3 0 0,2 3 0 15,-2 2 128-15,0 2 32 0,3 1 16 16,1-1 0-16,2 1 0 0,1 1 16 0,4-1 16 0,3-3 0 0,2 2 0 16,-2-3-16-16,2-2-16 0,2-2 0 0,2-1 0 15,2 0-176-15,-1-3 0 0,0-2 0 0,-1-1 0 16,0-3 0-16,2-1 128 0,-1-4-128 0,-2 0 0 16,-1-4 0-16,-1 0-224 0,3-2 32 0,-5-9 0 31,0 0-608-31,0 0-112 0,6 8-32 0,-6-8 0 0,0 0-1552 0,0 0-320 15,0 0-64-15,0 0-6496 0,-10 0-1296 0</inkml:trace>
  <inkml:trace contextRef="#ctx0" brushRef="#br0" timeOffset="89464.455">21431 10896 1839 0,'0'0'160'0,"0"0"-160"15,-8-2 0-15,8 2 0 0,0 0 7120 0,0 0 1392 16,0 0 288-16,0 0 48 0,0 0-6352 0,0 0-1280 16,0 0-256-16,0 0-64 0,13 0-416 0,1 0-96 15,2 1 0-15,2-1-16 0,0 0 144 0,4 0 48 16,7 0 0-16,1-3 0 0,1-2-16 0,5-1 0 16,3-1 0-16,1-1 0 0,-1-1-336 0,2 1-64 15,0 0-16-15,-2 1 0 0,-3 0-128 0,-4 2 0 16,-3 0 0-16,-2-1 0 0,-1 1 0 0,-2 1-272 15,-5 0 64-15,1 1 16 16,1-3-448-16,-3 4-64 0,-5-1-32 0,0 2 0 16,0-2-2368-16,-13 3-480 0,0 0-80 0</inkml:trace>
  <inkml:trace contextRef="#ctx0" brushRef="#br0" timeOffset="89984.179">20626 11624 35647 0,'-29'-6'1584'0,"12"5"320"0,1 2-1520 0,0 1-384 0,0-2 0 0,3 1 0 0,3-1 192 0,2 1-48 15,8-1 0-15,0 0 0 0,0 0-144 0,0 0-144 16,0 0 144-16,0 0-208 0,0 0 208 0,0 0 0 15,6-7 0-15,4 3-144 0,0 1 512 0,4 2 96 0,5-2 32 0,0 3 0 16,2 1 592-16,5 2 112 0,3 0 16 0,5 1 16 16,5-2-400-16,3-1-64 0,2 1-32 15,1-1 0-15,2 2-160 0,4-5-48 0,3-2 0 0,3 1 0 16,7 0-144-16,0 0-16 0,1-2-16 0,-1 0 0 16,0 0-64-16,-2-2-16 0,1 1 0 0,1-1 0 15,2-1-272-15,3 1 0 0,-2-3 128 0,-3 1-128 16,-3 0 128-16,-4 0-128 0,-3 1 192 0,-2-1-192 15,-1 1 0-15,0 2 0 0,1-1 0 0,-4 2 0 16,-4-2-224-16,-3 1 48 0,-5 1 16 0,-2 0 0 16,-1-2-1200-1,-6 3-240-15,-5 0-64 0,-2 0 0 0,-1-1-1280 0,-5 1-256 0,-14 4-48 16,7-4-16-16</inkml:trace>
  <inkml:trace contextRef="#ctx0" brushRef="#br0" timeOffset="90857.773">21325 12594 11055 0,'0'0'976'0,"0"0"-784"0,0 0-192 0,0 0 0 0,-9-7 2800 0,4 1 512 16,5 6 96-16,-4-10 32 0,4 10-2800 0,-3-10-640 16,2 2 0-16,-2-1 0 0,2-1 608 0,-2 1 160 15,-2-1 16-15,0 1 16 0,0-1 672 0,-1-1 128 16,0 2 16-16,-1-1 16 0,0-3-128 0,-1 0-32 16,-1 0 0-16,1 0 0 0,1-2-400 0,-1 0-96 15,-1-3-16-15,-1-1 0 0,-5 2-320 0,4 0-64 16,0 2 0-16,-2 0-16 0,-2 2-112 0,-1 2-32 15,0 1 0-15,1 5 0 0,-2 0-176 0,-1 4-48 16,-1 3 0-16,1 5 0 0,0 1-192 0,0 2 0 16,-3 3 0-16,1 4 0 0,1 1 0 0,-1 1-128 0,-1-1 128 15,2 4-160-15,0 0 160 0,4 2 0 0,0 0 0 0,4 3-128 16,0 0 128-16,2 2 0 0,1 2 0 0,3 0-128 16,4-2 128-16,3-3 0 0,5-4 0 0,2 0 0 15,-1 2 0-15,4-3-128 0,2-4 128 0,1-3 0 16,2 0 0-16,2-2-128 0,0-3 128 0,2-2 0 15,0-4 0-15,0-1 0 0,0-5 0 0,0-1 0 16,1 0 0-16,0-3 256 0,-3-4-64 0,2-2-16 16,1-4 224-16,1-1 48 0,-3-4 16 0,1-2 0 15,0-1 48-15,-1-2 16 0,-5-3 0 0,1-3 0 16,0-3-48-16,-3-3-16 0,-4-4 0 0,0-1 0 16,-1-2-224-16,1-1-48 0,-3 0-16 0,-2 0 0 15,-2-1-176-15,-2 4 128 0,0 2-128 0,-3 3 128 0,-2 1-128 0,-3 5 160 16,-2 3-160-16,-2 4 160 0,-2 1-160 0,-1 3 128 15,0 4-128-15,3 1 128 0,3 3-128 0,-3-1 0 16,-4 4-192-16,5 3 192 16,4 1-576-16,1 5 0 0,-4 0 0 0,10 2 0 15,0 0-1920-15,0 0-368 0,0 13-80 0,3 1-9776 16,2 1-1952-16</inkml:trace>
  <inkml:trace contextRef="#ctx0" brushRef="#br0" timeOffset="91588.39">21840 12401 23951 0,'0'0'1056'0,"0"0"224"0,0 0-1024 0,0 0-256 0,-5-6 0 0,-2 1 0 15,1 0 3920-15,6 5 736 0,0 0 144 0,0 0 16 16,-7-8-3136-16,7 8-624 0,0 0-128 0,0 0-32 16,0 0-496-16,0 0-96 0,0 0-32 0,0 0 0 0,7-5-112 0,-7 5-32 15,0 0 0-15,0 0 0 0,0 0 0 16,0 0-128-16,11 5 192 0,-3 3-64 0,-4 4-128 0,-1 6 0 15,-1 6 0-15,-2 2-176 0,0 1 176 0,0 0 0 16,-1-1-144-16,-2 2 144 0,-1 0 0 0,3-1 0 16,2-7 0-16,2 0 0 0,0-2 0 0,-1-1 0 15,1-2 0-15,2-2 0 0,2-3 0 0,-7-10 240 16,0 0-48-16,10 8 0 0,2-4 224 0,-2-4 32 16,-10 0 16-16,12-5 0 0,0-5 16 0,-1-1 0 15,1-5 0-15,-1-1 0 0,-2-3-48 0,2-2-16 16,1-2 0-16,0 0 0 0,-2 2-176 0,1 0-48 15,-1 1 0-15,1 3 0 0,0 1-192 0,0 5 0 16,-2 3 0-16,0 5 0 0,-9 4 0 0,12 1 0 16,-12-1-144-16,12 8 144 0,-1 1-176 0,0 2 176 0,-3-1-192 15,1 2 192-15,1 1 0 0,-1 0-128 0,-1 0 128 0,-1 1 0 16,-2-1 0-16,3 2 0 0,2-1 0 0,0-2 0 16,-3-2 0-16,1-2 0 0,1-3 0 0,0 0 0 15,-1 2 0-15,-8-7 0 0,12 5 0 0,-2 0 0 16,-10-5 0-16,10 4 0 0,-10-4 0 0,11 3 0 15,-1-3 0-15,-10 0 128 0,11 0-128 0,-1 0 0 16,1-1 192-16,-1-1-64 0,-10 2-128 0,12-1 192 16,-1-2-32-16,0 1-16 0,-2-1 0 0,3 0 0 15,-2 0 80-15,-1-1 16 0,-9 4 0 0,12-9 0 16,-2-3 16-16,1 1 0 0,-2 2 0 0,-1-1 0 16,-2-2 0-16,2-2 16 0,-1-2 0 0,1-1 0 15,-1-2-80-15,1-2 0 0,-1-3-16 0,-1 0 0 0,-1-1-176 16,2 0 0-16,-2-1 0 0,2 1 128 0,-1-1-128 0,1 3-144 15,-3-1 144-15,-2 3-208 16,0 2-688-16,-2 0-144 0,0 2-32 0,-2 3 0 16,1 2-1584-16,0 1-320 0,-3 2-64 0,0-2-17056 15</inkml:trace>
  <inkml:trace contextRef="#ctx0" brushRef="#br0" timeOffset="92269.405">21951 12057 36159 0,'-17'1'1600'0,"5"-1"336"0,-1 0-1552 0,0 0-384 0,1-1 0 0,4-1 0 16,8 2 624-16,0 0 32 0,-10-1 16 0,10 1 0 15,0 0-672-15,0 0 0 0,0 0-176 0,0 0 48 16,0 0 128-16,0 0 0 0,0 0 0 0,0 0 128 0,9-4 224 0,3 3 48 15,1-1 16-15,0 1 0 0,-1 0 400 0,1 1 80 16,0 1 0-16,4 0 16 0,-2 1-80 0,0-1-32 16,2 0 0-16,1 2 0 0,3 0-304 0,0-2-64 15,-1 0-16-15,3 0 0 0,1 1-208 0,1-2-32 16,-1-2-16-16,-1 1 0 0,2 1-32 0,-2-1 0 16,-2-2 0-16,1 1 0 0,4-2 32 0,0 1 0 15,-1-1 0-15,-3 0 0 0,-1 0-160 0,-1 0 0 16,-1-1 0-16,0 1 0 0,-5 0 0 0,-1 1 240 15,-1-1-64-15,-3 1-16 0,-9 3-160 0,0 0 192 16,9-5-192-16,-9 5 192 0,0 0 80 0,0 0 32 16,0 0 0-16,0 0 0 0,0 0 32 0,0 0 16 0,0 0 0 15,0 0 0-15,0 0-128 0,1-8-32 0,-1 8 0 0,0 0 0 16,-1-9-192-16,1 9 176 0,-1-9-176 0,1 9 160 16,0-9-160-16,0 9 0 0,-2-10 0 0,2 10 128 15,-2-7-128-15,2 7 0 0,-4-10 0 0,4 10 0 16,-8-7 144-16,0 0-144 0,-1-1 160 0,-1 2-160 15,-1 1 160-15,-2-1-160 0,-1 2 160 0,-1 1-160 16,1-1 128-16,-3 1-128 0,-2-1 0 0,0 0 144 16,2 0-16-16,1 0 0 0,0 0 0 0,0 2 0 15,-1-2-128-15,4 0 0 0,5 0 0 0,-1 0 0 16,-2 0 0-16,3 0 0 0,8 4 144 0,-5-6-144 16,-2 1 0-16,4-2 0 0,5-1 0 0,4 1-192 15,7-1-2192-15,5-3-448 0</inkml:trace>
  <inkml:trace contextRef="#ctx0" brushRef="#br0" timeOffset="106398.551">13376 9466 4607 0,'0'0'192'0,"0"0"64"0,0 0-256 0,0 0 0 0,0 0 0 0,0 0 0 16,0 0 3232-16,0 0 608 0,0 0 112 0,0 0 16 0,-8 4-2496 15,8-4-496-15,0 0-96 0,0 0-32 0,2 9-352 0,-2-9-80 16,2 12-16-16,-2-12 0 0,11 6-80 0,0-2 0 16,1-2-16-16,1 0 0 0,20 1 576 15,-12-2-416-15,2-1 0 0,3-1 48 0,3-1 0 16,2 1 0-16,4 0 0 15,3-2-144-15,4 2-32 0,3-2 0 0,4 1 0 0,-1-1-80 0,2 1 0 16,0 0-16-16,4 1 0 0,2 1 16 0,4 0 0 16,4-1 0-16,4-2 0 0,1 0-64 0,-2 2-16 15,-1 0 0-15,5 2 0 0,5 0 80 0,1 2 0 16,1-3 16-16,2-1 0 0,-1-3 48 0,-1 1 16 16,1 2 0-16,1 0 0 0,3 1 0 0,0-3 0 15,0-2 0-15,-2 0 0 0,-3-1-144 0,1 4-16 0,0 2-16 0,3-2 0 16,3-2-160-16,-3 1 160 0,-4 0-160 15,1 3 160-15,0 3-160 0,2-2 160 0,-3-1-160 0,-1 1 160 16,-3-1-160-16,-3 3 0 0,-5 3 144 0,2-3-144 16,0-6 0-16,-3 2 0 0,-2 2 0 0,-6 1 0 15,0 0 0-15,-6-2 0 0,-5-1 0 0,-3 1 0 16,-4 3 0-16,-2-2 0 0,-4-1 0 0,-3-1-128 31,-5-2-1472-31,-3 2-272 0,-1 2-64 0</inkml:trace>
  <inkml:trace contextRef="#ctx0" brushRef="#br0" timeOffset="107542.565">12411 10697 1839 0,'0'0'160'0,"0"0"-160"0,0 0 0 0,0 0 0 0,0 0 4224 0,0 0 800 16,0 0 160-16,10-4 48 0,-10 4-3264 0,0 0-656 16,0 0-128-16,0 0-32 0,0 0 256 0,0 0 64 15,0 0 0-15,0 0 0 0,0 0-112 0,0 0-16 16,0 0 0-16,0 0 0 0,0 0-464 0,-7 10-112 15,0 3 0-15,0 0-16 0,0 0-352 0,1 2-64 0,-1 0-16 16,1 2 0-16,-2 2-160 0,1 0-32 0,2 2-128 16,0 0 192-16,1 0-64 0,0 0-128 15,-1-1 176-15,1 3-176 0,-1-1 0 0,1 0 0 0,-1 0 0 16,-1 4 0-16,0 3 0 0,-2-2 0 0,0-1 0 0,0-2 0 16,0-2 0-16,1-1 0 0,-1-2 0 0,1-2 0 15,2-2 0-15,1-4-256 0,0-2 32 0,4-9 0 31,0 0-2464-31,0 0-480 0,0 0-96 0</inkml:trace>
  <inkml:trace contextRef="#ctx0" brushRef="#br0" timeOffset="107939.573">12593 10999 23951 0,'0'0'2128'0,"0"0"-1696"15,0 0-432-15,0 0 0 0,0 0 3200 0,0 0 576 16,0 0 96-16,0 0 32 0,0 0-3024 0,0 0-608 16,13 2-112-16,4-4-32 0,3 0-128 0,1 0 0 0,-1 1 0 0,1 0 0 15,3-1 0-15,0 1 0 0,-3-2 144 0,-2 1-144 16,0-1 0-16,-1 2 0 0,-1 1 0 0,-2-1 0 16,-1 1 0-16,-1 0 0 0,-2 0 0 0,0 1 0 15,-11-1 0-15,11 1 0 0,-11-1-144 0,12 0 144 16,-1 2-320-16,-11-2 16 0,10-4 0 0,-1 0 0 31,-9 4-1424-31,11-3-304 0,-11 3-48 0,9-5-16 0</inkml:trace>
  <inkml:trace contextRef="#ctx0" brushRef="#br0" timeOffset="108703.545">13392 10886 911 0,'0'0'0'0,"0"0"0"15,0 0 0-15,0 0 0 0,0 0 0 0,0 0 0 0,0 0 4880 0,0 0 896 16,0 0 176-16,0 0 48 0,0 0-4224 0,0 0-848 16,8-5-160-16,-8 5-48 0,0 0 16 0,0 0 0 15,0 0 0-15,0 0 0 0,0 0 352 0,0 0 64 16,0 0 0-16,0 0 16 0,0 0 0 0,10 1 0 15,-10-1 0-15,0 0 0 0,0 0-256 0,10 5-48 16,-10-5-16-16,0 0 0 0,11 12-320 0,-2-3-64 16,-1-1-16-16,-2 0 0 0,-6-8-128 0,7 13-48 0,1-2 0 0,-2 1 0 15,3 0-32-15,2 0-16 0,-1-2 0 0,2 2 0 16,0 1 32-16,-2 1 0 0,1-1 0 0,-1-1 0 16,0 0-256-16,1-1 176 0,-2 0-176 0,1 1 160 15,1-1-160-15,-1 1 0 0,-2-3 0 0,0 0 0 16,0 0 0-16,-2 0 0 0,-6-9-160 0,7 11 160 31,1-3-496-31,1-2 0 0,1-2 0 0,-10-4 0 16,0 0-976-16,11 5-208 0,-11-5-48 0,10 4-15104 0</inkml:trace>
  <inkml:trace contextRef="#ctx0" brushRef="#br0" timeOffset="109177.065">13921 10832 4607 0,'0'0'192'0,"0"0"64"0,0 0-256 0,0 0 0 0,0 0 0 0,3-7 0 0,-3 7 5568 0,0 0 1056 0,5-10 224 0,-5 10 32 16,6-9-5712-16,-6 9-1168 0,0 0-176 0,0 0-64 15,0 0 240-15,0 0-176 0,0 0 176 0,0 0-160 16,0 0 160-16,-9 7 256 0,0 1-64 0,-3 2-16 15,1 2 288-15,-2 1 64 0,-2 1 16 0,1 4 0 16,-2-2 32-16,-1 4 0 0,-2 3 0 0,1 2 0 16,1 1 0-16,0 1 0 0,0 3 0 0,2 3 0 15,4 1-208-15,-4 2-48 0,-2 2 0 0,2 0 0 16,-1 0-160-16,-1-1-32 0,-1 0-128 0,1-3 192 16,1-2-192-16,5 0 0 0,0-2 0 0,1-3 0 15,-1-6-496-15,5-1 16 16,2-5 0-16,1-4 0 0,3-11 32 0,0 0 0 0,0 0 0 15,0 0-9536-15,0 0-1920 0</inkml:trace>
  <inkml:trace contextRef="#ctx0" brushRef="#br0" timeOffset="109720.67">14371 10280 23951 0,'0'0'1056'0,"0"0"224"0,0 0-1024 0,-9 5-256 0,9-5 0 0,-9 6 0 16,0 1 832-16,-1-1 128 0,0 0 0 0,1 0 16 15,0-1-784-15,1 2-192 0,-1-1 0 0,1 2 0 0,1 0 192 0,-2 1-16 16,-2-1 0-16,1 0 0 0,4 0 272 0,1 1 64 16,-1 1 16-16,1 1 0 0,-1-2 96 0,1 2 16 15,1 4 0-15,-3 0 0 0,-2 0-176 0,2-1-16 16,1 4-16-16,1 1 0 0,1-1-256 0,0 0-48 16,-3 0-128-16,1-1 192 0,2-2-192 0,3-2 0 15,1 1 0-15,1 0 0 0,2 1 0 0,-1-1 0 16,2-2-128-16,0-1 128 0,1 0 0 0,0-2-128 15,2-1 128-15,-1-2 0 0,1 1-192 0,5-1 64 16,2 0 128-16,0-2-208 16,-2-2-1424-16,1-1-288 0,0-1-48 0,2-1-16 0</inkml:trace>
  <inkml:trace contextRef="#ctx0" brushRef="#br0" timeOffset="110201.78">14446 10521 18431 0,'0'0'1632'0,"0"0"-1312"0,0 0-320 0,0 0 0 15,-1 13 1888-15,0-3 304 0,0 1 64 0,1-11 16 16,-2 13-1824-16,1-2-448 0,1-11 0 0,-3 13 0 15,1-2 0-15,2-11-160 0,-3 12 32 0,1-3 0 0,2-9 128 0,0 0 192 16,-3 10-32-16,3-10-16 0,0 0 384 0,-1 11 80 16,1-11 16-16,0 0 0 0,0 0 160 0,0 0 48 15,0 0 0-15,0 0 0 0,0 0-128 0,0 0 0 16,10-7-16-16,-1-1 0 0,-1-1-352 0,-1 0-64 16,-1-1-16-16,1-1 0 0,-2-1-256 0,0 1 128 15,-1-2-128-15,0 1 0 0,0 1 144 0,0 1-144 16,-2 1 0-16,1 0 144 0,-1 1-144 0,-2 8 0 15,3-8 0-15,-3 8 0 0,0 0 0 0,0 0 128 16,0 0-128-16,0 0 128 0,11-5 32 0,-11 5 0 16,0 0 0-16,11 4 0 0,-11-4-32 0,13 6 0 15,-1 3 0-15,-2 2 0 0,0-5-128 0,0 5 0 16,0 1 144-16,0-1-144 0,-4 1 0 0,2 0 128 0,0-3-128 16,0 1 0-16,-2 2 0 0,-1 0 0 0,-1 0 0 15,-1-2 128-15,-1 0-128 0,-2-10 0 0,3 12 0 0,1-3 0 16,-4-9 0-16,0 0 0 0,6 8-128 0,-6-8 128 31,8 7-720-31,-8-7-64 0,0 0-16 0,0 0 0 16,0 0-2704-16,11-2-528 0</inkml:trace>
  <inkml:trace contextRef="#ctx0" brushRef="#br0" timeOffset="110668.396">14724 10204 19343 0,'0'0'1728'0,"0"0"-1392"16,0 0-336-16,0 0 0 0,0 0 2176 0,0 0 352 16,0 0 80-16,7 10 16 0,1 0-1664 0,5-3-336 15,4 0-64-15,2-1-16 0,2 1-160 0,1-2-48 16,0 0 0-16,2 1 0 0,0-1 96 0,0 0 16 16,-2 1 0-16,-1 2 0 0,0 1-160 0,-2 1-32 0,-3-1 0 0,-2 1 0 15,1 1-128-15,-2 0-128 0,-2 2 192 16,0 3-192-16,-3 1 192 0,-2 0-64 0,-1 0 0 0,1 1-128 15,-2 3 240-15,-2 1-64 16,1 0-16-16,-3 0 0 0,-1 2 32 0,1-2 16 0,0 0 0 0,0 0 0 16,0-1-208-16,0 0 144 0,-2-1-144 0,2-2 128 15,0-2-128-15,-1-1 0 0,0 1 0 0,-2-2 0 16,-1-1 0-16,-1 0 0 0,0-1 0 0,-3 0 0 16,-3-2 0-16,0 1 0 0,-1-1 0 0,-1-2 0 15,0-3-336-15,1 2 48 0,0-1 16 0,1-1 0 16,-4-2-2592-1,1-3-512-15</inkml:trace>
  <inkml:trace contextRef="#ctx0" brushRef="#br0" timeOffset="111432.936">11447 11444 21183 0,'0'0'1888'0,"0"0"-1504"0,0 0-384 0,0 0 0 0,0 0 2768 0,0 0 496 15,0 0 80-15,14 12 32 0,8-2-2800 0,6-4-576 16,3-2 0-16,7 0-192 0,3 0 192 0,5 0 0 16,0-1 0-16,1-1 0 0,2 1 0 0,2 1 0 15,2-2 0-15,3 1 0 0,3 1 432 0,4-3-32 16,1-1 0-16,-2 2 0 0,-1 0 384 0,3-1 80 16,3-1 16-16,4 3 0 0,8 0-16 0,2-3 0 15,-1-2 0-15,3 1 0 0,1 0-256 0,6-1-48 16,4 0-16-16,1-2 0 0,-2 1-160 0,2-2-16 0,1 0-16 0,6 1 0 15,2 1-80-15,-2 2-16 0,-4 0 0 0,-2 2 0 16,1-1-256-16,1-1 160 0,-1-2-160 0,-1-1 128 16,-5 0-128-16,0 0 0 0,-2 1 0 0,-2 0 0 15,0-1 0-15,-6 0 0 0,-9-2 0 0,-2 0 0 16,-3 1 0-16,-3 1 128 0,-4-1-128 0,0 1 0 16,-2 0 0-16,-2 2 0 0,-2-2 0 0,-5 0 0 15,-7 0 0-15,-3 0-224 0,-1 0 80 0,-3 1 16 16,-2 1-1216-1,-4 1-256-15,-3-2-32 0,0 3-10640 0,-2 1-2128 0</inkml:trace>
  <inkml:trace contextRef="#ctx0" brushRef="#br0" timeOffset="114497.021">12424 11770 21183 0,'0'0'1888'0,"-11"-2"-1504"16,-4 0-384-16,1 0 0 0,1 1 1936 0,3 0 320 16,0-2 64-16,10 3 16 0,-6-5-1824 0,6 5-384 15,0 0-128-15,0 0 0 0,0 0 0 0,0 0 0 16,0 0 0-16,5-8 0 0,-5 8 0 0,8-6 0 15,1 2 0-15,-9 4 0 0,0 0 0 0,10 2 0 16,-10-2 0-16,0 0-144 0,10 11 144 0,-6 1 256 16,-2-1-64-16,-2 4-16 0,-2-1 608 0,-4 2 128 0,-2 2 32 15,-2 1 0-15,-2 2 80 0,1 1 0 16,-1 1 16-16,0 1 0 0,-1 2-400 0,0 3-96 0,0 0-16 0,-1 3 0 16,-1 5-272-16,1-2-64 0,0-1-16 0,-1 0 0 15,1 1 32-15,0 0 16 0,-1-1 0 0,4-1 0 16,0 1-96-16,-2-3 0 0,-1-1-128 0,2-3 192 15,3-1-192-15,1 1 0 0,0-4 0 0,3-1 0 16,5-2 0-16,-1-2 0 0,-2-4 0 0,1-2 0 16,2-12-352-16,-2 9-16 0,2-9 0 0,0 0 0 15,0 0-1104-15,0 0-240 0,0 0-32 16,0 0-16-16,0 0-1264 0,0 0-256 16,0 0-48-16</inkml:trace>
  <inkml:trace contextRef="#ctx0" brushRef="#br0" timeOffset="115237.631">12668 12257 9215 0,'0'0'400'0,"0"0"96"0,-8-5-496 0,8 5 0 16,-7-3 0-16,7 3 0 0,0 0 3936 0,0 0 688 16,0 0 144-16,0 0 32 0,0 0-3680 0,0 0-736 15,0 0-128-15,13 0-48 0,-3 0 48 0,2 2 16 16,0-1 0-16,1 2 0 0,1 1 512 0,0-2 112 0,2-2 0 0,0-1 16 16,0 0 64-16,1 1 16 0,2 0 0 15,-2 0 0-15,-2-3-192 0,1 2-32 0,-2-1-16 0,1 1 0 16,-1-2-176-16,0 1-16 0,-1-1-16 0,2 1 0 15,0-1-256-15,0 0-48 0,-4 1-16 0,1-1 0 16,0-1-224-16,2 2 0 0,2-1 0 0,-2 0 0 16,-1 2 0-16,0-3-128 0,-1 0-16 0,1 2 0 31,-1-1-1456-31,1-1-272 0,0 0-64 0,-1 0-8768 0,-2 2-1760 0</inkml:trace>
  <inkml:trace contextRef="#ctx0" brushRef="#br0" timeOffset="116233.365">13426 12658 14111 0,'0'0'624'0,"0"0"128"0,0 0-608 0,0 0-144 0,0 0 0 0,0 0 0 16,-7 9 1104-16,7-9 192 0,-5 7 48 0,1 3 0 0,1-1-288 15,1 0-48-15,-2-1-16 0,1 0 0 16,3-8-80-16,-2 10-16 0,2-10 0 0,-4 10 0 0,0 0-128 0,4-10-16 16,-4 10-16-16,4-10 0 0,0 0 288 0,0 0 64 15,0 0 16-15,0 0 0 0,0 0 144 0,0 0 32 16,0 0 0-16,0 0 0 0,0 0-400 0,9-8-80 16,2-2-16-16,2-2 0 0,-2-1-384 0,4-4-80 15,3-1 0-15,0-1-16 0,2-1-96 0,1-3-16 16,2 0 0-16,2-1 0 0,2 0-48 0,-1-2-16 15,0 0 0-15,0-2 0 0,-1-2 16 0,0 0 0 16,-3 0 0-16,-1-1 0 0,-1 0-16 0,-2 2 0 16,-1 3 0-16,-3 2 0 0,-2 5 0 0,-2 3 0 15,1 3 0-15,-4 4 0 0,-3 1 32 0,-4 8 0 16,4-9 0-16,-4 9 0 0,0 0-160 0,0 0 0 16,0 0 0-16,0 0 0 0,0 0 0 0,0 0 0 0,-2 17 0 15,-2 1 0-15,-1 1 0 0,-3 1 0 0,-3 4-128 16,1 2 128-16,-2 0 0 0,2 0-144 0,-2 2 144 0,2-2 0 15,-1 0 0-15,1-2 0 0,-2-3 0 16,4 0 0-16,2 0 0 0,2-1 0 0,0-6 0 0,2-1 0 16,4-1 0-16,3-3 0 0,-5-9 0 0,7 8 0 15,-7-8 0-15,11 4-128 0,1-4 128 0,0-2 0 16,1-3 0-16,0-2-128 0,1-3 128 0,0 0 0 16,0-2-160-16,-1-2 160 0,0-3-128 0,1-2 128 15,2 1 0-15,-3 0-128 0,-3-3 128 0,2 0 0 16,0 0 0-16,-1 2 0 0,0-2 0 0,-2 4-128 15,-1 1 128-15,-1 2 0 0,0 1 0 0,-1 1 0 0,0 2 0 16,-1 1 0-16,0-1 0 0,-5 10 0 0,4-7 0 16,-4 7 0-16,0 0 0 0,0 0 0 0,0 0 0 15,0 0 0-15,4-7 0 0,-4 7 0 0,0 0 0 0,0 0-160 16,0 0 160-16,5 9 0 0,-5-9-128 0,3 17 128 16,-3 1 0-16,0 1 0 0,0-1 0 0,0 2-128 15,0 2 128-15,0-1 0 0,-2-1 0 0,1 1 0 16,0-1 0-16,2-2 0 0,-1 0 0 0,1-2 0 15,2-3 0-15,0 0 0 0,1-1 0 0,0-3 0 16,-4-9 0-16,9 5 0 0,0-2-320 0,4-3-16 16,4-2 0-16,0-1 0 15,1-4-1472-15,-1-2-304 0,-3-3-48 0,2-1-16 16,1-3-1008-16,-3 2-208 0</inkml:trace>
  <inkml:trace contextRef="#ctx0" brushRef="#br0" timeOffset="116616.65">14557 11714 23039 0,'0'0'2048'0,"0"0"-1648"0,-9-4-400 0,0 1 0 16,9 3 2336-16,-9-2 384 0,9 2 80 0,0 0 16 0,0 0-2224 15,0 0-432-15,-8-4-160 0,8 4 0 0,0 0 0 16,0 0-256-16,0 0 32 0,0 0 0 0,0 0 16 0,-10 4 0 16,1-3 0-16,-1 4 0 0,0 4 208 0,-2 2 256 15,-1-1-48-15,1 3-16 0,1 1 400 0,0 2 80 16,1 1 16-16,-1 1 0 0,1 2-368 0,1-1-64 15,0 0 0-15,2 0-16 0,2 1-240 0,2-1 0 16,1-2 128-16,2-1-128 0,0-2 0 0,2 1 0 16,0-4-192-16,2 0 192 15,-4-11-704-15,10 6-48 0,1-1 0 0,-1-2 0 16,2-2-2000-16,-2-2-384 0,1-2-96 0,-11 3-16 0</inkml:trace>
  <inkml:trace contextRef="#ctx0" brushRef="#br0" timeOffset="117095.828">14637 11854 24703 0,'0'0'1088'0,"0"0"240"0,0 0-1072 0,0 0-256 0,0 0 0 0,0 0 0 16,1 13 368-16,0-2 16 0,1-1 0 0,-2 1 0 15,0-1-384-15,0 1 0 0,-2-2 0 0,1 2 0 16,-3 0 192-16,0-1-48 0,0-1 0 0,-1 1 0 16,0-1 624-16,0-1 112 0,0-2 16 0,5-6 16 0,-7 7 16 0,7-7 0 15,0 0 0-15,0 0 0 0,0 0-32 0,0 0-16 16,0 0 0-16,0 0 0 0,0 0-288 0,7-11-48 16,-1 1-16-16,3-1 0 0,2 0-384 0,-1 0-144 15,-1-1 0-15,2-1 144 0,-1 0-144 0,-2 0 0 16,-3 0-192-16,-1 2 192 0,0-1-192 0,0 3 192 15,-4 9-160-15,5-8 160 0,-5 8 0 0,0 0 0 16,7-7 0-16,-7 7 0 0,0 0 0 0,0 0 0 16,0 0 0-16,10-2 0 0,0 0 0 0,1 2 160 15,-1 0-160-15,2 3 128 0,1 1-128 0,0 0 160 16,-3 0-160-16,2 1 160 0,-1 0-160 0,-1 3 0 16,-1 2 0-16,0 2 0 0,-1 0 0 0,0 1 0 15,-3 0 0-15,0 1 128 0,-1 2-128 0,2 0 0 0,-4-2 0 16,1-1 0-16,-1-1 0 0,1-1 0 0,0 1 0 15,0-1 0-15,-3-11-144 0,0 0 144 0,0 0 0 0,10 7 0 32,-10-7-1264-32,10 4-144 0,-10-4-16 0,13-4-9072 0,-1-1-1824 0</inkml:trace>
  <inkml:trace contextRef="#ctx0" brushRef="#br0" timeOffset="117500.791">14963 11617 18431 0,'0'0'1632'0,"0"0"-1312"0,-9-8-320 0,1 3 0 0,8 5 4768 0,0 0 880 16,0 0 176-16,1-8 48 0,-1 8-4480 0,9-9-896 15,2 5-176-15,0 0-48 0,1 0-400 0,1 1-96 16,2 0-16-16,-2 4 0 0,-2 3 96 0,1 4 16 16,0-2 0-16,-1 4 0 0,0 1 128 0,-1 5 0 15,-1 2 0-15,2 3 0 0,-1 3 0 0,-1-1 0 16,-2 1 0-16,1 0 128 0,1 2-128 0,-1 2 192 0,0-2-64 0,-3 0 0 15,0 1 0-15,0-2 0 0,-1-2 0 0,-1 1 0 16,-1 1-128-16,2-2 176 0,-1-1-176 0,-3-1 192 16,-3-1-192-16,2-1 0 0,2 0 0 0,-2-1 0 31,-6-3-1216-31,1-1-208 0,-1-4-48 0,-2-1-16 16,-5 0-1856-16,-3-2-368 0,-12 1-80 0,-3-6-16 0</inkml:trace>
  <inkml:trace contextRef="#ctx0" brushRef="#br0" timeOffset="137820.153">10148 11578 34319 0,'0'0'1520'0,"-8"-3"320"0,8 3-1472 0,0 0-368 0,0 0 0 0,15-7 0 15,7-2 768-15,7-2 64 0,7-1 32 16,6 1 0-16,3 0-256 0,9-1-48 0,4-1-16 0,2 0 0 15,2 0-544-15,-4 0 0 0,-3 0 0 0,0 4-11616 16,0-1-2352 0</inkml:trace>
  <inkml:trace contextRef="#ctx0" brushRef="#br0" timeOffset="153260.812">3130 14934 18431 0,'0'0'1632'0,"-8"-1"-1312"0,8 1-320 0,0 0 0 16,-9 0 3792-16,9 0 688 0,0 0 144 0,0 0 32 16,0 0-3632-16,0 0-704 0,7 9-160 0,-7-9-32 15,10 6 96-15,1-1 16 0,-2 1 0 0,3-4 0 16,-1 1 144-16,2-2 48 0,2 0 0 0,0 1 0 15,1-2 208-15,1 0 32 0,1-2 16 0,0 1 0 16,-2 0-224-16,5 0-32 0,5-1-16 0,-5 2 0 16,-6 0-64-16,5-1-16 0,5 0 0 0,-2 1 0 15,-1 0-208-15,-1 1-128 0,-1-1 128 0,-1 3-128 16,1-1 0-16,-2 1-288 0,-1 1 48 0,0-2 16 16,0 1-1824-16,-1-1-352 0,-3 2-80 0,0 0-13984 15</inkml:trace>
  <inkml:trace contextRef="#ctx0" brushRef="#br0" timeOffset="153719.112">3205 15309 22111 0,'0'0'976'0,"0"0"208"0,-10-5-944 0,10 5-240 0,-6-4 0 0,6 4 0 16,0 0 2816-16,0 0 528 0,0 0 112 0,0 0 0 15,0 0-2368-15,0 0-496 0,0 0-80 0,0 0-32 16,10 0 32-16,1 1 16 0,-1 1 0 0,1 0 0 16,-1 2 80-16,2-1 16 0,2-2 0 0,2 2 0 15,1 1-240-15,2-2-64 0,3 0 0 0,3-1 0 16,3-1-192-16,0 1-128 0,1 1 160 0,5-2-160 15,0-2 0-15,0 1 128 0,0 1-128 0,-1-3 0 16,1-4-304-16,0 0-96 0,1 2-32 0,2 2 0 16,-1 1-3184-16,2-1-640 0,14-5-128 0,-3-1-32 15</inkml:trace>
  <inkml:trace contextRef="#ctx0" brushRef="#br0" timeOffset="154883.341">5469 14225 28959 0,'0'0'1280'0,"0"0"272"0,-9 4-1232 0,0-1-320 0,0 0 0 0,9-3 0 0,0 0 544 0,0 0 48 16,0 0 16-16,-8 0 0 0,8 0-480 0,-9 1-128 15,1-1 0-15,-1-1 0 0,0-3 0 0,-2 3 144 16,1 2-144-16,-2 0 0 0,-2-1 384 0,-2 4-16 15,-1 4-16-15,-2 0 0 0,-4-1 464 0,-1-2 80 16,-2-1 32-16,-2 1 0 0,0 1-32 0,-2 0 0 16,-3-3 0-16,2 3 0 0,-2 0-112 0,0 1-16 15,-2-2-16-15,1 0 0 0,2 0-144 0,1-1-32 0,1-2 0 16,0 0 0-16,0 1-128 0,2-1-48 0,2 2 0 0,0 0 0 16,0-1-192-16,1 1-32 0,0 0-16 0,2 0 0 15,1 0-160-15,1-1 0 0,-1 1 0 0,2 0 0 16,2 1 0-16,2 1 0 0,2-1 0 0,2-1 0 15,2 0 0-15,-1 0 128 0,1-2 0 0,10-2 0 16,0 0 32-16,0 0 0 0,0 0 0 0,-4 9 0 16,4-9-32-16,0 0-128 0,0 0 192 0,7 11-64 15,-1-2-128-15,6-1 160 0,3 1-160 0,4-3 160 16,0 1-160-16,2-1 192 0,1 1-192 0,0 1 192 16,-1 0-192-16,3 1 0 0,2 0 0 0,-1-1 128 15,-2-2-128-15,1 3 0 0,-2 0 0 0,1 1 0 16,3-1 0-16,0 0 0 0,0 0 0 0,2-1 0 0,2-2 0 15,-2 2 0-15,0-3 0 0,-1 1 128 0,2-3-128 16,1 1 128-16,0 0-128 0,-4-1 128 0,-3-1 0 16,0 1-128-16,-3 0 192 0,-1 1-64 0,-5-1-128 0,2 1 128 15,-1-1-128-15,-3 0 128 0,-12-3-128 16,10 4 0-16,1-1 0 0,-11-3 128 0,0 0-128 0,0 0 0 16,0 0 144-16,8 8-144 0,-8-8 0 0,0 0 0 15,0 0 0-15,0 11 0 0,0-11 0 0,-6 10 0 16,-1-2 0-16,-4 0 0 0,0 1 0 0,-3 0 0 15,1-1 0-15,-1 2 0 0,-4 5 0 0,-2-2 0 16,-2-3 0-16,-3 3 128 0,-2 3-128 0,1 2 0 16,1 0 0-16,-2 3 0 0,-3 1 0 0,0 0 0 15,1 3 0-15,0 0 0 0,-1-2 0 0,-1 2 0 16,1 1 0-16,0-2 0 0,1-2 0 0,0 1 0 0,-4 0 0 0,2 0 0 16,-1 1 0-16,2-1 0 0,0-2 0 0,2 0 0 15,2 0 0-15,0-2 0 0,1 1 0 0,3 1 0 16,1-2 0-16,2 2 0 0,3 1 0 0,1 0 0 15,2-2 0-15,3-1 0 0,1 0 0 0,1 0 0 16,0 1 0-16,3-2-128 0,1-2 128 0,1-1 0 16,1 0 0-16,0-2 0 0,2-2 0 0,3 1-128 15,1-1 128-15,2-2 0 0,1-1 0 0,3-1 0 16,2 2 0-16,2-2 0 0,1-1 0 0,7 0 128 16,5-2-128-16,5 0 144 0,0-4-144 0,5 0 160 15,2-2-160-15,2 1 192 0,1 0-192 0,0-3 192 16,0-2-192-16,-1 3 160 0,1 0-160 0,-3 0 160 15,-1 1-160-15,0-1 0 0,1 1 0 0,0 0 0 0,-1 2 0 16,-3 0-176-16,-1 0 48 0,0-1 0 16,-2 1-288-16,-2 0-48 0,-2 0-16 15,-2 0 0-15,-1-1-304 0,-2 1-64 0,-2 2-16 16,-1 0 0-16,-1-2-1456 0,-1 1-304 0,-2 1-48 0,-2 1-14608 16</inkml:trace>
  <inkml:trace contextRef="#ctx0" brushRef="#br0" timeOffset="155799.82">5684 15664 18431 0,'0'0'816'0,"0"0"160"0,-12-1-784 0,3-1-192 0,9 2 0 0,-9 2 0 16,-1-1 3520-16,10-1 640 0,0 0 144 0,-8 5 32 16,8-5-3296-16,-3 11-656 0,1-1-128 0,3 2-16 15,4-1 272-15,0 1 64 0,1 1 16 0,0 2 0 16,2-1 128-16,0 3 32 0,-3 2 0 0,0 1 0 16,1-2-176-16,-5 2-48 0,-2 1 0 0,-1-1 0 15,1 1-144-15,-3 2-16 0,-1-1-16 0,-3 0 0 16,-1-1-96-16,-2-2-32 0,0-2 0 0,-4-2 0 15,0-2-80-15,4-3-16 0,6-2 0 0,5-8 0 16,0 0 192-16,0 0 48 0,0 0 0 0,0 0 0 0,0 0 112 16,1-13 32-16,3-3 0 0,3-2 0 0,2-4-176 15,3-4-16-15,-1-4-16 0,2-2 0 0,3-2-128 0,1 2-32 16,0 1 0-16,0 1 0 0,1 1-144 0,-1 4 0 16,-3 2 0-16,-1 3 0 0,-1 3 0 0,0 4 0 15,-2 3 0-15,1-1 0 0,-3 3 0 0,-1 3 0 16,3 1 0-16,-10 4 0 0,11-2 0 0,1 2 0 15,-2 1-128-15,2 2 128 0,-1 1 0 0,0 2 0 16,1 2 0-16,1 2 0 0,1 2 0 0,3 2 0 16,2 5 0-16,-1 0 0 0,1 2 0 0,1 4 0 15,1-2 128-15,0 2-128 0,-3 1 224 0,2 2-32 16,0-1-16-16,1 0 0 0,-2-1-176 0,-3 0 160 16,1-1-160-16,-2 0 160 0,-2 0-160 0,0-3 0 0,-1-1 0 0,-3-2 0 15,-4-4-144-15,-1-4-16 0,-3 0 0 0,-2-2 0 31,1-9-1696-31,-4 9-352 0,-1-2-64 0,5-7-16 0</inkml:trace>
  <inkml:trace contextRef="#ctx0" brushRef="#br0" timeOffset="173452.225">7273 14088 1839 0,'0'0'160'0,"0"0"-160"0</inkml:trace>
  <inkml:trace contextRef="#ctx0" brushRef="#br0" timeOffset="173888.988">7268 13944 16575 0,'0'0'1472'0,"0"0"-1168"0,0-9-304 0,3 0 0 16,2 1 3248-16,0-1 592 0,0-1 112 0,3 1 16 16,4 1-3200-16,0 0-640 0,-1-3-128 0,0 4 0 15,-2 1-224-15,-1 1-32 0,-8 5 0 0,0 0 0 16,0 0-288-16,0 0-64 0,0 0-16 0,0 0 0 16,0 0 384-16,0 0 80 0,-9 5 16 0,-3 2 0 0,-1-1 656 15,-1 4 144-15,-3 0 32 0,1 2 0 0,2 1 336 0,-2 0 64 16,-1 0 0-16,1 0 16 0,1 1-128 0,2 1-16 15,1-1-16-15,0 2 0 0,-3 2-192 0,2 0-48 16,2 0 0-16,1 3 0 0,-3 3-336 0,1 2-80 16,0 2-16-16,-1 5 0 0,-1 5-272 0,0 4 0 15,-2 2 128-15,-1 2-128 0,-1 0 0 0,1 4 160 16,0 1-160-16,0 2 128 0,-1 3 128 0,1 3 0 16,0 2 16-16,0-1 0 0,0-1 176 0,0-3 16 15,1-1 16-15,2-1 0 0,1-4-176 0,2 1-48 0,4 0 0 16,-1 1 0-16,0-1-64 0,4 0-32 0,1 1 0 15,5-1 0-15,2-2-32 0,2-1-128 0,1-1 192 16,1 0-64-16,1-4-128 0,4 0 0 0,2 3 0 0,2-2 0 16,-1 2 0-16,0-6 0 0,-1-3-192 0,2-3 192 15,0-6-224-15,1-3 80 0,1-5 16 0,0-2 0 32,2-4-832-32,2-1-144 0,4-2-48 0,0-5 0 15,2-3-2688-15,2-3-528 0</inkml:trace>
  <inkml:trace contextRef="#ctx0" brushRef="#br0" timeOffset="174992.673">8019 14182 2751 0,'0'0'256'0,"0"0"-256"0,0 0 0 15,0 0 0-15,0 0 3456 0,0 0 640 16,0 0 128-16,0 0 16 0,0 0-2256 0,0 0-464 16,0 0-96-16,0 0-16 0,0 0-336 0,0 0-80 15,0 0-16-15,0 0 0 0,0 0-80 0,0 0-32 0,0 0 0 0,0 0 0 16,11 2-112-16,-11-2-32 0,0 0 0 0,0 0 0 16,9 8-144-16,-9-8-48 0,0 0 0 0,10 8 0 15,-10-8 144-15,11 6 32 0,-11-6 0 0,0 0 0 16,10 6-256-16,-10-6-32 0,0 0-16 0,12 6 0 15,-2 1-16-15,-10-7-16 0,9 9 0 0,-1 1 0 16,0 1-64-16,-2-1-16 0,-6-10 0 0,10 13 0 16,-3 1-128-16,3-1-32 0,0-1 0 0,-1 0 0 15,-2 1-128-15,0 0 0 0,4 0 0 0,-1 0 0 16,1 0 0-16,-1 0 0 0,-1 0 128 0,2-1-128 0,3-2 0 16,-2-2 0-16,-2 0 144 0,1-2-144 0,-1-2 176 15,1 0-48-15,-1 0 0 0,-1-2 0 0,-9-2 80 0,0 0 16 16,10-3 0-16,-10 3 0 0,10-3 144 0,-10 3 16 15,9-8 16-15,-1-1 0 0,-2-1-16 0,1 0 0 16,0-1 0-16,1 1 0 0,-1-2-128 0,1 0-16 16,-1-2-16-16,1-3 0 0,-1-3-96 0,-1-1-128 15,1-3 176-15,2 0-176 0,0 3 128 0,-1 1-128 16,-2-4 0-16,1 1 0 0,-1-1 0 0,1 5 0 16,-2 2 0-16,0 0 0 0,1-3 0 0,-3 1 0 15,1 0 0-15,2 2 0 0,-1 0 0 0,1 0 0 16,1 1 0-16,-1 0 0 0,1 2 0 0,-1 2 0 15,1 1 0-15,-1 2 0 0,1 0 0 0,1 1-144 16,0 0 144-16,-2 2-192 16,2-1-384-16,-8 7-64 0,10-5-32 0,1 1 0 15,-1 0-544-15,-1 0-96 0,-1-1-32 0,-8 5 0 16,11-1-1456-16,-11 1-288 0,0 0-64 0,0 0-11008 0</inkml:trace>
  <inkml:trace contextRef="#ctx0" brushRef="#br0" timeOffset="175574.967">8564 13994 15663 0,'0'0'1392'0,"0"0"-1120"16,0 0-272-16,0 0 0 0,0 0 1760 0,-6 8 288 16,6-8 64-16,0 0 16 0,-7 5-1696 0,7-5-432 15,0 0 0-15,0 0 0 0,0 0 144 0,0 0-144 0,0 0 160 0,0 0-160 16,0 0 640-16,0 0 48 0,0 0 0 0,0 0 0 16,0 0-48-16,0 0 0 0,-5 8 0 0,5-8 0 15,-7 9-96-15,2 1-32 0,-1 3 0 0,-1 2 0 16,1-2-192-16,-2 1-32 0,-1 0-16 0,-2 3 0 15,-1 3 48-15,-1 1 0 0,0 1 0 0,-1 0 0 16,-2 0 48-16,1 2 16 0,-1-1 0 0,2 1 0 16,2-1 48-16,-1 1 16 0,0-2 0 0,1 0 0 15,3 0 128-15,0 2 48 0,0 0 0 0,2 1 0 16,-2 0-176-16,1 1-48 0,2 0 0 0,2 3 0 16,4 1-240-16,-1-2-160 0,-5 1 192 0,3 2-192 0,-1 1 0 15,2 0 0-15,5 1 0 0,-3-2 0 0,-4-4 0 16,1-4-144-16,3-5 144 0,0-3-192 0,2 0-64 15,-2-3-32-15,0-12 0 0,-2 10 0 16,2-10-1904-16,0 0-384 0,0 0-80 16</inkml:trace>
  <inkml:trace contextRef="#ctx0" brushRef="#br0" timeOffset="177601.88">9258 13287 5519 0,'0'0'496'0,"0"0"-496"0,0 0 0 0,0 0 0 15,-8 4 3296-15,0 0 560 0,8-4 112 0,-9 4 32 16,1-4-3008-16,8 0-608 0,-10 1-112 0,2-1-16 16,8 0 816-16,-8-2 160 0,8 2 48 0,0 0 0 15,-8 0 16-15,8 0 16 0,0 0 0 0,0 0 0 16,-9-2-432-16,9 2-96 0,0 0-16 0,0 0 0 15,-10 2-288-15,10-2-64 0,-9 7-16 0,2 1 0 0,-1-1 32 16,2 1 0-16,-1-2 0 0,-2 5 0 0,-1 0-208 0,-1 2-32 16,1 3-16-16,-2 0 0 0,-1 1 0 0,0 0 0 15,0-2 0-15,1 1 0 0,3 2-176 0,0 0 128 16,0 2-128-16,4-1 128 0,1 0-128 0,1-2 0 16,2-2 0-16,1 2 0 0,1 2 128 0,2-1-128 15,-2 1 128-15,3 1-128 0,1-2 0 0,0 0 128 16,1 1-128-16,0 0 0 0,1 2 0 0,0 0-144 15,2 0 0-15,1 0 0 16,-4-2-496-16,1-3-112 0,0-4-16 0,1-2 0 16,3 0-144-16,-1-2-48 0,1-3 0 0,-1-1 0 15,2-1-1488-15,-1-3-304 0,1-5-64 0</inkml:trace>
  <inkml:trace contextRef="#ctx0" brushRef="#br0" timeOffset="178074.868">9355 13561 911 0,'0'0'0'0,"0"0"0"0,-7 0 0 0,-1 0 0 15,-1 0 6192-15,9 0 1152 0,0 0 224 0,0 0 48 16,0 0-6128-16,-7 10-1232 0,2-2-256 0,2 4 0 15,2 1 0-15,1 1 0 0,0-1 0 0,0 2 0 16,-1 0 0-16,1 0 0 0,-2-4 0 0,2 3 0 16,0 0 288-16,3-1 32 0,-3-13 0 0,4 12 0 0,-4-12-16 0,3 11 0 15,-3-11 0-15,0 0 0 0,0 0 112 0,0 0 32 16,0 0 0-16,0 0 0 0,0 0 64 0,0 0 0 16,0 0 16-16,1-9 0 0,-2-4 64 0,2 0 16 15,4 0 0-15,2 0 0 0,-1-1-288 0,1-1-48 16,-1-2-16-16,2 2 0 0,1-1-256 0,2 1 0 15,-1 0 128-15,3 3-128 0,0 2 0 0,-1 5 0 16,-2 0 0-16,1 1 0 0,-1 0 0 0,1 2-176 16,-11 2 176-16,11 3-160 0,-11-3 160 0,13 4 0 15,-1 1 0-15,-2 0 0 0,0 2 0 0,-10-7 0 16,10 10 0-16,-2-1 0 0,-2-1 0 0,1 3 144 0,-1 0-144 16,1 1 0-16,-1-1 160 0,1-1-160 0,-2 2 128 15,3 0-128-15,0 1 0 0,0 1 0 0,-2 2 128 16,2-2-128-16,1-2 0 0,-1-2 0 0,-8-10-160 0,10 12 160 31,-2-2-816-31,0-3-64 0,-8-7-16 0,0 0 0 16,0 0-2480-16,10 6-496 0</inkml:trace>
  <inkml:trace contextRef="#ctx0" brushRef="#br0" timeOffset="178479.647">9662 13249 23039 0,'0'0'2048'0,"0"0"-1648"16,0 0-400-16,0 0 0 0,0 0 2544 0,0 0 416 15,0 0 96-15,2 11 16 0,2-1-2736 0,4 1-528 16,1 0-128-16,-1 1 0 0,0 1 320 0,2 0 0 16,2 0 0-16,1 2 0 0,2-1 0 0,-1 0 0 15,1-2 0-15,1 2 0 0,1 1 0 0,0-1 0 16,0 0 0-16,1 2 0 0,-2-3 0 0,-2 0 0 16,-2 0 0-16,0 3 128 0,-1-1-128 0,1 2 128 15,-3 2-128-15,-4-1 128 0,-3 1 128 0,-2 1 32 16,-2 1 0-16,0 0 0 0,-2 0-48 0,0 1-16 0,-1 0 0 0,0 0 0 15,-2-2-224-15,1-1 0 0,-1 2 0 0,-1 0 0 16,2 0-144-16,-5 0-128 0,-2-2-32 0,0 1 0 31,0-3-544-31,-1 0-112 0,-2-3-32 0,3 0 0 16,3-1-1888-16,1 0-368 0</inkml:trace>
  <inkml:trace contextRef="#ctx0" brushRef="#br0" timeOffset="178915.721">10597 14202 19343 0,'0'0'1728'0,"0"0"-1392"0,0 0-336 0,0 0 0 16,0 0 3824-16,0 0 688 0,0 0 144 0,14-3 16 15,4-4-3760-15,4 3-752 0,2 3-160 0,2 0 0 16,1-2 192-16,5 2 48 0,0-1 16 0,3 1 0 16,3-2-256-16,1 1 0 0,-4 0 0 0,2 1 0 15,0-1 0-15,-4-1-256 0,-1-1 48 0,-4 1 16 16,0 2-1760-1,-5 0-352-15,-2 0-64 0</inkml:trace>
  <inkml:trace contextRef="#ctx0" brushRef="#br0" timeOffset="179416.835">11776 14979 3679 0,'-15'12'160'0,"4"-4"32"0,0 1-192 0,0-1 0 0</inkml:trace>
  <inkml:trace contextRef="#ctx0" brushRef="#br0" timeOffset="180095.272">11689 15038 911 0,'0'0'0'0,"0"0"0"0,0 0 0 0,0 0 0 15,0 0 0-15,0 0 0 0,0 0 4160 0,0 0 768 16,0 0 128-16,0 0 48 0,0 0-3984 0,0 0-800 16,0 0-144-16,0 0-48 0,0 0 672 0,0 0 128 15,0 0 32-15,12 3 0 0,-12-3 240 0,12 0 48 16,-12 0 16-16,13-2 0 0,-2 0-240 0,0-1-64 0,-11 3 0 15,10-6 0-15,1 0-128 0,-1 0-48 16,-1-2 0-16,3 0 0 0,0-1-240 0,1-1-48 0,0-3-16 0,1-2 0 16,0 0-48-16,3-4-16 0,0-3 0 0,3-1 0 15,1-2-16-15,1-4 0 0,0-3 0 0,2-2 0 16,-1 0-80-16,3-1 0 0,-2-2-16 0,2 1 0 16,0-2-96-16,0 0-16 0,-4 0 0 0,0 1 0 15,-1 1-64-15,-3 4-128 0,-3-1 176 0,-2 3-176 16,0-1 176-16,-4 5-176 0,0 2 160 0,-3 5-160 15,0 3 256-15,-1 4-64 0,-1 5 0 0,-4 7 0 16,2-9-32-16,-2 9-16 0,0 0 0 0,0 0 0 16,2-11-144-16,-2 11 0 0,0 0 0 0,0 0 0 15,0 0 0-15,-3 11 0 0,-1 4 0 0,-1 5-176 16,-2 2 176-16,0 3-160 0,-3-2 160 0,1 3-160 0,0 2 160 16,0-2 0-16,-3-3 0 0,1 2-128 0,0 0 128 15,-1-1 0-15,-1 0 0 0,0-1 0 0,2 0 0 0,0-1 0 16,1-1 0-16,1-2 0 0,1-1 0 0,4-2 0 15,1-2 0-15,5-1 0 0,-1-2 0 0,3-3 0 16,2-2 0-16,5-1 0 0,1-3 0 0,2-2 0 16,0-2 0-16,3-2 0 0,1-1 0 0,1-3 0 15,-1-2 0-15,1-2 0 0,2-1 0 0,0-1 0 16,-1-2 128-16,-1 1-128 0,1-2 0 0,1-2 0 16,0 0 0-16,-2 1 128 0,-1-2-128 0,1 0 0 15,-2 1 0-15,-3-1 128 0,-2-1-128 0,-1 3 0 16,1 0 128-16,-1-2-128 0,-2 0 0 0,-2 1 144 0,0 2-144 15,0 2 0-15,-2-1 160 0,0 3-160 16,0 1 128-16,0 3-128 0,1 1 0 0,-6 8 128 16,0 0-128-16,0 0 0 0,0 0 0 0,0 0 0 0,0 0 0 0,0 0 0 15,-7 12 0-15,2 2-144 0,0 1 144 16,-3 3-160-16,-3 2 160 0,0 2 0 0,-1 0 0 0,0 1 0 16,0 0 0-16,2 0 0 0,1-1 0 0,2 0 0 15,2-1 0-15,3 0 0 0,0-1 0 0,1-2 0 16,0-1 0-16,2-2 0 0,4-2 0 0,0 1 0 15,2-4-304-15,-2 0 32 0,-1 1 0 0,3-3 0 16,3-2-656 0,2 1-128-16,-4 0-32 0,1-1 0 0,1-2-1424 0,1-2-304 15,0 1-48-15,1-1-10896 0</inkml:trace>
  <inkml:trace contextRef="#ctx0" brushRef="#br0" timeOffset="180916.972">13195 13560 9215 0,'0'0'816'0,"0"0"-656"0,0 0-160 15,0 0 0-15,0 0 4032 0,0 0 768 0,0 0 144 0,0 0 48 16,0 0-3216-16,0 0-640 0,0 0-128 16,-7-4-32-16,-2-1-384 0,9 5-80 0,0 0 0 0,-10 6-16 15,-2 2-320-15,2 2-176 0,-1 2 192 0,1 1-192 16,1 0 0-16,-2 2 0 0,-2 0 0 0,0 5 0 15,0 1 144-15,-1-1-144 0,-2-3 0 0,2 6 144 16,2 3 144-16,0-2 32 0,2-1 0 0,1 0 0 16,0 2 96-16,1-3 32 0,3-1 0 0,1 0 0 15,1 0-288-15,2-1-160 0,1 0 192 0,2-1-192 16,2 0 0-16,3-2 0 0,-1-3 0 0,4-1-144 16,0-1-272-16,2 0-48 15,2-2-16-15,3-1 0 0,3-4-544 0,-1-2-96 0,-2-2-32 16,1-1-8256-16,1-1-1648 0</inkml:trace>
  <inkml:trace contextRef="#ctx0" brushRef="#br0" timeOffset="181403.208">13327 13858 30351 0,'0'0'1344'0,"0"0"272"0,-7 8-1296 0,1-1-320 15,6-7 0-15,-8 10 0 0,1 0 560 0,1 1 32 16,-1-3 16-16,2 1 0 0,1 1-608 0,-1 1 0 0,-2-1 0 0,3 1 0 16,3-4 0-16,0 3 0 0,1-10 0 0,-1 9 0 15,1-9 0-15,-3 7 0 0,3-7 0 0,0 0 0 16,0 0 128-16,0 0 48 0,6 8 16 0,-6-8 0 15,0 0 288-15,0 0 64 0,12 0 16 0,-12 0 0 16,12-4-160-16,-3-1-16 0,-1-1-16 0,0-2 0 16,-2 0-192-16,1-2-48 0,-2-2 0 0,1-1 0 15,1 0-128-15,-1 2 0 0,-2 2 0 0,2-1 128 16,0-1-128-16,-1 1 0 0,-1 1 0 0,-4 9 0 16,5-8 0-16,2 0 0 0,-7 8 0 0,9-5 0 15,-9 5-160-15,11-4 160 0,-1 1 0 0,-10 3-144 0,12-1 144 16,-1 0 128-16,1-1-128 0,0 1 176 0,-12 1-176 0,13 3 160 15,0-1-160-15,-1 0 160 0,-12-2-160 0,10 6 0 16,-2 2 0-16,0 2 0 0,1 1 0 16,-3 2 0-16,0 3 0 0,-2 1 128 0,-2 1-128 0,-2-1 0 15,-2-2 0-15,0 1 0 0,1 1 0 0,0-3 0 16,1 1 0-16,0-4 0 0,0-1 0 0,0-10 0 16,2 10 0-16,-2-10 0 15,0 0-432-15,0 0-16 0,0 0 0 0,0 0 0 16,0 0-2672-16,0 0-528 0</inkml:trace>
  <inkml:trace contextRef="#ctx0" brushRef="#br0" timeOffset="181796.962">13639 13401 13823 0,'0'0'1216'0,"0"0"-960"0,0 0-256 0,-6 6 0 16,-1 1 2880-16,7-7 544 0,-5 9 96 0,5-9 32 15,4 13-2544-15,-1 1-512 0,-2-1-112 0,4 2 0 0,4 2 240 0,3-2 48 16,0 0 16-16,4 0 0 0,3 2-32 15,5 1 0-15,2 1 0 0,0-2 0 0,0-3 32 0,1 3 0 16,1 0 0-16,-1 2 0 0,-2 2-336 0,-2 0-64 16,-2-3-16-16,-1 2 0 0,-4-1-272 0,-1 2 0 15,-3 1 128-15,-3 1-128 16,-4-1 144-16,-1 0-16 0,-4 0-128 0,-1 0 192 0,-3 0-192 0,-3 2 144 16,-2-5-144-16,-1 2 128 0,-1 1-128 0,-1 1 0 15,-3-4 0-15,-1 1-176 0,-1-1-176 0,-1 0-32 16,0 0-16-16,-3-1 0 15,-1 1-2160-15,-3-2-448 0</inkml:trace>
  <inkml:trace contextRef="#ctx0" brushRef="#br0" timeOffset="182658">7153 15328 34031 0,'0'0'1504'0,"0"0"320"0,16-3-1456 16,0 2-368-16,-2 1 0 0,7-2 0 0,4 2 160 0,2 0-32 0,2 3-128 0,3-2 192 15,4-1-384-15,1 0-96 0,3-2-16 0,3-2 0 16,3-3 304-16,7 1 0 0,3-2-128 0,4 0 128 16,2 0 0-16,2-1 0 0,0 0 0 0,1 1 0 15,0 4 256-15,7 0 0 0,4-1 0 0,3 1 0 16,1 0 96-16,-2 0 32 0,0 2 0 0,2-1 0 16,2 2 64-16,3 1 32 0,2 1 0 0,-1-1 0 15,-3 0-32-15,3 0 0 0,3 1 0 0,5-1 0 16,4-2-128-16,-2-1-16 0,-1 1-16 0,6-1 0 15,8-1-96-15,1 0-32 0,2-2 0 0,-1-1 0 0,1 1-160 16,4-1 128-16,5 1-128 0,-2-1 128 0,-4 2-128 0,4 1 0 16,8-3 0-16,-5 1 0 0,-9-2 128 15,3 2-128-15,4-1 128 0,-4 1-128 0,-6 0 144 0,-1 1-144 16,-2-1 160-16,1-1-160 0,0 1 320 0,-6 0-16 16,-7 1-16-16,1 0 0 0,3-2-32 0,2 2-16 15,-1 0 0-15,-2-2 0 0,-3 0 0 0,0-2 0 16,2-3 0-16,-1 1 0 0,1 2-96 0,-3-2-16 15,-3-3 0-15,3 1 0 0,3 2-128 0,0 0 160 16,-4 1-160-16,-6 1 160 0,-5 0 112 0,-1-1 32 16,-3 1 0-16,-2 4 0 0,-5 1-176 0,-4 3-128 15,-6 0 144-15,-4 1-144 0,-3-2 0 0,-1 1 128 0,-3-2-128 16,-3 1 0-16,-5 0 0 0,-3 2 0 0,-1 0 0 0,-5 0 0 16,-3 2-176-16,-4-1-16 0,-3-2-16 0,-4-1 0 31,-3 1-1648-31,-3 0-320 0,-3-2-64 0,-10 3-15744 0</inkml:trace>
  <inkml:trace contextRef="#ctx0" brushRef="#br0" timeOffset="185018.52">7464 16488 20207 0,'0'0'896'0,"0"0"192"0,0 0-880 0,0 0-208 0,0 0 0 0,0 0 0 0,0 0 512 0,0 0 64 15,0 0 16-15,0 0 0 0,0 0-160 0,0 0-48 16,0 0 0-16,0 0 0 0,0 0 464 0,4-9 96 15,-3-2 16-15,-1 11 0 0,5-9-128 0,2 0-32 16,-1 1 0-16,-6 8 0 0,7-6-96 0,-7 6-32 16,10-7 0-16,-1 2 0 0,-1-2-256 0,0 4-48 15,1-3-16-15,0 0 0 0,0-2 32 0,-1-1 16 16,1-3 0-16,2 0 0 0,0 2 176 0,1-3 16 16,-1 0 16-16,2-1 0 0,2-2-80 0,1-1-16 15,-2 1 0-15,2-1 0 0,1-1-192 0,1 0-32 0,2 0-16 0,-1-1 0 16,-1 1-144-16,1 0-128 0,-2 0 144 0,-2 1-144 15,1-2 160-15,-3 2-160 0,0 1 160 0,0-3-160 16,-1 1 0-16,0 0 128 0,-2-2-128 0,-1-1 0 16,-2 2 0-16,-1-1 0 0,1 1 0 0,-1-1 0 15,-2-2 128-15,0 2-128 0,0 2 0 0,0 3 0 16,0 0 0-16,0 3 128 0,-2 2-128 0,2 1 0 16,0 0 128-16,-4 9-128 0,3-8 176 0,-3 8-176 15,0 0 160-15,0 0-160 0,0 0 128 0,0 0-128 16,0 0 0-16,0 0 0 0,0 0 0 0,0 0 0 15,0 0-272-15,-3 16 64 0,0 1 16 0,0 2 0 16,-4 2-64-16,2 1 0 0,0 0 0 0,-1 0 0 16,-1 1 256-16,1-1 0 0,2-1 0 0,1-1-144 15,-1 1 144-15,0 0 0 0,1 0 0 0,2-3 0 0,1-1 0 16,1-2 0-16,2 0 0 0,-1 0 0 0,1-1 0 16,2-4 0-16,2-2 0 0,0-1 0 0,0-2 0 0,-7-5 0 15,10 4 0-15,2-2 0 0,-1-2 0 0,0-1 0 16,0-1 0-16,1-2 0 0,-1-2 0 0,1 1 0 15,-2 0 0-15,1-2 0 0,-3-2 0 0,-1-1 144 16,1-1-144-16,1 0 0 0,2-1 128 0,-3-1-128 16,-2-1 0-16,2-3 0 0,1-2 144 0,0 1-144 15,-1 1 0-15,0-1 144 0,1 0-144 0,-1 1 0 16,-3 2 0-16,0 1 0 0,1 4 0 0,0-2 0 16,-1 0-128-16,-2 3 128 0,-3 0 0 0,0 9 0 15,2-9 0-15,-2 9 0 0,0 0-176 0,0 0 176 16,0 0-128-16,0 0 128 0,0 0 0 0,0 0 0 0,0 0 0 15,0 0-128-15,7 8 128 0,-3 3 0 0,-2 2-144 0,-2 2 144 16,-2 0 0-16,-2 4 0 0,-1 0 0 0,0 2 0 16,-2 1 0-16,2-1 0 0,1-1 0 0,-1-2 0 15,-2-1-160-15,3-2 160 0,2 0 0 0,0-2-144 32,1-1-944-32,1-2-1520 0,5-1 1280 15,-5-9-1152-15,0 0-224 0,11 7-48 0,-2-3-9824 0</inkml:trace>
  <inkml:trace contextRef="#ctx0" brushRef="#br0" timeOffset="185811.487">8606 15535 25791 0,'0'0'2304'0,"0"0"-1856"0,0 0-448 0,0 0 0 0,0-8 2400 0,0 8 384 16,0 0 80-16,0 0 16 15,0 0-2880-15,0 0-352 0,0 0-176 0,0 0-48 0,0 0 352 0,0 0 64 16,9 10 16-16,-5 2 0 0,-4 0 144 0,0 1-208 16,-3 0 80-16,-1 1 128 0,-1 1 0 0,-1-2 0 15,-2 0 0-15,1 0 0 0,1-3 320 0,-1-1 16 16,1-1 16-16,6-8 0 0,-8 7 288 0,8-7 64 0,0 0 16 0,-7 6 0 15,7-6-80-15,0 0-32 0,0 0 0 0,0 0 0 16,0 0-288-16,0 0-48 0,0 0-16 0,0 0 0 16,4 11-256-16,0-2 0 0,-4-9 0 0,0 0 0 15,0 0 0-15,5 10 0 0,-5-10-144 0,6 9 144 16,-6-9 0-16,0 0 0 0,0 0 0 0,0 0-128 16,0 0 128-16,0 0 0 0,0 0 0 0,0 0 0 15,0 0 0-15,0 0 144 0,0 0-144 0,0 0 160 16,0 0 48-16,0 0 16 0,0 0 0 0,0 0 0 15,4 12-224-15,-4-12 176 0,5 8-176 0,-5-8 160 16,4 10-160-16,-4-10 0 0,0 0 0 0,5 11 0 16,-5-11 0-16,5 10 0 0,-5-10-144 0,0 0 144 15,0 0 0-15,5 11 0 0,-5-11 0 0,4 10 0 16,-4-10 0-16,0 0 0 0,0 0 0 0,0 0 0 16,3 12 0-16,-3-12 0 0,2 10 0 0,-2-10 0 0,0 0 0 0,0 0 0 15,0 0 0-15,0 0 0 0,0 0 0 0,0 0 128 16,0 0-128-16,0 0 0 0,0 0 0 0,11-4 144 15,-11 4-144-15,8-6 128 0,-8 6 128 0,0 0 0 16,4-11 16-16,-2 1 0 0,1-2 48 0,-2 0 0 16,0 2 0-16,1-2 0 0,-2-1-112 0,0 1-16 15,0 1 0-15,0-1 0 0,-2-1-64 0,1 0 0 16,0 1-128-16,0-1 192 0,-1 0-192 0,1 1 0 16,0 1 0-16,-1-1 0 0,1 0 0 0,1 2 0 15,0-1 0-15,-1 2 0 0,1 0 0 0,0-3 0 16,0 2 0-16,1 1 0 0,0 0 0 0,2 0 0 0,0-2 0 0,-1 1 0 15,2-1 0-15,-1 1 0 0,1 2-128 16,-1 0 128-16,1-1 0 0,0 1 0 0,-4 8 0 0,6-8 0 16,-6 8 0-16,5-6 0 0,-5 6-128 15,0 0 128-15,6-7-144 0,-6 7 144 0,8-5-208 0,-8 5 80 16,0 0-128-16,0 0 0 0,12-4-16 0,-2 2 0 16,-10 2 112-16,12-2 32 0,-2 0 0 0,-10 2 0 15,12-2-96-15,-1 2-16 0,-1 0 0 0,0 0 0 31,-10 0-368-31,13-1-80 0,-1 0-16 0,-12 1 0 0,12 0-1952 16,-2 1-400-16,1 2-80 0</inkml:trace>
  <inkml:trace contextRef="#ctx0" brushRef="#br0" timeOffset="186472.782">8887 15553 17439 0,'0'0'768'0,"0"0"176"0,0 0-752 0,0 0-192 0,0 0 0 0,0 0 0 15,0 0 928-15,0 0 160 0,0 0 16 16,0 0 16-16,0 0-176 0,0 0-48 0,0 0 0 0,0 0 0 16,0 0 48-16,4 11 0 0,-4-11 0 0,0 0 0 15,0 9-368-15,0-9-64 0,0 9 0 0,3 0-16 16,-3-9-288-16,3 10-48 0,-3-10-16 0,1 12 0 15,-2 0-144-15,-1 0 0 0,2-2 0 0,2 0 128 16,-1-2-128-16,0 0 128 0,-1-8-128 0,0 0 128 16,4 9 176-16,-4-9 16 0,0 0 16 0,3 9 0 15,-3-9-64-15,0 0-16 0,0 0 0 0,0 0 0 16,6 8-128-16,-6-8-128 0,0 0 144 0,0 0-144 0,0 0 176 16,0 0-176-16,0 0 192 0,0 0-192 0,0 0 224 0,0 0-64 15,0 0-16-15,7-10 0 0,-5 1 96 0,1-2 16 16,-2 1 0-16,2-1 0 0,-1 0-16 0,1-1 0 15,0-1 0-15,-1 0 0 0,2 2-240 0,1 1 128 16,-1 1-128-16,-4 9 0 0,6-9 0 0,-6 9 0 16,0 0 0-16,0 0 0 0,7-6-160 0,-7 6 160 15,0 0-128-15,12 0 128 0,-12 0-144 0,12 2 144 16,0-1-160-16,-12-1 160 0,0 0 0 0,13 4 0 16,-4-1 0-16,-9-3 0 0,10 5 0 0,-10-5 0 15,11 6 0-15,-11-6 0 0,5 13 0 0,0 0 0 16,-1-1-128-16,0 0 128 0,-2-2-128 0,1 2 128 15,-3 1-208-15,1-1 80 16,2-2-416-16,-3-10-80 0,3 11-16 0,-3-11 0 16,5 13-464-16,-5-13-112 0,0 0 0 0,0 0-16 15,0 0-2160-15,9 5-448 0,-9-5-64 0,0 0-32 0</inkml:trace>
  <inkml:trace contextRef="#ctx0" brushRef="#br0" timeOffset="186850.46">9116 15356 24639 0,'0'0'1088'0,"0"0"240"0,0 0-1072 0,0 0-256 0,0 0 0 0,0 0 0 0,0 0 560 16,0 0 48-16,0 0 16 0,0 0 0 0,0 0-624 0,0 0 0 15,0 0 0-15,11 0 0 0,0 2 0 0,-1-1 0 16,-10-1 0-16,12 0 0 0,-12 0 176 0,10 4 16 16,-10-4 0-16,11 6 0 0,-3 3 112 0,-2-1 16 15,-6-8 16-15,8 13 0 0,-4 2-64 0,0-1-16 16,0 2 0-16,0-1 0 0,-2 2-80 0,1-1-32 16,-1-1 0-16,1 2 0 0,0 0-16 0,-1-1 0 15,0 0 0-15,1-1 0 0,4 2-128 0,2-1 0 16,-2-2 0-16,0 1 128 0,3 0-128 0,-3-2 0 15,0 0 0-15,1-1 0 0,-3 0 0 0,1-1 0 16,0-3 0-16,-5 0 0 0,-1-8 0 0,-5 9 0 0,1 0 0 16,-1-1 0-1,-3-1-640-15,0 1-48 0,-1-1-16 0,-2 1-12176 0</inkml:trace>
  <inkml:trace contextRef="#ctx0" brushRef="#br0" timeOffset="188147.373">10009 15420 19167 0,'0'0'848'16,"0"0"176"-16,0 0-816 0,0 0-208 0,0 0 0 0,0 0 0 0,0 0 576 0,10-5 80 15,-1-2 16-15,-2 1 0 0,-2-1-336 0,-5 7-64 16,9-6-16-16,-9 6 0 0,5-8 0 0,-5 8 0 16,0 0 0-16,0 0 0 0,0 0 288 0,0 0 48 15,0 0 16-15,0 0 0 0,0 0 256 0,0 0 48 16,-8 8 16-16,1 1 0 0,-3 0-80 0,0 3-16 15,0 0 0-15,-1-1 0 0,1 1-192 0,-2 0-64 16,-1 1 0-16,0 0 0 0,0-1-128 0,0-1-16 16,0 1-16-16,-1 0 0 0,-1-1-16 0,2 1 0 15,1 0 0-15,1 0 0 0,-1-1-208 0,2 2-32 0,0 2-16 16,0-1 0-16,-2 2-144 0,2 1 0 0,-1 1 0 16,1 2 128-16,-2 0-128 0,0 5 0 0,2 1 0 0,2 3 0 15,2 1 0-15,-1 1 0 0,-1 0 0 0,2 1 0 16,-1-2 0-16,2-2 0 0,-1 0 0 0,2-1 0 15,1-1 0-15,2-1 0 0,1 1 0 0,1-1 0 16,2 0 0-16,-1-3 0 0,0-3 0 0,1 0 0 16,0-1 0-16,1-2 0 0,1-2-144 0,2 0 144 15,-1-2-176-15,2 2 32 0,0 1 0 0,2 0 0 16,1 0-48-16,1-2-16 0,-1-2 0 0,2 1 0 16,0-1-304-16,0 0-48 15,2-2-16-15,2 2-9776 0,1 1-1952 0</inkml:trace>
  <inkml:trace contextRef="#ctx0" brushRef="#br0" timeOffset="189250.37">10524 15521 28559 0,'0'0'1264'0,"0"0"272"0,0 0-1232 0,0 0-304 16,0 0 0-16,0 0 0 0,-10 2 528 0,10-2 48 15,-9 4 16-15,9-4 0 0,0 0-592 0,0 0 0 16,0 0 0-16,0 0 0 0,-4 9 448 0,4-9 80 16,0 0 16-16,0 11 0 0,2 0 192 0,-2 1 32 0,-2 1 16 15,2 3 0-15,0 2-400 0,-1 2-96 0,0 2-16 0,-2 4 0 16,-2 2-80-16,0 1 0 0,0 0-16 0,1 2 0 15,-2 4-176-15,-1-1 128 0,-4 0-128 16,2-1 128-16,0-3-128 0,1-2 0 0,0 0 0 0,2-1 0 16,-2-1 0-16,1-1-144 0,2-3 144 0,0-1-208 15,1-5-144-15,0-2-32 0,-1-2 0 0,2-3 0 32,3-9-1456-32,0 0-288 0,0 0-64 0,0 0-11344 0</inkml:trace>
  <inkml:trace contextRef="#ctx0" brushRef="#br0" timeOffset="189581.674">10821 15986 8287 0,'0'0'736'0,"0"0"-592"15,0 0-144-15,0 0 0 0,0 0 6752 0,12 0 1312 16,-2-4 272-16,2 1 48 0,2 2-6656 0,-1-3-1328 16,-1 0-272-16,4-1-128 0,3-1 128 0,1 0-128 0,-2 1 0 0,3 0 128 15,4-2-128-15,2 1 0 0,2 1 0 0,-2-1 0 16,0 1 128-16,-1 3-128 0,-1-1 0 0,0 2 128 15,-2-2-128-15,0 2 0 0,-4-2 0 0,-2 3-176 32,-1 0-1280-32,-1 0-256 0,2-2-48 0,-2-1-13776 0</inkml:trace>
  <inkml:trace contextRef="#ctx0" brushRef="#br0" timeOffset="190380.666">11361 16455 31839 0,'0'0'1408'0,"0"0"304"0,0 0-1376 0,-7 7-336 16,7-7 0-16,0 0 0 0,0 0 624 0,0 0 48 16,0 0 16-16,0 0 0 0,0 0-688 0,12 5 0 15,-2-4-176-15,2-3 48 0,0-4 256 0,2-3 64 0,2-1 16 16,-1-2 0-16,4-1 368 0,0-2 64 0,2-4 0 0,0 2 16 15,0-2-16-15,0-2-16 0,-1-3 0 0,3 1 0 16,-1-2-208-16,-1 0-32 0,-2-1-16 0,-1 0 0 16,1-1-96-16,-2 1-16 0,-3 0 0 0,2 1 0 15,-1 0-64-15,-2 0 0 0,-1 5-16 0,1 1 0 16,-1 2-176-16,-2 3 0 0,-1-2 144 0,-1 5-144 16,-1 3 0-16,-1 1 0 0,-1 1 0 0,-5 6 0 15,0 0 0-15,0 0 0 0,0 0 0 0,0 0 0 16,0 0-144-16,0 0 144 0,0 0-160 0,2 13 160 15,-4 0-256-15,0 3 64 0,-3 0 0 0,-1 3 0 16,0-1 192-16,-1 0-144 0,1 0 144 0,-1 1-128 16,2-1 128-16,0-1 0 0,2-1 0 0,1-2 0 15,0 0 0-15,2-2 0 0,3-2 0 0,-3-10 0 0,3 11 0 16,-3-11 0-16,6 6 0 0,-6-6 0 0,0 0 0 0,11 4 0 16,-1-4 128-16,-1-1-128 0,0-4 0 0,2-2 0 15,-1-1 0-15,1-1 128 0,-1-1-128 0,0-1 0 16,1 1 128-16,1 0-128 0,-2-1 0 0,0-1 0 15,-2 1 0-15,3-1 0 0,-1 0 0 0,-1 0 0 16,-2 1 0-16,-2 0 128 0,3 2-128 0,0 1 0 16,1 2 0-16,-3-1 0 0,-6 7 0 0,7-7 0 15,3 0 0-15,-2 2 0 0,-8 5 0 0,7-7 0 16,-7 7 0-16,6-6 0 0,-6 6 0 0,0 0 0 16,0 0 0-16,0 0 0 0,0 0 0 0,0 0-160 15,0 0 160-15,0 0 0 0,5 14 0 0,-3-1 0 16,-5 0 0-16,0 0 0 0,3 2 0 0,0-1 0 0,-2 0 0 15,-1 1 0-15,1-1 0 0,0-1-128 0,1-1 128 16,1-1 0-16,3 0 0 0,-1-1 0 0,2 1 0 0,-4-11 0 16,4 9-208-16,1-3 64 0,-5-6 16 0,9 6 0 31,2-3-592-31,-1 0-112 0,2-4-32 0,0 2 0 16,-1-2-1344-16,0 1-272 0,-2-2-48 0,0 1-7040 0,-9 1-1408 0</inkml:trace>
  <inkml:trace contextRef="#ctx0" brushRef="#br0" timeOffset="190931.074">12587 15299 5519 0,'0'0'240'0,"0"0"64"0,0 0-304 0,0 0 0 0,0 0 0 0,0 0 0 15,0 0 4688-15,-2 12 880 0,2-12 192 0,0 0 16 16,0 0-4624-16,-3 13-912 0,3-13-240 0,0 0 0 15,0 0 0-15,-5 13 0 0,1 0 128 0,-1-2-128 16,5-11 240-16,-11 13 0 0,0-1 0 0,-1 3 0 16,2 0 176-16,-2 0 32 0,-1 0 16 0,-3 3 0 15,-2 3-64-15,1 1-16 0,0 1 0 0,1-1 0 0,-1 1-160 16,2 1-32-16,2-2-16 0,1 0 0 0,2-1 112 16,3-2 32-16,2-2 0 0,2 2 0 0,1-4-320 15,2-2 160-15,0-13-160 0,3 13 128 16,1-2-512-16,-4-11-128 0,8 6 0 0,1 1-16 15,2 1-1872-15,-2-4-368 0,-9-4-80 16</inkml:trace>
  <inkml:trace contextRef="#ctx0" brushRef="#br0" timeOffset="191453.22">12642 15578 19343 0,'0'0'1728'16,"0"0"-1392"-16,0 0-336 0,0 0 0 0,-8 6 4000 0,8-6 736 0,0 0 128 0,0 0 48 31,0 0-4624-31,2 11-928 0,-2-11-176 0,0 0-32 15,5 10 272-15,-5-10 64 0,0 0 16 0,4 12 0 16,-3-2 48-16,-1 1 16 0,0-11 0 0,-4 12 0 0,-1-2 160 0,0-1 16 0,-2-1 16 0,7-8 0 16,-5 8 496-16,5-8 80 0,0 0 32 0,0 0 0 15,0 0 288-15,0 0 64 0,0 0 16 0,0 0 0 16,0 0-160-16,0 0-16 0,0 0-16 0,9-8 0 0,3-1-368 16,1 0-176-16,0-4 160 0,0 2-160 0,-3 0-144 0,1 1-128 15,-1 1-32-15,1 0 0 0,-4 1-80 0,1 0 0 16,-1-2-16-16,-7 10 0 0,4-8 400 0,-4 8 0 15,5-8 0-15,-5 8-128 0,6-6 128 0,-6 6 192 16,0 0-32-16,8-4-16 0,-8 4 112 0,11-3 0 16,-11 3 16-16,11-1 0 0,-11 1-80 0,12 1-32 15,-12-1 0-15,0 0 0 0,12 7-160 0,-2-2 192 16,-10-5-192-16,11 8 192 0,-3 0-192 0,-1 1 0 16,1 1 0-16,-1-1 0 0,-7-9 0 0,5 11 0 15,2-2 0-15,-4 0 0 0,-3-9 0 16,3 12-176-16,-2-2 16 0,-1-10 0 15,0 11-240-15,0-11-48 0,0 13-16 0,0-3 0 16,0-10-240-16,0 0-32 0,2 11-16 0,-2-11 0 16,0 0-2176-16,0 0-432 0</inkml:trace>
  <inkml:trace contextRef="#ctx0" brushRef="#br0" timeOffset="192249.099">13048 15294 1839 0,'0'0'160'0,"0"0"-160"0,-4-9 0 0,0-1 0 0,0 1 5552 0,4 9 1072 15,0 0 224-15,0 0 32 0,-3-9-5248 16,3 9-1056-16,0 0-192 0,0 0-64 0,0 0-320 0,0 0 0 16,0 0 0-16,0 0 0 0,0 0 0 0,0 0 0 15,0 0 192-15,0 0-64 0,0 0 128 0,7 9 48 16,-7-9 0-16,5 11 0 0,-1 0 256 0,0 1 48 16,1 1 16-16,-2 0 0 0,-1 0-224 0,2 0-32 15,3 2-16-15,-1-1 0 0,1-1-224 0,2 0-128 16,1 1 128-16,1-1-128 0,-2 0 160 0,-1 1-32 15,-3 1-128-15,0 0 192 0,2-1-192 0,-2 0 0 0,-1 1 0 16,-4 0 0-16,-4 1 0 0,-3 2 0 0,-2-2 0 16,-1 2 0-16,-2 0 0 0,-2 0-208 0,-3-2 32 15,0 0 16 1,2-1-304-16,0-2-64 0,0 0-16 0,1-3 0 16,1-3-1504-16,3-1-288 0,1-2-64 0</inkml:trace>
  <inkml:trace contextRef="#ctx0" brushRef="#br0" timeOffset="192779.763">13158 15116 22111 0,'0'0'1968'0,"0"0"-1584"15,-13 2-384-15,3-1 0 0,10-1 2304 0,0 0 384 16,-10 3 80-16,10-3 16 0,0 0-2096 0,0 0-432 15,0 0-64-15,5 11-32 0,-5-11 144 0,8 11 16 16,3-2 16-16,2-1 0 0,0 0 64 0,3 1 16 0,0 1 0 16,2 0 0-16,1 2-128 0,1 1-32 0,0 2 0 0,-2-1 0 15,-1 0-112-15,-3 5-16 0,0 4-128 0,-1 2 192 16,1-2 48-16,-3 2 0 0,0 1 0 16,0 1 0-16,0 1 240 0,-1 1 48 0,-2-1 16 0,0 1 0 15,-2-3-80-15,4 1-16 0,-1 2 0 0,0 2 0 16,0-1-176-16,0 2-32 0,2-1-16 0,-2 1 0 15,-2 2-96-15,0 0 0 0,-1-1-128 0,1-2 192 16,-2 0-192-16,-2-2 0 0,-4-2 0 0,-3 1 0 16,-4-1 160-16,-3 1-160 0,0-1 160 0,-4-1-160 15,-2-1 0-15,-1-2 0 0,-1-1 0 0,-2-1 0 16,-1 0 0-16,1-3 0 0,-2-1 0 0,1-1 0 16,1-2-224-16,1-1-32 0,-3-6-16 0,4-1-12208 15,2-2-2432-15</inkml:trace>
  <inkml:trace contextRef="#ctx0" brushRef="#br0" timeOffset="195254.761">15092 13519 31391 0,'0'0'1392'0,"0"0"272"0,0 0-1328 0,0 0-336 0,0 0 0 0,0 0 0 16,0 0 704-16,-7 7 80 0,7-7 16 0,-8 10 0 15,3 1-672-15,1-1-128 0,2-1 0 0,0 0 0 16,2-9 0-16,2 13 0 0,0 0 0 0,4 0 0 15,1 1 400-15,5 0-16 0,0 0-16 0,6 6 0 16,4 2 352-16,3 4 80 0,0 1 16 0,4 6 0 0,0 2-288 16,4 4-48-16,1 2-16 0,1 0 0 15,0-3-208-15,2 4-32 0,-5 2-16 0,1 7 0 0,-2 3 16 0,1 3 0 16,-1 4 0-16,0 3 0 0,-2 1 80 0,-2 4 16 16,1 2 0-16,-2 7 0 0,-5 4-64 0,-2 3-16 15,1 1 0-15,-3-3 0 0,-6-6-240 0,-1 0 176 16,-5-3-176-16,-5 1 160 0,-3 3 160 0,-3-4 16 15,-6-1 16-15,-1 0 0 0,-4-1-224 0,-4 1-128 16,-1-1 128-16,-4-1-128 0,-2-1 224 0,-2-3-32 16,2-4 0-16,-6 0 0 0,-3-5 0 0,0 1 0 15,-4-3 0-15,1-1 0 0,-3-7-192 0,1-4 128 16,2-6-128-16,-1-7 0 16,3-3-496-16,3-5-192 0,4-7-32 0,2-7-19504 0</inkml:trace>
  <inkml:trace contextRef="#ctx0" brushRef="#br0" timeOffset="205817.378">18218 11703 6447 0,'-13'-4'272'0,"4"0"80"16,-1 0-352-16,-2 1 0 0,-1-1 0 0,1 0 0 0,2 0 5632 0,0 1 1072 16,3 2 208-16,7 1 32 0,-7-5-5152 0,7 5-1024 0,0 0-192 15,0 0-64-15,1-12 320 0,5 4 64 0,-6 8 16 0,11-5 0 16,2 1-208-16,0 0-64 0,2 2 0 0,0-2 0 15,4 1-48-15,2 0-16 0,-1 1 0 16,5 0 0-16,1 2-64 0,8-1-32 0,3 0 0 0,3-2 0 16,6-1 32-16,3-1 16 0,6-3 0 0,2 2 0 15,3-1-144-15,2-1-48 0,-1-1 0 0,4 2 0 16,4 1-208-16,0-2-128 0,-1-1 160 0,-1 2-160 16,-2 0 0-16,-1 3 0 0,-4 0 0 0,2 2 0 15,-2-1 0-15,3 0 0 0,2 1 0 0,-1-1 0 16,-3 1-400-16,-4 0 16 0,-2 2 16 0,-3-1 0 15,-1-2-2256-15,1 2-464 16,20-4-96-16,-8-6-16 0</inkml:trace>
  <inkml:trace contextRef="#ctx0" brushRef="#br0" timeOffset="-214636.192">19081 12269 26943 0,'0'0'1200'0,"0"0"240"16,0 0-1152-16,0 0-288 0,-13 1 0 0,4 2 0 0,9-3 1072 0,0 0 144 15,0 0 48-15,-9 4 0 0,9-4-704 0,0 0-144 16,0 0-32-16,0 0 0 0,0 0-64 0,0 0-32 15,0 0 0-15,0 0 0 0,0 0 160 0,12 0 16 16,-2-1 16-16,-10 1 0 0,13-4 256 0,-1 1 48 16,-2 0 16-16,1 1 0 0,-11 2-128 0,11-3-32 15,-11 3 0-15,12-1 0 0,0 0-64 0,-12 1 0 0,0 0-16 0,10-2 0 16,-10 2-80-16,13 4-16 0,-1 0 0 0,0-1 0 16,0-3-144-16,1 0-16 0,2 0-16 0,4 0 0 15,0 0-288-15,2-2 0 0,0-1 0 0,1-4 0 16,4 2 0-16,1 0 0 0,2-3 128 0,2 0-128 15,2-1 0-15,-2 4 0 0,1 2 128 0,-5 0-128 16,-4 1 0-16,-2-1 0 0,-2 1 0 0,-5 2 0 16,-2 2 144-16,-12-2-144 0,0 0 0 0,0 0 144 15,0 0-144-15,2 9 0 0,-2-9 0 0,-4 11 0 16,-4-1 128-16,-2-1-128 0,0-1 192 0,-2 0-64 16,-1 1-128-16,0 1 0 0,-3 1 144 0,-1 1-144 0,-1-2 0 15,0 2 0-15,-1 0 0 0,1 1 128 0,0 2-128 16,-2 0 0-16,0-1 0 0,-1 2 0 0,1 2 0 15,1-1 0-15,-8 0 0 0,3 0 0 0,-1 1 0 0,-1 1 0 16,-3 1 0-16,0 0 0 0,2-1 0 0,1 1 0 16,1-2 0-16,4-2 0 0,4-3 0 0,6-3 0 15,3 0 0-15,0 2 0 0,-1 0 192 0,2 0-48 16,2-2 0-16,3 1 0 0,2-11 16 0,-2 13 0 16,1-3 0-16,2 0 0 0,-1-10-160 0,4 11 128 15,-4-11-128-15,5 10 128 0,1-2 0 0,1-1 0 16,-7-7 0-16,14 5 0 0,-1-3 128 0,1 0 0 15,2-2 16-15,2 0 0 0,1-3 48 0,4 1 0 16,1-4 0-16,2 1 0 0,0 0-112 0,2 0-16 16,-1-3 0-16,1 1 0 0,0 1-192 0,1-2 0 0,2-1 0 15,-1 1 0 1,-1 0-1472-16,-2-1-400 0</inkml:trace>
  <inkml:trace contextRef="#ctx0" brushRef="#br0" timeOffset="-206278.961">14479 5250 911 0,'0'0'0'0,"0"0"0"0,-5-8 0 0,5 8 0 0,0 0 0 0,-7-8 0 15,2-4 4064-15,1 2 736 0,-1 1 128 0,1 0 48 16,4 9-3168-16,-4-12-624 0,0 0-128 0,0 2-32 0,2 1-480 0,-2 1-96 16,4 8-32-16,-7-9 0 0,0-2-32 0,-1 1 0 15,1 0 0-15,-1 0 0 0,-1 1-32 0,-1 0-16 16,-3-3 0-16,0 5 0 0,-3 0 192 0,2 1 48 16,-1-1 0-16,1-1 0 0,-2-1 16 0,-1 0 16 15,-1 1 0-15,1 0 0 0,0 0-48 0,-1 2-16 16,-3 2 0-16,0-1 0 0,0 0-160 0,-1 1-48 15,-1 0 0-15,-1 1 0 0,1 2-176 0,1 3-32 16,0 4-128-16,-2-1 192 0,1-2-32 0,-1 0-16 16,1 4 0-16,-2 2 0 0,-2 3-144 0,-2 2 0 15,-2 0 0-15,-1 2 128 0,1 1-128 0,0 1 0 16,-1 1 0-16,1 1 0 0,0 4 0 0,1-1 0 16,-1 1 0-16,1 1 0 0,0 3 0 0,0 1 0 15,-2 0 0-15,1-1 0 0,0-2 0 0,-1 2 0 16,0 0 0-16,-2 1 0 0,0 1 0 0,4 0 0 0,5-1 0 0,-1 1 0 15,-2 0 0-15,2 0 0 0,1 1 0 0,1 3 0 16,2 1 256-16,1 4 32 0,0 4 0 0,2 0 0 16,-1 2-288-16,2-1 160 0,1 3-160 0,0-3 128 15,0 1-128-15,0-1 0 0,0 0 0 0,2-1 0 16,2-2 0-16,1-2 0 0,1-3 0 0,2-1 0 16,1-2 0-16,3-2 0 0,1 1 0 0,2-2 0 15,-1 0 0-15,3-2 128 0,3 1-128 0,1 0 128 16,1-2-128-16,0 3 128 0,2-1-128 0,2 2 128 15,1 2-128-15,2-1 0 0,1 3 0 0,3-1 0 16,1 0 144-16,1-1-144 0,1-1 160 0,3 0-160 0,3-4 128 16,1 1-128-16,0-2 0 0,4 2 0 15,4-3 128-15,2 0-128 0,-3-1 0 0,7 1 0 0,3-2 0 16,1-6 128-16,-1-4-128 0,0-2 0 0,-1 0 0 0,-1-2 0 16,1 0 0-16,0-3 0 0,-2-4 0 0,3-1 0 15,0 1 0-15,2 1 0 0,-1-2 128 0,-1 0-128 16,-3-4 0-16,1 0 144 0,-2-1-144 0,-1-1 0 15,-3 0 0-15,1-2 128 0,1-3-128 0,-1-2 0 16,1-2 0-16,-1 0 0 0,1-3 192 0,-1 0-64 16,2-4 0-16,0-1 0 0,0-1 128 0,0-4 0 15,-2-3 16-15,1-2 0 0,-2-3 16 0,-1-3 0 16,1-3 0-16,-1-3 0 0,0 1-96 0,-2 2-32 16,0 1 0-16,-1 0 0 0,-1-2-32 0,0 1-128 15,-1 3 192-15,-3 1-64 0,-4-1 0 0,-3 0-128 0,-2-4 192 16,-2 3-64-16,-2-1 128 0,-3 1 32 0,-2 1 0 0,-2-4 0 15,0 2-32-15,-2 0 0 0,-2-1 0 16,1-1 0-16,-1 1 0 0,0-2 0 0,-2-2 0 0,0-5 0 16,0-3 0-16,0 1 0 0,0 2 0 0,1-1 0 15,0 2-32-15,1 2-16 0,-2 3 0 0,-2 2 0 16,1 2-208-16,-3 1 128 0,-1 1-128 0,-3 2 0 16,-2 0 176-16,-2 5-176 0,-1 3 192 0,-3 0-192 15,-2 5 192-15,-2 1-64 0,-2-1 0 0,0 0-128 16,-1 4 0-16,-2 1 0 0,0 1 0 0,0 2 0 15,1-2 0-15,-3 3 0 0,1 0 0 0,-1 3 0 16,-3-1-192-16,-1 5-32 0,-4 2-16 0,-3 1 0 16,-5 2-1760-16,-2 4-368 15,-2 3-64-15</inkml:trace>
  <inkml:trace contextRef="#ctx0" brushRef="#br0" timeOffset="-197485.91">16317 15677 14735 0,'-10'9'640'0,"3"-2"160"0,0 0-640 16,0 0-160-16,7-7 0 0,-5 8 0 0,0 0 1600 0,5-8 304 16,0 0 48-16,-3 9 16 0,3-9-1536 0,0 0-304 15,3 9-128-15,-3-9 0 0,0 0 832 0,0 0 80 16,0 0 16-16,9 4 0 0,-9-4 528 0,10-2 96 16,-10 2 32-16,12-3 0 0,-3-3-176 0,-1 1-48 15,0 0 0-15,-2-3 0 0,1-4-400 0,1 1-64 16,2-2-32-16,2-3 0 0,1-2-128 0,2-2-32 15,2-1 0-15,2-2 0 0,0-5-144 0,2-2-48 0,-1-1 0 16,2-3 0-16,-1-2-224 0,1-5-48 0,0-4-16 16,-1 4 0-16,0 3-224 0,-2 3 144 0,-1 3-144 15,1 0 128-15,-1 2 16 0,-2 4 0 0,-2 0 0 0,-1 3 0 16,-1 1 80-16,-1 1 16 0,0 3 0 0,-5 1 0 16,-2 2 0-16,1 2 0 0,2 1 0 0,-2 2 0 15,-6-2-48-15,4 2 0 0,-1-1 0 0,-1 2 0 16,-2-2-48-16,1 1-16 0,3 1 0 0,-3 9 0 15,0 0-128-15,2-8 0 0,0 2 0 0,-2 6 0 16,0 0 0-16,0 0 0 0,0 0 0 0,0 0 0 16,0 0 0-16,-4 14-144 0,-1 1 144 0,-1 0 0 15,0 0-144-15,-2 2 144 0,-1 1 0 0,1 1-144 16,0 2 144-16,0 0 0 0,-1 0 0 0,1 0-128 16,1 0 128-16,0-2 0 0,2 1 0 0,0-2 0 15,1-2 0-15,1-1 0 0,1 0 0 0,-1 2 0 16,0-4 0-16,2 1 0 0,0 0 0 0,2-1 0 0,0-1 0 15,1-1 0-15,-2-1 0 0,0-10 0 0,4 10 0 0,1 0 0 16,-5-10 0-16,6 10 0 0,2-2 0 0,1-4 0 16,-9-4 0-16,13-3 0 0,0-1 0 0,3-1 0 15,-2 0 0-15,1-3 0 0,-1-1 0 0,2-3 0 16,2-1 0-16,0 0 0 0,-1-1 0 0,0-2 0 16,1 2 0-16,-2-5 0 0,-2 1 0 0,1 0 0 15,-2-2 0-15,0 1 0 0,-2-1 0 0,0 1 144 16,-3-1-144-16,-1 2 0 0,0-2 128 0,-1 3-128 15,0-1 0-15,-1 2 0 0,0 2 0 0,0 0 128 16,-2-2-128-16,2-1 0 0,2 3 128 0,1 1-128 0,-2 2 0 16,1 4 0-16,-7 7 0 0,6-6 0 0,-6 6 0 0,0 0 0 15,0 0 0-15,0 0 0 0,8 11 0 16,-3-1-144-16,-2 3 144 0,-3 3 0 0,-3 2 128 0,2 0-128 16,0 1 0-16,-3 0 0 0,-2 1 0 0,0-1-192 15,-2 1 192-15,2-1 0 0,2 1 0 0,-2 1 0 16,2 1 0-16,2-1 0 0,1-3 0 0,1 0 0 15,0 2 0-15,2-3 0 0,-1-1 128 0,2 0-128 16,1-1 0-16,0-2 0 0,-1-1 0 0,0-2 128 16,-3-10-128-16,6 10 0 0,0 1-128 0,1-2 128 15,-1-1-384-15,-6-8 16 0,0 0 0 0,0 0 0 32,11 1-1040-32,-11-1-192 0,9 4-64 0,-9-4 0 0,10-6-1408 0,1-4-304 15,-2 5-48-15</inkml:trace>
  <inkml:trace contextRef="#ctx0" brushRef="#br0" timeOffset="-196540.39">17465 14050 6447 0,'0'0'576'0,"7"-5"-576"0,1-2 0 0,0 2 0 16,1 1 3584-16,-9 4 624 0,9-6 112 0,2 0 32 16,0 1-3376-16,-1 1-656 0,-10 4-144 0,0 0-32 15,9-2-144-15,-9 2 0 0,0 0 0 0,0 0 0 16,0 0 160-16,0 0 0 0,0 0 0 0,0 0 0 0,-9 6 544 0,-2 3 96 15,-2 3 32-15,-1 1 0 16,-4 1-208-16,-2 2-48 0,0 1 0 0,1 1 0 0,-1 2-128 0,2-1-48 16,0 0 0-16,2 1 0 0,2 4-16 0,1 1-16 15,0-1 0-15,1 1 0 0,3 0 64 0,1 0 16 16,2-3 0-16,2 0 0 0,1-1-128 0,2 0-32 16,-1-2 0-16,2 1 0 0,2-1-288 0,0 1 128 15,1-3-128-15,1 0 0 0,0-1 0 0,1-2 0 16,2-1 0-16,-1-3-192 15,2-1-304-15,4-2-48 0,-1-2-16 0,1-1 0 16,0 0-416-16,1-3-96 0,1-2-16 0,2-2 0 16,1 0-512-16,0-1-96 0,-2 0-32 0</inkml:trace>
  <inkml:trace contextRef="#ctx0" brushRef="#br0" timeOffset="-196071.644">17612 14312 21183 0,'0'0'1888'0,"0"0"-1504"0,0 0-384 0,-5 9 0 16,5-9 1968-16,-6 11 320 0,4 0 64 0,1 1 16 15,1-2-2096-15,0 1-400 0,0-1-96 0,1 1-16 16,0 0 240-16,-1 2 0 0,-1-2 0 0,1-1 0 15,0-10 0-15,-1 12 0 0,-1-2 0 0,1 0 0 0,1-10 0 16,-1 9 0-16,1-9 128 0,0 0-128 0,0 0 640 0,0 0 32 16,0 0 0-16,0 0 0 0,0 0 144 0,0 0 16 15,0 0 16-15,0 0 0 0,0 0-448 0,6-13-80 16,2 0-32-16,1 1 0 0,0 0-288 0,0 0 0 16,-1 2 0-16,0-2 0 0,0 1 0 0,0-1 0 15,-2 0 0-15,1 2 0 0,-2-1 0 0,-1 3 0 16,-2 1 0-16,-2 7-144 0,0 0 144 0,0 0 0 15,0 0 0-15,0 0 0 0,0 0 0 0,0 0 0 16,0 0 0-16,0 0 0 0,12 4 128 0,-12-4-128 16,12 7 128-16,-3 1-128 0,0 1 0 0,-1 0 0 15,0 1 0-15,0 0 128 0,-2-1-128 0,-1 0 0 16,-5-9 0-16,7 12 128 0,-3 0-128 0,1-2 0 16,0 1 0-16,-1-2 0 0,-4-9 0 0,1 11 0 15,-1-1 0-15,0-10 0 0,0 9 0 0,0-9 0 0,0 0 0 0,0 0 0 31,0 0-544-31,0 0-32 0,0 0 0 0,0 0-9680 0,0 0-1952 0</inkml:trace>
  <inkml:trace contextRef="#ctx0" brushRef="#br0" timeOffset="-195693.384">17834 13960 21183 0,'0'0'1888'0,"-4"-5"-1504"0,0-2-384 0,4 7 0 0,-2-8 1872 15,2 8 304-15,2-7 64 0,-2 7 16 0,0 0-1744 0,0 0-336 16,0 0-176-16,0 0 160 0,0 0-160 0,10 2 0 16,-10-2 0-16,12 7 0 0,-2 1 176 0,2 2 0 15,0 2 0-15,0 1 0 0,-1 0 32 0,0 2 16 16,-1 0 0-16,-1 0 0 0,0 2-80 0,-1-1-16 15,0-2 0-15,2 5 0 0,3-1 48 0,-1-1 0 16,0-3 0-16,0 0 0 0,1 1 128 0,-2 0 16 16,0 2 16-16,1 0 0 0,-2-1-144 0,-1 1-16 15,-1 0-16-15,-1 2 0 0,-1 1-160 0,1 0 0 16,-4-1 0-16,1 1 128 0,-1-1-128 0,-3 1 0 16,0-3 0-16,-4 0 0 0,-1 0 0 0,-4-2 0 0,-2-2 0 15,1 2 0-15,-2-2-256 0,0-2 0 16,-2 0 16-16,0-2 0 15,-2 0-400-15,2-2-64 0,-1-3-32 0,2-2-8608 0,0 1-1728 0</inkml:trace>
  <inkml:trace contextRef="#ctx0" brushRef="#br0" timeOffset="-194796.455">19064 13804 4607 0,'0'0'400'0,"0"0"-400"0,0 0 0 0,0 0 0 0,0 0 3200 0,0 0 576 15,0 0 96-15,0 0 32 0,0 0-2688 0,-10 1-512 16,10-1-128-16,0 0 0 0,-13 4-192 0,13-4-48 16,-12 4 0-16,12-4 0 0,-10 5 304 0,-1 1 48 15,1 1 16-15,1-1 0 0,9-6 80 0,-11 11 32 16,1-1 0-16,-1 1 0 0,0 0-80 0,0 0-16 16,1-1 0-16,-2 3 0 0,-1 3 32 0,0 0 0 15,0-1 0-15,-3 4 0 0,-1 1-192 0,0 5-48 16,-2 3 0-16,-3 3 0 0,-3 3-144 0,-1 5-48 0,-3 4 0 15,0 2 0-15,-1 2 0 0,2 0 0 0,2-2 0 16,0-2 0-16,1 0 80 0,4 0 16 0,3-3 0 0,2 1 0 16,2 2-48-16,3 0-16 0,0 0 0 0,0 2 0 15,1 1-192-15,1 0-32 0,-1-1-128 0,3-2 192 16,-1 0-192-16,1-2 0 0,2-2 0 0,3 0 0 16,2 1 0-16,0 3 0 0,0 2 0 0,1-2 0 15,1 1 0-15,4-1-160 0,0-4 0 0,2 0 0 16,1-4-288-1,4-2-48-15,3-2-16 0,2-1 0 0,2-4 0 16,0-2 0-16,3-1 0 0,1-2 0 0,1-1-1024 0,0-5-192 16,1-2-64-16,-1-1-12304 0</inkml:trace>
  <inkml:trace contextRef="#ctx0" brushRef="#br0" timeOffset="-194402.608">19045 14478 20271 0,'0'0'896'0,"0"0"192"0,-7-10-880 0,5 1-208 0,2 1 0 16,0 8 0-16,0 0 3152 0,0 0 592 0,0 0 112 0,0 0 32 16,0 0-3312-16,5 12-576 0,0 4-304 0,-1 3 48 15,-1 5 256-15,-3 2 0 0,-4 3 176 0,0 3-176 16,-2 3 800-16,-1 5 48 0,-1 0 16 0,0 3 0 16,-1 3 128-16,0-1 32 0,-2-2 0 0,1-1 0 15,1 0-464-15,0-5-96 0,0-3-16 0,-1 0 0 16,1 0-272-16,1 0-176 0,3-3 192 0,0-2-192 15,0-3 0-15,1 0 0 0,0 0 0 0,1-2 0 16,2-3-304-16,1-3-160 16,1-1-48-16,2-3 0 0,1-3-1920 15,-4-11-400-15,0 0-80 0</inkml:trace>
  <inkml:trace contextRef="#ctx0" brushRef="#br0" timeOffset="-194134.048">19290 15025 24879 0,'0'0'2208'0,"0"0"-1760"16,0 0-448-16,0 0 0 0,0 0 3120 0,9-4 528 16,1 0 128-16,2 2 0 0,1-1-3056 0,1 0-720 15,2 1 0-15,1-2 0 0,3 0 0 0,-1-1 0 0,1 0 144 16,1 1-144-16,-1 0 128 0,0 0-128 0,-3 0 128 0,1 1-128 15,0 1 0-15,-2-1 0 0,-3 1 0 16,-1 0 0-16,0 0 0 0,-2 2 0 0,-10 0 0 0,13-3-192 31,-2 0-432-31,0 1-80 0,1 0-32 0,0 1 0 16,-1-1-1584-16,2-1-320 0,2 0-64 0,0 1-16 0</inkml:trace>
  <inkml:trace contextRef="#ctx0" brushRef="#br0" timeOffset="-193295.918">20464 14673 33567 0,'0'0'1488'0,"-9"0"304"15,-1 1-1424-15,-1 1-368 0,0-1 0 0,2 2 0 0,9-3 512 0,-10 6 16 16,4 2 16-16,1 0 0 0,0 0-736 0,2 2-160 16,0 2-32-16,2 2 0 0,-2 2 384 0,1 1-176 15,-1-2 176-15,-1 4-128 0,-1 0 128 0,0 3 128 16,-2 0-128-16,0 2 176 0,-1 1 240 0,-1-2 48 16,-1-1 16-16,0 2 0 0,-2-1 304 0,1 1 64 15,0-1 16-15,-1 2 0 0,1-3-304 0,0 3-64 16,3 0-16-16,2-1 0 0,1-3-208 0,1 0-32 15,-1 0-16-15,2 0 0 0,3-2-224 0,1 0 128 16,-2-2-128-16,1-2 0 0,0-2 0 0,1-1 0 0,1-2 0 0,-2-10 0 16,0 11 0-16,0-11 0 0,-2 10 0 0,2-10 0 15,-4 9 0-15,4-9 128 0,-6 8-128 0,6-8 0 16,0 0 192-16,-5 8-64 0,5-8-128 0,-7 8 192 16,7-8-64-16,-9 5-128 0,9-5 176 0,-7 7-176 15,7-7 0-15,0 0 0 0,0 0 0 0,0 0 0 16,0 0 0-16,0 0-352 0,0 0 48 0,0 0 16 31,0 0-320-31,0 0-64 0,-5-9-16 0,5 9 0 0,2-10-2064 16,1 0-432-16,3 0-80 0</inkml:trace>
  <inkml:trace contextRef="#ctx0" brushRef="#br0" timeOffset="-192485.698">20424 14604 4607 0,'0'0'192'0,"0"0"64"16,0 0-256-16,-8 3 0 0,8-3 0 0,0 0 0 0,0 0 5296 0,0 0 1008 0,0 0 208 0,0 0 32 16,0 0-4896-16,0 0-992 0,0 0-192 0,0 0-32 15,9 9-192-15,-3 2-48 0,-4 0 0 0,1 1 0 16,-2-1 288-16,-2 2 48 0,-2 2 16 0,-1 2 0 16,-1 2 240-16,0 3 48 0,-2 4 16 0,-2 2 0 0,3-1-208 15,-2 1-64-15,-1-4 0 0,2 0 0 0,2-3-192 0,0-2-32 16,1 0-16-16,1-4 0 0,1 0 96 0,2-2 16 15,0-2 0-15,2 0 0 0,2-2-128 0,-4-9 0 16,0 0-16-16,7 12 0 0,-1-3-112 0,1-3 0 16,-7-6-16-16,9 5 0 0,-9-5 0 0,9 4 0 15,-1 0 0-15,-8-4 0 0,0 0 0 0,12 0 0 16,-2-1 0-16,-10 1 0 0,10-3 0 0,1-1 0 16,1 1 0-16,-1-3 0 0,1 0 32 0,0-2 16 15,1-1 0-15,2 1 0 0,0-2-80 0,2-3-16 16,0-3 0-16,2 2 0 0,3-1-128 0,-2-2 0 15,-4-2 0-15,-2-1 0 0,0-1 0 0,-1 0 0 16,-1 1 0-16,0-1 0 0,1 1 0 0,-1 1 128 0,-5-1-128 0,0 3 128 16,-2 3-128-16,0 2 0 0,-3 3 0 0,-2 9 0 15,-2-9 0-15,2 9 0 0,-8-5 0 0,8 5 128 16,0 0-128-16,-9 0 0 0,-1 3 0 0,2 3 0 16,2 0 0-16,-1 5 0 0,1 2 0 0,0 4 0 15,2-2 0-15,1 5 0 0,0 2-144 0,2 3 144 16,1 0 0-16,-2-1 0 0,1 1 0 0,1 0 0 15,3 0 0-15,-1-1 0 0,0-1-128 0,0-1 128 16,-1 0 0-16,1-1 0 0,-1-2 0 0,2 1 0 16,1-2 0-16,1-1-160 0,-1-1 160 0,0 2-128 15,-1-5-336 1,3 0-64-16,0-1-16 0,1-2 0 0,1-3-400 0,-1-2-80 16,1-1 0-16,-8-4-16 0,11 0-1328 0,-2-1-256 15,-9 1-48-15,10-10-12096 0</inkml:trace>
  <inkml:trace contextRef="#ctx0" brushRef="#br0" timeOffset="-191784.35">21131 14013 5519 0,'0'0'496'0,"0"0"-496"0,0 0 0 0,5-9 0 0,-1 0 2128 0,-4 9 336 16,5-8 64-16,-5 8 16 0,0 0-1424 0,0 0-288 15,0 0-48-15,0 0-16 0,7-6 240 0,-7 6 32 16,0 0 16-16,0 0 0 0,0 0 352 0,0 0 80 16,-11 6 16-16,1 0 0 0,-1-1-368 0,2 3-80 15,0 2-16-15,-1-1 0 0,-1-2-160 0,1 2-48 0,-1 1 0 16,1 2 0-16,-1 1-128 0,1 3-16 0,0-1-16 0,-1 4 0 16,1-1-448-16,-1 1-96 0,1 2 0 15,-1 4-128-15,2 4 0 0,0-1 0 0,-1 1 0 0,2 0 0 16,4-1 128-16,0-2-128 0,1-3 0 0,3-4 0 31,2-1-224-31,0-1-160 0,4-1-16 0,0-3-16 16,1-1-1712-16,2-4-352 0,1-3-64 0,3-1-16 15,0-3-432-15,2-1-80 0</inkml:trace>
  <inkml:trace contextRef="#ctx0" brushRef="#br0" timeOffset="-191327.57">21235 14247 25791 0,'-12'2'2304'0,"0"1"-1856"15,2 0-448-15,2-1 0 0,8-2 2128 0,-9 7 336 16,1-1 64-16,8-6 16 0,-4 13-2256 0,2-2-448 16,2-11-96-16,-3 11 0 0,1 1 112 0,0 0 144 15,1-2-208-15,-3 2 80 0,-1 0 128 0,0 0 0 16,5-12 0-16,-6 11 0 0,-1-2 240 0,0-1-32 15,7-8 0-15,0 0 0 0,-8 7 416 0,8-7 80 16,0 0 0-16,0 0 16 0,0 0 32 0,0 0 0 16,0 0 0-16,0 0 0 0,0 0-384 0,11-9-80 15,-1-2-16-15,1 1 0 0,-2-1-272 0,2 0 0 0,1-4 0 0,0 4-144 16,1 0 16-16,-1 2 0 0,-2-1 0 0,0 2 0 16,1 1 0-16,-3 1 0 0,-8 6 0 15,6-7 0-15,-6 7 128 0,8-6 0 0,-8 6 0 0,0 0 0 16,0 0 0-16,0 0 144 0,10-3-16 0,-10 3-128 15,11 1 160-15,-11-1-160 0,0 0 128 0,12 8-128 16,-2-1 0-16,-1-2 0 0,-9-5 0 0,11 10 0 16,0 2 0-16,0 1 0 0,-3 1 0 0,-1-1 0 15,1-1 0-15,0 1 0 0,0 0 0 0,0 0 0 16,-2 0 128-16,1 0-128 0,-1-2 128 0,0-1-128 16,-6-10 0-16,3 12-320 0,1-2 48 0,-1 0 16 15,-3-10-480 1,4 7-96-16,-4-7 0 0,0 0-16 0,0 0-2224 0,0 0-432 0</inkml:trace>
  <inkml:trace contextRef="#ctx0" brushRef="#br0" timeOffset="-190790.516">21552 13702 20271 0,'0'0'1792'0,"0"0"-1424"0,-5-7-368 0,5 7 0 16,-4-6 1808-16,4 6 304 0,0 0 48 0,0 0 16 15,0 0-1744-15,0 0-432 0,0 0 0 0,0 0 0 16,0 0 448-16,2 12 16 0,0 1 0 0,1 0 0 16,3 0 640-16,1 1 128 0,1 2 32 0,4 1 0 15,2 1-224-15,3 3-32 0,3 1-16 0,-1 3 0 16,2 2-352-16,4 4-64 0,0 1 0 0,-2 3-16 15,-1-1-176-15,1 2-16 0,-3 5-16 0,1 2 0 16,-2 2 32-16,-1 2 0 0,0 3 0 0,-1-2 0 0,-1 0-96 0,-1 0-16 16,1 2 0-16,-2-3 0 0,-5 0-128 0,1 2-16 15,-1 0-128-15,-3 1 192 0,-2 5 0 0,0-5 0 16,-5-3 0-16,-1-3 0 0,-1-2-192 0,-1-1 128 16,-3-3-128-16,1 3 0 0,-2 3 128 0,-1 6-128 15,0 3 0-15,-2-3 0 0,-1-5 0 0,-2-3-128 16,-2-4-16-16,-3-1 0 0,-3 1 144 0,-2-4 0 15,2-1 0-15,-3-2 0 0,0-2 0 0,-1-3 0 16,0 0 0-16,0-4-192 16,3-2-1760-16,-2-2-352 0,0-5-80 0</inkml:trace>
  <inkml:trace contextRef="#ctx0" brushRef="#br0" timeOffset="-152714.003">6908 6684 22111 0,'-17'-3'1968'0,"3"-1"-1584"16,4 0-384-16,10 4 0 0,0 0 3680 0,0 0 656 16,14-9 128-16,9 3 16 0,9-2-3360 0,6 3-672 0,6 0-144 15,8 1-32-15,8 2-96 0,4 0-32 0,1 0 0 0,5 1 0 16,2 1-144-16,3 3 0 0,0-2 0 0,2 2 0 16,1-3-288-16,-2 2 16 0,-3 3 0 0,-5 1 0 31,-7-1-1072-31,-2 0-224 0,-2 0-32 0</inkml:trace>
  <inkml:trace contextRef="#ctx0" brushRef="#br0" timeOffset="-151239.064">23274 14743 18431 0,'0'0'1632'0,"0"0"-1312"0,0 0-320 0,5-9 0 16,-5 9 2256-16,7-7 384 0,1 1 80 0,1 1 16 15,0 0-2032-15,-9 5-384 0,9-5-96 0,-9 5-16 16,0 0 320-16,0 0 64 0,0 0 16 0,0 0 0 15,0 0 320-15,0 0 64 0,0 0 16 0,0 0 0 16,0 0 432-16,0 0 96 0,-9 8 0 0,0-2 16 0,-3-1-352 0,1 2-80 16,1-1-16-16,0 3 0 0,-3-1-288 0,1 4-64 15,-1 1-16-15,1 1 0 0,0-2-256 0,1 4-48 16,-2 3-16-16,0 2 0 0,-2 0-144 16,0 2-16-16,-2 1-16 0,0 1 0 0,-2-2-16 0,1 2 0 15,0-2 0-15,-2 1 0 0,-2-1-32 0,1 1-16 16,2-2 0-16,-2 0 0 0,-1 3-48 0,1-2-128 15,3-3 192-15,-1 1-64 0,1 0-128 0,0-1 0 16,1-1 0-16,3-4 128 0,3-2-128 0,1-1 0 16,-1-1 0-16,3-4 0 0,8-7 0 0,0 0 0 15,-9 7 0-15,9-7-176 16,0 0-400-16,0 0-64 0,0 0-32 0,6-12 0 16,0-1-1792-16,3-2-352 0,2-6-80 0,-1 2-9792 0,-1 0-1968 15</inkml:trace>
  <inkml:trace contextRef="#ctx0" brushRef="#br0" timeOffset="-150821.976">22861 14754 11967 0,'-9'-8'1072'0,"9"8"-864"0,0 0-208 0,-8-10 0 16,-3-1 3328-16,2 2 640 0,1 1 112 0,8 8 16 15,-7-4-3136-15,7 4-640 0,-8-4-128 0,8 4-32 16,0 0 416-16,0 0 64 0,0 0 32 0,0 0 0 0,0 0 464 0,0 0 80 16,0 0 32-16,0 0 0 0,0 0 96 0,-5 10 0 15,5-10 16-15,-6 9 0 0,4 0-320 0,2-9-64 16,1 9-16-16,-1-9 0 0,4 10-448 0,0 1-80 16,2-3-32-16,2-1 0 0,1 0 32 0,0 1 0 15,-1 2 0-15,5 1 0 0,3 0-32 0,0 2 0 16,-2 0 0-16,4 3 0 0,4 1 64 0,0 1 16 15,-1 1 0-15,0 0 0 0,0 1-208 0,0-1-32 16,0 1-16-16,-2 1 0 0,0 0 0 0,-1 1 0 16,-1 0 0-16,-2 1 0 0,0 1-224 0,-1 1 176 15,-1-1-176-15,-1 1 160 0,-2 0-160 0,1 0 0 16,-1-2 144-16,1-1-144 0,-2-2 0 0,0-2 0 16,0 0 0-16,3-3 128 0,1-4-128 0,-2 0 0 0,-3-1 0 15,1-2 0-15,-1-3 0 0,0 1-288 0,-8-6 48 0,0 0 16 31,0 0-2976-31,0 0-608 0,0 0-112 0</inkml:trace>
  <inkml:trace contextRef="#ctx0" brushRef="#br0" timeOffset="-150023.827">23782 14053 26207 0,'0'0'1152'0,"0"0"256"0,0 0-1136 0,0 0-272 0,0 0 0 0,0 0 0 0,0 0 464 0,0 0 48 15,0 0 0-15,0 0 0 0,0 0-512 0,0 0 128 16,-7-4-128-16,7 4 0 0,-10-2 240 0,1 2 0 15,2 2 0-15,7-2 0 0,-10 2-80 0,1 2-16 16,9-4 0-16,-10 4 0 0,-1 0 224 0,2 1 32 16,1 4 16-16,-1 0 0 0,-1 1 96 0,1 0 0 15,-2 2 16-15,1 2 0 0,-2 2-192 0,0 1-32 16,1 1-16-16,0 4 0 0,1 2 64 0,-1 0 16 16,1 0 0-16,2-1 0 0,2 3-224 0,0 2-144 15,1 0 192-15,3-2-192 0,2-1 0 0,1-1 0 16,2-2 0-16,0-1 0 0,3-2 0 0,0 0-176 0,2-4 32 0,0-1 0 31,1 1-432-31,0-5-96 0,0-2-16 0,2-1 0 16,0-3-464-16,2-2-112 0,0 1-16 0,2-3 0 15,-1 0-1408-15,2-3-304 0,-1 1-48 0,1-1-6320 0</inkml:trace>
  <inkml:trace contextRef="#ctx0" brushRef="#br0" timeOffset="-149508.075">23900 14321 18431 0,'0'0'816'0,"0"0"160"0,-7 8-784 0,1 0-192 0,-1 1 0 0,2 0 0 0,0-1 3616 0,5-8 672 15,0 10 144-15,0-10 32 16,5 11-4464-16,0-1-720 0,-1-1-240 0,-4-9-32 0,4 11 480 0,-4-11 112 16,3 11 16-16,1-1 0 0,-4-10 384 0,0 0-160 15,1 10 160-15,-1-1 0 0,0-9 336 0,-3 8 176 16,3-8 48-16,0 0 0 0,-5 6 288 0,5-6 64 16,0 0 16-16,-8 4 0 0,8-4-144 0,-8 2-16 15,8-2-16-15,0 0 0 0,0 0-304 0,-6-7-48 16,1-2-16-16,3 0 0 0,4 0-240 0,0-2-144 0,2 0 160 0,1-2-160 15,2-1 0-15,-1 0 0 0,0-3 0 16,0 4 0-16,2 4 0 0,0 0 0 16,-3 0 0-16,-5 9 0 0,0 0 0 0,0 0 0 0,7-11 0 0,-7 11 0 15,0 0 0-15,0 0 0 0,0 0 0 0,0 0 0 16,7-5 0-16,-7 5 0 0,0 0 0 0,11 3 0 16,-11-3 0-16,10 4 0 0,-10-4 0 0,9 7 0 15,2 1 0-15,-2 3-128 0,-1 0 128 0,0 1 0 16,-1 0 0-16,-1 0 0 0,-3-1 0 0,1 1 0 15,0 0 0-15,0-2 0 0,-1 2 0 0,-3-12 0 16,4 12-400-16,0-2 16 0,-4-10 16 0,4 11 0 16,-4-11-1488-16,5 9-320 15,0-3-48-15,-5-6-16 0,0 0-64 0,10 7 0 0,-10-7-16 0,10 5-8400 16</inkml:trace>
  <inkml:trace contextRef="#ctx0" brushRef="#br0" timeOffset="-149145.3">24097 14017 1839 0,'0'0'0'0,"0"0"160"0,-7-8-160 0,7 8 0 16,-6-5 0-16,6 5 0 0,-4-6 4992 0,4 6 960 0,0 0 192 0,0 0 32 16,0 0-5200-16,0 0-976 0,0 0-320 0,0 0 0 15,0 0 640-15,0 0 112 0,6 13 16 0,1 0 16 16,-2 1 672-16,-1 1 128 0,0 0 16 0,0 3 16 16,2 3-256-16,1 0-48 0,-1 0-16 0,1 4 0 15,1 2-496-15,-1 2-96 0,1-2-32 0,0 2 0 16,0 1-96-16,0-1 0 0,-1-3-16 0,0 0 0 15,1-3-240-15,0-1 144 0,-2 0-144 0,2-1 128 16,0 0-128-16,0-1 0 0,-2-2 0 0,3-1 0 16,-2-1-608-1,-2-1 0-15,-1 1 0 0,0-2 0 0,0 2-2032 0,-3-3-416 0</inkml:trace>
  <inkml:trace contextRef="#ctx0" brushRef="#br0" timeOffset="-148438.866">22715 14540 19055 0,'-12'-6'832'0,"12"6"192"0,-8-7-816 0,2 1-208 0,-1-1 0 0,7 7 0 16,0 0 320-16,0 0 32 0,-3-9 0 0,3 9 0 16,0-9 320-16,0 9 64 0,7-7 16 0,1 2 0 15,-8 5 320-15,12-5 64 0,2 1 16 0,0 1 0 16,-1 1-176-16,2 0-16 0,2 2-16 0,1 3 0 16,3 0-224-16,-2 1-32 0,-3-1-16 0,1 1 0 0,1 0-208 0,0 0-32 15,1-1-16-15,-1-1 0 16,-1 0 0-16,1-1 0 0,-1 0 0 0,0-1 0 0,-1 0 64 0,-2 0 16 15,-1 0 0-15,0-1 0 0,0-2-96 0,1 1-16 16,-1-2 0-16,0 1 0 0,-2 1-160 0,-1-1-32 16,1-1-16-16,-11 4 0 0,11-5-48 0,-11 5-128 15,0 0 192-15,0 0-64 0,11-4-128 0,-11 4 0 16,0 0 0-16,0 0 128 0,0 0 96 0,2-8 16 16,-2 8 0-16,0 0 0 0,-2-9 64 0,-2 3 16 15,4 6 0-15,-8-7 0 0,2 1-16 0,-1-1 0 16,1-1 0-16,-1 3 0 0,1 0 48 0,0 0 16 15,1-2 0-15,-1 0 0 0,-2 1-16 0,1-1 0 16,1 0 0-16,-1-1 0 0,-1 0-128 0,1 1-32 16,-3 2 0-16,1 0 0 0,0-1-32 0,-1 0-16 0,-1 1 0 15,1 1 0-15,-2 0 64 0,-1 0 16 0,-2 0 0 16,1 1 0-16,3 3-224 0,-1-3 176 0,-1-1-176 0,3 0 160 16,-1 1 16-16,3 0 0 0,-2-1 0 0,1 0 0 15,1-1-48-15,8 5-128 0,0 0 192 0,-5-10-64 16,1 1-128-16,4 9 0 0,0 0-192 0,1-11 192 31,-1-4-2464-31,11 0-368 0</inkml:trace>
  <inkml:trace contextRef="#ctx0" brushRef="#br0" timeOffset="-141500.813">24511 13419 2751 0,'0'0'256'0,"0"0"-256"16,0 0 0-16,0 0 0 0,0 0 3584 0,8-7 656 15,-8 7 144-15,0 0 32 0,0 0-2480 0,0 0-480 16,0 0-112-16,0 0 0 0,0 0 128 0,0 0 16 16,0 0 16-16,0 0 0 0,0 0 32 0,0 0 0 15,0 0 0-15,0 0 0 0,0 0-448 0,0 0-96 0,0 0-16 0,9 10 0 16,-9-10-496-16,8 13-96 0,-2 0-32 16,2 0 0-16,0-2-208 0,0 5-144 0,-2 5 192 0,1-2-192 15,1 1 160-15,-3 2-160 0,0 3 128 0,0 4-128 16,-1 4 208-16,-1 1-32 0,-2 2-16 0,-1-3 0 15,-1 1-32-15,0 0 0 0,-2-2 0 0,0-2 0 16,0-3-128-16,-1-2 0 0,0-4 0 0,2-2 128 16,1-1-128-16,1-3 0 0,-1-5 0 0,1-10 0 15,0 0-208-15,0 0-80 0,0 0-16 0,0 0 0 32,0 0-2416-32,12-4-480 0,-5-5-112 0</inkml:trace>
  <inkml:trace contextRef="#ctx0" brushRef="#br0" timeOffset="-141139.933">24223 13471 13823 0,'-13'-3'1216'0,"-1"2"-960"16,-5 2-256-16,4-1 0 0,-1-1 4272 0,3 1 800 15,0 0 176-15,0-1 16 0,3 1-3632 0,0 0-736 0,1 0-128 0,9 0-48 16,0 0-128-16,0 0-16 0,0 0-16 16,0 0 0-16,0 0-112 0,0 0-32 0,0 0 0 0,0 0 0 15,0 0 272-15,16-1 48 0,1 1 16 0,3 1 0 16,2 0 16-16,2 0 16 0,5-1 0 0,1 0 0 15,3 0-160-15,5 0-48 0,2-2 0 0,4-1 0 16,2 1-240-16,1 0-48 0,-2 1-16 0,1 0 0 16,-3-3-272-16,-2 1 0 0,-2-1 0 0,-4 2 0 15,-3-1-2464 1,2 0-496-16</inkml:trace>
  <inkml:trace contextRef="#ctx0" brushRef="#br0" timeOffset="-134798.113">2761 10370 14735 0,'-13'-12'1312'0,"-1"1"-1056"15,-2 2-256-15,2 4 0 0,1 1 4656 0,-1 0 864 16,-3 2 176-16,2 0 48 15,1 4-4928-15,-2 0-992 0,-1 1-192 0,-4 1-32 16,-3 0-480-16,-2 1-80 0,-2 1-32 0,-3 1 0 16,-3-1-192-16,-2 4-32 0,-2-1-16 0,-3 1 0 0,-2 1 976 0,-1 3 256 15,-2 1 0-15,-1 4 0 0,-2 4 576 0,-6 5 144 16,-5 4 48-16,-2 6 0 0,0 2-16 0,-2 6 0 0,-3 2 0 0,4 2 0 16,6 2-208-16,-1 4-32 0,1 3-16 15,1 5 0-15,1 2-160 0,8 6-16 0,7 3-16 0,5 1 0 16,3 1-304-16,9 4 160 0,-1 5-160 0,7 4 128 15,3 2-128-15,8 1 0 0,3-2 0 0,6 4-176 16,3 4-144-16,7 2-16 0,7-1-16 0,7-3 0 31,7-9-976-31,2-7-192 0,4-5-32 0,6-3-16 16,9-3 848-16,0-5 160 0,0-7 48 0,3-5 0 0,6-6 512 0,5-4 0 0,7-5 160 0,-2-4-32 16,-2-8 352-16,0-7 80 0,-1-4 16 0,0-11 0 15,-1-8 528-15,3-7 112 0,3-3 32 0,-6-7 0 16,-3-6-304-16,-3-5-64 0,-3-4-16 0,0-6 0 0,-3-7-48 15,-1-11-16-15,2-9 0 0,-3-6 0 0,0-2-112 16,-4-6-32-16,-3-6 0 0,0-7 0 0,-1-11-240 16,-4 1-48-16,-2 1-16 0,2-2 0 0,3-1-352 0,-8 2 0 15,-9 3 0-15,-6 7 128 0,-6 4-128 0,-6 4 144 16,-4-4-144-16,-6 6 160 0,-4 4 208 0,-5 4 32 16,-5 2 16-16,-5 3 0 0,-5 3 16 0,-1 1 0 15,-1 2 0-15,-3 5 0 0,-6 1-176 0,1 7-48 16,-1 5 0-16,-1 6 0 0,-4 5-464 0,-3 2-80 15,-5 1-32-15,-4 4 0 16,-4 5-2064-16,-9 4-400 0,-7 2-96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41:31.3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6090 15236 4607 0,'0'0'400'0,"-9"4"-400"0,-3-5 0 0,3 1 0 16,9 0 3072-16,-11 3 544 0,1-1 96 0,1-1 32 16,0 1-2464-16,9-2-512 0,-10 4-80 0,1-2-32 0,1 1-272 0,8-3-48 15,0 0-16-15,-9 2 0 0,2-2 160 0,7 0 32 16,0 0 0-16,0 0 0 0,0 0 512 0,0 0 128 16,0 0 0-16,0 0 16 0,0 0-112 0,7-3-32 15,2-1 0-15,2 2 0 0,1 4-320 0,1 0-64 16,1 1 0-16,3 1-16 0,1 0-240 0,3 0-32 15,1-2-16-15,2 1 0 0,-1-1-80 0,2 2-32 16,1 0 0-16,1-1 0 0,1-3 96 0,0 0 32 16,2-1 0-16,2-1 0 0,0 0 128 0,2-1 32 15,3-1 0-15,4-1 0 0,5 0 32 0,1 3 16 16,0 1 0-16,1 0 0 0,2-1-304 0,-2 2-48 16,-2 0-16-16,-2 3 0 0,-2 5-192 0,-2 0 128 15,-2 0-128-15,1-1 0 0,0 1 0 0,2 0 0 0,-4-1 0 0,-1-1 0 16,-3-1 128-16,4 0-128 0,1 2 0 0,-2-2 144 15,-2 2 112-15,1-5 0 0,2 0 16 0,1-1 0 16,-1 0 128-16,4-1 32 0,2-1 0 0,1 1 0 16,-1 1-224-16,2 2-32 0,-2 1-16 0,0 0 0 15,0 0-160-15,-4-1 0 0,-3 1 0 0,-1 0 0 16,1-1 0-16,-2 0 0 0,-3-3 0 0,-2 0 0 16,-2 0 0-16,3-2 0 0,1 1 0 0,-2 1 0 15,-2 0 0-15,-1 0 128 0,0 1-128 0,-1-1 0 16,0 2 256-16,-2-1-48 0,0 0 0 0,-1 2 0 15,-1-1-16-15,-1 1-16 0,0-2 0 0,1 1 0 16,0-2-176-16,0 1 0 0,-2-1 144 0,1 1-144 16,-1-3 0-16,1-1 0 0,-1 2 0 0,1-2 128 0,-1 0-128 15,1 0 0-15,-2 1 0 0,1 0 0 0,-1-1 0 0,1 2 144 16,1-1-144-16,-2 2 0 0,-5 0 160 0,3 0-160 16,1-1 128-16,-2 1-128 0,0 1 192 0,-2 1-32 15,1-1-16-15,-1 0 0 0,0 1-144 0,2-1 0 16,-1-1 144-16,0 1-144 0,-1-1 144 0,2 0-144 15,-2-1 192-15,1 0-192 0,2-1 176 0,1 1-176 16,1-2 160-16,-1 1-160 0,-2 0 224 0,4 1-48 16,-1-1-16-16,1-1 0 0,1 0-32 0,1 2 0 15,1 1 0-15,-2 0 0 0,-2-1-128 0,1 1 0 16,4 0 0-16,-4 1 128 0,-3 0-128 0,-1 2 0 16,2-2 0-16,0 2 0 0,2-1 0 0,-5 0 0 15,-2-2 0-15,1 0 0 0,1 0 0 0,0 0 0 0,1 0 0 16,-2 0 0-16,-3-2 144 0,1 2-144 0,-1 0 160 15,0-1-160-15,2 0 192 0,0 0-64 0,-2-1-128 0,1 2 192 16,-11 0-192-16,14 0 176 0,-2-2-176 0,0 0 160 16,-12 2-160-16,11-1 192 0,0 0-192 0,-11 1 192 15,11 0-192-15,-1-2 0 0,-10 2 144 0,10-3-144 16,-10 3 0-16,0 0 0 0,0 0 0 0,12-3 128 16,-2 0-128-16,-10 3 0 0,0 0 128 0,0 0-128 15,0 0 128-15,0 0-128 0,0 0 160 0,11-1-160 16,-11 1 128-16,10-3-128 0,-10 3 0 0,11-2 0 15,-11 2 0-15,10-3 128 0,-1-1-128 0,-1 0 0 16,-8 4 0-16,10-4 0 0,-1 1 0 0,-9 3 0 16,0 0 0-16,11-2 0 0,-1 2 0 0,-10 0 0 0,0 0 0 0,0 0 0 15,12 0 0-15,-12 0 0 0,10 4 0 0,-10-4 0 16,10 5 0-16,-10-5 0 0,0 0 0 0,10 3 0 16,-10-3 0-16,10 1 0 0,-10-1 0 0,0 0 0 15,10 0 0-15,-10 0 0 0,11 0 0 0,1 0 0 16,1-1 0-16,-2 1 0 0,-11 0 0 0,10-1 0 15,-10 1 144-15,10-3-144 0,-1 3 0 0,-9 0 0 16,11-5 0-16,-2 4 0 0,-9 1 0 0,10 0 0 16,-10 0 0-16,0 0 0 0,11 1 0 0,-11-1 0 15,0 0 0-15,0 0 0 0,8-3 0 0,-8 3 0 16,0 0 0-16,0 0 0 0,0 0 0 0,0 0 0 16,0 0 0-16,10 2 0 0,-10-2 0 0,0 0 0 0,0 0 0 15,9 0 0-15,-9 0 0 0,0 0 0 16,0 0 0-16,0 0 0 0,0 0 0 0,9-4 0 0,-1 0-192 15,-8 4 192 1,0 0-1328-16,0 0-144 0,8-5-16 0,-8 5-12912 0,10 0-2560 0</inkml:trace>
  <inkml:trace contextRef="#ctx0" brushRef="#br0" timeOffset="1324.751">11205 14979 6447 0,'-11'-1'576'0,"-4"0"-576"0,-3 0 0 0,-1 2 0 15,-4 3 5568-15,0 1 1024 0,-2 0 192 0,6 2 32 16,3-1-5504-16,-1 1-1104 0,-3-2-208 0,4-1 0 15,4 1-128-15,1-2 128 0,1-1-192 0,1 0 192 16,9-2 0-16,0 0 128 0,-11 1 0 0,11-1 16 16,0 0 816-16,0 0 176 0,0 0 16 0,0 0 16 15,0 0 144-15,0 0 32 0,0 0 0 0,0 0 0 16,0 0-384-16,8 8-64 0,-8-8 0 0,11 8-16 0,-1-2-272 16,0-1-48-16,1-1-16 0,1-1 0 0,2-2-32 0,6 0 0 15,4 1 0-15,5-2 0 0,4-3-16 16,4-1-16-16,4-1 0 0,6-3 0 0,5-1-16 0,10-3 0 15,10-2 0-15,8-3 0 0,6-1-80 0,5-2-32 16,3-2 0-16,6-1 0 0,5-3-160 0,1 1-48 16,0-1 0-16,2 1 0 0,3 0-144 0,3 0 128 15,3-1-128-15,0 2 128 0,1 1-128 0,0 1 0 16,1-1 0-16,-4 1 0 0,-3-1 192 0,5 3-64 16,7-4 0-16,-4 2 0 0,-6-2 0 0,0 0-128 15,-2-4 192-15,-1 2-64 0,0 1-128 0,-4-1 0 16,-4-1 0-16,2 0 0 0,2 1 0 0,-4-2 0 15,-6 1 0-15,-2 1 0 0,-1 0 240 0,-1 0-48 16,-1 3 0-16,-5 1 0 0,-5 0 0 0,-1 3 0 0,-4 0 0 16,0 4 0-16,1 2-192 0,-4 0 0 0,-2-1 0 15,-7 1 0-15,-5 0 0 0,-4 0 128 0,-1 0-128 16,-4 2 0-16,-3-1 0 0,-4 0 0 0,-2 2 0 0,-1-2 0 16,-1 2 0-16,0-1 0 0,-3-1 0 0,-3 2 0 15,-2 0 0-15,0-1 128 0,-2-1-128 0,1 1 0 16,0-1 0-16,2-1 0 0,1-3 0 0,2 2 0 15,2 0 0-15,3 2 0 0,2 4 0 0,0-1 0 16,-6 0 0-16,2 2 0 0,-1 2 0 0,-4 0 0 16,-3 1 0-16,-1 0 0 0,-1-1 0 0,-3 2-160 15,0 4 160-15,-2 2-208 0,-2 1 80 0,-1 2 128 16,-2 4-416-16,0-1 32 0,-4-3 16 0,2 2 0 16,-2 1-928-16,-4 3-192 0,-3 1-48 0,-3 4 0 15,-2 1-1760-15,-4 2-352 0</inkml:trace>
  <inkml:trace contextRef="#ctx0" brushRef="#br0" timeOffset="72831.572">26390 8693 22111 0,'0'0'1968'16,"0"0"-1584"-16,-4-5-384 0,4 5 0 0,-8-3 2096 0,8 3 336 16,-8-2 64-16,8 2 0 0,-11-2-1600 0,-2 4-336 15,-2 0-64-15,0-1-16 0,-4 1-192 0,-4-1-32 16,-5 2-16-16,-4-2 0 0,-6 0 32 0,-5 1 16 15,-4-1 0-15,-4 3 0 0,-4 2 352 0,-4 1 64 16,-4-2 0-16,-9 0 16 0,-6 0 16 0,-4 1 0 16,-2-2 0-16,4-1 0 0,0 1-96 0,2-1 0 15,0-3-16-15,1 0 0 0,0-1 64 0,5 1 16 16,6 0 0-16,4 0 0 0,5-3-336 0,4 2-64 16,0 1-16-16,4-2 0 0,1-1-288 0,1 0 0 15,1 2 0-15,6 1 0 0,4-4 128 0,5 1-128 16,1-1 0-16,5 3 0 0,6-2 0 0,2-1 128 0,3 0-128 15,3 1 0-15,2-3 240 0,9 6-64 0,-4-9-16 16,4 9 0-16,-3-10 16 0,3 1 0 0,3 0 0 0,2-1 0 16,3 0 48-16,4 0 16 0,2-3 0 0,3 0 0 15,1-1-240-15,5-1 128 0,3-2-128 0,4 3 0 16,2 3 128-16,2 2-128 0,1-1 0 0,0 0 0 16,-1 3 128-16,-2 1-128 0,-4 1 0 0,-2 1 144 15,-5-1-144-15,-2 1 0 0,-5 0 0 0,-2 0 0 16,-12 4 0-16,0 0 0 0,0 0 0 0,0 0 0 15,0 0 0-15,0 0 0 0,-11-6 0 0,-3 1 0 16,-4 3 0-16,-5 2 0 0,-4 0 0 0,-3 0 0 16,-4-1 0-16,-1 1 0 0,0-1 0 0,0 2 0 0,-2 2 0 15,6-2 0-15,3-1 128 0,5 4-128 16,3 2 192-16,3 1-64 0,4-1 0 0,2 2 0 0,0 3-128 0,2 2 0 16,0 1 0-16,2 2 128 0,1-1-128 0,1 2 0 15,-1-1 0-15,3 2 0 0,-1 0 0 0,2 1 0 16,2-4 0-16,3-2 0 0,0-2 0 0,2-2 0 15,0 1 0-15,2-2 0 0,-7-8 0 0,9 7 0 16,0-2 0-16,-9-5 0 0,12 5 0 0,-12-5 128 16,13 3-128-16,-2-2 192 0,0 0-192 0,0 1 0 15,0-1 0-15,1-1 0 0,1-1 0 0,1-1 128 16,3 2-128-16,4 2 0 0,4-1 0 0,2 1 0 16,2 1 0-16,3 2-176 15,5 1-1616-15,3 1-320 0,2 2-64 0,3 1-17664 0</inkml:trace>
  <inkml:trace contextRef="#ctx0" brushRef="#br0" timeOffset="75001.42">21011 16678 11967 0,'5'-8'1072'0,"0"-2"-864"0,-1-3-208 0,1-1 0 16,-1 1 5312-16,1-2 1008 0,-1 1 208 15,2 0 32-15,1-1-5392 0,0 3-1168 0,-2 1 0 0,0 0-192 16,-1 1-32-16,0-1-16 0,-4 11 0 0,3-9 0 16,-2 1 64-16,-1 8 16 0,0 0 0 0,0 0 0 15,-12-5 288-15,-5 4 64 0,-4 4 16 0,-3 0 0 16,-6 1 656-16,-4 2 128 0,-5 0 32 0,-7 2 0 15,-6-4 208-15,-5 2 48 0,-7 2 16 0,-3-1 0 16,-1-2-288-16,-1 0-64 0,-5-1-16 0,-6 0 0 16,-4 1-368-16,-1 2-80 0,0 1-16 0,3-2 0 15,1 1-224-15,-1-1-48 0,-3 2-16 0,1 0 0 16,0-2-16-16,5 1 0 0,6-2 0 0,0 1 0 16,-2-2-160-16,2 0 0 0,0-1 0 0,3 0 128 0,1-1-128 15,5-1 0-15,4 1 0 0,1-2 128 0,2-2-128 0,0 0 128 16,-1-1-128-16,5 1 128 0,2-1-128 0,3-1 160 15,2-1-160-15,7 0 160 0,5-1-32 0,4 1 0 16,3 0 0-16,3 0 0 0,3 0 64 0,4-1 16 16,4 2 0-16,3-1 0 0,3 1-16 0,7 4-16 15,0 0 0-15,-1-9 0 0,1 9-48 0,4-9-128 16,3 0 192-16,0 1-64 0,4 0-128 0,1 0 0 16,1-1 0-16,2 0 0 0,2-1 0 0,1-1 0 15,1 0 0-15,-1-2 0 0,2-2 0 0,0 1 0 16,3-2 0-16,1 1 0 0,4-1 0 0,-1 0 0 15,-1-1 176-15,2 0-176 0,-1 2 128 0,0 0-128 16,1 0 0-16,-2 0 144 0,-2 0-144 0,-1 2 0 0,-2 0 0 16,-2 2 0-16,-2 1 0 0,-1 1 0 0,-2 0 0 0,-1 1 0 15,-4 1 0-15,-9 7 0 0,8-8 0 0,-8 8 0 16,0 0 0-16,0 0 128 0,0 0-128 0,0 0 0 16,0 0 0-16,-9 2 0 0,-3 2 0 0,-1 2 0 15,-3 5 0-15,-2 0 0 0,-4 1 0 0,-3 1 0 16,-3 0 0-16,-5 3 0 0,-4 2 0 0,0 0 0 15,0 1 0-15,-1-2 0 0,1-1 0 0,0 0 0 16,2 0 0-16,2-1 0 0,3 0 0 0,3-1 0 16,0 2 0-16,2-1 0 0,0 0 0 0,2 2 0 15,0 0 0-15,4 1 0 0,2 0 176 0,2 0-176 16,4 1 128-16,2-4-128 0,3 1 0 0,4 0 0 16,3-1 144-16,4 1-144 0,4-2 128 0,3-1-128 15,3-1 208-15,4 1-32 0,3 0-16 0,4 0 0 0,3-1 32 16,5 2 0-16,4 2 0 0,6-1 0 15,7 0-64-15,4 0-128 0,5 1 192 0,1 2-64 0,1 2-128 0,2 2 0 16,-1 2-160-16,0 2-16000 16,-2 2-3200-16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42:39.5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26768 6200 22111 0,'0'0'1968'0,"0"0"-1584"16,5-8-384-16,-5 8 0 0,0 0 2576 0,1-9 432 16,-1 9 96-16,0 0 16 0,0 0-2128 0,0-9-416 15,0 9-96-15,0 0-16 0,-3-10-96 0,0 2-32 16,3 8 0-16,-5-9 0 0,-3 0-336 0,0 1 0 0,-1 1 0 15,-4 3 0-15,-5 0 0 0,-5 2 0 0,-1-2-192 0,-4 3 64 16,-4 1 128-16,-3 1 0 0,-5 0 0 0,-1 1 128 16,-1-1-128-16,-4 1 192 0,-2 1-64 15,-4-2 0-15,-4 1 128 0,-3-1 16 0,-1 2 16 0,-1-1 0 16,-2 1 224-16,3-2 64 0,0-2 0 0,1 1 0 16,-5 2-64-16,-2 1-16 0,0-2 0 0,1 2 0 15,1-2-368-15,1 2-128 0,5 1 0 0,0-2 144 16,2 1-144-16,-2 1 0 0,-5 1 0 0,2 0 0 15,-1 1 0-15,4 0 0 0,2-1 0 0,4-1 0 16,2 1 0-16,3 1 0 0,0-1 0 0,0 0 0 16,2 0 0-16,2-1 0 0,2-1 0 0,5 1 0 15,2-4 128-15,5-2 0 0,4 2 0 0,4 0 0 16,2 0 256-16,3 0 32 0,4-1 16 0,2 0 0 16,0-1-144-16,2 1-32 0,8 1 0 0,-8-2 0 0,8 2-112 0,0 0-16 15,0 0-128-15,0 0 192 0,0 0-192 0,0 0 144 16,4-8-144-16,-4 8 128 0,8-8-128 0,0 1 0 15,-8 7 0-15,11-6 128 0,0-2-128 0,0 3 128 16,0 0-128-16,-1-1 128 0,-2 0-128 0,4-1 0 16,1 1 0-16,-1 1 0 0,-3-1 0 0,1 1 0 15,2-1 0-15,1-1 128 0,0 1 0 0,0-1-128 16,0 1 192-16,1-2-64 0,2-1 32 0,4 0 0 16,2-1 0-16,1 1 0 0,2 0-160 0,2-1 0 15,2-3 0-15,2 0 0 0,1 1 0 0,0 0 0 16,3-2 0-16,2-2 0 0,-1 2 0 0,2 0 0 0,0-2 0 15,-1 3 0-15,-6 2 0 0,0 2 0 16,-2-1 0-16,-2 1 0 0,-2 0 0 0,-4-1 0 0,-4 4 0 0,-3 1 0 16,-2 1 0-16,-4 0 0 0,-8 4 0 0,0 0 0 15,0 0 0-15,0 0 0 0,0 0 0 0,0 0 0 16,-15 1 0-16,-2 3 0 0,-3 0 0 0,-4 3 0 16,-2 2-144-16,0 1 144 0,0 1-192 0,-4 2 192 15,-3 0 0-15,1 1 0 0,-1-1 0 0,0 3 0 16,0 2-128-16,-1-1 128 0,0 0 0 0,0 0 0 15,-1 1 0-15,-3 0 0 0,-3-1 0 0,1 1 0 16,-2 2 0-16,5-3 0 0,0-1 0 0,3-2 0 16,2-1 0-16,0 0 256 0,4 1-32 0,3-1 0 15,3-1-32-15,2 0-16 0,3 0 0 0,1-2 0 0,2-2-48 0,2-2 0 16,2 4 0-16,2-1 0 0,2-3 16 0,6-6 0 16,0 0 0-16,-4 11 0 0,4-11-16 0,-2 14 0 15,4-1 0-15,0 0 0 0,5-1-128 0,1-2 192 16,0 1-192-16,3-2 192 0,2 1 0 0,3 1 0 15,1-2 0-15,2 1 0 0,4 1-192 0,3 0 160 16,2 2-160-16,5 0 160 0,1 2-160 0,4 2 0 16,1 1 0-16,2 1 0 15,1 2-736-15,0 1-176 0,0 2-48 0,2-2 0 16,2-2-1984-16,4 1-384 0,6-2-96 0</inkml:trace>
  <inkml:trace contextRef="#ctx0" brushRef="#br0" timeOffset="36851.336">12272 9230 11055 0,'2'-10'976'0,"1"-1"-784"16,0 1-192-16,-3 10 0 0,0 0 3728 0,1-11 704 16,2 2 144-16,-3 9 32 0,0 0-3520 0,0 0-704 15,0 0-144-15,0 0-32 0,-12-1-208 0,0 2 0 16,0 3 0-16,1 1 0 0,-2 1 0 0,-2 0-160 15,-2 1 160-15,3-1-128 0,-2-1 128 0,-1 1 0 16,-2 0 0-16,-2-1 0 0,-2-1 240 0,-2 0 80 16,-4 0 0-16,-2 0 16 0,-3-1 576 0,0-2 112 15,0-1 32-15,-1 0 0 0,-3-3 176 0,0 1 48 16,-3-2 0-16,-2 0 0 0,-2 1-256 0,-3 1-64 0,-4-2 0 0,0 2 0 16,2 2-464-16,1 0-112 15,0-1 0-15,1 1-16 0,1-1-208 0,-1-1-32 0,-2 1-128 0,2 0 192 16,0 0-192-16,4-1 0 0,2 1 0 0,5 1 0 15,4 4 0-15,3-3 0 0,5-1 128 0,4-1-128 16,1 0 0-16,6-1 0 0,2 1 0 0,3 0 0 16,9 1 0-16,0 0 0 0,0 0 128 0,0 0-128 15,0 0 160-15,16-2-16 0,5 1 0 0,7 1 0 16,9 3-144-16,3 1 0 0,3 2 0 0,4 3 0 16,3 0 0-16,-1 0 0 0,2-1 0 0,-1 0 0 15,-2 0 0-15,1-3 0 0,1-2-176 0,0 1 176 16,-1 1-192-16,2-1 64 0,-2-3 0 0,-3 0 0 15,-3-1 128-15,-4 0 0 0,-1-1 0 0,0 0 0 16,-2-2 0-16,2-1 0 0,0-1 0 0,2 1 0 0,2 3 240 0,1-2-32 16,0-2 0-16,0 1 0 0,-2 1-208 15,-2 1 144-15,-3-2-144 0,-2 1 128 0,-5 5-128 0,-4-2 0 16,-6-2 144-16,-3 1-144 0,-3 0 0 0,-13 1 0 16,0 0 0-16,0 0 0 0,0 0 128 0,0 0-128 15,0 0 128-15,-11-4-128 0,-6 0 128 0,-5 0-128 16,-5 1 160-16,-7-1-160 0,-8-1 144 0,-2 1-144 15,-4 2 128-15,-3 2-128 0,-4-2 128 0,2 1-128 16,0-1 0-16,1-1 128 0,0 2 64 0,-1 1 16 16,-5 1 0-16,0-1 0 0,-4 0 0 0,4 1 0 15,0 2 0-15,6-1 0 0,3 0-16 0,0-1-16 16,1-1 0-16,1 3 0 0,-1-1 16 0,4 2 0 16,2-1 0-16,3-1 0 0,2 0-192 0,5-1 0 15,3-1 0-15,6 4 0 0,3 1 0 0,6-1 128 0,2-4-128 0,12 0 0 16,0 0 0-16,0 0 0 0,0 0 0 0,0 0 0 15,0 0 0-15,14-3 0 0,5 1 128 0,7-1-128 16,8 1 0-16,5-2 0 0,4 2 0 0,5 0 0 16,5-1 0-16,1 2 0 0,-1 0 0 0,3-2 0 15,2-1 0-15,0 1 0 0,4 1-128 0,0-1 128 16,2 2 0-16,-4 0 0 0,-5-2 0 0,-3 0 0 16,-2 0 0-16,-2-3 0 0,-1-2 0 15,-2 3 0-15,0 0 0 0,-5 1 0 0,-2-1 0 0,-3 2 0 16,-2 1 0-16,-2 0 0 0,-4 0 0 0,-1 0 0 15,-2 2 0-15,-3 0 0 0,-4-1 0 0,-3 2 0 16,-2 2 0-16,-12-3 0 0,0 0 0 0,8 7 0 16,-8-7-160-16,0 0 160 0,-3 11 0 0,-6 1-144 0,-7 1 144 15,-5-2-192-15,-5-1 192 0,-9-1-192 0,-9-1 192 0,-4-2 0 16,-3 1 0-16,-5-1 0 0,-6 0 0 0,-2-2 0 16,-2-2 0-16,-4-2 0 0,-7 0 0 0,-2 0 0 15,1 2 0-15,3-4 0 0,3-2 0 0,0 0 0 16,0 0 0-16,2 2 0 0,0-2 0 0,1 1 0 15,1-1 0-15,5 2 0 0,5 1 0 0,0-2-256 16,3 0 32-16,-3 1-13696 16,-7 0-2736-16</inkml:trace>
  <inkml:trace contextRef="#ctx0" brushRef="#br0" timeOffset="-162782.771">24028 12985 33343 0,'0'0'1472'0,"0"0"320"0,-10 6-1440 0,10-6-352 0,0 0 0 0,0 0 0 31,0 0-768-31,0 0-208 0,-5-5-48 0,5 5-16 16,-2-10 224-16,2-2 48 0,2-1 16 0,2-3 0 0,1-1 752 0,1-1 192 0,0-3 0 0,1-2 16 15,-1-3 416-15,2 0 80 0,1-1 0 0,3 0 16 16,-2-3 0-16,1 0 0 0,-2 3 0 0,0-2 0 16,1-1-144-16,-3 1-16 0,-2 1-16 0,0-1 0 15,-1 0-32-15,0-1 0 0,0-1 0 0,0 0 0 16,-2-3 64-16,1-3 16 0,1 0 0 0,0-4 0 15,1-2-96-15,0 0-32 0,1 3 0 0,1-1 0 0,0 1-208 0,1 1-64 16,-2-2 0-16,1 2 0 0,1-1 0 16,1-2 0-16,0 0 0 0,0-1 0 0,-3 0 64 15,1-1 16-15,0-3 0 0,-1 3 0 0,1 1-32 0,-2 1-16 16,0 2 0-16,0-1 0 0,0 1-32 0,1-1 0 16,-2 0 0-16,1-1 0 0,0 0 0 0,0 0-16 15,2 2 0-15,1 0 0 0,-1-2 0 0,2 2 0 16,2 0 0-16,1 1 0 0,-2 0-16 0,3 0 0 15,3 0 0-15,-1-1 0 0,-2 0-16 0,0 1 0 16,1 0 0-16,1 0 0 0,1 1-16 0,-1 0 0 16,2 1 0-16,2 0 0 0,-2 1 0 0,-2 0-128 15,1 3 192-15,0-3-64 0,-2 1-128 0,-1 0 192 16,-1 0-192-16,-1 0 192 0,2-1-64 0,0 0 0 16,-1-3 0-16,1 2 0 0,3 3 32 0,-3 2 0 15,-1 0 0-15,1 0 0 0,1-2-160 0,2 1 160 0,-1-1-160 16,1 1 160-16,2-4-160 0,0 1 0 0,1-1 0 0,-2 1 0 15,-2 0 0-15,1 5 0 0,0 1 128 0,2 0-128 16,0-1 0-16,2 2 0 0,1 2 0 0,-1 2 128 16,0 2-128-16,-1 0 0 0,0 1 144 0,0 1-144 15,1 0 128-15,-2 2-128 0,-1-1 128 0,1 0-128 16,1-4 128-16,0 1-128 0,-1-1 128 0,1 1-128 16,-1-1 128-16,0-2-128 0,2-3 128 0,1-1-128 15,-2 4 128-15,2 2-128 0,1 0 128 0,2-1-128 16,0-3 0-16,0 0 0 0,-3 1 0 0,2 0 128 15,3 0-128-15,0 3 0 0,-2-1 0 0,1-1 128 16,1-2-128-16,-2 1 0 0,2 0 0 0,-2 1 0 0,-1 1 0 0,0 1 0 16,-3-2 0-16,1 3 128 0,0-1-128 15,0 2 0-15,0 0 0 0,-2 1 0 0,0 2 0 0,0-2 0 16,2-1 0-16,0 2 128 0,0 1-128 0,1 0 0 16,1 1 0-16,0 0 128 0,-3-2-128 0,0 5 0 15,-2 0 0-15,3 2 0 0,1-1 0 0,-1 1 0 16,-1 1 0-16,1 0 128 0,1 1-128 0,0 0 0 15,-1 2 0-15,1 0 0 0,1 0 0 0,-2 2 0 16,-3 1 0-16,1 2 0 0,-1 0 0 0,2 3 0 16,0 1 0-16,1 2 0 0,-4 1 0 0,3 1 144 15,-1 0-144-15,0 2 0 0,-5 2 144 0,0 1-144 16,1 2 0-16,0 0 144 0,0 0-144 0,0 0 0 16,2 0 0-16,1 1 128 0,1 1-128 0,-1 0 0 15,-1 1 0-15,1-1 0 0,-2-1 0 0,1 0 0 16,-2 1 0-16,1 1 0 0,0 0 0 0,-2 3 0 0,-1-1 0 0,1 1 0 15,1 0 128-15,-1 0-128 0,0 1 0 0,1 2 128 16,0 0-128-16,0 4 0 0,-2-2 144 0,1 1-144 16,0 1 128-16,1-1-128 0,0 1 128 0,0 1-128 15,-1 1 0-15,0 0 144 0,2-1-144 0,-2-1 0 16,-3 2 128-16,1 0-128 0,1-1 0 0,2 1 0 16,0-1 0-16,-1 2 0 0,-1 1 0 0,1 1 0 15,1-2 128-15,-1 0-128 0,-1 1 0 0,1 0 0 16,1 1 0-16,-2-2 0 0,-2 3 0 0,1-1 0 15,0 0 0-15,2-2 0 0,-2-2 0 0,0 1 0 0,-1-1 0 16,3 0 0-16,-3 1 0 0,0-2 0 0,-1-1 128 0,2 0-128 16,-2 0 0-16,1 4 0 0,-2 1 0 15,0 1 0-15,0-3 0 0,0 0 0 0,-1-1 128 16,0 1-128-16,1 1 0 0,-1 1 0 0,1-1 0 0,-1-2 0 16,-3-3 128-16,4 0-128 0,2 0 0 0,0 0 0 15,0-1 0-15,-2 0 0 0,-1-1 128 0,2 1-128 16,4-1 0-16,-1 3 0 0,0-1 0 0,-1 1 0 15,-3 1 128-15,0 0-128 0,1 1 0 0,0-1 0 16,2-3 0-16,-1 1 0 0,0 1 128 0,1 1-128 16,-3-1 0-16,0 2 0 0,-1 0 128 0,1-1-128 15,1 1 0-15,2 0 0 0,0-2 128 0,-1 1-128 16,0 1 0-16,-1-1 0 0,1 3 128 0,-1 0-128 16,-1 0 0-16,2 2 0 0,-3 0 0 0,1-1 0 15,-1 0 128-15,1-1-128 0,-2 0 0 0,0 0 0 16,0-1 128-16,-1 1-128 0,1 0 0 0,-2 1 128 0,1-2-128 0,-2 0 0 15,0 0 144-15,0 3-144 0,-1-1 0 0,1 0 144 16,-2-1-144-16,1 2 0 0,-1-1 144 0,2 1-144 16,1 0 0-16,1-2 128 0,-1-1-128 0,1 0 0 15,0 0 0-15,0 1 0 0,-1-3 0 0,3 1 0 16,-3 0 0-16,2 1 0 0,-1 1 0 0,0 1 0 16,-2-1 0-16,1 0 0 0,-1 2 0 0,-2 0 128 15,0 1-128-15,-1 0 0 0,2-2 0 0,-2 1 128 16,0 0-128-16,2-2 0 0,-1-1 128 0,1 2-128 15,-2-1 0-15,2-1 128 0,-2-1-128 0,3 0 0 16,1-1 0-16,1 1 128 0,-1-3-128 0,1 0 0 0,-2-1 0 16,1 0 0-16,1 0 0 0,-1-3 0 0,1-1 0 0,0 0 0 15,0-1 0-15,-1-1 128 0,-3 2-128 16,0 0 0-16,3-1 0 0,-2 2 0 0,-3-3 0 0,1 2 0 16,2-2 0-16,0 3 128 0,-1 1-128 0,-1-1 0 15,-2-1 0-15,4 1 0 0,1 0 0 0,0 1 0 16,-2-2 0-16,1-2 128 0,-1 0-128 0,1-1 0 15,-2 0 0-15,2-1 0 0,0-1 0 0,2-2 0 16,-1 1 0-16,0-2 128 0,-1 0-128 0,3 0 0 16,-6-9 0-16,5 11 0 0,-1-2 0 0,-4-9 0 15,6 8 0-15,-6-8 0 0,4 10 0 0,1 1 0 16,2-4 0-16,-1 1 0 0,-6-8 0 0,6 15 0 16,-2 0 0-16,2 1-192 0,-1-2 192 0,-1 2-160 15,-4 1 160-15,3 0-160 0,1 0 160 0,0-2 0 16,0 0 0-16,0-1 0 0,1 0 0 0,0-1 0 0,0-1 0 0,2-3 0 31,-7-9-624-31,10 8-32 0,-1-1-16 0,3-6 0 16,2-4-2224-16,2-8-448 0</inkml:trace>
  <inkml:trace contextRef="#ctx0" brushRef="#br0" timeOffset="-158518.32">21935 12798 15375 0,'-20'4'672'15,"7"-2"160"-15,-3 0-672 0,-1-1-160 0,2-2 0 0,0-1 0 0,2-1 1776 0,1 0 320 16,-1-1 64-16,5-1 16 0,3-1-672 0,-2-1-128 16,2-1-32-16,2-2 0 0,2-2-560 0,0 2-112 15,2-2-32-15,2 0 0 0,-1-1-128 0,1 0-48 16,-2 1 0-16,2-1 0 0,-1-1 256 0,2 0 48 16,-1-1 16-16,0 1 0 0,-1 0 96 0,2-2 16 15,0-1 0-15,-1 2 0 0,-3-1-272 0,3-1-48 16,4-1-16-16,-3 1 0 0,-3 0-176 0,3 0-48 15,1 1 0-15,3-1 0 0,0 0-16 0,-1-1 0 16,-2 0 0-16,0 0 0 0,1 1 64 0,1-3 0 0,0 0 0 0,-1 2 0 16,1 0-64-16,-1 0-16 0,1-1 0 0,0-3 0 15,3-2-128-15,1-1-32 0,0 0 0 0,0-1 0 16,0 0-144-16,1 0 192 0,-1 0-192 0,0 0 192 16,-1 0-192-16,2-1 192 0,0 1-192 0,-2 2 192 15,1-1-192-15,-1 0 0 0,0-1 144 0,1 1-144 16,-2-1 128-16,0 1-128 0,0 2 160 0,0-2-160 15,2-1 192-15,-2 3-48 0,-3-1-16 0,2 1 0 16,1-2 48-16,0 1 0 0,-1 0 0 0,0 2 0 16,0-2-48-16,2 1 0 0,2 0 0 0,-1 1 0 15,0 0-128-15,4 0 192 0,0-3-192 0,1 2 192 16,-3 1-192-16,4-1 160 0,1 0-160 0,-2 2 160 16,-5 1-160-16,3 1 128 0,-1-1-128 0,1 1 128 15,-1-2 0-15,0 1-128 0,-3 2 192 0,2 0-64 0,0 0 0 16,-2 1-128-16,-1 2 192 0,3-2-64 0,-1-1 0 0,-2 0 0 15,-1 1 0-15,-1 0 0 0,2 0-128 0,1-1 128 16,-1 0-128-16,0-1 128 0,0 1-128 0,1 0 128 16,1 0-128-16,-1 1 128 0,2 0-128 0,0-2 0 15,-1 1 0-15,1 0 128 0,0 0-128 0,1-1 0 16,0 2 0-16,1 0 0 0,1 1 0 0,-4-1 0 16,-1-2 128-16,1 2-128 0,5-1 128 0,-4 1-128 15,-4 0 192-15,1 0-64 0,2 0-128 0,1 0 128 16,-3 0-128-16,0 0 128 0,0 2-128 0,3-2 0 15,1-1 0-15,2-1 0 0,-1 0 0 0,3 1 0 16,1-2 0-16,-1 0 0 0,0 1 0 0,-1-1 0 0,-1-2 0 16,1 1 0-16,0 2 0 0,-1-1 0 0,0-1 0 15,-2 1 0-15,0-3 0 0,0 1 0 0,-2-1 128 16,4 2-128-16,-3 1 0 0,-1-1 0 0,-2 1 144 0,2-1-144 16,1 1 0-16,1-1 128 0,1 0-128 0,2 2 0 15,-3-2 0-15,4 0 0 0,3-2 0 0,0 1 128 16,0 1-128-16,-1 1 0 0,1-1 0 0,-1 2 0 15,1-1 0-15,-1-1 0 0,1 0 0 0,-1 2 0 16,2-1 0-16,-1 2 0 0,-3 0 128 0,0 1-128 16,0 1 0-16,-2-2 0 0,0-3 0 0,-1 2 0 15,-1 0 0-15,0 2 0 0,0 2 0 0,1-2 0 16,1-1 0-16,0-1 0 0,2 1 0 0,0 0 128 16,2 0-128-16,0-1 0 0,1 0 0 0,1-1 0 15,1 1 0-15,1-1 0 0,1-1 0 0,0 2 0 0,1-1 0 16,0 1 0-16,-3-2 0 0,0 2 0 0,-1 1 0 0,-1 4 0 15,-2 2 0-15,-1 0 0 0,-1-1 0 0,-1 0 0 16,0 0 0-16,-2 1 128 0,0 2-128 0,0-2 0 16,0 1 0-16,1-2 0 0,0-3 0 0,2 3 128 15,0 0-128-15,-1 1 0 0,1 0 0 0,3 1 0 16,0-2 0-16,0 1 0 0,1-1 0 0,2 0 0 16,-1 0 0-16,-2 1 0 0,-2 2 0 0,2-2 0 15,0-1 0-15,-2 2 0 0,-1 1 0 0,-1 1 0 16,1 1 0-16,-2 1 128 0,1 0-128 0,-2 0 0 15,-1 1 0-15,1-2 0 0,0 0 0 0,-2 0 0 16,1 0 128-16,1 2-128 0,-1 1 0 0,1-1 0 0,0 0 0 16,0 1 128-16,0-2-128 0,0 1 0 15,0-3 0-15,0 1 0 0,1 1 0 0,-1 1 0 0,1-3 0 16,0-1 0-16,-1 1 0 0,1-1 0 0,2-1 0 0,0 2 0 16,-2 0 0-16,0 0 0 0,1 0 0 0,0 0 0 15,1 2 0-15,-2 1 0 0,-3-1 0 16,-1 2 0-16,-2 0 0 0,0 0 0 0,-2-2 0 0,-6 7 0 15,11-5 0-15,-4 1 0 0,-7 4 0 0,8-4 128 16,-1-1-128-16,1 0 0 0,1-2 128 0,-1 3-128 16,-8 4 0-16,13-4 0 0,-2-2 0 0,1-3 128 15,0-1-128-15,1 3 0 0,1-1 0 0,1 0 0 16,-1 0 0-16,-2 2 0 0,-2-1 0 0,0-1 0 16,2-1 0-16,0 0 0 0,-2 0 0 0,1 1 0 15,-1 3 0-15,-2 1 0 0,0-1 0 0,0 0 0 16,-1-1 0-16,-7 6 0 0,7-6 0 0,1 2 128 0,0 0-128 15,-8 4 0-15,9-5 0 0,-1 1 128 0,-1-1-128 16,1-1 0-16,0 1 0 0,-8 5 128 0,8-5-128 0,1 0 0 16,1-2 0-16,1 3 0 0,1 0 0 0,-3 1 0 15,0-1 0-15,1-2 0 0,1 1 0 0,0 0 0 16,1 0 0-16,1 0 0 0,2 1 0 0,-1 0 0 16,-2 0 0-16,-1-1 0 0,2-1 0 0,-2 3 0 15,-2-1 0-15,0 0 0 0,0 1 0 0,2 2 0 16,0-1 0-16,2 1 0 0,-1-1 0 0,-1-1 0 15,-2-1 0-15,0 1 0 0,0 3 0 0,0-1 128 16,-9 1-128-16,12-1 0 0,0 0 0 0,1-1 0 16,-3-2 0-16,0 2 128 0,1 2-128 0,-1 0 0 0,1-2 0 15,0 1 0-15,1-2 0 0,0 1 0 0,0-3 0 16,1 2 0-16,0 2 0 0,0-1 0 0,0-1 0 16,0-1 0-16,0-2 0 0,0 2 0 0,1 1 0 15,1-1 0-15,-2 0 0 0,0 0 0 0,0 0 0 0,-2 1 128 16,0 2-128-16,-1 0 0 0,-10 1 0 0,12-2 0 15,-2 4 0-15,1-2 0 0,-1-2 0 0,2 2 0 16,0 3 0-16,0-2 0 0,-1-1 0 0,1 0 128 16,0 0-128-16,-1 0 0 0,3-1 0 0,1 0 0 15,3 1 0-15,1 0 0 0,-4 0 0 0,5 0 0 16,-2 0 0-16,-1 0 0 0,-1-3 0 0,1 3 128 16,0 1-128-16,-2 1 0 0,-2-2 0 0,0 0 0 15,-1 0 0-15,0 0 0 0,-2 1 0 0,2 2 0 16,-12-3 0-16,13 2 0 0,0 1 0 0,-1-2 128 15,-1 0-128-15,1-1 0 0,-1 0 0 0,2 0 0 0,0 2 0 16,1-1 0-16,0-1 0 0,1 0 128 0,0-1-128 0,0-1 0 16,-2 1 0-16,0 0 128 0,1 1-128 0,-1 0 0 15,-1 0 0-15,0 1 0 0,-2-1 0 0,2 1 0 16,1 1 0-16,-1 0 0 0,-3 2 0 0,0 1 0 16,1 1 0-16,-1-1 0 0,-9-5 0 0,12 6 0 15,0 0 0-15,-2 0 0 0,-1 1 0 0,2 1 0 16,1-2 0-16,1 1 0 0,-2-2 0 0,1 1 0 15,-1 0 0-15,0 0 128 0,1 1-128 0,0-1 0 16,-1 1 0-16,2 0 0 0,1 1 0 0,-3 0 0 16,0-1 0-16,-1 0 0 0,1 1 0 0,0 0 0 15,1 0 0-15,0 0 0 0,1 1 0 0,1 0 0 16,-1-1 0-16,0 1 0 0,0 0 0 0,2 0 0 0,-1 0 0 16,2 2 0-16,1-2 0 0,-1 3 0 0,0-1 0 15,0 2 128-15,-1-1-128 0,2 1 0 0,0-1 0 0,2 0 0 16,-1-5 0-16,1 4 144 0,0 1-144 0,0-1 0 15,2 0 128-15,-1 0-128 0,-2 2 0 0,0 2 0 16,-1 0 0-16,1 1 0 0,-1-2 0 0,0-1 0 16,-1-1 128-16,1 1-128 0,-2 0 0 0,1 0 0 15,-2 2 0-15,2 2 0 0,0-2 128 0,-1 0-128 16,1-2 0-16,1 1 0 0,0 2 0 0,1 1 0 16,2 1 0-16,-1 0 0 0,-1 2 0 0,1-3 0 15,0-3 128-15,2 4-128 0,-1 3 0 0,-1 1 0 16,1 0 0-16,-3-2 0 0,-2-3 0 0,1 1 0 0,0 2 0 15,-1 1 0-15,0-1 0 0,-1 1 0 0,-1 0 128 16,1 0-128-16,-1-1 0 0,0-1 0 0,1-1 144 0,0-1-144 16,-1-1 0-16,1 1 144 0,1 0-144 0,-1 1 0 15,0-1 144-15,2 0-144 0,-2 0 0 0,1 0 128 16,2 0-128-16,-1 0 0 0,3 0 0 0,-1 0 0 16,-1 0 0-16,-1 1 128 0,-2 1-128 0,0 1 0 15,-1-2 0-15,4 0 128 0,2-2-128 0,-3 1 0 16,-3 0 0-16,1 3 0 0,0-1 0 0,0 1 0 15,2-1 0-15,0-1 0 0,-2-2 0 0,0 2 0 16,2-2 0-16,-2 0 0 0,1-2 0 0,-2 2 0 16,0-1 0-16,0 1 0 0,-2 0 128 0,1-1 0 15,0 0 0-15,1 2 0 0,-1 1-128 0,-2 1-160 16,0 0 160-16,1 0-208 0,-1-1 208 0,2 3 0 0,0 0 0 16,0 1 0-16,-1 0 0 0,2-2 160 0,2-3-160 0,-1 3 192 15,-1 2-192-15,1 0 0 0,3-1 0 0,-1 1-176 16,-3 0 176-16,4 0 0 0,1 0 0 0,0 1 0 15,-2-1 0-15,1 0 0 0,0 1 0 0,1-1 0 16,0 1 0-16,-1-1 0 0,-1 0 0 0,0 0 128 16,-1 0-128-16,-2 0 0 0,-1 2 0 0,0-1 0 15,1 3 128-15,0 1-128 0,-1-3 128 0,2 2-128 16,-2-1 0-16,-1 0 0 0,0 0 0 0,1-1 0 16,-2 3 0-16,2-3 0 0,1 0 0 0,0 1 0 15,0-1 0-15,0 2 0 0,0 0 0 0,0 2 0 16,-1-2 0-16,1 0 0 0,1-1 0 0,0 1 0 0,1 1 0 15,-1-1 0-15,-1-4 0 0,-1 3 0 0,0 3 0 16,-2-2 0-16,1-2 0 0,0 1 128 0,2 1-128 0,0-1 0 16,-2 0 0-16,0 1 0 0,3-1 0 15,0 1 0-15,0-1 0 0,-1-1 0 0,-1 2 0 0,0-1 0 16,-1 0 0-16,1 2 0 0,-1 2 0 0,-1 0 0 16,-1-2 0-16,0 0 0 0,0 2 0 0,1-2 0 15,-3 0 0-15,2-1 128 0,3 0-128 0,-1 0 0 16,-2-3 0-16,1 2 0 0,1 0 0 0,-1 0 0 15,-1-2 0-15,0 0 0 0,0-2 0 0,1 0 0 16,-1-1 0-16,0 1 128 0,-1 2-128 0,2-2 0 16,-1-3 0-16,-1 3 0 0,-1 0 0 0,0-2 0 15,1 0 0-15,0-1 0 0,-1 0 0 0,-1 0 0 16,2-1 0-16,0 2 128 0,-2-1-128 0,1 0 0 16,1 0 0-16,-1-1 0 0,1-1 0 0,0 0 0 0,-1 1 0 15,2-3 0-15,1 0 0 0,-1 1 0 0,-1-2 0 0,1 1 0 16,3-1 0-16,-2 0 0 0,-1 0 0 15,-1-1 0-15,-1 1 0 0,1-1 0 0,1-1 0 0,0 0 0 16,-1-1-256-16,0 3 48 0,1 0 0 0,0-1 0 31,1 0-1120-31,2 1-208 0,-2 0-64 0,3-3-21856 0</inkml:trace>
  <inkml:trace contextRef="#ctx0" brushRef="#br0" timeOffset="-154768.682">21996 9675 27647 0,'8'-11'2448'0,"0"-1"-1952"0,0 1-496 0,0 2 0 16,-2 1 2672-16,1 1 432 0,-1 1 96 0,1-1 0 15,-1 2-2560-15,-6 5-512 0,12-4-128 0,0 3 0 16,-12 1 0-16,14 2 0 0,0 4 0 0,1 1 0 16,-1 5 0-16,-1 4 0 0,-2 1-144 0,-4 5 144 0,-3 4-336 15,-6 1 32-15,-5 2 16 0,-6 5 0 0,-5 5 288 0,-7 1 0 16,-8 2-128-16,-6 6 128 0,-8 6 176 15,-9 1 80-15,-9 1 32 0,-9 1 0 0,-8 3 512 0,-6 0 96 16,0 1 32-16,-14 6 0 0,-11 3-16 0,-3 6 0 16,-2 2 0-16,-10 2 0 0,-8-1-256 0,-4 6-48 15,-1 3-16-15,-6 2 0 0,-8 0-208 0,5 0-32 16,3-4-16-16,-1 0 0 0,0-1-80 0,7 0-32 16,8-2 0-16,2-2 0 0,4-4-224 0,7-1 128 15,8-3-128-15,5-3 0 0,4-2 0 0,9-2 0 16,9 0 0-16,6-5 0 0,6-2-176 0,5-5-80 15,4 0 0-15,3-2-16 16,2-1-416-16,6 0-80 0,6-2 0 0,5-2-16 16,4-3-1216-16,5-3-240 0,3-3-64 0,4-4-15792 0</inkml:trace>
  <inkml:trace contextRef="#ctx0" brushRef="#br0" timeOffset="-153982.801">16562 12523 44463 0,'-49'-19'1968'0,"16"7"400"0,-2-2-1888 0,-1 1-480 0,-1 1 0 0,6 3 0 15,2 0 624-15,4 1 16 0,2 3 16 0,5 1 0 16,3 0-480-16,4 1-176 0,1 1 0 0,10 2 144 15,0 0-144-15,0 0 0 0,0 0 0 0,0 0 0 16,7 7-432-16,6 2 48 0,5 2 0 0,6 1 0 16,3 1 160-16,7 0 32 0,5 1 16 0,7 0 0 15,6 1 176-15,4-1 0 0,4-1 160 0,9 1-160 16,7 1 384-16,11-1 0 0,8-1-16 0,6 2 0 16,4 0-64-16,12-3-16 0,11-2 0 0,5 3 0 15,4 2-144-15,12 0-16 0,11 2-128 0,7-1 192 16,6-3-192-16,9 3 128 0,5 2-128 0,9 3 0 0,6 0 128 15,8 1-128-15,9 0 0 0,5 0 0 0,4 0 160 0,7 0-160 16,5 1 160-16,1 0-160 0,0 1 192 0,7 0-64 16,6 1-128-16,7 0 192 0,1-3-192 0,4 1 176 15,1 2-176-15,0 3 160 0,-1-1-32 0,2 3-128 16,0 3 192-16,-1 0-64 0,-2 3 48 0,2 3 0 16,3 1 0-16,-8 1 0 0,-6-2 80 0,-3 5 0 15,-3 2 16-15,-6 1 0 0,-8 0-272 0,-4 2 128 16,-1 2-128-16,-8-2 0 0,-6-2 0 0,-6-4 0 15,-7-2 0-15,-13-2 0 0,-12-1 128 0,-3-2-128 16,1-4 0-16,-10 0 0 0,-9 1 0 0,-8-3 0 0,-5-4 0 16,-11-1 0-16,-9-3 0 0,-1-4-192 0,-5-1 48 15,-10-1 16 1,-9-2-272-16,-6-1-48 0,-6-4-16 0,-4 2 0 16,-3 0-1472-16,-5 0-304 0,-10-2-48 0,-10 0-17264 0</inkml:trace>
  <inkml:trace contextRef="#ctx0" brushRef="#br0" timeOffset="-153047.601">30799 14245 31327 0,'0'0'2784'0,"-3"-11"-2224"0,-2-1-560 0,0 0 0 15,5 12 2912-15,0 0 480 0,-4-8 80 0,4 8 32 16,0 0-2784-16,0 0-544 0,0 0-176 0,-5 11 0 0,-2 2 0 15,2 8-224-15,1 6 32 0,-1 6 0 16,-2 2 0-16,2 3 0 0,0 1 0 0,0 1 0 0,0-2 192 0,-1 0 0 16,2-3 192-16,2 0-192 0,-1-3 464 0,2-2-16 15,0-2 0-15,2-2 0 0,3-4 176 0,0-2 16 16,0-4 16-16,2-3 0 0,3-3-32 0,3-3-16 16,0-3 0-16,3-3 0 0,5-4-144 0,5-2-16 15,2-5-16-15,2-1 0 0,-4-2-240 0,3-1-32 16,4-2-16-16,-4 1 0 0,-2 2-144 0,-1 1 0 15,-3 1 0-15,-1 5 0 0,-3 2-256 0,-5 4 32 16,-13 0 0-16,11 10 0 0,-2 2 16 0,-4 4 0 16,-5 5 0-16,0 2 0 0,0 2 208 0,0-2 0 15,-1-1 0-15,0-1-144 0,-1 0 144 0,5-3 176 0,-2-1-48 16,3-2 0-16,0-2 0 0,1-2-128 0,3 0 192 16,0-3-64-16,0-2 80 0,2-2 16 0,1-3 0 15,0-1 0-15,1-1 48 0,1-3 16 0,1-4 0 0,2-1 0 16,0-1 128-16,-2-1 32 0,-2 0 0 0,2-4 0 15,2 0 16-15,-1-4 16 0,1 0 0 0,1-1 0 16,0 1-96-16,1-3 0 0,0-4-16 0,5-1 0 16,3 1-192-16,1-1-48 0,2-3 0 0,2 3 0 15,-1-2-128-15,3-1 0 0,-1-1 0 0,1-2 128 16,-3 1-128-16,1-4 0 0,0 2 0 0,-2 4 0 16,0 6-192-16,-3 2 0 0,-1-1-16 0,-5 8 0 15,-1 4-688 1,-6 3-128-16,-5 3-16 0,-8 5-16 0,0 0-1680 0,0 0-336 15,-10 18-64-15,-1 2 0 0</inkml:trace>
  <inkml:trace contextRef="#ctx0" brushRef="#br0" timeOffset="-152801.056">32004 15069 23039 0,'0'0'2048'0,"0"0"-1648"16,-12 6-400-16,3 0 0 0,0 2 6848 0,1 4 1280 15,-1 2 256-15,1 3 48 0,0 3-6864 0,-1-1-1376 16,0 3-192-16,1 0-192 0,0 2 192 0,0 1 0 0,-1-1 0 16,1 0-128-16,3-2 128 0,-1 0 0 0,-2-1-144 0,3-1 144 15,1-2-192-15,0-2 48 0,0-1 0 0,-1-3 0 31,-2-3-240-31,7-9-64 0,0 0 0 0,-9 5 0 16,-1-2-1600-16,-3-4-320 0,-2-5-64 0,-2-5 0 0</inkml:trace>
  <inkml:trace contextRef="#ctx0" brushRef="#br0" timeOffset="-151914.768">21695 8557 35183 0,'-12'-9'1552'0,"2"4"336"0,-4-2-1504 0,1 2-384 0,1 1 0 0,0 0 0 16,0 1 608-16,3-1 48 0,0-2 16 0,9 6 0 15,0 0-128-15,0 0-32 0,-5-6 0 0,5 6 0 0,0 0 288 16,0 0 48-16,0 0 16 0,0 0 0 16,0 0-416-16,10 4-96 0,1 5-16 0,-3 5 0 0,-1 5-80 0,3 3-32 15,0 4 0-15,-3 4 0 0,-5 0 80 0,2 1 16 16,3 0 0-16,-2-1 0 16,0-2-112-16,0 0-16 0,0 0 0 0,2-1 0 0,-2-5-16 0,0-1-16 15,1-3 0-15,0-2 0 0,1-4 112 0,-1-3 32 16,-6-9 0-16,12 5 0 0,2-2 80 0,-1-3 32 15,-13 0 0-15,13-9 0 0,3-4-48 0,0-6-16 16,-1-2 0-16,1 1 0 0,-2-1-176 0,2 1-48 16,0 2 0-16,-3 0 0 0,-4-2-128 0,1 4 0 15,2 6 0-15,-3 2 0 0,-9 8 0 0,0 0 0 16,9-1 0-16,-1 6 0 0,-3 7 0 0,0 4 0 16,1 2 0-16,0 0 0 0,2-1 0 0,-2 1 0 15,0 0 0-15,1 1 0 0,1-4 0 0,0 0 0 16,0-4 0-16,0 1 0 0,0-1 0 0,2-5 0 0,0-2 0 0,-10-4 0 15,13 4 0-15,0-5 0 0,1-2 0 0,-3-2 0 16,0-3 192-16,0 1-32 0,2 4-16 16,1-1 0-16,-4 0-16 0,0 0 0 0,1 0 0 0,2 0 0 15,2 0 64-15,-1-1 0 0,-7-6 0 0,6 1 0 16,3 0 128-16,-3-2 16 0,-5-1 16 0,4-2 0 16,2-3-128-16,0 0-32 0,1-2 0 0,0-2 0 15,2-4-192-15,1 0 0 0,1-1 128 0,0-3-128 16,1-4 0-16,-1-3-208 0,2-2 32 0,-1 1 16 15,-2-1-1120 1,-1 8-240-16,0 4-32 0,-3 3-16 0,-2 5-1840 0,-4 6-368 0,-8 13-80 0</inkml:trace>
  <inkml:trace contextRef="#ctx0" brushRef="#br0" timeOffset="-151472.961">22518 8885 36735 0,'-13'-2'1632'0,"13"2"336"0,-9-5-1584 16,9 5-384-16,0 0 0 0,-2-10 0 0,2-2 528 0,4 1 32 15,3 0 0-15,1-1 0 0,-1 0-192 0,4 1-48 16,2 0 0-16,0-1 0 0,1-1-192 0,2 2-128 15,0 0 160-15,2 3-160 0,0 2 224 0,-2 1-48 0,-2-1-16 0,-1 2 0 16,0 2-160-16,-1 1 160 0,-2 1-160 0,-10 0 160 16,11 6 32-16,-5 2 16 0,-1 1 0 0,-3 1 0 15,-5 4 96-15,-2 0 16 0,-3 2 0 0,-1 0 0 16,-3 3-32-16,2-1 0 0,-1 0 0 0,1 0 0 16,0-2 0-16,-1 0 0 0,1-1 0 0,1 2 0 15,-1 2-96-15,3-4 0 0,-3 0-16 0,4-1 0 16,1 2 80-16,0-2 0 0,-2 0 16 0,2-1 0 15,1-2 96-15,1-1 16 0,1 1 0 0,2 0 0 16,2 0-64-16,2 0-16 0,0-1 0 0,3-3 0 16,0 1-128-16,4 0-32 0,2 0 0 0,3 0 0 0,2-2-144 0,5-2 192 15,5-1-192-15,3-1 192 0,3 1-192 16,4 0 0-16,3-2 0 0,4-1 0 16,-1 0-1072-16,3 0-144 0,0 1-16 0,1-1-12800 15,0-2-2560-15</inkml:trace>
  <inkml:trace contextRef="#ctx0" brushRef="#br0" timeOffset="-150187.457">17890 7655 41055 0,'-10'-13'1824'0,"5"7"368"0,-3 0-1744 0,8 6-448 0,-5-5 0 0,5 5 0 15,0 0 176-15,0 0-48 0,0 0-128 16,-6 8 192-16,2 4-192 0,1 3-288 0,2 4 64 0,1 2 16 16,0 3 80-16,2 8 128 0,2 3-208 0,0 5 80 15,0 6 128-15,1 5 0 0,1 2 0 0,-2 6 0 16,-1 1 0-16,1 5 0 0,0 4 0 0,2 5 0 15,-3 6 0-15,3 6 144 0,-1 4-16 0,0 5-128 16,-1 3 240-16,0 6-64 0,-1 4-16 0,-1 2 0 16,-1-2 64-16,-1 8 16 0,2 7 0 0,-5 0 0 15,-2 0 208-15,2 2 64 0,1 0 0 0,0 1 0 0,1-1-64 16,0 1 0-16,1 2 0 0,0 0 0 16,-2-1-128-16,2 2-16 0,0-1-16 0,-1 1 0 0,-1 0-112 15,-1 0-32-15,3-1 0 0,-1 1 0 16,-2 0 80-16,0 0 16 0,1 0 0 0,-1 1 0 0,1-1 112 0,-1 0 32 15,-1-4 0-15,1 0 0 0,1 0-128 0,3-5-32 16,-1-6 0-16,0-1 0 0,-1 0-224 0,2-4 128 16,2-6-128-16,-1 0 0 0,-2-3 0 0,0-5 128 15,-1-5-128-15,0-4 0 0,1-4 0 0,-3-4 0 16,1 1 0-16,-2-5 0 0,-2-5 0 0,1-2 0 16,0-4 0-16,0-4 0 0,-2-3 0 0,1-5-160 15,-1-3 0-15,2-2 0 16,0-3-304-16,1-3-64 0,0-2-16 0,1-4 0 15,5-4-1360-15,0-4-272 0,0-5-48 0,2-3-16848 0</inkml:trace>
  <inkml:trace contextRef="#ctx0" brushRef="#br0" timeOffset="-148955.371">16071 8437 17503 0,'-4'12'1552'0,"-3"-4"-1232"16,0-4-320-16,-2 2 0 0,-2 2 2064 0,2 0 368 15,-1 1 64-15,-1 0 0 0,2-1-1408 0,2-1-304 16,7-7-48-16,0 0-16 0,0 0 320 0,0 0 64 0,-5 7 16 0,5-7 0 16,0 0-272-16,0 0-48 0,0 0-16 0,0 0 0 15,0 0-16-15,12-3-16 0,0-4 0 0,-1 1 0 16,3-1-160-16,0-3-16 0,1-3-16 0,2-3 0 15,0-2-32-15,2-1 0 0,0 0 0 0,-1-1 0 16,-1-1-80-16,2 1-32 0,0-4 0 0,-1 1 0 16,-1-2-32-16,2-1 0 0,-1-2 0 0,1 0 0 15,4-1-48-15,-5 0-16 0,-5-1 0 0,0-1 0 16,3 0-128-16,-1-1-48 0,1 0 0 0,0 1 0 16,-1 1-144-16,1-2 128 0,-2 0-128 0,-1 2 128 15,-1 1-128-15,-2 2 0 0,1-1 144 0,-2 2-144 0,-3 1 0 0,0 1 128 16,-1-2-128-16,-1 3 0 0,-4 4 192 15,0-1-16-15,0 1-16 0,0 4 0 0,-2 4-160 0,0 0 0 16,-2 1 0-16,-1 1 0 0,0-2 0 0,-2 5 128 16,-2 2-128-16,-2 3 0 0,0 3 0 0,-4 3 0 15,-3 5 0-15,2 1 0 0,2 5-128 0,-3 3 128 16,-4 6-160-16,3 0 160 0,5 0 0 0,0 0-144 16,0-1 144-16,0 1 0 0,1 1-128 0,2 3 128 15,-1 1-128-15,2 1 128 0,1 2 0 0,3 1 0 16,1 1 0-16,0 5 0 0,0 3 0 0,1 0 0 15,0 0 0-15,3-2-128 0,0-3 128 0,1-2 0 16,1-1 0-16,1 0 0 0,3-2 0 0,1-2 0 0,3 1 0 0,1-2 0 16,2-2 0-16,0 0 144 0,-1-5-144 15,1-2 0-15,-1-3 0 0,2-3 0 0,2-5 0 16,2 2 0-16,2-1 0 0,1-1 0 0,1-4 0 16,3-1 0-16,1-5-224 0,1-1-48 0,2-3-16 15,2 0 0 1,2-2-2192-16,4-5-432 0,5-2-96 0</inkml:trace>
  <inkml:trace contextRef="#ctx0" brushRef="#br0" timeOffset="-143857.487">26562 8063 7359 0,'0'0'320'0,"0"0"80"0,-10-2-400 0,0-1 0 0,10 3 0 0,0 0 0 0,-10-1 3312 0,10 1 576 15,0 0 112-15,0 0 32 0,0 0-3088 0,0 0-624 16,0 0-112-16,0 0-16 0,0 0-192 0,0 0 0 15,0 0 0-15,0 0 0 0,0 0 0 0,-3-9 0 16,3 9 0-16,0 0 0 0,-2-10 0 0,2 10 0 16,2-9 0-16,-2 9 128 0,0-9-128 0,0 9 160 15,0 0-160-15,0 0 160 0,0 0-160 0,7-6 0 16,-7 6 0-16,0 0 0 0,0 0 240 0,0 0 16 16,0 0 0-16,6-6 0 0,-6 6 640 0,0 0 128 15,0 0 16-15,0 0 16 0,0 0-16 0,0 0 0 0,0 0 0 0,0 0 0 16,0 0-144-16,0 0-16 15,0-9-16-15,0 9 0 0,0 0-224 0,0 0-64 0,-2-9 0 0,2 9 0 16,0 0-128-16,-7-5-48 0,1-1 0 0,-2 2 0 16,-3 1 16-16,1 3 0 0,1 0 0 0,0 3 0 15,0 1-96-15,-2 1 0 0,-2 0-16 0,0 3 0 16,0 0-304-16,1 1 160 0,1 0-160 0,0 0 128 16,2 0-128-16,1-1 0 0,2 0 0 0,-1 0 0 15,3-1 176-15,-1 1-48 0,5-8-128 0,-5 8 192 16,1 1-32-16,4-9-16 0,0 0 0 0,0 0 0 15,-1 8 144-15,1-8 32 0,0 0 0 0,0 0 0 16,0 0-48-16,8 8 0 0,2-4 0 0,2-2 0 16,-2 1-80-16,3-2 0 0,3-1-16 0,1 0 0 15,1-4-176-15,2 0 128 0,-1 0-128 0,1-1 128 16,-1 0-128-16,-1 0 0 0,1 1 0 0,-1 0 128 0,0 0-128 16,-2-1 0-16,-3 0 0 0,-1-2 128 0,-5 1 80 0,-7 6 16 15,2-9 0-15,-2 9 0 0,4-12 304 0,-3 0 64 16,-2 2 16-16,-3 2 0 0,-4 1-160 0,0 2-48 15,2-1 0-15,-4-1 0 0,-1 2-208 16,-2 1-32-16,0-1-16 0,0 2 0 0,-2 2-144 0,2 1 0 16,0 2 0-16,0 2 0 0,-1 0 0 0,0 3 0 15,-2 1 0-15,0 1 0 0,1 0 0 16,-1 1 0-16,0-2 0 0,2 2 0 0,1 2 0 0,2-1 0 16,2-2 0-16,2 0 0 0,0-1 0 0,3 0 0 15,4-8 0-15,-1 10 0 0,1-10 0 0,1 9 0 16,-1-9 0-16,7 8 128 0,0 0-128 0,-7-8 0 15,12 5-192-15,0-2 192 0,0-1 0 0,-1-2 0 0,1 0 0 16,1-2 192-16,-1-2-192 0,0 0 0 0,-2 1 144 16,-1-1-144-16,0 0 128 0,-1-1-128 0,-1-1 128 0,-7 6-128 15,6-7 128-15,-6 7-128 0,4-9 128 0,-1 1-128 16,-3 8 144-16,0-9-144 0,0 9 192 0,-3-8-192 16,-1 0 208-16,4 8-64 0,-4-6-16 0,4 6 0 15,-9-5-128-15,1-1 192 0,0 0-192 0,1 2 192 16,-1 0-192-16,0 1 160 0,8 3-160 0,-9 0 160 15,9 0-160-15,-11 3 160 0,2 0-160 0,9-3 160 16,-8 5-160-16,2 1 0 0,6-6-160 0,-5 11 160 16,2-3 0-16,3-8-144 0,0 0 144 0,0 10 0 15,0-10 0-15,5 10-160 0,-5-10 160 0,9 8 0 16,1-2-128-16,0-3 128 0,2 1 0 0,0-2 0 0,-1-4 0 0,2 0 0 16,2-2 0-16,-2 0 0 0,-3-1 0 0,1-2 0 15,-2-2 0-15,0 1 0 0,-1 0 0 16,-2 2 0-16,-1-2 0 0,-1-1 0 0,0-1 128 0,-1 0-128 15,-5 0 0-15,1 2 0 0,0 2 128 0,-2-1-128 16,-5 1 0-16,2-1 144 0,-2 3-144 0,-1 4 0 16,0 3 0-16,-2 1 128 0,1-2-128 0,1 2 0 15,0-1 0-15,1 1 0 0,-1 4 0 0,1-1 0 16,1 1 0-16,7-8 0 0,-7 7 0 0,7-7 0 16,0 0 0-16,-8 5 0 0,8-5 0 0,0 0 0 15,-4 10 0-15,4-10 0 0,0 0 0 0,0 0 0 16,5 9 0-16,2-1 0 0,-1-1-128 0,3-1 128 15,0 1 0-15,1-1 0 0,-3 2 0 0,5 0 0 0,2 1-144 16,-1-1 144-16,-1-2 0 0,1 0 0 0,2-1 0 16,-2 0 0-16,-2-2 0 0,-11-3 0 0,0 0 0 0,0 0 0 15,0 0 0-15,0 0 0 0,0 0 0 0,0 0 0 16,0 0 0-16,0 0 0 0,0 0 0 0,0 0 144 16,-4-9-144-16,-2 2 0 0,-3 1 144 0,-2 2-144 15,1 0 0-15,-1 1 144 0,1 1-144 0,0-1 0 16,-1 0 144-16,2 2-144 0,-1 0 0 0,1 2 144 15,-2 2-144-15,2-2 0 0,0-1 0 0,9 0 0 16,-12 3 0-16,3-2 0 0,9-1 0 0,0 0 0 16,-10 0 0-16,10 0 0 0,0 0 0 0,0 0 0 15,0 0 0-15,0 0 0 0,-10-1 0 0,10 1 0 16,0 0 0-16,0 0 0 0,0 0 0 0,0 0 0 16,0 0 0-16,0 0 0 0,0 0 0 0,0 0 0 0,0 0-160 0,0 0 160 15,0 0 0-15,10-3-144 0,-10 3 144 0,10-4 0 16,-2-1 0-16,-8 5-128 0,0 0 128 0,9-5 0 15,-1-1 0-15,-8 6 0 0,5-7 0 0,-5 7 0 16,5-8 0-16,-5 8 0 0,0 0 0 0,0 0 0 16,0 0 0-16,9-4 0 0,-9 4 0 0,8-5 0 15,-8 5 0-15,11-4 0 0,-11 4 0 0,10-3 0 16,-10 3 0-16,10-4 0 0,-10 4 0 0,0 0 0 16,10-4 0-16,-10 4 0 0,0 0 0 0,0 0 0 15,0 0 0-15,0 0 0 0,0 0 0 0,0 0 0 16,0 0 0-16,0 0 0 0,-12-1 0 0,1 2 0 15,0 2 0-15,0-1 0 0,-1 1 0 0,1 0 0 16,-1-1 0-16,2 2 0 0,10-4 0 0,-11 4 0 0,11-4 0 16,-9 4 0-16,9-4 0 0,0 0 0 0,0 0 0 15,0 0 0-15,0 0 0 0,0 0 0 0,0 0 0 16,0 0 0-16,0 0 0 0,0 0 0 0,0 0 0 0,0 0 0 16,0 0 0-16,0 0 0 0,10 4 0 0,-10-4 0 15,12 0 0-15,-1 0 0 0,-11 0 0 0,11-1 0 16,0-2 0-16,-1 0 0 0,-10 3 0 0,13-3 0 15,0-3 0-15,-1 1 0 0,0 0 0 0,-2 0 0 16,-2 1 0-16,-8 4 0 0,10-8 0 0,-10 8 0 16,0 0 0-16,0 0 0 0,11 0 0 0,-11 0 0 15,0 0-144-15,0 0 144 0,0 0-160 0,0 0 160 16,0 0-576-16,0 0 0 16,0 0-16-16,0 0 0 0,-11 6-2576 0,11-6-512 15</inkml:trace>
  <inkml:trace contextRef="#ctx0" brushRef="#br0" timeOffset="-141463.763">26503 8032 19295 0,'0'0'848'0,"0"0"176"0,-10 0-816 0,1-1-208 0,9 1 0 0,-9-2 0 16,-1 2 320-16,10 0 32 0,-10-1 0 0,1 0 0 16,1-2-352-16,8 3 0 0,-9-5 0 0,2 1 0 15,7 4 720-15,-7-1 176 0,7 1 48 0,0 0 0 0,0 0 416 16,0 0 96-16,0 0 16 0,0 0 0 15,0 0-624-15,0 0-112 0,0 0-32 0,0 0 0 0,0 0-96 0,0 0-32 16,-10 0 0-16,10 0 0 0,0 0 0 0,0 0 0 16,-7 5 0-16,7-5 0 0,0 0 128 0,0 0 32 15,0 0 0-15,0 0 0 0,0 0-144 0,0 0-16 16,0 0-16-16,0 0 0 0,0 0-48 0,0 0-16 16,0 0 0-16,0 0 0 0,0 0 0 0,0 0 0 15,2 9 0-15,-2-9 0 0,0 0-176 0,0 0-16 16,0 0-16-16,0 0 0 0,0 0 80 0,0 0 16 15,0 0 0-15,0 0 0 0,0 0-80 0,0 0-16 16,0 0 0-16,0 0 0 0,0 0-96 0,0 0-32 16,0 0 0-16,0 0 0 0,0 0-160 0,5 9 128 15,-5-9-128-15,0 0 128 0,0 0-128 0,0 0 192 0,10 4-192 0,-10-4 192 16,0 0-48-16,10 1 0 0,-10-1 0 0,0 0 0 16,0 0 48-16,0 0 16 0,0 0 0 0,0 0 0 15,0 0 16-15,0 0 0 0,0 0 0 0,0 0 0 16,0 0-64-16,0 0-16 0,10 0 0 0,-10 0 0 15,0 0-144-15,0 0 0 0,0 0 0 0,0 0 128 16,10-4-128-16,-10 4 0 0,9-3 0 0,-9 3 0 16,0 0 0-16,0 0 128 0,0 0-128 0,0 0 0 15,0 0 0-15,0 0 128 0,0 0-128 0,0 0 0 16,0 0 160-16,0 0-160 0,0 0 192 0,0 0-192 16,0 0 128-16,0 0-128 0,0 0 0 0,0 0 0 15,0 0 0-15,0 0 0 0,0 0 0 0,0 0 0 0,0 0 0 16,0 0 0-16,0 0 0 0,0 0 0 0,0 0 128 0,0 0-128 15,0 0 0-15,0 0 0 0,0 0 0 0,0 0 160 16,0 0-160-16,0 0 128 0,0 0-128 0,0 0 0 16,0 0 0-16,0 0 128 0,0 0-128 0,0 0 0 15,0 0 0-15,0 0 128 0,0 0-128 0,0 0 0 16,0 0 0-16,0 0 128 0,-9 3-128 0,9-3 0 16,0 0 0-16,0 0 0 0,0 0 0 0,0 0 0 15,0 0 0-15,0 0 0 0,0 0 0 0,0 0 128 16,0 0-128-16,0 0 0 0,0 0 0 0,0 0 128 15,0 0-128-15,0 0 0 0,0 0 128 0,0 0-128 16,0 0 0-16,0 0 128 0,0 0-128 0,9-5 0 16,-9 5 0-16,11-5 0 0,0-1 128 0,1-2-128 15,1 0 0-15,0 1 128 0,1 1-128 0,0-2 128 16,2-2-128-16,0-1 128 0,-2 1-128 0,0 1 128 0,1-1-128 16,0 3 128-16,1 0-128 0,2-1 0 0,2-2 0 15,-1-1 128-15,2 0-128 0,1 0 0 0,1 2 0 0,1-1 0 16,1-3 0-16,0 0 0 0,-2 1 0 0,2 0 0 15,0 2 0-15,0-1 0 0,-2 2 0 0,2-3 0 16,0 1 0-16,-1 0 0 0,0 3 0 0,-2-1 0 16,-1-1 0-16,-4 1 0 0,-3 0 0 0,1 3 0 15,-2 0 0-15,-2 1 0 0,0 0 128 0,-1-1-128 16,1 0 0-16,-1 1 0 0,-1-1 0 0,2 2 0 16,-1 1 0-16,2-1 0 0,-2 0 0 0,2 1 0 15,1 2 0-15,1-1 0 0,-1 0 0 0,0 1 0 16,0 1 0-16,-1 0 0 0,-1 0 0 0,-1 0 0 15,0 0 0-15,-10 0 0 0,11-3 0 0,-11 3 0 0,0 0 0 16,10 0 0-16,-10 0 0 0,0 0 0 0,0 0 0 0,11-3 0 16,-11 3 0-16,0 0 0 0,10-1 0 0,-10 1 0 15,0 0 0-15,0 0 0 0,0 0 0 0,11-1 0 16,-11 1 128-16,0 0-128 0,9-3 0 0,-9 3 0 16,0 0 0-16,0 0 0 0,10-4 0 0,-10 4 0 15,0 0 0-15,0 0 0 0,9-4 0 0,-9 4 0 16,0 0 0-16,0 0 0 0,0 0 0 0,0 0 0 15,0 0 0-15,0 0 0 0,0 0 0 0,0 0 0 16,0 0 0-16,0 0 0 0,0 0 0 0,0 0 0 16,0 0 128-16,0 0-128 0,0 0 0 0,0 0 0 15,0 0 0-15,0 0 0 0,0 0 0 0,0 0 0 16,-10-4 128-16,10 4-128 0,-12-1 0 0,3 1 0 0,0 0 0 16,9 0 0-16,-12-1 0 0,0 0 128 0,-1-1-128 0,2 2 0 15,-4-2 0-15,-2 0 128 0,-2 1-128 0,-2 0 0 16,-4-2 128-16,-1 0-128 15,-3 1 0-15,2 1 128 0,0-1-128 0,-1 1 0 0,-2 0 0 0,3-1 0 16,-1 1 0-16,4 0 0 0,3-2 128 0,1 2-128 16,1 0 0-16,4 1 0 0,4 0 0 0,2-2 0 15,9 2 0-15,0 0 0 0,0 0 0 0,0 0 0 16,0 0 0-16,0 0 0 0,0 0 0 0,0 0 0 16,0 0 0-16,0 0 0 0,0 0 0 0,13-5 0 15,1 0 0-15,0 0 0 0,2-2-144 0,2 3 144 16,2 2 0-16,-1-1 0 0,2-1-128 0,1 0 128 0,2-1 0 15,1 0 0-15,-1 1 0 0,2 1 0 0,0 2 0 16,-1 0-128-16,-3-1 128 0,-1 1 0 0,0 0 0 16,-1-1 0-16,-2 2 0 0,-2 0 0 0,-1-1 0 0,-3 1 0 15,-2 0 0-15,-10 0 0 0,12 0 0 0,-12 0 0 16,12 1 0-16,-12-1 0 0,0 0 0 0,0 0 0 16,0 0 0-16,0 0 0 0,0 0 0 0,0 0 0 15,0 0 0-15,0 0 0 0,0 0 0 0,0 0 0 16,0 0 0-16,0 0 0 0,0 0 0 0,0 0 0 15,0 0 0-15,0 0 0 0,0 0 0 0,0 0 0 16,0 0 0-16,0 0 0 0,0 0 0 0,0 0 0 16,-7 11 0-16,1-3 0 0,6-8 176 0,-11 6-176 15,0-2 192-15,-1 0-192 0,-1 0 0 0,0-2 0 16,-2 1 0-16,1 0 0 0,1-1 0 0,-1 3 0 16,-2-2 0-16,0 0 0 0,1-2 0 0,0 0 0 0,1 1 0 0,2 0 0 15,2 1 0-15,10-3 0 0,0 0 0 16,0 0 0-16,0 0 0 0,0 0 0 0,0 0 0 0,0 0 0 15,0 0 0-15,0 0 0 0,14-4 0 0,1 1 0 16,-1 1 0-16,2 0 0 0,1 1 0 0,0 0 0 16,-2-1 0-16,1 1 0 0,-2 0 0 0,1 1 0 15,-2 0 0-15,-2 0 0 0,0-1 0 0,-11 1 0 16,11 0 0-16,-11 0 0 0,12 1 0 0,-1 0 0 16,-11-1 0-16,11 1 0 0,-11-1 0 0,12 3 0 15,-12-3 0-15,11 4 0 0,-11-4 0 0,10 1 0 16,-10-1 0-16,0 0 0 0,0 0 0 0,0 0 0 15,0 0 0-15,0 0 0 0,0 0 0 0,0 0 0 0,0 0 0 16,0 0 0-16,0 0 0 0,0 0 0 0,0 0 0 0,0 0 0 16,0 0 0-16,-9 4 0 0,9-4 0 15,-9 3 0-15,9-3 0 0,0 0 0 0,-9 5 0 0,9-5 0 16,0 0 0-16,-7 5-192 16,7-5-1008-16,-6 7-192 0,6-7-32 0,-7 12-16 15,2-1-2032-15,-2 1-416 0,-1 1-80 0</inkml:trace>
  <inkml:trace contextRef="#ctx0" brushRef="#br0" timeOffset="-140124.527">26604 8049 16575 0,'-12'-1'1472'0,"-1"1"-1168"0,0 1-304 0,1-1 0 15,0-1 1696-15,2 1 288 0,0-2 48 0,10 2 16 16,0 0-656-16,-8 0-128 0,8 0-32 0,0 0 0 0,0 0 416 0,0 0 80 16,-8-4 0-16,8 4 16 0,-8-2-48 0,8 2-16 15,0 0 0-15,0 0 0 0,-9-2-448 0,9 2-80 16,0 0-32-16,-8-1 0 0,8 1-560 0,0 0-112 16,0 0-32-16,0 0 0 0,-9-2-144 0,9 2-16 15,0 0-16-15,0 0 0 0,0 0 144 0,0 0 48 16,0 0 0-16,0 0 0 0,0 0-144 0,0 0-32 15,0 0 0-15,0 0 0 0,0 0-80 0,0 0-32 16,0 0 0-16,0 0 0 0,0 0 0 0,0 0 0 16,0 0 0-16,0 0 0 0,0 0-16 0,10 1 0 15,-10-1 0-15,0 0 0 0,0 0 64 0,0 0 16 16,11 4 0-16,-11-4 0 0,10 5 48 0,1-1 0 16,-1-1 0-16,1-1 0 0,0-2-32 0,0 1 0 0,-11-1 0 0,15 0 0 15,1 0-48-15,0 0-16 16,-1 0 0-16,0 3 0 0,-2 0-160 0,1-1 0 0,2 1 0 15,2 1 128-15,1 4-128 0,1-3 0 0,0 0 0 16,0 2 0-16,3-1 0 0,1 3 0 0,1 0 128 0,1 2-128 16,0-2 0-16,0 1 0 0,2-3 0 0,0 2 0 15,5 0 0-15,1 0 0 0,2-2 0 0,2-1 128 16,-1 2-128-16,1-1 0 0,-1-2 0 0,1 0 0 16,1 0 0-16,-1 2 0 0,-1-2 0 0,-2 0 0 15,-1 0 0-15,-2 1 0 0,1-3 0 0,-2 3 0 16,0-2 0-16,2 1 0 0,0 0 128 0,-3 2-128 15,-4-2 0-15,-2 0 0 0,-1-1 0 0,-3 1 0 16,-1-1 0-16,-4 0 0 0,-3-1 0 0,-1-1 0 0,-11-2 0 0,11 5 0 16,0-1 0-16,-11-4 0 0,10 3 0 15,-10-3 0-15,9 1 128 0,-9-1-128 0,0 0 0 0,0 0 0 16,0 0 0-16,0 0 128 0,0 0-128 0,9 0 0 16,-9 0 0-16,0 0 128 0,0 0-128 0,0 0 0 15,0 0 144-15,0 0-144 0,0 0 0 0,0 0 144 16,0 0-144-16,0 0 0 0,0 0 128 0,0 0-128 15,0 0 0-15,0 0 0 0,0 0 0 0,0 0 0 16,0 0 0-16,0 0 0 0,-5-9 0 0,5 9 0 16,0 0 128-16,0 0-128 0,-5-8 0 0,5 8 0 15,0 0 0-15,0 0 0 0,-5-9 0 0,5 9 0 16,0 0 0-16,0 0 0 0,0 0 0 0,-5-9 0 16,5 9 0-16,0 0 0 0,0 0 0 0,0 0 0 15,-7-7 0-15,7 7 0 0,0 0 0 0,0 0 0 0,0 0 0 16,0 0 0-16,0 0 0 0,0 0 0 0,0 0 0 15,0 0 0-15,0 0 0 0,-3-9 0 0,3 9 0 0,0 0 0 16,0 0 0-16,0 0 160 0,0 0-160 0,0 0 128 16,4-10-128-16,-4 10 0 0,4-11 0 0,-4 11-176 15,0 0 176-15,0 0 0 0,2-10 0 0,-2 10 0 16,0 0 0-16,-3-10 0 0,3 10 0 0,-5-9 0 16,-3-1 0-16,0 1 0 0,3 0 0 0,-3 1 0 15,-2 0 0-15,-2 2 0 0,-2-3 0 0,-1 0 0 16,1 0 0-16,-1-1 0 0,2 0 0 0,0 1 0 15,2 0 0-15,-1 0 0 0,2-2 0 0,0 5 128 16,4 0-128-16,6 6 0 0,-9-5 0 0,9 5 0 0,-7-4 0 16,7 4 0-16,0 0 0 0,0 0 0 15,0 0 0-15,0 0 0 0,0 0 0 0,0 0 0 0,0 0 0 0,0 0-160 16,2 11 160-16,1-1 0 0,1-1 0 0,4 0-128 16,5 1 128-16,0-3 0 0,3 3 0 0,1-3-128 15,1 3 128-15,0-1 0 0,1 1-128 0,-1-1 128 16,0-1 0-16,-1 0 0 0,0 0 0 0,-3-2 0 15,-2-1 0-15,-1 2 0 0,-4-1 0 0,-7-6 0 16,0 0 0-16,0 0 0 0,0 0 0 0,7 10 0 16,-7-10 0-16,0 0 0 0,2 10 0 0,-2-10 0 15,0 0 0-15,0 10 0 0,-1 1 0 0,1-11 0 16,-4 12 0-16,2-3 0 0,2-9 0 0,-7 9 0 16,-1-1 0-16,0-1 0 0,-1 3 0 0,0 0 0 15,-3 0 0-15,1 0 0 0,-2-4 0 0,-2 1 0 0,1 0 0 16,-2 0 0-16,-1-3 0 0,0 0 128 0,1-2-128 0,-1 2 0 15,1 0 160-15,3 0-160 0,2 0 160 0,1-1-160 16,0-3 144-16,10 0-144 0,-8-3 128 0,8 3-128 16,0 0 0-16,0 0 0 0,0 0 0 0,0 0 0 15,0-8-208-15,2-2-128 0,4-2-32 0,4-6-24096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50:23.14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7700 11635 2751 0,'0'0'256'0,"0"0"-256"16,0 0 0-16,0 0 0 0,0 0 2384 0,0 0 432 15,4-10 96-15,-2 0 16 0,-2 0-1216 0,3 3-240 16,1 0-64-16,-4 7 0 0,0 0-704 0,5-9-160 16,-1-1-32-16,0 0 0 0,1 1 64 0,-5 9 16 15,4-10 0-15,1 2 0 0,-5 8 416 0,7-9 80 16,-2 0 0-16,0 2 16 0,-5 7 224 0,0 0 32 0,8-6 16 15,-8 6 0-15,9-7-272 0,-1 2-48 0,-8 5-16 16,10-3 0-16,-10 3-448 0,0 0-80 0,11-2-32 0,-11 2 0 16,10-3-272-16,-10 3-48 0,0 0-16 0,11 2 0 15,-11-2-144-15,0 0 0 0,0 0 0 0,0 0 128 16,0 0 0-16,0 0-128 0,0 0 192 0,10 2-64 16,-10-2 240-16,0 0 32 0,0 0 16 0,0 0 0 15,0 0-48-15,0 0-16 0,0 0 0 0,5 11 0 16,-5-11-160-16,0 0-16 0,4 11-16 0,-4-11 0 15,0 0-32-15,0 12 0 0,0-12 0 0,0 13 0 16,0-3-128-16,0-10 128 0,-4 10-128 0,4-10 128 16,-5 11-128-16,-3 1 160 0,-2-3-160 0,-1-1 160 15,2-3-160-15,9-5 192 0,-12 7-192 0,3-2 192 16,9-5 48-16,-10 5 16 0,-2-1 0 0,2 0 0 0,1 1 48 16,9-5 16-16,0 0 0 0,-11 3 0 0,1 1-160 0,10-4-32 15,0 0 0-15,-9 4 0 0,0-2-128 0,9-2 0 16,0 0 0-16,-11 5 128 0,1-2-128 0,10-3 0 15,-9 4 0-15,9-4 0 0,-10 4 0 0,10-4 0 16,-10 5 0-16,10-5 0 0,0 0 0 0,0 0 0 16,-9 1 0-16,9-1 0 0,0 0 0 0,0 0 0 15,0 0 0-15,0 0 0 0,0 0 192 0,0 0-32 16,0 0-16-16,0 0 0 0,0 0-144 0,0 0 192 16,0 0-192-16,0 0 192 0,0 0-192 0,0 0 0 15,0 0 0-15,4 11 0 0,-4-11 0 0,0 0 0 16,5 10 0-16,0-2 0 0,-5-8 0 0,0 0 0 0,9 4 0 15,-9-4 0-15,11 3 0 0,-2-1 0 16,-9-2 0-16,12 3 128 0,-1-2-128 0,0-1 0 0,-11 0 144 16,10-1-144-16,1 2 128 0,-11-1-128 0,10 1 128 0,-10-1-128 15,12 3 0-15,-2-2 0 0,-10-1 0 0,12 3 128 16,0 0-128-16,1-1 0 0,0 1 0 0,-1-1 0 16,-3 0 0-16,1 0 0 0,1 0 0 0,-1-1 128 15,-10-1-128-15,12 0 0 0,-2 1 0 0,-10-1 0 16,0 0 0-16,9 2 0 0,-9-2 0 0,0 0 128 15,9 2-128-15,-9-2 0 0,0 0 0 0,9 3 0 16,-9-3 0-16,0 0 0 0,10 1 0 0,-10-1 128 16,0 0-128-16,10 1 0 0,-1 1 0 0,-9-2 128 15,12-2-128-15,0 1 144 0,-3 0-144 0,0 1 160 0,-9 0-160 16,13-2 192-16,-1 0-192 0,-3 1 192 0,-9 1-192 16,9 0 0-16,-9 0 144 0,9 0-144 0,-9 0 0 0,0 0 0 15,0 0 0-15,0 0 0 0,0 0 0 0,0 0 0 16,0 0 0-16,0 0 0 0,0 0 0 0,0 0 144 15,0 0-144-15,0 0 0 0,0 0 208 0,0 0-64 16,0 0-16-16,0 0 0 0,0 0 32 0,0 0 0 16,0 0 0-16,0 0 0 0,7-7-32 0,-7 7-128 15,5-8 192-15,-5 8-64 0,0 0-128 0,0 0 128 16,2-9-128-16,-2 9 128 0,0 0-128 0,0 0 0 16,-2-10 144-16,2 10-144 0,0 0 0 0,0 0 0 15,-5-10 0-15,5 10 128 0,-7-5-128 0,7 5 0 16,-8-6 0-16,8 6 0 0,-8-5 0 0,8 5 144 15,-7-7-144-15,7 7 0 0,-7-8 208 0,2 2-64 16,1-2-16-16,0 1 0 0,0 0 48 0,1-3 0 16,0 1 0-16,-1-1 0 0,0 1-32 0,0 1 0 0,-1 1 0 0,5 7 0 15,-4-6-144-15,4 6 192 0,-9-5-192 0,1-1 192 16,8 6-192-16,-9-3 0 0,0 1 0 0,9 2 0 16,-12 0 0-16,0 2 0 0,-1-2-144 0,1 2 144 15,2 1 0-15,1-1 0 0,9-2-128 0,-12 4 128 16,0-1 0-16,3-2 0 0,9-1-128 0,-9 0 128 15,9 0-256-15,0 0 16 0,-7-6 0 0,4-3 0 16,-3-2-1840 0,5-3-368-16,2-5-80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52:48.5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25352 3608 20271 0,'-4'-7'1792'0,"-2"-3"-1424"15,-3 0-368-15,1 4 0 0,1 0 3024 0,7 6 544 16,-9-5 96-16,1 0 32 0,2-2-2160 0,6 7-416 15,0 0-96-15,-7-7 0 0,7 7-320 0,-4-8-64 0,4 8-16 16,0 0 0-16,0 0-240 0,0 0-64 0,0 0 0 0,8-9 0 16,1 2 48-16,-9 7 0 0,12 0 0 0,-2 1 0 15,-10-1-64-15,11 6-16 0,-11-6 0 0,8 10 0 16,-3-1 48-16,-1 2 16 0,-2-1 0 0,-2 4 0 16,-1 5 112-16,0 1 32 0,-3 1 0 0,0 3 0 15,-1 1 64-15,0 2 16 0,-1 3 0 0,2 1 0 16,-1 1-192-16,1-1-16 0,2 0-16 0,2 0 0 15,1-2-96-15,3-2-32 0,0 0 0 0,2 0 0 16,2 0-32-16,1-1-16 0,-1 0 0 0,1-1 0 16,2-3-48-16,0-1-128 0,1-1 192 0,0-2-64 15,-2-2-128-15,2-3 192 0,0-3-192 0,-1 2 192 16,1 1-192-16,0-5 192 0,-2-4-192 0,1-2 192 0,-2-2-48 16,1-1 0-16,2-3 0 0,-1-5 0 0,-4-4 80 15,1-1 16-15,1-3 0 0,2-4 0 0,0-5-48 0,2-3-16 16,-1-1 0-16,1-1 0 0,0-2-176 0,-1 2 128 15,-2 1-128-15,1 5 128 0,-1 5-128 0,-2 4 0 16,-1 3 0-16,-1 3 0 0,-6 10 0 0,9-4 0 16,-9 4 0-16,0 0 0 0,13 3 0 0,-2 2 0 15,-2 3 0-15,0 3 0 0,-1 2-144 0,1 2 144 16,-1 3 0-16,1 3 0 0,0 3 0 0,0 2-128 16,0 0 128-16,0 3 0 0,1-1 0 0,0 1 0 15,3-2 0-15,0 1 0 0,1-1 0 0,3-1 0 16,0-2 0-16,0-5 0 0,0-2 0 0,-1-2 0 0,-2-1 0 15,2-2 0-15,-1-3 0 0,1-3 0 0,0-1 0 16,-3-2 0-16,0-3 0 0,1-1 0 0,2-2 0 0,-1-1 0 16,0-2 128-16,0-3 0 0,1-3-128 0,0-1 192 15,-1-2-32-15,2-3-16 0,2-5 0 0,-1-3 0 16,-1-3 0-16,1-2 0 0,-1-2 0 0,0-1 0 16,-1-1-144-16,-1 0 192 0,1-2-192 0,1 2 192 15,-3 0-192-15,0 0 128 0,2-4-128 0,-2 2 128 16,0 1-128-16,-3-1 128 0,2 2-128 0,0 2 128 15,3 1-128-15,0 0 0 0,-1 2 0 0,0 3 128 16,-1 1-128-16,0 4 0 0,5-2 0 0,-5 3 0 16,-2 2 0-16,-2 1 0 0,0-1 0 0,1 2 0 15,-2 3-256-15,1 1 64 0,2 1 0 0,-1 2 16 16,-5 0-864-16,-2 2-176 0,-4 8-48 0,0 0 0 16,7-6-2272-16,-7 6-464 0</inkml:trace>
  <inkml:trace contextRef="#ctx0" brushRef="#br0" timeOffset="46778.232">16733 13583 7359 0,'0'0'656'0,"0"0"-528"16,4-9-128-16,-4 9 0 0,3-12 2080 0,-3 12 384 16,2-10 80-16,-2 10 16 0,4-12-1760 0,0 2-352 15,-4 10-64-15,5-11 0 0,-5 11 256 0,0 0 48 0,4-10 16 0,-4 10 0 16,4-12 496-16,-4 12 96 0,5-10 32 16,-5 10 0-16,0 0 144 0,0 0 48 0,0 0 0 0,10 4 0 15,-1 2-544-15,-3 6-96 0,-1 4-32 0,1 6 0 16,-2 4-464-16,-2 5-112 0,-1 6-16 0,2 2 0 15,0 1-80-15,-2 4-32 0,-2 5 0 0,-2-2 0 16,-2 0-16-16,0 1-128 0,-3-3 192 0,1 1-64 16,-2 1 48-16,0 2 0 0,0 2 0 0,-3 1 0 15,-2-2 32-15,-1-3 16 0,1-4 0 0,0 0 0 16,1-4-48-16,-2-2-16 0,1-3 0 0,1-2 0 16,1-5-160-16,1-2 0 0,0-5 144 0,5-1-144 15,3-3-192-15,0-6-96 0,3-10-32 0,0 0 0 16,0 0-2880-16,0 0-576 0</inkml:trace>
  <inkml:trace contextRef="#ctx0" brushRef="#br0" timeOffset="47355.549">17105 14051 8287 0,'0'0'736'0,"0"0"-592"0,0 0-144 0,0 0 0 16,-7 5 4416-16,7-5 864 0,-9 3 160 0,0 0 48 15,0-1-4256-15,1 2-848 0,0 1-160 0,8-5-32 16,0 0-192-16,-10 4-176 0,-1 0 48 0,2-1 0 16,9-3 128-16,-10 4 0 0,-1 0 0 0,-2 2-128 15,-1 1 304-15,-3-1 64 0,-1-1 16 0,1 3 0 16,-3 3 160-16,-1-1 32 0,-2 1 16 0,0 0 0 16,-2 2 112-16,0 0 0 0,0-1 16 0,2-2 0 15,-1 0-176-15,3 0-32 0,1 4-16 0,0 1 0 16,2-2-112-16,1-2 0 0,1-3-16 0,3 1 0 15,3 1 0-15,-1-3 0 0,2-1 0 0,9-6 0 0,0 0-240 0,-5 7 176 16,5-7-176-16,0 0 160 0,0 0-160 0,4 12 0 16,-4-12 144-16,9 11-144 0,1-1 0 0,3-1 144 15,0-1-144-15,2 0 0 0,0 0 192 0,2 1-192 16,0 1 192-16,0 1-192 0,-1-1 128 0,1 0-128 16,1-2 0-16,0 1 0 0,-2 2 0 0,0-2 0 15,-1-3 0-15,2 2 0 0,0 0 0 0,-1 0 0 16,-2 1 0-16,-1 0 0 0,-1-1 0 0,0 2 0 15,-3 2 0-15,-1-1 0 0,-3-2 0 0,1 0 0 16,0-1 0-16,-2 2 0 0,-4-1 0 0,1 0 0 16,-1-9-144-16,0 9 144 0,0-9-368 0,0 10 16 15,0-10 0-15,0 0 0 16,-3 9-2192-16,3-9-432 0,0 0-96 0</inkml:trace>
  <inkml:trace contextRef="#ctx0" brushRef="#br0" timeOffset="48033.274">18056 13960 3679 0,'0'0'320'16,"0"0"-320"-16,0 0 0 0,0 0 0 0</inkml:trace>
  <inkml:trace contextRef="#ctx0" brushRef="#br0" timeOffset="48711.457">18098 13939 11055 0,'0'0'976'0,"0"0"-784"16,0 0-192-16,7-5 0 0,-7 5 2336 0,9-8 416 15,-3 2 96-15,-6 6 16 0,4-11-1984 0,-4 11-400 16,3-8-80-16,-3 8-16 0,2-6 160 0,-2 6 32 15,-2-8 0-15,2 8 0 0,-7-5 288 0,0 1 64 16,-1 0 16-16,-1 3 0 0,-3-1-32 0,-2 4 0 16,-5 0 0-16,1 2 0 0,1 0-320 0,-2 1-64 15,-5 2-16-15,1 2 0 0,-3 1-160 0,-1 2-32 16,1 1-16-16,2 0 0 0,-4 0-128 0,1 2-32 16,-1 0 0-16,1 2 0 0,0 0 160 0,1 4 16 15,0-2 16-15,-1 2 0 0,1 3-128 0,-1 2-16 0,-2 1-16 16,6 1 0-16,5-2-176 0,-1-3 128 0,4 1-128 0,3-1 128 15,4 1 0-15,2-2 0 0,-2-1 0 0,3 1 0 16,2-1 64-16,2-2 16 16,2 1 0-16,2-2 0 0,1-2-64 0,-1-2-16 0,1 0 0 0,2-1 0 15,-1 0 32-15,3-2 0 0,1-3 0 0,2 1 0 16,2-1 32-16,1-1 16 0,-1 0 0 0,4 1 0 16,3-3-32-16,1-1-16 0,0-2 0 0,0 0 0 15,-1-1 0-15,-1-1 0 0,1 0 0 0,-2 0 0 16,0-1-160-16,-1-1 0 0,-1 1 0 0,-2 0 0 15,-1 0-160-15,-1-1-64 0,0 1-16 0,-12 1 0 16,0 0-592-16,11-1-112 16,-11 1-16-16,0 0-16 0,0 0-2064 0,0 0-416 0,0 0-64 0,0 0-5248 15,0 0-1056-15</inkml:trace>
  <inkml:trace contextRef="#ctx0" brushRef="#br0" timeOffset="49032.917">17402 14348 14735 0,'0'0'640'0,"0"0"160"0,0 0-640 0,-8 6-160 15,8-6 0-15,0 0 0 0,0 0 3904 0,0 0 736 16,0 0 160-16,0 0 16 0,0 0-3408 0,11 8-672 0,-1-3-144 0,0-3-16 15,-10-2-144-15,17 0-32 0,3 0 0 0,0 0 0 16,0 0 96-16,1 0 16 0,-1-1 0 0,1 1 0 16,0-1-272-16,-2-1-48 0,-1 1-16 0,-1 1 0 15,-1 0-176-15,0 1 0 0,-2-1 0 0,-1 0 0 16,-1 0-192-16,-1-1-32 0,1-3 0 0,-1 3 0 31,-11 1-288-31,13-1-64 0,-2-2-16 0,1-1 0 0,0 0-1456 16,1 0-304-16,-1-1-48 0,-1 0-10784 0</inkml:trace>
  <inkml:trace contextRef="#ctx0" brushRef="#br0" timeOffset="50156.473">19053 13562 11055 0,'0'0'976'0,"0"0"-784"0,0 0-192 15,0 0 0-15,0 0 4032 0,0 0 768 0,0 0 160 0,0 0 32 16,-7-7-4016-16,7 7-784 0,0 0-192 0,-13-2 0 16,-3 2-320-16,1 3-64 0,-1-1 0 0,0 2-16 15,-3 0 400-15,-2 1 0 0,-1 2 0 0,-2 2 0 0,1-1 832 16,-2 1 160-16,0 0 32 0,2 2 0 0,-2-1 80 16,2 0 32-16,-1 0 0 0,3-1 0 0,2 1-464 0,1-1-96 15,-1-2 0-15,4-1-16 0,2 1-368 0,1 1-64 16,0-1 0-16,12-7-128 0,0 0 0 0,-5 10 0 15,1 0 0-15,4-10 0 0,0 0 0 0,0 0 0 16,4 12 0-16,5-3 0 0,4-3 0 0,0 1 0 16,0-3 0-16,1 2 0 0,2 1 0 0,2-2 0 15,-2-1 128-15,2-1-128 0,2 1 160 0,-2-2-32 16,-1-2 0-16,0 0 0 0,-1 0-128 0,-2 0 0 16,-2 3 144-16,-1-2-144 0,-11-1 0 0,12 0 0 15,-12 0 0-15,0 0 128 0,0 0-128 0,0 0 0 16,0 0 0-16,0 0 128 0,0 0-128 0,0 0 128 15,0 0-128-15,0 0 128 0,-5 8-128 0,5-8 128 0,-9 6-128 16,0 1 128-16,0-1-128 0,1-2 0 0,0-2 0 16,8-2 0-16,-8 5 0 0,8-5 0 0,0 0 0 0,0 0 0 15,-5 8 0-15,5-8 0 0,0 0 0 0,0 0 0 16,0 0 0-16,0 0 0 0,0 0 0 0,0 0 128 16,8 7-128-16,0 0 0 0,-8-7 0 0,0 0 0 15,10 4 0-15,-10-4 0 0,10 4 0 0,-10-4 0 16,10 5 0-16,-10-5 0 0,10 4 0 0,-10-4 0 15,0 0 0-15,0 0 0 0,9 5 0 0,-9-5 0 16,0 0 0-16,4 9 0 0,-1-1 0 0,-3 1 0 16,0-9 0-16,-3 11-160 0,0-4 160 0,3-7 0 15,-5 11 0-15,0-2 0 0,-2-1 0 0,1 1 0 16,-2 1 0-16,0 1 0 0,0-3 0 0,1 1 0 16,-3 1 0-16,3 1 0 0,0-2 0 0,3-1 0 0,4-8 0 15,-6 7 0-15,2 0 0 0,4-7 0 0,-5 8 0 0,5-8 0 16,-4 8 0-16,0-1 0 0,0 3 0 0,4-10 0 15,-4 9 0-15,1 0 0 0,1 0 0 0,2-9 0 16,-4 9 0-16,0 1 0 0,0 2 0 0,0 1 0 16,-1-4 0-16,0 3 0 0,-1 1-176 0,1 1 176 15,0 0-160-15,-2 0 160 0,0 0 0 0,-1-1 0 16,-1-1 0-16,0 2 0 0,-2 2 0 0,2 1-144 16,0-1 144-16,1 2 0 0,0-1 0 0,0-2 0 15,-1-2 0-15,3 0 0 0,1 1 0 0,1-3 0 16,1 0 0-16,2-1 0 0,1-10 0 0,1 12 0 0,2-2 0 15,2-2 0-15,1 0 0 0,5 1 0 16,1 0 0-16,-1 0 0 0,-2 0-128 0,2 3 128 16,-1-1-128-16,1-1 128 15,-1 2-432-15,1-1 0 0,0 1 0 0,0 0 0 16,-1-2-288-16,-1 1-64 0,-1-1-16 0,-1-1 0 16,-1-1-288-16,-6-8-48 0,9 8-16 0,-1 0 0 15,-8-8-1952-15,11 5-400 0,-11-5-80 0,15-1 0 0</inkml:trace>
  <inkml:trace contextRef="#ctx0" brushRef="#br0" timeOffset="50472.242">19296 13856 1839 0,'0'0'160'0,"0"0"-160"0,0 0 0 0,-9 2 0 0,0 3 8000 0,1 3 1552 15,0 4 320-15,2 1 64 0,-1 4-7808 0,2 3-1552 16,-1-1-320-16,2 3-64 0,1 3-192 0,-1 0-144 16,-2 1 144-16,-1 3-208 0,2 3 208 0,-2-1 0 15,-2 1 0-15,2 3 0 0,0 3 0 0,-1 0 0 16,-2-1 0-16,1-1 0 0,-2-1 144 0,2-4-144 15,-3-2 0-15,1-2 144 0,-2-1-144 0,5-5 0 0,4-1 0 16,0-3 0-16,-3-2-240 0,5-2-80 0,2-1 0 0,2-2-16 31,2 2-2848-31,2-4-560 0</inkml:trace>
  <inkml:trace contextRef="#ctx0" brushRef="#br0" timeOffset="51429.541">19408 14575 23039 0,'0'0'1024'0,"0"0"192"0,0 0-960 0,0 0-256 0,0 0 0 0,0 0 0 15,0 0 3392-15,0 0 624 0,0 0 128 0,0 15 16 16,0-1-3376-16,0-1-784 0,2 0 0 0,-1 0 0 16,0 1-144-16,-1 1-48 0,-2-1 0 0,0-1 0 0,1-1 192 15,0 1 0-15,0 0-144 0,-2 0 144 0,-1-4 0 0,1 3-144 16,-1 0 144-16,4-12 0 15,0 0-512-15,0 0 16 0,0 0 0 0,0 0-10112 16,0 0-2016-16</inkml:trace>
  <inkml:trace contextRef="#ctx0" brushRef="#br0" timeOffset="51657.298">19723 14622 25791 0,'0'0'2304'0,"0"0"-1856"16,-9 3-448-16,9-3 0 0,-10 6 3840 0,5 2 688 15,5-8 128-15,0 12 16 16,1-2-5808-16,-1-10-1168 0,6 11-224 0,-6-11-48 16,8 6 464-16,-8-6 112 0,9 4 16 0,-9-4 0 15,10 3 160-15,-10-3 32 0,0 0 16 0,0 0 0 0,0 0 1168 0,0 0 224 0,0 0 64 0,0 0-5376 16,0 0-1056-16</inkml:trace>
  <inkml:trace contextRef="#ctx0" brushRef="#br0" timeOffset="51885.144">19908 14562 27647 0,'0'0'1216'0,"0"0"256"0,-4 8-1168 0,4-8-304 0,-5 9 0 0,2 2 0 0,3-1 2864 0,3 2 512 16,1 0 96-16,1-2 32 16,0-1-4256-16,2 0-848 0,-2 0-160 0,1-1-32 15,-6-8 384-15,7 11 64 0,-2-1 32 0,0-2 0 16,-5-8-96-16,5 9-32 0,-5-9 0 0,0 0 0 16,7 10-48-16,-7-10-16 0,0 0 0 0,0 0 0 15,12 4 16-15,-1-4 0 0</inkml:trace>
  <inkml:trace contextRef="#ctx0" brushRef="#br0" timeOffset="52750.048">20463 13896 11055 0,'0'0'480'0,"0"0"112"0,0 0-464 0,0 0-128 16,0 0 0-16,-8 4 0 0,8-4 5328 0,-5 8 1056 16,3 2 208-16,0 2 32 0,0-2-5232 0,2 3-1056 15,0 3-208-15,0 1-128 0,0 0 320 0,1 3-48 16,0 2 0-16,-1 4 0 0,-1 2 16 0,0 4 0 15,1-1 0-15,0 4 0 0,-2 4-48 0,2 0-16 16,0-3 0-16,0-1 0 0,0 0-96 0,0-4 0 16,0-2-128-16,0-2 192 0,0-1-192 0,0-2 0 15,0-2 0-15,0-2 0 0,0-5-320 0,0 0-16 16,0-2 0-16,2-4 0 16,-2-9-2224-16,0 0-448 0,0 0-96 0</inkml:trace>
  <inkml:trace contextRef="#ctx0" brushRef="#br0" timeOffset="53140.032">20824 13978 25791 0,'0'0'2304'0,"0"0"-1856"0,-6-5-448 0,6 5 0 16,0 0 3184-16,0 0 528 0,-8-1 128 0,8 1 0 15,0 0-3616-15,0 0-736 0,-9 9-128 0,1 1-48 16,0 2-208-16,-1 0-32 0,-3 1-16 16,1 2 0-16,-2 2 512 0,-2 2 112 0,1-1 0 0,-3 0 16 0,-4 0 544 0,0 2 96 15,-1 1 32-15,0 0 0 0,-2-2 272 0,2 1 48 16,0 1 16-16,3-2 0 0,-1-1-272 0,2-1-48 16,-1 0-16-16,3-2 0 0,-1 0-208 0,1 1-32 15,0-3-128-15,3 0 192 0,4-1-192 0,3-2 0 16,-1-3 0-16,2-1 0 0,5-6 240 0,-4 8-48 15,4-8-16-15,0 0 0 0,-1 12-176 0,2-2 0 16,-1-10 144-16,6 11-144 0,1-4 0 0,2 0 128 16,3-3-128-16,0-2 0 0,1 1 208 0,2-3-16 15,4-1-16-15,-3-1 0 0,4 1-176 0,1 0-192 16,0-2 32-16,2 1 16 16,2 0-512-16,-2-2-112 0,0 1 0 0,-1 0-16 15,0-1-2176-15,-3 1-432 0,-4-1-96 0</inkml:trace>
  <inkml:trace contextRef="#ctx0" brushRef="#br0" timeOffset="53385.244">20905 14389 20271 0,'0'0'1792'0,"0"0"-1424"0,0 0-368 0,0 0 0 0,0 0 5264 0,0 0 992 0,0 0 192 0,0 0 32 0,0 10-5232 0,0-10-1056 16,0 0-192-16,0 0 0 16,12 8-704-16,-2-4-64 0,-10-4-32 0,12 1 0 15,0-1 96-15,-2-1 32 0,-10 1 0 0,12-3 0 0,-12 3 288 0,13-3 64 16,-3-3 16-16,-10 6 0 16,11-4-368-16,-11 4-80 0,10-4-16 0,-2 1-9728 15,0-3-1968-15</inkml:trace>
  <inkml:trace contextRef="#ctx0" brushRef="#br0" timeOffset="53709.96">21234 14059 26655 0,'0'0'1184'0,"0"0"240"0,0 0-1136 0,0 0-288 0,0 0 0 0,0 0 0 16,0 0 688-16,-6 8 80 0,4 0 0 0,-1 1 16 15,-2-1 288-15,0 3 48 0,0 5 16 0,-1 1 0 16,0 1-48-16,2 4 0 0,4 6 0 0,-1-1 0 16,-2 1-704-16,-1-1-128 0,0 2-48 0,2 1 0 15,2 0-208-15,0 0 0 0,0-3 0 0,2-1 0 16,-1-1 0-16,1-2 0 0,-2-1 0 0,0 1 0 15,0-4-432-15,2-1 32 0,4-3 0 0,-1-1 0 32,0-2-1584-32,2-2-320 0,-1-2-64 0,-1 0-11536 0</inkml:trace>
  <inkml:trace contextRef="#ctx0" brushRef="#br0" timeOffset="54697.662">21488 13830 12895 0,'0'0'1152'0,"-9"-8"-928"0,0 1-224 0,9 7 0 16,-6-8 5952-16,6 8 1136 0,-4-7 224 0,3 0 48 15,1 7-6016-15,0 0-1200 0,0 0-144 0,0 0-224 16,7-9 16-16,-1 2 0 0,-6 7 0 0,0 0 0 15,9-2 208-15,-9 2 128 0,11-4 0 0,-11 4-128 16,12 0 304-16,-1-1-48 0,-2-2-16 0,2 3 0 0,-11 0 144 16,13 4 16-16,-3 0 16 0,1 0 0 15,-1-2-160-15,1 2-48 0,-11-4 0 0,11 5 0 0,0 1-208 0,-1-1 144 16,-1 1-144-16,-2 2 128 0,-7-8-128 0,4 12 0 16,-4-12 0-16,1 12-176 0,-4-1 176 0,-1 1-192 15,1-3 192-15,-4 2-192 0,-2-1 192 0,-1 1 0 16,-1-1-144-16,-1-1 144 0,-2 2 0 0,1-1 0 15,0-1 0-15,0 0 0 0,-1 2 0 16,-1-3 0-16,1-3 0 0,2 1 0 0,2 2 0 0,1 0 0 16,-1-3 128-16,4 0-128 0,-1 2 0 0,7-7 0 15,-6 5 0-15,6-5 0 0,0 0 0 0,-3 9 0 16,3-9 0-16,0 9 0 0,0-9 0 0,4 8-192 16,-4-8 64-16,8 5 128 0,-8-5-144 0,10 6 144 15,0-4 0-15,0 2 0 0,0-1 0 0,1-1-128 0,-11-2 128 16,13 3 0-16,-1-2 0 0,-1-1-128 0,-11 0 128 0,13-1 0 15,-2 0 0-15,-11 1-128 16,10 0 128-16,-10 0 0 0,0 0 0 0,0 0 0 0,0 0 0 0,0 0 0 16,0 0 0-16,0 0 0 0,0 0 0 15,0 0 0-15,0 0 0 0,0 0 0 0,-5 7 0 0,-1 0 0 16,-4-2 0-16,1-1 0 0,0 0 0 0,0 2 0 16,-1 0 0-16,0-1 0 0,3 1 0 0,0 0 144 15,7-6-144-15,0 0 0 0,-9 5 0 0,1 0-176 16,2 2 176-16,6-7 0 0,0 0-144 0,-4 7 144 15,4-7 0-15,-3 11-176 0,2-1 176 0,1-10-128 16,0 0 128-16,2 12 0 0,2-2 0 0,-4-10-128 16,0 0 128-16,7 12-128 0,-2-4 128 0,-5-8-128 0,0 0 128 15,8 10 0-15,-8-10-144 0,8 13 144 0,0 1 0 16,-2-1 0-16,-2 0 0 0,1-3 0 0,-5-10 0 0,0 0 0 16,7 10 0-16,-1 1 0 0,2-3 0 0,-8-8 0 15,8 10 0-15,-2-2 0 0,-6-8 0 0,10 9 0 16,-10-9 0-16,9 11 0 0,-3 0 0 0,1 0 0 15,-7-11 0-15,6 11 0 0,-2 1 0 16,1-1 0-16,2-1 0 0,-3 0 0 0,-4 2 0 0,2 1 0 16,1 0 0-16,0 0 0 0,-1-1 128 0,1 0-128 15,-3-1 128-15,0 3-128 0,0-3 160 0,-1 1-160 16,-3-2 192-16,1 2-192 0,2 0 208 0,-2 0-64 16,-1-2-16-16,0 3 0 0,-1-1 32 0,-1 0 0 15,-2-1 0-15,-1 2 0 0,-1 0 0 0,0 2 0 0,0-2 0 16,-1 0 0-16,-1 0-160 0,3-1 0 0,-1-2 144 15,1 2-144-15,0-1 0 0,-1 1-128 0,1-3 0 0,-1-2 0 32,0-2-2368-32,-1-4-480 0</inkml:trace>
  <inkml:trace contextRef="#ctx0" brushRef="#br0" timeOffset="-157612.274">29022 17171 8287 0,'0'0'368'0,"-9"-1"80"0,-2-2-448 0,1 2 0 0,1 1 0 16,-3 0 0-16,-1 1 2576 0,-1 2 432 0,-3-1 96 0,3 1 16 31,1 0-2912-31,-2-2-576 0,-3-1-112 0,0 1-32 0,-2 0 976 0,4 1 192 0,3-4 48 0,2 2 0 15,-1-1 736-15,2 1 160 0,2 0 16 0,8 0 16 16,-9 0-288-16,9 0-48 0,-10 0-16 0,10 0 0 16,-7 0-528-16,7 0-112 0,0 0-32 0,0 0 0 15,-8-1-288-15,8 1-64 0,0 0-16 0,0 0 0 16,0 0-32-16,0 0 0 0,0 0 0 0,0 0 0 16,0 0 160-16,0 0 16 0,10 4 16 0,1 0 0 15,0-2 176-15,4 2 16 0,2-1 16 0,4-2 0 16,2-1-16-16,3 0 0 0,1 0 0 0,5 0 0 15,2 0 0-15,3 1 0 0,4 1 0 0,2-1 0 16,4-1-144-16,8 0-48 0,6 0 0 0,5 1 0 0,3 2-32 0,1 0-16 16,-3 0 0-16,2 1 0 0,3 0-128 15,4 3-32-15,3 1 0 0,1-1 0 0,-2 1-192 0,-4 0 128 16,-2-3-128-16,1 3 0 0,3 0 208 0,1 0-48 16,1-2-16-16,-1 2 0 0,-2-1 16 0,1-1 0 15,1 1 0-15,2-2 0 0,4-1-160 0,0 0 128 16,-1 0-128-16,-5-1 128 0,-5 3-128 0,-1 0 0 15,2-1 0-15,-1-1 0 0,-4-2 0 0,-3 0 0 16,-1 1 128-16,-5-1-128 0,-8-2 0 0,-2 2 0 16,-3-2 0-16,-1 2 0 0,0 1 0 0,-2-2 128 15,-3-2-128-15,-2 1 0 0,-2-1 0 0,-3-1 0 16,-4 0 128-16,-2 2-128 0,-2 0 0 0,0-2 0 16,-1-3 144-16,-1 3-144 0,-5 0 128 0,0 1-128 0,-1-2 128 15,-1 2-128-15,-2 0 0 0,-2 0 0 0,-2-1 0 16,1 0 128-16,-2-1-128 0,-9 3 0 0,0 0 0 0,10-3 128 15,-10 3-128-15,0 0 0 0,8-5-176 0,-8 5 176 16,0 0 0-16,0 0-144 0,0 0 144 0,0 0 0 16,0 0-192-16,0 0 32 0,6-6 16 0,-6 6 0 15,0 0-32-15,10-6 0 0,-1 1 0 0,-9 5 0 16,0 0-96-16,8-4-32 0,-8 4 0 0,11-4 0 16,-3-1-336-1,-8 5-64-15,11-1 0 0,-11 1-18832 0</inkml:trace>
  <inkml:trace contextRef="#ctx0" brushRef="#br0" timeOffset="-151650.967">31481 16357 1839 0,'0'0'160'0,"0"0"-160"0,0 0 0 0,0 0 0 16,0 0 3456-16,0 0 640 0,0 0 144 0,0 0 32 15,0 0-3344-15,0 0-672 0,13 0-128 0,-13 0-128 16,0 0 336-16,0 0-32 0,13-5-16 0,-3 1 0 16,-10 4 432-16,0 0 96 0,0 0 16 0,8-6 0 15,1-1 48-15,-9 7 16 0,4-10 0 0,1 2 0 16,3 0-128-16,-1 2-32 0,-7 6 0 0,8-9 0 16,-1-2-192-16,1 5-32 0,-1-1-16 0,-1-1 0 15,2 0-160-15,-3 1-16 0,-1-1-16 0,-4 8 0 16,5-8 80-16,-5 8 0 0,3-9 16 0,-3 9 0 15,-1-9 208-15,1 9 32 0,-4-11 16 0,1 2 0 16,-1 1 80-16,-1 2 16 0,0-1 0 0,0 1 0 0,1-1-224 16,-3 1-32-16,-4-1-16 0,1 2 0 0,10 5-64 0,-2-8-16 15,-6 0 0-15,1 2 0 0,1-1-144 0,-1 1-16 16,0 1-16-16,-3-1 0 0,0 3-96 0,1-3-128 16,9 6 176-16,-9-4-176 0,-2 2 160 0,2 0-160 15,0 1 128-15,0 1-128 0,0 0 128 0,-2 1-128 16,-2-1 0-16,0 3 128 0,0 1-128 0,-1 1 128 15,-2 0-128-15,1 2 128 0,-1 2-128 0,-1 2 0 16,-2-2 144-16,0 2-144 0,2 1 0 0,-1 1 128 16,-1 1-128-16,2 1 0 0,0-1 0 0,1 2 0 15,-1-1 0-15,0 4 0 0,0-1 0 0,1 2 0 16,3 0 0-16,2 1 0 0,-1 0 0 0,3 0 0 0,4 1 0 16,-2 0 0-16,-1 2 0 0,2-2 0 0,1 1 0 15,-1-2 0-15,-1-1 0 0,4-1 0 0,4 1 0 16,3-1 0-16,1 0 0 0,1-1 0 0,-1-2 0 0,3-1 0 15,2 1 0-15,-1 0 0 0,-2-3 0 0,2-2 0 16,3 1 0-16,-1-2 0 0,0 1 0 0,0-2 128 16,2-1-128-16,-1-2 0 0,-1 1 0 0,0-1 128 15,2 0-128-15,0-1 0 0,0-4 0 0,1 0 128 16,-1 1-128-16,1-2 128 0,2-2-128 0,-1 0 128 16,-2-2 16-16,3-1 16 0,1-2 0 0,0 1 0 15,0-2 48-15,0 0 16 0,-2-4 0 0,4 1 0 16,0-1 32-16,-2-1 0 0,-3-3 0 0,3-1 0 15,2 0-16-15,-6-1 0 0,-8-2 0 0,4 0 0 16,3-1-32-16,-2-1 0 0,-1-2 0 0,2 1 0 16,-2-1-48-16,0-1-16 0,0 1 0 0,-1-1 0 0,-2-1-144 15,1 1 160-15,-2 2-160 0,-1 0 160 0,-4 3-160 0,1-1 128 16,1 4-128-16,-2 0 128 0,-2 2-128 0,0 1 128 16,-2 0-128-16,1 2 128 0,2 0-128 0,-3 1 0 15,-2 0 0-15,-1 2 0 0,2 1 0 0,0 2 0 16,-3-1-144-16,1 2 144 0,7 5-128 0,-10-4 128 15,-3 1-192-15,0 1 192 0,-2 0-336 0,1 2 32 16,-3 0 16-16,0 0 0 16,0 0-144-16,0 0-16 0,2 2-16 0,-1-1 0 15,0 0-1168-15,3 1-224 0,2-1-64 0,1 2-10112 16,10-3-2048-16</inkml:trace>
  <inkml:trace contextRef="#ctx0" brushRef="#br0" timeOffset="-150359.224">29637 16587 12255 0,'0'0'544'0,"0"0"112"0,0 0-528 0,3-8-128 0,-4-4 0 0,2 5 0 16,-1 7 672-16,3-10 96 0,-1 1 32 0,0 0 0 15,-1 1-544-15,-1 8-96 0,0 0-32 0,0-9 0 16,0 9 528-16,-1-9 112 0,1 9 0 0,0 0 16 15,-4-9 400-15,4 9 80 0,-6-8 16 0,6 8 0 16,-9-2-240-16,0-1-32 0,0 3-16 0,9 0 0 16,-12 3-368-16,1-1-80 0,-4 2-16 0,1 0 0 15,0 0-96-15,-2 1-32 0,-2 2 0 0,-1-1 0 16,2 5 32-16,-3-1 0 0,-3 3 0 0,1 3 0 0,-1 1-240 0,-1 2-64 16,-2 3 0-16,1 2 0 0,1 1-128 0,2-2 0 15,5 1 0-15,0 0 0 0,0 1 0 0,2 1 0 16,4 2-176-16,2 2 176 0,1 0 0 0,2-2 0 15,3 0 0-15,0-1 0 0,3-1 0 0,1-3 0 16,2-2 0-16,2-1 0 0,3-2 0 0,2-4 0 16,-1-2 0-16,4-1 0 0,3-4 0 0,4 0 0 15,-1-3 0-15,3 0 0 0,3-5 144 0,1-1-144 16,2 0 192-16,-1-2-192 0,-1-2 448 0,0 0-32 16,0-3 0-16,-1-2 0 0,-2 0 32 0,0-1 16 15,-1 0 0-15,-1-2 0 0,0-3-96 0,-3-3-32 0,-3-1 0 16,1-2 0-16,0 0-112 0,-3-4-32 0,-3-1 0 15,-1-1 0-15,-1 0-32 0,-4 2-16 0,-4 0 0 0,-1-1 0 16,-2 2-144-16,-2 1 0 0,-3 1 0 0,-1 0 128 16,-1 3 0-16,-1 1-128 0,-1 0 192 0,-1 0-64 15,0 2 0-15,-1 1-128 0,2 2 192 0,0-1-64 16,1 2-128-16,0 1 0 0,1 1 0 0,1 3-176 31,-3 2-1104-31,4 1-208 0,2-2-48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55:04.5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1647 9207 10127 0,'-21'-4'896'0,"0"-2"-704"16,-3 1-192-16,2 1 0 0,0 2 5600 0,3-1 1088 16,0 1 224-16,5-1 32 0,1-1-4864 0,2 1-976 15,4 1-192-15,-1-2-32 0,3-1-48 0,5 5 0 16,0 0 0-16,0 0 0 0,0 0-192 0,0 0-32 15,9-6-16-15,4 4 0 0,2 1-144 0,5 1-48 16,1 0 0-16,5 1 0 0,6 1-16 0,6 1 0 0,3 0 0 16,4-1 0-16,5 0-16 0,6 0-16 0,5 3 0 15,3 1 0-15,-1-1-64 0,3-1-16 0,5-2 0 0,5 2 0 16,5 0 48-16,5 0 16 0,3 0 0 16,4-1 0-16,-2 1-80 0,8-2-32 0,8 1 0 0,5-1 0 15,5 0 16-15,12-1 0 0,13 0 0 0,6 1 0 16,2-2-32-16,9 2 0 0,8 2 0 0,9-1 0 15,7-1-80-15,1 2-128 0,-2-1 176 0,4 1-176 16,4 1 0-16,3-1 0 0,3 0 0 0,-3 1 0 16,-6 1 128-16,1-2-128 0,-1-1 0 0,3 0 0 15,3 1 160-15,-3-1-160 0,-2 0 128 0,-4 1-128 16,-6-1 304-16,2 2-32 0,0 1 0 0,0 1 0 16,-3-3-64-16,-3 2-16 0,-5-1 0 0,2 2 0 15,1-1-32-15,-6 4-16 0,-7 0 0 0,-4-1 0 0,-1-2-144 0,-6 1 0 16,-2-1 0-16,-3 1 128 0,-4-1-128 0,-2-1 0 15,-5 1 0-15,-2-2 128 0,-1-2-128 16,-4-1 128-16,-3 2-128 0,-4-1 128 0,-2-3-128 0,-9 0 0 16,-8 0 144-16,-2 0-144 0,-5 0 0 0,-1-2 0 15,-1-2 0-15,-5-2 128 0,-8-2-128 0,-4-1 0 16,-3 0 0-16,-2 0 128 0,-5 0-128 0,-3-2 0 16,-4 1 0-16,-3-3 0 0,-4 1 0 0,-6 0 0 15,-4 2 0-15,-3-1 128 0,-2 0-128 0,-1-1-240 16,-2 1 64-16,2 1 16 15,0 0-1312-15,3 2-256 0,-2 3-48 0,1-1-13536 16,3 2-2720-16</inkml:trace>
  <inkml:trace contextRef="#ctx0" brushRef="#br0" timeOffset="-212328.413">20419 8890 16239 0,'9'-8'704'0,"-9"8"176"0,0 0-704 15,8-4-176-15,-8 4 0 0,8-3 0 0,1 0 1104 0,-9 3 192 16,0 0 48-16,6-6 0 0,-6 6-80 0,0 0-16 15,0 0 0-15,5-7 0 0,-5 7-224 0,0 0-64 0,0 0 0 0,0 0 0 16,0 0-208-16,-7-7-48 0,-2 2-16 0,-3 2 0 16,-1 1-96-16,-2 2-16 0,-3 2 0 0,-1 1 0 15,-5-2-80-15,-2 2-32 0,-4 1 0 0,-5 0 0 16,-4-1 112-16,-2 0 0 0,0-2 16 0,-1 1 0 16,-1-1-16-16,0-1-16 0,0-1 0 0,0 1 0 15,0 2 112-15,-2 1 32 0,1-3 0 0,-3 1 0 16,2-2-208-16,-1-2-48 0,3-1 0 0,2 0 0 15,2 1-64-15,5 1 0 0,3 2-16 0,1-1 0 16,3-3-176-16,2 1-48 0,2 2 0 0,0 1 0 16,1 1-144-16,3 1 0 0,2-2 0 0,1 2 0 15,2 5 0-15,2 1 128 0,2 1-128 0,2-1 0 16,8-8 0-16,0 0 0 0,0 0-224 0,0 0 80 0,0 0 144 16,0 0 0-16,0 0 0 0,10 3 0 0,3 1 144 15,0-2-144-15,-1-5 192 0,1 0-192 0,0-2 0 16,1 1 0-16,1 0 0 0,-1 1 0 0,0-3 0 15,3 1 0-15,-1 0 128 0,0 1-128 0,-2 1 0 0,0 1 0 16,1-2 0-16,0 1 0 0,1 2 0 0,0-2 0 16,-2-1 0-16,2 1 0 0,1-3 0 0,-2 2 0 15,0 3 0-15,-1 0 0 0,-1-3 0 0,-1 0 0 16,-3 0 0-16,-9 4 0 0,12-4 0 0,-12 4 0 16,0 0 0-16,0 0 0 0,0 0 0 0,0 0 0 15,0 0 0-15,0 0 0 0,-2-10 0 0,-2 2 0 16,-2 1 0-16,-5 2 0 0,-2 0 0 0,-1 1 0 15,0-1 0-15,-3 0 0 0,-3 1 0 0,2-2 0 16,0 1 0-16,-1 1 0 0,1 2 0 0,-1 0 0 16,-2 2 0-16,0-1 0 0,0-1 0 0,-1 2 0 0,0 1 0 0,0-1 0 15,-1 0 0-15,3 2 0 0,-3 2 0 0,2 3 0 16,-1-1 0-16,0 1 0 16,1-1 0-16,2 1 0 0,-1-2 0 0,3 2 0 0,3 1 0 0,1-1 0 15,0-1 0-15,5-1 0 0,8-5-128 0,0 0 128 16,0 0 0-16,0 0 0 0,0 0 0 0,0 0 0 15,0 0 0-15,3 11 0 0,2-1 0 0,-5-10 0 16,9 9 0-16,-9-9 0 0,12 8 0 0,1-1 0 16,1 0 160-16,2-1-160 0,-1 1 128 0,4 1-128 15,-1-2 0-15,0 1 128 0,-1 2-128 0,0-3 0 16,-3-3 0-16,3 2 128 0,-1 2-128 0,-2-3 0 16,-1-3 0-16,0 0 0 0,-1 3 0 0,-1-1 0 15,-11-3 128-15,11 4-128 0,-11-4 128 0,12 5-128 0,-12-5 0 0,0 0 0 16,9 8 0-16,-9-8 0 0,7 9 0 0,-7-9 0 15,4 12 144-15,-4-12-144 0,0 0 208 0,-3 10-16 16,3-10-16-16,-7 10 0 0,0 1 0 0,-3-2 0 16,0-1 0-16,0 1 0 0,-3 0-176 0,0 0 160 15,-2-1-160-15,-3 1 160 0,-3 0-160 0,0-1 0 16,0-1 144-16,1 3-144 0,-1-1 0 0,2 0 0 16,2-1 0-16,3 0 128 0,1 0-128 0,1-2 0 15,1 0 0-15,1 0 0 0,10-6 0 0,-5 8 128 16,0 0-128-16,5-8 0 0,-3 9 128 0,5 1-128 15,2-1 160-15,2 2-160 0,2-2 160 0,4 1-160 16,1 2 160-16,5 1-160 0,3 1 0 0,4 0 0 16,3-1 0-16,4 0 0 0,2-3 0 0,3 3-240 15,4 3 32-15,7-2 0 16,5 0-1824-16,6 2-352 0,6 0-80 0</inkml:trace>
  <inkml:trace contextRef="#ctx0" brushRef="#br0" timeOffset="-15874.749">11478 8561 14735 0,'0'0'1312'0,"-12"4"-1056"0,-1-1-256 0,13-3 0 16,-13 4 1600-16,1 0 272 0,12-4 48 0,-10 4 16 15,10-4-1344-15,0 0-272 0,0 0-48 0,0 0-16 0,-13 5 192 16,13-5 48-16,0 0 0 0,0 0 0 0,0 0-256 0,0 0-48 16,8 9-16-16,1-4 0 0,4-1 16 0,1-3 0 15,1-2 0-15,4 0 0 0,2-1 16 0,2 0 16 16,2-3 0-16,3-1 0 0,2 1-224 0,1 1 0 15,0-2 128-15,0 0-128 0,2 1 0 0,-2 0 0 16,-1-1 128-16,2 0-128 0,-1 1 0 0,-1 0 0 16,0 2 0-16,-1-2 0 0,-2-1 0 0,-4 2 0 15,-4 2 0-15,-4 1 0 0,-2 1 0 0,-2 0 0 16,-2 0 128-16,-9 0-128 0,0 0 320 0,0 0 0 16,0 0 16-16,0 0 0 0,0 0 176 0,0 0 16 15,0 0 16-15,0 0 0 0,-11 1-144 0,0-1-16 16,-1 0-16-16,-4-1 0 0,-4 0-112 0,-1-2-32 15,1-1 0-15,-2 2 0 0,-4-1-96 0,-2 2-128 0,0-2 176 16,-5 2-176-16,-2-1 0 0,-4 5 0 0,-5 1 0 0,-1 1 0 16,-2 0 0-16,-1 3 0 0,-3 4 0 0,3 0 0 15,4-2 0-15,3 1 192 0,5-1-48 0,3 0 0 16,2 1 240-16,5-3 64 0,5-4 0 0,4 0 0 16,5-3-112-16,3 0-16 0,9-1 0 0,0 0 0 15,0 0-320-15,13-4-288 0,5-2 48 0,6-2 16 31,3 0-496-31,8-4-112 0,7-3 0 0,8-1-16 0,7-1-2096 16,4 0-432-16</inkml:trace>
  <inkml:trace contextRef="#ctx0" brushRef="#br0" timeOffset="-10151.435">16362 7276 3679 0,'14'-5'160'0,"-5"-1"32"0,2 0-192 0,-1-1 0 0,-2 1 0 0,0-1 0 16,-8 7 3840-16,7-6 736 0,-7 6 144 0,0 0 16 16,0 0-2928-16,0 0-592 0,0 0-112 0,0 0-16 15,-6-9-336-15,-3 2-64 0,0 3-16 0,-2 2 0 16,1-1-512-16,-2 2-160 0,0 1 0 0,-1 0 0 15,-1 1 0-15,1 2 0 0,1-2 0 0,-1 2-144 16,0 0 144-16,0 1-128 0,1 0 128 0,2 1-128 16,-1 2 128-16,0 1 0 0,-2 0 128 0,1 1-128 15,-1 1 368-15,1 2 0 0,0 1 0 0,1 0 0 0,-2 4-48 16,1 1-16-16,-1 3 0 0,1 1 0 0,0 2-160 0,2-1-16 16,0-1-128-16,3-1 192 0,4-3-192 15,3-1 0-15,0-1 0 0,3 0 0 0,1-2 304 16,3-1 16-16,-1-1 0 0,2-2 0 0,1-1 96 0,3-1 32 15,-1-4 0-15,3 0 0 0,-3 0-48 0,2-2 0 16,0 1 0-16,2 1 0 0,0-3-272 0,2 2-128 16,-1 0 128-16,2-2-128 0,3-2 144 0,0-1-144 15,-3 2 160-15,0-1-160 0,-2-2 144 0,0 1-144 16,-3-2 128-16,0-1-128 0,-3-2 160 0,1-1-160 16,-2 0 192-16,-1-1-192 0,-2-1 256 0,-1-3-64 15,0-4-16-15,1-1 0 0,-2 1 192 0,-2-2 32 16,-2-1 16-16,0-1 0 0,-1 0-32 0,1-1-16 0,-3 0 0 15,2-1 0-15,-2 1-64 0,-1 1-16 0,-2-1 0 16,-1 3 0-16,1 2-128 0,-1 0-32 0,-2-2 0 16,1 4 0-16,2 0 32 0,-3 4 0 0,-2 0 0 0,-2 2 0 15,-2 0-160-15,2 3 0 0,1 2 0 0,-2 0 0 16,-3 1 0-16,2 2 0 0,2 1 0 0,0 2-176 31,0 2-400-31,1 0-64 0,2 0-32 0,1 1 0 16,1 2-1696-16,2-1-352 0,-1 4-64 0</inkml:trace>
  <inkml:trace contextRef="#ctx0" brushRef="#br0" timeOffset="-8109.603">12252 7233 24239 0,'-13'-5'1072'0,"3"3"224"0,-4 1-1040 0,-1 0-256 0,3-2 0 0,-1 3 0 0,-1-1 0 0,-3 1 0 15,-1 0 0-15,0 0 0 16,-1-2 0-16,0 4 0 0,-3 0 0 0,-3 2-144 0,-1 1 352 0,0 1 80 16,-2 0 16-16,0 2 0 0,-2 5-128 0,-2 3-32 15,1-1 0-15,-1 2 0 0,0 3 48 0,1 2 16 16,0 3 0-16,1 1 0 0,0 3 288 0,0 2 48 16,-4 3 16-16,3 1 0 0,-1 0-288 0,1 2-48 15,-3 0-16-15,3 4 0 0,2 2-208 0,0 4 0 16,1 0 0-16,2 8 0 0,1 4 0 0,1 1 0 15,0 0 0-15,3-1 0 0,3-2-128 0,3 1 128 16,5-2 0-16,3 3 0 0,3 2 224 0,4-3 160 16,4-1 16-16,8-5 16 0,5-5 160 0,2-3 16 15,4-2 16-15,3-5 0 0,4-1-448 0,5-5-160 0,3-4 0 16,3-3 144-16,5-3-144 0,2-4 0 0,2-2 144 0,1-6-144 16,0-6 144-16,-2-4-144 0,-1-3 192 0,1-3-192 15,-4-4 352-15,5-5-32 0,-1-4-16 0,1-3 0 16,-2-5 176-16,-1-4 32 0,0-5 16 0,-3-3 0 15,-2-3 144-15,-2-7 32 0,-1-6 0 0,-1-5 0 16,-1-3-64-16,-1 2 0 0,-1-2 0 0,1-3 0 16,-1-3-176-16,-1-1-32 0,-3 1-16 0,-1 1 0 15,-1 2-208-15,-3 5-32 0,-5 5-16 0,-4 3 0 16,-7 2-32-16,-1 2 0 0,-4 3 0 0,-5 3 0 16,-4 0 112-16,-5 2 16 0,-2 3 0 0,-5 2 0 15,-5 4-256-15,-2 1 0 0,-5 1 0 0,-2 2 0 0,-4 5-160 16,-2 1-80-16,-2 4-16 0,0 2 0 0,-1-1 32 15,-4 2 0-15,-4 0 0 0,-4 6 0 16,-2 2-1376-16,-1 4-288 0,1 3-48 16,2 3-15136-16</inkml:trace>
  <inkml:trace contextRef="#ctx0" brushRef="#br0" timeOffset="68246.929">4873 16859 4607 0,'0'0'192'0,"0"0"64"0,0 0-256 0,0 0 0 0,0 0 0 0,0 0 0 0,0 0 4176 0,0 0 800 16,0 0 144-16,0 0 48 0,0 0-4352 0,0 0-816 15,0 0-272-15,0 0 0 0,8 8 272 0,-8-8 256 16,0 0-64-16,0 0 0 0,12 8 544 0,-12-8 96 16,0 0 32-16,10 8 0 0,2-2-144 0,0 1-16 15,-1-2-16-15,0 0 0 0,-11-5-512 0,16 7-176 16,3-2 0-16,-5 0 144 0,-14-5-144 0,12 2 0 16,3 0 144-16,-1 0-144 0,0-2 256 0,-1 1 0 15,-1 0-16-15,-2 0 0 0,-10-1 64 0,13 0 16 16,-2-1 0-16,-1 0 0 0,2 1 16 0,1-1 16 0,0-2 0 15,1 0 0-15,2 1-64 0,0-1-16 16,-1 0 0-16,1 2 0 0,0 1-272 0,1 1 160 0,0-1-160 0,0 3 128 16,-2 0-128-16,0-1 0 0,-2 2 0 0,-2-1 0 15,-11-3 0-15,12 2 0 0,-3 2 0 0,-9-4 0 16,0 0 0-16,0 0 0 0,0 0 0 0,0 0 0 16,0 0 240-16,-8 4 16 0,-2-1 0 0,-1-2 0 15,0 0 48-15,-2-1 16 0,-2 0 0 0,1-2 0 16,-2-2 64-16,2 0 0 0,-3 0 16 0,0-1 0 15,-1 0 112-15,1-2 0 0,-1-3 16 0,-2 1 0 16,-1 1-144-16,0 0-48 0,-1 1 0 0,-1 1 0 16,-2-1-128-16,4 4-16 0,3 0-16 0,0 2 0 15,-2-1 16-15,4 2 0 0,3 0 0 0,2 0 0 0,-1 2-48 16,1-2 0-16,11 0 0 0,-9 0 0 0,9 0-144 0,0 0 0 16,0 0 0-16,0 0 128 0,0 0-128 0,0 0-224 15,0 0 48-15,0 0 16 16,0 0-304-16,0 0-64 0,12 0-16 0,0 0 0 15,0-2-1488-15,3 2-288 16,5 2-64-16</inkml:trace>
  <inkml:trace contextRef="#ctx0" brushRef="#br0" timeOffset="98100.679">7573 16202 9215 0,'0'0'816'0,"0"0"-656"0,0 0-160 0,0 0 0 16,0 0 1936-16,0 0 368 0,0 0 64 0,0 0 0 16,0 0-1824-16,0 0-368 0,0 0-176 0,0 0 160 15,-8-2 592-15,8 2 112 0,-7-4 32 0,7 4 0 16,0 0 416-16,-6-7 96 0,6 7 0 0,-5-6 16 16,0-1-464-16,0 2-112 0,0 0-16 0,-2 1 0 0,-2 1-368 15,0 1-80-15,-3-1 0 0,-1 3-16 16,-1 3 16-16,-2-1 16 0,0 4 0 0,-1 0 0 0,1 2-80 0,-1 1-32 15,0 1 0-15,2 1 0 0,4-1-112 0,-3 2-32 16,1 2 0-16,0 3 0 0,0 2 0 0,0-1 0 16,2 1 0-16,0 4 0 0,1 0-144 0,2 0 0 15,1 1 0-15,2-1-176 0,1 1 176 0,2-3 0 16,2-3 0-16,0-2-128 0,1-1 128 0,3 0 0 16,1-2 0-16,3-3 0 0,0-1 176 0,2-2-48 15,3-2 0-15,0-2 0 0,2-3 64 0,-1-2 16 16,0-2 0-16,2-1 0 0,3-1 32 0,0-2 0 15,-4-3 0-15,2 1 0 0,0-2-240 0,-2 0 0 16,-4-1 128-16,1-1-128 0,-3-2 0 0,-1 2 0 0,-1 0 128 16,-2-3-128-16,-1-3 0 0,-2-1 144 0,-2-2-144 0,0 2 128 15,0 3-128-15,0 1 128 0,-1 1-128 0,0 2 128 16,-3 2 192-16,1 3 16 0,3 9 16 0,-2-9 0 16,-1 1 208-16,3 8 32 0,0 0 16 0,0 0 0 15,0 0-176-15,0 0-48 0,0 0 0 0,0 0 0 16,0 0-384-16,4 10 0 0,0 1 0 0,0-1 0 15,0 2 0-15,1 0 0 0,0 1 0 0,0 1 0 16,0 7 0-16,1-3 128 0,-1 1-128 0,0-1 0 16,-2 0 0-16,1 0 0 0,2 2 128 0,-1-2-128 15,-1-1 0-15,1-1 0 0,2-3 0 0,1 0 0 16,-2 0 0-16,2-1 0 0,1-3 0 0,2-1 0 16,-2-1 0-16,1-1-272 0,1-4 32 0,0-2 16 15,1-1-1216-15,0-2-240 16,-2-1-48-16,1-2-9408 0,-1-3-1856 0</inkml:trace>
  <inkml:trace contextRef="#ctx0" brushRef="#br0" timeOffset="98561.451">7868 16441 9215 0,'0'0'400'0,"0"0"96"0,0 0-496 0,-9 5 0 15,9-5 0-15,-7 7 0 0,7-7 4688 0,-5 7 848 16,5-7 160-16,0 0 48 16,0 0-5072-16,1 12-1008 0,-1-12-208 0,6 12-32 0,0-2 576 0,-6-10 0 0,9 11 0 0,0-3 0 15,-9-8 0-15,0 0 0 0,0 0 224 0,8 10-64 16,-8-10 560-16,9 7 112 0,-9-7 32 0,0 0 0 16,0 0 416-16,0 0 64 0,0 0 32 0,0 0 0 15,0 0-336-15,0 0-64 0,0 9-16 0,0-9 0 16,0 0-208-16,-8-4-48 0,2-1-16 0,1-3 0 15,1-1-224-15,-1-3-32 0,-1-2-16 0,3-1 0 16,0-2-96-16,2-1-32 0,-1-3 0 0,1 0 0 16,-2 0-48-16,1 1-16 0,0-1 0 0,1 1 0 15,0 1-32-15,1 0 0 0,-1 2 0 0,1 2 0 16,0 2 0-16,0 1-16 0,0 0 0 0,0 2 0 16,0 1-176-16,1 1 192 0,-1 8-192 0,2-8 192 15,-2 8-192-15,6-6 0 0,-6 6 0 0,6-7 0 16,-6 7 0-16,0 0-176 0,11-3 176 0,-1 2-192 0,2 0 0 15,0 1-16-15,-1 1 0 0,2 2 0 0,0-2 0 0,0 0 0 16,-1-1 0-16,0 3 0 16,1 0-176-16,0-1-16 0,-1 1-16 0,-2-1 0 15,3 1-1136-15,-1-2-240 0,0-1-32 0,-2 2-16 16,-10-2-1680-16,13 0-352 0,-3 0-64 0</inkml:trace>
  <inkml:trace contextRef="#ctx0" brushRef="#br0" timeOffset="99612.663">8518 16206 9215 0,'0'0'816'0,"0"0"-656"16,0 0-160-16,0 0 0 0,0 0 3904 0,0 0 768 0,0 0 128 16,0 0 48-16,0 0-3888 0,0 0-784 0,0 0-176 0,6-8 0 15,-6 8 0-15,5-7 0 0,-5 7-192 0,0 0 192 16,0 0 0-16,0 0 0 0,0 0 0 0,-7-6 0 15,0 5 0-15,-4 2 288 0,-1 2-32 0,-1 2-16 16,-1 3 80-16,-3 2 0 0,-1 2 16 0,-2 1 0 16,-1 2-144-16,2 2-16 0,-1-1-16 0,1 1 0 15,-2 2-160-15,4-2 160 0,1-2-160 0,3 1 160 16,2-2 192-16,1-1 32 0,3-2 16 0,0-1 0 16,-1-3-80-16,8-7 0 0,0 0-16 0,0 0 0 15,3 10-304-15,-3-10 160 0,10 7-160 0,3-5 128 16,0 0 16-16,0-5 0 0,0-1 0 0,3 0 0 15,4 2-144-15,0-2 192 0,3-2-192 0,-2 1 192 0,-3-1-192 16,0-5 0-16,-1-3 144 0,-1 1-144 0,2 1 0 16,-2 2 144-16,-2-1-144 0,-1 2 0 0,-1 0 304 15,-2 1-48-15,-2-1-16 0,-2 3 0 0,-6 6 64 0,7-8 16 16,-2 0 0-16,-5 8 0 0,0-8-48 0,0 8 0 16,-4-8 0-16,0 2 0 0,4 6-80 0,-8-3-32 15,-1 0 0-15,0 2 0 0,-1 1 32 0,1 1 0 16,0 1 0-16,-1 0 0 0,1 2 0 0,0 0 16 15,1 0 0-15,8-4 0 0,-6 5-208 0,6-5 176 16,0 0-176-16,-4 8 160 0,4-8-160 0,-1 12 0 16,1-12 144-16,2 13-144 0,2 0 0 0,1 1 0 15,2 3 0-15,-1-1 0 0,1 0 0 0,-1-1 0 16,2 2 0-16,3 1-128 0,-1 1 128 0,1 0 0 0,-1 2-144 16,0 1 144-16,0-1-160 0,-3 0 160 15,0 1-208-15,-1-1 80 0,0 0 128 0,-4 0 0 0,-2 0 0 0,1-2 0 16,-1 1 0-16,0-1 0 0,-2 1 128 0,-1-1-128 15,-1 1 128-15,0-1-128 0,-1 2 128 0,-1 3-128 16,-2 1 0-16,-1-3 128 0,0-1-128 0,-2-3 0 16,1-3 0-16,-2 0 0 0,-1 0 0 0,-3-2 0 15,-4-1 0-15,-4 0 0 0,-1-2 0 0,-1 0-128 16,-1-1-64-16,1 0-16 0,-4 0 0 0,0 0 0 16,-2 0-176-1,5-2-16-15,1-2-16 0,4-3 0 0,2 0-608 0,3-4-112 16,2 0-16-16,0-1-16 0,4-1-640 15,4-2-128-15,5-5-32 0,3-3 0 0</inkml:trace>
  <inkml:trace contextRef="#ctx0" brushRef="#br0" timeOffset="100396.374">8813 16347 14735 0,'0'0'1312'0,"0"0"-1056"16,-6-6-256-16,-2 0 0 0,-1 1 5120 0,9 5 960 0,0 0 192 15,0 0 32 1,0 0-5648-16,0 0-1120 0,0 0-240 0,0 0-32 0,0 0 304 0,0 0 64 0,0 0 16 0,0 0 0 15,0 0 352-15,2 12 0 0,1 0-144 0,-1-1 144 16,0 0 320-16,-2 0 112 0,0-11 16 0,-4 14 16 16,-1-1 384-16,-1-2 80 0,1 0 16 0,1-1 0 15,0-1-96-15,4-9-16 0,0 0 0 0,0 0 0 16,-7 9-288-16,7-9-64 0,0 0-16 0,0 0 0 16,0 0-176-16,0 0-32 0,0 0-16 0,0 0 0 15,0 0-64-15,0 0-16 0,4-10 0 0,1 0 0 16,3-1 16-16,-1 2 0 0,2-4 0 0,2-1 0 15,-1-3-48-15,1 0 0 0,2 0 0 0,-1 1 0 16,-1 3 64-16,1 0 0 0,0 3 0 0,-2 0 0 16,-1 3-64-16,2 0-128 0,-1-1 192 0,1 3-64 0,-1 1-128 0,0 2 160 15,2 0-160-15,-1 1 160 0,-11 1-160 16,13 0 0-16,0 3 0 0,0-1 0 0,-2 1 0 0,1-1 0 16,-12-2 128-16,13 4-128 0,-1 0 0 0,-12-4 0 15,9 7 0-15,-9-7 0 0,11 8 0 0,-11-8 0 16,5 10 0-16,0-1 0 0,-5-9 0 0,0 0 0 15,0 0 0-15,4 13 0 0,-2-2 0 0,-2-11 0 16,4 10 0-16,-4-10 0 0,0 0 0 0,0 0 0 16,0 0 0-16,11 7 0 0,-11-7 0 0,12 0 0 15,-2-4 0-15,0-2 128 0,0 3-128 0,-3-5 128 16,1-1-128-16,1-2 128 0,3-2-128 0,0 1 192 16,-2-1-192-16,1 0 192 0,-1-2-192 0,-1 2 0 0,-2 1 0 15,1 1 128-15,2 1-128 0,-1 1 0 0,-1 0 0 0,0 2 0 16,-2 1 0-16,-6 6 0 0,0 0 0 0,11-4 0 15,-11 4 0-15,13-3-144 0,0 2 144 0,-2 2 0 16,-11-1 0-16,15 5 0 0,-2 1 0 0,-1 1 0 16,-3 3 0-16,0 0 0 0,0 0 0 0,0 2 0 15,-1 1 0-15,0 0 0 0,-2 0 0 0,2 0 0 16,0-1 0-16,0 1 0 0,-3 0 0 0,1-1 0 16,0-2 0-16,-1-1 0 0,0-1 0 0,0 0 0 15,-5-8-480-15,8 10 16 16,-1 4 0-16,-1-5 0 0,-6-9-1312 0,9 5-256 15,-9-5-48-15,11 4-16 0,-11-4-144 0,10 2-48 16,-10-2 0-16,13 2 0 0,-1-2-208 0,-2-4-32 0,-2-5-16 16,3 0-4880-16,2-1-992 0</inkml:trace>
  <inkml:trace contextRef="#ctx0" brushRef="#br0" timeOffset="100925.428">9807 16239 2751 0,'0'0'256'0,"0"0"-256"16,0 0 0-16,0 0 0 0,0 0 5440 0,0 0 1056 15,1-9 208-15,-1 9 32 0,0-8-3984 0,0 8-816 16,0 0-144-16,0 0-48 0,0 0-688 0,0 0-144 16,0 0-16-16,0 0-16 0,0 0-256 0,0 0-48 15,0 0-16-15,0 0 0 0,0 0-304 0,-12-1-48 16,2 2-16-16,-1 3 0 0,2 1-192 0,-1 3 128 16,-1 2-128-16,0 2 0 0,-1 1 128 0,0 1-128 0,0 2 0 15,3 0 0-15,0 3 192 0,1-1-64 0,4 1-128 16,0-2 192-16,-1-3 48 0,3-1 0 0,0-2 0 15,2-11 0-15,4 10-112 0,-4-10 0 0,0 0-128 0,9 8 192 16,-9-8-192-16,13 5 0 0,-1-2 0 0,-1-2 0 16,-1-1-224-16,0-3 16 0,1-3 0 0,-2-1 0 15,-1 1 208-15,1-3-176 0,1-2 176 0,-1-1-160 16,-2 1 160-16,1-1 0 0,2-1 0 0,-2 1 0 16,-1 2 0-16,0-1 144 0,3 1-16 0,-1-3-128 15,-2-1 304-15,3-1-48 0,-3 0-16 0,1 0 0 16,0 2-240-16,0 1 128 0,0 1-128 0,-2 2 0 15,-2 1 0-15,-4 8 0 0,-2-7 0 0,2 7 0 16,0 0 0-16,0 0 0 0,-10-2 0 0,10 2 0 16,-9 4 128-16,9-4 0 0,-5 10-128 0,-1 0 192 15,-2 1 64-15,4 1 16 0,4 1 0 0,0 0 0 0,0-2 0 16,4 2 0-16,1 2 0 0,4 0 0 16,2 2-96-16,0 2-32 0,2-1 0 0,3 0 0 0,1-2-144 0,1-1 0 15,0 0 144-15,2-1-144 0,-1-1 0 0,0 0 0 16,-4-1 0-16,2-2 0 0,2 1-128 0,-4-3-64 15,-3-2 0-15,-2-1 0 16,-10-5-384-16,12 4-64 0,-12-4-32 0,12 0 0 16,-12 0-480-16,12-2-80 0,-12 2-32 0,7-6 0 15,-7 6-2176-15,7-9-432 0,-2 0-96 0,0 0 0 0</inkml:trace>
  <inkml:trace contextRef="#ctx0" brushRef="#br0" timeOffset="101361.572">10603 16094 15663 0,'0'0'1392'0,"0"0"-1120"0,0 0-272 0,0 0 0 16,0 0 4608-16,0 0 880 0,0 0 160 0,0 0 48 0,0 0-4320 0,0 0-864 16,0 0-160-16,0 0-32 0,0 0 0 0,0 0 16 15,-9 7 0-15,0 0 0 0,0 3 176 0,-2 1 48 16,0 4 0-16,-2 2 0 0,-2 2-112 0,-3 3 0 15,-4 2-16-15,-2 1 0 0,0-3 208 0,-1 0 32 16,0-1 16-16,0 2 0 0,2 2-32 0,1-2 0 16,1 1 0-16,4-3 0 0,1-2-336 0,3-2-64 15,3-1 0-15,2-3-16 0,1-1-240 0,3-2-128 16,4-10 128-16,0 0-208 16,0 0-432-16,0 0-96 0,8 8-16 0,-8-8 0 15,0 0-528-15,13-8-128 0,-1-4 0 0,0-1-16 16,-2-2-1536-16,-2-2-304 0,-1-3-64 0,-4-2-6384 0,-1-3-1264 15</inkml:trace>
  <inkml:trace contextRef="#ctx0" brushRef="#br0" timeOffset="101582.174">10217 16142 25103 0,'0'0'1104'0,"-4"-5"240"0,4 5-1072 0,-1-6-272 0,0-1 0 0,1 7 0 16,0 0 2000-16,0 0 352 0,6-5 64 0,-6 5 16 16,12-1-1200-16,0 3-224 0,-12-2-48 0,14 11-16 15,-1 0 96-15,-1 4 32 0,-2 0 0 0,2 4 0 16,0-1-48-16,2 3-16 0,2 1 0 0,1 1 0 15,0 1-304-15,-3-1-48 0,-2-1-16 0,2 2 0 16,3-5-112-16,1 1-16 0,2-2-16 0,1 1 0 16,-2-3-224-16,1 0-32 0,-2-2-16 0,-1 0 0 15,-1-4-224-15,-1 0 0 0,1-2 128 0,-2-1-128 16,-1-2-288-16,-1-1-96 16,0-3-32-16,-12-1 0 0,10-1-1184 0,-10 1-256 0,9-5-32 0,-9 5-11264 15,8-6-2256-15</inkml:trace>
  <inkml:trace contextRef="#ctx0" brushRef="#br0" timeOffset="102146.157">8988 16948 36399 0,'0'0'1600'0,"0"0"352"0,0 0-1568 0,0 0-384 0,0 0 0 0,0 0 0 0,0 0 720 0,13 4 64 15,-1 0 16-15,-1 0 0 0,-11-4-656 0,15 4-144 16,-2 1 0-16,-2 3 0 0,-3 2 208 0,0 2 48 16,-1-2 16-16,0 6 0 0,1 2 352 0,-1 3 64 15,-3 4 16-15,-2 1 0 0,-2 3-192 0,0-1-16 16,-2 4-16-16,0 0 0 0,0 1 112 0,0-1 32 16,-3 1 0-16,1 2 0 0,0 3-128 0,3-3-32 15,-1-2 0-15,0-3 0 0,1-3-272 0,1-2-64 16,0-3-128-16,1-2 192 0,2-3-192 0,-1-4-240 15,1-3 48-15,-3-10 16 16,5 10-1040-16,-5-10-224 0,0 0-32 0,0 0-16 16,0 0-1392-16,11-5-288 0,-3-4-48 0</inkml:trace>
  <inkml:trace contextRef="#ctx0" brushRef="#br0" timeOffset="102613.959">9513 17037 16575 0,'0'0'1472'0,"0"0"-1168"0,-9 5-304 0,0 0 0 16,0-1 4640-16,0 1 864 0,0 3 192 0,2 1 16 0,7-9-4816 16,-6 12-896-16,0-2-304 0,1 1 0 0,1-1 144 0,-1-1 32 15,5-9 0-15,-8 10 0 0,3 3 128 0,-2-3 0 16,0-2 160-16,-4 1-160 0,-1 0 576 0,1 1 0 15,-2 0 16-15,-2 0 0 0,-2-1 560 0,3-1 96 16,2 0 32-16,-1 0 0 0,-4-2-400 0,0 2-80 16,3 0-16-16,1 0 0 0,1-1-560 0,2 3-224 15,1 1 176-15,1 1-176 0,0 0 0 0,2-2 0 16,0-1 0-16,4 2 0 0,0-1 0 0,2-10 0 16,0 0 0-16,2 11 0 0,-1 0 0 0,-1-11 128 15,0 0-128-15,0 0 0 0,7 8 224 0,-7-8-48 16,0 0-16-16,0 0 0 0,0 0 128 0,6 9 32 15,-6-9 0-15,8 8 0 0,-8-8 16 0,10 11 16 16,-1-1 0-16,-1 0 0 0,0-2-96 0,3 1-32 0,0 0 0 16,2 1 0-16,2-3-96 0,2 4-128 0,2 1 176 0,2-2-176 15,0-1 128-15,0 0-128 16,-4-1 0-16,2 1 0 0,3 2 0 0,-2-2 0 0,-2-4 0 0,-2 2 0 16,-1 0-128-16,0 1-96 0,-3-3-16 0,-2 1 0 31,2-1-352-31,-3 0-80 0,0 0-16 0,-9-5 0 15,0 0-2688-15,12 4-528 0</inkml:trace>
  <inkml:trace contextRef="#ctx0" brushRef="#br0" timeOffset="104812.588">12112 16107 13823 0,'0'0'608'0,"0"0"128"0,-8-4-592 0,8 4-144 0,-7-6 0 16,7 6 0-16,-4-8 4416 0,4 8 864 16,-1-11 160-16,2 2 48 0,2 0-4336 0,-1 0-880 0,1 0-272 0,-3 9 160 15,4-9-160-15,-4 9 128 0,3-8-128 0,-3 8 128 16,0 0-128-16,0 0 0 0,0 0 0 0,0 0 0 15,0 0 128-15,0 0 0 0,0 0 0 0,0 0 0 16,0 0 224-16,-6 8 32 0,-4 0 16 0,0 2 0 16,-2 1 160-16,0-1 16 0,-1 0 16 0,0 2 0 15,-1 0-80-15,-1 0-32 0,2-2 0 0,3 0 0 16,-1 0-288-16,2-1-64 0,1-1-128 0,8-8 192 16,-5 7-192-16,5-7 0 0,-2 9 0 0,2-9 0 15,0 0-144-15,0 0 144 0,4 11-208 0,-4-11 80 16,6 9-112-16,1-2-16 0,-7-7 0 0,9 6 0 15,-1 1 48-15,-1-1 0 0,-7-6 0 0,8 8 0 16,-8-8 208-16,8 8 0 0,1 0-160 0,-1-1 160 0,-8-7 0 0,5 11 0 16,-2-1 0-16,2-1 0 0,2-1 0 0,-4 1 0 15,-3-9 0-15,4 11 0 0,0-1 0 0,-1-2 0 16,-3-8 0-16,0 0 0 0,2 13 160 0,-2-1-160 16,-1-2 192-16,-3 2-192 0,-1 1 240 0,-1 0-64 15,-2 1-16-15,-3 2 0 0,-4 1-160 0,0 0 0 16,2 1 0-16,-1 0 128 0,-3 1-128 0,1-2 0 15,1-2 0-15,2 0 128 0,0-1-128 0,0-2 0 16,0-3 0-16,1-1 0 0,1-2 0 0,1-1 0 16,1-1 0-16,9-4-176 15,0 0-400-15,-9-1-64 0,1-2-32 0,8 3 0 16,-5-6-1504-16,3-3-288 0,2-3-64 0,4 0-11168 0</inkml:trace>
  <inkml:trace contextRef="#ctx0" brushRef="#br0" timeOffset="105283.719">12512 16210 27647 0,'0'0'1216'0,"0"0"256"0,-7-4-1168 0,7 4-304 0,-6-4 0 0,6 4 0 15,-7-2 2560-15,7 2 464 0,0 0 96 0,0 0 16 16,0 0-2752-16,0 0-560 0,0 0-96 0,-8 5-32 15,2 0 48-15,-1 2 16 0,-2 1 0 0,1-1 0 16,-1 1 240-16,0 3-144 0,-1 0 144 0,-2 1-128 0,0 1 128 0,1 0 176 16,-1 0-48-16,0 3 0 0,0 2 304 0,2 2 48 15,1-2 16-15,0 0 0 0,0-2-112 0,1 2 0 16,2 0-16-16,1 1 0 0,1-3-176 0,3 0-48 16,1-2 0-16,3-1 0 0,2 2-144 0,1-2 0 15,2-1-192-15,3-2 192 0,-1-2-192 0,3 0 192 16,0-2-160-16,1-1 160 0,2 1-160 0,0-2 160 15,-1-2-160-15,2-2 160 0,0-1 0 0,0-2 0 16,-1-1 0-16,-2 0 0 0,-1-2 0 0,0-1 0 16,0 0 0-16,-1-3 160 0,-4 0 64 0,1 0 16 15,1-1 0-15,-3-1 0 0,-3 1 32 0,0-2 16 16,0-2 0-16,-2 0 0 0,1-4-32 0,-3 1-16 0,0-1 0 16,0-1 0-16,1-1-16 0,-1 0 0 0,0 0 0 15,-1 5 0-15,-2-1-96 0,-2 2-128 0,-3 2 176 0,-1 3-176 16,1-1 0-16,-1 3-224 0,0 3 16 15,-1 1 0 1,-2 2-368-16,0 0-64 0,2 2 0 0,-1 2-16 16,0-1-1248-16,1 2-240 0,10-3-48 0,-9 5-16 15,9-5-688-15,0 0-144 0,0 0-32 0</inkml:trace>
  <inkml:trace contextRef="#ctx0" brushRef="#br0" timeOffset="105805.104">13295 15951 23039 0,'0'0'2048'0,"0"0"-1648"16,3-8-400-16,-3 8 0 0,3-11 2256 0,-1 1 368 16,1 0 80-16,1-2 16 0,1-1-2160 0,-1-3-432 15,-2-1-128-15,0 2 0 0,-1 2 192 0,0 0-16 16,-1 0 0-16,0 1 0 0,-1 0 400 0,-2 2 64 16,1-1 32-16,-1 2 0 0,-2 1 128 0,0 2 32 0,5 6 0 0,-8-6 0 15,-3 3-176-15,2 0-16 0,9 3-16 0,-13 0 0 16,-4 3-240-16,3 3-64 0,0 1 0 0,-1 2 0 15,-2 0-160-15,-1 3-32 0,-1 1-128 0,2 0 192 16,1 0-48-16,-1 1-16 0,-1 0 0 0,0 2 0 16,-1 2 0-16,2 1 0 0,2-1 0 0,0 0 0 15,1 2-128-15,0 0 128 0,2 1-128 0,2 1 128 16,0 1-128-16,3-1 192 0,0 0-192 0,2 1 192 16,0 2-192-16,1 0 0 0,1 0 144 0,3 1-144 15,-3 0 0-15,2 1 0 0,0 2 0 0,1 2 0 16,0 2-128-16,0-2 0 0,1-1 0 0,2-4 0 15,-1-4-224-15,1-2-32 0,0-3-16 0,-1-1 0 16,1-2-224-16,-1-2-32 0,-2-12-16 16,0 10 0-16,0-10-256 0,0 0-48 0,0 0-16 0,0 0 0 15,0 0-1088-15,0 0-224 0,0 0-32 16,0 0-16-16,0 0-560 0,-2-12-112 0</inkml:trace>
  <inkml:trace contextRef="#ctx0" brushRef="#br0" timeOffset="106044.192">12676 16210 12895 0,'0'0'576'0,"0"0"112"0,0 0-560 0,0 0-128 15,0 0 0-15,0 0 0 0,0 0 6048 0,0 0 1184 16,0 0 224-16,0 0 48 0,0 0-6000 0,9 4-1200 16,3-1-304-16,1-2 0 0,1-1 256 0,2-1-16 0,0-2 0 0,1 0 0 15,1 1-32-15,0-1 0 0,0 1 0 0,2-1 0 16,-1-1-208-16,1 0 0 0,1 0 0 0,0 0 0 15,-2 2-384-15,2-1 0 0,0 2-16 0,-2 0 0 32,0-1-384-32,-1 1-80 0,0 1-16 0,1 0 0 15,-1 0-448-15,0 0-80 0,2 0-32 0,-1 0-8608 0,-1 0-1728 0</inkml:trace>
  <inkml:trace contextRef="#ctx0" brushRef="#br0" timeOffset="106428.565">13547 15936 14735 0,'0'0'1312'0,"3"-10"-1056"16,-2 1-256-16,0 0 0 0,-1 9 1904 0,0-9 320 15,0 9 64-15,0-8 16 0,0 8-640 0,0 0-112 16,0 0-16-16,0 0-16 0,0 0 272 0,0 0 64 16,0 0 16-16,0 0 0 0,0 0-496 0,-2 15-96 15,-2 0-32-15,0 3 0 0,0 2-368 0,1 0-80 0,2 1-16 0,0 3 0 16,-1 2-432-16,1 1-96 0,0 2 0 0,1 0-16 15,-2 1-240-15,2 1 0 16,-1 1 0-16,1 1 0 0,0 1 0 0,1-1 0 0,-2-2 0 0,0-3 0 31,1 0-384-31,0-5-64 0,0-1 0 0,0-5-16 16,0-2-1552-16,0-5-304 0,0-10-64 0,0 0-8528 0,0 0-1696 0</inkml:trace>
  <inkml:trace contextRef="#ctx0" brushRef="#br0" timeOffset="106624.273">13345 16149 19343 0,'0'0'1728'0,"0"0"-1392"0,0 0-336 0,0 0 0 15,0 0 4592-15,0 0 848 0,0 0 160 0,0 0 32 0,0 0-4048 16,0 0-816-16,9 4-176 0,1-2-16 16,2-2-256-16,1 0-32 0,2-1-16 0,0 0 0 0,3-2-272 0,2-1 0 15,2 0 0-15,3 0 0 16,2-1-320-16,1 0-112 0,-1-1-16 0,4-1-16 15,2 0-2896-15,-2 4-576 0,-2-3-112 0</inkml:trace>
  <inkml:trace contextRef="#ctx0" brushRef="#br0" timeOffset="107186.464">13922 16163 31039 0,'0'0'1376'0,"0"0"288"0,0 0-1344 0,0 0-320 15,-6 13 0-15,1-1 0 0,2 0 1008 0,0 1 128 0,0 1 16 16,-1 2 16-16,-3 1-800 0,1 1-176 0,-1 2-16 0,-1 0-16 15,0 4-32-15,2-3-128 0,1-3 192 0,-1 0-64 16,3-1 128-16,-1 0 32 0,0 0 0 0,1-4 0 16,-1-1 320-16,4-12 64 0,-2 9 16 0,2-9 0 15,0 0 16-15,0 0 16 0,0 0 0 0,0 0 0 16,0 0-80-16,0 0 0 0,1-9-16 0,3-3 0 16,1-1-288-16,0-3-48 0,2-3-16 0,2-3 0 15,0-4-272-15,0 0 0 0,0-2 128 0,2 2-128 16,0 0 0-16,2 3 0 0,1 2 0 0,-1 4 0 15,-2 2 0-15,1 4-144 0,0 0 144 0,-1 5-128 16,1 2 128-16,1 1-160 0,0 2 160 0,-1 1-160 16,-2 4 160-16,2 1 0 0,0 2 0 0,-2 2-128 15,-2 1 128-15,0 2 0 0,-1 0 0 0,-2-1 0 16,0 1 0-16,-1 1 0 0,0 1 128 0,-2-1-128 0,-2-1 192 16,0 0-48-16,0-3 0 0,0-9 0 0,0 0 16 0,3 10 0 15,-3-10 0-15,0 0 0 0,0 0-160 0,7 7 0 16,-7-7 0-16,11 4 128 0,1-7-128 0,1-2 0 15,4-5 0-15,1-1-176 0,2-1 176 0,-1 1 0 16,0-2 0-16,1 1-128 0,3-1 128 0,-4 1 0 16,-3 2 0-16,-1 2 0 0,0 3 0 0,-2 2 0 15,-1 2 0-15,-12 1 0 0,10 1 0 0,-10-1 0 16,10 9 0-16,-2 2 0 0,-1 0 0 0,-1 1 0 16,-2 0 0-16,0 1 0 0,0 1 128 0,0 1-128 15,0-2 160-15,0 4-160 0,0 3 256 0,1 0-64 16,0-4 0-16,0 1 0 0,1-2-48 0,-1 1-16 0,-1 0 0 15,1-1 0-15,0 0-128 0,2-2 0 0,-2 0 0 16,0-2 0-16,0 0 0 0,-5-11 0 0,5 10-144 0,-5-10 144 31,0 0-608-31,0 0-16 0,0 0 0 0,0 0 0 16,11 0-1776-16,-2-4-352 0,-1-2-80 0,1-3-8816 0,1-3-1744 0</inkml:trace>
  <inkml:trace contextRef="#ctx0" brushRef="#br0" timeOffset="107686.045">15057 16206 15663 0,'0'0'688'0,"0"0"144"0,0 0-656 0,0 0-176 0,0 0 0 0,0 0 0 0,0 0 5808 0,0 0 1120 16,0 0 240-16,-11 4 32 0,2 0-5728 16,9-4-1152-16,-8 3-320 0,8-3 0 0,-11 1 0 0,0 2 0 15,1-1 0-15,1 2 0 0,-1 0 128 0,0 1-128 16,-2 2 0-16,-1 1 0 0,0-1 272 0,0 4 0 15,0 3 0-15,-1 2 0 0,-1 2 0 0,2 2 0 16,0-1 0-16,2 2 0 0,-2 0-112 0,3-2-32 16,5-2 0-16,1 0 0 0,2 0-128 0,0-2 0 15,2-15 0-15,3 14 0 0,2-2 0 0,3-3 0 16,-8-9 0-16,14 5 0 0,2-2-160 0,0-3 160 16,1-4-208-16,1-3 80 0,0-2 128 0,-1-3 0 15,0-2 0-15,-1 0 0 0,-1-2 0 0,1 0 0 16,-2-2 0-16,-1-1 0 0,0-2 0 0,-2 0 144 15,-2 0-144-15,-1 0 0 0,0 0 160 0,-2 2-160 0,1-1 128 16,-3 3-128-16,-2 3 0 0,1 3 128 0,-1 2-128 16,-2 9 0-16,2-6 0 0,-2 6 128 0,0 0-128 0,0 0 0 15,0 0 192-15,0 0-32 0,0 0-16 0,0 0 0 16,0 12 32-16,1 1 0 0,-1 0 0 0,3 0 0 16,0-2 80-16,1 2 0 0,0 2 16 0,2-1 0 15,-3 0-112-15,3 5-32 0,0 2 0 0,-1-1 0 16,-2-1-128-16,1-4 0 0,2 0 0 0,0-1 0 15,-4-1 0-15,3-1 0 0,2-2 0 0,-1 2 0 16,0-2 0-16,-6-10 0 0,8 12 0 0,2-4 0 16,2-3-400-16,-2-1 32 0,-10-4 16 0,13 0 0 15,1-3-864 1,1 0-160-16,-2-5-32 0,1-1-16 0,2-2-1520 0,1 1-320 16,0-6-48-16,0-1-16 0</inkml:trace>
  <inkml:trace contextRef="#ctx0" brushRef="#br0" timeOffset="107997.301">15780 16097 11055 0,'0'0'480'0,"0"0"112"16,0 0-464-16,0 0-128 0,-9 5 0 0,9-5 0 0,-8 5 5456 0,8-5 1072 15,-6 7 224-15,1 1 32 0,5-8-5440 0,-7 11-1104 0,0 0-240 16,1 0 0-16,1 2 208 0,-2 0 48 16,-2 1 16-16,-1 1 0 0,-2 3 528 0,-1 2 96 0,-1 0 32 0,-2 0 0 15,0 3 0-15,-1 3 0 0,0 4 0 0,2-3 0 16,-1-2-464-16,2-2-80 0,1-1-32 0,1-2 0 16,0-2-352-16,3-1 0 0,1-3 0 0,3-2 0 31,1-3-1200-31,4-9-144 0,0 0-48 0,0 0 0 15,0 0-1008-15,0 0-208 0,0 0-32 0,5-9-12112 0</inkml:trace>
  <inkml:trace contextRef="#ctx0" brushRef="#br0" timeOffset="108222.331">15482 16154 25791 0,'0'0'1152'0,"0"0"224"0,0 0-1104 0,-2 12-272 0,2-12 0 0,3 13 0 0,2 0 4128 0,2 0 768 15,2 0 160-15,1 0 16 0,2 0-4032 0,2 1-800 16,3 3-240-16,-1 2 0 0,0-1 0 0,-2 1 0 16,3 4 0-16,0-1 0 0,-2 1 0 0,0-1 0 15,-3-1 0-15,-2-1 0 0,0-1 0 0,-2-2 0 16,0-2 0-16,0-2 0 0,0-2-160 0,-2 0-80 16,-6-11-16-16,5 9 0 15,-5-9-512-15,10 6-128 0,0-3 0 0,3-4-16 16,1-4-2080-16,5-5-400 0</inkml:trace>
  <inkml:trace contextRef="#ctx0" brushRef="#br0" timeOffset="108722.245">16805 15248 10127 0,'0'0'896'0,"6"-6"-704"0,-6 6-192 0,0 0 0 15,0 0 3536-15,8-6 688 0,-8 6 128 0,0 0 16 0,0 0-3296 0,0 0-672 16,0 0-128-16,0 0-16 0,0 0 416 15,0 0 96-15,0 0 0 0,0 0 16 0,-6 8 224 0,-2 0 32 16,1 0 16-16,1 2 0 0,-2 1 208 0,0-1 32 16,-1-1 16-16,-3 3 0 0,1 5-128 0,-1 1-32 15,0 0 0-15,-1 3 0 0,-4 1-464 0,0 4-112 16,0 3 0-16,-2 2-16 0,-2 3-304 0,0 2-48 16,-2 0-16-16,-1 4 0 0,-2 5-192 0,0 2 0 15,-1 2 128-15,0 5-128 0,3-2 0 0,2 0 176 16,-2-2-176-16,3-2 160 0,3-1-32 0,1 1 0 15,0 1 0-15,3 0 0 0,1 0 48 0,0 2 0 16,1 3 0-16,1-2 0 0,4-4-176 0,-1-4 128 0,1-2-128 16,3-3 128-16,4-4-128 0,2 2 0 0,0-3 0 15,5 0 0-15,2 0 0 0,4-1 0 0,4-1-176 16,3-5 176-16,0-2-224 0,6-4 32 0,7 0 16 0,4-2 0 31,2-3-1088-31,1-3-208 0,3-5-64 0,0-6 0 16,0-2-1600-16,-1-6-320 0</inkml:trace>
  <inkml:trace contextRef="#ctx0" brushRef="#br0" timeOffset="109802.106">17371 16064 911 0,'0'0'0'0,"0"0"0"0,0 0 0 0,0 0 0 15,0 0 5600-15,0 0 1040 0,-9 1 208 0,9-1 32 16,0 0-5168-16,0 0-1040 0,0 0-208 0,0 0-32 0,-10 2 288 15,10-2 64-15,0 0 16 0,0 0 0 0,0 0 160 16,0 0 48-16,0 0 0 0,-9 4 0 0,0 0 16 0,9-4 16 16,-8 5 0-16,1 1 0 0,-3 1 48 0,1 1 0 15,-1 1 0-15,-1 1 0 0,0 1-176 0,-2 0-16 16,-3 2-16-16,0 3 0 0,-1 1-272 0,1 0-48 16,0-1-16-16,0 1 0 0,1 1-320 0,0 0-64 15,1 0-16-15,0 1 0 0,1-2-144 0,-1 1 0 16,3 0 0-16,0 2 0 0,1-3 0 0,1-2 0 15,0 0 0-15,0-2 0 16,1-2-656-16,-1 0-16 0,-1-2 0 0,4-3 0 16,6-6-1232-16,-7 7-240 0,7-7-48 0,0 0-16 15,-9 6-160-15,9-6-48 0,0 0 0 0,0 0 0 16,0 0-736-16,0 0-160 0,0 0-16 0,0 0-16 0</inkml:trace>
  <inkml:trace contextRef="#ctx0" brushRef="#br0" timeOffset="110136.188">16997 16090 30399 0,'0'0'2704'0,"0"0"-2160"0,0 0-544 0,0 0 0 16,0 0 2368-16,0 0 352 0,0 0 80 0,0 0 16 15,0 0-2304-15,0 0-512 0,0 0 0 0,0 0 0 16,0 0 0-16,0 0 176 0,0 0-32 0,11 8 0 15,-11-8 144-15,12 8 32 0,0-2 0 0,-1 1 0 0,0-1 96 0,1 1 32 16,-1 1 0-16,2 1 0 0,0 0 0 0,1 1 0 16,-1 1 0-16,0 2 0 0,-2 1-128 15,2 2 0-15,0 0-16 0,3 2 0 0,-3-1-176 0,1 2-128 16,-1 3 192-16,0 2-192 0,1 1 0 0,-1-4 0 16,0-2 0-16,2 1 0 0,3-1 0 0,1-1 0 15,-1-1 0-15,2 0 0 0,0-1-176 0,0-2-80 16,-2-1-32-16,2-1 0 15,2-1-528-15,0-2-96 0,-1-1-32 0,-1-1 0 16,-5 0-2128-16,0 1-448 0,-4-3-64 0</inkml:trace>
  <inkml:trace contextRef="#ctx0" brushRef="#br0" timeOffset="110563.16">17948 16539 7359 0,'0'0'320'0,"0"0"80"0,0 0-400 0,0 0 0 0,0 0 0 0,0 0 0 0,0 0 4080 16,0 0 720-16,0 0 160 0,0 0 32 0,0 0-3200 0,0 0-624 16,0 0-128-16,7 9-16 0,-7-9 256 0,6 9 64 15,-6-9 16-15,8 9 0 0,1-2-208 0,2-1-64 16,-1 2 0-16,-1 0 0 0,-1 1-192 0,1 1-32 16,2 2-16-16,-4 2 0 0,1 1-272 0,0 0-64 15,-1 4-16-15,-2 0 0 0,-1 2-176 0,-3 1-16 16,-1 3-16-16,-1 2 0 0,-2 3-32 0,-1-1-16 15,0-2 0-15,-4 3 0 0,-1-1-16 0,-2-2 0 16,-5 0 0-16,0-3 0 0,1 0-96 0,2-3-128 16,-3-3 176-16,3-2-176 0,0-2 0 0,1-4-176 15,-1-3 0-15,-1-1 0 16,-3-2-1360-16,1-4-288 0,1-4-48 0,-1-1-10352 16,0-1-2048-16</inkml:trace>
  <inkml:trace contextRef="#ctx0" brushRef="#br0" timeOffset="111236.988">18562 15759 29487 0,'-9'-3'2624'15,"-1"1"-2112"-15,-2-1-512 0,2 1 0 0,10 2 3888 16,-11 0 656-16,1 2 144 0,10-2 32 0,0 0-4016 0,-2 11-704 16,2-1-320-16,4 3 32 0,0 3 112 0,3 1 32 15,1-2 0-15,1 4 0 0,0 0 144 0,1 2 0 16,3 0 0-16,0 1 128 0,-1 2-128 0,0 0 128 16,0 0-128-16,-2 1 128 0,-3-2 128 0,-2-1 48 15,-1 3 0-15,-2 0 0 0,0 0 160 0,-2-1 48 16,-2 1 0-16,4-3 0 0,-1-2-144 0,0-2-32 15,-1 0 0-15,3-1 0 0,-1 0-208 0,2-4-128 16,2-2 160-16,0-4-160 0,-6-7 128 0,13 6-128 16,-1-5 0-16,2-1 144 0,0-3-144 0,3-3 0 15,0-5 0-15,0-2 128 0,-2-2-128 0,-1-2 192 16,0-3-192-16,1 1 192 0,-2-2-192 0,-2 3 160 0,-1 1-160 16,0 4 160-16,-2 1-160 0,0 1 0 0,-2 4 0 15,-6 7 0-15,0 0 0 0,0 0 0 0,0 0 0 16,0 0 0-16,9 10-192 0,-2 3 192 0,-2 3-192 0,-1 2 192 15,0 2-128-15,0-1 128 0,1 1 0 0,0-1 0 16,0 1 0-16,1-1 0 0,0 0 0 0,1-3 0 16,-1 1 0-16,1-2 0 0,-2-5 0 0,1 1 0 15,1-1 144-15,1-2 0 0,-8-8 0 0,10 5 0 16,-10-5 144-16,11 3 32 0,-11-3 0 0,13-2 0 16,0 2 96-16,-3-2 32 0,-2-3 0 0,1 1 0 15,0 0-96-15,-1-1-16 0,0-3 0 0,2 0 0 16,2 1-112-16,2-2-32 0,-2-2 0 0,1-3 0 15,0 0 0-15,0 0-16 0,0-2 0 0,0-1 0 16,-1-1 16-16,0 0 0 0,-1-2 0 0,1 1 0 0,-1-1-64 16,-1 0-128-16,0-2 192 0,0 1-64 0,0-1-128 0,-1 1 0 15,-2 1 0-15,-1-1 0 0,1-3 0 0,-1 5 0 16,-1 0 0-16,1 3 0 0,-1-3-336 0,-2 4-48 16,-3-2-16-16,1 2 0 15,0 4-992-15,0-1-192 0,1 1-32 0,-2-2-16 16,-2-1-1280-16,1 0-256 0,1 1-48 0</inkml:trace>
  <inkml:trace contextRef="#ctx0" brushRef="#br0" timeOffset="112035.915">19416 15264 14111 0,'0'0'624'0,"0"-9"128"0,-2-1-608 0,-1 3-144 16,3 7 0-16,-3-11 0 0,2 2 1408 0,1 1 256 16,0 8 64-16,-1-9 0 0,1 9-608 0,-3-9-112 15,3 9-32-15,0 0 0 0,0 0 368 0,0 0 80 0,0 0 16 0,0 0 0 16,0 0-256-16,0 0-48 0,0 0-16 0,0 0 0 15,0 0-160-15,0 0-48 0,0 0 0 0,-5 10 0 16,0 1 80-16,2-2 16 0,3-9 0 0,0 12 0 16,0-1 16-16,3 0 0 0,-1-1 0 0,1 3 0 15,1 0-192-15,0 2-16 0,1 0-16 0,2 1 0 16,-1 0-256-16,2 1-48 0,0 1-16 0,2 0 0 16,2 0-64-16,1 1-16 0,0 1 0 0,1 3 0 15,3-1-224-15,2 0-48 0,0 1-128 0,2 2 192 16,2 1-32-16,3 3-16 0,2 0 0 0,-1 1 0 15,-1 1-16-15,2 5-128 0,-2 4 192 0,1-1-64 16,-2 0-128-16,-2 0 128 0,0-1-128 0,-4-1 128 16,-2-1-128-16,-1-1 160 0,-3 0-160 0,-3 0 160 0,-1 0-160 0,-2 1 192 15,-3 0-192-15,-2 2 192 0,-3 0-192 16,0-3 0-16,-3-1 0 0,-3 0 0 0,-4-3 0 0,-2-2 128 16,-1-1-128-16,-1 0 0 0,-2-2 0 0,-3 0 0 15,-1-1 128-15,1-2-128 0,-5-2 0 0,-1 1 0 16,0-2 0-16,0-2 0 0,-4-1-288 0,2-4 64 15,3-3 16-15,-1 1 0 16,0-5-816-16,2-2-176 0,1-2-16 0,4-2-13216 16,2-4-2640-16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23:33.83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20244 944 24879 0,'8'-9'1088'0,"-2"5"256"0,1 2-1088 0,1-3-256 0,0 1 0 0,3 1 0 16,1-1 2352-16,1 3 400 0,1 1 96 0,0-3 16 0,-1 1-2320 0,-2 2-544 15,0 4 0-15,-2-1 0 0,0 3 0 0,0 0 0 16,-1 3 144-16,0 4-144 0,0 3 0 0,1 2 0 15,0-1 0-15,-1 5 0 0,-2 4 320 0,1 1 128 16,-1-7 48-16,1 4 0 0,1 5 240 0,-2-2 48 16,-1-2 16-16,0-1 0 0,1 1 32 0,-1 1 16 15,1 2 0-15,0-1 0 0,-1 0-208 0,-1 3-32 16,0 3-16-16,-2-3 0 0,1 0-272 0,-2 0-48 16,0 3-16-16,1-2 0 0,0 1-256 0,1-2 0 15,-2-3 128-15,-1-7-128 0,-1-1 0 0,2-2 0 16,2-4 0-16,-3-3 0 0,-1-1-288 0,1-9-64 15,0 0-16-15,0 0 0 16,0 0-1200-16,0 0-240 0,0 0-48 0,-11-4-16 16,1-1-1312-16,1-1-256 0,0-4-48 0</inkml:trace>
  <inkml:trace contextRef="#ctx0" brushRef="#br0" timeOffset="580.448">20084 681 23951 0,'-11'-5'2128'0,"5"2"-1696"0,-1 1-432 0,7 2 0 0,-4-4 2656 0,4 4 448 15,0 0 96-15,0 0 0 0,8-7-2368 0,-8 7-496 16,0 0-80-16,15-5-32 0,-1 1-224 0,-1 2 0 16,-13 2 0-16,16-2 0 0,-3 2 224 0,2 0-48 15,2 2-16-15,1 0 0 0,2 2 48 0,2-1 16 16,3-3 0-16,2 2 0 0,1 2 32 0,2-1 16 16,2-3 0-16,1 0 0 0,1 1 64 0,4-1 16 15,2-1 0-15,4 1 0 0,2-3 96 0,1 6 32 16,-1-2 0-16,0 4 0 0,1 1-160 0,-4 1-16 15,-5 4-16-15,-1-2 0 0,-2 3-96 0,-2 1-32 16,-2 2 0-16,-1 2 0 0,-2 0-32 0,0 3 0 16,-1 3 0-16,-1 3 0 0,0 0-128 0,-1 2 128 0,0-1-128 15,0 7 128-15,-3 8-128 0,0 1 0 0,-1 0 0 0,-3 0 0 16,-2 2 0-16,-3-4 0 0,-4-2-144 0,-3-5 144 16,-3-2-208-16,-6-2 64 0,-2 3 16 0,-3-3 0 15,-1-3 128-15,-5 1 0 0,-6-2 0 0,-2-1 128 16,-3-2 16-16,-1 1 16 0,-4 6 0 0,-1-7 0 15,-1-3 32-15,-4-3 0 0,1 2 0 0,0-3 0 16,1-2-64-16,3-1 0 0,-3-5 0 0,0-2 0 16,-3 0-128-16,1-2 0 0,-2-4 144 0,0 0-144 15,0 2 0-15,3-3 0 0,1-3 0 0,2-1 0 16,1-3-368 0,3 1-80-16,2 2-32 0,3-1 0 0,0 2-320 15,4 1-64-15,1 2-16 0,5-2 0 0,2 1-864 0,3 0-176 16,8 2-48-16,0 0-14032 0</inkml:trace>
  <inkml:trace contextRef="#ctx0" brushRef="#br0" timeOffset="1116.718">21580 1453 19343 0,'0'0'1728'0,"15"-1"-1392"16,0-2-336-16,1 3 0 0,1 0 2176 0,-4 0 384 0,-1 0 64 15,0-4 0-15,-1 1-1216 0,0 0-240 0,-11 3-48 0,11-3-16 16,0-1 0-16,-2 0 0 0,-9 4 0 0,12-5 0 16,-1-3-384-16,1 0-80 0,-1 2 0 0,2-3-16 15,1 0-176-15,3-3-48 0,1-3 0 0,0 5 0 16,1 4-272-16,-1-5-128 0,0-2 128 0,-1 1-128 15,0-1 0-15,-3 2 0 0,-2-3 0 0,-1 3 0 16,-2-1 0-16,-3 2 0 0,-1 0 0 0,-2-5 0 16,-4-1 0-16,-3 4 0 0,-3-1 0 0,-2 2 0 15,-3 0 0-15,-4 5 128 0,-5 2-128 0,-5 3 0 16,-3 1 144-16,-1 3-144 0,-1 8 160 0,-5 3-160 16,-1 4 208-16,1-2-48 0,4 1-16 0,1 3 0 15,1 2 64-15,3 0 16 0,3-3 0 0,2 5 0 16,1-1-64-16,1 3-16 0,3-1 0 0,2 1 0 0,1 3-144 15,3 1 0-15,-1 1 0 0,4 1 0 0,4-1 160 16,3 0-160-16,1-1 192 0,5-2-192 0,4-2 176 16,3-3-176-16,1-1 160 0,4-1-160 0,1-8 0 0,3-1-192 15,3-3 16-15,3-2 0 0,0-5-80 0,5-2-32 16,0-5 0-16,3 0 0 16,3-1-384-16,4-3-80 0,2-6-16 0,-2-1 0 15,-3 2-1920-15,-2-2-384 0,-5-3-64 0,-2-4-11136 16</inkml:trace>
  <inkml:trace contextRef="#ctx0" brushRef="#br0" timeOffset="1539.677">22210 1269 9215 0,'0'0'400'0,"0"0"96"0,0 0-496 0,0 0 0 16,0 0 0-16,0 0 0 0,0 0 3296 0,0 0 560 0,0 0 112 0,0 0 32 16,0 0-2304-16,-9 5-464 0,-1-1-80 0,0 1-32 15,0 2-288-15,1 2-64 0,-2 3-16 0,2 1 0 16,2 0 32-16,0 4 16 0,0 5 0 0,2-2 0 15,3-2 96-15,-1 3 32 0,0 2 0 0,2 1 0 16,0-2-288-16,0 3-64 0,1-3-16 0,0 1 0 16,0-1-240-16,0-2-32 0,1-6-16 0,-1 1 0 15,0-4-16-15,1 1 0 0,-1-12 0 0,1 9 0 16,-1-9-48-16,0 0-16 0,0 0 0 0,0 0 0 16,0 0 64-16,0 0 0 0,7-10 0 0,1-2 0 15,0-4-64-15,-1-1 0 0,0 0 0 0,-1-5 0 16,1-2 0-16,2-4-16 0,0 3 0 0,0-2 0 15,-2-3 16-15,2 0 0 0,0-1 0 0,-1 3 0 16,0 2-192-16,2 2 192 0,3-1-192 0,-1 4 192 0,-4 4-192 16,2 1 160-16,2 2-160 0,-3 4 160 0,-4 2 48 15,3 1 16-15,4 1 0 0,0 0 0 0,-2 3-224 0,2 1 144 16,2 1-144-16,0 4 128 0,-2 0-128 0,1 5 0 16,0 1 0-16,2 4 0 0,-1 0 0 0,0 3 128 15,-1 5-128-15,0-1 128 0,-1-1-128 16,0 5 0-16,-2 0-160 0,-3 5 160 0,-2-2 0 0,-4 3 0 15,-1-4 0-15,-1 2 0 0,-2 1 0 0,2-1 0 16,-2 0 0-16,2-4 0 0,-1 0-192 0,2-3-128 16,1-6-48-16,1-2 0 15,2-1-2064-15,-4-12-400 0,0 0-96 0,0 0-13968 0</inkml:trace>
  <inkml:trace contextRef="#ctx0" brushRef="#br0" timeOffset="1995.722">23060 1102 28559 0,'0'0'2544'0,"0"0"-2032"0,0 0-512 0,0 0 0 16,0 0 2320-16,0 0 368 0,0 0 80 0,-6 9 16 15,-6 4-2224-15,-1-3-560 0,-3-5 0 0,-3 3 0 16,-5 2 128-16,-1 0-128 0,1 0 0 0,0 0 0 15,2 0 128-15,1 1-128 0,2-1 0 0,2-2 0 0,4-3 128 0,1 1-128 16,1-1 144-16,11-5-144 16,0 0 128-16,0 0-128 0,0 0 0 0,0 0 0 0,0 0 0 0,0 0 0 15,0 0 0-15,0 0 0 0,0 0 0 0,0 0 0 16,0 0 0-16,8 11 0 0,1-3 224 0,3-1-48 16,2-2-16-16,1 0 0 0,-1 3-160 0,4-4 160 15,6-3-160-15,-1 2 160 0,0-1-160 16,0 1 0-16,2-2 0 0,0-1 0 0,-1 0 0 0,-2 2 0 15,-3 2 0-15,-1 0 0 0,-1-1 0 16,-3 4 0-16,-2-1-144 0,-2 4 144 0,-2-3 0 0,-1 3 144 16,-3 0-16-16,-2 0 0 0,-2 1 352 0,-1-1 64 15,0 2 16-15,-2 1 0 0,-1 0-48 0,-1 1-16 16,-2-1 0-16,1 2 0 0,-2 0-240 0,0-2-64 0,-1-3 0 16,0 3 0-16,0 5-192 0,0 0 0 0,-3-2 0 15,0-2 0-15,1-1 0 0,-2 0 0 0,-2-2 0 16,1-1 0-16,-2-3-176 0,1-1 32 0,-2 2 0 0,0-3 0 31,0-6-1024-31,1 1-208 0,-1 0-32 0,4-1-10816 0,3-5-2144 0</inkml:trace>
  <inkml:trace contextRef="#ctx0" brushRef="#br0" timeOffset="2229.799">23446 1342 25791 0,'5'14'2304'0,"-1"2"-1856"16,-1 0-448-16,-1 6 0 0,2 7 4592 0,0-2 816 15,1-1 160-15,-1-1 48 0,-2 0-4304 0,-2-2-864 16,-3-5-160-16,0 1-32 0,1-4-96 0,1 1-16 16,-2-2 0-16,2-3 0 15,1-11-448-15,-4 10-80 0,4-10-32 0,0 0 0 16,-7 7-1504-16,7-7-288 0,0 0-64 0,-9 3-16 15,9-3-1328-15,-9-2-272 0,2-3-48 0</inkml:trace>
  <inkml:trace contextRef="#ctx0" brushRef="#br0" timeOffset="2393.453">23455 981 24879 0,'0'0'2208'0,"0"0"-1760"0,-9 4-448 0,0 0 0 15,-2 5 4256-15,5-1 768 0,6-8 160 0,0 0 16 16,0 0-3952-16,0 10-800 0,0-10-144 0,5 12-48 31,-5-12-2176-31,11 10-448 0,3-1-96 0,2-3-14880 0</inkml:trace>
  <inkml:trace contextRef="#ctx0" brushRef="#br0" timeOffset="2673.833">23900 804 34095 0,'0'0'1504'0,"0"0"320"0,0 0-1456 0,2 10-368 16,2 2 0-16,1 0 0 0,1 6 3072 0,-1-1 560 16,0 2 96-16,-1 2 32 0,-1 8-3056 0,-2 1-704 15,-1-3 0-15,-1 6 0 0,-2 5 0 0,0 1 0 16,0 1-160-16,-3 1 160 0,1-1-192 0,1-1 48 15,-2 0 16-15,0-4 0 0,3-2 128 0,-1-2-192 16,-2 1 192-16,2-2-192 0,2-4 0 0,-1 1 0 16,1-2 0-16,-1 0 0 15,0-5-320-15,3-1-80 0,4-4-16 0,0-3 0 16,-4-12-1232-16,0 0-240 0,0 0-48 0,0 0-9472 16,0 0-1904-16</inkml:trace>
  <inkml:trace contextRef="#ctx0" brushRef="#br0" timeOffset="2883.965">23732 1261 37775 0,'0'0'3360'0,"0"0"-2688"0,0 0-544 0,0 0-128 16,9 8 2368-16,2-4 448 0,2-3 96 0,3 2 16 16,5 1-2352-16,-1 0-448 0,-2 1-128 0,3 1 0 15,2 4 0-15,-1 4 0 0,-1-1 0 0,1 1 0 16,0-2 0-16,1 5 0 0,-4 0 0 0,2 3 0 31,0-9-448-31,0 2-96 0,-2-1-32 0,0 0 0 0,-2-1-1440 0,-1-3-288 0,-1-1-64 0,-2-2-16 16,-1 0-1488-16,-12-5-288 0</inkml:trace>
  <inkml:trace contextRef="#ctx0" brushRef="#br0" timeOffset="3101.318">24335 1315 49071 0,'0'0'2176'0,"0"0"448"0,-4 14-2112 0,4 0-512 15,3-1 0-15,3 2 0 0,5 0 128 0,1 2-128 16,1-1 0-16,1-2 0 0,2-2-192 0,-1 1-128 16,2 3-48-16,1-2 0 15,3-1-432-15,-1 2-96 0,-3-2 0 0,1-3-16 16,0 0-1776-16,1 0-336 0,0-7-80 0,1 4-16 15,-1-1-1056-15,1-4-224 0</inkml:trace>
  <inkml:trace contextRef="#ctx0" brushRef="#br0" timeOffset="3319.232">24945 1171 43535 0,'-18'19'1920'0,"4"-2"416"0,-6 6-1872 0,-2 3-464 0,0 1 0 0,0 6 0 15,2 4 912-15,-2-1 96 0,-1 2 16 0,-2-2 0 16,0 1-624-16,-4 3-112 0,-2 6-32 0,-3 0 0 0,-1-1-64 16,-2-2 0-16,-2-1-16 0,4-3 0 15,1-2-176-15,4-2 0 0,0 1 0 0,4-4 128 0,3-4-128 16,3 0-256-16,3-1 64 0,5 0 16 16,3 1-2704-16,5-4-560 15,3-5-96-15</inkml:trace>
  <inkml:trace contextRef="#ctx0" brushRef="#br0" timeOffset="3757.994">26508 716 5519 0,'0'0'496'16,"0"0"-496"-16,0 0 0 0</inkml:trace>
  <inkml:trace contextRef="#ctx0" brushRef="#br0" timeOffset="4263.665">26523 733 10127 0,'0'0'448'0,"0"0"96"0,-12 0-544 0,0 2 0 16,-1 0 0-16,2-2 0 0,0-1 5808 0,1 0 1040 16,-1 1 224-16,1 0 32 0,-1-2-4784 0,1 2-960 15,-2 2-192-15,-1-1-32 0,0 0-432 0,-1 2-96 16,0-3-16-16,-3 1 0 0,-4 4-240 0,0-1-48 0,-1 0-16 15,-3 1 0-15,-4 1-32 0,-1 0-16 16,0-3 0-16,0 2 0 0,0 3-96 0,2 0-16 0,-1-1 0 0,4 0 0 16,4-2-128-16,0 0 0 0,1-1 0 0,3 3 0 15,4-1 0-15,2 2 0 0,2 0 144 0,3-2-144 16,6-6 224-16,-7 8-32 0,2 3 0 0,1-1 0 16,4-10-64-16,0 16 0 0,0 1-128 0,1 0 192 15,0-3-192-15,3 0 144 0,2 1-144 0,0 4 128 16,-1 5-128-16,3-3 0 0,0-7 144 0,1 5-144 15,0 2 0-15,0-1 0 0,-1-1 0 0,0 0 128 16,-1 2-128-16,-2 1 0 0,-1 0 0 0,0 0 0 16,-1-1 0-16,0 0 0 0,-3 0 0 0,0 1 0 15,0-4 0-15,0 0 0 0,-1 1 0 0,-2-3 128 0,-1-1-128 16,0 0 0-16,0 5 0 0,2-7 128 0,-3-3-128 16,-1 1 176-16,1-1-176 0,1 3 192 0,0 0-192 15,0-3 128-15,4-10-128 0,-5 10 128 0,1 4-128 16,0-2 0-16,4-12 144 0,0 0-144 0,-3 10 160 0,0 0-32 15,3-10-128-15,0 0 192 0,0 0-48 0,3 10-16 16,-3-10 0-16,5 10 0 0,-5-10-128 0,9 7 160 16,0 1-160-16,3-3 160 0,1-2-16 0,1-1 0 15,0 2 0-15,5 0 0 0,2-4 16 0,1 0 0 16,0-3 0-16,3 2 0 0,2 0-160 0,2-2 0 16,2-2 144-16,0 4-144 0,-2 2 0 0,0-4 144 15,-1-7-144-15,0 1 0 0,-2 2 0 0,-3 1 0 16,-1-3 0-16,-2 1-192 0,-4 0-128 0,-2 3 0 15,-2 1-16-15,-2-3 0 16,-1 0-384-16,-1 0-80 0,-8 7-16 0,9-9 0 16,-1-1-2288-16,-1 2-464 0,-1 1-80 0</inkml:trace>
  <inkml:trace contextRef="#ctx0" brushRef="#br0" timeOffset="4474.851">25975 1364 27647 0,'0'0'1216'0,"0"0"256"0,0 0-1168 0,0 0-304 0,0 0 0 0,0 0 0 16,11 0 3328-16,0-1 592 0,2-2 128 0,4 2 32 0,6 5-3344 16,-3-4-736-16,1 0 0 0,3-3 0 0,3-2 0 0,3 0 0 15,3 1 0-15,-1-1-128 16,0 0-320-16,0 2-64 0,2-1-16 0,0-1 0 15,0-3-2656-15,4-1-528 0,2 0-96 0</inkml:trace>
  <inkml:trace contextRef="#ctx0" brushRef="#br0" timeOffset="4891.884">27244 1077 30399 0,'0'0'1344'0,"0"0"288"0,0 0-1312 0,0 0-320 15,-9 7 0-15,9-7 0 0,-9 10 2880 0,-2-2 512 16,-1-3 112-16,-2 5 16 0,-3 4-2880 0,-4-1-640 0,-2-5 0 0,-1 2 0 16,-2 2 0-16,0-2 0 0,1-1 0 0,3-1 0 15,0 1 0-15,2-2 0 0,2-1 0 0,5 0 0 16,0-2 0-16,1 0 0 0,-1 3 0 0,3-3 0 16,10-4 0-16,0 0 0 0,0 0 0 0,0 0 0 15,0 0 0-15,0 0-176 0,0 0 176 0,0 0-128 16,8 5 128-16,2-1-208 0,1-1 80 0,0 0 128 15,1-2-144-15,4 0 144 0,2-1 0 0,0 3 0 16,2 1 0-16,2 1 0 0,5-1 0 0,-1 0 0 16,1 1 0-16,-1 3 0 0,-2 1 0 0,0 0 0 15,-1 1 256-15,-1 1-64 0,-2 2 0 0,-2 0 0 16,-2-7 48-16,-3 4 0 0,-3 0 0 0,-2 2 0 0,0 0-16 16,-3 1 0-16,-3 1 0 0,-4-1 0 0,-2 0 32 15,-1 0 0-15,-3 0 0 0,-2 3 0 16,-3 2 0-16,-3 0 0 0,-1-3 0 0,-1-2 0 0,-2 2-112 15,3 0-16-15,4-2 0 0,-1-2 0 0,-2-2-128 0,1 1 0 16,-2-7 0-16,5 1 0 16,12-4-272-16,-10 3-144 0,1-2-32 0,9-1-13200 15,-7-10-2656-15</inkml:trace>
  <inkml:trace contextRef="#ctx0" brushRef="#br0" timeOffset="5161.653">27768 767 39615 0,'-8'9'3520'0,"0"2"-2816"0,2 3-560 0,-1 8-144 16,1 8 1536-16,0 4 288 0,1 1 48 0,1 4 16 15,0 3-1520-15,2 1-368 0,-1 1 0 0,1 0 0 16,-2 0 0-16,0-1 0 0,-1-3 0 0,-1-1 0 15,2-5 0-15,1-1 0 0,-4 1 0 0,0-6 0 16,2-1 0-16,0 0 0 0,0-2-192 0,1-2 192 16,1-2-480-1,2-1 32-15,0-7 0 0,-2 1 0 0,1 2-1008 0,0-7-192 16,2-9-32-16,0 0-10464 0,0 0-2080 0</inkml:trace>
  <inkml:trace contextRef="#ctx0" brushRef="#br0" timeOffset="5337.839">27520 1134 47519 0,'0'0'2112'0,"0"0"416"0,0 0-2016 0,12 3-512 16,2 0 0-16,3 2 0 0,3 0 480 0,1 2 0 16,1 1 0-16,3-4 0 0,1-4-480 0,2 1 0 15,1 3 0-15,1-4 0 16,1-4-1760-16,-1 1-288 0,-1 0-64 0</inkml:trace>
  <inkml:trace contextRef="#ctx0" brushRef="#br0" timeOffset="5503.81">27993 1343 48607 0,'-3'20'2160'0,"3"-7"432"0,0 3-2080 0,1 5-512 0,1-2 0 0,2 5 0 16,2-6 176-16,-1 0-176 0,-1-5 160 0,0 4-160 15,-1-4 0-15,1-1-256 0,-4-12 16 0,7 8 16 32,-2 2-2336-32,-5-10-480 0,0 0-96 0,0 0-15088 0</inkml:trace>
  <inkml:trace contextRef="#ctx0" brushRef="#br0" timeOffset="5683.228">28289 819 16575 0,'0'0'736'0,"-9"2"160"0,9-2-720 0,-9-2-176 15,9 2 0-15,0 0 0 0,-9 0 6608 0,9 0 1296 16,0 0 256-16,0 0 48 16,4 12-7840-16,2-3-1584 0,4-2-304 0,-3 2-17392 0</inkml:trace>
  <inkml:trace contextRef="#ctx0" brushRef="#br0" timeOffset="6253.485">28480 1351 42383 0,'0'0'3776'0,"0"0"-3024"0,0 0-608 0,0 0-144 15,0 0 1808-15,0 0 336 0,0 0 64 0,0 0 16 31,0 0-2224-31,0 0-224 0,5-9-160 0,0-3-16 16,2-2-112-16,-1 0-32 0,-1-2 0 0,3-2 0 16,3-3-192-16,0 3-32 0,1 1-16 0,1 2 0 15,0 1-64-15,2 1-16 0,-1 0 0 0,-1 5 0 0,-3 3 640 0,1 1 224 0,-1-1-144 0,3 1 144 16,0 4 448-16,2-3 192 0,0 1 16 0,0 0 16 16,-1 4-224-16,0-1-32 0,-1-1-16 0,-1 0 0 15,1-1-192-15,-13 1-32 0,11 0-16 0,-1 2 0 16,3 1-160-16,-13-3 0 0,0 0 0 0,0 0 128 0,10 6-128 15,-10-6 0-15,0 0 0 0,7 11 0 0,-7-11 128 0,0 0 0 16,8 9 0-16,-8-9 0 0,0 0 192 16,0 0 48-16,0 0 0 0,10-1 0 0,-10 1-176 0,11-2-16 15,0-3-16-15,1 1 0 0,-3 3-160 0,2-6 0 16,-1 1 0-16,2-3 0 0,0 2 0 0,1-1 0 16,-2-1 0-16,2-1 0 0,2-3 0 0,0-1 0 15,0 2 0-15,2-4 0 0,0-2 0 0,-2 2 0 16,0 8 0-16,-1 2 0 0,0-1 0 0,-1 3 0 15,-1 6 0-15,-12-2 0 0,9 5 0 0,-1 3 0 16,0 2 0-16,-2 6 128 0,-1 5-128 0,1 1 0 16,-1-4 144-16,1 0-144 0,0 1 224 0,0-1-32 0,1-1 0 15,1 2 0-15,-1-2-48 0,1 0-16 0,1-1 0 0,-1-4 0 16,-3 1 16-16,1 1 0 0,-1 2 0 0,1-5 0 16,-1-1-144-16,1 1 0 0,-2 2 0 0,0 0 128 15,-4-13-320-15,6 13-80 0,2 0-16 16,0 0 0-1,-3-5-1888-15,3 4-384 0,1-2-80 0,1-3-16 16,1 0-1952-16,2-4-400 0</inkml:trace>
  <inkml:trace contextRef="#ctx0" brushRef="#br0" timeOffset="6719.813">29911 1098 25791 0,'0'0'2304'0,"5"-8"-1856"0,1 2-448 0,-6 6 0 0,0 0 2720 0,0 0 448 15,0 0 96-15,0 0 0 0,0 0-2688 0,0 0-576 16,0 0 0-16,-11 0-160 0,-1 0 160 0,-2 4 0 16,-4 0 0-16,-2 5 128 0,-2 3 0 0,-3 2 0 15,-2 4 0-15,0 1 0 0,-1-3 432 0,1 0 80 16,-1 5 32-16,2-1 0 0,0-1 224 0,2-1 64 16,1 1 0-16,4-2 0 0,1-3-544 0,3-1-96 15,5-4-32-15,3 1 0 0,2 5-288 16,4-6 160-16,1-9-160 0,0 0 128 0,12 8-128 0,1-3-192 15,0-5 32-15,2 0 16 0,2-4 144 0,1 0-192 16,2 0 192-16,0-4-192 0,-2-2 192 0,0 0 0 16,0 2 0-16,1-3 0 0,-2-2 0 0,-2 2 0 0,-2-1 0 15,2 0 128-15,-1-1 128 0,0 1 48 0,-2 2 0 16,0 3 0-16,-3 5 80 0,-9 2 0 0,0 0 16 0,0 0 0 16,8 11-16-16,-4-3-16 0,-4-8 0 0,3 16 0 15,1 0-112-15,-1-3-32 0,-2-3 0 16,2 2 0-16,1 1 64 0,-2-3 16 0,-2-10 0 0,4 12 0 15,-4-12-304-15,9 9 160 0,-1 2-160 0,1-5 128 16,2-2-128-16,-1 2 0 0,1 1 0 0,0-3 0 16,1-1-176-16,0-1 48 0,0 2 0 0,1-4 0 15,0 0-368 1,0-3-64-16,1 1-16 0,-1 1 0 0,-1 1-1568 16,1-6-320-16,0-4-64 0,-1 2-16 0,-2 3-1232 15,0-3-256-15</inkml:trace>
  <inkml:trace contextRef="#ctx0" brushRef="#br0" timeOffset="6904.761">30563 694 20271 0,'0'0'1792'16,"0"0"-1424"-16,-9 16-368 0,4-1 0 0,2 2 5824 0,2 6 1104 15,-2 3 224-15,2-2 32 0,0-1-5632 0,-2 4-1120 16,-4 7-240-16,4-3-32 0,0-1 0 0,0 3 0 15,1 2 0-15,-1 3 0 0,2-2-160 0,1-1 0 16,1-3 0-16,0-2 0 16,1-3-320-16,2-2-160 0,3-6-32 0,0 1 0 15,-3-3-2080-15,0-4-416 0,1-3-96 0,-2 0-8496 16,-5-4-1712-16</inkml:trace>
  <inkml:trace contextRef="#ctx0" brushRef="#br0" timeOffset="7137.068">30236 1019 11967 0,'0'0'1072'0,"0"0"-864"0,-3-9-208 0,3 9 0 16,0 0 6848-16,0 0 1312 0,7-11 272 0,2 1 48 15,1 1-6368-15,3 2-1264 0,2 3-256 0,0 0-48 16,2-3 64-16,4 1 16 0,1 4 0 0,3-2 0 16,0 0 16-16,0-1 0 0,-3 3 0 0,1-2 0 15,2 2-224-15,0-1-32 0,0 2-16 0,-2 1 0 16,-1 4-368-16,3-3 0 0,1 2-192 0,-1 1 64 15,-4 3-1216-15,2 0-224 0,3-4-48 0,0 1-16 16,0-1-752-16,2 1-160 0,-1-1-16 0,2-2-16 16,1-2-1440-16,-5 0-272 0</inkml:trace>
  <inkml:trace contextRef="#ctx0" brushRef="#br0" timeOffset="7666.4">31148 1053 26719 0,'0'0'2368'0,"0"0"-1888"16,0 0-480-16,0 0 0 0,0 0 3248 0,0 0 544 15,3 11 112-15,-3-11 32 0,5 12-2816 0,-2 1-560 16,-4 3-112-16,-1-1-32 0,1 0 272 0,-2 3 48 15,-3 4 16-15,1 0 0 0,-1-1-544 0,2 0-208 16,-1 1 176-16,1 0-176 0,-1-3 0 0,3-4 128 16,0 1-128-16,0-3 0 0,-2 4-192 0,2-3-96 15,2-6-16-15,3 0 0 16,1 1-1552-16,-4-9-320 0,0 0-64 0,12 0-9552 16,-2-3-1904-16</inkml:trace>
  <inkml:trace contextRef="#ctx0" brushRef="#br0" timeOffset="7825.876">31231 779 36863 0,'0'0'3264'0,"0"0"-2608"0,0 0-528 0,0 0-128 16,0 0 2320-16,0 0 432 0,-7 6 96 0,7-6 16 31,0 0-3472-31,5 25-2128 0,-5-25-10352 0,0 0-2336 0</inkml:trace>
  <inkml:trace contextRef="#ctx0" brushRef="#br0" timeOffset="8196.938">31439 1058 47567 0,'-13'12'2112'15,"4"-2"432"-15,-4 2-2032 0,1 2-512 0,2 0 0 0,1 3 0 0,0 2 128 0,2-1-128 16,0-1 0-16,-2 2 0 15,-1 2-272-15,0-4-160 0,-1-4-16 0,1 2-16 16,-1 3-240-16,2-4-64 0,0-2 0 0,2 1 0 16,2-3-208-16,1 2-48 0,0-1-16 0,4-1 0 15,0-10 320-15,7 8 64 0,-1 1 16 0,4-3 0 0,1-4 448 0,4 0 192 16,2 2-128-16,1-2 128 0,0-4 176 0,3 1 112 16,1-3 32-16,0 1 0 0,0 3 272 0,-1-6 64 0,-1-2 16 15,-1 2 0-15,1 0-96 0,-2-3 0 16,-1-5-16-16,0-2 0 0,-3 2 192 0,0-4 32 0,-5-6 16 15,-2 1 0-15,0-2-288 0,-3 3-64 0,-4 1-16 0,0 1 0 16,-1-3-256-16,-5 5-48 0,-5 5-128 0,0 1 192 16,3-1-192-16,-3 2 176 0,-5 6-176 0,0 1 160 15,1 0-160-15,2 1 0 0,1 0 0 0,2 0-176 32,-2 6-480-32,1 0-112 0,1-3 0 0,1 3-16 0,0 1-2240 15,9-4-448-15,-9 4-96 0</inkml:trace>
  <inkml:trace contextRef="#ctx0" brushRef="#br0" timeOffset="8627.311">31931 1107 34095 0,'1'11'3024'0,"-5"2"-2416"15,-4 0-480-15,2 0-128 0,2 4 3216 0,0-1 624 16,0 1 128-16,-1-1 32 15,-2-4-3648-15,2 3-736 0,0-4-128 0,0 0-48 0,-1-5 336 0,6-6 64 16,-2 7 16-16,2-7 0 0,-4 8-176 0,4-8-48 16,0 0 0-16,0 0 0 15,0 0-112-15,0 0-32 0,8-10 0 0,-1 0 0 0,1 2 512 0,0-2 256 16,-1-3-16-16,2 0-16 0,1 1 256 0,-2-1 48 16,-1-5 16-16,0-1 0 0,3-1 32 0,0-3 16 15,0 1 0-15,1-4 0 0,-2-5-176 0,1 5-32 16,2 4-16-16,1 3 0 0,0 0-144 0,1 6-32 0,2 2 0 15,0 6 0-15,-3 4-32 0,5 1-16 0,4 2 0 16,2 4 0-16,-3 3 16 0,1 1 0 0,1 1 0 0,2 4 0 16,0 5-16-16,0 1 0 0,-1-3 0 0,1 3 0 15,0 2-144-15,1 1 0 0,0 1 0 0,0-1 0 16,0 0 0-16,-2 1 128 0,-4 1-128 0,-1 1 0 16,-4-4 0-16,0 0 0 0,-2-1 0 0,-3 0 0 15,-2-3 0-15,-3 1-256 0,-1 4 48 0,-4-2 0 16,-4 0-2288-1,0 3-464-15,-1 1-96 0</inkml:trace>
  <inkml:trace contextRef="#ctx0" brushRef="#br0" timeOffset="9197.52">22983 3399 9215 0,'0'0'816'0,"0"0"-656"16,0 0-160-16,7-9 0 0,-1-1 0 0</inkml:trace>
  <inkml:trace contextRef="#ctx0" brushRef="#br0" timeOffset="9480.482">23257 3056 7359 0,'0'0'656'0,"10"-6"-528"0,0-1-128 0,-3 2 0 15,1 0 4176-15,-8 5 816 0,8-6 144 0,-8 6 48 16,8-7-2560-16,-8 7-512 0,6-10-112 0,-6 10-16 16,0 0-384-16,0 0-64 0,0 0-32 0,0 0 0 15,0 0-496-15,0 0-112 0,0 0 0 0,-10 13-16 16,-3 1-400-16,0 5-80 0,-3 1-16 0,-1 6 0 15,-2 4-192-15,-2 4-64 0,-1 3 0 0,-2 3 0 16,-1 3 192-16,-2 3 16 0,-3-2 16 0,-1 4 0 16,0 6 160-16,-3 2 16 0,-3 5 16 0,2 0 0 0,1-1-144 15,-1-1-16-15,-3-2-16 0,5-1 0 0,5-7-112 16,2 0-32-16,1-5 0 0,4-2 0 0,1-3-96 16,4 0 0-16,0-6-128 0,2 0 192 0,2-6-192 15,1-4 0-15,2-4 0 0,1-6 0 16,3-6-1280-16,5-7-128 0,0 0-48 0,0 0 0 15,0 0-1600-15,2-10-320 0,3-3-64 0,3-9-12624 16</inkml:trace>
  <inkml:trace contextRef="#ctx0" brushRef="#br0" timeOffset="9812">22687 3043 33231 0,'-1'-14'1472'0,"0"5"304"0,-1-4-1424 0,4 1-352 0,0 2 0 0,-2 10 0 16,6-8 736-16,-6 8 80 0,7-5 16 0,4 3 0 16,-1 2-320-16,1 7-64 0,-1 5-16 0,2 6 0 15,2 3 272-15,0 7 48 0,2 4 16 0,0 4 0 16,-1 3-48-16,0 3 0 0,-2 1 0 0,1 0 0 16,2 4-208-16,2-4-32 0,4 1-16 0,-1 1 0 15,-1 0-144-15,-1 1-48 0,1 2 0 0,1 1 0 16,-1-1 80-16,1-1 16 0,0-3 0 0,1 0 0 15,0-3 16-15,3-3 16 0,0-2 0 0,1-1 0 16,0-2-144-16,2-2-48 0,-1 2 0 0,4-3 0 16,-1 0-208-16,-2-4 144 0,-4-3-144 0,0-3 128 15,-2-5-128-15,1 2-224 0,-2-2 48 0,-1-2 16 16,-3-3-1632-16,0-2-320 16,-2-3-64-16,0 0 0 0,-1-1-1344 0,2-6-272 0</inkml:trace>
  <inkml:trace contextRef="#ctx0" brushRef="#br0" timeOffset="10458.435">24213 3724 2751 0,'0'0'256'0,"0"0"-256"0,-9-1 0 0,9 1 0 16,-10 0 7744-16,10 0 1520 0,0 0 288 0,0 0 64 0,0 0-7376 0,0 0-1488 15,0 0-304-15,-2-9-48 0,2-1-400 0,0 10 0 16,2-9 0-16,2 1 0 0,2 1 0 0,0-4 0 15,2 1 0-15,1 2 0 0,0 1 208 0,3 0-32 16,-3-4-16-16,3-2 0 0,1 0 288 0,2-2 64 16,2 0 16-16,2 0 0 0,0-1 64 0,1 2 16 15,-2 0 0-15,4 3 0 0,4-1-144 0,0 3-16 16,-4 2-16-16,3 1 0 0,3 1-176 0,-2 1-48 16,0 1 0-16,-2 1 0 0,-1 4-208 0,-1 1 144 15,-1 1-144-15,0 1 128 0,-2 0-128 0,-1 4 0 16,1 3 0-16,-2 2 0 0,-3 2 0 0,-1 0 0 15,-1 1-160-15,-1 2 160 0,0 2 0 0,-1 2 0 0,-1 2 0 16,0-4 0-16,-1 1 240 0,0-2-16 0,0-1 0 0,1 0 0 16,3-2 32-16,0-2 16 0,1-1 0 0,0 0 0 15,0-3-64-15,4-2-16 0,2-1 0 0,2-5 0 16,0 1-64-16,1-4 0 0,0 0-128 0,2-3 192 16,-1 2-448-16,1-2-112 0,-4 1-16 0,1-1 0 31,2-5-2496-31,-3 2-496 0,-1-1-96 0</inkml:trace>
  <inkml:trace contextRef="#ctx0" brushRef="#br0" timeOffset="11395.383">25733 4157 20271 0,'0'0'1792'0,"0"0"-1424"0,0 0-368 0,0 0 0 0,0 0 2512 16,0 0 432-16,0 0 96 0,0 0 16 0,0 0-1936 0,0 0-384 15,0 0-80-15,0 0-16 0,0 0 512 0,0 0 80 16,10 2 32-16,1 0 0 0,-1-4 16 0,3 0 16 0,1-5 0 0,3 2 0 16,0-1-400-16,3-2-64 0,1-3-32 0,1 1 0 15,1-2-304-15,3 0-64 0,2-2-16 16,1-2 0-16,-1 1-192 0,1-3-32 0,1 1-16 0,0-2 0 16,-3 0 48-16,1-1 16 0,-4-2 0 0,2-1 0 15,1-5 32-15,-1 1 16 0,0-3 0 0,0-4 0 16,0-6-288-16,-1-1 128 0,-3-2-128 0,0 4 0 15,-3 1 128-15,1 3-128 0,0 0 0 0,-3 1 0 16,-4 0 128-16,-2 1-128 0,1-2 0 0,-4 4 0 16,-3 1 176-16,-1 4-176 0,-3 1 160 0,-2 6-160 15,-3-2 128-15,0 2-128 0,0 2 0 0,-1 3 0 16,-3 5 0-16,2-1 0 0,-2 3 0 0,0 1 0 16,-2-6 0-16,2 5 0 0,8 7 0 0,0 0 0 15,0 0 0-15,0 0-128 0,-7-6 128 0,7 6 0 16,0 0-176-16,0 0 176 0,-4 12-160 0,4-12 160 0,0 0-160 0,2 14 160 15,2-1-160-15,1 4 160 0,-1 1 0 16,4 0 0-16,2 1 0 0,2 0 0 0,-1 2 0 0,2 1 0 16,3 2 0-16,4 0 0 0,1 1 0 0,-2 1 0 15,-2 2-128-15,0-2 128 0,1 0 0 0,-1 1 0 16,-1 3 0-16,1 3 0 0,1 1 0 0,-1 0 0 16,-3-1 0-16,2 3 0 0,-2-4 0 0,2 0 0 15,0-1 0-15,-1 0 0 0,0 0 0 0,-2-1 0 16,0-1 0-16,1-3 0 0,2-1 0 0,-1-2 0 15,2-2 0-15,0 0 0 0,0 0 0 0,1 0 160 16,2 1-160-16,1-1 192 0,-4-7-192 0,0 2 128 0,0-1-128 16,0 1 128-16,0 0-128 0,-2-2 0 0,0-1 0 15,-6-1 128-15,-3-4-128 0,-6-8 160 0,8 6-160 0,1-1 160 16,2-2-16-16,-11-3 0 0,0 0 0 0,0 0 0 16,7-7 80-16,-7 7 16 0,3-13 0 0,-3 0 0 15,-1-4-16-15,-3-2 0 0,-1-5 0 0,-1-2 0 16,1 0-64-16,0-4-16 0,-3-5 0 0,0-1 0 15,0-2-144-15,-1-3 0 0,-1-4 144 0,2-1-144 16,3-1 0-16,1 0 0 0,-1 0 0 0,0 3 0 16,1 0 0-16,0 2 0 0,-2 2 0 0,3 0 0 15,-1 0 0-15,2 1 0 0,2 1 0 0,0 2 0 16,3 0 0-16,1 4 0 0,0 1 0 0,1 1 0 16,0 3 0-16,3 3 0 0,4 2 0 0,1-1 0 0,1 4-144 15,-1 2 144-15,-2 2-160 0,2 4 160 0,2-1-208 16,1 6 48-16,0-1 16 0,1 4 0 15,-1 2-336-15,0 1-64 16,0 1-16-16,-2 2 0 0,-1 0-1296 0,-2 2-256 0,-4 3-48 16,0 2-16-16,-1 2-1616 0,0 0-336 0,-2-2-64 15</inkml:trace>
  <inkml:trace contextRef="#ctx0" brushRef="#br0" timeOffset="12072.507">28563 2648 33343 0,'0'0'1472'0,"0"0"320"0,-1-9-1440 16,1 9-352-16,0 0 0 0,0 0 0 0,0 0 576 0,0 0 64 15,6-6 0-15,-6 6 0 0,0 0-512 0,0 0-128 16,7-4 0-16,-7 4 0 0,0 0 0 0,0 0 0 15,0 0 0-15,0 0 128 0,0 0 64 0,0 0 0 16,-12 1 16-16,-1 4 0 0,-1 2 240 0,-3 3 32 16,-3-1 16-16,-1 5 0 0,-2 0 48 0,-4 5 16 15,-5 2 0-15,1 5 0 0,2 2 80 0,-2 3 0 16,-3 3 16-16,0 2 0 0,2 5-16 0,-1 4-16 0,0 5 0 0,2 1 0 16,1 4-384-16,3 3-80 0,2-2-16 0,3-1 0 15,0-1-144-15,0-1 0 0,1-3 0 16,1 0 0-16,1-3 0 0,3 2 0 0,3-1 128 0,2-1-128 15,4-4 0-15,1 0 128 0,1 1-128 0,4-3 128 16,3-1 0-16,5-1-128 0,3-5 192 0,3 4-64 16,4 3 64-16,4 5 0 0,3 5 0 0,2-3 0 15,4-5-192-15,1-1 0 0,2-4 0 0,3-3 0 16,3-1 0-16,4-2-256 0,2-2 48 0,-2-1 0 16,-2 0-1344-16,-1-3-272 15,-3-1-48-15,-4-2-10672 0,-3 2-2144 0</inkml:trace>
  <inkml:trace contextRef="#ctx0" brushRef="#br0" timeOffset="14058.631">28757 4481 9215 0,'0'0'816'0,"0"0"-656"0,0 0-160 0,0 0 0 15,0 0 3040-15,0 0 576 0,0 0 112 0,11 10 32 16,-11-10-2928-16,1 10-576 0,-3-2-112 0,-4 1-16 16,-2-1 176-16,-1 1 32 0,-4-3 16 0,2 1 0 15,-1-3 464-15,1 0 80 0,2 0 32 0,0-2 0 16,-1-2 544-16,3 2 96 0,7-2 32 0,0 0 0 16,0 0-112-16,0 0-16 0,0 0 0 0,4-10 0 15,-4 10-432-15,12-11-80 0,0-1-32 0,3 0 0 16,2-2-304-16,1-4-64 0,2-1-16 0,-3 0 0 15,-3-3-96-15,3-3 0 0,0-2-16 0,3-2 0 16,-1-5-240-16,0 1-32 0,-2-2-16 0,1-1 0 0,0-2-144 16,-1 3 160-16,-1 3-160 0,-2 6 160 0,0 2-160 0,-1 5 0 15,-4 5 0-15,1 2 0 0,-3 3 0 0,-7 9 0 16,7-6 0-16,-7 6-176 0,0 0 176 0,0 0 0 16,0 0 128-16,0 0-128 0,0 0 0 0,0 0 0 15,0 0 0-15,0 0 0 0,-4 13 0 0,-3 0 0 16,-2 2 0-16,2-2 0 0,-3 0 0 0,0 2 0 15,-2-1 0-15,-1 4 0 0,0-1 0 0,-2 4 0 16,-1 1 0-16,2-1 0 0,1-3 0 0,1 1 128 16,3-1-128-16,2-1 0 0,2-7 0 0,1 3 0 15,5 0 0-15,3 0 0 0,-4-13 0 0,12 9 128 16,2-2-128-16,2-2 0 0,1-1 0 0,2-3 0 16,2-2 0-16,1-3 0 0,3-4 0 0,1-2 0 0,0-4 0 15,2-2 0-15,-1 0 0 0,2-2 0 0,-2 0 0 16,-1-3 0-16,-1-1 0 0,1-2 0 0,-1 1 0 15,-2-2 0-15,0 0 0 0,-3-1 144 0,0 0-144 0,-1 0 0 16,1-3 128-16,-2 3-128 0,-1 2 0 0,-1 3 0 16,-4 0 128-16,-2 1-128 0,-3 6 0 0,-1 4 0 15,-2 2 128-15,0 1-128 0,-4 7 144 0,3-8-144 16,-1 1 240-16,-2 7-48 0,0 0-16 0,0 0 0 16,0 0-176-16,0 0 128 0,0 0-128 0,1 11 128 15,-1 1-128-15,0 2 0 0,-2 3 0 0,1 4 0 16,-1 0 0-16,1 1 0 0,-3 0 0 0,1 2 0 15,1-1 0-15,-1 1 0 0,1-2 0 0,-1 3 0 16,2 1 0-16,-1-3 0 0,1-1 0 0,1-1 0 16,0-1 0-16,1-5 0 0,2 2 0 0,1-2 0 0,-2-2-288 15,2-3 16-15,-4-10 0 0,8 9 0 16,-8-9-1760-16,0 0-336 0,0 0-80 0,12 2-10032 16,-2-2-2016-16</inkml:trace>
  <inkml:trace contextRef="#ctx0" brushRef="#br0" timeOffset="15202.855">31079 3754 6447 0,'0'0'576'0,"0"0"-576"0,2-12 0 0,-2 12 0 15,0 0 2256-15,0 0 352 0,1-9 64 0,-1 9 16 16,0-9-944-16,0 9-176 0,0 0-32 0,0 0-16 16,0 0 0-16,0 0 0 0,0 0 0 0,0 0 0 15,4-8-128-15,-4 8-32 0,0 0 0 0,0 0 0 16,0 0 176-16,0 0 48 0,0 0 0 0,-8 7 0 15,3-1-128-15,-2 3-32 0,-4 2 0 0,0 2 0 16,1 4-544-16,-1 1-112 0,0 2-32 0,-3 2 0 16,-1-3-192-16,2 5-32 0,2-2-16 0,-2 1 0 15,-2 5-256-15,0-2-48 0,-2 0-16 0,0 1 0 0,-2 3-176 16,1-2 128-16,-1-2-128 0,4 0 128 0,0-3-128 16,2 1 160-16,0-2-160 0,2-3 160 0,0-2-160 0,1 0 192 15,-1-4-192-15,2-1 192 0,1 1-192 0,-1-1 160 16,-1-7-160-16,-1-1 160 0,2-3-16 0,-1-2 0 15,-3-2 0-15,0-1 0 0,-3-1 16 0,2-1 0 16,-2-1 0-16,2-3 0 0,-2-6 32 0,3 2 0 16,0-4 0-16,3-1 0 0,-2 0-192 0,3-5 192 15,2-2-192-15,3 1 192 0,2-1-192 0,-1 0 0 16,-1-4 0-16,6 2 0 0,3-2 0 0,3-2 0 16,1 1-176-16,1 2 176 0,1 1-128 0,-1 0 128 15,-1 2-128-15,3 0 128 0,1-1 0 0,0 1-128 16,1 0 128-16,-1 2 0 0,-1 5 0 0,0 2-128 0,1-4 128 15,-1 5 0-15,-5 1 0 0,4 2 0 16,1 1 0-16,-2 3-128 0,-1-2 128 0,0 3 0 0,0 3 0 16,0 0 0-16,-9 5 0 0,11-1 0 0,-11 1 0 0,13 0-128 15,1 0 128-15,-1 2 0 0,0 3 0 0,0 2-128 16,2 2 128-16,-1 4 0 0,0-1 0 0,1 1-128 16,-1 1 128-16,2 2 0 0,2 2 0 0,-5-3 0 15,-4 0 0-15,3-2 0 0,5 3 0 0,-2-2 0 16,0-1 0-16,0 0 0 0,2-2 0 0,0 2 128 15,0-2-128-15,0 1 176 0,0 1-176 0,1-4 192 16,1-1-192-16,-2 1 160 0,0 2-160 0,0-5 160 16,1-1-160-16,-1 1 0 0,-3-1 0 0,2-1 128 15,2-3-128-15,-2-1 0 0,-3-1 0 0,1 0 128 16,0 1-128-16,-2-3-192 0,-3-2 32 0,-1-2 16 16,0-1-464-16,0 1-96 0,-2-3 0 15,-2 0-16-15,-4 0-1632 0,0-2-320 0,0-1-64 16,-3-3-15808-16</inkml:trace>
  <inkml:trace contextRef="#ctx0" brushRef="#br0" timeOffset="15704.094">31336 3278 36223 0,'0'0'1600'0,"0"0"336"0,0-9-1552 0,0 9-384 0,4-8 0 0,3 0 0 16,3 1 928-16,0-3 96 0,1 3 32 0,1 0 0 15,2 1-224-15,2 0-64 0,1 2 0 0,-2 1 0 16,0-3-272-16,-2 2-64 0,-2 0-16 0,4 3 0 15,3 0-192-15,-2 1-32 0,-5 1-16 0,2 2 0 16,4-1-176-16,-4 1 0 0,-2 0 144 0,0 1-144 16,1 2 176-16,0 1-48 0,-3-1 0 0,-2 5 0 15,-5 2-128-15,-1 0 0 0,1 4 144 0,-5 2-144 0,-3-2 128 16,-3 3-128-16,-5 0 160 0,1 3-160 0,0-4 0 16,-4 5 0-16,-1-6 0 0,0 1 0 0,0 1 0 0,1 2 0 15,0-6 0-15,1 1 0 0,3 1 0 16,3-1 0-16,-1 0 0 0,2-3 0 0,0-2 0 15,4 0 0-15,1-1 0 0,3 1 0 0,-1-3 0 0,5 2 0 16,2-1 0-16,2-1 0 0,-1-1 0 0,5 0-128 16,0-2 128-16,0 2 0 0,-2 0 0 0,4 1 0 15,5-4 0-15,2 1 0 0,-1-2 0 0,2-2-128 16,1 1 128-16,3-2 0 16,1 2-1568-16,-1-3-208 0,-3-3-32 0,2-1-16624 0</inkml:trace>
  <inkml:trace contextRef="#ctx0" brushRef="#br0" timeOffset="16231.144">31593 2492 21183 0,'0'0'944'0,"-8"-4"192"0,-2-1-912 0,1 0-224 15,-1-1 0-15,1 4 0 0,-1-1 3104 0,10 3 576 16,0 0 112-16,0 0 32 0,0 0-2272 0,0 0-448 15,0 0-80-15,-1 12-32 0,6 1-224 0,1 1-32 16,0 2-16-16,4 1 0 0,4 0 80 0,3 2 16 16,2 2 0-16,1 5 0 0,4-2-144 0,1 5-32 15,-1-1 0-15,2 5 0 0,2 3-128 0,1 3-48 16,2-1 0-16,1 4 0 0,2 1-96 0,3 3-32 16,2 1 0-16,-1 1 0 0,-6 4 32 0,1 3 0 15,0 2 0-15,-3 3 0 0,-4 0-80 0,-3 6-16 16,-1 4 0-16,-5 1 0 0,-4 2-272 0,-4-2 160 15,-1-4-160-15,-4-1 128 0,-1-5-128 0,-3-2 0 16,-2-2 0-16,-2 0 128 0,1-3-128 0,-3-2 0 0,0-1 0 16,-2-4 128-16,-1-4-128 0,-2-2 128 0,0-4-128 0,-4-3 128 15,0-5-128-15,-2-3 0 0,-3 0 0 0,-2-2 128 16,-3 0-128-16,-2-3 0 0,-2-3 0 0,-1 0 0 16,-4-3-448-16,-1-4 48 0,-1 0 0 0,-2 1 0 31,-3 1-1664-31,0-2-336 0,-2-2-64 0</inkml:trace>
  <inkml:trace contextRef="#ctx0" brushRef="#br0" timeOffset="25313.725">21547 6271 9215 0,'0'0'400'0,"0"0"96"0,0 0-496 0,0 0 0 16,0 0 0-16,0 0 0 0,0 0 2880 0,3-9 464 0,1-1 112 0,2 1 0 15,-3 1-1952-15,1-2-400 0,2-1-80 0,-1 1 0 16,1-2 48-16,2 0 16 0,0 0 0 0,0 1 0 15,0-4 160-15,-1 2 32 0,1-1 16 0,0 1 0 16,-1 1 144-16,-3-1 32 0,-2-1 0 0,-1 1 0 16,1 2-512-16,-2-2-80 0,-2-1-32 0,0 0 0 15,-5-2-288-15,2 0-64 0,1 1-16 0,-1-1 0 16,0 2-288-16,-2-2-64 0,-1-1-128 0,-1 3 192 16,-1 2-192-16,1-1 0 0,0-1 0 0,-1 2 0 15,0 5 0-15,1 5 0 0,0 3 0 0,0 0 0 16,-2-2 0-16,-2 2 0 0,0 2 0 0,0 4 0 15,0 0 0-15,0 5 0 0,-3 0 0 0,1 5 0 16,-1 0 0-16,0 4 0 0,1 1 0 0,-1 4 0 16,-1-3 0-16,0 5 0 0,4 2 0 0,0 1 0 0,-1-1 240 15,0 4-48-15,-2 4-16 0,3 2 0 0,1 1 48 0,3 0 16 16,0 1 0-16,-2 4 0 0,1 4-48 0,1 3-16 16,0-3 0-16,0 0 0 0,1 0-48 0,-1-1-128 15,-2 2 192-15,2 0-64 0,1 1 0 0,0 0 0 16,1-4 0-16,-1 1 0 0,1-3 80 0,2 0 16 15,0 0 0-15,0-3 0 0,-4-3-224 0,1 2 176 16,1 2-176-16,-1 1 160 0,1-1-160 0,-3-1 0 16,1-3 0-16,1-2 128 0,1-3-128 0,-1-1 0 15,1-3 0-15,0-3 0 0,-1-7-384 0,1-2 64 16,2-2 0-16,0 0 0 16,0-4-1088-16,-1-4-192 0,6-9-64 0,0 0 0 15,0 0-1024-15,-9 3-224 0,0-7-32 0</inkml:trace>
  <inkml:trace contextRef="#ctx0" brushRef="#br0" timeOffset="25746.593">20653 6824 21183 0,'0'0'944'0,"-9"-1"192"15,-2-4-912-15,11 5-224 0,0 0 0 0,0 0 0 0,-6-7 2848 0,6 7 528 16,0 0 96-16,0 0 32 0,0 0-2368 0,11 0-480 15,-11 0-80-15,13 4-32 0,1 0 160 0,2 1 48 16,0 2 0-16,4-1 0 0,5 1 400 0,3-2 64 16,-1-2 32-16,4 1 0 0,3 1-192 0,0-1-32 15,0-4-16-15,1 0 0 0,2-4-320 0,3 2-64 16,0 1-16-16,1-1 0 0,-2-5-304 0,-1 2-64 16,-3 2-16-16,-1 1 0 0,-2-1-224 0,-2 0 0 15,-4 1 128-15,-2 0-128 0,-3 4 0 0,-4-1 0 16,-3-1 0-16,-2 1 0 15,-2 2-496-15,-10-3 16 0,8 5 0 0,-8-5 0 16,0 0-1888-16,0 0-368 0,0 0-80 0,0 0-9648 0,0 0-1936 16</inkml:trace>
  <inkml:trace contextRef="#ctx0" brushRef="#br0" timeOffset="26963.128">22784 5794 20847 0,'0'0'912'0,"0"0"208"0,13-5-896 0,-13 5-224 0,1-9 0 0,-1 9 0 15,8-5 1584-15,-8 5 272 0,0 0 48 0,8-7 16 16,0 1-480-16,-8 6-96 0,0 0 0 0,0 0-16 16,6-9-224-16,-2-1-32 0,-4 10-16 0,0 0 0 15,0 0-160-15,0 0-16 0,0-9-16 0,0 9 0 16,0 0-96-16,-9-2-32 0,9 2 0 0,-12 1 0 0,-1 2-224 16,1 1-32-16,2-1-16 0,-2 7 0 0,-2 3-112 15,-2 2-32-15,1 1 0 0,-1 5 0 0,-2 5-112 0,-1-1-16 16,1 1-16-16,1 2 0 0,-1 0-176 15,-2 0 0-15,0 0 0 0,1 2 128 0,2 0-128 0,0-2 0 16,-1 0 0-16,1 4 0 0,0 2 192 0,0 3-64 16,-1 2 0-16,-1 1 0 0,-2 1 96 0,2 4 16 15,2 4 0-15,0 0 0 0,-1 2-16 0,1-1 0 16,4 2 0-16,0-1 0 0,0-2-32 0,3-1-16 16,1 1 0-16,2 0 0 0,2 1-16 0,1-1 0 15,1-1 0-15,2-2 0 0,0-3-160 0,1 0 128 16,1 0-128-16,3 3 128 0,1-1-128 0,3 0 0 15,1-4 0-15,0 2 128 0,0 2-128 0,1-2 0 16,-1 0 0-16,2-5 128 0,2-1-128 0,3-1 0 0,0-4 0 16,-1 1 0-16,-2-1 0 0,2-2 0 0,2-5 0 0,0 1 0 15,0-1-192-15,0 1 16 0,-2 1 16 0,1-3 0 32,1-4-368-32,-3-1-80 0,-1 1-16 0,0-2 0 15,0 0-1008-15,-2-1-208 0,-2-3-32 0,0 1-16 16,0-2-1376-16,-2-1-288 0</inkml:trace>
  <inkml:trace contextRef="#ctx0" brushRef="#br0" timeOffset="30004.023">23948 6672 20271 0,'0'0'896'0,"0"0"192"16,4-8-880-16,-4 8-208 0,0-8 0 0,0 8 0 0,3-12 2176 0,-1 3 400 15,1 0 80-15,-3 9 16 0,0 0-1712 0,0 0-320 16,8-6-80-16,-3-4-16 0,-5 10-128 0,4-9-32 16,-4 9 0-16,0 0 0 0,0 0 448 0,0 0 64 15,4-9 32-15,-4 9 0 0,0 0 128 0,0 0 32 16,0 0 0-16,-7 7 0 0,-2 1-320 0,-1 5-64 15,-2 0-16-15,-1 2 0 0,-2 6-160 0,-2-1-16 16,-2 4-16-16,-3 0 0 0,-3-1 192 0,-1 5 32 16,-3 2 16-16,1 1 0 0,-2-1-272 0,0 1-48 15,0 3-16-15,-3-3 0 0,-2 2-144 0,-2 0-48 16,1-1 0-16,-2 0 0 0,-1-4-80 0,2 0 0 0,2-2-128 16,5 0 192-16,4 1-192 0,1 1 0 0,3-4 128 15,1-4-128-15,2-1 0 0,2 1 0 0,4-3 0 0,1-3-160 16,2-1-128-16,0-5-32 0,4 0 0 0,6-8 0 31,-5 8-912-31,5-8-192 0,0 0-48 0,0 0 0 16,0 0-848-16,0 0-176 0,0 0-48 0,0 0-8784 0,0 0-1776 0</inkml:trace>
  <inkml:trace contextRef="#ctx0" brushRef="#br0" timeOffset="30411.037">23434 6592 5519 0,'-13'4'240'0,"3"-3"64"0,-4-2-304 0,-1 1 0 16,1 1 0-16,3 1 0 0,2-2 8720 0,9 0 1696 15,0 0 336-15,0 0 64 0,0 0-8240 0,0 0-1632 16,0 0-336-16,0 0-64 0,0 9-416 0,4 3-128 15,3-5 0-15,-1 4 0 0,2-1 256 0,1 2-64 16,2 0-16-16,2 2 0 0,2 3 176 0,4 3 32 16,-1-1 16-16,3 3 0 0,2 7-160 0,2 2-48 15,-2 3 0-15,1 3 0 0,-1-1-64 0,-1 1-128 16,2-1 176-16,-1-1-176 0,1 2 144 0,-1-1-144 16,-1 2 0-16,3-4 144 0,1-4-144 0,0 0 0 0,0 1 0 15,1-1 0-15,-4 0 0 0,-2-4 0 0,-2-1 0 0,1-3-176 31,1-1-800-31,-2-3-176 0,-2-2-16 0,0-2-16 16,-1 1-1504-16,-4-4-320 0,-6 0-48 0</inkml:trace>
  <inkml:trace contextRef="#ctx0" brushRef="#br0" timeOffset="32181.657">25027 6050 21471 0,'0'0'960'0,"0"0"192"0,-5-5-928 0,5 5-224 0,-5-6 0 0,5 6 0 16,0 0 1712-16,0 0 288 0,-5-4 64 0,5 4 16 15,0 0-272-15,0 0-48 0,0 0-16 0,0 0 0 16,0 0-144-16,0 0-16 0,0 0-16 0,0 0 0 16,0 0-192-16,0 0-32 0,0 0-16 0,0 0 0 15,0 0-480-15,0 0-80 0,0 0-32 0,-3 14 0 16,1 1-480-16,0 3-112 0,2 2-16 0,2 5 0 15,-1 3-128-15,3 4 0 0,0 6 0 0,0 2 0 16,-2 0 0-16,2 7 0 0,0 4 0 0,1 7 128 16,2 0-128-16,-2 6 0 0,-1 1 0 0,0 3 128 15,-2 1-128-15,1-2 0 0,1 4 0 0,0-2 0 16,0-1 0-16,0-4 0 0,0-3 128 0,2-2-128 16,-1-4 0-16,2-2 128 0,-1 1-128 0,2-2 128 0,0 0-128 0,1-4 128 15,-1-6-128-15,0-2 128 0,0-6-128 0,-2 0 0 16,1-3 0-16,0-1 0 0,-1-5 0 0,-1 0-176 15,0 0 16-15,-1-7 0 16,-1-5-1584-16,-2 0-320 0,-2 0-64 0,1-1-11120 16,0-12-2240-16</inkml:trace>
  <inkml:trace contextRef="#ctx0" brushRef="#br0" timeOffset="33894.998">25906 7986 22511 0,'0'0'992'0,"0"0"224"0,-5 9-976 0,5-9-240 16,-8 6 0-16,8-6 0 0,0 0 624 0,0 0 80 16,0 0 0-16,0 0 16 0,0 0 128 0,0 0 32 15,12-3 0-15,1-4 0 0,0-3 16 0,4-3 16 16,2-2 0-16,2-2 0 0,-1-1 496 0,3-1 80 15,-1-4 32-15,2-1 0 0,1-4-192 0,2-2-48 16,3-1 0-16,1-3 0 0,1 1-400 0,-2-2-96 0,-2-3-16 16,0-1 0-16,-5-4-256 0,2-2-48 0,1-4-16 0,0 0 0 15,-1-2-224-15,-2 3-48 0,-1 2-16 16,1 3 0-16,0 3 0 0,-2 1 0 0,-4 1 0 16,-1 5 0-16,-1 2-160 0,-3 6 0 0,-3 4 144 0,-4 3-144 15,1 4 144-15,-4 2-144 0,-2 2 192 0,0 10-192 16,0 0 0-16,0 0 0 0,0 0 0 0,0 0 0 15,-9 9 0-15,-1 2 0 0,-1 0-128 0,1 4 128 16,1 4-128-16,-1 0 128 0,-1 1 0 0,0 1-144 16,1 0 144-16,-2 1 0 0,0-3 0 0,1 5 0 15,0 1 0-15,1-1 0 0,-1 1 0 0,2 1 0 16,0-4 0-16,4-1 0 0,4-3 0 0,-1 1 0 16,1 0 0-16,5-2 0 0,2-1 0 0,1-2-128 15,-1-1 128-15,5-4 0 0,2-2 0 0,0-3 0 16,0 1 0-16,3-1 0 0,5-4 0 0,-2-1 0 0,-1-2 0 15,3-1 0-15,1 0 0 0,2-1 0 0,-1-3 0 16,1-2 0-16,-1-5 160 0,2 2-160 0,0 0 176 0,-2-1-176 16,-1-2 192-16,1-1-192 0,-3-2 320 0,1-5-64 15,-2 2 0-15,0 1 0 0,1 2-32 0,-1-5-16 16,-1-1 0-16,2 1 0 0,0-2-80 0,-1 0 0 16,-1-1-128-16,-1 3 192 0,-1 2-192 0,-2 1 176 15,-2-1-176-15,0 7 160 0,-1 2-160 0,-3 4 0 16,-8 9 144-16,0 0-144 0,3-9 160 0,-3 9-32 15,0 0-128-15,0 0 192 0,0-8-64 0,0 8-128 16,-9-3 176-16,1 7-176 0,1 2 0 0,0 3 0 16,-2 1 0-16,-1 3 0 0,0 2 0 0,2 0 0 0,2 1 0 15,-1 5 0-15,-2-2 0 0,1 5 0 0,3-2 0 16,0 3-144-16,-1 1 144 0,4-3 0 0,-2 3 0 16,0 2-128-16,1 4 128 0,2 3 0 0,0-1 0 15,0-1 0-15,1-2 0 0,0 2 0 0,0-5 0 0,1 0 0 16,1-5 0-16,1-1 0 0,-2-1 0 0,2-4 0 15,2-2 0-15,0-4 0 0,2-2 0 0,-1 1 0 16,-6-10-288-16,11 5-32 0,-2-3 0 0,0-3 0 31,-1-3-2368-31,2-4-464 0,1-3-112 0</inkml:trace>
  <inkml:trace contextRef="#ctx0" brushRef="#br0" timeOffset="35026.634">28727 7032 8399 0,'0'0'368'0,"0"0"80"0,0 0-448 0,8-6 0 15,-8 6 0-15,8-6 0 0,0-1 2048 0,-8 7 320 16,8-6 64-16,-8 6 16 0,0 0-592 0,6-7-128 16,-1 1-32-16,-5 6 0 0,0 0-128 0,7-8-32 15,-4 0 0-15,-3 8 0 0,0 0-192 0,0 0-32 16,0 0-16-16,3-8 0 0,-3 8-288 0,0 0-64 0,7-9-16 0,-7 9 0 16,0 0-64-16,0 0-16 15,0 0 0-15,0 0 0 0,0 0-144 0,5 13-16 0,-3-1-16 0,-2 2 0 16,1 3-80-16,-1 0-16 15,-3 3 0-15,-1-1 0 0,-2 1-16 0,1 1-16 0,-1 1 0 0,-1 1 0 16,-4 2-192-16,1 0-32 0,-1 1-16 0,0-3 0 16,-3-2-96-16,1 1-16 0,-1 1 0 0,0 1 0 15,-5 1-16-15,4-3-16 0,1-1 0 0,-1 1 0 16,1-2-160-16,-1-1 0 0,1-2 144 0,1-5-144 16,0 0 128-16,0-2-128 0,0-2 160 0,1-1-160 15,1-3 192-15,-3-1-64 0,0 1-128 0,0-6 192 16,1-2-48-16,-2-3-16 0,0-1 0 0,0-1 0 15,0 0 0-15,0-4 0 0,1-4 0 0,0-1 0 16,-1-2-128-16,2 0 160 0,2-3-160 0,0-1 160 0,1-2-160 16,1 1 0-16,1-4 0 0,1 3 0 0,2 4 0 0,-1-2 0 15,-4 2 0-15,5 0 0 0,1 1-128 0,2-1 128 16,0 1 0-16,5 0 0 0,5-2 0 0,1-2 0 16,-2-1-144-16,3 1 144 0,6 0 0 0,1 1-128 15,1-1 128-15,1-2 0 0,5-1-128 0,-2 3 128 16,-2 3 0-16,-1 3 0 0,1 3 0 0,-1 3-128 15,-2 1 128-15,-1 2 0 0,-2 1 0 0,-1 4 0 16,-1 1 0-16,1 0 0 0,0 2 0 0,1 4-128 16,1 2 128-16,-1 2 0 0,0 3 0 0,1 6 0 15,0 2 0-15,2 1 0 0,0 3 0 0,0-3 0 0,0 3 0 16,1 1 0-16,3 1 0 0,-1 2 0 0,-3-1 0 16,1-2 0-16,2-3 0 0,-2 0 128 0,-3-2-128 0,2-1 0 15,0-1 144-15,0-1-144 0,-2-1 128 0,-1-4-128 16,0-2 0-16,1-2 128 0,0-1-128 15,-2 1 0-15,-1-1 0 0,1-1 0 0,1-3 0 0,2 0 0 16,-4-6-128-16,1 1-128 0,0-1 0 0,0-1-16 31,-1-2-1296-31,-2 0-256 0,1-1-48 0,-2-1-11696 0,-2 1-2352 0</inkml:trace>
  <inkml:trace contextRef="#ctx0" brushRef="#br0" timeOffset="35475.363">29219 6497 19343 0,'0'0'848'0,"0"0"192"0,-9-10-832 0,4 2-208 16,5 8 0-16,-2-9 0 0,4 0 4208 0,1-3 784 15,3 1 176-15,2 0 16 0,1-1-3872 0,1 0-784 16,2-1-144-16,1 0-48 0,0 0-48 0,-1 0-16 15,-1 0 0-15,1-1 0 0,0 4 384 0,-2 0 80 16,-2 1 16-16,2-1 0 0,4-1-112 0,-4 2-32 16,-2 4 0-16,-8 5 0 0,13 0-304 0,-3 2-64 15,-10-2-16-15,9 9 0 0,-1 2-224 0,-1 1 176 0,-6 2-176 16,-1 4 160-16,-1 3-160 0,-1 3 0 0,0 0 0 16,-1 0 128-16,-2-3-128 0,0 0 0 0,0-5 144 15,-1 4-144-15,0 0 0 0,-2-1 128 0,-2-1-128 0,2-1 0 16,1-2 128-16,-2-2-128 0,-1-2 128 15,1 1-128-15,2 0 128 0,-1 0-128 0,-1-2 160 16,4-2-160-16,5-8 256 0,0 0-64 0,0 0 0 0,-4 8 0 16,4-8 64-16,1 8 16 0,3 1 0 0,-4-9 0 15,0 0-272-15,9 6 0 0,0-1 0 0,2 1 0 16,-2-5 0-16,4 3 0 0,3 0 0 0,1-3 0 16,0-2-288-16,0-1-16 0,1 0 0 0,0-2 0 15,-1 3-432 1,0-3-96-16,-1 1 0 0,1-2-16 0,-1 0-1840 15,0-1-384-15,0 3-64 0,-1 0-8176 0,2 0-1632 0</inkml:trace>
  <inkml:trace contextRef="#ctx0" brushRef="#br0" timeOffset="36000.424">29368 5580 36111 0,'0'0'1600'0,"-6"-9"320"0,1 0-1536 0,5 9-384 0,-1-9 0 0,1 9 0 16,0 0 928-16,0 0 96 0,0 0 32 0,0 0 0 15,15 0-384-15,0 3-80 0,-3 3-16 0,3 2 0 16,3 1 96-16,2 4 16 0,1 0 0 0,1 2 0 16,3 0-48-16,1 6 0 0,0 3 0 0,1 4 0 15,2 4-160-15,2 3-32 0,2 1-16 0,2 5 0 16,2 0-176-16,2 5-16 0,2 0-16 0,2 4 0 15,2 3-16-15,-2 1 0 0,1 0 0 0,-1 5 0 16,0 3 48-16,0 5 16 0,1-2 0 0,1 4 0 0,2 3-144 16,-6 1-128-16,-1 0 144 0,-1 0-144 0,-2 0 0 15,-3-2 0-15,-4 0 0 0,-6-5 0 0,-6-2 128 16,-5 1-128-16,-4-3 0 0,-5 0 0 0,-5-3 128 16,-6-2-128-16,-4 2 0 0,-5-7 144 0,-4-2-144 0,-3 0 128 15,-6-7-128-15,-5 2 128 0,-5-4-128 0,-4-4 0 16,-1-1 0-16,-3-6 0 15,-1-1-448-15,-6-2 0 0,-3-4-16 16,-4-3 0-16,-8-5-1936 0,-3 0-384 0,-2-1-80 0,1-1-16416 0</inkml:trace>
  <inkml:trace contextRef="#ctx0" brushRef="#br0" timeOffset="38282.501">23056 9180 42783 0,'0'0'1904'0,"-10"-4"384"0,-1 0-1840 0,0 2-448 16,-2 0 0-16,1 0 0 0,1 2 896 0,4 2 96 0,7-2 16 16,-9 4 0-16,1 1-816 0,-1 2-192 0,-2-1 0 0,-1 4 0 15,-3 1 0-15,-2 1 0 0,-1 1 0 16,1 3 0-16,0-1 0 0,0 5 0 0,-2 2 0 0,0 4 0 16,-2-1 0-16,-2 5 128 0,-4 3-128 0,3 3 192 15,0 2 96-15,1 4 16 0,-3 1 0 0,0 2 0 16,1 5 128-16,-1 1 16 0,-2 1 16 0,1 3 0 15,0 2-224-15,1 4-48 0,0 2-16 16,5 1 0-16,5-4-48 0,3 1-128 0,3 0 192 0,2 0-64 16,1 7-128-16,5-1 160 0,2 3-160 15,2 2 160-15,2 2-160 0,-1 0 0 0,-1-1 0 0,1 4-176 16,1 3 176-16,2-3-192 0,3 0 192 0,2-4-192 16,-1-5 48-16,1-3 0 0,1-4 0 0,4-2 0 0,3-1 144 15,0-3-128-15,1-5 128 0,3-3-128 0,3-4-208 16,6-6-48-16,2-4 0 0,6-3 0 15,4-7-400-15,8-3-96 0,8-4-16 0,7-2 0 16,5 0-1552-16,1-3-320 0,1-1-64 0</inkml:trace>
  <inkml:trace contextRef="#ctx0" brushRef="#br0" timeOffset="39049.648">23632 9944 24015 0,'0'0'1056'0,"-9"3"224"0,9-3-1024 0,0 0-256 0,0 0 0 0,0 0 0 15,-6 7 576-15,6-7 48 0,-1 11 16 0,1-11 0 16,0 0 208-16,2 13 48 0,3 0 16 0,1 1 0 15,-3 5 528-15,3-4 96 0,0 1 32 0,1 3 0 16,-1 2 0-16,1 4 0 0,-1 4 0 0,2 5 0 16,-1 0-160-16,2 6-48 0,-1-1 0 0,-1 4 0 15,1 3-400-15,-1-1-64 0,1 5-32 0,-1 3 0 16,1 1-480-16,0-1-112 0,-1-1-16 0,0-1 0 16,3-4 0-16,0 0-16 0,-1 1 0 0,-1-5 0 15,-2 0 80-15,2 0 0 0,-1-6 16 0,-1-1 0 16,-1-4-80-16,2-1-32 0,-2-1 0 0,-1-5 0 15,-3-2-96-15,-1-2 0 0,0-3-128 0,0-2 192 0,-2-3-192 16,-1 0 0-16,3-13 0 0,-4 10 0 0,4-10-352 0,-6 7-16 16,6-7 0-16,0 0 0 15,-9 0-368-15,1-4-80 0,-1-2-16 0,1-5 0 16,1-3-1968-16,1-4-400 0,1-5-64 0</inkml:trace>
  <inkml:trace contextRef="#ctx0" brushRef="#br0" timeOffset="39923.751">23510 9685 10127 0,'-10'-10'448'0,"10"10"96"0,-8-5-544 0,0-1 0 0,0-2 0 0,8 8 0 16,0 0 4496-16,0 0 800 0,0 0 144 0,0 0 48 16,0 0-3808-16,0-9-752 0,1 1-160 0,-1 8-16 15,0 0 112-15,0 0 32 0,0 0 0 0,0 0 0 16,0 0 16-16,0 0 16 0,0 0 0 0,0 0 0 15,0 0-32-15,0 0 0 0,0 0 0 0,0 0 0 0,0 0-336 16,0 0-80-16,0 0-16 0,0 0 0 0,0 0-464 0,0 0 128 16,0 0-128-16,0 0 0 0,0 0 0 0,0 0 144 15,0 0-144-15,0 0 128 0,0 0-128 0,0 0 128 16,0 0-128-16,0 0 128 0,0 0 0 0,0 0 0 16,0 0 0-16,11-5 0 0,-11 5 32 0,12 1 0 15,-2 0 0-15,0-1 0 0,1 3 32 0,-1-3 0 16,1 1 0-16,0 2 0 0,4-1-48 0,-1 1 0 15,2 0 0-15,2-1 0 0,3 1 96 0,1 0 16 16,1-1 0-16,5 1 0 0,1-1-96 0,4 4-16 16,5-1 0-16,1 1 0 0,0 3-144 0,3 1 192 15,2 0-192-15,1 3 192 0,-2 4-192 0,0 0 0 0,-1-3 0 16,-2 5 0-16,-1 0 0 0,0 1 0 0,2-1 0 0,-1 2 0 16,-1 2 0-16,-1 1 0 0,0 2 0 0,0 0 0 15,-5-1 0-15,0 1 0 0,-3 0 144 0,-1 1-144 16,-2 2 0-16,-1-3 128 0,-4 2-128 0,-1-2 0 15,-1-2 0-15,-3 1 0 0,-3-1 0 16,0 0 128-16,-1 2-128 0,2 3 0 0,-5 0 128 0,-2 1-128 16,-3 0 144-16,0 4-144 0,-1-2 192 0,-2 1-192 15,-2-1 208-15,-3 0-64 0,-1-1-16 0,-1 2 0 16,-2-3-128-16,0-2 192 0,-1 0-192 0,1-1 192 16,-3 0-192-16,-1 1 160 0,2-5-160 0,-1 2 160 15,-2 0-32-15,-1 1 0 0,0-1 0 0,-1-1 0 16,-3-1 112-16,-2 1 16 0,-1-3 0 0,-1 4 0 15,-1-2-80-15,-2-2-16 0,-3-1 0 0,1-2 0 16,-2 2 16-16,2-2 0 0,0-1 0 0,1-3 0 0,2-1 80 16,2 0 32-16,0-1 0 0,2 0 0 0,-1-2-96 0,2 2 0 15,0-4-16-15,1 2 0 0,0-1-176 0,0 0 192 16,-2-1-192-16,1-1 192 0,-1-1-192 0,-2 2 192 16,0 0-192-16,0-2 192 0,0 1-64 0,-1-3-128 15,-1 1 192-15,-1-1-64 0,-1-1-128 0,1-2 160 16,-1-1-160-16,-1 0 160 0,0-1-160 0,0-2 0 15,-2-1 0-15,1-1 0 0,-1 1 0 0,1-3 0 16,0-2 0-16,-1 3 0 0,2 1-256 0,2-1 64 16,-1 2 0-16,-1-1 16 0,2 1-144 0,1 2-16 15,-1 0-16-15,3 0 0 16,2 1-624-16,-1 1-128 0,3-3-32 0,7 3 0 16,3-1-1152-16,7 1-224 0,0 0-48 0</inkml:trace>
  <inkml:trace contextRef="#ctx0" brushRef="#br0" timeOffset="40565.361">25425 9591 34959 0,'0'0'1536'0,"-9"-5"336"0,0-2-1488 0,2 2-384 0,7 5 0 0,0 0 0 15,0 0 1216-15,0 0 160 0,0 0 32 0,0 0 16 16,0 0-416-16,-2 12-96 0,2 2-16 0,2 4 0 16,1 6-368-16,2 3-80 0,4 0 0 0,0 7-16 15,2 5 80-15,-2 4 32 0,-1 3 0 0,1 4 0 16,3 3-32-16,-3 4 0 0,-3 2 0 0,1 5 0 16,-1 4-192-16,1 2-64 0,-3 3 0 0,-2 3 0 15,-3-1-80-15,1 4-32 0,3 1 0 0,-5-3 0 16,-2-4 80-16,2 0 16 0,1-4 0 0,-1-2 0 15,1-5 16-15,0-2 0 0,-1-2 0 0,1-5 0 16,1-4-256-16,1-4 0 0,2-1 128 0,0-4-128 0,-2-5 0 16,-1-1-160-16,-1-6 32 0,1-3 0 15,-2-3-320 1,1-2-64-16,-2-6-16 0,2-2 0 0,1-3-1248 0,0-9-240 0,0 0-48 0,0 0-16 16,0 0-1008-16,-1-17-208 0,3-5-32 0</inkml:trace>
  <inkml:trace contextRef="#ctx0" brushRef="#br0" timeOffset="41175.68">26957 10008 31327 0,'-13'-7'1392'0,"6"2"272"0,-2-1-1328 0,0-1-336 0,0 2 0 0,1 0 0 15,2 0 3152-15,6 5 560 0,-7-4 128 0,7 4 0 16,-8 0-2624-16,8 0-512 0,-7-4-128 0,7 4 0 15,-10-3-368-15,10 3-64 0,0 0-16 0,0 0 0 16,-7 3-128-16,-1 2 192 0,-1 3-192 0,0 6 192 0,-2 2-16 16,-1 5 0-16,-2-2 0 0,-3 7 0 0,-3 8-16 0,0 0 0 15,-4 2 0-15,-1 4 0 0,1 3-160 16,-2 4 128-16,-2 2-128 0,1 5 128 0,1 2-128 16,1 1 0-16,3 2 0 0,2-1 128 0,3 0-128 0,3-4 128 15,2-3-128-15,3-1 128 0,1-1-128 0,4 0 0 16,2-2 144-16,3-3-144 0,4-1 0 0,2-5 128 15,-1-3-128-15,3-6 0 0,3-5 0 0,2-1 0 16,5-4 0-16,2-3 128 0,-1-5-128 0,5-1 144 16,3-5-144-16,0-4 160 0,4-2 80 0,0-4 16 15,1-5 0-15,-1-1 0 0,0-4 64 0,-1-4 32 16,0-6 0-16,1-1 0 0,-2-1 0 0,-2-7 0 16,1-4 0-16,0-6 0 0,-5-2-80 0,2-1-16 0,-1-4 0 15,0-2 0-15,-3-5-80 0,-5-2-32 0,-5 2 0 0,-2-1 0 16,-1-1-144-16,-5 3 0 0,-6 1 144 15,-1 2-144-15,0 3 0 0,-3 4 0 0,-3 6 0 0,-3-1 128 16,-4 4-128-16,2 3-192 0,0 2 64 0,-1 3 0 16,1 3-128-16,1 1 0 0,1 0-16 0,1 5 0 31,-2 4-224-31,2-1-32 0,3 3-16 0,2 5 0 16,-2 1-1648-16,1 4-336 0,2 2-64 0,5 3-18000 0</inkml:trace>
  <inkml:trace contextRef="#ctx0" brushRef="#br0" timeOffset="41536.659">26640 10610 37775 0,'-10'8'3360'0,"-3"0"-2688"15,-6 1-544-15,8 3-128 0,2 1 2784 0,3 0 528 16,2 0 96-16,4 0 32 0,3 1-2848 0,0 2-592 16,-2 1 0-16,2-2-144 0,-1 2 144 0,3 0 0 0,3 0 0 0,0-2 0 15,-3-1 0-15,3 0 0 0,3 1 0 0,0-2 0 16,1-2 176-16,5 0 16 0,5-2 0 0,3-2 0 15,0-2-32-15,1-1 0 0,1-3 0 0,4 0 0 16,3-3-160-16,4-2 0 0,0-4 0 0,5-3 0 16,5 0-304-16,2-4 16 0,1-3 0 0,-1-1 0 31,0 0-1968-31,-4 0-400 0,-6-3-80 0,-4-2-16704 0</inkml:trace>
  <inkml:trace contextRef="#ctx0" brushRef="#br0" timeOffset="42094.602">27222 9018 29487 0,'-16'-2'2624'0,"3"-2"-2112"16,3 3-512-16,10 1 0 0,-10-4 2048 0,10 4 320 15,0 0 48-15,0 0 16 0,0 0-1216 0,7 11-224 0,2 2-48 0,0-1-16 16,3-3 144-16,2 6 16 0,2 4 16 0,2 5 0 15,4 2-256-15,3 4-48 0,-1 0-16 16,-1 2 0-16,2 1-160 0,0 3-48 0,-1 2 0 0,4 5 0 16,-1 4-256-16,3 1-48 0,1-2-16 0,3 7 0 15,1 1-128-15,3 2-128 0,3 1 144 0,0 5-144 16,1 2 208-16,-4-1-48 0,-4 3-16 0,1-1 0 16,-2 4 112-16,-1 0 0 0,2-1 16 0,0 2 0 15,0-2-112-15,4 6-32 0,-1 2 0 0,1-2 0 16,-3-2-128-16,-1-6 0 0,-6-4 144 0,-3-4-144 15,-6-2 0-15,-2 2 128 0,-7-2-128 0,-3 4 0 16,-6 0 0-16,-3 1 128 0,-4-1-128 0,-8 0 0 16,-5-1 0-16,-4 2 0 0,0 0 0 0,-8 0 0 0,-6-2 0 15,1-3 144-15,0-6-144 0,3-5 0 0,-4-2 176 16,1-4-176-16,-2-3 160 0,-1-4-160 0,0-2 128 0,-2-2-128 16,1-2 0-16,-1-3 0 0,-3-6 0 15,1 3 0-15,0-6-208 0,4-1 64 16,2-1-1392-16,3-2-288 0,-1-3-48 15,0-5-20304-15</inkml:trace>
  <inkml:trace contextRef="#ctx0" brushRef="#br0" timeOffset="51369.719">21500 9805 15663 0,'11'-7'688'0,"-11"7"144"0,9-6-656 0,1-2-176 16,-1 0 0-16,0 0 0 0,-3-2 1872 0,0 2 352 0,-6 8 64 15,3-9 16-15,0 1-1376 0,-3 8-272 0,-1-8-48 0,-2-2-16 16,1 0 656-16,-2 0 128 0,-2 0 32 0,3 0 0 16,-1-1 16-16,0 0 16 0,0 0 0 0,0-2 0 15,1 0-480-15,1-3-80 0,0-2-32 0,-2-1 0 16,-1 0-496-16,0-2-96 0,1-6-32 0,-2 2 0 15,-4 4-96-15,0-1-128 0,0 2 176 0,-1 1-176 16,-1-2 288-16,2 3-48 0,0 3-16 0,-1 2 0 16,1 1 64-16,-1 5 16 0,1 3 0 0,1 2 0 15,-2 2 144-15,2 4 48 0,0 2 0 0,0 3 0 16,0 4-240-16,-2 6-32 0,1 5-16 0,0 4 0 16,-5 6-208-16,3 7 0 0,1 3 0 0,-2 4 0 15,-3 2 0-15,3 2 0 0,1-3 0 0,1 4 0 0,-4 4 0 16,1-1 0-16,1 0 0 0,-2 5 0 0,1 5 208 0,-2-4 0 15,0-1 0-15,0 1 0 0,-2-2 112 16,-1 0 32-16,0-2 0 0,1 1 0 0,1 2 64 0,0-7 16 16,-2-2 0-16,2-4 0 0,2-2-112 0,2-3-32 15,-2-3 0-15,2-2 0 0,2-2-288 0,0-2 0 16,1-4 0-16,1-2 0 0,-3-2-176 0,3 0 16 16,1-3 0-16,0 0 0 15,-1-4-464-15,3 2-80 0,-2-8-32 0,0 0 0 16,-3 0-448-16,1-1-96 0,0-3 0 0,0-1-16 15,1-2-432-15,2-1-96 0,-3-5-16 0,10 0-9376 16,-11-3-1888-16</inkml:trace>
  <inkml:trace contextRef="#ctx0" brushRef="#br0" timeOffset="51653.926">20479 10523 14735 0,'0'0'640'0,"0"0"160"0,0 0-640 0,0 0-160 0,0 0 0 0,13-1 0 16,1-1 7888-16,6 0 1552 0,4-2 304 0,5 0 64 16,5 1-7952-16,3-2-1600 0,0-1-256 0,4-2-192 15,3-3 192-15,0 1 0 0,-1 1 0 0,2 0 0 16,-2-1 0-16,0 1 0 0,0 0 0 0,1-1 0 15,2 1 0-15,-1 1 0 0,1 0 0 0,-2 1 0 16,-2 1 0-16,-3-2 0 0,-2 2 0 0,-5-1 0 0,-3 1 0 0,-3-2-160 16,-5 0 160-16,-5 0-22048 15</inkml:trace>
  <inkml:trace contextRef="#ctx0" brushRef="#br0" timeOffset="55061.719">23343 8205 30399 0,'-18'-3'2704'0,"5"1"-2160"16,-4-4-544-16,0 3 0 0,0-4 2608 0,3 1 400 15,-1 0 96-15,2 1 16 0,0-1-2480 0,0-1-480 16,0 2-160-16,-3 1 0 0,-2 0 0 0,-1 0 0 15,-2-4 0-15,-3 4 0 0,-2 4 0 0,-1 0 0 16,-2 0 0-16,1 3 0 0,-2 1 224 0,2 1 64 16,3-1 16-16,5 3 0 0,0-1 592 0,6 1 112 15,3-2 16-15,11-5 16 0,0 0-352 0,5 13-80 16,6-1-16-16,11-2 0 0,14-1-432 0,8-2-160 16,4-2 0-16,5 0 144 0,6-4-144 0,6 1 0 15,8-2 0-15,5 0 0 0,3-2 0 0,0 1-192 16,-4-4 32-16,0 0 16 0,0-3 144 0,0 3 0 0,0-1 0 0,-3 2 0 15,-4 1 128-15,-7-1 0 0,-7-2 0 16,-8 1 0-16,-5 1 160 0,-8 2 32 0,-6 0 16 0,-5 1 0 16,-6 1-16-16,-5 0 0 0,-13 0 0 15,0 0 0-15,10 0-112 0,-10 0-16 0,0 0-16 0,0 0 0 16,0 0-32-16,0 0 0 0,-10 0 0 0,-2-1 0 16,-2-1-144-16,-3 1 0 0,-1-1 144 0,-3-1-144 15,-3-1 0-15,-2 0 0 0,-5 2 0 0,0-5 0 16,-2 0 0-16,-1 1 0 0,-4-1 0 0,-1 4 0 15,-3-3 0-15,-1 5 0 0,-1-4 0 0,0 3 0 16,1 2 0-16,2 0 0 0,1 2 0 0,2-1 0 16,0-4 0-16,4 0 0 0,3 1 0 0,5 1 0 15,5 1 0-15,6-1 128 0,4-1 0 0,11 2 0 16,0 0-128-16,0 0 0 0,0 0 128 0,0 0-128 16,0 0-1056-16,12 0-288 0,1-1-48 0,5 0-20720 15</inkml:trace>
  <inkml:trace contextRef="#ctx0" brushRef="#br0" timeOffset="55910.63">24134 11943 35935 0,'0'0'3200'0,"0"0"-2560"15,0 0-512-15,0 0-128 0,0 0 2816 0,12-7 528 16,0 1 112-16,1-1 32 0,1-1-2928 0,2 3-560 16,-3 1-176-16,0 2 0 0,0-1-160 0,0 3-48 15,-1 1 0-15,-2 3 0 16,-10-4-224-16,9 7-48 0,-9-7-16 0,2 11 0 0,-6 0 240 0,-5-1 48 15,-4 1 16-15,-7-4 0 0,-6 3 368 0,-9-1 288 16,-4-1-48-16,-7 1-16 0,-5 0 480 0,-6 0 80 0,-4-3 32 16,1 1 0-16,2 0 144 0,5-2 48 0,1-1 0 15,2 1 0-15,0 0-320 0,2 0-64 0,1-1-16 0,3-3 0 16,2-1-448-16,4 0-160 0,5 0 0 0,3 0 144 16,4-1-144-16,5 1-224 0,5 0 48 0,4 0 16 15,12 0-48-15,0 0-16 0,0 0 0 0,0 0 0 16,0 0-16-16,15 0 0 0,7 0 0 0,9 0 0 15,6 0 240-15,8 0 0 0,9-2 0 0,2 0-144 16,4 1 144-16,2 1 0 0,3-4 0 0,3 1 128 16,4 1-128-16,0-2 0 0,-2 0 0 0,-3 0 0 15,-7 0 0-15,-6 0 0 0,-4 2 0 0,-7-2-128 16,-5 1 128-16,-6 1 0 0,-3 0 0 0,-6 1 0 16,-4-2 256-16,-6 2 48 0,-13 1 0 0,0 0 0 15,0 0 128-15,0 0 16 0,0 0 16 0,0 0 0 0,0 0-80 16,-9 3 0-16,-3-2-16 0,-3 2 0 0,-3-1-224 15,-4 2-144-15,-4 0 192 0,-4 1-192 0,-3 2 0 16,-4 1 0-16,-8-2 0 0,0 3 0 0,-5-1 0 0,-1 1 0 16,-1 2-192-16,0-2 192 0,1-5-368 0,3 2 32 15,1 1 0-15,3-3-15536 16,2-3-3088-16</inkml:trace>
  <inkml:trace contextRef="#ctx0" brushRef="#br0" timeOffset="57313.074">26203 8279 25791 0,'-11'-1'2304'0,"-2"1"-1856"16,-3 0-448-16,0-1 0 0,1-3 3728 0,0 1 656 15,2-1 128-15,0 3 32 0,0 1-3536 0,0-1-704 16,0-2-144-16,0 0-32 0,0 2-128 0,1 0 0 16,3-2 0-16,9 3 0 0,-9-4 352 0,9 4 32 15,-4-6 16-15,4 6 0 0,0 0 624 0,8-6 112 16,5 0 16-16,8 2 16 0,6 1-528 0,7 1-128 15,8 1 0-15,6 1-16 0,6 0-304 0,2 0-48 16,2 0-16-16,8 0 0 0,7 1-128 0,3 0 0 16,1 0 0-16,2 2 128 0,-1-3-128 0,1 0 0 15,0 0 0-15,7 1 0 0,6 2 0 0,-2 0 0 16,-1-1 0-16,-2 2 0 0,0-3 0 0,5 1 0 0,4-1 128 16,-5 3-128-16,-6 1 0 0,-1 0 128 0,-4 1-128 15,-1 0 128-15,-2-2 64 0,-3 1 0 0,-2 0 0 16,-7 1 0-16,-5-1-64 0,-5 0 0 0,-6-1 0 0,-1 0 0 15,-2-2-128-15,-3 1 192 0,-4 0-192 16,-2-2 192-16,-5-1-192 0,-3 1 160 0,-3 2-160 16,-3-2 160-16,0-1-160 0,-5 0 128 15,-4 0-128-15,-1 0 128 0,0-1-128 0,-2 1 0 0,-11 0 144 0,0 0-144 16,0 0 0-16,0 0 0 0,0 0 0 0,0 0 0 16,-11 3 0-16,-3-2 0 0,-7-1 0 0,-6 0 0 15,-7 2 0-15,-4 0-128 0,-4-1 128 0,-3-2 0 16,-4-4 0-16,-1 1 0 0,-3 0 0 0,-3 1-128 15,-2 0 128-15,-5 1 0 0,-6 1 0 0,-4-5 0 0,-3 2 0 16,2 1 0-16,2 0 0 0,-6 0 128 0,-8 2-128 16,-3 0 0-16,-2 1 128 0,0-2-128 0,1 1 128 15,-1 1-128-15,-2 1 128 0,1-1-128 0,-4 0 0 16,10 0 144-16,8-1-144 0,0 0 0 0,-2 1 160 0,3 0-160 16,2 0 128-16,4-2-128 0,5 0 0 0,6 1 0 15,4-5 128-15,6 5-128 0,5-3 0 0,6 2 0 16,2-1 0-16,8 2 0 0,6-2 0 0,7 2 128 15,7-2-128-15,9 3 0 0,0 0 0 0,0 0 128 16,11 1-128-16,7 2 0 0,9 0 0 0,8 1 0 16,7-3 0-16,6 1 0 0,7 2 0 0,9 2 0 15,9-5 0-15,8 1 0 0,6 1 0 0,1 1 0 16,-2 0 0-16,8-1 0 0,6-3 0 0,2 1 0 16,-2 0 0-16,2 0 0 0,-2 2 0 0,3 1 0 0,1 0 0 15,-6-2 0-15,-9 1 0 0,-3-3 0 0,-1 0 0 16,-5 3 0-16,-1 3 0 0,-6-2 0 0,-8-1 0 0,-8-1 0 31,-7 4-1088-31,-7-4-80 0,-5 2-32 0,-6-3 0 16,-6 1-1648-16,-4 2-336 0,-3-4-64 0</inkml:trace>
  <inkml:trace contextRef="#ctx0" brushRef="#br0" timeOffset="57997.119">27055 11958 44223 0,'-20'-1'1968'0,"6"0"400"0,-6-3-1904 0,1 1-464 0,-2-1 0 0,0 2 0 16,0-5 0-16,0-1-240 0,0 0 32 0,2 1 0 16,1 0 208-16,-2-2 0 0,1 0 0 0,0 1 160 15,2 4 480-15,0-2 112 0,2 2 16 0,-2 0 0 16,0 1 112-16,-1 2 16 0,-1 0 16 0,-2 1 0 15,-2 0-400-15,-4 4-96 0,-5-1-16 0,-2 3 0 16,-2 0-400-16,-3 1 0 0,-3 0 0 0,-2 1 0 16,-4 0 0-16,-2-1 0 0,-2-3 0 0,-2 1 0 15,0 0-144-15,1 0 144 0,5-1 0 0,4 0 0 0,2-1 0 0,8-2-128 16,8-1 128-16,7 1 0 0,4 3 0 0,6-4 176 16,9 0-32-16,0 0 0 0,11-2 48 0,7 0 16 15,8 2 0-15,12 2 0 0,9 0-208 0,9 2 0 16,6-1 0-16,9 1 0 0,3-2 0 0,3 1 0 15,0-1 0-15,5 2 0 0,7 2 0 0,-5 0-128 16,-5-2 128-16,-8 1 0 0,-7-2-128 0,-5 1 128 16,-6-2 0-16,-6 2 0 0,-6 0 0 0,-5 0 0 15,-3 0 0-15,-11-1 0 0,-9-1 256 0,-3-2 0 16,-10 0 0-16,0 0 0 0,0 0 192 0,0 0 32 16,-9-5 16-16,0 0 0 0,-1 0-176 0,-3-1-16 0,-4 0-16 15,1-1 0 1,2 2-1040-16,-4-4-208 0,-6-3-32 0</inkml:trace>
  <inkml:trace contextRef="#ctx0" brushRef="#br0" timeOffset="64152.087">8303 3643 911 0,'0'0'0'0,"0"0"0"0,0 0 0 0,0 0 0 0,0 0 0 0,0 0 0 16,0 0 6768-16,0 0 1264 0,0 0 256 0,0 0 48 16,0 0-6064-16,10-4-1216 0,-10 4-240 0,0 0-48 15,5-8 16-15,-3-1 16 0,-2 0 0 0,0 9 0 16,-1-12-432-16,1 1-96 0,0-2-16 0,1 0 0 15,1-2-256-15,-2 0 0 0,-2-2 0 0,2 0 0 16,0 2 0-16,-1 0-176 0,-2-3 32 0,2 1 0 0,1 0 144 0,-1 4-208 16,-3-3 80-16,1 2 128 0,1-3 0 15,0 2 0-15,1 1 0 0,-2 4 0 0,0-1 352 0,-1 1-16 16,-3-3 0-16,2 4 0 0,0 3-64 0,5 6-16 16,-7-5 0-16,1 2 0 0,-5 2-256 0,2 1 0 15,0 4 0-15,-1 3 0 0,-2 3 0 0,1 3 0 16,1 1-208-16,0 5 80 0,-1 0 128 0,2 3 0 15,0 2-144-15,0 1 144 0,-2-1 192 0,2 4 128 16,0 0 0-16,0 4 16 0,0-1 48 0,1 4 16 16,-1 6 0-16,1 2 0 0,0 0 80 0,0 0 16 15,1 1 0-15,-1-1 0 0,0 3-64 0,0-3-16 16,0-2 0-16,0 1 0 0,1 0-224 0,-1 2-32 0,1 3-16 0,-1 1 0 16,-1-2-144-16,0-2 0 0,1-3 144 15,1-5-144-15,-3-2 0 0,1 0 128 0,0-3-128 16,0-1 0-16,1-1 0 0,-1-3 0 0,0-2-160 0,1-4 160 15,3 1-256-15,-2-2 64 0,0-3 16 0,0-2 0 32,2-3-192-32,0-2-32 0,5-9-16 0,-7 9 0 15,3-1-544-15,4-8-96 0,-5 8-32 0,5-8 0 16,-8 4-1280-16,8-4-272 0,0 0-48 0</inkml:trace>
  <inkml:trace contextRef="#ctx0" brushRef="#br0" timeOffset="64445.679">7636 4252 34031 0,'0'0'1504'0,"12"-8"320"0,2-2-1456 0,3 2-368 15,1 1 0-15,2 1 0 0,2-1 960 0,4 1 128 16,1-5 32-16,3 5 0 0,0 2-64 0,3-1-16 15,-3-3 0-15,1 1 0 0,0 2-240 0,1-1-48 16,-1-1-16-16,-1 1 0 0,-1-1-256 0,-1 3-48 16,1 2-16-16,-2 0 0 0,0-3-288 0,-3 1-128 15,0 0 0-15,-2 4 128 0,-3-2-320 0,0-1-80 16,-4 0-16-16,1 0 0 16,0-1-1744-16,-1 1-336 0,0-2-80 0,0 0-16 15,1-3-1072-15,2-1-224 0,-2 0-32 0,2-3-16 0</inkml:trace>
  <inkml:trace contextRef="#ctx0" brushRef="#br0" timeOffset="64931.94">9198 3375 1839 0,'0'0'160'15,"0"0"-160"-15,0 0 0 0,0 0 0 0,0 0 7568 0,0 0 1488 16,0 0 288-16,0 0 64 0,0 0-7504 0,0 0-1520 16,0 0-384-16,0 0 0 0,0 0 0 0,0 0 0 15,0 0 0-15,-9 1 0 0,-2 4 0 0,-1 2 0 16,-1 0 0-16,-2 5 0 0,-5 0 288 0,-1 2-48 15,-2 2-16-15,-2 2 0 0,-1 3 16 0,-4 5 0 16,-5 0 0-16,1 5 0 0,1 5-32 0,-1 1 0 16,-2 3 0-16,1 3 0 0,1 4 16 0,4-2 0 15,1 0 0-15,3-1 0 0,3-1-64 0,2 0-16 16,3 0 0-16,1 0 0 0,0-1 448 0,4 1 96 16,2 2 16-16,3 0 0 0,3-2 0 0,3-2 0 0,3-2 0 15,3-3 0-15,2-2-400 0,3-2-80 0,3-1-16 16,1 1 0-16,1-5-208 0,3 2 144 15,0-1-144-15,3 2 128 0,1-6-272 0,2 2-64 0,2 4-16 16,4-5 0 0,-1-4-1248-16,-2-1-256 0,-2 1-64 0,-1 2 0 15,-2-1-1344-15,0-1-288 0,0-2-48 0</inkml:trace>
  <inkml:trace contextRef="#ctx0" brushRef="#br0" timeOffset="65509.933">9387 3918 9215 0,'0'0'816'0,"0"0"-656"0,0 0-160 0,0 0 0 15,0 0 6912-15,0 0 1360 0,0 0 272 0,0 0 48 16,0 0-6160-16,0 0-1216 0,9 11-256 0,0 2-64 16,1 0-368-16,1 2-80 0,1 6 0 0,-2-2-16 15,-1 0-128-15,0 5-32 0,2 2 0 0,-1 2 0 0,2 4 112 0,-2 3 0 16,-2 3 16-16,-1-1 0 0,-2 1-16 0,0 0 0 16,0 0 0-16,-2-3 0 0,-2-1-240 0,-1-4-144 15,0-1 160-15,-1-1-160 0,-3 1 128 0,1-3-128 16,-1 0 0-16,2-4 144 0,-2-1-144 0,3-3 0 15,1-2 144-15,0-2-144 0,0 2 0 0,1-6-192 16,-1 1 32-16,0-11 0 16,0 0-1840-16,0 0-368 0,0 0-80 0,0 0-16800 0</inkml:trace>
  <inkml:trace contextRef="#ctx0" brushRef="#br0" timeOffset="66081.479">9367 3787 31327 0,'0'0'1392'0,"0"0"272"0,0 0-1328 0,0 0-336 0,0 0 0 0,0 0 0 16,0 0 2896-16,5-8 512 0,1 0 112 0,-6 8 0 15,0 0-2800-15,9-5-560 0,-1-2-160 0,-8 7 0 16,11-2 160-16,2-1-32 0,3-1 0 0,0 3 0 16,-1 1 64-16,4 0 16 0,0 0 0 0,1 1 0 0,-2 3-208 0,0-1 0 15,0 1 0-15,1 1 0 0,-1-3 0 0,-1 4 128 16,-1 1-128-16,2 4 0 0,3 1 0 0,-2 1 0 15,2 2 0-15,0-2 0 0,0 3 0 0,1 2 0 16,1 4 0-16,3-1 0 0,2 3 0 0,2 0 0 16,0 4 0-16,-2-3 0 0,0 1 0 0,-1 0 0 15,1 2 0-15,-1 4 0 0,-4 3 0 0,-2 0 0 16,-2 0 0-16,-2-1 0 0,-4 1 0 0,-3-3 0 16,-2-2 0-16,-3 0 0 0,-1 1 0 0,-1 2 128 15,-5-5-128-15,0 0 144 0,-2-1 48 0,-3-2 16 16,-3-1 0-16,-2 4 0 0,-1-2-80 0,1-1 0 15,-2-1-128-15,-2-4 192 0,-1-2-192 0,0-2 176 16,0-3-176-16,-1 0 160 0,-3-3-160 0,-1-2 0 0,-1-3 144 16,-1-2-144-16,-1 1 0 0,-1-3 0 0,-1 2 0 15,-2 0 128-15,-1-6-128 0,-1 2 0 0,0-1 0 0,1 1-128 32,1-4-368-32,-2 0-64 0,0-2-16 0,3 2 0 15,2 0-1888-15,0-3-384 0,0-1-80 0,5 1-14160 0</inkml:trace>
  <inkml:trace contextRef="#ctx0" brushRef="#br0" timeOffset="66643.089">10662 3479 17503 0,'0'0'1552'0,"0"0"-1232"0,0 0-320 0,0 0 0 15,0 0 5056-15,0 0 960 0,1 13 192 0,3 4 48 16,1 2-4592-16,2 6-896 0,1 4-192 0,1 6-48 16,0 6 48-16,0 2 16 0,0 1 0 0,-2 1 0 15,-2 4-160-15,0-4-48 0,0 2 0 0,0-1 0 16,-1 0-96-16,-1-1-32 0,-3 1 0 0,-1 6 0 16,-2 5 80-16,0-1 16 0,0-5 0 0,-1-1 0 0,-3-1-48 15,-1-3-16-15,2-2 0 0,-3 1 0 0,0-4-96 16,-1-3 0-16,1-4-16 0,4 1 0 0,2 3-176 0,3-5 0 15,0-6 0-15,2-6 0 16,2-3-304-16,0-1-80 0,1-8-32 16,1 0 0-16,1-1-2032 0,2-3-416 0,1-3-80 15,2-5-15344-15</inkml:trace>
  <inkml:trace contextRef="#ctx0" brushRef="#br0" timeOffset="67297.984">11898 3948 33055 0,'0'0'1472'0,"0"0"288"0,-3-8-1408 0,3 8-352 0,-2-7 0 0,2 7 0 15,-4-7 1088-15,0 2 160 0,4 5 32 0,-8-8 0 16,0-1-624-16,-1 1-112 0,-2 0-32 0,1 2 0 16,0-1-272-16,-1 2-64 0,-1-1-16 0,1 0 0 15,-1 1-160-15,-1 0 0 0,-1 2 0 0,-3 3 0 0,-2 3 0 0,1 2 0 16,-3 2-176-16,-1 2 176 0,-3 4 0 0,-1 2 0 15,0 2 0-15,0 3 0 0,-1 3 0 0,1 1 0 16,2 1 0-16,2 3 128 0,-1 2 256 0,2 5 48 16,4 2 16-16,2 1 0 0,4 2 16 15,2-1 16-15,1-2 0 0,3-3 0 0,1-2-208 0,4 1-32 16,2-6-16-16,2-1 0 0,3-3-224 0,3-3 144 16,4 1-144-16,1-3 128 0,-1-1-128 0,4-1 128 15,5 0-128-15,0-5 128 0,0-3-128 0,2-1 0 16,3-5 144-16,-2 1-144 0,0-2 0 0,0-1 144 15,-1-2-144-15,-1-4 0 0,1 0 0 0,0-4 0 16,-3-1 0-16,-1-1 0 0,0-5 192 0,-2-1-192 16,0 0 192-16,-1-4-192 0,-1-3 416 0,-2-4-32 15,0-3 0-15,-2-3 0 0,-1-2-32 0,-2-2-16 0,-1 1 0 16,-2-1 0-16,-3-1-208 0,-1 0-128 0,1 5 160 16,-4 3-160-16,-4 2 0 0,1 4 128 0,-1 1-128 0,-2 5 0 15,-3 1 0-15,0 2 0 0,0 1 0 0,-3 3 0 16,-1-1-256-16,0 2-64 0,-1-2 0 0,0 3 0 31,-2 2-1168-31,2 1-240 0,1 0-64 0,1-1 0 16,1 0-544-16,1-3-112 0,2 5-32 0,2 0-13088 0</inkml:trace>
  <inkml:trace contextRef="#ctx0" brushRef="#br0" timeOffset="67643.75">11439 4322 8287 0,'0'0'736'0,"0"0"-592"16,6-6-144-16,-6 6 0 0,8-7 6688 0,0 2 1312 16,-8 5 256-16,10-4 48 0,-10 4-6096 0,11-4-1216 0,-1 0-240 15,-10 4-48-15,0 0-432 0,11-1-80 0,-11 1 0 16,10 0-16-16,-10 0-176 0,11 1 0 0,-11-1 0 0,9 7 0 16,-3 1 0-16,2 1 0 0,0-3 0 0,0 1 128 15,-8-7 32-15,13 5 0 0,0 0 0 0,0 2 0 16,1-5-32-16,-1 2-128 0,0-4 192 0,2 0-64 15,-1-4-128-15,2 2 192 0,-1-3-192 0,2-1 192 16,0 1-192-16,-1-3 0 0,-1-1 0 0,2-1 0 31,2-1-592-31,-1-2-48 0,0-2-16 0,-1-2-11600 0,-1 0-2320 0</inkml:trace>
  <inkml:trace contextRef="#ctx0" brushRef="#br0" timeOffset="68319.205">11889 3339 23951 0,'0'0'2128'0,"-10"4"-1696"0,10-4-432 0,-7 6 0 16,7-6 1824-16,0 0 288 0,-6 7 48 0,6-7 16 0,-5 8-1536 0,5-8-320 15,-4 12-48-15,4-3-16 0,0-9 192 0,4 13 16 16,1-2 16-16,3 0 0 0,4 2 192 16,5 3 32-16,1 1 16 0,3 1 0 0,0-1 304 0,5 3 64 15,4-3 16-15,0 3 0 0,-3 3-176 0,6 0-32 16,2 2-16-16,0 2 0 0,-1 3-432 0,-1 3-96 16,-2 3-16-16,0 5 0 0,-1-1-208 0,-1 2-128 15,-2 1 160-15,1 1-160 0,-2 3 176 0,0 1-176 16,0 1 192-16,-1 0-192 0,-3 3 304 0,-4 2-48 15,-5-2-16-15,2-3 0 0,-1-2-96 0,-2 3-16 16,-3-6 0-16,-3 2 0 0,1-4-128 0,-5-1 160 16,1 1-160-16,-3 0 160 0,-3-4-160 0,0-3 0 15,-5 0 0-15,-1-1 128 0,-1-3-128 0,0-1 0 16,-2-3 0-16,-3 1 0 16,-8 1-992-16,0-5-80 0,-3 1-16 0,-1 1-12352 0,-5-2-2464 15</inkml:trace>
  <inkml:trace contextRef="#ctx0" brushRef="#br0" timeOffset="114813.255">8352 6520 19695 0,'0'0'864'0,"0"0"192"0,0 0-848 0,0 0-208 0,10-3 0 0,-10 3 0 16,9-6 1152-16,2 2 192 0,-1 2 48 0,-10 2 0 15,10-7-704-15,1 1-144 0,-3-2-32 0,0 3 0 16,-8 5-128-16,9-5-48 0,-2-2 0 0,-1 1 0 16,-2-2 112-16,-2 0 0 0,-2 8 16 0,2-13 0 15,-2-2-16-15,-2 2-16 0,0 3 0 0,0 0 0 16,1-2 16-16,-2-1 16 0,-1-2 0 0,-1-3 0 16,0 1 0-16,0 0 0 0,0 0 0 0,-1 0 0 15,0-2-32-15,1 2-16 0,-1 0 0 0,1 4 0 16,-3-1-32-16,2 2 0 0,-3 1 0 0,0 2 0 15,-3 3-144-15,0 1-48 0,-1 2 0 0,-1 0 0 0,-1 1-192 16,-1 0 144-16,-3 2-144 0,2 2 128 0,3 0-128 0,0 2 0 16,-3 1 0-16,2 2 0 0,2-2 0 0,0 2 0 15,0-1 144-15,0 2-144 0,1 4 0 0,2 0 0 16,1 1 0-16,0 1 0 0,0 3 0 16,-2 2 0-16,1 4 0 0,1 1 128 0,-2 4 80 0,2 3 32 15,1 2 0-15,-1-2 0 0,-1 2 80 0,-1-4 32 16,2 3 0-16,0 2 0 0,-1 1-16 0,-1 0 0 15,-1 2 0-15,1-4 0 0,0 7-128 0,2-3-16 16,-3 1-16-16,3-1 0 0,1-2 0 0,1 0 0 16,-1-1 0-16,1 0 0 0,2 0 80 0,0 0 32 15,-2-4 0-15,1-2 0 0,-1 1-144 0,1 0-16 16,-2-3-128-16,-1 2 192 0,0 4-192 0,0-5 144 16,1 2-144-16,-1 2 128 0,-2 2-128 0,0-1 0 0,-4-2 0 15,0 2 0-15,-2-1 0 0,0-1 0 0,1-4 0 16,2 1 0-16,-1-1 0 0,1-5 0 0,0 0 0 0,1-1-176 15,0-2 32-15,0 0 0 0,-1 0 0 0,3-5 0 16,0-2-80-16,0-5-16 0,-1 1 0 0,3-4 0 31,1 0-480-31,8-3-112 0,0 0 0 0,-9-2-16 16,1-2-1808-16,8 4-352 0,-7-11-80 0,4 0-11568 0</inkml:trace>
  <inkml:trace contextRef="#ctx0" brushRef="#br0" timeOffset="115249.929">7592 6960 11967 0,'0'0'528'0,"0"0"112"0,-10 8-512 0,1-6-128 16,0-2 0-16,9 0 0 0,0 0 4672 0,0 0 896 16,0 0 176-16,0 0 32 0,0 0-4384 0,0 0-880 15,0 0-192-15,0 0-16 0,0 0 48 0,0 0 16 0,9 5 0 16,3-2 0-16,1-3 336 0,1-1 64 15,3-1 0-15,2 1 16 0,-1 1-16 0,4 0 0 0,3 0 0 0,0 0 0 16,-2-2-16-16,2 0-16 0,0 1 0 0,-1 1 0 16,0 1-32-16,-1-2-16 0,1 0 0 0,1-2 0 15,-1 2-272-15,1-1-48 0,-3 1-16 0,0 0 0 16,-1 1-352-16,0 0 0 0,-3 0 0 0,2 0 128 16,1 0-128-16,0 2 0 0,1 4-128 0,-3-5 128 15,0-1-448 1,0 0-16-16,1 0 0 0,-1 0 0 0,2 0-496 0,0 0-112 0,1 0-16 15,-1 0 0-15,-1-4-144 0,0 0-48 16,1 2 0-16,-1 0 0 0,-3 0-1632 0,-2-1-336 16,-2 0-64-16</inkml:trace>
  <inkml:trace contextRef="#ctx0" brushRef="#br0" timeOffset="116586.341">9252 6168 30111 0,'0'0'1344'0,"-9"-1"256"0,-1-1-1280 0,2-1-320 16,8 3 0-16,0 0 0 0,0 0 640 0,-3-7 64 15,3 7 16-15,3-10 0 0,1 1-464 0,-4 9-80 0,5-9-32 16,-5 9 0-16,0 0-144 0,5-8 0 0,-5 8 0 0,0 0 0 16,0 0 0-16,0 0 0 0,0 0 0 0,0 0 0 15,0 0 0-15,0 0 192 0,0 0-192 0,0 0 192 16,0 0 288-16,-5 9 64 0,-1 1 16 0,-2 1 0 16,-1-2 48-16,-2 1 16 0,1 1 0 0,-1 2 0 15,1 1 0-15,1 3 0 0,0 1 0 0,0 1 0 16,0 0-112-16,-2 5-32 0,1 2 0 0,-1 0 0 15,1 1-288-15,-2 2-64 0,0 0-128 0,-1 2 192 16,-1 2-192-16,-2 3 0 0,1-5 0 0,-2 3 0 16,0-1 224-16,0 1-48 0,0 4-16 0,-1-3 0 15,-3-1 240-15,3-3 48 0,2 1 16 0,-1 4 0 16,-3 0-240-16,5-2-48 0,2-1-16 0,1-1 0 0,-1 2-32 16,2-3 0-16,4 1 0 0,1 2 0 0,4-2-128 15,2 5 160-15,1-1-160 0,3 2 160 0,1 1-160 0,0 2 0 16,-1 0 144-16,3-2-144 0,2 2 0 0,3-5 128 15,2 1-128-15,2 1 0 0,-1-2 0 0,1-1 0 16,0-2 0-16,-2-3 0 0,0-3 0 0,3-2 0 16,0-3 0-16,2-2-128 0,-5-1 128 0,0-3 0 15,1-3 0-15,2-3 0 0,-1 1 0 0,3-1 0 16,-1 1 0-16,2-6-128 0,0-9-96 0,4 1-16 16,2-3 0-16,1-3 0 15,2 1-1264-15,0-2-256 0,1-3-48 0,1-2-10416 16,3 1-2064-16</inkml:trace>
  <inkml:trace contextRef="#ctx0" brushRef="#br0" timeOffset="118105.132">9560 6566 15663 0,'0'0'688'0,"0"0"144"0,0 0-656 0,0 0-176 16,0 0 0-16,0 0 0 0,0 0 4176 0,0 0 816 16,0 0 144-16,0 0 48 0,0 0-3472 0,0 0-688 15,0 0-144-15,0 0-32 0,0 0-464 0,0 0-112 16,0 0-16-16,0 0 0 0,0 0-256 0,0 0 0 16,8-4 0-16,-8 4 0 0,0 0 0 0,10 1 128 15,-10-1-128-15,12 4 0 0,-12-4 320 0,0 0-64 16,8 11 0-16,-3 1 0 0,-2-5 320 0,-3 5 64 15,0 0 16-15,0 1 0 0,-2 1-208 0,2 2-64 16,-1 1 0-16,1 1 0 0,0 0-128 0,0 1-48 16,0-5 0-16,1 3 0 0,2 1-80 0,0-2 0 0,-2-2-128 15,2-1 192-15,1-1-16 0,1 1-16 0,-1 0 0 16,0-1 0-16,-4-12 0 0,3 11 0 0,1 2 0 16,-1-1 0-16,0-1-32 0,1-1 0 0,-1 0 0 15,0 1 0-15,-2 1-128 0,2-3 0 0,0 0 0 0,-1 0 128 16,-2-9-128-16,4 13 0 0,-1-1 0 0,1-3 0 15,-4-9 0-15,7 8 0 0,-7-8 176 0,8 8-176 16,-8-8 336-16,9 5-16 0,-9-5-16 0,0 0 0 16,12 0-64-16,-1 0-16 0,-11 0 0 0,10-3 0 15,-2 1 16-15,0-4 0 0,-2-1 0 0,1-1 0 16,-1-1 32-16,2-2 16 0,0-6 0 0,2 0 0 16,1-2-96-16,3-1-32 0,4-3 0 0,0-1 0 15,-1 1-32-15,4-1-128 0,1 2 192 0,1-1-64 16,-1 0-128-16,-1 3 0 0,0-4 0 0,-1 5-176 0,0-1 176 0,-3 4 0 15,-1 2 0-15,-2-2 0 0,-1 2 0 0,-1 1 0 16,-2 0 0-16,-2 3 0 0,0-3 0 0,-2-1 0 16,-1 4 0-16,1-3 0 0,-2 3 0 0,1-1 0 15,0-1 0-15,-1-1 128 0,-1 2-128 0,-1-1 0 16,-1 2 0-16,2-2 0 0,0 4 0 0,-1-1 0 16,0 1 0-16,0 1 0 0,-1 0-176 0,-1 7 176 15,0 0-208-15,0 0 80 0,2-7-192 0,-2 7-48 16,0 0 0-16,0 0 0 15,0 0-1296-15,0 0-272 0,0 0-48 0,0 0-11376 16,-8 9-2256-16</inkml:trace>
  <inkml:trace contextRef="#ctx0" brushRef="#br0" timeOffset="118623.345">9723 7077 28047 0,'0'0'1232'0,"0"0"272"0,0 0-1200 0,0 0-304 0,0 0 0 0,0 0 0 0,0 0 896 0,0 0 128 15,0 0 32-15,0 0 0 0,0 0-464 0,0 0-80 16,0 0-32-16,0 0 0 0,4 15-160 0,3-4-16 15,-1 0-16-15,1-1 0 0,-1 2 304 0,1 1 64 16,-1 1 16-16,-1-1 0 0,-1 4 64 0,-1 0 16 16,-2 1 0-16,-1 3 0 0,-1-2 32 0,-2 5 16 15,-1-2 0-15,2 2 0 0,-1-2-320 0,1 0-64 16,-2-1-16-16,-2 1 0 0,1 0 0 0,0-1 0 0,1 0 0 16,1-1 0-16,1-2-256 0,-1-1-144 0,-1 0 160 15,0-3-160-15,-1 1 128 0,0-1-128 0,0-4 0 0,1 1 0 16,4-11 0-16,-4 10 0 0,1-1 0 0,3-9 0 31,-5 8-1344-31,5-8-176 0,0 0-16 0,0 0-16 16,0 0-2160-16,0 0-416 0</inkml:trace>
  <inkml:trace contextRef="#ctx0" brushRef="#br0" timeOffset="119448.192">10726 6488 9215 0,'0'0'816'0,"0"0"-656"16,0 0-160-16,0 0 0 0,0 0 1648 0,0 0 288 16,0 0 64-16,0 0 16 0,0 0-1392 0,0 0-288 15,0 0-48-15,0 0-16 0,0 0 880 0,0 0 160 16,2 12 32-16,-2-5 16 0,0-7 224 0,0 12 32 15,-1-1 16-15,0-4 0 0,1-7 16 0,-2 11 0 16,1-1 0-16,0 2 0 0,1 1-448 0,0 3-96 16,0 2-16-16,1 2 0 0,-1-1-320 0,0 3-64 15,0 6 0-15,3 4-16 0,-1 6-288 0,2 5-48 16,-1 3-16-16,-1-1 0 0,-2 0-32 0,0-1-16 16,0-4 0-16,3 1 0 0,-3-2 128 0,0-1 32 15,0-4 0-15,0-2 0 0,0 1-128 0,0-3 0 0,0-4-16 16,0 3 0-16,0 2-144 0,3-5-32 0,-3 0 0 15,0-3 0-15,0-2-128 0,0 0 128 16,-2-3-128-16,2 2 128 0,-1 0-128 0,1 0 0 0,-1 0 0 0,-1-1 0 16,1 1 0-16,0 1-224 0,1-4 32 0,0 0 0 15,-1-2-64-15,2 0 0 0,3 0 0 0,-2-2 0 32,1-2-224-32,0-2-48 0,-3-9-16 0,0 0 0 15,5 7-656-15,-5-7-128 0,0 0-16 0,11-3-10496 0,0-2-2080 0</inkml:trace>
  <inkml:trace contextRef="#ctx0" brushRef="#br0" timeOffset="119994.055">11900 6818 8287 0,'0'0'736'0,"0"0"-592"0,0 0-144 0,0 0 0 16,0 0 5568-16,0 0 1088 0,0 0 224 0,0 0 32 16,0 0-4992-16,0 0-1024 0,0 0-192 0,0 0-32 15,0 0 160-15,0 0 16 0,0 0 16 0,-9 4 0 16,-1 2-528-16,-2 3-96 0,-4 6-32 0,1 0 0 15,-1 6-208-15,-1 0 0 0,-1 2 128 0,-2 4-128 16,-2 0 544-16,-1 4 64 0,-2 0 16 0,1 5 0 0,0-1 128 0,-2 1 16 16,-2 3 16-16,1 1 0 0,-3-4-240 15,1 1-48-15,2-1-16 0,2-1 0 0,2-2-176 16,2-2-48-16,2-3 0 0,4-2 0 0,2-4-256 0,1-1 160 16,3-2-160-16,1-3 128 0,2-6-128 15,0-2 0-15,6-8-192 0,0 0 192 16,0 0-1392-16,0 0-144 0,0 0-48 0,0 0 0 15,0 0-560-15,2-9-112 0,-1-4-32 0,3-3-8624 16,0-2-1728-16</inkml:trace>
  <inkml:trace contextRef="#ctx0" brushRef="#br0" timeOffset="120347.791">11324 6659 17503 0,'0'0'768'0,"0"0"176"0,0 0-752 0,0 0-192 0,0 0 0 0,0 0 0 16,1 13 3840-16,-1 0 752 0,0 1 144 0,3 2 16 15,0 2-3248-15,1 3-656 0,-2 1-128 0,2 4-16 16,0 3 288-16,0 1 64 0,0 0 16 0,1 1 0 15,0 3-256-15,4 1-48 0,2 0-16 0,0 1 0 16,3-4-128-16,1 1-32 0,3-3 0 0,3 2 0 16,3 2-208-16,1-1-32 0,-1-1-16 0,2 2 0 15,2-5-144-15,-2 2-16 0,-1 2-16 0,-2-2 0 0,1 4-160 16,-4-1 0-16,-1-2 0 0,-2-3 128 0,-4-1-128 16,-2-2 0-16,0-1 0 0,-2 1 0 0,-3-3 0 15,0-1-224-15,-2-1 48 0,-1 1 16 16,-3-5-1472-16,0 0-288 0,0 2-64 0,2-5-16992 15</inkml:trace>
  <inkml:trace contextRef="#ctx0" brushRef="#br0" timeOffset="124156.081">13832 7034 10127 0,'0'0'448'0,"0"0"96"0,-11-1-544 0,-1-2 0 0,2-1 0 0,0 2 0 0,4-4 3456 0,-1 3 592 16,1-1 112-16,6 4 32 0,0 0-3264 0,-1-12-656 15,-2 3-128-15,0 1-16 0,1 1 272 0,2 7 64 16,4-7 16-16,-2-4 0 0,-3 2 224 0,1 9 64 16,0 0 0-16,-1-8 0 0,-2 2 192 0,3 6 64 15,0 0 0-15,-5-9 0 0,-3 2 32 0,8 7 16 16,0 0 0-16,-9-1 0 0,-2 1-352 0,1 0-64 16,-3 0-16-16,0 2 0 0,-1 2-336 0,-1 4-80 15,0 0-16-15,-1 1 0 0,0-2-208 0,-1 3 0 16,0 2 128-16,2 2-128 0,0 2 0 0,2 2 144 15,3 2-144-15,0 0 128 0,-1 0 48 0,1 2 0 16,-1 2 0-16,2 3 0 0,1 2-176 0,2 3 192 16,-2 0-192-16,1 5 192 0,1 5-192 0,-1 1 128 15,0 1-128-15,0-3 128 0,2-3-128 0,1-3 0 0,3-1 0 16,-1-2 0-16,2-4 0 0,2-1 0 16,0-2 128-16,3-4-128 0,2-2 0 0,1 1 0 15,1-5 0-15,1-1 0 0,2-3 0 0,0-2 128 16,0 1-128-16,1-4 0 0,2-2 192 0,5-1-32 0,-1-3-16 0,2-2 0 15,1-3 96-15,3-3 16 0,1-2 0 0,2-2 0 16,-1 0 0-16,0-3 16 0,1-4 0 0,-3-1 0 16,-2 0-144-16,-2-1-128 0,-2-2 192 0,-2-2-192 15,-2-2 160-15,-2-2-160 0,-3-4 128 0,-2 1-128 16,-3-5 160-16,-1-1-160 0,-4-3 192 0,-1 3-192 16,-2 1 208-16,-1 3-64 0,-4 2-16 0,-1 1 0 15,-1-1 16-15,1 4 0 0,-2 0 0 0,1 2 0 16,-3 1 112-16,0 3 32 0,0-1 0 0,1 3 0 15,-1 2-128-15,1 1-32 0,1 0 0 0,0 3 0 16,1-2-128-16,-2 4-192 0,-1 3 32 0,4-1 16 16,2 2-400-16,-1 0-80 0,-3 0-16 0,2 3 0 15,1 2-1824-15,-1 2-368 0,-4 1-80 0</inkml:trace>
  <inkml:trace contextRef="#ctx0" brushRef="#br0" timeOffset="124537.735">13449 7361 15663 0,'0'0'688'0,"-9"4"144"16,0 3-656-16,9-7-176 0,-8 1 0 0,8-1 0 0,0 0 5008 0,0 0 976 0,0 0 192 0,0 0 32 15,8 9-4816-15,1-1-976 0,1-3-192 0,1 2-32 16,1-1-192-16,1-2 0 0,0 1 0 0,0 3 128 16,0 3-128-16,1-2 0 0,0-1 0 0,-1 1 128 15,-1 0-128-15,0-1 0 0,-2-2 0 0,1 1 0 16,1-1 0-16,-1 1 0 0,1-2 0 0,-2-2 0 15,-10-3 128-15,15-3-128 0,0-1 128 0,0 0-128 0,-1 0 272 16,2 0-16-16,2-6-16 0,0 1 0 0,-2-4-112 16,3 0-128-16,1-2 176 0,-2-2-176 15,-1-1-1664-15,0-1-448 0,-1-2-96 16</inkml:trace>
  <inkml:trace contextRef="#ctx0" brushRef="#br0" timeOffset="125219.959">13894 6282 18431 0,'-12'-8'816'0,"4"5"160"0,-1-2-784 0,0 1-192 15,9 4 0-15,-9-4 0 0,9 4 3088 0,0 0 576 16,-5-6 112-16,5 6 32 0,0 0-2928 0,0 0-592 16,0 0-112-16,7-5-32 0,-7 5 192 0,13 0 48 15,2 1 0-15,-2 2 0 0,-1 1 32 0,1 2 16 16,0 4 0-16,1 4 0 0,2 4 80 0,1 1 0 15,-1 1 16-15,4 1 0 0,2 1 160 0,2 1 16 16,0 3 16-16,4 4 0 0,-1 7-80 0,4 2-32 16,1-1 0-16,-1 4 0 0,-1 1-288 0,1 0-48 15,1 4-16-15,-1 1 0 0,0 3 32 0,-1 1 0 0,-1 1 0 16,-2 1 0-16,1-5-16 0,0-2 0 16,-2 1 0-16,-2 3 0 0,-3-5-32 0,0 1-16 0,-2 0 0 15,-1 0 0-15,-2-2-64 0,-4 1-16 0,-2 1 0 16,-3-3 0-16,-3 1-144 0,-3-1 128 0,-1-1-128 15,0 2 128-15,-3 0-128 0,-3 0 0 0,-3-5 144 16,-2 0-144-16,-2 0 128 0,-2-1-128 0,-6-1 160 0,0 0-160 16,0-1 128-16,-1-3-128 0,-2-7 0 0,0 2 0 15,-2-5 0-15,1-1 0 0,0-3 0 0,0-3 0 32,0-1-1120-32,2-4-224 0,2-6-32 0,-2-1-18224 0</inkml:trace>
  <inkml:trace contextRef="#ctx0" brushRef="#br0" timeOffset="165686.683">12404 7734 16575 0,'0'0'1472'0,"0"0"-1168"0,-8-5-304 0,3-1 0 16,5 6 1792-16,-3-10 288 0,0 0 64 0,3 10 16 31,-2-10-2160-31,-2 2-448 0,-1 0-64 0,1 3-32 0,4 5 544 0,0 0 0 0,-9-6 0 0,2 3 0 16,7 3 208-16,0 0 160 0,0 0 16 0,0 0 16 15,0 0 688-15,0 0 144 0,0 0 32 0,0 0 0 16,0 0 48-16,0 0 16 0,0 0 0 0,0 0 0 16,0 0-272-16,0 0-48 0,7 9-16 0,-7-9 0 0,6 11-416 0,1-3-64 15,0 0-32-15,1 1 0 0,0 3-288 0,-1-2-48 16,-2 3-16-16,1 0 0 0,2-2 0 0,0 2 0 16,0 1 0-16,0 1 0 0,-2 0 64 0,2 3 0 15,0-1 0-15,0 3 0 0,-2-3-48 0,2-1 0 16,2-1 0-16,-2 3 0 0,-1 3-144 0,-1 1 160 15,2 1-160-15,0 0 160 0,-2 1-160 0,0-1 0 16,-1-3 144-16,0-1-144 0,0 2 128 0,-3-1-128 16,-2-5 128-16,-2 1-128 0,1-2 192 0,-3 1-16 15,-3-2-16-15,1 1 0 0,-2-1-288 0,2 0-64 16,-3-1-16-16,-2 2 0 16,-1-1-464-16,-1-2-96 0,-4-1 0 0,0 0-16 15,-1-2-1936-15,1 0-384 0</inkml:trace>
  <inkml:trace contextRef="#ctx0" brushRef="#br0" timeOffset="166922.449">5159 8852 2751 0,'0'0'128'0,"0"0"16"0,0 0-144 0,0 0 0 0,0 0 0 0,0 0 0 16,0 0 6016-16,0 0 1184 0,12-4 224 0,-2-2 64 16,-10 6-5072-16,9-7-1008 0,-1-1-208 0,0-3-48 15,0 2-640-15,-2 0-144 0,2-1-32 0,-3-1 0 0,-1 1-336 16,0-1 128-16,-1 0-128 0,-2 0 0 16,-2 2 0-16,-1 0 0 0,0-1 0 0,-4 2 128 0,6 8 144 0,-5-7 48 15,-3 1 0-15,-1 0 0 0,-1 0 112 0,-2 1 16 16,-1 1 16-16,1 1 0 0,1 3-144 0,-1 0-48 15,0-2 0-15,-1 4 0 0,0-1 128 0,0 2 32 16,0 1 0-16,0 1 0 0,-1 2 240 0,1-1 48 16,1 1 16-16,-3 3 0 0,-3 3-496 0,1 4-112 15,0 4 0-15,-1 3-128 0,-1 0 0 0,0 6 0 16,2 3 0-16,2 5 0 0,-1 7 0 0,0 4 0 16,-1 1 0-16,4 4-144 0,3-5 144 0,0 5-208 15,0 1 80-15,3 3 128 0,1 4-256 0,1-2 64 16,-1-2 0-16,3-2 16 0,2-1 176 0,1-5 0 15,1-5 0-15,3-1 0 0,0-3 0 0,2-5 0 0,4-3 0 16,-1-3 0-16,-2 0 0 0,4-4 0 0,-1-6 0 16,5 0 0-16,3 3-240 0,3-6-112 0,5-10-32 0,0 1 0 31,0-1-896-31,4-7-176 0,4-5-32 0,2-3-16 16,2-4-2272-16,0-1-448 0</inkml:trace>
  <inkml:trace contextRef="#ctx0" brushRef="#br0" timeOffset="167353.343">5799 9357 13823 0,'0'0'1216'0,"0"0"-960"0,0 0-256 0,-7-5 0 0,7 5 5104 0,0 0 976 0,0 0 192 0,-6-6 32 0,6 6-4768 0,-8-6-944 16,2 1-192-16,-2 4-32 0,-1 1-368 0,-2 3 0 15,-2 4 0-15,-1 4 0 0,-4 2-384 0,-1 5 16 16,-2 3 0-16,1 1 0 16,-3 4-144-16,4 2-48 0,-1-2 0 0,5 1 0 0,2 3 560 0,0-3-128 15,-2 3 128-15,4 2 0 0,3-2 0 0,2-3 272 16,3-2-48-16,1-3-16 0,5 0 80 0,2-2 16 16,3-2 0-16,0-1 0 0,0 0-48 0,5-3 0 15,2-2 0-15,5-4 0 0,1-2-112 0,1-3-16 16,4-3-128-16,0-2 192 0,-1 0-192 0,-1-5 0 15,0 0 0-15,-1-5 0 0,0 0 0 0,-3-1 0 16,0 0 0-16,-3-4 0 0,-4 1 0 0,-1 1 0 0,-3-2 144 16,-3 0-144-16,-2-1 512 0,-1-2 0 0,-3-2 16 0,-1 0 0 15,-2-2 160-15,-1 3 16 0,-2 1 16 0,-2-3 0 16,0 1-272-16,-1 4-48 0,0-2-16 0,0 3 0 16,-2 4-224-16,2 2-160 0,0 0 192 0,1 5-192 15,0 1 0-15,2-1-256 0,-1 2 32 0,7 4 0 31,-6-5-2128-31,0 1-416 0,6 4-96 0,0 0-16 0</inkml:trace>
  <inkml:trace contextRef="#ctx0" brushRef="#br0" timeOffset="167824.449">6245 9566 25791 0,'0'0'2304'0,"0"0"-1856"16,-3 10-448-16,3 2 0 0,3-1 2400 0,-1 0 384 16,-2 1 80-16,0 2 16 0,0 2-2272 0,2-2-448 15,-1 2-160-15,-1-3 0 0,-1 1 256 0,-1-1-48 16,2-3-16-16,0-10 0 0,3 9 128 0,-3-9 32 16,0 0 0-16,0 0 0 0,0 0 160 0,0 0 16 15,0 0 16-15,0 0 0 0,0 0 176 0,0 0 48 16,1-11 0-16,1-1 0 0,-1-1 0 0,-1-2 0 15,0-5 0-15,0-1 0 0,0-1-368 0,0 0-64 16,0-1-16-16,0-2 0 0,0-1-320 0,1-2 0 0,2 5 0 16,-1 2 128-16,1 2-128 0,2 3 0 0,0 3 0 15,2 2 128-15,0 1-128 0,-1 3 0 0,2 1 0 16,1 1 0-16,1 1 0 0,-10 4 0 0,13-2 0 0,0 2 0 16,1 0 0-16,-1 4 0 0,-13-4 0 0,14 3 0 15,-1 1 0-15,0 0 144 0,0 2-144 0,-1 2 160 16,1 4 96-16,0-2 32 0,0 2 0 0,-1 2 0 15,-2 6-64-15,0 1-16 0,1 1 0 0,-1 1 0 16,-1 1-208-16,1-3 0 0,-1 1 128 0,0-1-128 16,-1 2 0-16,-1-2 0 0,0-3 0 0,0-1 0 15,-4 2-192-15,1-5 0 0,0-2 16 0,0-1 0 16,0 1-464-16,-1-1-112 16,-5-2-16-16,2-9 0 0,0 0-1152 0,0 0-224 0,0 0-48 15,0 0-16-15,0 0-1664 0,0 0-336 16,0 0-64-16</inkml:trace>
  <inkml:trace contextRef="#ctx0" brushRef="#br0" timeOffset="168352.125">7362 9441 1839 0,'0'0'160'0,"0"0"-160"16,-9 0 0-16,0-3 0 0,-2-2 9024 0,1 1 1760 0,1 3 352 0,-2-2 80 16,1-2-9152-16,0 0-1824 15,0 0-368-15,-1-1-80 0,-5 2 208 0,-2-2-192 0,-2-1 192 0,1 3-192 16,0 2 192-16,0 1-176 0,-3 1 176 0,1 0-160 16,1-2 160-16,2 6-192 0,0 1 192 0,0 4-192 15,-3 3 192-15,1 3 0 0,-1 2-144 0,0 5 144 16,-1 5 0-16,0 3 0 0,3 1 0 15,0 2 0-15,2 0 208 0,3 0-32 0,2 0-16 16,4-2 0-16,6-3 32 0,2-4 16 0,2-1 0 0,5-1 0 16,3-3-80-16,2-3-128 0,-1-3 176 0,2 0-176 15,1-4 0-15,0 0 0 0,1-4 0 0,0-2 0 16,2-4 128-16,1-2-128 0,1-3 0 0,0-3 0 16,0-2 288-16,0-2-48 0,1-3-16 0,-1 1 0 0,-1-3 256 15,2-3 48-15,1-4 16 0,0-2 0 16,-2-3 32-16,1-2 0 0,-1-3 0 0,1-1 0 0,-2-2-96 15,-2 0-16-15,-4-4 0 0,-1-1 0 0,2-2-208 16,-2 0-32-16,-3 1-16 0,-2 2 0 0,-2 3-32 16,0 1-16-16,-1 0 0 0,-5 3 0 0,-2 5 32 0,-1 0 16 15,-1 4 0-15,-4 3 0 0,-1 1-208 0,-2 2 0 16,0 2 0-16,0 5 0 0,1 0-192 0,-1 0 0 16,-4-2 16-16,0 4 0 0,0 0 32 0,1 1 0 15,1-1 0-15,0 1 0 0,2-2-96 0,3 2-16 16,-1-3 0-16,4 5 0 15,0 3-1552-15,7 5-320 0,0 0-64 0,0 0-17232 0</inkml:trace>
  <inkml:trace contextRef="#ctx0" brushRef="#br0" timeOffset="168617.666">7577 9489 37023 0,'0'14'1648'0,"0"-1"336"0,-2 2-1600 0,2 0-384 0,1 2 0 0,2 3 0 16,-2 1 832-16,1-2 96 0,2-3 16 0,0 2 0 15,-2 3-240-15,1-1-32 0,1-5-16 0,2 0 0 16,0-2-400-16,-1 1-64 0,2-4-32 0,-1 2 0 16,1-3-160-16,-3 3-192 0,-2-3 32 0,4 0 16 15,0-4-512 1,-6-5-112-16,0 0 0 0,0 0-16 0,0 0-144 15,0 0-32-15,0 0 0 0,0 0 0 0,0 0-16 0,8-6-16 0,0-3 0 0,-3 1 0 16,-2-5-1568-16,2-1-304 0,3-2-64 0</inkml:trace>
  <inkml:trace contextRef="#ctx0" brushRef="#br0" timeOffset="168760.182">7773 9200 16575 0,'0'0'1472'0,"-5"-7"-1168"15,-1 1-304-15,6 6 0 0,0 0 5360 0,0 0 1008 16,0 0 208-16,0 0 32 0,0 0-4384 0,0 0-880 15,0 0-192-15,0 0-16 0,0 0-688 0,0 0-128 16,0 0-16-16,0 0-16 16,0 0-1296-16,0 0-256 0,9 6-48 0,-9-6-11360 15,10 8-2288-15</inkml:trace>
  <inkml:trace contextRef="#ctx0" brushRef="#br0" timeOffset="170298.425">8223 8897 2751 0,'0'0'128'0,"0"0"16"0,0 0-144 0,-6 9 0 0,6-9 0 0,0 0 0 16,0 0 3840-16,0 0 752 0,2 9 144 0,-2-9 16 16,0 0-2384-16,0 0-464 0,0 0-112 0,10 6 0 15,0-4-64-15,1 1-16 0,-11-3 0 0,10 1 0 16,-10-1-368-16,11-2-80 0,-11 2-16 0,0 0 0 15,9 2-512-15,-9-2-96 0,0 0-32 0,0 0 0 16,4 11-304-16,-4-11-64 0,0 0-16 0,0 11 0 16,0 0-224-16,0-1 176 0,-1 1-176 0,-1-1 160 0,2 2 16 0,3 1 0 15,-1 2 0-15,2 4 0 0,2-1 96 0,-3 3 32 16,1 0 0-16,0 5 0 0,2 2-16 0,-3 2 0 16,0 2 0-16,2 0 0 0,-2 1-112 0,1 1-32 15,0 1 0-15,-2 3 0 0,-2-2-144 0,0 3 160 16,2 2-160-16,-2-2 160 0,-3-8-160 0,0-1 0 15,1-2 0-15,0-1 0 0,1-6 0 0,0-2 0 16,0-3 128-16,-1-4-128 0,1-1 0 0,1-11-192 16,0 0 32-16,0 0 16 15,0 0-1712-15,0 0-352 0,-9-13-64 0,0 0-14752 0</inkml:trace>
  <inkml:trace contextRef="#ctx0" brushRef="#br0" timeOffset="170501.145">7987 9446 32255 0,'0'0'2864'0,"5"-6"-2288"0,-5 6-576 0,9-10 0 15,1-4 3520-15,3 2 608 0,3 1 112 0,2 4 32 16,3 2-3424-16,1 1-672 0,0 1-176 0,3 1 0 16,0 0 0-16,2 0 0 0,2 2 0 0,0 0 0 15,-2 0-464 1,2 2 16-16,-1-2 16 0,0 0 0 0,-2 3-528 0,-1-4-96 0,-3-3-32 15,-3 1 0-15,-3 2-1280 0,-2-2-256 16,-2 1-48-16,-1-2-16 0,-2-1-384 0,-3-2-96 0,-3-2-16 0,1 2-4480 16,-4 7-896-16</inkml:trace>
  <inkml:trace contextRef="#ctx0" brushRef="#br0" timeOffset="170681.998">8632 9252 16527 0,'12'-4'720'0,"-12"4"176"0,0 0-720 0,10 4-176 16,-2 4 0-16,-2 1 0 0,-6-9 2752 0,7 15 528 15,-1 1 112-15,1 2 0 0,1 1-1328 0,-2 1-272 16,0 3-48-16,-1 1-16 0,1 2-528 0,-2 0-112 15,-1 2-32-15,-1-2 0 0,1-1-416 0,-2-3-96 16,-1 0-16-16,2 1 0 0,0-2-272 0,1-1-64 16,-1-3-16-16,1-2 0 0,0-1-176 0,1-4 0 15,-4-10 0-15,0 0 0 16,0 0-720-16,7 6-32 0,-7-6 0 0,0 0 0 16,11 2-1824-16,1-6-368 0,-2-5-80 0,2-2-6560 15,1 0-1296-15</inkml:trace>
  <inkml:trace contextRef="#ctx0" brushRef="#br0" timeOffset="170850.711">8936 8945 46127 0,'0'0'2048'0,"0"0"416"0,0 0-1968 0,0 0-496 0,0 0 0 0,0 0 0 15,0 0 256-15,6 10-32 0,1-3-16 0,-1 4 0 31,1-3-1104-31,-1-1-208 0,-6-7-48 0,9 11-12032 0,2-3-2416 0</inkml:trace>
  <inkml:trace contextRef="#ctx0" brushRef="#br0" timeOffset="171265.211">9379 9313 10127 0,'0'0'896'0,"0"0"-704"15,0 0-192-15,0 0 0 0,0 0 8336 0,0 0 1648 16,-9 1 320-16,9-1 64 0,-11 8-8576 0,1 1-1792 16,-2-1-176-16,0 4-128 0,1 3-80 0,-2 4 0 15,-3 0-16-15,0 7 0 16,-1 6-304-16,1 0-64 0,-1 1-16 0,2-1 0 0,4 1 400 0,0-4 64 16,2-5 32-16,4 1 0 0,1 0 288 0,3-4 128 15,1-4-128-15,0-2 192 0,1-1-32 0,1-5-16 16,-2-9 0-16,7 10 0 0,-1-2 128 0,5-2 32 15,1-3 0-15,1 1 0 0,0-1-16 0,4-6 0 0,4-1 0 0,1-2 0 16,1 0-288-16,3 1 0 0,2-3 0 0,-1-1 0 16,0 0 0-16,-1-4-144 0,-1 0-16 0,-1-1 0 15,-3-2 160-15,-3-1 0 0,-4-3 0 0,-2 1-128 16,-4-1 256-16,-3-3 48 0,-1-3 16 0,-4-2 0 16,-3 0 160-16,-1 0 32 0,-4 4 16 0,-2-1 0 15,-3 1-64-15,-1 1-16 0,-1 3 0 0,0 3 0 16,-4 3-176-16,1 2-144 0,0 4 192 0,0 2-192 15,-1 1 0-15,2 2 0 0,1 1 0 0,0 0 0 16,2 2-1664-16,0 2-320 16,1 0-80-16,3 1-16720 0</inkml:trace>
  <inkml:trace contextRef="#ctx0" brushRef="#br0" timeOffset="171659.877">9717 9464 27647 0,'0'0'1216'0,"7"9"256"0,1 4-1168 0,1-1-304 16,-1 0 0-16,3 2 0 0,-1 2 2384 0,0 1 432 15,0 0 64-15,-3 1 32 0,0-1-2352 0,-1-1-560 16,0-2 0-16,-4-2 0 0,-2 1-192 0,3-2-80 16,-2 0-16-16,-1-11 0 0,0 0 288 0,0 0-128 15,-2 8 128-15,2-8 0 0,0 0 160 0,0 0 144 16,0 0 16-16,0 0 16 0,-7-9 480 0,2-1 80 15,0-1 32-15,2-4 0 0,4-4-32 0,-1-2-16 0,0-5 0 16,3 0 0-16,1 0-304 0,1-7-48 0,0-2-16 16,3 0 0-16,3 0-512 0,3 3 0 0,2 5-192 0,0 3 48 15,0 6-176-15,-2 5-48 0,0 3 0 0,-1 3 0 16,0 3 368-16,0 3 0 0,0 1 0 0,0 4 0 16,-2 1 0-16,1 2 0 0,0-2 192 0,1 3-64 15,0 1 80-15,1 1 16 0,1 2 0 0,-1-2 0 16,-1 0 16-16,0 0 0 0,-1 0 0 0,0 3 0 15,1 4-240-15,0 3 128 0,-2-3-128 0,4 2 0 16,-4-2 0-16,2 6-128 0,-1 1-16 0,1 2 0 16,-1-3-1280-16,0-1-256 15,-1-1-48-15,0-2-16 0,-3-5-1824 0,1-6-352 16,3-3-80-16,-2-1-16 0</inkml:trace>
  <inkml:trace contextRef="#ctx0" brushRef="#br0" timeOffset="172173.793">10938 9421 4607 0,'15'4'192'0,"-5"-4"64"0,0-2-256 0,-10 2 0 15,7-8 0-15,-7 8 0 0,6-8 6480 0,-6 8 1264 16,4-9 240-16,-4 9 48 0,0 0-5664 0,0 0-1152 16,-6-9-208-16,6 9-48 0,-11-3-80 0,-2 3-16 15,-4 1 0-15,0 5 0 0,-1 1-480 0,-3 4-80 16,-1 1-32-16,-1 2 0 0,-1-1-432 0,3 4-96 15,-1 5 0-15,1 2-16 0,1-1 16 0,1-3 16 0,4-1 0 16,0-1 0-16,2-1 240 0,3-2 0 0,2-4 0 16,3 2 0-16,1-1 0 0,3 0 0 0,1-2 128 15,0-10-128-15,3 9 0 0,4 1 0 0,3-3 128 0,3 0-128 16,3-2 0-16,-2-1 0 0,2-7 128 0,2 1-128 16,3-2 0-16,1 0 0 0,1-3 0 0,-1 1 0 15,0-2 0-15,0-1 0 0,1-4 0 0,-2 1-144 16,-5 0 144-16,0-1 0 0,-2-5 160 0,-2 0-160 15,-3-3 288-15,-3 2-32 0,0 0-16 0,-1 0 0 16,1-2 112-16,-3 4 32 0,-4-1 0 0,1 3 0 16,0 5-64-16,0 10 0 0,0 0 0 0,0 0 0 15,0 0 0-15,0 0 0 0,-11 1 0 0,3 6 0 0,2 2 160 16,-1 1 32-16,1 2 0 0,2 1 0 0,3 4-16 16,1 0 0-16,0-4 0 0,2 4 0 0,2 2-192 0,1-4-48 15,1 0 0-15,1-1 0 0,1 2-256 16,3-3 0-16,0-1 128 0,4 0-128 0,2-3 0 0,0-1-304 15,0-2 64-15,1 0 16 16,3-2-624-16,-2-2-128 0,-1-3-32 0,1 0 0 16,-1-1-1456-16,-1-3-288 0,-3-1-64 15,1-1-16-15,-1 0-1072 0,-1 1-224 0,-1-4-32 0</inkml:trace>
  <inkml:trace contextRef="#ctx0" brushRef="#br0" timeOffset="172463.873">11484 8545 24879 0,'0'0'2208'0,"0"0"-1760"0,0 0-448 0,0 0 0 15,0 0 5104-15,0 0 928 0,-5 16 192 0,5 5 48 16,4 1-4992-16,0 9-1008 0,-1 3-272 0,2 3 0 15,3 0 0-15,1 5-352 0,0 4 48 0,-3 1 16 16,0 1 288-16,3 1 0 0,1 4 0 0,1-1 0 16,-2 0 0-16,1-5 224 0,-1-2-64 0,0 2-16 15,1-1 112-15,-4-2 0 0,-2 2 16 0,0-7 0 16,0 1-128-16,0-3-16 0,-2-6-128 0,1-1 192 16,0 0-192-16,-2-5-256 0,-1-7 48 0,3-2 16 15,0 0-1216-15,3-7-224 16,-6-9-48-16,7 5-11472 0,-7-5-2288 0</inkml:trace>
  <inkml:trace contextRef="#ctx0" brushRef="#br0" timeOffset="173526.479">12929 8677 4607 0,'0'0'400'0,"0"0"-400"16,-10 5 0-16,0-1 0 0,1-4 3632 0,9 0 640 16,-10 0 128-16,10 0 16 0,0 0-2112 0,0 0-448 15,0 0-64-15,0 0-32 0,0 0 224 0,0 0 64 16,0 0 0-16,6-9 0 0,0 1-352 0,-6 8-64 15,9-5-16-15,-9 5 0 0,0 0-480 0,0 0-112 16,10 4 0-16,-2 2-16 0,-2 7-624 0,-2 4-112 0,0 1-16 16,-2 7-16-16,-5 7-240 0,0 5 176 15,1 5-176-15,-2 4 160 0,-1 1 32 0,-1 1 0 0,0 0 0 0,1 0 0 16,-1-5 144-16,1 0 48 0,1-1 0 16,2 1 0-16,0 0 0 0,2 1 0 0,2 1 0 15,-1-2 0-15,0-3-176 0,2-1-16 0,1-2-16 16,0-2 0-16,-2 2-176 0,2-4 0 0,-1-1 0 0,0-4 0 15,-2-2 0-15,1 1-272 0,1-7 64 0,0 0 16 32,-2-3-448-32,3-3-96 0,1 1-16 0,-1-5 0 15,-4-10-2304-15,0 0-464 0,0 0-80 0</inkml:trace>
  <inkml:trace contextRef="#ctx0" brushRef="#br0" timeOffset="173779.254">13321 9377 24879 0,'0'0'1088'0,"0"9"256"0,0 3-1088 0,0 1-256 15,0 2 0-15,4 2 0 0,3 0 4960 0,1 3 928 16,2-1 192-16,0 5 48 0,0-2-5040 0,0 0-1088 16,0-1 0-16,1 3-160 0,-3 3 160 0,-2-5 0 15,1-1 0-15,-2-1-128 0,-2-2 128 0,-1-1 0 16,0-2 0-16,-1 2 0 0,-2 2 0 0,1-2-160 15,-2-6 160-15,1 1-160 0,1-12-160 0,0 0-48 16,0 0 0-16,-4 9 0 16,1-1-400-16,3-8-96 0,0 0-16 0,0 0 0 15,-6-8-1744-15,1-1-368 0,1-4-64 0,1-4-7376 16,-1-4-1488-16</inkml:trace>
  <inkml:trace contextRef="#ctx0" brushRef="#br0" timeOffset="173954.219">13411 8975 38527 0,'0'0'1712'0,"0"0"336"0,0 0-1632 0,0 0-416 0,0 0 0 0,0 0 0 16,0 0 1296-16,0 0 176 0,-5 8 48 0,5-8 0 15,0 0-1136-15,3 11-240 0,1-1-144 0,-4-10 192 16,0 0-432-16,10 5-80 0,-10-5 0 0,13 4-16 16,-1 0-2144-1,-2 3-416-15,-1 0-96 0,1-1-7984 0,-10-6-1600 0</inkml:trace>
  <inkml:trace contextRef="#ctx0" brushRef="#br0" timeOffset="174268.957">13626 8662 22111 0,'0'0'976'0,"0"0"208"0,0 0-944 0,0 0-240 16,0 0 0-16,0 0 0 0,0 0 4400 0,0 0 832 15,12 11 160-15,-3 2 48 0,-2 3-4352 0,1 2-848 16,-1 3-240-16,3 2 0 0,-1 1 256 0,1 2 0 16,2 4-16-16,-2 2 0 0,-1 5 80 0,1 1 0 0,-1 1 16 0,0 4 0 15,-1 1 80-15,-3 2 16 0,-4-1 0 16,2 0 0-16,-3-1-48 0,-2 2-16 0,-3 2 0 16,3 1 0-16,2 1-112 0,-2-1 0 0,-2 1-16 15,2 0 0-15,1-6-240 0,-3-4 144 0,-2-1-144 16,4-2 128-16,4-4-128 0,1-2-176 0,-2-5 48 0,3-3 0 31,3-4-1104-31,2-5-224 0,-1-2-32 0,-2-5-16 16,1 0-672-16,1-3-128 0,-8-4-16 0,13-7-13984 0</inkml:trace>
  <inkml:trace contextRef="#ctx0" brushRef="#br0" timeOffset="174715.761">14380 9157 37023 0,'0'0'1648'0,"0"0"336"0,0 0-1600 0,0 0-384 15,-5 11 0-15,0-4 0 0,5-7 1216 0,-8 12 176 16,-1 2 16-16,-1 4 16 0,1-1-1184 0,-2 3-240 16,-4 2 0-16,-2-3 0 0,-1 1-432 0,-1-2 32 15,-2-1 0-15,0 1 0 0,-1 3 112 0,1-1 32 16,0-2 0-16,0-1 0 0,0-3 256 0,0 3 128 15,-1 3-128-15,0-1 192 0,0-3 256 0,2-2 64 16,2 2 0-16,4-4 0 0,1-6 112 0,0 1 16 16,2 2 16-16,3-3 0 0,8-6-224 0,0 0-48 15,-1 11-16-15,1-11 0 0,0 0-240 0,5 10-128 16,3-1 160-16,1-2-160 0,0-1 0 0,2-2 0 0,1 0 0 16,-1 2 0-16,1-3 0 0,0 1 0 0,-2-1-128 0,-10-3 128 15,12 8 0-15,0 0 0 0,-2-1 0 16,-1 1 0-16,-2 0 160 0,1 0 96 0,-1 1 0 0,1 0 16 15,-3 0 160-15,-1 0 16 0,0 1 16 0,0 1 0 16,-1 1-16-16,1 1 0 0,-2-4 0 0,3 0 0 16,2 0-160-16,2 1-32 0,3-7-16 0,0 3 0 15,-2-2-240-15,3-1 0 0,1 0 0 0,2 0 0 16,0-5-192-16,1 0-96 0,0-2-16 0,0 0 0 16,-1 0-1104-1,3-2-208-15,-2-1-48 0,-4-1-16 16,-4 3-1488-16,-9 5-288 0,8-7-64 0</inkml:trace>
  <inkml:trace contextRef="#ctx0" brushRef="#br0" timeOffset="175155.659">14475 9694 17503 0,'0'0'768'0,"0"0"176"0,0 0-752 0,0 0-192 16,0 0 0-16,0 0 0 0,0 0 4096 0,3-9 768 15,2 1 176-15,-5 8 16 0,10-5-3536 0,1 2-720 16,2-5-144-16,-1 3-16 0,-1-3 48 0,2 2 16 16,3-2 0-16,0 1 0 0,-2-1-192 0,3 1-16 15,3-3-16-15,-1 1 0 0,-1 3-96 0,1-3-32 0,-2-3 0 0,1 2 0 16,-3 0 0-16,-2 1 0 16,-3 1 0-16,-3-5 0 0,1-1 48 0,0 0 16 0,-1-3 0 0,-1 0 0 15,-1 0-160-15,-1-1-16 16,-1-1-16-16,-1 0 0 0,1 2-224 0,-3-1 0 0,-4 2 0 15,2 3 0-15,-1 1-256 0,-2 4 16 0,-4 2 0 0,-4 3 0 16,-4 3 96-16,1 4 16 0,0 3 0 0,-1 4 0 16,-3 4 128-16,0 2 0 0,0 0 0 0,1 2 0 15,-2 5 208-15,1 4-16 0,2 8-16 0,4-3 0 16,-1 0 80-16,4-3 0 0,2 4 16 0,2-3 0 16,3-2 0-16,2-2 0 0,-2-3 0 0,4-1 0 15,4 2-272-15,-2-5 0 0,1-2 128 0,2 0-128 16,2-1 0-16,0-1 0 0,4-2-208 0,-1-1 80 15,1-4-208-15,2-1-48 0,4-3 0 0,0 2 0 16,-2 1-320-16,5-5-64 16,2 0 0-16,1-3-16 0,2-3-1264 0,3 2-240 0,3-1-48 15,0-4-16-15,0 2-1360 0,-3-1-256 0,7-7-64 0,-4 2-16 16</inkml:trace>
  <inkml:trace contextRef="#ctx0" brushRef="#br0" timeOffset="175545.249">15260 8575 26719 0,'0'0'2368'0,"0"0"-1888"0,0 0-480 0,-8 7 0 16,3 3 3056-16,0 4 512 0,-2 6 96 0,1 1 32 16,1 1-2800-16,1 4-576 0,-2 4-96 0,2 4-32 15,1 2 352-15,0 5 64 0,0 5 16 0,2 2 0 16,-2-4 32-16,2 6 16 0,1 0 0 0,0 1 0 16,1-1-240-16,2-3-48 0,0 1-16 0,-2-2 0 15,-1-1-112-15,1 1-32 0,2-2 0 0,-1 1 0 16,1-4-16-16,-2 0 0 15,-1-3 0-15,0-2 0 0,2 1-16 0,-2-8 0 0,1-1 0 0,0-2 0 16,2 0-192-16,0-5 0 0,-1 1 0 0,1-4 0 16,1-3-192-16,3-4-144 0,4 0-32 0,-1-3 0 15,-2-2-2640-15,3-5-544 0,2-8-96 0</inkml:trace>
  <inkml:trace contextRef="#ctx0" brushRef="#br0" timeOffset="175783.407">15621 9415 48431 0,'-8'17'2144'0,"3"-4"448"0,-1 2-2080 0,2 9-512 16,2 5 0-16,5-2 0 0,1-1 0 0,1 0 0 0,0 1 0 0,2 1 0 15,2-3-128-15,0 1-48 0,-2-2 0 0,-1 2 0 16,1-5 176-16,0 2 0 15,4-7 0-15,-3 4 0 0,-2-4-144 0,1-1 0 0,-2 1 0 0,-1-3 0 16,-2-1-80-16,-2-12-16 0,0 0 0 0,0 0 0 31,0 0-176-31,0 0-32 0,0 0-16 0,0 0 0 16,0 0-2288-16,-3-13-464 0,0 0-96 0,2-4-13200 0</inkml:trace>
  <inkml:trace contextRef="#ctx0" brushRef="#br0" timeOffset="175982.29">15789 8822 17503 0,'-2'-8'1552'0,"-1"-4"-1232"16,-1 0-320-16,2 1 0 0,0 0 5280 0,2 11 992 15,-5-9 208-15,5 9 48 0,0 0-4848 0,0 0-960 16,0 0-192-16,0 0-32 0,0-9-496 0,0 9-208 16,0 0 16-16,0 0 0 15,0 0-1472-15,0 0-272 0,0 0-64 0,0 0-9248 16,0 0-1840-16</inkml:trace>
  <inkml:trace contextRef="#ctx0" brushRef="#br0" timeOffset="176534.319">16062 8412 43823 0,'0'0'1936'0,"0"0"416"0,-2 11-1888 0,1-2-464 0,2 1 0 0,2 2 0 15,2 1 736-15,2 3 48 0,1 1 16 0,1 5 0 16,-1 4-800-16,-1 4-256 0,1 1 0 0,-1 4 0 16,-3 6 256-16,-2 2 0 0,0 4 0 0,-2 7 0 15,-3 8 0-15,-1 0 0 0,-2-2 0 0,-2-1 160 16,0 1-32-16,-1-4 0 0,0 0 0 0,1-1 0 15,0 1 48-15,1-1 0 0,0-3 0 0,1-1 0 16,4-7 160-16,1-2 48 0,-1-5 0 0,2-1 0 0,2-4 0 16,0-3 0-16,1-4 0 0,1-2 0 15,-2-3-240-15,2-3-144 0,1 0 192 0,-1-7-192 0,-1-1 128 16,-3-9-128-16,0 0 0 0,0 0 0 0,0 0 0 0,0 0 0 16,9-12 0-16,-1-2 0 0,0-4 0 0,1-3 0 15,0-5 176-15,1-4-48 0,2-5-128 0,1-3 144 16,-1-8-144-16,4-1 160 0,0 0-160 0,3 7 0 15,-2 1 0-15,0 8 0 0,-3 6 0 0,2 5-176 16,-1 5 176-16,0 4-192 0,-2 6 192 0,2 5 0 16,2 3-144-16,0 3 144 0,-2 4 0 0,1 2 0 15,3 0 0-15,-1 1 0 0,0 1 0 0,-1 1 0 16,0 0 0-16,1 2 0 0,1 3 0 0,-4 2 0 16,-2-1 0-16,0 4 0 0,-1 2 0 0,-2-1 128 15,-2 0-128-15,-1 1 0 0,-1-3 0 0,-2-2 0 16,-2 0 0-16,1 0 0 0,-1-1-192 0,-1-2-128 15,0-2-32-15,1-4 0 16,0 1-1072-16,1-5-224 0,-3-9-32 0,0 0-16 16,0 0-448-16,10 3-96 0,-10-3 0 0,15-6-16 15,-1-3-1392-15,0-2-256 0,6-8-64 0,-2-4-16 0</inkml:trace>
  <inkml:trace contextRef="#ctx0" brushRef="#br0" timeOffset="176932.784">16999 9403 23039 0,'0'0'2048'0,"0"0"-1648"0,-10 4-400 0,1-3 0 16,-1 1 5040-16,0-2 912 0,0-2 192 0,-1 1 48 0,2 1-4800 15,-1 1-960-15,-2 2-192 0,1 2-48 0,2 3-192 0,-1 5 0 16,-2 0 0-16,2 4 0 0,-1 5 0 0,2 5 0 16,0 2 0-16,1 0 0 0,-1-1 0 0,3-4-208 15,0-1 32-15,2 0 16 0,1-3-48 0,1 0-16 16,4-7 0-16,1 0 0 0,4 0 32 0,2-2 16 15,3-4 0-15,1 0 0 0,1-3 336 0,4-2 64 16,3-2 16-16,5-1 0 0,1-3 16 0,1 0 0 16,1 0 0-16,-2-1 0 0,1-4-64 0,-2-1 0 15,-2-2 0-15,-1 0 0 0,-4-1 0 0,-1-4 0 16,-1-2 0-16,-2-4 0 0,-4 0 224 0,0-4 32 16,-3-6 16-16,-2 0 0 0,-2-2-144 0,-1 4-16 15,-3 1-16-15,-3 3 0 0,-2 0-96 0,-3 5 0 16,-1 7-16-16,-1 3 0 0,-3-1 0 0,-1 4 0 15,0 2 0-15,0 3 0 0,-3 2 64 0,0 0 16 16,-3 2 0-16,3 2 0 0,0-1-80 0,-1 0-16 0,-3 2 0 0,3 1 0 16,5-2-160-16,0 1-272 0,0 1 64 0,3 0 16 31,10-4-1088-31,0 0-224 0,0 0-32 0,0 0-16 16,-10 0-1024-16,10 0-208 0,0 0-32 0,0 0-14976 0</inkml:trace>
  <inkml:trace contextRef="#ctx0" brushRef="#br0" timeOffset="177382.14">17505 9364 19343 0,'0'0'1728'16,"0"0"-1392"-16,0 0-336 0,0 0 0 0,10-5 5776 0,-10 5 1088 16,0 0 224-16,10-4 32 0,-10 4-5520 0,7-4-1120 15,-7 4-224-15,0 0-32 0,0 0-224 0,0 0 0 16,-10-1 0-16,-2 2-160 0,-1 3 32 0,-6 2 0 15,-7 3 0-15,-2 3 0 0,1 1 128 0,1 0 0 16,0-2 0-16,1 4-128 0,0 5 384 0,3-1 64 16,2 1 32-16,5-2 0 0,2 3-32 0,2-3 0 15,5 1 0-15,-1 0 0 0,2 2-320 0,2 0 144 16,5 0-144-16,3 0 0 0,1 1 0 0,5-1-304 16,2-2 48-16,4-2 0 0,1-3-48 0,3 1 0 15,2-2 0-15,5-1 0 0,3-2 48 0,2-2 0 16,1-3 0-16,0-1 0 0,1 0 256 0,-1-2 0 15,-2 1 0-15,-1-3 144 0,-3-4 208 0,-3-1 32 0,-5-4 16 16,0 0 0-16,-2 0 64 0,-2-2 16 0,-3-3 0 16,-1-2 0-16,-2 0-96 0,-1-6 0 0,-2-4-16 0,-1-5 0 15,1-2-128-15,-3-1-32 0,-3-2 0 0,-1 2 0 16,-3-1-208-16,0 4 0 0,-3 2 128 0,-2 2-128 16,-3 0 128-16,-2 8-128 0,-2 1 176 0,0 3-176 15,-2 0 176-15,-1 3-176 0,-2 3 160 0,2 2-160 16,1 1 0-16,0 2 0 0,-1 1 0 0,1 1 0 15,2-2-256 1,1-2-128-16,0 4-48 0,2 2 0 16,3 1-2160-16,9-1-432 0,0 0-96 0,0 0-15648 0</inkml:trace>
  <inkml:trace contextRef="#ctx0" brushRef="#br0" timeOffset="177924.566">18290 9382 37263 0,'0'0'1648'0,"0"0"336"0,0 0-1584 0,0 0-400 15,0-9 0-15,0 9 0 0,0 0 624 0,0 0 32 16,-4-9 16-16,-3 0 0 0,0 2-672 0,-4 3 0 16,-3 3-208-16,-3 1 48 0,-1 1 160 0,-2 2 0 15,-1 1-144-15,-5 2 144 0,-4 1 0 0,-1 3 0 16,0 2 0-16,-2 0 0 0,-1 0 400 0,1 1 48 15,2 1 16-15,1 4 0 0,0 2 112 0,4 3 32 16,1 3 0-16,2 0 0 0,2 0-64 0,3 0-16 0,2 1 0 16,4-3 0-16,3 0-224 0,3-2-48 0,1-3-16 0,3 1 0 15,2-2-240-15,4-2 0 0,4-2 0 0,2-1 0 16,3-1-240-16,4-2 64 0,3 0 16 0,2-4 0 16,4 1 160-16,5-3 0 0,5-4 0 0,0-2 128 15,1-2 16-15,2 0 16 0,0 1 0 0,0-4 0 16,-1-2 96-16,-3-2 0 0,-2 1 16 0,-2-4 0 15,-1-2 96-15,-1-1 16 0,-2-1 0 0,-1-3 0 16,-2-6 16-16,-1-3 16 0,-1-3 0 0,-1-2 0 16,-1-2-16-16,-2-2 0 0,-4-3 0 0,2 1 0 15,-1-1-208-15,-2 0-32 0,-1 1-16 0,-4 3 0 16,-4 3-144-16,-3-2 192 0,-1-3-192 0,-1 3 192 0,-2 3 64 16,1 0 0-16,-2 3 16 0,-1-1 0 0,-5-4-64 15,1 4-16-15,2 2 0 0,-1 2 0 0,0 2 48 0,0 0 0 16,2 0 0-16,-1 1 0 0,1 3-32 15,0-4 0-15,2 4 0 0,0 4 0 0,2-2-208 16,-2 6 0-16,-1 2 0 0,1 2 0 0,1-2 0 16,2 3-240-16,0 1 32 0,1 8 0 15,0 0-720-15,0 0-144 0,0-7-16 0,0 7-16 16,0 0-768-16,0 0-160 0,0 0-16 0,10 0-11680 16,0 2-2336-16</inkml:trace>
  <inkml:trace contextRef="#ctx0" brushRef="#br0" timeOffset="179099.756">4328 10638 44351 0,'0'0'1968'0,"0"0"400"16,0 0-1904-16,0 0-464 0,0 0 0 0,0 0 0 0,24 6 400 0,1 3-16 15,-1-2 0-15,5 2 0 0,6 0-384 16,4 3 0-16,3 1 0 0,4-4-176 0,3 1 176 0,3 1 176 16,2-1-48-16,3-2 0 0,4-1-128 0,9-1 0 15,8 1 0-15,3-1 0 0,-2 1 0 0,3-3 0 16,4-2 0-16,8 2 128 0,9-1 144 0,1-1 32 16,-1-2 0-16,6 2 0 0,5-1 0 0,4 0 0 15,3-1 0-15,4 0 0 0,4-1 32 0,3 1 16 16,2 0 0-16,3 1 0 0,3 2-64 0,0-2-16 15,2 0 0-15,3-1 0 0,3 2-80 0,-1 0 0 16,-2 0-16-16,6 0 0 0,7 1-176 0,-3-2 192 16,-1-1-192-16,2 0 192 0,2 0-192 0,1 0 0 0,1 0 0 15,-1-1 0-15,-4 1 128 0,4-3-128 0,6 2 0 16,-4 1 128-16,-3 0 0 0,2 1-128 0,3-2 192 0,2 1-64 16,-1 4 160-16,-1-3 32 0,-3 4 0 15,4-1 0-15,6 1-64 0,-4 2 0 0,-5 1 0 16,1-2 0-16,-2 2-256 0,-3 0 128 0,-3 0-128 0,-2-2 0 15,1-2 128-15,0 0-128 0,3 1 0 0,-8-3 0 16,-6-1 0-16,6-1 128 0,4 0-128 0,-3-1 0 16,-8-1 128-16,2-2-128 0,3 2 0 0,-5-1 0 15,-6 1 144-15,4 0-144 0,1 0 0 0,-3 2 144 16,-5 2-16-16,0-2 0 0,2 0 0 0,-4 0 0 16,-5 3-128-16,3 1 192 0,1-2-192 0,-4 4 192 0,-2-4-192 15,-2 1 0-15,-1-2 0 0,-1 0 0 16,-4 1 0-16,-2 0 128 0,-5 0-128 0,2-1 0 0,0-1 160 15,-5 0-160-15,-5-1 192 0,-1 1-192 0,-2 2 192 16,-1-2-64-16,-1 0 0 0,-3 0-128 0,-6 2 192 0,-2-1-192 16,2 0 192-16,2-1-192 0,2-1 192 0,-2 1-192 15,-3 0 192-15,0 0-192 0,-2 0 128 0,1 0-128 16,-3 0 0-16,-4 0 0 0,-4 0 0 0,-4 1 0 16,-4-2 0-16,-3 1 0 0,1 0-256 0,-7-1 32 15,-5-1 16-15,-5 1 0 16,-5-2-800-16,-6 1-144 0,-3-5-48 0,-6 3-14784 15,-8-2-2960-15</inkml:trace>
  <inkml:trace contextRef="#ctx0" brushRef="#br0" timeOffset="188913.798">7726 2583 1839 0,'-15'-4'0'0,"6"0"160"0,-2-2-160 0,-1-1 0 16,1 1 0-16,2 1 0 0,2-2 4960 0,7 7 960 15,0 0 192-15,-6-8 32 0,0 2-3936 0,6 6-800 16,-3-9-144-16,3 9-48 0,0 0-336 0,0 0-80 16,0 0-16-16,0 0 0 0,0 0-448 0,0 0-80 15,12-2-32-15,0 4 0 0,-1-2-224 0,4 1 176 16,3 0-176-16,2 1 160 0,-1-1-160 0,6-1 0 0,4-1 0 15,4-2 128-15,5-1 0 0,5-1 0 0,5 0 0 16,6-1 0-16,6 1 128 0,8 0 0 0,5 0 16 0,6 1 0 16,3 1 0-16,4 1 0 0,3 0 0 0,8 2 0 15,7 0-272-15,1 2 0 0,1-1 128 0,4 3-128 16,2 2 0-16,5 0 0 0,7-1 0 0,4-3 0 16,2 4 0-16,4-1 0 0,4-4 0 0,5 0 0 15,0 1 0-15,4-2 0 0,2-2 192 0,3 1-192 16,4 0 512-16,-3 1-16 0,-3 0 0 0,2 0 0 15,0 0 48-15,-5 1 16 0,-6 2 0 0,-3 1 0 16,-3 2-304-16,-10 1-48 0,-9 2-16 0,0-1 0 16,3 2-192-16,-10 2 0 0,-10 1-144 0,-6-3 144 15,-6 1-1600-15,-6-2-208 0,-5 0-48 16,-7 1-8704-16,-5 1-1728 0</inkml:trace>
  <inkml:trace contextRef="#ctx0" brushRef="#br0" timeOffset="192148.069">14319 1900 16575 0,'-13'-1'1472'0,"0"1"-1168"0,-4 4-304 0,-2-2 0 0,0 2 1984 0,1 0 320 16,3-4 80-16,1 3 16 0,-2 1-1792 0,2-4-352 15,1 0-80-15,3-3-16 0,0 0 128 0,3 2 32 16,-1-5 0-16,1-1 0 0,1-1 688 0,-1 2 144 16,-1 1 16-16,2 1 16 0,6 4-352 0,-9-4-80 15,-2 4-16-15,2 0 0 0,-1 1-240 0,-2 3-48 16,-2 2-16-16,-2 5 0 0,-1 1-432 0,-1 1 0 15,0 1 0-15,1 2 0 0,0-3 192 0,1 0-64 16,0-2 0-16,3 1 0 0,3 0 112 0,1 0 16 16,1-3 0-16,3 3 0 0,1-1-112 0,1 0-16 15,3-11 0-15,0 10 0 0,0-10-128 0,0 0 192 0,4 12-192 16,-4-12 192-16,8 8-192 0,-8-8 0 16,0 0 0-16,12 5 0 0,-2-3 0 0,-10-2 0 0,11-1 0 0,-1-1 0 15,-1-1 128-15,-9 3-128 0,8-7 128 16,-2 0-128-16,1 0 128 0,-1 1-128 0,0-2 0 15,-1 0 128-15,0-1 128 0,2-3 32 0,-2-2 0 0,1 1 0 16,1-3 96-16,-1 0 0 0,1-1 16 0,2-1 0 16,1-1 128-16,2-4 32 0,0 3 0 0,1-5 0 15,0 0-64-15,1 2-16 0,1-1 0 0,-1 1 0 16,0-1-96-16,1 3 0 0,-1 3-16 0,-1 1 0 16,0 2-144-16,-2 1-32 0,-2 4 0 0,1 1 0 15,2 1-192-15,0-2 0 0,-3-3 128 0,0 4-128 16,0 3 0-16,4-2 0 0,3-2 0 0,-1 1 0 15,-2 6 0-15,0-2 0 0,0-5 0 0,-1 1 0 16,-1 2 0-16,-4 1 0 0,-7 6 0 0,0 0 0 0,8-7 0 16,-8 7 0-16,0 0 0 0,0 0 0 0,0 0 0 0,-9 7 0 15,-5 3-208-15,-4 0 64 0,-5 1-32 0,0 2 0 16,-2 1 0-16,0 1 0 0,-1 0 176 0,3-1 0 16,1-2-144-16,3 0 144 0,4 0 0 0,3-4 0 15,12-8 0-15,0 0 0 0,-4 10 288 0,4-10 32 16,0 0 0-16,16 9 0 0,5 2-64 0,6-1 0 15,6 2 0-15,8 1 0 0,9 2-256 0,7 1 0 16,6 1 0-16,14 0-14016 16,14 1-2816-16</inkml:trace>
  <inkml:trace contextRef="#ctx0" brushRef="#br0" timeOffset="202997.438">3894 13076 18431 0,'0'0'1632'0,"0"0"-1312"0,5-13-320 0,-1-1 0 16,-1-1 3392-16,2 2 624 0,3 1 112 0,-3 0 32 15,-4-1-3424-15,6 0-736 0,3 0 0 0,-4 1 0 16,-10 1 0-16,1 0 0 0,3 1 0 0,0-1 0 16,-2 1 256-16,0-2 0 0,0 1 16 0,0-1 0 15,1 3 272-15,-3-2 48 0,-4-2 16 0,4 0 0 16,4-2-96-16,-5 0-32 0,-7 1 0 0,2-2 0 0,3 2-128 0,0-2-32 15,-2 3 0-15,-2-1 0 0,1-3 64 0,1 1 0 16,1 2 0-16,-1 1 0 0,-2 1 64 16,3 4 32-16,8 8 0 0,-6-6 0 0,-2 2-336 0,8 4-144 15,0 0 128-15,-7 6-128 0,-2 7 0 0,2 6 128 16,-3 3-128-16,3 5 0 0,-1 5 0 0,-1-2 0 16,-3 1 0-16,3 3 0 0,1 1-128 0,-1 1 128 15,-3-2 0-15,2 2 0 0,1 0 0 0,-1 2 0 16,0-2 0-16,0 3 0 0,0-1 0 0,4 0 0 15,-1 2 192-15,0 4-64 0,-1 1 0 0,0-1-128 16,1-1 192-16,0 3-64 0,-3 0 192 0,1 3 48 16,0 3 0-16,-1 3 0 0,-3 0-16 0,0 0 0 15,1-4 0-15,0-2 0 0,-1-2-112 0,0-1-32 0,-2-6 0 16,3-2 0-16,4-4-208 0,0-2 0 0,-1-3 128 16,2-3-128-16,4 0 0 0,-1-6 0 0,-3-7 0 0,2 0 0 15,2 0-288-15,3-13 0 0,0 0 0 0,0 0 0 31,0 0-448-31,0 0-96 0,-5-13 0 0,1 0-16 16,-4-2-2144-16,3 1-416 0,3 2-96 0</inkml:trace>
  <inkml:trace contextRef="#ctx0" brushRef="#br0" timeOffset="203405.734">3115 13593 22111 0,'0'0'976'0,"0"0"208"0,0 0-944 0,0 0-240 15,0 0 0-15,0 0 0 0,0 0 3200 0,0 0 608 16,6-6 112-16,-6 6 32 0,0 0-2832 0,11-4-560 15,-11 4-112-15,10-3-32 0,0 2 288 0,-10 1 48 16,11 0 16-16,2 1 0 0,3 0 16 0,0 1 16 16,1-1 0-16,3-1 0 0,3 0-48 0,2 0-16 15,0-1 0-15,2-2 0 0,3-1-96 0,3 0 0 16,1 2-16-16,0-2 0 0,0-3-176 0,0 1-48 0,-1-2 0 0,0 1 0 16,-2 1-256-16,1 1-144 0,-1 1 160 15,-1 1-160-15,0-2 0 0,-1 1 0 0,-3 0 0 0,0 1-160 16,0 1-144-16,-3 1-16 0,-2-2-16 0,0 2 0 31,-2-1-240-31,1 1-32 0,0 0-16 0,-3 1 0 16,-2 1 0-16,0-1 0 0,-2-1 0 0,0-1 0 15,-2 1-1440-15,-11 1-304 0,0 0-48 0,11 3-14752 0</inkml:trace>
  <inkml:trace contextRef="#ctx0" brushRef="#br0" timeOffset="204063.075">4936 12594 13823 0,'0'0'1216'0,"2"-9"-960"0,4-2-256 0,-2 0 0 16,-4 1 4416-16,1 2 848 0,3 1 176 0,-4 7 16 16,4-7-3984-16,-4 7-816 0,0 0-144 0,0 0-48 15,5-8-80-15,-5 8 0 0,0 0-16 0,0 0 0 16,8-5-96-16,-8 5-16 0,0 0 0 0,0 0 0 16,0 0 176-16,0 0 16 0,0 0 16 0,0 0 0 15,0 0 0-15,0 0 0 0,0 0 0 0,-11 7 0 16,-2 4 144-16,2-2 32 0,-1 3 0 0,-1 3 0 15,-3 1-64-15,1 5-16 0,-1 0 0 0,-1 5 0 16,-3 4-160-16,2 1-16 0,-1 2-16 0,-1 3 0 16,-1 3-224-16,-1 0-144 0,0 0 192 0,-2 3-192 0,1 5 144 15,-2 0-144-15,-1-3 0 0,4 2 144 0,2-3-144 0,3 3 0 16,2 1 0-16,-1-2 0 0,0 0 0 0,6-5 0 16,3-1 144-16,1 0-144 0,-3 2 128 0,4-4-128 15,6 5 128-15,0-4-128 0,1 1 128 0,1 0-128 16,4 0 128-16,1 2-128 0,0-3 0 0,3-1 0 15,4-1 0-15,0-3 0 0,2-1-256 0,0 0 48 16,0-2 0-16,4-2 0 16,3-2-416-16,-1 2-80 0,-1 2 0 15,3-2-16-15,-2-2-1392 0,1 0-256 0,-3 0-64 0,1-1-9152 16,1-7-1840-16</inkml:trace>
  <inkml:trace contextRef="#ctx0" brushRef="#br0" timeOffset="207358.777">6697 12609 2751 0,'0'0'256'0,"0"0"-256"15,0 0 0-15,0 0 0 0,0 0 3600 0,-5-5 688 16,5 5 128-16,-7-6 16 0,7 6-2176 0,-5-6-432 16,5 6-96-16,0 0 0 0,0 0 256 0,0 0 64 15,0 0 16-15,0 0 0 0,0 0-512 0,0 0-96 16,0 0-32-16,0 0 0 0,0 0-224 0,0 0-48 15,0 0-16-15,0 0 0 0,0 0-288 0,0 0-48 16,-6 8-16-16,6-8 0 0,-4 11-80 0,1 0 0 16,2-1-16-16,0 2 0 0,-1 2-176 0,1-1-48 0,-2 0 0 15,1 4 0-15,0 0-176 0,2 6-32 0,2 1-16 16,-1 5 0-16,-1 2-48 0,1 4 0 0,2 3 0 16,-3 5 0-16,-3 3-16 0,3 6-16 0,4 4 0 15,-1 4 0-15,-4 0-32 0,-1 0 0 0,1 0 0 0,0-4 0 16,-2-4 32-16,3-2 0 0,1-2 0 0,-1 0 0 15,-1-1 0-15,1-4 0 0,3-6 0 0,-1 1 0 16,2-2-160-16,-2-1 192 0,-4-5-192 0,2-1 192 16,0-2-192-16,-1-3 0 0,-2 2 144 0,3-5-144 15,0 0 0-15,0-2 0 0,-1 1 0 0,0-1 0 16,-2 1 0-16,3-1 0 0,0-3-160 0,0-2 160 16,-3 1-288-16,3-2 48 0,3 0 16 0,-2 0 0 15,-1-13-224-15,2 10-64 0,-2-10 0 0,5 8 0 16,-5-8-1024-16,0 0-192 0,0 0-64 15,0 0 0-15,10-4-848 0,-10 4-176 0,8-9-48 16</inkml:trace>
  <inkml:trace contextRef="#ctx0" brushRef="#br0" timeOffset="212515.698">8505 13885 911 0,'0'0'0'0,"0"0"0"0,0 0 0 0,0 0 0 16,0 0 3408-16,0 0 608 0,0 0 112 0,0 0 32 16,0 0-1920-16,0 0-384 0,0 0-80 0,0 0-16 15,0 0-656-15,0 0-128 0,0 0-16 0,0 0-16 16,0 0-112-16,0 0-32 0,0 0 0 0,0 0 0 0,0 0-416 16,0 0-96-16,0 0-16 0,0 0 0 0,0 0 240 0,0 0 32 15,0 0 16-15,0 0 0 0,0 0 80 0,0 0 0 16,-2 11 16-16,2-11 0 0,0 0-96 0,0 0-32 15,0 0 0-15,1 10 0 0,-1-10-208 0,5 13-32 16,1-2-16-16,0 2 0 0,1 1-16 0,0 0-16 16,4 2 0-16,1 2 0 0,-2 2-96 0,2 1-16 15,1 1 0-15,1 4 0 0,0 1 0 0,1 2-128 16,-1-2 192-16,-2 3-64 0,-3 3 224 0,0-5 32 16,-4-4 16-16,2 1 0 0,-2 1 80 0,-2-3 16 15,-3-1 0-15,-3-2 0 0,0 1-144 0,0-2-32 16,-3 1 0-16,0-4 0 0,-3-1 16 0,0 0 0 15,-1-2 0-15,0 1 0 0,0-1-336 0,-1 0 0 16,1-1 0-16,-1-3-128 0,0-1-224 0,0-3-32 16,1-1-16-16,10-4 0 15,-12 0-2704-15,2-1-544 0</inkml:trace>
  <inkml:trace contextRef="#ctx0" brushRef="#br0" timeOffset="-148391.293">9134 13527 21183 0,'8'-11'944'0,"-2"3"192"0,2-2-912 0,1-3-224 16,2-1 0-16,0 1 0 0,1 0 1712 0,1-1 288 0,1-1 64 0,-1 3 16 15,-1 0-736-15,-1 1-160 0,-4-2-32 0,1 6 0 16,0 1-304-16,-8 6-64 0,0-10-16 0,0 10 0 16,0 0 80-16,0 0 16 0,-3-6 0 0,-2-1 0 15,-1 0 144-15,-1 1 16 0,-1 5 16 0,8 1 0 16,-6-4-144-16,6 4-16 0,0 0-16 0,0 0 0 15,0 0-176-15,0 0-48 0,0 0 0 0,0 0 0 16,0 0-352-16,0 0-80 0,10 4-16 0,1 0 0 16,-1 5-192-16,-1 0 0 0,-2 3 0 0,2 1 0 15,1 1 0-15,-1 1 0 0,-1-1 0 0,0 2 0 16,-1 2 0-16,-1 0 0 0,-1 0 0 0,1 2 0 0,-2 2 0 16,2-1 144-16,-1-1-16 0,-1 0 0 15,-1 0 96-15,2 2 16 0,0-1 0 0,-1-1 0 16,0-4 16-16,3 1 0 0,2 2 0 0,4-5 0 0,0 2-32 15,-2-3 0-15,0-4 0 0,1-3 0 0,2-2-32 0,-1-1 0 16,-3-2 0-16,2-2 0 0,1-2 0 0,-1-1-16 16,-2-2 0-16,1-3 0 0,-2-4-32 0,0 0 0 15,-1-2 0-15,-2-2 0 0,1-1-144 0,-1 0 0 16,1-3 0-16,-2 0 0 0,-1 0 128 0,0 3-128 16,-1 1 0-16,-1 3 128 0,1 1-128 0,-1 1 0 15,1 0 0-15,0 3 128 0,-1 1-128 0,-2 8 0 16,0 0 0-16,0 0 0 0,0 0 0 0,0 0 0 15,0 0 0-15,0 0 0 0,12 3 0 0,0 2 0 16,-12-5 0-16,11 9 0 0,1-1-144 0,0 1 144 16,-2 2 0-16,-1-1 0 0,1 2 0 0,0 1 0 15,0 1 0-15,1-1 0 0,1 2 0 0,-2 0-128 0,2-2 128 0,0-1 0 16,-2 1 0-16,0-1 0 0,2-1 0 0,1 1 0 16,0-4 0-16,-1 0 0 0,-2-3 0 0,1 2 0 15,1-2 0-15,-2-1 128 0,0-3-128 0,2-1 144 16,0 0 32-16,0-1 0 0,1-2 0 0,0 0 0 15,-2-3 16-15,1-2 0 0,0-2 0 0,2-1 0 16,2-2-64-16,-2-2-128 0,-1-4 192 0,-1 1-64 16,0-1-128-16,-1-1 128 0,0 0-128 0,-1 2 128 15,-1-3-128-15,-1 2 0 0,-1-3 144 0,-3 1-144 16,-2 0 0-16,1 0 0 0,-2 0 0 0,0 2 128 16,1 0-128-16,-2 5 0 0,-2 1 0 0,1 3 0 15,-1 0-176-15,2 10 0 0,-3-7 0 0,2-4 0 16,-1 3-256-16,2 8-48 0,0-9-16 0,0 9 0 15,0 0-1712-15,0 0-352 0,8-9-64 0,-8 9-18464 16</inkml:trace>
  <inkml:trace contextRef="#ctx0" brushRef="#br0" timeOffset="-147776.091">10627 13961 8287 0,'0'0'736'0,"0"0"-592"0,0 0-144 0,0 0 0 0,0 0 5120 0,10 5 976 16,-10-5 208-16,0 0 32 0,10 5-4832 0,1 0-976 15,-11-5-192-15,12 10-32 0,-1-3-304 0,1 3 0 16,-1-3 128-16,-4 4-128 0,-1-3 192 0,0 1-32 16,2-1 0-16,-2-1 0 0,0 1 512 0,-1 1 96 15,-5-9 32-15,5 11 0 0,-1-1 32 0,1 1 0 16,0 0 0-16,-1 0 0 0,0 3-176 0,0 0-16 15,1 1-16-15,1 4 0 0,-3 3-320 0,1 3-64 16,0-1-16-16,-1 1 0 0,-2-2-64 0,-1 0-16 16,0 1 0-16,0-5 0 0,0 1 64 0,-1-2 16 15,0-2 0-15,-1-4 0 0,0-1-224 0,2-11 0 0,0 11 0 16,0-11 0-16,0 0 0 0,0 0 0 0,0 0 0 16,-3 9 0-16,3-9 0 0,0 0 0 0,0 0 128 0,0 0-128 31,0 0-384-31,0 0-128 0,-9 3-32 0,9-3 0 15,-9 0-2096-15,1 0-432 0,-1-2-64 0</inkml:trace>
  <inkml:trace contextRef="#ctx0" brushRef="#br0" timeOffset="-146725.894">11916 13340 23951 0,'0'0'2128'0,"0"0"-1696"0,0 0-432 0,0 0 0 16,0 0 2752-16,0 0 480 0,0 0 96 0,0-8 0 0,1 2-2688 0,-1 6-640 16,0 0 0-16,0 0 0 0,2-8 0 0,-2 8-176 15,0 0 176-15,0 0-208 0,0 0 32 0,0 0 16 16,0 0 0-16,-10 10 0 0,0 2 384 0,1 4 80 16,2 2 16-16,0 0 0 0,-1 1 496 0,1-4 96 15,1 1 32-15,-1 0 0 0,2-1-160 0,1 2-16 16,-1-3-16-16,-2 5 0 0,1-4-368 0,-1 1-64 15,-1 0 0-15,2-3-16 0,-1 0-176 0,0 2-128 16,-4 5 192-16,2-4-192 0,0-5 128 0,-2 1-128 16,0 0 0-16,-1 0 0 0,0 1 144 0,-1-3-144 15,-1 0 0-15,1-2 144 0,0-3 112 0,1 1 0 16,2-6 16-16,1-3 0 0,-2-3 128 0,1-1 32 16,1 1 0-16,-1-5 0 0,1-3-80 0,1 1-16 0,3 0 0 0,0-3 0 15,-1-4-96-15,-1 1-32 0,2-2 0 16,1 3 0-16,3 2-208 0,-1-3 128 0,0 2-128 15,0-2 0-15,2 1 0 0,-1 1 128 0,-2 0-128 16,3 2 0-16,4-4 128 0,2 2-128 0,-1-2 176 0,1 1-176 16,3-1 224-16,-1 1-64 0,1-5-16 0,2 0 0 15,1 3-144-15,1-4 0 0,0-1 0 0,-2 1 128 16,1 0-128-16,0 1 0 0,1 1 0 0,0 1 0 16,0 2-128-16,-1 6 128 0,-3 2-160 0,-1 4 160 15,-8 7-144-15,0 0 144 0,9-3-128 0,-9 3 128 16,10 3-128-16,-10-3 128 0,0 0-128 0,12 8 128 15,0 2 0-15,-2-1 0 0,-2 1 0 0,1 0 0 16,1-1 0-16,1 2 0 0,-1-1 0 0,2-2 0 16,0-2 0-16,1 2 0 0,2 3 0 0,1-1 0 0,0-3 0 15,1-2 144-15,1 1-144 0,0 1 160 0,-3 1-16 0,0-4 0 16,1-7 0-16,-1 6 0 0,1 0-144 0,-5 1 128 16,-11-4-128-16,10 3 128 0,3 1-128 15,-1-2 0-15,-12-2 0 0,13 2 0 0,-1 0 0 16,-12-2 0-16,11 6 0 0,2-1 0 0,0-3 0 15,0 1 0-15,-2-3 0 0,1 0 0 0,-1 0 0 0,2-3 0 16,0 1-128-16,0 1 128 16,-2-3-464-16,-1 0-32 0,1-3 0 0,-4-1 0 15,0-3-2512-15,-2 0-512 0,-1 2-112 0</inkml:trace>
  <inkml:trace contextRef="#ctx0" brushRef="#br0" timeOffset="-146202.387">12338 12884 32703 0,'0'0'1456'0,"0"0"288"0,-10 0-1392 0,0-3-352 0,0-1 0 0,10 4 0 16,-7-5 1168-16,1-1 176 0,1-2 16 0,3-1 16 0,0-3-592 0,4 0-112 15,0-1-32-15,3-1 0 0,2 0-288 0,2-1-64 16,1 1-16-16,1 1 0 0,1-2-48 0,1 2-16 16,0 2 0-16,1 0 0 0,-1 0-80 0,1 1 0 15,-1 5-128-15,-1 1 192 0,-12 4 0 0,11-2-16 16,-11 2 0-16,11 0 0 0,-2 1 96 0,-9-1 32 15,6 10 0-15,-1 1 0 0,-5-11-112 0,2 13-32 16,-3 1 0-16,0-1 0 0,0 3-160 0,-3-3 0 16,-3 0 0-16,2 1 0 0,0-1 0 0,-2 2 0 15,-1-2 0-15,2 0 0 0,-1 0 0 0,2 0 0 16,-1 1 0-16,-1 1 0 0,-1 1 0 0,2-1 0 16,1 2 0-16,-2 0 0 0,0 1 0 0,2 0 0 0,1 2 0 15,3-3 0-15,0-2 0 0,2 1 0 16,2-6 0-16,1 3 0 0,-1 1 0 0,4-4 192 15,0-1-32-15,3-1 0 0,3-2-160 0,-1 0 0 0,-2-2 144 16,5-3-144 0,0 3-304-16,1-4-128 0,-1-2-16 0,4 0-16 15,0-3-2160-15,2 2-448 0,0-2-64 0,0 0-12976 0</inkml:trace>
  <inkml:trace contextRef="#ctx0" brushRef="#br0" timeOffset="-145685.804">12411 12051 19343 0,'0'0'1728'0,"0"0"-1392"15,0 0-336-15,0 0 0 0,0 0 3776 0,0 0 672 16,0 0 144-16,0 0 16 0,0 0-2896 0,15 0-592 15,-2 0-112-15,0 2-32 0,0 1-192 0,1 1-32 16,2 1-16-16,2 4 0 0,2 0-256 0,-1 4-48 0,2 3-16 16,4 4 0-16,1 1-192 0,0 3-32 0,0 4-16 0,0 4 0 15,0 1 128-15,0 3 16 0,0 1 16 0,-2 3 0 16,-1 3-64-16,-1 0-16 0,1 0 0 0,-1 7 0 16,1 3-80-16,1 1-32 0,0 3 0 0,3-2 0 15,0 0-16-15,3-1 0 0,-1 0 0 0,-1 1 0 16,0-3 176-16,-1 1 16 0,0-1 16 0,-2 3 0 15,-4 0 16-15,-3-3 0 0,-2-5 0 0,-4-1 0 16,-3-7-160-16,-5-1-16 0,-4-2-16 0,-2 3 0 16,-2 0-160-16,-3 2 160 0,-4-4-160 0,-3 1 160 15,-3-4-160-15,-8-4 0 0,-6 0 0 0,-4-1 0 0,-4 1-320 16,-3-7 16-16,-1-4 0 0,-4-4-14512 16,-1-4-2912-16</inkml:trace>
  <inkml:trace contextRef="#ctx0" brushRef="#br0" timeOffset="-140994.763">14140 13454 8287 0,'0'0'368'0,"0"0"80"0,-9-3-448 0,9 3 0 16,0 0 0-16,-5-9 0 0,1-2 384 0,1 2-16 16,1 0 0-16</inkml:trace>
  <inkml:trace contextRef="#ctx0" brushRef="#br0" timeOffset="-140571.364">14061 13291 6447 0,'0'0'576'0,"0"0"-576"0,0 0 0 0,0 0 0 15,0 0 2992-15,-8 5 480 0,-1-2 112 0,9-3 0 16,-9 6-2032-16,1-1-400 0,1 0-96 0,7-5-16 16,-6 7 240-16,6-7 32 0,0 0 16 0,0 0 0 15,0 0 384-15,-4 10 80 0,4-10 0 0,0 0 16 16,0 0-496-16,0 0-96 0,0 0-32 0,0 0 0 15,9 8-32-15,-9-8-16 0,10 7 0 0,2-3 0 16,0-4-208-16,0 1-32 0,-2 2-16 0,3-3 0 16,0 0-448-16,1 1-96 0,-1 1-16 0,2 1 0 0,-1 1-192 15,2 0-128-15,-1-1 128 0,1 0-128 0,1 1 0 16,0 0 0-16,-1 1 0 0,0 1 0 0,1-2 0 16,0-3 0-16,0 1 0 0,2 1 0 0,-1-3 0 0,1 0 0 15,1-4 0-15,1 2 128 0,0-4 48 0,1 1 16 16,0-1 0-16,1 0 0 0,2 0-192 0,-3 1 0 15,2-1 0-15,1 3 128 16,-1-3-448-16,-1 4-80 0,-1 0-32 0,-1 2 0 16,-2 0-1056-16,-1 2-224 0,-3-1-32 0,-1-1-16 15,0 0 416-15,2 0 64 0,1 0 32 0,1 0 0 16,-1 0-528-16,0 1-96 0,-1 1-32 0,-1-2-7568 16,0-2-1504-16</inkml:trace>
  <inkml:trace contextRef="#ctx0" brushRef="#br0" timeOffset="-140072.103">13898 13819 19343 0,'0'0'848'0,"0"0"192"0,-9-7-832 0,3 1-208 15,2-1 0-15,2-1 0 0,2 8 4848 0,4-9 912 16,4 3 192-16,2-3 48 0,3-3-4944 0,5 0-1056 16,4 0 0-16,6 1-208 0,2 0 208 0,4 2-144 15,2 0 144-15,5 4-128 0,3-1 128 0,-1 3 0 16,-1 0 0-16,-1 2-128 0,1 1 128 0,-3 0 0 16,-4-4 0-16,-1 5 0 0,-1-1 0 0,-2 3 192 15,-1-1-64-15,-2 0 0 0,-4-4 64 0,0 2 0 16,-1 2 16-16,-1-2 0 0,-1-3-208 0,0 2 0 15,1 1 0-15,0-4 0 16,1 0-448-16,-1 0-128 0,-1 0-16 0,2-1-11248 0,2-3-2240 16</inkml:trace>
  <inkml:trace contextRef="#ctx0" brushRef="#br0" timeOffset="-137735.353">16605 12624 28559 0,'0'0'2544'0,"0"0"-2032"16,0 0-512-16,0 0 0 0,0 0 2592 0,0 0 416 15,0 0 96-15,0 0 16 0,0 0-1616 0,0 0-320 16,8-5-64-16,-8 5-16 0,9-6-528 0,-9 6-128 15,0 0 0-15,0 0-16 0,11-3-304 0,-11 3-128 16,9 8 128-16,-1 5-128 0,-3 5 0 0,0 6 0 16,0 2 0-16,-2 6 0 0,0 1 176 0,-2 2-48 0,0 0-128 15,1 3 192-15,-2 1 0 0,-2-1 0 0,1-3 0 16,-2 1 0-16,1 0-32 0,-1 1-16 0,1 0 0 16,-1-1 0-16,0-3-144 0,1-3 0 0,-1-5 144 15,0-1-144-15,2-2 0 0,0-3 0 0,0-3 0 0,-1-2 0 31,0 2-1104-31,0-3-144 0,1-3-32 0,1-10 0 16,-3 13-1280-16,1-1-272 0,-2 0-48 0,1-2-16 16,-1 0-1136-16,4-10-240 0,-4 10-32 0,4-10-16 0</inkml:trace>
  <inkml:trace contextRef="#ctx0" brushRef="#br0" timeOffset="-137308.681">15857 13557 32703 0,'-29'7'1456'0,"9"-1"288"0,-5-4-1392 0,0 1-352 15,0-2 0-15,4 2 0 0,1 1 416 0,3-2 16 16,4-3 0-16,1 1 0 0,1 1-432 0,2-1-256 15,9 0 48-15,0 0 0 0,-8-1 544 0,8 1 112 16,0 0 32-16,0 0 0 0,0 0 400 0,0 0 80 16,0 0 0-16,0 0 16 0,13 4 32 0,4 1 0 15,4 2 0-15,4-3 0 0,4-2-48 0,6 1 0 0,5 1 0 0,7-2 0 16,5-2-256-16,5 0-48 0,0 0-16 0,3 0 0 16,2 0-208-16,8-1-48 0,5-2-16 0,3-1 0 15,3-1-64-15,0 0-16 16,-3 1 0-16,6-2 0 0,6-1-96 0,1-1 0 0,-2-1-16 0,-2 3 0 15,-4-1-48-15,-1 2-128 0,1 1 192 16,-4 3-64-16,-2-2-128 0,-5 0 0 0,-4 0 0 0,-7 1 0 16,-5 1 0-16,-7 2-144 0,-3 1 0 0,-4 0 0 15,-4-1-1072 1,-5 2-224-16,-1 1-32 0,-5 0-16 0,-2 1-352 16,-3-4-64-16,-2 2-16 0,-3 1-10480 0,-4-1-2096 0</inkml:trace>
  <inkml:trace contextRef="#ctx0" brushRef="#br0" timeOffset="-136091.053">15441 14953 26719 0,'0'0'1184'0,"0"0"240"0,0 0-1136 0,0 0-288 0,0 0 0 0,0 0 0 15,0 0 3248-15,8 13 592 0,0 0 112 0,2 0 16 31,2 0-3584-31,0-3-704 0,1 4-160 0,0 0-32 16,0 0-112-16,0-1-16 0,0-1-16 0,0 1 0 0,-1-1 384 0,-1-1 80 0,0 1 0 0,-1 0 16 16,-1 0 176-16,1-1 192 0,-1 1-32 0,-1-5-16 15,-3 1 224-15,-5-8 32 0,6 9 16 0,-6-9 0 16,0 0 240-16,0 0 48 0,11 4 16 0,-11-4 0 16,0 0 32-16,10-4 0 0,1-7 0 0,-1 1 0 15,-2-5-64-15,0 0-16 0,1-3 0 0,1-3 0 16,2-4-272-16,0-2-48 0,-2-3-16 0,2-4 0 15,0-4-80-15,-5-1-32 0,-1-2 0 0,0 0 0 0,2-1-64 16,-3 0-16-16,0 0 0 0,-3 5 0 0,-8 0-144 16,4 3 0-16,1 0 144 0,-1 3-144 0,-2 0 0 15,-1 1 0-15,-4 0 0 0,1 4 0 0,2 0 0 0,0-2 0 16,2-2 0-16,1 3 0 0,-1 0 0 0,0 0 144 16,0 1-144-16,0-1 0 0,0 2 128 0,0 4-128 15,0 2 0-15,2 2 0 0,2 0 0 0,0 1 0 16,-2-1 0-16,2 4 0 0,-1 0 0 0,0 3 0 15,-1 1 0-15,2 1 0 0,0 0 0 0,2 2 0 16,-2 6 0-16,0 0 0 0,4-11 0 0,-4 11 0 16,6-6 0-16,2 0 0 0,1 2 0 0,1 1 0 15,2 0 0-15,5 0 0 0,4 1 0 0,4-1 0 16,0-2 0-16,2 4 0 0,2 1 0 0,2 2 0 16,2 1 0-16,0-1 0 0,3 1 0 0,1 0 0 0,1-2 128 15,3 0-128-15,2 1 0 0,2-2 0 0,4 0 128 16,1 0-128-16,3 0 128 0,0 0-128 15,0 0 192-15,1 1-192 0,-1 0 240 0,3-1-64 0,3 3-16 0,4-2 0 16,2 0-160-16,-1 3 192 0,0 0-192 0,-4 1 192 16,-4 1-192-16,-2 0 0 0,1 2 0 0,0 0 0 15,1 0 0-15,-1-2 0 0,-2 2 0 0,1-2 0 16,-2 0 0-16,-4-1 0 0,-4-1 0 0,1-2 0 16,-2-2 0-16,0 0 0 0,1 2 0 0,-1-5 0 15,1-1 0-15,-1 0 0 0,0-1 0 0,0-1 0 16,0-5-176-16,-2 1 48 0,-3-1 0 0,-3 1 0 15,-3-2-592 1,0 0-112-16,-4 1-32 0,-1-1 0 0,-5 3-992 16,-3-3-208-16,1 3-48 0,-5 2 0 0,0 5 656 0,-5-2 128 0,-10 4 32 15,0 0 0-15,0 0-624 0,0 0-128 0,-4 9-32 16,-6 0 0-16</inkml:trace>
  <inkml:trace contextRef="#ctx0" brushRef="#br0" timeOffset="-135247.197">16135 14459 11967 0,'0'0'1072'0,"0"0"-864"0,0 0-208 0,0 0 0 16,5-8 3984-16,-5 8 752 0,5-9 160 0,-5 9 32 0,-1-11-3968 0,4 1-800 16,0 2-160-16,-3 8 0 0,4-10 144 0,2 1 48 15,0 1 16-15,2-1 0 0,0 0 624 0,3-1 112 16,1 4 16-16,0-3 16 0,0 1 48 0,1 3 16 16,1-2 0-16,2 1 0 0,-1 0-336 0,2 1-80 15,-1-1-16-15,2 2 0 0,4-1-320 0,1 1-64 16,-3 0-16-16,3 1 0 0,0 2-32 0,-1 1-16 15,-1 0 0-15,0 0 0 0,-2 0-160 0,0 4 160 16,-4 4-160-16,-2 1 160 0,-2 0 32 0,-1 1 16 16,-1 6 0-16,-1 1 0 0,-1-4-208 0,-1 4 0 15,-1 1-192-15,-1 0 192 0,-1 5 0 0,0 0-128 16,-2-1 128-16,-1 3 0 0,-1 1 0 0,-1-1 0 16,-2 1 0-16,0 0 0 0,1-1 0 0,-1-1 0 15,-2 0 0-15,-1-2 0 0,-3-1 128 0,3 0-128 0,-4 1 0 16,-1-5 144-16,-3 0-144 0,-1-1 192 15,-2-2-192-15,-4 2 192 0,-7-3-192 0,-2 1-144 0,-2 2 144 0,-1-2-208 32,-2-1-432-32,-1-1-64 0,2-2-32 0,2-1 0 15,4 0 96-15,1-2 0 0,2-2 16 0,3-5 0 0,2 0 624 0,2-4 0 0,3-1 0 0,2-4 128 16,4-3 304-16,1-1 48 0,0 0 16 0,4 0 0 16,3-1-240-16,2 1-32 0,3-3-16 0,2 2 0 15,3 2-208-15,2-2 0 0,1-3 0 16,1 2 0-16,2 4-176 0,0 1 176 0,2 3-160 0,1 1 160 15,-2 2 0-15,5 2 0 0,2 2 0 0,-1 1 0 16,0 2 0-16,1 2 0 0,3 3 0 0,-2 1 0 16,-3 0 304-16,1 1 0 0,1 4 0 0,0-4 0 0,0 3 144 15,-1 0 48-15,-1 1 0 0,-1 2 0 0,2 0-176 16,-1-1-16-16,-1 4-16 0,-1-5 0 0,-1-1 48 16,-1 0 16-16,-2-1 0 0,-2-1 0 0,-2 1-224 0,1-1-128 15,-1-4 128-15,-1 0-128 0,-9-7 0 0,11 5-128 16,-11-5 0-16,12 3 0 15,-12-3-608-15,10 1-112 0,-10-1-32 0,12 0 0 16,-2-1-1872-16,-10 1-368 0,12-3-80 0,-2-1-12016 0</inkml:trace>
  <inkml:trace contextRef="#ctx0" brushRef="#br0" timeOffset="-134892.399">17049 14763 31327 0,'0'0'2784'0,"0"0"-2224"0,0 0-560 0,0 0 0 15,0 0 2320-15,0 0 368 0,0 0 64 0,0 0 0 16,0 0-2432-16,0 0-512 0,10 6-80 0,-2 5-32 16,0 0 32-16,-3 4 0 0,0-1 0 0,0 4 0 15,-1 3 272-15,-1 4 0 0,-3 0 0 0,-1 2 0 0,-2 0 192 0,0-1 112 16,0-1 16-16,-1-3 0 0,1 1-96 0,-1-4-16 16,-1 1 0-16,1-6 0 0,0 2-48 0,3-6-16 15,1-10 0-15,0 0 0 16,2 10-976-16,-2-10-192 0,0 0-32 0,0 0-16 15,12-1-1424-15,0-3-304 0,0-4-48 0,-1-2-11088 16</inkml:trace>
  <inkml:trace contextRef="#ctx0" brushRef="#br0" timeOffset="-134620.304">17471 14640 22111 0,'0'0'1968'0,"-5"8"-1584"0,5-8-384 0,-8 9 0 16,-4-1 3360-16,5 0 592 0,3 1 112 0,1 0 32 15,3-9-3008-15,-1 13-608 0,1 0-112 0,1 0-32 16,2 0-336-16,-1 1 0 0,2 3 0 0,0-1 0 16,0 0 0-16,-1 2 0 0,-2 1 0 0,1 2 0 15,2-1 0-15,0 1 0 0,-4 0 0 0,-1-2 0 16,-2 2 0-16,2-1 0 0,0-1 0 0,-3-3 0 15,-5-1 0-15,2 0-192 0,3-5 32 0,-1 1 0 16,-4-4-1792-16,1 0-352 16,8-7-80-16,0 0-11888 0</inkml:trace>
  <inkml:trace contextRef="#ctx0" brushRef="#br0" timeOffset="-134172.443">17040 14751 42559 0,'0'0'1888'0,"0"0"384"0,-10-3-1824 0,10 3-448 16,0 0 0-16,0 0 0 0,-2-9 448 0,2 0-16 16,1 1 0-16,-1 8 0 0,5-9-608 0,1 3-112 15,-3-4-32-15,3 4 0 0,0-1 320 0,1 1-192 16,-7 6 192-16,6-11-160 0,1 1 160 0,-2 1 0 0,0 0 0 0,0 1 128 15,-1-1 96-15,2 2 32 0,-1 1 0 0,-5 6 0 16,8-9 64-16,-1-1 32 0,1 0 0 0,-1 2 0 16,-1 2-64-16,1-1-16 0,3 1 0 0,1-2 0 15,-1 4-272-15,3-3 0 0,1 1 0 0,2 1 0 16,1 1 0-16,3 0-192 0,-1-3 48 0,2 3 16 16,0 4-16-16,1-2 0 0,-1 2 0 0,0 2 0 15,-2 0 144-15,-3 0 0 0,-2 2-144 0,-1-1 144 16,-4 2 0-16,1 2 0 0,-3 0 0 15,1 3 0-15,0-1 0 0,-3 1 0 0,-1 2 128 0,0 0-128 16,3 1 0-16,0-2 0 0,3 0 0 0,-1-1-176 16,0 2 176-16,3-2 0 0,-1 1 160 0,4-2-160 0,-4 0 0 15,1-1 0-15,0-2 0 0,-2 0 0 0,-10-6 0 16,11 4 0-16,-11-4 0 0,10 2 0 16,-10-2-448-16,12 0-64 0,-12 0-32 0,10-1 0 15,-10 1-2816-15,0 0-560 0,0 0-112 16</inkml:trace>
  <inkml:trace contextRef="#ctx0" brushRef="#br0" timeOffset="-133493.149">18390 14780 7359 0,'0'0'320'0,"-2"11"80"0,-4 1-400 0,0 1 0 0,-1-4 0 0,0 0 0 16,7-9 6816-16,-10 8 1280 0,10-8 256 0,-7 7 48 15,0-1-6688-15,7-6-1344 0,0 0-368 0,-6 7 128 16,6-7-128-16,-8 5 0 0,8-5 0 0,-7 5-128 15,1 2 128-15,6-7 0 0,-8 7 0 0,1 3 0 16,-2 1 0-16,0 2 0 0,-1 3 0 0,-2 1 128 16,0 1 0-16,-3 0 0 0,-4 2 0 0,-2 0 0 15,-1-1 0-15,-1-1 16 0,-1 3 0 0,0-3 0 16,-5 1-144-16,4-2 128 0,3-3-128 0,2-2 128 16,3-2 240-16,3-3 32 0,2-2 16 0,2-2 0 0,1-5 240 0,9 2 48 15,-9-5 16-15,1-3 0 0,0-5-416 16,2-1-96-16,0-2-16 0,1-2 0 0,-1 0-192 15,2-2 0-15,2-6-144 0,1 0 144 0,0-1 0 16,1-3 0-16,2-3 0 0,2-1 0 0,2-2-128 0,-1 2 128 16,0 1 0-16,1 3-144 0,2 1 144 0,0 3 0 15,0 3-144-15,1 3 144 0,1 2 0 0,1 4 0 16,-1-2 0-16,-2 4 0 0,-3 2 0 0,3-1 0 16,3 2 128-16,0 2-128 0,1-1 0 0,0 0 0 15,1 3 0-15,1 1 0 0,1 2 0 0,0 0 0 16,2 1 0-16,0 2 0 0,0 1 0 0,1 4 0 15,-1-1 0-15,2 1 0 0,-1 1 0 0,1-3 0 16,0 5 0-16,0-1 0 0,1 1 0 0,-1 1 160 0,2 2-160 16,0 1 160-16,0 1-160 0,0-1 0 0,-2 1 144 0,2 2-144 15,1 3 0-15,-2-1 128 0,-5-2-128 0,0 1 0 16,-2 1 0-16,-1 0 128 0,-2-1-128 0,2-4 0 16,-1 1 0-16,0-1 0 0,-3-2 0 0,0-5 0 15,-1-2 0-15,-7-4-160 0,0 0 160 0,0 0-208 31,11-1-1472-31,-2 0-304 0,-9 1-48 0,10-9-16 16,-2-3-960-16,4 0-192 0</inkml:trace>
  <inkml:trace contextRef="#ctx0" brushRef="#br0" timeOffset="-133014.895">18697 14360 45327 0,'-11'-2'4032'0,"2"-1"-3232"16,4-5-640-16,1 0-160 16,4 8-352-16,-1-12-96 0,3 0-32 0,5 1 0 15,1-5-432-15,2 0-96 0,3-4-16 0,1 0 0 0,3 0 576 0,0 5 128 16,0 2 0-16,-1 1 16 0,0 2 304 0,-3 2 272 15,-2 4-48-15,1-3-16 0,-2 3 128 0,1 3 32 16,-11 1 0-16,0 0 0 0,0 0-128 0,9 5-32 0,-9-5 0 16,7 11 0-16,-4 2-208 0,0 0 0 0,-3-13 0 0,0 13 0 15,-1 0 0-15,-1 1 0 0,2 2 0 0,-1 1 0 16,-1 2 0-16,0 2 0 0,0-1 0 0,-1-3 0 16,-1-2 0-16,-1-2 0 0,0 0 0 0,1-1 144 15,4-12-16-15,-5 12 0 0,-2-3 0 16,7-9 0-16,-4 10 240 0,4-10 32 0,0 0 16 0,-4 11 0 15,4-11-224-15,-1 12-64 0,1-12 0 0,0 11 0 16,0 0-128-16,3-1 0 0,-1 2 0 0,2 0 0 16,-1 1 0-16,2 0 0 0,1 0 0 0,1 0 0 15,-1 0 0-15,2 1 0 0,3 1 0 0,-1-2 0 16,1-2 0-16,-1 1 128 0,-2-3-128 0,2 0 128 16,1 0 176-16,-2-2 16 0,-9-7 16 0,14 4 0 15,0-2-128-15,-1 1-16 0,-1-3-16 0,1 0 0 16,2 0-528-16,0-1-96 15,1-1-32-15,-2-3 0 0,-1 1-2000 0,-1 2-400 0,-2 0-64 16,1-3-32-16</inkml:trace>
  <inkml:trace contextRef="#ctx0" brushRef="#br0" timeOffset="-116795.061">19956 14025 1839 0,'0'0'160'0,"0"0"-160"16,0 0 0-16,0 0 0 0,0 0 3360 0,0 0 640 15,0 0 128-15,0 0 32 0,0 0-2976 0,0 0-592 16,0 0-112-16,0 0-32 0,0 0-448 0,0 0 0 16,-9 0 0-16,9 0 0 0,0 0 416 0,0 0 96 15,-8 4 0-15,8-4 16 0,-8 5 432 0,8-5 64 16,0 0 32-16,-9 4 0 0,9-4 288 0,0 0 64 16,0 0 16-16,0 0 0 0,-9 2-112 0,9-2-32 15,0 0 0-15,0 0 0 0,0 0-384 0,0 0-96 0,0 0-16 0,0 0 0 16,0 0-528-16,0 0-128 0,0 0 0 15,0 0-128-15,0 0 256 0,0 0-48 0,0 0-16 0,0 0 0 16,0 0 320-16,0 0 64 0,0 0 16 0,0 0 0 16,0 0-48-16,0 0-16 0,0 0 0 0,0 0 0 15,0 0-224-15,10 7-48 0,-10-7-16 0,0 0 0 16,10 6-240-16,-10-6 128 0,10 7-128 0,-10-7 0 16,0 0 192-16,12 5-64 0,-2 0-128 0,1 2 192 15,-11-7 64-15,11 2 0 0,-2 1 0 0,2 0 0 16,-1-3-112-16,1 1-16 0,-11-1 0 0,13 3 0 15,0-3 48-15,-1 0 0 0,-3 0 0 0,1 0 0 16,4 0-48-16,-3 1 0 0,-11-1 0 0,12-1 0 16,-1-1-128-16,1 1 192 0,-2 1-192 0,1-1 192 15,-1-2-32-15,1 2 0 0,-11 1 0 0,10-2 0 0,-10 2-16 16,11-2 0-16,0-1 0 0,0 1 0 0,-2-4-144 0,-9 6 160 16,8-6-160-16,-8 6 160 0,9-7-160 0,-9 7 160 15,6-9-160-15,0 1 160 0,0 2-16 0,-1-1 0 16,-2 0 0-16,-3 7 0 0,3-11 0 0,-1 3 0 15,-2 8 0-15,0-11 0 0,-1-1-144 0,1 0 128 16,0 4-128-16,0 8 128 0,-4-10-128 0,1 2 0 16,2-1 0-16,-2 1 0 0,-2 2 0 0,5 6 128 15,-6-7-128-15,0 1 0 0,1 0 128 0,1 1-128 16,-1-1 0-16,5 6 128 0,-8-7-128 0,0 1 0 16,1-1 0-16,7 7 128 0,0 0-128 0,-11-5 0 15,1-3 0-15,1 3 0 0,9 5 0 0,-9-5 0 16,-1 1 0-16,10 4 0 0,-10-4 0 0,0 4 0 15,0 0 0-15,0-3 0 0,-3 1 0 0,3 2 0 0,0 2 0 16,1 1 0-16,-1-1 0 0,2-2 0 0,8 0 0 16,-9 2 0-16,0 0 0 0,1-2 0 0,8 0 0 0,-9 3 0 15,9-3 0-15,-11 4 0 0,2-2 0 0,9-2 0 16,-8 7 0-16,1-1 0 0,-2 2 0 0,2-1 0 16,0 1-128-16,2-1 128 0,5-7 0 0,-9 11 0 15,1-1 0-15,2 3 0 0,-1 0-144 0,2 0 144 16,-1-2 0-16,-1-1 0 0,0 3 0 0,1 0 0 15,-1-1 0-15,0 1-128 0,-1 0 128 0,1 0 0 16,1 0 0-16,-1-1 0 0,1-2 0 0,2-1 0 16,-1-1 0-16,1 1 0 0,0 2 0 0,1-3 144 15,3-8-144-15,-1 11 192 0,1-11-192 0,0 12 192 0,2-1-192 16,1-2 0-16,-3-9 0 0,5 11 0 0,1 0 0 16,-1 1 0-16,0-1 0 0,1 0 0 0,1-2 0 15,0 3 0-15,-1 1 0 0,2 1 0 0,1-1 0 16,3-1 0-16,-1-3 0 0,2 1 0 0,2-1 0 0,-1-1 0 15,1-1 0-15,0-1 0 0,-1 0 0 0,2-1 0 16,1 0 144-16,1-1-144 0,1-3 0 0,-4 0 144 16,0-1-144-16,0 0 0 0,5 2 0 0,-3-4 0 15,-3 1 0-15,-1 0 0 0,0 1 0 0,0 0 0 16,-1-1 0-16,1 2 0 0,-1-1-256 0,1 0 64 16,-2-1 0-16,1-1 0 15,-1 1-1248-15,0 0-240 0,1-2-48 0,0-1-11712 16,0-1-2352-16</inkml:trace>
  <inkml:trace contextRef="#ctx0" brushRef="#br0" timeOffset="-114328.814">21480 13031 18831 0,'0'0'832'0,"0"0"176"0,0 0-816 0,0 0-192 16,0 0 0-16,0 0 0 0,-6 7 0 0,6-7 0 16,0 0 0-16,0 0 0 15,0 0-512-15,0 0-160 0,0 0-32 0,0 0 0 0,0 0 528 0,0 0 176 16,0 0 0-16,0 0-144 0,0 0 1280 0,0 0 256 15,0 0 48-15,0 0 16 0,0 0 320 0,0 0 64 16,0 0 16-16,0 0 0 0,0 0-192 0,0 0-16 16,0 0-16-16,0 0 0 0,0 0-128 0,0 0-32 15,0 0 0-15,0 0 0 0,13 1-320 0,-2 3-64 16,0-3 0-16,-2-1-16 0,-9 0-448 0,13 0-96 0,0 0-16 0,1 0 0 16,-1 2-192-16,3-2-64 0,1-3 0 15,-1 0 0-15,-2 2-112 0,3-2-16 0,2 0-128 0,1 3 192 16,-4 0-192-16,2 1 0 0,0-1 0 15,0 0 0-15,-1 0 0 0,-2 0 0 0,-4 1-176 16,1-1 176 0,2-1-480-16,-2 1 32 0,-12 0 0 0,13-1 0 15,-1-2-432-15,0 0-80 0,-2 1 0 0,1-1-16 16,-11 3-1168-16,13-5-224 0,0-2-64 0,-2 1-8192 0,1-2-1632 0</inkml:trace>
  <inkml:trace contextRef="#ctx0" brushRef="#br0" timeOffset="-108535.83">22719 12524 6447 0,'10'0'576'0,"-10"0"-576"16,0 0 0-16,10-1 0 0,-10 1 1504 0,12-3 192 16,-1 2 32-16,-1 0 16 0,0-2-1440 0,-10 3-304 15,0 0 0-15,0 0 0 0,10-7 544 0,-10 7 208 16,0 0 32-16,0 0 16 0,0 0 944 0,3-9 192 16,-3 9 48-16,0 0 0 0,0 0-144 0,0 0-32 15,0 0 0-15,0 0 0 0,0 0-752 0,0 0-160 16,-9-2-16-16,9 2-16 0,0 0-544 0,-10 4-96 15,-2 1-32-15,3 1 0 0,9-6-64 0,-10 11-128 16,-1-1 176-16,1 1-176 0,1-1 304 0,0 1-48 16,-2-1-16-16,1 2 0 0,-2 1 272 0,2 2 48 15,-1-2 16-15,1 0 0 0,-3 4 32 0,0 2 16 16,1-1 0-16,-1 1 0 0,0 1-176 0,0 0-48 0,0 0 0 0,1 0 0 16,-1 1-208-16,1 1-64 0,0 1 0 0,1 1 0 15,-1-2-128-15,0 3 0 0,2-2 0 0,2 1 0 16,3-1 0-16,1-1 0 0,0 1 0 0,3-4 0 15,1-1 0-15,1 2 160 0,-1 3-160 0,5-2 160 16,0-1-32-16,1-1 0 0,-1 0 0 0,3 1 0 16,1 3-128-16,1-1 0 0,1-1 0 0,-1 0 0 15,1-2 0-15,-1-2 0 0,0-1 0 0,2-1 0 16,-1 1 0-16,0 0 0 0,2-2 0 0,0-1 0 16,0 0-400-16,2-1 32 0,-1-3 16 0,0 0 0 15,-1 0-1248-15,0-2-256 0,-2-1-64 0,1-1-8640 16,1 1-1744-16</inkml:trace>
  <inkml:trace contextRef="#ctx0" brushRef="#br0" timeOffset="-104408.96">23081 13020 911 0,'0'0'0'0,"0"0"0"0,0 0 0 0,0 0 0 15,0 0 0-15,0 0 0 0,0 0 2048 0,0 0 320 16,0 0 64-16,0 0 0 0,-9 1-640 0,9-1-128 15,-9 2-16-15,9-2-16 0,0 0-176 0,0 0-48 16,0 0 0-16,0 0 0 0,0 0-48 0,0 0-16 0,0 0 0 16,0 0 0-16,0 0-48 0,0 0-16 0,0 0 0 0,0 0 0 15,0 0-256-15,0 0-64 0,0 0-16 0,0 0 0 16,0 0-432-16,1-6-96 0,-1 6-16 0,0 0 0 16,0 0-208-16,0 0-64 0,0 0 0 0,0 0 0 15,0 0-128-15,0 0 0 0,0 0 144 0,0 0-144 16,0 0 128-16,0 0-128 0,0 0 128 0,0 0-128 15,0 0 304-15,0 0-16 0,0 0 0 0,0 0 0 16,0 0 128-16,0 0 32 0,0 0 0 0,0 0 0 16,0 0 32-16,0 0 16 0,0 0 0 0,0 0 0 15,0 0-96-15,0 0-16 0,0 0 0 0,0 0 0 16,0 0-48-16,0 0-16 0,0 0 0 0,0 0 0 16,0 0-112-16,0 0-16 0,0 0-16 0,0 0 0 0,0 0 176 0,0 0 32 15,0 0 16-15,0 0 0 0,0 0-112 0,0 0-32 16,0 0 0-16,0 0 0 0,0 0-256 0,3 10 160 15,-3-10-160-15,2 11 128 0,-2-11-128 0,4 13 0 16,0-3 0-16,0 2 0 0,0 1 0 0,1-3 0 16,0 1 144-16,2 1-144 0,-1 2 192 0,1-1-48 15,-2 0 0-15,3 0 0 0,-3 7-16 0,2-3-128 16,-1-6 192-16,1 2-64 0,1 6-128 0,-2-4 0 16,1-3 0-16,-1-2 0 0,1 3 0 0,-1-1 0 15,2-1 0-15,0-1 0 0,-2-1 0 0,0 2 0 16,-6-11 176-16,6 9-176 0,-1-1 0 0,-5-8 0 15,8 7 0-15,-8-7 0 0,5 8 0 0,-5-8 0 16,0 0 0-16,8 8 0 0,-8-8-288 0,9 5 0 0,-9-5 0 16,12 4 0-1,-12-4-304-15,0 0-64 0,12 0-16 0,-12 0 0 16,9-3-304-16,-9 3-64 0,12 0-16 0,-12 0 0 16,10 3-80-16,-10-3-16 0,12 1 0 0,-2 2 0 15,1 0-192-15,-11-3-64 0,0 0 0 0,0 0 0 16,9 0-1344-16,-9 0-288 0,0 0-48 0,0 0-4144 0,0 0-832 0</inkml:trace>
  <inkml:trace contextRef="#ctx0" brushRef="#br0" timeOffset="-103454.701">23588 12963 911 0,'0'0'0'16,"0"0"0"-16,0 0 0 0,0 0 0 15,0 0 4272-15,0 0 768 0,0 0 144 0,0 0 48 0,4-7-3760 0,-4 7-736 16,4-10-160-16,-4 10-16 15,4-6-560-15,-4 6 0 0,5-10 0 0,-1 2 128 0,-4 8 128 16,3-8 32-16,-3 8 0 0,0 0 416 0,0 0 64 16,0 0 32-16,0 0 0 0,-2-8 0 0,2 8 0 15,0 0 0-15,0 0 0 0,0 0-96 0,0 0 0 16,0 0-16-16,0 0 0 0,0 0 64 0,0 0 16 16,0 0 0-16,0 0 0 0,-8-3-240 0,8 3-32 15,0 0-16-15,0 0 0 0,0 0-144 0,0 0-16 16,0 0-16-16,0 0 0 0,0 0-160 0,0 0-16 15,0 0-128-15,0 0 192 0,0 0-192 0,0 0 0 16,-6 6 0-16,6-6 0 0,-7 8 160 0,7-8-16 16,0 0 0-16,-5 10 0 0,1-2 256 0,4-8 48 15,0 0 16-15,-4 10 0 0,1-2-16 0,3-8-16 0,-6 8 0 16,6-8 0-16,-1 10-128 0,-2 2-32 0,-1-4 0 16,2 1 0-16,-2 0-144 0,-1 2-128 0,-2 0 192 15,1 2-192-15,0 2 288 0,0-1-48 0,-3 0-16 0,-2 2 0 16,2 4-48-16,-1-2-16 0,1 4 0 0,1 0 0 15,-1 2 64-15,-2-2 16 16,1 1 0-16,-1 1 0 0,0-1-32 0,0 3 0 0,1 3 0 0,-1 0 0 16,1-1-208-16,-2 1 176 0,-1 0-176 0,2-1 160 15,-1 1-160-15,0 0 0 0,2-5 0 0,-1 1 0 16,1-1 0-16,1-2 0 0,0 0 0 0,-1-1 0 16,1 0 128-16,0-2-128 0,1-2 0 0,2-4 128 15,-2-2-128-15,1-1 0 0,2-1 0 0,0 0 0 0,0 0 0 16,5-9 0-16,-4 12-144 0,4-12 144 15,-5 9-576-15,5-9-48 16,-2 11-16-16,2-11 0 0,0 0-1040 0,0 0-224 0,0 0-32 0,0 0-16 16,0 0-608-16,0 0-112 0,0 0-16 0</inkml:trace>
  <inkml:trace contextRef="#ctx0" brushRef="#br0" timeOffset="-102209.1">24028 12579 6447 0,'0'0'576'0,"0"0"-576"0,0 0 0 0,0 0 0 0,0 0 2960 0,5-7 496 16,0-3 80-16,0 3 32 16,0 1-3776-16,2-1-752 0,-1 1-160 0,1-2-32 15,-1 1-592-15,-6 7-128 0,8-6-32 0,-8 6 0 16,7-5 688-16,-7 5 128 0,0 0 16 0,0 0 16 0,0 0 2448 0,0 0 480 15,0 0 112-15,0 0 0 0,0 0 448 0,0 0 96 16,0 0 16-16,-5 8 0 0,5-8-560 0,-8 6-128 16,1 1 0-16,7-7-16 0,0 0-656 0,-6 6-128 15,6-6-32-15,0 0 0 0,0 0-512 0,0 0-128 16,0 0 0-16,0 0-16 0,0 0-224 0,0 0-144 16,0 0 192-16,0 0-192 0,0 0 128 0,0 0-128 0,-7 8 0 0,7-8 0 15,0 0 320-15,-9 6 0 0,1 0 0 0,8-6 0 16,-9 6 48-16,1 1 16 0,2-1 0 0,-2 1 0 15,0-2 0-15,8-5 16 0,-10 6 0 16,1 1 0-16,-1 1-96 0,4 0-32 0,6-8 0 0,-5 9 0 16,5-9-144-16,-8 8-128 0,-3-1 144 0,4 1-144 15,7-8 0-15,-7 9 0 0,1-2 0 0,-2 1 0 16,-1-2 0-16,2 1 0 0,7-7 0 0,-8 10 0 16,-2 2 128-16,1-3-128 0,2 1 0 0,2 1 0 15,-1-3 176-15,0 0-176 0,6-8 192 0,-5 10-192 16,-1 0 144-16,6-10-144 0,-6 10 0 0,6-10 144 15,-1 13-144-15,1-13 0 0,-1 14 0 0,1-4 0 16,2 1 0-16,-2-11 0 0,2 13 0 0,0-1 0 16,1-1 0-16,-1 1 0 0,2 1 0 0,0 0 0 0,2 0 0 15,-1 1 0-15,0-1-144 0,0 2 144 0,-1-2 0 0,1 0 0 16,2 0 0-16,-2 0 0 0,-2-1-128 16,-1-1 128-16,1 2 0 0,-1-1 0 0,2 1 0 0,0-1 0 15,-4-12 0-15,7 13 0 0,-1-3 0 0,-6-10 0 16,7 7 0-16,-7-7 0 0,9 7 0 0,-9-7 128 15,10 1-128-15,1 1 0 0,2 2 0 0,-1-4 0 16,-1-1 0-16,2-2 0 0,3 2 0 0,-2 0-288 16,-2 0 32-16,1-3 16 15,-1 2-656-15,0 1-128 0,-12 1-16 0,11-1-16 16,-11 1-1984-16,11 0-400 0</inkml:trace>
  <inkml:trace contextRef="#ctx0" brushRef="#br0" timeOffset="-94063.946">5391 13550 12895 0,'0'0'1152'0,"0"0"-928"0,0 0-224 0,0 0 0 16,0 0 2912-16,0 0 544 0,0 0 96 0,0 0 32 0,0 0-2336 0,0 0-464 16,0 0-80-16,0 0-32 0,0 0 416 0,0 0 64 15,0 0 32-15,0 0 0 0,0 0-48 0,0 0-16 16,0 0 0-16,0 0 0 0,0 0-592 0,0 0-112 15,0 0-32-15,0 0 0 0,0 0-64 0,0 0-32 16,0 0 0-16,0 0 0 0,0 0-64 0,0 0-16 16,0 0 0-16,0 0 0 0,0 0-208 0,0 0 0 15,0 0 0-15,0 0 0 0,0 0 176 0,5 7-16 16,3-1 0-16,-2 1 0 0,1-1 240 0,-2 2 48 16,2-1 16-16,-2 2 0 0,1-2-128 0,2 4-16 15,-1-2-16-15,2 1 0 0,4 2-176 0,-1-3-128 16,-2-1 192-16,2 1-192 0,2 2 0 0,0-3 0 15,2 2 0-15,4-1 0 0,-1-4 176 0,2 4-176 16,1 3 160-16,3 1-160 0,-3-4 0 0,0 2 0 0,1-1 0 16,-3 1 0-16,-1-2 0 0,-2 0 0 0,-3-1 0 0,0 1 0 15,1 1 0-15,-4-2-160 0,0 0 160 0,-2-2-128 16,-1 2-192-16,-8-8-16 0,0 0-16 0,0 0 0 31,0 0-1744-31,0 0-336 0,0 0-80 0</inkml:trace>
  <inkml:trace contextRef="#ctx0" brushRef="#br0" timeOffset="-93666.53">5949 13269 23039 0,'0'0'1024'0,"0"0"192"0,0 0-960 0,0 0-256 16,0 0 0-16,0 0 0 0,-1 13 3136 0,-1-3 592 15,1 2 112-15,0-2 32 0,1 2-3136 0,-2 1-736 16,1 4 0-16,0 1 0 0,-2 2 176 0,2-1 0 16,1 5 0-16,-1-2 0 0,-3-3 320 0,0 4 64 15,-2 3 16-15,3 1 0 0,-5 2 112 0,1 5 16 16,1 3 16-16,-2 6 0 0,-3 6-160 0,1 0-48 15,-3 1 0-15,1 1 0 0,1 1 32 0,-1 1 0 16,-3 1 0-16,1 2 0 0,0-3-336 0,1 3-64 16,-4 0-16-16,2-2 0 0,5-5-128 0,0-2 192 0,-1-4-192 15,5-1 192-15,-2-4-192 0,1-3 128 0,1-5-128 16,1 0 128-16,2-5-128 0,2-3-224 0,2-3 48 0,0-3 16 31,1-3-1104-31,0-6-208 0,-2-7-64 0,0 0 0 16,0 0-2240-16,0 0-448 0,12-12-80 0,2-6-32 0</inkml:trace>
  <inkml:trace contextRef="#ctx0" brushRef="#br0" timeOffset="-92825.316">6032 12774 24351 0,'0'0'1088'0,"0"0"208"0,0 0-1040 0,0 0-256 0,0 0 0 0,0 0 0 15,0 0 784-15,0 0 112 0,0 0 0 0,0 0 16 16,0 0-144-16,0 0-48 0,0 0 0 0,0 0 0 16,-8 0-144-16,8 0-16 0,0 0-16 0,0 0 0 15,0 0-416-15,0 0-128 0,0 0 0 0,0 0 0 16,0 0 0-16,-1 10 0 0,1-10 0 0,-1 11 0 16,0 1 0-16,1 0 128 0,0-2-128 0,0 1 160 15,0-1 80-15,1 0 16 0,1 1 0 0,0-1 0 0,-4 1 240 0,2 0 48 16,0-1 16-16,0-10 0 0,0 11 0 0,-1 0 0 15,0-1 0-15,0-1 0 0,1-9-80 0,-4 11-16 16,0-2 0-16,4-9 0 0,-5 9-272 0,5-9-48 16,0 0-16-16,0 0 0 0,0 0 128 0,0 0 32 15,0 0 0-15,0 0 0 0,0 0-96 0,0 0-32 16,0 0 0-16,0 0 0 0,-2-9-32 0,1-2-128 16,1 1 192-16,0-2-64 0,1 1-128 0,2-1 0 15,-1 0 0-15,-2 0 0 0,-2-1 128 0,1 0-128 16,1 0 128-16,0 0-128 0,0 1 0 0,0 2 128 15,0 10-128-15,2-9 0 0,-2-2 0 0,0 4 0 16,0 7 0-16,3-9 0 0,-3 9 0 0,5-10 0 16,0 4 0-16,-5 6 0 0,11-8 0 0,0 2 0 15,0-1-144-15,1 1 144 0,-1-4 0 0,1 4 0 0,-2 1 0 16,2-1 0-16,0 0 0 0,1 1 0 0,-1 1 0 16,-2 1 0-16,-10 3 0 0,12 1 0 0,0 3 0 0,-2-1 0 15,0 4 0-15,-3 2-160 0,-3 2 160 0,-2 2-128 16,1 2 128-16,-2 0 0 0,1 1 0 0,-1 1 0 15,-1 0-224-15,0 0 32 0,-1 0 16 0,1-3 0 16,1-1-48-16,0-1-16 0,-1-2 0 0,0-10 0 16,3 11 240-16,-3-11 0 0,4 9 0 0,-4-9-144 15,0 0-224-15,0 0-32 16,10 1-16-16,1-1 0 0,-11 0-2320 16,11-6-464-16,0-1-80 0</inkml:trace>
  <inkml:trace contextRef="#ctx0" brushRef="#br0" timeOffset="-92298.05">5911 12469 15663 0,'0'0'1392'0,"0"0"-1120"0,0 0-272 0,0 0 0 15,0 0 2944-15,0 0 544 0,0 0 96 0,0 0 32 16,0 0-2896-16,-6 6-576 0,6-6-144 0,-6 9 0 16,2 1 0-16,0 2 0 0,1-3 0 0,-1 3 0 15,-2 1 0-15,0 1-144 0,-2 2 144 0,0-1 0 16,-1 1-144-16,1 2 144 0,-1 1 0 0,1 1-144 16,1 4 144-16,1-2 176 0,1 0-48 0,1 0 0 15,3 0 176-15,1 3 16 0,0 0 16 0,1-1 0 16,1-4 48-16,1 0 16 0,4-1 0 0,-2-2 0 15,-1 3-144-15,1-4-16 0,1-1-16 0,0 1 0 0,1 0-224 16,0 1 0-16,0-6 0 0,1 2 0 0,-2-1-432 16,2 0 32-16,-1-1 0 0,0-1 0 15,3 0-544-15,0-2-96 0,0-2-32 0,1 4-7328 16,1-4-1472-16</inkml:trace>
  <inkml:trace contextRef="#ctx0" brushRef="#br0" timeOffset="-91758.126">6208 12426 5519 0,'0'0'496'0,"0"0"-496"0,0 0 0 0,0 0 0 0,0 0 5152 0,0 0 928 16,0 0 192-16,0 0 48 0,-6-5-4368 0,6 5-864 15,0 0-192-15,0 0-16 0,0 0-352 0,-5-6-64 16,5 6-16-16,0 0 0 0,0 0-448 0,0 0 0 16,0 0 0-16,0 0-160 0,0 0 160 0,0 0-192 15,11 2 192-15,1 2-192 0,1 1 192 0,0 2-128 16,-2-2 128-16,0 5-128 0,2 0 128 0,-1 1 0 15,-2-2 0-15,0 2 0 0,-3 1 0 0,4-1 192 16,-1 1-32-16,-2 1-16 0,-1 1 48 0,-1 3 16 16,2 0 0-16,-2 2 0 0,0-1-80 0,-2 1 0 15,0 2-128-15,-4 1 192 0,-4 2-192 0,0-1 144 16,-2-2-144-16,1 1 128 0,0 1-128 0,-1-1 0 0,-2-1 0 16,0-1 0-16,0 0-352 0,3-2 0 0,-3-2 0 0,2-2 0 31,-1-1-368-31,2-1-80 0,-2 0-16 0,2-1 0 15,1-1-384-15,4-10-80 0,0 0 0 0</inkml:trace>
  <inkml:trace contextRef="#ctx0" brushRef="#br0" timeOffset="-90999.251">7495 13399 4607 0,'0'0'192'0,"5"-8"64"0,-5 8-256 0,3-10 0 16,0-3 0-16,-1 6 0 0,-2 7 4800 0,0 0 928 15,3-9 176-15,-3 9 48 0,0 0-4272 0,0 0-848 16,-2-9-160-16,2 9-32 0,0 0-112 0,0 0-16 15,0 0 0-15,0 0 0 0,0 0 0 0,0 0-16 16,0 0 0-16,-9 6 0 0,1 2 464 0,2 3 80 16,1 2 32-16,-2 0 0 0,-1 1-256 0,2 2-48 15,-2 2-16-15,-1 0 0 0,-2 0-256 0,1 6-48 16,-2 3-16-16,-2 1 0 0,-3 0-224 0,-1 2-32 16,-2 2-16-16,1 0 0 0,2-1-160 0,-2-1 0 0,0-2 0 15,-2 1 128-15,-1-5-128 0,1 1 0 0,-1-1 0 16,2-4 0-16,2-1 0 0,1-4-256 0,1-4 48 0,2-3 0 31,0-2-1808-31,-1-1-352 0,1-3-80 0,1-2-12880 0</inkml:trace>
  <inkml:trace contextRef="#ctx0" brushRef="#br0" timeOffset="-90687.732">6991 13454 35935 0,'0'0'1600'0,"0"0"320"0,0 0-1536 0,10 7-384 15,2 3 0-15,3 0 0 0,6 0 704 0,4 1 64 16,4-5 0-16,-2 4 16 0,0 0-624 0,-1 2-160 16,-1 2 0-16,-1 2 0 0,-1-5 0 0,-1 4 0 15,-1 3 0-15,-1-1 0 0,-3-1 0 0,-2 3 0 16,-2 6 0-16,-2 0 0 0,-3 1 0 0,-1-1 0 15,1-3 0-15,-1-1 0 0,-3 1 0 0,1-4 0 16,-1 2 0-16,1-4 0 0,0-2-304 0,0-3 64 16,1-2 16-16,-6-9 0 15,8 8-640-15,-8-8-128 0,10 3-32 0,-10-3 0 16,12-1-2512-16,-1-2-512 0,2-4-112 0,-1-4 0 0</inkml:trace>
  <inkml:trace contextRef="#ctx0" brushRef="#br0" timeOffset="-90256.791">7838 12628 22511 0,'0'0'992'0,"0"0"224"0,0 0-976 0,-9 2-240 16,9-2 0-16,0 0 0 0,-8 2 1616 0,8-2 288 15,-10 6 48-15,10-6 16 0,-7 6-928 0,-1 2-176 16,-1-4-32-16,1 2-16 0,2 2-224 0,-2 0-32 15,-2 0-16-15,-1 2 0 0,1 2-288 0,-1 1-48 16,1-1-16-16,-2 1 0 0,0 2-16 0,2 0-16 16,-2 0 0-16,2 1 0 0,-1 2-160 0,3 1 128 15,-1 0-128-15,3 2 128 0,1-4-128 0,1 1 0 16,2 0 0-16,1 1 128 0,0-4 64 0,1 1 0 16,2 0 0-16,2 1 0 0,0-4-192 0,0 1 128 15,1 0-128-15,2 1 128 16,-1-2-640-16,1 0-128 0,-1-4-16 0,2-1-16 15,0-1-1504-15,0-1-320 0,-8-6-48 0,12 5-16 16,1-1-128-16,0 0-16 0,0-4-16 0</inkml:trace>
  <inkml:trace contextRef="#ctx0" brushRef="#br0" timeOffset="-89669.962">7957 12851 28559 0,'0'0'1264'0,"0"0"272"0,0 0-1232 16,0 0-304-16,-4 12 0 0,1-3 0 0,3-9 1792 0,1 15 288 15,2-2 64-15,0 0 16 16,-2 1-2304-16,0-1-464 0,0-1-96 0,-1 1 0 0,0 1 480 0,0 0 224 16,0-1-192-16,0 1 192 0,0-3-128 0,0 2 128 15,2-1 0-15,-4 0 0 0,1-1 0 0,-1-1 0 16,-1 0 192-16,3-10-64 0,0 0 272 0,-3 8 48 16,3-8 16-16,0 0 0 0,0 0 64 0,0 0 16 15,0 0 0-15,0 0 0 0,-6-11-176 0,2 1-48 16,1 0 0-16,2-3 0 0,0-1-320 0,1-1 0 0,0 2 0 0,1-2 128 15,0 1-256-15,1 0-64 0,-2-1 0 16,0 4 0-16,0 0 64 0,0 3 0 0,0-1 0 0,0 9 0 16,2-9 128-16,-2 9-208 0,4-6 80 0,-4 6 128 15,0 0 0-15,8-6 0 0,0 3 0 0,-8 3 0 16,12-3 272-16,-2 0-16 0,0 2-16 0,-10 1 0 16,11 0-240-16,-1 1 0 0,-10-1-144 0,12 4 144 15,-12-4-128-15,12 8 128 0,-2 0 0 0,-1 2-144 16,-2 1 144-16,-2 3 0 0,0 2-144 0,0 2 144 15,-1 2 0-15,-1 0 0 0,0 0 0 0,-2 0 0 16,-1 0 0-16,0-1 0 0,1-4 0 0,2 1 0 16,1 0 0-16,0-3 0 0,0-3 0 0,-4-10 0 15,3 12-224-15,-3-12 32 0,0 0 0 0,0 0 0 16,7 9-1792-16,-7-9-368 0,0 0-64 16</inkml:trace>
  <inkml:trace contextRef="#ctx0" brushRef="#br0" timeOffset="-89218.11">8302 12476 10127 0,'-9'1'896'0,"9"-1"-704"0,-8 4-192 0,0 1 0 15,-2-2 4176-15,10-3 816 0,0 0 144 0,0 0 48 16,-9 6-4048-16,9-6-816 0,0 0-144 0,0 0-48 16,0 0 512-16,0 0 112 0,0 0 16 0,-2 11 0 15,2-11 80-15,0 10 32 0,0-10 0 0,3 11 0 16,-3-11-192-16,4 9-48 0,-1 0 0 0,-1 3 0 15,1-3-240-15,-3 0-48 0,0-9-16 0,-2 13 0 16,1-1-144-16,1-1-16 0,0 1-16 0,0 1 0 16,-2-1 32-16,2 0 0 0,2-1 0 0,2 2 0 15,-1 0 48-15,-1-1 16 0,-2-12 0 0,8 15 0 0,1 0 128 16,2 1 48-16,0-2 0 0,0 2 0 16,-3-2-176-16,-1 4-48 0,1 1 0 0,1-1 0 0,1 0-208 15,0 2 0-15,2-1 0 0,-3 1 0 0,-3-2 0 0,1 3 0 16,-2-5 0-16,-1 1 0 0,-3 0 0 0,-1-3-128 15,2 3 128-15,-5 1-160 0,-4-1 160 0,0-3-208 16,-2 1 80-16,-1-1 128 0,0-4-208 0,-2 2 80 16,1 3 128-16,-3-2-208 15,-1-6-416-15,2 1-80 0,1 0 0 0,3-1-11328 16,9-7-2240-16</inkml:trace>
  <inkml:trace contextRef="#ctx0" brushRef="#br0" timeOffset="-86918.807">24175 12799 17503 0,'0'0'768'0,"0"0"176"16,0 0-752-16,0 0-192 0,0 0 0 0,0 0 0 0,0 0 3024 0,0 0 576 16,0 0 112-16,0 0 32 0,0 0-2624 0,0 0-528 15,0 0-96-15,0 0-32 0,0 0-144 0,0 0-16 16,0 0-16-16,0 0 0 0,0 0 16 0,0 0 0 15,0 0 0-15,0 0 0 0,0 0 240 0,0 0 48 16,0 0 16-16,0 0 0 0,0 0-128 0,4 13-32 16,-3-1 0-16,-1-12 0 0,4 13-256 0,-1 0-64 15,0 0-128-15,0 0 192 0,-2-1-192 0,1 1 0 0,-2 3 0 16,0-2 0-16,-2-1 0 0,1 1 0 0,-2 1 0 0,0-2 0 16,0-2 0-16,0 0 0 0,3-11 0 0,-1 12 0 15,1-12 0-15,0 0 0 0,0 0 0 0,0 0 0 16,0 0 256-16,0 0-32 0,0 0-16 0,0 0 0 15,10-10 112-15,0 0 32 0,-3-3 0 0,1 0 0 16,0-1-144-16,0-1-16 0,0-2-16 0,-2 0 0 16,-1 0-176-16,1 0 0 0,-2 0 0 0,-2 2 128 15,-1 0-128-15,2 2 0 0,0-2 0 0,-1 2 0 16,2 2-256-16,-1 2 80 0,-3 9 16 0,4-10 0 16,1 1 160-16,-5 9-160 0,6-8 160 0,-6 8-160 15,10-7 160-15,-1 3 0 0,-1-1 0 0,2 4 0 0,0 3 0 16,1 0 0-16,-1-4 128 0,1 4-128 0,2 3 0 0,0 0 0 15,0 0 0-15,0 2 0 0,-1 1 0 16,1 1 0-16,1 4 0 0,0-1 0 0,-2 2-128 16,-4 3 0-16,-4-3 0 0,-2 3 0 15,0 0-480-15,-4 1-96 0,0-1 0 0,-2 3-16 16,0-4-48-16,-1 1 0 0,-3-1 0 0,3 0 0 0,1-2 352 0,-1-3 64 16,-2-1 16-16,7-10 0 15,-3 11-112-15,3-11-32 0,0 11 0 0,0-11 0 16,3 10-2336-16,-3-10-448 0</inkml:trace>
  <inkml:trace contextRef="#ctx0" brushRef="#br0" timeOffset="-86052.865">24490 12542 911 0,'0'0'0'15,"0"0"0"-15,0 0 0 0,0 0 0 0,-2-10 4352 0,0 2 800 0,0 2 160 0,2 6 16 16,0 0-4400-16,1-8-928 0,-1 8 0 0,4-9-240 16,-4 9 240-16,0 0 0 0,0-8 0 0,0 8 0 15,-4-8 320-15,4 8 0 0,0 0 0 0,0 0 0 16,-10-1 768-16,1 2 144 0,9-1 48 0,0 0 0 15,0 0 96-15,-7 8 32 0,2 1 0 0,5-9 0 0,0 0-320 0,0 10-48 16,0-10-16-16,8 11 0 0,2-2-368 0,2-1-80 16,1-2 0-16,1 1-16 0,2-2-272 0,-1-1-48 15,0-1-16-15,2 0 0 0,2 3-224 0,0-1 144 16,-4-1-144-16,1 2 128 0,-3 2-128 0,-1 4 0 16,-1 2 0-16,0 2 0 0,-3 3 0 0,-3 1 0 15,-1-1-128-15,-4 1 128 0,-2 1 0 0,0 0 0 16,-2 4 0-16,0-2 0 0,-1-2 0 0,1 0 0 15,-1-2 0-15,2-2 0 0,-2-2 160 0,2 0-160 16,1 1 192-16,2-2-192 0,0-2 176 0,1-2-176 16,-1-10 160-16,1 13-160 0,1-2 0 0,-2-11 0 15,1 13 0-15,1-1-160 0,0-2-112 0,-2-1-32 16,-2 0 0-16,2-9 0 16,-5 12-352-16,-1-3-80 0,-5-1-16 0,1 2 0 15,-3 6-1872-15,0-4-384 0,-2-3-80 0,1 0-8784 0</inkml:trace>
  <inkml:trace contextRef="#ctx0" brushRef="#br0" timeOffset="-85009.515">25163 13304 7359 0,'0'0'320'0,"0"0"80"0,0 0-400 0,0 0 0 0,0 0 0 0,-9 0 0 15,0 0 3968-15,0-2 704 0,0 1 128 0,9 1 48 16,0 0-3120-16,-10 0-640 0,0 0-112 0,2 1-16 16,8-1-512-16,0 0-80 0,-9 3-32 0,0 0 0 15,0-2-160-15,9-1-48 0,-9 3 0 0,9-3 0 16,-9 3-128-16,9-3 128 0,-8 6-128 0,8-6 128 16,0 0 448-16,0 0 64 0,0 0 32 0,0 0 0 15,0 0 176-15,0 0 48 0,0 0 0 0,0 0 0 16,0 0-224-16,0 0-32 0,14 4-16 0,2-1 0 15,-1 0-224-15,4-2-32 0,0-2-16 0,3 1 0 16,0 0-112-16,2 0-32 0,-1 0 0 0,2 0 0 0,0 1-64 16,1-2-16-16,-1 1 0 0,1 0 0 15,1 0 0-15,-1 3-128 0,-1-2 192 0,2 2-64 0,2-1 16 16,0 1 0-16,-3-1 0 0,-3 1 0 0,0-2-144 0,-1 2 192 16,0 1-192-16,-1 1 192 0,-2-4-192 0,0 5 0 15,-4-2-160-15,0 1 160 16,-2-1-1216-16,0-3-160 0,0-2-32 0,0 1 0 15,0 1-1536-15,0-1-320 0</inkml:trace>
  <inkml:trace contextRef="#ctx0" brushRef="#br0" timeOffset="-79972.296">21938 13907 6447 0,'-15'4'272'0,"5"-4"80"0,-2 0-352 0,-2 0 0 0,-3 0 0 0,0 0 0 15,1 0 4032-15,3 0 720 0,-1 0 160 0,1 2 16 16,1 0-3072-16,3 1-640 0,9-3-112 0,0 0-16 16,-10-3 64-16,10 3 32 0,0 0 0 0,0 0 0 15,0 0-192-15,0 0-32 0,0 0-16 0,0 0 0 16,0 0-336-16,11-1-64 0,4 1-16 0,2 1 0 16,2 2-160-16,1-3-48 0,-2 1 0 0,3 2 0 15,4-1-80-15,1 1-32 0,0 1 0 0,2-2 0 16,2 1-48-16,3 0-16 0,-3-3 0 0,3 2 0 15,2-2 48-15,3 3 16 0,-1-2 0 0,4 3 0 0,2 1-32 16,1-1-16-16,2 1 0 0,1 1 0 0,0-1 96 16,-2 0 0-16,2 0 16 0,0 2 0 0,1-3 112 15,5 1 0-15,3 0 16 0,4-1 0 0,2 0-64 0,-1-1-16 16,-2-1 0-16,0 1 0 0,-1-1-128 0,6 0-48 16,1-2 0-16,1 2 0 0,-1 5-144 0,-1-3 160 15,0 2-160-15,-4 1 160 0,-3-1-160 0,3 1 0 16,1-1 0-16,2 1 0 0,-5 5 0 0,0-3 0 15,-2 0 0-15,-3-1 0 0,1 1 0 0,-2 0 0 16,0 1 0-16,2-3 0 0,3-3 192 0,2-2-64 16,2 1 0-16,3 0 0 0,-2-1 80 0,1-1 16 15,-2 1 0-15,4-2 0 0,4 0-224 0,1 1 176 16,-7 2-176-16,4-1 160 0,2 1-160 0,-5-2 0 16,-4-1 144-16,0 0-144 0,0 3 0 0,-2-1 0 0,1 4 0 15,0-1 0-15,-1-5 0 0,0 0 0 0,-6 2 0 16,-1 0 0-16,-3-4 0 0,0 4 0 0,-1 2 0 0,1 0 128 15,2-3-128-15,-3 0 192 0,-1 0-64 0,2 1 0 16,3-2-128-16,-3 2 192 0,-2 4-64 16,-1-1 0-16,-1-3-128 0,1 2 128 0,-2-4-128 15,5 2 128-15,2 0-128 0,-2 2 0 0,-1-1 128 0,-3-1-128 16,0 1 160-16,-1 0-32 0,-3-5-128 0,-3 4 192 16,-1 0-192-16,-1 1 0 0,-1 1 0 0,0-2 0 15,1-2 0-15,4 2 0 0,1 3-128 0,-5-4 128 16,-3-2 0-16,0 1 176 0,2 1-32 0,0 0 0 15,0-2-16-15,-1 0 0 0,-3-2 0 0,-2 3 0 16,1 3-128-16,0 1 0 0,-5 0 144 0,1 0-144 16,-1 0 0-16,-2 2 128 0,-3 2-128 0,1-4 0 0,-2-4 0 15,0 2 0-15,1 1 0 0,-1 1 0 0,-2 0 0 0,1-2 0 16,1 0 0-16,0-1 128 0,-2 0-128 0,-1 1 0 16,0-2 0-16,-1 1 128 0,-1 0-128 0,1-1 0 15,2 0 0-15,0 0 0 0,-1 0 0 0,0 3 0 16,-2-2 0-16,0 0 128 0,0-1-128 0,0 0 0 15,-1-2 0-15,-1 1 128 0,1-2-128 0,0 3 0 16,-12 0 0-16,13 1 128 0,-1 1-256 0,-2-2-64 16,-10 0 0-16,12-3 0 15,-12 3-1376-15,0 0-288 0,9-4-48 0,-4-4-18448 0</inkml:trace>
  <inkml:trace contextRef="#ctx0" brushRef="#br0" timeOffset="-78934.147">23527 14707 15487 0,'0'0'688'0,"0"0"144"0,0 0-672 0,0 0-160 0,0 0 0 0,0 0 0 16,0 0 464-16,0 0 64 0,0 0 16 0,0 0 0 16,0 0 1136-16,0 0 240 0,0 0 32 0,0 0 16 15,0 0 144-15,0 0 48 0,0 0 0 0,8-10 0 16,0 6-688-16,-8 4-128 0,6-9-16 0,-6 9-16 16,4-9-496-16,2 1-112 0,2 1 0 0,0-1-16 15,-1-3-80-15,0 1-16 0,1-1 0 0,-1 0 0 16,1-1-16-16,2 0 0 0,0-1 0 0,2 2 0 15,0 0-320-15,1 2-64 0,1-3 0 0,2 3-16 16,2 0-176-16,-1 2 128 0,-1 1-128 0,-1 1 128 16,4-1-128-16,0 3 0 0,-2 0 0 0,1 2 0 15,3 1 0-15,-4 0 0 0,-2 0 0 0,-1 1 0 0,2 0 0 16,1 2 0-16,0-1 0 0,1 2 0 0,-1-2 192 0,0 0-64 16,-3 2 0-16,0 1 0 0,-1 2-128 0,0 1 0 15,-1 2 0-15,-1 5 0 0,-2 2-160 0,-1 1 160 16,-2 0-208-16,-2 2 80 0,0 0 128 0,-2 3-128 15,-2 0 128-15,0 2-128 0,-2 0 128 0,-2 2 0 16,1 0 0-16,-3 2 0 0,-3-6 0 0,0 2 0 16,-3 1 0-16,-1 0 0 0,-3 0 0 0,-1 1 0 15,-1-5 0-15,0 1 0 0,-4-3 0 0,-1 1-160 16,0-4 160-16,-1 0 0 0,2-1-176 0,0 0 176 16,-1-3-160-16,2-1 160 0,0 0 0 0,1-5 0 15,2-1-128-15,2 0 128 0,2-2-128 0,0-1 128 0,1-3-208 0,1-4 80 16,2 1 128-16,2-3-128 0,1-1 128 0,1-3-128 15,-2 1 128-15,3-2 0 0,1-2 0 0,-1-1 0 16,1 1 0-16,2 0-128 0,4-2 128 16,0 4 0-16,1-2 0 0,1 0-160 0,0 2 160 15,2 1 0-15,1 1 0 0,1 2 0 0,1 1 0 0,2 2 0 16,1-3 0-16,2 3 0 0,0 2 0 0,2-2 0 16,3 1 0-16,0 3 0 0,2 0 176 0,3 3-176 15,2-2 0-15,0 2 0 0,0 3 0 0,-1-2 0 16,-3 3 0-16,1 0 0 0,1 5 160 0,-1-3-160 15,1 2 144-15,-2 0-144 0,0 2 160 0,-1 2-160 16,0-1 0-16,0 0 0 0,-2 1-176 0,1-1 176 0,-2 2-176 16,-1-1 176-16,0 0-128 0,0 2 128 15,-3-3-512-15,0-2-32 0,-1-3 0 16,1-1 0-16,-1-2-1424 0,1-1-272 0,-2-2-64 0,1-3-13616 16</inkml:trace>
  <inkml:trace contextRef="#ctx0" brushRef="#br0" timeOffset="-78203.46">24974 14847 11055 0,'0'0'976'0,"0"0"-784"0,0 0-192 0,-5 8 0 16,5-8 3728-16,0 0 704 0,0 0 144 0,-9 7 32 16,1-2-2688-16,8-5-544 0,-7 8-96 0,1 0-32 15,-2-1-304-15,1 2-64 0,1-1-16 0,-2 1 0 16,-1 1-160-16,1 0-16 0,2 0-16 0,0 1 0 15,1-2-144-15,-1 1-16 0,0 0-16 0,1 1 0 16,-1 0-208-16,-1 0-32 0,-2 2-16 0,1 3 0 16,-1-3-240-16,0 0 128 0,-4 2-128 0,1-1 0 15,2-1 0-15,-1 1 0 0,0 2 0 0,0-2 0 16,2-2 240-16,-3 0 96 0,2-3 32 0,0-1 0 16,0-1-64-16,1-1-16 0,0-1 0 0,9-5 0 0,-12 1-16 0,3-1 0 15,9 0 0-15,-10-1 0 0,2 0-112 0,8 1-32 16,-6-7 0-16,0 1 0 0,1-2-128 0,-1 0 192 15,-1-1-192-15,2 0 192 0,0-4-192 0,2 1 0 16,-1 0 0-16,0-1 128 0,-1 1-128 0,0 1 0 16,1-2 0-16,0-2 0 0,0 1 0 0,1 1 0 15,2 0 0-15,2 1 0 0,1-5 0 0,0 2 0 16,1-1 0-16,1 0 0 0,0 1 0 0,1-2 0 16,0 0 0-16,2 2 0 0,-1 2-192 0,2 0 192 15,1-2-192-15,0 3 192 0,0 1-208 0,1 1 80 16,-3-2 128-16,4 3-208 0,-1 1 208 0,2 1-144 15,1 0 144-15,0-2-128 0,-1 0 128 0,2 2 0 0,0 2 0 16,2 1-128-16,-3 2 128 0,1 2-128 0,1 3 128 16,-1 3-128-16,-1 0 128 0,2 1-208 0,-1 0 80 0,-1 0 128 15,-4 3 0-15,3 0 0 0,1-3 0 0,0 3 0 16,0 0 0-16,-3 2 0 0,1-3 0 0,2 3 0 16,0-5 0-16,-5 4 0 0,-3 2 0 0,1 0 0 15,6-1 0-15,-1 1 0 0,-1 0 0 0,2-2 0 16,-3-3 0-16,0 3 0 0,-1-1 0 0,2-3 0 15,2-2 0-15,-2 0 0 0,-2-1 0 0,4 0 0 16,0-2-176-16,-1 1-16 0,0-2 0 0,-11-1 0 16,13 0-320-16,-1-1-80 15,-1 1-16-15,0-3 0 0,-2 0-1312 0,-9 3-256 0,12-4-48 16,-2 0-8256-16,-10 4-1648 0</inkml:trace>
  <inkml:trace contextRef="#ctx0" brushRef="#br0" timeOffset="-77676.207">25330 14639 26719 0,'0'0'2368'0,"0"0"-1888"16,0 0-480-16,0 0 0 0,0 0 2576 0,-3-9 432 0,1-1 64 0,3-1 32 31,3 0-2912-31,1 1-592 0,2-1-112 0,-1 2-32 0,1 0 160 0,1 3 16 0,-8 6 16 0,10-6 0 16,-1 0 480-16,-9 6 112 0,9-3 16 0,-9 3 0 15,9-1 208-15,-9 1 48 0,0 0 16 0,12 4 0 16,1-1 32-16,-2 0 0 0,-11-3 0 0,13 4 0 16,-2 0-208-16,1-1-32 0,0 0-16 0,-1-1 0 15,3-1-96-15,-1-1-16 0,1-1 0 0,3 1 0 16,2-2-48-16,1-1-16 0,0-1 0 0,-2 0 0 15,0 1-128-15,0-2 0 0,1 4 0 0,-5-4 0 16,-1 3 0-16,-3 0 0 0,-10 2 0 0,11 2 0 16,-11-2 0-16,0 0-144 0,0 0 144 0,4 10 0 15,-4 0-192-15,-3 3 64 0,-2 1 128 0,-4 2-208 0,-2 1 208 16,0 0-144-16,-2 2 144 0,-2 1-128 16,1-2-16-16,1 1 0 0,1-1 0 0,2 0 0 0,1-2 144 15,1-2-128-15,-1-4 128 0,2 1-128 0,6 1 256 0,-1-2 48 16,2-10 16-16,-1 9 0 0,1 0-192 0,1-1 0 15,-1-8 0-15,-1 11 0 0,2-2 0 0,2-2 0 16,1 1 0-16,1 0 0 0,-1-1 0 16,1 0 0-16,-5-7 0 0,9 10 0 0,2-4 0 0,1 1 0 15,1-2 0-15,1 0 0 0,2-1 0 0,2-1 0 16,-1-3 0-16,0 0 0 0,-2 0-144 0,1-3-112 16,0 2-32-16,-2-2 0 15,-1 0-1712-15,-1 1-352 0,-12 2-64 0</inkml:trace>
  <inkml:trace contextRef="#ctx0" brushRef="#br0" timeOffset="-75181.946">21335 12128 6447 0,'13'-3'272'0,"-13"3"80"0,7-6-352 0,-7 6 0 0,0 0 0 0,4-9 0 0,-4 9 7632 0,2-8 1456 16,-2 8 304-16,0 0 48 0,0 0-7584 0,4-11-1536 16,-4 11-320-16,0 0 0 0,0 0 0 0,0 0 0 15,0 0 0-15,0 0 0 0,0 0-160 0,0 0 160 16,0 0-128-16,0 0 128 0,0 0 160 0,0 0 112 15,0 0 32-15,-1 17 0 0,-3-2 272 0,-2 3 64 16,-5 0 16-16,-1 4 0 0,-3-2-96 0,-3 5-32 16,-5 2 0-16,1 2 0 0,-1 3-192 0,-1 2-32 15,1 4-16-15,1 2 0 0,-2 3-288 0,2 4 0 16,0 7 128-16,0 4-128 0,1 5 0 0,1 1 0 0,1 0 0 0,0 1 0 16,1-5 0-16,1 4 0 0,2 0 0 0,0 6 0 15,2 3 192-15,3-4 0 0,1-1-16 0,2 1 0 16,5 1-176-16,-1 2 0 0,0 1 0 0,6-4 128 15,2-4-128-15,3-2 0 0,0-3 0 0,4-1 0 16,3-1 0-16,2 2 0 0,3 3 0 0,3 2 0 16,5 3 0-16,5-2 0 0,5 0-144 0,4-3 144 15,2-3-160-15,5 4 32 0,1-1 0 0,0-1 0 16,-2-2-1072 0,-2-2-208-16,-2-3-32 0,-1-5-16 0,-1 0-2448 0,0-3-480 15</inkml:trace>
  <inkml:trace contextRef="#ctx0" brushRef="#br0" timeOffset="-57568.992">26312 13113 35007 0,'0'0'1552'0,"0"0"320"0,0 0-1488 0,0 0-384 15,0 0 0-15,0 0 0 0,0 0 0 0,0 0 144 0,0 0-144 0,-8 4 0 16,8-4 0-16,0 0-352 0,-9 6 48 16,9-6 16-16,0 0 464 0,0 0 80 0,0 0 32 0,0 0 0 15,0 0 736-15,0 0 128 0,0 0 48 0,0 0 0 16,0 0-400-16,0 0-80 0,0 0-16 0,0 0 0 15,0 0-144-15,0 0-48 0,10 1 0 0,-10-1 0 16,0 0-16-16,5 12-16 0,-1-5 0 0,-2 2 0 16,-2-9-96-16,-3 15 0 0,-2 0-16 0,-1 1 0 15,1-2-240-15,1 2-128 0,2 1 160 0,0-4-160 16,2-1 128-16,2 2-128 0,0 2 0 0,2-1 144 16,0 1-144-16,1 0 192 0,2-2-192 0,1 0 192 15,0 1-192-15,1 0 160 0,1 0-160 0,1-1 160 16,-4-5-160-16,3 2 0 0,1-2 0 0,-2 0 0 15,-1-1 0-15,-8-8 0 0,9 8 0 0,0-3 0 16,-9-5 0-16,11 2 0 0,-3 2 0 0,-8-4 128 0,10-4 32 0,-2 0 0 16,-8 4 0-16,6-7 0 0,4-5 64 0,-3 0 16 15,0-1 0-15,-1 0 0 0,1 1-64 0,1-2-16 16,1-4 0-16,-1 2 0 0,0 3-160 0,2-1 0 16,3 1 0-16,-5 1 0 0,-3 2 0 0,3 3 0 15,5 4 0-15,-4 1 0 0,-9 2 0 0,0 0-224 16,9 6 80-16,2 3 16 0,-4 3-64 0,1 1 0 15,-1 2 0-15,3-2 0 0,2 0 192 0,0 1 0 16,-2-1 0-16,1 0-128 0,-1-3 128 0,0 1 0 16,3 1 0-16,0-7 0 0,0-1 0 0,1 0 0 15,-3 1 0-15,1-2 0 0,-2-1 144 0,1-2-144 16,-2 0 192-16,1 0-192 0,0-4 176 0,-10 4-176 0,10-2 160 0,-10 2-160 16,9-7 192-16,-1 2-64 0,-8 5-128 15,6-8 192-15,-2-2 64 0,0-1 16 0,0 1 0 0,0-2 0 16,-1-2 64-16,1-1 16 0,-2-2 0 15,2 0 0-15,1-1-224 0,-1-1-128 0,-1-1 160 16,1 2-160-16,0 0 0 0,0 1 0 0,-3 1 0 0,0 0 0 16,2-1 0-16,-1 6 0 0,-2 11-192 0,3-12 192 31,-2 0-464-31,-1 3 16 0,0 9 0 0,0 0 0 16,-2-10-1600-16,2 10-320 0,0 0-64 0,-8-7-11072 0,1-1-2192 0</inkml:trace>
  <inkml:trace contextRef="#ctx0" brushRef="#br0" timeOffset="-57195.521">27245 12821 21183 0,'0'0'944'0,"0"0"192"0,0 0-912 0,0 0-224 16,0 0 0-16,0 0 0 0,11 8 3072 0,-2-3 560 15,-9-5 112-15,13 3 32 0,-3 0-2496 0,-10-3-512 16,11 2-80-16,-11-2-32 0,9 5-80 0,-9-5-32 16,0 0 0-16,5 13 0 0,-3-1-64 0,-2 1-16 15,-3 2 0-15,-3 0 0 0,0 3-192 0,-3 1-32 0,-3-1-16 0,2 0 0 16,0 0-224-16,3 2 176 0,-4 1-176 0,5-4 160 15,0-2-32-15,3-1 0 0,-3-3 0 0,4-2 0 16,2-9-128-16,0 0-176 0,-2 12 48 0,2-4 0 31,0-8-1376-31,0 0-272 0,0 0-48 0,0 0-16 16,0 0-848-16,0 0-160 0,0 0-32 0,-7-4-9904 0</inkml:trace>
  <inkml:trace contextRef="#ctx0" brushRef="#br0" timeOffset="-56943.313">26969 12828 24879 0,'0'0'2208'0,"0"0"-1760"0,0 0-448 0,0 0 0 0,0 0 2688 0,0 0 448 16,0 0 80-16,0 0 32 0,0 0-2512 0,0 0-496 16,11-3-112-16,1 2 0 0,0-3-128 0,2 1 144 15,2 1-144-15,3-1 160 0,2 2 304 0,-1 1 64 16,-1-4 16-16,1 4 0 0,1-1 96 0,0 1 0 15,1-2 16-15,0 2 0 0,0 2-400 0,2-2-64 16,-1 1-32-16,-1 0 0 0,-3-1-160 0,-1 3-144 16,-3-2 144-16,1 1-208 15,-2-2-416-15,1 0-80 0,-2 0 0 0,0 0-16 16,0 0-1472-16,0 0-304 0,0 1-48 0,1-1-7520 16,1-1-1520-16</inkml:trace>
  <inkml:trace contextRef="#ctx0" brushRef="#br0" timeOffset="-56523.027">27859 13076 2751 0,'0'0'128'0,"0"0"16"0,0 10-144 15,0-10 0-15,0 0 0 0,0 0 0 0,0 0 8080 0,0 0 1584 16,0 0 320-16,4 9 64 0,-4-9-8000 0,0 0-1616 16,0 0-432-16,9 9 128 0,-1 2-128 0,-3-3 0 15,-5-8 0-15,0 13 0 0,-1 0 384 0,-2 1 112 16,-2-1 16-16,-4 1 0 0,-1 2 192 0,-4 1 64 15,0 1 0-15,-3 0 0 0,-1 5 0 0,-2-4 0 16,-2 1 0-16,0-1 0 0,-1-2-352 0,4 0-64 16,6-4-16-16,0 0 0 0,-1-1-208 0,4-2-128 15,2 2 128-15,2-4-128 0,6-8 0 0,-5 9 0 16,1-1 0-16,4-8-128 16,0 0-448-16,0 0-96 0,0 0-16 0,0 0 0 15,0 0-1520-15,0 0-304 0,-9-9-64 0,0 0-14896 0</inkml:trace>
  <inkml:trace contextRef="#ctx0" brushRef="#br0" timeOffset="-56250.379">27608 13064 15663 0,'0'0'1392'0,"-6"9"-1120"0,6-9-272 0,-6 10 0 15,-2 0 5248-15,8-10 976 0,-3 11 208 0,5 0 32 16,-2-11-4736-16,5 14-960 0,4-4-192 0,1 2-48 15,3-4-368-15,3 1-160 0,5 3 128 0,-1 1-128 16,-1 3 0-16,-1-3 0 0,-1 0 0 0,-1 1 0 16,2 6 0-16,-1-1 0 0,0-3 0 0,-3-1 0 15,-1 1 128-15,-2 0-128 0,-3-2 0 0,-2 0 128 16,1-1-128-16,-1 0 192 0,-1-1-192 0,1 0 192 0,-1 0-192 0,0-2-176 16,-1-1 48-16,1-1 0 15,2 1-528-15,-1-2-112 0,-6-7 0 0,11 6-16 16,-11-6-2624-16,13 0-528 0</inkml:trace>
  <inkml:trace contextRef="#ctx0" brushRef="#br0" timeOffset="-47078.381">28270 12580 2751 0,'0'0'256'0,"0"0"-256"16,0 0 0-16,0 0 0 0,0 0 3808 0,0 0 720 15,0 0 144-15,0 0 16 16,0 0-4240-16,0 0-864 0,0 0-160 0,10-5-48 0,-1 2 176 0,-9 3 48 16,0 0 0-16,11-6 0 0,-1 3 640 0,-1-2 128 0,-1-2 16 0,0 1 16 15,2-1 560-15,0 2 96 0,-3-1 32 0,2 0 0 16,2 3 192-16,-2-1 64 0,-9 4 0 0,0 0 0 16,0 0-384-16,0 0-80 0,0 0-16 0,0 0 0 15,0 0-208-15,0 0-32 0,-9 9-16 0,0-1 0 16,-2-1-80-16,-2 4-16 0,-4-2 0 0,3 0 0 15,1-2 208-15,1 0 48 0,2 1 0 0,1-1 0 16,1-1-288-16,8-6-48 0,-11 8-16 0,5-1 0 16,-1-2-288-16,7-5-128 0,-6 9 0 0,1 1 128 15,2 1-128-15,0 2 0 0,0 0 0 0,-3 0 0 16,-1 1 0-16,-4 2 0 0,-1 1 0 0,-1 2 0 16,-2 0 0-16,-2 3 0 0,2 1 128 0,1 1-128 15,1-2 0-15,3-1 0 0,-1-2 128 0,3 1-128 16,3-3 0-16,1-3 128 0,0-1-128 0,3-1 128 15,1 0 64-15,3-1 0 0,2 0 0 0,1-2 0 0,2-1-192 16,3 1 0-16,0-3 0 0,0 1 0 0,-2-6-288 0,3 3 16 16,3 3 0-16,0-2 0 15,-2-2-544-15,1 0-96 0,0 0-32 0,-1 1 0 16,-4-3-1552-16,-9-1-320 0,11-1-64 0,-1 1-9536 16</inkml:trace>
  <inkml:trace contextRef="#ctx0" brushRef="#br0" timeOffset="-46420.409">28392 12824 13823 0,'0'0'1216'0,"0"0"-960"0,0 0-256 0,0 0 0 15,0 0 1792-15,0 0 320 0,0 0 64 0,0 0 16 16,0 0-1936-16,0 0-256 0,0 0-304 0,0 0 64 15,0 0 624-15,-9 6 128 0,3 2 32 0,-1 3 0 16,2 0 560-16,-2 0 112 0,1 2 32 0,1-3 0 0,0 1-256 0,-1 1-48 16,-2-2-16-16,3 3 0 0,3-4-464 0,-2 2-80 15,-3-1-32-15,2-4 0 0,5-6-352 0,-4 11 0 16,4-11 0-16,-3 9 0 0,3-9 272 0,0 0-16 16,0 0 0-16,0 0 0 0,0 0 288 0,0 0 48 15,0 0 16-15,0 0 0 0,0 0-144 0,0 0-16 16,0 0-16-16,0 0 0 0,8-6-256 0,-1-1-48 15,1-2-128-15,-2 0 192 0,1 0-192 0,-2-1 0 16,0 1 128-16,0-1-128 0,2 0 0 0,-2-2 0 16,-2-1 0-16,1 1 0 0,-1 0 0 0,3 2 0 15,-2 1 0-15,-4 9 0 0,6-8 0 0,-6 8 0 16,8-8 0-16,0 2 0 0,-8 6 0 0,9-7 0 16,-1 2 0-16,0 1 0 0,-1-3 0 0,3 3 0 0,-3 1 0 0,-7 3 0 15,9-4 128-15,1 0-128 0,-10 4 0 16,11 2 144-16,-2 1-144 0,-9-3 0 0,8 5 0 0,1 0 0 15,-9-5 0-15,10 7 0 0,-10-7 0 0,7 9 128 16,1-1 0-16,0 0-128 0,-8-8 192 0,7 11-64 16,-1 0-128-16,-1-2 128 0,0 0-128 0,-5-9 128 15,6 8-128-15,-6-8 0 0,6 8 0 0,-6-8 0 16,0 0 0-16,0 0-144 0,0 0 144 0,7 6-160 31,-7-6-400-31,0 0-80 0,0 0 0 0,0 0-16 16,0 0-2160-16,0 0-448 0,0 0-64 0</inkml:trace>
  <inkml:trace contextRef="#ctx0" brushRef="#br0" timeOffset="-45845.139">28606 12528 4607 0,'0'0'400'0,"0"0"-400"0,0 0 0 0,0 0 0 16,1-8 2176-16,-1 8 336 0,0 0 80 0,0 0 16 15,0 0-1184-15,0 0-224 0,0 0-48 0,0 0-16 16,0 0 640-16,0 0 128 0,0 0 16 0,0 0 16 16,0 0-16-16,0 0 0 0,0 0 0 0,0 0 0 15,0 0-448-15,0 0-112 0,-2 11-16 0,2-11 0 16,0 0-704-16,8 7-128 0,0 0-48 0,-8-7 0 16,10 4-288-16,0-3-176 0,-10-1 192 0,12 3-192 15,0 1 160-15,-2 1-160 0,-2 0 128 0,0 2-128 16,-2 2 0-16,0 1 0 0,-2 2 0 0,-1 0 0 15,0 1 128-15,0 0-128 0,-2 0 128 0,-1 2-128 16,-1 2 240-16,1-1-48 0,1 1 0 0,0 0 0 16,1-4 0-16,-1 1-16 0,2-1 0 0,0 0 0 0,3 2-176 15,-1-2 160-15,-1-3-160 0,1 1 160 0,1-2-160 16,1 0 0-16,0-1 0 0,-1-1 128 0,-1 1-128 0,-5-8 0 16,4 13 0-16,-3-2 0 0,-1-11 0 0,-2 13 0 15,-1 0 0-15,-2-1 0 0,-1-2-240 0,-2 0 80 16,0 1 16-16,-1-1 0 0,0 1-96 0,2-2-16 15,7-9 0-15,-8 9 0 16,8-9-128-16,-9 4-16 0,9-4-16 0,0 0 0 16,0 0-544-16,0 0-128 0,0 0 0 0,0 0-16 15,1-11-2064-15,5 1-416 0</inkml:trace>
  <inkml:trace contextRef="#ctx0" brushRef="#br0" timeOffset="-44686.12">28907 12476 1839 0,'0'0'160'0,"0"0"-160"16,0 0 0-16,0 0 0 0,0 0 3712 0,0 0 704 16,0 0 128-16,0 0 48 0,0 0-2960 0,0 0-592 15,0 0-112-15,0 0-32 0,0 0 224 0,0 0 32 16,0 0 16-16,0 0 0 0,0 0-80 0,0 0-32 16,0 0 0-16,-2 9 0 0,-1 1-240 0,3-10-48 15,-1 13-16-15,-2-1 0 0,1-3-160 0,2-9-16 16,2 11-16-16,2-2 0 0,-4-9 96 0,7 9 32 0,-1-1 0 15,2-2 0-15,-8-6-32 0,12 7 0 16,-1-1 0-16,1 0 0 0,1-1-272 0,0 1-64 0,-2 2-16 0,0 4 0 16,2 0-176-16,2 2-128 15,-3 0 192-15,1 1-192 0,0-2 176 0,-2 2-176 0,0 5 160 0,-1-1-160 16,-2-2 160-16,0 3-160 0,1-2 160 0,-3 3-160 16,0 0 288-16,-1 0-32 0,0 2-16 0,0 1 0 15,2 0-48-15,-2 1 0 0,0 0 0 0,2 0 0 16,1 1-48-16,2 0-16 0,0 0 0 0,1-3 0 15,1 4-128-15,-1-3 0 0,1 2 144 0,2 3-144 16,-2-5 0-16,-1-1 0 0,-5-1 0 0,3 0 128 16,2 0-128-16,-2 1 0 0,-5 0 0 0,-2 1 0 15,-2-1 0-15,0 1 144 0,0-4-144 0,-2 3 0 0,-7 0 320 16,3 2-32-16,2 2-16 0,1-5 0 0,-5-1-96 0,-1 3-32 16,-1-5 0-16,1 1 0 0,-1-1-144 15,2 0 0-15,0-4 144 0,0-3-144 0,2 0 0 16,-1 1 128-16,0-3-128 0,-1 2 0 0,0-4 0 15,-2-2 0-15,-2 1 0 0,-1-2-128 16,-2 3-320-16,-2-3-48 0,1-2-16 0,-1-1 0 16,0 2-320-16,-2-1-64 0,1-3 0 0,0 0-16 15,-3 0-992-15,3-4-192 0,1 1-32 0,0-3-8464 16,-1-3-1696-16</inkml:trace>
  <inkml:trace contextRef="#ctx0" brushRef="#br0" timeOffset="-43954.188">29321 12355 24879 0,'0'0'2208'0,"0"0"-1760"16,0 0-448-16,0 0 0 0,0 0 1808 0,0 0 288 15,1-12 48-15,2 3 16 0,-3 9-1872 0,6-9-288 16,2 2-224-16,-8 7 32 0,0 0 192 0,8-6 0 15,2 0 0-15,-10 6 0 0,0 0 352 0,12-2 160 16,-12 2 16-16,12-5 16 0,-2 1 352 0,-10 4 80 16,10-4 16-16,1 1 0 0,1-1-288 0,-2 2-64 15,-10 2-16-15,13-4 0 0,0 0-208 0,-1 1-32 16,-12 3-16-16,14-1 0 0,-1 0-112 0,0 1-32 16,-4 0 0-16,2 1 0 0,-11-1-224 0,13 4 0 15,-1-4 0-15,-2 4 0 0,-10-4 256 0,12 6 0 16,-2-1 0-16,-1 3 0 0,-1 1-256 0,0 2 0 0,0-1 0 15,-2 1 0-15,-2-1 0 0,1 3 0 0,-1-2 0 16,0 0 0-16,0 2 0 0,-1 4 0 0,-3-4 0 0,1 2 0 16,0 0 0-16,-2 0 0 0,-2 0 0 0,0 1 0 15,-1 1 0-15,-2 1 0 0,-1-1 0 0,-3 3 0 16,3 0 0-16,-4 1 0 0,1-5 0 0,-2 1 0 16,-1 0 0-16,0-3 0 0,0-1 0 0,0-1 0 15,-1-3 0-15,2-1 0 0,0-2 0 0,2 1 0 16,1-2 0-16,-1-3 0 0,3-5 0 0,7 3 0 15,0 0 0-15,-6-9 0 0,1-2 0 0,1 1 0 16,3-3 0-16,0-1-256 0,-1 2 48 0,2 1 16 16,4-4 192-16,-1 2-144 0,-2 2 144 0,-1 11-128 15,5-9 128-15,-5 9-208 0,0 0 80 0,11-1 128 16,-11 1-192-16,12 0 192 0,-2 1-160 0,0 4 160 0,0 2 0 16,0-3 0-16,2 1-128 0,1 2 128 0,0 0 0 15,1 0 0-15,-1-1 144 0,0 1-144 0,0 1 224 16,0 1-48-16,-1 0-16 0,0-1 0 0,-1 1-160 0,1-3 160 15,-3 2-160-15,0 1 160 0,1-2-160 0,-1-1 0 16,0 5 0-16,0-1 0 0,-1 1-368 0,1-1 0 16,0-1 0-16,-1 0 0 15,-8-9-512-15,10 8-96 0,1 0-32 0,-1-1 0 16,-1-2-2064-16,2-1-432 0</inkml:trace>
  <inkml:trace contextRef="#ctx0" brushRef="#br0" timeOffset="-43122.824">29961 12249 24815 0,'0'0'1088'16,"0"0"256"-16,0 0-1088 0,0 0-256 0,0 0 0 0,0 0 0 0,0 0 1120 0,0 0 160 15,0 0 48-15,0 0 0 0,-3 9 16 0,3-9 16 16,0 0 0-16,-1 11 0 0,1-11 240 0,1 10 32 16,-1-10 16-16,4 10 0 0,-4-10-304 0,7 11-48 15,0-3-16-15,0 1 0 0,-7-9-512 0,10 9-128 16,-1-1 0-16,2 1-16 0,-1-1-320 0,2 2-64 16,0-2-16-16,1 2 0 0,0 1-48 0,0-1-16 15,1 3 0-15,1-2 0 0,-2 0-160 0,1 5 128 16,0-2-128-16,3 3 128 0,-1 3-128 0,1 2 160 15,0 0-160-15,1 4 160 0,0 2-16 0,3 2 0 16,-1-2 0-16,1 2 0 0,-1 2 48 0,1 0 0 0,0 0 0 0,3-1 0 16,0-1-192-16,-1 0 160 0,-4 1-160 0,1-1 160 15,1-1-160-15,-1 2 0 0,0-1 144 0,-2 3-144 16,0 1 128-16,2 3-128 0,-2 1 160 16,-1 0-160-16,-1 1 256 0,-2 0-64 0,-1 2 0 0,-1-4 0 15,-3 0 0-15,1 1-16 0,2 2 0 0,-1-1 0 16,-4-1-176-16,4 2 192 0,-2 2-192 0,0 1 192 15,0 2-192-15,-1-2 0 0,-3 0 144 0,-1-3-144 16,-1-1 0-16,-1-1 128 0,0-2-128 0,-1 1 0 16,0 1 0-16,-1 1 0 0,0-1 0 0,-1-1 0 15,0 1 0-15,-1 1 0 0,0-2 0 0,-2 2 0 16,-3-1 0-16,2-2 0 0,4-1 0 0,-6 1 0 16,-3-4 0-16,1 1 0 0,0-1 0 0,0 1 0 15,-2 1 0-15,2-3 0 0,1 1 0 0,-2-1 0 0,-1 1 128 16,1 1-128-16,1-3 160 0,1 3-160 0,-2-2 0 15,-1-1 128-15,-1 0-128 0,3-3 0 0,3 1 0 0,-3-4 0 16,-2 4 0-16,1-2 0 0,1-1 128 0,-2 1-128 16,-1 1 0-16,1 0 0 0,-5 2 0 0,2 0 128 15,1-2-128-15,-3-1 0 0,-6 2 0 0,4-1 176 16,5-2-176-16,-2 0 160 0,-2-2-160 0,2 0 192 16,0-2-192-16,1 0 192 0,-2-1-192 0,2-2 0 15,1 0 0-15,1-5 128 0,-1 0-128 0,3 0 0 16,-1-1 0-16,3 0 0 0,2-2-384 0,-1-1 32 15,1 1 16-15,-2-1 0 16,-2 0-816-16,1-3-144 0,2 2-48 0,1-1-13568 16,-2-2-2704-16</inkml:trace>
  <inkml:trace contextRef="#ctx0" brushRef="#br0" timeOffset="-17792.346">2248 16314 8287 0,'0'0'736'0,"0"0"-592"0,0 0-144 0,0 0 0 16,0 0 5072-16,0 0 992 0,6-9 192 0,-6 9 32 15,-2-9-4560-15,2 9-928 0,0 0-176 0,-4-9-48 16,-2 1 256-16,6 8 32 0,-5-8 16 0,0 1 0 16,0-3 208-16,0 1 32 0,-2-2 16 0,3 1 0 15,1 1-128-15,-2-2-32 0,-4 0 0 0,1-2 0 16,2-3-416-16,-3 3-96 0,-3 0-16 0,2-1 0 16,-1-2-320-16,-1 2-128 0,-1-1 0 0,0 1 144 15,2-2-144-15,-1 2 0 0,1 1 0 0,1 1 0 16,-3 2-128-16,2 2 128 0,2 1 0 0,2 5 0 0,-3 2 0 0,1 0 0 15,9 0 0-15,-9 6 0 16,1 1 0-16,1 2 0 0,-3 1 0 0,3 5 0 0,0 2 0 16,-1 2 0-16,-3 2-144 0,-1 4 144 0,1-2-144 15,2 5 144-15,0 0 0 0,-1 5-144 0,-5 1 144 0,5 2 0 16,-1 1 0-16,1 3 0 0,-2 3 224 0,3 3-32 16,-1-3 0-16,-2 0 0 0,-4-3 80 0,5 4 16 15,1-1 0-15,0 0 0 0,-3 1-128 0,1 0-32 16,2 1 0-16,-1 0 0 0,1-2-128 0,0-2 0 15,-2 0-160-15,1 0 160 0,5-2-384 0,-5 0 32 16,0 0 0-16,-1 0 0 16,2 2-96-16,-1-1 0 0,-1 0-16 0,1 2 0 0,0 0 64 0,2-6 16 15,3-6 0-15,-2-2 0 0,-1-1 160 0,3-5 32 16,4-5 16-16,-2-4 0 0,-3-2 32 0,2-2 0 16,5-9 0-16,0 0 0 15,0 0-528-15,0 0-96 0,0 0-32 0,-10 0 0 16,1-8-2032-16,2-1-416 0,7 9-80 0</inkml:trace>
  <inkml:trace contextRef="#ctx0" brushRef="#br0" timeOffset="-17391.111">1280 16998 8287 0,'0'0'368'0,"5"-9"80"15,-1 0-448-15,0 0 0 0,0 1 0 0,1 0 0 0,-5 8 4096 0,7-7 720 16,-7 7 160-16,10-6 16 0,3 2-2624 0,-1 3-512 16,-12 1-128-16,16 0 0 0,-1 0-272 0,1 0-48 15,-2 0-16-15,2-2 0 0,2 0-112 0,1 1-32 16,-1 0 0-16,0-2 0 0,0 0-192 0,3 0-32 15,1-4-16-15,0 3 0 0,-1 1-368 0,2 2-64 16,1 0 0-16,0 1-16 0,-3-1-320 0,3 1-64 16,2 1-16-16,2-1 0 0,-1-1-160 0,1 1 0 15,2 1 144-15,-2-1-144 0,1-3 0 0,-2 1 0 16,-2-2 0-16,0 1 0 0,2 1 0 0,-2-2 0 16,-4-3 0-16,-2 3 0 0,0 0-160 0,-2 0-48 0,-2-2-16 15,-2-2 0 1,-2-1-1104-16,-3 1-208 0,-8 8-64 0,5-9-11520 15,-3 1-2304-15</inkml:trace>
  <inkml:trace contextRef="#ctx0" brushRef="#br0" timeOffset="-16704.039">3043 15974 4607 0,'0'0'400'0,"0"0"-400"0,0 0 0 0,0 0 0 16,0 0 5072-16,0 0 944 0,0 0 176 0,0 0 32 15,0 0-3952-15,0 0-800 0,0 0-144 0,-3 10-48 16,-1-1 128-16,4-9 32 0,-4 12 0 0,-1 0 0 16,-4-1-352-16,1 3-64 0,2-1 0 0,-5 1-16 15,-2 2-400-15,-1 2-80 0,-2 1-16 0,1 2 0 16,-1 1-208-16,-1 1-48 0,-2 0-16 0,2 4 0 15,4 2 48-15,-4 2 16 0,-7 1 0 0,5 2 0 16,-1-1 16-16,3 4 16 0,1 1 0 0,2 0 0 16,0-2-160-16,2 1-48 0,2 0 0 0,-1 1 0 15,-1 3-128-15,3-2 128 0,1 1-128 0,1 4 128 16,-1 3-128-16,1-2 128 0,1-2-128 0,-1-3 128 0,-1 1-128 16,1-2 160-16,0-3-160 0,1 1 160 0,-1-2-160 0,1-1 0 15,-1-4 0-15,4 2 0 0,1 0 0 0,-1-5 0 16,-1-2 0-16,2 1 0 0,0 6 0 0,1-3 128 15,1-7-128-15,1-3 128 0,2-1-128 0,2-4 0 16,-1-1 0-16,0 0-176 0,-1 0 48 0,1-2 0 16,-4-11 0-16,6 10 0 15,1-2-1200-15,-1 0-224 0,1 0-48 0,-7-8-16 16,0 0-880-16,6 10-160 0,1-1-32 0,-7-9-12592 0</inkml:trace>
  <inkml:trace contextRef="#ctx0" brushRef="#br0" timeOffset="-15979.035">3206 17013 1839 0,'0'0'160'0,"0"0"-160"16,0 0 0-16,0 0 0 0,0-9 5664 0,0 9 1104 15,0-9 208-15,0 9 64 0,0 0-4032 0,0 0-784 16,0 0-176-16,0 0-16 0,0 0-464 0,0 0-96 15,0 0 0-15,0 0-16 0,0 0-176 0,0 0-16 0,0 0-16 16,0 0 0-16,0 0-352 0,0 0-64 0,0 0 0 0,0 0-16 16,0 0-112-16,9 2 0 0,-9-2-16 0,0 0 0 15,0 0-176-15,0 0-48 0,0 0 0 0,0 0 0 16,10 1-48-16,-10-1-16 0,10 6 0 0,-10-6 0 16,6 6-144-16,1 5-48 0,0 0 0 0,0 4 0 15,-3-2-32-15,2 2-16 0,2 2 0 0,1 3 0 16,0-2 16-16,1 2 0 0,0-1 0 0,2-1 0 15,3 2 16-15,-2 1 16 0,-2 0 0 0,3 0 0 16,6 2-32-16,-5-1-16 0,-4-5 0 0,1 3 0 16,-2-3-160-16,2-2 160 0,1 2-160 0,-2-4 160 15,0 0-160-15,1 0 0 0,2 0 0 0,-2-1 0 16,-3-1 0-16,1 3 0 0,3-1 0 0,-2-3 0 16,-3-3 0-16,-2 1-224 0,1 0 48 0,0-2 16 0,-7-6-80 15,10 7-16-15,-10-7 0 0,7 5 0 16,-7-5-672-16,0 0-144 0,0 0-16 0,0 0-16 15,0 0-944-15,0 0-176 0,2-16-32 16,-1 2-16-16,0 1-1632 0,-1-7-336 0</inkml:trace>
  <inkml:trace contextRef="#ctx0" brushRef="#br0" timeOffset="-15627.146">3800 16842 30863 0,'0'0'1360'0,"0"0"304"0,0 0-1344 0,0 0-320 0,0 0 0 0,0 0 0 16,0 0 144-16,0 0-144 0,0 0 192 16,0 0-192-16,-9 7 640 0,0 2 0 0,1 2 16 0,0 4 0 15,-1 3 176-15,1 0 48 0,-1 2 0 0,3-2 0 16,-1-2 272-16,1-1 48 0,-1 2 16 0,1-1 0 16,1-2-16-16,-1 1 0 0,0-1 0 0,1 2 0 15,1 1-384-15,0-2-80 0,-1 1-16 0,-2 2 0 16,-1 2-48-16,2 2-16 0,-1 4 0 0,-1 3 0 15,-1 1-112-15,0 2-32 0,1 3 0 0,-2 4 0 16,-4 4-224-16,2 2-48 0,0-1-16 0,0-5 0 16,1-5-224-16,0 0 0 0,1-1 0 0,2-2 0 15,5-4 0-15,-1-1 0 0,-1 0 0 0,1-2 0 16,2-2 0-16,-2-1 0 0,-1-7 0 0,2 3 0 16,3 1-256-16,0-6 48 0,0-12 16 0,-3 12 0 15,-1 1-224-15,2-4-32 0,2-9-16 0,-3 9 0 16,3-9-976-16,0 0-192 0,0 0-32 0,-6 7-16 15,6-7-1520-15,0 0-320 16,0 0-48-16</inkml:trace>
  <inkml:trace contextRef="#ctx0" brushRef="#br0" timeOffset="-14349.588">3886 16644 7359 0,'0'0'320'0,"0"0"80"0,0 0-400 0,0 0 0 0,0 0 0 0,0 0-3200 15</inkml:trace>
  <inkml:trace contextRef="#ctx0" brushRef="#br0" timeOffset="-13431.145">4354 16009 3679 0,'0'0'160'0,"0"0"32"0,2-12-192 0,-2-1 0 15,0 0 0-15,1 1 0 0,0-1 5408 0,-1 2 1040 16,0 0 208-16,2-1 32 0,0 1-3872 0,0 0-784 15,-2 11-160-15,1-10-16 0,3-1-688 0,-4 11-128 16,0 0-16-16,0 0-16 0,0 0-192 0,0 0-48 16,0 0 0-16,2 15 0 0,0 0-320 0,0 6-80 0,3 5-16 15,-2 4 0-15,-7 4 64 0,5 4 16 0,5 4 0 16,-4 3 0-16,1 5 336 0,1 2 64 0,1 5 0 0,-1 1 16 16,-3 0 48-16,-1 2 0 0,0 0 0 0,3-1 0 15,2 1-224-15,-4-3-32 0,-2 2-16 0,0 0 0 16,3 1-176-16,-2-2-16 0,-2-3-16 0,2-1 0 15,0-5-224-15,0-3-64 0,0-6 0 0,0-2 0 16,0-3-128-16,-2-2 0 0,2-3 0 0,0-3 0 16,2-3-192-16,-2-2-80 0,0-3-16 0,-2-2 0 15,-3-6-160 1,3-1-48-16,-1 1 0 0,3-11 0 16,0 0-688-16,0 0-144 0,0 0-16 0,0 0-16 0,0 0-1088 0,-9-8-224 15,0-3-32-15,2-6-15216 0</inkml:trace>
  <inkml:trace contextRef="#ctx0" brushRef="#br0" timeOffset="-10229.119">3339 16503 27647 0,'0'0'608'0,"0"0"128"0,0 0 32 0,0 0 0 0,0 0-624 0,0 8-144 0,0-8 0 0,0 0 0 16,0 6 848-16,0-6 144 0,1 8 32 0,-1-8 0 15,0 12 496-15,0-12 96 0,7 10 32 0,-7-10 0 16,0 0-688-16,0 0-144 0,4 12-32 0,-4-12 0 15,1 12-80-15,1 0 0 0,-2-12-16 0,2 10 0 16,-2-10-320-16,2 12-64 0,-2-12-16 0,4 10 0 16,3 1-32-16,-7-11 0 0,0 0 0 0,0 0 0 15,6 9 32-15,-6-9 0 0,0 0 0 0,0 0 0 16,0 0-64-16,0 0-16 0,0 0 0 0,0 0 0 0,0 0 0 0,6 10 0 16,-6-10 0-16,11 7 0 0,1-3 0 0,0-4 0 15,1 0 0-15,2 0 0 0,4-4-16 0,-1 1 0 16,0 0 0-16,0 1 0 0,-1 1-192 0,-2-2 128 15,-1-1-128-15,0 3 0 0,1-1 0 0,-2 1 128 16,-1 1-128-16,-1 0 0 0,-11 0 0 0,12-1 0 16,-12 1 0-16,13-1 0 0,-1-2 128 0,-1-1-128 15,0 1 0-15,1-1 0 0,-1 1 224 0,1-5-48 16,-1 1-16-16,0 1 0 0,1-2-160 0,1 1 0 16,3 1 144-16,-3-1-144 0,-2-1 0 0,1 2 0 15,0-1 0-15,-2 4 0 0,-2-3 0 0,-8 6 0 16,9-1 0-16,0-3 0 0,-9 4 0 0,0 0 0 0,0 0 0 0,8-4 128 15,-1 0-128-15,-7 4 128 0,0 0-128 0,0 0 128 16,0 0-128-16,0 0 192 0,0 0-64 0,0 0 0 16,0 0 0-16,0 0 16 0,-2-9 0 0,2 9 0 15,-5-8 32-15,5 8 0 0,-2-7 0 0,-4-3 0 16,-1 4-32-16,0-1 0 0,1 0 0 0,-2 1 0 16,-3 2-144-16,0 2 128 0,-1-2-128 0,0 0 128 15,-1 1-128-15,1 1 0 0,-1 0 0 0,2 1 0 16,-1 0 128-16,0 0-128 0,-1-2 0 0,3-1 128 15,1 0 0-15,1 2 0 0,-1-5 0 0,1 3 0 16,0 1 16-16,1-4 0 0,2-2 0 0,0-1 0 16,0 3-144-16,0-1 192 0,1-1-192 0,0 1 192 15,-1 0-192-15,1 1 128 0,0-2-128 0,0 3 128 16,0 1-128-16,4 5 0 0,-5-6 0 0,5 6 0 0,-4-4 0 16,4 4 0-16,-8-6 0 0,8 6 0 0,0 0 0 0,0 0-144 15,0 0 144-15,0 0-160 16,0 0-272-16,0 0-48 0,0 0-16 0,0 0 0 15,0 0-1040-15,0 0-192 0,12 0-64 0,-12 0 0 16,13 1-448-16,2 1-80 0,4-1-32 0,0 1 0 16,-1-2-1120-16,3-2-240 0</inkml:trace>
  <inkml:trace contextRef="#ctx0" brushRef="#br0" timeOffset="-9325.735">5631 16746 19919 0,'0'0'880'0,"0"0"192"0,0 0-864 0,0 0-208 0,0 0 0 0,0 0 0 16,6-7 0-16,-6 7 176 0,0 0-176 0,0 0 160 15,0 0-448-15,0 0-96 0,0-9 0 0,0 9-16 16,0 0 400-16,0 0-128 0,0 0 128 0,0 0 0 16,0 0 976-16,0 0 288 0,-10-4 48 0,10 4 16 15,0 0 400-15,0 0 96 0,0 0 16 0,0 0 0 0,-7-4-688 0,7 4-144 16,0 0-32-16,0 0 0 0,0 0-16 0,0 0-16 15,0 0 0-15,0 0 0 0,0 0 48 0,-9 7 16 16,0 2 0-16,1 0 0 0,-1-1 80 0,0 3 32 16,2 4 0-16,-3 0 0 0,-6 4-272 0,1 1-48 15,2 3-16-15,-4 0 0 0,-3 2-160 0,1 1-48 16,-1 3 0-16,2-2 0 0,-2 2-128 0,2-5-48 16,0 1 0-16,2-1 0 0,1-5-112 0,-2 2-32 15,0-1 0-15,0-1 0 0,1 1-64 0,-1-1-32 16,0-2 0-16,0 0 0 0,0 0-160 0,0 0 0 15,-1-1 0-15,0-2 0 0,-2-2 0 0,2 0 0 16,0-1 0-16,1 0 0 0,0-5-128 0,4 1-64 16,2 1-16-16,1-2 0 15,-4-3-368-15,1 1-64 0,1 1 0 0,3-1-16 16,0-8-1120-16,1 0-208 0,0-1-64 0,3-3 0 16,3-1-1472-16,-2-4-320 0</inkml:trace>
  <inkml:trace contextRef="#ctx0" brushRef="#br0" timeOffset="-8974.473">5070 16835 30399 0,'0'0'1344'0,"0"0"288"15,0 0-1312-15,0 0-320 0,0 0 0 0,0 0 0 0,0 0 1568 0,0 0 240 16,0 0 48-16,0 0 16 0,0 0-672 0,9 7-144 15,-9-7-32-15,12 9 0 0,0-2 80 0,-1-2 16 16,1 1 0-16,1 2 0 0,0 3-240 0,0-1-48 16,-1 2-16-16,2 3 0 0,1 2-352 0,-1 2-64 15,0 0-16-15,1 1 0 0,-2 2-128 0,-1 0-48 16,-2-2 0-16,-1 0 0 0,0 1-64 0,2 0-16 16,-1-1 0-16,-2-2 0 0,-2-1-128 0,1-1 0 15,1-1 0-15,0-2 128 0,-3-1-128 0,1 0 0 16,0-2 0-16,0-1 0 0,-6-9 0 0,7 8-256 15,-1-3 64-15,-6-5 16 16,8 6-384-16,-8-6-80 0,0 0 0 0,0 0-16 16,0 0-464-16,0 0-96 0,0 0 0 0,5-11-16 15,-1 1-1584-15,-3-1-304 0,-1-2-64 0</inkml:trace>
  <inkml:trace contextRef="#ctx0" brushRef="#br0" timeOffset="-8275.189">5158 16533 10127 0,'0'0'896'0,"0"0"-704"0,0 0-192 0,0 0 0 0,0 0 4768 0,-7-4 928 15,7 4 176-15,0 0 32 0,-7-6-4048 0,7 6-832 16,0 0-144-16,0 0-48 0,-1-8 352 0,1 8 64 16,1-9 16-16,-1 9 0 0,0 0-256 0,0 0-48 15,7-7-16-15,-7 7 0 0,0 0-208 0,10-1-32 16,2 1-16-16,0 1 0 0,1 3-96 0,-1-1-16 16,-1 1 0-16,1-1 0 0,1 3-64 0,0-1-32 15,-1 0 0-15,1-1 0 0,0 0-208 0,0 1-32 16,-1 0-16-16,1-1 0 0,0 0-224 0,1 0 144 15,1 0-144-15,0-1 128 0,-2-2-128 0,3 2 0 16,2-3 0-16,-1 1 128 0,-3-1-128 0,3 0 192 16,3 0-192-16,-2 1 192 0,-1 0-16 0,-1-1 0 0,-2 0 0 15,0 3 0-15,1-3-16 0,-1 1 0 0,-3 1 0 16,-2 2 0-16,-9-4-160 0,0 0 160 0,0 0-160 0,10 2 160 16,-10-2-160-16,0 0 192 0,0 0-192 0,0 0 192 15,0 0-192-15,0 0 160 0,0 0-160 0,0 0 160 16,0 0-160-16,0 0 192 0,0 0-192 0,-9-2 192 15,0-2-32-15,1-2 0 0,8 6 0 0,-6-7 0 16,-1-3 48-16,0 3 16 0,1-2 0 0,1-1 0 16,1 1-224-16,-3 3 144 0,-2 1-144 0,4-2 128 15,5 7-128-15,-7-10 0 0,-4 0 0 0,2 4 0 16,5-1 0-16,-2 0 0 0,-1 0 0 0,0 1 0 16,1 0 0-16,-2 1 0 0,-1 1 0 0,0 0 0 15,-1-1 0-15,4 3 0 0,6 2 0 0,-11-7 0 0,0 0 0 16,2 1 0-16,1-2 0 0,1 2 128 15,1-1-128-15,-1-1 0 0,2 2 144 0,1 1-144 0,-1-2 0 16,5 7 0-16,-4-6 0 0,4 6 0 0,-4-7 0 0,4 7 0 16,-4-5 0-16,4 5 0 0,0 0-144 0,0 0 144 15,-5-5-160-15,5 5 160 0,0 0-288 0,0 0 32 16,0 0 16-16,0 0 0 16,0 0-208-16,0 0-64 0,0 0 0 0,0 0 0 15,0 0-896-15,0 0-192 0,4 13-48 0,-4-13 0 16,0 0-1088-16,8 14-208 0,3-1-64 0,1-3-14176 0</inkml:trace>
  <inkml:trace contextRef="#ctx0" brushRef="#br0" timeOffset="-6894.947">6091 17276 9215 0,'0'0'816'0,"0"0"-656"16,9 5-160-16,-9-5 0 0,0 0 5440 0,0 0 1072 15,0 0 208-15,0 0 32 0,0 0-4704 0,0 0-928 16,0 0-192-16,0 0-32 0,8 2-208 0,-8-2-48 0,0 0 0 16,0 0 0-16,0 0-48 0,0 0-16 0,0 0 0 15,0 0 0-15,10 5 0 0,-1 1 0 0,-2 2 0 0,-2 1 0 16,0 2-192-16,1 1-32 0,0 1-16 0,2 2 0 15,1 3-336-15,2 1 144 0,-1 0-144 0,-1 1 0 16,-4-1 144-16,1 2-144 0,0 1 0 0,-1 2 144 16,2-3 112-16,-2-2 32 0,0 1 0 0,-1-1 0 15,-1 0-32-15,-1-1-16 0,1-4 0 0,-3 2 0 16,-1-3-240-16,-3 1 0 0,-3-3 0 0,2 0 0 16,0-1-336-16,-3-4 32 0,-2-5 16 0,-4 2 0 31,-1 1-1680-31,0-2-336 0,1 0-64 0,-1 0 0 0,-2 1-384 15,4-3-80-15,-2-3-16 0</inkml:trace>
  <inkml:trace contextRef="#ctx0" brushRef="#br0" timeOffset="-5922.746">6761 16722 9215 0,'0'0'400'0,"0"0"96"0,0 0-496 0,0 0 0 0,0 0 0 0,5-8 0 16,2 2 4688-16,-7 6 848 0,5-8 160 0,-5 8 48 16,0 0-3456-16,0 0-688 0,0 0-144 0,0 0-32 0,0 0-144 0,0 0-48 15,0 0 0-15,0 0 0 0,0 0-32 0,0 0-16 16,0 0 0-16,0 0 0 0,0 0-96 0,0 0-32 16,0 0 0-16,0 0 0 0,0 0-352 0,0 0-80 15,0 0-16-15,0 0 0 0,9 10-320 0,-2 2-64 16,-3 1-16-16,-1 0 0 0,0 4-16 0,0-1 0 15,-2 1 0-15,2 2 0 0,-2 1 112 0,2 2 16 16,-1 0 0-16,2 0 0 0,0 0-32 0,0-1 0 16,0 0 0-16,1-5 0 0,0-2-48 0,2-1-16 15,-1 0 0-15,1-2 0 0,-7-11-64 0,6 9-16 16,1-1 0-16,-1 1 0 0,-6-9-144 0,0 0 0 16,0 0 144-16,9 4-144 0,-9-4 0 0,0 0 0 15,0 0 0-15,11-2 128 0,-11 2-128 0,9-5 0 0,-1-3 0 16,-2-1 0-16,0 1 0 0,-3-1 0 0,0-3 0 0,1 2 0 15,0 0-144-15,1 1 144 0,-5 9-160 16,7-8 160-16,-7 8-144 0,0 0 144 0,6-6-128 0,-6 6 128 16,0 0 0-16,11-3-128 0,-1 1 128 0,-10 2 0 15,9 4 0-15,0 3-128 0,-1-1 128 0,0 1 0 16,2 3 0-16,1 3-160 0,-2-2 160 0,-1 2 0 16,-2 0-128-16,1 0 128 0,-2 0 0 0,1 0 0 15,2 1 0-15,-1-2 0 0,-1 0 0 0,1-1 0 16,-1 0 0-16,1-1 0 0,-1-2 0 0,0 1 0 15,-6-9 0-15,4 11 0 0,1-2 0 0,-5-9 0 16,0 0 0-16,0 0 0 0,10 6 128 0,1-2-128 16,-2-1 176-16,-9-3-16 0,0 0 0 0,10-5 0 15,1-1 32-15,-2-2 0 0,-3-2 0 0,2 0 0 16,1-1-16-16,-1-1 0 0,-1 1 0 0,0-5 0 0,2 0-48 16,-1-1 0-16,-2-2 0 0,0 1 0 0,2-3-128 0,-2 0 160 15,-2-1-160-15,2 2 160 0,-1 1-160 0,1 0 0 16,1 2 0-16,-1 3 0 0,-2-1 0 0,1 1 0 15,2 4 128-15,-2 1-128 0,-2 0 0 0,-3 9 0 16,0 0 0-16,0 0 0 0,4-8-144 0,-4 8-16 16,5-7 0-16,-5 7 0 15,0 0-224-15,0 0-32 0,0 0-16 0,0 0 0 16,0 0-1104-16,1-7-208 0,-2 0-48 0,1 7-13312 16,-4-8-2640-16</inkml:trace>
  <inkml:trace contextRef="#ctx0" brushRef="#br0" timeOffset="-4577.002">9500 12910 6447 0,'0'0'576'0,"0"0"-576"16,0 0 0-16,0 0 0 0,-8 0 2448 0,-1 3 384 16,-2-1 80-16,-1 1 16 0,0-1-960 0,-1 2-192 15,-1 0-48-15,-1 1 0 0,2 2 0 0,0-3 0 16,-1 0 0-16,3 0 0 0,11-4-512 0,-9 4-96 16,9-4-32-16,-10 4 0 0,-1-1-416 0,11-3-96 15,0 0 0-15,-9 7-16 0,0-4-176 0,9-3-48 16,0 0 0-16,0 0 0 0,-9 5 48 0,9-5 16 15,0 0 0-15,0 0 0 0,0 0-80 0,0 0-32 16,0 0 0-16,0 0 0 0,0 0 32 0,7 8 0 0,-7-8 0 0,11 6 0 16,4-2-48-16,-4 0 0 0,-11-4 0 0,16 3 0 15,4-3-32-15,-1 0-16 0,1-2 0 0,2 1 0 16,3-2-16-16,-1 1 0 0,-1-1 0 0,0-1 0 16,-1 0-16-16,0 0 0 0,1 2 0 0,-3 0 0 15,1-3-192-15,-1 4 144 0,-1-2-144 0,-2 2 128 16,-2 0-128-16,-1-1 0 0,-1 2 0 0,3 0 128 15,-3 0-128-15,1-2 0 0,0-1 0 0,1 2 128 16,-1 0-128-16,0-1 0 0,1 0 0 0,0-1 0 16,2 0 160-16,2 1-160 0,2-2 192 0,-1 0-192 15,1-1 144-15,1 1-144 0,1-1 0 0,-1 1 144 16,-1 0-144-16,-2 0 0 0,-1 1 144 0,-2 1-144 0,-3-2 0 0,-1 1 144 16,-3 2-144-16,-9 1 0 0,0 0 144 15,12-4-144-15,-12 4 0 0,0 0 144 0,0 0-144 0,0 0 128 16,0 0-128-16,0 0 128 0,0 0 0 0,0 0 0 15,0 0 0-15,0 0 0 0,0 0 64 0,0 0 0 16,0 0 0-16,0 0 0 0,0 0 0 0,0 0 16 16,4-9 0-16,-4 1 0 0,-2 0-16 0,0 2-16 15,2 6 0-15,-8-8 0 0,-1 1-16 0,-2 1 0 16,1-3 0-16,-2 2 0 0,-1 2-160 0,-1 2 0 16,-5-2 0-16,3 4 0 0,0-3 0 0,-1 1 0 15,-1 1 0-15,2-1 0 0,3 2-128 0,1 0 128 16,-1-1 0-16,3 1 0 0,1-2 0 0,2-1 0 15,7 4 0-15,-6-3 0 0,6 3 0 0,0 0 0 16,-11-6 0-16,11 6 0 0,0 0 0 0,-4-6 0 16,4 6 0-16,0 0 0 0,-5-4 0 0,5 4 0 0,0 0 128 0,0 0-128 15,0 0 0-15,0 0 0 0,0 0 0 0,0 0 0 16,4-8 0-16,-4 8 0 0,0 0 0 0,10-4 0 16,1 3-192-16,-11 1 192 0,12-1-160 0,-1 1 160 15,1 1-272-15,0 1 32 0,-2 0 16 0,2-1 0 16,1 0-32-16,-1 2 0 0,-12-3 0 0,11 4 0 15,0-2 256-15,-11-2-192 0,9 7 192 0,-9-7-192 16,0 0 192-16,0 0 0 0,0 0 0 0,7 8 0 16,-7-8 0-16,0 0 0 0,0 0 0 0,0 0 0 15,5 12-304-15,-5-12-16 0,0 0 0 0,0 0 0 16,0 0-1600-16,0 0-336 0,0 0-64 16,0 0-15184-16</inkml:trace>
  <inkml:trace contextRef="#ctx0" brushRef="#br0" timeOffset="-3134.731">6871 16326 12895 0,'0'0'576'0,"0"0"112"0,0 0-560 0,-10-5-128 0,1 1 0 0,9 4 0 16,0 0 3952-16,-5-6 752 0,-1 2 160 0,6 4 16 16,-8-2-3296-16,8 2-672 0,-9-3-128 0,9 3-16 15,0 0 128-15,0 0 16 0,0 0 16 0,0 0 0 16,0 0-128-16,0 0-32 0,0 0 0 0,0 0 0 15,0 0-112-15,0 0-16 0,0 0-16 0,0 0 0 16,11 0 160-16,1-1 48 0,1-2 0 0,0-1 0 16,2 1-256-16,1-1-32 0,3-2-16 0,-1 2 0 15,-1 1-336-15,0 0-64 0,1 3 0 0,2 0-128 16,1-3 0-16,-1 3 0 0,0 3 0 0,-3 1 0 16,-1-2 0-16,1 1 0 0,1-3 0 0,1 1 0 0,-2 2 0 15,2 1 0-15,-1-1 0 0,-3 0 0 0,-2-3 0 16,-1 0 0-16,0 0 0 0,0 0 0 0,-1 0 128 0,1-2-128 15,-1 1 192-15,-11 1-192 0,10-3 192 16,-10 3-64-16,0 0 0 0,10-5-128 0,1 2 192 0,-11 3-192 16,0 0 192-16,0 0-192 0,0 0 272 0,0 0-48 15,8-6-16-15,-8 6 0 0,0 0 0 0,0 0 0 16,0 0 0-16,0 0 0 0,-6-10-80 0,0 4 0 16,-2-2-128-16,0 3 192 0,-1 0-192 0,0-1 0 15,-1 1 128-15,-1 0-128 0,1-1 0 0,-2 0 128 16,-2 0-128-16,1-2 0 0,-2-1 128 0,1 1-128 15,-3 0 0-15,1 2 0 0,3-2 0 0,-2 1 0 16,-2 3 0-16,4-2 0 0,2 1 0 0,2 1 0 16,-1 0 0-16,1 1 0 0,9 3 0 0,0 0 0 0,-10-4 0 15,10 4 0-15,-9-1 0 0,9 1 0 0,0 0-160 16,-9 0 160-16,9 0-320 0,0 0 32 0,-9 0 0 16,9 0 0-1,0 0-192-15,0 0-32 0,0 0-16 0,0 0 0 16,0 0-320-16,0 0-64 0,11 3-16 0,-1-2 0 15,2-1-1840-15,-1-1-368 0,1-2-80 0</inkml:trace>
  <inkml:trace contextRef="#ctx0" brushRef="#br0" timeOffset="-2529.934">7833 17121 27807 0,'0'0'1232'0,"0"0"256"0,0 0-1184 0,0 0-304 0,0 0 0 0,0 12 0 15,0-12 1216-15,0 0 192 0,0 0 48 0,6 9 0 16,-6-9-560-16,9 10-96 0,1-2-32 0,-3-1 0 16,-7-7-112-16,12 9-16 0,-2-4-16 0,1 3 0 15,-11-8 64-15,10 13 16 0,1 0 0 0,1 3 0 16,-1-1-256-16,1 5-64 0,-2 3 0 0,1 5 0 15,-1 0-208-15,-1 7-48 0,-2 6-128 0,-1-1 192 16,-2-2-64-16,-1 0-128 0,-2-2 176 0,1 1-176 0,-2-1 416 16,0-6-32-16,-4-4 0 0,0 1 0 0,-1 0-64 0,-1-2-32 15,0-4 0-15,-2-1 0 0,0-3-288 0,2-1 0 16,-1-4 0-16,-1-3 0 16,0-3-1088-16,1 0-208 0,7-6-48 0,-12 0-16 15,0-2-1840-15,0-4-352 0</inkml:trace>
  <inkml:trace contextRef="#ctx0" brushRef="#br0" timeOffset="-1788.274">8778 16765 27071 0,'0'0'1200'0,"0"0"240"0,0 0-1152 0,0 0-288 0,0 0 0 0,8-8 0 15,1 3 784-15,-9 5 112 0,12-5 0 0,-12 5 16 16,0 0-160-16,0 0-48 0,5-9 0 0,-5 9 0 0,5-9 256 0,-5 9 64 15,4-11 0-15,-4 11 0 16,-3-6-288-16,3 6-48 0,0 0-16 0,0 0 0 0,-9-4-128 16,9 4-32-16,0 0 0 0,0 0 0 0,-12 2-80 0,3 4-32 15,2 3 0-15,-1 2 0 0,-1 4-240 0,-2 3-160 16,-1 3 192-16,-1 1-192 0,0 3 144 0,-1 1-144 16,0 1 0-16,-1 2 144 0,1 1-144 0,1-1 0 15,0 1 144-15,1-3-144 0,0-2 336 0,2-1 0 16,0-3 0-16,0 0 0 0,3-1-16 0,0-3 0 15,2-3 0-15,-2-1 0 0,1-2-112 0,1 0-16 16,1-3-16-16,4-8 0 0,-8 7-176 0,1-1 0 16,1-1 0-16,6-5 0 0,-9 2 0 0,1-2 0 15,8 0 0-15,-8-4 0 0,3-5 128 0,0-1-128 0,-2-1 0 16,2-2 128-16,-2-2-128 0,2 0 128 0,0-6-128 16,1-1 128-16,1-2-128 0,1-3 0 0,-1-1 0 0,2 1 0 15,1 0 0-15,1 1 0 0,2-4 0 0,-2 1 0 16,2 2-144-16,2 3 144 0,2-1 0 0,-1 3 0 15,1 3-144-15,0-4 144 0,3 3 0 0,-3 1-144 16,1 2 144-16,0 3 0 0,0-3 0 0,1 4 0 16,0 0 0-16,-1-1 128 0,-2 2-128 0,2 2 128 15,1-1-128-15,-1 2 0 0,-3 0 0 0,2 1 0 16,1 2 0-16,0-1 0 0,-1 2 0 0,-7 5 0 16,12-4 0-16,-12 4 0 0,11 0 0 0,-11 0 0 15,11 4 0-15,0 1 0 0,-1 3 0 0,-1 4 0 16,-2-2 0-16,2 3 144 0,1 1-144 0,1 2 160 15,-2 1-32-15,1 1-128 0,2 0 192 0,0 1-64 16,-2-4 0-16,-1 1 0 0,0-2 0 0,3-1 0 0,4-1 0 16,-3 0-128-16,0-2 192 0,-1-1-64 0,1-2-128 15,-3-2 0-15,-10-5 144 0,12 1-144 0,-2 1 0 0,1-1 0 16,-11-1 0-16,10-1 0 16,-10 1-320-16,0 0-96 0,0 0-16 0,7-5 0 15,-7 5-2160-15,0 0-432 0,2-10-96 0</inkml:trace>
  <inkml:trace contextRef="#ctx0" brushRef="#br0" timeOffset="-1263.066">9052 16148 18431 0,'0'0'1632'0,"0"0"-1312"0,0 0-320 0,0 0 0 16,0 0 4544-16,13-6 832 0,1-2 160 0,-1-1 32 15,1 0-3984-15,2 0-816 0,0 1-144 0,-1 0-48 16,-2-1-336-16,0 2-80 0,-1 2-16 0,-1 1 0 15,-11 4-144-15,11 3 0 0,1-3 0 0,-3 4 0 16,-9-4 0-16,8 9 0 0,0 1 0 0,-3 3 0 16,-2 0 176-16,-2 0 0 0,2 4 0 0,-5-1 0 0,-2 2-176 0,-1 2 192 15,1-1-192-15,-1 2 192 0,-3 1-192 0,0-2 0 16,2-2 0-16,-1 1 0 0,0-3 176 0,0 0-48 16,1 1-128-16,0 0 192 0,1-4-48 0,0 1-16 15,0-1 0-15,1-1 0 0,-1-1-128 0,-1-1 0 16,1 2 0-16,0-1 0 0,0 3-352 0,1-4 48 15,0 3 16-15,1 0 0 0,1-4 160 0,-1 2 128 16,2-1-192-16,-1 0 192 0,2-10 0 0,2 12 0 16,-2-12 192-16,5 12-48 0,0-3 48 0,-5-9 0 15,8 8 0-15,2-3 0 0,1-2-32 0,-1-2 0 16,1-1 0-16,0-1 0 0,5-2-32 0,-2 0 0 16,-1 1 0-16,0-2 0 0,1 0-272 0,-1-2-64 0,-2-1-16 15,0-2 0 1,-1 1-2304-16,-1-2-464 0,-1 3-80 0</inkml:trace>
  <inkml:trace contextRef="#ctx0" brushRef="#br0" timeOffset="-535.151">9153 15558 15663 0,'0'0'1392'0,"0"0"-1120"0,0 0-272 0,0 0 0 16,0 0 3680-16,0 0 672 0,0 0 144 0,0 0 32 16,0 0-2704-16,0 0-544 0,0 0-96 0,0 0-32 15,0 0-320-15,12 1-80 0,0 2-16 0,0 1 0 16,-1 1-224-16,2 3-32 0,0 2-16 0,3 2 0 15,2 2-240-15,2 3-48 0,-2 4-16 0,3 4 0 16,-1 1-160-16,0 3 160 0,1 2-160 0,0 1 160 16,1 5-160-16,2 3 192 0,-1 1-192 0,-1-1 192 15,1 2 80-15,-1-3 32 0,0 1 0 0,0 3 0 0,1-1 176 16,0 5 32-16,-1 4 16 0,3 2 0 0,3 7-320 0,-2 0-64 16,0-1-16-16,-1 0 0 0,0-2-128 0,-3 2 160 15,0-1-160-15,-1 4 160 0,1-2-160 0,-3-3 128 16,-6-4-128-16,-2 2 128 0,-2-4 176 0,-2-3 16 15,-3-1 16-15,-2-1 0 0,-2 1-144 0,0-4-16 16,-3 1-16-16,-4-1 0 0,-3-1-160 0,2-3 192 16,0-1-192-16,-1-3 192 0,0-1-192 0,0-4 0 15,1-4 0-15,-1-1 0 0,-2-6 0 0,1 0 0 16,-1-4 144-16,2-2-144 0,1-1 0 0,-1-6 0 16,0 1 0-16,0-1 128 15,-1 1-496-15,-1-3-80 0,-1-3-32 0,2-1 0 16,1 0-1424-16,0-1-272 0,0-4-64 0,-2-2-16064 0</inkml:trace>
  <inkml:trace contextRef="#ctx0" brushRef="#br0" timeOffset="772.11">10554 16541 13759 0,'0'0'608'0,"-10"-1"128"0,-1-2-592 0,0 2-144 16,11 1 0-16,0 0 0 0,-10-3 2048 0,10 3 368 15,0 0 80-15,0 0 0 0,0 0-512 0,0 0-96 16,0 0-32-16,0 0 0 0,0 0-160 0,0 0-32 15,9 4-16-15,1 1 0 0,0 0 80 0,1 1 0 16,4-3 16-16,0 1 0 0,1-1-336 0,1 0-64 0,1-3 0 0,3 0-16 16,1 0-688-16,2 0-144 0,0 0-32 0,2 0 0 15,2 0-144-15,-1 0-48 16,1 1 0-16,-2 2 0 0,-2-3-112 0,0 2-32 0,-2 2 0 0,-1-3 0 16,0 2-128-16,-2 1 0 0,1 1 0 0,-2-1 0 15,-2-1-240-15,-2-1 32 0,-1 0 0 0,0-2 0 31,2 0-240-31,-2 0-32 0,-3-3-16 0,2 0 0 16,-1-2-32-16,1 1-16 0,-1-2 0 0,-1-1 0 16,1-1-864-16,0 0-160 0,1-1-32 0,0 2-16 0,-1 0-1584 15,-3 1-320-15</inkml:trace>
  <inkml:trace contextRef="#ctx0" brushRef="#br0" timeOffset="1251.901">10445 16772 3679 0,'0'0'320'0,"0"0"-320"0,0 0 0 0,0 0 0 16,0 0 6016-16,0 0 1120 0,10 9 224 0,-3-4 64 15,2-1-4928-15,2 1-960 0,-1 0-208 0,1-1-48 16,0 0 288-16,4-3 48 0,3 1 16 0,3 2 0 16,0-4-80-16,2 2-16 0,2 0 0 0,0 0 0 15,-2 1-480-15,2-1-96 0,0 0-32 0,-2 0 0 16,-1 0-384-16,1 0-80 0,-1 1-16 0,-1 2 0 16,-1 0-272-16,-1 0-176 0,-5 1 192 0,2-5-192 0,-1 2 0 15,1-1 0-15,-2 1 0 0,3-2 0 0,-1 0 0 0,2 1 0 16,2-5-160-16,1 0 160 0,-2 1-368 0,3-1 48 15,2-2 16-15,1-1 0 16,1-2-1104-16,0 0-240 0,0-4-32 16,-1 2-18944-16</inkml:trace>
  <inkml:trace contextRef="#ctx0" brushRef="#br0" timeOffset="16905.741">12490 16151 911 0,'0'0'0'0,"0"0"0"15,10-5 0-15,-1 1 0 0,-1-4 8000 0,1 2 1536 16,-1-1 288-16,2 1 64 0,3-1-7536 0,-2 2-1520 16,-11 5-288-16,8-7-64 0,-8 7-480 0,0 0 0 15,7-5-176-15,-7 5 176 0,0 0-192 0,0 0 192 16,0 0-192-16,0 0 192 0,0 0 256 0,8 10 160 16,-2 1 32-16,-3-1 16 0,1 1 480 0,3-2 80 15,-2 0 32-15,0 1 0 0,-1 1-112 0,0-1-32 16,0 1 0-16,3 2 0 0,0-1-384 0,1 2-80 0,-1 0 0 0,-1 4-16 15,1 2-240-15,2 1-64 0,-1 2 0 0,1 6 0 16,-1 2-128-16,1 5 0 0,-1 0 0 16,-2 1 0-16,-1 2 0 0,-1 1 0 0,0-2 0 0,-1 1 0 15,-3 0 160-15,-2 1-160 0,1 2 192 0,-1-1-192 16,-2-1 160-16,1 0-160 0,3 0 128 0,-1-1-128 16,-1-3 144-16,1 1-144 0,0-6 160 0,1-1-160 15,2-3 144-15,0 1-144 0,-2-4 128 0,4-1-128 16,0-5 0-16,-3-1 0 0,1-3 0 0,2 1 0 15,2-1-320-15,-1-2-64 0,-5-12 0 0,0 0 0 16,8 7-592-16,-8-7-128 16,0 0-32-16,0 0 0 0,0 0-960 0,0 0-192 15,0 0-32-15,0 0-16 0,0 0-1248 0,0 0-256 16,0 0-64-16,0 0 0 0</inkml:trace>
  <inkml:trace contextRef="#ctx0" brushRef="#br0" timeOffset="17450.482">13049 16374 1839 0,'0'0'0'0,"-7"-4"160"0,-2-2-160 0,1-1 0 0,2 1 0 0,-1-1 0 16,-2 0 3664-16,4 2 704 0,1-3 144 16,4 8 32-1,-2-9-4288-15,2 9-864 0,0 0-160 0,0-8-48 0,0 8 2288 0,1-6 464 0,-1 6 96 0,0 0 16 16,5-7 560-16,-5 7 112 0,0 0 32 0,0 0 0 16,0 0-832-16,0 0-144 0,0 0-48 0,0 0 0 15,0 0-304-15,0 0-64 0,0 0-16 0,0 0 0 16,0 0-528-16,0 0-112 0,0 0-32 0,0 0 0 15,0 0-432-15,0 0-96 0,0 0-16 0,0 0 0 16,0 0-128-16,0 0 0 0,0 0 0 0,0 0 0 16,-4 10 0-16,0 1 0 0,3 1 0 0,0 5 0 15,1 3 0-15,-2 0 0 0,0 3 0 0,2 3 128 16,2 2-128-16,2 4 160 0,-1 0-160 0,1 2 160 0,0 0 64 16,3 4 16-16,4 1 0 0,-3 0 0 0,-3 0 96 15,1 4 32-15,5 3 0 0,-2-2 0 0,-1-1-176 16,-2 0-48-16,1 0 0 0,-2-4 0 0,-1 2-144 0,-1-1 0 15,-3-1 0-15,0-1 0 0,0 0 0 0,-2-2 0 16,-2 1 0-16,2-3 0 0,-3-3 0 0,-1-2 128 16,1-3-128-16,0-3 0 0,0-2 0 0,1-5-176 15,0-3 16-15,1 0 0 16,1-4-480-16,2-9-112 0,0 0-16 0,0 0 0 16,0 0-576-16,1-9-128 0,3-7-32 0,-1-2 0 15,-2-7-1312-15,1-2-256 0,2-3-48 0</inkml:trace>
  <inkml:trace contextRef="#ctx0" brushRef="#br0" timeOffset="17955.949">12281 16138 1839 0,'-14'5'160'0,"3"-2"-160"0,0-1 0 0,-1 1 0 0,-1-2 4896 0,0 2 944 15,-2 1 192-15,2-2 48 0,0 0-3216 0,2-1-640 16,-1-1-128-16,3 0-32 0,9 0-864 0,0 0-176 15,-12-3-48-15,12 3 0 0,-7-5-64 0,7 5-16 16,0 0 0-16,0-8 0 0,-1-2-256 0,1 10-48 16,4-9-16-16,1 1 0 0,-5 8-80 0,11-8-32 15,-1 2 0-15,1 0 0 0,-11 6 48 0,11-2 0 16,4-1 0-16,-1 1 0 0,0-1 96 0,2 0 32 16,1 0 0-16,2-1 0 0,2-2 0 0,3 0 0 15,2-1 0-15,4-2 0 0,2 1-96 0,2 2-16 16,2-5 0-16,3 4 0 0,4-2-144 0,1 1-48 15,2 0 0-15,-2 3 0 0,0 1-336 0,-2 1 128 16,-3 2-128-16,-2 1 0 0,-3-3 0 0,-2 3 0 0,-5 0 0 16,0 0 0-16,-3 3-256 0,-2-2 0 0,1 2-16 15,-4-1 0 1,-1 5-256-16,-3-4-48 0,-3 0-16 0,-2 0 0 16,0 0-1232-16,1-1-240 0,1 0-48 0,3-1-16 15,6-1-544-15,3 0-96 0,2-1-32 0,2-2-7504 0,4-2-1488 0</inkml:trace>
  <inkml:trace contextRef="#ctx0" brushRef="#br0" timeOffset="19686.207">14746 16442 6447 0,'0'0'576'0,"0"0"-576"16,0 0 0-16,0 0 0 0,0 0 6816 0,0 0 1248 16,0 0 256-16,0-9 64 0,0 0-6192 0,0-3-1232 15,0 0-240-15,4 0-48 16,1-1-976-16,1 2-192 0,-4 0-32 0,1 2-16 0,-2-3 544 0,-1 2 0 15,-2-1 0-15,0 2 0 0,2 9 512 0,-2-11 16 16,-4-1 0-16,1 4 0 0,-3-2 96 0,1 2 16 16,0 1 0-16,-2 1 0 0,-1-2-80 0,-3 1-16 15,1 1 0-15,-1-1 0 0,-4 2-96 0,2 0 0 16,2-2-16-16,0 3 0 0,-1-1-112 0,-2 1-32 0,3 0 0 0,0-1 0 16,0 1 80-16,2 0 16 0,-1 0 0 0,-1-1 0 15,1 1-208-15,2 0-48 0,-1 1 0 0,2-3 0 16,0 2-128-16,1 0 0 0,-1 2 0 0,0-1 0 15,0 1 0-15,0 2 0 0,-1 1 0 0,1 2 0 16,-1 0-128-16,1 3 128 0,-2 0 0 0,2 2 0 16,-1 2-128-16,-1 4 128 0,2 0-160 0,4 3 160 15,-1 5-128-15,0 0 128 0,0 4 0 0,1 3-144 16,1 0 144-16,1 2 0 0,0 0 0 0,2 0 0 16,0 2 0-16,1-2 0 0,0 5 0 0,2-1 0 15,1 1 0-15,-2 2 0 0,-1 0 0 0,0 2 0 16,2 5 0-16,-1-2 0 0,-2 0 0 0,-1 0 0 0,0 1 0 15,-2-1 0-15,-3-1 0 0,2-3 128 0,0-3-128 0,-2 0 144 16,0-1-144-16,0-4 160 0,2-4-160 0,1 1 160 16,3-3-160-16,-1-5 160 0,1-3-160 15,0 0 0-15,-1-2 0 0,2-4 0 16,0 0-960-16,0-11-128 0,0 0-32 0,0 0 0 16,0 0-1264-16,0 0-256 0,0 0-48 0,0 0-14080 0</inkml:trace>
  <inkml:trace contextRef="#ctx0" brushRef="#br0" timeOffset="20089.777">13984 16961 43311 0,'0'0'1920'0,"0"0"384"0,0 0-1840 0,0 0-464 0,0 0 0 0,0 0 0 16,0 0 640-16,7-4 16 0,5-3 16 0,1 1 0 15,2-1-672-15,3 1-384 0,4-5 64 0,1 5 0 16,2 2 320-16,1 1 0 0,0 1 192 0,0 2-64 0,2 0 208 0,-2 0 48 15,-1 0 0-15,-1 2 0 16,1 1-32-16,-1-2 0 0,-5 0 0 0,2 2 0 0,0 1-32 0,-3-1 0 16,-2-1 0-16,0-1 0 0,-1 1-320 0,0 2 128 15,-2-4-128-15,0 2 0 0,-2 2-224 0,0-3-112 16,-1-1-32-16,-10 0 0 16,11 2-288-16,-1-1-64 0,-10-1-16 0,10 3 0 15,-10-3-1248-15,0 0-256 0,0 0-64 0,0 0-9616 16,0 0-1936-16</inkml:trace>
  <inkml:trace contextRef="#ctx0" brushRef="#br0" timeOffset="20675.927">15514 16126 13823 0,'0'0'608'0,"11"-6"128"0,-4-1-592 0,0 1-144 0,-7 6 0 0,4-8 0 15,-4 8 2096-15,6-9 384 0,-6 9 80 0,4-8 0 16,-4 8-1664-16,0 0-320 0,0 0-80 0,0 0-16 0,-4-7 800 15,4 7 144-15,0 0 48 0,-6-3 0 16,6 3 144-16,-8-2 48 0,8 2 0 0,-8 0 0 16,0 2-432-16,8-2-80 0,-9 3 0 0,9-3-16 0,-10 2-560 0,-1 0-128 15,1 4 0-15,1-3-16 0,9-3-432 0,-11 8 0 16,0 3 128-16,-1 0-128 0,-1 1 0 0,-1 1 0 16,-3 2 0-16,0 3 0 0,0 1 0 0,1 4 128 15,2 1-128-15,-3 5 192 0,-4-2 64 0,1 5 32 16,1 2 0-16,1-1 0 0,-2 1 32 0,2 2 16 15,1 0 0-15,3 1 0 0,3-6-208 0,2 1-128 16,1 0 160-16,2 0-160 0,0 2 176 0,3 1-176 16,-1 1 192-16,1 4-192 0,0 3 128 0,1 0-128 15,-1 0 0-15,2-1 0 0,0-2 0 0,1-1 0 16,-3-5 0-16,3-1 0 0,0-2 320 0,3 0-64 16,-1-2 0-16,2 0 0 0,0 1-256 0,3-3 0 0,3 2 0 15,2-2 0-15,-1 1 0 0,5-1 0 0,2 0 128 16,3-1-128-16,3-1 0 0,2-1 0 0,1 0 0 0,3 0 0 15,1-5-320-15,1 1 16 0,-1-3 16 16,-1 2 0 0,-3 0-448-16,1-2-96 0,-4-2 0 0,0 1-16 15,-2-2-1200-15,-2-1-256 0,-3-2-32 0,-3-1-16 16,-2 1-944-16,-3-5-192 0,-9-6-32 0,0 0-7808 0</inkml:trace>
  <inkml:trace contextRef="#ctx0" brushRef="#br0" timeOffset="22194.455">12671 18018 21183 0,'0'0'944'0,"0"0"192"0,0 0-912 0,0 0-224 16,-8 6 0-16,-1-3 0 0,9-3 3616 0,-12 4 672 0,-2-4 144 0,3 1 32 31,11-1-4208-31,0 0-832 0,-10 3-160 0,10-3-32 0,0 0 768 0,0 0 352 0,0 0-32 0,0 0 0 16,0 0 448-16,0 0 96 0,0 0 16 0,0 0 0 15,0 0-320-15,0 12-64 0,0-1-16 0,1 1 0 16,2-1-176-16,-3 2-48 0,-1 1 0 0,-1 3 0 16,1 2 0-16,-3 0-16 0,-4 2 0 0,0-1 0 15,3 4 48-15,-1-3 16 0,-3-3 0 0,-1 0 0 16,3 3 224-16,1-5 48 0,2-2 16 0,2-4 0 15,-1 1-80-15,3-11 0 0,0 0-16 0,0 0 0 16,0 0-240-16,0 0-32 0,0 0-16 0,0 0 0 16,0 0-208-16,0 0 176 0,0 0-176 0,0 0 160 15,3-11-32-15,-1 1-128 0,1-2 192 0,-2 2-64 0,-1-2 32 0,0 0 0 16,0 1 0-16,0-1 0 0,0-1-160 0,-1 0 160 16,-4 0-160-16,2 1 160 0,6 0-160 0,-1 2 160 15,1 0-160-15,0-1 160 0,-2 1-160 0,3 1 0 16,2 2 0-16,-6 7 128 0,6-10-128 0,0 3 0 15,5 1 0-15,-2 0 0 0,-9 6 0 0,9-5 0 16,-9 5 0-16,12-5 0 0,-2 1 0 0,-1 0 0 16,2 3 0-16,-11 1 0 0,11-2 160 0,0 4-160 15,-11-2 192-15,10 2-192 0,1 4 208 0,-1-1-64 16,-10-5-16-16,12 8 0 0,-2 2-128 0,-1 1 192 16,-9-11-192-16,8 13 192 0,0-3-192 0,0 0 0 15,-2 0 144-15,2 0-144 0,0 0 0 0,-8-10 144 0,6 13-144 16,0-3 0-16,-6-10 128 0,6 14-128 0,-1 2 0 15,-1-6 0-15,-4-10 128 0,4 12-128 0,-1-2 0 16,-3-10 0-16,2 13 0 0,-2-13 0 0,-1 11 0 0,1-11 0 16,0 10-192-16,0-10-64 0,-2 10 0 0,2-10 0 31,0 0-144-31,-2 11-48 0,2-11 0 0,0 0 0 16,0 0-1072-16,-1 10-208 0,1-10-64 0,0 0 0 15,3 11-1568-15,2-2-320 0,3-1-64 0</inkml:trace>
  <inkml:trace contextRef="#ctx0" brushRef="#br0" timeOffset="23725.032">12662 15643 911 0,'0'0'0'0,"0"0"0"16,-9 5 0-16,-1-1 0 0,0 0 5936 0,2 1 1104 15,-2-4 208-15,1 2 48 0,-2-1-5408 0,11-2-1088 16,0 0-224-16,0 0-32 0,-10 4-352 0,10-4-192 16,0 0 192-16,0 0-192 0,0 0 864 0,0 0 64 15,0 0 16-15,0 0 0 0,-4-6 240 0,4 6 48 16,0 0 16-16,0 0 0 0,0 0-240 0,0 0-48 15,0 0-16-15,0 0 0 0,0 0-48 0,0 0 0 0,0 0 0 0,0 0 0 16,2-9-224-16,-2 9-48 0,0 0-16 0,4-8 0 16,-4 8-144-16,6-9-16 0,-6 9-16 0,2-11 0 15,1 0-144-15,1 0-32 0,0 1 0 0,2-3 0 16,1 0-48-16,1-2-16 0,-2-3 0 0,4 1 0 16,2-1 16-16,0 0 0 0,-3 2 0 0,3 0 0 15,0 1-80-15,-2 0-128 0,-4 4 176 0,2 3-176 16,1 1 0-16,-9 7 0 0,8-6 0 0,-8 6 0 15,8-6 0-15,-8 6 0 0,0 0 0 0,0 0 0 16,0 0 0-16,0 0 0 0,0 0-144 0,0 0 144 16,0 0 0-16,0 0 0 0,0 0 0 0,0 0 0 15,0 0 0-15,0 0 0 0,0 0 0 0,10 7 0 16,-10-7 0-16,11 9 0 0,-5 3 0 0,2 2 128 16,-1 1-128-16,-1 1 0 0,1 3-128 0,-1-4 128 0,1 2-128 15,-1 0 128-15,0 0-128 0,-1 3 128 0,0-2 0 0,0 0-128 16,0-5 128-16,1 2 0 0,-2 0 0 0,-1-2 0 15,1 0 0-15,0-1 0 0,-1-1 0 0,0-1 0 16,-3-10 0-16,5 10 0 0,-5-10 0 0,6 11 0 16,-1-3 0-16,-5-8 0 0,10 5 160 0,-10-5-32 15,9 5-128-15,-9-5 192 0,11 0 32 0,-11 0 0 16,11-3 0-16,-2 1 0 0,1-2-16 0,-2-1 0 16,-1-2 0-16,1-1 0 0,-1 1 48 0,-1-1 16 15,-6 8 0-15,5-11 0 0,0-2 0 0,0 2 0 16,0-1 0-16,1 0 0 0,-2-1-32 0,1 0-16 15,0-1 0-15,2-1 0 0,-2-2-32 0,3 2 0 16,2-5 0-16,-2 1 0 0,-2-2-48 0,4-4-16 0,0 0 0 16,2-2 0-16,-1-1-128 0,-1 4 0 0,-4-2 0 15,-1 1 128-15,0 0-128 0,1 3 0 0,-1 4 0 16,-1-1 0-16,-4 5 0 0,1 4-192 0,0-2 32 0,-1 12 16 31,0-9-272-31,0 9-48 0,0 0-16 0,0 0 0 16,0 0-1184-16,0 0-224 0,0 0-48 0,0 0-16 15,11 1-1136-15,1 3-240 0,2 1-32 0</inkml:trace>
  <inkml:trace contextRef="#ctx0" brushRef="#br0" timeOffset="25441.605">15710 16755 3679 0,'0'0'320'0,"0"0"-320"0,-11 5 0 16,2 0 0-16,0-2 3936 0,1 1 720 0,0-3 144 16,8-1 16-1,0 0-4544-15,0 0-912 0,0 0-176 0,0 0-32 0,0 0 448 0,0 0 80 0,0 0 32 0,0 0 0 16,0 0 928-16,0 0 176 0,10-5 32 0,-10 5 16 15,0 0 656-15,0 0 128 0,0 0 16 0,0 0 16 16,10 0 160-16,-10 0 16 0,0 0 16 0,10 4 0 16,-10-4-400-16,8 6-64 0,-8-6-32 0,8 9 0 15,0 0-304-15,-3 1-64 0,-1 0-16 0,0-1 0 16,2 0-336-16,0 2-64 0,-2-1-16 0,2 0 0 16,2 2-144-16,1 3-48 0,1 0 0 0,1 2 0 15,-1-1-80-15,3 1-32 0,3 1 0 0,-2 2 0 0,-1-1 48 16,3 2 0-16,2-1 0 0,1-1 0 0,-2-1-80 15,-1-1-16-15,-1 0 0 0,-1 0 0 0,0-1-32 0,1-2 0 16,-2 0 0-16,0 0 0 0,-1-3-192 0,-1 0 0 16,-2-3 0-16,-1 1 0 0,0 0-352 15,0 0 32-15,0-1 16 0,-8-8 0 16,6 8-400-16,-6-8-96 0,0 0-16 0,0 0 0 16,0 0-1344-16,0 0-272 0,12 0-48 0,-12 0-16 15,9-4-464-15,-1-2-112 0,-8 6 0 0</inkml:trace>
  <inkml:trace contextRef="#ctx0" brushRef="#br0" timeOffset="25806.936">16223 16759 27935 0,'0'0'1232'0,"0"0"256"0,0 0-1184 15,0 0-304-15,0 0 0 0,0-8 0 0,2 0 0 0,-2 8 0 0,0 0 0 0,0 0 0 32,0 0-688-32,0 0-80 0,0 0-32 0,0 0 0 0,0 0 1344 0,0 0 272 0,-2 12 48 0,1 1 16 15,-4 0 592-15,0 1 112 0,0 0 16 0,-1 6 16 16,-2 2-432-16,1 8-96 0,-1 1 0 0,0 5-16 16,-1 1-256-16,0 3-48 0,0-1-16 0,0 1 0 15,-1 0-240-15,1 1-32 0,-1-1-16 0,1 3 0 16,0 2-240-16,-1 0-48 0,1 0-16 0,1-1 0 0,2 2-160 15,1-5 192-15,0-4-192 0,1 1 192 0,1-1-48 0,0 0 0 16,2-3 0-16,-1 1 0 0,-1-1-144 0,0-2-192 16,2-2 32-16,0 0 16 15,-2 0-416-15,3-1-80 0,-1 0 0 16,-1-4-16-16,0-6-224 0,1-5-32 0,1-3-16 0,-2-3-10592 16,2-8-2112-16</inkml:trace>
  <inkml:trace contextRef="#ctx0" brushRef="#br0" timeOffset="26367.958">16616 16276 9215 0,'0'0'816'0,"0"0"-656"0,0 0-160 0,0 0 0 15,0 0 2880-15,0 0 528 0,0 0 112 0,0 0 32 16,0 0-2304-16,0 0-464 0,0 0-80 0,0 0-32 0,-3-8-160 0,3 8-48 16,0 0 0-16,0 0 0 0,0 0 208 0,0 0 32 15,0 0 16-15,0 0 0 0,0 0 208 0,-8-2 32 16,8 2 16-16,-9 0 0 0,9 0-80 0,-9 1-32 16,9-1 0-16,-9 4 0 0,1-3-400 0,8-1-80 15,-8 7 0-15,2-1-16 0,-2 1-224 0,3 2-144 16,1-1 192-16,1 1-192 0,3-9 176 0,-4 12-176 15,2-1 160-15,-1 4-160 0,-1 3 0 0,0-1 0 16,0-1 0-16,2 1 0 0,1-3 0 0,-2 4 0 16,-1-4 0-16,1 3 0 0,1 0 208 0,-2 0-48 15,-1-1-16-15,1 1 0 0,1-1-144 0,2-2 160 16,1-2-160-16,0-1 160 0,0 1-160 0,3-3 0 0,0 0 0 16,-3-9 0-16,7 12-144 0,-2-3-64 0,2 0-16 15,0 0 0-15,1 1-48 0,3-4-16 0,-1 1 0 0,1-3 0 16,-1-1 0-16,2 1 0 0,-1-1 0 15,3-2 0 1,-1-1-1280-16,-2 2-256 0,1-2-48 0,0 0-11888 0</inkml:trace>
  <inkml:trace contextRef="#ctx0" brushRef="#br0" timeOffset="26965.57">16791 16435 11055 0,'0'0'480'0,"0"0"112"0,-8 8-464 0,8-8-128 16,-9 5 0-16,1 1 0 0,8-6 5008 0,-7 6 992 15,7-6 192-15,-5 8 32 16,5-8-5520-16,-3 9-1120 0,3-9-224 0,0 0-32 0,0 0 256 0,2 13 48 16,0 0 16-16,-2-13 0 0,0 12 736 0,-1-2 160 15,1 2 32-15,0 0 0 0,-3-2 48 0,3-10 16 16,-1 14 0-16,1-1 0 0,0-13 32 0,-1 14 16 16,0-4 0-16,1-10 0 0,0 0-176 0,0 9-48 0,0-9 0 15,0 0 0-15,0 0-96 0,0 0-32 0,0 0 0 0,0 0 0 16,0 0-96-16,0 0-32 0,0 0 0 0,0 0 0 15,0 0 64-15,11-4 16 0,-2-1 0 0,-1 0 0 16,-3-2 32-16,2-2 0 0,-1-1 0 0,1 1 0 16,-2-3-128-16,0 1 0 0,-1 0-16 0,2 0 0 15,-3 1-176-15,1 1 0 0,-4 9 0 0,6-13 0 16,0 1 0-16,-1 3 0 0,-5 9 0 0,6-9 0 16,-6 9-192-16,0 0 48 0,5-8 0 0,-5 8 0 15,6-7 144-15,-6 7-160 0,9-4 160 0,-9 4-160 16,11-2 160-16,1 0 0 0,1 0 0 0,-2 2 0 15,-11 0 0-15,12 4 0 0,-3 1 0 0,0 2 0 16,0-1 0-16,-1 1 0 0,-1 0 0 0,-1 2 0 16,2 1 0-16,-1 0 0 0,-7-10 0 0,6 10-128 0,-1 1-160 15,1-1-32-15,-2 2 0 0,-1-2 0 0,0 4-64 0,0-4 0 16,-2 0-16-16,2 1 0 0,-2-2 208 16,1 1 32-16,1 2 16 0,-3-12 0 0,0 0-176 0,3 12-48 15,-3-12 0-15,0 0 0 16,0 0-1888-16,0 0-384 0,0 0-80 0</inkml:trace>
  <inkml:trace contextRef="#ctx0" brushRef="#br0" timeOffset="29071.625">17098 16164 23439 0,'0'0'1024'0,"0"0"240"0,0 0-1008 0,0 0-256 15,0 0 0-15,0 0 0 0,-5 3 848 0,5-3 128 16,0 0 32-16,0 0 0 0,0 0-640 0,0 0-128 16,0 0-32-16,0 0 0 0,0 0-208 0,0 0 0 15,0 0 128-15,0 0-128 0,0 0 352 0,12-6 32 16,-12 6 0-16,0 0 0 0,0 0 64 0,0 0 0 16,12 6 16-16,-2 0 0 0,-10-6-80 0,10 12 0 15,-4-3-16-15,0 1 0 0,1 1-224 0,-2-1-144 16,-1 2 192-16,0 1-192 0,1 1 0 0,0-2 0 0,2 0 0 0,-1 1 0 15,-1 0 0-15,2 5 0 0,-1 6 0 0,1 0 0 16,1-3 0-16,-2-1 0 0,1-2 0 0,-2 0 0 16,-2 1 0-16,-1-1 0 0,-1-2 0 0,-1-1 0 15,-1 1 0-15,0-2 0 0,0 1 0 0,-1-2 0 16,1-3 0-16,-2 2 0 0,1-1 0 0,0 0-144 31,0-2-368-31,-1 0-64 0,-1-1 0 0,4-8-8656 0,-4 10-1728 0</inkml:trace>
  <inkml:trace contextRef="#ctx0" brushRef="#br0" timeOffset="30816.582">17884 16078 7359 0,'-9'-9'320'0,"5"2"80"0,0 0-400 0,-1 0 0 16,-1 1 0-16,0-1 0 0,1-2 1856 0,1 2 304 15,2-2 48-15,-1 1 16 0,-1-1-1104 0,2 0-224 0,2 0-32 0,0 9-16 16,-2-10 720-16,1-1 144 0,0 1 16 0,-1 1 16 16,2 9-144-16,-1-10-16 0,1 10-16 0,0 0 0 15,-4-9-496-15,4 9-112 0,0 0 0 0,0 0-16 16,-8 11-384-16,2 4-80 0,1 5-16 0,1 5 0 15,0 2-464-15,1 2 0 0,1 1 0 0,-1-2 0 16,2 2 0-16,1 2 256 0,1-1-64 0,0-1 0 16,-1 0 464-16,3 3 96 0,0 2 16 0,-1 3 0 15,1 3-48-15,1 0 0 0,-2-2 0 0,1 0 0 16,-2 1-144-16,-1 2-16 0,0 1-16 0,0 4 0 16,0-1-368-16,-1 5-176 0,-3-1 160 0,0 1-160 15,1 0 144-15,1-3-144 0,-2-5 128 0,0-2-128 0,-1-3 272 16,1-3-16-16,1-1-16 0,1-2 0 0,-2 0 16 15,1 0 0-15,3-2 0 0,-1 0 0 0,-3-1-256 0,3 1 0 16,-1-3 0-16,2-1 0 0,-1-2 0 0,2-2 0 16,1 1 0-16,-2-4 0 0,0-4 0 0,0 1-336 15,0 0 48-15,0-2 16 16,0-1-272-16,0-3-48 0,0-10-16 0,1 9 0 16,-1-9-352-16,0 0-64 0,0 0 0 0,0 0-16 15,0 0-1664-15,0 0-336 0,0 0-64 0</inkml:trace>
  <inkml:trace contextRef="#ctx0" brushRef="#br0" timeOffset="31424.526">18797 16785 5519 0,'0'0'496'0,"0"0"-496"16,1-11 0-16,1 3 0 0,-2 8 2240 0,2-9 336 15,0 3 80-15,-2 6 16 16,1-7-2880-16,-1 7-576 0,1-8-112 0,-1 8-32 0,0 0 1792 0,0 0 352 16,0 0 80-16,0 0 16 0,0 0 1424 0,0 0 272 15,0 0 64-15,-9 6 16 0,0 1-1072 0,1 3-224 16,2-1-32-16,-2 2-16 0,-3 2-624 0,2 3-128 0,0-3-32 0,-1 4 0 16,-1 0-272-16,1 3-64 0,-5 3-16 0,1-1 0 15,0 0-240-15,-2 3-48 0,-2-4-16 0,0 1 0 16,-3 0-80-16,0 1-16 0,0-1 0 0,1-1 0 15,1 1-16-15,-2-5 0 0,-1 0 0 0,2-4 0 16,3-2-192-16,3 1 0 0,0-1 0 0,1-5 0 16,2-1-160-16,1-5-80 0,1 0-16 0,0 0 0 31,2-4-1280-31,2-1-256 0,5 5-48 0,-3-10-16 0,1-5-656 16,2 0-144-16,1-2-32 0</inkml:trace>
  <inkml:trace contextRef="#ctx0" brushRef="#br0" timeOffset="31659.986">18316 16790 14735 0,'0'0'1312'0,"0"0"-1056"15,0 0-256-15,5 9 0 0,-5-9 5088 0,7 13 960 16,2 1 192-16,0 1 32 0,0 2-4864 0,3 0-992 16,1 3-192-16,5 4-32 0,0-1-192 0,1 2 160 15,-1 3-160-15,1-2 160 0,2 1 32 0,3 0 16 16,-3-1 0-16,1 1 0 0,0-4 160 0,-1-1 16 15,-4 0 16-15,-3-1 0 0,-2-1-176 0,1-6-32 16,-4 0-16-16,0 1 0 0,-1-6-176 0,0 1 0 16,-2 2 0-16,-1-4-176 15,-5-8-1488-15,0 0-320 0,0 0-48 0,0 0-14096 0</inkml:trace>
  <inkml:trace contextRef="#ctx0" brushRef="#br0" timeOffset="32246.58">19136 16145 21183 0,'0'0'944'0,"0"0"192"0,0 0-912 0,0 0-224 16,0 0 0-16,0 0 0 0,0 0 2960 0,0 0 560 15,0 0 96-15,0 0 32 16,-4-10-3360-16,1 4-672 0,3 6-128 0,0 0-16 16,0 0-16-16,0 0 0 0,0 0 0 0,0 0 0 0,0 0 544 0,0 0 0 15,0 0 0-15,0 0 144 0,0 0 128 0,0 0 32 16,0 0 0-16,-5 8 0 0,1 0 32 0,0 2 16 0,-2-2 0 16,1 2 0-16,1 2-64 0,0-4-16 0,-1 1 0 15,-1 1 0-15,3-1 96 0,-4 2 16 0,-1 1 0 0,3-1 0 16,2 1-128-16,1 1-32 0,-2-1 0 0,0 1 0 15,3 1-96-15,-2 2-128 0,0 0 176 0,1-2-176 16,0 1 128-16,1 0-128 0,1 0 0 0,0-1 0 16,-1-1 0-16,2-2 0 0,4 1 0 0,-2 0 0 15,0-1 0-15,1 3 0 0,1-5 0 0,-1 4 0 16,-3-2 0-16,2 1 0 0,2-1 0 0,0 0 0 16,0 1-128-16,2-2 128 0,1-2-208 0,-3 1 80 15,-5-9-320-15,5 10-48 16,-5-10-16-16,6 9 0 0,-6-9-304 0,0 0-64 15,0 0-16-15,0 0 0 0,0 0-1696 0,0 0-352 16,0 0-64-16</inkml:trace>
  <inkml:trace contextRef="#ctx0" brushRef="#br0" timeOffset="32875.724">19261 16357 10127 0,'0'0'896'0,"0"0"-704"0,1 13-192 0,-1-13 0 15,0 0 5440-15,0 0 1040 0,0 0 224 0,0 0 32 16,0 0-4928-16,0 0-976 0,0 0-208 0,0 0-48 16,8 10-576-16,-8-10-368 0,0 0 48 0,9 10 16 15,-1 0 64-15,-3 0 16 0,-5-10 0 0,4 14 0 16,-2-3 224-16,-2 2 0 0,0 0 0 0,0 0-144 16,-3-2 320-16,3-11 64 0,-3 13 16 0,2-1 0 15,1-12 384-15,0 0 96 0,0 0 16 0,0 0 0 16,0 0-176-16,0 0-48 0,0 0 0 0,0 0 0 15,0 0-240-15,0 0-48 0,0 0-16 0,5-7 0 16,-1-3-96-16,0-1-128 0,0-2 176 0,1 0-176 16,-1 0 0-16,-1 0 0 0,-1 1 0 0,1-1 0 15,0-4 128-15,-2 3-128 0,-1 1 0 0,-1 4 0 16,1 9 0-16,1-7-320 0,-1 7 32 0,0 0 16 16,4-8 80-16,-4 8 32 0,0 0 0 0,9-6 0 0,1 2 160 0,1 0 0 15,-1 0 0-15,-10 4 0 0,12-2 0 0,0 0 0 16,-1 1 0-16,1-2 128 0,-12 3-128 0,12-2 0 15,-12 2 0-15,10 1 128 0,-10-1-128 0,11 7 144 16,-11-7-144-16,9 10 160 0,-9-10-16 0,8 17 0 16,-3 0 0-16,-1 0 0 0,0-3-144 0,-2 4 192 15,0-3-192-15,-2 0 192 0,0 1-192 0,1-2 0 16,2-1 144-16,-2 1-144 0,-1-4 0 0,1 0 128 16,-1-10-128-16,4 11 0 0,-4-11 0 0,0 0 0 0,0 0 0 0,8 9 0 15,-8-9-352-15,0 0-32 0,8 6-16 0,-8-6 0 31,0 0-384-31,0 0-80 0,0 0-16 0,0 0 0 16,0 0-352-16,0 0-80 0,0 0-16 0,0 0 0 16,0 0-2048-16,0 0-400 0</inkml:trace>
  <inkml:trace contextRef="#ctx0" brushRef="#br0" timeOffset="33405.625">19510 16026 12895 0,'0'0'1152'0,"0"0"-928"16,0 0-224-16,0 0 0 0,0 0 3392 0,0 0 624 15,0 0 128-15,0 0 16 0,0 0-2880 0,0 0-592 16,0 0-112-16,0 0-32 0,0 0-144 0,0 0-16 16,0 0-16-16,0 0 0 0,0 0 304 0,0 0 64 15,0 0 16-15,0 0 0 0,0 0 16 0,0 0 16 0,7 10 0 16,-7-10 0-16,6 11-176 0,2-2-32 0,2 1-16 0,-2 1 0 15,-3-1-352-15,2 2-64 0,2-4-16 0,0 3 0 16,2 2-128-16,0 2 160 0,1-2-160 0,1 3 160 16,2-2-16-16,-1 0 0 0,0 1 0 15,-1-1 0-15,-2 0 48 0,-1 1 16 0,1-1 0 0,-1 0 0 16,-1 2 64-16,0 0 16 0,0 0 0 0,-1 0 0 16,-3 2-96-16,1 2 0 0,-1-1-16 0,-3-2 0 15,0 2-176-15,-2-1 160 0,-2-2-160 0,0 1 160 16,-1-3-160-16,-1 0 0 0,0 1 0 0,0-2 0 15,1-2 0-15,-1 1-256 0,0-4 48 0,4-8 0 16,-6 9-48-16,6-9-16 0,0 0 0 0,0 0 0 16,0 0-192-16,0 0-48 15,0 0 0-15,0 0 0 0,0 0-1472 0,0 0-320 16,0 0-48-16,0 0-12704 0</inkml:trace>
  <inkml:trace contextRef="#ctx0" brushRef="#br0" timeOffset="34623.289">19961 17348 16575 0,'0'0'1472'0,"0"0"-1168"0,0 0-304 0,0 0 0 16,0 0 3456-16,0 0 624 0,0 0 128 0,0 0 16 16,0 0-3328-16,0 0-688 0,4 12-208 0,-1-1 128 15,-3-11 64-15,5 11 32 0,0-2 0 0,0 3 0 16,1 2 528-16,0 0 96 0,-1-1 32 0,3 2 0 15,-3 3 64-15,2 1 16 0,-2 0 0 0,2 0 0 16,-1 3-144-16,1 5-32 0,-2-1 0 0,-1 0 0 16,-2 0-416-16,1-1-96 0,0-1-16 0,-2 1 0 15,-1-1-128-15,-1 3-128 0,-1 0 192 0,0 2-192 16,-5-2 128-16,1 3-128 0,-2 2 0 0,3-5 0 0,-3-2 0 16,0-2 0-16,-2-3-192 0,2-2 48 0,1-1 0 15,-1-4 0-15,-1-8 0 0,9-5 0 16,-8 8-288-16,8-8-48 0,-10 0-16 0,1 0 0 15,9 0-384-15,-12-4-80 0,2-4 0 0,1 1-16 16,-1-5-1328-16,5-1-256 0,1-2-48 0,2-4-11376 16</inkml:trace>
  <inkml:trace contextRef="#ctx0" brushRef="#br0" timeOffset="35367.61">20737 16854 11055 0,'0'0'976'0,"0"0"-784"0,0 0-192 0,-11 0 0 16,2-2 4592-16,9 2 864 0,-6-5 176 0,6 5 48 16,-7-2-4544-16,7 2-912 0,0 0-224 0,0 0 0 15,0 0 384-15,0 0 48 0,0 0 0 0,0 0 0 16,0 0 576-16,0 0 112 0,0 0 32 0,0 0 0 16,0 0 64-16,0 0 0 0,0 0 16 0,4 10 0 0,0 3-320 0,0 1-64 15,-1 1-16-15,-1 0 0 0,2 4-496 0,1-2-96 16,1 2-32-16,-1 1 0 15,-1-2-208-15,1 0 0 0,1-1 0 0,1-1 0 0,0-2 0 0,-2-1 0 16,1-2 0-16,2-1 0 0,1-1 0 0,-9-9 192 16,11 8-48-16,-1-1-16 0,-10-7 160 0,14 5 32 15,-1-3 0-15,-1-2 0 0,0 0-64 0,-2-2-16 16,-2-3 0-16,1-2 0 0,0 2-96 0,1 0-16 16,-1-2 0-16,0-1 0 0,0-1-128 0,0 3 128 15,-1 0-128-15,-8 6 128 0,10-4-128 0,-10 4 0 16,11-1 0-16,-11 1 0 0,0 0-224 0,10 9 80 15,-2 2 16-15,0 2 0 0,-2 1 128 0,1 2-128 0,-7-16 128 16,8 14-128-16,-1-1 128 0,1-1 0 0,-8-12 0 16,11 10 0-16,-3 2 0 0,-1-5 0 15,-7-7 0-15,0 0 0 0,11 5 0 0,1-3 144 0,-1 2-144 0,0-1 160 16,-11-3-160-16,13-1 128 0,0-1-128 0,-1 2 128 16,-1-5-128-16,1 1 160 0,1 0-160 0,-3-1 160 15,-2-2-32-15,3 1 0 0,0 1 0 0,2-2 0 16,-1 3 0-16,0-1-128 0,-3 1 192 0,1-2-64 15,0 0 64-15,0 0 16 0,-1-2 0 0,2 0 0 16,2 3 48-16,-2-4 16 0,1-1 0 0,-1-1 0 16,-1 1-16-16,-2 1 0 0,0-3 0 0,1-1 0 15,0-2-64-15,0 1 0 0,-1 1-16 0,0-1 0 16,-2-2-176-16,-1 2 160 0,1 1-160 0,-3 0 160 16,3-8-160-16,-2 5 0 0,-2 1 0 0,1 0 0 15,-3 2-160-15,0-1 160 0,0 1-208 0,1 1 80 0,0 0-192 16,-1 1-16-16,-1-4-16 0,0 2 0 15,1 0-160-15,-1 3-48 0,-2 1 0 0,2-2 0 16,-1 1-1744-16,1 2-368 0,1 8-64 0</inkml:trace>
  <inkml:trace contextRef="#ctx0" brushRef="#br0" timeOffset="36178.687">20710 16494 5519 0,'0'0'496'0,"0"0"-496"0,-12 4 0 0,3-3 0 16,9-1 6400-16,0 0 1168 0,-12 1 240 0,12-1 64 16,0 0-5952-16,0 0-1200 0,0 0-224 0,0 0-48 15,0 0-448-15,12-3 0 0,-2-4 0 0,3 3 0 16,1-1 320-16,5 0 0 0,3-1-16 0,-1 3 0 0,0-1 224 0,1 1 48 15,0-1 16-15,0 2 0 0,0-1-128 0,-1 0-16 16,0 3-16-16,-1-1 0 0,-1 0-16 0,1-1 0 16,-1 0 0-16,1-1 0 0,-1 2-32 0,-2 0-16 15,0-2 0-15,3 2 0 0,1-1-32 0,0 1 0 16,-2 1 0-16,2 0 0 0,0-3-48 0,-2 1-16 16,0-2 0-16,-2 1 0 0,-1 2-80 0,0-3-32 15,-2 1 0-15,0 3 0 0,-1-5-32 0,-2 0 0 16,0-1 0-16,-2 0 0 0,-9 6-128 0,9-5 0 15,-9 5 144-15,6-6-144 0,-2-4 224 0,-4 10-32 16,0 0 0-16,0 0 0 0,3-9 80 0,-3 9 16 16,-3-7 0-16,1 0 0 0,2 7-48 0,0 0-16 15,-8-7 0-15,1 0 0 0,1 1-32 0,-1 0-16 0,-2-1 0 16,1 3 0-16,1-2 16 0,-1 2 16 0,-1 1 0 0,0-2 0 16,-1 1-48-16,1-1-16 0,0-1 0 0,0-1 0 15,0-1 0-15,0 2 0 0,0-2 0 0,1 0 0 16,1 0-144-16,0 0 160 0,-4-1-160 0,1 0 160 15,2 1-160-15,0 2 192 0,-1-1-192 0,0 1 192 16,0-1-192-16,-3 2 0 0,0 0 0 0,2 2 0 16,-1 2 0-16,2-4 0 0,0 3 0 0,1-1 0 15,0 1-128-15,2 1 128 0,6 1 0 0,-8 0 0 16,8 0 0-16,0 0 0 0,0 0 0 0,0 0 0 16,0 0-160-16,0 0 160 0,0 0 0 0,0 0-144 15,0 0-48-15,0 0 0 0,0 0 0 0,0 0 0 16,0 0-112-16,0 0-16 0,0 0-16 0,0 0 0 15,13 0-304-15,-13 0-48 16,0 0-16-16,0 0 0 0,13 6-320 0,-13-6-64 0,9 7 0 0,0 1-16 16,-9-8-48-16,11 8-16 0,-1-1 0 15,-10-7 0-15,0 0 544 0,11 8 112 0,-1 0 32 0,-10-8 0 16,0 0-944-16,0 0-192 0,0 0-48 0</inkml:trace>
  <inkml:trace contextRef="#ctx0" brushRef="#br0" timeOffset="37042.924">22121 17276 27647 0,'0'0'2448'0,"0"0"-1952"0,0 0-496 0,0 0 0 0,0 0 2960 15,0 0 496-15,0 0 112 0,0 0 16 16,0 0-3584-16,0 0-512 0,0 0-208 0,0 0-48 16,0 0 144-16,2 13 32 0,-1-1 0 0,2 0 0 0,-2 1 592 0,4 1 256 15,4 4 0-15,2 3-16 0,-1 4 304 0,2 2 64 16,-2 1 16-16,-1 3 0 0,1 0 96 0,-1 2 32 16,0-3 0-16,0 1 0 0,-1 0 80 0,-3-1 0 15,-2-4 16-15,-2 2 0 0,-1 1-224 0,-1-2-48 16,-3-2-16-16,1-1 0 0,-1-3-416 0,0 3-144 15,-4-2 0-15,-1-1 144 0,2 1-336 0,-4-5-64 16,-1 2 0-16,2-4-16 16,-1-2-432-16,2-3-64 0,2-2-32 0,-3-4 0 15,10-4-2128-15,-13 0-416 0,0-3-96 0</inkml:trace>
  <inkml:trace contextRef="#ctx0" brushRef="#br0" timeOffset="37769.617">23183 16665 8287 0,'0'0'736'15,"0"0"-592"-15,0 0-144 0,0 0 0 0,0 0 7536 0,0 0 1472 16,-8-2 288-16,8 2 64 0,0 0-7808 0,0 0-1552 16,0 0-320-16,0 0-64 0,0 0 384 0,0 0-128 15,0 0 128-15,0 0 0 0,-8 10 448 0,2 0 160 16,-1 3 32-16,2 1 16 0,1 5-32 0,0-2-16 16,-1 2 0-16,0 2 0 0,-2 1-272 0,1 4-48 15,-2 4-16-15,0 0 0 0,0 0-96 0,0-1-32 16,2 0 0-16,-1-1 0 0,-1-4-16 0,1-2-128 15,-1-3 192-15,1 0-64 0,-1-2-128 0,2-2 0 16,-1 1 144-16,2-2-144 0,0-3 0 0,0-2 0 16,5-9 0-16,-7 9 128 0,1-3-128 0,6-6 0 15,0 0 128-15,0 0-128 0,-9 3 128 0,9-3-128 16,-10-3 160-16,10 3-160 0,-9-7 192 0,0-1-64 0,0-5-128 16,-1 0 192-16,-1-3-64 0,-1 2 0 0,-1-5-128 15,-1 1 192-15,-2-4-192 0,3-3 0 0,3-1 0 16,-2 0 0-16,0-3 0 0,3-1 128 0,3 0-128 0,-1 2 0 15,-1-1 0-15,3 0 144 0,3 1-144 0,-2 0 128 16,1 4-128-16,3-5 128 0,3 4-128 0,-1 0 128 16,1 1-128-16,1 0 0 0,2 2 0 0,2 1 0 15,-1 2 0-15,-1 2 0 0,-1 4 0 0,1 0 0 16,-2-2 0-16,3 3 0 0,4 3 0 0,-11 9 0 16,6-6-128-16,-6 6 128 0,12-7-160 0,-1 2 160 15,-11 5-192-15,13-1 192 0,0 3-208 0,-2 4 80 16,1 0 128-16,-1 5-160 0,-1 0 160 0,0 4-160 15,-2-1 160-15,3 2 0 0,-2 1-144 0,2-1 144 16,1 0 0-16,0-2 0 0,-3-2 0 0,0 0 0 0,2-3 192 16,-1-1-64-16,0-2 0 0,2 1 0 15,-12-7-128-15,15 6 192 0,-2 0-192 0,0-2 192 0,-13-4-192 16,13 2 0-16,-2 2 0 0,0-3 128 0,-11-1-128 0,12 2 0 16,-12-2 0-16,13 5 0 0,-13-5 0 0,11 5 0 15,-11-5 0-15,12 5 0 0,-12-5-160 0,11 7-16 16,-11-7 0-16,0 0 0 15,11 5-336-15,-11-5-64 0,11 7 0 0,-11-7-16 16,11 1-1392-16,-11-1-256 0,0 0-64 0,12-1-16 16,-1-2-1184-16,-1 0-224 0,0-1-48 0,1 1-5120 15,-1-5-1008-15</inkml:trace>
  <inkml:trace contextRef="#ctx0" brushRef="#br0" timeOffset="38271.696">23395 16366 19343 0,'0'0'848'0,"0"0"192"0,0 0-832 0,0 0-208 0,0-6 0 0,0 6 0 15,-4-9 4768-15,6 2 912 0,5-2 176 0,4 1 32 16,1-2-5008-16,1 0-1008 0,-2-3-208 0,2 0-48 0,2 3 384 0,-1-3 0 16,2 1 0-16,-3 0 0 15,-2 2 240-15,1 1 112 0,0-2 32 0,-3 4 0 0,0 1 80 0,-2 0 32 16,-7 6 0-16,0 0 0 0,8-5-240 0,-8 5-32 16,0 0-16-16,0 0 0 0,0 0-80 0,0 0 0 15,0 0-128-15,6 11 192 0,-6-11-192 0,3 13 0 16,-3-13 128-16,0 17-128 0,-2-1 0 0,0-2 0 15,-2 1 0-15,0-1 0 0,0 0 0 0,-1 1 0 16,-2 0 0-16,2 5 0 0,-1-2 0 0,0 0 0 16,1-3 0-16,1 0 0 0,3-1 0 0,0-3 144 15,-1 1 16-15,4 1 0 0,-1-3-16 0,2 3 0 16,0 1 0-16,3-1 0 0,0-2-144 0,2 1 0 16,1-2 144-16,2 1-144 0,-1-1 0 0,0-1 0 15,2 1 0-15,0-3 0 0,0 0 0 0,-1-2 0 0,2 2 0 16,-1-2-128-16,0 0 0 0,0-4 0 0,-1 1 0 0,1 2 0 31,-2-4-624-31,1 0-112 0,-11 0-32 0,14 0 0 16,1-3-1520-16,-2-1-304 0,-4 0-64 0,0 2-16 15,0-4-512-15,0 2-96 0</inkml:trace>
  <inkml:trace contextRef="#ctx0" brushRef="#br0" timeOffset="38805.189">23492 15697 25791 0,'0'0'2304'0,"0"0"-1856"16,0 0-448-16,0 0 0 0,0 0 3840 0,0 0 688 15,9-2 128-15,3-2 16 0,1-1-3712 0,0 3-768 0,1 0-192 0,0 2 0 16,-1 2 0-16,0 1 0 0,0 3 0 0,2 5 0 15,0 2 0-15,2 5 0 0,3 4 0 0,-1 3 0 16,1 4 0-16,1 3 176 0,2 0-16 0,2 4 0 16,1 2 464-16,4 2 80 0,3 1 32 0,-2 1 0 15,-1 1-64-15,1 1-16 0,1 0 0 0,2 4 0 16,-1 6-96-16,0-1-32 0,-4 1 0 0,-1-3 0 16,0-2-176-16,-1-1-32 0,-2-2-16 0,1 4 0 15,-1-1-128-15,0 2-32 0,-2 1 0 0,-3 0 0 16,-4 2-16-16,-1 2 0 0,-2-3 0 0,-4 2 0 15,-2 0 0-15,-2-4 0 0,-1-3 0 0,-6-1 0 16,-4 0 16-16,-5-2 0 0,-2-3 0 0,-2 0 0 16,-2-4-144-16,-2-3 128 0,0-1-128 0,-1-6 128 15,-2-3-128-15,0-3-144 0,-1-2 144 0,-2-3-208 16,-3-4-1040-16,-2-4-208 0,-1-4-32 16,-3-2-13296-16,-1-3-2640 0</inkml:trace>
  <inkml:trace contextRef="#ctx0" brushRef="#br1" timeOffset="-136088.302">27956 16766 13823 0,'0'0'1216'0,"0"0"-960"0,0 0-256 0,0 0 0 16,0 0 4432-16,0 0 848 0,-2-10 160 0,2 10 48 16,2-10-4240-16,-2 10-848 0,0-11-160 0,0 11-48 0,0-9-16 15,0 9-16-15,0-10 0 0,0 10 0 0,1-10 416 0,-1 10 64 16,0 0 32-16,0 0 0 0,0 0 192 0,0 0 32 15,0 0 16-15,-5-6 0 0,5 6-224 0,-12-4-48 16,2 3-16-16,-6 1 0 0,-4 1-192 0,-1 2-48 16,-1 1 0-16,-4-1 0 0,-5 1-176 0,-2 0-32 15,-3 0-16-15,-1 3 0 0,1-3 160 0,-3-1 16 16,-2 0 16-16,1 1 0 0,-2 0-96 0,-2-1-32 16,-3-3 0-16,-1 2 0 0,-1 2-80 0,0-1-16 15,-2-2 0-15,3 0 0 0,2-1 48 0,4 3 0 16,3-1 0-16,2-2 0 0,4-1 16 0,2 0 0 15,-1 1 0-15,1 1 0 0,0 0-192 0,0 2 160 0,1 0-160 16,-3-2 160-16,0 2-160 0,-1-3 0 0,1 1 0 16,-1 2 0-16,0 0 0 0,0 3 0 0,0-5 0 0,1 2 0 15,2-1 0-15,0 1 0 0,0 1 0 0,1 1 0 16,1-2 0-16,3-1 0 0,0 2 0 0,1-1 0 16,0-3 0-16,4 0 128 0,4 0-128 0,0 0 0 15,-2 2 128-15,3-2-128 0,3-1 128 0,1 1-128 16,-1-1 192-16,3 1-64 0,10 0 0 0,-10 0 0 15,-1-3 48-15,11 3 0 0,0 0 0 0,-9-1 0 16,0-1-176-16,9 2 0 0,-12-1 144 0,12 1-144 16,0 0 0-16,0 0 0 0,0 0 0 0,0 0 128 15,0 0-128-15,0 0 0 0,0 0 0 0,0 0 0 16,0 0 0-16,0 0 128 0,0 0-128 0,0 0 0 16,0 0 128-16,11-9-128 0,0 2 128 0,1 1-128 0,-3-2 192 15,3 2-48-15,4-1 0 0,-1-1 0 0,-1-1 48 16,2 0 16-16,2-1 0 0,2-1 0 0,1-1-80 15,1 1-128-15,1-2 176 0,2 1-176 0,0 1 0 0,0 2 0 16,0-1 0-16,1 0 0 0,0-1 0 0,0-1 0 16,1 2 0-16,0-1 0 0,1 2 0 0,1 2 0 15,2-4 0-15,-4 3 0 0,-2 0 0 0,-3 2 0 16,-1 2 0-16,-3-1 0 0,1 1 0 0,-4 0 0 16,-2 1 0-16,-1 1 0 0,-2 0 0 0,-10 2 0 15,0 0-144-15,11 3 144 0,-11-3 0 0,0 0-160 16,0 0 160-16,0 0 0 0,0 0-176 0,0 0 176 15,0 0-160-15,-4 13 160 0,0-2-144 0,-3-1 144 16,-4-1-128-16,-1-1 128 0,-1 1-128 0,-1-2 128 16,-5 2-128-16,0 0 128 0,-5-1 0 0,0-1-160 0,-3 4 160 15,1-1 0-15,-1-1-128 0,1 2 128 0,0-1 0 0,-1 1 0 16,-2-1 0-16,3 1-128 0,2-1 128 0,1-1 0 16,-1-1 0-16,2 1 0 0,1-2 0 0,0-2 0 15,2 3 0-15,-2 2 0 0,-2-2 0 16,2 1 0-16,1 1 0 0,-1 0 0 0,-2-3 0 15,2 3 0-15,4 0 0 0,0 2 0 0,-1-2 0 0,1 1 0 16,1 0 0-16,3 4 128 0,0-1-128 0,1 0 0 16,2 1 128-16,1-2-128 0,2 0 176 0,2 0-176 15,1-1 208-15,0-1-64 0,4 2-16 0,3 0 0 16,3-1 64-16,4 0 0 0,1 0 0 0,6-1 0 16,4 1 64-16,4 0 32 0,2 1 0 0,7 0 0 15,5 1-16-15,3-1 0 0,0 0 0 0,-1 0 0 16,0-1-144-16,-1 0-128 0,-1-3 192 0,-1 1-192 0,-3-3 0 15,-1-1 0-15,-1 1 0 0,-1-3-10832 16,-7-3-2208 0,-7-2-432-16</inkml:trace>
  <inkml:trace contextRef="#ctx0" brushRef="#br1" timeOffset="-123351.057">14924 15425 20271 0,'0'0'1792'0,"0"0"-1424"0,0 0-368 0,0 0 0 16,0 0 1792-16,10 1 304 0,-10-1 48 0,12-1 16 15,-12 1-1216-15,13 0-240 0,-3-1-64 0,-10 1 0 16,12 0-128-16,-2 2-16 0,-10-2-16 0,12 3 0 16,-12-3-128-16,12 0-32 0,-2 0 0 0,-10 0 0 15,12 0 240-15,-1 0 32 0,-11 0 16 0,14-3 0 16,0 2 96-16,1 0 0 0,-1-1 16 0,2 0 0 16,0-2-256-16,4 1-48 0,1 1-16 0,0 0 0 15,1-2-80-15,1 2-32 0,1 2 0 0,2 0 0 0,0 0-32 0,1 0-16 16,3 0 0-16,-1 0 0 0,0 4-16 15,-1-2 0-15,1 1 0 0,0-1 0 0,-1 0 48 0,1 0 16 16,-2 1 0-16,2-2 0 0,2-1-48 16,1 0-16-16,-2-1 0 0,1 1 0 0,2 0-48 0,-1 3-16 15,2 2 0-15,0 1 0 0,-1-2-16 0,1 3 0 16,1-3 0-16,-1 0 0 0,-2-1-144 0,1 0 0 16,-1-2 0-16,0-2-176 0,-2 1 176 0,2 1 0 15,2 1 0-15,0-1 0 0,-1 2 0 0,-1-1 144 16,2 2-144-16,-1-1 160 0,-2-2 160 0,2 2 16 15,-2 6 16-15,0-5 0 0,-2 0-80 0,0 1-16 16,-2 0 0-16,2 0 0 0,-1-1-256 0,2 0 0 16,0 1-128-16,4-2 128 0,1-1 0 0,6 1 0 0,2-2 0 15,-3 1 0-15,1-1 0 0,-2-1 0 0,0 0 0 16,-1 0 0-16,-3 0 0 0,1-1 0 0,2-2 0 0,-1 2 0 16,-2-2 0-16,0 2 0 0,2 0 0 0,0-1 0 15,2 2 0-15,1 3 0 0,-3 1 0 0,0 0 0 16,-3-2 0-16,0 4 0 0,0 0 0 0,-1-1 0 15,1-1 0-15,2 1 0 0,1 1 0 0,4-1 0 16,1-3 0-16,1 0 0 0,0-2 0 0,2 1 0 16,5-1 0-16,-2-1 0 0,-1-3 0 0,-3 1 0 15,-1 2 0-15,2-2 0 0,-1-1 0 0,0 2 0 16,-1-3 192-16,-1 3-64 0,-2-3 0 0,2 4-128 16,-1 1 192-16,-1 0-192 0,-2 1 192 0,0 0-192 15,-2 3 0-15,1-2 0 0,-1 3 0 0,3-3 0 16,3 0 0-16,1 0 0 0,1 0 0 0,3 0 0 0,3-1 0 15,-2-1 0-15,-1 0 0 0,-1 0 0 0,-1-1 0 16,-1 0 0-16,0 0 0 0,-1-1 0 0,-2 2 0 0,4-2 0 16,-1 0 0-16,2 1 0 0,-1 0 0 0,1-2 0 15,-1 2 0-15,-2 1 0 0,-2 0 0 0,-2 4 0 16,-4-3 0-16,0 0 0 0,1 1 0 0,1 0 0 16,1 2 0-16,1 0 0 0,0-1 0 0,2-1 0 15,1 0 0-15,2 0 0 0,3 1 0 0,0-2 0 16,-3-1 0-16,2-1 0 0,-1 0 0 0,2-2 0 15,2 0 0-15,-1 1 0 0,-1-1 0 0,2 2 0 16,3-3 0-16,-2 3 0 0,-6-1 128 0,1 2-128 16,-2-2 0-16,-2 2 0 0,-2-2 0 0,2 2 0 15,-1-1 0-15,5 0 0 0,0 1 0 0,3 0 0 0,2 0 0 16,1 0 0-16,1 0 0 0,-1 0 160 0,0 0-160 0,1 0 128 16,1 0 16-16,3 2 0 0,3 2 0 0,2-2 0 15,3-1-144-15,-4 1 192 0,-5 1-192 0,0 0 192 16,-1-1-192-16,2 1 0 0,3-2 0 0,-2 1 0 15,0-1 0-15,-1-1 0 0,1 0 128 0,-2 1-128 16,-4 2 0-16,-1-3 0 0,3 0 144 0,-5 0-144 16,-1 0 160-16,1 0-32 0,3-3-128 0,1 2 192 15,3 1-48-15,-2 0-16 0,1-1 0 0,-4 1 0 16,-1 0-128-16,-1 0 192 0,0 0-192 0,0 1 192 16,2-1-192-16,1 1 0 0,4-2 0 0,-2 1 128 15,-3 0-128-15,-1 1 0 0,-1 2 0 0,-2-3 0 16,-3 0 0-16,1 0 0 0,2 0 0 0,2-3 0 15,2 2 0-15,1 0 0 0,2-1 0 0,0 1 0 16,-2-2 0-16,0 1 0 0,-3-1 0 0,2-1 128 16,-1 0-128-16,2 2 160 0,1 2-160 0,3-2 160 0,3 0-160 15,-2 2 128-15,-2 2-128 0,0 2 128 0,-3-4-128 0,2 3 0 16,1 1 0-16,2 1 0 0,2-1 0 0,2 0 0 16,0 0 0-16,0 2 0 0,-1-2-144 0,0 0 144 15,-3-1 0-15,4-2 0 0,4 6 0 0,3-4 0 16,2 1 0-16,-1 0 0 0,-3 0 0 0,-1-1 0 15,-4 1 0-15,2-2 0 0,1 1 0 0,0 1 0 16,-2 2 0-16,1 0 0 0,-1-1 0 0,-1 1 0 16,-4-2 128-16,2 0-128 0,1 1 0 0,4-2 0 15,3 1 0-15,2 1 0 0,-3 0 0 0,0 2 0 16,-1-6 0-16,-2 2 0 0,-1 1 0 0,3 1 0 0,3-5 0 16,0 2 0-16,-3 0 0 0,0-1 0 0,-2 0 0 0,-2 1 0 15,-1-1 0-15,1 2 0 0,1-1 0 16,4 1 0-16,3-3 0 0,-3 1 0 0,1 0 0 0,-6 1 0 15,-4-4 0-15,-2 4 0 0,1 0 0 0,2 2 0 16,2-1 0-16,1 1 0 0,-1-2 0 0,-1 1 0 16,-2-2 0-16,-1-1 0 0,-3 3 0 0,1-2 0 15,-1 0 0-15,4 1 0 0,4 0 0 0,1 0 0 16,0-2 128-16,1-2-128 0,-4 1 0 0,-2 0 0 16,-1-2 144-16,0 2-144 0,1-2 128 0,1 2-128 15,2-2 160-15,-3 1-160 0,-5-1 192 0,-2 2-192 16,0-3 160-16,-4 3-160 0,-4-1 128 0,0 2-128 15,1-2 0-15,-2 0 128 0,0 2-128 0,-1 0 0 16,-2 0 0-16,3 2 0 0,0-2 128 0,-2 2-128 0,-4-2 0 16,1 2 0-16,-2-2 0 0,-2 2 0 0,-4 1 0 0,2-1 0 15,1 2 0-15,0-4 0 0,-4 3 0 0,1 1 0 16,1 0 0-16,-1 0 0 0,-1-2 0 0,-1 2 0 16,-2 0 0-16,2 1 0 0,-3-3 0 0,-2 3 0 15,-3-3 0-15,1 4 0 0,3-4 0 0,-3 2 0 16,-3 0 0-16,-1 1 0 0,1-3 0 0,0 3 0 15,-5-3 0-15,1 2 0 0,-1 3 0 0,-1-3 0 16,0 2-192-16,-1-1 192 16,-8-5-1472-16,8 7-192 0,-8-7-16 0,8 8-12800 15,-2 2-2560-15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36:01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7972 6278 7775 0,'-14'-5'336'0,"3"3"80"0,1-1-416 0,0 0 0 15,-2-4 0-15,-1 1 0 0,0-1 1408 0,-2 1 208 16,1 2 48-16,1-6 0 0,0-2-976 0,0 1-192 15,0 1-48-15,0 0 0 0,-1-1-448 0,-2 2 0 16,-2-1-208-16,1 2 64 0,0 1-64 0,0 2-16 16,-1 0 0-16,-1 0 0 0,-2-3 48 0,3 1 16 15,0 2 0-15,0 0 0 0,-1 0 160 0,3-1 0 0,0-1 0 0,0 1 0 32,1 2-288-32,-1-2-128 0,-2 1-32 0,1-1 0 15,2 1-320-15,0 1-64 0,-2 0 0 0,0 0-16 0,-1 2 1328 0,-1-2 272 0,1 1 48 0,-1 1 16 16,-1-1 864-16,2 2 176 0,-1 1 48 0,1 0 0 15,-1 0-736-15,0 1-144 0,1 0-16 0,0 1-16 16,-2 0-224-16,3-2-32 0,3 0-16 0,1 0 0 16,0 0 224-16,3-2 32 0,0 0 16 0,10 2 0 15,0 0 32-15,0 0 0 0,-9-1 0 0,9 1 0 16,0 0-288-16,0 0-48 0,0 0-16 0,0 0 0 16,0 0-192-16,7-6-32 0,-7 6-16 0,10-6 0 15,3 4-208-15,0-1-32 0,2 2-16 0,3 1 0 16,3 0-16-16,2 0 0 0,3 0 0 0,3 1 0 15,2-1-32-15,5 0-128 0,4 0 192 0,3 0-64 0,1 2 304 16,5-4 48-16,3 1 16 0,6-3 0 0,5 1-144 16,2 1-32-16,3-1 0 0,1 2 0 0,1-4-16 15,2-1-16-15,1-1 0 0,5 1 0 0,6-3-80 0,1 3-16 16,1-1 0-16,-2 3 0 0,-2 0 0 0,6 0-16 16,2 2 0-16,-2 1 0 0,-2 1-176 0,-2 1 192 15,-2 0-192-15,-2 0 192 0,-4-1-192 0,1 3 128 16,2 0-128-16,-6 1 128 0,-4 1 16 0,-3 1 0 15,-2-3 0-15,5 2 0 0,3-2-144 0,-3-1 0 16,-4-4 0-16,-2 0 0 0,-2 1 0 0,-4 0 0 16,-3-2 128-16,1-1-128 0,2-1 0 0,-2 0 0 15,-4 0 0-15,-2 1 0 16,-1 0-1056-16,-2 0-288 0,-3-1-64 0,-4 1-16896 0</inkml:trace>
  <inkml:trace contextRef="#ctx0" brushRef="#br0" timeOffset="1591.987">9774 5037 4607 0,'0'0'400'0,"0"0"-400"0,0 0 0 0,0 0 0 16,0 0 5072-16,0-8 944 0,0 8 176 0,3-10 32 15,-1-1-3536-15,-1 2-720 0,-1-3-144 0,2 3-32 16,-2 9-640-16,1-9-144 0,-1 9-32 0,-1-9 0 16,-2 1-256-16,3 8-48 0,-4-6-16 0,-2 0 0 0,-2 0-144 15,-1 2-16-15,0 1-16 0,0 2 0 0,-1 1-256 0,1-3-48 16,0 1-16-16,-1-1 0 0,-1 1-32 0,2-2 0 16,-1 1 0-16,-1-1 0 0,0-1 128 0,-1 1 32 15,0-1 0-15,-1 4 0 0,-1-3 192 0,1-2 32 16,0 0 16-16,-2 2 0 0,-2 4-192 0,0 3-32 15,-1-1-16-15,0 1 0 0,-3-3-288 0,2 2 0 16,2 1 128-16,1 4-128 0,2-1 0 0,-1 1 0 16,1 2 0-16,-2 0 0 0,-2-1 128 0,4 2-128 15,3-2 144-15,2 2-144 0,-1 2 192 0,-1-2-64 16,2 2-128-16,0 3 192 0,1 2-192 0,-1 2 0 16,0 1 0-16,1 0 0 0,-1 3 0 0,0 0 0 15,0 2 0-15,0 0 0 0,-1-1 0 0,3 4 0 16,-1 0 0-16,3 1 0 0,1-3 0 0,1-2 0 0,2-1 0 15,1-3 0-15,1 4 0 0,3-3 0 16,1-2 0-16,0 0 0 0,1 1 0 0,3-1 0 0,1 0 0 16,1-3 0-16,-4 3 0 0,4-6 0 0,2 0 0 0,0 0 0 15,0 0 0-15,3 0 0 0,-1 1 0 0,1-5 0 16,-3 2 0-16,1-3 0 0,2 1 0 0,2-3 0 16,2-2 0-16,2 3 0 0,-3-2 0 0,2-1 144 15,2 0 0-15,-1-4 0 0,0-2 0 0,0 1 0 16,1 1 16-16,1-1 0 0,-1-4 0 0,1 1 0 15,-2 0 0-15,0 0 0 0,-1-1 0 0,0-2 0 16,-2-2-160-16,1 0 192 0,0 0-192 0,-3 0 192 16,-3-2-32-16,-2 1 0 0,-2-1 0 0,0 2 0 15,1-5 128-15,-3 1 32 0,-2-1 0 0,-1-1 0 0,-2-2-16 16,0-2 0-16,-1-2 0 0,-2-1 0 16,-1-3-128-16,-2-1-32 0,-1-3 0 0,1 3 0 0,1 0-144 15,2 1 0-15,2 0 144 0,0 1-144 0,1-5 0 0,-1 6 0 16,1 2 0-16,-2 1 128 0,1-1-128 0,-4 2 0 15,1 0 0-15,-2 2 0 0,1 3 0 0,-2 1 0 16,0-1 128-16,-1 1-128 0,-2 0 0 0,1 0 0 16,-1 1 0-16,-1 1 128 0,1 1-128 0,-4-3 0 15,-1 3-128-15,-1-3 128 0,0 2-384 0,0 1 16 16,-1 1 0-16,-2-3 0 16,1 0-336-16,-1 3-80 0,-1 0-16 0,0 1 0 15,1-4-1184-15,2 2-256 0,2-1-32 0,-1-2-16976 0</inkml:trace>
  <inkml:trace contextRef="#ctx0" brushRef="#br0" timeOffset="11979.634">22737 1736 15663 0,'0'0'1392'0,"-9"0"-1120"16,1 2-272-16,8-2 0 0,0 0 2880 0,0 0 528 15,0 0 112-15,-7 8 0 0,7-8-2400 0,0 0-480 16,0 0-112-16,2 11-16 0,-2-11-48 0,6 10-16 16,3-6 0-16,2 0 0 0,-1 0-96 0,2-2-32 0,-2 0 0 0,3-2 0 15,3-2 80-15,0 2 16 0,-2 2 0 0,3-2 0 16,3-2-96-16,-2 2-32 0,-4-1 0 0,2 1 0 15,1 0 160-15,1 0 16 0,0-1 16 0,-2 1 0 16,-3-3 96-16,0-1 32 0,-1-1 0 0,2 0 0 16,0 1 0-16,1 0 0 0,-1-6 0 0,0 2 0 15,1 0-256-15,0-2-48 0,2-3-16 0,0 0 0 16,-1-1-288-16,0 0 128 0,-2 1-128 0,-1-4 0 16,-1-1 160-16,-5 1-160 0,0 0 128 0,-3 3-128 15,1-1 128-15,-2 2-128 0,-3 3 128 0,-2-1-128 16,1-2 128-16,-2-1-128 0,0 1 128 0,-3 3-128 15,-3 2 176-15,0 3-48 0,0-2-128 0,-1 2 192 16,-1 3-192-16,1 0 128 0,-2-3-128 0,0 3 0 0,2 4 0 16,-2 0 0-16,-1-3 0 0,-1 5 0 0,-2 5 0 15,-1 1 0-15,-1 0 0 0,0 0 0 0,-2-3 0 16,0 2 0-16,1 5 0 0,1 0 0 0,-2 1 0 0,2 2 0 16,-2 1 0-16,3 4 0 0,2-1 0 0,0 5 0 15,0 1 0-15,-2 3 0 0,-1 2 0 0,-1-2 0 16,2-4 0-16,-1 1 0 0,1 0 0 0,3 2 0 15,2-2 0-15,2 2 0 0,1-4 0 0,2 0 144 16,2-2-144-16,1-2 192 0,1 1-32 0,5-1 0 16,0 1 0-16,3-2 0 0,2-3 32 0,2-3 16 15,3-1 0-15,3-1 0 0,5-2 80 0,2 1 16 16,3-1 0-16,2-1 0 0,2-1-48 0,5-4-16 0,2-3 0 16,3 2 0-16,1 0-112 0,-1-2 0 15,-2-2-128-15,1-2 192 0,-1-1-192 0,2-3 0 0,3 0 0 0,-2-2 0 31,-2-2-336-31,0 1-64 0,-2 1-16 0,1-3 0 16,-3-1-1552-16,-3 0-304 0,-4 0-64 0,-2-2-10016 0,-4 2-2016 0</inkml:trace>
  <inkml:trace contextRef="#ctx0" brushRef="#br0" timeOffset="12641.102">23756 765 21183 0,'0'0'1888'0,"0"0"-1504"16,0 0-384-16,0 0 0 0,0 0 2368 0,0 0 416 15,0 0 80-15,0 0 16 0,0 0-2016 0,0 0-400 16,0 0-80-16,0 0 0 0,0 0 176 0,13 5 32 0,0-1 16 0,4-2 0 15,4-4 288-15,3 0 48 0,2 1 16 0,1-2 0 16,2 0-272-16,2-1-48 0,2 0-16 0,-1 1 0 16,-2-1-416-16,-2 0-80 0,-4-1 0 0,-1 1-128 15,-4 2 160-15,-1 0-160 0,-2-3 128 0,-2 2-128 16,-3 2 128-16,-11 1-128 0,0 0 0 0,0 0 128 16,0 0 0-16,0 0-128 0,0 0 192 0,0 0-64 15,0 0 32-15,0 0 0 0,0 0 0 0,0 0 0 16,0 0-160-16,-5 9 0 0,-3-1 0 0,-4 0 128 15,0-2-128-15,1 2 0 0,-2 0 0 0,-2 4 0 16,-2-2 0-16,-1 1 0 0,-2-2 0 0,1 1 0 16,-3 6 0-16,-3 1 0 0,-2 0 0 0,2 2 0 15,3 2 0-15,1-1 0 0,-1-3 0 0,2 2 0 0,4 3 0 16,3-1 0-16,2-1-144 0,2-5 144 0,2 0 0 16,2 0 0-16,2 0 0 0,2-2 0 0,2-3 0 15,3 1 128-15,3 0-128 0,-1-1 0 0,1-3 160 0,3 1-160 16,2 1 160-16,0 0-160 0,-2-1 0 0,3 0 128 15,1 0-128-15,1 0 0 0,-1 3 0 0,3-3 0 16,-1-4 0-16,1 0 0 0,0 1 0 0,1 1 0 16,1-3 0-16,1 0 0 15,1 1-1104-15,-2-1-176 0,-2-3-16 0,-1 0-16 16,0 0-1392-16,-1 1-288 0,0 1-48 0,-2 0-10912 0</inkml:trace>
  <inkml:trace contextRef="#ctx0" brushRef="#br0" timeOffset="12909.586">24552 1085 17503 0,'0'0'1552'0,"0"0"-1232"0,0 0-320 0,0 0 0 16,0 0 3248-16,0 0 592 0,-2 11 112 0,1-2 16 15,1-9-2320-15,0 10-480 0,-1-1-80 0,1-1-32 16,0 4-96-16,0 0-32 0,0-1 0 0,1 2 0 16,0-1-592-16,-1 4-112 0,-2 1-32 0,0-3 0 15,2-2-192-15,2 1 0 0,-4-1 0 0,2-1 0 0,2 1 0 16,-2-3 0-16,0-1 0 0,0 2 0 0,0-10-192 16,0 0-96-16,0 0-16 0,0 0 0 15,0 0-1888-15,0 0-384 0,0 0-80 0,0 0-11824 16</inkml:trace>
  <inkml:trace contextRef="#ctx0" brushRef="#br0" timeOffset="17127.172">25579 1781 20271 0,'-17'3'1792'0,"-3"0"-1424"0,1 1-368 0,-1 0 0 16,2 1 1152-16,0 0 144 0,-2 0 48 0,5-2 0 16,2 1-1088-16,1-2-256 0,0-3 0 0,12 1 0 15,0 0 0-15,0 0 0 0,-8-3 0 0,8 3 0 16,0 0 192-16,-5-5 0 0,1-4-16 0,4 9 0 16,-2-8 464-16,2 8 112 0,-4-8 16 0,4 8 0 15,-3-9 576-15,3 9 128 0,-1-9 32 0,1 9 0 16,0 0-320-16,0 0-64 0,-2-6-16 0,2 6 0 15,0 0-336-15,0 0-80 0,6-7-16 0,-6 7 0 0,9-5-288 16,0 2-64-16,0-1-16 0,3 0 0 0,2-1-112 16,-1 3-32-16,0-4 0 0,0 5 0 0,0-4-160 0,2 4 192 15,-1-2-192-15,2-1 192 0,1-2-64 0,1 2 0 16,0 1 0-16,2 0 0 0,-1-2-128 0,1 0 0 16,-2 1 0-16,1-2 0 0,1 0 0 0,0-1 0 15,-2-4 0-15,0 5 0 0,-2 3 128 0,-2-4-128 16,-2-3 192-16,1 0-64 0,1 0 16 0,-2 0 0 15,-3-4 0-15,0 1 0 0,0 0 64 0,-1 1 16 16,-3 1 0-16,1 2 0 0,-3 2 16 0,-3 7 0 16,3-12 0-16,-2 3 0 0,-1 0 0 0,0 9 0 15,0 0 0-15,0 0 0 0,-4-12-80 0,1 3-16 16,3 9 0-16,-10-9 0 0,1-1-144 0,-1 3 128 0,-2 1-128 16,-1 4 128-16,-1 0-128 0,-1 1 0 15,-3-1 0-15,0 2 0 0,-2 3 0 0,0 3 0 0,-1-2 0 0,-2 1-176 16,0 1 176-16,1 5 0 0,0 2 0 0,3 0 0 15,4-1 0-15,-3 2-128 0,-3 4 128 0,2 3 0 16,2 0 0-16,2 2 0 0,-1 3 0 0,2 3 0 16,0 1 0-16,2-3 0 0,1 2 0 0,0 1-128 15,-2-4 128-15,3 2 0 0,8-2 0 0,-1-2-128 16,1-1 128-16,2-4 0 0,4 1 0 0,1-1 0 16,1 1 0-16,5 1 0 0,3-6 0 0,4 1-128 15,3-2 128-15,0 2 0 0,0-2 0 0,2-1 0 16,2-1 0-16,3 0 128 0,1-4-128 0,4 1 0 15,0-4 0-15,1 0 0 0,1-1 0 0,-1 0 128 16,0-1-288-16,-1-3-48 0,0-3-16 0,1-1 0 16,0-2-1856-16,2-1-368 15,2 1-80-15,-3-2-15280 0</inkml:trace>
  <inkml:trace contextRef="#ctx0" brushRef="#br0" timeOffset="18380.237">26339 736 6447 0,'0'0'272'0,"0"0"80"0,0 0-352 0,0 0 0 15,0 0 0-15,0 0 0 0,0-9 3264 0,0 9 592 16,0 0 112-16,4-9 32 0,1 1-2208 0,2-1-432 15,-7 9-80-15,11-8-32 0,0 1-352 0,1 1-64 16,-2 1 0-16,2-1-16 0,-2 1 16 0,2 1 16 16,1-2 0-16,-1 3 0 0,-1 3-96 0,1-1-32 15,0-3 0-15,0-1 0 0,-2-1 0 0,2 3 0 16,1 1 0-16,1-3 0 0,0-1-160 0,1-1-48 16,-2 1 0-16,1 0 0 0,2 1-128 0,1 0-48 15,1 2 0-15,2-2 0 0,-2-1-64 0,-1 3-16 16,-2 3 0-16,1 0 0 0,0 0-256 0,-3 1 0 0,-3 1 128 15,-10-2-128-15,11 6 0 0,-11-6 0 0,10 7 0 0,-3-1 0 16,-7-6 0-16,0 0 128 0,0 0-128 0,6 9 0 16,-6-9 128-16,5 9-128 0,-5-9 0 0,0 0 0 15,0 0 128-15,0 0-128 0,6 12 0 0,-6-12 0 16,0 0 128-16,0 0-128 0,-3 12 0 0,-1-2 0 16,0-2 128-16,-4 1-128 0,-3 2 144 0,-1 0-144 15,-1 2 160-15,-4 0-160 0,-4 0 160 0,-1 2-160 16,0-1 0-16,-3 2 128 0,-1-3-128 0,-2 2 0 15,0 4 0-15,0-2 0 0,2-2 0 0,3-2 0 16,2 3 0-16,3-2 0 0,1-1 0 0,1 0 0 16,0-1 0-16,3 0 0 0,2-6 0 0,0 5 0 15,2-1 0-15,3 2 0 0,0 0 0 0,2-1 0 16,4-11 0-16,0 13 0 0,0-13 128 0,3 12-128 16,-3-12 0-16,4 13 144 0,1 3-144 0,2-6 128 0,2-2-128 0,3 0 160 15,-1-2-160-15,2 1 160 0,2 0-160 0,0-4 160 16,2-3-160-16,2 3 160 0,-1 2-160 0,4-2 0 15,3-3 144-15,-1 0-144 0,3 0 0 0,-1-1 144 16,-2-3-144-16,2 1 0 0,3 0 128 0,-4 2-128 16,-4 0 0-16,0-3 0 0,0-3 0 0,-1 1 0 15,-1 3-208-15,-1 1 80 16,-2-2-1120-16,-1 1-224 0,0 2-32 0,-2 0-10208 16,-2-2-2048-16</inkml:trace>
  <inkml:trace contextRef="#ctx0" brushRef="#br0" timeOffset="18961.861">27098 1083 23951 0,'0'0'2128'0,"0"0"-1696"0,0-13-432 0,4-2 0 0,2 4 2336 0,1 0 384 15,1 2 80-15,1 0 16 0,1-7-1936 0,1 5-384 16,-4 1-80-16,1-1-16 0,1-1-144 0,2 1-16 15,-1 5-16-15,3-2 0 0,2-1-224 0,0 2 0 16,0 1 0-16,0 3 0 0,1-1 128 0,-2 3-128 16,-1 0 0-16,0 1 144 0,0 1-144 0,-1 4 160 15,0-5-160-15,-2 3 160 0,-1 2-16 0,-9-5 0 16,0 0 0-16,11 9 0 0,-3 2 32 0,-3 0 0 16,-5-11 0-16,0 15 0 0,-2-2 112 0,-1 0 32 15,-4 5 0-15,-2 0 0 0,-2-1-80 0,0 0-16 16,-2 3 0-16,0-3 0 0,-2-2-224 0,-2 2 176 15,-2-4-176-15,2 2 160 0,1 0-160 0,3-2 0 16,-1-2 0-16,2-1 0 0,2-1 0 0,1-2 0 16,9-7 0-16,-7 6 0 0,7-6 192 0,0 0-64 0,0 0 0 0,0 0 0 15,0 0 128-15,0 0 32 0,0 0 0 0,0 0 0 16,0 0-160-16,0 0-128 0,7 7 192 0,3-3-192 16,3-1 160-16,3-1-160 0,-1 2 128 0,5 0-128 15,1-4 0-15,1 0 0 0,0 0 0 0,3 0 0 16,1 0-224-16,1 0-32 0,2-4 0 0,2 3 0 15,-1 1-1280 1,4-2-272-16,4-1-48 0,1 0-9280 0,0 2-1840 0</inkml:trace>
  <inkml:trace contextRef="#ctx0" brushRef="#br0" timeOffset="20101.528">28300 1772 12895 0,'0'0'576'0,"-7"-4"112"0,-1 3-560 0,2-3-128 16,-1 2 0-16,7 2 0 0,-6-4 4112 0,6 4 800 0,0 0 144 16,0 0 48-16,12-3-3472 0,-1-1-688 0,2 2-144 0,3-2-32 15,4 0-208-15,0 1-48 0,3 1-16 0,1-1 0 16,1-2 0-16,1 2 0 0,-1-3 0 0,1 2 0 16,-1 0-160-16,2 0-16 0,3-1-16 0,0-1 0 15,0 5-304-15,3-5 0 0,-1-1 128 0,1 1-128 16,-2 0 0-16,1 1 0 0,-1 0 0 0,-1 0 0 15,-1 2 0-15,-2-2 0 0,-4 0-192 0,-2 2 192 32,-3-2-704-32,-3 4-32 0,-2 2-16 0,0 1-10192 0,-13-2-2048 0</inkml:trace>
  <inkml:trace contextRef="#ctx0" brushRef="#br0" timeOffset="20399.826">28258 1959 20271 0,'0'0'896'0,"-8"6"192"0,-3-4-880 0,1 0-208 16,10-2 0-16,0 0 0 0,0 0 3808 0,0 0 720 15,10 8 144-15,4-3 16 0,4-5-3568 0,7-1-720 16,4 0-144-16,3-2-16 0,3-1-112 0,3 0-128 16,0-1 176-16,1 0-176 0,2 0 128 0,2-2-128 0,3-1 0 0,4 0 0 15,2 1 0-15,-1 0-272 0,-3-1 16 0,-1 2 16 16,-1 0-128-16,-3 1-16 0,-4 3-16 0,0-5 0 31,-4 1-1552-31,-1 2-304 0,-3 1-64 0,-1 3-11424 0</inkml:trace>
  <inkml:trace contextRef="#ctx0" brushRef="#br0" timeOffset="20976.769">29744 1891 23039 0,'0'0'2048'0,"0"0"-1648"0,0 0-400 0,0 0 0 0,0 0 2160 0,0 0 336 15,0 0 80-15,0 0 16 0,0 0-1648 0,0 0-336 16,0 0-64-16,0 0-16 0,0 0-16 0,7-7 0 16,-7 7 0-16,9-5 0 0,-1-1 80 0,2-1 16 15,2 2 0-15,0 0 0 0,-2 1 176 0,1-1 48 16,0-2 0-16,1 1 0 0,0-1-256 0,1-2-32 15,1-1-16-15,0 0 0 0,1 4-208 0,-2-2-64 16,0-2 0-16,-1-1 0 0,-2 2-64 0,0-3 0 16,0 2-16-16,1-2 0 0,2-2-176 0,-1 0 160 15,-4-2-160-15,1-1 160 0,0 0-160 0,-4 1 160 16,1 2-160-16,-2-2 160 0,-1 1-160 0,1 2 0 0,-1 0 0 0,-3 1-176 16,-3 1 176-16,-1 2 0 0,-2 2-144 15,-3 1 144-15,-3 8 0 0,-2 2-144 0,-3-3 144 0,-3 7 0 16,-3 6-160-16,-5 0 160 0,-2 2-128 0,0 4 128 15,2 2-128-15,-1 2 128 0,0 3-128 0,5-1 128 16,1 0 0-16,4 2 0 0,-1 4 0 0,5-5 176 16,3-1-176-16,1 0 192 0,2 0-192 0,2-2 192 15,1-3-64-15,2 1 0 0,3 1 0 0,0 1 0 16,1-3 16-16,2 1 0 0,2-5 0 0,3 2 0 16,-1-3-16-16,6 1-128 0,4 0 192 0,3-6-64 15,3-1-128-15,5-4 160 0,3-1-160 0,3 2 160 16,5 1-160-16,3-3 0 0,-2 0 0 0,2-2 0 0,1-3-352 15,0-2 48-15,-2-2 16 0,1 1 0 16,-2-4-496-16,0-1-112 0,-1-1 0 16,0-3-16-16,-1-2-1392 0,-1 0-288 15,-3 1-48-15,0-4-8240 0,0-4-1664 0</inkml:trace>
  <inkml:trace contextRef="#ctx0" brushRef="#br0" timeOffset="21561.893">30601 741 37663 0,'0'0'1664'0,"0"0"352"0,0 0-1616 0,0 0-400 0,0 0 0 0,12-4 0 16,3 2 256-16,2 0-16 0,0 2-16 0,1 0 0 15,2-5-224-15,1 1 144 0,0 3-144 0,1 0 128 0,1-1 0 16,3 1 0-16,2 0 0 0,0-1 0 0,1 0 192 0,-2-1 48 15,-2-1 0-15,0 2 0 0,0 0 64 0,0-2 16 16,-1 2 0-16,0-1 0 0,-2 1-128 16,-2-1-32-16,-2-1 0 0,-1 0 0 0,0 0-144 15,-3 2-16-15,-4 0-128 0,1 2 192 0,-1-6-192 0,-10 6 0 16,0 0 0-16,0 0 0 0,0 0 0 0,0 0 128 16,0 0-128-16,0 0 0 0,0 0 0 0,0 0 0 15,-9 12 0-15,-3-1-160 0,-2 2 160 0,-2-2-192 16,0 3 192-16,-7 2-192 0,-7 2 192 0,0 3 0 15,0-3 0-15,0 4-128 0,-3 0 128 0,0-2 0 16,2-2 128-16,2 2-128 0,3 1 0 0,2-2 0 16,2-2 0-16,5 1 0 0,4-1 240 0,3 3 80 15,1-1 0-15,2 1 16 0,1-2-80 0,0 0-32 16,3 1 0-16,1-4 0 0,2-2-96 0,2 2-128 0,-1 0 176 16,3 0-176-16,0-2 0 0,2-3 0 0,5-2-192 0,-1-1 48 31,-1-2-272-31,3-1-48 0,1 0-16 0,0 0 0 15,-1-1-1440-15,3 0-304 0,4-3-48 0,-1 1-14672 0</inkml:trace>
  <inkml:trace contextRef="#ctx0" brushRef="#br0" timeOffset="21935.308">31251 1188 27647 0,'0'0'2448'0,"0"0"-1952"15,0 0-496-15,0 0 0 0,0 0 3152 0,0 0 544 16,0 0 96-16,0 0 32 0,0 0-2720 0,0 0-528 16,0 0-128-16,0 0 0 0,0 0-320 0,6 11-128 15,0-3 0-15,-1 3 128 0,-1 2-128 0,1 0 0 16,1-1 0-16,-2 2 0 0,-2 6 0 0,1-6 0 0,-2 2 0 16,2-3 0-16,-1-1 0 0,1 2-144 0,-3-2 144 0,1 0-160 31,2-2-384-31,-1 0-80 0,-2-10-16 0,6 11 0 15,3-5-2176-15,-1 1-432 0,-8-7-80 0</inkml:trace>
  <inkml:trace contextRef="#ctx0" brushRef="#br0" timeOffset="22216.194">31974 916 27647 0,'-12'6'1216'0,"2"1"256"16,-4-1-1168-16,1 10-304 0,0 7 0 0,2 4 0 0,0-3 3552 0,5 4 656 15,2 2 128-15,0-3 16 0,0 0-3520 0,3-4-832 16,2-3 0-16,2 0 0 15,-3-2-432-15,2-2-80 0,3-2-32 0,1-1 0 16,-1 0-528-16,0-1-96 0,0-4-32 0,2 0 0 16,-1 1-1664-16,-6-9-336 0,0 0-64 0</inkml:trace>
  <inkml:trace contextRef="#ctx0" brushRef="#br0" timeOffset="22445.441">31714 1036 49759 0,'0'0'2208'0,"-6"-8"448"0,3-3-2128 0,3 11-528 0,0 0 0 0,0 0 0 16,13 4 192-16,3 0-64 0,3 0 0 0,2 0-128 16,1-1 0-16,7-5 0 0,4-1 0 0,4-3 0 31,5 4-528-31,1-5-64 0,2-5-16 0,-1 2 0 0,0 2-1344 15,-3 0-272-15,-4-5-48 0,-3 3-16 0,-4 3-912 16,-4 1-192-16,-3-5-48 0</inkml:trace>
  <inkml:trace contextRef="#ctx0" brushRef="#br0" timeOffset="22901.808">32547 787 2751 0,'0'0'256'0,"-9"-2"-256"16,3 0 0-16,6 2 0 0,0 0 9216 0,0 0 1792 15,0 0 352-15,0 0 80 0,11 2-9232 0,2 0-1840 16,2-4-368-16,-1 4 0 0,2 0-192 0,1 0 64 16,1-4 0-16,2 2 0 0,0 0 128 0,0-2 0 15,-3 0-144-15,1 1 144 0,2 0 0 0,-2 1 0 0,-1 0 0 16,-3-3 0-16,-2-1 0 0,0 2 0 0,-12 2 0 15,10 2 0-15,-10-2 0 0,0 0 0 0,0 0 0 0,0 0 0 16,0 0 0-16,-2 13 128 0,-4-2-128 0,-2 2 192 16,-3 0-192-16,-4 1 0 0,-3-1 0 0,-1 3 0 15,-2-3 0-15,-1 4-176 0,-3-7 176 0,0 5-192 16,0 3 192-16,2-2-192 0,1-2 192 0,1-1-192 16,-1-1 192-16,1 2 0 0,1 4 0 0,3 0 0 15,3-1 0-15,1 0 224 0,1 0-48 0,3-4-16 16,1-5 32-16,8-8 0 0,-4 16 0 0,3-3 0 15,0-3 0-15,1-10 0 0,6 12 0 0,3 1 0 16,2-3-192-16,2-2 128 0,2-4-128 0,6 1 128 16,4-1-128-16,-3 0 0 0,-1-1 0 0,4-1 128 15,4 1-384-15,-1-3-96 0,1-1-16 0,0 1 0 16,-1 1-1936-16,-2 0-400 0,-2-1-80 0</inkml:trace>
  <inkml:trace contextRef="#ctx0" brushRef="#br0" timeOffset="23297.813">32972 1310 35935 0,'0'0'3200'0,"0"-8"-2560"0,6 2-512 0,3 0-128 0,5-1 1600 0,2 0 320 0,2 0 48 0,-6 3 16 31,1-1-1984-31,2-2-400 0,2-2-80 0,2 2-16 16,0-1 0-16,1 0 0 0,0-3 0 0,16-4 0 0,-6 3 176 0,-6 3 48 16,-4 2 0-16,-3 1 0 0,-3 2 448 0,-2 4 80 0,-12 0 32 0,0 0 0 15,0 0-64-15,0 0-16 0,0 0 0 0,0 0 0 16,0 0-208-16,-8 17 144 0,-1-3-144 0,-3 2 128 16,-1-2-128-16,-4-2 0 0,-2 2-160 0,-1 2 160 15,2-3 0-15,0 0 0 0,-1-3-128 0,3 4 128 16,0-3 0-16,8-4 192 0,0-1-48 0,0 3 0 15,1 1 176-15,0 0 16 0,2-2 16 0,0 1 0 16,-1-1 64-16,4 10 16 0,6-5 0 0,0-1 0 16,-3-1 48-16,2-4 16 0,3 2 0 0,2 0 0 0,2-1-240 15,3 0-64-15,2 2 0 0,2-1 0 0,1-2-192 16,18 7 176-16,-2-1-176 0,-1 0 160 16,-2-1-160-16,0-1 0 0,-2-6 0 0,2 1 0 15,1 2-2304-15,-1-4-320 0,-1-4-80 0</inkml:trace>
  <inkml:trace contextRef="#ctx0" brushRef="#br0" timeOffset="86399.495">32709 13467 33407 0,'0'0'2960'0,"13"4"-2368"0,-13-4-464 0,0 0-128 0,0 0 0 0,0 13 144 15,-3 1-144-15,-3-1 160 0,-7 0 512 0,-3 4 96 16,-2 5 32-16,-7 2 0 0,-5 2 496 0,0 4 112 16,0 2 0-16,-2 3 16 0,-4 1-544 0,0 0-112 15,1 7-32-15,-2-2 0 0,-1 0-352 0,2 4-80 16,1 0-16-16,-4 6 0 0,-3 4-288 0,0 1 128 16,0 1-128-16,1 2 0 0,-1-2 192 0,3 1-64 15,2-2 0-15,5-4-128 0,0-3 256 0,3 4-64 16,0 0-16-16,3 1 0 0,2-1-176 0,2-3 160 15,1-4-160-15,3 0 160 0,2-7-160 0,2-1 0 0,-2-4 144 16,3-2-144-16,2-2 160 0,0 0-32 0,1-1-128 0,1 1 192 16,0-5-48-16,1-3-16 0,2-2 0 0,1-1 0 15,1-4 64-15,2 0 0 0,-1-4 0 0,2 0 0 16,2 0-192-16,-1-1 160 0,0-10-160 0,0 0 160 16,0 0-160-16,0 9 0 0,0-9 144 0,0 0-144 15,0 0 160-15,0 0-32 0,0 0-128 0,0 0 192 16,0 0 16-16,0 0 0 0,-6-2 0 0,-2-4 0 15,-1 0 0-15,0-2 0 0,2-2 0 0,-2 1 0 16,0-2-80-16,2-1 0 0,2 1-128 0,-1-2 192 16,-4-3-64-16,4 2-128 0,5-3 176 0,-1 0-176 15,0-3 144-15,-2 2-144 0,-1 0 0 0,-2-1 144 0,3 0-144 16,0 1 0-16,-2 1 0 0,0 0 0 16,3-2 0-16,-3 3 0 0,-1 0 0 0,3 2 0 0,2 1 0 15,0-2 0-15,-1 1 0 0,0 1 0 0,1 2 0 0,1 4 0 16,-1-4 0-16,2 11 0 0,-2-9 0 0,2 9 0 15,0 0 0-15,0 0 0 0,0 0-192 0,0 0 192 16,0 0-160-16,4 13 160 0,-2 0-160 0,-2 7 160 16,-1 2-160-16,1 3 160 0,2-5-128 0,-2 5 128 15,0 3 0-15,2-5-144 0,-1 3 144 0,2-2 0 16,-1 0 0-16,2 1 0 0,1-1 0 0,2-2 0 16,2-3 0-16,-2 0 0 0,0-2 0 0,3-2 128 15,0 1-128-15,0-2 128 0,1-3-128 0,2-2 192 16,0-1-64-16,1-2 0 0,-1-2 0 0,0 1 16 15,3-2 0-15,0 1 0 0,-1-4 96 0,1-3 16 16,1-1 0-16,2 0 0 0,0-2 48 0,-2-2 16 0,-2 0 0 16,1-1 0-16,0 1-128 0,-2-1-32 0,0 1 0 0,1-1 0 15,-2 1-160-15,0 0 0 0,-2-1 0 0,2 3 0 32,-2-1-640-32,1-1-176 0,1-2-16 0,0-2-16 15,0-1-992-15,5-5-192 0,7-8-32 0</inkml:trace>
  <inkml:trace contextRef="#ctx0" brushRef="#br0" timeOffset="88728.385">2130 8424 27647 0,'-11'12'1216'0,"11"-12"256"0,0 0-1168 0,0 0-304 16,-7 7 0-16,7-7 0 0,-1 13 352 0,1-13 16 16,0 0 0-16,0 0 0 0,0 0 80 0,0 0 32 0,0 0 0 0,11 4 0 15,-11-4 64-15,12-1 16 0,1-3 0 0,-1-1 0 16,-2 0-96-16,2-2-16 0,2-2 0 0,1 3 0 16,-1-1-128-16,0 1-16 0,1-5-16 0,0 2 0 15,2 2 144-15,-2 0 16 0,-2-2 16 0,1-1 0 16,3-3 0-16,0 0 0 0,1 0 0 0,-1-1 0 15,0-3 16-15,1 1 0 0,1 1 0 0,-2-1 0 16,0-3 0-16,0-1 0 0,1 0 0 0,-3 1 0 16,-2-2-128-16,1 0-32 0,0-4 0 0,-1 5 0 15,-3-4-192-15,2 1-128 0,0-2 128 0,0-3-128 16,-1-2 0-16,2 2 128 0,0-2-128 0,0 1 0 16,-1 0 0-16,0-1 0 0,-3 2 0 0,3 0 0 15,1 1 0-15,-2 1 0 0,-1-5 0 0,0 3 0 16,0 1 0-16,0 1 0 0,-4 2 0 0,-2 1 0 0,-3-2 176 0,2 4-48 15,-2 6 0-15,-1 2 0 0,-1 1 48 0,0-3 0 16,-1 4 0-16,0 2 0 0,-5 1-176 0,1 1 0 16,0-2 0-16,0 0 0 0,-3 0 0 0,0 2 0 15,0 1 0-15,1-1 0 0,0-2 0 0,0 3 0 16,-1 2 0-16,-1 0 0 0,2 3 0 0,-1-1 0 16,-2-3 0-16,1 2 0 0,-1 3 0 0,1 6 0 15,-1 3 0-15,0 0 0 0,-4 1 0 0,0 5 0 16,-1 2 0-16,-1 6 0 0,-2 4 0 0,0 5 0 15,2 0 0-15,-2 1 0 0,-2 2 0 0,3 0-176 16,1-2 176-16,0 1-128 0,1 1 128 0,0 2 0 16,1-4 0-16,4 4 0 0,4-1 0 0,-3 1 0 15,-1-1 0-15,3-3 128 0,5 0 0 0,-2-1 16 16,-3 0 0-16,4-2 0 0,3-1-16 0,1-2-128 0,1-1 192 0,3 1-64 16,1-1-128-16,2 1 0 0,0 2 144 0,3-3-144 15,2-4 0-15,1 1 0 0,0 1 0 0,1-3 0 16,2-5 0-16,1-2-256 0,0 1 64 0,0-1 0 15,0 0-160-15,-1-1-32 0,0-2-16 0,1-4 0 32,0 0-448-32,-1-2-96 0,-2-1-16 0,0-1 0 15,1-3-1760-15,-2 0-352 0,-3 1-80 0</inkml:trace>
  <inkml:trace contextRef="#ctx0" brushRef="#br0" timeOffset="89545.697">3426 7238 14735 0,'0'0'1312'0,"0"0"-1056"0,0 0-256 0,7-8 0 0,-3 0 2048 0,-4 8 368 16,4-9 64-16,-4 9 16 0,3-11-1344 0,-3 11-272 16,0-11-48-16,0 11-16 0,0 0-368 0,-5-7-80 15,5 7-16-15,0 0 0 0,0 0-352 0,0 0 144 16,-12-3-144-16,1 5 0 0,-1 2 304 0,3 3-48 15,2 5-16-15,-3 1 0 0,-6 2 144 0,5 3 48 16,3 0 0-16,-3 4 0 0,-3 2 16 0,1 2 0 16,1 1 0-16,2 3 0 0,-2 3 144 0,0 1 48 15,1-2 0-15,-2 2 0 0,-1 1-128 0,1-3-32 16,0 0 0-16,2 1 0 0,0-1-112 0,1 0-32 16,-1-1 0-16,2 3 0 0,0 0 48 0,3 2 16 0,-1 1 0 15,3 1 0-15,0 1-112 0,2-1-32 0,0-5 0 16,1 1 0-16,0 2-256 0,-1-5 160 0,2 0-160 15,0 2 128-15,0-1-128 0,0 3 0 16,2 1 0-16,-1 2 0 0,-1 2 0 0,1-1 0 0,1 0 128 0,0-6-128 16,2-2 0-16,1 0 0 0,2-1 0 0,2-1 0 15,0-4 0-15,2-4 0 0,-2-2-192 0,1-3 192 16,2-3-224-16,2 1 80 0,1-1 16 0,0-4 0 31,2-1-496-31,3-1-80 0,1-5-32 0,-1 2 0 16,0-2-2080-16,2-1-400 0</inkml:trace>
  <inkml:trace contextRef="#ctx0" brushRef="#br0" timeOffset="92570.477">3517 7823 2751 0,'0'0'128'0,"0"0"16"0,0 0-144 0,-1-11 0 16,0 1 0-16,1 10 0 0,0 0 6576 0,0 0 1280 15,4-12 256-15,-4 12 48 0,0 0-6176 0,0 0-1216 16,0 0-256-16,0 0-64 0,0 0-256 0,0 0-48 16,0 0-16-16,0 0 0 0,10 6 64 0,-2 1 0 15,-8-7 0-15,9 13 0 0,-2 4 256 0,0-1 64 16,3-2 16-16,0 5 0 0,-1 4 288 0,0 3 48 15,0 1 16-15,2-2 0 0,-2 1-112 0,-3 0 0 0,-2 3-16 16,2-2 0-16,-1 1-224 0,-1-2-32 0,-3-4-16 0,2 2 0 16,-1-4-160-16,1 0-48 0,-1-4 0 15,1-2 0-15,-2-1-80 0,2-1-32 0,1 2 0 0,-4-14 0 16,0 0-32-16,0 0-128 0,8 7 192 0,-8-7-64 16,10 1 0-16,-10-1 0 0,13-7 0 0,-2-2 0 15,-2 0 48-15,0-1 0 0,-1-2 0 0,-1-1 0 16,3-1-176-16,-3 1 192 0,0-2-192 0,-1 2 192 15,0-1-192-15,-1-1 0 0,0 0 0 0,0 2 0 16,1 2 128-16,-1 4-128 0,-5 7 0 0,0 0 128 16,0 0-128-16,0 0 0 0,0 0 0 0,0 0 0 15,0 0 0-15,0 0 0 0,10 3-128 0,-10-3 128 16,9 8 0-16,-9-8 0 0,13 5-144 0,-1 2 144 16,-1-3 0-16,0 0 0 0,1-2 0 0,1 2 0 0,0 2 0 15,-1-1 0-15,-4 3 0 0,2 2 0 0,2 0 0 16,-2 2 0-16,-2 0 0 0,1 0 0 0,0 1 0 0,-1-2 0 15,-1 0 0-15,-1-3 0 0,1-1 192 0,2-1-64 16,-9-6-128-16,10 4 192 0,-10-4 128 0,11 1 0 16,-1-2 16-16,-10 1 0 0,12-7-16 0,1 1 0 15,0-1 0-15,0-5 0 0,-3-1 48 0,2-2 0 16,-1-2 0-16,-1 1 0 0,-1 0-144 0,-1-1-32 16,0-2 0-16,0-2 0 0,-1-2-64 0,1-2 0 15,-3-3-128-15,2 0 192 0,-1-4-192 0,1 2 0 16,-3-2 128-16,1 6-128 0,0 5 0 0,1 1 0 15,-1 3 0-15,-1 4 0 0,-2 4 0 0,-2 9 0 16,0 0 0-16,0 0 0 0,3-8-176 0,-3 8 32 0,0 0 0 0,0 0 0 31,0 0-416-31,0 0-80 0,0 0 0 0,12 7-16 16,-12-7-1520-16,9 12-320 0,-3-3-48 0,1 1-16 16,-7-10-1008-16,8 13-208 0,-8-13-32 0</inkml:trace>
  <inkml:trace contextRef="#ctx0" brushRef="#br0" timeOffset="93112.557">4489 8411 24879 0,'-12'-1'2208'0,"2"1"-1760"15,10 0-448-15,0 0 0 0,0 0 2688 0,0 0 464 16,0 0 96-16,0 0 16 0,0 0-2480 0,0 0-480 16,0 0-112-16,0 0 0 0,0 0-64 0,0 0-128 0,0 0 192 15,0 0-64-15,-2 9-128 0,2-9 0 0,3 10 0 0,-3 1 0 16,-1 0 128-16,3 1 32 0,7 1 16 0,-4 0 0 16,-5 3 80-16,2-1 0 0,2-2 16 0,-2 2 0 15,0 0 128-15,-1 4 32 0,0-5 0 0,2 4 0 16,-1 0 0-16,-2-1 0 0,-3-1 0 0,0-2 0 15,2 1-64-15,-3-1-16 0,-4-1 0 0,3 0 0 16,3 2-176-16,0-1-48 0,-7 0 0 0,1-1 0 16,3-1-128-16,1 1 0 0,0-1-160 0,0-1 160 15,-3 3-416-15,2-1 16 0,1 0 0 0,0 0 0 16,-1-3-320 0,0 0-64-16,1 0-16 0,-1 0 0 0,-2 2-32 15,3-6-16-15,4-6 0 0,0 0 0 0,-4 9-256 16,4-9-48-16,0 0-16 0,0 0-8928 0,0 0-1776 0</inkml:trace>
  <inkml:trace contextRef="#ctx0" brushRef="#br0" timeOffset="94014.26">5091 7872 14735 0,'0'0'1312'0,"0"0"-1056"0,0 0-256 0,0 0 0 16,0 0 3328-16,0 0 624 0,0 0 112 0,0 0 32 0,0 0-2688 0,0 0-544 16,9 7-96-16,-9-7-32 0,0 0-288 0,11 4-48 15,-11-4-16-15,6 8 0 0,-6-8-384 0,0 0 0 16,0 0 128-16,3 11-128 0,-3 2 160 0,0-2 0 16,-2 1 0-16,1-1 0 0,0 0 496 0,-2 1 112 15,-2-1 0-15,0 4 16 0,-2 2 0 0,1-1 0 16,-2 1 0-16,1 0 0 0,1-1-176 0,1 0-32 15,-1-1-16-15,-1 1 0 0,-5-2-48 0,1 2-16 16,2-2 0-16,3-2 0 0,1-3-192 0,-3 0-48 16,-3 2 0-16,2-3 0 0,3-1-256 0,-3 0 160 15,-2-2-160-15,1 0 128 0,1 1-128 0,-1-3 0 0,3 0 0 16,-4 1 0-16,1-4 0 0,1 0 0 0,0-1 0 16,1-1 0-16,-1 0 128 0,9 2-128 0,-8-5 0 0,1-2 128 15,1-2-128-15,-3 1 128 0,2-2-128 16,1-1 128-16,-1 2 64 0,2-4 0 0,0 0 0 0,1 0 0 15,1-1-64-15,0-1-128 0,0 0 192 0,3-1-64 16,2-1-128-16,1 1 128 0,-2 3-128 0,2 0 128 16,-1-1-128-16,2 1 0 0,-2 0 0 15,1 0 0-15,1 0 0 0,3 1 0 0,-1 0 0 16,1-2 0-16,-1-3-144 0,1 3 144 0,1 2 0 0,0 0 0 16,-2-2 0-16,1 2-128 0,-2 0 128 0,3 3 0 15,-1 3 0-15,-7 6 0 0,11-7 0 0,-1 1 0 16,1-1 0-16,-2 2 0 0,-1-3 0 0,2 4 0 15,3 7-144-15,-2-2 144 0,-11-1 0 0,10 5-144 16,2-2 144-16,-2 1 0 0,-10-4 0 0,12 5 0 0,-2 2 0 16,1 0 0-16,-3 1 0 0,-1 1 0 0,-7-9 0 15,12 11 0-15,-1 2 0 0,-1-4-128 0,-2 1 128 0,0-3 0 16,-8-7 0-16,9 10 0 0,-1 1 0 0,-2-2 0 16,-1 0 0-16,-5-9 0 0,7 11 0 15,-7-11 0-15,6 11 0 0,-6-11 128 0,8 9-128 0,-8-9 0 16,7 12 0-16,-1-3 0 0,-6-9 0 0,5 12 0 15,-5-12 0-15,6 9 0 0,-6-9-320 0,0 0 0 16,7 7 16-16,-7-7 0 16,11 7-400-16,-2 0-64 0,-9-7-32 0,10 1 0 15,-10-1-80-15,10-1-16 0,-1-4 0 0,-9 5 0 16,8-5-1232-16,-2-3-256 0,1-3-48 0,-2 3-12336 16</inkml:trace>
  <inkml:trace contextRef="#ctx0" brushRef="#br0" timeOffset="94502.921">5290 7627 11055 0,'0'0'976'0,"0"0"-784"0,0 0-192 0,0 0 0 16,0 0 4288-16,0 0 800 0,6-10 160 0,-6 10 48 0,0 0-4032 15,5-7-816-15,0-2-144 0,-5 9-48 16,5-8 128-16,2 2 0 0,-2-3 16 0,2 2 0 0,0 1 80 0,0-2 16 16,-1-1 0-16,2 1 0 0,-1 0 16 15,-1 2 0-15,1-1 0 0,-7 7 0 0,10-5-304 16,-1 2-48-16,-9 3-16 0,0 0 0 0,11 2-144 0,-11-2 0 16,0 0 0-16,8 9 128 0,-1 0-128 0,-1 1 0 15,-4 3 0-15,-2 0 0 0,-4 2 192 0,0 0 16 16,2-2 0-16,-1 2 0 0,-1-2 128 15,2-2 32-15,-1 1 0 0,2 0 0 0,-2 0-48 0,1-1 0 16,0 1 0-16,1-3 0 0,1-9-80 16,0 0-32-16,-1 9 0 0,1 1 0 0,1-1-208 0,-1-9 0 15,0 9 128-15,0-9-128 0,3 10 0 0,-1 1 0 16,-2-1 0-16,0-10 0 0,0 0 0 0,3 11 0 16,-3-11 0-16,4 11 0 0,-2 1 0 0,2-2 0 15,-4-10 0-15,8 10 0 0,-8-10 128 0,14 5-128 16,1-1 0-16,-1 0 0 0,-1-2 0 0,1 1 128 15,2-3-128-15,1 0 0 0,0-2 0 16,1 0-160-16,1-1 32 0,0 2 0 16,-1 1-352-16,-1 0-64 15,-2 1-16-15,-1-1 0 0,-1-1-352 0,-1 1-80 16,-12 0-16-16,10 3 0 0,-10-3-1536 0,11 3-304 0,-11-3-64 0,0 0-9696 0</inkml:trace>
  <inkml:trace contextRef="#ctx0" brushRef="#br0" timeOffset="95223.015">5590 7106 16575 0,'-7'-5'1472'0,"7"5"-1168"0,0-11-304 0,-3 5 0 15,-4-1 1632-15,7 7 272 0,-5-6 48 0,5 6 16 16,0 0-1104-16,0 0-224 0,-6-9-32 0,6 9-16 16,0 0 128-16,0 0 32 0,0 0 0 0,0 0 0 15,0 0-16-15,0 0 0 0,0 0 0 0,0 0 0 16,2 13 352-16,1 0 64 0,-1 0 0 0,4 0 16 15,0 0-336-15,5 1-80 0,3 2-16 0,3 1 0 16,0 0-352-16,1 1-80 0,2 1-16 16,1 2 0-16,-1 3-32 0,0-1-16 15,-2 1 0-15,0 4 0 16,2 5 16-16,-2 1 0 16,-1-3 0-16,0 2 0 0,-1-1 240 0,-1 2 48 15,-2 0 16-15,2-1 0 0,-1-1-80 0,1 1-16 0,-2-3 0 16,-2 1 0-16,1 2-144 0,0-1-16 0,-2 2-16 15,1 1 0-15,-1-1-128 0,-1-1-32 0,-1-2 0 16,-3 2 0-16,-2 2 0 16,-1-4-128-16,-2 2 192 0,0-3-64 0,-1-1-128 0,0-2 192 15,-3 0-192-15,-1-1 192 0,-3 0-64 0,-1 1 0 16,0 0 0-16,-2-2 0 0,1-1-128 0,-2 0 128 0,-1-2-128 0,0 2 128 0,0-1 0 16,0-1-128-16,0 2 192 0,0-6-64 0,0 0-128 0,0-4-144 0,-2 2 144 0,2-2-208 15,0 5-208-15,0-2-32 0,-1-4-16 0,1-2 0 16,0 1-400-16,1-4-80 0,3 2-16 0,2 0 0 15,2 0-1152-15,5-10-224 0,0 0-48 0,0 0-16 16,0 0-1312-16,0 0-256 0,0 0-48 0,16-1-16 0</inkml:trace>
  <inkml:trace contextRef="#ctx0" brushRef="#br0" timeOffset="95928.672">6384 7923 11967 0,'0'0'528'15,"0"0"112"-15,0 0-512 0,0 0-128 0,6-6 0 0,-6 6 0 0,6-7 4048 0,1 2 784 16,0-1 160-16,3 3 16 0,-10 3-3232 0,11 0-656 16,-11 0-128-16,13 0-32 0,0-1-128 0,2-1-48 15,-1 2 0-15,2-1 0 0,-1-2-272 0,4-1-64 16,0 1-16-16,3 0 0 0,0-2 0 0,-1 3 0 15,-1 0 0-15,2-1 0 0,-1 2-272 0,1-4-160 16,1-1 192-16,1 1-192 0,-3 3 0 0,0-4 0 16,-2 0 0-16,-1-1 0 0,1 0 0 0,-4 1 0 15,-2 2 0-15,-1-1-192 16,0 0-512-16,-2 2-80 0,-10 3-32 0,9-5-10384 16,-9 5-2064-16</inkml:trace>
  <inkml:trace contextRef="#ctx0" brushRef="#br0" timeOffset="96334.005">6469 8104 3679 0,'0'0'160'0,"0"0"32"0,0 0-192 0,0 0 0 0,0 0 0 0,0 0 0 15,0 0 7264-15,0 0 1408 0,0 0 288 0,0 0 48 0,0 0-7216 0,10-2-1456 16,-10 2-336-16,12 0 0 16,-12 0 0-16,0 0 0 0,12-1 128 0,-12 1-128 0,10 1 0 0,-10-1 0 15,11 2 0-15,-11-2 0 0,12 4 304 0,-1-1 16 16,-11-3 0-16,16 1 0 0,2-1 416 0,-2 0 96 15,-3 0 0-15,1 0 16 0,4-1-80 0,1 1 0 16,-1-4-16-16,1 1 0 0,2 1-432 0,0-1-64 16,-3-1-32-16,1 2 0 0,-1-1-224 0,0 1 0 15,-1-1 0-15,-1 3-160 16,-2-1-592-16,1-2-112 0,-2 0-32 0,-3 2 0 16,-10 1-2496-16,12-1-496 0,-1 1-96 0</inkml:trace>
  <inkml:trace contextRef="#ctx0" brushRef="#br0" timeOffset="99914.594">7799 7741 18831 0,'0'0'832'0,"-9"-2"176"0,-3 1-816 0,2 0-192 15,2-3 0-15,0 1 0 0,8 3 640 0,-12-1 64 16,0 0 32-16,1-1 0 0,-1 0-32 0,2 2-16 15,-2 2 0-15,0-2 0 0,0 0 464 0,3 2 80 16,1-2 32-16,8 0 0 0,-7 2 240 0,7-2 48 16,0 0 16-16,0 0 0 0,0 0-624 0,0 0-128 15,0 0-32-15,0 0 0 0,17 6-208 0,1-4-64 0,1-2 0 16,2 0 0-16,0-1-128 0,3 0-48 0,0-1 0 16,4 0 0-16,0-2-144 0,2 0-48 0,-1 0 0 0,0-1 0 15,1 1-144-15,-2 0 192 0,0 0-192 0,-2 1 192 16,-3 2-192-16,-2 1 0 0,0 0 0 0,-3 1 128 15,-2 1-128-15,-2 0 0 0,1 2 0 0,-2-1 0 32,-2-1-432-32,1 0-16 0,0 3 0 0,0-2 0 15,-2 2-1664-15,-10-5-352 0,13 4-64 0,1-2-12384 0</inkml:trace>
  <inkml:trace contextRef="#ctx0" brushRef="#br0" timeOffset="100716.864">8491 7726 4607 0,'0'0'400'0,"0"0"-400"16,0 0 0-16,0 0 0 0,0 0 4752 0,0 0 880 0,3-9 160 16,-3 9 32-16,1-9-4144 0,-1 9-832 0,4-9-160 0,1 3-48 15,-5 6-128-15,7-6-48 0,-7 6 0 16,7-6 0-16,1-1 272 0,0 3 48 0,-8 4 16 0,9-6 0 15,-9 6 224-15,9-7 32 0,-2 1 16 0,-7 6 0 16,9-4-32-16,-1-1 0 0,-8 5 0 0,8-6 0 16,-2 0-144-16,1 1-16 0,-1-2-16 0,1 1 0 15,-7 6-144-15,6-8-16 0,-6 8-16 0,8-7 0 16,-1-4-128-16,-1 0-32 0,-1 1 0 0,1-1 0 16,0 1-64-16,2-2-16 0,0-1 0 0,1-3 0 15,0-3-64-15,3-1 0 0,1 1-16 0,0-3 0 16,0 1-160-16,1-3-16 0,-1 0-16 0,2 0 0 15,0 3-176-15,1 0 0 0,-2 2 144 0,-1-1-144 16,-1 1 0-16,-3 2 0 0,-2 1 0 0,-1 2 128 0,1 1-128 16,-1 1 0-16,-1 0 128 0,-1 3-128 0,-4 9 128 0,4-8-128 15,-4 8 160-15,0 0-160 0,0 0 0 0,0 0 128 16,0 0-128-16,0 0 0 0,0 0 0 0,0 0 0 16,0 0 0-16,0 0 0 0,0 0 0 0,0 0 0 15,5 11-128-15,1 0 128 0,1 1 0 0,3 16-128 16,-5-13 128-16,1 1 0 0,0 2 0 15,-3 2-128-15,3 1 128 0,-1-2 0 0,0 1 0 16,0-1 0-16,0 3 0 0,1 2 0 0,-1-1 0 16,0-2 0-16,0 1 0 0,1-2 0 0,0-1 0 15,1 0 0-15,-1-1 0 0,-1-2 0 0,2-1 0 16,-1 1 0-16,2-4 0 0,3-1 0 0,-1 2 0 16,-1-5 0-16,3 0 0 0,0 0 0 0,2-2 0 15,0 1 0-15,1-5 0 0,-1-2 0 0,-1-1 128 0,1-4-128 16,1 0 0-16,-1 1 208 0,0-4-48 0,-1 0-16 15,-1-2 0-15,-1-3 48 0,-1-3 0 0,-1-1 0 0,0-2 0 16,-2-2-32-16,-2-4 0 0,-1-1 0 0,1 0 0 16,-1-4-160-16,0-3 0 0,-1 2 144 0,-3 2-144 15,-2-1 0-15,1 2 0 0,0 2 0 0,1 1 0 16,2-3 0-16,-2 6 0 0,-2 1 0 0,2 2 0 16,1 1 0-16,0 1-160 0,1 1 160 0,-2 4-160 15,0 2-144-15,0 10-16 0,1-9-16 0,-1 9 0 16,0 0-336-1,0 0-64-15,0 0-16 0,0 0 0 0,-11 4-1888 0,4 5-384 16,0 1-80-16,2 3-15712 0</inkml:trace>
  <inkml:trace contextRef="#ctx0" brushRef="#br0" timeOffset="101370.85">8459 8061 4607 0,'0'0'400'0,"-10"4"-400"0,-1-4 0 0,-1 0 0 15,1 0 3104-15,0 3 544 0,-2 1 96 0,1-1 32 16,0-6-3216-16,2 2-560 0,1-2-272 0,0 3 16 16,9 0 592-16,-8-5 112 0,8 5 32 0,0 0 0 15,-7-7 672-15,7 7 144 0,0 0 32 0,0 0 0 0,0 0-240 16,0 0-64-16,0 0 0 0,0 0 0 0,0 0 64 0,0 0 16 16,0 0 0-16,0 0 0 0,0 0-208 0,0 0-64 15,0 0 0-15,9 8 0 0,3 0 0 0,1-2-16 16,0-2 0-16,4 0 0 0,3 1 144 0,3 1 48 15,5-1 0-15,3-3 0 0,1-2-192 16,4-5-48-16,0 0 0 0,3-1 0 0,0-1-192 0,2 1-64 16,-1-1 0-16,2 0 0 0,0 0-224 0,-2-1-48 15,-1 0-16-15,-4 1 0 0,-3 5-96 0,-2-2 0 16,-3-1-128-16,-1 0 192 0,-2-2-48 0,-2 2-16 16,-1 1 0-16,2 0 0 0,3 0-128 0,0-1 192 15,2 0-192-15,3-1 192 0,4 0 16 0,-2 2 16 16,-5-3 0-16,2 4 0 0,2-5-96 0,-4 0-128 15,-2 0 176-15,-2 2-176 0,-3 0 128 0,-2 2-128 16,-1-2 0-16,-3 1 0 0,-5-3 0 0,-2 1-272 16,-8 7 48-16,0 0 16 15,0 0-1648-15,0 0-320 0,0 0-64 0,0 0-10672 0,-9-4-2128 16</inkml:trace>
  <inkml:trace contextRef="#ctx0" brushRef="#br0" timeOffset="104298.901">8740 8343 16575 0,'0'0'736'0,"0"0"160"0,0 0-720 0,0 0-176 0,0 0 0 0,0 0 0 16,0 0 864-16,0 0 144 0,0 0 16 0,0 0 16 16,0 0-528-16,0 0-96 0,-4 13-32 0,4-13 0 15,0 0 480-15,0 0 96 0,0 0 0 0,0 0 16 16,0 0 336-16,0 0 64 0,0 0 16 0,0 0 0 15,0 0-96-15,0 0-16 0,0 0 0 0,12-4 0 16,-12 4-304-16,12-2-64 0,-1-5-16 0,1 2 0 16,0-2-464-16,-2 0-112 0,1-1 0 0,0 2-16 15,3 3-176-15,-3-1-128 0,-11 4 192 0,13-6-192 16,0 3 144-16,-1 0-144 0,-2 0 0 0,2 2 144 16,0 0-144-16,0 1 0 0,-1 0 0 0,2 0 0 15,0 0 0-15,1 0 0 0,-1-2 0 0,-2 2 0 16,1 2 0-16,0-1 0 0,-2 0 128 0,-10-1-128 0,11 4 128 15,-11-4 0-15,11 3 0 0,-11-3 0 0,8 8 128 0,-8-8 32 16,5 11 0-16,1 0 0 0,-6-11-96 0,5 13 0 16,-1-1-16-16,0 1 0 0,0 1-176 0,-2 2 0 15,1-1 0-15,1 1 0 0,0-3 0 0,0 1 0 16,-2 1 128-16,-1-2-128 0,-1 1 0 0,0 2 0 16,-1-2 0-16,0 2 0 0,0-3 0 0,-2 0 160 15,-1 1-160-15,-3 2 160 0,0 3-32 0,-2-1-128 16,-2-1 192-16,-1-1-64 0,-1 2-128 0,0-2 0 15,0 0 0-15,-2 1 0 0,-2 1 0 0,-2 0 0 16,-1 2 0-16,0-3 128 0,3-2-128 0,-1-2 0 0,-3 2 0 16,1 0 128-16,2 0-128 0,0 0 0 0,0-2 0 0,5-6 0 15,0-5 128-15,-2 1-128 0,1 1 0 0,0 1 128 16,-2 2-128-16,2-3 0 0,-1-3 0 0,1-1 128 16,1-3-128-16,1-1 0 0,0-3 0 0,2 0 0 15,-2 0 0-15,3 0 0 0,3-4 0 0,0-2 0 16,0-1 0-16,1 0 0 0,2-2 128 0,0 3-128 15,2 1 0-15,1 0 0 0,3-1 0 0,1 2 0 16,-1 0 0-16,3 1-144 0,-1-1 144 0,0 3 0 16,4 3 0-16,0-1-128 0,1-3 128 0,0 1 0 15,2 0 0-15,1 1 0 0,0 1 0 0,0 2 0 16,1 3-128-16,2-1 128 0,2 1 0 0,-2 1 0 16,-2 0 0-16,4 1 0 0,3 2 0 0,-1 1 144 15,-2 2 64-15,-2 2 16 0,-1 0 0 0,1 3 0 16,1 0 144-16,0 1 16 0,-2-2 16 0,2 2 0 0,0 1 48 15,0 0 16-15,-1 0 0 0,1 2 0 0,1 4-80 16,-1-2-32-16,-1-4 0 0,1 2 0 0,1 0-96 0,0 1-32 16,-1-4 0-16,-1 2 0 0,-2 3-224 0,0 0 144 15,1-4-144-15,-1-1 128 0,0-3-128 0,2 0 0 16,0-3 0-16,-2 0 0 0,-2 1-240 0,0-1 32 16,1-5 0-16,0-1 0 15,0-1-448-15,0-1-96 0,-2 0-16 0,1-1 0 16,0-1-1760-16,-3 0-352 0,-9 4-80 0</inkml:trace>
  <inkml:trace contextRef="#ctx0" brushRef="#br0" timeOffset="105325.931">10358 7385 1839 0,'0'0'0'0,"0"0"160"0,0 0-160 0,0-11 0 16,-3 0 0-16,3 11 0 0,0 0 5872 0,0 0 1136 15,0 0 224-15,0 0 64 0,-2-9-5712 0,2 9-1136 0,0 0-240 0,0 0-32 16,-7 7 240-16,2 4 48 0,1 1 16 16,0 2 0-16,-1 3-32 0,0 1 0 0,0 4 0 0,-1 2 0 15,1 0 160-15,-1 4 32 0,-3-1 0 0,-1 3 0 16,1 0 48-16,-1 3 16 0,-3-1 0 0,1-2 0 15,0 2-128-15,2-2-32 0,0 1 0 16,-2-1 0-16,-3 4 96 0,4-3 0 0,0-2 16 0,2-3 0 16,0 0-176-16,1-4-32 0,0-1-16 0,2-1 0 15,-1-2-288-15,2 0-144 0,1-2 160 0,0-2-160 16,-1-4 0-16,0 2 0 0,1-1-176 0,4-11 176 16,0 0-512-16,0 0 32 15,0 0 0-15,0 0 0 0,0 0-480 0,0 7-80 16,0-7-32-16,0 0 0 0,0 0-1440 0,0 0-304 15,0 0-48-15,10-3-16 0,2-1-128 16,-1-3-48-16,2-6 0 0,-2 1 0 0</inkml:trace>
  <inkml:trace contextRef="#ctx0" brushRef="#br0" timeOffset="105816.021">10363 7842 10127 0,'0'0'448'0,"0"0"96"0,0 0-544 0,0 0 0 16,0 0 0-16,0 0 0 0,0 0 5472 0,0 0 992 16,0 0 192-16,3 11 32 0,-3-11-5392 0,4 13-1072 15,-2-3-224-15,0 1 0 0,-2 1 0 0,-2-1 0 16,-2-2 0-16,1 3 0 0,0 0 0 0,-2 3 0 16,-3-1 0-16,-1 2 0 0,-3 3 160 0,2-1 64 0,-1-1 16 0,2-1 0 15,1 1 144-15,2-4 48 0,1 0 0 16,-1 0 0-16,1-2 64 0,2 1 16 0,3-1 0 0,3-1 0 15,1-1-112-15,1-1-16 16,-5-8 0-16,11 9 0 0,0-2-384 0,2-1 0 0,0-2 0 16,2-1 0-16,-1-3 0 0,0-2 0 0,1 0 128 15,3-1-128-15,3-1 0 0,-2 2 0 0,0-5 0 0,0-1 0 16,2 0 0-16,0 1 0 0,-1-5 144 0,-1 4-144 16,1-4 0-16,-2 2 0 0,-1-2 0 0,-3 2 128 15,-3-1-128-15,-1 0 0 0,-1-3 0 0,-1 0 0 16,-1 0 144-16,-4-1-144 0,0 1 192 0,-3 1-192 15,-1 0 208-15,-1 1-64 0,1 1-16 0,-1-1 0 16,-4-3 0-16,1 4-128 0,-3-1 192 0,-1 4-64 16,0 3-128-16,-1 1 192 0,-1 1-192 0,-1 0 192 0,1 0-192 0,-1 0 0 15,-1 2 0-15,0 1 0 0,-1 0 0 16,-1 4 0-16,2-3 0 0,1 2 0 0,1-3 0 0,2 0 0 16,9 0 0-16,0 0 0 0,-12 0 0 0,4 2-176 15,8-2 48-15,0 0 0 16,0 0-1280-16,0 0-256 15,0 0-64-15,0 0 0 0,0 0-1280 0,0 0-256 0,14 3-48 16</inkml:trace>
  <inkml:trace contextRef="#ctx0" brushRef="#br0" timeOffset="106533.18">11065 8012 14735 0,'0'0'640'0,"11"-5"160"0,-3-1-640 0,0 0-160 0,0-1 0 0,-2 1 0 16,-6 6 3392-16,4-10 656 0,-2-1 128 0,0 2 32 16,-2 9-2912-16,0-12-576 0,-1-1-112 0,-2 1-32 15,3 12 112-15,-5-11 16 0,0-1 0 0,5 12 0 16,-5-12-112-16,-2 4-16 0,-1 2 0 0,0-1 0 16,-1 5-128-16,-1 0-16 0,-3 2-16 0,1 2 0 15,2 0-176-15,-2 1-48 0,-1 1 0 0,-1 2 0 16,-2 1-192-16,-1 2 0 0,-1 0 0 0,0 3 0 15,1 2 0-15,1 1 0 0,0-1 0 0,3-1 0 16,0 1 368-16,3 2-32 0,-1-2 0 0,4 2 0 0,0-2 128 16,3 1 32-16,3-1 0 0,3-1 0 0,2-4-496 15,2 0 0-15,0-1 0 0,3 3 0 0,2-6-128 0,2-1 128 16,1-2-192-16,3-2 192 0,1 0-176 0,2-1 176 16,-1-3-160-16,2 0 160 0,0-1-128 0,0 1 128 15,-2-5 0-15,2 2-144 0,-1 2 144 0,-1-1 0 16,0-1 0-16,-1 1 0 0,-2-2 0 0,-2-1 0 15,-4-2 128-15,1 1-128 0,-2 3 224 0,-1-1-32 16,0 1 0-16,-1-3 0 0,0-1 0 0,-2 2 0 16,0 0 0-16,-5 9 0 0,4-10-192 0,-4 10 0 15,3-9 128-15,-3 9-128 0,0 0 0 0,0 0 0 16,0 0 0-16,0 0 0 0,-5-6 0 0,5 6-128 16,0 0 128-16,0 0 0 0,0 0 0 0,0 0 0 0,-11 5 0 15,11-5 0-15,-8 6 0 0,3 2 0 16,0 0 0-16,5-8 0 0,-1 11 0 0,-2-1 0 15,-1 0 0-15,1 3 0 0,2 2 0 0,0 0 0 16,1-2 0-16,0 2 0 0,1 0 0 0,0 2 0 16,-1 2-128-16,0-2 128 0,0 0 0 0,-1 1 0 0,1 1-128 0,0 1 128 15,0-1 0-15,0 1 0 0,-2 0 0 0,-1 0 0 16,0 4 0-16,-1-2 0 0,-1-1 0 0,0 1 0 16,-3 2 0-16,0-2 0 0,-1 0 0 0,-1-1 0 15,-2 0 176-15,-1 1-176 0,-3-1 192 0,1-3-192 16,-1 0 192-16,2 0-64 0,-2-2 0 0,-1 0-128 15,-1-1 128-15,0 2-128 0,1-1 0 16,1-3 0-16,0-1 144 0,1-4-144 0,-2 1 0 0,1 0 144 0,2 1-144 16,-1-3 0-16,2 1 0 0,2-3 0 15,0-1 0-15,1-2 0 0,-2 1 0 0,-1-3 0 0,0 0-272 16,0-1 64-16,1-2 16 0,-1-1 0 16,-2-1-400-16,0-2-80 0,0-1-16 15,-1-1 0-15,0-1-2352 0,1-2-480 0,-2 0-80 0</inkml:trace>
  <inkml:trace contextRef="#ctx0" brushRef="#br0" timeOffset="107799.274">12182 7136 1839 0,'0'0'160'0,"0"0"-160"0,0 0 0 0,0 0 0 15,0 0 4800-15,0 0 944 0,0 0 176 0,0 0 32 16,0 0-4544-16,0 0-928 0,0 0-176 0,0 0-48 15,0 0 0-15,0 0-16 0,0 0 0 0,0 0 0 16,0 0 144-16,0 0 48 0,0 0 0 0,0 0 0 16,-8 5 400-16,0 2 96 0,0-1 16 0,1 1 0 15,-2-1 16-15,-2 3 16 0,-1-1 0 0,-1 4 0 0,-2 2-288 16,-1 2-64-16,0 2-16 0,-2 3 0 0,-5 0-160 0,1 2-16 16,-2 3-16-16,1 0 0 0,0 2-112 0,1 3-32 15,0 2 0-15,1-1 0 0,2 1 16 16,0 1 0-16,2 0 0 0,2 0 0 0,0-1 160 0,2 4 48 15,2-1 0-15,0-2 0 0,2 0-128 0,4 1-32 16,2 3 0-16,1 0 0 0,2-1-144 0,4-5-16 16,1-5-16-16,1 1 0 0,2 1-32 0,3-2-128 15,0-1 192-15,1-5-64 0,0-3-128 0,1-1-144 16,0 0 144-16,1-3-208 0,3 1-32 0,1-1 0 16,1-4 0-16,2 1 0 15,-1-3-288-15,3-3-64 0,-1-1-16 0,0-2 0 16,0 1-1504-16,-2-2-288 0,-3-1-64 0,1-1-12752 15</inkml:trace>
  <inkml:trace contextRef="#ctx0" brushRef="#br0" timeOffset="108333.065">12092 7683 33055 0,'0'0'1472'16,"0"0"288"-16,0 0-1408 0,0 0-352 0,0-11 0 0,3 2 0 0,0-2 912 0,4 1 112 16,2-1 32-16,2 2 0 0,-2 0-848 0,2 0-208 15,2-5 0-15,2 2 0 0,-2 1 0 0,1-2 0 16,1 2 0-16,0-1-160 0,0 0 160 15,-1 4 0-15,-1 2 0 0,0 1 0 0,-1 1 240 0,-1 2 80 16,0 2 0-16,-1 0 16 0,-10 0 32 0,12 3 0 16,-12-3 0-16,10 6 0 0,-2 2-240 0,-1 1-128 15,-2 2 128-15,0 2-128 0,-1 4 0 0,-1-3 0 16,-1 1 0-16,-2-1 0 0,-1 0 0 0,0 2 0 16,-1-3 0-16,0 1 0 0,-3 4 0 0,-2 1 0 15,1-2 0-15,-4 1 0 0,0 0 0 0,-2 0 0 16,1-3 0-16,-3 4 0 0,-1 7 0 0,-2-3 0 15,-3-3 0-15,2 1 128 0,1-1-128 0,1-3 0 16,1-2 0-16,2-2 0 0,4 1 0 0,1-3 0 0,-1 1 0 16,4-3 128-16,5-9 112 0,0 11 16 0,0-11 16 15,5 11 0-15,0 1-144 0,-5-12-128 0,8 8 192 0,2 0-192 16,1-1 0-16,-1 0 0 0,0 0 0 0,1-4 0 16,-1 3-144-16,1-2-96 0,-1-1-16 0,1-1 0 31,-1-2-464-31,2 0-112 0,0-2 0 0,-1 2-16 15,1 0-432-15,-2-1-96 0,1-1-16 0,1-2 0 16,2-2-2000-16,0 0-416 0</inkml:trace>
  <inkml:trace contextRef="#ctx0" brushRef="#br0" timeOffset="108638.52">12583 7724 22111 0,'0'0'976'0,"0"0"208"0,0 0-944 0,8 9-240 15,-8-9 0-15,6 12 0 0,0-1 4000 0,-2 0 752 16,-5 1 160-16,2-1 16 0,3 0-3600 0,-2 2-736 15,0 5-144-15,-2 2-16 0,0-2-272 0,0 3-160 16,0 1 192-16,-2 0-192 0,-1 1 0 0,1 0 0 0,2-3 0 16,-1 0 0-16,-4 1 0 0,1-2 0 0,0 1 0 0,0-6 0 15,1-1 0-15,3-2-224 0,0-11 64 0,0 0 16 32,0 0-432-32,0 0-64 0,0 0-32 0,10 5-11104 0,0-8-2240 0</inkml:trace>
  <inkml:trace contextRef="#ctx0" brushRef="#br0" timeOffset="108892.509">12946 7790 44511 0,'0'0'1984'15,"-7"7"384"-15,0 2-1888 0,0 0-480 0,2 0 0 0,0 4 0 0,1 2 528 0,1 3 16 16,0 1 0-16,1 2 0 0,-2 3-544 0,1-2-352 15,1-3 48-15,-2 2 16 0,0 3 144 0,0-2 144 16,0-1-208-16,0-3 80 16,0-2-352-16,2-2-64 0,-1 0-16 0,2-1 0 15,1-2-208-15,0-11-32 0,0 0-16 0,0 0 0 16,0 0-1104-16,0 0-208 0,0 0-48 0,0 0-16 16,0 0-1232-16,0 0-240 0,0 0-48 0,0 0-16 0</inkml:trace>
  <inkml:trace contextRef="#ctx0" brushRef="#br0" timeOffset="109423.221">12402 7801 21183 0,'0'0'944'0,"0"0"192"0,-10 5-912 0,10-5-224 0,-9 3 0 0,9-3 0 15,0 0 3328-15,0 0 640 0,0 0 112 0,0 0 16 16,11 0-3216-16,2-3-656 0,1-1-224 0,0 1 144 16,3-3 352-16,2 1 64 0,1-1 16 0,-2 0 0 15,-2-1-144-15,3-2-32 0,2 0 0 0,0 0 0 16,-1 1-16-16,-1 0-16 0,1 2 0 0,-2-5 0 16,-1 0 144-16,1-1 16 0,0 0 16 0,1 1 0 0,-1-1-80 15,0-1-16-15,0-2 0 0,-1 4 0 0,-2 0-256 16,-1 2-48-16,-2 1-16 0,0 2 0 15,1 2-128-15,-2-1 0 0,-2 1 0 0,1 1 0 0,-10 3 0 16,11 0 0-16,-11 0 0 0,12 1 0 0,-12-1 0 0,12 6 0 16,-3 0 0-16,-9-6 0 0,0 0 0 0,8 7 0 15,-8-7 0-15,6 10 0 0,-1 2 0 0,-1 0 0 16,-1-1 0-16,-3 2 0 0,-1 0 0 0,1 0 0 16,0 0 0-16,0 1 0 0,1-3 0 0,2 2 0 15,1-1 0-15,1-2 0 0,3 1 176 0,-2-1-48 16,1-1-128-16,-1 1 192 0,-6-10 32 0,12 6 0 15,1 2 0-15,0-4 0 0,-1 1-48 0,2 0-16 16,2-1 0-16,-2 0 0 0,-2-4-160 0,-2 0 0 16,-10 0 144-16,12 3-144 0,1 1 0 0,-3-2 0 0,-10-2 0 15,11 3 0-15,-11-3-320 0,0 0-16 0,10-2-16 0,-10 2 0 32,0 0-1088-32,0 0-224 0,0 0-32 0,0 0-16 15,0 0-800-15,11-1-176 0,-11 1-16 0,10-1-12160 0</inkml:trace>
  <inkml:trace contextRef="#ctx0" brushRef="#br0" timeOffset="110214.761">13198 7179 7359 0,'0'0'320'0,"-10"-3"80"0,4-2-400 0,-1 0 0 0,0-2 0 0,1 3 0 0,6 4 4432 0,0 0 816 16,0 0 144-16,0 0 48 0,-4-5-4368 0,4 5-880 15,0 0-192-15,0 0 0 0,0 0 160 0,0 0 16 16,0 0 0-16,0 0 0 0,12-4 336 0,-1 3 64 16,-11 1 0-16,14 3 16 0,-1 0 48 0,0 4 0 15,-3 5 0-15,2-1 0 0,3 4-320 0,-1 4-64 16,0 4-16-16,3 3 0 0,0 2 80 0,0 4 32 15,0 3 0-15,-1-3 0 0,-1 1 128 0,0-2 32 16,-2 2 0-16,-2 1 0 0,-1 1-48 0,0 1 0 16,2 2 0-16,-1-1 0 0,-1-1-48 0,-1 1-16 15,0-2 0-15,0 5 0 0,-3 2-176 0,1 0-32 16,-2-3-16-16,-1-1 0 0,-1-4-176 0,-3-2 192 0,-2 0-192 16,0-1 192-16,0 0-64 0,-3-4 0 0,-4 0 0 0,0-4 0 15,1-1 16-15,0-2 0 0,1-2 0 0,-1-1 0 16,0 0-144-16,1-4 0 0,1-3 0 15,1-2 128-15,5-8-128 0,0 0-272 0,0 0 64 0,0 0 16 32,0 0-624-32,0 0-112 0,-6-8-32 0,0-1-10432 0,-1 0-2112 0</inkml:trace>
  <inkml:trace contextRef="#ctx0" brushRef="#br0" timeOffset="111201.894">13948 7862 6447 0,'0'0'576'0,"0"0"-576"0,0 0 0 0,0 0 0 15,0 0 2384-15,0 0 368 0,-9 5 80 0,2 0 16 16,7-5-2016-16,-10 7-384 0,1-3-96 0,9-4-16 16,-8 2-64-16,8-2-16 0,-9 2 0 0,9-2 0 15,0 0 480-15,0 0 96 0,0 0 0 0,0 0 16 16,0 0 320-16,0 0 64 0,0 0 16 0,0 0 0 16,0 0-288-16,0 0-48 0,0 0-16 0,0 0 0 15,0 0-112-15,0 0-16 0,0 0-16 0,0 0 0 16,0 0 16-16,12 6 0 0,-2-2 0 0,2 0 0 15,0-1-240-15,1-1-32 0,1 1-16 0,1-2 0 16,-1 1-48-16,0-1-16 0,1 1 0 0,0-2 0 0,0 0 208 16,3 0 32-16,3 0 16 0,0 0 0 0,0 0-80 15,1-2-16-15,-1-2 0 0,1 1 0 0,-1 1-288 16,1-1-64-16,0-1-16 0,0 2 0 0,0 0-208 0,-4 0 0 16,-2-1 128-16,-2 0-128 0,-1 3 0 0,1 0 0 15,-4 0 0-15,-1 0-160 16,-9 0-528-16,11-5-96 0,-4 0-32 15,-7 5 0-15,0 0-1968 0,0 0-400 0,0 0-80 16</inkml:trace>
  <inkml:trace contextRef="#ctx0" brushRef="#br0" timeOffset="113035.333">15045 7376 2751 0,'-13'32'256'0,"5"-13"-256"0,-1 1 0 0,1 1 0 16,2 1 1024-16,2-1 176 0,1-1 16 0,2-3 16 15,2-2-544-15,2 1-112 0,-1 0-32 0,2-7 0 16,-4-9 992-16,0 0 208 0,7 8 48 0,-7-8 0 15,0 0 192-15,9 4 64 0,-9-4 0 0,0 0 0 16,10-4 80-16,-1-3 32 0,1-1 0 0,-3-1 0 16,0 0-624-16,-2 1-112 0,0-1-16 0,0-3-16 15,-1-1-496-15,2 0-80 0,-1 0-32 0,0-1 0 16,2-2-144-16,-1-1-48 0,1 4 0 0,0-2 0 16,3-5-80-16,0 2-32 0,0-2 0 0,0 2 0 0,-3 4-160 0,5 1-48 15,1-3 0-15,-1 2 0 0,-2-1-144 0,1 2-128 16,0 2 192-16,1-1-192 0,-4 0 240 15,1 0-64-15,0 1-16 0,3 0 0 0,-2-3 0 0,1 2 0 16,-2 2 0-16,0-1 0 0,-1 0-160 0,1 0 0 16,-1 2 0-16,0 1 0 0,-3 0 0 0,1 2 0 15,1 1 0-15,-1 1 0 0,-6 4 0 0,0 0 0 16,7-7 0-16,-7 7 0 0,0 0 0 0,0 0 0 16,7 9 0-16,-4 2 0 0,0-1-160 0,-2 3 160 15,-1 2 0-15,0 0-144 0,-1 3 144 0,1 2 0 16,0 1 0-16,0 0 0 0,0-4 0 0,1-2 0 15,2 2 0-15,1 0 0 0,0 3 0 0,1-1 0 0,0 0 0 16,2-4 0-16,-1 0 0 0,3-2 0 0,0-2 0 0,1 1 0 16,-4 0 0-16,2-3 0 0,0 0 0 0,2-1 128 15,-10-8-128-15,11 6 0 0,-11-6 128 0,10 6-128 16,-10-6 224-16,10 5-32 0,-10-5 0 0,11 1 0 16,-11-1 64-16,10 0 16 0,-10 0 0 0,11-1 0 15,-11 1 48-15,10-9 0 0,-1-3 0 0,-1 2 0 16,-1 4-64-16,0-3 0 0,3-1 0 15,-3-5 0-15,0-3-80 0,1 0-32 0,0 0 0 16,1-3 0-16,1-4-144 0,1 2 0 0,-2-1 0 0,1 1 0 16,1-1 0-16,-4 3-224 0,-1 2 32 0,-1-1 0 15,0 2-288-15,-1 1-48 16,-4 1-16-16,0 3 0 0,0 0-1312 0,-1 4-256 0,-1 0-48 0,2 9-16 16,0 0-1888-16,0 0-384 0</inkml:trace>
  <inkml:trace contextRef="#ctx0" brushRef="#br0" timeOffset="113502.834">14963 7869 22335 0,'0'0'992'0,"-11"0"208"0,4-3-960 0,7 3-240 0,-8-3 0 0,8 3 0 15,0 0 1600-15,0 0 256 0,0 0 64 0,6-8 16 16,2-1-832-16,4 2-160 0,1-3-48 0,2 4 0 16,2 1 144-16,2 1 32 0,2 0 0 0,2 0 0 15,2-1-192-15,3 1-48 0,5 0 0 0,1 0 0 0,0-1-176 0,-2 0-32 16,1 1-16-16,0 1 0 0,-2 0-400 0,-1 3-80 16,-1 0 0-16,-3 0-128 15,0-2 0-15,-4-1 0 0,-1 2 0 0,-3-2 0 0,-1 6 0 0,-1 0-304 16,-1-2 64-16,1-1 16 15,-2-1-464-15,2 1-80 0,1-2-32 0,-2 4 0 16,-2 1-288-16,2-3-48 0,2 0-16 16,-2 0 0-16,-2 0-1920 0,0 0-384 0,1 0-64 0</inkml:trace>
  <inkml:trace contextRef="#ctx0" brushRef="#br0" timeOffset="114150.781">15313 8307 16575 0,'0'0'1472'0,"0"0"-1168"0,0 0-304 0,0 0 0 16,0 0 3856-16,0 0 720 0,0 0 144 0,0 0 16 16,0 0-3536-16,0 0-720 0,4-10-144 0,2 1-16 15,-1 0-320-15,0 1 128 0,0 1-128 0,3-4 0 16,2 1 160-16,2 1-160 0,1-1 128 0,0 3-128 16,0 0 256-16,2 2-16 0,-1 0-16 0,-1-1 0 0,0 3 176 0,1-3 48 15,1 2 0-15,-2 2 0 0,-3 2-32 0,2 1 0 16,0 3 0-16,-1-1 0 0,-11-3-224 0,12 6-64 15,-1 1 0-15,-1 0 0 0,-1 4-128 0,0-1 0 16,-1 2 0-16,0-1 0 0,-2 2 0 16,0 0 0-16,-2-2 0 0,-1 5 0 0,1 2 0 0,-1 0 0 15,-2 1 0-15,-1-1 0 0,-1-2 0 0,0 2 0 16,-1 3 0-16,-2 2 128 0,-3 5-128 0,-1-2 0 16,-3-3 0-16,1 1 0 0,-2-5 0 0,-1 1 0 15,-1-3 0-15,0 0 128 0,-2 0-128 0,0-2 0 16,1 1 0-16,-2-2-176 0,0-3 176 0,1-1 0 15,-1-1 0-15,-2 0 0 0,-4 2 0 0,3-5 0 16,-1-2 0-16,1-1 0 0,-1-1-384 0,3-2 0 16,1-4 0-16,4 2 0 0,4-1 384 0,1-1 0 15,0-1 0-15,2-1 0 0,1-5 208 0,3 1 128 0,5-3 32 16,1 0 0-16,0 1-368 0,2 0 0 0,5-1 0 16,0 1 128-16,2 3-128 0,2 1 0 0,0 1-128 0,2 0 128 15,2 2 0-15,0 2 0 0,1 2 0 0,1 2 0 16,-2 2 0-16,1 2 272 0,-2 2-32 15,1-1-16-15,1-2 112 0,1 3 32 0,0 0 0 0,0 3 0 16,-2 0-112-16,1 2 0 0,-1-3-16 0,-1 1 0 16,-1 1 16-16,0-2 0 0,2-1 0 0,-2-1 0 15,-3 5-128-15,2-3 0 0,-1 2-128 0,-2-2 192 16,-4-1-192-16,-1-2-160 0,-8-6 32 0,9 7 0 16,4 2-1328-16,-4-3-256 15,-9-6-48-15,14 4-9952 0,1-4-2000 0</inkml:trace>
  <inkml:trace contextRef="#ctx0" brushRef="#br0" timeOffset="116082.826">16577 7368 30687 0,'-11'8'1360'0,"5"-2"288"0,-3 5-1328 0,0-2-320 0,1-1 0 0,-1 3 0 16,-2 6 704-16,-1 0 80 0,1-2 16 0,-1 3 0 15,0 0-656-15,1 2-144 0,-4-1 0 0,1 5 0 16,-1-1 0-16,2 1 224 0,3 0-64 0,-3 0-16 16,0 2 544-16,0-3 96 0,-1 2 32 0,2 3 0 15,3-4-48-15,0 2 0 0,-2 0 0 0,1 4 0 16,-1 2-384-16,1-1-64 0,-1 0-32 0,1-2 0 16,0 1-112-16,0-7-32 0,3 1 0 0,1-5 0 0,0-3-144 15,2-3 0-15,1-2 0 0,3-11 0 16,0 11-464-16,0-11-128 0,0 0-32 0,0 0 0 15,0 0-1840-15,15-1-368 0,0-4-80 0,1-6-11520 16</inkml:trace>
  <inkml:trace contextRef="#ctx0" brushRef="#br0" timeOffset="116502.861">16646 7745 30527 0,'0'0'1344'0,"0"0"288"0,0 0-1312 0,0 0-320 16,0 0 0-16,-8 5 0 0,8-5 496 0,-9 4 16 16,9-4 16-16,-11 5 0 0,1 3-528 0,2 0 0 15,0 1 0-15,1 1 0 0,-4 2 0 0,3 0 0 0,-1 2 208 0,-1 2-64 16,-2 2 288-16,2 1 48 0,0 0 16 0,1 0 0 16,2 1-32-16,1 2 0 0,1-1 0 0,1-3 0 15,2-2-304-15,0-2-160 0,2-1 160 0,3-1-160 16,0-2 128-16,-3-10-128 0,5 12 0 0,1-3 0 15,3-2 0-15,2-2 0 0,-11-5 0 0,14 2 0 16,2-2 176-16,2-3-176 0,0-1 192 0,2-2-192 16,-1 0 144-16,4-2-144 0,0-1 0 0,0-1 144 15,1-2-144-15,2-1 0 0,0-3 0 0,0 2 128 16,-1 1-128-16,-2 0 0 0,0-4 0 0,0 2 0 16,-3 2 0-16,-6 3 0 0,-5-3 0 0,-2 4 0 15,-2-2 0-15,-4 1 0 0,-5 1 0 0,2-2 128 16,-6 1 16-16,-3 1 0 0,-2 0 0 0,-1 1 0 0,-2 0 48 0,-1 0 16 15,-3 0 0-15,0 2 0 0,2 1 64 16,1-1 16-16,0 1 0 0,0 0 0 0,3-1-144 0,0 3-16 16,3 0-128-16,0 2 192 0,1-2-192 0,1 3-256 15,1-2 48-15,8 2 16 16,-10 0-768-16,10 0-160 0,0 0-32 0,0 0-9792 16,0 0-1952-16</inkml:trace>
  <inkml:trace contextRef="#ctx0" brushRef="#br0" timeOffset="117203.811">17402 7888 2751 0,'21'-5'128'0,"-11"1"16"0,-10 4-144 0,12-7 0 0,2-3 0 0,-2 1 0 16,-3 0 4656-16,-2 1 896 0,-7 8 176 0,5-12 32 15,-2 0-3920-15,-3 2-800 0,0-2-144 0,-3 3-48 16,-4 0-192-16,-2 3-32 0,-2-1-16 0,-4 0 0 16,-3 5-96-16,0-2-32 0,0 3 0 0,-1 1 0 15,2 0 144-15,-1 2 16 0,-2 2 16 0,1 1 0 16,1 2-128-16,-2 2-16 0,1 1-16 0,0 2 0 16,1 1-64-16,1 0-16 0,0 3 0 0,2 0 0 15,-1 1-144-15,3 1-16 0,1 1-16 0,2 1 0 16,1-6-240-16,3 1 144 0,2-1-144 0,3 0 128 15,2 1-128-15,3-4 0 0,-4-11 0 0,9 11 0 16,3-3 0-16,1-3 0 0,3-3-128 0,2-2 128 0,2-2 0 0,-1-2 0 16,2 0 0-16,1-5 0 0,3 0 0 0,0 0 0 15,0-1 0-15,-1-1 0 0,0-1 0 0,-2 2 0 16,-1 0 0-16,0-1 0 0,-3-4 0 0,-1 1 0 16,0 1 128-16,-3 0-128 0,1 1 128 0,-4 0-128 15,-3 2 192-15,-1-2-64 0,-3 1 128 0,-2-1 0 16,1 1 16-16,-3 2 0 0,0 0-80 0,0 9 0 15,-7-8-16-15,7 8 0 0,-9-4-48 0,1 1 0 16,-1 0 0-16,9 3 0 0,-10 1-128 0,1 2 0 16,9-3 0-16,0 0 0 0,-11 6 0 0,11-6 0 15,-4 9 0-15,2 2 0 0,-1-1 0 0,2 2 0 16,2 0 0-16,0 3-176 0,2-2 176 0,0 4 0 16,-1 3 0-16,1 0-128 0,-1 0 128 0,-2 3 0 0,-2 0 0 15,2 3-128-15,4 4 128 0,0 0 0 0,-1-1 0 0,1-1 0 16,-1 0 0-16,0-2 0 0,-3 0 0 0,0 0 0 15,-2 0 0-15,0-2 0 0,-5-1 0 0,3-2 0 16,-1 2 272-16,0 3-16 0,-2-1 0 0,2 0 0 16,1 0-112-16,-1-2-16 0,-3 1-128 0,-1-2 192 15,-3 0-64-15,1-1-128 0,-2 0 176 0,1-3-176 16,-1-2 0-16,0-3 0 0,1-2 0 0,0 0 0 16,1-2 0-16,-3-4-256 0,-1-1 64 0,-2 0 0 15,-1-1 192-15,-2-1-176 0,-1-2 176 0,0-1-160 16,-1-3-320-1,0-1-64-15,0-2-16 0,1-2 0 0,0-3-400 0,0 1-96 16,-2-2-16-16,2-3-9552 0,3-2-1904 0</inkml:trace>
  <inkml:trace contextRef="#ctx0" brushRef="#br0" timeOffset="117651.514">18335 7072 911 0,'0'0'0'0,"0"0"0"0,0 0 0 0,0 0 0 0,0 0 0 15,0 0 0-15,-9 5 7648 0,9-5 1440 0,-6 9 304 0,-1-2 48 16,7-7-7536-16,-9 6-1520 0,0-2-384 0,9-4 0 15,0 0 0-15,-9 7 0 0,0-2 0 0,0 3 0 16,-3 2 0-16,0-1 0 0,-1 3 0 0,0 1 0 16,-2 3 128-16,-2 2-128 0,-3 0 144 0,0 6-144 15,-2-2 672-15,-1 5 32 0,-3-1 16 0,1 4 0 16,0 3-80-16,-1 3 0 0,-1 2-16 0,1 1 0 16,1 0-144-16,1 2-32 0,1-2 0 0,2 0 0 15,4 2-128-15,3-2-48 0,2 1 0 0,4-2 0 16,3 0-272-16,2-1 128 0,3 0-128 0,4-6 0 15,2-2 0-15,3-3 0 0,0-3 0 0,3-2 0 16,-2-2 0-16,2-5-256 0,1-2 64 0,1-2 0 16,2 1-256-16,2-5-64 0,0-1 0 0,3-2 0 15,1-2-992-15,6 0-208 0,3 1-32 0,0-2-16 16,-2-4-1120-16,0 0-240 0,-2-3-32 0,0 1-16 16</inkml:trace>
  <inkml:trace contextRef="#ctx0" brushRef="#br0" timeOffset="118282.461">18655 7570 26895 0,'0'0'1184'0,"0"0"256"0,-9 8-1152 0,2-3-288 0,-1 0 0 15,-1 0 0-15,-1 1 1536 0,1 1 240 0,2 1 48 0,1 1 16 16,-1 2-1184-16,1-1-224 0,-3 1-48 0,1 0-16 16,1 4-144-16,2 0-32 0,1 4 0 0,0-1 0 15,-1-1-192-15,1 0 0 0,0 1 128 0,-1 3-128 16,-2 0 144-16,0 0-16 0,-1 0 0 0,0 2 0 16,-1-2 112-16,1-2 16 0,1 1 0 0,1-3 0 15,-3-1 112-15,2-2 16 0,2-2 16 0,0-1 0 16,-2 0 48-16,1-1 0 0,1-1 0 15,-1 0 0-15,1-2-96 0,5-7-16 0,-6 7 0 0,6-7 0 16,-9 6-192-16,1 1-144 0,-1-2 192 0,1-1-192 16,8-4 0-16,-9 1 0 0,1-2 0 0,0-1 0 0,0 0 160 15,2-2-160-15,-2-1 128 0,0-2-128 0,-1-2 0 0,-2-3 0 16,1-3 0-16,0-1 0 0,-1 0 0 0,2-3 0 16,0-5 0-16,0 1 0 0,0-1 0 0,1 2 0 15,0 1 0-15,4-2 128 0,4-1-128 0,1-2 0 16,1 2 0-16,2-1 0 0,2 1 0 0,3 3-176 15,0 2 48-15,2-5 0 16,-1 5 128-16,3-2-192 0,0 0 192 0,2 4-192 0,-1 3 192 0,2-2-128 16,-2 2 128-16,2 1-128 0,-1 2 128 0,2 2 0 15,0-1 0-15,-1 1-128 0,-2-2 128 0,-3 5 0 16,-2 2 0-16,1 1 0 0,-10 3 0 0,13 0 0 16,-1 2 0-16,-12-2 0 0,10 2 0 0,-10-2 0 15,13 9 0-15,-2-1 0 0,-11-8 0 0,9 14 0 0,0 1 0 16,2 0 0-16,0 1 0 0,2 0 0 0,-1-1 0 15,-2 0 0-15,-2-2 0 0,1 0 0 16,2 0 0-16,-1 0 0 0,1-4 0 0,-1 1 128 0,1-2-128 16,-1 1 0-16,-2-2 0 0,0 1 0 0,-8-8 0 0,11 6 0 15,1 1-128-15,-1-3 0 0,-11-4 0 0,10 0 0 32,-10 0-768-32,12-2-128 0,-2-2-48 0,-10 4 0 15,13-3-1504-15,-2-1-304 0,-11 4-64 0,10-7-6128 0,-2 2-1216 0</inkml:trace>
  <inkml:trace contextRef="#ctx0" brushRef="#br0" timeOffset="118832.507">18837 7292 8287 0,'0'0'736'0,"0"0"-592"16,0 0-144-16,0 0 0 0,0 0 6144 0,0 0 1184 16,0 0 240-16,0 0 48 15,0-10-6448-15,3 1-1168 0,-3 9-480 0,0 0 32 16,0 0-352-16,0 0-64 0,0 0-16 0,9-4 0 16,-9 4 96-16,8-5 16 0,-8 5 0 0,8-4 0 0,-8 4 768 0,0 0 0 15,0 0 0-15,9-4 144 0,-9 4 576 0,0 0 112 16,0 0 32-16,9-4 0 0,-9 4 32 0,8-7 16 15,-8 7 0-15,0 0 0 0,0 0-192 0,0 0-32 0,0 0-16 0,0 0 0 16,8-5-336-16,-8 5-64 0,0 0-16 0,0 0 0 16,10-4-128-16,-10 4-128 0,11 0 144 0,-11 0-144 15,0 0 128-15,10 0-128 16,-10 0 0-16,0 0 144 0,0 0-144 0,12 3 0 0,-12-3 0 0,0 0 0 16,0 0 0-16,0 0 0 0,0 0 0 0,0 0 0 15,-2 14 192-15,-2-1-64 0,-2-2 0 0,-3 0 0 16,-2 1 16-16,0 2 0 0,-2 3 0 0,0 2 0 15,0-2-144-15,1 1 0 0,0 1 0 0,2 0 0 16,2-4 0-16,3 1 0 0,1-2 0 0,1-1 0 16,3-2 0-16,0-11 0 0,4 10 0 0,-4-10 0 15,7 11 0-15,-1-4 0 0,-6-7 176 0,12 8-176 0,-2-3 0 16,1-1 0-16,-1-1 0 0,1 0 0 0,-1-1 0 16,2 1 0-16,-1-2-208 0,1 2 64 0,0-1 0 0,0 1 0 15,-1-3 0-15,2 0 0 16,0 0-400-16,0 0-80 0,2 1-16 0,0 2 0 15,1-3-336-15,-3 0-80 0,-2 0-16 0,-1-3 0 16,2 3-1376-16,-1-1-288 0,0-2-48 16</inkml:trace>
  <inkml:trace contextRef="#ctx0" brushRef="#br0" timeOffset="119456.329">19248 6931 3679 0,'0'0'160'0,"-10"0"32"0,-1-2-192 0,2 0 0 0,0 1 0 0,9 1 0 0,-9-1 3968 0,9 1 768 16,-11-4 128-16,11 4 48 0,-6-4-3360 0,6 4-656 15,0 0-144-15,0 0-32 0,0 0-96 0,0 0-32 16,0 0 0-16,0 0 0 0,0 0 144 0,0 0 32 15,10 1 0-15,-10-1 0 0,13 5 160 0,-1 1 32 16,-1-4 16-16,-11-2 0 0,11 7 16 0,0-5 0 16,-1 2 0-16,1 1 0 0,-1 2-96 0,0-1-32 15,0 1 0-15,0 1 0 0,0 0-256 0,1 2-48 16,1 2-16-16,2-1 0 0,0 6-80 0,3 2-16 16,0 0 0-16,0 2 0 0,0 3-224 0,1 2-48 15,2 1-16-15,-2 3 0 0,-1 4-160 0,0 2 0 16,0 4 144-16,-3 1-144 0,-2 0 128 0,1-1-128 15,1 2 128-15,-2-2-128 0,-4-1 224 0,-2-1-32 16,-2-3 0-16,0 1 0 0,-1 0 32 0,-3-2 0 16,-3-3 0-16,-1 2 0 0,-1-1-80 0,0 0-16 0,-2-4 0 15,-2 5 0-15,-4-3-128 0,-2 4 0 0,-4-2 0 16,0 0 128-16,-3-4-128 0,-1 0 0 0,1-3 0 0,0 1 0 16,-1-2-240-16,-1 0-16 0,1-2-16 0,-1-6 0 31,-3-2-1936-31,3-4-384 0</inkml:trace>
  <inkml:trace contextRef="#ctx0" brushRef="#br0" timeOffset="121864.369">20089 7649 20271 0,'-13'-2'1792'0,"3"2"-1424"0,-5 0-368 0,2 0 0 16,1 0 2432-16,1 0 400 0,-1 0 96 0,3 0 16 16,9 0-2208-16,0 0-432 0,0 0-96 0,0 0-16 15,-8 0-48-15,8 0-16 0,0 0 0 0,0 0 0 16,0 0 128-16,0 0 0 0,0 0 16 0,10-3 0 15,1 2 192-15,1 0 48 0,-1-1 0 0,1 2 0 16,0-4 352-16,0 3 80 0,1 1 16 0,2 0 0 16,2-1-128-16,3 1-32 0,-1-4 0 0,3 1 0 15,2 2-128-15,1-2-32 0,1 0 0 0,1-1 0 16,0 1-256-16,2 0-64 0,0 3-16 0,2-4 0 16,0 2-304-16,1-1 160 0,-1 1-160 0,2 0 128 0,-2-3-128 15,3 1 0-15,2 0 0 0,-1 2 0 16,-2 0 0-16,-2 1-144 0,1-2 144 0,-4 2-160 0,-2 0 160 15,-1 1-208-15,-3 0 80 0,-1-3 128 16,-1 1-576-16,-2 0 0 0,-2-2 0 16,-1 3 0-16,1 0-384 0,-2-3-64 0,-1 1 0 0,0-2-10800 15,2 1-2144-15</inkml:trace>
  <inkml:trace contextRef="#ctx0" brushRef="#br0" timeOffset="129083.594">11325 2901 19583 0,'0'0'864'0,"0"0"176"0,0 0-832 0,0 0-208 0,0 0 0 0,0 0 0 15,0 0 320-15,0 0 0 0,10 9 16 0,-10-9 0 16,3 11-336-16,-3-11 0 0,0 0 0 0,4 10-128 16,-4-10 128-16,-1 13 0 0,1-1 128 0,-1-1-128 15,1-11 320-15,0 10-16 0,1 0 0 0,2 1 0 16,-3-11 224-16,1 15 48 0,2-4 16 0,-1 1 0 16,2-1-320-16,0 1-64 0,0 1-16 0,1 3 0 15,0-1-64-15,1 5-128 0,-1 0 176 0,-3-1-176 16,-2 1 240-16,0 3-64 0,0 2-16 0,-1 0 0 0,-3 2 0 15,0-1 0-15,-1-1 0 0,-1 0 0 16,-4-2-32-16,3 1-128 0,-1-6 192 0,3 0-64 0,-2-2 16 16,0-2 0-16,0-1 0 0,0-4 0 0,1-1 48 15,6-8 0-15,-10 7 0 0,10-7 0 0,-7 6 240 0,7-6 48 16,0 0 16-16,0 0 0 0,0 0 16 0,0 0 16 16,0 0 0-16,0 0 0 0,0 0-272 0,0 0-48 15,-9-4-16-15,9 4 0 0,0 0-64 0,0 0-128 16,-8-8 176-16,1 1-176 0,1-3 176 0,-1 4-176 15,7 6 160-15,-8-7-160 0,2 1 208 0,-1-2-48 16,1-1-16-16,1 1 0 0,1 2-144 0,4 6 0 16,-7-8 144-16,2 1-144 0,0-1 0 0,0 2 0 15,-2-1 0-15,0 2 0 0,2 0 0 0,5 5 0 16,-5-8 0-16,5 8 0 0,0 0 128 0,-4-6-128 0,2-4 128 16,2 10-128-16,0 0 272 0,0 0-16 0,0 0 0 15,0 0 0-15,0 0-112 0,0 0-16 0,0 0-128 0,0 0 192 16,0 0-192-16,0 0 0 0,0 0 0 0,0 0 0 15,0 0 0-15,0 0 0 0,5 11 0 0,-5-11 0 16,5 13 0-16,0-3 0 0,-5-10 0 0,5 12 0 16,-5-12 0-16,6 9 0 15,-1 0 0-15,-5-9 0 0,5 12 0 0,-5-12 0 0,0 0 0 0,0 0 0 16,0 0 0-16,8 7 0 0,-8-7 0 0,0 0 0 16,0 0 0-16,10 4 0 0,-10-4 0 0,12 0 144 15,-2-4 192-15,1-2 48 0,-3 0 0 0,0-2 0 16,-1 0-128-16,1 0-32 0,0 1 0 0,0 0 0 15,0-2-224-15,-2 2 0 0,-6 7 0 0,8-7 0 16,-2-4-1648-16,1 2-416 16</inkml:trace>
  <inkml:trace contextRef="#ctx0" brushRef="#br0" timeOffset="138850.229">21865 6686 5519 0,'0'0'240'0,"0"0"64"0,0 0-304 0,0-9 0 0,0 9 0 0,2-8 0 16,-2 8 4160-16,0 0 784 0,3-12 160 0,-2 3 16 15,-1 9-3296-15,1-9-672 0,-1 9-128 0,0 0-16 16,0 0-560-16,0 0-128 0,0 0 0 0,0 0-16 0,0 0 16 0,0 0 16 15,0 0 0-15,0 0 0 0,0 0 192 16,0 0 48-16,0 0 0 0,10 12 0 0,-1 2-208 0,-4 1-48 16,-4 0 0-16,2 6 0 0,1 1-64 0,-2 2-32 15,-2-1 0-15,-1 3 0 0,1 2-32 0,1 0 0 16,1 2 0-16,-2-1 0 0,0-2-48 0,-2 1-16 16,2-1 0-16,-1 2 0 0,-2-2-128 0,2 2 192 15,2-3-192-15,-1-3 192 0,-1-2-192 0,1 0 0 16,0-1 0-16,1-1 128 0,2-3-128 0,0 1 0 15,-2-3 0-15,3 2 0 0,1-6 0 0,-1 2 0 16,0-2 0-16,-4-10 0 0,0 0-176 0,8 11-112 16,-8-11-32-16,0 0 0 15,9 2-2160-15,-9-2-432 0,10 2-96 0</inkml:trace>
  <inkml:trace contextRef="#ctx0" brushRef="#br0" timeOffset="139313.413">21343 7485 6447 0,'0'0'272'0,"-9"3"80"0,0-3-352 0,9 0 0 15,0 0 0-15,0 0 0 0,0 0 5248 0,0 0 960 16,0 0 208-16,0 0 48 0,0 0-4256 0,6-9-848 16,4 1-160-16,1 1-48 0,2 1-368 0,2 1-80 15,-1 1 0-15,4 0-16 0,2 0-80 0,1 1-16 16,1-2 0-16,3 0 0 0,1 4-64 0,2-2-16 15,5 0 0-15,1 1 0 0,1 0-96 0,4 0-32 16,4-2 0-16,0 4 0 0,0 4-208 0,0 0-48 16,2-2-128-16,-1-2 192 0,-1-1-192 0,3 0 0 15,-2-1 0-15,5 0 0 0,5-5 0 0,-5 2 128 16,-3 4-128-16,1-2 0 0,0-1 0 0,-3 0 0 0,-6-1 0 16,-3 3 0-16,0-1 0 0,-3 0-256 0,-6-2 16 15,-1 4 16 1,-3-2-464-16,-1 2-80 0,-1 0-32 0,-1-1 0 15,-5 2-1648-15,2-2-336 0,1 0-64 0,-3 0-6864 0,-2-2-1360 0</inkml:trace>
  <inkml:trace contextRef="#ctx0" brushRef="#br0" timeOffset="140171.519">21553 7965 28671 0,'0'0'1280'0,"0"0"256"0,0 0-1232 0,0 0-304 0,-4-7 0 0,4 7 0 15,0 0 1184-15,3-10 176 0,-1 2 48 0,1-2 0 16,1-3-928-16,1 1-176 0,0 0-48 0,2 2 0 16,1 1-256-16,-1 1 128 0,1-1-128 0,1 0 0 15,1-2 240-15,0 3-64 0,-1-2-16 0,2 1 0 16,-1 0 224-16,3 1 64 0,1-1 0 0,1 2 0 16,-2 1-128-16,2 1 0 0,0-1-16 0,0 2 0 15,1-2-176-15,-2 2-128 0,-1 1 192 0,0 3-192 16,-1 0 128-16,0 3-128 0,-2 1 0 0,1-2 0 15,0 2 128-15,-3 3-128 0,-8-7 0 0,8 10 0 16,0 3 0-16,-2 3 0 0,1 1 0 0,-3 3 0 0,-3 2 0 16,0 2 0-16,1 3 0 0,-4 0 0 0,0-1 0 15,-1 1 0-15,1 1 0 0,-2-1 0 16,-1 1 0-16,-1-4 0 0,1 2 0 0,0 0 0 0,-3-1 0 16,-1-1 0-16,-1-2 0 0,-4 1 0 0,-2-1 0 0,-1 1 0 15,2-3 0-15,0 3 0 0,-4 0 0 0,0-3 0 16,-3 1 0-16,-1-2 0 0,0-5 0 0,1-1 0 15,1-3 0-15,0-1 0 0,0 1 128 0,2-5-128 16,-1 1 0-16,1-4 0 0,-1-3 144 0,2-2-144 16,0-1 0-16,3-1 144 0,1-1-16 0,0-5 0 15,-1-2 0-15,3 0 0 0,2-3-128 0,3 3 0 16,4 0 0-16,1 0 0 0,4 2 0 0,0-1 0 16,2 0 0-16,1 3 0 0,3 4 0 0,3 1 0 15,-1 0-128-15,2 0 128 0,-1 1 0 0,2 1 0 0,1 1 0 0,4-2 0 16,1 6 0-16,4-1 0 0,-1 3 0 15,1 1 128-15,-1-4-128 0,3 3 0 0,1 5 0 16,-1-3 128-16,-3 1-128 0,3 1 0 16,1 0 0-16,0 3 0 0,-4-1 0 0,-1 0 0 0,-1 1 0 15,-2-3 0-15,-3 2 0 0,0-4 0 0,-2 3 0 0,-1 0 0 16,-2 0 0-16,0 1 0 0,-2-3 0 0,0-2 0 16,0-1-272-16,-8-5 16 0,0 0 0 0,14 6 0 15,-2-6-752 1,1 0-144-16,-1-7-16 0,-1 1-9536 0,1-2-1904 0</inkml:trace>
  <inkml:trace contextRef="#ctx0" brushRef="#br0" timeOffset="140777.49">22346 8171 16575 0,'0'0'1472'0,"0"0"-1168"16,0 0-304-16,0 0 0 0,0 0 4048 0,0 0 752 15,0 0 160-15,0 0 32 16,0 0-4784-16,0 0-944 0,0 0-192 0,0 0-32 0,0 0 752 0,0 0 208 16,5 9 0-16,-5-9 0 0,5 11 848 0,0-5 256 15,1 2 48-15,-6-8 16 0,1 12-1168 0,1-1-272 16,1 1-48-16,0 2 0 0,-2-1 720 0,0 0 144 0,-1-1 32 15,-1 3 0-15,0 0-192 0,-1 1-16 0,1 0-16 0,-2-2 0 16,0-1-96-16,0 0 0 16,0-1-16-16,1-1 0 0,-1 2-112 0,-1-1-128 0,-2-3 176 0,-1 0-176 15,2 1 144-15,5-10-144 0,0 0 0 0,-8 6 144 16,-2 1-144-16,2-4 160 0,8-3-160 0,-9-2 160 16,-2-2 240-16,0-1 48 0,-1-2 16 0,1-1 0 15,1-1-64-15,1-1-16 0,2-2 0 0,-2-4 0 16,-2 2-112-16,1-3-16 0,1-1-16 0,1 0 0 15,2 1-240-15,-1 1 0 0,0-3 0 0,-1 2 0 16,0 1 0-16,1 0 0 0,1-2 0 0,1 2 0 16,-1 2 128-16,3 1-128 0,1 1 176 0,1 1-176 0,-2-1 240 15,3 1-64-15,3 1-16 0,0 1 0 0,-2 1-160 16,1 1 0-16,-2 7 0 0,8-10 0 0,-1 2 0 0,1 3 0 16,-1-1 0-16,3-1 0 0,-1-2 0 0,2 2-144 15,1 1 144-15,1 1 0 0,2 2 0 0,-1-1-128 16,-1 4 128-16,1 0 0 0,3 0 0 0,-2 4 0 15,-4 4 0-15,2 2 0 0,2 2 0 0,-2 1-208 16,-2-1 64-16,2 2 16 0,1 2 128 0,-1-1 0 16,-2 1 0-16,0-4 0 0,-3 0 0 0,2 1 0 15,3-4 0-15,0 0 0 0,-1-1 0 0,-2-2-160 16,1-1 160-16,0 1-208 16,2-4-512-16,0-2-112 0,0-1 0 0,-1 0-16 15,0-5-1680-15,-2 1-336 0,0-3-64 0</inkml:trace>
  <inkml:trace contextRef="#ctx0" brushRef="#br0" timeOffset="141161.346">22601 7945 38303 0,'0'0'1696'0,"-6"-10"352"0,1 0-1648 0,1 0-400 0,1 0 0 0,3 2 0 16,1-1 576-16,5 0 16 0,1-4 16 0,2 1 0 15,2 0-608-15,1-1 0 0,2 0 0 0,0-1 0 16,2-3 0-16,1 3-128 0,1-1 128 0,0 4-128 16,2 0 128-16,-2 3 0 0,0 2 0 0,1-1 0 0,-1 1 0 15,-4 1 0-15,-3 1 0 0,-11 4 0 16,0 0 0-16,10 0 144 0,-10 0-16 0,0 0-128 0,11 5 0 0,-5 3 0 16,-2 2 0-16,-4 1 0 0,0-11 0 0,-4 13 0 15,0 0 0-15,0 1-144 0,-1 2 144 0,1-1 0 16,2 0 0-16,-5 0 0 0,-2 1 0 0,0 2 0 15,0 0 0-15,0 3-128 0,-3 1 128 0,0 2 0 16,2-4 0-16,1-1 0 0,1-2 0 0,1 0 0 16,1-3 0-16,3-1 0 0,3 0 0 0,1-1 0 15,2 0 192-15,2-2-64 0,3 2 0 0,4-5 0 16,3-4 0-16,5 1 0 0,1 0-128 0,5-4 0 16,5-2 0-16,2-2-128 0,1-1-128 0,3-2 0 15,3 0-16-15,1-6 0 16,2-1-2000-16,3-2-400 0</inkml:trace>
  <inkml:trace contextRef="#ctx0" brushRef="#br0" timeOffset="144633.33">24649 6916 15375 0,'0'0'672'0,"0"0"160"0,0 0-672 0,0 0-160 0,0 0 0 0,0 0 0 16,11 0 1728-16,-11 0 304 0,0 0 64 0,0 0 16 16,0 0-560-16,0 0-96 0,0 0-32 0,0 0 0 15,0 0-16-15,0 0 0 0,0 0 0 0,0 0 0 16,0 0-576-16,0 0-128 0,0 0-32 0,-3-10 0 16,3 10-480-16,-8-5-192 0,-1 0 128 0,-2 5-128 15,-3-1 128-15,-1 3-128 0,-3 3 0 0,-2 2 128 0,-2 1-128 16,-3 2 0-16,-2 2 0 0,-3 1 0 0,-3 3 0 15,1-1 0-15,-1 1 0 0,3 0 128 0,1-1 112 16,2 0 16-16,1-2 0 0,1 0 0 0,2-3 192 16,0 1 32-16,3 0 16 0,0-3 0 0,0 0-144 15,2 0-32-15,1 0 0 0,2-3 0 0,2 0-128 0,2 0-48 16,3-1 0-16,8-4 0 0,0 0 160 0,0 0 16 16,0 0 16-16,0 0 0 0,0 0-32 0,0 0-16 15,0 0 0-15,6 9 0 0,-6-9-288 0,11 4 160 16,1 0-160-16,1-1 128 0,1-1-128 0,2 0 128 15,-2-1-128-15,2 0 128 0,0-2-128 0,1 1 0 16,0 0 144-16,2 0-144 0,-1 1 0 0,1 0 0 16,-1 3 0-16,0-1 128 0,0-2-128 0,-1 2 0 15,-1-1 0-15,2 1 0 0,2 0 0 0,-1 1 0 0,0 0 0 16,-4-2 0-16,0 1 0 0,0-2 0 0,3 2 0 16,-1-1 0-16,-2 2 192 0,-1-1-48 0,-3-1 0 15,0 1 0-15,2 1-144 0,-4 0 0 0,-9-4 0 0,0 0 128 16,7 8-128-16,-2 1 0 0,-5-9 0 0,3 10 0 15,-5-1-128-15,1 2 128 0,-3-3 0 0,-1 3 0 16,-4 2 0-16,-2 2 0 0,-3-4 0 0,0 1 0 16,1 0 0-16,-2 2 0 0,0 2 0 0,-3-2 0 15,-5-2 0-15,3 2 0 0,0 1 0 0,0-1 0 16,1 0 0-16,1-1 0 0,2 0 128 0,0 0-128 16,1-1 0-16,2-3 0 0,2 0 0 0,2 2 0 15,1-3 0-15,0 1 0 0,1 0 0 0,0-1 0 16,1 1 0-16,0-1 0 0,2 1 0 0,-1 1 128 0,-1 2-128 15,-2 0 0-15,0 1 0 0,0 2 0 0,0 0 0 16,2 0 0-16,-1 0 0 0,1-1 0 0,-1 2 0 16,3-2 0-16,1 0 0 0,1-1 0 0,2-13 0 0,3 10 0 15,-3-10 192-15,6 7-64 0,-6-7 128 0,12 7 32 16,1-3 0-16,0 0 0 0,3-2-288 0,-2 1 160 16,-1 0-160-16,1-2 128 0,1 1-128 0,0-2 0 15,1 3 0-15,2 0 128 0,5-1-128 0,-3 1 0 16,1 1 0-16,1-2 0 0,3 0 0 0,0-1 0 15,-2 0 0-15,4-1 0 0,-1 0 0 0,1 0 0 16,2 0 0-16,1 3 0 0,0-6-192 0,0 2 192 16,-2-2-160-16,0 1 160 0,-2-1-400 0,-1 1 16 15,-1-1 0-15,-2 0 0 16,-1 1-512-16,-1 0-80 0,-1 4-32 0,0-2 0 16,-2-2-2752-16,-2 2-544 0</inkml:trace>
  <inkml:trace contextRef="#ctx0" brushRef="#br0" timeOffset="146541.627">25292 7398 3679 0,'0'0'320'0,"0"0"-320"0,-5-5 0 0,0-2 0 15,1 1 2992-15,4 6 528 0,-4-4 96 0,4 4 32 16,-3-9-3008-16,3 9-640 0,0-8 0 0,0 8 0 15,4-9-288-15,-4 9 32 0,0 0 16 0,0 0 0 16,0 0 368-16,0 0 64 0,0 0 0 0,0 0 16 16,12 0 1008-16,-12 0 192 0,0 0 32 0,12 2 16 15,-2 5-112-15,-10-7-32 0,0 0 0 0,9 6 0 0,-9-6-320 0,0 0-64 16,0 0-16-16,11 7 0 0,-4 2-80 0,0 1 0 16,-7-10-16-16,6 11 0 0,-6-11-64 0,8 10-16 15,-1 1 0-15,-1-2 0 0,-6-9-272 0,11 13-48 16,-1 1-16-16,2-1 0 0,0 0-208 0,1 2-32 15,2-1-16-15,2 0 0 0,0 1-16 0,0-2 0 16,1 0 0-16,1 0 0 0,0 0-128 0,0 0 160 16,-4-1-160-16,1-1 160 0,1 1-160 0,-3 0 0 15,-1-3 144-15,-1 1-144 0,-2 1 0 0,-1-1 0 16,-2-2 0-16,-2-2 0 0,-5-6-208 0,7 11-112 16,-7-11-32-16,5 6 0 15,-5-6-704-15,0 0-144 0,0 0-16 0,0 0-16 16,0 0-2128-16,0 0-416 0,0 0-96 0,0 0-16 0</inkml:trace>
  <inkml:trace contextRef="#ctx0" brushRef="#br0" timeOffset="146925.058">25897 7333 12895 0,'0'0'1152'0,"0"0"-928"0,0 0-224 0,0 0 0 0,0 0 3872 0,0 0 736 15,0 0 128-15,0 0 48 0,0 0-3824 0,0 0-768 16,0 0-192-16,0 0 0 0,0 0 224 0,0 0 16 16,0 0 0-16,0 0 0 0,-8 9 288 0,2 1 64 15,2 3 16-15,-3 2 0 0,-1 3-32 0,-1 3-16 16,0 2 0-16,0 3 0 0,-1 2-160 0,-2 2-16 15,-1 5-16-15,0 1 0 0,-2 1-224 0,1 3-144 16,-1 1 192-16,-4 4-192 0,-2 2 128 0,1 1-128 16,0 2 0-16,0-2 0 0,1-2 144 0,-1-2-144 15,-2-2 0-15,3-6 144 0,3-3-144 0,2-6 192 16,2-1-192-16,1-3 192 0,4-4-192 0,1-2 160 16,4-4-160-16,2 0 160 0,0-2-336 0,0-11-64 15,5 6-16-15,2-1 0 16,2-1-2064-16,1-4-432 0,1-2-64 0,0-4-10720 0</inkml:trace>
  <inkml:trace contextRef="#ctx0" brushRef="#br0" timeOffset="148169.257">26389 6797 6447 0,'0'0'576'0,"0"0"-576"0,0 0 0 0,0 0 0 16,0 0 2208-16,0 0 336 0,0 0 64 0,0 0 16 0,6-9-2320 0,-1 1-464 16,-5 8-96-16,0 0 0 15,7-8-32-15,-7 8 0 0,0 0 0 0,0 0 0 0,6-5 288 0,-6 5 192 16,0 0-16-16,0 0-16 0,7-5 608 0,-7 5 128 15,0 0 32-15,0 0 0 0,0 0 288 0,0 0 48 16,0 0 16-16,0 0 0 0,0 0 0 0,0 0 0 16,0 0 0-16,-11 6 0 0,2-1-448 0,1 1-96 15,1 0-16-15,0 1 0 0,1 2-400 0,-1 1-96 16,1 1-16-16,-1-1 0 0,1 2-208 0,-4 0 0 16,0-1 0-16,0 2 0 0,-1 3 0 0,1 2 0 15,-2 3 0-15,0-1 0 0,-3-1 0 0,-1-1 0 16,-1 2 0-16,3 0 0 0,1 2 0 0,1-4 0 15,1 2 0-15,5-2 0 0,2-1 416 0,1 1-16 16,1 0 0-16,4-2 0 0,1-1-96 0,2 4-32 16,0-2 0-16,1-2 0 0,-4 1-272 0,5 2 0 0,-1-3 0 15,2 0 0-15,1 1 0 0,2-2 0 0,-2-3 0 0,1 0 0 32,-1 2-432-32,3 0 16 0,1-1 0 0,0-1 0 15,0-2-704-15,-1-4-144 0,0-1-16 0,-1 0-7168 0,0 0-1440 0</inkml:trace>
  <inkml:trace contextRef="#ctx0" brushRef="#br0" timeOffset="148933.235">26578 7092 5519 0,'0'0'496'0,"0"0"-496"0,0 0 0 0,0 0 0 16,0 0 944-16,0 0 80 0,0 0 32 0,0 0 0 15,0 0-656-15,0 0-128 0,0 0-16 0,0 0-16 16,0 0 1424-16,0 0 272 0,0 0 64 0,0 0 16 15,0 0 160-15,0 0 16 0,0 0 16 0,0 0 0 16,0 0-656-16,0 0-128 0,0 0-16 0,0 0-16 16,0 0-816-16,0 11-144 0,0-11-48 0,6 9 0 15,-6-9-256-15,5 11-128 0,-1-1 128 0,-4-10-128 16,0 11 0-16,0 0 0 0,-1 4 0 0,2-4 0 16,2 1 0-16,-2 1 0 0,-2-4 0 0,0 2 0 15,1-2 192-15,0-9-64 0,-4 9 0 0,2-1 0 0,2 1 192 16,0-9 48-16,0 0 0 0,0 0 0 0,0 0 96 0,0 0 32 15,0 0 0-15,0 0 0 0,0 0 48 0,0 0 16 16,11-1 0-16,-11 1 0 0,0 0-176 0,9-4-48 16,-1-5 0-16,-2 1 0 0,-6 8-208 0,5-12-128 15,2 0 128-15,-2 3-128 0,-1-1 0 0,0-1 0 16,-1 0 0-16,-1 2 0 0,1 1 0 0,-3 8 0 16,0 0 0-16,2-8 0 0,-2 8 0 0,0 0 0 15,4-9 0-15,-4 9 0 0,0 0 0 0,0 0 0 16,0 0 0-16,12 0 0 0,-2-3 0 0,-10 3 0 15,0 0-144-15,12 3 144 0,-1-1 0 0,-11-2 0 16,10 4 0-16,-10-4 0 0,0 0 0 0,0 0 0 16,11 7 0-16,-11-7 0 0,6 10 0 0,-1 1-144 0,0-2 144 15,1 1 0-15,-1-2-160 0,0 0 160 0,-5-8-128 16,7 12 128-16,-1-2-256 0,-1-1 48 0,-5-9 0 0,6 9 0 16,-6-9-112-16,7 7-32 0,-7-7 0 0,10 6 0 15,-10-6 80-15,9 6 16 0,-2-1 0 0,-7-5 0 31,0 0-672-31,0 0-128 0,0 0-32 0,0 0-8752 0,0 0-1744 0</inkml:trace>
  <inkml:trace contextRef="#ctx0" brushRef="#br0" timeOffset="149515.352">26731 6810 24063 0,'0'0'1072'0,"0"0"208"0,0 0-1024 0,0 0-256 16,0 0 0-16,0 0 0 0,0 0 896 0,0 0 112 0,12 5 16 15,-12-5 16-15,0 0-320 0,13-2-64 16,-1 0-16-16,-2 2 0 0,-10 0-128 0,13 2-48 0,-1 0 0 0,-1-1 0 16,-11-1-208-16,13 0-32 0,-2 0-16 0,1 3 0 15,-2 1 48-15,-10-4 16 0,10 6 0 0,0 1 0 16,0-1 32-16,0 1 0 0,-1 2 0 0,1 0 0 15,2 3-80-15,0 0-16 0,-1 1 0 0,2 0 0 16,2-1 64-16,-1 1 16 0,0 2 0 0,2 2 0 16,0-5 0-16,1 1 0 0,2-1 0 0,-2 1 0 15,-2-2-288-15,1 2 160 0,3 1-160 0,-2 1 128 16,-4-2-128-16,1 0 0 0,0 0 0 0,-3 0 128 16,-5 3-128-16,1-2 0 0,-1 1 0 0,0 0 0 15,-6 2 0-15,-2-2 0 0,1-1 0 0,-3 2 0 0,-1 2 128 16,-2 0-128-16,1-1 128 0,-1-1-128 0,1-5 0 15,-1 1 0-15,-2-1 128 0,4 0-128 0,1-3 0 16,-1 0 0-16,-4-2 0 0,9-6 128 0,-8 8-128 0,8-8-176 16,0 0 48-16,-11 4 0 15,-2 1-704-15,2-1-144 0,-1-2-32 0,0-2 0 16,-1 1-1504-16,0 0-304 0,-1 2-64 0,-2-2-9408 16</inkml:trace>
  <inkml:trace contextRef="#ctx0" brushRef="#br0" timeOffset="150952.142">27388 7732 13823 0,'0'0'1216'0,"0"0"-960"16,0 0-256-16,0 0 0 0,0 0 3088 0,0 0 576 0,0 0 112 0,11-4 32 15,-1 0-2272-15,2 0-448 0,0-1-80 0,1-1-32 16,0 1 192-16,1 0 48 0,1-1 0 0,-1 0 0 16,0 2-336-16,2 0-64 0,2 2-16 0,2-5 0 15,-3 2-352-15,4 0-80 0,2 0-16 0,-1 1 0 16,-1 1-80-16,0 2-16 0,1 1 0 0,0 0 0 16,-2 0-256-16,-2 0 0 0,-2 0 0 0,-1 2 0 15,1 1-192-15,-3-2-64 0,-3-1 0 0,2 0 0 16,2 0-128-1,-2-1-16-15,0 0-16 0,-2-2 0 0,-10 3-1424 16,12-4-272-16,0 2-64 0,-3-2-12544 0</inkml:trace>
  <inkml:trace contextRef="#ctx0" brushRef="#br0" timeOffset="151573.512">28434 7470 28911 0,'0'0'1280'0,"0"0"256"0,0 0-1216 0,-3-10-320 16,3 10 0-16,0 0 0 0,-2-9 1408 0,2 9 240 15,-3-10 32-15,3 10 16 0,0 0-464 0,0 0-80 0,0 0-32 0,0 0 0 16,0 0-288-16,0 0-64 0,0 0-16 0,0 0 0 15,-8 10-272-15,2 2-48 0,-1 4-16 0,2 2 0 16,0 3-224-16,1 0-64 0,0 2 0 0,2 1 0 16,0-2 0-16,1-1 0 0,0-3 0 0,2-1 0 15,-1-3-128-15,0-1 0 0,0-1 0 0,3-2 0 16,2 0 160-16,0-3-160 0,-5-7 192 0,8 7-192 16,0-1 320-16,-8-6-32 0,11 2-16 0,1-2 0 15,1-2 32-15,0 0 0 0,-1-3 0 0,-2-1 0 16,-1 0-96-16,1-3-16 0,0 0 0 0,0 1 0 15,-2 1-48-15,0 1-16 0,-1-1 0 0,-7 7 0 16,10-5-128-16,-10 5 0 0,0 0 0 0,10 4 0 0,-10-4-192 16,8 13 192-16,-3-1-160 0,1 2 160 0,-1-1 0 0,0 0-144 15,0-1 144-15,3-2 0 0,0-1 0 0,0 2 0 16,0-1 0-16,2-2 0 0,2-3 0 0,1-2 0 16,0-3 0-16,1 1 0 0,2 3 0 0,0-4 0 15,-2-3 160-15,1 1-160 0,2-1 336 0,-1 2-16 16,0-6-16-16,-2 1 0 0,0-1 96 0,-1 1 32 15,-1-1 0-15,1 1 0 0,2-3-112 0,-2 1 0 16,-3 0-16-16,2-1 0 0,-1-1-80 0,1 0-16 16,-4 3 0-16,2-3 0 0,1 0-16 0,-2 1-16 15,-1-5 0-15,0 3 0 0,1 2-176 0,1 0 192 16,-1-3-192-16,2 0 192 0,-2-6-192 0,1 2 128 16,1 1-128-16,-1-3 128 0,-1-3-128 0,2 1 0 0,0 2 0 15,-1 0 0-15,-4-2-192 0,2 1-80 0,0 0-16 16,-3-2 0-1,-1 6-1376-15,-3 2-288 0,-2 0-48 0,-2 5-16 16,3 8-1808-16,-8-3-352 0</inkml:trace>
  <inkml:trace contextRef="#ctx0" brushRef="#br0" timeOffset="151921.422">29340 6972 32879 0,'0'0'1456'0,"0"0"304"0,0 0-1408 0,0 0-352 15,0 0 0-15,0 0 0 0,0 0 1664 0,0 0 272 16,0 0 48-16,8 9 16 0,0 0-928 0,-2 0-192 15,0 3-48-15,0-3 0 0,-1 1-528 0,0 3-112 16,1 0-32-16,-2 2 0 0,-4 2-160 0,2 1 0 16,1-1 0-16,-4 0 0 0,-3 0 0 0,2-2 0 15,4 1 0-15,-1-2 0 0,-2-1 0 0,-2 2-256 16,-1-2 64-16,1-3 16 16,3-10-592-16,0 9-112 0,-1 0-16 0,1-9-16 15,0 0-1200-15,0 0-256 0,0 0-32 0,0 0-16 16,0 0-112-16,0 0-32 0,0 0 0 0,0 0-8672 0</inkml:trace>
  <inkml:trace contextRef="#ctx0" brushRef="#br0" timeOffset="152187.892">29062 7051 23039 0,'0'0'2048'0,"0"0"-1648"0,-5-6-400 0,5 6 0 15,0 0 3792-15,0 0 688 0,0 0 128 0,0 0 16 16,9-8-2960-16,2 1-576 0,1 1-128 0,1 0-32 15,0 0-160-15,2 1-48 0,5 0 0 0,1 1 0 16,1-2-288-16,5 3-64 0,5-1-16 0,-1 0 0 16,1-2-352-16,4 1 0 0,-3 0 0 0,3 2 0 15,-2 3 0-15,-3 0 0 0,-4 0 0 0,-1-1 0 0,-1 0-304 16,-4-2-80-16,-3-1 0 0,-2 2-16 31,-2-1-1360-31,-1 2-272 0,-1 1-48 0,-2-2-16 0,-10 2-1168 0,11-3-256 0,-3-1-32 16</inkml:trace>
  <inkml:trace contextRef="#ctx0" brushRef="#br0" timeOffset="152625.76">30194 7354 22111 0,'0'0'976'0,"0"0"208"0,0 0-944 0,0 0-240 0,0 0 0 0,0 0 0 15,0 0 3968-15,0 0 768 0,0 0 128 0,0 0 48 16,0 0-3904-16,0 0-784 0,0 0-224 0,-6 6 0 16,6-6 128-16,-8 12-128 0,-1 1 0 0,-2 1 0 15,-1 2 256-15,1-2-32 0,-2 3-16 0,-3 3 0 16,-4 3 128-16,2 1 32 0,0-1 0 0,-4 2 0 0,-4 0 240 0,1-1 48 16,2 1 16-16,0-1 0 0,0-5-352 0,-2 2-80 15,-1-3-16-15,5-1 0 0,3-1-224 0,2-3 128 16,2-3-128-16,1 2 0 15,1 0-272-15,3-3-160 0,3-3-16 0,6-6-16 16,0 0-1552-16,0 0-304 0,0 0-64 0,-10-1-16 16,1-1-752-16,9 2-160 0,-5-8-16 0,5 8-5104 15,-5-11-1008-15</inkml:trace>
  <inkml:trace contextRef="#ctx0" brushRef="#br0" timeOffset="152857.392">29709 7367 30687 0,'0'0'1360'0,"0"0"288"0,0 0-1328 0,0 0-320 0,0 0 0 0,0 0 0 16,0 0 1856-16,0 0 320 0,0 0 48 0,0 0 16 16,0 0-1328-16,5 10-256 0,4 0-48 0,1 2-16 15,0-1 32-15,3 2 0 0,3 2 0 0,2 2 0 16,3 3 0-16,2 1 0 0,1 1 0 0,3-1 0 16,3 2-304-16,0 1-64 0,-3 0-16 0,1 0 0 15,-1 1-240-15,-1-1 144 0,-2-3-144 0,-2 1 128 16,-1-3-128-16,0-1-176 0,-3-2 48 0,-2 1 0 15,-3-1-192-15,0 1-16 0,-2-4-16 0,-2-1 0 16,-1 0-288 0,-1-4-64-16,-7-8-16 0,6 8 0 0,-2-1-1536 0,-4-7-304 15,0 0-64-15,0 0-13488 0</inkml:trace>
  <inkml:trace contextRef="#ctx0" brushRef="#br0" timeOffset="154188.392">30482 6779 16575 0,'0'0'1472'0,"0"0"-1168"0,3-10-304 0,-2 0 0 15,2 0 2768-15,2-1 496 0,1 2 112 0,0-1 16 16,-2 1-3104-16,2-1-608 0,2 3-128 0,-8 7-32 16,0 0-32-16,0 0 0 0,8-7 0 0,-8 7 0 15,0 0 320-15,0 0 192 0,0 0-208 0,0 0 80 0,0 0 656 0,0 0 144 16,-9 3 32-16,9-3 0 0,-9 7 48 0,-2 4 16 15,-2 1 0-15,1-1 0 0,3 1-176 0,-1 0-16 16,-3 1-16-16,1 3 0 0,0 3-144 0,2 2-32 16,1 0 0-16,2 0 0 0,2 0-384 0,1-1 0 15,0-1 128-15,3 1-128 0,1 3 0 0,1-1 0 16,2 0 0-16,-1 0 0 0,1 0-240 0,1-1-16 16,2 0-16-16,0-1 0 15,-1-1-320-15,-1-2-64 0,-2-1-16 0,5-3 0 16,3 0-112-16,-1 0-32 0,-2-3 0 0,-1-3 0 15,2-1-1360-15,0-2-256 0,-8-4-64 0,11 3-4048 0,-11-3-816 16</inkml:trace>
  <inkml:trace contextRef="#ctx0" brushRef="#br0" timeOffset="154740.563">30650 6940 16575 0,'0'0'1472'0,"0"0"-1168"0,-6 7-304 0,6-7 0 15,-11 5 2880-15,5 2 512 0,6-7 96 0,-5 10 32 16,1-1-2848-16,4-9-672 0,-3 13 0 0,1 0 0 16,0-2 0-16,0 0 128 0,-1 1-128 0,2-2 0 15,1 2 320-15,0-1-64 0,-2-1 0 0,2 1 0 0,0-11 128 0,2 11 0 16,-2-2 16-16,0-9 0 0,0 0-208 0,0 0-64 15,8 8 0-15,-8-8 0 0,0 0 128 0,9 7 0 16,0-5 16-16,-9-2 0 0,0 0-80 0,9-1-32 16,-9 1 0-16,13-4 0 0,-3 1 48 0,-2-2 16 15,-8 5 0-15,9-9 0 0,2 0-64 0,-2-1-16 16,-4 0 0-16,2 1 0 0,0 0-144 0,3 3 0 16,-4-3 0-16,1 1 0 0,-2-1 0 0,-1 1 0 15,-4 8 0-15,0 0 0 0,0 0 0 0,0 0 128 16,0 0-128-16,0 0 0 0,0 0 128 0,0 0-128 15,10-3 128-15,-10 3-128 0,0 0 176 0,11 4-48 16,-1-1-128-16,0 1 192 0,1-2-192 0,-1 1 176 16,1 1-176-16,1 1 160 0,1 0-160 0,-2 2 0 0,2-5 0 15,-1 5 128-15,-2-1-128 0,0 2 0 0,-4 0 0 0,2-1 0 16,2-1 0-16,-2 1 0 0,-3 0 0 0,-5-7 0 16,2 9-128-16,-2-9-16 0,5 12 0 0,-2-3 0 31,-3-9-352-31,0 0-64 0,6 8-16 0,-6-8 0 15,0 0-336-15,0 0-80 0,0 0-16 0,11 4 0 16,-1-1-2048-16,-10-3-400 0,0 0-96 0,13-4-16 0</inkml:trace>
  <inkml:trace contextRef="#ctx0" brushRef="#br0" timeOffset="156124.312">30644 6991 20319 0,'0'0'896'16,"0"0"192"-16,0 0-864 0,0 0-224 0,-7-5 0 0,7 5 0 0,0 0 256 0,0 0 16 15,0 0 0-15,-5-5 0 0,0-2-272 0,5 7 0 16,0 0 0-16,0 0-144 0,0 0 528 0,0 0 128 16,0 0 0-16,0 0 16 0,0 0 512 0,0 0 112 15,0 0 0-15,0 0 16 0,0 0-272 0,0 0-64 16,0 0-16-16,0 0 0 0,0 0-288 0,0 0-48 15,0 0-16-15,0 0 0 0,0 0-16 0,-8 4 0 16,8-4 0-16,0 0 0 0,-3 11-64 0,3-11-32 16,0 10 0-16,0-10 0 0,3 12-128 0,-3-12-32 15,3 10 0-15,-1 2 0 0,-2-12-48 0,3 10-16 16,-3-10 0-16,4 12 0 0,-3 0 16 0,-1-12 0 0,5 11 0 16,-1-1 0-16,-4-10-16 0,4 11 0 0,-1 0 0 15,-3-11 0-15,4 10-128 0,-4-10 128 0,0 0-128 0,0 0 128 16,6 13-128-16,-1-5 128 0,-5-8-128 0,0 0 128 15,0 0 48-15,8 7 0 0,-8-7 0 0,7 6 0 16,-7-6 32-16,0 0 16 0,0 0 0 0,0 0 0 16,0 0 0-16,12 0 0 0,-12 0 0 0,10-4 0 15,-10 4 0-15,8-6 0 0,0-2 0 0,-2 1 0 16,-6 7-80-16,5-10-16 0,1-2 0 0,-1 2 0 16,1 1-128-16,1-1 0 0,-2 0 0 0,0 0 128 15,2-1-128-15,-2 2 0 0,-1-1 0 0,0 2 0 16,-4 8 0-16,6-9 0 0,-1 0 0 0,-5 9 0 15,6-10 0-15,-1 3 0 0,-5 7 0 0,8-7 0 0,-8 7 0 16,9-6 0-16,0 2 0 0,-9 4 0 0,0 0-160 0,12-4 160 16,-2 2 0-16,1 2-144 0,-11 0 144 15,10 2 0-15,-10-2 0 0,10 4 0 0,-10-4 0 0,12 2-160 16,-12-2 160-16,12 5 0 0,-2 1 0 0,-1 0-128 16,-2 2 128-16,1 1 0 0,0-2 0 0,-3 0 0 15,-5-7 0-15,2 14 0 0,2-3 0 0,0 1 0 16,2 0 0-16,-3-2 0 0,-3-10 0 0,4 13 0 15,2-5 0-15,-3 0 0 0,-3-8 0 0,6 12 0 16,0-3 0-16,1-3 0 0,1-2-176 0,-8-4 176 16,6 7-160-16,1-2 160 15,-7-5-464-15,0 0 0 0,0 0 0 0,0 0 0 16,7 6-1168-16,-7-6-224 0,0 0-64 0,0 0-8256 0,0 0-1648 16</inkml:trace>
  <inkml:trace contextRef="#ctx0" brushRef="#br0" timeOffset="156762.541">31133 6676 911 0,'0'0'0'0,"-9"1"0"0,-2-4 0 0,2 1 0 16,9 2 0-16,-9-3 0 0,0 3 2704 0,9 0 464 0,0 0 96 0,0 0 0 16,-9-4-1152-16,1 2-224 0,8 2-48 0,0 0-16 15,0 0-608-15,-8 0-112 0,-1 0-16 0,9 0-16 16,0 0 208-16,0 0 32 0,0 0 16 0,0 0 0 15,0 0-176-15,0 0-16 0,0 0-16 0,0 0 0 16,0 0-496-16,5 7-112 0,-5-7 0 0,7 12-16 16,2-1-288-16,-1-1-48 0,-2 3-16 0,1 1 0 15,-1 2-144-15,3 1 0 0,2 0 0 0,-1 1 0 16,-1 0 0-16,3 3 0 0,1 4 0 0,-1 1 0 16,-2 0 0-16,-1-1 0 0,-2-2 0 0,1 0 0 15,1-1 0-15,-4 0 0 0,-2-1 0 0,-1-2 0 16,1 0-176-16,-1-2 176 0,-2-1-128 0,-1-1 128 15,0-1-160-15,0 1 160 0,-1-2-192 0,1-2 192 16,-2 0-192-16,1-2 192 0,-1 3-192 0,1-2 192 16,2-10-560-16,-6 12 0 15,-2-6 0-15,2 3 0 0,-1 2-1264 0,-2-1-256 16,-2-3-48-16,-1-1-9584 0</inkml:trace>
  <inkml:trace contextRef="#ctx0" brushRef="#br0" timeOffset="157346.155">31138 6358 28271 0,'-12'-14'1248'0,"6"5"272"0,1 0-1216 0,-2 0-304 0,-1 1 0 0,0 2 0 15,-1 1 0-15,0 1 0 0,3-3 0 0,6 7-144 16,-10-5 144-16,10 5 0 0,-10-3 0 0,10 3-128 15,0 0 128-15,-10-1 0 0,-1-2 160 0,11 3-160 16,0 0 624-16,0 0 16 0,0 0 16 0,0 12 0 16,5-1 144-16,2 0 32 0,1 0 0 0,3 2 0 15,6 1 48-15,0 3 16 0,2 0 0 0,-1 1 0 0,0 0-240 0,3 3-32 16,0 4-16-16,-2 1 0 0,0-1-368 0,0 4-80 16,2 2-16-16,-1 0 0 0,-1 1-144 0,1 3 0 15,-2 3 144-15,3 1-144 0,1-2 0 0,0 6 0 16,-1-1 0-16,1 0 128 0,2-3-128 0,-5 1 128 15,-2 3-128-15,0-3 128 0,1-1 96 0,1-2 32 16,-4 1 0-16,1 7 0 0,-2 2 16 0,-3 3 16 16,-2 0 0-16,-3 1 0 0,1-2-288 0,-3 1 160 15,-3-5-160-15,-1 0 128 0,-3 0 48 0,2-2 0 16,-3 2 0-16,-1-3 0 0,-4-1-16 0,1 1 0 0,-1-6 0 16,-4 1 0-16,-3-3-160 0,-3 0 0 0,-3 0 0 15,1-4 0-15,-1-2 0 0,-2-3-192 0,-1-1 0 16,2-6 16-16,3 0 176 0,1-6-192 0,-2-3 192 15,3-4-192 1,3-1-272-16,2-4-64 0,0-3-16 0,3 0 0 16,-2-7-2400-16,0-1-464 0,1-5-112 0</inkml:trace>
  <inkml:trace contextRef="#ctx0" brushRef="#br0" timeOffset="157970.36">31586 6428 2751 0,'0'0'256'0,"11"-3"-256"16,-11 3 0-16,6-11 0 0,0-1 6352 0,0 0 1232 15,2 3 240-15,1-1 48 0,-1 0-6272 0,1 1-1248 16,0-4-352-16,-1 2 128 0,-3 1-128 0,-5 10 0 16,5-7-128-16,-5 7 128 0,6-10 0 0,-6 10-128 15,7-7 128-15,-7 7 0 0,8-7 0 0,-8 7 272 16,8-5-32-16,3 1-16 0,0 0 224 0,0 1 64 16,-11 3 0-16,11-2 0 0,2 1-224 0,1-1-32 15,0 2-16-15,-1-1 0 0,0-3-240 0,3 1 128 16,2 1-128-16,-1 2 0 0,-3 0 0 0,2 2 0 0,2 0 0 0,-2 0 0 15,-2 1 0-15,2-2 0 0,-2 2 0 0,-2 1 0 16,-2 1 0-16,-10-5 0 0,7 8 0 0,-1 4 0 16,1 1 0-16,-3 1 0 0,-2 2 0 0,-2 3 0 15,-2 6 0-15,-2 2 0 0,-3 2-128 0,-1 1 128 16,-2 0 0-16,-1 0 0 0,1-1 0 0,0-2 0 16,-2-1 0-16,1-2 0 0,1-1 0 0,0-2 0 15,-1-3 0-15,1-1-128 0,1-3 128 0,-1 1 0 16,1-4-128-16,0 0 128 0,0-3 0 0,-1-2 0 15,-1-2-224-15,1-1 64 0,-2-3 16 0,2 0 0 16,1 0 144-16,1-2-192 0,-3 1 192 0,11 1-192 16,-9-6 192-16,3-1 0 0,-2 1 0 0,8 6 128 15,0-12-128-15,1 1 192 0,0 4-64 0,-1 7 0 16,8-12-128-16,3 5 0 0,-1 3 0 0,-10 4 0 0,12-1 0 16,2 1 0-16,2 0 0 0,1 3 0 0,0-1 144 15,4 2 64-15,3 0 16 0,4 0 0 0,0 3 160 0,1-3 16 16,-2 1 16-16,2 0 0 0,1 1-32 0,-1 0 0 15,-3-1 0-15,-3 0 0 0,0-4-384 0,-3 5 0 16,-1 0 0-16,-4 1 0 16,0-1-1424-16,-4 2-368 0,-2 1-80 0,-9-9-16 0</inkml:trace>
  <inkml:trace contextRef="#ctx0" brushRef="#br0" timeOffset="181384.743">25544 6387 911 0,'0'0'0'0,"-12"4"0"0,0-1 0 0,1-2 0 0,-1 1 0 0,4-4 0 15,8 2 5728-15,0 0 1056 0,-12-1 224 0,12 1 32 16,0 0-4880-16,0 0-992 0,-1-7-192 0,1 7-32 16,4-6-656-16,4-1-128 0,1 2-32 0,1 3 0 15,-10 2-128-15,11-2 0 0,-2 1 0 0,1 1 0 16,1 4 320-16,-11-4 16 0,9 4 16 0,-9-4 0 15,9 9 160-15,-9-9 48 0,4 13 0 0,-3-1 0 16,-1 1-176-16,-2 2-48 0,-6 1 0 0,-1 2 0 16,1 2-336-16,-4 2 144 0,-5-1-144 0,-1 2 0 15,-2 0 0-15,1 0 0 0,0 0 0 0,0 1 0 16,1 1 304-16,1 2-48 0,0 0-16 0,0 1 0 0,0 1 432 16,1 3 96-16,-1 6 0 0,2 1 16 0,0 0-112 0,2 0-32 15,1-1 0-15,-1 1 0 0,0-2-288 0,0 2-64 16,-1 1-16-16,2 1 0 0,1 4-80 0,-1 1-32 15,-1 3 0-15,5 2 0 0,5 1-160 0,3-1 128 16,3 1-128-16,3 2 128 0,5-5 64 0,5 2 0 16,1-3 0-16,3-1 0 0,0-1-192 0,3-4-176 15,3-6 48-15,3 2 0 16,2 0-1232-16,7-4-240 0,7-4-64 0,2 0-10016 16,2-3-2016-16</inkml:trace>
  <inkml:trace contextRef="#ctx0" brushRef="#br0" timeOffset="-206862.536">2864 11791 34783 0,'15'-9'1536'0,"-9"4"320"0,-1-3-1472 0,3 0-384 0,3 1 0 0,0-4 0 15,4 2 704-15,-1 0 64 0,-1 2 0 0,0 0 16 16,-1-3-624-16,-3 4-160 0,-9 6 0 0,6-7 0 16,1 0 0-16,-7 7 0 0,4-12 0 0,-4 12 0 15,2-9 0-15,-2 0 336 0,-1-2-32 0,-1 2-16 16,-5 0 288-16,7 9 64 0,-5-7 16 0,0 0 0 16,-3 0 80-16,1-2 16 0,1 2 0 0,-3 2 0 15,-3 1-128-15,0 0-32 0,-1 3 0 0,3 1 0 0,2 5-400 0,-4 2-64 16,-6 1-128-16,2 5 176 0,2 5-176 0,-4 1 0 15,-2 2 0-15,2 0-176 0,1 1 176 0,1 2 0 16,1-2 0-16,0 0 0 0,1 2 0 0,2-5 0 16,3 2 0-16,1-1-128 0,2-1 128 0,3 1 0 15,3-2 0-15,0 0-128 0,-1 0 128 0,3 1 0 16,4-1 0-16,-1 0 0 0,-1-1 0 0,2-1 0 16,2 1 0-16,1 0 0 0,0-3 0 0,4-1 0 15,-1-2 0-15,5-2 128 0,4-2-128 0,0-1 0 16,-2-2 0-16,4-4 0 0,3 0 176 0,0-3-48 15,-2-1 0-15,3-2 0 0,0-5 0 0,-1 1 0 16,-1-3 0-16,0 0 0 0,-3-3 32 0,-1-1 0 16,-3-1 0-16,-1 0 0 0,-4-3 96 0,-1-3 0 15,-1-2 16-15,-2-1 0 0,-2-3-16 0,-2-3-16 0,0-3 0 0,-3-2 0 16,0-3-48-16,-2-3 0 0,-1-5 0 16,0 3 0-16,1 3 0 0,-2 1-16 0,0 0 0 0,0 2 0 15,2-2 16-15,-2 3 0 0,-2 1 0 0,0 1 0 16,0-1-192-16,0 4 128 0,-1 0-128 0,-2 1 128 15,-2 3-128-15,1 2 0 0,-1 4 144 0,0 2-144 16,-3 4 0-16,2 2 0 0,0 2 0 0,-2 1 0 16,-2 1 0-16,-1 2 0 0,0-1-192 0,2 2 64 15,2 3-352 1,-1 0-64-16,1 1-16 0,2 4 0 0,9 1-1872 0,0 0-368 0,0 0-80 16,0 0-16064-16</inkml:trace>
  <inkml:trace contextRef="#ctx0" brushRef="#br0" timeOffset="-206181.888">3477 12012 11967 0,'0'0'1072'0,"0"0"-864"0,0 0-208 0,0 0 0 16,0 0 3904-16,0 0 720 0,0 0 160 0,0 0 16 15,0 0-2736-15,0 0-544 0,0 0-112 0,12-3-32 16,-2 1-224-16,-1-4-32 0,-1 0-16 0,4-3 0 15,2-2-336-15,2 1-64 0,1-2 0 0,2-4-16 16,4 1-208-16,1-1-32 0,0-3-16 0,2-2 0 16,1-1-32-16,1-3 0 0,-1-1 0 0,2-4 0 15,-1 0-16-15,2 0 0 0,-1-2 0 0,-3-1 0 16,-4-4 64-16,0 1 0 0,1-1 0 0,-4 1 0 16,-3-1-48-16,-2 1 0 0,-2-1 0 0,0-1 0 15,-3-1-64-15,-3 1-16 0,-2-1 0 0,0-1 0 16,0-2-80-16,-1 2-32 0,-1-1 0 0,-1 7 0 15,1 4-208-15,-2 3 128 0,-2 4-128 0,2 4 0 0,-1 6 0 0,-1 3 0 16,-2 1 0-16,0 2 0 0,4 7 0 16,0 0 0-16,-11-1 0 0,2 2 0 0,0 0-176 0,-3 5 176 15,-1 1-160-15,0 1 160 0,0 0 0 0,3 4-144 16,-1 0 144-16,0 2 0 0,-8-1 0 0,4 5-160 16,0 4 160-16,4 6 0 0,-1 3 0 0,1 2-128 15,1-2 128-15,1 5 0 0,0-2 0 0,1 3 0 16,1-2 0-16,2 2 0 0,1-2 0 0,2 1 0 15,-2 2 0-15,1-1 0 0,1-1 0 0,0 2 0 16,2 2 0-16,2 1 0 0,-2-6 0 0,3-2 0 16,3-1 128-16,0-2-128 0,-1-1 0 0,6-4 144 15,2-5-144-15,1 0 128 0,-1-2-128 0,2-1 0 0,0-3 0 16,5 0 128-16,2-4-128 0,3 0-144 0,1 0 144 16,-1-1-208-1,-1-5-752-15,1 1-128 0,-3 0-48 0,2 0 0 16,-1-2-1360-16,-2-1-256 0,-3 1-64 0,-2-3-14560 15</inkml:trace>
  <inkml:trace contextRef="#ctx0" brushRef="#br0" timeOffset="-205766.049">2429 12609 35935 0,'-29'0'3200'0,"11"1"-2560"0,-2 2-512 0,-2-1-128 0,-1-2 2016 0,7 0 384 16,16 0 80-16,-8 0 16 15,0 0-2496-15,8 0-640 0,0 0-48 0,0 0-16 0,8-6 496 0,4 1 208 16,5 2-192-16,9 0 192 0,7 2 192 0,8-2 144 16,5 0 48-16,7-3 0 0,7 1 384 0,6-1 64 15,4-1 32-15,11 1 0 0,9-2-368 0,0-1-80 16,-4-3-16-16,4 0 0 0,4 0-192 0,1-1-32 16,1-1-16-16,-5 2 0 0,-6-1 48 0,1 3 16 15,2-2 0-15,-4 2 0 0,-4-1-64 0,-3 2-16 0,-6 0 0 16,-3 1 0-16,-4 0-144 0,-3 1 0 0,-2-1 0 0,0 1 0 15,-1-1 0-15,-3 3-304 0,-4 1 48 0,-5 0 16 32,-5 2-1104-32,-4-1-208 0,-6 2-48 0,-3 1-16 15,-4-1-1168-15,-3 3-224 0,-5 1-64 0</inkml:trace>
  <inkml:trace contextRef="#ctx0" brushRef="#br0" timeOffset="-204957.233">3190 13759 32127 0,'0'0'1424'0,"0"0"304"0,7-12-1392 0,-2 2-336 0,0-1 0 0,0 2 0 15,2 1 624-15,-1-2 48 0,-2-1 16 0,0 2 0 16,0-4-160-16,-1 1-16 0,-3 1-16 0,-2-1 0 15,1 3 240-15,0-2 48 0,1 0 16 0,-3-1 0 16,-2-2-16-16,0-1 0 0,-2 0 0 0,1 0 0 16,-2 0 0-16,-1 0 0 0,-3 1 0 0,-1-3 0 0,-3 3-272 0,-1 1-48 15,-1 1-16-15,-3 3 0 0,-1 2-448 0,-5 5 0 16,-6 3 0-16,-1 4 0 0,0 7 0 16,-5 6-160-16,-6 3 32 0,0 5 0 0,4 4 128 15,2 5-208-15,2 3 80 0,3 2 128 0,4 3-144 0,3-1 144 16,2 1 0-16,2-4 0 0,0 2 0 0,5-5 0 15,2-2 0-15,3-1 0 0,2-7-128 0,3 0 128 16,3-1-192-16,3-4 192 0,6-3-144 0,3-4 144 16,3-2 0-16,7-2-144 0,5-6 144 0,6-1 0 15,3-6 0-15,5-5 0 0,6-5 0 0,3-2 192 16,3-1-32-16,4-6-16 0,4-4 48 0,0-3 0 16,-3-1 0-16,-3-2 0 0,-3-2 48 0,-4-4 16 15,-4-1 0-15,-4-4 0 0,-5-3 32 0,-1 3 16 16,-3 3 0-16,-6-6 0 0,-7-2 80 0,-3 0 32 0,-2-2 0 0,-3-1 0 15,-2-1-96-15,-3 0-32 0,-3 2 0 0,0 1 0 16,-2 4-32-16,0 2-16 0,0 0 0 0,1 3 0 16,3 1-48-16,-3 1-16 0,-4 2 0 0,4 3 0 15,3 2-176-15,-2 2 0 0,-1 3-192 0,0 0 192 32,-1 6-592-32,1 6 0 0,-1 5 0 0,-2 5 0 15,-4 0-1552-15,0 5-304 0,2 3-64 0,-1 7-17104 0</inkml:trace>
  <inkml:trace contextRef="#ctx0" brushRef="#br0" timeOffset="-204244.466">3720 13477 23951 0,'-8'-10'2128'0,"4"4"-1696"16,-1 0-432-16,1-1 0 0,0 0 2752 0,0 0 448 15,4 7 112-15,0 0 16 0,0 0-2608 0,0 0-512 0,0 0-208 0,0 0 176 16,8-5 464-16,-8 5 112 0,0 0 16 0,11 2 0 15,0 2 48-15,-2 4 16 0,-1 3 0 0,-2 3 0 16,-1 2 0-16,1 4 16 0,0 7 0 0,-2 1 0 16,-5 6-336-16,1 3-64 0,-1 2 0 0,-2 2-16 15,-2-1-112-15,2-1 0 0,-1-3-16 0,0-2 0 16,-1-3-48-16,1-2 0 0,0-3 0 0,4-1 0 16,3-2 0-16,-1-4-16 0,1-6 0 0,2-2 0 15,3 0 16-15,0-5 0 0,-8-6 0 0,13 3 0 16,3-4-256-16,-1-5 176 0,0-1-176 0,-1-4 160 15,0-2-160-15,3-4 128 0,0-4-128 0,-2 2 128 16,-2-5-128-16,0 5 0 0,1 2 144 0,0 1-144 16,1 6 0-16,-4 3 0 0,-2 1 0 0,2 3 0 15,-1 3 0-15,2 3 0 0,-12-3 0 0,13 8-128 0,0 3 128 16,-1 1 0-16,-2 0 0 0,1 1 0 0,-1-3 0 16,1 1 0-16,-4-2 0 0,1 0 0 0,1-1 0 15,-1 0 0-15,-8-8 160 0,9 6-160 0,-9-6 272 0,11 8-32 16,-2-2-16-16,-1 1 0 0,-8-7-64 0,11 8-16 15,1 0 0-15,-3-1 0 0,-9-7-144 0,12 11 0 16,0-3 0-16,-2-1 0 0,-1-1 176 0,0 0-48 16,1 3-128-16,-1-6 192 0,-9-3 64 0,13 1 0 15,-3-1 0-15,2-1 0 0,2-2 32 0,-1-2 16 16,-1-4 0-16,1-3 0 0,3-2-32 0,-2-2 0 16,0-1 0-16,3-4 0 0,2-1-112 0,1-6-32 15,1-4 0-15,0-4 0 0,-1-3-128 0,-1-4 160 16,2 0-160-16,0-4 160 0,0-3-160 0,0 2 0 0,0 0 144 15,-3 3-144-15,-1 4 0 0,-3 0-192 0,-3 2 32 0,-1 4 0 32,-1 2-640-32,-2 3-128 0,-4 3-32 0,3 1 0 15,0 5-1760-15,-1 0-352 0,-1 6-80 0</inkml:trace>
  <inkml:trace contextRef="#ctx0" brushRef="#br0" timeOffset="-202946.584">5575 12322 15663 0,'-8'-4'1392'0,"8"4"-1120"0,-5-5-272 0,5 5 0 16,-7-5 3264-16,7 5 576 0,0 0 128 0,0 0 32 15,0 0-2992-15,0 0-608 0,0 0-112 0,0 0-32 16,8-7 352-16,0 3 64 0,-8 4 16 0,0 0 0 15,14 0 576-15,2 0 112 0,-1 2 32 0,5 0 0 16,2 1 80-16,4-3 32 0,4 0 0 0,1 0 0 16,1-4-464-16,2 1-96 0,1-5 0 0,3 2-16 15,-1 1-464-15,4-2-96 0,1-2 0 0,2 0-16 16,2 1-368-16,-2 2 0 0,-1 0 0 0,-4 1 128 16,-4 1-368-16,-5 0-64 0,-4 2-16 0,-4-3 0 15,-3 1-1632-15,-4 2-336 16,-4 5-64-16,-11-3-16 0,0 0-1584 0,0 0-320 0,0 0-64 15,-3 10-16-15</inkml:trace>
  <inkml:trace contextRef="#ctx0" brushRef="#br0" timeOffset="-202590.506">5459 12494 13823 0,'0'0'608'0,"-11"3"128"0,2 1-592 0,0-3-144 0,0-2 0 0,9 1 0 16,0 0 6784-16,0 0 1312 0,0 0 272 0,0 0 48 15,0 0-6736-15,13-2-1344 0,1 2-336 0,2-2 0 16,2-1 336-16,6 2 0 0,3-3 0 0,6 1 0 15,0 1 240-15,4-2 64 0,1-1 0 0,0 1 0 16,-2 2-256-16,-2 2-64 0,-3-4 0 0,1 2 0 16,-2-1-160-16,-2 1-32 0,1-2-128 0,-3 1 192 15,-3 2-192-15,0-1 0 0,-3 1 0 0,-1 0 0 16,-4 1-1024-16,2 0-128 16,0 0-48-16,-4 1 0 0,-13-1-1936 0,0 0-384 15</inkml:trace>
  <inkml:trace contextRef="#ctx0" brushRef="#br0" timeOffset="-199540.061">7872 11628 27935 0,'0'0'1232'0,"0"0"256"0,0 0-1184 0,0 0-304 0,0 0 0 0,0 0 0 0,0 0 832 16,0 0 128-16,0 0 0 0,0 0 16 0,0 0-256 0,0 0-48 15,0 0-16-15,-9 0 0 0,-2-1-144 0,1 2-16 16,-1 2-16-16,1 4 0 0,0-1 32 0,-3 3 0 16,-2 6 0-16,-3 0 0 0,-4 6-64 0,-3 4 0 15,-1 1 0-15,-1 4 0 0,-2 2-144 0,1 5-48 16,-1 1 0-16,-3 2 0 0,0 2 16 0,0 4 0 15,2 6 0-15,2-4 0 0,0 0 192 0,4-2 48 16,1-2 0-16,4-1 0 0,2-2-80 0,5 0-16 16,3-4 0-16,4-3 0 0,2-2-272 0,3-2-144 15,3-1 160-15,3-2-160 0,6-5 0 0,2-1 0 16,2 0 0-16,4-1 0 0,3-3 0 0,3-4 128 16,0-3-128-16,4-3 0 0,3-2 192 0,2-5-64 15,3 0-128-15,3-5 192 0,3-2 16 0,-1-1 0 16,-2-2 0-16,2 1 0 0,0-2 80 0,-1-3 16 0,-3-2 0 0,-1-3 0 15,-4-2 128-15,-2-1 16 0,-3 1 16 0,-3-3 0 16,-1-2-96-16,-2 0-32 0,0-5 0 0,-5-2 0 16,-3-2 16-16,-1-4 0 0,-3-3 0 0,-2 1 0 15,-3-1-64-15,-2 0-16 0,-4-2 0 0,-3 2 0 16,-4 2-32-16,0 2-16 0,-3 3 0 0,0 2 0 16,0 3-32-16,-3 4 0 0,-2 0 0 0,0 4 0 15,-4 0 0-15,0 1 0 0,-2 0 0 0,-1 4 0 16,1 3-192-16,0 2 128 0,0 2-128 0,0-2 0 15,-1 1-128-15,0 5-128 0,1 1-32 0,-1 2 0 16,-2-1-1568-16,0 4-320 0,-1 4-64 16,1-4-19216-16</inkml:trace>
  <inkml:trace contextRef="#ctx0" brushRef="#br0" timeOffset="-197190.83">3335 16267 7359 0,'0'0'656'0,"0"0"-528"15,-9-3-128-15,-3-3 0 0,-1 1 6256 0,4-2 1216 16,9 7 240-16,-5-6 48 0,-2 0-5952 0,7 6-1184 15,-5-9-240-15,2 2-64 0,3 7 128 0,2-11 32 0,0 2 0 0,-2 9 0 16,7-10-112-16,-2 0-32 0,-1 1 0 0,-4 9 0 16,12-8 144-16,-3 3 32 0,-9 5 0 0,8-4 0 15,-8 4 0-15,0 0 16 0,11 3 0 0,-11-3 0 16,0 0-16-16,9 10 0 0,1 3 0 0,-5-2 0 16,-7 2 64-16,2 1 0 0,3-1 0 0,-2 2 0 15,-3 0-64-15,0 3 0 0,2 2 0 0,-1 2 0 16,0 3-144-16,1 0-48 0,2 1 0 0,4 4 0 15,0 2-320-15,1 4 0 0,-1 0 0 0,5 2 0 16,2 0 0-16,-2-2 0 0,-1-1 0 0,0 2 0 16,3 1 0-16,3-3 0 0,-3-2 0 0,0-1 0 15,0-2 0-15,1-4 0 0,2-2 0 0,-2-3 128 0,-1-3-128 16,3-3 192-16,1-2-64 0,-3-1 0 0,-3-5 64 16,-1-5 32-16,2 1 0 0,-2-3 0 15,1-3 32-15,-2-2 16 0,-2-4 0 0,3-1 0 0,0-2-48 16,0-4-16-16,-3-3 0 0,1-4 0 0,1-1-208 0,-3-4 176 15,0 1-176-15,-1 2 160 0,0 0-160 0,0 5 0 16,1-1 0-16,-3 2 0 0,0 5-192 0,1 4 16 16,0 3 16-16,-4 7 0 0,0 0-64 0,0 0-16 15,0 0 0-15,0 0 0 0,0 0 96 0,0 0 16 16,0 0 0-16,10 0 0 0,-10 0 128 0,0 0 0 16,12 4-144-16,-2 4 144 0,1 1 0 0,-3 1 0 15,-2 1 0-15,2 1 0 0,0 2-144 0,-2 0 144 16,-2 1 0-16,2 2 0 0,1 1 0 0,1-1-128 15,0-2 128-15,1 1 0 0,0 0 0 0,0-7 0 0,0-1 0 16,-1-1 0-16,-1 1 0 0,1 0 0 0,2-3 0 0,1-2 0 16,-11-3 0-16,14 1 176 0,-1-1-176 0,-1-1 160 15,-2-2 32-15,0-1 16 0,1-1 0 0,-1-1 0 16,1-1 64-16,-2-3 16 0,-3-3 0 0,4-3 0 16,0 2 16-16,0-5 0 0,-3-3 0 0,1-2 0 15,0-4-80-15,-1 1-16 0,0-3 0 0,1 1 0 16,0-5-208-16,1 2 176 0,0-4-176 0,0 1 160 15,-1 0-160-15,1 1 0 0,-1 2 0 0,0-1 0 16,-3 0 160-16,1 5-160 0,1 2 192 0,-1 2-192 16,-2 3 0-16,0 3 0 0,0 0-240 0,-3 5 80 15,1 2-80-15,-1 3-16 0,-1-2 0 0,1 3 0 16,-1 7-832 0,2-6-192-16,-2 6-16 0,0-7-16 0,1 1-848 0,-1 6-160 15,1-7-48-15,-1 7 0 0,0 0-1536 0,3-9-320 0</inkml:trace>
  <inkml:trace contextRef="#ctx0" brushRef="#br0" timeOffset="-196466.095">3592 15954 24815 0,'0'0'1088'0,"0"0"256"0,0 0-1088 0,0 0-256 0,-4-6 0 0,4 6 0 0,1-9 1424 0,-1 9 240 15,0-8 32-15,3 0 16 0,-1-4-240 0,1 4-32 16,0-1-16-16,-3 9 0 0,5-10-320 0,1-1-64 16,1-4-16-16,-1 2 0 0,1 1-192 0,-1 0-32 15,2 0-16-15,-1 3 0 0,-2-4-80 0,1 2-32 16,1-1 0-16,1-1 0 0,0-2-176 0,-1 2-48 16,0 0 0-16,1 0 0 0,0 0-64 0,-2 0 0 15,1-1-16-15,-1 0 0 0,2-3-16 0,-2 1 0 16,1-1 0-16,0 0 0 0,0 0-144 0,1 3-16 15,-1-1-16-15,-1 1 0 0,1 0-176 0,-1 1 0 16,1 1 0-16,-2 3 0 0,-2 1 0 0,-3 8 0 16,3-8 0-16,1 2 0 0,-4 6-176 0,0 0 176 0,0 0-128 15,0 0 128-15,0 0 0 0,0 0-128 0,0 0 128 0,0 0 0 16,0 0-144-16,0 0 144 0,3 14-160 0,1-1 160 16,1-2 0-16,0 0-144 0,-1 1 144 15,1 0 0-15,3-2 0 0,-1 2 0 0,-2 0 0 16,3-1 0-16,2-2 0 0,1 2 0 0,-3-1 0 15,-2 3 0-15,-1-1 0 0,2 0 0 0,1-2 0 16,-2 1 0-16,-6-11 0 0,7 11 0 0,0 0 0 0,1 1 0 16,-1-2 0-16,-1-1 0 0,0-2 0 0,-1 2 0 15,0 0 0-15,0-1 0 0,-5-8 0 0,8 8-128 16,1-2-32-16,-9-6 0 0,0 0 0 0,7 9 0 16,-1-2-1040-16,-6-7-208 15,0 0-32-15,0 0-12000 0,12 1-2416 0</inkml:trace>
  <inkml:trace contextRef="#ctx0" brushRef="#br0" timeOffset="-194929.768">4293 17512 4607 0,'0'0'400'0,"0"0"-400"15,0 0 0-15,0 0 0 0,0 0 3808 0,0 0 672 16,0 0 144-16,0 0 32 0,0 0-2032 0,0 0-416 16,0 0-80-16,0 0-16 0,0 0-736 0,0 0-160 15,8-5-16-15,-8 5-16 0,0 0-544 0,8-5-128 16,0-1 0-16,-8 6-16 0,6-9-272 0,2-1-48 15,-2-1-16-15,1 4 0 0,-7 7 16 0,9-8 0 16,2-5 0-16,-4 4 0 0,-7 9 224 0,0 0 48 16,8-6 16-16,1 1 0 0,-9 5 112 0,0 0 0 15,0 0 16-15,0 0 0 0,11-6 0 0,-11 6 0 0,0 0 0 0,0 0 0 16,0 0-16-16,0 0 0 0,4-9 0 0,-4 9 0 16,0 0-32-16,0 0-16 0,4-8 0 0,-4 8 0 15,-2-12-128-15,2 12-16 0,5-9-16 0,-1 0 0 16,-1-3-112-16,1 2 0 0,2-1-16 0,1-2 0 15,-2-2-80-15,2-1-16 0,-1 2 0 0,3-2 0 16,2-2-144-16,-3 1 128 0,-3 0-128 0,1-2 128 16,3 1 0-16,1-1-128 0,-1 2 192 0,-1-3-64 15,-5 3-128-15,3-1 160 0,0 2-160 0,-1 2 160 16,-2 0-32-16,1 2 0 0,1 0 0 0,0 2 0 16,-2-1-128-16,0 2 0 0,0 0 0 0,3 1 128 15,-2 0-128-15,1 2 0 0,0-2 0 0,0 2 0 16,0-2 0-16,-5 8 0 0,6-8-144 0,-6 8 144 15,0 0 0-15,0 0-128 0,0 0 128 0,0 0 0 0,9 6-192 16,-4 7 64-16,-4 4 128 0,1 4-208 0,-2 1 48 16,-2 3 16-16,-2 0 0 0,-1 0 0 0,1 0 144 0,0-3 0 15,2-3 0-15,-1 1 0 0,-1-2 0 0,2-2 0 16,0-3 0-16,2-2 0 0,0-11 0 0,0 11 144 16,0-11-144-16,0 0 0 0,4 8 208 0,-4-8-64 15,0 0-16-15,11 2 0 0,-11-2 16 0,0 0 0 16,7-5 0-16,3-1 0 0,-1-2-16 0,-1-4-128 15,-3-1 192-15,0-3-64 0,1-2-128 0,-2-1 192 16,-4-2-192-16,3-3 192 0,0-1-192 0,2 1 0 16,0-5 0-16,0 3 0 0,0 1 0 0,1 3 0 15,0 1 0-15,1 2 0 0,-2 2-192 0,1 1 192 0,1 6-192 16,-1 0 192-16,0 3-192 0,0 0 192 16,-6 7-160-16,11-6 160 0,-4 2 0 0,-7 4-144 0,0 0 144 15,0 0 0-15,11-3 0 0,-11 3-160 0,0 0 160 16,12 0 0-16,-12 0-128 0,10 4 128 0,-10-4 0 15,8 10 0-15,-2 2-128 0,0 4 128 0,-4 2 0 0,1 3 0 16,-1 1-128-16,0 2 128 0,0-1 0 0,0 3 0 16,-2 0 0-16,0 0 0 0,2 0 0 0,0-1 0 15,-4-1 0-15,2-1 0 0,3 2 0 0,-2-6 0 16,-1 0-224-16,0 0 64 0,1-1 16 0,2 1 0 16,-3-4-368-1,1 0-80-15,2-2-16 0,0-2 0 0,1 1-1248 16,1-4-256-16,-5-8-64 0,0 0 0 0,0 0-512 0,8 8-128 15,-8-8 0-15,10 2-16 0,-1 0-816 0,-9-2-144 16</inkml:trace>
  <inkml:trace contextRef="#ctx0" brushRef="#br0" timeOffset="-194414.149">5168 16851 22111 0,'0'0'1968'0,"0"0"-1584"0,-9 7-384 16,0-2 0-16,-2 3 4352 0,3 0 800 0,2-2 160 16,6-6 16-16,-5 12-4464 0,2-2-864 0,3-10-240 15,-3 13-16-15,1 0 256 0,1 0 0 0,1 2 0 0,1-2-144 16,1 0 144-16,2 4 0 0,0-3 0 0,-1 4 0 15,-2 1 0-15,1-1 0 0,-1 1 0 0,-2 0 0 16,-2 0 208-16,0 1-16 0,1 1-16 0,-2-1 0 16,-1 3 144-16,-2-1 16 0,1-5 16 0,-1 4 0 15,-1-2 160-15,2-1 48 0,-2-5 0 0,4 2 0 16,1 0-112-16,2-2 0 0,-2-3-16 0,1-1 0 16,-2 0-160-16,4-9-16 0,0 0-16 0,0 0 0 15,0 0-240-15,0 0 176 0,5 9-176 0,-5-9 160 16,11-3-160-16,0 3 128 0,1 0-128 0,1 0 128 15,0-2 64-15,1 0 16 0,2 2 0 0,0 2 0 16,1-2-32-16,-2-2-16 0,0 0 0 0,-1 2 0 16,0 1-160-16,-1 0 0 0,2 1 144 0,-1 0-144 0,-1 2 0 15,1-1 0-15,1-3 0 0,-1 1 0 0,0 0 0 16,1-1 0-16,-1-1 0 0,0 0-128 0,1-6 128 16,2 3-208-16,2 2 80 0,-2-3 128 15,-2-5-1184-15,0 3-112 0,4-1-32 16,-4-3-18752-16</inkml:trace>
  <inkml:trace contextRef="#ctx0" brushRef="#br0" timeOffset="-193001.344">5782 16304 12895 0,'0'0'1152'0,"0"0"-928"0,0 0-224 0,0 0 0 15,0 0 4800-15,0 0 896 0,0 0 192 0,0 0 48 16,0 0-5024-16,0 0-912 0,0 0-352 0,12-3 16 16,-1-4 112-16,1 2 32 0,0 1 0 0,2 0 0 15,2-1 368-15,1 0 80 0,-2 0 0 0,2 0 16 16,2-1 432-16,0 1 64 0,3 1 32 0,1 0 0 16,-1 0 96-16,5 0 32 0,6 2 0 15,-2-2 0-15,-4-1-176 0,3 1-48 0,6 0 0 0,-4-1 0 16,-1-1-448-16,1 1-112 0,-1 0-16 0,0 0 0 15,-1 1-128-15,-2-1 0 0,0 1 0 0,0 0-176 16,-1 0-192 0,-1 0-32-16,-1-1-16 0,1-2 0 0,1 3-2016 0,-1-2-416 15,-1 1-80-15,0-2-12272 0</inkml:trace>
  <inkml:trace contextRef="#ctx0" brushRef="#br0" timeOffset="-192391.138">5971 16537 21183 0,'0'0'1888'0,"0"0"-1504"0,-9-7-384 0,2 1 0 0,7 6 1536 15,-5-9 224-15,5 9 48 0,-2-8 16 0,2 8-1200 0,0 0-240 16,0 0-64-16,0 0 0 0,-6-7 192 0,6 7 48 16,0 0 0-16,0 0 0 0,0 0 416 0,0 0 96 15,0 0 16-15,0 0 0 0,0 0 64 0,0 0 32 16,0 0 0-16,0 0 0 0,0 0-32 0,2 10-16 16,-2-10 0-16,0 0 0 0,14 7-64 0,3-1-16 15,2-4 0-15,9-3 0 0,7-3-192 0,3-1-32 16,2-3-16-16,6-1 0 0,3-3-304 0,2 2-48 0,0 1-16 15,0-2 0-15,0 1-320 0,4 1-128 0,1-1 0 16,-3 7 0-16,-5-1 0 0,-2 1-192 0,-3 3 16 0,-5 1 0 31,-7 2-1200-31,-1 1-240 0,-5 1-48 0,-3 2-12448 0,-4-1-2480 0</inkml:trace>
  <inkml:trace contextRef="#ctx0" brushRef="#br0" timeOffset="-191377.434">8039 15323 6447 0,'0'0'576'0,"0"0"-576"0,-3-9 0 0,3 9 0 0,0 0 6416 0,-1-9 1184 16,-2-3 224-16,5 2 48 0,-2 10-6016 0,5-9-1200 16,-5 9-240-16,9-8-48 0,0 1-128 0,3 1-32 15,-2 1 0-15,2 1 0 0,1-2 96 0,1 5 16 16,2-5 0-16,1 2 0 0,1 0 176 0,0 1 32 15,1 1 16-15,-2 2 0 0,-2 1 16 0,0 1 0 16,-2 2 0-16,-2 2 0 0,1 1-192 0,0 1-48 0,-2 0 0 16,1 3 0-16,-2-1-48 0,-3 2-16 0,-1-1 0 0,1 1 0 15,-1-1-48-15,0-1-16 0,0 0 0 0,-2 2 0 16,-3 1-64-16,0-1-128 0,-1 2 176 0,-1 3-176 16,1-2 128-16,-2 2-128 0,0-1 0 15,-1 3 0-15,-2-2 176 0,0 2-176 0,-3-3 160 0,-2 0-160 16,1-1 192-16,1-1-64 0,1 1-128 0,-4 2 192 15,-2-5-64-15,1 1 0 0,0-2-128 16,0 1 192-16,-4 0-192 0,4-2 128 0,2-1-128 0,1 2 0 16,-1-3 144-16,4-2-144 0,7-6 128 0,0 0-128 15,-6 7 0-15,1 0 128 0,5-7-128 0,-2 10 0 16,2-10 0-16,0 0 0 0,-3 11-144 0,3 2 144 16,0-4-256-16,1 2 48 0,-1-1 16 0,0 3 0 15,-1 0-112-15,-2 4-16 0,1 0 0 0,-1 0 0 16,1-1 0-16,0-2 0 0,2-1 0 0,0-1 0 0,0-2 32 15,0-10 0-15,5 11 0 0,3-2 0 16,1-1-1296-16,4-3-256 0,3-4-48 0,2 1-15072 16</inkml:trace>
  <inkml:trace contextRef="#ctx0" brushRef="#br0" timeOffset="-191157.449">8430 16673 40543 0,'0'0'3600'0,"-9"1"-2880"0,-3-2-576 0,2-1-144 16,10 2 2144-16,0 0 400 0,-7-5 80 0</inkml:trace>
  <inkml:trace contextRef="#ctx0" brushRef="#br0" timeOffset="-157223.29">24742 8859 23039 0,'-14'-2'2048'0,"4"2"-1648"0,-1 0-400 0,2 1 0 0,9-1 2496 0,-8 3 400 16,8-3 96-16,0 0 16 0,0 0-2368 0,0 0-480 15,0 0-160-15,0 0 0 0,0 0 272 0,0 0-48 16,0 0-16-16,0 0 0 0,10 2-48 0,-10-2-16 15,0 0 0-15,0 0 0 0,0 0 224 0,0 0 32 16,9 8 16-16,-9-8 0 0,0 0 160 0,6 13 48 0,-5-1 0 16,-1-12 0-16,-3 13 112 0,1-1 32 0,-2-1 0 0,1 0 0 15,3-11-32-15,0 0 0 0,0 0 0 0,-4 6 0 16,4-6-96-16,-1 9 0 0,1-9-16 0,0 0 0 16,0 0-112-16,13 4 0 0,3 0-16 0,2-4 0 15,1 0-192-15,6 0-48 0,4 0 0 0,3-2 0 16,5-2-112-16,7 1-16 0,6 2-128 0,6 0 192 15,5-1-192-15,4 4 176 0,1 1-176 0,8-1 160 16,8-5-160-16,9 3 128 0,7 3-128 0,4-1 128 16,2-3 0-16,9 0-128 0,10-1 192 0,3 0-64 15,0-5 48-15,8 1 0 0,9 1 0 0,1 1 0 16,-3 1-176-16,10 2 192 0,10-3-192 0,5 1 192 16,1 1-192-16,0 2 0 0,-2 0 144 0,7 2-144 0,8 2 0 15,0 3 144-15,0 2-144 0,-1-1 0 0,-1-1 192 16,4 3-64-16,-1 1 0 0,-1 2-128 0,-3-1 192 15,-4 0-64-15,-4 1 0 0,0 1-128 0,1 2 192 16,-9 1-64-16,-6-3 0 0,-1 0-128 0,0 1 192 0,-7-1-64 16,-5-2 0-16,-3-2-128 0,-2 3 192 0,-10-5-64 15,-8 1 0-15,-2-1-128 0,-1 0 128 0,-11-2-128 16,-15 1 0-16,-8-2 0 16,-8-6-864-16,-4-2-224 0,-4-1-64 0</inkml:trace>
  <inkml:trace contextRef="#ctx0" brushRef="#br0" timeOffset="-156226.006">25417 9338 19295 0,'-26'-8'848'0,"9"1"176"0,-2-2-816 0,-2-1-208 0,-1-1 0 0,1 2 0 16,0-1 960-16,0-1 160 0,0 0 32 0,0 0 0 15,-1 1-848-15,-1-2-176 0,-3 0-128 0,-2 1 192 0,0-2-192 16,0 0 0-16,2 0-192 0,0 1 192 15,-1-1 208-15,2 1 176 0,0 0 16 0,2 6 16 16,-1-1 864-16,2 5 192 0,1-1 16 0,2 2 16 0,0 1 224 0,5 0 64 16,1 0 0-16,4 1 0 0,9-1-736 0,0 0-144 15,0 0-16-15,0 0-16 0,4 12-368 0,5-2-80 16,4 1-16-16,7-1 0 0,3 2 96 0,8-3 0 16,7-1 16-16,6-4 0 0,6 1 96 0,5 0 16 15,5 2 0-15,2 0 0 0,2 4-224 0,5-3-32 16,7-3-16-16,9 1 0 0,10 2-176 0,3-1-48 15,2-1 0-15,6 2 0 0,4-3 16 0,8 2 0 16,4-1 0-16,7 1 0 0,7-1 32 0,1 2 16 16,0 1 0-16,9-2 0 0,9-1 48 0,1 2 16 15,-1-1 0-15,7 2 0 0,5-3-32 0,2 1-16 16,2-3 0-16,1 0 0 0,-2 1-32 0,5 1-16 0,6 1 0 16,-3-3 0-16,1-1-32 0,-6-1 0 0,-3-1 0 15,5 5 0-15,4 1-144 0,-1 0 160 0,-5-3-160 0,-9-3 160 16,-8 2-160-16,-1-1 0 0,2 0 144 0,-9 0-144 15,-11 2 128-15,-2-1-128 0,1-1 128 0,-8 1-128 16,-8-2 0-16,-4 2 0 0,-6-2 0 0,-3 2 0 16,-2-3 0-16,-13 1 0 0,-10 1 0 0,-4 1 0 15,-1 0 0-15,-5 1 0 0,-5-3 0 0,-1 2 0 16,-3-1 0-16,-7 0-240 0,-5-2 48 0,-6 0 0 16,-3 1-1232-16,-3 2-240 15,-4-1-64-15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42:44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6004 8945 10767 0,'0'0'464'0,"0"-7"112"0,0 7-448 0,4-11-128 0,-2-1 0 0,1 1 0 16,-3 11 0-16,4-9 0 0,-4 9 0 0,5-8 128 16,-5 8-368-16,6-12-64 0,5 2-16 0,-1-1 0 15,-1-1 1232-15,2 1 240 0,-1 0 64 0,1-1 0 16,0-1 576-16,0 2 112 0,1 0 16 0,-1 2 16 16,1 0 240-16,0 1 64 0,-3-1 0 0,0 5 0 15,-9 4-608-15,0 0-112 0,10-4-32 0,-10 4 0 0,11 4-864 0,-11-4-176 16,0 0-48-16,6 11 0 0,0-4-400 0,-1 3 0 15,0-1 0-15,-2 1 0 0,-3 3 0 0,0 0 0 16,1 2 0-16,-1-1 0 0,-1 0 0 0,-3 6 0 16,-1 5 0-16,1-1 0 0,2 1 128 0,0 0-128 15,-4-2 0-15,1 1 128 0,-1 1-128 0,2-3 0 16,4-1 0-16,-1-3 0 0,-2-3 0 0,2 0 0 16,1-2 0-16,0 0 0 0,0-1 0 0,0-1-224 15,1 0 48-15,-1-11 16 16,1 9-1536-16,-1-9-304 0,5 12-64 0,-5-12-11648 0</inkml:trace>
  <inkml:trace contextRef="#ctx0" brushRef="#br0" timeOffset="1734.04">5502 9559 15663 0,'-11'-2'1392'0,"11"2"-1120"16,0 0-272-16,0 0 0 0,-9-3 1968 0,9 3 336 16,-2-9 64-16,2 9 0 0,0 0-1168 0,3-9-240 15,3 0-64-15,1 0 0 0,4-2 288 0,1 5 48 16,-2 1 16-16,3 2 0 0,5-4-160 0,2 1-16 16,-1-1-16-16,5 0 0 0,2 1-336 0,0 1-64 0,0 1-16 0,2-1 0 15,0-3-256-15,1 0-64 0,-2 3-16 0,1 0 0 16,-1-2 48-16,2 2 16 0,-1 0 0 0,2 0 0 15,0 0 32-15,0-1 16 0,0 0 0 0,-1 2 0 16,-2 0-96-16,2 1-32 0,1-2 0 0,-1 1 0 16,-1 0-160-16,0-1-128 0,-3 1 144 0,-2 2-144 15,-2 2-128-15,-2-2-128 0,0 1-32 0,-2 1 0 32,-3 0-768-32,0 0-160 0,1 0-16 0,-2 0-16 0,-2 1-1216 15,1 1-240-15,0-1-48 0,-2-1-16 0,1-1-16 16,1 1 0-16,-2 0 0 0</inkml:trace>
  <inkml:trace contextRef="#ctx0" brushRef="#br0" timeOffset="2492.705">5911 9981 9215 0,'0'0'400'0,"0"0"96"0,0 0-496 0,0 0 0 0,0 0 0 0,0 0 0 15,0 0 4336-15,0-11 768 0,-1-1 144 0,1 5 48 16,0 7-3376-16,2-12-688 0,2 0-128 0,0 3-16 16,-4 9-320-16,7-10-48 0,-1-4-16 0,3 4 0 15,2-2-144-15,-1 1-48 0,2-4 0 0,1 4 0 16,3-1 32-16,3-1 0 0,2-3 0 0,0 3 0 16,-2 1-80-16,4 1-16 0,0-1 0 0,2 3 0 15,0-3-256-15,-1 3-64 0,1 5-128 0,-3-1 192 16,-1 3-192-16,-3 2 0 0,-3 0 0 0,-2 3 0 15,-1 2 224-15,-2 2-48 0,-2 1-16 0,0 1 0 16,-1 2-32-16,-1-1 0 0,-2 1 0 0,-2 4 0 16,-1 0-128-16,-2 4 0 0,-1 0 0 0,-2 2 128 0,-2 0-128 15,1 0 0-15,-1 0 0 0,-2-1 0 0,-3 5 0 0,2 0 0 16,-1 0 0-16,-1 2 0 0,1-2 0 0,-3 0 0 16,-3-4 128-16,1-1-128 0,0 3 0 0,0-3 0 15,-1-1 0-15,-1-4 128 0,-2 1-128 0,2-3 0 16,6-3 0-16,-3 0 0 0,-6-4 0 0,2-1 0 15,2 2 0-15,-1-3 0 0,-2-3 0 0,1-1 0 16,1-1 0-16,2-3 0 0,1-1 0 0,0-3 0 16,1-3 0-16,1 1 0 0,1-2 0 0,2-3 0 15,2-4-144-15,1 5 144 0,2 1-176 0,3 1 32 16,1 2 0-16,1 1 0 0,2-4 144 0,1 3-192 16,1 4 192-16,2 1-192 0,0-2 192 0,3 3 0 15,1 2 0-15,4-1 0 0,2 0 0 0,3 1 0 16,4-1 144-16,1 2-144 0,1 1 384 0,0 1-48 15,1 3 0-15,2 0 0 0,-3-1-96 0,1 1-32 16,1 2 0-16,-2-2 0 0,-4 3-64 0,-1 0-16 0,-2 1 0 16,1 0 0-16,-4 1 16 0,-1-2 0 15,0 2 0-15,-2 0 0 0,-2 3-144 0,1-5 0 0,-1 0 0 16,-1 1 0 0,-2 0-512-16,1-1-48 0,1 0 0 0,1-1 0 15,1 1-1200-15,-1 0-240 0,4-1-48 0,-2-3-9152 0,0-3-1808 0</inkml:trace>
  <inkml:trace contextRef="#ctx0" brushRef="#br0" timeOffset="3044.924">7211 8794 31327 0,'0'0'2784'0,"0"0"-2224"0,0 0-560 0,0 0 0 16,0 0 2192-16,0 0 336 0,0 0 64 0,-4 9 16 16,1 2-2064-16,2 2-416 0,0 1-128 0,-2 6 0 15,-1 2 0-15,2 5 0 0,2 6 0 0,0-2 0 16,0 0 0-16,0 2 0 0,1 2 0 0,2 3 0 15,0 2 464-15,3-1 16 0,-1-1 0 0,1 3 0 16,1 3 288-16,-1 2 48 0,1-3 16 0,-1 2 0 16,0 4-144-16,0-1-32 0,-3-1 0 0,1 1 0 15,0-2-272-15,0-1-64 0,-3-3-16 0,1-2 0 0,4 1-176 16,-2-2-128-16,-1 1 144 0,1-3-144 16,0-6 128-16,0-5-128 0,0-4 0 0,-1-1 0 0,-1 0 0 15,1-5 0-15,0-5-208 0,-3-11 64 16,3 10-944-16,-3-10-192 0,0 0-48 0,0 0 0 15,0 0-576-15,0 0-112 0,0 0-32 16,3-11 0-16,0-2-1168 0,-2-1-240 0,-1-1-64 16,-1 0-9312-16</inkml:trace>
  <inkml:trace contextRef="#ctx0" brushRef="#br0" timeOffset="3487.998">7542 8842 32255 0,'0'0'2864'0,"0"0"-2288"0,0 0-576 0,-8-2 0 15,8 2 1936-15,0 0 288 0,-6-5 48 0,6 5 16 16,0 0-1776-16,0 0-368 0,0 0-144 0,0 0 128 15,0 0 64-15,0 0 16 0,-6 10 0 0,3 2 0 16,-1 1 128-16,0 4 32 0,1 2 0 0,1 5 0 16,-2-2-80-16,1 5-16 0,-1 1 0 0,1 0 0 15,1 0 80-15,1 0 16 0,-1 4 0 0,2 0 0 16,2 2 80-16,1 4 0 0,1 1 16 0,2 4 0 0,-1 5 0 16,0 3 0-16,0 5 0 0,2-1 0 0,-1-4-128 15,2-2-16-15,0 1-16 0,0-7 0 0,-2-3-304 0,1 0 160 16,1-7-160-16,-2 0 128 0,-1-2-128 0,1-3 0 15,-1-4 0-15,-1 0 0 0,0-2 0 0,-2-4 0 16,1-2 0-16,1 0 0 16,1-5-1584-16,0-2-192 0,-5-9-32 15,0 0-16-15,7 10-2128 0,-7-10-416 0</inkml:trace>
  <inkml:trace contextRef="#ctx0" brushRef="#br0" timeOffset="4740.18">8215 9471 27647 0,'0'0'1216'0,"0"0"256"0,-11 2-1168 0,1-2-304 15,1-2 0-15,9 2 0 0,0 0 3664 0,0 0 688 16,0 0 128-16,0 0 16 0,0 0-3152 0,0 0-624 16,0 0-128-16,0 0-16 0,0 0-256 0,-4 9-32 15,4 4-16-15,2-3 0 0,-2-10 0 0,6 13 0 16,0 0 0-16,3 0 0 0,2 6 144 0,0-1 32 15,2 0 0-15,2 3 0 0,3 1 0 0,0 0 16 16,-1 2 0-16,2-1 0 0,0 1-96 0,1-2-32 16,-3 0 0-16,0-1 0 0,-2-3-144 0,0 2-16 15,-1-2-16-15,-1 2 0 0,0 0-160 0,1 0 0 0,-1-8 0 16,0 2 0-16,-1 0 0 0,-1-2 0 0,-2-1 0 0,-2-4 0 16,1 0 0-16,0-1 0 0,-8-6 0 0,8 7-176 31,-8-7-368-31,0 0-80 0,0 0-16 0,9-7 0 15,-9 7-1424-15,9-9-304 0,-2-2-48 0,-2-1-16 16,-1-2-800-16,0-3-160 0,0-2-48 0,1 2 0 16,0 0-432-16,2 2-96 0,-1-2 0 0,3 0-16 0,0-1 1296 15,3-2 272-15,2 1 48 0,1-1 16 0,-1 0 2352 0,2 0 400 0,1-4 112 0,-3 3 32 16,-1 0 1552-16,-1 1 304 0,-2 0 64 0,1 0 16 16,-2 3-336-16,-4-1-64 0,0-3-16 0,-1 1 0 0,0 1-368 15,0 5-80-15,-1-2-16 0,-3 2 0 0,-2 1-512 16,2 0-128-16,0 13 0 0,2-11-16 0,-2 2-176 15,0 9-16-15,0 0-16 0,0 0 0 0,0 0 160 0,0 0 16 16,0 0 16-16,0 0 0 0,0 0-16 0,-4 12 0 16,0 2 0-16,0 6 0 0,0-3-112 0,0 4-32 15,1 2 0-15,-2 3 0 0,-3 3-128 0,2 4-48 16,2 2 0-16,-1 0 0 0,-2 1-224 0,-1 2-48 16,1 3-16-16,-1 3 0 0,0 2-80 0,1 2-16 15,0 1 0-15,-3 4 0 0,0-4-80 0,-2 1-128 16,1-2 176-16,0-4-176 0,2-3 192 0,1-4-64 15,2 0 0-15,-1-4-128 0,2-5 176 0,1 2-176 16,0-5 160-16,2 1-160 0,-1-4 0 0,2-2 0 16,-2-7 0-16,2-1 0 15,-1-1-1200-15,2-11-128 0,0 0-16 0,0 0-16 16,0 0-1680-16,7-15-336 0,-2-5-64 0</inkml:trace>
  <inkml:trace contextRef="#ctx0" brushRef="#br0" timeOffset="6031.272">8237 9206 10127 0,'0'0'896'0,"0"0"-704"0,0 0-192 0,0 0 0 16,-12-1 2048-16,3-3 368 0,9 4 80 0,0 0 0 16,-10-3-1520-16,3-3-304 0,2-1-64 0,5 7-16 15,0 0 560-15,0 0 96 0,-7-6 32 0,7 6 0 16,-5-7 96-16,0 1 32 0,1-1 0 0,4 7 0 16,0 0-352-16,0 0-64 0,-5-8-16 0,5 8 0 15,0 0-416-15,0 0-96 0,0 0-16 0,0 0 0 16,0 0-288-16,0 0-160 0,12-5 160 0,-2 1-160 15,-10 4 240-15,13-4-48 0,0 0-16 0,0 3 0 0,0 2 96 0,1 1 32 16,2-2 0-16,0 0 0 0,1 0 16 16,1 2 0-16,0-2 0 0,0 0 0 0,1 0 0 15,-1 0 16-15,-1 0 0 0,0 0 0 0,-2 2-16 0,0-1-16 16,-1-1 0-16,1 3 0 0,-2 0-64 0,0-1-16 16,-2-4 0-16,2-1 0 0,0-1-80 0,2 2-16 15,-1-2 0-15,-1 2 0 0,-1-1-128 0,0 2 160 16,1 0-160-16,-2-1 160 0,0-2-160 0,-1 0 160 15,1 1-160-15,-11 3 160 0,11-2-160 0,1 1 0 16,-1 0 0-16,-11 1 128 0,10-2 0 0,-10 2-128 16,0 0 192-16,0 0-64 0,10-2 192 0,-10 2 16 15,0 0 16-15,0 0 0 0,4-8 96 0,-4 8 32 16,0 0 0-16,-4-9 0 0,-2 0-176 0,-1 2-48 0,1 1 0 16,-2-1 0-16,-1-1-112 0,2 2-16 0,1-2-128 0,-1 1 192 15,-2 2-192-15,1-3 176 0,2-3-176 16,-1 0 160-16,0 3-160 0,0-1 160 0,0-4-160 0,0 4 160 15,-1 3-32-15,0-1-128 0,1-1 192 0,1 2-64 16,-1-3 48-16,1 2 0 0,-1 1 0 0,2 0 0 16,5 6-16-16,0 0 0 0,-6-7 0 0,6 7 0 15,0 0-160-15,-9-4 0 0,2 0 0 0,7 4 0 16,0 0 0-16,0 0 0 0,0 0 0 0,0 0 0 16,0 0-192-16,0 0-32 0,0 0 0 0,0 0 0 15,1-9-288-15,-1 9-48 16,0 0-16-16,7-7 0 0,-1 2-1216 0,-6 5-256 0,11 0-64 0,-11 0-16896 15</inkml:trace>
  <inkml:trace contextRef="#ctx0" brushRef="#br0" timeOffset="6660.896">9561 9514 30863 0,'0'0'1360'0,"0"0"304"0,0 0-1344 0,-7 0-320 16,7 0 0-16,0 0 0 0,0 0 1680 0,0 0 272 15,0 0 48-15,0 0 16 0,-3-11-672 0,3 11-128 16,0 0-16-16,5-9-16 0,-5 9-240 0,8-8-48 15,1 2-16-15,0-1 0 0,0 3-512 0,2 3-112 16,1-3 0-16,-1 2-16 0,1 2-240 0,1 0 128 16,1-2-128-16,3 2 0 0,0 3 144 0,3 0-144 15,-2 0 128-15,4-3-128 0,3-3 208 0,2-1-32 16,2 1-16-16,-1 0 0 0,-4 2 80 0,5 0 16 16,2-2 0-16,1 2 0 0,-2-3-256 0,0 3 128 0,-2 2-128 15,0 0 0-15,-4-2 0 0,0 0 0 0,-2 1 0 16,-1 1 0-1,-3 0-1088-15,0 3-176 0,1 3-16 0,-4-2-16 16,-2-1-1408-16,-1 2-288 0,0-2-48 0</inkml:trace>
  <inkml:trace contextRef="#ctx0" brushRef="#br0" timeOffset="12409.508">11548 9056 18431 0,'0'0'1632'15,"0"0"-1312"-15,-10-10-320 0,5-2 0 16,3 4 2672-16,2 8 464 0,-5-9 80 0,5 9 32 16,0 0-2016-16,0 0-400 0,0 0-64 0,0 0-32 15,0 0 160-15,-2-6 48 0,2 6 0 0,0 0 0 0,0 0-64 0,0 0-16 16,0 0 0-16,-4 11 0 0,4-11 272 0,-2 13 48 16,0 2 16-16,-3 0 0 0,-5 2-144 0,0-2-32 15,-2 0 0-15,0 2 0 0,-1 1-320 0,0 3-64 16,0-1 0-16,-2 3-16 0,-2 3-256 0,-1 0-48 15,-2-1-16-15,-1 4 0 0,0 5-96 0,-2 2-16 16,-3 1 0-16,0 1 0 0,1-1-16 0,-1 0-16 16,-2-1 0-16,0-2 0 0,-2 2 48 0,2-3 16 15,4-3 0-15,-1 2 0 0,1 2-80 0,0 0-16 16,-2-4 0-16,1 1 0 0,1 1-128 0,3 1 0 0,3 0 144 16,-1-1-144-16,-1-1 0 0,1-2 0 0,0-1 0 0,2-2 0 15,3 0 0-15,1-5 0 0,0-6 0 16,1-2 128-16,2-1-384 0,1-3-80 0,-1-1-16 0,10-8 0 31,0 0-1280-31,0 0-256 0,-9-5-48 0,5-4-12336 0,6-4-2480 0</inkml:trace>
  <inkml:trace contextRef="#ctx0" brushRef="#br0" timeOffset="12837.032">10820 9020 32655 0,'0'0'1440'0,"0"0"304"0,-10-3-1392 0,10 3-352 15,-9-1 0-15,9 1 0 0,0 0 1184 0,0 0 160 16,-9 4 48-16,9-4 0 0,-2 10-592 0,2-10-112 15,-2 12-32-15,2 1 0 0,0 0 64 0,3 1 16 16,2-1 0-16,3 0 0 0,0 4-32 0,2-2 0 16,1 0 0-16,3 2 0 0,3 1-64 0,1 3-32 15,2 0 0-15,2 1 0 0,1 2-128 0,1 2-32 16,-2 0 0-16,1 1 0 0,2 1-112 0,1 2-16 16,0 1-16-16,2 4 0 0,-1 3 0 0,-1-1 0 0,0-2 0 15,-1 0 0-15,-3 0-48 0,-1-1 0 0,-1-1 0 16,-1-2 0-16,1-5-112 0,1 0-16 0,-2-1-128 15,-1-2 192-15,-2 2-192 0,-2-4 0 0,1-2 0 0,-2 1 0 16,-2 0 0-16,0-5 0 0,-3-3 0 0,1-2 0 16,-3 0 0-16,2-1-320 0,-1-3 64 15,-7-6 0 1,0 0-1600-16,0 0-304 0,8-2-64 0,-8 2-16 16,9-3-1984-16,-3-4-384 0</inkml:trace>
  <inkml:trace contextRef="#ctx0" brushRef="#br0" timeOffset="13891.216">11955 9498 28559 0,'0'0'2544'0,"0"0"-2032"16,-8-5-512-16,8 5 0 0,0 0 3520 0,0 0 624 15,-8-9 112-15,8 9 32 0,0 0-3024 0,0 0-608 16,0 0-112-16,0 0-32 0,0 0-160 0,0 0-32 16,0 0-16-16,0 0 0 0,0 0-112 0,8 2 0 15,0 5-16-15,0 1 0 0,-2 2 96 0,2 2 32 16,3 2 0-16,-1 2 0 0,1 3 0 0,-5 5 0 16,-2 1 0-16,1 1 0 0,3 0 0 0,-3 1 0 15,-1-1 0-15,-1 0 0 0,-1 2-16 0,1-3 0 16,1-2 0-16,1-2 0 0,0-2-48 0,1-2-16 0,-3-2 0 15,3-1 0-15,1 0-32 0,4-3 0 0,1-3 0 16,2-4 0-16,2-2 48 0,3-4 0 0,3-5 0 16,2-3 0-16,-2 2-112 0,0-4 0 0,2-1-128 0,-4-3 192 15,1-1-192-15,-1-1 0 0,-2-3 128 16,-1 2-128-16,0 1 0 0,-3 1 0 0,-3 0 0 0,-1 4 0 16,1 1 0-16,-2 1 0 0,-4 1 0 0,2 5 0 15,-7 5 0-15,0 0 0 0,0 0 0 0,10 5-160 16,-10-5 160-16,10 8 0 0,1 4-144 0,-2-2 144 15,-9-10 0-15,12 9 0 0,-1-2 0 0,2-1 0 16,-3 1 0-16,0-2 0 0,2 0 0 0,-1-1 0 16,1 0 0-16,-3 1 0 0,-9-5 0 0,11 7 0 15,-1-1 0-15,1 3 0 0,-2 3 0 0,-1 1 0 16,-2 1 0-16,1 2 0 0,-2-3 0 0,0 0 0 0,0-1 0 16,2 1 0-16,-1-1 0 0,1-2 0 0,-1-1 0 0,2 2 0 15,3-5 0-15,-1-1 0 0,0-3 0 16,3-2 0-16,2 0 0 0,2-4 0 0,-2-3 160 0,1-2 0 15,0-4 0-15,-1-5 0 0,0 0 64 0,-1-3 16 16,-1-1 0-16,-3-2 0 0,2 1-48 0,-1-1 0 16,-1-1 0-16,0-2 0 0,0-3-192 0,-1 0 0 15,-3-4 128-15,1 5-128 0,-2 3 0 0,0 5 0 16,-1 2 0-16,-1 2 0 0,-2 0 0 0,0 4 0 16,1 3 0-16,-2 2 0 0,-2 1-128 0,2 7-32 15,0 0 0-15,0 0 0 16,-2-8-704-16,2 8-144 0,-2-9-16 0,2 9-16 15,-2-6-1616-15,2 6-320 0,-4-8-64 0</inkml:trace>
  <inkml:trace contextRef="#ctx0" brushRef="#br0" timeOffset="14483.464">13157 8729 21183 0,'0'0'1888'0,"0"0"-1504"16,-9-1-384-16,9 1 0 0,0 0 2624 0,0 0 448 15,0 0 80-15,0 0 32 0,0 0-2224 0,0 0-432 16,0 0-80-16,0 0-32 0,0 0 352 0,0 0 64 15,0 0 0-15,12-2 16 0,-2 1-128 0,2 1-16 0,1 1-16 16,-3 3 0-16,-2 3-288 0,-1 3-48 16,-1-2-16-16,2 4 0 0,-1 1 192 0,0 5 48 0,1 4 0 0,-1 6 0 15,-2 3 64-15,0 7 0 0,0 1 16 16,-1 4 0-16,-1 4-16 0,-1-2-16 0,0 2 0 0,0 2 0 16,2 1-128-16,2 1-32 0,-1 0 0 0,1 0 0 15,1-1-16-15,2-1 0 0,1 1 0 0,2-2 0 16,-2-1-192-16,1-3-32 0,-1-1-16 0,-1-2 0 15,-1-2-208-15,0-2 144 0,0 3-144 0,-3-3 128 16,-1 1-128-16,0-3 0 0,0-2 0 0,-1-2 128 16,-1-3-128-16,1-4 0 0,1-4 0 0,0-3 0 15,1-3 0-15,-1-3-224 0,-4-11 48 0,6 7 16 16,-6-7-976-16,0 0-192 16,11-3-32-16,-4-5-16 0,0-4-1024 0,-1-2-208 0,1-5-32 0,0-5-9520 15,-2-8-1920-15</inkml:trace>
  <inkml:trace contextRef="#ctx0" brushRef="#br0" timeOffset="14872.318">13556 8651 36863 0,'0'0'1632'0,"0"0"336"0,0 0-1584 0,0 0-384 0,0 0 0 0,0 0 0 16,0 0 896-16,-6 6 112 0,6-6 16 15,-6 11 0-15,1-2-832 0,1 3-192 0,0 3 0 0,2-2 0 16,0 2 208-16,1 2 0 0,1 1 0 0,0 3 0 16,-1 1 336-16,3 3 64 0,2 3 16 0,0 2 0 15,0 4 112-15,1 5 32 0,1-1 0 0,-1 5 0 16,-3 1-64-16,5 1-16 0,-2-2 0 0,0 1 0 15,-2 3-176-15,-2-1-16 0,-2-1-16 0,1 2 0 16,1 1-224-16,-1 1-64 0,0-4 0 0,3 1 0 16,1-3-192-16,0-3 144 0,-2-1-144 0,1-5 128 15,1 0-128-15,0-5 0 0,0-3 0 0,0-1 0 16,-2 0 0-16,2-2 0 0,1-2 0 0,0-2 0 0,-2-2-240 16,1 0-16-16,0-4-16 0,0 2 0 15,-2 2-1648-15,4-3-320 0,0-4-64 0,1 0-11232 16,-7-10-2256-16</inkml:trace>
  <inkml:trace contextRef="#ctx0" brushRef="#br0" timeOffset="16276.984">13808 8440 11967 0,'0'0'528'0,"0"0"112"0,0 0-512 0,0 0-128 0,-6-7 0 0,6 7 0 16,0 0 3200-16,0 0 592 0,0 0 128 0,0-9 32 15,0 9-2576-15,0-8-512 0,-1-4-96 0,1 12-32 16,0 0-160-16,4-7-48 0,0-3 0 0,-4 10 0 16,8-7-192-16,2-3-32 0,1 3-16 0,-1 0 0 15,1-2 32-15,0 1 16 0,2-1 0 0,0 3 0 16,0-1 48-16,0 3 16 0,0-1 0 0,0 0 0 16,-1-2 32-16,1 2 0 0,-1 1 0 0,0 3 0 15,-3-1-112-15,1 2-32 0,1 2 0 0,-11-2 0 16,10 4-96-16,-10-4 0 0,11 5-16 0,-11-5 0 0,6 12-176 0,1-3 0 15,-2 1 144-15,-3 1-144 0,-2 2 128 0,0-2-128 16,0 2 128-16,0-1-128 0,-1 0 0 0,1 1 144 16,-1 0-144-16,0 1 0 0,-2-1 128 0,-1 2-128 15,-1-1 0-15,0 2 0 0,1-3 0 0,-3 0 0 16,-3 4 0-16,-1-4 0 0,2 0 0 0,-1-2 0 16,-2 1 0-16,-1-1 0 0,-1-2 0 0,-1 1 0 15,1-2 0-15,0 0 0 0,1 1 0 0,0-3 0 16,-1 0 0-16,3-4 0 0,0 2 0 0,2-1 0 15,0 1 0-15,9-4 0 0,0 0 128 0,0 0-128 16,-9 1 0-16,9-1 0 0,0 0 128 0,0 0-128 16,0 0 0-16,0 0 0 0,5 10 288 0,2-3 0 15,-7-7 0-15,13 6 0 0,1 1-32 0,0 0-16 16,1 0 0-16,0 0 0 0,2-2 80 0,2 0 0 0,0-1 16 16,1-3 0-16,-2 5-144 0,0-4-48 0,0 2 0 0,1-1 0 15,0 3-144-15,1 0 0 0,1-1 0 0,-3 0 0 31,-1 0-640-31,-2 2 0 0,1-2 0 0,0 0 0 16,-3 0-2176-16,1 3-448 0,-1-1-96 0,2-1-16 0</inkml:trace>
  <inkml:trace contextRef="#ctx0" brushRef="#br0" timeOffset="16981.678">13911 9915 11055 0,'0'0'976'0,"0"0"-784"0,0 0-192 0,0 0 0 15,0 0 4896-15,0 0 928 0,-4-7 192 0,4 7 48 16,5-11-3968-16,0 2-800 0,2 1-144 0,1 0-48 15,1-2-448-15,1 1-80 0,-1 0-32 0,2 0 0 16,-1-1-240-16,2 3-48 0,1-1-16 0,-3 3 0 16,-2-2 64-16,3 2 16 0,0 4 0 0,0-2 0 15,-2 2-64-15,1-1 0 0,1 1 0 0,-2 2 0 16,-9-1 16-16,9 6 0 0,-9-6 0 0,8 6 0 16,-8-6 16-16,6 9 0 0,-6-9 0 0,5 13 0 15,-1 2-112-15,2-5-32 0,-4 2 0 0,-2 2 0 16,-1 2-144-16,0 1 128 0,-2 0-128 0,0-3 128 0,1 2-128 15,-1-2 0-15,-2 2 0 0,-2 0 0 0,-3 3 0 16,1-2 0-16,1-3 0 0,-1 0 0 0,-3 1 0 16,0-2 0-16,1-2 0 0,-1 5 128 0,-1 4-128 0,0-3 0 15,-1-4 0-15,2-2 0 0,1 1 0 0,1-3 0 16,0-1 0-16,-1 1 0 0,2 2 0 0,1-4 0 16,2 3 0-16,6-10 0 0,-6 7 0 0,6-7 0 15,-3 12 0-15,1 1 0 0,4-4 0 0,1 3 0 16,1 0 0-16,3 0 0 0,-1-2 0 0,4 3 0 15,0-1 0-15,2-1 0 0,1 1 144 0,1 1 48 16,2-1 16-16,2 0 0 0,2-3 32 0,-1 1 0 16,1-2 0-16,-1 0 0 0,-1 0-240 0,3 0 128 15,0-2-128-15,1-1 0 0,-3-1 0 0,-2-1 0 16,-3-2 0-16,2-2 0 16,2-2-336-16,-3 1-64 0,0-1-16 0,0-1 0 15,0-1-2080-15,0-2-432 0,1 1-80 0</inkml:trace>
  <inkml:trace contextRef="#ctx0" brushRef="#br0" timeOffset="33538.869">5289 10282 11055 0,'0'0'976'0,"0"0"-784"0,0 0-192 0,0 0 0 16,0 0 3264-16,-6 6 592 15,6-6 128-15,-7 8 32 0,1 1-2976 0,6-9-592 0,-8 4-112 0,8-4-16 16,-7 5 96-16,7-5 32 0,-8 4 0 0,8-4 0 16,0 0 0-16,0 0 16 0,0 0 0 0,0 0 0 15,0 0 288-15,0 0 48 0,0 0 16 0,0 0 0 16,0 0 160-16,0 0 48 0,0 0 0 0,0 0 0 15,0 0 0-15,0 0 16 0,0 0 0 0,0 0 0 16,0 0-256-16,0 0-48 0,-3 9-16 0,3-9 0 16,0 0-400-16,0 0-96 0,0 0-16 0,0 0 0 15,0 0-80-15,0 0-128 0,0 0 176 0,0 0-176 16,0 0 464-16,0 0-16 0,0 0 0 0,0 0 0 16,0 0 128-16,5-6 0 0,-1-3 16 0,0 2 0 15,-4 7-112-15,2-12-32 0,-1 2 0 0,-1 2 0 0,0-2-64 0,0 2 0 16,2-2-16-16,-2 2 0 0,-2-3-96 0,2 2-16 15,2-3 0-15,-1 2 0 0,-2 2-80 0,1-2-32 16,0-2 0-16,1 4 0 0,0-2-16 0,2 1-128 16,0-1 192-16,-2 0-64 0,0 0-128 0,-1-5 128 15,0 4-128-15,0 0 128 0,2 1-128 0,-2-2 0 16,-2-1 0-16,1 1 128 0,-2 0-128 0,1 1 0 16,0-1 144-16,1 0-144 0,-2 1 160 0,2 0-32 15,0 1-128-15,1 10 192 0,-1-11-192 0,2 1 128 16,3-1-128-16,0 0 0 0,-2 1 224 0,2 0-48 15,0-2-16-15,1 5 0 0,-5 7-160 0,8-7 0 16,-8 7 0-16,8-5 128 0,-8 5-128 0,0 0 0 0,8-5 0 0,-8 5-176 16,0 0 176-16,0 0 0 0,0 0 0 0,0 0-128 15,0 0 128-15,0 0 0 0,0 0 0 0,0 0 0 16,0 0 0-16,10 3-160 0,1 1 160 0,-11-4 0 16,0 0 0-16,0 0 0 0,13 6 0 0,-3-1 0 15,1-4 0-15,-11-1 0 0,13 4 0 0,-3-1 0 16,-1 1 0-16,0 2 0 0,0 2 0 0,1 2 0 15,-1 2 0-15,0 0 0 0,-1 1 0 0,1 2 0 16,-3 2 0-16,1 3 0 0,-3 2 0 0,2-2 0 16,1-5 0-16,-1 1-128 0,-2 0 128 0,1-1 0 15,1 4 0-15,0-3 0 0,-1 0 0 0,1 0 0 16,-4-2 0-16,3 0 0 0,4-1 0 0,-2 3 0 16,-4-2 0-16,1 1 0 0,1-1 0 0,-1-1 0 15,-3-1 0-15,3 0 0 0,2-2 0 0,1 2 0 16,-1-2 0-16,-2-2 0 0,-4-8 0 0,6 9 0 0,-1-2 0 15,0 1 0-15,-5-8 0 0,7 6 0 0,-7-6 160 0,7 5-160 16,-7-5 160-16,0 0-160 0,0 0 176 0,0 0-176 16,9 2 192-16,-9-2-192 0,0 0 192 0,12-3-192 15,-3-1 192-15,-9 4-192 0,0 0 208 0,9-9-64 16,-1 0-16-16,-1 0 0 0,-1-2-128 0,1 1 192 16,-2-2-192-16,0 2 192 0,0-1-192 0,-1-1 0 15,-1-1 144-15,1 0-144 0,0 2 128 0,0-2-128 16,-3-3 160-16,2 2-160 0,1 1 144 0,-2-6-144 15,-2 2 128-15,3 2-128 0,-1 0 160 0,1 1-160 16,0 0 192-16,-2-1-192 0,-1 0 160 0,0-1-160 16,0-1 128-16,1 2-128 0,2-1 0 0,-1 0 0 0,0 1 0 15,0-1 0-15,-2 0 0 0,0 2 128 0,0 0-128 16,0-2 0-16,-1-1 0 0,0 0 128 0,-1 4-128 16,1 1 0-16,1 1 0 0,-1 0 0 0,-2-1 0 0,2 2 0 15,0-2 0-15,-1 3 0 0,1 1 0 0,1 8 0 16,-3-8-256-16,3 8 80 0,-1-10 16 0,1 10 0 31,0 0-720-31,0 0-144 0,1-9-16 0,-1 9-16 16,0 0-1968-16,0 0-400 0,0 0-80 0,0 0-16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43:55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6586 6317 23039 0,'-9'-9'2048'0,"-1"2"-1648"0,-3 0-400 0,0 1 0 16,0 1 3136-16,1 1 528 0,0 3 112 0,3-4 32 15,4-2-2736-15,0-1-560 0,-1-1-96 0,4 0-32 16,2 9 384-16,2-12 64 0,2 1 0 0,2-1 16 16,0-1-400-16,3 0-64 0,3 0-32 0,0 0 0 15,-2-3-128-15,3-1-32 0,2-1 0 0,-2 0 0 16,-3-2 96-16,2-1 16 0,2-2 0 0,-2-1 0 15,-4-3 192-15,-3-2 32 0,-1-1 16 0,0-2 0 16,0-2 0-16,-4-1 0 0,-3-4 0 0,0-2 0 16,3-2-96-16,0 1-32 0,0 1 0 0,0-2 0 0,0-2-160 15,2 0-16-15,0-1-16 0,2 3 0 16,-1 0-224-16,1 3 144 0,1-1-144 0,1 5 128 0,2-1-128 16,1 5 128-16,0 2-128 0,-2 0 128 0,-3 0 0 0,1 1-128 15,2 3 192-15,-3 1-64 0,-2-4-128 0,-2 2 192 16,-1 1-192-16,-2 0 192 0,1-3-192 0,-2 4 160 15,0 2-160-15,-1-1 160 0,-1-5-160 0,1 1 160 16,-3 3-160-16,3 5 160 0,1-3-160 0,2 4 0 16,2-1 0-16,0 5 0 0,-2 2 0 0,4 0 0 15,0-1 0-15,3 1 0 0,3 2 0 0,0 2 0 16,-1-1 0-16,0 0 0 0,1 1 0 0,3 1 0 16,-1 0 0-16,-1 4 0 0,-9 4 0 0,0 0 0 15,0 0 0-15,0 0 0 0,0 0 0 0,0 0 0 16,0 0 0-16,0 0 0 0,11 0 0 0,-11 0 0 15,0 0 0-15,0 0 0 0,0 0 0 0,0 0 0 16,0 0 0-16,0 0 0 0,-9 6 0 0,9-6 0 0,-11 6 0 0,11-6 0 16,0 0 0-16,0 0 0 0,-10 4 0 0,10-4 0 15,-9 4 0-15,9-4 0 0,0 0 0 0,0 0 0 16,0 0 0-16,0 0 0 0,0 0 0 0,-8 6 0 16,8-6 0-16,0 0 0 0,0 0 0 0,0 0 0 15,-7 7 0-15,7-7 0 0,-10 8 0 0,2 0 0 16,0-1 0-16,2 0 0 0,6-7 0 0,-8 6 0 15,8-6 0-15,-9 7 0 0,-2-3 0 0,2-2 0 16,9-2 0-16,0 0 0 0,0 0 0 0,0 0 0 16,-6-9 0-16,0-1 0 0,2-1 0 0,2 1 128 15,-1 1-128-15,2-3 0 0,1 2 0 0,1-1 128 16,1 1-128-16,-1-1 0 0,0 2 0 0,-1 0 0 16,-1-1 0-16,0 1 0 0,-3 2 0 0,4 7 0 15,-2-9 0-15,0 3 0 0,-3 0 0 0,-1 2 0 0,6 4 0 16,-6-7 0-16,6 7 0 0,-8-3 0 0,8 3 0 0,-7-3 0 15,7 3 0-15,0 0 0 0,-9 0 0 0,9 0 0 16,-7 3 0-16,7-3 0 0,0 0-128 0,-8 5 128 16,0 2 0-16,3 2 0 0,1 3 0 0,0-1 0 15,-1 1-144-15,-1 1 144 0,1 3 0 0,0 2 0 16,-2-1-128-16,2 0 128 0,0-3 0 0,-1 1 0 16,-1-2 0-16,2 2 0 0,0 1 0 0,-1-1 0 15,1 0 0-15,-1 0 0 0,-2 4 0 0,-1-1 0 16,1-2 0-16,0 1 0 0,-1 2 0 0,0 2 0 15,1 1 0-15,1-1 0 0,1-7 0 0,2 2 0 0,1-6 0 16,2 1 0-16,1-11 0 0,0 0 0 0,0 0 0 0,0 0 0 16,0 0 0-16,0 0 0 0,12 1 0 0,-2-3 0 15,1-9 0-15,-2-1 0 0,0-2 0 0,0-3 0 16,1-1 144-16,1-2-144 0,-1 1 128 0,1-3-128 16,-2-2 0-16,1-1 128 0,1 2-128 0,-1-3 0 15,-1-2 0-15,3 0 0 0,1-2 128 0,0 0-128 16,0 2 0-16,3-2 0 0,2 2 0 0,-2 2 0 15,-6 2 0-15,1 2 0 0,-1 0 0 0,2 4 0 16,-1 2 0-16,0 2 0 0,-2 2 0 0,0 5 0 16,-1 1 0-16,-8 6 0 0,0 0 0 0,0 0 0 15,0 0 0-15,0 0 0 0,4 13 0 0,-2 4 0 16,1-3-144-16,-2 2 144 0,1-1 0 0,-2 4 0 16,0-1 0-16,1 2 0 0,3 0 0 0,2-3 0 15,4 3 0-15,1-4 0 0,1-1 0 0,1 3 0 16,1-5 0-16,3 2 0 0,2 0 0 0,0-3 0 0,-1 0 0 15,2-2 128-15,-2 1-128 0,2-1 0 0,-1-1 0 16,2 2 128-16,1-1-128 0,1 2 0 0,-3-2 0 0,1 3 0 16,-1 0 0-16,1 3 0 15,0 0-2112-15,-3 2-304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44:39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6004 8945 10767 0,'0'0'464'0,"0"-7"112"0,0 7-448 0,4-11-128 0,-2-1 0 0,1 1 0 16,-3 11 0-16,4-9 0 0,-4 9 0 0,5-8 128 16,-5 8-368-16,6-12-64 0,5 2-16 0,-1-1 0 15,-1-1 1232-15,2 1 240 0,-1 0 64 0,1-1 0 16,0-1 576-16,0 2 112 0,1 0 16 0,-1 2 16 16,1 0 240-16,0 1 64 0,-3-1 0 0,0 5 0 15,-9 4-608-15,0 0-112 0,10-4-32 0,-10 4 0 0,11 4-864 0,-11-4-176 16,0 0-48-16,6 11 0 0,0-4-400 0,-1 3 0 15,0-1 0-15,-2 1 0 0,-3 3 0 0,0 0 0 16,1 2 0-16,-1-1 0 0,-1 0 0 0,-3 6 0 16,-1 5 0-16,1-1 0 0,2 1 128 0,0 0-128 15,-4-2 0-15,1 1 128 0,-1 1-128 0,2-3 0 16,4-1 0-16,-1-3 0 0,-2-3 0 0,2 0 0 16,1-2 0-16,0 0 0 0,0-1 0 0,0-1-224 15,1 0 48-15,-1-11 16 16,1 9-1536-16,-1-9-304 0,5 12-64 0,-5-12-11648 0</inkml:trace>
  <inkml:trace contextRef="#ctx0" brushRef="#br0" timeOffset="1">5502 9559 15663 0,'-11'-2'1392'0,"11"2"-1120"16,0 0-272-16,0 0 0 0,-9-3 1968 0,9 3 336 16,-2-9 64-16,2 9 0 0,0 0-1168 0,3-9-240 15,3 0-64-15,1 0 0 0,4-2 288 0,1 5 48 16,-2 1 16-16,3 2 0 0,5-4-160 0,2 1-16 16,-1-1-16-16,5 0 0 0,2 1-336 0,0 1-64 0,0 1-16 0,2-1 0 15,0-3-256-15,1 0-64 0,-2 3-16 0,1 0 0 16,-1-2 48-16,2 2 16 0,-1 0 0 0,2 0 0 15,0 0 32-15,0-1 16 0,0 0 0 0,-1 2 0 16,-2 0-96-16,2 1-32 0,1-2 0 0,-1 1 0 16,-1 0-160-16,0-1-128 0,-3 1 144 0,-2 2-144 15,-2 2-128-15,-2-2-128 0,0 1-32 0,-2 1 0 32,-3 0-768-32,0 0-160 0,1 0-16 0,-2 0-16 0,-2 1-1216 15,1 1-240-15,0-1-48 0,-2-1-16 0,1-1-16 16,1 1 0-16,-2 0 0 0</inkml:trace>
  <inkml:trace contextRef="#ctx0" brushRef="#br0" timeOffset="2">5911 9981 9215 0,'0'0'400'0,"0"0"96"0,0 0-496 0,0 0 0 0,0 0 0 0,0 0 0 15,0 0 4336-15,0-11 768 0,-1-1 144 0,1 5 48 16,0 7-3376-16,2-12-688 0,2 0-128 0,0 3-16 16,-4 9-320-16,7-10-48 0,-1-4-16 0,3 4 0 15,2-2-144-15,-1 1-48 0,2-4 0 0,1 4 0 16,3-1 32-16,3-1 0 0,2-3 0 0,0 3 0 16,-2 1-80-16,4 1-16 0,0-1 0 0,2 3 0 15,0-3-256-15,-1 3-64 0,1 5-128 0,-3-1 192 16,-1 3-192-16,-3 2 0 0,-3 0 0 0,-2 3 0 15,-1 2 224-15,-2 2-48 0,-2 1-16 0,0 1 0 16,-1 2-32-16,-1-1 0 0,-2 1 0 0,-2 4 0 16,-1 0-128-16,-2 4 0 0,-1 0 0 0,-2 2 128 0,-2 0-128 15,1 0 0-15,-1 0 0 0,-2-1 0 0,-3 5 0 0,2 0 0 16,-1 0 0-16,-1 2 0 0,1-2 0 0,-3 0 0 16,-3-4 128-16,1-1-128 0,0 3 0 0,0-3 0 15,-1-1 0-15,-1-4 128 0,-2 1-128 0,2-3 0 16,6-3 0-16,-3 0 0 0,-6-4 0 0,2-1 0 15,2 2 0-15,-1-3 0 0,-2-3 0 0,1-1 0 16,1-1 0-16,2-3 0 0,1-1 0 0,0-3 0 16,1-3 0-16,1 1 0 0,1-2 0 0,2-3 0 15,2-4-144-15,1 5 144 0,2 1-176 0,3 1 32 16,1 2 0-16,1 1 0 0,2-4 144 0,1 3-192 16,1 4 192-16,2 1-192 0,0-2 192 0,3 3 0 15,1 2 0-15,4-1 0 0,2 0 0 0,3 1 0 16,4-1 144-16,1 2-144 0,1 1 384 0,0 1-48 15,1 3 0-15,2 0 0 0,-3-1-96 0,1 1-32 16,1 2 0-16,-2-2 0 0,-4 3-64 0,-1 0-16 0,-2 1 0 16,1 0 0-16,-4 1 16 0,-1-2 0 15,0 2 0-15,-2 0 0 0,-2 3-144 0,1-5 0 0,-1 0 0 16,-1 1 0 0,-2 0-512-16,1-1-48 0,1 0 0 0,1-1 0 15,1 1-1200-15,-1 0-240 0,4-1-48 0,-2-3-9152 0,0-3-1808 0</inkml:trace>
  <inkml:trace contextRef="#ctx0" brushRef="#br0" timeOffset="3">7211 8794 31327 0,'0'0'2784'0,"0"0"-2224"0,0 0-560 0,0 0 0 16,0 0 2192-16,0 0 336 0,0 0 64 0,-4 9 16 16,1 2-2064-16,2 2-416 0,0 1-128 0,-2 6 0 15,-1 2 0-15,2 5 0 0,2 6 0 0,0-2 0 16,0 0 0-16,0 2 0 0,1 2 0 0,2 3 0 15,0 2 464-15,3-1 16 0,-1-1 0 0,1 3 0 16,1 3 288-16,-1 2 48 0,1-3 16 0,-1 2 0 16,0 4-144-16,0-1-32 0,-3-1 0 0,1 1 0 15,0-2-272-15,0-1-64 0,-3-3-16 0,1-2 0 0,4 1-176 16,-2-2-128-16,-1 1 144 0,1-3-144 16,0-6 128-16,0-5-128 0,0-4 0 0,-1-1 0 0,-1 0 0 15,1-5 0-15,0-5-208 0,-3-11 64 16,3 10-944-16,-3-10-192 0,0 0-48 0,0 0 0 15,0 0-576-15,0 0-112 0,0 0-32 16,3-11 0-16,0-2-1168 0,-2-1-240 0,-1-1-64 16,-1 0-9312-16</inkml:trace>
  <inkml:trace contextRef="#ctx0" brushRef="#br0" timeOffset="4">7542 8842 32255 0,'0'0'2864'0,"0"0"-2288"0,0 0-576 0,-8-2 0 15,8 2 1936-15,0 0 288 0,-6-5 48 0,6 5 16 16,0 0-1776-16,0 0-368 0,0 0-144 0,0 0 128 15,0 0 64-15,0 0 16 0,-6 10 0 0,3 2 0 16,-1 1 128-16,0 4 32 0,1 2 0 0,1 5 0 16,-2-2-80-16,1 5-16 0,-1 1 0 0,1 0 0 15,1 0 80-15,1 0 16 0,-1 4 0 0,2 0 0 16,2 2 80-16,1 4 0 0,1 1 16 0,2 4 0 0,-1 5 0 16,0 3 0-16,0 5 0 0,2-1 0 0,-1-4-128 15,2-2-16-15,0 1-16 0,0-7 0 0,-2-3-304 0,1 0 160 16,1-7-160-16,-2 0 128 0,-1-2-128 0,1-3 0 15,-1-4 0-15,-1 0 0 0,0-2 0 0,-2-4 0 16,1-2 0-16,1 0 0 16,1-5-1584-16,0-2-192 0,-5-9-32 15,0 0-16-15,7 10-2128 0,-7-10-416 0</inkml:trace>
  <inkml:trace contextRef="#ctx0" brushRef="#br0" timeOffset="5">8215 9471 27647 0,'0'0'1216'0,"0"0"256"0,-11 2-1168 0,1-2-304 15,1-2 0-15,9 2 0 0,0 0 3664 0,0 0 688 16,0 0 128-16,0 0 16 0,0 0-3152 0,0 0-624 16,0 0-128-16,0 0-16 0,0 0-256 0,-4 9-32 15,4 4-16-15,2-3 0 0,-2-10 0 0,6 13 0 16,0 0 0-16,3 0 0 0,2 6 144 0,0-1 32 15,2 0 0-15,2 3 0 0,3 1 0 0,0 0 16 16,-1 2 0-16,2-1 0 0,0 1-96 0,1-2-32 16,-3 0 0-16,0-1 0 0,-2-3-144 0,0 2-16 15,-1-2-16-15,-1 2 0 0,0 0-160 0,1 0 0 0,-1-8 0 16,0 2 0-16,-1 0 0 0,-1-2 0 0,-2-1 0 0,-2-4 0 16,1 0 0-16,0-1 0 0,-8-6 0 0,8 7-176 31,-8-7-368-31,0 0-80 0,0 0-16 0,9-7 0 15,-9 7-1424-15,9-9-304 0,-2-2-48 0,-2-1-16 16,-1-2-800-16,0-3-160 0,0-2-48 0,1 2 0 16,0 0-432-16,2 2-96 0,-1-2 0 0,3 0-16 0,0-1 1296 15,3-2 272-15,2 1 48 0,1-1 16 0,-1 0 2352 0,2 0 400 0,1-4 112 0,-3 3 32 16,-1 0 1552-16,-1 1 304 0,-2 0 64 0,1 0 16 16,-2 3-336-16,-4-1-64 0,0-3-16 0,-1 1 0 0,0 1-368 15,0 5-80-15,-1-2-16 0,-3 2 0 0,-2 1-512 16,2 0-128-16,0 13 0 0,2-11-16 0,-2 2-176 15,0 9-16-15,0 0-16 0,0 0 0 0,0 0 160 0,0 0 16 16,0 0 16-16,0 0 0 0,0 0-16 0,-4 12 0 16,0 2 0-16,0 6 0 0,0-3-112 0,0 4-32 15,1 2 0-15,-2 3 0 0,-3 3-128 0,2 4-48 16,2 2 0-16,-1 0 0 0,-2 1-224 0,-1 2-48 16,1 3-16-16,-1 3 0 0,0 2-80 0,1 2-16 15,0 1 0-15,-3 4 0 0,0-4-80 0,-2 1-128 16,1-2 176-16,0-4-176 0,2-3 192 0,1-4-64 15,2 0 0-15,-1-4-128 0,2-5 176 0,1 2-176 16,0-5 160-16,2 1-160 0,-1-4 0 0,2-2 0 16,-2-7 0-16,2-1 0 15,-1-1-1200-15,2-11-128 0,0 0-16 0,0 0-16 16,0 0-1680-16,7-15-336 0,-2-5-64 0</inkml:trace>
  <inkml:trace contextRef="#ctx0" brushRef="#br0" timeOffset="6">8237 9206 10127 0,'0'0'896'0,"0"0"-704"0,0 0-192 0,0 0 0 16,-12-1 2048-16,3-3 368 0,9 4 80 0,0 0 0 16,-10-3-1520-16,3-3-304 0,2-1-64 0,5 7-16 15,0 0 560-15,0 0 96 0,-7-6 32 0,7 6 0 16,-5-7 96-16,0 1 32 0,1-1 0 0,4 7 0 16,0 0-352-16,0 0-64 0,-5-8-16 0,5 8 0 15,0 0-416-15,0 0-96 0,0 0-16 0,0 0 0 16,0 0-288-16,0 0-160 0,12-5 160 0,-2 1-160 15,-10 4 240-15,13-4-48 0,0 0-16 0,0 3 0 0,0 2 96 0,1 1 32 16,2-2 0-16,0 0 0 0,1 0 16 16,1 2 0-16,0-2 0 0,0 0 0 0,1 0 0 15,-1 0 16-15,-1 0 0 0,0 0 0 0,-2 2-16 0,0-1-16 16,-1-1 0-16,1 3 0 0,-2 0-64 0,0-1-16 16,-2-4 0-16,2-1 0 0,0-1-80 0,2 2-16 15,-1-2 0-15,-1 2 0 0,-1-1-128 0,0 2 160 16,1 0-160-16,-2-1 160 0,0-2-160 0,-1 0 160 15,1 1-160-15,-11 3 160 0,11-2-160 0,1 1 0 16,-1 0 0-16,-11 1 128 0,10-2 0 0,-10 2-128 16,0 0 192-16,0 0-64 0,10-2 192 0,-10 2 16 15,0 0 16-15,0 0 0 0,4-8 96 0,-4 8 32 16,0 0 0-16,-4-9 0 0,-2 0-176 0,-1 2-48 0,1 1 0 16,-2-1 0-16,-1-1-112 0,2 2-16 0,1-2-128 0,-1 1 192 15,-2 2-192-15,1-3 176 0,2-3-176 16,-1 0 160-16,0 3-160 0,0-1 160 0,0-4-160 0,0 4 160 15,-1 3-32-15,0-1-128 0,1-1 192 0,1 2-64 16,-1-3 48-16,1 2 0 0,-1 1 0 0,2 0 0 16,5 6-16-16,0 0 0 0,-6-7 0 0,6 7 0 15,0 0-160-15,-9-4 0 0,2 0 0 0,7 4 0 16,0 0 0-16,0 0 0 0,0 0 0 0,0 0 0 16,0 0-192-16,0 0-32 0,0 0 0 0,0 0 0 15,1-9-288-15,-1 9-48 16,0 0-16-16,7-7 0 0,-1 2-1216 0,-6 5-256 0,11 0-64 0,-11 0-16896 15</inkml:trace>
  <inkml:trace contextRef="#ctx0" brushRef="#br0" timeOffset="7">9561 9514 30863 0,'0'0'1360'0,"0"0"304"0,0 0-1344 0,-7 0-320 16,7 0 0-16,0 0 0 0,0 0 1680 0,0 0 272 15,0 0 48-15,0 0 16 0,-3-11-672 0,3 11-128 16,0 0-16-16,5-9-16 0,-5 9-240 0,8-8-48 15,1 2-16-15,0-1 0 0,0 3-512 0,2 3-112 16,1-3 0-16,-1 2-16 0,1 2-240 0,1 0 128 16,1-2-128-16,3 2 0 0,0 3 144 0,3 0-144 15,-2 0 128-15,4-3-128 0,3-3 208 0,2-1-32 16,2 1-16-16,-1 0 0 0,-4 2 80 0,5 0 16 16,2-2 0-16,1 2 0 0,-2-3-256 0,0 3 128 0,-2 2-128 15,0 0 0-15,-4-2 0 0,0 0 0 0,-2 1 0 16,-1 1 0-1,-3 0-1088-15,0 3-176 0,1 3-16 0,-4-2-16 16,-2-1-1408-16,-1 2-288 0,0-2-48 0</inkml:trace>
  <inkml:trace contextRef="#ctx0" brushRef="#br0" timeOffset="8">11548 9056 18431 0,'0'0'1632'15,"0"0"-1312"-15,-10-10-320 0,5-2 0 16,3 4 2672-16,2 8 464 0,-5-9 80 0,5 9 32 16,0 0-2016-16,0 0-400 0,0 0-64 0,0 0-32 15,0 0 160-15,-2-6 48 0,2 6 0 0,0 0 0 0,0 0-64 0,0 0-16 16,0 0 0-16,-4 11 0 0,4-11 272 0,-2 13 48 16,0 2 16-16,-3 0 0 0,-5 2-144 0,0-2-32 15,-2 0 0-15,0 2 0 0,-1 1-320 0,0 3-64 16,0-1 0-16,-2 3-16 0,-2 3-256 0,-1 0-48 15,-2-1-16-15,-1 4 0 0,0 5-96 0,-2 2-16 16,-3 1 0-16,0 1 0 0,1-1-16 0,-1 0-16 16,-2-1 0-16,0-2 0 0,-2 2 48 0,2-3 16 15,4-3 0-15,-1 2 0 0,1 2-80 0,0 0-16 16,-2-4 0-16,1 1 0 0,1 1-128 0,3 1 0 0,3 0 144 16,-1-1-144-16,-1-1 0 0,1-2 0 0,0-1 0 0,2-2 0 15,3 0 0-15,1-5 0 0,0-6 0 16,1-2 128-16,2-1-384 0,1-3-80 0,-1-1-16 0,10-8 0 31,0 0-1280-31,0 0-256 0,-9-5-48 0,5-4-12336 0,6-4-2480 0</inkml:trace>
  <inkml:trace contextRef="#ctx0" brushRef="#br0" timeOffset="9">10820 9020 32655 0,'0'0'1440'0,"0"0"304"0,-10-3-1392 0,10 3-352 15,-9-1 0-15,9 1 0 0,0 0 1184 0,0 0 160 16,-9 4 48-16,9-4 0 0,-2 10-592 0,2-10-112 15,-2 12-32-15,2 1 0 0,0 0 64 0,3 1 16 16,2-1 0-16,3 0 0 0,0 4-32 0,2-2 0 16,1 0 0-16,3 2 0 0,3 1-64 0,1 3-32 15,2 0 0-15,2 1 0 0,1 2-128 0,1 2-32 16,-2 0 0-16,1 1 0 0,2 1-112 0,1 2-16 16,0 1-16-16,2 4 0 0,-1 3 0 0,-1-1 0 0,0-2 0 15,-1 0 0-15,-3 0-48 0,-1-1 0 0,-1-1 0 16,-1-2 0-16,1-5-112 0,1 0-16 0,-2-1-128 15,-1-2 192-15,-2 2-192 0,-2-4 0 0,1-2 0 0,-2 1 0 16,-2 0 0-16,0-5 0 0,-3-3 0 0,1-2 0 16,-3 0 0-16,2-1-320 0,-1-3 64 15,-7-6 0 1,0 0-1600-16,0 0-304 0,8-2-64 0,-8 2-16 16,9-3-1984-16,-3-4-384 0</inkml:trace>
  <inkml:trace contextRef="#ctx0" brushRef="#br0" timeOffset="10">11955 9498 28559 0,'0'0'2544'0,"0"0"-2032"16,-8-5-512-16,8 5 0 0,0 0 3520 0,0 0 624 15,-8-9 112-15,8 9 32 0,0 0-3024 0,0 0-608 16,0 0-112-16,0 0-32 0,0 0-160 0,0 0-32 16,0 0-16-16,0 0 0 0,0 0-112 0,8 2 0 15,0 5-16-15,0 1 0 0,-2 2 96 0,2 2 32 16,3 2 0-16,-1 2 0 0,1 3 0 0,-5 5 0 16,-2 1 0-16,1 1 0 0,3 0 0 0,-3 1 0 15,-1-1 0-15,-1 0 0 0,-1 2-16 0,1-3 0 16,1-2 0-16,1-2 0 0,0-2-48 0,1-2-16 0,-3-2 0 15,3-1 0-15,1 0-32 0,4-3 0 0,1-3 0 16,2-4 0-16,2-2 48 0,3-4 0 0,3-5 0 16,2-3 0-16,-2 2-112 0,0-4 0 0,2-1-128 0,-4-3 192 15,1-1-192-15,-1-1 0 0,-2-3 128 16,-1 2-128-16,0 1 0 0,-3 1 0 0,-3 0 0 0,-1 4 0 16,1 1 0-16,-2 1 0 0,-4 1 0 0,2 5 0 15,-7 5 0-15,0 0 0 0,0 0 0 0,10 5-160 16,-10-5 160-16,10 8 0 0,1 4-144 0,-2-2 144 15,-9-10 0-15,12 9 0 0,-1-2 0 0,2-1 0 16,-3 1 0-16,0-2 0 0,2 0 0 0,-1-1 0 16,1 0 0-16,-3 1 0 0,-9-5 0 0,11 7 0 15,-1-1 0-15,1 3 0 0,-2 3 0 0,-1 1 0 16,-2 1 0-16,1 2 0 0,-2-3 0 0,0 0 0 0,0-1 0 16,2 1 0-16,-1-1 0 0,1-2 0 0,-1-1 0 0,2 2 0 15,3-5 0-15,-1-1 0 0,0-3 0 16,3-2 0-16,2 0 0 0,2-4 0 0,-2-3 160 0,1-2 0 15,0-4 0-15,-1-5 0 0,0 0 64 0,-1-3 16 16,-1-1 0-16,-3-2 0 0,2 1-48 0,-1-1 0 16,-1-1 0-16,0-2 0 0,0-3-192 0,-1 0 0 15,-3-4 128-15,1 5-128 0,-2 3 0 0,0 5 0 16,-1 2 0-16,-1 2 0 0,-2 0 0 0,0 4 0 16,1 3 0-16,-2 2 0 0,-2 1-128 0,2 7-32 15,0 0 0-15,0 0 0 16,-2-8-704-16,2 8-144 0,-2-9-16 0,2 9-16 15,-2-6-1616-15,2 6-320 0,-4-8-64 0</inkml:trace>
  <inkml:trace contextRef="#ctx0" brushRef="#br0" timeOffset="11">13157 8729 21183 0,'0'0'1888'0,"0"0"-1504"16,-9-1-384-16,9 1 0 0,0 0 2624 0,0 0 448 15,0 0 80-15,0 0 32 0,0 0-2224 0,0 0-432 16,0 0-80-16,0 0-32 0,0 0 352 0,0 0 64 15,0 0 0-15,12-2 16 0,-2 1-128 0,2 1-16 0,1 1-16 16,-3 3 0-16,-2 3-288 0,-1 3-48 16,-1-2-16-16,2 4 0 0,-1 1 192 0,0 5 48 0,1 4 0 0,-1 6 0 15,-2 3 64-15,0 7 0 0,0 1 16 16,-1 4 0-16,-1 4-16 0,-1-2-16 0,0 2 0 0,0 2 0 16,2 1-128-16,2 1-32 0,-1 0 0 0,1 0 0 15,1-1-16-15,2-1 0 0,1 1 0 0,2-2 0 16,-2-1-192-16,1-3-32 0,-1-1-16 0,-1-2 0 15,-1-2-208-15,0-2 144 0,0 3-144 0,-3-3 128 16,-1 1-128-16,0-3 0 0,0-2 0 0,-1-2 128 16,-1-3-128-16,1-4 0 0,1-4 0 0,0-3 0 15,1-3 0-15,-1-3-224 0,-4-11 48 0,6 7 16 16,-6-7-976-16,0 0-192 16,11-3-32-16,-4-5-16 0,0-4-1024 0,-1-2-208 0,1-5-32 0,0-5-9520 15,-2-8-1920-15</inkml:trace>
  <inkml:trace contextRef="#ctx0" brushRef="#br0" timeOffset="12">13556 8651 36863 0,'0'0'1632'0,"0"0"336"0,0 0-1584 0,0 0-384 0,0 0 0 0,0 0 0 16,0 0 896-16,-6 6 112 0,6-6 16 15,-6 11 0-15,1-2-832 0,1 3-192 0,0 3 0 0,2-2 0 16,0 2 208-16,1 2 0 0,1 1 0 0,0 3 0 16,-1 1 336-16,3 3 64 0,2 3 16 0,0 2 0 15,0 4 112-15,1 5 32 0,1-1 0 0,-1 5 0 16,-3 1-64-16,5 1-16 0,-2-2 0 0,0 1 0 15,-2 3-176-15,-2-1-16 0,-2-1-16 0,1 2 0 16,1 1-224-16,-1 1-64 0,0-4 0 0,3 1 0 16,1-3-192-16,0-3 144 0,-2-1-144 0,1-5 128 15,1 0-128-15,0-5 0 0,0-3 0 0,0-1 0 16,-2 0 0-16,2-2 0 0,1-2 0 0,0-2 0 0,-2-2-240 16,1 0-16-16,0-4-16 0,0 2 0 15,-2 2-1648-15,4-3-320 0,0-4-64 0,1 0-11232 16,-7-10-2256-16</inkml:trace>
  <inkml:trace contextRef="#ctx0" brushRef="#br0" timeOffset="13">13808 8440 11967 0,'0'0'528'0,"0"0"112"0,0 0-512 0,0 0-128 0,-6-7 0 0,6 7 0 16,0 0 3200-16,0 0 592 0,0 0 128 0,0-9 32 15,0 9-2576-15,0-8-512 0,-1-4-96 0,1 12-32 16,0 0-160-16,4-7-48 0,0-3 0 0,-4 10 0 16,8-7-192-16,2-3-32 0,1 3-16 0,-1 0 0 15,1-2 32-15,0 1 16 0,2-1 0 0,0 3 0 16,0-1 48-16,0 3 16 0,0-1 0 0,0 0 0 16,-1-2 32-16,1 2 0 0,-1 1 0 0,0 3 0 15,-3-1-112-15,1 2-32 0,1 2 0 0,-11-2 0 16,10 4-96-16,-10-4 0 0,11 5-16 0,-11-5 0 0,6 12-176 0,1-3 0 15,-2 1 144-15,-3 1-144 0,-2 2 128 0,0-2-128 16,0 2 128-16,0-1-128 0,-1 0 0 0,1 1 144 16,-1 0-144-16,0 1 0 0,-2-1 128 0,-1 2-128 15,-1-1 0-15,0 2 0 0,1-3 0 0,-3 0 0 16,-3 4 0-16,-1-4 0 0,2 0 0 0,-1-2 0 16,-2 1 0-16,-1-1 0 0,-1-2 0 0,-1 1 0 15,1-2 0-15,0 0 0 0,1 1 0 0,0-3 0 16,-1 0 0-16,3-4 0 0,0 2 0 0,2-1 0 15,0 1 0-15,9-4 0 0,0 0 128 0,0 0-128 16,-9 1 0-16,9-1 0 0,0 0 128 0,0 0-128 16,0 0 0-16,0 0 0 0,5 10 288 0,2-3 0 15,-7-7 0-15,13 6 0 0,1 1-32 0,0 0-16 16,1 0 0-16,0 0 0 0,2-2 80 0,2 0 0 0,0-1 16 16,1-3 0-16,-2 5-144 0,0-4-48 0,0 2 0 0,1-1 0 15,0 3-144-15,1 0 0 0,1-1 0 0,-3 0 0 31,-1 0-640-31,-2 2 0 0,1-2 0 0,0 0 0 16,-3 0-2176-16,1 3-448 0,-1-1-96 0,2-1-16 0</inkml:trace>
  <inkml:trace contextRef="#ctx0" brushRef="#br0" timeOffset="14">13911 9915 11055 0,'0'0'976'0,"0"0"-784"0,0 0-192 0,0 0 0 15,0 0 4896-15,0 0 928 0,-4-7 192 0,4 7 48 16,5-11-3968-16,0 2-800 0,2 1-144 0,1 0-48 15,1-2-448-15,1 1-80 0,-1 0-32 0,2 0 0 16,-1-1-240-16,2 3-48 0,1-1-16 0,-3 3 0 16,-2-2 64-16,3 2 16 0,0 4 0 0,0-2 0 15,-2 2-64-15,1-1 0 0,1 1 0 0,-2 2 0 16,-9-1 16-16,9 6 0 0,-9-6 0 0,8 6 0 16,-8-6 16-16,6 9 0 0,-6-9 0 0,5 13 0 15,-1 2-112-15,2-5-32 0,-4 2 0 0,-2 2 0 16,-1 2-144-16,0 1 128 0,-2 0-128 0,0-3 128 0,1 2-128 15,-1-2 0-15,-2 2 0 0,-2 0 0 0,-3 3 0 16,1-2 0-16,1-3 0 0,-1 0 0 0,-3 1 0 16,0-2 0-16,1-2 0 0,-1 5 128 0,-1 4-128 0,0-3 0 15,-1-4 0-15,2-2 0 0,1 1 0 0,1-3 0 16,0-1 0-16,-1 1 0 0,2 2 0 0,1-4 0 16,2 3 0-16,6-10 0 0,-6 7 0 0,6-7 0 15,-3 12 0-15,1 1 0 0,4-4 0 0,1 3 0 16,1 0 0-16,3 0 0 0,-1-2 0 0,4 3 0 15,0-1 0-15,2-1 0 0,1 1 144 0,1 1 48 16,2-1 16-16,2 0 0 0,2-3 32 0,-1 1 0 16,1-2 0-16,-1 0 0 0,-1 0-240 0,3 0 128 15,0-2-128-15,1-1 0 0,-3-1 0 0,-2-1 0 16,-3-2 0-16,2-2 0 16,2-2-336-16,-3 1-64 0,0-1-16 0,0-1 0 15,0-1-2080-15,0-2-432 0,1 1-80 0</inkml:trace>
  <inkml:trace contextRef="#ctx0" brushRef="#br0" timeOffset="15">5289 10282 11055 0,'0'0'976'0,"0"0"-784"0,0 0-192 0,0 0 0 16,0 0 3264-16,-6 6 592 15,6-6 128-15,-7 8 32 0,1 1-2976 0,6-9-592 0,-8 4-112 0,8-4-16 16,-7 5 96-16,7-5 32 0,-8 4 0 0,8-4 0 16,0 0 0-16,0 0 16 0,0 0 0 0,0 0 0 15,0 0 288-15,0 0 48 0,0 0 16 0,0 0 0 16,0 0 160-16,0 0 48 0,0 0 0 0,0 0 0 15,0 0 0-15,0 0 16 0,0 0 0 0,0 0 0 16,0 0-256-16,0 0-48 0,-3 9-16 0,3-9 0 16,0 0-400-16,0 0-96 0,0 0-16 0,0 0 0 15,0 0-80-15,0 0-128 0,0 0 176 0,0 0-176 16,0 0 464-16,0 0-16 0,0 0 0 0,0 0 0 16,0 0 128-16,5-6 0 0,-1-3 16 0,0 2 0 15,-4 7-112-15,2-12-32 0,-1 2 0 0,-1 2 0 0,0-2-64 0,0 2 0 16,2-2-16-16,-2 2 0 0,-2-3-96 0,2 2-16 15,2-3 0-15,-1 2 0 0,-2 2-80 0,1-2-32 16,0-2 0-16,1 4 0 0,0-2-16 0,2 1-128 16,0-1 192-16,-2 0-64 0,0 0-128 0,-1-5 128 15,0 4-128-15,0 0 128 0,2 1-128 0,-2-2 0 16,-2-1 0-16,1 1 128 0,-2 0-128 0,1 1 0 16,0-1 144-16,1 0-144 0,-2 1 160 0,2 0-32 15,0 1-128-15,1 10 192 0,-1-11-192 0,2 1 128 16,3-1-128-16,0 0 0 0,-2 1 224 0,2 0-48 15,0-2-16-15,1 5 0 0,-5 7-160 0,8-7 0 16,-8 7 0-16,8-5 128 0,-8 5-128 0,0 0 0 0,8-5 0 0,-8 5-176 16,0 0 176-16,0 0 0 0,0 0 0 0,0 0-128 15,0 0 128-15,0 0 0 0,0 0 0 0,0 0 0 16,0 0 0-16,10 3-160 0,1 1 160 0,-11-4 0 16,0 0 0-16,0 0 0 0,13 6 0 0,-3-1 0 15,1-4 0-15,-11-1 0 0,13 4 0 0,-3-1 0 16,-1 1 0-16,0 2 0 0,0 2 0 0,1 2 0 15,-1 2 0-15,0 0 0 0,-1 1 0 0,1 2 0 16,-3 2 0-16,1 3 0 0,-3 2 0 0,2-2 0 16,1-5 0-16,-1 1-128 0,-2 0 128 0,1-1 0 15,1 4 0-15,0-3 0 0,-1 0 0 0,1 0 0 16,-4-2 0-16,3 0 0 0,4-1 0 0,-2 3 0 16,-4-2 0-16,1 1 0 0,1-1 0 0,-1-1 0 15,-3-1 0-15,3 0 0 0,2-2 0 0,1 2 0 16,-1-2 0-16,-2-2 0 0,-4-8 0 0,6 9 0 0,-1-2 0 15,0 1 0-15,-5-8 0 0,7 6 0 0,-7-6 160 0,7 5-160 16,-7-5 160-16,0 0-160 0,0 0 176 0,0 0-176 16,9 2 192-16,-9-2-192 0,0 0 192 0,12-3-192 15,-3-1 192-15,-9 4-192 0,0 0 208 0,9-9-64 16,-1 0-16-16,-1 0 0 0,-1-2-128 0,1 1 192 16,-2-2-192-16,0 2 192 0,0-1-192 0,-1-1 0 15,-1-1 144-15,1 0-144 0,0 2 128 0,0-2-128 16,-3-3 160-16,2 2-160 0,1 1 144 0,-2-6-144 15,-2 2 128-15,3 2-128 0,-1 0 160 0,1 1-160 16,0 0 192-16,-2-1-192 0,-1 0 160 0,0-1-160 16,0-1 128-16,1 2-128 0,2-1 0 0,-1 0 0 0,0 1 0 15,0-1 0-15,-2 0 0 0,0 2 128 0,0 0-128 16,0-2 0-16,-1-1 0 0,0 0 128 0,-1 4-128 16,1 1 0-16,1 1 0 0,-1 0 0 0,-2-1 0 0,2 2 0 15,0-2 0-15,-1 3 0 0,1 1 0 0,1 8 0 16,-3-8-256-16,3 8 80 0,-1-10 16 0,1 10 0 31,0 0-720-31,0 0-144 0,1-9-16 0,-1 9-16 16,0 0-1968-16,0 0-400 0,0 0-80 0,0 0-16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46:26.3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2089 11678 15663 0,'0'0'1392'0,"0"0"-1120"16,0 0-272-16,0 0 0 0,0 0 3456 0,0 0 640 15,0 0 128-15,0 0 32 0,0 0-2880 0,0 0-576 16,0 0-112-16,0 0-32 0,0 0-240 0,0 0-48 15,0 0-16-15,0 0 0 0,0 0-192 0,0 0-32 16,0 0-128-16,0 0 192 0,0 0 64 0,0 0 0 16,5 12 0-16,0-1 0 0,0 2 32 0,-1 1 16 15,-1 0 0-15,-2 0 0 0,-1 2-80 0,0 2-16 16,3-1 0-16,-1 3 0 0,0 2-32 0,-1 0-16 16,1 3 0-16,0 1 0 0,-1 1 176 0,2 3 48 15,1 1 0-15,-1 5 0 0,0-1-64 0,2-1 0 16,1-3 0-16,-1 4 0 0,-1 2-144 0,1-5-48 0,0-2 0 0,3 0 0 15,0 0 0-15,-2 2 0 0,-2-4 0 0,0 2 0 16,1 0 96-16,-1 0 16 0,-4-1 0 16,-1 1 0-16,0 0 16 0,-1 0 0 0,0 2 0 0,-2 0 0 15,-1-1-112-15,1-1-16 0,1 0 0 0,-1-1 0 16,-1-3 16-16,0 0 0 0,1 0 0 0,-3 0 0 16,-2-5-144-16,1 1 192 0,-1-5-192 0,0 2 192 15,0-2-192-15,-1 0 0 0,-1-1 144 0,3-2-144 16,0-1 128-16,-1 0-128 0,0 0 160 0,0-3-160 15,1 0 272-15,-1-2-32 0,-3-3-16 0,2 2 0 16,1-2 48-16,-2 0 16 0,0-5 0 0,-4 0 0 16,-3-4 16-16,-1 2 0 0,-1-5 0 0,-2 0 0 15,-3 0-96-15,2 1-16 0,2-1 0 0,-3-1 0 16,-6-1-192-16,3 1 144 0,3 0-144 0,1 1 128 16,-2 1-128-16,3-1 0 0,2 1 0 0,2 1 0 0,3 1 0 15,0 3 0-15,1-5 0 0,1 2 128 0,1 2-128 0,0-2 0 16,-1 0 0-16,2 0 128 0,0 0-128 15,2-1 0-15,1 1 0 0,0-3-176 0,-1-3-176 16,3 1-32-16,2-3-16 0,1 0 0 16,-1-2-1168-16,3 0-224 0,4-3-64 15,1 0-11200-15,-1 0-2240 0</inkml:trace>
  <inkml:trace contextRef="#ctx0" brushRef="#br0" timeOffset="550.244">3019 11454 30687 0,'-10'-8'1360'0,"10"8"288"0,0 0-1328 0,0 0-320 0,0 0 0 0,0 0 0 0,-9-3 144 0,9 3-144 15,0 0 192-15,-12 3-192 0,0 1 256 0,3 1-64 16,9-5-16-16,-10 12 0 0,-3 0 112 0,1 1 32 15,0 1 0-15,1 3 0 0,-2 1 112 16,1 3 16-16,1 2 16 0,0 2 0 0,-2 3 160 0,0-1 16 16,-3 3 16-16,3 1 0 0,1 3-64 0,0 3-16 15,-2 0 0-15,1 3 0 0,1-1 32 0,1 5 0 16,-2 0 0-16,1 5 0 0,0 3-112 0,2 0-32 16,2 3 0-16,0-1 0 0,1 0-272 0,4-1-64 15,1-3-128-15,1 1 192 0,-2 1-64 0,1-1 0 16,0-1-128-16,2 3 192 0,-1-3-192 0,1-1 176 0,0-5-176 15,0 0 160-15,1 1-160 0,-1-2 0 16,-1-3 144-16,2 1-144 0,3 0 0 0,0-3 144 16,-1-3-144-16,1-1 0 0,4-3 128 0,-1-1-128 15,1-1 0-15,4-1 0 0,4-2 128 0,2 0-128 0,3-5 0 16,0-3 0-16,-1-4 0 0,4-2 0 0,2 1-176 16,4-4 176-1,5 0-528-15,0-5 0 0,1 0 0 0,-3-4 0 16,-1-1-1072-16,-1-2-224 0,-1-1-32 0,-3-1-9520 0,0 0-1888 0</inkml:trace>
  <inkml:trace contextRef="#ctx0" brushRef="#br0" timeOffset="1293.697">3272 12407 35935 0,'0'0'1600'0,"0"0"320"0,0 0-1536 0,0 0-384 15,0 0 0-15,0 0 0 0,0 0 704 0,0 0 64 16,-6 6 0-16,6-6 16 0,0 0-304 0,0 0-64 15,-5 8-16-15,5-8 0 0,-3 12-272 0,2-4-128 16,-1 1 128-16,1 0-128 0,1-9 288 0,-3 10-32 0,1 1 0 0,1 2 0 16,-2-3 96-16,3 5 16 0,0 3 0 15,0 0 0-15,-1 2-80 0,1 4-16 0,0 2 0 0,0 2 0 16,0 2 48-16,1-3 0 0,2 2 0 0,0-4 0 16,1-2 32-16,0-1 16 0,0 2 0 0,1-5 0 15,3-3-64-15,-1-3-16 0,-3-3 0 0,2 0 0 16,2-3-32-16,1-1 0 0,-1-2 0 0,-8-4 0 15,0 0-16-15,14-4-16 0,1-2 0 0,-5-1 0 16,-6-3-224-16,3-3 144 0,3 0-144 0,-1-1 128 16,-4-3-128-16,2 1 0 0,2-2 144 0,-1 3-144 15,-2-1 0-15,-1 3 0 0,-1 2 0 0,3 1 0 16,1 3 0-16,-8 7 0 0,9-1 0 0,-9 1 0 16,12 0 0-16,-2 5-208 0,-1 2 80 0,3 1 128 15,1 2-160-15,-1 2 160 0,-3 1 0 0,0-3-144 16,0 1 144-16,1 1 0 0,1-2 0 0,1 0 0 0,-6-2 0 15,3 0 0-15,2 0 0 0,-1 0 0 0,-3-2 0 16,0 2 0-16,3-3 0 0,0 3 0 0,0 2 0 16,1-2 0-16,-2 0 0 0,1 3 0 0,1-1 0 0,-2-1 0 15,-1-1 0-15,2-2 0 0,1 1 0 0,-1-1 0 16,1-4 0-16,-2 3 0 0,-9-5 144 0,13 1 16 16,-3-1 0-16,1-1 0 0,-2-2 160 0,0-1 16 15,-1-1 16-15,-1-1 0 0,1-2 32 0,0-1 0 16,1-2 0-16,-1 1 0 0,-3-3-96 0,2-4-16 15,1 1 0-15,-2-3 0 0,-3-2-80 0,-1-3-32 16,0-3 0-16,0-2 0 0,2-1-160 0,-1-2 128 16,-3 1-128-16,2 1 128 0,1 1-128 0,-2 0 0 15,-2 3 0-15,2 4 0 0,3 2 0 0,-1 1 0 0,-2 2 0 16,-2 1-176-16,-2 1-16 0,3 3-16 0,3-1 0 16,-3 1 0-1,-3 2-880-15,2 2-192 0,3-1-16 0,-2 9-16 16,-1-11-1344-16,4 3-272 0,2-1-48 0</inkml:trace>
  <inkml:trace contextRef="#ctx0" brushRef="#br0" timeOffset="1894.283">3899 11283 5519 0,'0'0'240'0,"0"0"64"0,0 0-304 0,0 0 0 0,0 0 0 0,0 0 0 15,-6 6 7664-15,6-6 1472 0,0 0 288 0,6 12 64 16,1 0-7648-16,1-2-1536 0,1 1-304 0,3-1 0 16,1 2 0-16,0 1 0 0,0 1 0 0,2 3 0 15,5 2 0-15,1 0 0 0,0 2 0 16,2 5 0-16,2-1 0 0,1 3 240 0,1 5-16 0,1-3 0 15,-2 1 80-15,1 2 16 0,2 2 0 0,-3 0 0 16,-1 3-112-16,1-1-16 0,1 0 0 0,-2 3 0 16,-6 0 208-16,4 2 48 0,1-2 0 15,0 2 0-15,-2 0 160 0,0 1 32 0,0 0 16 0,1 0 0 16,-3 0-160-16,1-3-48 0,-2-1 0 0,0 0 0 16,-1-2-64-16,-1-1-32 0,0 1 0 0,-4-1 0 15,-1 1-144-15,0 1-16 0,-3 1-16 0,-1-3 0 16,-2-2-16-16,-2 0 0 0,-1-4 0 0,-3-3 0 0,-4-2 144 15,0 0 16-15,0 0 16 0,-1 1 0 16,-3-4-144-16,-3 0-16 0,-2-1-16 0,-2 1 0 0,-2-1-160 16,-1-4 0-16,1 2 144 0,-2 0-144 15,1-1 0-15,0-4 0 0,0-1 0 0,1 3 0 0,1-4-400 16,-1-2 0-16,-2-2 0 0,3 0 0 16,5 0-1520-16,0-3-320 0,-4-3-48 15,5-2-11280-15,10 0-2240 0</inkml:trace>
  <inkml:trace contextRef="#ctx0" brushRef="#br0" timeOffset="6513.352">15347 3341 2751 0,'0'0'256'0,"-9"0"-256"0,-1-3 0 0,1-1 0 16,0 4 4464-16,9 0 848 0,-11-2 160 0,2-1 32 15,9 3-4352-15,-9-1-896 0,9 1-256 0,-8-3 128 16,8 3-128-16,0 0-144 0,-9 0 144 0,9 0-208 16,0 0 208-16,0 0 0 0,0 0 0 0,0 0 0 15,0 0 544-15,0 0 48 0,0 0 16 0,0 0 0 16,0 0 352-16,0 0 80 0,0 0 16 0,0 0 0 16,0 0 96-16,0 0 0 0,0 0 16 0,0 0 0 0,0 0-272 0,0 0-64 15,0 0-16-15,4 9 0 0,-4-9-352 0,6 9-64 16,-6-9-16-16,12 8 0 0,-1-1-160 0,0-3-32 15,1-2-16-15,0 2 0 0,-1-3-176 0,2 2 192 16,1 0-192-16,-1-2 192 0,0-1-192 0,1 1 160 16,-1 1-160-16,1-1 160 0,2 0-16 0,-2 2 0 15,-1-1 0-15,2 1 0 0,-1-2 80 0,0 1 16 16,-1-2 0-16,0 2 0 0,0 2-32 0,2-1 0 16,-1-2 0-16,0 2 0 0,0-2-16 0,0 2-16 15,2-1 0-15,-1-1 0 0,0 1 0 0,-1-1 0 16,0 2 0-16,1-3 0 0,-1 0-48 0,-1 1 0 15,0 0 0-15,-3 2 0 0,-10-3 16 0,0 0 0 16,0 0 0-16,11 2 0 0,-11-2-16 0,0 0 0 0,0 0 0 16,0 0 0-16,0 0 96 0,12 0 16 0,-12 0 0 0,0 0 0 15,9-2 48-15,-9 2 16 0,9-4 0 0,-9 4 0 16,0 0-96-16,8-7-16 0,-8 7 0 0,7-5 0 16,-7 5-64-16,7-8-128 0,-7 8 176 0,0 0-176 15,0 0 176-15,0 0-176 0,0 0 160 0,0 0-160 16,0 0 160-16,0 0-160 0,0 0 160 0,0 0-160 15,5-7 192-15,-5 7-64 0,0 0-128 0,0 0 192 16,0 0-192-16,0 0 144 0,0 0-144 0,1-10 128 16,-1 10 0-16,3-10-128 0,-2 1 192 0,-1 9-64 15,-4-9 0-15,1 2-128 0,3 7 192 0,-4-9-64 16,-3 0 16-16,2 1 0 0,0 0 0 0,-2 2 0 16,1-1-144-16,-1 2 160 0,1-1-160 0,-1 0 160 0,-1 1-160 15,0 0 192-15,1 0-192 0,-1-1 192 0,0 0-32 16,1-1 0-16,1-2 0 0,-1 3 0 0,1 1-32 0,1-2-128 15,-2 1 192-15,1-1-64 0,0 1-128 0,0-2 0 16,-1 4 0-16,1 0 128 0,-2-1-128 0,3-1 0 16,0 3 0-16,5 3 0 0,-8-7 0 0,1 0 0 15,7 7 0-15,-6-3 0 0,1-3-144 0,5 6 144 16,-6-6-192-16,4-1 192 16,2 7-448-16,0-10 32 0,1 1 0 0,3 1-14128 15,1 0-2832-15</inkml:trace>
  <inkml:trace contextRef="#ctx0" brushRef="#br0" timeOffset="8477.382">3225 12004 20271 0,'0'0'1792'0,"0"0"-1424"0,0 0-368 0,-7-3 0 0,-4 1 2176 0,11 2 352 15,0 0 80-15,0 0 16 0,-9-3-2064 0,9 3-416 16,-6-4-144-16,6 4 0 0,0 0 128 0,-3-9-128 16,0 1 0-16,3 8 0 0,0 0 0 0,0 0 0 15,4-10 0-15,1 2 0 0,-5 8 368 0,8-7 16 16,-8 7 0-16,12-3 0 0,0 0 144 0,-2 2 48 15,-10 1 0-15,14-3 0 0,1 2-96 0,2 1-16 16,1 0 0-16,-2 1 0 0,-2-1-112 0,4-1-32 16,6-1 0-16,-3 1 0 0,-3 0-32 0,0 0-16 15,0-1 0-15,1 2 0 0,-1 0-128 0,0 0-16 16,-1 2-128-16,0-1 192 0,1-1-64 0,-2 1 0 0,-2 0-128 0,2-1 192 16,2 0 16-16,2-1 0 0,-2 1 0 0,0 0 0 15,0-1 16-15,1-2 0 0,-2 1 0 0,-2-1 0 16,1 0 208-16,1 1 32 0,1-1 16 0,-2-2 0 15,-2 1-96-15,2 0-32 0,1 0 0 0,-3 2 0 16,-2-1-144-16,1 0-16 0,2-1-16 0,-2 3 0 16,-13 1-176-16,0 0 128 0,0 0-128 0,12-1 128 15,-12 1-128-15,0 0 0 0,0 0 0 0,0 0 0 16,13-1 144-16,-13 1 0 0,0 0 0 0,0 0 0 16,0 0 80-16,0 0 16 0,0 0 0 0,0 0 0 15,0 0 0-15,0 0 0 0,0 0 0 0,0 0 0 16,-10-10 32-16,3 4 16 0,7 6 0 0,-6-7 0 0,-2 1-80 15,1-1-16-15,4 0 0 0,3 7 0 16,-11-7-64-16,2 1-128 0,0-2 176 0,0 2-176 0,-2 3 176 16,1-1-176-16,-3 1 160 0,1 0-160 0,2 0 128 0,-1-1-128 15,0 0 0-15,0 1 0 0,2-1 160 0,0 0-160 16,-2 0 160-16,2 0-160 0,0 1 128 0,9 3-128 16,-8-4 0-16,8 4 0 0,-6-6 0 0,6 6 0 15,0 0 0-15,0 0 0 0,-7-7 0 0,7 7-208 16,0 0 16-16,0 0 0 0,-6-4 64 0,6 4 128 15,-7-9-208-15,7 9 80 0,0 0 128 0,-8-4 0 16,1-2 0-16,7 6 0 0,0 0-144 0,0 0 144 16,-8-2-160-16,8 2 160 15,0 0-1376-15,0 0-176 0,0 0-48 0,0 0-17728 0</inkml:trace>
  <inkml:trace contextRef="#ctx0" brushRef="#br0" timeOffset="9578.319">4058 8685 18543 0,'0'0'816'0,"0"0"176"0,-5-7-800 0,0 1-192 0,-1-1 0 0,6 7 0 16,-7-6 832-16,3 2 128 0,4 4 32 0,0 0 0 15,-6-7-224-15,2 1-32 0,1-2-16 0,3 8 0 16,-3-8 112-16,3 8 0 0,-1-10 16 0,0 2 0 15,1 8-16-15,0 0-16 0,-4-8 0 0,3 3 0 16,1 5-96-16,0 0-16 0,-3-9 0 0,2 1 0 16,1 8-144-16,0 0-48 0,0 0 0 0,0 0 0 15,4-9-144-15,-4 9-48 0,0 0 0 0,9-7 0 0,-1-1-128 16,-1 3-16-16,-7 5-16 0,10-4 0 0,0-1 112 0,2-2 32 16,-1 2 0-16,4 1 0 0,0 0 16 0,0 2 16 15,-1-2 0-15,0 0 0 0,1 0-112 0,0-2-32 16,1-1 0-16,-2 3 0 0,-2 3 32 0,0-1 0 15,0-1 0-15,-2 0 0 0,-10 3 16 0,10-7 0 16,0 1 0-16,-10 6 0 0,11-1-80 0,0-2-16 16,-3-1 0-16,2-1 0 0,2 0-144 0,-2-1 0 15,-1 0 144-15,3-1-144 0,1 2 0 0,-1 0 144 16,-2-3-144-16,1 3 0 0,-11 5 128 0,13-3-128 16,0-1 0-16,-3 1 0 0,-10 3 272 0,0 0-48 15,11-8-16-15,-11 8 0 0,0 0 32 0,0 0 0 0,0 0 0 0,0 0 0 16,0 0 16-16,0 0 0 0,0 0 0 0,0 0 0 15,10-3-112-15,-10 3-16 0,0 0 0 0,0 0 0 16,0 0 80-16,0 0 16 0,0 0 0 16,0 0 0-16,0 0 0 0,0 0 0 0,1-10 0 0,-1 10 0 15,0 0 16-15,0 0 0 0,0 0 0 0,-6-6 0 16,-1 1-80-16,7 5-16 0,0 0 0 0,-6-5 0 16,-3 2-144-16,9 3 192 0,0 0-192 0,-8-1 192 15,-1-1-192-15,9 2 0 0,-9-4 144 0,9 4-144 16,-10 0 0-16,1-3 0 0,0 2 0 0,9 1 128 15,0 0-128-15,0 0 128 0,-10-7-128 0,2 2 128 16,0 2 16-16,0 1 16 0,2-2 0 0,-1 0 0 16,1-3-160-16,-1 2 192 0,7 5-192 0,-8-2 192 15,-1-2-192-15,9 4 128 0,-9-6-128 0,9 6 128 16,-12-2-128-16,3 1 0 0,9 1 0 0,-9-2 0 16,1 0 0-16,8 2 0 0,0 0 0 0,0 0 0 0,-9 0 0 15,9 0 0-15,0 0-160 0,0 0 160 16,0 0-1328-16,0 0-160 0,-9 2-48 15,9-2-19200-15</inkml:trace>
  <inkml:trace contextRef="#ctx0" brushRef="#br0" timeOffset="13046.856">12512 11758 14687 0,'-12'-4'640'0,"12"4"144"0,-9-3-624 0,0 0-160 0,0-1 0 0,1 2 0 16,8 2 1664-16,-8-3 288 0,0-1 64 0,8 4 16 15,0 0-848-15,0 0-160 0,0 0-48 0,0 0 0 16,-6-4-160-16,6 4-48 0,0 0 0 0,0 0 0 16,0 0-16-16,1-7-16 0,-1 7 0 0,5-10 0 15,-5 10-320-15,11-7-64 0,0 0-16 0,1 3 0 0,-1 2-144 0,2 0-48 16,4 0 0-16,-2 0 0 0,-1 1-16 0,3-3-128 15,2 3 192-15,3 0-64 0,1 1 208 0,1 0 48 16,-2 0 0-16,0 0 0 0,-1-3-16 0,-3 3 0 16,-2 3 0-16,0-1 0 0,-1 2-208 0,0-3-32 15,-2 2-128-15,0 1 192 0,-2 0-192 0,2-2 128 16,0-2-128-16,0-1 0 0,-1 0 208 0,0 0-48 16,1-2-16-16,0 0 0 0,-1 1 112 0,-1-1 0 15,2-1 16-15,1 2 0 0,-1-4 48 0,0 2 16 16,-3 1 0-16,0-1 0 0,2 0 0 0,-1 0 0 15,-2 1 0-15,-9 3 0 0,11 0-160 0,-11 0-48 16,11-2 0-16,-11 2 0 0,10-4-128 0,1 1 0 16,-11 3 144-16,9-3-144 0,-9 3 240 0,0 0-32 0,10-3 0 15,-10 3 0-15,0 0 0 0,0 0 0 0,9-6 0 0,-9 6 0 16,0 0-64-16,0 0-16 0,10-7 0 0,-3 0 0 16,0-1-128-16,-1 2 160 0,2 0-160 0,0 3 160 15,1-3-160-15,-9 6 0 0,11-5 144 0,-1 1-144 16,-2-1 0-16,-8 5 0 0,0 0 0 0,10-3 0 15,-10 3 0-15,0 0 144 0,0 0-144 0,11-1 0 16,-11 1 208-16,0 0-64 0,0 0-16 0,0 0 0 16,0 0 80-16,0 0 16 0,0 0 0 0,9-4 0 15,-9 4-32-15,6-6 0 0,-6 6 0 0,6-9 0 16,-6 9-16-16,0 0-16 0,0 0 0 0,2-11 0 16,0 1 80-16,-2 1 16 0,-3 2 0 0,3 7 0 15,-5-12 0-15,-1 4 0 0,0 2 0 0,-1 2 0 16,-2-2-64-16,9 6-16 0,-11-6 0 0,0 2 0 0,-2 2-176 15,0-1 0-15,0 3 144 0,-1-1-144 0,-3 0 0 0,2-1 0 16,2 1 0-16,0 0 0 0,-1-1 0 16,0 0 0-16,-1-1 0 0,1 1 0 0,1-4 0 0,1 2 0 15,2 0 0-15,-1-1 0 0,0 1 0 0,0-1 128 16,1-1-128-16,1-1 0 0,-1 5 0 0,1-4 0 16,-1 2 0-16,2 2 0 0,2-2 0 0,6 4 0 15,0 0 0-15,0 0 0 0,-8-3-272 0,8 3-80 16,0 0-16-16,0 0 0 15,0 0-3296-15,0 0-672 0</inkml:trace>
  <inkml:trace contextRef="#ctx0" brushRef="#br0" timeOffset="19306.402">27171 8322 10127 0,'0'0'448'0,"0"0"96"0,0 0-544 0,0 0 0 0,0 0 0 15,0 0 0-15,0 0 2240 0,0 0 320 0,0 0 80 0,0 0 16 16,0 0-1824-16,0 0-352 0,0 0-80 0,0 0-16 16,1-9 576-16,-2 3 128 0,-3-4 0 0,4 10 16 15,0 0 304-15,6-3 48 0,-6 3 16 0,0 0 0 16,8-6-592-16,-8 6-112 0,12-2-32 0,-3-1 0 15,-9 3-480-15,9-1-112 0,2 2-16 0,3 0 0 16,-1-1-128-16,1 2 0 0,1 0 0 0,0 0-176 16,4-4 176-16,0 1 0 0,-1-2 0 0,2 1 0 15,-1 0 0-15,2 1 0 0,0-1 0 0,0 2 0 16,0-3 128-16,1 2-128 0,0-1 128 0,-1 1-128 16,-3-5 192-16,2 2-48 0,-2 0 0 0,-1 2 0 15,-4 1-16-15,0 1-128 0,-1-1 192 0,0 1-64 0,-1 1-128 16,0 0 192-16,-11-1-192 0,10 2 192 0,2-2-32 0,-2 0 0 15,-10 0 0-15,11 0 0 0,-11 0 144 16,13-2 16-16,-1 0 16 0,-12 2 0 0,9-3-32 0,-9 3-16 16,9 0 0-16,-9 0 0 0,0 0-288 0,0 0 160 15,9-4-160-15,-9 4 128 0,0 0-128 0,0 0 0 16,0 0 0-16,0 0 128 0,0 0-128 0,0 0 0 16,-7-5 0-16,1 0 0 0,6 5 0 0,-10-5 0 15,0-1 0-15,1 3 0 0,1-3 144 0,1 1-144 16,-2 0 160-16,9 5-160 0,-6-8 192 0,0 2-64 15,-2-1-128-15,0 1 192 0,-1 0-192 0,2 1 128 16,2-1-128-16,-1 0 0 0,-3 1 144 0,2 0-144 16,1-2 128-16,-1 1-128 0,-1-2 320 0,2-1 0 15,1 2-16-15,-1 0 0 0,0-3 96 0,-1 4 32 16,2-1 0-16,0 0 0 0,-2-3-144 0,-1 3-32 16,1 1 0-16,0 1 0 0,2 0-128 0,5 5-128 0,-9-5 192 0,9 5-192 15,-8-2 0-15,8 2 0 0,-8-3 0 0,8 3 0 31,0 0-512-31,0 0 0 0,0 0 0 0,0 0 0 16,0 0-2720-16,11-7-544 0</inkml:trace>
  <inkml:trace contextRef="#ctx0" brushRef="#br0" timeOffset="20323.024">28516 8337 10127 0,'0'0'896'0,"0"0"-704"15,0 0-192-15,0 0 0 0,0 0 3408 0,0 0 656 16,0 0 128-16,8-6 32 0,0 0-3040 0,0-1-608 15,-8 7-112-15,10-5-16 0,1 2-32 0,-1 1 0 16,-1-2 0-16,2 1 0 0,-1 2 16 0,2-3 0 16,-1 0 0-16,1 2 0 0,1-2 64 0,-1 1 16 15,0 2 0-15,1-1 0 0,1 2-16 0,0-1 0 16,-2 1 0-16,1 0 0 0,1-1-64 0,1 0-16 0,-1 1 0 0,1 0 0 16,-1 0-160-16,-1 1-16 15,-3 3-16-15,2-2 0 0,1-3-224 0,0 0 0 0,-1-1 128 0,0 2-128 16,2 0 0-16,-4 0 0 0,-10 0 128 0,0 0-128 15,12 3 0-15,-1-2 144 0,-11-1-144 0,0 0 128 16,10-2 64-16,-10 2 0 0,0 0 0 0,0 0 0 16,0 0 96-16,0 0 32 0,0 0 0 0,0 0 0 15,0 0-144-15,0 0-32 0,0 0 0 0,0 0 0 16,0 0-144-16,0 0 128 0,0 0-128 0,0 0 128 16,10-4 16-16,-10 4 0 0,0 0 0 0,0 0 0 15,0 0 112-15,0 0 32 0,0 0 0 0,3-8 0 16,-3 8-32-16,0 0 0 0,0-10 0 0,0 10 0 15,-1-11-64-15,1 11-32 0,-4-9 0 0,0 0 0 0,4 9-32 16,-8-7-128-16,0 4 192 0,-1-4-64 16,-1 2 0-16,-1-2-128 0,1 3 192 0,-1 0-64 0,1 1-128 15,-2-1 0-15,-1-2 144 0,3 3-144 16,-1-1 0-16,1 0 0 0,-1 0 0 0,1 0 0 0,-2-1 0 16,2 2 0-16,1-3 0 0,0 0-128 0,-1 2-128 0,1 0 0 15,0 1-16-15,-1-1 0 16,-2 0-384-16,2-1-80 0,-1-2-16 0,1 3 0 15,-2 1-208-15,0 1-64 0,1-5 0 0,-1 2-15296 0</inkml:trace>
  <inkml:trace contextRef="#ctx0" brushRef="#br1" timeOffset="-160264.656">7975 10412 13823 0,'-15'7'1216'0,"-1"2"-960"0,-3-3-256 0,1 2 0 15,1 1 1920-15,-1 0 320 0,-3 2 80 0,4-5 16 16,4-1-1072-16,3 1-224 0,0-5-32 0,3 2-16 15,7-3-112-15,0 0-32 0,0 0 0 0,0 0 0 16,-11 0 48-16,11 0 0 0,0 0 0 0,0 0 0 16,-2-7-240-16,2 7-32 0,9-8-16 0,4 2 0 0,1-5-112 15,4 2-32-15,3-1 0 0,3 1 0 0,0 0-80 0,5-2-32 16,4-1 0-16,2-2 0 0,3-2 224 16,7-2 32-16,7-4 16 0,7-2 0 0,4-3 80 0,5-2 0 15,3-2 16-15,4-5 0 0,3-11-80 0,7-2-32 16,6-1 0-16,5-3 0 0,5 1-144 0,0 0-16 15,2 0-16-15,7-4 0 0,6 0-176 0,-1-1-48 16,-2-3 0-16,4-2 0 0,5-2-80 0,-1-1 0 16,-1 3-128-16,4 0 192 0,2-3 48 0,1 0 0 15,-4-3 0-15,4 2 0 0,1-1 16 0,-1 5 16 16,1 2 0-16,0 0 0 0,-2 0-96 0,0-3-32 16,-4 3 0-16,-1-1 0 0,1 4-16 0,-5 3-128 15,-5-2 192-15,-4 5-64 0,-6 2-128 0,0-1 0 16,-1 1 0-16,-2 2 0 0,-2 1 0 0,-5 3 0 15,-7-3 128-15,-3 3-128 0,-3 2 0 0,-4 1 192 0,1 4-192 16,-8 3 192-16,-7 3-192 0,-4 0-176 0,-5 2 48 16,-3 3 0-1,-2 3-976-15,-1 1-192 0,3 1-48 0,-1 1 0 16,0 2-1216-16,3 4-256 0,0-3-64 0</inkml:trace>
  <inkml:trace contextRef="#ctx0" brushRef="#br1" timeOffset="-157624.317">13530 10348 20271 0,'-18'-6'1792'0,"6"3"-1424"0,-2-1-368 0,1 0 0 16,1-1 2944-16,3 1 528 0,1 2 112 0,1-2 0 15,7 4-2320-15,0 0-480 0,-2-8-80 0,3-1-32 16,3-2-32-16,5-2-16 0,4-4 0 0,7-2 0 0,5-3-304 0,8-3-64 15,8-7-16-15,8-1 0 0,7-4-96 0,7-1-16 16,5 0 0-16,2-1 0 0,3-1 16 0,5-1 0 16,7 0 0-16,5-1 0 0,3 0 48 0,2-2 16 15,3-9 0-15,5-2 0 0,5 4 112 0,1-6 0 16,-2-5 16-16,7 2 0 0,6 2 48 0,3-2 0 16,1-4 0-16,5-3 0 0,4-3 64 0,4-2 32 15,4 2 0-15,5 1 0 0,5 1-32 0,1-2-16 16,-3-3 0-16,7-2 0 0,5 0-176 0,-2 4-16 15,-1 3-16-15,2 5 0 0,3-3-224 0,3 0 128 16,2-2-128-16,-4 0 0 0,-2 0 128 0,0 2-128 16,-2 5 0-16,-3 1 0 0,-5 0 0 0,-5 5 128 0,-6 3-128 15,-5 0 0-15,-3-2 0 0,-2 3-160 16,-3-1 32-16,-4 7 0 16,0 3-2272-16,0 2-448 0,2-2-96 0</inkml:trace>
  <inkml:trace contextRef="#ctx0" brushRef="#br1" timeOffset="-144615.571">19510 9958 1839 0,'0'0'0'0,"0"0"160"0,0 0-160 0,-2-7 0 0,2 7 0 0,0 0 0 16,-4-7 3392-16,4 7 640 0,0 0 128 0,0 0 16 16,0 0-2912-16,0 0-592 0,0 0-112 0,0 0-32 15,0 0-224-15,0 0-48 0,2-10-16 0,-2 10 0 16,0 0 272-16,0 0 64 0,8-8 16 0,-8 8 0 16,0 0 112-16,0 0 0 0,12 2 16 0,-12-2 0 15,0 0-208-15,9 7-32 0,-3 2-16 0,0-1 0 16,-2 1-80-16,-2 1-32 0,-2 2 0 0,0 2 0 0,0 3-128 15,0 0-32-15,0-1 0 0,-1 4 0 16,0-1 0-16,-2 1-16 0,-1-3 0 0,0 1 0 0,2 3 144 0,0-3 16 16,1-1 16-16,0 0 0 0,-2-1 96 0,3-1 32 15,0-2 0-15,0 2 0 0,-1-1-32 0,1 0-16 16,0 2 0-16,-2-2 0 0,2-1-112 0,0 0 0 16,0 0-16-16,0 2 0 0,-1 0-176 0,1 0-128 15,0-1 144-15,-1-2-144 0,-1-1 0 0,1 1 128 16,1-12-128-16,-2 12 0 0,0-2 0 0,2-10 0 15,-1 12 128-15,0-1-128 0,1-11 0 0,-3 10 0 16,3-10 0-16,0 0 0 0,3 10 0 0,-3-10 128 16,0 0-128-16,0 0 0 0,0 0 160 0,0 0-160 15,6 8 160-15,-6-8-160 0,0 0 160 0,0 0-160 0,0 0 160 0,0 0-160 16,0 0 128-16,8 8-128 0,-8-8 0 0,0 0 0 16,0 0 0-16,9 7 0 0,-9-7 0 0,0 0 0 15,0 0 288-15,11 3-32 0,-11-3-16 0,11 2 0 16,0-4-32-16,-11 2 0 0,10 2 0 0,-10-2 0 15,11-4-16-15,-11 4-16 0,11-1 0 0,0-1 0 16,-1 0-176-16,-10 2 0 0,13-2 0 0,-1 1 128 16,0 1-128-16,-1 0 0 0,2 0 0 0,2 0 0 15,-2-1 0-15,1 1 0 0,3 0 0 0,1 0 0 16,1 0 0-16,0 0 0 0,2-3 0 0,1 2 0 16,3-2 0-16,0 3 0 0,-1 2 0 0,4-2 0 15,1-2 0-15,1 2 0 0,1 0 128 0,3 3-128 16,0 1 0-16,1-2 0 0,0 2 0 0,-1 1 0 15,0 2 0-15,-2 0 0 0,0-1 0 0,-1 1 0 16,-1-1 0-16,1 1 0 0,2-2 0 0,-1 1 0 0,1 1 0 16,4-2 0-16,3 0 0 0,0-1 0 0,-1 0 0 15,5-1 192-15,2-1-64 0,1 1 0 0,0-2 128 0,0 2 32 16,-1-2 0-16,2-1 0 0,2 0-144 0,2 0-16 16,0 0-128-16,4 1 192 0,5 2-192 0,-2 2 176 15,-4-2-176-15,-2 2 160 0,1 0-160 0,-1 3 0 16,1-1 0-16,2 2 0 0,2-3 0 0,0 2 0 15,-2 0 0-15,-2 0 0 0,1 0 0 0,1-2 0 16,-2-1 0-16,0 2 0 0,3-5 0 0,4 2 0 16,4 0 0-16,1-1 0 0,2 1 0 0,-3 0 192 15,-3-2-192-15,-1 0 192 0,2-2 16 0,0 2 16 16,4 2 0-16,1-1 0 0,1-1-32 0,-3 2-16 16,-2 1 0-16,-1 1 0 0,-2-1-176 0,4 0 0 15,3 0 0-15,0-1 128 0,0-1-128 0,-2-1 0 0,-1 0 0 16,-2 0 0-16,-1 0 0 0,2-1 0 0,2-2 0 0,1 2 128 15,1-1-128-15,-3 0 0 0,-2 0 0 16,-3 1 0-16,1 1 0 0,-1-1 0 0,1 0 0 0,2 2 0 16,1-3 0-16,-3 1 0 0,-2 2 0 15,-3-1 0-15,-1 0 0 0,-1-2 0 0,0 0 0 0,1-2 0 16,2 1 0-16,0 0 0 0,1-1 0 0,-4 2 0 16,-3-1 176-16,0 0-48 0,0-1-128 15,0 1 192-15,-2-1-16 0,5-1-16 0,4 0 0 0,2 1 0 16,0 0-160-16,0 1 160 0,-4 0-160 0,-1-2 160 15,0 2-160-15,-3 1 0 0,-2-1 0 0,2 1 0 16,1 1 0-16,1-1 0 0,-3 0 0 0,-1 0 0 16,1 0 0-16,-1 0 0 0,-3 0 0 0,0-1 0 15,1-1 0-15,0 0 0 0,0-1 0 0,3 2 0 0,3 1 128 0,-4-3-128 16,-3 2 192-16,-1 0-64 0,0 1-128 0,-1 0 0 16,0 0 0-16,-2 1 0 0,-3 0 0 0,4 2 0 15,5-3 128-15,-2 1-128 0,-3 0 0 0,2 1 0 16,0 0 0-16,0 0 128 0,-2-1-128 0,-1 0 0 15,-1 2 0-15,-1-3 128 0,-1 0-128 0,4 1 0 16,-1 2 0-16,2-1 0 0,3 1 0 0,0 1 0 16,-1-2 128-16,-1 1-128 0,-2-2 0 0,-1 1 0 15,-3-2 0-15,1 1 0 0,1-1 144 0,1 1-144 16,1 1 160-16,2-1-160 0,-1 0 176 0,1 2-176 16,-1-2 192-16,1 4-192 0,-2-5 192 0,-1 3-64 0,-2-2 0 15,-1 2-128-15,2 1 0 0,-3-2 0 0,0 0 0 16,2 0 0-16,2 2 0 0,1 0 0 0,0 1 128 15,2-1-128-15,-2 0 0 0,-2 1 0 0,-3 2 0 0,-1-2 0 16,1 2 192-16,-1 0-192 0,1 0 192 0,1 1-192 16,3 0 0-16,2-1 0 0,-1 0 0 0,0-2-192 15,1 0 192-15,0 2 0 0,1-1 0 0,0 1 160 16,-3 1 0-16,-2-2 0 0,0-2 0 0,0 3 0 16,4 2-32-16,-1-1 0 0,-1-3 0 0,0 1 0 15,1 1-128-15,-3-1 160 0,-6-2-160 0,0-1 160 16,0 0-32-16,2-2-128 0,-3 3 192 0,0 0-64 15,0-2 16-15,1 2 0 0,3 1 0 0,2 2 0 16,2-4-16-16,0 2 0 0,-2 1 0 0,0 1 0 16,-1-1-128-16,1 1 0 0,-3-2 0 0,0 2 128 15,-3-2-128-15,-2-1 0 0,0-2 0 0,-1 1 0 0,-2-2 0 16,-1 0 0-16,0-1 0 0,-1 4 0 0,0-2 0 0,-2 0 128 16,-3-2-128-16,2 0 0 0,-1 3 192 0,-2-2-64 15,-3-1 0-15,1 0 0 0,-1 0-128 0,1 0 128 16,1 0-128-16,0-1 128 0,-2-2-128 0,0 2 0 15,-1 1 144-15,0-1-144 0,-1-1 0 0,1-2 0 16,-3 1 0-16,0 0 0 0,1-1 0 0,-2 0 0 16,0-1 0-16,0 1 0 0,0 1 0 0,-1 3 0 15,-12 0 0-15,11-3 0 0,1 0 0 0,-2-1 0 16,-10 4 0-16,11-5 0 0,-2 0 0 0,-9 5 0 16,9-6 0-16,-9 6 0 0,12-6 0 0,-2-1 0 0,1 1 0 15,-1 2 0-15,-10 4 0 0,12-7 176 0,0 1-176 16,-1-1 192-16,1 1-192 0,-3 2 0 0,-9 4 0 15,9-7 128-15,0 1-128 0,1-1 0 0,-1 1 0 16,0 2 0-16,-1-3 0 0,-1 2 0 0,0-1 0 16,-7 6 0-16,9-7 0 0,-2 1 0 0,-7 6 0 0,7-10 0 15,1 3 0-15,-3-1 0 0,-5 8 0 0,6-9 0 16,-1 1 0-16,-5 8 0 0,5-7 128 0,-5 7-128 16,5-11 0-16,-1 3 128 0,-4 8-128 0,3-9 128 15,-2 2-128-15,2-1 128 0,1 2-128 0,-4 6 128 16,4-7-128-16,-4 7 128 0,5-7-128 0,-5 7 128 15,6-8-128-15,-2 1 0 0,-4 7 0 0,7-5 0 16,1 2 0-16,-2-2 0 0,-6 5 128 0,7-8-128 16,0 2 0-16,0 1 0 0,-1-1 0 0,2 1 0 0,-1 0 0 15,-1-2 0-15,1 1 0 0,-1-1 128 0,0 0-128 0,0 1 160 16,1-3-160-16,-1 0 160 0,-1-1-16 0,2-1 0 16,-2 1 0-16,0-2 0 0,-1 0-144 0,0-1 192 15,0-1-192-15,1 1 192 0,0 0 48 0,-1-1 16 16,0-3 0-16,3 0 0 0,-2-2-256 0,0 4 0 15,0 0 128-15,1 4-128 0,-1 0 0 0,1-2 0 16,2-1 0-16,0 1 0 0,-1 0 0 0,2 0-192 16,1 0 192-16,-1-3-160 0,-2 3 0 0,1 3 0 15,2-1 0-15,-1 2 0 16,-4 1-256-16,-1 2-48 0,-1-5-16 0,-1 2 0 16,-2 9-2912-16,-2-13-592 0</inkml:trace>
  <inkml:trace contextRef="#ctx0" brushRef="#br1" timeOffset="-138930.958">5169 13130 4607 0,'0'0'400'0,"0"0"-400"15,0 0 0-15,0 0 0 0,0 0 2304 0,0 0 368 16,0 0 80-16,0 0 0 0,-5-5-1152 0,5 5-224 16,0 0-48-16,0 0-16 0,0 0-128 0,-5-12-32 15,0 2 0-15,1 2 0 0,4 8-336 0,0 0-80 16,0 0-16-16,0 0 0 0,-4-9 80 0,4 9 16 0,-4-12 0 16,4 12 0-16,0 0-192 0,0 0-48 0,0 0 0 0,0 0 0 15,0 0-448-15,0 0-128 0,0 0 0 0,0 0 0 16,8 9 0-16,-2 1 0 0,-2-1-128 0,1 1 128 15,3 3 0-15,-1-1-128 0,-3 0 128 0,1-1 0 16,1 2 0-16,1 2 0 0,-1 0 144 0,1 1-144 16,-1 0 320-16,1 2-64 0,-2 1 0 0,0 1 0 15,1-3 32-15,-1 2 0 0,1 2 0 0,-1 0 0 16,1-3-96-16,-1 5-32 0,0-4 0 0,-1 5 0 16,0-1-160-16,-3-1 0 0,1 3 144 0,0 1-144 15,-1-2 0-15,1 2 128 0,-2-4-128 0,0 5 0 16,1 1 0-16,0-2 0 0,-2-5 0 0,2-3 0 15,2-1 0-15,0-4 144 0,-1-3-144 0,-2-10 0 16,4 11 192-16,1-1-64 0,1-1 0 0,0-1-128 16,-6-8 240-16,11 7-64 0,0-2-16 0,0 1 0 0,-2 1-32 15,3-2-128-15,1-1 192 0,0 0-64 0,-2 0 16 0,4 0 0 16,2-2 0-16,1 2 0 0,1 0-144 0,2 1 0 16,0-2 0-16,5-1 0 0,2 2 0 0,0-2 128 15,1-2-128-15,2 0 0 0,2-2 0 0,1 1 0 16,1-3 0-16,1 0 0 0,1-5 0 0,2 1 0 15,0 0 128-15,3 2-128 0,2-2 0 0,1 0 0 16,0 2 0-16,3 1 0 0,1-1 0 0,-1 2 0 16,0 3 0-16,-1 0 0 0,-3-2 192 0,3 1-32 15,2-2-16-15,-1 4 0 0,0-3-144 0,3 3 128 16,2-1-128-16,3 5 128 0,0 0-128 0,-1-2 128 16,-1-2-128-16,0-1 128 0,1-2-128 0,4 1 0 0,2-2 0 15,0 1 0-15,2 1 0 0,-2-1 0 16,-2-1 0-16,1-2 0 0,1-2 0 0,2 3 128 0,2 3-128 15,0-3 0-15,2-1 0 0,-2 4 0 0,-1 2 0 0,-2 0 0 16,0-2 0-16,1-1 0 0,4-1 0 0,2 3 0 16,1 1 0-16,-1 0 0 0,-1 0 0 0,3-2 0 15,0 0 0-15,2-2 0 0,3 1 0 0,2-1 0 16,3-1 0-16,0 0 0 0,-3-3 0 0,3 3 0 16,2 5 0-16,2-1 0 0,0-3 0 0,0 1 0 15,-1 2 0-15,1 0 0 0,2-1 0 0,1 1 0 16,0-2 0-16,-2 3 0 0,-2 0 0 0,-1-1 0 15,2 1 0-15,0 4 0 0,1-1 0 0,0-3 0 16,-3-3 0-16,0 0 0 0,-4 2 0 0,4 0 0 16,4 1 0-16,-1 0 0 0,0-6 128 0,-4 5-128 0,-1 1 0 15,1 0 128-15,1-2-128 0,2 0 128 0,2 1-128 16,-2 0 0-16,-3 1 144 0,3 1-144 0,0 0 128 0,1 1-128 16,-3-2 128-16,-2 2-128 0,-2-2 0 0,0 1 0 15,-2 5 0-15,2-5 128 0,3-2-128 0,-1 3 0 16,-3 4 0-16,-3-3 0 0,-2 0 0 0,0 1 0 15,1 1 0-15,2-2 0 0,-1 2 0 0,-2 0 0 16,-4-1 0-16,-1-1 0 0,-3-3 0 0,3 0-128 16,0 0 128-16,0 0 0 0,-1 0 0 0,-3 2 0 15,-4 0 0-15,-2-1 0 0,-4-2 0 0,1-1 0 16,0 6 0-16,-2-1 0 0,-2-1 0 0,1 4 0 16,3-4 0-16,-4 2 0 0,-3 3 0 0,0-1 0 15,-2-1 0-15,-2 1 0 0,1-1 0 0,-1-1-128 16,2-3 0-16,-1-1 0 0,1-1 128 0,-3 1-128 15,-3 4 128-15,1-4-128 0,-1 0 128 0,-3-3 0 0,-5 2 0 16,-2-1 0-16,-1 1 0 0,-3 0 128 16,-2-3-128-16,-2 0 128 0,0 0 208 0,0 0 48 0,-4-2 16 0,-1 1 0 15,-1-1 48-15,-1 1 0 0,0-3 0 0,-2 0 0 16,0 1-64-16,1-3 0 0,2 1 0 0,-2-2 0 16,-2-2-64-16,2 0 0 0,1-2-16 0,-1 2 0 15,0-6-64-15,1 2-16 0,0 0 0 0,-2 1 0 16,-1 2-32-16,-1 1-16 0,-2-3 0 0,-2 2 0 15,1 1 48-15,0 0 16 0,-3-3 0 0,1 2 0 16,-3 1-16-16,1-3 0 0,0 2 0 0,1-3 0 16,2 0-32-16,-3-3-16 0,-3-1 0 0,2-1 0 0,-2 0 0 15,0 0 0-15,-1 1 0 0,2-1 0 16,-1-3-176-16,2 3 160 0,-2 2-160 0,-1 2 160 0,-1 1-160 16,1 3 0-16,0 2 0 0,0-1 0 0,1 1-208 15,-1 3-32-15,0 9 0 0,0 0 0 16,0 0-944-16,0 0-192 0,3-9-32 0,-3 9-16 15,0 0-1920-15,0 0-384 0</inkml:trace>
  <inkml:trace contextRef="#ctx0" brushRef="#br1" timeOffset="-132046.407">12607 15894 6447 0,'0'0'272'0,"0"0"80"0,-5-9-352 0,1 4 0 0,4 5 0 0,0 0 0 0,-1-11 3728 16,1 4 688-16,0 7 128 0,0-10 16 0,0 10-2784 0,0 0-560 16,0-11-128-16,0 2 0 0,0 1-208 0,0 8-48 15,2-11 0-15,1 2 0 0,-3 9 16 0,1-10 0 16,-1 10 0-16,4-12 0 0,0 2-80 0,0 2 0 15,-4 8-16-15,4-12 0 0,0 0 48 0,0 2 16 16,-1 1 0-16,5 2 0 0,0-2-256 0,0 3-48 16,-2-3-16-16,5-1 0 0,2 1-176 0,1-2-16 15,-2 0-16-15,2 1 0 0,1-1-160 0,0 0-128 16,1 0 192-16,0 3-192 0,-1-1 128 0,3 0-128 16,2 0 0-16,0 1 0 0,-2 3 144 0,1 0-144 15,1-3 0-15,1 3 144 0,0-1-144 0,1 2 0 16,0-1 144-16,1 0-144 0,1-1 256 0,-1 0 0 0,1 2-16 0,-2 2 0 15,-2-1 64-15,-1 3 16 0,1 3 0 0,-1 1 0 16,-1 2-144-16,1 1-32 0,-1-1 0 0,-1 2 0 16,-3 4-144-16,1 1 0 0,-1 1 0 0,-1 2 0 15,-3 1 0-15,1 1 0 0,-1 3 0 0,1-2 128 16,-5 2-128-16,1 0 0 0,-1 0 0 0,-1 4 0 16,1-2 0-16,-1 3 0 0,0 4 0 0,0-1 0 15,-1 1 0-15,-1 1 0 0,-2 2 0 0,-1-3 0 16,-1 2 0-16,-2 1 0 0,-2 0 128 0,1 1-128 15,-1-1 0-15,0 5 0 0,-3 0 0 0,-1 2 0 16,-2 3 0-16,2-3 0 0,3-3 0 0,-3 3 0 16,-3-4 0-16,0 1 0 0,0-9 0 0,1 1 0 15,-1-3 0-15,0-1 0 0,0-3 0 0,1-3 0 0,-2 1 0 0,1 1 0 16,-1-3 0-16,-3 0 128 0,-1 1-128 0,2-2 0 16,2-2 0-16,-2 0 0 0,0-1 0 0,-2 0 0 15,-2 1 0-15,1 0 0 0,1 1 0 0,-1 0 0 16,-2-1 0-16,1-2 128 0,-1 4-128 0,1-4 0 15,0-1 0-15,0 0 0 0,-1-5 0 0,1 0 0 16,-1-2 128-16,1-3-128 0,-1-1 0 0,2-1 0 16,0 0 0-16,1-3 128 0,0-2-128 0,1-2 128 15,-1 0-128-15,3-4 128 0,-1 2-128 0,0 0 128 16,-2 1-128-16,4-2 128 0,1 1-128 0,2-1 0 16,-1 0 0-16,5 0 0 0,3-1 0 0,-1 1 0 15,-2 1 144-15,2-3-144 0,2 0 0 0,1 2 0 0,0-1 0 16,1 0 0-16,0 0 0 0,4-2 0 0,1 1 0 15,2 1 0-15,-2-2 0 0,3 0 0 0,2-2 0 0,2 2 0 16,2 0 0-16,0 1 0 0,5-1 0 16,-1 2 0-16,0-1 0 0,2 4 0 0,1 2 0 0,-1-1 128 15,3 2-128-15,-1 2 0 0,-3 3 0 0,3 0 0 16,2 3 0-16,-1 1 0 0,1 1 0 0,-2 0 0 16,0 0 0-16,3 2 0 0,1-1 0 0,0 1 0 15,0-1 144-15,-1 1 16 0,-4-2 0 0,-2 0 0 16,1 2 64-16,1 1 16 0,1 0 0 0,-2-1 0 15,-4 0 16-15,1 1 0 0,0 0 0 0,-1 2 0 16,-2 0-80-16,1 2-16 0,-4 1 0 0,1 2 0 16,0 0-160-16,0 2 128 0,-2-3-128 0,2 9 128 15,-2 0-128-15,1-2 0 0,-4-3 0 0,3-1 128 16,0 0-128-16,-1-1 0 0,-1 1 0 0,0-4 0 16,0-2 0-16,-2 1 128 0,1-5-128 0,-7-7 0 0,0 0 0 15,0 0 128-15,10 6-128 0,-10-6 0 0,0 0 0 0,0 0 0 16,0 0 0-16,0 0 0 0,0 0-240 0,11-5-80 15,-5-3 0-15,-2-4-16 16,-1-2-1904-16,-5-2-384 0,-2 0-80 16,2-5-16048-16</inkml:trace>
  <inkml:trace contextRef="#ctx0" brushRef="#br1" timeOffset="-124975.009">15529 15744 13759 0,'0'0'608'0,"0"0"128"0,0 0-592 0,1-10-144 16,-2 1 0-16,1 9 0 0,-2-9 1344 0,2 9 256 15,-1-8 32-15,-2-1 16 0,-1 2-928 0,4 7-176 16,0 0-32-16,-6-6-16 0,-1 0 192 0,7 6 32 15,-6-6 16-15,6 6 0 0,-9-7 48 0,2 2 16 16,7 5 0-16,-8-5 0 0,1 1-192 0,7 4-32 16,-10-4-16-16,10 4 0 0,-7-5-144 0,7 5-32 15,-9-3 0-15,-1-1 0 0,1 2 128 0,0-2 32 0,-1 3 0 0,-1 1 0 16,1 0-16-16,-2 2 0 0,-1 1 0 0,-4-1 0 16,-2 2 16-16,0 3 0 0,1-2 0 0,-1 2 0 15,-2-1-304-15,0 1-64 0,1 0-16 0,-1 1 0 16,-2-1-160-16,2 1 0 0,0-2 0 0,0 1 0 15,0-2 0-15,2 1 0 0,1 0 0 0,1 0 0 16,-2 1 192-16,3-1-32 0,-1-1-16 0,0 2 0 16,-2 1-144-16,2-2 0 0,4-1 0 0,-1 3 0 15,0 1 0-15,1-1 0 0,1 0 0 0,2 0 0 16,0-4 0-16,10-4 0 0,-7 6 0 0,0 1 0 16,-1-1 160-16,8-6-160 0,0 0 192 0,0 0-192 15,-9 5 176-15,9-5-176 0,0 0 160 0,0 0-160 0,0 0 208 16,0 10-48-16,0-10-16 0,9 7 0 0,2-1-16 0,-1-1-128 15,3 0 192-15,0 0-64 0,2 1 0 0,0-1 0 16,1 0 0-16,-1 0 0 0,2 0-128 0,0 2 0 16,-1-3 0-16,1 1 0 0,-3-1 0 0,5 1 0 15,-1 0 0-15,0-1 128 0,0-1-128 0,2 1 128 16,1 0-128-16,0-2 128 0,-1 0 128 0,4-1 0 16,2 0 16-16,-1 2 0 0,-3 1-80 0,1 0-32 15,3 1 0-15,-1-1 0 0,-1 1-160 0,-2 2 128 16,0-1-128-16,-1-1 128 0,-2-1-128 0,0 1 0 15,-2 2 0-15,-2-3 0 0,1 0 0 0,0 1 160 16,-3-4-160-16,1 1 160 0,2-1-160 0,-3 0 0 0,-2-1 0 16,-11 0 0-16,12 0 0 0,-2 1 0 15,1 2 0-15,-11-3 0 0,0 0 0 0,0 0 0 0,0 0 0 16,8 8 0-16,-8-8 0 0,0 0 0 0,4 10 0 16,-4-10 0-16,-2 12-176 0,-2-2 176 0,-2-2-128 0,-1 3 128 15,0 0-144-15,-3-1 144 0,-1 0-160 0,-1 0 160 16,-2 2-240-16,-1-1 48 0,0-2 16 0,-2 2 0 15,-3 0 176-15,-1 2-160 0,0 1 160 0,-1-1-160 16,-1 0 160-16,-1 0 0 0,1 0 0 0,-2 3 0 16,0-2 0-16,2 1 0 0,-2-1 0 0,0 3 0 15,-1 1 0-15,1 1 0 0,2-3 0 0,2 1 0 16,2-1 0-16,-1-2 0 0,0 1 0 0,2-2 0 16,1-1 0-16,0 1 0 0,0-3 0 0,3 3 0 15,1-4 0-15,1 0 0 0,1 0 0 0,1 1 0 0,3-4 0 16,0 2 0-16,1 0 160 0,6-8-160 15,0 0 240-15,0 0-48 0,-3 10-16 0,3-10 0 16,0 0 48-16,5 11 16 0,0-4 0 0,-5-7 0 0,11 7 64 0,-1-1 16 16,2 0 0-16,1-1 0 15,0-3-64-15,1 2-16 0,1 2 0 0,0-4 0 0,4 2-48 0,-1 0 0 16,1-1 0-16,2-1 0 0,3 1-16 0,1-1-16 16,-1 1 0-16,2 0 0 0,2-2-160 0,0 2 192 15,1-1-192-15,0-1 192 0,1-1-192 0,-2 0 0 16,0 3 0-16,-1-3 0 0,1 0 144 0,-1 0-144 15,-1 0 160-15,-1 0-160 0,-3 0 0 0,1 1 0 16,2-1-208-16,-1 2 64 0,-1-1-112 0,1-1 0 16,-2-1-16-16,1 1 0 15,2 1-288-15,0 2-48 0,0-3-16 0,-3 2 0 16,-1 2-1168-16,-1-3-256 0,0 1-32 0,-2 0-9200 0,-3 1-1840 0</inkml:trace>
  <inkml:trace contextRef="#ctx0" brushRef="#br1" timeOffset="-123891.013">17100 15418 16575 0,'0'0'1472'0,"0"0"-1168"0,0 0-304 0,0 0 0 15,0 0 2416-15,0 0 416 0,0 0 96 0,0 0 16 16,0 0-2320-16,0 0-464 0,0 0-160 0,0 0 0 16,0 0 0-16,0 0 0 0,0 0 0 0,0 0 0 15,0 0 0-15,-10 6 0 0,3-1 0 0,-3 1 0 16,1 5 464-16,0-2-16 0,-1 3 0 0,-2 1 0 16,-1 2 464-16,-3 2 96 0,-1 0 16 0,-2 3 0 15,-5-1 0-15,4 5 0 0,0-2 0 0,-2 5 0 16,-2-2-480-16,1 5-96 0,1 0 0 0,1 4-16 15,-1 4-256-15,2 1-48 0,1-3-128 0,2 1 192 16,0-3-192-16,2 0 176 0,4-2-176 0,2 1 160 0,1-1 64 16,2-2 16-16,3 0 0 0,1 2 0 0,2-2 80 15,3 2 32-15,1 3 0 0,1 2 0 16,2 1-64-16,-2 0-16 0,0-1 0 0,1 3 0 16,0-7-128-16,0 1-16 0,3-2-128 0,0-2 192 0,1-4-192 0,1 0 176 15,1-4-176-15,1 0 160 0,-1-1-160 0,2-2 0 16,2 0 0-16,2-4 0 0,2 0-144 0,2-2-64 15,3 1-16-15,1-3 0 16,-3-1-352-16,-2-2-64 16,1 0 0-16,0-1-16 0,-1-1-1088 0,1-5-224 15,-1 4-32-15,-1-4-8416 0,-2 1-1680 16</inkml:trace>
  <inkml:trace contextRef="#ctx0" brushRef="#br1" timeOffset="-123452.551">17337 16189 15663 0,'0'0'1392'0,"0"0"-1120"0,0 0-272 0,-8 5 0 0,8-5 6080 0,0 0 1152 16,0 0 224-16,0 0 48 0,0 0-5792 0,4 10-1168 15,1 1-224-15,3-1-64 0,4 1-256 0,1 1-176 16,2 1 32-16,2 2 0 0,0 3 144 0,2-1 0 15,-1 3 0-15,3 3 0 0,2 1 0 0,2-1 0 16,-4 0 0-16,0 0 128 0,-1 2-128 0,0 0 144 16,-2-3-144-16,1-1 160 0,-3-3-160 0,-1 0 192 15,-2-1-192-15,-1-1 192 0,-2-2-192 0,0-1 0 16,0-3 0-16,-3 0 0 0,1-3-192 0,0 1 192 16,0 0-192-16,-8-8 192 15,8 8-832-15,1-2-64 0,1 0 0 0,1-2 0 16,-11-4-2064-16,10 2-432 0,-10-2-64 0</inkml:trace>
  <inkml:trace contextRef="#ctx0" brushRef="#br1" timeOffset="-123108.163">18244 16103 18431 0,'0'0'1632'0,"0"0"-1312"16,-6 6-320-16,-1 3 0 0,2 1 3664 0,0 0 672 15,2 2 128-15,-2 2 16 0,0 2-3728 0,-2 2-752 16,-1 2-160-16,-1 0-32 0,-2 6 192 0,-1-1 0 16,-1 1 0-16,0 6-128 0,0 3 128 0,-2 0 0 15,0 2 0-15,-1-1 0 0,-2 4 448 0,0 3 32 16,-1 3 0-16,-2 1 0 0,-2 0 560 0,-1 2 112 15,4 4 32-15,-3 1 0 0,1-1-224 0,1-4-64 16,1-1 0-16,3-3 0 0,2-4-480 0,5-3-96 16,2-5-32-16,2-3 0 0,0-3-288 0,2-2 0 15,2-4 0-15,0-3 0 16,2-2-384-16,3-1-176 0,0-6-32 0,-3-9-16 16,0 0-2080-16,0 0-400 0,11 3-96 0</inkml:trace>
  <inkml:trace contextRef="#ctx0" brushRef="#br1" timeOffset="-121913.388">18878 15434 24351 0,'0'0'1088'0,"0"0"208"0,0 0-1040 0,-8 5-256 0,-1-3 0 0,1 0 0 0,0 2 912 0,8-4 128 16,-8 7 32-16,2-1 0 0,-2 1-928 0,2 2-144 15,-2-3 0-15,0 3-160 0,-1 0 160 0,0 3 0 16,0-4 0-16,1 2 0 0,0 1 128 0,0 3 64 15,0-1 16-15,-1 3 0 0,-1 5 368 0,-2-3 64 16,0 4 0-16,2 4 16 0,-3-1-32 0,1 4-16 16,0-2 0-16,3 3 0 0,1 0-240 0,4 1-48 15,1-5-16-15,1 1 0 0,2-4-144 0,4-1-32 16,3-1 0-16,2-3 0 0,1-2-128 0,1 0 0 16,-1-2 0-16,2-4 0 0,2 1 0 0,0-2-272 15,1-1 64-15,-1-3 16 16,0-1-592-16,2-2-112 0,0-2-32 0,-2-2-13296 0</inkml:trace>
  <inkml:trace contextRef="#ctx0" brushRef="#br1" timeOffset="-121465.667">19106 15714 19343 0,'0'0'848'0,"0"0"192"0,-5 8-832 0,0 3-208 0,1 0 0 0,1 0 0 15,0-1 3264-15,2 2 624 0,0 1 112 0,2 1 32 16,-2-1-3184-16,1 0-624 0,-1 2-224 0,-1-1 144 0,1 0-144 0,0-2 0 16,1 0 144-16,0-12-144 0,0 0 128 0,1 13-128 15,-1-13 128-15,0 0-128 0,0 0 0 0,0 0 144 16,0 0-144-16,0 0 0 0,0 0 368 0,0 0-48 15,0 0 0-15,0 0 0 0,0 0 64 0,0 0 0 16,-5-11 0-16,2 2 0 0,2-1-384 0,1-2 0 16,1 0 0-16,2 1 0 0,-1-1 0 0,2 3 0 15,3-2 0-15,-1 2 0 0,2-1 0 0,0 1-160 16,1 0 160-16,0-1 0 0,0 3-128 0,2-1 128 16,0 1 0-16,2-1 0 0,-1 3-128 0,1 1 128 15,-1-1 0-15,0 1 0 0,-3 2 0 0,-9 2 0 16,13-2 0-16,-1 0 0 0,-12 2 0 0,13 0 0 0,-13 0 0 15,13 4 0-15,-2 1 0 0,-11-5 176 0,0 0-48 16,10 12-128-16,-3 2 192 0,-1 0-192 0,-3-1 192 16,1 0-192-16,0 4 144 0,0 0-144 0,-1 1 0 15,-1-2 144-15,1-3-144 0,0-1 0 0,-3-12-160 16,4 12 160 0,-1 1-768-16,-3-13-64 0,0 0-16 0,10 11 0 15,-10-11-2288-15,7 7-464 0</inkml:trace>
  <inkml:trace contextRef="#ctx0" brushRef="#br1" timeOffset="-121073.939">19476 15377 34431 0,'0'0'1536'0,"0"0"304"0,0 0-1472 0,0 0-368 16,0 0 0-16,0 0 0 0,15 5 736 0,0 1 80 16,1 3 16-16,2-2 0 0,2-2-672 0,1-1-160 15,-2 3 0-15,2 2 0 0,2 1 0 0,0 1 0 16,-3 0 0-16,0 4 0 0,-2 2 128 0,-1 2-128 15,-2-1 128-15,-4 3-128 0,0 0 0 0,-2 1 0 0,-3 2 0 0,1 1 0 16,-3-1 0-16,1 1 0 0,2 0 0 0,-2 0 128 16,-1-1-128-16,1 4 128 0,-3 2-128 15,2-3 128-15,0-1 64 0,0 0 0 0,-1 2 0 0,1-2 0 16,0-4-192-16,0 0 192 0,-3-1-192 0,1-1 192 16,0-2-192-16,-1-1 0 0,-2-2 0 0,-1 1 128 15,0-2-384-15,-2 1-96 0,-1 0-16 0,-3-3 0 31,-1-3-1936-31,-2-1-400 0,1-1-80 0</inkml:trace>
  <inkml:trace contextRef="#ctx0" brushRef="#br1" timeOffset="-120466.646">20550 16467 10127 0,'-6'6'896'0,"-3"-2"-704"0,-2-1-192 0,2-2 0 15,0-1 3840-15,9 0 720 0,0 0 160 0,-9-1 16 16,-1-1-3392-16,10 2-672 0,0 0-144 0,0 0-16 0,0 0 16 16,0 0 16-16,0 0 0 0,0 0 0 0,0 0-16 0,0 0 0 15,0 0 0-15,13 7 0 0,1-2 48 16,2 2 16-16,-1-4 0 0,4 1 0 0,1-1 176 0,1 0 16 15,0-6 16-15,4 2 0 0,1-2-336 0,3 0-64 16,-3 1-16-16,1-2 0 0,0 0 32 0,1 0 0 16,-3-2 0-16,-1 0 0 0,1 1-144 0,-1 0-16 15,-2-2-16-15,0 1 0 0,-1-2-240 0,0 2 0 16,0 0 0-16,-2 1 0 16,1 0-320-16,1 1-128 0,1 0 0 0,-3 1-16 15,1-2-1648-15,-2 3-336 0,-1 2-64 0,1 0-7808 16,2 0-1568-16</inkml:trace>
  <inkml:trace contextRef="#ctx0" brushRef="#br1" timeOffset="-119638.956">21867 16178 20271 0,'0'0'896'0,"-2"-7"192"0,-1-4-880 15,0 2-208-15,0 0 0 0,1 0 0 0,6 1 1856 0,-4 8 320 16,1-7 64-16,-1 7 0 0,0 0-1856 0,0 0-384 16,0 0 0-16,0 0 0 0,0 0 160 0,0 0 144 15,0 0 16-15,0 0 16 0,0 0 368 0,0 0 80 16,0 0 16-16,0 0 0 0,-2 15 288 0,2 0 64 15,2 2 16-15,0 3 0 0,-5 2-80 0,2 5-32 16,1 0 0-16,0 4 0 0,0 3-288 0,0 1-64 0,0-2-16 16,1-2 0-16,4-2-336 0,-2-2-64 0,-3-2-16 0,3-3 0 15,0-4-80-15,1-1 0 0,2-1-16 16,0-5 0-16,-1-1-176 0,3-3 192 0,3-1-192 0,-11-6 192 16,10 1-192-16,2-2 0 0,2-5 0 0,0-1 0 15,-2-4-192-15,0-1 16 0,1-2 16 0,0-3 0 16,-1-4 160-16,-2 0 0 0,1-1-144 0,-2 1 144 15,0-1-128-15,0 0 128 0,-3 0-160 0,1 4 160 16,-2 5-192-16,2 3 192 0,-7 10-208 0,0 0 80 16,0 0-64-16,11 3 0 0,-11-3 0 0,10 14 0 15,-4 3 64-15,1 2 0 0,-1 0 0 0,1-1 0 16,-3-1 128-16,1-1 128 0,0-2-128 0,3-2 176 16,0 0 16-16,-1 0 0 0,1 1 0 0,1-7 0 15,-9-6-16-15,13 7 0 0,-1-1 0 0,0-1 0 16,1 1-48-16,-3-3 0 0,-10-3 0 0,13 4 0 0,0 2 32 15,-1-3 0-15,-1 3 0 0,0-1 0 0,2 1-160 16,2 1 0-16,-2 2-160 0,1-2 160 0,2-1 0 0,-3 1 208 16,-3-1-16-16,3-1 0 0,3 1 176 0,0-3 16 15,-2 0 16-15,-1-2 0 0,0-1 48 0,-1-1 0 16,-1-3 0-16,1-1 0 0,1-2-80 0,0 0-16 16,-1-2 0-16,0-2 0 0,-1-2-176 0,0-1-48 15,-1-2 0-15,-1-6 0 0,1-2-128 0,-1-2 0 16,0-4 0-16,-1 0 0 0,-2-2-256 0,-1 0-16 15,2 3-16-15,-2 0 0 16,-1 4-224-16,0 2-64 0,0 0 0 0,-2 3 0 16,0-1-176-16,0 2-32 0,2 1-16 0,0 3 0 15,-3 0-2080-15,5 2-400 0,0 1-96 0</inkml:trace>
  <inkml:trace contextRef="#ctx0" brushRef="#br1" timeOffset="-119195.147">23158 15663 28047 0,'0'0'1232'0,"0"0"272"0,0 0-1200 0,0 0-304 0,0 0 0 0,0 0 0 0,0 0 896 0,0 0 112 16,0 0 16-16,0 0 16 0,0 0-880 0,-4 10-160 15,4-10 0-15,-1 11 0 0,-1 0 0 0,1-1 160 16,0 1 16-16,0-1 0 0,-1 0 528 0,1 5 96 15,0-2 32-15,-2 2 0 0,0-3 192 0,1 5 32 16,-1 5 16-16,1-2 0 0,0-3-400 0,1-3-80 16,0 3-16-16,1 1 0 0,0-3-288 0,0 2-64 15,0-3-16-15,1 0 0 0,0-1-208 0,1 2 0 16,-2 0 0-16,1-2 0 0,0 2 0 0,0 2-160 0,-1 0 32 0,0 1 0 31,-1-1-336-31,1-2-64 0,0 0-16 0,0-1 0 16,0-1-368-16,0-1-80 0,1-3-16 0,-1-9 0 15,0 0-1744-15,0 0-336 0,0 0-80 0</inkml:trace>
  <inkml:trace contextRef="#ctx0" brushRef="#br1" timeOffset="-118914.747">22921 15778 34959 0,'0'0'1536'0,"0"0"336"0,0 0-1488 0,0 0-384 16,0 0 0-16,10 0 0 0,2-2 1408 0,6-1 224 15,4-1 32-15,3 1 16 0,0 1-704 0,1-2-144 16,1-1-16-16,2 2-16 0,1 2-352 0,1-3-64 16,0 1 0-16,2-1-16 0,0-1-368 0,-1 0 0 15,0 1 0-15,-1 1-128 16,-1 1-432-16,-2-2-80 0,0 1 0 0,-2 1-16 15,-3-2-1376-15,0 0-272 0,-4-1-48 0,1-1-16 16,-2 3-464-16,0-1-112 0,0-2 0 0,-1 0-16 0</inkml:trace>
  <inkml:trace contextRef="#ctx0" brushRef="#br1" timeOffset="-118194.702">24197 15978 13823 0,'0'0'608'0,"0"0"128"0,0 0-592 0,0 0-144 0,0 0 0 0,0 0 0 15,0 0 3392-15,0 0 656 0,0 0 128 0,0 0 32 16,0 0-3232-16,-1 11-640 0,1-11-128 0,-6 12-16 15,-1 1 592-15,0 0 128 0,-1-1 32 0,2 2 0 0,-2 2 272 0,-1 2 64 16,-3 0 16-16,-1 5 0 0,-3 0-96 0,-2 4-32 16,-1 2 0-16,-4 2 0 0,1 3-384 0,0 1-80 15,0 2 0-15,0-1-16 0,-2-3-160 0,2 0-16 16,4-3-16-16,1-3 0 0,3-1-288 0,1-4-48 16,1-2-16-16,3-2 0 0,4-2-304 0,1-2-64 15,-2-5-16-15,2 2 0 16,4-11-576-16,0 0-112 0,0 0-32 0,0 0 0 15,0 0-2160-15,0 0-432 0,0 0-96 0,0 0-11504 0</inkml:trace>
  <inkml:trace contextRef="#ctx0" brushRef="#br1" timeOffset="-117925.582">23919 16124 37375 0,'0'0'1664'0,"0"0"320"0,0 0-1584 0,0 0-400 0,0 0 0 0,4 13 0 16,1 0 640-16,1 0 64 0,-1 0 0 0,4 2 0 15,3 0-224-15,1 3-32 0,1-1-16 0,2 1 0 16,-1 0 16-16,2 3 0 0,-1-1 0 0,2 1 0 16,2 0-320-16,-1-1-128 0,1-1 128 0,-2-1-128 15,0-5 0-15,1 0 0 0,-1 0-224 0,-1-2 80 31,-2-4-416-31,1 1-80 0,2-3 0 0,-2-1-16 0,-2-1-1376 0,2-3-272 0,0-1-48 16,-1-2-16-16,1 0-832 0,-3 1-192 16</inkml:trace>
  <inkml:trace contextRef="#ctx0" brushRef="#br1" timeOffset="-117322.036">24722 15281 6447 0,'0'0'576'0,"0"0"-576"0,0 0 0 0,0 0 0 0,0 0 5120 0,0 0 896 16,0 0 192-16,0 0 48 0,-9 6-4496 0,9-6-896 15,0 0-176-15,0 0-48 0,0 0-512 0,-9 1-128 16,9-1 0-16,0 0 0 0,-10 5 0 0,1-1 0 16,-1 3 0-16,0 2 0 0,-2 1 0 0,1 2 0 15,-1-2 0-15,0 5 0 0,-1-1 0 0,-1 4 288 16,-2-1-48-16,2 4-16 0,-1 1 464 0,4 2 80 15,0 2 32-15,-1 0 0 0,-2 1 64 0,5-3 16 16,5 2 0-16,0-1 0 0,0 1-528 0,3-2-96 16,4-1-32-16,-1-1 0 0,0 0-224 0,1-3 0 15,3 0 128-15,0-4-128 0,2 1 0 0,1 0-208 16,0 1 32-16,0-2 16 0,2 1-80 0,-1-7-16 0,1 0 0 16,2-1 0-1,1-2-336-15,0 0-80 0,-1 0-16 0,0-3 0 16,2-3-1856-16,-2-2-368 0,0 1-80 0,0 0-16 0</inkml:trace>
  <inkml:trace contextRef="#ctx0" brushRef="#br1" timeOffset="-116818.068">24887 15588 1839 0,'0'0'160'0,"0"0"-160"0,0 0 0 0,-4 10 0 0,0-1 7360 0,4-9 1456 16,-1 12 272-16,2-1 64 0,1 0-7264 0,0-2-1456 15,-1 2-304-15,2 1-128 0,-1-1 0 0,0-2 0 16,-4 2 0-16,4 1 0 0,0-3 0 0,-2 1 0 16,-1-1 0-16,1-9 0 0,-1 11 0 0,-1-2 0 15,1-1 0-15,1-8 0 0,-4 10 0 0,4-10 128 16,-5 9-128-16,5-9 0 0,0 0 128 0,0 0-128 15,0 0 128-15,0 0-128 0,-1 11 256 0,1-11-48 16,0 0 0-16,0 0 0 0,0 0-80 0,0 0-128 16,0 0 176-16,10-8-176 0,-2-1 0 0,0 0 0 15,1-2 0-15,1 1-144 0,1-3 144 0,-1 0-160 16,-2-2 160-16,1 1-160 0,0 1-32 0,-1-1-16 16,0-5 0-16,-2 6 0 0,-2 2 48 0,1 0 16 0,1 1 0 15,-1 3 0-15,-5 7 144 0,0 0 144 0,0 0-16 16,0 0-128-16,0 0 432 0,12 4-32 0,-2 0 0 0,2 1 0 15,-1 0 48-15,0 3 0 0,-3-1 0 16,2-1 0-16,1-2-64 0,0 3 0 0,1 1 0 0,0-1 0 16,-3 0-32-16,3 1-16 0,1-2 0 0,0 3 0 15,-2 3-192-15,2 0-144 0,-1 0 192 0,0-1-192 16,-2 2 0-16,-1 0 0 0,-1 0 0 0,1 0 0 16,1-1 0-16,-1-1-224 0,-1-4 16 0,-1 0 0 31,-7-7-624-31,9 8-112 0,-1 1-16 0,-8-9-16 0,0 0-2192 15,9-4-432-15,-9 4-96 0,11-12-16 0</inkml:trace>
  <inkml:trace contextRef="#ctx0" brushRef="#br1" timeOffset="-116402.548">25244 15129 22111 0,'0'0'1968'0,"0"0"-1584"0,0 0-384 0,0 0 0 15,0 0 2576-15,0 0 432 16,0 0 96-16,6 12 16 0,2-1-2464 0,-1 1-480 0,-1 2-176 0,2 2 0 15,0 4 320-15,1-2-64 0,3 0 0 0,1 6 0 16,0 0 224-16,2 2 32 0,2-2 16 0,2 1 0 16,-1-2 80-16,3-2 16 0,0 1 0 0,-2-2 0 15,-1 1-144-15,1 1-32 0,0-1 0 0,1 0 0 16,-2-3-224-16,-1 1-48 0,0 0-16 0,-3 0 0 16,-2-2 16-16,-2 0 0 0,-2 1 0 0,-1-1 0 15,-3-1-176-15,-2 1 192 0,0-5-192 0,-5 3 192 16,-2 1-448-16,-2-3-96 0,1 4-16 0,-5-3 0 15,-3-1-912 1,0 0-176-16,-1-1-32 0,-3 0-14976 0</inkml:trace>
  <inkml:trace contextRef="#ctx0" brushRef="#br1" timeOffset="-115366.23">25726 14879 26719 0,'-10'10'2368'0,"1"-3"-1888"0,-3-4-480 0,0 3 0 15,3-1 1408-15,1 0 192 0,8-5 48 0,0 0 0 16,0 0-1280-16,0 0-368 0,3 12 144 0,3-3-144 16,5-1 0-16,1 0 0 0,1 2 0 0,2-1 128 0,4 2 0 0,0 0 16 15,1 2 0-15,2 4 0 0,1 2 416 0,3 1 80 16,2 3 0-16,0 3 16 0,2 1-64 0,3 6-16 15,1 1 0-15,0 5 0 0,-4 4-352 0,0 0-80 16,0 0-16-16,-2 2 0 0,0 2-128 0,-3 2 0 16,-3-4 0-16,-1 1 0 0,-2-2 0 0,-1 3 0 15,-2 1 144-15,-3 2-144 0,-3 3 256 0,1-2-32 16,2-1 0-16,-3-2 0 0,1-4 288 0,-2 1 64 16,-1-1 16-16,-2-1 0 0,1 0-160 0,-3 3-48 15,0 3 0-15,-2-1 0 0,-3 1-256 0,-2-2-128 16,1-4 128-16,-5 0-128 0,-3 0 0 0,-2-3 128 15,-2 0-128-15,-5 0 0 0,-3-1 0 0,-1 1 0 0,-5-1 128 16,-2-1-128-16,-2 0 0 0,2-4 0 0,-1-3 0 16,2-5 0-16,5-6-320 0,4-6 48 0,1-2 16 0,5-6 0 31,4-3-480-31,10-3-96 0,-12-3 0 0,4-7-11136 0,5-3-2240 0</inkml:trace>
  <inkml:trace contextRef="#ctx0" brushRef="#br1" timeOffset="-105086.14">27519 16100 18431 0,'0'0'1632'0,"0"0"-1312"16,0 0-320-16,0 0 0 0,0 0 3232 0,0 0 576 15,0 0 112-15,10-8 32 0,2-1-3200 0,0 3-752 16,1-1 0-16,-1 2 0 0,1 0 0 0,2 1 0 16,3 1 0-16,-1-1 0 0,-2 2 240 0,2 0 112 15,1 1 32-15,0 0 0 0,0 1 512 0,2 0 96 0,0 0 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17:54:55.9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27859 16069 3679 0,'0'0'320'0,"0"0"-320"15,0 0 0-15,0 0 0 0,0 0 5488 0,0 0 1024 16,0 0 208-16,-5-7 32 0,5 7-4704 0,0 0-928 16,0 0-192-16,-3-9-32 0,2 1-176 0,1 8-16 15,0 0-16-15,0-9 0 0,0 9 112 0,3-9 32 16,-3 9 0-16,0 0 0 0,0 0 128 0,6-6 16 15,-6 6 16-15,0 0 0 0,0 0-64 0,7-7-16 16,-7 7 0-16,0 0 0 0,0 0-272 0,0 0-48 16,0 0-16-16,0 0 0 0,0 0-128 0,0 0-16 0,0 0-16 0,0 0 0 15,-9 9 32-15,-1 2 0 16,0-1 0-16,-2 3 0 0,-2 0 16 0,-3 2 16 0,-3 0 0 0,1 3 0 16,-2-2 96-16,-1 1 0 0,-2 0 16 0,1 1 0 15,-1-1-16-15,1 1-16 0,2-3 0 16,0 0 0-16,-2 0-240 0,2 0-32 0,0 2-16 15,0 0 0-15,2 2-144 0,-1 0-128 0,1 2 192 0,-1 0-192 16,-1 1 0-16,2-4 0 0,-1 1 0 0,2-4 0 16,-2 1 0-16,3-1 0 0,0-2 0 0,2 2 0 15,-1-2 0-15,2-1 0 0,1-2 0 0,-2 3 0 16,2-3-176-16,0 2-32 0,1-1-16 0,-1 0 0 16,0 1-64-16,-1 0-16 0,0 0 0 0,1-3 0 15,0 0 96-15,4 0 16 0,2 0 0 0,2-2 0 16,5-7-48-16,-8 4 0 0,8-4 0 0,0 0 0 15,0 0-1088-15,0 0-208 16,0 0-64-16,0 0 0 0,-7-4-1616 0,4-3-336 0,-1-2-64 0</inkml:trace>
  <inkml:trace contextRef="#ctx0" brushRef="#br0" timeOffset="455.909">27180 15896 20271 0,'0'0'1792'0,"0"0"-1424"0,0 0-368 0,-9-2 0 15,0 2 4800-15,9 0 880 0,0 0 176 0,0 0 32 16,0 0-3536-16,0 0-720 0,0 0-144 0,0 0-16 15,0 0-768-15,0 0-128 0,0 0-48 0,0 0 0 16,10 9-144-16,-1 2-48 0,3-1 0 0,1 2 0 16,1 0 240-16,2 1 32 0,1 0 16 0,1 2 0 15,0 1-128-15,2 2-32 0,-2 2 0 0,0-1 0 16,1 0-112-16,-1 0-32 0,2 1 0 0,0 2 0 16,1 0-96-16,0 3-32 0,1 2 0 0,-1 1 0 15,0 2-64-15,1 1-128 0,-1 3 176 0,0-2-176 16,-2 0 144-16,1-1-144 0,-4-2 0 0,1-1 144 15,2 0-16-15,-2-1 0 0,-1-2 0 0,-2-3 0 0,0-1-128 16,1-2 192-16,-2 0-192 0,2-2 192 0,-2-4-192 16,2-2 0-16,-1 1 0 0,0-3 128 0,1-1-128 0,-2-1 0 15,-1-1 0-15,-1-3 0 0,0 1 128 0,-1-2-128 16,-10-2 0-16,9 2 128 0,-9-2-352 0,0 0-80 16,8-4-16-16,-8 4 0 15,0 0-1840-15,0 0-368 0,0 0-80 0,0-11-19728 16</inkml:trace>
  <inkml:trace contextRef="#ctx0" brushRef="#br0" timeOffset="1638.84">28338 15267 1839 0,'0'0'160'0,"0"0"-160"0,-8 0 0 0,8 0 0 16,0 0 4208-16,0 0 800 0,-9-1 176 0,9 1 16 15,-7-4-2992-15,7 4-608 0,0 0-112 0,0 0-16 16,0 0-336-16,0 0-64 0,0 0-16 0,-1-9 0 16,1 9 416-16,0 0 64 0,0 0 32 0,0 0 0 15,0 0-192-15,0 0-32 0,0 0-16 0,0 0 0 16,-9-2-304-16,9 2-64 0,0 0-16 0,-12 6 0 15,0 2-576-15,2 3-112 0,1 2-32 0,0 2 0 16,-2 0-224-16,1 2 0 0,-2 0 0 0,4 3 0 16,3-3 0-16,0 2 0 0,-3-1 128 0,3 2-128 0,2-2 160 15,2 1-160-15,-2-1 160 0,2 0-160 0,2-1 0 16,2 1 0-16,1-3 0 0,-2 0 0 0,1 1 0 16,-1-2 0-16,1 1 0 0,-2-1 0 0,-2-1-256 0,0 1-64 15,-1-3 0-15,1 0 0 16,1 0-224-16,3-1-48 0,-3-10-16 15,5 11 0-15,-5-11 304 0,0 0 64 0,7 8 16 0,-7-8 0 16,10 3-256-16,-10-3-48 0,12 3-16 0,-1-3 0 16,2-3-2240-16,-2-2-448 0,-1-4-96 0,2 1 0 15</inkml:trace>
  <inkml:trace contextRef="#ctx0" brushRef="#br0" timeOffset="2204.157">28396 15545 27935 0,'0'0'1232'0,"0"0"256"0,0 0-1184 0,0 0-304 0,0 0 0 0,0 0 0 15,0 0 848-15,0 0 112 0,0 0 32 0,9-4 0 16,-9 4-224-16,0 0-32 0,0 0-16 0,0 0 0 16,0 0 32-16,0 0 0 0,4 10 0 0,-2 1 0 0,-2-11-176 15,-2 13-48-15,1 0 0 0,0 0 0 0,-2-1-128 0,0-1-16 16,1 1-16-16,-1 0 0 0,1-2 80 0,-1 1 0 16,0-2 16-16,2 0 0 0,0 1-192 0,1-10-32 15,-3 11-16-15,3-11 0 0,0 0-80 0,0 0-16 16,0 0 0-16,0 0 0 0,0 0-128 0,0 0 128 15,0 0-128-15,0 0 128 0,0 0-128 0,11-7 160 16,-4-2-160-16,0-1 160 0,-2-1-160 0,0 0 0 16,1-1 0-16,-2-1 0 0,-2 0 0 0,2 1 0 15,0 0 128-15,0 2-128 0,-4 10 0 0,5-11 0 16,-5 11 0-16,7-6 0 0,-7 6 0 0,0 0 0 16,9-5 0-16,-9 5 0 0,10-3-192 0,1 3 192 15,-11 0-192-15,11 5 192 0,0-1 0 0,-1 0 0 16,1 0 0-16,-1 1 0 0,1 2 144 0,-1-3 48 15,2 1 16-15,-2 0 0 0,1 2 32 0,-1-1 0 0,0-1 0 16,2 3 0-16,-1 1-64 0,-1-1-16 0,2 1 0 0,-2 0 0 16,2 3-32-16,-4 0-128 0,-3-2 192 0,0-1-64 15,0-1-256-15,1 1-64 0,-6-9-16 0,2 12 0 32,-1 0-1360-32,-1-12-272 0,0 0-48 0,0 0-16 15,-3 8-1168-15,3-8-256 0,0 0-32 0,0 0-10240 0</inkml:trace>
  <inkml:trace contextRef="#ctx0" brushRef="#br0" timeOffset="2615.471">28644 15160 16575 0,'0'0'1472'0,"0"0"-1168"15,0 0-304-15,0 0 0 0,-10 4 3072 0,10-4 544 16,0 0 112-16,0 0 32 0,0 0-1632 0,0 0-320 16,0 0-64-16,0 0-16 0,0 0-704 0,0 0-160 15,0 0-32-15,0 0 0 0,0 0 16 0,5 13 0 16,-5-13 0-16,9 8 0 0,-1 0-48 0,2 0-16 0,1-1 0 15,0 4 0-15,2 1-416 0,2 1-96 0,0 0-16 16,2 0 0-16,0 4-256 0,-1 0 0 0,-3 2 0 0,0-1 0 16,0 3 0-16,-1 1 0 0,-2 1 0 15,-1-1 0-15,-1 1 0 0,-1-3 128 16,-1-1-128-16,-1 2 0 0,-2 0 128 0,1-1-128 0,0-2 0 0,1 3 0 16,-4-2 128-16,-1 1-128 0,-2-2 0 0,0 0 0 15,1-1 0-15,-2 0 128 0,0 0-128 0,3-4 0 16,0-2 0-16,0-2 0 0,-3 0 0 0,3-9 0 31,0 0-1856-31,0 0-320 0,0 0-64 0,0 0-16160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6.xml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customXml" Target="../ink/ink9.xml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8.xml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2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2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2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Bernouli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992DB-78B2-45BD-AE54-BAEDA49C7135}"/>
                  </a:ext>
                </a:extLst>
              </p14:cNvPr>
              <p14:cNvContentPartPr/>
              <p14:nvPr/>
            </p14:nvContentPartPr>
            <p14:xfrm>
              <a:off x="9259200" y="857160"/>
              <a:ext cx="803160" cy="89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992DB-78B2-45BD-AE54-BAEDA49C71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49840" y="847800"/>
                <a:ext cx="821880" cy="9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45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B53669-FB92-4066-8754-9C41091E7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How does M(C)LE optimization relate to least squares optimization?</a:t>
                </a:r>
              </a:p>
              <a:p>
                <a:endParaRPr lang="en-US" b="0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B53669-FB92-4066-8754-9C41091E7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CFBACC8-EFCD-4809-B8C3-7EFF3C98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768703"/>
            <a:ext cx="10763250" cy="12368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C960CF-C5B6-470A-A65C-0DB249B81106}"/>
                  </a:ext>
                </a:extLst>
              </p14:cNvPr>
              <p14:cNvContentPartPr/>
              <p14:nvPr/>
            </p14:nvContentPartPr>
            <p14:xfrm>
              <a:off x="1887840" y="2982240"/>
              <a:ext cx="3278520" cy="81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C960CF-C5B6-470A-A65C-0DB249B811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8480" y="2972880"/>
                <a:ext cx="3297240" cy="8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49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B53669-FB92-4066-8754-9C41091E7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Does</a:t>
                </a: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lim>
                    </m:limLow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−ℓ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 equal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B53669-FB92-4066-8754-9C41091E7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0AC0CD-BC19-403B-83EA-0BEFE6D306DF}"/>
                  </a:ext>
                </a:extLst>
              </p14:cNvPr>
              <p14:cNvContentPartPr/>
              <p14:nvPr/>
            </p14:nvContentPartPr>
            <p14:xfrm>
              <a:off x="2296440" y="1522800"/>
              <a:ext cx="275040" cy="75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0AC0CD-BC19-403B-83EA-0BEFE6D306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7080" y="1513440"/>
                <a:ext cx="293760" cy="7704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B993D4-6B9D-4D0A-89AB-1BDE9B2A1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0" y="2684102"/>
            <a:ext cx="10763250" cy="12368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8758F7-A832-4C2A-B24C-1CC75E6836E6}"/>
                  </a:ext>
                </a:extLst>
              </p14:cNvPr>
              <p14:cNvContentPartPr/>
              <p14:nvPr/>
            </p14:nvContentPartPr>
            <p14:xfrm>
              <a:off x="2052940" y="3897639"/>
              <a:ext cx="3278520" cy="81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8758F7-A832-4C2A-B24C-1CC75E683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3580" y="3888279"/>
                <a:ext cx="32972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251F85F-4CBE-4308-9729-09D59913F69A}"/>
                  </a:ext>
                </a:extLst>
              </p14:cNvPr>
              <p14:cNvContentPartPr/>
              <p14:nvPr/>
            </p14:nvContentPartPr>
            <p14:xfrm>
              <a:off x="517680" y="1116720"/>
              <a:ext cx="10980360" cy="5126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251F85F-4CBE-4308-9729-09D59913F6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8320" y="1107360"/>
                <a:ext cx="10999080" cy="51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5691953-F73E-4CE6-95B2-FE357E1D19E9}"/>
                  </a:ext>
                </a:extLst>
              </p14:cNvPr>
              <p14:cNvContentPartPr/>
              <p14:nvPr/>
            </p14:nvContentPartPr>
            <p14:xfrm>
              <a:off x="9736560" y="5457600"/>
              <a:ext cx="665640" cy="57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5691953-F73E-4CE6-95B2-FE357E1D19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27200" y="5448240"/>
                <a:ext cx="684360" cy="5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797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with Multiple Input Features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93864-6E3F-4744-86AD-BC33D312F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03" y="2127783"/>
            <a:ext cx="3619483" cy="24282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8975C-FD8D-4639-9A50-07DB5859C16E}"/>
                  </a:ext>
                </a:extLst>
              </p14:cNvPr>
              <p14:cNvContentPartPr/>
              <p14:nvPr/>
            </p14:nvContentPartPr>
            <p14:xfrm>
              <a:off x="194760" y="1170720"/>
              <a:ext cx="11989800" cy="540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8975C-FD8D-4639-9A50-07DB5859C1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400" y="1161360"/>
                <a:ext cx="12008520" cy="54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72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Poll 1: Which vector is the correct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27184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42AEB9-0A5B-410F-A113-BA6C20A353B7}"/>
                  </a:ext>
                </a:extLst>
              </p14:cNvPr>
              <p14:cNvContentPartPr/>
              <p14:nvPr/>
            </p14:nvContentPartPr>
            <p14:xfrm>
              <a:off x="950760" y="328320"/>
              <a:ext cx="10938240" cy="600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42AEB9-0A5B-410F-A113-BA6C20A35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400" y="318960"/>
                <a:ext cx="10956960" cy="60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49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DB30-85F4-43B6-8178-F091FE00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A3ED-A8A9-46BD-AB49-6D58FC0E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5B5631-E071-4294-8E3E-0BFB0A363F15}"/>
                  </a:ext>
                </a:extLst>
              </p14:cNvPr>
              <p14:cNvContentPartPr/>
              <p14:nvPr/>
            </p14:nvContentPartPr>
            <p14:xfrm>
              <a:off x="763200" y="1303560"/>
              <a:ext cx="9972000" cy="518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5B5631-E071-4294-8E3E-0BFB0A363F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40" y="1294200"/>
                <a:ext cx="9990720" cy="52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03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DB30-85F4-43B6-8178-F091FE00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A3ED-A8A9-46BD-AB49-6D58FC0E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 with Decision Boundary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794760-7E27-492E-8BDA-9C793BDC8FA0}"/>
                  </a:ext>
                </a:extLst>
              </p14:cNvPr>
              <p14:cNvContentPartPr/>
              <p14:nvPr/>
            </p14:nvContentPartPr>
            <p14:xfrm>
              <a:off x="310320" y="1764000"/>
              <a:ext cx="9690840" cy="391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794760-7E27-492E-8BDA-9C793BDC8F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960" y="1754640"/>
                <a:ext cx="9709560" cy="39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30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DB30-85F4-43B6-8178-F091FE00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A3ED-A8A9-46BD-AB49-6D58FC0E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 with Probability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D1C669-7663-41B0-BEF0-B6663D115A77}"/>
                  </a:ext>
                </a:extLst>
              </p14:cNvPr>
              <p14:cNvContentPartPr/>
              <p14:nvPr/>
            </p14:nvContentPartPr>
            <p14:xfrm>
              <a:off x="3503520" y="948600"/>
              <a:ext cx="6235560" cy="406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D1C669-7663-41B0-BEF0-B6663D115A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4160" y="939240"/>
                <a:ext cx="6254280" cy="40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508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Modelling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27184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7E7A-6544-4D40-B384-1E4E69D7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Bernoulli distribution of logistic function of linear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86DA6D-5A51-4C7F-AE7B-5A86E0E7CF80}"/>
                  </a:ext>
                </a:extLst>
              </p14:cNvPr>
              <p14:cNvContentPartPr/>
              <p14:nvPr/>
            </p14:nvContentPartPr>
            <p14:xfrm>
              <a:off x="560520" y="1542960"/>
              <a:ext cx="11635200" cy="408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86DA6D-5A51-4C7F-AE7B-5A86E0E7C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160" y="1533600"/>
                <a:ext cx="11653920" cy="41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09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B259B8-16DB-4BDD-99D5-705467D7A6A0}"/>
                  </a:ext>
                </a:extLst>
              </p14:cNvPr>
              <p14:cNvContentPartPr/>
              <p14:nvPr/>
            </p14:nvContentPartPr>
            <p14:xfrm>
              <a:off x="2092320" y="4345920"/>
              <a:ext cx="9924840" cy="208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B259B8-16DB-4BDD-99D5-705467D7A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2960" y="4336560"/>
                <a:ext cx="9943560" cy="20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37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B259B8-16DB-4BDD-99D5-705467D7A6A0}"/>
                  </a:ext>
                </a:extLst>
              </p14:cNvPr>
              <p14:cNvContentPartPr/>
              <p14:nvPr/>
            </p14:nvContentPartPr>
            <p14:xfrm>
              <a:off x="2092320" y="4345920"/>
              <a:ext cx="9924840" cy="208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B259B8-16DB-4BDD-99D5-705467D7A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2960" y="4336560"/>
                <a:ext cx="9943560" cy="20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2BBB56-0E4F-42DA-B947-9B0739AC396D}"/>
                  </a:ext>
                </a:extLst>
              </p14:cNvPr>
              <p14:cNvContentPartPr/>
              <p14:nvPr/>
            </p14:nvContentPartPr>
            <p14:xfrm>
              <a:off x="1523520" y="359280"/>
              <a:ext cx="10614240" cy="6454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2BBB56-0E4F-42DA-B947-9B0739AC39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4160" y="349920"/>
                <a:ext cx="10632960" cy="64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02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Logistic Regression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⋅(1−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nary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</m:d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46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7B0C41-7F2D-4A99-8635-E17739CA8F67}"/>
                  </a:ext>
                </a:extLst>
              </p14:cNvPr>
              <p14:cNvContentPartPr/>
              <p14:nvPr/>
            </p14:nvContentPartPr>
            <p14:xfrm>
              <a:off x="6223320" y="4034880"/>
              <a:ext cx="1746000" cy="443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7B0C41-7F2D-4A99-8635-E17739CA8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3960" y="4025520"/>
                <a:ext cx="1764720" cy="4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76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08B44-206E-4552-A3A5-C620F1293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as a Bernoulli distribution, but the temporary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now based on the logistic function of our linear model of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/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conditional</a:t>
                </a:r>
                <a:r>
                  <a:rPr lang="en-US" dirty="0"/>
                  <a:t> log likelihood?</a:t>
                </a:r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08B44-206E-4552-A3A5-C620F1293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  <a:blipFill>
                <a:blip r:embed="rId2"/>
                <a:stretch>
                  <a:fillRect l="-1121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574794-AE01-45C8-B493-DDC719C9E506}"/>
                  </a:ext>
                </a:extLst>
              </p14:cNvPr>
              <p14:cNvContentPartPr/>
              <p14:nvPr/>
            </p14:nvContentPartPr>
            <p14:xfrm>
              <a:off x="1855800" y="810360"/>
              <a:ext cx="10241640" cy="461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574794-AE01-45C8-B493-DDC719C9E5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440" y="801000"/>
                <a:ext cx="10260360" cy="46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6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08B44-206E-4552-A3A5-C620F1293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as a Bernoulli distribution, but the temporary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now based on the logistic function of our linear model of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/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conditional</a:t>
                </a:r>
                <a:r>
                  <a:rPr lang="en-US" dirty="0"/>
                  <a:t> log likelihood?</a:t>
                </a:r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nary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𝒘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08B44-206E-4552-A3A5-C620F1293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  <a:blipFill>
                <a:blip r:embed="rId2"/>
                <a:stretch>
                  <a:fillRect l="-1121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33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/>
              <p:nvPr/>
            </p:nvSpPr>
            <p:spPr>
              <a:xfrm>
                <a:off x="552099" y="2877975"/>
                <a:ext cx="11233755" cy="2512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877975"/>
                <a:ext cx="11233755" cy="2512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/>
              <p:nvPr/>
            </p:nvSpPr>
            <p:spPr>
              <a:xfrm>
                <a:off x="552098" y="1204976"/>
                <a:ext cx="37913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8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204976"/>
                <a:ext cx="3791301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/>
              <p:nvPr/>
            </p:nvSpPr>
            <p:spPr>
              <a:xfrm>
                <a:off x="4790723" y="1095606"/>
                <a:ext cx="6995131" cy="14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endParaRPr lang="en-US" sz="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23" y="1095606"/>
                <a:ext cx="6995131" cy="1446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31B3E8-5F34-4C63-94A2-C7942155EF4E}"/>
                  </a:ext>
                </a:extLst>
              </p14:cNvPr>
              <p14:cNvContentPartPr/>
              <p14:nvPr/>
            </p14:nvContentPartPr>
            <p14:xfrm>
              <a:off x="407880" y="1624680"/>
              <a:ext cx="8520120" cy="434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31B3E8-5F34-4C63-94A2-C7942155EF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520" y="1615320"/>
                <a:ext cx="8538840" cy="43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92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/>
              <p:nvPr/>
            </p:nvSpPr>
            <p:spPr>
              <a:xfrm>
                <a:off x="552099" y="2877975"/>
                <a:ext cx="11233755" cy="421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nary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dirty="0"/>
              </a:p>
              <a:p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endParaRPr lang="en-US" sz="2800" b="0" dirty="0"/>
              </a:p>
              <a:p>
                <a:endParaRPr lang="en-US" sz="800" dirty="0"/>
              </a:p>
              <a:p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877975"/>
                <a:ext cx="11233755" cy="4219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/>
              <p:nvPr/>
            </p:nvSpPr>
            <p:spPr>
              <a:xfrm>
                <a:off x="552098" y="1204976"/>
                <a:ext cx="37913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8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204976"/>
                <a:ext cx="3791301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/>
              <p:nvPr/>
            </p:nvSpPr>
            <p:spPr>
              <a:xfrm>
                <a:off x="4790723" y="1095606"/>
                <a:ext cx="6995131" cy="14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endParaRPr lang="en-US" sz="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23" y="1095606"/>
                <a:ext cx="6995131" cy="1446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9526A8-71D3-4669-904F-8A30A57A9485}"/>
                  </a:ext>
                </a:extLst>
              </p14:cNvPr>
              <p14:cNvContentPartPr/>
              <p14:nvPr/>
            </p14:nvContentPartPr>
            <p14:xfrm>
              <a:off x="2152080" y="3044160"/>
              <a:ext cx="7348680" cy="307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9526A8-71D3-4669-904F-8A30A57A94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2720" y="3034800"/>
                <a:ext cx="7367400" cy="30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217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/>
              <p:nvPr/>
            </p:nvSpPr>
            <p:spPr>
              <a:xfrm>
                <a:off x="552098" y="2008652"/>
                <a:ext cx="11233755" cy="5205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b="0" dirty="0"/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? 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No closed form solution </a:t>
                </a:r>
                <a:r>
                  <a:rPr lang="en-US" sz="2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Back to iterative methods. Solve with (stochastic) gradient descent, Newton’s method, or Iteratively Reweighted Least Squares (IRLS)</a:t>
                </a: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2008652"/>
                <a:ext cx="11233755" cy="5205528"/>
              </a:xfrm>
              <a:prstGeom prst="rect">
                <a:avLst/>
              </a:prstGeom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/>
              <p:nvPr/>
            </p:nvSpPr>
            <p:spPr>
              <a:xfrm>
                <a:off x="552098" y="1204976"/>
                <a:ext cx="37913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204976"/>
                <a:ext cx="379130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/>
              <p:nvPr/>
            </p:nvSpPr>
            <p:spPr>
              <a:xfrm>
                <a:off x="4790723" y="1095606"/>
                <a:ext cx="6995131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23" y="1095606"/>
                <a:ext cx="6995131" cy="703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BB2876-A71B-402C-8EC9-77241B0F36E4}"/>
                  </a:ext>
                </a:extLst>
              </p14:cNvPr>
              <p14:cNvContentPartPr/>
              <p14:nvPr/>
            </p14:nvContentPartPr>
            <p14:xfrm>
              <a:off x="3810240" y="2094120"/>
              <a:ext cx="7711560" cy="3477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BB2876-A71B-402C-8EC9-77241B0F36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80" y="2084760"/>
                <a:ext cx="7730280" cy="34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58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B5D2-43D9-4585-B229-DF3D14AD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574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Cool note: Logistic function is related the invers of logit function!</a:t>
                </a:r>
              </a:p>
              <a:p>
                <a:endParaRPr lang="en-US" dirty="0"/>
              </a:p>
              <a:p>
                <a:r>
                  <a:rPr lang="en-US" dirty="0"/>
                  <a:t>Odds: Ratio of two probabilities.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Logit function: Log odds.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𝑙𝑜𝑔𝑖𝑡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𝑙𝑜𝑔𝑖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574" y="1113178"/>
                <a:ext cx="10515600" cy="2039539"/>
              </a:xfrm>
              <a:blipFill>
                <a:blip r:embed="rId2"/>
                <a:stretch>
                  <a:fillRect l="-1159" t="-5090" b="-11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9BED77-2101-4463-B97D-9526E9EE047E}"/>
                  </a:ext>
                </a:extLst>
              </p14:cNvPr>
              <p14:cNvContentPartPr/>
              <p14:nvPr/>
            </p14:nvContentPartPr>
            <p14:xfrm>
              <a:off x="2748960" y="4134240"/>
              <a:ext cx="15084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9BED77-2101-4463-B97D-9526E9EE04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600" y="4124880"/>
                <a:ext cx="16956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0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B5D2-43D9-4585-B229-DF3D14AD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Odds and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574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Formulate log odds as linear model of X: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Equivalent to logistic representation: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574" y="1113178"/>
                <a:ext cx="10515600" cy="2039539"/>
              </a:xfrm>
              <a:blipFill>
                <a:blip r:embed="rId2"/>
                <a:stretch>
                  <a:fillRect l="-1159" t="-5090" b="-7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49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B5D2-43D9-4585-B229-DF3D14AD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Odds and Logistic Regression (Multi-class!)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Formulate log odds as linear model of 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=1∣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=2∣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−1∣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Equivalent to </a:t>
                </a:r>
                <a:r>
                  <a:rPr lang="en-US" dirty="0" err="1"/>
                  <a:t>softmax</a:t>
                </a:r>
                <a:r>
                  <a:rPr lang="en-US" dirty="0"/>
                  <a:t> representation: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3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515600" cy="2039539"/>
              </a:xfrm>
              <a:blipFill>
                <a:blip r:embed="rId2"/>
                <a:stretch>
                  <a:fillRect l="-1217" t="-4776" b="-17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B4C5283-E7B2-4228-8D7F-2C1445DAE2FE}"/>
                  </a:ext>
                </a:extLst>
              </p:cNvPr>
              <p:cNvSpPr/>
              <p:nvPr/>
            </p:nvSpPr>
            <p:spPr>
              <a:xfrm>
                <a:off x="7176792" y="5152558"/>
                <a:ext cx="4502579" cy="1026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B4C5283-E7B2-4228-8D7F-2C1445DAE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92" y="5152558"/>
                <a:ext cx="4502579" cy="1026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A0BA53E-F07D-4F4A-ABA1-5F3F72572F8B}"/>
              </a:ext>
            </a:extLst>
          </p:cNvPr>
          <p:cNvSpPr/>
          <p:nvPr/>
        </p:nvSpPr>
        <p:spPr>
          <a:xfrm>
            <a:off x="5943249" y="5404229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F9A056-F9F2-4363-B8C9-B08604B127D8}"/>
                  </a:ext>
                </a:extLst>
              </p14:cNvPr>
              <p14:cNvContentPartPr/>
              <p14:nvPr/>
            </p14:nvContentPartPr>
            <p14:xfrm>
              <a:off x="5960160" y="1203120"/>
              <a:ext cx="5722200" cy="5053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F9A056-F9F2-4363-B8C9-B08604B127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0800" y="1193760"/>
                <a:ext cx="5740920" cy="50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1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990C3D8-5F6F-4C62-B195-446BE0293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conditional</a:t>
                </a:r>
                <a:r>
                  <a:rPr lang="en-US" dirty="0"/>
                  <a:t> likelihood?</a:t>
                </a:r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400" dirty="0"/>
                  <a:t>What is the hypothesis function?</a:t>
                </a:r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990C3D8-5F6F-4C62-B195-446BE0293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  <a:blipFill>
                <a:blip r:embed="rId2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D4DF36-99BC-4C7A-BB0F-07797A060CF8}"/>
                  </a:ext>
                </a:extLst>
              </p14:cNvPr>
              <p14:cNvContentPartPr/>
              <p14:nvPr/>
            </p14:nvContentPartPr>
            <p14:xfrm>
              <a:off x="518760" y="2549880"/>
              <a:ext cx="6848640" cy="380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D4DF36-99BC-4C7A-BB0F-07797A060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400" y="2540520"/>
                <a:ext cx="6867360" cy="38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4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 &amp; programming)</a:t>
            </a:r>
          </a:p>
          <a:p>
            <a:pPr marL="917575" lvl="2" indent="-457200"/>
            <a:r>
              <a:rPr lang="en-US" sz="2800" dirty="0"/>
              <a:t>Due Tue 2/4, 11:59 pm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Early Feedback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mathematical rigor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Consolidated course notes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Lots of concepts, how does it all fit together?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6142182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Density Estimation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MLE for Density Estimation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Wrap up MLE for linear regression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Classification models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MLE for logistic regression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7CE8-961F-4ED8-807B-CDB3F135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Fingerprinting Assumptions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D025-763D-48FE-A927-FA7D0583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Forgot a really important assumption!!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4A1713-9B8F-43FC-B981-4D44837119AD}"/>
              </a:ext>
            </a:extLst>
          </p:cNvPr>
          <p:cNvGrpSpPr/>
          <p:nvPr/>
        </p:nvGrpSpPr>
        <p:grpSpPr>
          <a:xfrm>
            <a:off x="1836995" y="2608207"/>
            <a:ext cx="5997388" cy="1325490"/>
            <a:chOff x="-114729" y="1566947"/>
            <a:chExt cx="6371247" cy="14199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58DD70-FEBF-43F0-A0E9-47CBAB672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099" y="1566947"/>
              <a:ext cx="4933950" cy="101917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006570-8E27-4B32-A9D9-9C37098A64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568" y="2586122"/>
              <a:ext cx="5214481" cy="979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0EE0A9-5428-47E2-BE08-1B061DAC0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99" y="1566947"/>
              <a:ext cx="0" cy="122092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hape 432">
              <a:extLst>
                <a:ext uri="{FF2B5EF4-FFF2-40B4-BE49-F238E27FC236}">
                  <a16:creationId xmlns:a16="http://schemas.microsoft.com/office/drawing/2014/main" id="{4D0B2132-883C-4953-8B51-B52CA5C95148}"/>
                </a:ext>
              </a:extLst>
            </p:cNvPr>
            <p:cNvSpPr/>
            <p:nvPr/>
          </p:nvSpPr>
          <p:spPr>
            <a:xfrm>
              <a:off x="4715581" y="2522781"/>
              <a:ext cx="1540937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457200">
                <a:lnSpc>
                  <a:spcPts val="5900"/>
                </a:lnSpc>
                <a:defRPr sz="3600">
                  <a:solidFill>
                    <a:srgbClr val="314864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Shape 432">
              <a:extLst>
                <a:ext uri="{FF2B5EF4-FFF2-40B4-BE49-F238E27FC236}">
                  <a16:creationId xmlns:a16="http://schemas.microsoft.com/office/drawing/2014/main" id="{D2AEA74B-FDE7-4509-B3C8-2E8FCEEF1C82}"/>
                </a:ext>
              </a:extLst>
            </p:cNvPr>
            <p:cNvSpPr/>
            <p:nvPr/>
          </p:nvSpPr>
          <p:spPr>
            <a:xfrm>
              <a:off x="2108339" y="2545424"/>
              <a:ext cx="1540937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457200">
                <a:lnSpc>
                  <a:spcPts val="5900"/>
                </a:lnSpc>
                <a:defRPr sz="3600">
                  <a:solidFill>
                    <a:srgbClr val="314864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250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Shape 432">
              <a:extLst>
                <a:ext uri="{FF2B5EF4-FFF2-40B4-BE49-F238E27FC236}">
                  <a16:creationId xmlns:a16="http://schemas.microsoft.com/office/drawing/2014/main" id="{E4624883-5DED-4FE7-92AC-EC28BE849672}"/>
                </a:ext>
              </a:extLst>
            </p:cNvPr>
            <p:cNvSpPr/>
            <p:nvPr/>
          </p:nvSpPr>
          <p:spPr>
            <a:xfrm>
              <a:off x="-114729" y="2545424"/>
              <a:ext cx="1540937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457200">
                <a:lnSpc>
                  <a:spcPts val="5900"/>
                </a:lnSpc>
                <a:defRPr sz="3600">
                  <a:solidFill>
                    <a:srgbClr val="314864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B6ECF1-968A-4025-86BD-C919A03D974D}"/>
              </a:ext>
            </a:extLst>
          </p:cNvPr>
          <p:cNvGrpSpPr/>
          <p:nvPr/>
        </p:nvGrpSpPr>
        <p:grpSpPr>
          <a:xfrm>
            <a:off x="552099" y="2445645"/>
            <a:ext cx="1540928" cy="1609371"/>
            <a:chOff x="4584719" y="4085446"/>
            <a:chExt cx="2011680" cy="20240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82BE0-9AE8-4F23-8CC3-06E43BAD16DE}"/>
                </a:ext>
              </a:extLst>
            </p:cNvPr>
            <p:cNvSpPr/>
            <p:nvPr/>
          </p:nvSpPr>
          <p:spPr>
            <a:xfrm>
              <a:off x="4584719" y="4085446"/>
              <a:ext cx="2011680" cy="2024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EB91A9-5116-4D40-AEA0-D60DF9BA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1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91602" y="4085446"/>
              <a:ext cx="1714500" cy="2024063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7294DAB-6656-404D-871C-A807AD0369C6}"/>
              </a:ext>
            </a:extLst>
          </p:cNvPr>
          <p:cNvSpPr/>
          <p:nvPr/>
        </p:nvSpPr>
        <p:spPr>
          <a:xfrm>
            <a:off x="1039695" y="2850854"/>
            <a:ext cx="112526" cy="114950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6909B-4C0B-4DEF-A164-0C93057A2CEE}"/>
              </a:ext>
            </a:extLst>
          </p:cNvPr>
          <p:cNvSpPr txBox="1"/>
          <p:nvPr/>
        </p:nvSpPr>
        <p:spPr>
          <a:xfrm>
            <a:off x="8686240" y="1881861"/>
            <a:ext cx="14559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28A2B6-098D-4E74-81E1-A7990CA6EE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2977" r="2109"/>
          <a:stretch/>
        </p:blipFill>
        <p:spPr>
          <a:xfrm>
            <a:off x="8623445" y="2380228"/>
            <a:ext cx="1514969" cy="1737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FA3539-7E56-4317-B1FF-9EEAE8FE5C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2399" r="4736"/>
          <a:stretch/>
        </p:blipFill>
        <p:spPr>
          <a:xfrm>
            <a:off x="10298334" y="2380229"/>
            <a:ext cx="1427501" cy="17373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F69BA4-5310-4263-B173-B96AFBCF47ED}"/>
              </a:ext>
            </a:extLst>
          </p:cNvPr>
          <p:cNvSpPr txBox="1"/>
          <p:nvPr/>
        </p:nvSpPr>
        <p:spPr>
          <a:xfrm>
            <a:off x="10277171" y="1874253"/>
            <a:ext cx="13432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DE4318-28D5-46C1-93B3-3BD20222500F}"/>
              </a:ext>
            </a:extLst>
          </p:cNvPr>
          <p:cNvSpPr/>
          <p:nvPr/>
        </p:nvSpPr>
        <p:spPr>
          <a:xfrm>
            <a:off x="9132711" y="2827511"/>
            <a:ext cx="112526" cy="114950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6BB4CC-2F90-418D-8D25-93BAE4E0BD6C}"/>
              </a:ext>
            </a:extLst>
          </p:cNvPr>
          <p:cNvSpPr/>
          <p:nvPr/>
        </p:nvSpPr>
        <p:spPr>
          <a:xfrm>
            <a:off x="10769999" y="2827767"/>
            <a:ext cx="112526" cy="114950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FB7C7D7-8143-46AB-84A3-D4FDC3C91F96}"/>
              </a:ext>
            </a:extLst>
          </p:cNvPr>
          <p:cNvSpPr/>
          <p:nvPr/>
        </p:nvSpPr>
        <p:spPr>
          <a:xfrm>
            <a:off x="7534656" y="2942461"/>
            <a:ext cx="704878" cy="328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47BE-1342-462C-B59D-2B0430A3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627812"/>
          </a:xfrm>
        </p:spPr>
        <p:txBody>
          <a:bodyPr/>
          <a:lstStyle/>
          <a:p>
            <a:r>
              <a:rPr lang="en-US" dirty="0"/>
              <a:t>What assumptions do we make with this data?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902FC-AF7F-4DFE-B020-F070878F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36" y="1773937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5022A-9DCB-4BA8-9A91-45A65913DE14}"/>
              </a:ext>
            </a:extLst>
          </p:cNvPr>
          <p:cNvSpPr txBox="1"/>
          <p:nvPr/>
        </p:nvSpPr>
        <p:spPr>
          <a:xfrm>
            <a:off x="4002687" y="617081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23997-7C3D-43BE-A0B7-FAB308486096}"/>
              </a:ext>
            </a:extLst>
          </p:cNvPr>
          <p:cNvSpPr txBox="1"/>
          <p:nvPr/>
        </p:nvSpPr>
        <p:spPr>
          <a:xfrm rot="16200000">
            <a:off x="264455" y="368200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B66579-3368-492E-9D62-FCE3CF2FEC43}"/>
                  </a:ext>
                </a:extLst>
              </p14:cNvPr>
              <p14:cNvContentPartPr/>
              <p14:nvPr/>
            </p14:nvContentPartPr>
            <p14:xfrm>
              <a:off x="1618920" y="1413000"/>
              <a:ext cx="10510560" cy="472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B66579-3368-492E-9D62-FCE3CF2FE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560" y="1403640"/>
                <a:ext cx="10529280" cy="47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20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Modelling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27184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A2F4E9-13FA-4236-9459-BEA0FE52C225}"/>
                  </a:ext>
                </a:extLst>
              </p14:cNvPr>
              <p14:cNvContentPartPr/>
              <p14:nvPr/>
            </p14:nvContentPartPr>
            <p14:xfrm>
              <a:off x="460800" y="232920"/>
              <a:ext cx="11280960" cy="638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A2F4E9-13FA-4236-9459-BEA0FE52C2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440" y="223560"/>
                <a:ext cx="11299680" cy="64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66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A64AC-0A68-47EA-B52C-519F2CCA3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How does our model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the likelihood function?</a:t>
                </a:r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Maximum (Conditional) Likelihood Estimate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A64AC-0A68-47EA-B52C-519F2CCA3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9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/>
              <p:nvPr/>
            </p:nvSpPr>
            <p:spPr>
              <a:xfrm>
                <a:off x="625251" y="1218720"/>
                <a:ext cx="5426037" cy="934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IV_matha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x-IV_matha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x-IV_matha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x-IV_mathan" sz="200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x-IV_matha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x-IV_matha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x-IV_mathan"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x-IV_matha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x-IV_matha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x-IV_mathan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x-IV_matha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x-IV_matha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x-IV_mathan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x-IV_mathan" sz="200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x-IV_mathan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𝒘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x-IV_mathan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x-IV_mathan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lang="x-IV_matha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x-IV_matha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x-IV_mathan" sz="200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x-IV_matha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51" y="1218720"/>
                <a:ext cx="5426037" cy="9343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>
            <a:extLst>
              <a:ext uri="{FF2B5EF4-FFF2-40B4-BE49-F238E27FC236}">
                <a16:creationId xmlns:a16="http://schemas.microsoft.com/office/drawing/2014/main" id="{3097F241-8120-44CA-BCAF-9881CF9D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28" y="5820057"/>
            <a:ext cx="5214257" cy="8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B8B956-FED0-4D0E-9032-4C193E0AA60C}"/>
                  </a:ext>
                </a:extLst>
              </p14:cNvPr>
              <p14:cNvContentPartPr/>
              <p14:nvPr/>
            </p14:nvContentPartPr>
            <p14:xfrm>
              <a:off x="759960" y="206280"/>
              <a:ext cx="11300040" cy="609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B8B956-FED0-4D0E-9032-4C193E0AA6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600" y="196920"/>
                <a:ext cx="11318760" cy="61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29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7444</TotalTime>
  <Words>1001</Words>
  <Application>Microsoft Office PowerPoint</Application>
  <PresentationFormat>Widescreen</PresentationFormat>
  <Paragraphs>215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 Light</vt:lpstr>
      <vt:lpstr>Wingdings</vt:lpstr>
      <vt:lpstr>Cambria Math</vt:lpstr>
      <vt:lpstr>Arial</vt:lpstr>
      <vt:lpstr>Calibri</vt:lpstr>
      <vt:lpstr>Office Theme</vt:lpstr>
      <vt:lpstr>Warm-up as You Walk In</vt:lpstr>
      <vt:lpstr>Introduction to  Machine Learning</vt:lpstr>
      <vt:lpstr>Announcements</vt:lpstr>
      <vt:lpstr>Plan</vt:lpstr>
      <vt:lpstr>MR Fingerprinting Assumptions </vt:lpstr>
      <vt:lpstr>Assumptions</vt:lpstr>
      <vt:lpstr>Modelling f(Y|X, θ)</vt:lpstr>
      <vt:lpstr>MLE for Linear Regression</vt:lpstr>
      <vt:lpstr>M(C)LE for Linear Regression</vt:lpstr>
      <vt:lpstr>M(C)LE for Linear Regression</vt:lpstr>
      <vt:lpstr>Piazza Poll 2:</vt:lpstr>
      <vt:lpstr>Linear Regression with Multiple Input Features</vt:lpstr>
      <vt:lpstr>Poll 1: Which vector is the correct θ?</vt:lpstr>
      <vt:lpstr>Classification Models</vt:lpstr>
      <vt:lpstr>Classification Models</vt:lpstr>
      <vt:lpstr>Classification Models</vt:lpstr>
      <vt:lpstr>Modelling p(Y|X, θ)</vt:lpstr>
      <vt:lpstr>MLE for Bernoulli</vt:lpstr>
      <vt:lpstr>MLE for Bernoulli</vt:lpstr>
      <vt:lpstr>MLE for Bernoulli</vt:lpstr>
      <vt:lpstr>M(C)LE for Logistic Regression</vt:lpstr>
      <vt:lpstr>M(C)LE for Logistic Regression</vt:lpstr>
      <vt:lpstr>M(C)LE for Logistic Regression</vt:lpstr>
      <vt:lpstr>M(C)LE for Logistic Regression</vt:lpstr>
      <vt:lpstr>M(C)LE for Logistic Regression</vt:lpstr>
      <vt:lpstr>Logistic Function</vt:lpstr>
      <vt:lpstr>Log Odds and Logistic Regression</vt:lpstr>
      <vt:lpstr>Log Odds and Logistic Regression (Multi-class!)</vt:lpstr>
      <vt:lpstr>Multi-class Logistic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603</cp:revision>
  <cp:lastPrinted>2020-02-03T16:41:22Z</cp:lastPrinted>
  <dcterms:created xsi:type="dcterms:W3CDTF">2018-10-11T11:39:27Z</dcterms:created>
  <dcterms:modified xsi:type="dcterms:W3CDTF">2020-02-03T22:21:04Z</dcterms:modified>
</cp:coreProperties>
</file>