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1.xml" ContentType="application/vnd.openxmlformats-officedocument.presentationml.tags+xml"/>
  <Override PartName="/ppt/ink/ink6.xml" ContentType="application/inkml+xml"/>
  <Override PartName="/ppt/tags/tag2.xml" ContentType="application/vnd.openxmlformats-officedocument.presentationml.tags+xml"/>
  <Override PartName="/ppt/ink/ink7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ink/ink8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9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ink/ink10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ink/ink11.xml" ContentType="application/inkml+xml"/>
  <Override PartName="/ppt/notesSlides/notesSlide6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47"/>
  </p:notesMasterIdLst>
  <p:sldIdLst>
    <p:sldId id="1017" r:id="rId4"/>
    <p:sldId id="256" r:id="rId5"/>
    <p:sldId id="1375" r:id="rId6"/>
    <p:sldId id="1384" r:id="rId7"/>
    <p:sldId id="1428" r:id="rId8"/>
    <p:sldId id="1961" r:id="rId9"/>
    <p:sldId id="319" r:id="rId10"/>
    <p:sldId id="373" r:id="rId11"/>
    <p:sldId id="1957" r:id="rId12"/>
    <p:sldId id="348" r:id="rId13"/>
    <p:sldId id="332" r:id="rId14"/>
    <p:sldId id="375" r:id="rId15"/>
    <p:sldId id="1962" r:id="rId16"/>
    <p:sldId id="1955" r:id="rId17"/>
    <p:sldId id="1932" r:id="rId18"/>
    <p:sldId id="1451" r:id="rId19"/>
    <p:sldId id="1933" r:id="rId20"/>
    <p:sldId id="1956" r:id="rId21"/>
    <p:sldId id="1963" r:id="rId22"/>
    <p:sldId id="1964" r:id="rId23"/>
    <p:sldId id="1965" r:id="rId24"/>
    <p:sldId id="1934" r:id="rId25"/>
    <p:sldId id="1935" r:id="rId26"/>
    <p:sldId id="1966" r:id="rId27"/>
    <p:sldId id="1967" r:id="rId28"/>
    <p:sldId id="1968" r:id="rId29"/>
    <p:sldId id="1969" r:id="rId30"/>
    <p:sldId id="1936" r:id="rId31"/>
    <p:sldId id="1937" r:id="rId32"/>
    <p:sldId id="1960" r:id="rId33"/>
    <p:sldId id="1938" r:id="rId34"/>
    <p:sldId id="1939" r:id="rId35"/>
    <p:sldId id="1942" r:id="rId36"/>
    <p:sldId id="1462" r:id="rId37"/>
    <p:sldId id="1943" r:id="rId38"/>
    <p:sldId id="1931" r:id="rId39"/>
    <p:sldId id="1954" r:id="rId40"/>
    <p:sldId id="1970" r:id="rId41"/>
    <p:sldId id="393" r:id="rId42"/>
    <p:sldId id="394" r:id="rId43"/>
    <p:sldId id="1971" r:id="rId44"/>
    <p:sldId id="1947" r:id="rId45"/>
    <p:sldId id="1948" r:id="rId46"/>
  </p:sldIdLst>
  <p:sldSz cx="12192000" cy="6858000"/>
  <p:notesSz cx="9296400" cy="70104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mbria Math" panose="02040503050406030204" pitchFamily="18" charset="0"/>
      <p:regular r:id="rId54"/>
    </p:embeddedFont>
    <p:embeddedFont>
      <p:font typeface="Candara" panose="020E050203030302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9:02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26578 1836 1094 0,'0'0'97'0,"0"0"-77"0,-3-4-20 15,3 4 0-15,0 0 183 0,0 0 33 16,0 0 6-16,0 0 2 0,0 0-180 0,0 0-36 0,0 0-8 0,0 0 0 15,-4 4 0-15,4 8 0 16,0-3 0-16,0 4 0 0,0 3 0 0,0 2 11 0,4 11-3 0,-4 2-8 16,3-3 36-16,1 7 0 0,-1 2 0 0,4 1 0 15,0 6-9-15,1 6-2 0,-5-9 0 0,1 12 0 16,3-9 5-16,0 9 1 0,0-2 0 0,-4-4 0 16,4 6-31-16,-3-6 0 0,3 6 0 0,-4-9 0 15,-3 0 8-15,7 0 4 0,-3 0 2 0,0-10 0 16,3-2-14-16,-4 2 0 0,1-6 0 0,3-2 0 15,0-8 9-15,-4 4-1 0,1 0 0 0,3-12 0 16,0-1-8-16,-4 7-14 0,1-16 3 0,-4 0 1 16,7 6-152-16,-7-6-30 0,0 0-7 0,11-25-1 0</inkml:trace>
  <inkml:trace contextRef="#ctx0" brushRef="#br0" timeOffset="439.82">27160 1754 2098 0,'0'0'93'0,"-7"-9"19"0,7 9-89 0,0 0-23 0,-3 0 0 0,3 0 0 16,0 0 15-16,0 0-2 0,0 0 0 0,7 0 0 15,0 9-13-15,0 7 0 0,-7-4 0 0,7 10 0 16,0 6 0-16,-3-3 9 0,-1 7-9 0,1 12 12 15,-1-4 12-15,4 8 2 0,-7-1 1 0,4 3 0 16,-1 6 10-16,-3-3 3 0,0 7 0 0,0-7 0 16,0 10-8-16,0 0 0 0,-3-7-1 0,-1 4 0 15,4 3-20-15,-3-10-11 0,3 0 12 0,0 0-12 16,3-5 13-16,-3 2-4 0,4-3-1 0,-4-3 0 16,7 0-8-16,-4-7 8 0,4 1-8 0,0-4 8 0,1-9-8 0,-1-6 0 15,3 6 0-15,1-6-11 16,-4-10-87-16,3 10-18 0,1-19-3 0</inkml:trace>
  <inkml:trace contextRef="#ctx0" brushRef="#br0" timeOffset="996.43">26003 3410 2001 0,'0'0'88'0,"0"0"20"0,-7 0-87 0,7 0-21 0,0 0 0 0,0 0 0 15,-3 3 28-15,3 6 0 0,3 7 1 0,1-4 0 0,-1 10-21 0,4 0-8 16,0 10 0-16,4-4 0 0,0 10 25 0,-1-1-1 16,1 7 0-16,-1 0 0 0,1 9 7 0,-1-3 1 15,5 4 0-15,-1 2 0 0,3 4 12 0,-3-4 4 16,1 7 0-16,2 0 0 0,1-1-27 0,3-2-5 15,4-4 0-15,-1-2-1 0,1-1-7 16,3 0-8-16,4 1 11 0,0-1-11 0,7-9 12 0,3 0-4 16,4-7 0-16,3 7-8 0,1-15 11 0,-1-1-11 15,4-3 10-15,0-16-10 0,0 1 22 0,7-10-2 16,3 0 0-16,1-19 0 0,6 0 12 0,1-9 3 16,-1-7 0-16,-3-9 0 0,-7 0 8 0,4-9 1 15,3-10 1-15,-7 1 0 0,0-4-24 0,-4-9-5 0,1 3 0 0,-11-10-1 16,-4 4-15-16,-3 5 0 0,-8 1 0 0,-2 0 0 31,-1 0-25-31,0-6-8 0,-7 6-2 0,0 9 0 16,1-6-14-16,-1 12-3 0,0-2-1 0,-3 9 0 15,3 0-151-15,-4 6-29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7:03.7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23502 4388 1537 0,'-7'-9'68'0,"0"-1"14"0,3 1-66 0,-3-1-16 16,4 1 0-16,-8-7 0 0,8 7 20 0,-4 0 0 16,0-10 0-16,0 3 0 0,-4 3-20 0,4-2 10 15,-4 5-10-15,4-2 8 0,0-4-8 0,0 0 0 16,0 7 0-16,-3-3 0 0,-5-1 13 0,5 4-2 15,-4-4-1-15,-4 4 0 0,0 2 19 0,1-2 4 16,-4 6 1-16,-1-3 0 0,1-4-12 0,-3 10-2 16,-1 0-1-16,-3-6 0 0,-1 3 29 0,-2 3 7 15,-5 0 1-15,-2-7 0 0,-8 7 0 0,3 0 0 16,5 0 0-16,-1 0 0 0,-7 0-36 0,4 0-6 16,3 0-2-16,4 0 0 0,-4-9 4 0,0 9 0 0,0 0 0 0,4 0 0 15,0 0-4-15,-4 0 0 16,-7 0 0-16,0 9 0 0,4-9-12 0,-4 7 9 0,-4 2-9 0,5-9 8 15,-1 10 10-15,0-1 2 16,4 0 0-16,-1 1 0 0,-10-1-20 0,7 7 0 0,11-7 0 0,-4 10 0 16,-10-10 0-16,3 7 0 0,7 3 0 0,1 0 0 15,-1-4 0-15,3 4 0 0,1 0 0 0,0 6 0 16,3-9 0-16,0-4 0 0,1 4 0 0,2-3 0 16,5 9 12-16,-1 0-12 0,-3-7 12 0,7 4-12 15,-4 0 0-15,4 0 0 0,3 6 0 0,0 0 0 16,1 0 0-16,-1 3 0 0,4 0 0 0,-4 7 0 15,4-7 0-15,0 0 0 0,0 7-12 0,4-1 3 16,-5-5 9-16,5-1 0 0,-1 3 0 0,1-3 0 16,-1-3 0-16,1-3 0 0,2 3 0 0,1 4 0 0,4-14 0 0,-4 4 9 15,3 6-1-15,4-6-8 0,-3 0 12 0,3 0-12 16,3 0 12-16,-3 2-12 0,7-8 18 0,-3 6-3 16,3 3-1-16,0 0 0 0,0-13-1 0,4 13 0 15,-1-3 0-15,4 0 0 0,-3 0-13 16,3 9 11-16,0-13-11 0,0 11 10 0,0-5-10 0,0 5 0 15,4 2 0-15,0-9 0 0,-4 6 20 0,0-7 0 16,-3 4-1-16,3-9 0 0,-4 6-19 0,4-4 0 16,0-5 0-16,1 9 0 0,-1-10 12 0,0 1 0 15,3-1-1-15,1-3 0 0,0 4 8 0,3-4 1 16,4-3 1-16,-4 6 0 0,0-2-11 0,0 2-2 16,4 0-8-16,-1 1 12 0,5-1-12 0,-1 1-8 0,0 5 8 15,4-5-13-15,0-1 13 0,-1 1 8 0,1 5 0 0,-7-5-8 16,3 2 8-16,4-5-8 0,0 2 0 0,-4 0 0 15,-4 1 0-15,5-1-9 0,-1-3 1 0,0-2 0 16,-3-4 16-16,0 0 3 0,3 0 1 0,3-4 0 16,5 4 6-16,-4 0 2 0,-1-6 0 0,5 3 0 15,6-3-11-15,-3 6-1 0,-4-3-8 0,0-4 12 16,4 7-12-16,0 0 0 0,-4 0 0 0,0 0 0 16,-3-3 0-16,3 3 0 0,4 0 0 0,0 0 0 15,-7 0 0-15,7 0 0 0,10-6 0 0,-3 6 0 16,-4 0 0-16,1-6 0 0,-1 3 0 0,0-4 0 15,-7 7 0-15,4-3 8 0,0-6-8 0,-4-1 12 16,4 4-12-16,0-3 0 0,0-1 0 0,0 1 0 16,-4-7 0-16,0 7 0 0,0-4 0 0,1-3 0 15,-1 10 0-15,-3-6 0 0,3 2 0 0,-3-5 0 0,-1 5 0 0,-2-5 11 16,2 2-11-16,5-3 10 0,-5 7-10 16,1-7 0-16,4 7 0 0,-1-10 0 0,-7 0 0 0,0 3 0 15,-3 4 0-15,3-7 0 0,-3 3 0 0,0 1 0 16,-1-7 0-16,-3 0 8 0,-3 0-8 0,0-3 0 15,3 6 0-15,-7-6 8 0,0-3 0 0,-3 3 0 16,-1-10 0-16,1 7 0 0,-1 0 22 0,-3 3 4 16,1-10 1-16,-1 7 0 0,0 3-35 0,-4-3 0 15,1-1 0-15,-1-5-12 0,1 9 23 0,-4-7 5 16,3-2 0-16,-3-1 1 0,0 7-1 0,0 0 0 16,-3-3 0-16,3-4 0 0,-4 7-5 0,-3-7-2 15,0 7 0-15,0 0 0 0,0 0-9 0,-4-4 12 0,1 4-12 16,-4 3 12-16,-4-3-12 0,-3 0-14 15,-4-7 3-15,1 10 1 0,-5-6 18 0,-2 6 3 0,2 0 1 0,-2-4 0 16,-5 4-12-16,1 6 0 16,-4-9-12-16,4 12 12 0,0-5-10 0,-1 5 10 0,1 0 0 0,-4-3-9 15,0 10 9-15,1-7 0 0,-8 13 0 0,7-13 0 16,-3 7 0-16,3 0-10 0,4-1 10 0,-1 1-13 16,1-1-5-16,7 4-1 0,-4 3 0 0,4-3 0 31,0-4-121-31,-1 10-24 0,5-3-4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7:53.0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21244 5592 172 0,'0'0'16'0,"0"0"-16"16,-7 0 0-16,0 0 0 0,-3-3 156 0,-5 3 28 16,5 3 5-16,-4-3 2 0,3 0-124 0,1 0-25 15,-1 6-5-15,8-6-1 0,-5 0-36 16,8 0 0-16,0 0 0 0,0 0 0 0,0 0 31 0,0 0 5 15,0 0 0-15,0 0 1 0,0 0 35 0,0 0 8 16,0 0 0-16,8 0 1 0,-1 0-23 0,0 0-5 16,3 0-1-16,-3 0 0 0,-7 0 2 0,7 0 0 15,7 4 0-15,-3 2 0 0,0-6-32 0,-1 9-6 16,4-9-2-16,4 10 0 0,0-10-5 0,-1 6-1 16,8-6 0-16,-7 3 0 0,6-3 28 0,1 0 4 15,0 6 2-15,3-6 0 0,4 0-21 0,-1 0-4 0,1 0-1 0,7 0 0 16,0 0 8-16,3 0 2 0,4 0 0 15,-4 0 0-15,1 4-2 0,2-4 0 16,1 0 0-16,4 6 0 0,-8-6-9 0,4 3-3 0,3-3 0 0,1 6 0 16,3-6-4-16,-1 0 0 0,1 0-8 0,0 0 12 15,4 0 4-15,-4 0 1 0,-7-9 0 0,6 3 0 16,8 6 7-16,-3-10 0 0,-8 7 1 0,4-3 0 16,0 6-11-16,0 0-2 0,0-3-1 0,-4-4 0 15,1 7-11-15,-8 0 8 0,4 0-8 0,-4-3 8 16,4-3-8-16,-4 6 0 0,1 6 0 0,-4-3 0 15,3-3 0-15,-7 0 13 0,0 0-3 0,-3 0-1 16,-4 0-9-16,1 0 0 0,-1 0 0 0,-3 0-11 16,-4-3 19-16,3-3 3 0,-2 6 1 0,2-10 0 15,-3 10 8-15,1-6 3 0,2 3 0 0,-3-3 0 16,1 6-11-16,2-10-1 0,-2 10-1 0,-1-9 0 0,-4 6 1 0,1-3 0 16,-4 6 0-16,0-4 0 0,0-2-11 0,-3 6 0 15,3-6 0-15,-3 6 0 0,-1 0 0 0,-3 0 0 16,4 0 0-16,-4 0 0 0,-7 0 0 0,0 0 0 15,0 0 0-15,0 0 0 0,0 0 0 0,0 0-12 16,0 0 2-16,0 0 1 16,0 0-178-16,-4 12-35 0</inkml:trace>
  <inkml:trace contextRef="#ctx0" brushRef="#br0" timeOffset="5031.7">22581 10114 864 0,'0'0'38'0,"-3"-6"8"0,-4 3-37 0,3-4-9 0,1-2 0 0,-1 0 0 0,-6 9 158 0,3-10 30 15,3 1 5-15,-3 2 2 16,-4 4-157-16,1 3-38 0,3-6 0 0,-4 3 0 16,4-3 35-16,-7 6 1 0,-4 0 1 0,4-4 0 0,4 4 28 0,-4-6 6 15,-8 6 1-15,5 0 0 0,-1-3-8 0,4-3-2 16,-7 6 0-16,0 0 0 0,-4 0-28 0,0 0-6 16,4 0 0-16,0 0-1 0,-11 6-19 0,4-6-8 15,7 0 8-15,-4-6-8 0,0 6 10 0,-3 0-10 16,0 0 12-16,3 0-12 0,1-3 20 0,-8 3-2 15,-3-7-1-15,3 7 0 0,7 0 14 0,-3 0 2 16,-11-6 1-16,7 6 0 0,-3-3-18 0,3 3-3 16,1-6-1-16,-1 3 0 0,0-4 6 0,4 4 1 0,0-3 0 0,-1-3 0 15,5-1 9-15,-5 4 3 0,1 3 0 0,0-7 0 16,-4 4-31-16,0-3 0 0,1 5 0 0,-5-2 0 16,5-3 13-16,-5 6-3 15,-2-4-1-15,2 7 0 0,1 0-9 0,0 0 0 0,3 0 0 0,-3 0 0 16,3 0 0-16,-3 7 0 0,-4-4 0 0,4 3 0 15,-4-3 0-15,0 3 0 16,0-2 0-16,4-4 0 0,-4 9 0 0,4-9 8 0,0 6-8 0,3-6 0 16,-3 0 11-16,3 3-3 0,-3 4-8 0,3-7 12 15,0 0-12-15,-3 3 11 0,3 3-11 0,-7-6 10 16,0 6-2-16,4-2 0 0,0-4 0 0,0 6 0 16,-1-3-8-16,5 3 0 0,-5-3 0 0,5 4 0 15,-1-4 0-15,0 3 0 0,0 3 0 0,1-2 0 16,-5-4 0-16,4 6 8 0,-3-9-8 0,0 0 0 15,-4 6 12-15,4-2-4 0,0-4 0 0,-4 6 0 16,3-6 0-16,-2 3 0 0,6-3 0 0,0 0 0 0,0 0-8 0,1 0 8 16,2 0-8-16,1 0 8 0,-4 0-8 0,1 0 0 15,-1 0 0-15,0 0 0 0,0 6 12 16,-3-6-4-16,3 3 0 0,-3-3 0 0,0 7-8 0,-4-7 0 16,4 9 0-16,3-9-11 0,-3 10 11 0,3-1 0 15,-7-9 0-15,4 9 0 0,0-9 0 0,-1 10 0 16,-2-4 0-16,2-6 0 0,-6 9 12 0,7 1-1 15,-1-1-1-15,1-2 0 0,3 2-10 0,1 0 0 16,-1 1 0-16,4 5 0 0,-1-2 0 0,-2-4-11 16,2 7 3-16,5-7 0 0,-1 7 8 0,0-6-8 15,1 2 8-15,-1-6-8 0,4 4 8 0,-4 5 0 0,4-2 8 0,-4-4-8 16,1 7 0-16,2 0 0 0,1-4 0 0,4 7 0 16,-5-3 0-16,5 3 0 0,-1-1 0 0,1 1 0 15,2 6 0-15,-2-6-12 0,3-3 12 0,0 3-12 16,3-1 12-16,0-2 0 0,1 3 0 15,3-3-8-15,0-4 8 0,0 10 0 0,3-9 0 0,-3 5 0 16,4-2 0-16,-1 3 0 0,4-3 0 0,-4-4-8 16,4 4 16-16,0 0 3 0,4-4 1 0,-4 4 0 15,4-7-12-15,3 10-14 0,-4-3 3 0,4-4 1 16,0 10 10-16,4-3 14 0,-4 0-3 0,3 0-1 16,1 6-10-16,0-6-12 0,-1-1 2 0,1 7 1 15,-1-6 9-15,4 0 12 0,1-3-2 0,-1 3-1 16,-4-4-1-16,8 4-8 0,-4-6 12 0,4 2-4 0,-4 4-8 15,3-3 0-15,5-4 0 0,-5-2 0 16,4 5 0-16,1 1 0 0,-1-7 12 0,0 4-4 16,0-4-8-16,0 4 0 0,0-4 0 0,4 1 0 0,-4-1 0 0,4 1 0 15,0-1 0-15,3 7 0 0,0-4 0 0,4-2 0 16,-4 5 0-16,4 1 0 0,-4-3 0 0,7 2 0 16,-3-5 0-16,3 5 0 0,-3-2 8 0,0-4 0 15,3-2 0-15,-3-4 0 0,0 6-8 0,-1-3 0 16,5-3 0-16,-1 4 8 0,0-7 3 0,0 9 0 15,-3-3 0-15,4-2 0 0,6-4-11 0,-3 0 0 16,-4 6 0-16,4-3-11 0,-4 3 11 0,0-3 12 16,-3-3-2-16,0 7-1 0,0-4-9 0,-1 3 0 15,5-6 0-15,-1 6 0 0,4-3 0 0,-1 7 0 16,1-10 0-16,4 6 0 0,-5-3 0 0,5-3 0 0,-1 7 0 0,-3-4 0 16,0 3 0-16,-1-3 0 0,1-3-14 15,0 0 5-15,7 0 17 0,0 0 3 16,-7 0 1-16,6 0 0 0,1 0-12 0,0 0 0 0,0 0 0 15,-4 6 0-15,1-6 9 0,-1 0-9 0,-3 3 10 0,3-3-10 16,1 7 0-16,2-7 0 0,-2 0 0 0,3 0 0 16,-4 9 0-16,4-9 19 0,3 6-3 0,-3-2 0 15,-4 2-16-15,4-3-17 0,-3-3 3 0,-1 6 1 16,4-3 21-16,0-3 5 0,-1 7 1 0,5-7 0 16,-4 3-14-16,0 3 0 0,-1-6 8 0,1 9-8 15,0-9 0-15,-3 7 0 0,-1-4 0 0,4-3 0 16,0 0-11-16,-1 6-5 0,1-3 0 0,0-3-1 15,4 7 27-15,-5-4 6 0,-6-3 0 0,4 6 1 16,-5-3-26-16,1-3-6 0,0 0-1 0,-4 0 0 16,1 0 16-16,2 0 0 0,5-3 0 0,-1-3 0 0,-10 6 0 0,7 0 0 15,3 0 8-15,0 0-8 0,1 0 11 0,-5 0-2 16,-2 0 0-16,-1 6 0 0,4-3-9 0,-4-3 0 16,-3 0 9-16,-1 6-9 15,5-6 0-15,3 4-16 0,-4 2 2 0,0-6 1 0,-3 0 13 0,3 0 0 16,7 6 0-16,-3-6 0 0,-3 3 0 0,-1-3 0 15,0 0 0-15,-3 0 0 0,3 0 15 0,0 0-4 16,-3 0-1-16,3 0 0 0,1 0-10 0,-1-3 0 16,4-3 0-16,0 6 0 0,-4 0-10 0,4-6 10 15,3 6 0-15,-3 6-9 0,-4-6 9 0,0-6 0 16,1 2 0-16,-1 4 0 0,-3-6 0 0,-1 6 8 0,5-9-8 16,-1 9 8-16,7-10 1 0,-3 7 1 0,-4-3 0 0,1 6 0 15,3-10 0-15,-1 10 0 0,1-3 0 0,0-3 0 16,0 6-10-16,0 0 0 0,-1-6 0 0,1 3 0 15,3 3 0-15,-3 0 0 0,7 0 0 16,0 0 0-16,3 0 0 0,-3-7 0 0,4 7 0 0,-1 0 0 16,-7-3 0-16,4 3 0 0,-3-6 0 0,2 3 0 15,5-3 0-15,-1 6 0 0,-3-4 0 0,3 4 0 16,4 0 0-16,-3-6 0 0,-1 6 0 0,1-9 0 16,-5 9 8-16,5-7 0 0,-4 4 0 0,3-3 0 15,4-3-8-15,0 6 0 0,0-7-10 0,0 4 10 16,-4-4 0-16,0 7 0 0,1-3 0 0,-1 0 0 15,-3 3 0-15,4-4 0 0,-1 7 0 0,0 0 10 16,-3 0-10-16,0 0 0 0,0 0-10 0,-7 0 10 0,7 0 0 16,-8 0 0-16,5 0 0 0,-5-3 0 0,-2 3 0 15,3-6 0-15,-1 6 8 0,-2-9-8 0,-1 5 0 0,0-2 0 16,0-3 0-16,1-1 0 0,-4 4 8 0,3-3-8 16,-3-1 9-16,-1 1-9 0,-2-4 0 0,2 1 8 15,-6-1-8-15,0-2 0 0,3 5 0 0,-7-6 8 16,4 4-8-16,-4-4 0 0,0 4 8 0,4-4-8 15,-4 0 0-15,0-3 0 0,0 7 10 0,4-10-10 16,-4 9 10-16,0-5-10 0,-3-4 0 0,0 3 8 16,-1 0-8-16,4 0 0 0,1 4 0 0,-5-4 0 15,1 0 0-15,-4 3-10 0,4-3 10 0,-4 1 0 16,-4-7 0-16,4 6 0 0,-3-6 0 0,3 6 0 16,-3 0 8-16,-1-6-8 0,1 3 0 0,-1-3 0 0,-3 6 0 0,4-6 0 15,0 6 0-15,-4-6 0 16,3 6 0-16,1 0 0 0,-4-6 0 0,0 7 0 0,0-8 0 15,0 8 0-15,0-1 0 0,0 0 0 0,-3 0 0 0,3-6 0 16,-4 9 0-16,1-6 0 0,-1 1 0 0,-3 2 0 16,0 0 0-16,0-6 0 0,0 6 0 0,-3 0 0 15,-1 0 0-15,1 1-15 0,-4-1 3 0,0-3 0 16,-4 3 12-16,4 0 16 0,-4 0-3 0,1 4-1 16,-1-4-12-16,-3 0 0 0,4 0 0 0,-5 0 0 15,1-3 0-15,-3 10-16 0,-4-4 3 0,-1-3 1 16,1 4 12-16,0-4 15 0,0 0-3 0,0 10-1 15,-4-7-11-15,-3 7 0 0,-4-1 0 0,0 1 0 16,-3-7 0-16,3 7 0 0,-3 6 0 0,-4-4 0 16,4-2 0-16,0 6 0 0,-1-3 0 0,1 2 0 0,0-2 0 15,-4 6 0-15,4-6 0 0,-1 6 0 0,-2-3 0 0,-1 3-11 16,-4 0 11-16,5 0-12 16,2 0 12-16,-2-7 0 0,-1 7 0 0,0-3 0 0,4 3 0 0,-4-6 0 15,-3 6 0-15,-1-3 0 0,1-3 0 0,-4 6 0 16,0 0 0-16,0-4 0 0,0 4 0 0,1 4 0 15,2-4 0-15,-3 0 0 0,1 0 0 0,-1 0 0 16,0 6 0-16,3-3 0 0,-2 3 0 0,2-6 0 16,1 3 0-16,0 4-8 0,3-7 8 0,0 3 0 15,7-3 0-15,-3 6 0 0,0-6 0 0,-1 6 0 16,1-6 0-16,-4 0 0 0,-7 4 0 0,8-4 0 16,-1 0 0-16,0 0 0 0,0 0 0 0,0 0 0 0,1 6 0 0,-1-6 0 15,4 0 0-15,3 0 0 16,-3 0 0-16,-1 0 0 0,1 0 0 0,0 0 0 0,-4-6 0 0,-3 12 8 15,6-3-8-15,-3-3 0 0,1 0 0 0,-5 0 0 16,5 6 8-16,-1-6-8 0,3 0 10 0,-2 3-10 16,2-3 0-16,1 7 0 0,0-4 0 0,0-3 0 15,-4 0 0-15,3 6 0 0,1-6 0 0,-4 0 0 16,1 0 0-16,2 0 0 0,-3 3 0 0,8-3 0 16,-5-3 0-16,5 3-12 0,-1 0 1 0,4 0 0 15,0 0 19-15,-1 0 3 0,-2 0 1 0,-1 3 0 16,0 3-12-16,-3-6 0 0,-1 0 0 0,1 0 0 15,0-6 0-15,0 6 0 0,-4 0 0 0,4-3 0 16,-1 3 0-16,1-6 0 0,3 6 0 0,-3 0 0 16,3 0 0-16,0-3 0 0,-3 3 0 0,-4 0 0 15,8 0 0-15,-5 0 0 0,1-7 0 0,0 7 0 0,-4 0 0 0,7 0 13 16,4-3-3-16,-4 3-1 0,4 0 3 0,-4 3 0 16,4-6 0-16,3 6 0 0,4-3-12 0,-3 7 0 15,-1-4 0-15,4-3 0 0,3 0 0 0,-3 0 0 16,-7 0 0-16,3-3 0 0,4 3-12 0,0 0 1 15,-8 3 1-15,5-3 0 0,-1-3 10 0,4 3 0 16,-4 0 0-16,0 0 0 0,-3 0 0 0,7 0 0 16,-4 0-11-16,4 3 11 0,-7 3-19 0,3 3 3 15,4-9 0-15,-4 10 0 16,-6-1-160-16,-5 10-31 0,-9 6-6 0,2-6-2 0</inkml:trace>
  <inkml:trace contextRef="#ctx0" brushRef="#br0" timeOffset="17781.54">20239 10186 1324 0,'0'0'118'16,"0"0"-94"-16,-4-3-24 0,-3-3 0 15,0 6 80-15,4 0 12 0,3 0 3 0,-7-7 0 16,0 4-70-16,0-3-13 0,-4 6-4 0,4-3 0 16,0 3-8-16,0 0 10 0,-4-6-10 0,1 6 10 15,-1 0 15-15,4-3 3 0,-4 3 1 0,-3 0 0 0,4-7 9 0,-4 7 2 16,-1 0 0-16,1-3 0 16,0-3 11-16,0 6 2 0,-3-3 1 0,2-4 0 0,-2 1-6 15,-1 3-2-15,0 3 0 0,4 0 0 0,-7 0-1 0,4 0 0 16,-1 0 0-16,0 0 0 0,-3 0-36 0,0 0-9 15,0 3 0-15,0 3 0 0,-1-6 0 0,1 10-9 16,-3-10 9-16,2 0-13 0,1 9 13 0,-3-9 0 16,2 7 0-16,-2-4 0 0,-1-3 0 0,4 6 0 15,-4-3 0-15,4 3 0 0,-4-6 20 0,4 3-2 16,0-3-1-16,3 0 0 0,1 7 0 0,-4-7 0 0,3-7 0 16,4 7 0-16,-4 0-2 0,4 0-1 0,0 0 0 15,0 0 0-15,3-3-6 0,-3 3-8 0,4-6 11 16,-5 6-11-16,5 0 19 0,-4 0-3 0,3-3-1 0,1 3 0 15,-5-6-15-15,5 6 0 0,-1 0 0 16,-3-3 0-16,0 3 0 0,0-7 0 0,3 7 0 0,1 0 0 16,-4 0 0-16,3 0 8 0,-3 7-8 15,3-7 0-15,-3 0 15 0,-3 0-3 0,3 3-1 0,-4-3 0 16,4 6 3-16,-4-3 1 0,4-3 0 0,-4 0 0 16,4 6 0-16,0-6 0 0,0 0 0 0,0 3 0 15,-4 4-15-15,4-7-16 0,4 0 3 0,-5 0 1 16,1 6 12-16,4-3 16 0,-4-3-3 0,0 6-1 15,-1-2-12-15,1-4 0 0,0 9 0 0,0-9 0 16,0 6 0-16,-4-3 0 0,4-3 0 0,-3 10 0 16,-1-10 8-16,0 6-8 0,-3 3 0 0,4-2 9 0,-1-4 6 0,-3 3 1 15,3-3 0-15,-3 4 0 0,3-4-16 16,1 6 0-16,-1-9 0 0,-3 6 0 0,7-3-12 0,-4 4 4 16,4-7 8-16,0 9-13 0,0-9 13 0,3 10 0 15,-3-4 12-15,3-3-12 0,1 3 12 0,-4-3-4 16,3 7 0-16,1-4-8 0,-1-3-9 0,0 3-9 15,1 4-2-15,-1-1 0 0,1 1 40 0,-1-1 7 16,-3 1 1-16,3 2 1 0,1-3-29 0,-1 1 0 16,1-1 0-16,-1 1-10 0,1-1 10 0,-1 1 0 15,4-1 0-15,0 0 0 0,0 7 0 0,0-7 0 16,-4 1 0-16,8-1 0 0,-8-3 0 0,7-2 0 16,-3 5 0-16,0-3 0 0,4-3 0 0,-1 7 0 0,-3-4 0 15,7-6 0-15,0 10 0 0,0-1 0 16,-3-3 8-16,-1 4-8 0,1-1 0 0,-1 0 8 15,1 1-8-15,-1-1 0 0,1 1 0 0,-1-1 0 0,4 0 0 0,0 1 0 16,-3-4 0-16,-1 4 0 0,0-1 0 0,4-9 0 16,4 9 0-16,-4 1 9 15,-4-1-9-15,4-3 0 0,0 4 12 0,0-1-12 0,-3-2 12 0,-1 2-12 16,4-9 9-16,-3 9-9 0,3-6 0 0,0 7 9 16,0-4-9-16,0 4 12 0,3-1-12 0,1 0 12 15,-4-9-12-15,3 7 0 0,1 2 9 0,0 0-9 16,3 1 0-16,0-4 8 0,-4 7-8 0,1-7 0 15,6 7 0-15,-3-4 0 0,-3-3 0 0,3 10 0 16,0-7 0-16,0 1 0 0,-3 2 0 0,3-5 0 16,0 8 0-16,0-2 0 0,-4-4 0 0,4 1 8 15,0 5-8-15,0-5 0 0,-3-1 0 0,3 0 0 0,-3 1 8 16,3-4-8-16,0-3 10 0,0 4-10 0,-4 2 11 0,8-3-11 16,-4 4 12-16,0-7-12 0,0 6 10 0,0-3-10 15,0-2 8-15,4 5-8 16,-4 7 0-16,0-7 0 0,0 0 0 0,0 1 0 0,0 6 12 0,0-7-4 15,0 7 0-15,0-4 0 0,0-2-8 0,4 5 0 16,-4-5 0-16,0-1 0 0,0 0 0 0,3-2-9 16,-2 2 9-16,-1-6-13 0,3 4 13 0,-3 2 0 15,4 0 0-15,-4-9 0 0,3 10 0 0,1-4 8 16,0-3-8-16,-1-3 0 0,1 6 16 0,-1-2-3 16,4 2-1-16,-3-3 0 0,0-3-12 0,3 6 0 0,-4-6 0 15,4 10 0-15,-3-10 0 0,0 9 0 0,6-3 0 0,-3-2 0 16,0 2 0-16,1 3 0 15,-1-6 0-15,3 4 0 0,-3 2 0 0,1-3 0 0,2-3 0 0,-3 7 0 16,0-4 0-16,4-3 0 0,-4 7 0 0,4-1 0 16,-4-3 0-16,4-3 8 15,-4 4-8-15,0 2 12 0,3-9-12 0,1 10 0 0,-4-4 0 0,4 3 0 16,-1-6 0-16,1-3 0 0,3 7 0 0,-3-7 0 16,0 3 8-16,-1 3-8 0,4 0 0 0,-3-3 0 15,0 7 8-15,-1-4-8 0,-3-3 0 0,8 4 0 16,-5-4 8-16,1-3-8 0,-1 9 0 0,1-9 9 15,0 6-9-15,3 4 0 0,-3-10 0 0,-1 9 0 16,4-3 0-16,-3-2 0 0,0 2 0 0,-1-6 0 16,-3 3 0-16,4-3 0 0,0 0 0 0,-4 6 8 0,3-6-8 15,1 0 8-15,0 3-8 0,-1-3 8 16,1 0-8-16,0 7 0 0,-1-7 0 0,1 9 0 0,0-9 0 0,-1 6 0 16,-3-3 0-16,4 4 0 0,0-4 0 0,-4 3 0 15,-4-3 0-15,8 7 8 0,-4-4-8 0,4-3 0 16,-1 3 0-16,1-6-11 0,0 10 11 0,-1-10 0 15,1 6 10-15,-4-3-10 0,4-3 0 0,-1 0 8 16,-3 0-8-16,0 0 0 16,1 0 0-16,-1 0 0 0,-4 0 0 0,4 0 0 0,0 0 0 0,1 0 0 15,-5 0 0-15,4 0 0 0,0 0 0 0,0 0 8 16,1-3-8-16,-1 3 0 0,3 0 0 0,-3-6 0 16,8 6 0-16,-5 0 0 0,1 0 0 0,3 0 0 15,-3-6 0-15,-1 6 0 0,1-4 0 0,-4 4 0 16,7 0 0-16,-3 0 0 0,-4 0 0 0,4 0 0 15,-1-6 0-15,-3 6 0 0,4 0 0 0,0-3 0 0,-8-3 0 16,8 6 9-16,-4 0-9 0,0-3 0 0,0-4 0 0,0 4 0 16,0-3 0-16,-3-4 0 0,3 7 8 0,0-3-8 15,-3-3 0-15,3 2 0 0,0 4-9 0,-3-6 9 16,6 3 0-16,-3-4 9 0,1 7 1 0,-1-3 0 16,3-4-10-16,-3 4 0 0,0 3 0 0,4-3 8 15,0-4-8-15,-4 7 0 0,0-3 0 0,-3-4 0 16,6 1 0-16,-3 3-16 0,4 3 4 0,0-7 1 15,-4 4 19-15,3-3 3 0,1 5 1 0,-4-5 0 16,-3 3-12-16,3-4-17 0,0 4 4 0,-4-3 1 16,5-1 20-16,-5 1 4 0,1-1 0 0,-1 1 1 15,1 3-13-15,3-4 0 0,-3 7 8 0,-1-6-8 16,1-1 14-16,-4 1 0 0,0-4 0 0,3 4 0 16,1 0-14-16,-4-1 0 0,0 1 0 0,0-1 0 0,4 1 0 0,-4-7 0 15,3 7-8-15,-2-1 8 16,-1 1 0-16,3 0 0 0,-3-7 0 0,0 7 0 0,0-4 0 0,0-3 0 15,0 1 0-15,0 5 0 0,1-9 0 0,-1 10 11 16,-4-10-11-16,4 4 10 0,0 5-10 0,-3-9 0 16,3 4 0-16,-4 2 0 0,1-3 0 0,-1-2 8 15,1-1 2-15,-4 3 0 0,3-3-10 0,1 4 0 16,-4-4-12-16,0 0 12 0,0 0 0 0,0 4 0 16,0 2 0-16,-4-3 0 0,4-3 0 0,-3 4 0 15,-1 2 0-15,4-9 8 0,-7 10-8 0,4-4 0 16,-1 4 0-16,-3-4 0 0,4 0 0 0,-1 4 0 15,1-4 0-15,-4 0 0 0,3 4 0 0,-3-4 0 0,0 7 0 16,3-4 0-16,-3-3 0 0,4 1 0 16,-1 5 0-16,-3-8 0 0,-3 8 0 0,6-6 0 0,-3 4 8 0,0-4-8 15,0 1 0-15,3 2 0 0,-3-3 0 0,0 4 0 16,0-4 0-16,0 0 0 0,0 7 0 16,0 0 0-16,0-1 0 0,-4 1 0 0,4-1 0 0,0 4 0 15,-3-3 0-15,-1-1 0 0,4 7 0 0,-3-3 0 16,-1-4 0-16,4 10 0 0,-4-9 0 0,1 3 0 15,-1 3 0-15,1-4 0 0,-1-2 0 0,4 6 0 16,-4-3 0-16,1-4 0 0,-1 1 0 0,1 2 0 16,3-2 0-16,-8 6 0 0,5-6 0 0,-1 2 0 15,1-2 0-15,-1 6 0 0,1-4 0 0,2 1 0 16,-2 3 0-16,-4-3 0 0,0 6 0 0,0-3 0 0,-1-4 0 0,1 7 0 16,4 0 0-16,-4-3 0 0,0 3-8 0,-1-6 8 15,5 6 0-15,-1 0 0 0,-3 0 0 0,0-3 0 16,0-3 0-16,3 6 0 0,1-4 0 15,-4-2 0-15,0 6 0 0,3 0 0 0,0-9 0 0,-3 9 0 16,0 0 0-16,4-7 0 0,-5 4 0 0,1-3 0 16,0 6 0-16,4-3 8 15,-4-3-8-15,3 3 0 0,-3-4 0 0,0 7-11 0,0-9 11 0,0 9 0 16,3 0 0-16,-3 0 0 0,0 0 0 0,-4 0 0 16,4 0 0-16,-4 0 0 0,4 0 0 0,0 0 0 15,0 0 0-15,0 6-8 0,-4-6 8 0,4 3 0 16,-4-3 0-16,4 0 0 0,0 0 0 0,-3 7 0 15,3-4 0-15,-4-3-8 16,0 6-15-16,4-3-2 0,-4-3-1 0,4 0 0 16,-3 0-98-16,-1 6-20 0,-3-6-4 0,-4 0-1177 0</inkml:trace>
  <inkml:trace contextRef="#ctx0" brushRef="#br0" timeOffset="29163.17">1058 9170 806 0,'-10'-9'72'0,"3"9"-58"0,3-3-14 0,-6-4 0 16,6 7 240-16,-3 0 44 0,3 0 10 0,1 0 2 15,-4 0-204-15,7 0-40 0,-11 7-8 0,8-4-1 16,3 3-32-16,-7-3-11 0,3 3 0 0,4 4 9 15,-3-1-9-15,-4 1 0 0,7-1 0 0,0 0 0 16,-4 1 0-16,4 6 0 0,0 2 11 0,0 1-11 16,4-3 23-16,-4 12-2 0,0-9 0 0,0 12 0 15,7-3 11-15,-7 1 1 0,0 8 1 0,0-2 0 16,0 9 2-16,-7-10 0 0,7 13 0 0,-4-3 0 16,4 6-3-16,-7 4 0 0,4-4 0 0,3 9 0 15,-4-5-13-15,-3 2-2 0,7-3-1 0,0-2 0 0,0-4-17 16,0-7 10-16,0-2-10 0,0-3 8 15,7-7-8-15,-7 6 12 0,4-6-12 0,-4 1 12 0,3-4-12 0,4 0 0 16,-7-6 0-16,4 0 0 16,3-1-120-16,-4-8-16 0,1-1-3 0</inkml:trace>
  <inkml:trace contextRef="#ctx0" brushRef="#br0" timeOffset="29579.59">1242 9452 1483 0,'0'0'65'0,"0"0"15"15,0 0-64-15,0 0-16 0,0 0 0 0,0 0 0 16,0 4 50-16,10 2 7 0,-10-3 2 0,4-3 0 16,3 9-49-16,-4-2-10 0,8-7 0 0,-7 9 0 15,3 0 0-15,-4 7 0 0,8-3 0 0,-11 2-9 0,10 4 9 0,-10 0 0 16,0-3 0-16,4 2 0 15,3 8 28-15,-7-8 2 0,0 7 0 0,0-3 0 0,3 3 0 0,-3 1 0 16,8-8 0-16,-8 7 0 0,3-3-12 0,-3 3-2 16,4 4-1-16,3-4 0 15,-7 3-2-15,3 3 0 0,8-9 0 0,-8 13 0 0,4-7-13 0,-7 3 0 16,4 1 8-16,3-7-8 16,-7 0-26-16,3-6-8 0,-3 6-2 0,0-6 0 15,7-1-39-15,-7-8-8 0,0 9-1 0</inkml:trace>
  <inkml:trace contextRef="#ctx0" brushRef="#br0" timeOffset="29835.9">1351 9938 230 0,'0'0'20'0,"0"0"-20"0,0 0 0 0,0 0 0 16,0 0 356-16,11 0 68 0,-8-3 12 0,8 3 4 16,-11 0-320-16,10 3-64 0,-10-3-13 0,22-3-3 15,-8 3-15-15,0 0-3 0,3-6-1 0,-2 6 0 16,2-3-9-16,1-3-3 0,-4 2 0 0,7-2 0 16,-7-3-9-16,0 6 0 0,8-4 9 0,-8-2-9 15,7 3-18-15,-7-4-8 0,-4 7-2 16,5-3 0-16,-1-4-59 0,-4 10-12 0,1-9-2 0,-1 3-675 15</inkml:trace>
  <inkml:trace contextRef="#ctx0" brushRef="#br0" timeOffset="30213.89">1806 9330 2250 0,'0'0'49'0,"-3"-3"11"0,-8 3 1 0,1 3 3 0,10-3-52 0,0 0-12 16,0 0 0-16,-4 6 0 0,-3 7-10 0,3-4-5 16,4 7-1-16,-7-7 0 0,4 7 16 0,3-3 0 0,0 2-10 0,0 4 10 15,0 0 0-15,0-3-9 0,3 9 9 0,4-3 0 16,-3 0 0-16,3 0 0 0,-7 3 0 0,4 9 0 15,-1-6 14-15,4 1 3 0,-3-4 1 0,6 9 0 16,-6-6 3-16,6 1 1 0,-3 5 0 0,4-6 0 16,-7 7-13-16,6-1-9 0,-6-5 12 0,6 5-12 15,-6-6 9-15,3 7-9 0,-4-7 0 0,4 0 9 16,-3 4-9-16,3-11-17 0,-4 5 4 0,1-8 1 16,-4-2-129-16,7 3-26 0</inkml:trace>
  <inkml:trace contextRef="#ctx0" brushRef="#br0" timeOffset="30939.58">2152 9098 1335 0,'0'0'59'0,"0"0"13"0,0 0-58 0,0 0-14 16,0 0 0-16,0 0 0 0,0 0 48 0,0 0 6 16,0 0 2-16,0 0 0 0,0 0-39 0,0 0-7 15,0 0-2-15,0 0 0 0,0 0-8 0,0 0 0 0,0 0 0 0,0 9 0 16,3 1 0-16,-3-1 0 16,8 1 0-16,-5 5 0 0,-3-5 42 0,0 9 16 0,0 3 3 0,0-1 1 15,-3 5 18-15,3-1 4 0,3 3 1 0,-3 6 0 16,0 4-15-16,0 0-3 0,0 2-1 0,0 7 0 15,0-3-11-15,0 3-3 0,0 4 0 0,4-4 0 16,-4 6-19-16,0 0-4 0,0 0-1 0,-4 1 0 16,4 5-12-16,0-5-2 0,-3-1-1 0,3-6 0 15,-8 0 0-15,8-3 0 0,-3-10 0 0,3 1 0 16,0-1-13-16,0-12 0 0,0 3 0 0,0 1 0 16,0-14-24-1,0 4-8-15,0-1-2 0,0-5 0 0,0-1-176 0,0-9-35 0</inkml:trace>
  <inkml:trace contextRef="#ctx0" brushRef="#br0" timeOffset="32020.44">3231 9506 115 0,'0'0'10'0,"0"0"-10"16,0 0 0-16,0 0 0 0,-7 3 272 0,4 6 53 15,3-9 11-15,-7 6 1 0,3-2-259 0,4-4-52 16,0 0-10-16,0 0-3 0,-3 6 29 0,3-6 6 16,0 0 0-16,0 0 1 0,0 0-9 0,0 0-3 15,0 0 0-15,0 9 0 0,-7 1 14 0,7 5 2 16,0-5 1-16,-4-1 0 0,4 1-2 0,0-1 0 0,0 10 0 0,0-10 0 16,0 7-21-16,0 3-5 0,0 0-1 0,0-4 0 15,-7-2-2-15,7 9-1 0,0-10 0 0,-3 4 0 16,3 0-6-16,0-4-2 15,0 4 0-15,0-4 0 0,0 4-14 0,-7-7 8 0,7 7-8 0,0-6 0 16,-4-1 0-16,4 0-13 0,0-9 1 16,-4 10 0-1,4-10-214-15,0 0-42 0</inkml:trace>
  <inkml:trace contextRef="#ctx0" brushRef="#br0" timeOffset="32494.17">3231 9274 1706 0,'0'0'76'0,"-7"-7"15"0,4 7-73 16,-8 0-18-16,8 0 0 0,-8 0 0 0,11 0 22 0,0 0 1 0,-7 0 0 0,7 0 0 16,0 0 8-16,0 0 1 0,-3 0 1 0,3 0 0 15,0 0-14-15,-7 0-3 0,3-3-1 0,4 3 0 16,0 0-7-16,0 0 0 0,0 0-8 0,-4 3 12 15,-3 7-12-15,4-4 9 0,3 3-9 0,-7-5 8 16,3 2-23-16,4 3-5 0,-3 1 0 0,3 5-560 16,-7-5-112-16</inkml:trace>
  <inkml:trace contextRef="#ctx0" brushRef="#br0" timeOffset="32989.85">3376 9581 1825 0,'0'0'80'0,"0"0"18"0,0 0-78 0,0 0-20 15,4 9 0-15,3 1 0 0,-4 2 24 0,1 1 2 0,-8-4 0 0,4 7 0 16,0 0-26-16,0-4 0 0,0 4 0 0,0-7 0 15,-3 4 0-15,3 2 0 16,3 1 0-16,-3-6 0 0,-3-1 0 0,-4 0 0 0,14 1 0 0,-7-1 8 16,0-9-8-16,0 6 0 0,0-6 0 15,0 0 0-15,0 0-12 0,0 0 0 0,0 0-1 0,0 0 0 16,0 0 13-16,0 0-9 0,3-6 9 0,1-3-8 16,3-1 8-16,-4 1 12 0,4-7-2 0,-7-3-1 15,4 4 11-15,6-4 1 0,-10 0 1 0,11 0 0 16,-7 4-22-16,6-4 8 0,-6 6-8 0,3-2 0 15,3-1 16-15,-3 7-2 0,4-1 0 0,0 1 0 16,-1-1-26-16,1 1-6 0,-8 3-1 0,8 6 0 16,-1 0 19-16,1-4 0 0,3-2-8 0,-10 6 8 15,6 0 0-15,1 6 0 0,-1-6-8 0,1 4 8 16,-4 2 0-16,0 3 8 0,4 7-8 0,-8-7 12 0,4 4-2 0,7 3-1 16,-10 2 0-16,3 1 0 0,0-3-1 0,0 3 0 15,-3 0 0-15,3-4 0 16,3 4-8-16,-10-3 10 0,7-4-10 0,0-2 10 0,-3 5-10 0,3-5-11 15,-7-1 3-15,3 1 0 16,-3-1-136-16,4-3-28 0,-4-6-4 0,0 0-2 0</inkml:trace>
  <inkml:trace contextRef="#ctx0" brushRef="#br0" timeOffset="33555.51">4255 9223 57 0,'0'-9'0'0,"0"6"0"0,0-3 0 0,0-4 0 0,0 4 0 0,0-3 0 16,0-1 348-16,0 1 65 0,0-1 13 0,0 1 2 16,0-7-321-16,-8 4-65 0,8 2-13 0,-3 1-2 0,-1-7-18 0,-3 7-9 15,4-1 10-15,-4 1-10 0,0-7 8 0,0 7-8 16,-4-1 0-16,0 1 0 0,4 0 22 0,-3-1-2 15,-4 1 0-15,3 3 0 0,1-4 20 0,-1 4 3 16,0 6 1-16,1 0 0 0,3 0-4 0,-4 6 0 16,1 0 0-16,-5 4 0 0,5-7-20 0,-4 13-5 15,3-4-1-15,-6 4 0 0,10 0-14 0,-4 2 0 16,-3 1 8-16,7 9-8 0,-4-9 0 0,8 6 0 16,3 0 0-16,-4 4 0 0,4-4 10 0,0 3-10 15,0 0 10-15,4 7-10 0,-4-7 24 0,3 6 0 16,4 4-1-16,-3 3 0 0,3-4-23 0,-7-2 0 0,3 3 0 0,1-4 0 15,-4 4 11-15,7-4-3 16,-7 1 0-16,3-7 0 0,-3 0-8 0,8-3-12 0,-8 0 2 0,0 3 1 31,0-2-37-31,0-8-7 0,0 1-2 0,0 0 0 16,-8-3-135-16,8-7-27 0,-3 16-6 0,3-25-1 0</inkml:trace>
  <inkml:trace contextRef="#ctx0" brushRef="#br0" timeOffset="33732.58">3764 9634 748 0,'0'0'33'0,"0"0"7"16,0 0-32-16,0 0-8 0,0 0 0 0,0 0 0 0,0 0 269 0,0 0 52 16,0 0 11-16,0 0 1 0,0 0-229 0,11 0-45 15,-1-3-10-15,1 3-1 0,3 0-29 0,0-6-6 16,7 6-1-16,4 0 0 0,-4 0-4 0,-3 0 0 15,6 0-8-15,1 0 12 16,-4 0-141-16,4 0-29 0,0 6-6 0</inkml:trace>
  <inkml:trace contextRef="#ctx0" brushRef="#br0" timeOffset="33940.07">4293 9644 2199 0,'0'0'48'0,"0"0"11"0,-3 6 1 0,3 3 2 0,0 1-50 0,0-1-12 0,0 1 0 0,0-1 0 16,0 0 25-16,3 1 3 0,-3 5 0 0,7-5 0 15,-7-1-20-15,4 7-8 16,-1-7 0-16,4 7 8 0,-7-7-8 0,4 1-11 0,3-1 3 0,-7 1 0 31,4-1-147-31,-4-3-29 0,0-6-5 0</inkml:trace>
  <inkml:trace contextRef="#ctx0" brushRef="#br0" timeOffset="34113.11">4396 9471 2170 0,'0'0'96'0,"0"0"20"0,0 0-92 0,0 0-24 0,0-6 0 0,0 6 0 15,0 0 28-15,0 0 2 0,0 0 0 0,0 0 0 16,0 0-144-16,0 0-29 0,0 0-5 0,0 0-715 15</inkml:trace>
  <inkml:trace contextRef="#ctx0" brushRef="#br0" timeOffset="34531.53">4523 9703 1260 0,'7'13'56'0,"-7"-13"11"0,0 6-54 0,3 3-13 16,4-2 0-16,-7 2 0 0,4 1 116 0,6-7 21 0,-10-3 4 0,4 9 1 15,3 4-87-15,-4-4-18 16,5-6-3-16,-1 7-1 0,-7-10-25 0,7 9-8 16,-4-3 0-16,4-3 0 0,-7-3 0 0,0 0-11 0,0 0 0 0,0 0 0 15,0 0 11-15,0 0 0 0,0 0-9 0,0 0 9 16,0 0 0-16,0 0 15 16,0 0-3-16,4-9 0 0,-1 6 37 0,4-7 7 0,-7-5 2 0,4-1 0 15,3 7-12-15,-7-10-2 0,3 0-1 0,1 3 0 16,0 4-28-16,3-4-6 0,0 4-1 0,-4-4 0 15,4 7-8-15,-7-1 0 0,7 1 0 0,0 2 8 16,4-2-8-16,-8 3 0 0,4 3 9 0,8-4-9 16,-5 4 0-16,-6 3 0 0,6-6 0 0,1 3 0 15,-4-3 0-15,0 6-8 0,4-4 8 0,-8 4 0 16,4 0 0-16,7 4-8 0,-10 2 8 0,3-3 0 16,0 6 0-16,3 1 0 0,-2 5 0 0,2 1 0 15,-6-3 0-15,6 2-13 0,-6 1 3 0,3-3 1 0,0 2 9 0,0-2 11 16,-4 2-3-16,5 1 0 15,2-6-8-15,-6-1-14 0,6 0 3 0,-6 1 1 16,6-1-86-16,-6-9-18 0,-4 0-3 16,0 0-477-16,7 10-95 0</inkml:trace>
  <inkml:trace contextRef="#ctx0" brushRef="#br0" timeOffset="34723.01">5048 9590 1382 0,'0'0'61'0,"0"0"13"0,0 0-59 0,0 0-15 0,0 0 0 0,0 0 0 16,0 0 216-16,11 7 41 0,-1 2 8 0,-6 0 2 15,3-2-203-15,0-4-41 16,0 13-8-16,4-7-2 0,-8 0-13 0,8 1 0 0,-11-1 0 0,10 7 0 16,-10-7-12-16,4 4-4 0,-1 2-2 0,-3-5 0 31,4 6-58-31,0-7-12 0,-4-9-3 0,0 0 0 15,0 3-107-15,0-3-22 0,0 0-4 0,0 0-232 0,0 0-48 0</inkml:trace>
  <inkml:trace contextRef="#ctx0" brushRef="#br0" timeOffset="34875.11">5052 9368 1094 0,'0'0'97'0,"-4"-10"-77"0,1 1-20 0,3 6 0 15,0 3 241-15,0 0 45 0,0 0 9 0,0-10 1 0,0 10-181 16,0 0-37-16,0 0-7 0,0 0-2 0,0 0-39 0,0 0-8 15,0 0-2-15,3 3 0 16,8-3-112-16,-8 10-22 0,4-10-5 0,-7 0-865 16</inkml:trace>
  <inkml:trace contextRef="#ctx0" brushRef="#br0" timeOffset="35183.86">5405 9167 2066 0,'0'0'92'0,"0"0"18"0,0 0-88 0,0 0-22 0,0 3 0 0,0 7 0 15,7-4 48-15,0 3 6 0,-7 1 1 0,3 5 0 16,4-2-38-16,-3 6-7 0,-1 6-2 0,4-6 0 16,-3 3-8-16,3 6 0 0,4 0 0 0,-11 0 8 15,3 4-8-15,1-4 0 0,3 0 0 0,-7 6 0 16,0-5 0-16,3-1 0 0,-3 3 0 0,7-2 0 15,-3-4 0-15,-4-3 0 0,0 3 0 0,0-7 0 32,3 8-103-32,1 2-13 0,-4-3-2 0,3 3-1 0,1-3-15 0,-4-6-3 15,7 0-1-15,-7-10-551 0</inkml:trace>
  <inkml:trace contextRef="#ctx0" brushRef="#br0" timeOffset="35420.22">5320 9606 748 0,'0'0'33'0,"-4"-9"7"0,-3 9-32 0,7-7-8 0,0 7 0 0,0 0 0 16,-7-3 302-16,7 3 58 0,0 0 12 0,0 0 3 0,0 0-250 0,0 0-49 15,0 0-11-15,0 0-1 0,7-6-24 0,-7 6-5 16,4-3-1-16,3-3 0 0,7 6-19 0,-3-4-4 16,3-2-1-16,-4 6 0 0,8 0-10 0,0-3 0 15,-1 3 0-15,1-6 0 0,7 6 0 0,-1 0 0 16,1 0 0-16,0 0 0 15,-4 0-30-15,3 0-5 0,5 0-1 0,-5 0 0 16,1 0-43-16,0 0-9 0,-4-3-1 0,0-4-1 16,4 7-32-16,-8-6-6 0,1 3-2 0,-7-3-641 0</inkml:trace>
  <inkml:trace contextRef="#ctx0" brushRef="#br0" timeOffset="36125.68">5853 9706 864 0,'0'0'76'0,"0"0"-60"15,0 0-16-15,0 0 0 0,0 0 227 0,0 0 42 0,7 0 9 0,7-3 2 16,-11-3-208-16,1 3-42 0,3-3-8 0,3 2-2 16,-6-2 3-16,3 6 0 0,0-9 0 0,0 9 0 15,4-10-23-15,-4 10-18 0,0-9 3 0,3 9 1 16,1 0 14-16,-4 0 0 0,4-6 0 0,3 3 0 15,-4-4 21-15,8-2-2 0,-4-1-1 0,0 7 0 16,7-9 2-16,-10 2 0 0,14 1 0 0,-8 0 0 16,1-1 1-16,0-2 1 0,-1-4 0 0,1 10 0 15,-4-4 4-15,-3 1 1 0,-4-1 0 0,3 7 0 16,-3-3-7-16,0-3 0 0,-7 9-1 0,0 0 0 16,0 0-9-16,-10-7-2 0,3 4 0 0,0-3 0 15,-15 6-22-15,8 0-5 0,-3 0-1 0,-1 0 0 16,-7 6-15-16,1-3-3 0,-1 4-1 0,0-4 0 15,4 3 31-15,-4 3 8 0,4 1 0 0,4-1 0 16,6 1 20-16,-7 5 9 0,8 1 2 0,3-3 0 0,-7 2 7 0,3 4 2 16,4 0 0-16,3 0 0 15,-3-4-4-15,4 10-1 0,-1-6 0 0,4 0 0 0,4 6-14 0,-1-6-2 16,4 0-1-16,4 0 0 0,-4-1-10 0,4-2-8 16,3 3 9-16,3-3-9 0,-6-7 0 0,7 0-13 15,-1 1 1-15,8 5 0 0,-11-11-10 0,4 5-2 16,3-9 0-16,0 0 0 15,-3 0-57-15,3-3-12 0,0-3-3 0,-7-4-592 16,0-9-118-16</inkml:trace>
  <inkml:trace contextRef="#ctx0" brushRef="#br0" timeOffset="36976.44">713 3993 979 0,'-25'-9'43'0,"14"2"9"0,8 4-41 0,-8 3-11 15,4 0 0-15,4 0 0 0,3 0 264 0,0 0 52 16,0 0 9-16,0 0 3 0,0 0-229 0,0 0-46 16,0 0-9-16,0 10-1 0,0-1-31 0,3 7-12 15,4 2 8-15,-3-5-8 0,6 9 0 0,1 6 0 16,3-9 0-16,0 9 0 0,-3 7 0 0,3-1 0 15,3 4 0-15,1 12 0 0,3-3-9 0,-7 0 9 16,4 3 0-16,-4-6 0 0,0 3 0 0,-3-6-8 16,3 0 8-16,-3 3 0 0,-1-10 0 0,1 1 0 15,-8 2 0-15,8-9 0 0,-8 7 0 0,8-10 9 0,0 0-9 16,-8-6 12 0,4 0-93-16,-3 0-19 0,6-10-3 0</inkml:trace>
  <inkml:trace contextRef="#ctx0" brushRef="#br0" timeOffset="37478.64">1274 3930 1382 0,'-8'-6'123'0,"5"6"-99"0,-4 0-24 0,3 0 0 0,4 0 154 0,0 0 26 0,0 0 4 0,0 6 2 16,0 0-151-16,0 4-35 0,0 2 0 0,4 4 0 15,-4 0 0-15,7-4 11 0,-7 13-3 0,11 4-8 16,-8-4 11-16,1 3-11 0,3 6 10 0,3 1-10 16,-6-4 0-16,6 10 8 0,-10-3-8 0,11-4 0 15,0 1 0-15,-8 2 0 0,8-2 8 0,-8-7-8 16,4 0 0-16,-3 7 0 0,-1-10 0 0,4 3 0 15,-7-3-50-15,4-3-16 0,3 0-3 0,-7-3-511 16,0-7-101-16</inkml:trace>
  <inkml:trace contextRef="#ctx0" brushRef="#br0" timeOffset="37726.98">1242 4457 2149 0,'-11'-3'95'0,"11"3"20"0,0 0-92 0,0 0-23 16,0 0 0-16,0 0 0 0,11-6 32 0,-8-1 1 16,8 4 1-16,-1 3 0 0,1 0-21 0,3-6-4 15,0 6-1-15,4 0 0 0,-4 0-8 0,7 0 0 16,-7-3 0-16,11 3 0 16,-4-6-16-16,-3 6-8 0,7-10-1 0,-4 7-1 15,3-6-118-15,-2-4-24 0,2 4-5 0,-3-1-1 0</inkml:trace>
  <inkml:trace contextRef="#ctx0" brushRef="#br0" timeOffset="37961.35">1683 3814 1616 0,'0'0'72'0,"0"0"14"16,-7 10-69-16,7-1-17 0,7 0 0 0,-7 1 0 15,0-1 41-15,0 7 5 0,3 3 1 0,-3 0 0 16,11 2-19-16,-11 1-3 0,3 4-1 0,4 2 0 0,4 0-4 16,-4 6 0-16,0 1-1 0,-3-1 0 15,6 1-19-15,1 3 8 0,-8-4-8 0,4 1 0 16,-3 2 15-16,3-9-4 0,-3 7-1 0,6 3 0 0,1-7 7 0,-8-3 2 16,8-6 0-16,-8 13 0 15,4-10-29-15,-3 3-6 0,7 0 0 0,-8-3-1 16,4 0-99-16,-3-6-19 0</inkml:trace>
  <inkml:trace contextRef="#ctx0" brushRef="#br0" timeOffset="38342.33">1937 3620 1940 0,'10'-19'43'0,"-10"19"9"0,0-9 1 0,4 9 1 0,-4-10-43 16,7 10-11-16,-7-6 0 0,0 6 0 0,0 0 48 0,0 0 7 0,0 0 1 0,0 0 1 15,3 6-25-15,8 13-4 0,-7-3-2 0,3 2 0 16,-4 1-14-16,1 9-2 0,3-2-1 0,3 8 0 15,-6 1-9-15,3 2 0 0,-4-2 0 0,8 2 0 16,-7 1 0-16,6 3 0 0,-6-4 0 0,3 7 0 16,3 3 0-16,1 3 0 0,-4-3 0 0,4-3 0 15,-1 0 0-15,1 0 0 0,-1 0 0 0,-6-6 0 0,6-4 9 0,1 4-9 16,-8-4 10-16,8 1-10 31,-7-7-27-31,6 7-11 0,-3-7-2 0,-3 0-615 0,6-3-122 0</inkml:trace>
  <inkml:trace contextRef="#ctx0" brushRef="#br0" timeOffset="38914.37">3454 3808 691 0,'-14'-9'30'0,"10"9"7"15,-7 0-29-15,1 0-8 0,6-4 0 0,-3-2 0 16,4 6 296-16,-8-3 59 0,8-3 11 0,-8 3 2 0,4-4-271 0,4 4-54 16,-5-3-11-16,1 3-3 15,0-4-17-15,4-2-3 0,-8 3-1 0,8-4 0 16,-15 1-29-16,7 0-7 0,4-1 0 0,-3 4-1 15,-4-7-14-15,3 4-2 0,-6-7-1 0,2 7 0 0,1 6 34 0,0-13 12 16,4 16 0-16,-1-9-9 0,-3 2 46 0,3 7 10 16,1-9 1-16,-1 9 1 0,8 0 13 0,-4 0 2 15,0 9 1-15,-4-9 0 0,11 7-54 0,-11 2-11 16,8-6 0-16,-4 13 0 0,7 0-10 0,-4 2 10 16,4 1-12-16,-7 9 12 0,7 4-9 0,0-4 9 15,0 0 0-15,0 10-9 0,-3-4 9 0,3 4 0 16,0-4 0-16,0 7 8 0,0 0 0 0,0 0 0 0,0 3 0 0,0 0 0 15,3-4-8-15,4 4 0 16,-7 0 0-16,0-3 0 0,4-13 0 0,3 0 0 0,-7 7-8 0,3-7 8 16,-3-3-8-16,4-3 8 0,3-6-8 0,-7 3 8 31,0-4-148-31,3-12-24 0,5 10-4 0,-8-13-646 0</inkml:trace>
  <inkml:trace contextRef="#ctx0" brushRef="#br0" timeOffset="39115.37">2865 4253 2541 0,'0'0'56'0,"0"0"11"0,0 0 2 0,0 0 3 0,0 0-57 0,0 0-15 16,0 0 0-16,0 0 0 0,0 0 42 16,0 0 6-16,7 0 0 0,7 0 1 0,-4 0-33 0,4 0-6 15,1 0-2-15,6 0 0 16,-7 0-38-16,7 0-8 0,4-3-2 0,-4 3 0 15,4 0-91-15,-1 0-18 0,1 0-4 0,0-6-1 16,3 6-71-16,4 0-15 0,28-10-2 0,-15 7-1 0</inkml:trace>
  <inkml:trace contextRef="#ctx0" brushRef="#br0" timeOffset="39298.87">3521 4206 1796 0,'0'0'40'0,"0"0"8"0,0 0 1 0,0 0 1 0,0 0-40 0,0 0-10 15,0 3 0-15,0 10 0 0,0-10 53 0,0 6 9 16,-7 1 2-16,7-1 0 0,7 1-24 0,-7-1-4 0,0 7 0 0,10 3-1 15,-10-4-7-15,7 1 0 16,0-4-1-16,-3 7 0 0,3-3-14 0,0 3-2 0,0 0-1 0,4-4 0 16,-8 1-10-16,4-4 0 0,-3-2 0 0,-1 9 0 31,4-10-100-31,-3 7-23 0,3-7-4 0,-7 1-761 0</inkml:trace>
  <inkml:trace contextRef="#ctx0" brushRef="#br0" timeOffset="39476.4">3489 4090 1152 0,'-4'-9'102'0,"4"2"-82"0,-7 7-20 0,0 0 0 16,7 0 320-16,0 0 60 0,0 0 12 0,0 0 3 0,4-9-316 0,-4 9-63 16,10-3-16-16,-10 3 0 15,0 0-134-15,4-6-30 0,-4 6-5 0</inkml:trace>
  <inkml:trace contextRef="#ctx0" brushRef="#br0" timeOffset="39854.39">3750 4250 2084 0,'0'0'46'0,"0"0"10"0,0 9 1 0,4 4 1 0,3 0-46 0,-4-1-12 15,4-2 0-15,-7-1 0 0,7-3 20 0,0 10 1 16,-7-13 1-16,4 6 0 0,3 1-22 0,-4-1 9 0,8-2-9 15,-11 2 0-15,4-6 0 0,-4-3 0 0,7 6 0 0,-7-6-9 16,0 0-9-16,0 0-2 0,3 10 0 0,-3-10 0 16,0 0 20-16,0 0-10 15,0 0 10-15,7-3-8 0,-3-4 16 0,-1-2 3 0,-3 0 1 0,7-1 0 16,-3-6 20-16,-4 4 4 0,7-4 0 0,-7 1 1 16,3-7-37-16,-3 6 0 15,0 0 0-15,4 4-8 0,-4-4 8 0,7 7 8 0,-3-1-8 0,3 1 11 16,-7 2-11-16,10-2-16 0,-6 6 4 0,6-3 1 15,-10-4 11-15,0 10-10 0,11 0 10 0,-4 0-10 16,3 0 10-16,-2 7-10 0,-8-7 10 0,10 3-10 16,-3 15 26-16,0-11 6 0,4 2 1 0,-4 10 0 15,3-3-13-15,5-4-2 0,-5 7-8 0,1-3 12 16,-1 3-12-16,4-1 0 0,-3-2-9 0,3 0 9 0,-3-4 0 16,-4 7 0-16,7-3 0 0,-4-7 0 15,-6 7-88-15,0-7-20 0,3 7-5 0,-4-4-784 16</inkml:trace>
  <inkml:trace contextRef="#ctx0" brushRef="#br0" timeOffset="40187.5">4265 4134 1792 0,'0'0'80'0,"0"0"16"0,0 0-77 0,0 0-19 0,0 0 0 0,0 0 0 15,0 0 113-15,0 0 19 0,0 0 4 0,0 9 1 16,0 1-65-16,0-1-12 0,0 7-4 0,4-4 0 15,3 4-38-15,-7 0-8 0,7-4-2 0,0 7 0 16,3 0-8-16,-6-3 0 0,6 3 0 0,-6-1 0 31,3-2-36-31,-3 3-10 0,3-3-2 0,-4-4 0 0,1 1-32 0,3-4-8 0,-7 4 0 0,0-13-1 16,0 0-12-16,0 0-3 16,0 0 0-16,0 0-432 0,0 0-88 0</inkml:trace>
  <inkml:trace contextRef="#ctx0" brushRef="#br0" timeOffset="40352.54">4096 3824 1785 0,'0'0'159'0,"-11"0"-127"16,4-4-32-16,4-2 0 0,3 6 213 0,0 0 37 16,0 0 7-16,0 0 2 0,0 0-201 0,0 0-40 15,0 0-8-15,0 0-2 16,0 0-83-16,0 0-17 0,0 0-3 0,0 0-661 15,3 10-132-15</inkml:trace>
  <inkml:trace contextRef="#ctx0" brushRef="#br0" timeOffset="40638.36">4565 3682 864 0,'0'0'76'0,"0"0"-60"0,0 0-16 0,11 0 0 16,3 0 268-16,-4 10 50 0,-6-10 10 0,6 12 3 16,1-2-221-16,0 2-44 0,3 4-9 0,-11 3-1 15,4 6-41-15,7-3-15 0,-10 3 11 0,3 0-11 16,-4 3 0-16,1 1 8 0,3-4-8 0,4 9 0 16,-11-9 0-16,3 7 0 0,-3 2 0 0,7-9 0 15,-3 3 0-15,-1 7-13 0,4-7 4 0,-3-3 1 16,3 3-18-16,-7-9-3 0,0 0-1 0,3 3 0 15,-3-9-9-15,0 2-1 0,4 1-1 0,-4-13 0 16,0 3-112-16,0-6-23 0,0 0-4 16,0 0 0-16</inkml:trace>
  <inkml:trace contextRef="#ctx0" brushRef="#br0" timeOffset="40875.72">4554 4031 2491 0,'0'0'110'0,"0"0"23"0,-7 0-106 0,7 0-27 16,0 0 0-16,0 0 0 0,0 0 36 0,0 0 3 16,0 0 0-16,0 0 0 0,0 0-25 0,7-4-5 0,-7 4-1 0,14-6 0 15,-6 6-17-15,6 0-4 0,-4 0-1 0,4-3 0 32,0 3-31-32,1 0-7 0,2-6 0 0,1 6-1 15,-1-3-27-15,8 3-6 0,-11 0-1 0,7-7 0 16,4 7-32-16,-7-9-6 0,6 9-2 0,1-3 0 15,-4 3-15-15,4-13-3 0,-4 10-1 0,4 3 0 16,-4-6 10-16,-7 3 3 0,4-4 0 0</inkml:trace>
  <inkml:trace contextRef="#ctx0" brushRef="#br0" timeOffset="41279.65">5119 3940 403 0,'0'0'17'0,"10"6"5"0,-6 6-22 0,-4-12 0 0,7 0 0 0,-3 16 0 16,-1-16 231-16,4 10 41 0,-7-10 9 0,4 6 2 16,3-3-137-16,-7-3-27 0,7 9-6 0,0-9-1 15,-7 0-54-15,10 7-11 0,1-4-3 0,3-3 0 16,-14 0-25-16,11 0-6 0,3 0-1 0,-4 0 0 15,-3 6 21-15,11-6 4 0,-7 0 1 0,-8 0 0 16,8 0-24-16,-1 0-5 0,1 0-1 0,3 0 0 0,-3 0 7 0,-4 0 1 16,3 0 0-16,1-6 0 0,-1 6-24 0,1-3-5 15,0-4-1-15,-4 7 0 0,3-9 22 0,-3 6 5 16,0 3 1-16,-3-13 0 0,3 10-14 0,-7-3 0 16,7-4 0-16,-14 10 0 0,3-9 14 0,1 0 0 15,-1-1 0-15,-3 4 0 0,-3-3-3 0,-1-1-1 16,1-2 0-16,-1 5 0 0,-3-5-10 0,0 6 0 15,0-4 0-15,3 10 0 0,-3-9-12 0,3 9 12 16,-10 0-12-16,7 0 12 0,3 3-8 0,1 3 8 16,-4-6 0-16,3 3 0 0,8 4 0 0,-8 2 16 0,4-3-2 15,-4 4-1-15,4 2 4 0,0 4 1 16,-3-1 0-16,3-2 0 0,7 12 2 0,-11-9 1 0,11 6 0 0,-7-3 0 16,7 6-10-16,0 0-3 0,7 0 0 0,-7-6 0 15,11 3 2-15,-8 3 0 0,8 0 0 0,-1 0 0 16,1-3 3-16,3-3 1 0,4 3 0 0,-1 0 0 15,1-7 14-15,0-5 4 0,6-1 0 0,1 0 0 16,-7 1-42-16,10-10-8 0,11 6-2 0,-4-6 0 31,7-6-36-31,1 6-7 0,2-10-1 0,5 10-681 0,-15 0-136 0</inkml:trace>
  <inkml:trace contextRef="#ctx0" brushRef="#br0" timeOffset="51886.48">21862 11419 460 0,'-25'0'41'0,"18"0"-33"0,-4 0-8 0,8 0 0 16,3 0 94-16,-7 0 17 0,-4 0 3 0,4 0 1 16,7 0-41-16,0 0-8 0,0 0-2 0,-7-4 0 15,0 4-22-15,0 0-5 0,7 0-1 0,0 0 0 16,0 0 0-16,0 0 0 0,0 0 0 0,0 0 0 16,0 0-20-16,0 0-5 0,14 0-1 0,-3 0 0 15,-4 0 29-15,7 0 5 0,0 0 2 0,7-6 0 0,0 6-17 0,0 0-3 16,1-9-1-16,2 9 0 0,1-7 7 15,3 4 2-15,-7-3 0 0,4 3 0 16,3-3-17-16,-3-4-3 0,0 7-1 0,-1-3 0 16,-10-4-13-16,8 7 0 0,6-3 0 0,-7 0 0 0,-10 3 0 0,6-4 0 15,8 4 0-15,-4-3 0 0,-3 3 0 0,-4-4 0 16,3 7 0-16,1-9 0 0,3 9 0 0,-3-3 9 16,-7-3-9-16,-1 6 8 0,8 0-8 0,-8 0 0 15,-3-7 0-15,0 4 0 0,0 3 0 0,1 0 0 16,-8 0 0-16,0 0 0 0,0 0 0 0,0 0 8 15,7-6-8-15,-7 6 12 0,0 0 19 0,0-3 4 16,0 3 1-16,0-6 0 0,0 6-7 0,0-4-1 0,-4-2 0 0,4 6 0 16,0-3-18-16,0-3-10 0,-7 3 10 0,3-4-10 15,4 4 8-15,-3-3-8 0,-4 0 0 0,0-4 0 16,3 10 9-16,-3-3-9 16,0-3 8-16,0 3-8 0,-3-4 0 0,3 7 0 0,7 0 0 0,-8 0 0 15,-6-9 0-15,7 9 0 16,0 0 0-16,0-3 0 0,0 3-11 0,7 0 11 0,0 0-8 0,0 0 8 15,0 0 0-15,0 0 0 0,-10-6 0 0,10 6 0 16,0 0 0-16,0 0 0 0,-4 0 0 0,4 0 0 16,0 0 0-16,0 0 0 0,0 0 0 0,0 0 0 15,-7-7 0-15,7 7 0 0,0 0 0 0,0 0 0 16,0 0-12-16,0 0 2 0,7 7 1 0,0-7 0 16,4 9-3-16,-8-9 0 0,-3 0 0 0,11 9 0 15,-1-9 12-15,1 10 0 0,-11-10-9 0,11 6 9 0,-1-3 0 0,1-3 0 16,-4 7 0-16,3-4 0 0,-3 3 0 0,0 0 0 15,-7-6 0-15,7 3 8 16,-7-3-8-16,8 10 0 0,-1-1 0 0,0-3 0 0,-7-6 0 0,0 10 0 16,7-7 0-16,-4 3 0 0,-3-6 0 0,0 10 0 15,0-10-12-15,0 0 12 0,0 9 0 0,-3-3 15 16,-4-3-1-16,3 7 0 0,4-10-14 0,-3 6 0 16,-8-3-12-16,4 7 12 0,0-4 0 0,-4 3 0 15,4 1 0-15,-7-1 0 0,0 1 0 0,0-1 0 16,7 0-10-16,0 7-594 15,-11-6-118-15</inkml:trace>
  <inkml:trace contextRef="#ctx0" brushRef="#br0" timeOffset="55386.71">22292 10026 518 0,'0'0'46'0,"0"0"-37"16,0 0-9-16,0 0 0 0,14-3 82 0,-7-3 14 16,-7 3 4-16,0-4 0 0,7-2-72 0,-3 9-13 0,-1-6-3 0,-3 6-1 15,0 0-1-15,0 0 0 0,-3-10 0 0,-1 10 0 16,-6 0 26-16,6 0 6 15,4 0 1-15,0 0 0 0,-7 7 4 0,4-7 1 0,-4 0 0 0,7 0 0 16,0 0 12-16,0 0 2 0,-8 3 1 0,8-3 0 16,0 0-11-16,0 0-1 0,0 0-1 0,0 0 0 15,0 0-22-15,0 0-4 0,-3 6 0 0,-1 3-1 16,-6 1-15-16,6-4-8 0,4-6 8 0,-3 9-8 16,-8 4 0-16,4-7 0 0,7-6 0 0,-7 10 0 15,0 5 0-15,0-5 0 0,0-1 0 0,3-6 8 16,4 7 4-16,-3-1 2 0,-8 4 0 0,1-4 0 15,3 1 21-15,-4-1 4 0,4 0 1 0,3 1 0 16,1-1-8-16,-4 1-2 0,3-1 0 0,-3 0 0 16,-7 7-19-16,7 0-11 0,0-4 12 0,-4 7-12 15,-3 3 0-15,0 0 0 0,4-3 0 0,-4 6 0 0,-1 0 0 16,-6 0 0-16,4 3 0 0,-1 1 0 0,0-4 17 0,-6 3-3 16,-8 6-1-16,4-5 0 0,7 8 19 0,-8-2 3 15,-6 2 1-15,0 4 0 16,-1-3-12-16,5 6-3 0,-5-1 0 0,5-5 0 0,2 3-7 0,5-3-2 15,-4-4 0-15,10-3 0 0,0 4 4 0,1-4 0 16,3-3 0-16,3 1 0 0,0-4-4 0,1 3-1 16,-1-3 0-16,4-3 0 0,0 3-11 0,0 0 0 15,0-6 0-15,-4 0 0 0,4 0 0 0,0-1 0 16,0 4-14-16,0-9 5 0,-3 3 9 0,3-7 0 16,-4 10 0-16,4-10 8 0,-4 1-8 0,4-1 0 15,0-3 8-15,0 4-8 0,4-10 8 0,-4 6-8 16,7-6 8-16,0 0-8 15,0 0-43-15,0 0-13 0,0 0-2 0,7-13-652 0,3 4-130 0</inkml:trace>
  <inkml:trace contextRef="#ctx0" brushRef="#br0" timeOffset="55899.86">23312 9954 1036 0,'0'0'92'0,"0"0"-73"16,0-9-19-16,0 9 0 0,0 0 89 0,0 0 15 15,0-7 2-15,0 7 1 0,0 0-55 0,0 0-12 16,0 0-1-16,0 0-1 0,-7-3-24 0,-1 6-5 16,-2-3-1-16,3 7 0 0,0 2 4 0,-4 1 1 15,4 5 0-15,-3-2 0 0,-1 2 0 0,0 1 0 16,-3 3 0-16,4 0 0 0,-1 6 15 0,1-3 2 16,-1 0 1-16,0 0 0 0,-3 3-11 0,0 3-3 15,0-9 0-15,0 15 0 0,-4-9 7 0,1 10 0 16,-8-7 1-16,4 16 0 0,-4-6 10 0,-3 6 1 0,-4 3 1 0,0 3 0 15,11-3-10-15,-7 3-3 0,0-3 0 16,-4-3 0-16,4-7 2 0,3 7 0 16,0-9 0-16,1 3 0 0,-5-4-14 0,5 4-4 15,6-4 0-15,-3-6 0 0,0 4-8 0,0-4 10 0,3 0-10 16,-3-3 10-16,3-6-10 0,1 6 12 0,-5-6-12 0,8 0 12 16,4 0-12-16,-4-4 0 0,-8 4 9 0,8-3-9 15,4-4 0-15,-1 4 0 0,1 0 0 0,-5-4 0 16,1-2 0-16,7 5 0 0,0-5 0 0,-7-1 0 15,0 1 0-15,3-1-12 0,15 0 2 0,-4 1 0 16,-7-4-27 0,7 3-6-16,0 1-1 0,3-4 0 0,1-3-122 0,-4-3-25 0,3 7-5 0,8-7 0 15</inkml:trace>
  <inkml:trace contextRef="#ctx0" brushRef="#br0" timeOffset="56391.55">24116 10123 1612 0,'0'-9'144'0,"0"3"-116"15,0 6-28-15,0 0 0 0,0 0 73 0,0 0 9 16,0 0 2-16,0 0 0 0,0 0-66 0,0 0-18 0,0 0 0 0,0 0 8 16,0 0-8-16,0 6 0 0,-4 3 0 0,1 1 0 15,-8 6 0-15,1-4 0 0,-1 10 8 0,1 0-8 16,-8 3 27-16,-3 3 0 0,0-3 0 0,-4 13 0 16,4-4 23-16,-4 10 5 0,-3 3 1 0,3-3 0 15,-7 0-16-15,8 3-2 0,-5-3-1 0,5 0 0 16,-1 0-4-16,0-6-1 0,4 5 0 0,-4-2 0 15,4 3-6-15,-3-3-2 0,-5 9 0 0,1-6 0 16,0 3-11-16,-4-3-2 0,4 0-1 0,-4 0 0 16,0-7-10-16,4 7 0 0,-4-6 0 0,8 3 0 15,-8-10 0-15,7 4 0 0,4-1 12 0,4-9-4 16,-5-3-8-16,8 3 8 0,4-6-8 0,-1-3 8 16,1-7-8-16,2 7 0 0,1-13 0 0,4 6 0 15,3-9-32-15,0 0-8 0,0 0-1 0,0 0-1 16,7-3-118-16,7-3-23 0,0-7-5 0,4-9-727 15</inkml:trace>
  <inkml:trace contextRef="#ctx0" brushRef="#br0" timeOffset="56706.04">25594 10095 1602 0,'14'-15'71'0,"-10"11"14"0,3-2-68 0,0 6-17 15,0-3 0-15,-7 3 0 0,0 0 79 0,0 0 12 0,0 0 2 0,0 0 1 16,0 0-29-16,0 9-5 0,-4 1-2 0,1 2 0 16,-8 4-8-16,1 9-2 0,-4-3 0 0,-1 3 0 15,5 3-17-15,-11 4-4 0,-4-1-1 0,-3 4 0 16,-4-1-5-16,4 10-1 0,3 0 0 0,-7 3 0 15,4 3-9-15,3-3-3 0,-3 6 0 0,0-6 0 16,-4 7-8-16,0-1 0 0,-3 0 0 0,0-2 0 16,0 2 0-16,-1-6 0 0,5-9 0 0,2 5 0 15,1-2 0-15,0-3 0 0,3-4 0 0,1-5 0 16,2 5 0-16,5-6 0 0,-4 0 0 0,3-2 0 16,0 2-32-16,4 0-1 0,-3 3-1 0,2-2 0 15,-2-1-98-15,3 0-19 16,0 3-4-16,-1-2-458 0,1 8-92 0</inkml:trace>
  <inkml:trace contextRef="#ctx0" brushRef="#br0" timeOffset="57089.6">26455 10186 1497 0,'-4'-9'66'0,"4"2"14"0,-7 4-64 0,4-3-16 0,-1 6 0 0,1 0 0 16,-4 0 126-16,0 0 22 0,-1 6 4 0,1 4 0 15,-3-1-81-15,-1 7-17 0,-3-4-3 0,0 13-1 16,-4 1-24-16,1 2-5 0,-4 9-1 0,-1 7 0 16,-6 0-9-16,0 10-3 0,-4-1 0 0,-3 10 0 15,0-1-8-15,-4 17 0 0,-7-4 0 0,0 13 0 16,0-7 0-16,4-2 0 0,0-7 0 0,-1-10 0 16,4-8 0-16,1-1 0 0,2-9 10 0,1 3-10 15,0-3 10-15,3-3-10 0,4-10 8 0,0 4-8 16,3-10 0-16,0 3 0 0,4-3-12 0,3-6-1030 15</inkml:trace>
  <inkml:trace contextRef="#ctx0" brushRef="#br0" timeOffset="59174.25">29707 10233 57 0,'0'0'0'0,"0"0"0"16,4-3 0-16,-1-3 0 0,1-4 0 0,0 7 0 15,-4-3 148-15,0-3 25 0,0 9 5 0,0 0 1 0,0-10-89 0,-4 1-18 16,4 2-3-16,0 7-1 0,-4-3-11 0,1-3-2 16,-1 3-1-16,1-6 0 0,-4 2 14 0,0 4 4 15,0-3 0-15,0 3 0 16,-4-4-16-16,4-2-2 0,-4 9-1 0,4-6 0 0,-3-4-35 0,-1 10-7 16,4-3-2-16,-3-3 0 0,-1 6-9 0,0-9 0 15,1 9 0-15,-4-4 0 0,0-2 0 0,0 6 8 16,-1-9-8-16,-2 9 0 0,-1 0 0 0,0-7 0 15,-6 4 0-15,6 3 0 0,-7 0 10 0,4 0-10 16,0 3 12-16,0 4-12 0,-4-7 16 0,-3 9-4 16,3 1-1-16,-3-1 0 0,0 10-11 0,3-4 0 15,1 1 0-15,-1-3 0 0,4 5 0 0,-1-2 0 16,5 3 0-16,-1 0 0 0,4-4 0 0,-4 4 0 16,8 0 0-16,-4-3 0 0,3 3 0 0,4 6 0 0,-3-7 0 0,2 11 0 15,5-4 0-15,-4 3 0 0,3-3-9 0,4 10 9 16,0-7 0-16,4 0-10 0,-4-3 10 0,7 3-8 15,-4-3 8-15,8 1-13 0,0-8 5 0,-1 1 8 16,4 0-11-16,0-3 11 0,4-4-8 0,0 4 8 16,3 0 0-16,0-7 0 0,4 3 0 0,3-2-8 15,0-1 8-15,0 4 0 0,1-4 0 0,2-6 0 16,1 7 0-16,3-4-12 0,1-3 12 0,-5-3-12 16,5 0 12-16,-5 0 0 0,1 0 0 0,4-3 0 15,-8 3 0-15,7-6 0 0,-3-4 8 0,3 7-8 16,0-3 12-16,1-3-3 0,-5 2 0 0,5-2 0 15,-5 6 8-15,1-7 2 0,-4 4 0 0,1-3 0 16,-5-1 2-16,4 1 1 0,-6-1 0 0,-1 4 0 16,-4-6-22-16,-2-4 0 0,2 0 0 0,-3 4 0 15,-3-7 14-15,-1 0 8 0,1-3 2 0,0 3 0 0,-8-9-10 16,4 9-2-16,-3-9 0 0,-4 3 0 0,-4 0-12 0,1-3 0 16,-4 3 8-16,-4-4-8 0,0 4-16 0,-3-3-5 15,0 9-2-15,-7-6 0 16,3 0-8-16,-3-3-1 0,-7 3-1 0,-4 6 0 15,1-3 5-15,-5 0 2 0,1 10 0 0,-4-4 0 16,4-3-9-16,-4 3-1 0,4 7-1 0,3-4-423 16,-3-2-85-16</inkml:trace>
  <inkml:trace contextRef="#ctx0" brushRef="#br0" timeOffset="60444.96">17410 10776 1234 0,'0'0'55'0,"0"-3"11"0,0-7-53 0,-4 4-13 0,1-4 0 0,-5 4 0 16,5-3 45-16,-4 6 7 0,-4-4 0 0,1 4 1 16,-1-3-27-16,-3 6-6 0,0 0 0 0,-7 0-1 15,3 0-19-15,-3 0 0 0,0 6 0 0,-4-3 0 16,0-3 0-16,-3 10 0 0,0-1 0 0,0-3 0 15,-4 4 0-15,0 6 0 0,0-4 0 0,-3 7 0 16,3-3 0-16,-3 12 0 0,0-3 0 0,3 3 0 16,4 7 0-16,0 2-9 0,-1-2 9 0,1 9-12 15,7 3 12-15,0 6-8 0,-4-3 8 0,4 7-8 16,3-4 8-16,-3 6 0 0,7 4 0 0,-3 0 0 0,6 0 0 0,4-7 0 16,0 4 0-16,3-13 0 0,4 3 0 0,4-6-8 15,-1-7 8-15,4 1-8 0,0-3 8 0,4-1 0 16,3-6 0-16,-3 0 0 0,3-2 0 15,3-1 0-15,1-13 0 0,0 4 0 0,3-7 0 0,4-2 0 16,-1-4 0-16,5-3 0 0,-1-3 8 0,0-7-8 16,0-6 10-16,0 1-10 0,-3-4 0 0,3 0 0 15,-3 0 0-15,3-6 0 0,-7 0 17 0,4-3 11 16,0 0 1-16,0 3 1 0,-1-13 5 0,1 3 1 16,0 1 0-16,-1-10 0 0,1 6-1 0,-4-5 0 0,4-1 0 0,0 0 0 15,-8 6-17-15,4-6-3 0,1 0-1 0,-5 0 0 16,1 7-14-16,-4-7 9 0,-4 0-9 0,1 3 8 15,-4-3 0-15,0 0-8 0,-7 1 12 0,4-1-4 16,-8 6 20-16,1-3 4 0,-4 10 1 0,-4-10 0 16,0 7-33-16,1 5 0 0,-4-5-12 0,-4 6 3 15,0-1 9-15,-3 4 12 0,0-3-2 0,-4 9-1 32,4 1-57-32,-3 2-11 0,-5 0-2 0,1 7-778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9:25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25171 10205 1148 0,'0'0'25'0,"0"0"6"0,-4 0 1 0,4 0 0 0,0 0-32 0,0 0 0 0,0 0 0 0,0 0 0 15,0 0 12-15,-7-3-3 0,4-3-1 0,-1 6 0 16,-3-4-16-16,3-2-4 0,-3 6-1 0,0 0 0 31,0 0-12-31,0-3-3 0,0 3 0 0,0-6 0 0,0 6 28 0,-3-7 0 0,2 7 0 0,1 0 0 16,0 0 36-16,0 0 10 0,-3-3 2 0,3 3 0 16,-4 0 6-16,4 0 2 0,0 0 0 0,7 0 0 15,-11 0-4-15,4 0 0 0,-3 0 0 0,3-6 0 16,-4 6-19-16,4 0-4 0,0 0-1 0,0 0 0 15,0 0-28-15,-4 0 0 0,1-3 0 0,3 3 0 0,-4 0 0 0,0 0 0 16,1 0 0-16,3 0 0 16,-4 3 0-16,4-3 0 0,-3 6 0 0,-1-6 0 15,-3 3 8-15,3 4-8 0,-3-7 0 0,4 6 9 0,-1-3 10 0,0-3 1 16,-3 0 1-16,4 0 0 0,-4 6 15 0,3-2 4 16,1-4 0-16,-1 0 0 0,0 6-10 0,-3-3-2 15,4-3 0-15,3 6 0 0,-4-6-12 0,0 3-4 16,1-3 0-16,-1 7 0 0,1-4-3 0,3-3-1 15,0 0 0-15,0 6 0 0,-4-6-8 0,0 3 0 16,4 3 0-16,0-6 0 0,-3 7 0 0,3-4 0 16,-4-3 0-16,0 6 0 0,4-3 0 0,-3 4 8 0,3-4-8 0,0 3 8 15,0-3 4-15,-4-3 0 0,8 6 0 16,-1 4 0-16,-3-10-12 0,0 9 0 0,7-9-12 0,-4 0 12 16,4 0 0-16,-3 10 8 0,-1-4 2 0,4-6 0 15,0 9-10-15,-3-6 0 0,-1 7 0 16,4-10 8-16,0 6-8 0,0-6-17 0,-3 9 4 0,-4-2 1 15,3-4 20-15,4-3 5 0,-3 9 1 16,-4-2 0-16,3-4-14 0,-3 3 11 0,3-3-11 0,1 3 10 16,-4 4 0-16,7-10 0 0,-4 6 0 0,1-3 0 15,-1 3 3-15,4-6 1 0,0 0 0 0,-3 4 0 16,3-4-2-16,-4 9 0 0,4-9 0 0,-3 6 0 16,3-3-12-16,0-3 8 0,0 0-8 0,-4 10 0 15,4-4 0-15,0-6 0 0,0 10 0 0,0-1 0 16,0 0 0-16,-3 1 0 0,3-4 0 0,0 3 0 15,-4 1 0-15,1-4 8 0,3-6-8 0,-4 9 0 16,1-5 8-16,-1 5-8 0,4 0 11 0,-4 1-11 0,1-4 11 0,-1-3-11 16,4 4 10-16,0 2-10 15,-3 0 0-15,3-9 0 0,0 7 0 0,0 2 0 0,0-6 0 0,0 7 0 16,0-10 0-16,0 6 0 0,-4 3 0 0,4-9 0 16,0 0 0-16,0 10 0 0,-3-1 0 0,3 0 0 15,-4-2 0-15,4-7 0 0,0 9 0 0,0 1 8 16,-3-1-8-16,3 0 0 0,-4 1 0 0,1-1 0 15,-1 1-9-15,4-4 9 0,0 3 20 0,-3 1 9 16,-1-1 3-16,4-3 0 0,-3-3-32 0,3 7-18 16,0-10 2-16,0 6 1 0,0 4 24 0,3-4 5 15,-3 3 1-15,0-9 0 0,4 3-15 0,-4-3 0 0,7 10 0 16,-4-1 0-16,1-3 0 0,3 4 0 16,0-1 0-16,-4 1 0 0,4-1 0 0,-3 1 0 0,3-1 0 0,0-3 0 15,0 4 0-15,-3-4 0 0,3 3 0 0,-4-6 0 16,4 7 10-16,0-1 2 0,0-2 1 0,-3 2 0 15,3-3 0-15,0-3 0 0,0 7 0 0,0-10 0 16,0 9-3-16,0-3-1 0,0-2 0 0,4 2 0 16,-4-3 0-16,0 3 0 0,0-3 0 0,4 4 0 15,-1-1-1-15,1-3 0 0,-11-3 0 0,10 6 0 16,-3-3-8-16,4-3 12 0,-11 0-12 0,11 10 12 16,-1-4-12-16,-3-3 0 0,4 7 0 0,-4 2 0 15,0-9 0-15,0 7 0 0,0-1 0 0,0 1 0 16,4-1 0-16,-4-3 0 0,0-6 0 0,3 10 0 15,1-4 0-15,0-3 0 0,-4 3 9 0,3-3-9 0,1-3 8 16,-1 0-8-16,-3 7 10 0,4-4-10 16,-4 3 9-16,0-3-9 0,0-3 8 0,4 7-8 15,-4-4 0-15,0 3 0 0,0 0 8 0,0-3-8 0,0 4 0 0,-3-4 0 16,6-3 0-16,-3 6 0 0,4-3 0 0,-4-3 0 16,0 0 9-16,4 6-9 0,-1-6 0 0,-3 4 0 15,4-4 0-15,-1 0 8 0,1 0-8 0,-1 0 0 16,-2 0 0-16,2 0 8 0,1 6-8 0,-1-3 0 15,1-3 0-15,-1 0 8 0,1 0-8 0,-4 6 0 16,-7-6 8-16,11 0-8 0,-1 0 0 0,1 0 0 16,-1 0 0-16,5 3 0 0,-5 4 0 0,4-7 0 15,0 0 0-15,0 0 0 0,4 6 0 0,-4-6 0 16,-3 3 0-16,3-3 0 0,0 0 0 0,-3-3 9 0,3 3-9 0,0-6 0 16,-4 6 0-16,5 0 0 0,-5-7 0 0,4 7 0 15,-3 0 9-15,-1 0-9 0,-3 0 0 0,4-3 9 16,-4 3-9-16,4 0 8 15,-4 0-8-15,3 0 8 0,-3 0-8 0,4 0 0 0,0 0 0 0,-4 0 0 16,3 0 0-16,-3 0 0 0,4 0 0 0,3 0 0 16,0 0 0-16,0 0 0 15,-3-6 0-15,6 6 0 0,-3 0 0 0,4 0 0 0,0-3 0 0,-1-3 0 16,1 6 0-16,0 0 0 0,-1-4 8 0,1-2-8 16,-4 6 0-16,4-3 0 0,-4 3 9 0,0-6-9 15,0 6 0-15,-3-3 8 0,-1-4-8 0,4 7 0 16,0-3 12-16,1-3-1 0,-5 6-1 0,4-6 0 15,0 3 0-15,0 3 0 0,1-7 0 0,-1 4 0 16,3-3-10-16,-3 6 0 0,4-3 9 0,0-4-9 16,-4 7 10-16,3-9-2 0,1 9-8 0,0-9 12 0,-1 9-12 0,1-10-8 15,0 10 8-15,-4-6-13 0,3-3 13 0,-3 5 0 16,4-2 0-16,-4 3 0 0,0-3 0 0,-7 3 0 16,4-4 0-16,0-2 0 0,-1 9 10 0,1-6-10 15,-1 3 8-15,-3-4-8 0,4 4 11 16,0-6-3-16,3 2-8 0,-4 7 12 0,4-9-12 0,-3 0 11 15,3 2-11-15,0 4 10 0,-3-3-10 0,-1-3 0 16,4 5-10-16,-3-2 10 0,0-3 0 16,-4 6 0-16,3-4 0 0,-3-2 0 0,4 3 0 0,-4 3 0 15,-4-4 0-15,1-2 0 0,3 6 10 0,-3-7-10 16,-1 4 8-16,1-3-8 0,-1-1 8 0,1-5-8 16,3 5 8-16,-4-2-8 0,4-4 12 0,0 6-2 15,0-5-1-15,-3 2 0 0,3-2-9 0,-3-1 0 0,3 3 0 16,0-2 0-16,0 5 0 0,-4-9 0 0,4 10 0 0,-3-7 0 15,3 4 0-15,-7-4 0 0,3 0 0 0,-3 7 0 16,0 0 0-16,0-4 0 0,0-3 0 0,0 7 0 16,0-7 0-16,-3 7-9 0,3-10 9 0,-4 13 0 15,-3-7 0-15,4-2 0 0,-1 2 8 0,1-3-8 16,-1 1 0-16,-3-4 0 0,4 3 0 0,-1-3 0 16,-3 7 0-16,3-4 0 0,-3-3 0 0,4 10 0 15,-4-7 0-15,3 4 0 0,-3-4 0 0,4 10 0 16,-1-4 0-16,-3 1 0 0,0 0 0 0,0 5 0 15,0-2 0-15,0-3 0 0,0 2 0 0,-4 4 0 16,4-3 0-16,-3 3 0 0,3-3-8 0,-4 3 8 0,-3-4 0 16,3 7 8-16,1-9-8 0,-4 9 12 15,0-10-12-15,-1 10-8 0,1-9 8 0,-3 9-13 16,3-6 13-16,-1 3 0 0,1-4 0 0,0 4 0 0,0-3 0 0,-4-3 0 16,-3 9 0-16,0-10-9 0,3 10 9 0,-3-9 0 15,0 2 0-15,4 4 0 0,-5-3 0 0,1 6 0 16,0-3 0-16,0 3 0 0,0-6 8 0,0 6-8 15,-1 0 10-15,1 0-10 0,-4 0 0 0,1 6-8 16,-4-6-1-16,-1 0 0 0,5 3 9 0,-5-3 0 16,1 0 0-16,4 0 0 0,-5 6 0 0,5-6 0 15,-8 3 0-15,4-3 0 0,3 0 0 0,-3 7 0 16,-1-7 0-16,5 0 0 0,-1 0 0 0,0-7 0 16,4 7 0-16,0-3 0 0,0-3 0 0,0 6 0 15,0-3 0-15,-1-3 0 0,-2 6 0 0,3-3 0 0,-4-4 0 16,0 7 0-16,0 0-9 0,1 0 0 0,-1 0 0 0,0 0 0 31,-3 7-98-31,3 2-19 0,-6-6-4 0,2 6-677 16,-2 4-135-16</inkml:trace>
  <inkml:trace contextRef="#ctx0" brushRef="#br0" timeOffset="3489.44">25506 14354 867 0,'14'0'38'0,"-14"0"9"0,0 0-38 0,0 0-9 15,0 0 0-15,0 0 0 0,0 0 72 0,0 0 12 16,0 0 2-16,0 0 1 0,0 0-29 0,0 0-6 15,0 0 0-15,0 0-1 0,0 0-27 0,-7-10-4 0,0 10-2 0,7 0 0 16,-7-6 3-16,3 3 1 0,-6-3 0 0,3 6 0 16,0 0 17-16,0 0 3 15,-1-4 1-15,1-2 0 0,0 6 2 0,-3 0 1 0,-1-3 0 0,1 3 0 16,3 0-12-16,-4 0-2 0,0-6-1 0,1 6 0 16,-1 0-9-16,1 0-2 0,-1 0 0 0,0 0 0 15,-3 6-5-15,4-6-2 0,-1 3 0 0,1-3 0 16,-1 6-13-16,0-2 0 0,1-4 8 0,-1 0-8 15,1 6 10-15,-1-3-1 0,1-3 0 16,-1 6 0-16,4-6 14 0,-4 0 2 0,-3 0 1 0,4 3 0 16,-1-3 3-16,0 7 1 0,-3-7 0 0,0 0 0 15,4 0-11-15,-4 0-3 0,-1 0 0 0,1 0 0 16,0 0-16-16,4-7 8 0,-5 4-8 0,5 3 0 16,-4 0 14-16,0 0-4 0,3 0-1 0,-3 0 0 15,0 0 0-15,3 0 0 0,1 0 0 0,-4 0 0 0,-1 3-9 0,1 4 0 16,0-7 9-16,0 0-9 0,4 6 0 0,-5-3 0 15,1-3 0-15,4 0 8 0,-4 6-8 0,3-3 11 16,-3-3-11-16,3 0 12 0,1 7-2 0,-1-4 0 16,1-3 0-16,-1 0 0 15,4 9-10-15,-4-9 0 0,4 7 0 0,0-7 0 0,-3 9 0 0,3-9 0 16,0 6 0-16,0-3 0 0,-4-3 0 0,4 10 0 16,-4-10 0-16,4 6 0 0,-3-3 0 0,3 3 0 15,0-2 8-15,0 2-8 0,-1-3 0 0,5 3 0 16,-4-3-9-16,-4 4 9 0,8 2 0 0,-4-9 0 15,0 9 0-15,0-2 0 0,3 2 0 0,-3-6 0 16,7-3 0-16,-4 10 9 0,1-4-9 0,-4 3 0 0,7 1 0 0,-4-4 8 16,-3 3-8-16,4-5 0 15,3 5 0-15,-4-3 8 0,1 4-8 0,-1-1 0 0,1 0 0 0,-4 1 0 16,7-1 0-16,-4-2 0 0,4 2 9 0,0-3-9 16,-3 4 10-16,3-7-2 0,0 6-8 0,-4 1 12 15,4-4-12-15,-3 3 0 0,3-9 0 0,3 10 0 16,-6-4 13-16,3 3-3 0,0-9-1 0,0 4 0 15,0 5 19-15,0 0 3 0,0-2 1 0,0-7 0 16,3 9-32-16,1-3 0 0,-8-3-13 0,4 7 4 16,4-1 9-16,-1 1 0 0,-3-4 0 0,0 3 0 15,4-2 0-15,-4-4 8 0,0 12-8 0,0-5 0 16,3-7 9-16,1 6-9 0,-4 7 12 0,3-7-12 16,-3 1 12-16,4-1-12 0,-4 1 12 0,3-1-12 15,1-3 0-15,-1 10 0 0,-3-13 0 0,7 7 0 0,-7-10 0 0,4 9 8 16,-4 0-8-16,0-9 10 0,7 10-10 0,-4 2 0 15,-3-12 0-15,4 10 0 16,0-7 0-16,3 6 0 0,-7-9 0 0,3 10 8 0,1-1 0 0,3-3 0 16,-7-6 0-16,3 10 0 0,4-1-8 0,-3-3 0 15,3 4 0-15,0-7 0 0,0 6 0 0,0-2 0 16,-3-7 9-16,3 9-9 0,0 0 8 0,0-2-8 16,-7-7 10-16,10 3-10 0,1 3 9 0,-4-3-9 15,0 7 8-15,-3-10-8 0,6 9 8 0,-6-3-8 16,3 1 0-16,0-4 8 0,0 3 1 0,0-3 0 15,0 3 0-15,0-2 0 0,-3 2-9 0,3-3 0 0,0 3 0 0,0-3-11 16,0 4 28-16,0-4 6 0,0 3 1 0,0 4 0 16,3-10-24-16,-2 6 0 15,-1-3 0-15,0 3 0 0,3-6 0 0,-3 3 0 0,4 4-12 0,-4-7 4 16,4 3 8-16,-1-3 8 0,-3 0-8 0,4 6 11 16,-4-6-11-16,3 0 0 0,-3 3 0 0,4 3 8 15,0-6-8-15,-1 0 0 0,1 10 0 0,-1-10 8 16,1 0-8-16,0 6 10 0,-1-3-10 0,-3 4 10 15,-7-7-10-15,14 0 0 0,-3 0 9 0,-1 3-9 16,1-3 8-16,3 0-8 0,-3 0 8 0,3 6-8 16,-4-6 8-16,5 3-8 0,-1-3 10 0,-4 0-10 15,4 0 8-15,-3 0-8 0,-1 6 0 0,5-6 0 16,-5 0 8-16,1 3-8 0,-1-3 0 0,-3 0 9 16,4 0-9-16,0 0 0 0,-1 0 0 0,-3 0 0 15,4 0 0-15,-4 0 0 0,3 0 0 0,-3 0 0 0,1 0 0 16,2-3 8-16,1 3 0 0,-1 0 0 0,1 3-8 0,3-6 8 15,-3 3-8-15,3 0 8 0,0-6-8 0,3 6 0 16,1 0 0-16,0 0 0 0,-1 0 0 0,-3 0 0 16,4 0 8-16,0 0-8 0,-1 0 0 0,-3 0 0 15,1 0 0-15,-1 0 0 0,3 0 0 0,-3 0 0 16,1 6-14-16,-1-3 5 0,0-3 9 0,-4 0 0 16,1 0 0-16,3 7 0 0,-3-7 0 0,3 0 0 15,-4 0 0-15,4-7 0 0,1 7 28 0,-5 0 4 16,4-3 0-16,0-3 1 0,0 6-33 0,4-3 0 15,0-3 0-15,-4 3 0 0,0-4 0 0,4 4 0 16,-4-3 0-16,3 3 0 0,-3-4 0 0,1 1 0 0,2 3 0 16,-3-3 0-16,0 6 0 0,-3-3 0 15,3-4-10-15,0 4 10 0,0-3 0 0,0 6 0 0,1-3 8 16,-1-3-8-16,-4 2 0 0,4-2 0 0,-3-3 8 0,0 9-8 16,-1-7 0-16,4-2 0 0,-3 0 0 0,3-1 0 15,0 1 9-15,-3 6-9 0,3-10 10 0,0 4-10 16,0 6 8-16,-3-7-8 0,3 1 0 0,-4 2 0 31,1-2-16-31,-1 0-8 0,-3 2-3 0,1-2 0 0,-1 6 27 0,3-3 0 0,-6-4 0 0,3 7 0 16,-4-3 24-16,4-4 4 0,-3 1 1 0,-1 3 0 15,1 3-17-15,-1-4-4 0,1-2-8 0,0-1 12 16,-1 1-2-16,1 0-1 0,-1 2 0 0,1-2 0 16,3 0-9-16,-4-1 0 0,1-2-10 0,-1-1 10 15,4 1 0-15,-7 2 0 0,4-6 0 0,-1 7 0 16,1-7 0-16,-4 7 10 0,0 0-2 0,0-1 0 0,0 1-8 0,0-7 8 15,-4 7-8-15,1-1 8 16,-1 1-8-16,1-4 0 0,-1-2 0 0,-3 8-11 16,4-5 11-16,-4-4 0 0,3 7 0 0,-3-1 0 0,0-5 8 0,0 2 3 15,0-3 1-15,0 7 0 16,0-7-12-16,-4 4 0 0,4-4 0 0,0 7 0 0,-4-7 0 0,4 3 0 16,-3-2 0-16,-1 5 0 0,4-5 0 0,-3 5 0 15,-1 1 0-15,4-1 0 0,-7 1 0 0,3 0 0 16,1-1 0-16,-1 4 0 0,1 3 0 0,-5-3 0 15,5-4 0-15,-4 10 0 0,3-3 0 0,1-3 0 16,-8 6 0-16,7-3 0 0,-3 3 0 0,0-7 0 0,0 7-12 16,0 0 12-16,0 0-9 0,0 0 9 15,0 0 0-15,-1 0 0 0,1 0 0 0,0 0 0 0,0 0 0 0,-4 0 0 16,4 0 0-16,0 0 0 0,0 0 0 0,-3 0 0 16,2-3-10-16,-2-3 10 15,-1 6-8-15,0 0 8 0,1-9 0 0,-1 9 0 0,-3-7 0 0,0 7 8 16,0-9-17-16,0 9-3 0,-1-3-1 0,1-4 0 31,4 7-15-31,-5-3-4 0,5 3 0 0,-4 0 0 16,-1 0-100-16,-2 0-20 0,-1 3-4 0,0 4-1085 0</inkml:trace>
  <inkml:trace contextRef="#ctx0" brushRef="#br0" timeOffset="14440.13">24232 14746 345 0,'0'0'15'0,"0"0"4"0,0 0-19 0,0 0 0 0,0 0 0 0,-3-7 0 16,-4 4 191-16,3-3 34 0,1 6 7 0,3 0 2 15,0 0-182-15,-4-3-37 0,-3-3-7 0,7 6-8 16,0 0-32 0,-7 0-13-16,4-4-3 0,-5 4 0 0,1 4 0 0,0-4 0 0,0 0 0 0,0 0 0 15,7 0 48-15,-7 0 10 0,0 0 2 0,-3 0 0 0,2 6 40 16,1-6 8-16,7 0 1 0,-7 3 1 0,0 3-21 0,0-3-4 15,-3 4-1-15,3-7 0 0,0 9-28 0,-4-3-8 16,4 4 0-16,-4-7 0 0,4 6 0 0,0 1-10 16,0-1 1-16,-3 4 0 0,-1-4 9 0,4 4 0 15,-4-4 0-15,4 0 0 0,0-2 0 0,-3 8 0 16,3-5 0-16,-4-1 0 0,8 4 14 0,-8-7 2 16,4 3 0-16,0 1 0 0,3-1-5 0,1 1-1 15,-1-1 0-15,4-3 0 0,0 4-10 0,0-7 0 16,-3 3 0-16,-1 3 8 0,4-9-8 0,0 10 10 15,0-4-10-15,4 4 10 0,-4-10-10 0,3 3 0 16,1 6 0-16,6-3 8 0,-6 4-8 0,6-1 0 16,-2-3 0-16,-5 4 0 0,8-7 0 0,-4 6 0 0,0-2-14 0,0 2 5 15,3-9 9-15,-3 9 11 16,0-2-3-16,1-4 0 0,-1 6-8 0,0-2 0 0,0-4 0 0,0 3 0 16,-7-6 18-16,7 0 2 0,0 0 0 0,3 0 0 15,-2 0 11-15,-1 0 2 0,3 0 1 0,1-6 0 16,-1 3-16-16,1-4-3 0,-1-2-1 0,1 6 0 15,3-4-14-15,-3-2 0 0,-1 0 0 0,1 2 0 16,0-2 0-16,-1 6 0 0,1-3 0 0,-1 2 0 16,-3-5 0-16,4 3 0 0,-8-4 0 0,4 4 0 15,1 3 0-15,-1-3 9 0,-4 3-9 0,4-7 8 16,-3 4-8-16,-1-4 0 0,1 1 0 0,-1 0 0 16,1 2 0-16,-1-2 0 0,1 0 0 0,-1-1 0 15,-3 1 0-15,0-1 8 0,0 1-8 0,4-7 0 0,-8 7 10 16,4-4-10-16,0-2 12 0,0-1-12 0,-3 7 8 15,3-10-8-15,-7 3 0 0,3 4 0 0,1-4 12 0,-1-3-4 16,-3 10 0-16,0-7-8 16,4 7 0-16,-1-1 0 0,-3 1 0 0,0 6 0 0,0-4 0 0,0 7-20 15,3 0 2-15,-3 0 1 16,0 0-25-16,0 0-5 0,4 7-1 0,3-7 0 16,0 0-44-16,0 0-10 0,-4 0-2 0,4 0 0 0</inkml:trace>
  <inkml:trace contextRef="#ctx0" brushRef="#br0" timeOffset="15988.82">24003 10650 172 0,'0'0'8'0,"0"0"1"0,0 0-9 0,0 0 0 0,0 0 0 0,0 0 0 15,0 0 161-15,0 0 31 0,0 0 5 0,0 0 2 16,0 0-83-16,0 0-17 0,0-3-3 0,-4-3-1 16,4 0-24-16,0 6-5 0,-3-4-1 0,3 4 0 15,0-6-29-15,0 6-7 0,-4-9-1 0,4 9 0 16,-3 0-28-16,3 0-13 0,-7 0 1 0,3 0 0 15,-3 0 12-15,0 0 0 0,-3 6 0 0,-1-3 0 16,0-3 0-16,-3 6 16 0,4-2-3 0,-4 2-1 0,0-6 16 0,-1 9 4 16,1-9 0-16,4 7 0 0,-4-4 6 0,7-3 2 15,-4 0 0-15,4 0 0 0,0 6-18 0,0-6-3 16,7 0-1-16,-4 0 0 0,-3 0-18 16,7 0 10-16,0 0-10 0,0 0 8 0,-3 3-8 0,3-3 0 15,-7 0 0-15,3 6 8 0,-3-3-8 0,0 4 0 16,3-4 0-16,-3 3-11 0,4-3 11 15,-1 4 0-15,1 2 0 0,-1 0-8 0,-3 1 8 0,4-1 0 16,3-3 0-16,0 4-8 0,-4 6 8 0,4-7 0 16,-3 0 0-16,3 4 0 0,0-7 0 0,0 10 0 15,0-4 0-15,0-2 0 0,0-1 0 0,3 7 0 16,1-7 0-16,-4 1 0 0,3-1 0 0,1 1 0 16,-1-1 0-16,1-3 0 0,3 4 0 0,0-4 0 0,0-3 0 0,4 3 0 15,-4-3 0-15,3 7 0 0,1-4 0 0,-1-3 0 16,5 4 0-16,-5-4 0 0,-3 3 0 0,4 0 0 15,-4-3-10-15,3 7 10 0,1-4-12 0,-4-3 12 16,-7-3 0-16,0 0-8 0,0 0 8 0,11 0 0 16,-4 0 0-16,3 0 0 0,-3 0 0 0,0 0 0 15,4-3 0-15,-4-3 0 0,0 6 0 0,4-10 9 16,-4 10-9-16,0-9 8 0,0 0-8 0,0 2 8 16,3-2 4-16,-3-1 0 0,1 1 0 0,-1 0 0 15,0-7-12-15,-4 7 0 0,4-10 0 0,-3 9 8 16,3-9-8-16,-4 10 0 0,1-7 0 0,-4-2 0 15,3 2 0-15,-3-3 0 0,0 7-10 0,0-10 10 16,0 9 0-16,-3-6-9 0,-1 4 9 0,1-4 0 0,-1 0 0 0,1 3 0 16,-1-3 0-16,-3 4 0 15,4 2 0-15,-1-2 0 0,1-1 0 0,-1 3 0 0,-3-2 0 16,3 2 0-16,1 1 0 0,-1 2-8 0,-3 1 8 0,4 6-12 16,-4-4 12-16,3 4-12 15,-3-3-11-15,0 6-2 16,0 6-1-16,-3-3 0 0,2 4-160 0,-2-4-32 0,-8 6-6 0,4 7-2 0</inkml:trace>
  <inkml:trace contextRef="#ctx0" brushRef="#br0" timeOffset="17455.77">13317 10669 172 0,'0'0'16'0,"0"0"-16"16,0 0 0-16,0 0 0 0,0 0 21 0</inkml:trace>
  <inkml:trace contextRef="#ctx0" brushRef="#br0" timeOffset="18067.58">13307 10669 486 0,'0'0'21'0,"0"0"5"0,0 0-26 0,3-3 0 0,1-3 0 0,-4 6 0 0,3 0 53 0,-3 0 6 15,4-10 1-15,-4 10 0 0,0 0-18 0,0 0-3 16,0 0-1-16,0 0 0 0,0 0-3 0,0 0-1 16,0 0 0-16,0 0 0 0,0 0-12 0,0 0-2 15,0 0-1-15,-7 0 0 0,7 0-19 0,0 0 8 16,-7-3-8-16,0-3 0 0,0 0 9 0,7 6-9 0,0-4 0 15,-4-2 9-15,-3 6-9 0,4-9 12 0,-1 6-12 0,-3-4 12 16,0 4-12-16,7 3 12 0,-7-6-12 0,0 6 12 16,0 0 6-16,-4 0 2 0,4-3 0 0,-3 3 0 15,-1 3-8-15,4-3-2 0,-4 0 0 0,1 9 0 16,3-9-2-16,-4 7-8 0,1-4 12 0,2 3-4 16,1-3 2-16,0 3 0 0,0 4 0 0,-3-1 0 15,-1 1-10-15,1-4 0 0,2 3-10 0,-2 4 10 16,-1-7 0-16,4 4 0 0,-3-1 0 0,3 7 0 15,-4-7 0-15,4 0 0 0,0 1 0 0,0-1-9 16,0 7 9-16,3-7 0 0,-3 4 0 0,0 3 0 16,0-1 0-16,4-2-8 0,-4 6 8 0,-1-4 0 15,1 4 0-15,4 0 0 0,-4 3 0 0,3-10 0 16,-3 7 0-16,7-3 0 0,0 0 0 0,-3-4 0 16,3-2 0-16,3 5 0 0,1-5 0 0,-1-1 0 0,1 0 0 0,-1 1 0 15,4-1 0-15,0 1 0 16,1 2 0-16,-1-2 0 0,0-1 0 0,3 0 0 15,1-5 0-15,3 5 0 0,-3-3 0 0,-1-3 0 0,4 4 0 16,4-1 0-16,-4-3 0 0,-3-3 0 0,3 0 0 0,-4 0 0 16,4 0 0-16,0 0 0 0,4 0 0 0,-4-3 0 15,0-3-9-15,0 6 9 0,4-7 0 0,-4 4 0 16,0 3 0-16,0-6 0 0,-3 3 0 0,3-3 0 16,0 2 0-16,0-5 0 0,-3 3 0 0,3-4 0 15,-7-5 0-15,4 5 0 0,3-2 18 0,-4-4 11 16,-3 0 3-16,4 4 0 0,-4-4-20 0,0 4-3 0,4-10-1 15,-8 9 0-15,1-6-8 0,-1-3 12 0,1 4-12 16,-4-1 12-16,-4 0 0 0,1 0 1 0,-1 3 0 0,-3-2 0 16,4-8-5-16,-4 14-8 0,-4-13 11 0,4 9-11 15,-7-3 32-15,3-6-1 0,1 6 0 0,-4 1 0 16,-1 5-31-16,-2-3-13 0,-1 1 1 16,1 5 0-16,-5 1-10 0,1 0-2 0,0 2 0 0,0 7 0 31,0 7-26-31,0-7-6 0,3 9 0 0,0-3-526 0</inkml:trace>
  <inkml:trace contextRef="#ctx0" brushRef="#br0" timeOffset="19594.66">12665 14862 345 0,'0'0'15'0,"0"0"4"0,0 0-19 0,0 0 0 16,-4-7 0-16,1 4 0 0,-1-3 65 0,4 6 10 15,-3-9 1-15,-1 9 1 0,1-10-61 0,-1 7-16 16,4 3 0-16,-3-6 0 0,3 6 0 0,-4-10 0 0,0 10 0 0,-3-9 0 16,7 3 0-16,-3 3 0 0,-1-4 0 0,4-2 0 15,-7 6 32-15,4-4 4 0,-1-2 1 0,1 0 0 16,-1 2-5-16,-6 7 0 0,3-9-1 0,-1 9 0 16,1-3-21-16,0-3-10 0,-3 6 10 0,-1-4-10 15,4 4 9-15,0 4-9 0,-7-4 8 0,0 6-8 16,0-3 12-16,3-3-2 0,-3 9-1 0,0-2 0 15,0 8-9-15,0-5 8 0,0-1-8 0,3 1 8 16,-3-1 10-16,3 0 2 0,1 1 0 0,3-1 0 16,-4 1-4-16,1-1-1 0,-1 0 0 0,4 1 0 15,-4 5-15-15,1 1 0 0,-1-3 0 0,4 2 0 16,-3 1 0-16,2-3 0 0,1 5-8 0,0-2 8 16,0 3 0-16,4-3 0 0,-1-4 0 0,4 4 0 15,-3-1 0-15,3-2 16 0,3 3-4 0,1 2 0 0,-4 1-20 0,7-3-5 16,0 3-1-16,0-4 0 15,4-2 1-15,-1 3 0 0,-3-7 0 0,7 7 0 0,-3-7-4 0,6 1-1 16,-6-7 0-16,3 3 0 0,4-3 18 0,-1 3 0 16,-2-6 0-16,2 7 0 0,1-4 0 0,3-3 0 15,-3 0 0-15,3 0 0 0,-7 0 0 0,7-3 0 16,-3-4 0-16,3 1 0 0,-3 3 0 0,-1-6 0 16,4-1 0-16,-3-5 0 0,0 5 0 0,-1-6 0 15,1 4 0-15,0-4 0 0,-4-3 0 0,0 4 0 16,-7-4 0-16,3 0 0 0,1 3 0 0,0-2 9 15,-4-1-9-15,-4 0 8 0,1 0 9 0,-1 0 2 0,4-3 0 16,-7 4 0-16,0-1-19 0,0 3 10 16,0-3-10-16,0 7 8 0,-7-4-8 0,4 0-9 0,-4 4 9 0,0 2-13 15,-4 1 4-15,0 0 1 16,1 2 0-16,-1-2 0 0,-3 3 0 0,4 6 0 0,-5 0 0 0,1 0-281 31,0 6-56-31</inkml:trace>
  <inkml:trace contextRef="#ctx0" brushRef="#br0" timeOffset="23361.49">14333 10114 288 0,'0'0'25'0,"-7"0"-25"0,0 0 0 15,0 0 0-15,-3 3 76 0,-1 3 9 0,0-12 3 0,-3 6 0 16,4 6-27-16,3-6-5 15,-4-6 0-15,1 6-1 0,-5 0 9 0,5 0 3 16,3 0 0-16,0 0 0 0,0-3 1 0,0 3 0 0,0 0 0 0,0 0 0 16,-4-6-28-16,4 6-6 0,-4 0-1 0,4-3 0 15,0 3-13-15,-3 0-2 0,3 0-1 0,-1 0 0 16,1-7-17-16,0 7 10 0,-3 7-10 0,3-4 8 16,-4-3-8-16,4 0 0 0,-3 6 0 0,2-6 0 15,1 3 0-15,-3 3 0 0,-1-6 0 0,1 7 0 16,3-4 17-16,-4 3 2 0,0-3 0 0,1-3 0 15,-1 7-1-15,1-4 0 0,-1 3 0 0,1-3 0 16,-1 6-18-16,-3-2 8 0,0 2-8 0,-4 1 0 16,4-1 0-16,-4 0 0 0,1 1 0 0,-1-4 0 15,4 10 8-15,-4-7-8 0,1 4 0 0,-1-4 0 0,4 7 0 0,0-7 0 16,0 1 0-16,0 5 0 0,-1-2 0 0,5-7 0 16,-1 13 0-16,1-10 0 0,-4 1 0 0,7-1 10 15,-4 1-10-15,4 5 12 0,0-5-12 16,0-1 0-16,0 0 0 0,0 7 8 0,3 0-8 0,-3-4 0 15,0 4 0-15,4 3 0 0,-1-4 0 0,0 4 0 16,1-6 0-16,-4 9 0 0,3-10 0 0,4 7 0 16,-3-3-9-16,3 3 9 0,0-1 0 0,0-2 0 15,0 3 11-15,0 0-11 0,-4-4 0 0,4 1 0 16,0-3 0-16,0-4-12 0,0 0 12 0,4 1 15 16,-1-1-3-16,-3 4-1 0,0-10 11 0,4 6 2 15,-4-9 1-15,3 10 0 0,1-1-1 0,-1-3 0 16,1-2 0-16,3 8 0 0,-3-9-8 0,3 7-3 0,-4-1 0 15,8 1 0-15,-4 5-13 0,0-5 11 0,3-1-11 0,1 7 10 16,-4-7-10-16,4 1 0 0,-1-1 0 0,1 0 0 16,3 1 0-16,-3 5 8 0,-1-11-8 0,1 11 0 15,3-5 16-15,-4-1-1 0,4-9-1 0,1 9 0 16,2-9 6-16,-3 10 0 0,4-10 1 0,-4 9 0 16,4-9-5-16,-4 7 0 0,3-4-1 0,1 3 0 15,3-6 3-15,-3 0 1 0,0 0 0 0,3 6 0 16,-4-6-11-16,5 3-8 0,-1-3 12 0,0 0-12 15,-3 7 8-15,3-4-8 0,3-3 0 0,-6 6 0 16,3-3 16-16,0 7-3 0,4-10-1 0,-4 9 0 16,0-9-12-16,4 0-16 0,0 6 3 0,3-6 1 15,-3 0 12-15,-1 0 0 0,1 0 0 0,-4 0 0 16,4 0 13-16,0 0-4 0,-1 0-1 0,1-6 0 0,-4 6 3 0,4 0 0 16,0 0 0-16,-1 0 0 0,1 0-11 15,0 0 0-15,-1 0 9 0,1 0-9 0,0 0 0 0,-1 6 0 16,-2-6 0-16,2 0 0 0,1 0 0 0,0 3 0 15,-8 4 0-15,4-7 8 0,-3 0-8 0,0 0 0 16,-1 6 0-16,-2-3 0 0,-1-6 0 0,3 3 0 16,-3-6 0-16,0 6 8 0,1 0-8 0,-5-7 0 15,4 4 8-15,-3-3-8 0,3 3 16 0,0-3 0 16,4-4-1-16,-4 7 0 0,3-3 1 0,1-4 1 16,-4 1 0-16,7 3 0 0,-3-4-5 0,3 1-2 15,0-1 0-15,-3 1 0 0,3 0-10 0,0-1 0 16,-3 1 0-16,0-1 8 0,3-5-8 0,-4 5 0 15,5 1 0-15,-5 0 8 0,1 2-8 0,0-2 0 16,-4-1 0-16,0 1 0 0,0 0 0 0,0-7 0 0,0 7 0 0,0-1 0 16,-3-2 8-16,3 2 0 0,-4-6 0 0,1 1 0 15,3 5-8-15,-3-8 0 0,-1 2 0 16,1 3 0-16,-1-2 0 0,1-4 15 0,-4 0-1 0,0-6 0 16,4 6-6-16,-4-6-8 0,0 6 11 0,-4-6-11 15,4 6 8-15,-3 1-8 0,0-1 0 0,-1 0 0 16,1 0 0-16,-4 3 0 0,3-2 8 0,1 2-8 15,-4 0 0-15,0 7 0 0,-4-10 0 0,4 10 0 16,-3-4 0-16,-1 1 0 0,1-1 0 0,-5 4 0 16,1-7 0-16,0 0 10 0,0 7-10 0,-3-10 8 15,-1 6-8-15,1-2 8 0,-5-1-8 0,5-3 8 16,-4 0-8-16,0-6 10 0,-4 7-10 0,0-1 10 0,4-6 10 0,-7 3 1 16,3 0 1-16,-3 9 0 15,0-2-30-15,0 2-7 0,0-3-1 0,-4 7 0 0,0-1 26 0,1 4 5 16,-5 3 1-16,5-3 0 15,-4 6-26-15,-1-3-5 0,-2-4-1 0,-1 7 0 16,0 0 16-16,0-6 0 0,4 6 0 0,0 0-9 0,-4 0 22 0,0 0 5 16,1-3 1-16,-5 3 0 0,1 0-19 0,0 0 0 15,0 0 0-15,-1 0 0 0,1 0-14 0,-4 9-3 16,4-9-1-16,0 10 0 0,-1-1 18 0,1 1-12 16,0-4 12-16,-4 3-10 0,0 1 10 0,-3-1-8 15,-1 7 8-15,5-4-8 0,-5-2 0 0,1 5 0 16,3 4 0-16,4-3 0 15,-4-4-18-15,7 4-3 0,1 3-1 0,2-3 0 16,-2 2-178-16,2-8-36 0</inkml:trace>
  <inkml:trace contextRef="#ctx0" brushRef="#br0" timeOffset="24829.6">13832 14282 1206 0,'0'0'26'0,"0"0"6"0,0 0 0 0,-7 0 3 16,0 0-35-16,-3-7 0 0,3 7 0 0,0-3 0 15,0-3 13-15,3 3-4 0,-3-4-1 0,0 4 0 0,-4-3-8 0,1 3 0 16,-1-3 0-16,-3-4 0 15,3 4 0-15,-3 3 0 0,4-3 0 0,-1 6 0 0,-3-4 22 0,0 4 2 16,0 0 1-16,0 0 0 0,-4-6 23 0,4 6 4 16,0 0 0-16,0 0 1 0,-4 0-2 15,4 0-1-15,-4 6 0 0,1-2 0 0,-4-4-18 0,3 0-4 16,0 0-1-16,1 6 0 0,-1-3-27 0,0 3 0 16,1 4 0-16,3-1 0 0,-4 0 0 0,0 1 0 15,1-1 0-15,-1 7 0 0,0-7 0 0,1 10 0 16,-1-3 0-16,1-4 0 0,2 4 0 0,-2 3 0 15,3-3 0-15,0-1 0 0,3-2 0 0,-3 6 0 16,-4-4 0-16,4-5 0 0,-4 8 10 0,4-8-10 0,0 6 12 0,4-7-12 16,-4 10 18-16,3-10-3 0,-3 1-1 0,3 5 0 15,-3-5 2-15,4 5 1 0,-1-2 0 0,4-4 0 16,-4 7-9-16,4-7-8 0,-3 7 9 0,6-3-9 16,-3-4 0-16,4 7 0 0,-4-7 0 0,3 10 0 15,1-3 0-15,-1-1 0 0,0-2 0 0,4 6 0 16,-3-4 0-16,3 4 0 0,3-3 0 0,-3-4 0 15,0 10 0-15,8-9 0 16,-5 3 0-16,1-4 0 0,3 4 16 0,-4-7-4 0,8 1 0 0,-4 5 0 16,0-5-1-16,3 5-1 0,1-2 0 0,0-4 0 15,-1 7-10-15,1-7 12 0,-1 7-12 0,4-3 12 16,1-4-12-16,-1 7 0 0,-4-1 0 0,4-2 8 16,4 6-8-16,-4-4 0 0,-3 4 0 0,-1 0 0 15,1 0 0-15,3-3 0 0,0 2 0 0,0-2 0 16,-3-7 16-16,6 1 2 0,-2 6 0 0,2-7 0 0,-3 0 6 0,4 1 2 15,0-1 0-15,-4-3 0 0,3-2-12 0,1 5-2 16,0-3-1-16,-1 4 0 0,1-7-11 0,0 3 0 16,-1 3 0-16,1-9 0 0,-1 10 0 0,1-4 0 15,3-3 0-15,-3 4 0 0,3-4 12 0,0 3-4 16,0-3 0-16,1-3 0 0,-1 9-8 0,0-9 0 16,4 0 0-16,-1 0 0 0,-3 0 0 0,4 0 0 15,0 0 0-15,0 0 0 0,-1 0 0 0,-3 0 0 16,1 0 0-16,-1-3 0 0,3 3 0 0,-2-6 12 15,2 6-12-15,-3 0 12 0,4-3-4 0,0 3 0 16,0-6 0-16,-1 3 0 0,4-4-8 0,-3 7 0 16,3-9 0-16,1 6 0 0,-5-4 0 0,4 1 8 15,1 3-8-15,-1-3 0 0,0 3 8 0,-3-4-8 0,0-2 0 0,-1 9 8 16,-3-9-8-16,1 5 0 0,-1-2 0 16,0-3 0-16,-3 2 0 0,-1-2 0 0,1 6 0 0,3-6 0 15,-3-1 9-15,-1-6-9 0,-3 7 10 0,4-7-10 16,-4 7 21-16,0-10-1 0,4 3-1 0,-4-2 0 15,0-1 3-15,0 0 1 0,-3 0 0 0,-4-6 0 16,3 6-3-16,-3-6-1 0,-3 0 0 0,0 3 0 16,-1-12-19-16,1 9 0 0,-4-10 0 0,-4 7 0 15,8-7 23-15,-8-2-3 0,-3 2 0 0,3 1 0 16,-3 6-5-16,-3-7-2 0,-1 7 0 0,4-7 0 16,-3 7-13-16,-4 0 0 0,3 3 0 0,-3-3 0 15,0 9-14-15,0-6 4 0,-1 0 1 0,-2 6 0 16,-1 0 17-16,1 0 3 0,-5 0 1 0,1-3 0 0,-3 4-12 0,-1-1 0 15,-3 0 0-15,-1 3 0 0,1 4 8 0,-4-7 0 16,1 3 0-16,-1 1 0 16,0-4-8-16,4 6 0 0,-4-3 9 0,0 7-9 0,-3 0 0 0,0-1 0 15,3 4 0-15,0 3 0 16,1-3-28-16,-5 6 0 0,5 6 0 0,-5-3 0 16,1-3-4-16,-4 9 0 0,0 1-1 0,1-1 0 15,-5 7-154-15,1 3-30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1:05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21527 8026 403 0,'0'0'36'0,"0"0"-36"16,0 0 0-16,0 0 0 0,0 0 90 0,0 0 11 16,0 0 3-16,0 0 0 0,0 0-28 0,0 0-4 15,0 0-2-15,0 0 0 0,0 0-16 0,0 0-3 0,-4 0-1 0,4 0 0 16,0 0-1-16,0 0 0 0,0 0 0 0,0 0 0 15,0 0-18-15,0 0-4 0,0 0-1 0,0 0 0 16,7-7-26-16,0 7 0 0,0 0 0 0,4 0 0 16,-4-3 9-16,3 3 0 0,8 0 0 0,-4-6 0 15,-3 6 27-15,3 0 6 0,7 0 1 0,0-3 0 16,-3 3-21-16,-1 0-4 0,1-7-1 0,7 7 0 16,-1 0-9-16,5 0-8 0,-12 0 12 0,4 7-12 15,8-7 8-15,-5 0-8 0,-2 3 0 0,-1-3 0 16,0 0 0-16,0 6 0 0,0-6 0 0,0 0 0 15,-6 0 16-15,6-6-3 0,3 6-1 0,-2-3 0 16,-5 3-12-16,8-7 0 0,0 7 0 0,-1-9 0 16,1 9-8-16,-4-9 8 0,0 9 0 0,-3-10 0 15,10 10 0-15,-10-6 14 0,-4 6-1 0,4 0 0 16,-1-3-13-16,1-3 0 0,-8 6 0 0,1 0-10 0,-4 0 10 0,4 0-8 16,-4 0 8-16,-7 0-8 0,0 0 16 0,0 0 3 15,10 0 1-15,-3 0 0 0,-7 0-12 0,0 0 0 16,4 0 0-16,3-4 0 0,-7 4 0 0,3 0 8 15,-3 0-8-15,7-6 12 0,1 3-3 0,-8 3 0 16,0 0 0-16,0 0 0 0,7-6 0 0,-7 6 0 16,-4-10 0-16,4 7 0 0,0 3 3 0,0 0 1 15,-7-6 0-15,3 0 0 0,-6 3-3 0,3-4-1 16,7 7 0-16,-7 0 0 0,-11-3-9 0,8 3 0 16,-1-6 0-16,4 6 0 0,0-3 0 0,-4 3 0 15,-3-7 0-15,7 7 0 0,7 0 8 0,-3-9-8 16,-12 9 12-16,8-3-4 0,7 3-8 0,-7-6 0 0,-3-1 0 0,-1 4 0 15,1 3 0-15,3 0 0 0,7 0-12 0,-7-6 12 16,-8 6-10-16,5 0 10 16,10 0 0-16,-4-3-9 0,-6-3 9 0,10 6 0 15,0 0 0-15,0 0 0 0,0 0 0 0,0 0 12 0,0 0-2 0,0 0-1 16,10 0-9-16,-10 0 0 0,0 0 0 0,11 0 0 16,3-4-14-16,-3 4-5 0,-1 4-1 0,-3-4 0 15,0 0 20-15,7 0-10 0,-3 0 10 0,0 0-8 16,-11 0 8-16,14 0 0 0,3 0 0 0,-3 0-8 15,-14 0 8-15,11 0 0 0,3-4 0 0,-3 4 0 16,-1 0 0-16,1 0 0 0,-11 0 0 0,7 0 0 16,7-6 0-16,-7 6 0 0,-7 0 0 0,0 0 8 15,7 0-8-15,4-3 0 0,-11 3 0 0,0 0 8 16,3-6-8-16,-3 6 0 0,7-3 0 0,-7 3 0 0,0-7 0 0,0 7 0 16,7-9 0-16,-7 9 8 0,0 0-8 0,0 0 0 15,0 0 0-15,0 0 0 16,0 0 0-16,0 0 0 0,0 0 0 0,0 0 0 0,0 0 0 0,0 0 0 15,0 0 0-15,0 0 0 0,0 0 0 16,0 0 0-16,-3 9 0 0,3 1 0 0,-4-1 16 0,4-3 3 16,0-2 0-16,-3 5 0 0,-4-3-30 0,7-6-5 15,0 10-2-15,0-1 0 0,-4-3 18 0,4-6 0 16,0 10 0-16,0-1 9 0,0-6 1 0,0 7 0 16,-3-4 0-16,3 3 0 0,3 1 2 0,1-1 0 15,-8-3 0-15,4-6 0 0,0 13-12 0,0-7 0 16,0 4 0-16,-7-1-11 0,4 0 11 0,3 1 11 0,-4-1-3 0,1-2 0 15,-5 2-8-15,1-3 0 0,7-6 0 0,0 10 0 16,-7-7 0-16,7-3 0 0,-3 9 11 0,3-9-11 16,-4 10 8-16,4-10-8 0,-7 6 0 15,7-6 9-15,0 0-9 0,0 0 0 0,-10 3 0 0,3 3 0 16,7-6-12-16,0 0-8 0,-7 3-2 0,-8 4-889 16</inkml:trace>
  <inkml:trace contextRef="#ctx0" brushRef="#br0" timeOffset="5568.63">18658 11748 572 0,'0'0'25'0,"0"0"6"0,0 0-31 0,0 0 0 0,-7 9 0 0,4-9 0 15,3 0 57-15,-4 10 6 0,4-10 1 0,-3 0 0 16,-1 6-47-16,4-6-9 0,0 0-8 0,0 0 12 16,-3 3-12-16,3-3 0 0,-4 9 0 0,4-9 0 15,-3 7 0-15,3 2 0 0,-4-3 0 0,4-3 8 16,4 7-8-16,-4-1 8 0,-4 1-8 0,4-4 8 0,0 3 11 0,0 1 1 16,0-1 1-16,0 1 0 0,0 5-8 0,0-5-1 15,0-1-1-15,0 10 0 0,4-10-11 0,-1 7 8 16,-3 3-8-16,4-3 8 0,-4 2-8 0,0-5 0 15,3 3 0-15,-3 2 0 0,4-2 17 0,-4 3 2 16,3-10 0-16,-3 7 0 0,4-4 8 0,-4 4 1 16,3 0 1-16,-3-4 0 0,4 4-17 0,-1 3-3 15,-3-3-1-15,0-4 0 0,-3 4-8 0,3 3 0 16,-4-4 0-16,4-2 0 0,-3 2 0 0,3-5 0 16,-4-1 0-16,4 7 0 0,0-13 0 0,0-3 8 15,0 0-8-15,0 0 0 0,-3 10 10 0,3-10-10 16,0 0 12-16,0 0-12 0,0 0 32 0,0 0 0 15,0 0 0-15,3-10 0 0,-3 1-19 0,4 6-4 0,-4-13-1 16,0 6 0-16,3-5-8 0,1 2 0 0,-4-2-10 0,3-4 10 16,-3 0 0-16,4-6 0 0,-4 0 13 0,0 3-4 15,-4-10-17-15,4 11-4 0,-3-11-1 0,-1 10 0 16,4-3 4-16,-3-3 1 0,-1 3 0 0,4 0 0 16,-3 6 16-16,3-6 4 0,-4 6 1 0,1 0 0 15,3 4-13-15,0 2-15 0,-7-3 3 0,7-3 1 16,-4 10 11-16,4 0 0 0,-3-1 0 0,-1 1 0 15,1-1 0-15,-1 4 8 0,4 6-8 0,0 0 0 16,0 0 0-16,0 0 0 0,0-9 0 0,0 9-8 16,0 0 8-16,0 0 14 0,0 0-3 0,0 9-1 15,4 1-23-15,-4 5-5 0,3-5-1 0,1 8 0 16,-1-2 19-16,1 3-12 0,-1 0 12 0,1 0-10 16,-1-1 10-16,1 4 0 0,-1-3 0 0,4 0-8 15,-3 6 8-15,3-3 0 0,0-6 0 0,-3 9 0 0,3-6 0 0,0-1 0 16,0-2 0-16,0 3-554 15</inkml:trace>
  <inkml:trace contextRef="#ctx0" brushRef="#br0" timeOffset="6396.06">19851 11720 802 0,'0'0'36'0,"0"0"7"0,0-7-35 0,-4 4-8 15,1-3 0-15,3 6 0 0,0-3 75 0,0 3 13 16,-4-7 2-16,4 7 1 0,0 0-53 0,0 0-10 15,0 0-3-15,0 0 0 0,0 0-25 16,0 0 0-16,0 0 8 0,0 0-8 0,0 0 0 0,0 0 0 16,0 0 0-16,0 0 0 0,0 0 0 0,0 0 0 15,0 0 0-15,-3 10 0 0,-4-1 0 0,3 1 12 16,1-1-2-16,3 1 0 0,-4 5 10 0,4-5 1 16,0 5 1-16,4-5 0 0,-4 8-2 0,3-8-1 15,-3 9 0-15,4-4 0 0,-1 4-8 0,1-3-2 16,-1-4 0-16,1 4 0 0,-1 3-9 0,1-3 12 15,3-4-12-15,-7 4 12 0,3 0-12 0,1-4 0 16,-1-3 0-16,1 1-11 0,0 6 11 0,-4-7 14 0,3 0-3 0,1 1-1 16,-1-1-10-16,-3-9 8 0,0 0-8 0,0 0 8 15,0 0 0-15,0 0-8 16,0 0 12-16,0 0-4 0,0 0 0 0,0 0 0 0,0 0 0 0,0 0 0 16,0-9 4-16,0-1 1 0,4 1 0 0,-4 0 0 15,-4-1-2-15,4 1-1 0,-3-7 0 0,3 7 0 16,-4-4 13-16,1-3 2 0,-1 1 1 0,0-4 0 15,4 6-6-15,-7-9 0 0,4 10-1 0,-4-4 0 16,3-3-19-16,1 1-19 0,-1-8 4 0,1 8 1 16,-1 2 14-16,-3-3-11 0,4 4 11 0,-1 2-10 15,4-3 10-15,0 7-8 0,0-1 8 0,0 10-8 16,0 0 8-16,0 0-10 0,0 0 10 0,0 0-10 16,0 0 1-16,4 16 0 0,-1-3 0 0,1 6 0 0,-1 2 1 15,-3-2 0-15,4 6 0 0,-1-3 0 16,1 3 8-16,-1 4 0 0,-3 5 0 0,0-6 0 0,0 7 0 15,0-1 0-15,0 1 0 0,0-7 0 0,0 7 0 0,0-7 0 16,0 0 0-16,4 0 0 0,-4 4 0 0,3-10 0 16,1 3 0-16,-1 0 0 15,1-7-102-15,-1 1-15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2:02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21534 4322 230 0,'0'0'20'0,"0"0"-20"0,0 0 0 0,0 0 0 15,0 0 150-15,0 0 26 0,10 0 4 0,-10 0 2 16,0 0-119-16,11-6-24 0,3 3-5 0,-4 3-1 16,-3 0-9-16,8 0-3 0,-1 0 0 0,0 0 0 15,0 0 7-15,0 0 2 0,7 0 0 0,0 0 0 16,1 0 15-16,-1 0 3 0,-4 0 1 0,8 0 0 16,3 0-10-16,-3 3-3 0,0 3 0 0,-1-6 0 15,1 0-11-15,0 3-2 0,-4 4-1 0,0-1 0 0,0-6-8 16,0 0-2-16,8 3 0 0,-5-3 0 15,-3 0 16-15,8 0 4 0,6 0 0 0,-3 0 0 0,-4 6-14 0,4-3-2 16,7-3-1-16,-4 0 0 0,4 7-15 16,-4-4 0-16,4-3 0 0,-1 6 0 0,1-6 0 0,0 0 0 15,0 0 0-15,0 0 0 0,10 0 0 16,0 0 0-16,-6-6 0 0,3 6 0 0,0 6 21 0,-1-6 2 16,-2 0 0-16,-4 3 0 0,-1-3 17 0,1 0 3 15,3 7 1-15,-3-4 0 0,-3-3-24 0,6 0-5 16,-3 6-1-16,3-3 0 0,-3-3 0 0,0 6 0 15,-4 1 0-15,0-4 0 0,-3 3-14 0,0-3 11 16,-1-3-11-16,-2 0 10 0,-1 0 15 0,0 0 3 16,0 0 1-16,1 0 0 0,2 0-12 0,-2-3-2 0,2 3-1 0,-6 0 0 15,3 0-14-15,0 0 8 0,1 0-8 0,-1 0 0 16,-3 0 0-16,3 3 8 0,-4-3-8 0,1 0 0 16,0 0 0-16,0 0 0 0,-4 0 8 0,0 0-8 15,-3 10 0-15,3-10 0 0,-4 0 0 0,5 0 0 16,-5 0 0-16,4 0 9 0,4 0-9 15,-4 0 8-15,0 0-8 0,4-10 12 0,-7 10-12 0,6 0 12 16,-2-3-12-16,-1-3 0 0,0 6 9 0,0 0-9 16,0 0 0-16,-3-3 9 0,3 3-9 0,-3-7 0 15,-1 7 8-15,1 0-8 0,-4 0 0 0,0 0 0 16,0 0 8-16,4 0-8 0,-8 0 0 0,5 0 0 16,-5 0 0-16,4 0 0 0,-3 7-8 0,3-14 8 15,-3 7 0-15,-1 0 10 0,1 0 0 0,3 0 0 16,-4-6-10-16,1 6 0 0,0 0 0 0,3 0 0 15,-4 0 0-15,1-3 8 0,3 3-8 0,-3-6 0 0,-1 6 0 0,1 0 0 16,-1 0 0-16,1 0 0 0,-4-3 19 0,0-4-2 16,4 7 0-16,-4 0 0 15,-7 0-39-15,0 0-8 0,0 0-2 0,0 0 0 16,0 0-147-16,0 0-29 0</inkml:trace>
  <inkml:trace contextRef="#ctx0" brushRef="#br0" timeOffset="1085.14">21784 4485 990 0,'0'0'44'0,"0"0"8"16,0 0-41-16,0 0-11 0,0 0 0 0,0 0 0 15,0 0 40-15,7 7 7 0,4-4 1 0,-4-3 0 16,3 0-32-16,-10 0-7 0,0 0-1 0,7 9 0 15,7-3-8-15,-6 1 8 0,-8-4-8 0,0 6 8 0,-4 1 6 0,4-1 1 16,-4 0 0-16,1 7 0 16,-4-7 8-16,3 7 1 0,4-3 1 0,-3 9 0 0,-8 0 6 0,8-7 1 15,3 1 0-15,-4 3 0 0,1 3 11 0,3 0 2 16,0 0 1-16,3-7 0 0,4 10-1 0,-3-6 0 16,-4 0 0-16,3 0 0 0,8 0-24 0,-8-4-5 15,-3 4 0-15,0-3-1 0,0-4-4 0,4 4-1 16,-1-7 0-16,-6 1 0 0,-4-1 2 0,7 1 0 15,3-10 0-15,-3 0 0 0,-7 9 0 0,7-9 0 16,0 0 0-16,0 0 0 0,0 0 2 0,0 0 1 16,0 0 0-16,0 0 0 0,0 0-15 0,0 0 0 15,0 0 0-15,4-9 0 0,3-1 12 0,-4 1-3 16,-3-7-1-16,4 7 0 0,0-1-8 0,-1-2 0 0,1-4 0 0,-1 7 0 16,-3-1 0-16,4 4 0 15,6-3 0-15,-6-1 0 0,-4 1 0 0,3 6 0 0,8-4-10 0,-4-2 10 16,-7 9-9-16,7-6 9 0,0 3-8 0,4-4 8 15,-1 7 0-15,-3-3 0 0,-7 3 0 0,11-6 0 16,3 6 0-16,-3-3 0 0,-11 3 0 0,0 0-8 16,7 0 8-16,0 0 0 0,-7 0 0 0,0 0 0 15,10 3 0-15,-3 3 0 0,7-3-12 0,-3 7 4 16,-7-4 8-16,3 3-8 0,0 7 8 0,3-3-8 16,-3-4 8-16,0 0 0 0,-3 7 0 0,3-6 0 15,3-1 0-15,-2 0 0 0,-5 1 0 0,1-1 0 16,3 4 0-16,0-10 9 0,-7-3 0 0,3 9 0 15,-3 1-9-15,0-10 0 0,0 0 0 0,0 0 0 32,0 0-165-32,0 0-39 0,14 0-7 0,-14 0-473 0</inkml:trace>
  <inkml:trace contextRef="#ctx0" brushRef="#br0" timeOffset="1613.75">22165 4777 651 0,'0'0'28'0,"0"0"8"0,11 3-36 0,-11-3 0 15,0 0 0-15,0 0 0 0,7 6 56 0,-7-6 5 16,0 0 1-16,0 0 0 0,0 0-9 0,0 0-1 16,3 10-1-16,-3-10 0 0,0 9 4 0,0-9 1 15,4 10 0-15,-1-1 0 0,-3-9-16 0,4 9-2 16,3 1-1-16,0-1 0 0,-7 4-5 0,3-1-2 15,4-2 0-15,8-1 0 0,-5 0-12 0,-3 7-2 16,-3-6-1-16,-1-1 0 0,11 0-15 0,-3 1 9 16,-7-4-9-16,3 3 8 0,-4 1-8 0,4-1 12 15,0 1-12-15,-7-10 12 0,0 0-12 0,7 0 0 16,4 6 0-16,-4 3-466 16,-7-9-100-16</inkml:trace>
  <inkml:trace contextRef="#ctx0" brushRef="#br0" timeOffset="1944.37">22440 4698 403 0,'0'0'17'0,"4"10"5"15,-4-1-22-15,0-2 0 0,0-4 0 0,0 6 0 16,0 7 185-16,0-7 33 0,-4 7 6 0,1-7 2 16,6 10-145-16,-3-3-29 0,-7-4-5 0,0 4-2 0,4 3-10 0,-1 0-3 15,-3-4 0-15,0 4 0 0,-4 6-9 0,4-6-3 16,0 0 0-16,-3 6 0 0,-4-6-4 0,-1 0-2 16,8 6 0-16,-3-7 0 0,-4 11-1 0,3-14 0 15,1 4 0-15,6 0 0 0,4-3-13 0,-4 2 0 16,1 1 0-16,3-9 0 0,7-1 0 0,-3-3 0 15,-8 4-9-15,4-1 9 16,0-9-152-16,4 6-24 0,-4-6-4 0,0 0-2 0</inkml:trace>
  <inkml:trace contextRef="#ctx0" brushRef="#br0" timeOffset="2960.39">22634 4815 115 0,'0'0'10'0,"0"0"-10"0,0 0 0 0,0 0 0 16,-3 0 120-16,3 0 21 0,0 0 5 0,0 0 1 15,0 0-88-15,0 0-18 0,0 0-3 0,0 0-1 16,0 0 1-16,0 0 0 0,0 0 0 0,0 0 0 16,0 0-17-16,0 0-3 0,0 0-1 0,0 0 0 15,0 0 8-15,0 0 2 0,0 0 0 0,-7 9 0 16,0-3-3-16,0-3 0 0,7-3 0 0,-4 10 0 16,-3-4 7-16,3-3 1 0,4-3 0 0,-3 13 0 15,3-13 37-15,0 12 8 0,-4-2 2 0,4-1 0 16,0-3-42-16,0 4-8 0,-7 5-1 0,4-2-1 15,3-4 8-15,0 7 1 0,0-7 1 0,-4 10 0 16,1-3-29-16,3-4-8 0,-7 4 0 0,3 0 0 16,-3 3 0-16,4-1 0 0,-1-2 0 0,-3 3 8 15,-4-6-8-15,8 2-13 0,-1 4 3 0,4-10 1 0,-7 7 9 0,4 0 0 16,-4-7 8-16,7 4-8 16,-4-13 0-16,4 9 9 0,-7-3-9 0,7-6 0 0,0 0 12 0,0 0-4 15,0 0 0-15,0 0-8 0,0 0 16 0,4-6-4 16,-1-3-1-16,-3-10 0 0,0 9 1 0,0 1 0 15,4-7 0-15,-1-2 0 0,-3-1-12 0,4 0 10 16,3-6-10-16,0 6 10 0,0-6-10 0,0 3 0 16,-3-3 0-16,3-3 0 0,3 3-20 0,1-4 3 15,-8 4 1-15,4-3 0 0,7 3 16 0,-7-3-12 16,1 3 12-16,-1 6-10 0,0-6 10 0,3 9 0 16,4-3 0-16,-3 7-8 0,-4 2 8 0,4 1 0 0,6-4-9 15,-6 10 9-15,-4-6 0 0,3 3 0 16,5 6 0-16,-5 0 8 0,-3 0-8 0,4 0 0 0,-1 0 0 0,-3 6 0 15,8 3-10-15,-5-6 10 16,-6 4-13-16,3 8 5 0,3-5 0 0,-3 2 0 16,-3 4 0-16,-1 0 0 0,-3-4 8 0,7 7 0 0,-7-3 0 15,-7-1 0-15,0-2 0 0,0 3 0 0,4-7 0 0,-1 10-8 16,-10-10 8-16,7 7 0 0,0-7 0 0,3 7 0 16,-6-3 16-16,-1-7-2 0,4 6 0 0,0-2 0 15,4-4-14-15,-4 3 0 0,-8-2 0 0,5-4 0 16,3 6 0-16,0 1 0 0,-7-10 0 0,3 0 0 15,-3 6 0-15,3-6 0 0,1 3 0 0,-1 3 0 16,-6-6 0-16,6 0 0 0,0-6-12 0,1 3 12 16,-1-3-182-16,1 6-30 0,-1-13-5 15,11 13-2-15</inkml:trace>
  <inkml:trace contextRef="#ctx0" brushRef="#br0" timeOffset="3480.58">22983 4771 1105 0,'0'0'48'0,"0"0"12"0,0 0-48 0,0 0-12 16,0 0 0-16,0 0 0 0,0 0 8 0,0 0 0 0,0 0 0 0,0 0 0 15,0 0-8-15,0 0 0 0,0 0 0 0,0 0 0 16,-3 0 0-16,-4 6 8 0,-4 3-8 0,4-9 8 16,-3 0 42-16,-1 10 8 0,1-10 2 0,2 6 0 15,-6 3-20-15,7-5-4 0,0 5-1 0,0 0 0 16,-3 1-7-16,3-4-2 0,-4 3 0 0,7 1 0 16,4 9-10-16,0-13-3 0,-7 3 0 0,4 1 0 15,10-1-5-15,-4 7 0 0,1-7-8 0,-1 1 12 16,1-1-12-16,0 0 8 0,-1 1-8 0,4 9 0 15,-3-13 9-15,6 3-9 0,4-6 8 0,4 4-8 16,-7 2 8-16,6-9-8 16,1 0 8-16,3 0-8 0,-3 0 0 0,-1 0 0 0,4-3 0 0,-3-3 0 15,0-4-11-15,-1 10 11 0,1-9-8 0,-4 3 8 16,-3-4 0-16,-1 1 9 0,1-1 0 0,-1 1 0 16,-2-7 20-16,-5 7 4 0,4 0 1 0,-3-1 0 0,-4-6-6 0,0 13-2 15,0-12 0-15,-4-4 0 0,1 0-5 0,-4 10-1 16,3-7 0-16,-7 3 0 0,4-2-10 0,-3 5-2 15,-1 1-8-15,1 3 12 0,-5-7-12 0,1 7 0 16,-3 3 0-16,6-4 0 0,-3 7-24 0,3 7 1 16,-3-7 1-16,4 3 0 15,3-3-52-15,0 6-10 0,0-6-3 0,7 0 0 16,0 0-17-16,0 0-4 0,0 0-1 0,0 0 0 0</inkml:trace>
  <inkml:trace contextRef="#ctx0" brushRef="#br0" timeOffset="3774.21">23393 4573 1209 0,'0'0'108'0,"0"0"-87"0,0 0-21 0,0 0 0 15,0 0 144-15,-4 9 24 0,1 1 4 0,-1-1 2 16,4 1-126-16,-3 5-24 0,3-5-6 0,-4 9-1 15,4-4-1-15,0 1-1 0,-3 3 0 0,-1 0 0 16,0-1-15-16,4 11 0 0,-3-14 0 0,3 14 0 16,-4-11 19-16,4 7 1 0,-3-6 0 0,3 6 0 15,-4-9-20-15,1 3 0 0,-1 0 0 0,4-1 0 16,-3-2-22-16,3-3-11 0,0 2-3 0,-4-5 0 16,1-1-23-16,-1 1-5 0,1-4 0 0,3-6-715 15</inkml:trace>
  <inkml:trace contextRef="#ctx0" brushRef="#br0" timeOffset="3966.21">23167 4833 979 0,'0'0'43'0,"0"-3"9"0,-4-3-41 0,4 6-11 16,0 0 0-16,7-9 0 0,4 9 176 0,3-4 34 16,-3 4 6-16,6-6 2 0,-3 6-158 0,8-3-31 15,-1 3-6-15,-4 0-2 0,8-6-8 0,-4 6-1 16,4 0-1-16,0 0 0 15,-4 0-95-15,4 0-18 0,13 0-4 0,-2-7-1 0</inkml:trace>
  <inkml:trace contextRef="#ctx0" brushRef="#br0" timeOffset="4364.14">23654 4476 1393 0,'0'0'30'0,"0"0"6"0,0 0 2 0,0 0 2 0,0 0-32 0,0 0-8 0,0 0 0 0,0 0 0 16,0 0 0-16,-4 9 8 0,1-2-8 0,-1 2 8 16,4 0 4-16,-3 1 1 0,3 9 0 0,-4-4 0 15,1 4 35-15,-1 0 6 0,1 6 2 0,-1 0 0 16,0 3 3-16,1 0 1 0,-1 1 0 0,1-4 0 16,-1 3-20-16,1-3-4 0,-1-6-1 0,4 6 0 0,-3-6-23 0,-1 0-4 15,1-4 0-15,3 1-8 0,0-3 11 0,-4-4-11 16,4-3 10-16,0-6-10 0,0 0 12 0,0 0-3 15,0 0-1-15,0 0 0 0,0 0 0 0,0 0 0 16,4-6 0-16,3 3 0 0,-4-7-8 0,4-5 10 16,-3 5-10-16,-1-5 10 0,4-4-10 0,-3 0 0 15,0 3 0-15,-1-2 8 0,4 5-8 0,-3-3 0 16,3 10 0-16,-4-3 0 0,-3 9-12 0,7 0 12 16,0 0-10-16,4 0 10 0,-4 15 0 0,0-15 12 15,0 10-1-15,0-1 0 0,0 1-1 0,0 5 0 16,4-5 0-16,-4-1 0 0,0 0-10 0,4 1 10 0,-4 9-10 15,0-13 10-15,0 3-10 0,0-9 0 16,-4 10 9-16,-3-10-9 0,0 0-10 0,7 9-6 0,-7-9-2 0,4 10 0 31,-4-10-125-31,0 0-25 0,3 6-4 0</inkml:trace>
  <inkml:trace contextRef="#ctx0" brushRef="#br0" timeOffset="4739.17">23911 4946 864 0,'0'0'76'0,"0"0"-60"0,0 0-16 0,0 0 0 16,7 0 193-16,4 0 36 0,-8-6 7 0,8 6 2 15,-4 0-169-15,4-3-33 0,-1 3-8 0,1-6 0 16,-1 6-28-16,1-10 0 0,3 10-12 0,-3-3 12 16,-1-3-32-16,1-1 0 0,3 4 1 0,-3-3 0 0,-4-3 31 0,0 9-9 15,3-10 9-15,-3 1 0 0,0 6 0 0,0-4 0 16,-3-2 9-16,-1 3-9 15,1-4 29-15,0 1-1 0,-4 0 0 0,0-4 0 0,0-3-28 0,-4 7 0 16,0-7 0-16,1 7 0 16,-1-7 0-16,-3 13 0 0,4-3 0 0,-8 3 0 0,1-4 0 0,-1 7-10 15,-3 7 10-15,3-4-8 16,-3 3 17-16,0-3 4 0,4 3 1 0,-5 4 0 0,1-1 4 0,4 1 1 16,-4 5 0-16,3-5 0 0,1 9 9 0,-1-1 3 15,4-2 0-15,0 3 0 0,3 6-7 0,-3-6 0 16,4 0-1-16,-1-1 0 0,4-2-14 0,0 3-9 15,4-10 12-15,-4 7-12 0,3-7 12 0,-3 7-12 0,4-7 12 16,3 1-12 0,0-1-23-16,3-6-11 0,5 4-2 0,-1-7-1 15,0 0-152-15,3 0-31 0,19-7-5 0,-8-2-2 0</inkml:trace>
  <inkml:trace contextRef="#ctx0" brushRef="#br0" timeOffset="5136.78">24384 4786 172 0,'0'0'16'0,"0"0"-16"0,0 0 0 0,0 0 0 15,0 0 277-15,0 0 53 0,0 0 10 0,-7 0 3 16,-4 0-241-16,4 0-48 0,-3 0-10 0,-1 3-1 16,1 4-28-16,-1 2-6 0,0-9-1 0,4 10 0 0,-3-4 3 15,-1-3 0-15,4 3 0 0,0-3 0 0,-4 4 20 16,4-4 4-16,0 3 1 0,7-6 0 0,-7 3-16 0,4 3-4 15,-4 1 0-15,7-7 0 0,0 0-7 0,0 0-1 16,-4 3-8-16,-3 6 12 0,7-9-12 0,0 0 0 16,0 0 0-16,0 0 0 15,0 0 0-15,0 0 0 0,0 0 0 0,0 0 0 16,0 0 0-16,0 0 0 0,0 0 0 0,11 0 0 0,-1 0 0 0,1 10 0 16,-4-20 0-16,0 10 9 0,4 0-9 0,-1 0 0 15,1 0 0-15,3 10 0 0,-4-10 0 0,1 0 0 16,0 0 0-16,-1 6 0 0,-3-3 0 0,0 3 0 15,0-3 0-15,0 4 0 0,-7 2 0 0,4 1 0 16,-4-1 0-16,-4 0 0 0,1 1 0 0,-1-1 0 16,1 4 0-16,-4-1 0 0,3-2 0 0,-3-4 0 15,0 3 0-15,0 1 0 0,0-1 0 0,-4 1 0 0,4-1 0 0,0-3 0 16,0-3 0-16,-3 4 10 0,3-4-10 0,0 3 10 31,0-6-119-31,-1 0-24 0,8 0-5 0,-10 0-1 0</inkml:trace>
  <inkml:trace contextRef="#ctx0" brushRef="#br0" timeOffset="5603.85">24472 4921 921 0,'0'0'82'15,"0"0"-66"-15,0 0-16 0,7 0 0 16,4 0 230-16,-4-3 42 0,3-3 9 0,1 6 2 15,0-7-214-15,3 4-42 0,-4 3-9 0,1 0-2 16,0 0-16-16,3-6 0 0,-7 3 0 0,3-3 0 0,1 6 0 0,-1-10 0 16,-3 7 0-16,1-3 0 0,2-4 0 0,-3 10 0 15,-3-9-8-15,3 3 8 0,0-4 0 0,0 7 16 16,-4-3-3-16,1-3-1 0,-1 5 6 0,1-2 1 16,0-3 0-16,-4 9 0 0,0-10 0 0,0 10 0 15,0 0 0-15,0-9 0 0,-4 3-11 0,0-4-8 16,1 1 9-16,-4 9-9 0,0-10 0 0,-4 10 0 15,1 0 0-15,3 7 0 0,-8-4 0 0,1 3 8 16,-3-3-8-16,3 7 0 0,-4-1 0 0,0-3 0 16,4 4-12-16,0 5 12 0,0-2-9 0,0 3 9 15,0-7 0-15,3 10-9 0,1 0 9 0,-1-4 0 0,4-5 0 0,0 9-8 16,-4-1 8-16,4-2 9 0,4 0-1 16,-1-4-8-16,4-2 15 0,-3 5-4 0,6-5-1 0,-3-1 0 15,7 1-10-15,0-4 0 0,0-3 0 0,4 3 8 16,3-3 2-16,0-3 0 15,0 0 0-15,7 0 0 16,1-3-95-16,-1-3-19 0,0 3-4 0,0-3-1 16,4-4-104-16,-4 1-21 0,0 2-4 0</inkml:trace>
  <inkml:trace contextRef="#ctx0" brushRef="#br0" timeOffset="6009.14">24977 4714 57 0,'0'0'0'0,"3"-6"0"15,-3 6 0-15,7 0 0 0,-7 0 299 0,0 0 54 16,0 0 11-16,0 0 3 16,0 0-234-16,0 0-46 0,0 0-10 0,0 0-1 0,0 0-13 0,0 0-3 15,-10 0 0-15,-1 0 0 0,1 6-12 0,-1-6-2 16,-3 3-1-16,0 4 0 0,0-4-17 0,-1 3-3 16,-2-3-1-16,3 3 0 0,0 4-12 0,3-4-2 15,0-3-1-15,4 7 0 0,0-10-1 0,4 0 0 16,3 0 0-16,0 0 0 0,0 0 0 0,0 0-8 15,0 0 12-15,7 6-4 0,0-6-8 0,4 0 8 16,3 0-8-16,0 0 8 0,0-6 0 0,3 6 0 16,-2 0 0-16,2 0 0 0,1 0 0 0,0 0 0 15,3 6 0-15,0-3 0 0,-4 3-8 0,8-6 0 16,-7 0 0-16,3 10 0 0,-3-4 0 0,3 3 0 0,-7-5 0 0,4 5 0 16,-4 0 0-16,0 7 0 0,-4-7 0 0,4 10 0 15,-3-9-9-15,-4 5 9 0,0 1 0 0,-3-3 0 16,-1 2 0-16,1-2 0 0,-4 2 0 0,0 1 0 15,-4-3 0-15,1 2 14 0,-1-5-4 0,1-1-1 16,-4 1 11-16,0 5 1 0,-1-12 1 0,-2 7 0 16,-1-4 14-16,1 3 4 0,-1 1 0 0,1-4 0 15,-1-3-26-15,-3 7-5 0,0-4-1 0,0-3 0 16,-4-3-8-16,0 6 0 0,1-2 0 0,-1 2 0 31,4-6-30-31,-4 6-8 0,-3-3-2 0,0-3 0 0,0 6-149 0,0-2-31 0,-1 2-5 0</inkml:trace>
  <inkml:trace contextRef="#ctx0" brushRef="#br0" timeOffset="18419.45">5789 5680 172 0,'-7'0'16'0,"-7"6"-16"16,0-3 0-16,-4-3 0 0,4 0 277 0,-4 7 53 16,1-7 10-16,-1 3 3 0,1-3-267 0,2 6-54 15,1-6-10-15,0 0-3 0,4 0-9 0,-5-6 0 16,5 6 0-16,-4-3 0 0,3 3 0 0,1-7 0 16,3 7 0-16,0-3 0 0,-4 3 8 0,4-6 0 0,-4 6 0 0,4 0 0 15,0-3 11-15,7 3 1 0,-3 3 1 0,3-3 0 16,0 0-7-16,0 0-2 15,0 0 0-15,0 0 0 0,0 6 8 0,10-3 2 0,8-3 0 0,0 0 0 16,6 0 24-16,1 0 5 0,3 0 1 0,4 0 0 16,3-3-5-16,-3-3-1 0,3 6 0 0,0-3 0 15,1 3-32-15,6-6-6 0,-7 6-8 0,8 0 11 16,-1 0-11-16,7 0 0 0,-6 0 9 0,3 6-9 16,10-3 8-16,-10-3-8 0,7 9 10 0,3-9-10 15,-10 7 0-15,11-4 0 0,-1 3 0 0,4-3 0 16,0 3 0-16,0-6 0 0,3 4 0 0,-3-4 0 15,0 0 24-15,0 0 4 0,4-4 2 0,3 4 0 16,0 0 8-16,0-6 2 0,0 3 0 0,-4-3 0 16,4-4-20-16,-3 7-4 0,3-6-1 0,0 3 0 0,0-4-3 15,-7 4 0-15,0 3 0 0,0-3 0 16,-11 6-12-16,4-4 11 0,-3-5-11 0,-1 9 10 16,-7 0-10-16,4-6 0 0,4 6 0 0,-4 0 0 0,-4 0 9 0,-3-3 7 15,-1 3 0-15,-2-7 1 0,-1 7-17 0,0 0 0 16,-6 0 0-16,-1-3 0 15,-4 3-25-15,1-6-12 0,3 6-3 0,-10-6-672 16,0 2-136-16</inkml:trace>
  <inkml:trace contextRef="#ctx0" brushRef="#br0" timeOffset="43452.21">19805 11434 921 0,'0'0'82'0,"0"-9"-66"0,0-1-16 0,0 1 0 16,0 3 137-16,0-4 24 15,0 4 5-15,3-3 1 0,1-1-95 0,-4 7-20 0,0-3-3 0,0 6-1 16,4-10-16-16,-4 10-3 0,0-3-1 16,0 3 0-16,0 0-28 0,0 0-20 15,-4-6 4-15,4 6 0 0,-4 0 16 0,-3 0 0 0,4 0-8 0,-4 0 8 16,-4 9-15-16,1 1 1 0,3-4 0 0,-4 7 0 15,-3-4 14-15,3 7 0 0,-3-7 0 0,4 10 0 16,-1-3 0-16,0-1 10 0,1-2 0 0,3 6 0 16,0-4-10-16,3 4 0 0,-3-3-10 0,7 3 10 15,0-4 0-15,0 4 0 0,7-6 0 0,-3 2 0 16,3 4 0-16,0-9-9 0,3 5 9 0,1-5 0 16,3-1 0-16,-3 0 0 0,-1-2 0 0,4-4 0 15,1-3 0-15,-5 6 0 0,4-12 0 0,0 6 0 0,0-3 0 0,1-7-8 16,-5-5 8-16,1 8 0 0,3-5 0 0,0-7 0 15,-3-3 0-15,3 3 8 0,-4 0-8 0,-3 1 0 16,4-1 8-16,-4-6-8 0,-4 9 0 0,1-3 8 16,0 0-8-16,-1 1 0 0,-3 2 23 15,-3-3 0-15,3 10 0 0,-8-7 0 0,5 3-23 0,-4-2 0 16,0 5 0-16,0 1 0 0,0-7 13 0,-4 13 5 16,1-3 1-16,-1 3 0 0,0-4-3 15,-3 7 0-15,4 0 0 0,-4 7 0 0,3-4-16 16,-3 3 0-16,0-3 8 0,3 4-8 0,-3 2-8 0,7 0-6 15,-4-2-1-15,4 2 0 16,4-6-42-16,-1 7-9 0,4-10-2 0,0 6-694 0</inkml:trace>
  <inkml:trace contextRef="#ctx0" brushRef="#br0" timeOffset="44014.12">20990 11560 864 0,'0'-10'38'0,"0"10"8"0,4-9-37 0,-1 3-9 15,-3-4 0-15,4 1 0 0,-4-1 211 0,3 4 40 16,1-3 8-16,-4-1 1 0,3 1-205 0,-3-1-42 16,0 7-13-16,0-3 8 0,-3-3-8 0,-1 2 0 15,1 4 8-15,-1-3-8 0,-3 6 0 0,7 0-8 16,-3 0 0-16,-8 0 0 15,4 9-20-15,-3-2-3 0,-1-4-1 0,0 12 0 0,1-5 14 0,-4 9 2 16,3 6 1-16,-3-6 0 0,3 6 15 0,1-7 0 16,-1 1-10-16,4 0 10 0,0 3 0 0,4-3 0 0,-1-7 10 0,4 4-10 15,4 3 8-15,3 0-8 0,0-10 0 16,0 7 0-16,0-7 0 0,3 7 0 0,1-13 8 16,0 6-8-16,-1-2 9 0,1-7-1 0,6 3-8 0,-6 3 12 15,3-6-12-15,0-6 0 16,0 3 8-16,0-4-8 0,-3-2 0 0,3 0 0 0,-3-1 0 0,3-5 0 15,-4 5 0-15,-3-9 0 0,4 0 11 0,-7 1-11 16,3 2 16-16,-4-3-3 0,1-9-1 0,-4 3 0 16,-4 0 18-16,1 6 3 0,-1-3 1 0,1 0 0 15,-1 0 7-15,-3 3 2 0,0 4 0 0,0-1 0 16,3 7-23-16,-3-4-5 0,-3 0-1 0,-1 10 0 16,4-3-14-16,-4 6 0 0,1 0 0 0,-4 6 0 15,0-3-37-15,0 10-4 0,-1 0-1 0,-2-4-543 16,-1 10-109-16</inkml:trace>
  <inkml:trace contextRef="#ctx0" brushRef="#br0" timeOffset="44640.9">19523 13005 1728 0,'-4'0'38'0,"4"-6"8"0,-3-3 2 0,3 5 0 0,-4-2-39 0,4-3-9 0,4 6 0 0,-4-4 0 15,0-2 19-15,0 9 1 0,0 0 1 0,0-6 0 16,0 6-21-16,0 0 8 0,0 0-8 0,0 0 0 16,0 0 0-16,-4-3 0 0,1-4 0 0,-4 14-12 15,-4-4-19-15,4 3-4 0,-4 3-1 16,-3 1 0-16,0-1 19 0,0 10 3 0,0-3 1 0,0 2 0 16,0 1 13-16,0 6 0 0,3 0 0 0,0-3-9 15,1 3 9-15,-1 4 9 0,1 2-1 0,6-9-8 16,-3 9 13-16,4-9-4 0,-1 3-1 0,4 0 0 0,4-6-8 0,-4 0 0 15,3-3 0-15,4-4 0 16,0 4 0-16,0-7 8 0,0 1-8 0,4-1 0 0,-1-9 8 16,1 7-8-16,0-7 8 0,-1 0-8 0,1-7 0 0,3 7 0 15,0-9-9-15,0 6 9 0,0-13-14 0,0 10 4 16,4-7 1-16,-4-6 0 0,0-3 9 0,0 4 0 16,0-11 8-16,1 4-8 0,-8 3 22 0,0-3 0 15,-4-3 0-15,-3-3 0 0,-3 9 22 0,-1-3 4 16,-3 0 0-16,0 3 1 0,-4 0-5 0,-3 9-2 15,4-3 0-15,-4-2 0 0,0 8-22 0,3 4-5 16,-3-3-1-16,0 5 0 0,0-2-14 0,3 6 0 16,-3 0 0-16,3 0 0 0,1 6 0 0,-1-2 0 15,1 2-9-15,-1-3 9 16,0 6-38-16,1 4-2 0,3-4 0 0,0 1 0 16,0-1-40-16,3 1-9 0,-3-1-2 0</inkml:trace>
  <inkml:trace contextRef="#ctx0" brushRef="#br0" timeOffset="45222.24">21008 12943 1821 0,'0'0'80'0,"-4"-7"18"0,-3 4-78 0,0-3-20 16,4 3 0-16,-4 3 0 0,0-7 20 0,0 7 1 15,0 0 0-15,-1 0 0 16,1 0-53-16,0 7-12 0,0-4-1 0,-3-3-1 16,-1 9 16-16,4 1 3 0,-3-4 1 0,-1 3 0 15,0 1 0-15,4 9 0 0,0-10 0 0,0 13 0 0,-3-3 26 0,3 0 0 16,-4-1 0-16,7 7 8 0,-3-3-8 0,7 0 0 0,-3-3 0 0,6 0 8 16,1 0-8-16,3-4 0 0,0-2 0 0,4 3 0 15,3-7 0-15,0 1 0 0,3-1 0 0,1-3 0 16,0-3 8-16,-1-3 0 0,1 0 0 0,3 0 0 15,0 0-8-15,-3-9-15 0,3 0 4 0,-3-4 1 16,3 0 10-16,-3 1 0 0,-1-13 0 0,-3 6 0 16,0-6 0-16,-3 3 0 0,-4-3 0 0,0 0-8 15,-3 0 36-15,-4-4 8 0,0 4 2 0,0 3 0 16,-7-3 26-16,3 7 4 0,1-1 2 0,-4 3 0 16,-1 0-27-16,1 7-6 0,-3 0-1 0,-1-1 0 15,4 10-27-15,-3 0-9 0,-5 0 0 0,1 10 0 16,4-1 0-16,-4 0-9 0,-4 7-1 0,4-7 0 15,3 10-16-15,-3-3-3 16,0 0-1-16,4-4 0 0,-1 4-15 0,4-7-3 0,0 10-1 0,0-10 0 16,7 7-37-16,-4-6-7 0,8 2-2 0,-4-12 0 0</inkml:trace>
  <inkml:trace contextRef="#ctx0" brushRef="#br0" timeOffset="45753.82">23424 11723 2070 0,'4'-13'45'0,"3"-3"10"0,-3-2 1 0,-1 2 3 0,4 3-47 0,0-2-12 0,0-10 0 0,-3 12 0 16,-1-6 0-16,1-3 0 0,-4 10 0 0,-4-4 0 31,1 0-20-31,-1 7-7 0,-6 6-1 0,-1-3 0 0,1 6 28 0,-5 0 19 0,1 6-3 0,-3-3-1 32,-5 6-35-32,1 7-6 0,-3 0-2 0,-1 3 0 0,0-1 28 0,1 1-8 0,-1 6 8 0,0 4 0 15,-3-1 0-15,7 3-10 0,0-3 10 0,-1 7 0 16,1-7-8-16,4 7 8 0,3-7 0 0,-1 6 0 15,5-5-10-15,-1 5 10 0,1-6-8 0,3 0 8 16,3 4 0-16,4-10 0 0,-3 3 0 0,6-6 0 0,1-1-16 16,3-2 3-16,0 3 0 0,0-10 0 15,0 1-7-15,3-4-2 0,1 3 0 0,0-9 0 0,3-6 22 0,-4 3 12 16,8-3-2-16,-4-4 0 0,0-2-10 0,4-10 0 16,-1 3 0-16,5 0 0 15,-5-6 0-15,1 3-17 0,-4-9 2 0,4 3 1 0,-4-1 29 0,0 1 5 16,-7-6 2-16,0-1 0 0,0 7 12 0,-3-7 2 15,-1 1 1-15,-3 0 0 0,-3 5-5 0,-1 1-2 16,0 3 0-16,1 3 0 0,-8 0-14 0,4 3-2 16,-3 0-1-16,-1 10 0 0,1 0 0 0,-1-1 0 15,-3 1 0-15,3 3 0 0,-3 6-13 0,0 0-13 16,-4 0 2-16,4 9 1 16,-3-3-108-16,-1 4-22 0,4-1-4 15,-4 0-655-15</inkml:trace>
  <inkml:trace contextRef="#ctx0" brushRef="#br0" timeOffset="46332.71">22539 13388 1728 0,'-11'-16'76'0,"11"16"16"0,0 0-73 0,0 0-19 15,0 0 0-15,0 0 0 0,0 0 80 0,0 0 12 16,0 0 2-16,0 0 1 0,0 0-79 0,0 0-16 15,7-3 0-15,-7-3 0 0,-7-1-26 0,7 4 2 16,0-3 0-16,-3-3 0 0,-4 9 24 0,3-4 0 16,1 4 0-16,3 0 0 0,-7 0 8 0,-4 4 6 15,-7 5 2-15,4 7 0 0,4-1-29 0,-11 4-6 16,-4 0-1-16,0 9 0 0,1 7 12 0,-5-1 8 16,1 1-12-16,3 2 12 0,-3 10-8 0,7-3 8 15,3 0 0-15,4 0 0 0,-3-6-10 0,3-4 10 16,3 1-8-16,7-7 8 0,-3-3 0 0,7-6 12 0,-3 6 0 15,6-13-1-15,8 4-11 0,-8 3 10 0,5-10-10 0,-1-2 10 16,10 2-2-16,-6-6-8 0,-1-3 12 0,1 0-4 16,7 0-8-16,-4-3 10 0,3-3-10 0,1-4 10 15,3 1 2-15,-3 0 0 0,-4-7 0 0,-4 3 0 16,-2-2-4-16,6-4 0 0,3 0 0 0,1-6 0 16,-7 0 9-16,-1-3 2 0,-3 9 0 0,7-6 0 15,-3-3 7-15,-4 2 2 0,-4-2 0 0,1 3 0 16,3-3-28-16,-3 9 0 0,-8-6 0 0,0 6 0 15,4 0 0-15,-3 4 0 0,-1 5 8 0,-6-9-8 16,-1 10-40-16,1 3-9 0,3-4-3 0,-4 1-585 16,-7 6-118-16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3:16.11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4625 3084 1616 0,'0'0'72'0,"0"-4"14"15,0-2-69-15,0-3-17 0,0 2 0 0,0 7 0 16,0 0 21-16,0 0 1 0,0 0 0 0,0 0 0 0,0 0-2 16,0 0-1-16,0 0 0 0,0 0 0 0,0 0 1 0,0 7 1 15,7 2 0-15,-3 10 0 0,3-10-21 0,0 7 8 16,-7 3-8-16,3 6 0 0,4-6 0 0,-3 9 0 16,6-3 0-16,-10 10 0 0,4-7 0 0,3 9 0 15,-7-2-9-15,3-1 9 0,1 1 8 0,-4 3 5 16,3 12 2-16,-3-10 0 0,0 14 25 0,0-4 4 15,0 6 2-15,0-2 0 0,-3-1-18 0,3 7-3 16,0-4-1-16,-4 4 0 16,4 5-7-16,0-2-1 0,-3 6-1 0,3-3 0 0,0 3-7 0,0 0 0 15,0-3-8-15,0 12 12 0,0-6 1 0,0 10 0 16,0-4 0-16,0 1 0 0,0-4-5 0,-7 3-8 16,7 4 11-16,0-1-11 0,0-2 0 0,-4 2 0 15,4-2 0-15,0 2 0 0,-7 7 0 0,0 0 0 0,7-3 0 16,-10 2 0-16,3 1 8 0,0 0-8 0,3-3 0 0,-3 9 0 15,0-3 20-15,3-4-4 0,-3-2 0 0,0 3 0 16,7 0 14-16,0-1 2 0,-7 4 1 0,7-3 0 16,0-6-16-16,0 6-3 0,0-4-1 0,7 10 0 15,-7-3-13-15,0-3 9 0,4-6-9 0,-4-1 8 16,0 7-8-16,0 0 0 0,0-7 0 0,0 1 0 16,0-4 11-16,-4-6-3 0,4 7-8 0,0-7 12 15,-7 3 8-15,4-6 2 0,3 3 0 0,-7-3 0 16,3-6-2-16,1 0-1 0,3-7 0 0,-4-3 0 15,0 1-7-15,1-4-2 0,3-3 0 0,0-3 0 16,-7-7-10-16,7-2 8 0,-4-1-8 0,4-5 8 16,0-1-8-16,0-3-17 0,0-6 4 0,0 6 1 15,0-6-36 1,0-1-6-16,0 1-2 0,-7-3 0 0,0 3-89 0,7 0-19 0,-7-4-3 0</inkml:trace>
  <inkml:trace contextRef="#ctx0" brushRef="#br0" timeOffset="3184.77">3256 8204 403 0,'-17'3'36'0,"9"4"-36"0,-2-7 0 0,-11 6 0 16,7-3 325-16,-8 3 59 0,8-2 11 0,-10 2 2 15,2-3-298-15,5 6-60 0,-11-9-12 0,10 7-3 16,-3 2-15-16,7-9-9 0,-7 6 10 16,6-3-10-16,5-3 16 0,-1 0-4 0,1 0 0 0,10 0 0 15,0 0 7-15,0 0 1 0,0 0 0 0,0 0 0 16,0 0 0-16,0 0 0 0,10-3 0 0,8 3 0 15,-4 0-20-15,4 0 0 0,3 3 0 0,3-3 0 16,8 0 9-16,-7 7-9 0,10-7 0 0,0 3 9 16,8-3 6-16,10 0 1 0,-4 6 0 0,11-6 0 15,4 0 6-15,6 0 2 0,1 0 0 0,-1-6 0 16,8 6-24-16,7 0 0 0,6 0 0 0,-6 0 0 16,10-10 0-16,0 10 0 0,4-9 0 0,7 9 0 15,3-6 0-15,-3 6 0 0,4-3 0 0,2 3-8 0,5 0 8 0,-8 0 8 16,1 0-8-16,-1 9 11 0,7-3 1 0,-3-3 1 15,0 7 0-15,-3-1 0 0,-1 1-13 16,4 5 0-16,0-5 8 0,-4-1-8 0,0 1 12 0,1-1-1 16,6-3 0-16,-10-3 0 0,7 4 13 0,0-7 4 15,3 3 0-15,1-3 0 0,-4 0-18 16,-4 0-10-16,4-3 12 0,0 3-12 0,-4-7 17 0,-3 7-3 16,-7-3-1-16,-4 3 0 0,0 0-13 0,-3-6 9 15,3 6-9-15,-7 0 8 0,-7 0-8 0,-3 6 0 16,-4-3 0-16,-3-3-11 15,-1 7-176-15,-3-4-35 0,53 3-7 0,-39 3-676 0</inkml:trace>
  <inkml:trace contextRef="#ctx0" brushRef="#br0" timeOffset="5698.05">5849 4169 403 0,'0'0'36'0,"0"0"-36"0,0 0 0 0,0 0 0 16,0 0 230-16,0 0 39 0,0 0 8 0,0 0 2 16,0 0-215-16,0 0-42 0,0 0-9 0,0 0-1 15,0 0-12-15,0 0 0 0,0-7 0 0,0 1 0 16,0 6 0-16,0 0 0 0,0-9 12 0,0 9-4 15,0-10-8-15,0 10 0 0,-7-3 0 0,7 3 0 16,-4-6 24-16,4 6 4 0,-10 0 0 0,3 0 0 16,0 6 10-16,-4-3 2 0,4-3 1 0,0 10 0 0,-3-4-8 0,2-3-1 15,1 3-1-15,0 4 0 16,-3-1-16-16,3 0-3 0,3 7-1 0,-3-13 0 0,0 13-11 0,4 0 8 16,-5-4-8-16,1-2 8 0,0 5-8 0,4 4 0 15,-4-3 0-15,0 3 0 16,3-1 8-16,1 1-8 0,-1-3 0 0,4 3 8 0,0 0-8 0,0-4 0 15,0 1-12-15,0-4 12 0,7-2 0 0,0-1 0 16,4 1 0-16,-4-1 0 0,0-3 0 0,7 1 0 16,-3-4 0-16,3-3 8 0,0 0-8 0,-4 0 8 15,8-3-8-15,-7-4 8 0,3 1-8 0,-4 3 10 16,4-3-10-16,1-4 10 0,-5 1 14 0,4-1 2 16,-3 1 1-16,-1 6 0 0,1-13-5 0,0 7-1 0,3-7 0 0,-7 7 0 15,3-7 7-15,-3 4 2 0,-3-4 0 0,-4 6 0 16,7-2-8-16,-7-4-2 15,0 7 0-15,0-7 0 0,0 7 3 0,-7-7 0 16,3 3 0-16,-6-2 0 0,3 5-15 0,0-2-8 0,-7-1 8 0,3 4-8 16,0-1 30-16,-3 1 2 0,-3 6 0 0,3-3 0 15,-1 3-32-15,1 3 0 0,-3-7 0 0,6 7 0 16,-3 0 0-16,3 0 0 0,1 0 0 0,3 0-10 16,0 0-11-16,0 0-3 0,7 0 0 0,0 0 0 31,-4-6-36-31,4 6-7 0,0 0-1 0,0 0-1 0,0 0-123 15,0 0-25-15</inkml:trace>
  <inkml:trace contextRef="#ctx0" brushRef="#br0" timeOffset="7329.25">7627 3635 748 0,'0'0'67'0,"0"0"-54"16,0 0-13-16,0 0 0 0,0 0 152 0,0 0 28 16,-7 0 6-16,0-6 1 0,3 3-108 0,-3 3-22 15,7 0-4-15,-10-6-1 0,6-4-18 0,1 10-4 16,-4-9-1-16,3 9 0 0,1-9-7 0,-1 9-2 0,-3-4 0 0,0-2 0 15,0 6-32-15,3 0-6 16,-6 0-2-16,-1 0 0 0,1 0 6 0,-1 6 1 0,0-2 0 0,-3 5 0 16,4 0 1-16,-4 1 0 0,-4-1 0 0,7 7 0 15,-3 3 12-15,4-1 0 16,-1 4 0-16,-3 0 10 0,3-3 7 0,4 6 2 0,4 0 0 0,-1-6 0 16,4 9 20-16,4-9 4 0,6 6 1 0,-10 0 0 15,8-6-24-15,2 0-5 0,4 6-1 0,0-9 0 16,0-4-14-16,11-2 11 0,-7-4-11 0,3-3 10 15,4 3 10-15,-1-12 3 0,8 6 0 0,-7-9 0 16,10-1-23-16,-14 1-8 0,4-10 0 0,0 3 0 16,-1-2 16-16,1-1 4 0,-7-6 1 0,-1 3 0 15,1-10 6-15,-4 4 1 0,-3 0 0 0,-4 0 0 16,3 3 11-16,-10-4 2 0,0-2 1 0,0 9 0 16,0-3 5-16,-10 0 1 0,3 6 0 0,-4-6 0 0,-7 13 4 0,4-4 2 15,-3 0 0-15,3 7 0 0,-4-1-46 0,0 1 0 16,-3 9 0-16,0 0-10 15,0 9-110-15,0-2-23 0,-1 2-4 0,1 7-1 16,4-7-61-16,-5 4-13 0</inkml:trace>
  <inkml:trace contextRef="#ctx0" brushRef="#br0" timeOffset="8002.36">5620 5887 172 0,'0'-9'8'0,"0"9"1"0,3-4-9 0,1-5 0 0,-4 3 0 0,0-4 0 16,0 7 260-16,0 3 51 0,0-6 9 0,0 6 3 15,-4-9-198-15,1 2-39 0,-1-2-8 0,1 6-2 0,-8-4-14 0,8-2-3 16,-8 6-1-16,7-3 0 16,-13 2-32-16,6-2-6 0,4 6-2 0,-3-6 0 0,-4 3 16 0,3 3 3 15,-3 0 1-15,3 0 0 0,1 9-38 0,-4-3 0 16,3 4-14-16,0 2 4 0,4-2 10 0,0 15 16 16,-3 0-4-16,-4 3-1 0,7 0-27 0,3 7-6 15,-3-1-1-15,0-5 0 0,3 8 23 0,1-2 0 16,3-7 0-16,0 7 0 0,0-10 0 0,3 3 0 15,8-3 0-15,0-6 0 0,-1 0 0 0,4-1 10 16,4-2-1-16,7-7 0 0,-1 1 3 0,1-10 1 0,0 0 0 0,-1-3 0 16,5-13-13-16,2 0 0 0,-2-2 0 0,-1-1 0 15,0-6 0-15,0 3 0 0,-7-3 0 0,4-4 9 16,-7-2-9-16,-1 3 12 0,4-7-12 16,-10-2 12-16,0 2 2 0,3 1 1 0,-11 2 0 0,1-2 0 15,-1 6 2-15,-6-4 1 0,-1 13 0 0,1-3 0 16,-11 7 17-16,3-1 3 0,0 7 1 0,1-1 0 15,-1 10-19-15,-3 0-4 0,0 10-1 0,-4-4 0 32,4 7-46-32,0-4-9 0,0 7-1 0,4-1-1 0,-1-2-157 0,4-4-31 15,0 16-6-15,7-25-2 0</inkml:trace>
  <inkml:trace contextRef="#ctx0" brushRef="#br0" timeOffset="8502.54">7098 5332 345 0,'0'0'15'0,"-14"-3"4"0,3-3-19 0,1 6 0 16,-8-7 0-16,4 4 0 0,3 3 468 0,4-6 89 0,0 3 19 0,-3-4 3 15,3 4-451-15,-4 3-91 0,11 0-17 0,-14 3-4 16,3-3-31-16,4 10-5 0,4-4-2 0,-8 10 0 31,4-4-3-31,0 4-1 0,7-3 0 0,-7 9 0 16,3-4-19-16,1 1-4 0,3 9-1 0,0-9 0 0,7 6 21 0,0 0 4 0,-7-6 1 0,11 0 0 15,-4 0 12-15,7 0 4 0,-4-4 0 0,8 1 0 16,-7-7 8-16,6 1 0 0,1-7 0 0,3 3 0 16,-3-6 0-16,3 0 8 0,3-9-8 0,-2 3 11 15,-1-4 4-15,-4-2 1 0,5-4 0 0,-1 0 0 16,-4-3 5-16,1 1 2 0,-7-8 0 0,-1 8 0 16,1-7-3-16,-8 6-1 0,1-9 0 0,-1 2 0 15,-3-2 13-15,-3 3 2 0,-1-3 1 0,1 3 0 16,-8 3-3-16,-3-3-1 0,4 6 0 0,-8 0 0 15,0-3-16-15,1 13-3 0,-5-1-1 0,1 7 0 0,-3 3 1 0,-1 0 0 16,-3 3 0-16,3 7 0 0,0 5-12 0,8-5 0 16,-8 9 0-16,7-10 0 15,4-3-32-15,0 10-3 0,4-3 0 0,6-7 0 16,4-6-113-16,0 0-22 0,0 0-5 0,7 0-732 0</inkml:trace>
  <inkml:trace contextRef="#ctx0" brushRef="#br0" timeOffset="9050.19">8551 4833 1825 0,'-10'-9'80'16,"10"9"18"-16,0 0-78 0,-7-9-20 0,0-1 0 0,3 7 0 16,1-3 48-16,-1-4 7 0,-3 4 1 0,3-3 0 15,-3 9-32-15,0-10-5 0,0 10-2 0,0-3 0 16,-3 6-7-16,3-3-2 0,-4 10 0 0,-3-4 0 0,3 3-16 0,-6-6-4 15,3 10-1-15,-1 0 0 16,-2-4-4-16,3 10-1 0,-7 3 0 0,6 0 0 0,-2 3 18 0,3 3 0 16,3-3 11-16,1 13-11 15,2-13-19-15,1 12-10 0,0-2-3 0,7-1 0 0,0 1 32 0,4-7 0 16,6 10-8-16,-6-19 8 16,7 6 0-16,3-7 0 0,3-2 0 0,5 0 0 0,6-7 0 0,-4-6 15 15,1 7-3-15,3-10-1 0,1-10 25 0,-1-2 4 16,0-10 2-16,0 3 0 0,0-9 6 0,1 3 2 15,-1-4 0-15,0 1 0 0,0-6-26 0,-3 9-4 16,3-13-2-16,-10 4 0 0,0 5-5 0,-4-15-1 16,0 10 0-16,-7-4 0 0,0-6-4 0,-7 10 0 0,0-4-8 15,-7 4 12-15,3-1 5 0,-3 7 1 0,-10 9 0 0,2 4 0 16,-2-4-18-16,6 9 0 0,-13 10 0 0,-1 0 0 31,4 0-16-31,-4 10-9 0,0-1-3 0,-3 7 0 16,3-4-116-16,1 13-24 0,-1-6-5 0</inkml:trace>
  <inkml:trace contextRef="#ctx0" brushRef="#br0" timeOffset="10136.41">6756 6984 1436 0,'0'0'64'0,"-11"0"12"0,11 0-60 0,-7-3-16 0,0-3 0 0,-4 6 0 16,4-3 47-16,7-3 6 0,-7-4 2 0,4 10 0 16,-4-9-11-16,7 9-3 0,-7 0 0 0,3-3 0 15,4 3-14-15,-3 0-3 0,3 0-1 0,-11 3 0 16,4 3-23-16,0-3 8 0,3 7-8 0,-3-1 0 16,4 0 0-16,-11 7 0 0,7 0 0 0,3-4-12 15,-3 4 12-15,0 3-8 0,0 0 8 0,3 0-8 16,-3 6 8-16,4 0 0 0,-4-6 0 0,7 6 0 15,0-3 9-15,0 3 4 0,7-7 1 0,-4 8 0 16,4-8 2-16,0 1 1 0,4 6 0 0,3-6 0 0,4-10 3 16,3 1 1-16,0-4 0 0,7-6 0 0,-3 3-21 0,0-6-13 15,3-3 1-15,-3 3 1 0,-1-7 29 0,1-5 6 16,-4-4 0-16,4 3 1 0,-4-3-5 0,0 1 0 16,4-1-1-16,-11-6 0 0,4 6 4 0,-1-6 1 15,-3 6 0-15,-3-6 0 0,0 6-7 0,-1 0-1 16,-3 0 0-16,-3 1 0 0,-4 2 2 0,0-3 0 15,-4 0 0-15,-3 4 0 0,0-4 8 0,4 3 2 16,-11 4 0-16,3-4 0 0,0 0-9 0,-3 7-2 16,4-1 0-16,-8 1 0 0,4 0-17 0,0 9 0 15,0-4-13-15,-4-2 5 16,4 6-34-16,0 0-6 0,3 6-2 0,-3-2 0 16,4-4-19-16,6 0-4 0,-7 0-1 0,11 0-566 0,0 0-114 0</inkml:trace>
  <inkml:trace contextRef="#ctx0" brushRef="#br0" timeOffset="10766.77">8093 6690 1530 0,'0'0'68'0,"0"0"13"0,0 0-65 0,0-3-16 16,0-7 0-16,-4 1 0 0,1 3 80 0,-1-4 12 15,4 1 2-15,-3 2 1 0,-1-2-59 0,4 9-11 16,-3-9-2-16,3 9-1 0,-4-4-6 0,4 4 0 16,-7 0-1-16,7 0 0 0,-7 0 6 0,0 4 2 0,0-4 0 0,0 9 0 15,0 0-3-15,0 1 0 0,-4 6 0 0,4 2 0 16,0 1-12-16,0 6-8 15,-7 0 8-15,3 4-8 0,4-1 0 0,-3-3 0 0,3 9 0 0,-1-5 0 16,5-1 0-16,-4 3 0 0,7-9 0 0,0 3 0 16,7 0 0-16,-7-6 0 0,7 0 0 15,0-10 0-15,4 7 0 0,-1-3 0 0,1-7 0 0,3-3 0 16,0 3 0-16,0-6 11 0,0-6-11 0,4 3 12 16,-4-3 6-16,4 2 2 0,-4-5 0 0,3-7 0 15,1 7 8-15,-4-10 3 0,0 10 0 0,0-7 0 16,-3-3 6-16,0 3 2 0,-1-2 0 0,-3-1 0 15,-3 0 3-15,-4 3 1 0,0-2 0 0,0-1 0 16,-4 0-8-16,1 3-2 0,-4-3 0 0,0 4 0 16,-1-4-13-16,-2 6-4 0,-4-2 0 0,3 5 0 0,-3 1-16 0,0-1 10 15,0 1-10-15,3 3 8 16,-3-4-80-16,4 10-16 0,-5-6-3 0,5 6-701 16,-1 0-141-16</inkml:trace>
  <inkml:trace contextRef="#ctx0" brushRef="#br0" timeOffset="14221.78">2692 4708 115 0,'0'0'10'16,"0"0"-10"-16,-7-3 0 0,7 3 0 16,0-7 370-16,0 7 72 0,0 0 14 0,0-9 4 15,0 0-364-15,0 2-72 0,0 7-14 0,0-3-10 16,0 3 9-16,0 0-9 0,0-6 0 0,0 6 9 15,0-9-1-15,0 9-8 0,-4 0 12 0,4 0-4 0,0 0-8 0,0 0 0 16,-7-10 0-16,0 10 0 0,-4 10 12 0,1-10 0 16,-1 9 0-16,-3-3 0 15,0 4 6-15,3 8 2 0,-3-2 0 0,-7 3 0 0,7-3 11 0,-7 6 2 16,0-7 1-16,3-5 0 0,-3 9 18 0,-4-1 4 16,4-2 1-16,3 3 0 0,-3 0-25 0,-3-4-6 15,9-5-1-15,-2 9 0 0,3-4 7 0,3-2 2 16,-3-7 0-16,3 3 0 0,8 1-34 0,3-1-11 15,-11 1 0-15,11 5 0 0,0-15 11 0,0 0 14 16,11 0-3-16,-1 3-1 16,-2 4-29-16,2-1-5 0,4-3-2 0,4-3 0 0,-4 0 17 0,7 0 9 0,4 6-10 0,0-2 10 15,-1-4 0-15,1 0 0 0,-4 6-8 0,4-6 8 16,-1 3 0-16,1 3 0 0,0-6 0 16,-4 3-9-16,4-3 9 0,-8 7 0 0,5-4 0 0,2 3 0 15,-3-6 0-15,4 9 8 0,0-2-8 0,-4-4 11 16,-7 6-11-16,11 7 0 0,-11-7 0 15,7 10 0-15,-7-3 0 0,-3-4 0 0,3 4 0 0,-4-7 0 16,-6 10 0-16,3-3 0 0,-7-7 0 0,0 10 0 16,-7-3 12-16,3 3 6 0,-6 0 2 0,-1-1 0 15,8 1 3-15,-11-3 1 0,-8 9 0 0,8-6 0 16,-7 0-12-16,0-1-1 0,-4-8-1 0,1 9 0 16,-1-4 3-16,0 1 1 0,1-4 0 0,-5 4 0 15,-2 0-14-15,2-4-10 0,-13-2 2 0,7 5 0 16,-4 4-120-16,-7-9-23 0,0 5-5 0</inkml:trace>
  <inkml:trace contextRef="#ctx0" brushRef="#br0" timeOffset="24369.08">15131 3350 403 0,'0'0'36'0,"0"0"-36"16,0 0 0-16,0 0 0 0,7-6 209 0,-4 3 35 15,8-4 8-15,-1 7 0 0,-3-9-144 0,1 9-30 16,2 0-6-16,-3-9 0 16,0 5-2-16,0-2 0 0,0 3 0 0,0-3 0 0,-3 6 2 0,-4 0 1 15,0 0 0-15,0 0 0 0,0 0-23 0,0 0-5 16,3 6-1-16,-3-3 0 0,-3 7-16 0,3-1-4 16,0 7-1-16,-4-1 0 0,1-2-7 0,-1 12-2 15,1-6 0-15,3 6 0 0,-4 3 13 0,4 7 2 16,0-7 1-16,0 6 0 0,0 1-9 0,0-7-1 15,0 10-1-15,0-10 0 0,0 6-11 0,0-9-8 0,0 1 9 0,-3 2-9 16,3-9 0-16,0 6 0 16,-4-13 0-16,1 4 0 15,-1 3-48-15,1-10-4 0,-1 1 0 0,4-1 0 16,-7-3-137-16,7-6-28 0,0 0-6 0,0 0-1 0</inkml:trace>
  <inkml:trace contextRef="#ctx0" brushRef="#br0" timeOffset="24647.85">15367 3240 1764 0,'0'0'78'0,"0"0"16"15,0 0-75-15,4 10-19 0,-1 2 0 0,1-2 0 16,3-1 32-16,0 7 2 0,0 3 1 0,0 6 0 0,-4 0 9 0,1 3 1 15,3-3 1-15,-4-3 0 0,1 9-15 0,0 1-3 16,-4-7-1-16,0 3 0 0,0 7 0 0,0-1 0 16,-4-6 0-16,4-3 0 0,-4 4-27 0,1-11-11 15,-1 7 1-15,1-6 0 16,-1 0-19-16,1 0-4 0,-1-3-1 0,1 2 0 16,-4-2-90-16,3-13-17 0,-3 13-4 0,4-10-1 0</inkml:trace>
  <inkml:trace contextRef="#ctx0" brushRef="#br0" timeOffset="24902.17">14923 3708 2282 0,'0'0'101'0,"-8"0"21"0,5 6-98 0,3-6-24 0,0 0 0 0,0 0 0 16,0 0 22-16,11 0-1 0,-1-6 0 0,4-4 0 15,0 4-5-15,4-7-2 0,3-2 0 0,0-4 0 16,4 0-2-16,3 3-1 0,4-2 0 0,0-1 0 16,-1-6-3-16,5 6 0 0,-5 3 0 0,5-3 0 15,-4 1-48-15,-4 2-9 0,0 3-3 0,0 4 0 16,-3-7-109-16,-7 7-23 0,-1 6-4 0,-3-4-376 16,-3 1-76-16</inkml:trace>
  <inkml:trace contextRef="#ctx0" brushRef="#br0" timeOffset="25114.6">14901 3930 1324 0,'0'0'118'0,"0"0"-94"15,0 0-24-15,0 0 0 0,0 0 196 0,11 0 36 16,3 0 6-16,0 0 2 0,0 0-144 0,4-6-28 15,3-3-5-15,4-1-2 0,-1 1-11 0,5-4-2 16,2-2-1-16,5-4 0 0,-5 3-31 0,5-3-5 16,3 0-2-16,-1 1 0 15,1 2-28-15,0-3-5 0,-4 3-2 0,-3 4 0 16,0-4-210-16,-4 0-43 0</inkml:trace>
  <inkml:trace contextRef="#ctx0" brushRef="#br0" timeOffset="25654.79">16002 3661 576 0,'0'0'51'31,"0"12"-41"-31,-4 4-10 0,1 3 0 0,-1-1 187 0,1 1 35 0,-4 6 7 0,3 4 2 16,1-4-156-16,-1 3-31 0,1-3-7 0,-4 3-1 0,3-3 14 0,-3 3 2 15,4 4 1-15,-1-10 0 0,-3 6-10 0,0-3-3 16,0 0 0-16,0-6 0 0,0 0-16 0,0 0-3 16,0-4-1-16,0 4 0 0,0-10 2 0,3 7 0 15,0-13 0-15,4-3 0 0,0 0 1 0,0 0 0 16,-7 7 0-16,7-7 0 0,-3-10-1 0,-1 10 0 16,4-16 0-16,-3-2 0 0,-1 2-2 0,4-3-1 15,-3-3 0-15,3-3 0 0,3-9-7 0,-3 5 0 16,4-5-1-16,-1-1 0 0,-3 1-11 0,4-7 0 15,-1 0 0-15,4-2 8 0,4 2-8 0,-4 0 0 16,4 6 0-16,3-2-11 0,0 2-3 0,0 7-1 16,0 3 0-16,0 3 0 0,4-3 15 0,-4 9-11 15,4-2 11-15,-4 8-10 0,3 1 10 0,-2-1 0 0,2 4-9 0,1-3 9 16,-1 9 0-16,1-4 16 16,0-2-2-16,-1 12-1 0,-3-2-13 0,1 2 0 0,-1-3 0 0,0 6 0 15,-7 1 0-15,3 6 0 0,1 2 0 0,0-2 0 16,-8 3 0-16,4 6 0 0,-3-3 8 0,-4 3-8 15,0 0 0-15,-4 3-18 0,-3-9 4 0,-3 6 1 16,-1 3 25-16,0-9 4 0,-3 3 2 0,4 0 0 16,-4-3-2-16,-1 3 0 0,1-10 0 0,4 4 0 15,-4 0 3-15,0-13 0 0,3 6 0 0,-3 1 0 16,0-4-19-16,0-3 8 0,3-3-8 0,-3 6 0 16,3-6-121-1,4-6-31-15,-3 6-7 0,-1-3-753 0</inkml:trace>
  <inkml:trace contextRef="#ctx0" brushRef="#br0" timeOffset="26072.43">16376 3592 1209 0,'0'0'108'0,"0"0"-87"15,0 0-21-15,0 0 0 0,0 0 185 0,-7 9 33 16,7-9 6-16,-4 9 2 0,-3-2-174 0,0 2-36 15,0 0-6-15,0-2-2 0,0 2-8 0,4 1 0 16,-1-1 0-16,1-6 0 0,-1 6 0 0,0 7 0 16,-3-6 0-16,4 8 0 0,-4-2 0 0,7 0 0 0,-4-4 0 0,4 4 0 15,0-3 0-15,4 2 0 16,3 4 0-16,-4-10 0 0,4 7-10 0,1-13 10 0,6 10 0 0,-4-13-9 16,1 3-5-16,-1-3-1 0,4 6 0 0,4-6 0 15,0-6 15-15,3 3 0 0,-3-10 0 0,-1 10 0 16,4-13 15-16,1 4-1 0,-5-4 0 15,1 1 0-15,-1-4 22 0,1 0 4 0,-4 0 0 0,0 3 1 16,-3-12-1-16,-1 12-1 0,1-5 0 16,-4 2 0-16,-3 3-14 0,-4-9-2 0,3 6-1 0,-6-6 0 15,3 6 2-15,-7 7 0 16,0-4 0-16,-4 0 0 0,4-2-14 0,-7 2-2 0,0 6-8 0,0 1 12 16,-4 9-12-16,0-3 11 0,1 3-11 0,-1 0 10 15,0 3-10-15,4 3 0 0,0-3-12 0,4 4 12 16,-1-4-139-16,4 3-20 0,0 0-4 0,7-6-481 15,0 0-97-15</inkml:trace>
  <inkml:trace contextRef="#ctx0" brushRef="#br0" timeOffset="26309.39">16753 3588 921 0,'0'0'82'0,"0"0"-66"15,0 0-16-15,11 4 0 0,0 2 172 0,-1-3 30 16,-3 6 6-16,4-9 2 0,-4 7-119 0,3 2-24 16,-2 7-5-16,-1-7-1 0,-4 4 4 0,1-4 1 15,-1 10 0-15,1-3 0 0,-4 2-18 0,0-2-4 16,3 3-1-16,1 0 0 0,-4 0-15 0,3-4-4 16,-3 4 0-16,0-3 0 0,0-4-24 0,4 4 0 0,-1-7 8 0,1-2-8 31,-4-4-35-31,0-3-9 0,0 0-1 0,0 0-1 15,0 0-109-15,0 0-21 0,3-3-5 0,4-7-1 0</inkml:trace>
  <inkml:trace contextRef="#ctx0" brushRef="#br0" timeOffset="26478.42">16976 3253 2790 0,'0'0'61'0,"0"0"13"0,0 0 2 0,0 0 3 0,0 0-63 0,0 0-16 0,3 9 0 0,1 1 0 16,-1-4 0-16,1 3 0 0,-1 1 0 0,1-1 0 16,-1 1-160-16,1-1-36 0,-1 0-6 0,1 1-834 15</inkml:trace>
  <inkml:trace contextRef="#ctx0" brushRef="#br0" timeOffset="26875.36">17149 3566 288 0,'7'16'12'0,"-7"-16"4"0,3 10-16 0,4-1 0 16,-3 0 0-16,-1 7 0 0,1-13 349 0,-1 10 67 15,1-10 14-15,-1 6 2 0,1 1-299 0,-4-4-60 16,0-6-12-16,0 9-2 0,-4 1-27 0,4-7-6 16,-3 9-1-16,3-12 0 0,0 0 17 0,0 4 3 15,0-4 1-15,0 0 0 0,0 0 2 0,0 0 1 16,0 0 0-16,0 0 0 0,0 0-33 0,0 0-6 16,0 0-2-16,0-10 0 0,0 4-8 0,0-7 8 0,3-2-8 0,1 2 8 15,-1-9 0-15,1 10-8 0,3-4 12 0,-3-3-4 16,3 3-8-16,-4 4 0 0,8-4 0 15,-8 7 0-15,4 6 16 0,0-13-3 16,0 10 0-16,4 3 0 0,-4-4 4 0,0 7 1 0,4 0 0 0,-1 7 0 16,-3-7-4-16,4 9-1 0,-1-9 0 0,1 9 0 15,0 1-13-15,-1-1 0 16,1 1 0-16,3-1 0 0,-4 7 0 0,1-7 0 0,0 1 0 0,-8 8 0 16,-3-2 8-16,4 0-8 0,6-4 11 0,-6 4-11 15,-1-4 12-15,1-2-12 0,3 6 12 0,0-7-12 16,0 0 0-16,-3 1 0 0,-1-4 0 0,1 3 0 15,-1-2-46-15,-3-7-3 0,0 0-1 0,0 0 0 16,0 0-77-16,0 0-15 0,7 0-3 0,-3-13-850 16</inkml:trace>
  <inkml:trace contextRef="#ctx0" brushRef="#br0" timeOffset="27100.01">17762 3118 2019 0,'0'0'89'0,"0"0"19"0,0 0-86 0,0 0-22 16,0 9 0-16,0 10 0 0,0-12 28 0,0 5 0 15,0 4 1-15,4 3 0 0,-4-1-18 0,3 7-11 16,-3-6 12-16,0 13-12 0,4-14 32 0,-4 4 0 16,7 4 0-16,-3-1 0 0,-1 3-20 0,1-3-12 0,-1 3 12 0,1 0-12 15,3 4 0-15,-4-10 0 0,4 6 0 0,-3-3 0 16,-1 3-12-16,-3 4-2 0,7-4-1 0,-7 0 0 31,0-3-13-31,4-6-4 0,-4 0 0 0,3-10 0 16,1 7-34-16,-4-13-7 0,0-3-2 0,0 0-504 0,0 0-101 0</inkml:trace>
  <inkml:trace contextRef="#ctx0" brushRef="#br0" timeOffset="27336.22">17519 3460 2530 0,'0'0'112'0,"0"0"24"15,0 0-109-15,0 0-27 0,0 0 0 0,7 0 0 16,0 0 47-16,0 0 4 0,-7 0 1 0,11 0 0 0,-4 0-26 0,3-3-5 16,1-4-1-16,0 7 0 15,3-9-35-15,0 6-7 0,0-3-2 0,3 2 0 16,-2-2-40-16,2-3-8 0,4 9-1 0,-3-3-1 15,3-10-78-15,0 10-16 0,4-3-4 0,0-4 0 16,-1 10-69-16,1-9-15 0</inkml:trace>
  <inkml:trace contextRef="#ctx0" brushRef="#br0" timeOffset="27711.48">18214 3334 1609 0,'0'0'71'0,"0"0"15"0,0 0-69 0,0 0-17 15,0 0 0-15,0 0 0 0,0 0 96 0,0 0 16 16,0 0 4-16,0 0 0 0,0 0-69 0,0 0-14 0,-7 7-2 0,3-4-1 15,-3 3-30-15,0 0 0 0,-7-2 0 0,4 5-10 32,-1 0-13-32,-3 7-2 0,-4-13-1 0,4 13 0 0,-7-7 26 0,7 7 0 0,0-7 0 0,0 4 8 15,-1-7 29-15,5 4 7 0,-1-1 0 0,1 0 1 16,3 7-25-16,3-16-4 0,4 0-2 0,0 0 0 16,0 0 0-16,7 3 0 0,0 10 0 0,0-13 0 15,7 0-14-15,-3 0 0 0,0 0 0 0,3 0-10 16,0 0-23-16,0-7-5 0,0 1-1 0,0 3 0 15,0 3 28-15,0 0 11 0,0 0-8 0,-3 0 8 16,3-6 0-16,-3 6 9 0,-1 6 0 0,1-6 0 16,0 0 15-16,-4 3 4 0,0 3 0 0,0 1 0 15,-4-4 10-15,1 6 2 0,-1 1 1 0,1-1 0 0,-4 0-17 0,3 7-3 16,-6-6-1-16,3 8 0 16,0-2-20-16,-4 0 0 0,1 3 0 0,-4-7 8 0,0 7 0 0,3-3 0 15,-6 2 0-15,2-2 0 16,-2 3 1-16,-1-3 1 0,-3-4 0 0,4-2 0 0,-5 5-10 0,5-5 8 15,-4-1-8-15,3 0 8 16,-3-9-107-16,0 7-21 0,3-7-5 0,1 0-890 0</inkml:trace>
  <inkml:trace contextRef="#ctx0" brushRef="#br0" timeOffset="28234.65">19300 2880 2250 0,'0'0'49'0,"0"0"11"0,0 0 1 0,0 0 3 0,0 0-52 0,0 0-12 15,0 0 0-15,0 0 0 0,-3 6 9 0,-1 3-1 16,1 1 0-16,-1 5 0 0,4-2-8 0,-3 12 0 16,3 3 0-16,3 4 0 0,-3 5 16 0,4 1 8 15,-1 6 2-15,1 0 0 0,3 3 15 0,-3 3 3 16,-1-12 1-16,4 6 0 0,-7 6-32 0,4-10-13 16,-4 11 11-16,0-4-11 0,0 6 23 0,0-3-2 15,0-3 0-15,0-3 0 0,3 3 16 0,-3-6 3 16,0-10 1-16,0 4 0 0,4-7-28 0,-1 6-5 15,-3-18-8-15,4 3 11 16,-4 0-83-16,0-10-16 0,3 1-3 0,-3-10-680 16,0 0-136-16</inkml:trace>
  <inkml:trace contextRef="#ctx0" brushRef="#br0" timeOffset="28811.68">19890 3253 2070 0,'0'0'92'0,"0"0"18"0,0 0-88 0,0 0-22 15,0 0 0-15,0 0 0 16,0 0 46-16,3-10 5 0,-3 10 1 0,0-3 0 0,0 3-32 0,0-6-5 16,-3 0-2-16,-1-4 0 0,1 1-13 0,-4 9 8 15,3 0-8-15,-7-9 0 0,1 9-9 0,-1 0-8 16,1 9-2-16,-4-9 0 0,-4 9 19 0,-3 1 0 16,0-4 0-16,-1 3 0 0,1 1 11 0,-3 6-11 15,2-7 12-15,1 7-12 0,4-7 16 0,-1 4-3 16,0-4-1-16,8 0 0 0,-4 1 14 0,7-4 2 0,-1 4 1 0,5-1 0 15,-1 0-10-15,4-9-3 0,0 16 0 0,0-16 0 16,7 0-16-16,1 3 0 0,-1 3 0 0,3 1 0 16,1-7-12-16,-1 3-7 0,1-3-1 15,0 0 0-15,3 0 7 0,3 6 1 0,-3-3 0 0,0-3 0 16,4 6 12-16,0-2-9 0,-1-4 9 0,1 6-8 16,0-3 8-16,-1 3 0 0,4-3 0 0,-6 4-8 15,-1-4 8-15,0 3 0 0,0 4 0 0,-3-4 0 16,-1-3 0-16,1 6 9 0,-4-2-1 0,0 2-8 15,0 0 10-15,-4 1-10 0,1-1 8 0,-1 7-8 16,-3-7 0-16,0 4 0 0,0-1 8 0,-3 1-8 16,-1-4 0-16,1 7 0 0,-1-7 0 0,1 1 8 15,-4 6-8-15,0-4 8 0,0 7-8 0,0-7 8 16,0-2 11-16,-1 2 1 0,-2-5 1 0,-1 2 0 16,1 0-5-16,-4 1 0 0,-1-4-1 0,1 4 0 0,0-1-5 0,-3-6-1 15,-1 7 0-15,0-10 0 16,1 9-31-16,-1-9-6 0,-3 0-2 0,3 0 0 15,-6 6-170-15,2-6-33 0,1 0-7 0</inkml:trace>
  <inkml:trace contextRef="#ctx0" brushRef="#br0" timeOffset="29231.53">20242 2892 1440 0,'0'0'128'0,"0"0"-103"0,0 0-25 0,0 0 0 16,0 0 209-16,4 10 37 0,-1 2 7 0,1-2 2 16,-4-1-206-16,0 7-41 0,4 3-8 0,-4-1 0 15,0 7 0-15,3 10 0 0,-3-7 0 0,4 7 0 16,-1 2 0-16,-3 4 21 0,4 0-2 0,-1 9-1 16,4-12 33-16,-3 6 6 0,-1 6 2 0,1-10 0 15,-1 11-3-15,4-4-1 0,-3-3 0 0,-4 6 0 0,3-3-41 0,1-3-14 16,-4 0 9-16,0-7-9 15,0 7 16-15,3-16-1 0,1 7-1 0,3-7 0 0,-3-3-14 0,-1-6 0 16,1-3-12-16,-1-7 12 16,4-6-136-16,0 7-20 0,0-10-4 0,0 0-951 15</inkml:trace>
  <inkml:trace contextRef="#ctx0" brushRef="#br0" timeOffset="30283.01">20747 3441 115 0,'0'0'10'0,"7"0"-10"0,-7 0 0 0,7 0 0 15,0-3 327-15,0-3 63 0,0 6 13 16,4-4 2-16,-4-2-245 0,3 6-48 0,1-3-11 0,3-3-1 15,0 6-47-15,4-3-9 0,-4 3-1 0,4-7-1 16,-1 1-31-16,1 3-11 0,-1 3 0 0,1 0 9 16,0-6-9-16,-1 3 0 0,5 3 0 0,-5-7 0 15,1 7 0-15,-4 0 0 0,0 0 0 0,0 0 0 16,-3 0-45-16,-1 0-2 0,1 0 0 0,-4 0 0 16,0 0-107-16,-7 0-22 0,0 0-4 0,0 0 0 15</inkml:trace>
  <inkml:trace contextRef="#ctx0" brushRef="#br0" timeOffset="30579.22">20694 3617 1209 0,'0'0'108'0,"0"0"-87"16,0 0-21-16,0 0 0 0,0 0 196 0,11 0 34 16,3 0 7-16,0 0 2 0,0 0-150 0,4 0-29 15,-4 3-7-15,0-3-1 0,3 0-36 0,-3 0-7 0,4 0-1 0,-4 0-8 16,7 0 11-16,-3 0-11 16,-4 0 10-16,7-3-10 0,-3 3 0 0,3 0 0 0,0-7 0 0,0 7 0 31,1 0-40-31,2-9-7 0,-3 9-1 0,1-9-1 15,2 5-128-15,-2-2-26 0,-1 0-5 0,-4 3 0 0</inkml:trace>
  <inkml:trace contextRef="#ctx0" brushRef="#br0" timeOffset="31159.43">21534 3046 1713 0,'0'0'76'0,"-4"0"16"0,-3 0-74 0,7 0-18 16,0 0 0-16,0 0 0 0,-7 0 87 0,7 0 13 16,0 0 4-16,0 0 0 0,0 0-31 0,0 0-5 0,0 0-2 0,0 0 0 15,0 0-29-15,7 0-5 0,0 0-2 0,4-6 0 16,3 3-12-16,0 3-2 16,-4-7-1-16,5 7 0 0,6 0-15 0,-4 0 0 0,1 0 0 0,0 0 0 15,3 7 0-15,0-7 0 0,4 0 0 0,-4 3 0 16,-4 3 0-16,8-6 0 0,7 0 0 0,-7 0 0 15,-1 0 0-15,1 0 0 0,-4 0 0 0,4 3 0 16,-4-3 8-16,0 0 0 0,-3 6-8 0,-1-6 12 16,1 0 1-16,-4 3 0 0,-3-3 0 0,-1 0 0 15,4 0-13-15,-3 0 11 0,-11 0-11 0,0 0 10 16,0 0-10-16,0 0 8 0,7 7-8 0,-7-7 8 16,-3 9-8-16,-1 1 8 0,4-1-8 0,-3 0 8 15,-8 1-8-15,0 2 0 0,4 1 9 0,0 6-9 16,-3-1 0-16,-4 4 9 0,-4 0-9 0,4 3 0 15,3 10 18-15,-3-7-3 0,-7 0-1 0,3 7 0 0,4 6 14 16,-3-10 2-16,-5 10 1 0,5-4 0 0,-4 1-15 16,3-3-4-16,4-1 0 0,0-6 0 0,0 0-12 0,3-2 0 15,8-1 0-15,-1 0 0 16,-3-13-47-16,3 4-12 16,4-3-2-16,0-4-1136 0</inkml:trace>
  <inkml:trace contextRef="#ctx0" brushRef="#br0" timeOffset="33838.99">15212 4843 288 0,'0'0'25'0,"0"0"-25"0,0 0 0 0,7-3 0 16,0-4 136-16,0 4 23 15,-7 3 4-15,7-6 1 0,0 3-107 0,0 3-21 0,-7 0-4 0,0 0 0 16,7-6 22-16,-7 6 5 0,0 0 1 0,0 0 0 16,0 0 8-16,0 0 1 0,0 0 1 0,0 0 0 15,0 0 2-15,0 0 1 0,0 0 0 0,0 0 0 16,-3 9-17-16,-1-3-4 0,1 4-1 0,-1-1 0 15,-3 0-31-15,3 1-7 0,1-1-1 0,-4 1 0 16,7-4-12-16,-4 3 0 0,1 1 0 0,-1 5 0 16,4-5 0-16,0 2 0 0,0 4 0 0,0 0 0 15,0-4 15-15,0 13 6 0,7-15 2 0,-7 9 0 0,0-1-2 16,4 1 0-16,-1 6 0 0,1-6 0 0,-1 3-7 0,1 0-2 16,0-3 0-16,-1 6 0 15,4-6-12-15,-3-4 0 0,-4 10 0 0,3-6 0 0,4-6 0 0,-3 3 0 16,-8 2 0-16,1 1 0 0,3-3 0 0,0-7 0 15,-4 7 0-15,1-4 0 16,-8-2-44-16,4-4-11 0,7 4-2 16,-4-1-543-16,-3-9-108 0</inkml:trace>
  <inkml:trace contextRef="#ctx0" brushRef="#br0" timeOffset="34233.51">15462 4796 979 0,'0'0'87'0,"0"0"-70"0,0 0-17 0,0 0 0 16,0 0 82-16,0 0 13 0,0 0 2 0,0 0 1 15,0 0-71-15,0 0-15 0,0 0-2 0,0 0-1 16,0 0 16-16,0 0 3 0,-3 9 1 0,-1 1 0 16,4-10 12-16,-3 9 3 0,-1 0 0 0,4 1 0 15,-3 5 12-15,3-5 2 0,0 9 1 0,0-10 0 16,0 7-5-16,0-1-1 0,3-2 0 0,-3 6 0 16,0-4-17-16,0 4-3 0,0 6-1 0,0-6 0 0,4 6 0 15,-4-6-1-15,3 9 0 0,-3-3 0 0,4 4-31 0,-1-4 0 16,1 3 0-16,-4-3 0 0,3 3 0 0,-3-3 0 15,4-3 0-15,-4 3-10 0,0 0 10 0,0-6 8 16,0 6-8-16,0-12 11 0,0 3-11 0,-4 2 0 16,1-8 0-16,3-1 0 15,-4-3-41-15,1 4-4 0,-4-4-1 0,7-6-594 16,0 0-120-16</inkml:trace>
  <inkml:trace contextRef="#ctx0" brushRef="#br0" timeOffset="34629.74">14961 5163 403 0,'0'0'17'0,"0"0"5"0,0 0-22 0,0 0 0 0,0 0 0 0,0 0 0 16,0 0 263-16,0 0 48 0,0 0 9 0,0 0 3 16,-7-4-209-16,7 4-42 0,0 0-8 0,0 0-1 15,0 0-12-15,4-6-3 0,3-3 0 0,0-1 0 16,3 10 6-16,1-6 1 0,3 3 0 0,0-3 0 0,0-4-3 0,8 7-1 16,-1-3 0-16,3 3 0 0,5-4-26 0,-5 1-5 15,1 3 0-15,3 3-1 0,0 0 1 0,-3 0 1 16,3-6 0-16,-3 6 0 0,0 0-21 0,-4 0 0 15,4 0 0-15,-8 0 0 16,1 0 0-16,0 0-15 0,-4-3 3 0,0 3 0 0,-4 0-1 0,4-7 0 16,-6 7 0-16,-1 0 0 15,3-3-35-15,-3 3-8 0,-7 0 0 0,0 0-1 16,0 0-115-16,0 0-24 0,4-6-4 0</inkml:trace>
  <inkml:trace contextRef="#ctx0" brushRef="#br0" timeOffset="35031.18">14926 5351 1440 0,'0'0'64'0,"-3"0"12"0,-5 6-60 0,5-3-16 0,-4-3 0 0,3 6 0 16,1-2 50-16,3-4 7 0,0 0 2 0,0 0 0 15,0 0 7-15,0 0 2 0,3 12 0 0,-3-12 0 16,7 3-4-16,0 4-1 0,4-4 0 0,0-3 0 16,3-3-25-16,0-4-5 0,3 4-1 0,1-9 0 15,7 8 4-15,-4-5 0 0,7 3 0 0,0-13 0 16,4 10-23-16,-4-1-4 0,4 4-1 0,0-4 0 0,0 1-8 0,-1 6 0 15,1-3 0-15,0 6 0 0,-4 0 0 0,-3-4 8 16,0-2-8-16,-1 6 0 0,1 0 0 0,-7 0-12 16,-1-3 0-16,4 3 1 15,-3-6-28-15,0 6-5 0,-1 0-2 0,1 0 0 16,-4-10-125-16,-3 4-25 0</inkml:trace>
  <inkml:trace contextRef="#ctx0" brushRef="#br0" timeOffset="35855.75">16066 4749 172 0,'0'0'8'0,"0"0"1"16,0 0-9-16,0 0 0 0,0 0 0 0,0 0 0 16,0 0 159-16,0 0 29 0,0 0 7 0,0 0 1 15,0 0-112-15,0 0-23 0,0 0-4 0,0 0-1 16,0 0-13-16,0 0-3 0,0 0-1 0,3 3 0 0,4 6 34 0,-3 1 7 15,3-10 2-15,-7 15 0 0,3-12 0 0,-3 13 0 16,0 0 0-16,0-4 0 0,0 7-20 0,4 3-4 16,-4 0-1-16,3 0 0 0,-3 0-29 0,0-3-7 15,0 6-1-15,0 0 0 0,4-6 0 0,-4 9 0 16,0-3 0-16,0 3 0 0,0-3-6 0,-4 4-2 16,1-4 0-16,-1 3 0 0,1-3-12 0,-1 3 11 15,1-3-11-15,-4-3 10 0,0 13-10 0,3-20 0 16,-3 14 9-16,0-11-9 0,0 8 8 0,3-8-8 15,1-2 10-15,-1-7-10 0,1 10 0 0,-1-9-20 16,1-1 4-16,3 0 0 16,0-2-101-16,0-7-20 0,0 0-4 0,0 0-691 0</inkml:trace>
  <inkml:trace contextRef="#ctx0" brushRef="#br0" timeOffset="36606.37">16482 5138 403 0,'0'0'36'0,"0"0"-36"16,0 0 0-16,0 0 0 0,0 0 119 0,3-4 17 15,-3 4 3-15,4-6 1 0,3 6-104 0,-4-3-20 16,-3 3-4-16,0-6 0 0,4-4 25 0,-4 10 6 0,-4-3 1 16,4-3 0-16,0 6-16 0,-3-10-4 0,3 10 0 15,-7 0 0-15,3-6 23 0,-3 3 4 0,0 3 1 0,0-6 0 16,0 6 16-16,-3 6 3 0,-1-6 1 0,0 0 0 16,1 3-41-16,-1 3-8 0,1 4-2 0,3-1 0 15,-1 1-21-15,1-4 0 0,-3 3 0 0,-1 7 0 16,4-3 0-16,0 5 0 0,0-2-9 0,0 3 9 15,0 0 0-15,0-10 0 0,0 7 12 16,3 3-4-16,-3-1 10 0,7-2 2 0,-3 3 0 0,3-10 0 16,0 7-6-16,3-7-1 0,1 1 0 0,-1-1 0 15,1 1-13-15,-4-10 0 0,3 9 0 0,-3-9 0 16,7 6 8-16,-7-6 0 0,0 0-8 0,8 3 12 16,-8-3-12-16,10-3 0 0,-3-3 8 0,4 6-8 15,-4-3 0-15,3-3 0 0,1-4 0 0,0 1 0 16,-4-1 0-16,3-5 11 0,-3 2-11 0,4-2 10 15,-4-1-1-15,0 3 0 0,-4-2 0 0,5-10 0 0,-1 6-9 0,0 0 0 16,-4 0 0-16,4 3 0 0,-3 4 0 0,-1-4 0 16,1 7 0-16,-4-1 0 0,0 10 0 0,0 0 0 15,0 0 9-15,0 0-9 0,0 10 0 0,-4-1 9 16,4 1-9-16,0 5 0 0,-3-2 9 0,3 2-9 16,0 1 0-16,3-3 9 0,-3 2-9 0,0 1 0 15,4-3 0-15,-1 5 0 0,1-2 0 0,-1 0 0 16,1-4 0-16,-4 4 0 0,3-7 15 0,4 1 4 15,-7-1 1-15,4 1 0 16,3-1-53-16,-3 0-11 0,3-2-1 0,-4 2-1 16,4-6-115-16,0 4-23 0,4-1-5 0,-11-6-1 0</inkml:trace>
  <inkml:trace contextRef="#ctx0" brushRef="#br0" timeOffset="37285.07">16782 4680 1839 0,'0'0'81'0,"0"0"18"16,0 0-79-16,0 0-20 0,0 0 0 0,7 0 0 15,0 6 13-15,0-3-1 0,0 3 0 0,-4-3 0 0,4 7-12 0,-3-1 0 16,0 10 8-16,-1-3-8 16,1 3 0-16,-4-4 0 0,3 14 0 0,-3-1-10 0,4-3 10 0,-4 9 0 15,0-5-9-15,0 5 9 16,0 4 0-16,0-7-9 0,3 0 9 0,1 4 0 0,-4-7 0 0,3 3 19 16,1-9-3-16,-4 10 0 0,0-10 23 0,0 3 4 15,0-6 1-15,0-1 0 0,0 1-23 0,-4 3-4 16,4-9-1-16,-3 2 0 0,3-5-3 0,-4-1-1 15,1 1 0-15,-1-1 0 0,1-3 0 0,3-6-1 16,-4 0 0-16,-3 0 0 0,0 0 1 0,7 0 0 16,-7-6 0-16,3-3 0 0,-3-1-4 0,4-5 0 15,-1 2 0-15,1-3 0 0,3-2-18 0,0-1-4 0,0 0-1 16,0 0 0 0,3-3-15-16,1 13-3 0,3-13-1 0,0 6 0 0,0 0 18 0,0-2 4 15,0 8 1-15,4-5 0 0,-4 5 11 0,3 1 0 0,4-4 0 0,-3 4 0 16,0-4 0-16,-1 4 0 0,4 6 0 0,0-7 0 15,-3 1 0-15,0 3 0 0,3 2 0 0,-4-2 0 16,1 6 0-16,-11 0 0 0,10 6 0 0,1-2 0 16,0 2 0-16,-4 3 0 0,0 1-8 0,0-1 8 15,0 0-12-15,-4 10 4 0,4-3 0 0,-3 3 0 16,-1 0 8-16,1-1 0 0,-4-2 0 0,0 3-8 16,0 0 8-16,-4-10 0 0,1 7 0 0,-1-1 0 15,1-2 20-15,-1-4 0 0,-3 1 0 0,0-1 0 16,-3 4 17-16,-1-10 3 0,4 6 1 0,0 1 0 15,-4-10-33-15,4 9-8 0,-7-9 0 0,4 6 0 0,-1-6 0 0,-3 0 0 16,0 0 8-16,0 0-8 0,0 0 0 0,-1 0 0 16,1 0 0-16,0-6 0 15,-3-3-45-15,6 9-8 0,-3-10-2 0,7 1 0 16,-7-7-85-16,7 7-18 0,0-1-3 0,3 1-1 16</inkml:trace>
  <inkml:trace contextRef="#ctx0" brushRef="#br0" timeOffset="37742.57">17071 5197 2070 0,'0'0'92'0,"0"0"18"0,0 0-88 0,0 0-22 0,0 0 0 0,0 0 0 16,0 0 21-16,7-6 0 0,4 3 0 0,-4 3 0 15,3-7-21-15,1 7 0 0,-1-3 0 0,1-3 0 16,0 3 0-16,3-3 0 0,0-4 8 0,3 7-8 16,-2-9 0-16,2 2 0 0,1 7 0 0,-1-13 8 15,-2 7-8-15,-1-1 0 0,3 1 0 0,-3 0 0 16,-3 2 0-16,3-2 0 0,-3 0 0 0,-4 5 0 15,0-2 10-15,-4-3-2 0,-3-1-8 0,4 10 12 16,-4-6-12-16,-4 3 0 0,1-3-12 0,-4 6 12 16,0-10 0-16,-4 10 0 0,1-9 0 0,-1 9 0 0,-3 0 0 0,0 6-15 15,0-3 2-15,-1 7 0 0,1-10 5 16,4 9 8-16,-4-3-13 0,3 4 5 0,1 5 8 0,-1-2-10 16,4 3 10-16,0 2-10 0,0-2 10 0,3 3-10 15,1 0 10-15,3 6-10 0,3-6 18 0,-3-1 3 16,7 1 1-16,-3 0 0 0,3 3 18 0,0-3 4 15,4-7 1-15,-1 4 0 0,1-6-15 0,3-1-2 16,-4 0-1-16,8 1 0 0,-4-1-29 0,4-3-7 16,-4-6-1-16,4 4 0 15,3-4-109-15,-4-4-23 0,1 4-4 0,0-6 0 0</inkml:trace>
  <inkml:trace contextRef="#ctx0" brushRef="#br0" timeOffset="38058.86">17575 4655 1440 0,'0'0'128'0,"0"0"-103"0,0 0-25 0,0 0 0 15,7 0 98-15,1 6 14 0,-1 3 4 0,-4 1 0 16,1 5-86-16,-1 4-17 0,1 0-3 0,-4 6-1 15,0 3 0-15,0-3 0 0,0 7 0 0,0 2 0 16,0-6-1-16,3 7 0 0,1-1 0 0,-1 4 0 16,1-3 9-16,-1-1 2 0,4 4 0 0,-3-7 0 0,3 0-19 0,0-6-16 15,-3 4 4-15,3-4 0 16,0-6-12-16,-4-1-3 0,1-2 0 0,3 3 0 31,-4 0-13-31,1-13-4 0,-1 3 0 0,-3-9 0 0,0 0 0 0,0 0-1 0,4 0 0 0</inkml:trace>
  <inkml:trace contextRef="#ctx0" brushRef="#br0" timeOffset="38306.24">17769 4598 2048 0,'0'0'91'0,"0"0"18"0,0 0-87 0,0 0-22 0,4 3 0 0,-1 7 0 16,1-1 12-16,0 4-1 0,3-1-1 0,-4 7 0 15,-3-3-10-15,4 2 0 0,3 11 0 0,-4-4-11 16,4 9 11-16,-3-5 0 0,3-1 0 0,0 6 0 16,0 1 0-16,0-1-8 0,0-6 8 0,4 7 0 31,-4-1-29-31,-4-2-1 0,4 2 0 0,-3 1 0 16,-1-7-47-16,1 6-10 0,-4-5-1 0,3-10-437 0,1 6-87 0</inkml:trace>
  <inkml:trace contextRef="#ctx0" brushRef="#br0" timeOffset="38650.32">18009 5097 2516 0,'0'0'56'0,"0"12"11"0,4-2 2 0,-1 5 1 0,4 4-56 0,-3 0-14 16,3 0 0-16,-3 6 0 0,-1-6 0 0,1 6 0 15,-4-6 0-15,0 6 0 16,-4 0-20-16,1-3-8 0,-1-7 0 0,0 11-1 16,1-8-54-16,-1-5-10 0,-3 3-3 0,4-7 0 15,-1 0-18-15,1 1-4 0,3-10-1 0,0 0 0 16,-7 0-97-16,7 0-19 0,0 0-4 0,0-10-1 16,0 1 71-16,-4 0 13 0,4-7 4 0,0-3 0 0,0 0 104 0,0 0 20 15,-3-6 5-15,-1-3 1 0,8-6 46 0,-8-1 10 0,1-3 2 0,-1 4 0 16,4-4-36-16,0 4-22 0,4-1 3 0,-8-2 1 15,4 12 18-15,4-4 0 16,-1 4 8-16,-3 7-8 0,0 5 233 0,0-3 41 0,0 10 8 16,4-3 2-16,-1 9-90 0,-3-10-18 0,0 10-3 0,0 0-1 15,0 0-104-15,0 0-20 0,0 0-5 0,0 0-1 16,0 0-42-16,0 0 0 0,0 0 0 0,0 0-897 16</inkml:trace>
  <inkml:trace contextRef="#ctx0" brushRef="#br0" timeOffset="39042.18">18193 5206 2098 0,'0'0'93'0,"0"0"19"0,3 7-89 0,1 2-23 16,-1 4 0-16,1-4 0 16,3-3 0-16,-4 10 0 0,1-13 0 0,0 7 0 0,-1-1 0 0,-3-9 9 15,4 9-9-15,-4-9 10 0,0 0-10 0,0 0-9 16,0 0 9-16,0 0-13 0,0 0 13 0,0 0 0 15,0 0 0-15,0 0 0 0,0 0 8 0,0 0-8 16,0 0 0-16,0-9 0 0,0 6 17 0,0-7-3 16,3 1-1-16,-3-7 0 0,4 7 19 0,-1-7 4 15,-3-3 1-15,7 1 0 0,0-1-24 0,0 3-5 16,0-3 0-16,0 4-8 0,0 2 0 0,1-3 0 16,-1 7 0-16,0 3 0 0,0 3 0 0,0-4 10 15,-7 7-10-15,0 0 12 0,0 0-12 0,7 7 10 0,-7-7-10 0,7 9 10 16,-4 0-10-16,4 7 0 0,-3-3 0 15,3-4 0-15,-3 7 0 0,6 3 0 0,-6-4-10 0,6 4 10 16,-6 0 0-16,6 0 0 0,-3-10 0 0,4 7 0 16,-4-1-14-16,4-2 3 0,-1-4 1 0,1 7 0 31,-1-6-130-31,1-4-27 0,3-3-5 0,-3 6-402 0,3 1-81 0</inkml:trace>
  <inkml:trace contextRef="#ctx0" brushRef="#br0" timeOffset="39600.54">18828 5163 172 0,'0'0'8'0,"7"-4"1"0,0-2-9 0,-7 6 0 0,3-9 0 0,-3 9 0 16,0-6 328-16,0 6 63 0,0-10 13 0,0 10 2 16,-7-3-245-16,0-3-49 0,4 6-9 0,-8 0-3 0,1-10-48 0,-1 10-9 15,-3 10-3-15,0-10 0 0,0 6-40 0,0-3 0 16,-4 7 0-16,0 5 0 0,4-5 0 0,-3 5 0 15,2-5-12-15,1 8 12 0,0-2 0 0,4-3 0 16,-1 2 0-16,4 1 0 0,-4-3 0 0,4 2 0 16,4-5 0-16,-1 2 0 0,1 4 0 0,3-7 0 15,0 1 8-15,3-4-8 0,4-3 0 0,4 3 8 16,-4-6-8-16,7 4 0 0,0-4 0 0,0-4 0 16,0 4 0-16,1 0 0 0,2-6 0 0,-3-3 0 15,4 9 0-15,-4-10 0 0,4 1 0 0,-4 0 0 0,0-1 0 16,-4-6 8-16,5 7-8 0,-5 0 10 0,-3-4-10 15,4-3 10-15,-4 7-10 0,-4-7 10 0,1 4-10 0,-1-4 10 16,1 7 8-16,-4-7 2 16,-4 7 0-16,1-1 0 0,-1 1-20 0,1 3 0 0,-1 2 0 0,4 4-9 15,-7 0 17-15,0 0 4 0,0 0 1 0,0 0 0 16,0 4-13-16,0 2 0 0,0 3 0 0,0-3 0 16,3-2 0-16,4-4 0 0,0 9 0 0,-3 0 0 15,3-2 0-15,0 2 0 0,3 0 0 0,1 1 0 16,-1 9 0-16,4-10-12 0,1 7 12 0,-1 3-10 15,0-4 10-15,3 4 0 0,-3 0-9 0,4 0 9 16,3 0 0-16,-3 3 0 0,-1-4 0 0,4-5 0 16,-3 9 0-16,-4 0 0 0,3-7 0 0,-2 4 0 15,-5 0-24-15,1 0 0 0,-1-3 0 0,-3 2 0 16,0-2 24-16,0-3-11 0,-3 9 11 0,3-10-8 0,-7 4 8 16,3-7 0-16,-3 10 0 0,0-3 0 15,0-4 0-15,0 4 0 0,-4 0 0 0,1-4 0 0,-1-2 0 16,-3 5 0-16,0 4 0 0,0-3-8 0,-4-4 8 0,-3-2 0 15,0 5 0-15,-4-5-8 0,0-1 0 0,1-3 0 16,-1-2 0-16,0 2 0 16,4-6-92-16,0 0-19 0,0 0-3 0</inkml:trace>
  <inkml:trace contextRef="#ctx0" brushRef="#br0" timeOffset="40441.86">19212 4984 230 0,'0'0'20'0,"0"0"-20"0,0 0 0 0,0 0 0 16,0 0 250-16,0 0 46 0,0 0 8 0,0 0 3 16,0 0-195-16,0 0-38 0,0 0-8 0,0 0-2 15,-3 0-29-15,-4 0-7 0,-4 6 0 0,4-3-1 16,-7-3-27-16,0 10 0 0,3-10 8 0,-3 6-8 15,-3-6 0-15,2 3 0 0,5 3 0 0,3-6 0 16,-4 0 12-16,4 0 1 0,0 3 0 0,7-3 0 16,-7 7 14-16,7-7 2 0,0 0 1 0,0 0 0 15,0 0-30-15,0 0 0 0,0 0 0 0,0 0-10 16,11 6 10-16,-4-3 14 0,3 3-3 0,1-2-1 16,-1-4 5-16,1 0 1 0,3 6 0 0,-3-6 0 0,3 0-8 0,-4 3 0 15,-3-3-8-15,4 6 12 0,0-6-12 0,-1 3 0 16,1-3 0-16,-8 7 0 15,8-4-10-15,-4 3 10 0,0 3-8 0,0-2 8 0,0 2 0 0,0-6-8 16,0 13 8-16,0-7 0 0,0 1 0 16,0-1-8-16,4 7 8 0,-8-4 0 0,1-2 0 0,0 5 0 15,-1-5 0-15,-3 9-8 0,0-10 20 0,0 7 4 16,-3-7 0-16,-1 7 1 0,-3-4 43 0,0-2 8 16,-4 6 1-16,1-1 1 0,-4-2-36 0,-4-4-7 15,0 1-2-15,1 5 0 0,-1-5-13 0,-3-1-4 16,-4 0 0-16,1 1 0 0,2-4-8 0,1 4 0 15,0-1 9-15,3-9-9 16,1 9-104-16,3-9-24 0,0 0-6 0</inkml:trace>
  <inkml:trace contextRef="#ctx0" brushRef="#br0" timeOffset="43031.34">20302 5062 864 0,'0'0'38'0,"0"0"8"0,0 0-37 0,0 0-9 16,0 0 0-16,0 0 0 0,0 0 164 0,-7-6 30 15,0 6 6-15,7 0 2 0,0 0-165 0,-10 0-37 16,-1 0 0-16,4 0 0 0,7 0 0 0,-7 0 0 0,-4 6 8 0,1-6-8 16,3 3 0-16,-4 4-8 15,4-7 0-15,-3 9 0 0,-5 0-7 0,5 1-1 0,-1-1 0 0,1 1 0 16,-1 5 35-16,1 1 6 0,-5-3 2 0,8 5 0 15,-3-2-27-15,3 0 0 0,0-4 0 16,3 7-11-16,4-3 11 0,0-1 9 0,4-2-1 0,-1 6-8 16,8-3 11-16,-4-1-11 0,3-2 10 0,5-4-10 15,-1 1 0-15,3 2-8 0,4-9-1 0,1 7 0 32,-1-10-25-32,3 0-5 0,-2-10-1 0,2 10 0 0,-3-9 29 0,-3-1 11 0,0 1-8 0,-1-7 8 15,1 7 24-15,-4-10 9 0,0 3 3 0,-3-2 0 16,-1-1 22-16,1 0 5 0,0-6 1 0,-4 6 0 15,3 3 0-15,-3-2 0 0,-3-1 0 0,-1 3 0 16,-3-3 5-16,0 7 2 0,0-4 0 0,-3 7 0 0,-4-1-45 16,0 4-9-16,-4-3-1 0,1 9-1 15,-5 0-44-15,5 0-9 16,-4 0-2-16,0 6 0 0,-4-3-147 0,4-3-29 0,0 9-7 0,3-9-1 16,1 7 117-16,-1-4 23 0,-10 3 5 15,7-3 1-15</inkml:trace>
  <inkml:trace contextRef="#ctx0" brushRef="#br0" timeOffset="43900.59">21128 4636 1454 0,'3'-16'64'0,"-3"7"14"0,0-1-62 0,0 1-16 0,0-1 0 0,0 1 0 16,0 0 34-16,-7-1 4 0,4 4 1 0,-1-3 0 16,-3-1-15-16,0 7-4 0,-3-3 0 0,-1 3 0 0,-3-4-20 0,0 7 8 15,0 0-8-15,0 7 0 16,-4-4 0-16,4 3 0 0,-4-3 0 0,4 7 0 0,-4 5 0 0,4-5 0 16,0-1 0-16,4 10 0 15,-4 0 26-15,6-4 7 0,-2 14 2 0,3-11 0 0,3 7 5 0,-3 4 0 16,4 2 1-16,-1-3 0 0,4 1 0 0,0 5 0 15,0 4 0-15,4-7 0 0,-4 0-23 0,3 4-5 16,1-1-1-16,-4 1 0 0,3-7-12 0,1 10 0 16,-1-13 0-16,-3 9 0 0,4-6 0 0,-1 1 0 15,1-10-13-15,-4 6 4 16,3-7-43-16,-3 8-8 0,0-8-1 0,-3-8-1 16,3 5-84-16,-4-5-17 0,1-1-3 0,-1 1-504 0</inkml:trace>
  <inkml:trace contextRef="#ctx0" brushRef="#br0" timeOffset="44112.03">20574 5062 1670 0,'0'0'148'0,"0"0"-118"0,7-6-30 0,4 6 0 15,-1-3 162-15,4-3 26 0,8 2 6 0,-1-2 1 16,7 3-147-16,-3-3-30 0,6 6-6 0,-2-10 0 15,-1 10-12-15,-4 0 8 0,5 0-8 0,-8-6 8 16,4 3-8-16,-4-3-14 0,0 6 3 0,0 0 1 16,-3 0-150-16,-1 0-29 0,5 0-7 0</inkml:trace>
  <inkml:trace contextRef="#ctx0" brushRef="#br0" timeOffset="44865.62">22077 4564 288 0,'0'0'25'0,"0"0"-25"0,0 0 0 0,0 0 0 16,-11 0 324-16,11 0 59 0,0 0 12 0,-7 0 2 15,-7 0-301-15,7 0-60 0,0 0-12 0,-4 0-2 16,1 0-22-16,-1 0 0 0,-3 6 0 0,4-3 0 16,2 3-10-16,-2-3 0 0,-4 4 0 0,3-4 0 15,4 6 27-15,-3 1 6 0,-5-1 1 0,1-3 0 16,4 4 22-16,-1-1 5 0,1 1 1 0,-1 5 0 0,-3-12-26 0,0 10-5 16,7-4-1-16,3-6 0 15,4 7 0-15,0-1 0 0,0-9 0 0,0 10 0 0,0-10 2 0,0 9 0 16,7-3 0-16,0 4 0 0,7-4-22 0,-3 7 8 15,-4-13-8-15,7 9 0 0,4-3 0 0,-4-3-15 16,-3 4 3-16,-1 2 0 0,4-3 12 0,0-2 0 16,0 5 0-16,1-3 0 0,-5 4 0 0,1-7 0 15,3 6 0-15,0 4 0 0,-7-4 0 0,4-6 0 16,3 7 0-16,0-1 0 0,-7-3 12 0,3 4-2 16,1-1 0-16,3 1 0 0,0-1-10 0,0 0 0 15,-10 1 0-15,6-1 0 0,1 7 0 0,0-7 0 0,-8 1 0 16,1 5 0-16,-8-5 0 0,8 5 0 0,-1-2 0 15,-3 3 0-15,-3-4 0 0,-1 10 0 16,8-9-10-16,-8 2 10 0,-6 4 8 0,6 0 7 0,1-3 1 0,-1-4 1 16,0 4 1-16,-3 3 0 0,4-13 0 15,-1 3 0-15,1 7-7 0,-1-3-2 0,-6-7 0 0,3 3 0 16,0 1 3-16,0-1 1 0,-4 1 0 0,0-4 0 16,1-3-1-16,-1 6 0 0,-3 1 0 0,0-10 0 15,-4 0 3-15,1 6 0 0,-1-3 0 0,-3-3 0 16,-7 0-15-16,3 0-12 0,0 0 3 0,1 0 0 31,-5 0-143-31,1-3-29 0</inkml:trace>
  <inkml:trace contextRef="#ctx0" brushRef="#br0" timeOffset="61763.39">22931 4887 57 0,'0'0'0'0,"0"0"0"0,7 0 0 0,3 0 0 16,1 0 238-16,-4 0 42 0,3 0 9 0,5 0 2 16,-5-10-175-16,1 10-36 0,-11 0-6 0,10 0-2 15,4 0-28-15,1 0-7 0,-8 0-1 0,7 0 0 16,0 0-4-16,0-3-2 0,0-3 0 0,-3 6 0 15,3 0-6-15,0-3-2 0,0 3 0 0,4-7 0 16,-4 7-14-16,0 0-8 0,3 0 8 0,1-6-8 16,-4 6 0-16,0 6 9 0,0-6-9 0,1 0 0 15,-1 7 0-15,-4-4 0 0,1-3 0 0,-1 0 0 16,1 0 0-16,0 0 0 0,-4 0 0 0,0 0 0 16,0 0-147-16,-7 0-26 0</inkml:trace>
  <inkml:trace contextRef="#ctx0" brushRef="#br0" timeOffset="62164.55">23015 5028 633 0,'0'0'28'0,"0"0"6"15,0 0-34-15,0 0 0 0,-7 9 0 0,0-9 0 0,0 0 215 0,7 0 36 0,0 0 7 0,0 0 2 16,-7 6-144-16,7-6-29 0,0 0-6 0,0 0-1 15,0 0-49-15,0 0-11 0,7 4-1 0,4-4-1 16,3 0-18-16,-4 0 0 0,4 0 0 0,1 0 0 16,2 0 0-16,1 0 0 0,-1 0 0 0,5 0 0 15,-1-4 0-15,0-2 0 0,0 6 0 0,4 0 0 16,3 0 0-16,-3-3 0 0,-1 3 0 0,1 0 0 16,0-6 0-16,0 6 0 0,-4 0-12 0,0 6 3 15,0-6-118-15,-3 0-23 0,13-6-5 16,-13 6-532-16</inkml:trace>
  <inkml:trace contextRef="#ctx0" brushRef="#br0" timeOffset="63329.16">24204 4686 748 0,'0'0'67'0,"0"0"-54"0,0 0-13 0,0-6 0 16,0 6 149-16,4-10 27 0,-1 10 6 0,4-9 1 15,-3 3-91-15,3-4-19 0,3 1-3 0,-3 6-1 16,0-4-38-16,1-2-8 0,2 3-2 0,-3-4 0 16,4 1-2-16,-4 6-1 0,3-4 0 0,1-2 0 15,0 6-10-15,3-3-8 0,-4-4 12 0,1 10-12 16,-1-9 13-16,1 3-4 0,3 6-1 0,-3 0 0 16,3 0 4-16,0-10 0 0,0 10 0 0,-3 0 0 15,3 0 6-15,-4 10 2 0,1-10 0 0,3 0 0 0,-3 6 4 16,-1 3 0-16,1-9 1 0,-4 10 0 0,3-1-12 0,-3 0-2 15,4-2-1-15,-4 2 0 0,0 4-2 0,0 2 0 16,-3-5 0-16,-1 9 0 0,-3-4-8 0,0 4 0 16,0 6 0-16,-3-3 8 0,-1 3-8 0,-3 0 10 15,0 0-10-15,0-3 10 16,-4 3-10-16,-3 4 10 0,4-14-10 0,-4 14 10 0,-4-11-10 0,4 7 0 16,0 4-10-16,0-14 10 0,0 14 0 0,-1-11 0 15,1 7 0-15,0-6 0 0,4 0 0 0,-4-3 16 16,-4-1-1-16,4-2-1 0,0-4-6 0,0 7-8 15,-1-7 11-15,-2 1-11 0,3-10 13 0,0 9-4 16,-1-9-1-16,5 10 0 0,-4-20 0 0,3 10 0 16,1 0 0-16,-1-3 0 0,0-3-8 0,4-4 12 0,-3 1-12 0,3 3 12 15,3-4-12-15,-3 1 10 16,4 0-10-16,-1-4 10 0,4 7-10 0,-3-4 0 0,3 1 0 0,0 3 0 16,0-4 0-16,0 10 0 0,0 0-10 0,7 0 10 15,-7 0 0-15,10-3 0 0,4-3 0 0,-3 6 0 16,3 0 31-16,0 0 2 0,4 0 1 0,3 6 0 15,0-3-8-15,0-3-2 0,0 10 0 0,4-10 0 16,0 6-16-16,0-3-8 0,-4 3 8 0,0-2-8 16,0 2 12-16,0 3-2 0,-3 1-1 0,-1-4 0 15,-2-3-9-15,-1 6 0 0,0-2 0 0,0 2-11 16,-7 0 11-16,4-9 0 0,-1 10 0 0,-3-4 0 16,-7-6 0-16,0 0 0 0,7 3 0 0,-7-3 11 31,0 0-39-31,0 0-7 0,0 0-1 0,11 0-1 0,-4 0-87 0,0-9-16 0,0 6-4 0,4-13-790 15</inkml:trace>
  <inkml:trace contextRef="#ctx0" brushRef="#br0" timeOffset="63932.04">24814 3974 1288 0,'0'0'57'0,"0"0"12"0,0 0-55 0,7 3-14 16,-7-3 0-16,11 0 0 0,0 0 31 0,-4 0 3 16,3 0 1-16,-3 0 0 0,-7 0-6 0,7 7-1 15,0-1 0-15,-7-6 0 0,0 0-5 0,4 3-2 16,-1 6 0-16,-3-2 0 0,0 2-4 0,0 0-1 15,4 1 0-15,-4-1 0 0,0 7 20 0,0-4 3 16,0 4 1-16,0 3 0 0,4-3-18 0,-4 6-3 16,3-7-1-16,1 13 0 0,-1-12-4 0,1 12-1 15,-4-9 0-15,0 6 0 0,-4-6-13 0,4 6 11 16,-3-6-11-16,3 0 10 0,-4 0-10 0,1-4 10 0,-1 4-10 16,0-3 10-16,-3-4-10 0,7 4 0 0,-3-7 0 0,3 1-11 31,0-1-47-31,0 1-10 0,0-4-1 0,3-3-717 0</inkml:trace>
  <inkml:trace contextRef="#ctx0" brushRef="#br0" timeOffset="64586.3">25315 4040 518 0,'0'0'46'0,"0"0"-37"15,0 0-9-15,0 0 0 0,0 0 190 0,0 0 36 16,0 0 7-16,0 0 2 0,0 0-143 0,0 0-29 15,0 0-6-15,0 0-1 0,0 0-17 0,0 0-4 16,0 0-1-16,0 0 0 0,-3-3-19 0,-4 3-4 16,3-6-1-16,-3 6 0 0,0 0-10 0,0 0-17 15,7 0 4-15,-7 0 1 0,0 0 12 0,-4 6 13 16,4-3-2-16,-3-3-1 0,-1 6-10 0,1 4 0 16,-1-4-12-16,0-3 12 0,1 6 0 0,-1-2 0 0,-6 2 0 0,6-6 0 15,0 10 28-15,1-4 4 0,-1-6 1 0,4 7 0 16,-3-1-20-16,6 1-4 0,-3-10-1 15,0 9 0-15,0-9-8 0,7 0 0 0,0 0 9 0,0 0-9 16,0 0 8-16,0 0-8 0,0 0 8 0,0 0-8 16,0 0 0-16,11 6 0 0,-4-6 0 0,3 7 0 15,1-4 0-15,-1-3 9 0,1 9-9 0,-1-9 0 16,5 9 0-16,-5-2 0 0,1-4-10 0,-1 3 10 16,-3-3-9-16,4 10 9 0,0-10 0 0,-4 6 0 15,3-2 0-15,-3-4 0 0,4 6 0 0,-4-3 0 16,0-2 0-16,0 5 0 0,0-3 0 0,0 1 0 15,-3-4 0-15,3 6 0 0,-4 1 0 0,1-4 0 0,-1 3 0 0,1-9 0 16,-4 0 0-16,3 10 0 0,1-1 0 0,-1 0 0 16,-3-2 0-16,0 2 0 0,0-9 0 0,0 0 0 15,-3 3 0-15,-1 7 0 16,1-1 8-16,-1-3-8 0,-3-6 0 0,0 10 9 0,0-4-9 0,0-3 0 16,0 7 0-16,0-10 8 0,-4 6-8 0,4 3 0 15,-7-9 0-15,4 3 8 0,-4 10-8 0,-4-13 0 16,4 3 0-16,-4 3 0 0,4-3-14 0,-4-3-5 15,4 0-1-15,0 7 0 16,4-7-37-16,3-7-8 0,-4 7-2 0,4-9 0 0</inkml:trace>
  <inkml:trace contextRef="#ctx0" brushRef="#br0" timeOffset="64960.11">25516 3786 230 0,'0'0'10'0,"0"0"2"16,0 0-12-16,0 0 0 0,0 0 0 0,0 0 0 16,0 0 300-16,0 0 56 0,0 0 12 0,0 3 3 0,0-3-240 0,0 10-48 15,0-1-10-15,0 7-1 0,-7-7-31 0,4 10-5 16,6-3-2-16,-3-1 0 0,-3 4-25 0,3 3-9 16,0 3 0-16,0 0 9 0,3 3-9 0,-3 1 0 15,4 14 0-15,-1-8 0 0,-3 3 0 0,0 5 8 16,0 1-8-16,0-6 8 0,0 6-8 0,4-3 0 15,-1-10 0-15,-3 4 8 0,0-4 48 0,0 0 8 16,4-6 3-16,0 4-693 16,3-11-138-16</inkml:trace>
  <inkml:trace contextRef="#ctx0" brushRef="#br0" timeOffset="72765.89">14898 6483 403 0,'0'0'36'0,"0"0"-36"16,0 0 0-16,0 0 0 0,0 0 47 0,0 0 2 0,0 0 1 0,0 0 0 15,0 0 39-15,0 0 8 0,0 0 2 0,0 0 0 16,0 0-8-16,0 0-2 0,0 0 0 0,0 0 0 16,0 0-3-16,0 0-1 0,0 0 0 0,0 0 0 15,0 0-22-15,0 0-5 0,0 0-1 0,0 0 0 16,0 0-24-16,0 0-5 0,0 0 0 0,0 0-1 16,0 0-27-16,3 0 0 0,-3 0 0 0,4-10 0 15,-1 4 0-15,1 3 0 0,3-3 0 0,0 3 0 16,4-4 0-16,-4 4 0 0,0-3 0 0,3 3 0 15,1-4 0-15,-1 4 0 0,-2-3 0 0,2 0 0 16,1 3 0-16,-1-4 0 0,-3 7 0 0,4-3 0 16,-4-3 0-16,0 6 8 0,0-3-8 0,4 3 8 15,-11 0-8-15,7 0 10 0,0-6-10 0,0 6 10 16,-7 0-10-16,10 6 0 0,-6-3 9 0,7-3-9 16,-8 6 0-16,4-3 0 0,0 4 0 0,4 2 0 15,-4-3 0-15,0 4 0 0,0-1 0 0,0 1 0 0,0-1 0 0,0 0 0 16,0 7 0-16,0-7 0 0,-3 4 0 0,-1-4 0 15,1 1 0-15,-1 5 0 0,-3-5 10 0,0 6 1 16,0-4 0-16,0 4 0 0,-3-1 16 0,-1-2 3 16,1 3 1-16,-1 3 0 0,1-1-20 0,-4 1-11 15,0-3 12-15,0 9-12 0,3-3 11 0,-3 3-11 16,0-6 10-16,0 3-10 0,0 0 8 0,0-4-8 16,0 8 0-16,0-8 9 0,0 7-1 0,-4 1 0 15,4-8 0-15,0 1 0 0,-4 0 0 0,4 0-8 16,0-4 12-16,-3 4-4 0,-1-3 14 0,4-3 2 0,-4 2 1 15,4-5 0-15,0 8-25 0,0-8-12 0,-3 6 0 0,6-1 1 16,-3-2 11-16,0-4 16 16,0 7-4-16,0-1-1 15,3-2-35-15,-3 3-6 0,4-7-2 0,-4 1 0 16,3-1-40-16,1 0-8 0,-1-2-1 0,4-7-503 0,0 0-100 0</inkml:trace>
  <inkml:trace contextRef="#ctx0" brushRef="#br0" timeOffset="73179.17">15191 6909 882 0,'0'0'19'0,"0"0"4"0,0 0 1 0,0 0 1 0,0 0-25 0,0 0 0 16,0 0 0-16,0 0 0 0,0 0 11 0,0 0-3 16,0 0-8-16,0 0 12 0,-7-6 22 0,7 6 4 15,0 0 1-15,0 0 0 0,-7 6 3 0,7-6 1 16,-4 0 0-16,4 0 0 0,0 0 29 0,0 0 7 15,-4 3 1-15,4-3 0 0,0 0-36 0,0 0-8 0,0 0 0 0,4 10-1 16,3-4-19-16,0 3-4 0,-7-9-1 0,7 0 0 16,0 0 9-16,4 0 3 0,-1 0 0 0,1 0 0 15,0 0 7-15,-1 0 2 0,1-9 0 0,6 9 0 16,-3-6-20-16,1 6-3 0,-1-10-1 0,3 7 0 16,1-3-22-16,-4 3-5 0,0-3-1 15,0 6 0 1,0-10-64-16,1 10-12 0,-5-9-4 0,1 9-604 0</inkml:trace>
  <inkml:trace contextRef="#ctx0" brushRef="#br0" timeOffset="73537.2">15727 6395 864 0,'0'0'76'0,"-4"0"-60"16,-3-3-16-16,7 3 0 0,-3 0 175 0,3 0 32 16,0 0 6-16,0 0 2 0,-7 3-154 0,0 3-30 15,0-3-7-15,3 4 0 0,1 2-4 0,-1 7 0 16,-3-7 0-16,3 4 0 0,1 2-6 0,-4 4-2 15,0 0 0-15,0-3 0 0,3 9 9 0,-3-6 2 16,0-1 0-16,0 7 0 0,-4-3 5 0,4 10 0 0,0-4 1 0,-3 0 0 16,-1 7-5-16,1-7 0 0,-1 6-1 0,0 4 0 15,-3-3-12-15,0 2-3 16,4 4 0-16,-5-3 0 0,1-10-8 0,4 6 0 0,-4 1 0 0,3-7 8 16,4-3-8-16,0 3 0 0,0 1 9 0,3-8-9 31,1 1-101-31,3-3-25 0,3-3-5 0,1 3-1 0</inkml:trace>
  <inkml:trace contextRef="#ctx0" brushRef="#br0" timeOffset="76550.82">15907 6806 403 0,'0'0'36'0,"0"0"-36"15,0 0 0-15,3 0 0 16,4 0 224-16,0 0 37 0,0-3 8 0,1 3 2 0,-1 0-191 0,0 0-39 15,3 0-7-15,1 0-2 0,-1 3-32 0,1-3 0 16,3 0 0-16,0 0 0 0,0 0 0 0,0 0 0 16,4 0-12-16,0-3 3 0,-4-4 9 0,7 7-8 15,-3-3 8-15,-1 3-8 0,1-6 8 0,3 6 0 16,-3-3 8-16,-1-3-8 16,-3 6-76-16,1 0-19 0,6 0-4 0,-7-4-1 0</inkml:trace>
  <inkml:trace contextRef="#ctx0" brushRef="#br0" timeOffset="76870.5">15928 6981 1324 0,'0'0'118'0,"0"0"-94"0,0 0-24 0,0 0 0 0,0 0 116 0,11-6 18 16,-1 6 4-16,4 0 1 0,0-3-101 0,-3 3-20 15,3-6-4-15,0 6-1 0,-3 0-13 0,3-3 8 16,0 3-8-16,-3 0 0 0,3 0 0 0,0 0 0 15,0-7 0-15,0 7 0 0,0 0 0 0,4-3-21 16,-4-3 3-16,0 6 1 16,4 0-19-16,-1-3-4 0,-3-4-1 0,4 7 0 15,-4 0-150-15,4-6-29 0</inkml:trace>
  <inkml:trace contextRef="#ctx0" brushRef="#br0" timeOffset="78735.81">17209 6812 345 0,'0'0'31'0,"0"0"-31"0,0 0 0 0,0 0 0 0,0 0 200 0,0 0 33 16,0 0 7-16,0 0 2 0,0 0-167 0,0 0-34 15,0 0-6-15,0 0-2 16,7-6-33-16,-4 3-14 0,4-4 1 0,-3 4 0 0,-4-3 13 0,7 3 16 15,-4-3-3-15,1-4-1 0,-1 4 18 0,-3 6 3 16,0-3 1-16,0 3 0 0,4-7 34 0,-4 7 6 16,0 0 2-16,-7-9 0 0,7 6 4 0,-7-3 0 15,0-4 1-15,0 10 0 0,0-3-57 0,0 3-12 16,-1-6-3-16,1 6 0 0,-3 0-9 0,-1 6 0 16,1-3 0-16,-1 3 0 0,0-2 0 0,1 2 0 15,-1 3-11-15,1 1 11 0,-1-1 0 0,-3 7 0 16,3-4 0-16,-3 4 11 0,4 3-11 0,-1 0-9 15,-3-1 9-15,3 8-13 0,1-8 13 0,3 1-9 0,0 6 9 0,3-6-8 16,-3-3 8-16,4-1 0 0,6-2 10 0,-3 3-10 16,4-7 10-16,3 0-10 0,-4-2 10 0,8-4-10 15,-1 3 14-15,5-6-3 0,-1 0-1 0,0-6 0 16,0 6-10-16,0-10 12 0,0 1-12 0,0 3 12 16,4-4-12-16,-4 1 0 0,-3 0 9 0,3-7-9 15,-4 6 0-15,1-8 8 0,-1 5-8 0,1-3 0 16,-4 1 0-16,0 5 9 0,-3-2-9 0,-1-4 0 15,1 0 8-15,-4 7-8 0,3 0 0 0,-6 6 0 16,3 3 8-16,0 0-8 0,0 0 0 0,0 0 0 16,-4 3 16-16,1 3-1 0,-1 3 0 0,1 1 0 15,-1-1-15-15,4 10 8 0,-3-10-8 0,-1 7 0 16,4 0 13-16,-3-4-3 0,3 4-1 0,-4-4 0 16,0 4-1-16,1 0 0 0,-1-4 0 0,4-2 0 15,-3 5-8-15,3-5 12 0,3-1-12 0,-3-2 12 16,0-7-12-16,7 9-14 0,-3-6 3 0,-4-3 1 15,7 0-52-15,0 0-10 0,0 0-3 0,0 0 0 16,0-9-29-16,4 6-7 0,-4-7-1 0,0 1-659 16</inkml:trace>
  <inkml:trace contextRef="#ctx0" brushRef="#br0" timeOffset="79010.42">17590 6260 288 0,'0'0'12'0,"0"0"4"0,0 0-16 0,0 0 0 0,0 0 0 0,0 0 0 16,-8 0 409-16,5 0 79 15,-1 10 16-15,1-1 4 0,-1 7-408 0,1-1-80 0,-4 4-20 0,0 3 0 16,0 9 0-16,0-2 10 0,-4-1-10 0,0 6 10 16,4 1-10-16,-3-7 0 0,-4 10 9 0,3-4-9 15,4 1 20-15,0 2 0 0,-4-2 0 0,8 2 0 16,-4-5-10-16,0-4-2 0,0 0-8 0,3 0 12 15,-6-2-12-15,6 2 9 0,4-13-9 0,-3 4 8 16,-1 0-26-16,4-10-6 0,0 1 0 0,4 2-1 16,-4-12-41-16,0 0-8 15,0 0-2-15,0 0 0 0,0 0-117 0,7-6-24 0</inkml:trace>
  <inkml:trace contextRef="#ctx0" brushRef="#br0" timeOffset="79250.87">17748 6197 1580 0,'0'0'70'0,"0"0"14"0,0 0-67 0,0 0-17 15,0 0 0-15,0 0 0 0,0 0 101 0,0 10 17 16,-3-1 3-16,3 1 1 0,-4 5-60 0,1 1-12 16,-1 3-2-16,4 0-1 0,-7 6-23 0,4-3-5 15,-4 3-1-15,-1 9 0 0,1 1-6 0,0-4-2 16,0 4 0-16,0 5 0 0,-3-2-2 0,3 6-8 15,0-6 12-15,-1 5-4 0,-2 1-8 0,6-6 10 16,-3 3-10-16,0-4 10 0,4-2-10 0,-1-7-11 16,4 0 3-16,0-3 0 15,0-6-78-15,0 6-15 0,0-6-3 0,0-3-516 0,0-4-102 0</inkml:trace>
  <inkml:trace contextRef="#ctx0" brushRef="#br0" timeOffset="81208.14">18648 6696 633 0,'0'0'56'0,"0"0"-44"0,0 0-12 0,0 0 0 16,0 0 148-16,0 0 27 0,0 0 5 0,0 0 2 15,0 0-126-15,0 0-24 0,0 0-6 0,0 0-1 16,0 0 21-16,0 0 4 0,0 0 1 0,0 0 0 15,3-6-15-15,1-4-2 0,-1 1-1 0,-3 6 0 16,4-3-1-16,-4-4 0 0,3 1 0 0,-3 2 0 0,0-2-14 0,0 6-3 16,-3-7-1-16,3 4 0 0,-4-3 0 0,-3-1 0 15,4 4 0-15,-4 3 0 0,0-3-14 0,-4 6 0 16,1 0 8-16,-1-3-8 0,4 6 0 0,-7-3 8 16,-4 6-8-16,8-3 0 0,-1 10 0 0,-3-4 0 15,3 0 0-15,1 1 0 0,-1 2 0 0,1-5 0 16,-1 2 0-16,4 7 0 0,0-4 8 0,0 4 4 15,0 0 2-15,0-4 0 0,0 7 20 0,3 0 4 16,-3 6 1-16,4-6 0 0,-1 12-20 0,0-9-4 16,1 3-1-16,3 0 0 0,0-6-14 0,3 0 0 15,1 0 0-15,3-1 0 0,-3-8 0 0,-1 6 0 16,4-7-10-16,0 0 10 16,4 1-60-16,-8-4-8 0,-3-6 0 0,11 3-1 15,0 3-40-15,-4 1-8 0,3-14-2 0,1 7-597 0</inkml:trace>
  <inkml:trace contextRef="#ctx0" brushRef="#br0" timeOffset="81413.11">18874 6687 1094 0,'0'0'97'0,"0"0"-77"0,-7 3-20 0,3 3 0 15,1 3 220-15,-1 1 41 0,0-1 8 0,1 1 2 16,-4-1-188-16,3 7-38 0,4-1-7 0,-7-2-2 0,4 3-8 0,-1-4-1 16,-3 10-1-16,4-3 0 15,-4-7-26-15,0 10 0 0,-1-3 0 0,1-6 0 16,0 9-28-16,0-10-12 0,0 4-1 0,0-4-1 16,4-2-38-16,-4 2-7 0,3-8-1 0,4-4-493 15,0 0-99-15</inkml:trace>
  <inkml:trace contextRef="#ctx0" brushRef="#br0" timeOffset="81572.67">18888 6439 748 0,'0'0'67'0,"0"0"-54"0,0 0-13 0,0 0 0 15,0 0 312-15,0 0 60 0,0 0 12 0,0 6 3 31,0 4-434-31,3-1-86 0,-3 0-18 0</inkml:trace>
  <inkml:trace contextRef="#ctx0" brushRef="#br0" timeOffset="81955.64">18909 6947 1094 0,'0'0'97'0,"0"0"-77"0,0 16-20 0,-4-4 0 15,1-3 147-15,3 1 25 0,0 6 6 0,-4-7 1 16,4-9-127-16,0 6-24 0,0-6-6 0,0 0-1 0,-7 10 2 0,7-10 0 16,0 0 0-16,0 0 0 0,-3 3-9 15,3-3-2-15,-7 0 0 0,7 0 0 0,0 0 7 0,-4-3 1 16,4-7 0-16,0 1 0 0,0-7-8 0,0 7 0 16,0-7-1-16,4 4 0 0,-4-4 17 0,3-3 4 15,1 0 1-15,-1 0 0 0,4-3-3 16,-3 4-1-16,-1-1 0 0,1 0 0 0,3 0-17 0,0 4-3 15,4-4-1-15,3 3 0 0,-4-3 8 0,4 7 0 16,-3-4 1-16,3 7 0 0,0-7-9 0,-3 7-8 16,6-7 12-16,-2 6-12 0,-1 1 0 0,0 6 0 15,-4-3 0-15,1 2 0 0,0 4-16 0,-4 0-1 16,-7 0 0-16,0 0 0 16,7 4-24-16,-4 5-5 0,-3-9-1 0,7 9 0 15,-3-2-38-15,-1 8-8 0,1-5-2 0,-1 2 0 16,4-2-124-16,-3-1-25 0,6 7-4 0,-2-7-2 0</inkml:trace>
  <inkml:trace contextRef="#ctx0" brushRef="#br0" timeOffset="82600.42">19463 6671 806 0,'0'0'72'0,"0"0"-58"0,0 0-14 0,0 0 0 16,0 0 136-16,0 0 25 0,0 0 5 0,0 0 1 16,0 0-93-16,0 0-18 0,3 0-4 0,4-3-1 15,-7 3-24-15,7-6-5 0,-7 6-1 0,4-10 0 16,-1 4 10-16,-3 6 1 0,0-3 1 0,0-4 0 16,0 4 3-16,0-3 0 0,-3 3 0 0,-1-3 0 15,-3 2 3-15,0-2 1 0,0 6 0 0,0-3 0 16,0-3-13-16,0 6-3 0,-4 0 0 0,4 0 0 15,-3 0-15-15,3 9-9 0,-7-9 10 0,3 10-10 16,4-4 0-16,-4 3 0 0,1 1 0 0,-1 5-10 16,4-2 10-16,-3-4 0 0,-1 7 0 0,0 3 0 15,4-4 18-15,-3 7-1 0,-1 0 0 0,4-3 0 0,-3 0-7 0,3 0-2 16,0 6 0-16,-1-6 0 0,5 0-8 0,-1-1 0 16,4 1 0-16,0-3 0 0,4 3 13 0,-1-1 1 15,1-8 0-15,3 6 0 0,0-7-14 0,0 7-10 16,4-13 2-16,-4 3 0 15,3 3-31-15,1-2-5 0,0-4-2 0,-1-3 0 16,1 6-148-16,-1-3-30 0</inkml:trace>
  <inkml:trace contextRef="#ctx0" brushRef="#br0" timeOffset="83026.81">19678 6680 460 0,'0'0'41'16,"0"0"-33"-16,0-3-8 0,0 3 0 0,0-6 262 0,0 6 50 0,0 0 11 0,0 0 1 16,0 0-239-16,0 0-48 0,-4 6-9 0,1-3-3 15,-1 4-5-15,1 2 0 0,-8 0-1 0,1 7 0 16,-1-3 7-16,4 5 2 0,0 4 0 0,0 0 0 16,0 3-5-16,0 1-1 0,-4-5 0 0,4 5 0 15,0-1 0-15,4-7 0 0,-4 1 0 0,3 0 0 16,4-3-22-16,0-7 0 0,0 7 0 0,0-7-8 15,4 1 8-15,-4-10 0 0,0 0 10 0,3 3-10 16,-3-3 13-16,0 0-3 0,0 0-1 0,11 0 0 16,-4-3-9-16,3-4 0 0,1-2 0 0,-4 0 8 15,0-1-8-15,0-6-11 0,7 7 3 0,0-10 0 16,-3 0-29-16,-1 1-6 0,5-1-1 0,-5-3 0 0,1 9 18 0,-1-2 3 16,-3 2 1-16,4 4 0 15,-8-4 22-15,5 10 12 0,-8 3-2 0,0 0 0 0,0 0 48 0,0 0 10 16,0 0 1-16,3 9 1 0,-3 10-12 0,0-9-2 15,0 5-1-15,0-2 0 0,0 3-34 0,0-1-6 16,-3-2-2-16,3 2 0 16,0-5-47-16,0 6-10 0,0-7-1 0,3 3-1 0,1-5 22 0,-1 2 5 15,-3-9 1-15,7 10 0 16,0-1-54-16,-7-9-10 0,7 0-2 0,0 6-1 16,0-6-120-16,0 0-24 0,0 0-5 0</inkml:trace>
  <inkml:trace contextRef="#ctx0" brushRef="#br0" timeOffset="83313.57">20197 6025 2185 0,'0'0'48'0,"0"0"9"0,-8-6 3 0,8 6 2 0,0 0-50 0,0 0-12 0,-7 9 0 0,0 7 0 15,4-4 0-15,-1 4 0 0,-3 3 0 0,-3 6 0 16,6 0 0-16,-3 6 0 0,-3 4 0 0,-5-1 0 16,5 4-9-16,-4 6 9 0,3 0-13 0,-3 0 5 15,3 0 8-15,-3-7 0 0,4 7 0 0,-1-6 0 0,4 6 0 0,-3-4 0 16,2-2 0-16,1 0 0 0,0-4 0 0,0 4 0 16,0-4 0-16,4-6 8 15,-4-2-32 1,3-1-5-16,1-7-2 0,-1 1 0 0,4 0-99 0,0-10-20 0,0 1-4 0,0-10-603 15</inkml:trace>
  <inkml:trace contextRef="#ctx0" brushRef="#br0" timeOffset="83761.45">20313 6705 2012 0,'0'0'44'0,"0"0"10"0,3-6 2 0,-3 6 0 0,0 0-45 0,0-9-11 15,0 6 0-15,0-4 0 0,0 4 28 0,0-3 4 16,-3 3 1-16,-4-3 0 0,3 2-21 0,-3-2-4 0,0 6 0 0,-3 6-8 16,-1-2 0-16,-3 5 0 0,3 0-12 0,-6 1 3 15,-4 5 1-15,-1 4 0 0,8 0 0 0,-3-3 0 16,-1 9 8-16,-3-3 0 0,7 0 0 0,0 0 0 16,3-4 0-16,-3 4 11 0,3-3-3 0,4 0 0 15,0-10 4-15,4 10 1 0,-4-9 0 16,3-1 0-16,4 0-13 0,0-9 0 0,0 0 0 0,0 0 0 31,0 0-23-31,7 7-4 0,-7-7-1 0,7 0 0 16,4 0-4-16,-1-7 0 0,5-2-1 0,-1 6 0 0,0-13 10 0,-4 7 3 0,4-7 0 0,-3 7 0 15,3-4 20-15,-3-2 0 0,-1-4 0 0,1 3 0 16,3 4 0-16,-3-7 0 0,-4 3 8 0,3 0-8 0,1 4 0 16,-8 2 0-16,4-2 8 0,-7 9-8 0,0 3 36 0,0 0 6 15,0 0 1-15,0 0 0 16,0 0-15-16,0 0-2 0,0 0-1 0,0 0 0 0,0 9 5 0,-3 1 1 15,-1-1 0-15,4 0 0 0,-3 7-23 0,3-7-8 16,-4 10 0-16,4-3 0 0,0-4 0 0,0 4 0 16,0 3 0-16,-3-3 0 15,3 2-37-15,0-2-14 0,-4-3-2 0,4 2-1 16,-3-5-180-16,3 5-36 0,3 4-7 0,-3-19-2 0</inkml:trace>
  <inkml:trace contextRef="#ctx0" brushRef="#br0" timeOffset="84083.18">20401 6991 1324 0,'0'0'118'0,"0"0"-94"0,0 0-24 0,0 0 0 16,0 0 212-16,0 0 37 0,0 0 8 0,0 0 2 15,0 0-214-15,0 0-45 0,0 0 0 0,0 0-10 16,0 0 10-16,0 0-8 0,0 0 8 0,0 0-8 15,-3-7-10-15,3-2-2 0,0 0 0 0,0-1 0 16,3 1 20-16,1-1 0 0,-1-5 0 0,1 2 0 16,-1-2 24-16,1-11-2 0,3 8 0 0,-4-4 0 15,4-3 6-15,0 0 0 0,1 6 1 0,-1-6 0 16,0 6-9-16,0 0-1 0,3 3-1 0,-3-2 0 16,0 2 2-16,4 6 1 0,0-2 0 0,-1 2 0 15,1 1-21-15,-1 3 8 0,4-4-8 0,1 4 0 0,-5 3 0 0,1 3 0 16,3 0 0-16,-4 0 0 15,1 0-31-15,-11 0-10 0,11 0-3 0,-1 9 0 16,1-9-144-16,3 10-30 0,-4-4-6 0,1-3-584 0</inkml:trace>
  <inkml:trace contextRef="#ctx0" brushRef="#br0" timeOffset="84996.28">21445 6743 1753 0,'0'0'38'0,"0"0"8"0,7-9 2 0,0 9 2 0,1-10-40 0,-5 10-10 0,1-9 0 0,3-1 0 15,-4 4 65-15,4-3 11 0,-3 6 3 0,-4-4 0 16,3-2-40-16,-3 0-8 0,4 5-2 0,-4-8 0 15,0 9-18-15,0-7-11 0,0 1 12 0,-4 3-12 16,1-4 0-16,-4 1 0 0,3 6 0 0,-6-4-12 16,3 1 12-16,-4 6-11 0,-3-3 11 0,-4 3-10 15,4 3-5-15,-4 3-1 0,1 4 0 0,-4 5 0 16,-1-2 16-16,1 3 0 0,0 3 0 0,4-1 0 16,-1-2 24-16,0 9 5 0,1-3 1 0,2 3 0 15,5 0-6-15,-1-3-2 0,4 0 0 0,0-3 0 16,4 0-14-16,3 0-8 0,0-1 10 0,3-2-10 0,1-7 0 15,3 1-8-15,0-1-1 0,3-2 0 0,1-4-5 0,3-3-1 16,0 0 0-16,0 0 0 0,0-3 7 0,4-4 8 16,0-2-13-16,-1-1 5 0,1 1 24 15,0 0 6-15,3-1 1 0,-4-5 0 0,1-1 1 0,-4 3 0 16,4-5 0-16,-1-8 0 0,-2 11 10 0,-1-4 2 16,0 0 1-16,0-6 0 0,0 6-12 0,0-9-2 15,0 3-1-15,-3-3 0 0,3 3-10 0,-3-4-3 16,-4-5 0-16,0-1 0 0,0-2-1 0,-4 2-8 15,1-2 12-15,-8-1-4 0,1-3-8 0,3 4-11 16,3 2 3-16,-6 1 0 16,-1 2-15-16,4 1-2 0,0 9-1 0,-3-3 0 15,-1 9-38-15,4 7-8 0,0-1-2 0,-3 1-954 0</inkml:trace>
  <inkml:trace contextRef="#ctx0" brushRef="#br0" timeOffset="85407.79">21611 6715 403 0,'0'0'36'0,"0"0"-36"0,0 0 0 0,7 6 0 15,0-3 291-15,0-3 51 0,7 0 10 0,1 0 3 16,2 0-227-16,1 0-44 0,-4-9-10 0,4 6-2 0,6-4-41 0,-6-2-9 15,-4 3-2-15,4-4 0 0,-4 1 7 0,3-4 1 16,-2-2 0-16,-1 8 0 0,-7-5 9 0,0 2 3 16,0-5 0-16,0 5 0 0,-4 1-26 0,1 0-5 15,3-1-1-15,-3-6 0 0,-4 7-8 0,-4 0-14 16,0-1 3-16,4 4 1 0,0-3 10 0,-7 5 0 16,0-2 0-16,0 3 0 0,7 3 8 0,-10 0 0 15,-4 3 0-15,-1-3 0 0,1 6-8 0,0 4 0 16,0-1 8-16,-3 1-8 15,-5-1 0-15,5 10 0 0,10-3 0 0,-4-4 8 0,0 4-8 0,1 3-8 16,6-1 8-16,1-2-12 0,3 3 12 0,0 0 0 16,0 6 8-16,3-6-8 0,4 6-12 0,0-6-8 0,-7-1 0 0,8-2-1 15,2 3 4-15,4-3 1 0,-3-4 0 0,-1 4 0 32,-3 3-119-32,4-10-23 0,3 0-5 0,-3 1-1 0</inkml:trace>
  <inkml:trace contextRef="#ctx0" brushRef="#br0" timeOffset="85784.32">22278 6583 979 0,'-14'0'43'0,"14"0"9"15,0 0-41-15,0 0-11 0,0 0 0 0,0 0 0 16,-7-3 251-16,3-3 48 0,8-4 9 0,-4 7 3 0,-4-3-229 0,1-4-46 16,6 1-8-16,4 0-3 0,-7 2-7 0,0-2-2 15,0 6 0-15,0-7 0 0,0 4-16 0,-3-3 0 16,-8-1 0-16,8 4 0 0,-1 3 0 0,-3 3-17 16,-4-6 3-16,-3 6 1 0,0 6 13 0,7-3 0 15,-7 3 0-15,0 1 10 0,-4-4-10 0,4 6 0 16,4 1 0-16,-1-1 0 0,-3 7 12 0,3-7 0 15,1 10 0-15,-1-3 0 0,1-4-4 0,-1 10 0 16,0-3 0-16,4-7 0 0,7 14-8 0,-7-8 0 16,4 1 0-16,-1 6 0 0,4 0 8 0,0-6-8 0,-3 6 12 0,3-3-4 15,0 0-8-15,0-3 0 0,3 0 0 0,1-4 0 32,-4 4-32-32,3-6-1 0,4-4-1 0,0-3 0 15,1 4-103-15,-1-1-21 0,3-9-4 0,4 7-645 0</inkml:trace>
  <inkml:trace contextRef="#ctx0" brushRef="#br0" timeOffset="85986.22">22416 6599 1267 0,'17'0'112'0,"-17"0"-89"0,-7 9-23 0,4 1 0 16,-1-1 208-16,4 0 38 0,-3 1 7 0,3 6 2 15,-8-1-188-15,5 4-38 0,6 0-7 0,-6 0-2 0,-4-1-20 0,0 4 0 16,7-3 0-16,0 0 0 0,0 0 0 0,-7 0 0 16,-4-1 0-16,8-2 0 15,10 3-147-15,-7-3-24 0,-7-7-5 0,3 0-645 16</inkml:trace>
  <inkml:trace contextRef="#ctx0" brushRef="#br0" timeOffset="86194.66">22479 6348 2746 0,'-7'-6'60'0,"0"6"13"0,7 0 3 0,-4 0 1 0,-3 0-61 0,7 0-16 16,0 0 0-16,0 0 0 15,0 6-87-15,0 3-20 0,0-9-4 0,4 10-635 0,3-1-127 0</inkml:trace>
  <inkml:trace contextRef="#ctx0" brushRef="#br0" timeOffset="86524.04">22839 6520 2646 0,'-18'0'117'0,"18"0"24"16,7 0-113-16,-7 0-28 0,0 0 0 0,0 0 0 15,0 0 21-15,0 0-1 0,0 0-1 0,-7 7 0 16,-10 2-60-16,2-3-12 0,1-3-3 0,-3 7 0 31,-4-1 10-31,-1-2 2 0,1 2 0 0,4-6 0 0,-1 10 20 0,0-10 4 0,1 6 0 0,6-3 1 16,0-2 19-16,1 5 0 0,-4-3 0 0,3-3 9 0,11-3 6 0,0 0 1 15,-7 7 0-15,0-7 0 16,7 0-16-16,0 0 0 0,0 0 0 0,0 0 0 0,0 0 0 0,7 9 0 16,0-3 0-16,0-2 0 0,-7-4 0 0,7 9 0 15,0-3 0-15,4 4 0 0,0-7 0 0,-1 6-12 16,-3-3 12-16,4 4-10 0,-1 5 10 0,-3-5 0 15,-7 2 0-15,4-2-8 0,7 6 8 0,-8-1 12 16,-3-2-2-16,-3 2-1 0,3-5-9 0,-4 6 0 16,4-4 0-16,0-3 0 0,-7-2-12 0,7 2 12 15,0 1-10-15,3-1 10 16,-6 0-97-16,-1 1-14 0,4-10-2 0,0 0-509 0,0 0-102 0</inkml:trace>
  <inkml:trace contextRef="#ctx0" brushRef="#br0" timeOffset="86715.08">22969 6636 2574 0,'0'0'56'0,"0"0"12"0,0 0 3 0,4 7 1 0,-8 12-57 0,8-4-15 0,3-2 0 0,-4 12 0 16,1-6 0-16,0 6 9 0,-1-6-9 0,1 9 8 15,-1-6-19-15,1 0-4 0,-8-4-1 0,4 4 0 32,4-3-137-32,-4-6-28 0,-4 2-6 0,1-5-449 0,3 6-91 0</inkml:trace>
  <inkml:trace contextRef="#ctx0" brushRef="#br0" timeOffset="86887.62">23114 6404 1094 0,'-4'0'97'0,"-6"0"-77"16,3 0-20-16,-4 7 0 0,1-4 416 0,3 3 79 15,0 0 16-15,3-3 3 16,1 7-437-16,3-10-87 0,-4 9-18 0,4-9-3 16,0 0-103-16,4 10-21 0,-4-10-4 0,0 0-940 0</inkml:trace>
  <inkml:trace contextRef="#ctx0" brushRef="#br0" timeOffset="87262.62">23319 6627 2610 0,'0'0'57'0,"0"0"12"0,0 0 3 0,7 0 1 0,0 9-58 0,-7-9-15 0,10 0 0 0,-10 0 0 16,4 7 0-16,-4 2 0 0,0 1 0 0,-7-1 0 16,0 7-12-16,-4-7-1 0,4 10-1 0,-7-4 0 15,-4 7-5-15,4-6-1 0,0 9 0 0,-4-6 0 16,8 6-8-16,-4-3-3 0,3-6 0 0,4 9 0 15,0-6 51-15,0-7 9 0,4 4 3 0,3 3 0 16,-4-10-32-16,8 7 0 0,-1-7-8 0,4 1 8 16,0-4 0-16,4-3 17 0,-1-3-1 0,1 0-1 15,3 0-7-15,0 0 0 0,0-3-8 0,4-3 12 0,0-4-12 16,-1-6 0-16,1 7 0 0,-1 0 0 0,-2-4-13 0,2-3 1 16,-6 1 0-16,3-4 0 0,-4 6 12 0,-2-2 0 15,-1-1 0-15,0-3 10 0,-4 7-10 0,-3-10 12 16,0 9-12-16,-3-2 12 0,-1-1 8 0,1 6 1 15,-4-2 1-15,-1 2 0 0,1 4 10 0,0-3 1 16,0-1 1-16,-3 10 0 0,3-6-18 0,-4 3-3 16,4-3-1-16,0 6 0 0,0-3-22 0,0-4-5 15,3 4-1-15,1-3 0 16,3 6-203-16,-7-3-41 0,7-3-8 0,-4-4-1 0</inkml:trace>
  <inkml:trace contextRef="#ctx0" brushRef="#br0" timeOffset="87645.39">23555 6787 2386 0,'4'19'52'0,"-4"-13"12"0,0 3 1 0,3 1 3 0,1 6-55 0,-1 2-13 0,1-5 0 0,-1 3 0 16,1 2 25-16,3-2 3 0,-4 0 0 0,1-4 0 15,-1-2-28-15,4-4 0 0,-3-3 0 0,-4-3 0 16,0 0-27-16,10 6-10 0,-2-6-3 0,-8 0 0 15,7-6 13-15,0 3 3 0,0-6 0 0,0-7 0 16,0 6 24-16,0-8 0 0,0-7 0 0,-4-1 8 16,5 5 16-16,-1-5 3 0,0-2 1 0,-4-6 0 0,4 5 3 0,0-2 1 15,0 3 0-15,-3 0 0 0,3 9-32 0,0-6 0 16,0 9 0-16,0 7 0 16,-3-1 0-16,-1 1 0 0,4 6 0 0,-7 3 0 0,0 0 12 0,7 3-3 15,0-3-1-15,0 6 0 0,0 4-8 0,0-7 0 16,1 6 0-16,-1 7 0 0,7-7 0 0,-4 7 0 15,-3-4 0-15,4 4 0 0,-1 0 0 0,5-4 0 16,-8 4 0-16,3 3 0 0,1 0 0 0,3-1 0 16,-3-2 0-16,-1 3 0 0,-3 0 0 0,4-4 0 15,-1-5 0-15,-3 6 0 16,0-4-36-16,4-3 0 0,-4-2 0 0,0-4 0 16,0 3-84-16,0 4-16 0,0-10-3 0,0 6-481 0,4-6-96 15</inkml:trace>
  <inkml:trace contextRef="#ctx0" brushRef="#br0" timeOffset="88345.58">24754 6081 864 0,'0'0'76'0,"4"-3"-60"15,-1-3-16-15,-3 6 0 0,4-9 228 0,0 2 44 16,-4 4 8-16,0 3 1 0,0 0-165 0,0 0-34 15,0 0-6-15,0 0-2 0,0 0-34 0,0 10-8 16,-8 5 0-16,5 7-1 0,-1 3-31 0,1 10 0 16,-4-1 0-16,3 4 0 0,-3 9 0 0,0-3 0 15,0 9 0-15,0-9 0 0,0 3 0 0,0-3 0 16,0 0 0-16,0 0 0 0,0 0 14 0,0 0 10 16,0-7 1-16,0 1 1 0,0 6 19 0,3-3 4 15,1-10 1-15,3 3 0 0,0-9-21 0,0-6-4 0,7-3-1 0,-4-7 0 16,1 1 7-16,3-10 1 0,-7 0 0 15,10 0 0-15,1-7-32 0,3-5 0 16,-3-4 0-16,-1-9 0 16,1 3-26-16,-1-9-11 0,1 0-3 0,-1-4 0 0,1-3 26 0,0-2 5 0,-1-4 1 0,1 6 0 15,3-6-7-15,4 0-1 0,-4 0 0 0,3 7 0 16,-3 2 16-16,1 7 10 0,2 3-2 0,-3 12 0 16,-3-2 6-16,3 5 1 0,0 4 0 0,-3 6 0 15,-1 0-7-15,1 6-8 0,-1 4 11 0,5-1-11 16,-5 1 0-16,1-1 0 0,3 7 0 0,-4-7 0 15,1 10-17-15,0 0-1 0,-4-4 0 0,0 4 0 16,-4 0 8-16,1 0 2 0,-4 6 0 0,0-6 0 16,-4 6-20-16,1-6-4 0,-1 6-1 0,-3-6 0 15,-3 6 53-15,-5 0 10 0,5-3 2 0,-4-4 1 16,0 8-17-16,-1-8-3 0,-6-2-1 0,0 3 0 0,0-3 7 0,0-4 1 16,-4 4 0-16,0-7 0 15,-3 1 16-15,4-1 3 0,2 0 1 0,-2 1 0 0,-1-10-29 0,4 0-11 16,3 0 8-16,1 0-8 15,-1-3-30-15,4-4-11 0,0-2-3 0,3 0 0 16,0-1-92-16,1 1-20 0,3 2-3 0,3-5-1 16,4 3-61-16,0-7-13 0,4 6-2 0,6 1-1 0</inkml:trace>
  <inkml:trace contextRef="#ctx0" brushRef="#br0" timeOffset="88855.28">25241 6589 2336 0,'0'0'52'0,"0"0"10"0,0 0 2 0,0 0 1 0,7-6-52 0,0 6-13 0,0 0 0 0,-7 0 0 15,0 0 12-15,7-3-1 0,1-3 0 0,-8 6 0 16,0 0-11-16,0 0-11 0,0 0 3 0,0 0 0 16,0 0-8-16,0 0-2 0,0 0 0 0,0 0 0 15,0 0 18-15,-8 0 0 0,1 6 0 0,-3-6 0 16,-1 9 40-16,1-2 14 0,-4-4 3 0,-1 6 1 15,1 1-21-15,0-1-4 0,0 7-1 0,4-7 0 16,-5 7 0-16,1-4 0 0,7-2 0 0,0 5 0 16,0-5-32-16,4-1 0 0,-1 1 0 0,4-1-9 15,0 0-15-15,4 1-2 0,-1-4-1 0,4 4 0 16,0-10 3-16,0 6 1 0,4-3 0 0,3-3 0 16,-3 0 11-16,-1 0 3 0,4 0 0 0,0 0 0 0,4 0 9 0,-4-3 0 15,4-3 0-15,-1 6 0 0,1-4 0 0,0-2 0 16,-1 6 0-16,1-6 0 0,-4 3-9 0,0-4 0 15,0-2 0-15,0 6 0 0,-3-3 18 0,3-4 4 16,-3 1 1-16,-1-1 0 0,1 1-2 0,-4 3-1 16,-7-7 0-16,3-2 0 0,1 5 3 0,-4-6 1 15,-4-2 0-15,1 5 0 0,-1-3-15 0,1-2 11 16,-1-1-11-16,-3-3 10 16,4 3-31-16,-4 6-7 0,3-5 0 0,1 2-1 15,-4 0-27-15,0 7-6 0,3-1-1 0,0 7 0 16,1-3-7-16,3 6-2 0,0 0 0 0,0 0 0 15,0 0-89-15,0 0-19 0,0 0-3 0,0 0-533 0</inkml:trace>
  <inkml:trace contextRef="#ctx0" brushRef="#br0" timeOffset="89294.65">25474 6574 2286 0,'0'0'50'0,"0"0"10"0,-3 0 3 0,-1 6 1 0,-3 3-51 0,7 1-13 0,0-1 0 0,-4 1 0 16,4-1-32-16,0 0-10 0,-3 1-2 0,3 2 0 16,3 1 33-16,-3-4 11 0,0 1 0 0,4-1-9 15,3 4 9-15,-3-4-10 0,-4 0 10 0,7 4-10 16,-4-4 2-16,4-2 0 0,0 2 0 0,0 1 0 0,-3-4 27 0,3-3 5 16,3 3 2-16,-2-3 0 0,-8-3 8 0,10 0 2 15,1 0 0-15,-1 0 0 16,1-3-22-16,-1-3-4 0,1 3-1 0,0-3 0 0,3 2-9 0,0-8 12 15,-4 2-12-15,1 1 12 0,3 0-12 0,0-4 0 16,-3-3-12-16,3 1 12 0,0-4 0 16,-3 0 0-16,3 3 9 0,-4-2-1 0,1-1-8 0,-4-6 0 15,0 6 0-15,0 0 8 0,-3 3-8 0,-1 4 0 16,1-4 0-16,-1 4 0 0,-3-1 14 0,0 4 2 16,0-1 0-16,0 7 0 0,0 3 9 0,0 0 3 15,0 0 0-15,0 0 0 0,0 0-28 0,0 0 0 16,0 10 0-16,0-1 0 0,0 0 8 0,0 1-8 15,0 5 8-15,0-2-8 0,0 3 0 0,4 2 0 0,-4 1-14 16,3 0 5-16,1 6 9 0,-1-6 0 0,1 0 8 0,-1 6-8 16,1-6 0-16,-1 6 0 0,4-6 0 0,1-1 0 15,2-2-15-15,-3 0-7 16,0-4-2-16,0 4 0 16,4-7-46-16,-1 1-10 0,-3-10-1 0,1 0-1 15,-1 0-102-15,0 0-21 0,0-3-4 0,0-10-1 0</inkml:trace>
  <inkml:trace contextRef="#ctx0" brushRef="#br0" timeOffset="89712.17">26021 6520 2516 0,'-14'10'56'0,"7"2"11"0,3-2 2 0,-3-1 1 16,0 4-56-16,0 2-14 0,4 1 0 0,-1-3 0 0,0 5 0 0,1-2 0 15,-1 0 0-15,-3-4-10 0,4 4-9 0,-4-7-1 16,3 7-1-16,1-3 0 15,3-4-11-15,-4-3-3 0,4-6 0 0,0 0 0 0,0 0 17 0,0 0 3 16,0 0 1-16,0 0 0 0,0 0 14 0,0 0 0 16,0 0 0-16,0 0 0 0,7-9 50 0,-3-1 13 15,6 1 2-15,-3-7 1 0,-3 1-32 0,3 2-6 16,0-6-2-16,4-3 0 0,-1 0-10 0,1-3-3 16,-4-3 0-16,3 3 0 0,1-9-13 0,3 5-15 15,-7 4 3-15,4 6 1 0,-4-6-1 0,0 13 0 0,3-4 0 16,-6 7 0-16,3-1 12 0,-3 4 11 15,6 3-3-15,-3-3 0 0,-7 6 0 0,7 6 0 16,4-6 0-16,-4 3 0 0,3 3 20 0,1 4 3 0,3 5 1 16,-3-2 0-16,-1 3-32 0,4-1 0 0,-3 4 0 15,0 0 0-15,3 6 0 0,-4-3 0 0,1 3 0 0,-4 0 0 16,4-3 0-16,-4 3 0 0,3 0 0 0,1 0 0 16,-4-3 0-16,0 3-13 0,3 4 1 0,-2-4 0 31,-1-6-26-31,0 6-5 0,-4-7-1 0,4 1 0 0,0-3-73 15,0 3-15-15,-3 0-4 0,3-4 0 0</inkml:trace>
  <inkml:trace contextRef="#ctx0" brushRef="#br0" timeOffset="90430.9">26758 6545 288 0,'0'0'25'0,"0"0"-25"0,0 0 0 16,0 0 0-16,0 0 268 0,4-9 48 0,-4 3 9 0,0 6 3 15,3-3-217-15,1-4-43 0,-4-2-9 0,3 6-2 16,1-7-12-16,-4 4-2 0,3-3-1 0,-3-1 0 16,7 1-42-16,-7 3 0 0,4-4 0 0,-4 1 0 15,0-1 0-15,0 1 8 0,0 3-8 0,0 6 12 16,0-10 36-16,0 10 7 0,0 0 1 0,-7 0 1 16,3-3 7-16,-6-3 0 0,3 6 1 0,-4 6 0 0,4-6-30 0,-7 3-7 15,0 4 0-15,0-4-1 0,0 9-27 0,0 1-17 16,-1-4 2-16,-2 7 1 15,-1 0 14-15,1-4 0 0,-1 7 0 0,4-3 0 0,0 2 0 0,0 1 0 16,3-3-9-16,4 3 9 0,0 0 0 0,0-1 0 16,3 8 0-16,4-8 0 0,-3-2 0 0,3 0 0 15,0-4 0-15,3 7 0 0,4-3 0 0,-3-7-8 16,-1 1 0-16,4-1 0 0,4 0 8 0,0 1-12 16,3-4 12-16,3-6-12 0,-3 0 3 15,1 0 0-15,2-6 0 0,-3 6 0 0,4-10 19 0,0 1 4 16,-8 0 1-16,4-1 0 0,-3-6 31 0,-1 4 6 15,1-4 2-15,-4-3 0 0,4-6-18 0,-4 7-3 16,-4-8-1-16,1-2 0 0,3 0 7 0,-4 0 1 16,-3-4 0-16,7-5 0 0,-3 2-26 0,-1-2-5 0,1-7-1 0,3 6 0 15,-3-3-8-15,-1 1 8 0,4-1-8 0,-3 6 8 16,-1-2-8-16,1 8-17 0,-4-5 4 0,3 9 1 31,1 6-23-31,-4-6-4 0,0 12-1 0,0-2 0 16,-4 2-29-16,1 1-7 0,-1 9 0 0,1-4-1 15,3 7-159-15,0 0-31 0,0 0-6 0,0 0-486 0</inkml:trace>
  <inkml:trace contextRef="#ctx0" brushRef="#br0" timeOffset="90983.82">27100 6520 1720 0,'11'-3'76'0,"-7"-3"16"0,-1 3-73 0,4-3-19 16,0-4 0-16,-3 1 0 0,3 6 97 0,-4-10 16 15,1 4 3-15,-4-1 1 0,-4 1-71 0,-3-1-14 16,0 1-4-16,-3 3 0 0,-1-4-28 0,-3 7 0 15,0-3 0-15,-4 6 0 0,0 0-12 0,4 0-9 16,-3 6-2-16,3-3 0 0,-4 7 23 0,4 5 0 0,0-5 0 0,3 6 0 16,-3-4 26-16,3 4 0 0,1 3 0 0,3-4 0 15,0-5-3-15,0 8-1 0,3-2 0 0,1-3 0 16,-1 2-22-16,4 4 0 0,0-9 0 16,4 5 0-16,-4-5 0 0,3 5-13 0,1-5 1 0,3-1 1 15,0-6-3-15,0 7-1 0,3-10 0 0,5 6 0 31,-5-6-12-31,8 0-2 0,-1-6-1 0,1 6 0 0,-4-10 5 0,0 7 1 0,4-3 0 0,0-3 0 16,-8-1 24-16,4 1 0 0,-3-7 0 0,3 7-8 16,-7-4 50-16,4-3 10 0,-4 1 3 0,-4 2 0 15,4-3-9-15,0 7-2 0,-7-7 0 0,0 7 0 16,0 6 6-16,0 3 1 0,0-6 0 0,0 6 0 16,0 0-7-16,0 0 0 0,0 0-1 0,-3 6 0 15,-1 3-31-15,1 1-12 0,3-1 8 0,0 0-8 16,0 1-11-16,0 6-7 0,0-7-2 0,3 0 0 0,1 7-3 15,-1-7-1-15,1 4 0 0,-1-4 0 16,-3-2-8-16,7 8-1 16,-3-2-1-16,3-4 0 0,0 1-48 0,4-4-10 0,-1 3-1 0,1 1-1 15,-1-4-136-15,1-3-27 0,3-3-6 0,-14 0-1 0</inkml:trace>
  <inkml:trace contextRef="#ctx0" brushRef="#br0" timeOffset="91368.59">27266 6721 2368 0,'0'0'52'0,"0"0"12"0,0 0 1 0,0 0 1 0,0 0-53 0,0 0-13 0,0 0 0 0,0 0 0 31,4 9-22-31,-4-9-7 0,0 0-2 0,0 0 0 16,0 0 4-16,0 0 1 0,0 0 0 0,0 0 0 15,0 0-16-15,0 0-3 0,0 0-1 0,0 0 0 0,10-6 46 0,-10 6 0 0,0 0 0 0,7 0 0 16,0-9 82-16,-3 6 16 0,-4-4 3 0,0-2 1 16,0 0-7-16,0-7-2 0,0 7 0 0,0-10 0 15,0 3-55-15,-4-3-11 0,4 0-3 0,0-6 0 16,-3-3-24-16,3 3 8 0,0-3-8 0,3 0 0 16,1-1 0-16,-1-2-14 0,1 9 2 0,3-3 0 15,0 6 12-15,-3 0 0 0,-1 4 0 0,4-1 0 16,-3 13 9-16,3-7 5 0,0 4 1 0,-4 3 0 0,8-3-15 15,-4 6 0-15,-7 0 0 0,0 0 0 0,7 0-10 16,4 0 10-16,-11 0-8 0,0 0 8 16,7 9-90-16,0-3-13 0,0-2-2 0,0 5-1 15,-4-3-86-15,4 4-18 0,1-1-3 0,-1 0-1 0</inkml:trace>
  <inkml:trace contextRef="#ctx0" brushRef="#br0" timeOffset="91668.61">27534 6436 403 0,'0'0'36'0,"0"0"-36"15,0 0 0-15,0 0 0 0,0 0 178 0,0 0 29 16,0 0 5-16,0 0 2 0,0 0-178 0,0 0-36 16,11 3 0-16,-11-3-15 0,0 0 39 0,7 0 8 15,-7 0 2-15,7 9 0 0,0 1 65 0,-3-4 13 0,-4 3 2 0,0 7 1 16,3-3 5-16,-3-4 2 16,0 7 0-16,0-7 0 0,-3 7-42 0,3-7-9 0,0 4-2 0,0-4 0 15,0 7 3-15,-4-7 1 0,8 1 0 0,-4-1 0 16,3 0-55-16,-3 7-18 0,4-6 10 0,-1-1-10 31,1 0-23-31,3 1-9 0,-4-4-3 0,1 3 0 16,-1-2-10-16,1-4-3 0,-4-3 0 0,7 0 0 15,0 6-26-15,0-6-6 0,-7 0 0 0,4 0-1 0,3 0-31 0,0 0-5 0,-7 0-2 16,0 0 0-16,0 0 47 0,10 0 10 0,-3 0 2 16,-7 0 0-16,0 0 76 0,0 0 16 0,0 0 4 0,0 0 0 15,11 3 1-15,-11-3 1 0,0 0 0 0,0 0-759 16</inkml:trace>
  <inkml:trace contextRef="#ctx0" brushRef="#br0" timeOffset="92110.46">27548 6056 1591 0,'0'0'70'0,"0"0"15"0,0 0-68 0,0 0-17 0,0 0 0 0,4-3 0 16,-1-3 128-16,1 3 21 0,0-4 5 0,3 4 1 16,-4-3-83-16,8 3-16 0,-11 3-3 0,0 0-1 15,7-6 31-15,-7 6 5 0,3 0 2 0,-3 0 0 16,0 0-90-16,0 0-27 0,11 0-1 0,-11 0 0 15,0 0-35-15,7 0-7 0,-7 0-2 0,0 0 0 16,0 0-147-16,7 6-29 0,-7-6-7 16,21 9-1-16</inkml:trace>
  <inkml:trace contextRef="#ctx0" brushRef="#br0" timeOffset="92555.37">27809 6458 2008 0,'0'0'89'0,"0"0"19"0,0 0-87 0,0 0-21 16,8 6 0-16,-1-3 0 0,3 3 74 0,-3 1 10 16,0-4 3-16,4-3 0 0,-1 0-59 0,-2 0-11 0,2 0-2 0,-3 0-1 15,4 0-14-15,-1 0 0 16,1 0 0-16,-1-3 0 0,1-4 0 0,0 7 11 0,-4-6-2 0,0 3 0 15,0-3-9-15,3 3 0 0,1-7 0 0,-4 1 0 16,-3-1-11-16,3-5 11 0,-4 8-8 0,1-5 8 16,-4-4 20-16,0 7 10 0,0-7 2 0,0 7 0 15,0-4-7-15,0-3-1 0,-7 7 0 0,3 0 0 16,1 2-24-16,-4-2 0 0,-1 6 0 0,1 3 0 16,-3-6 0-16,-1 12-14 0,4-3 2 0,-3 3 0 15,3 4 12-15,-4-1 0 0,0 0 0 0,4 10 0 16,-3-3 0-16,-1 3 0 0,1-4 0 0,-1 4 0 15,0 0 0-15,1 0 8 0,3 0 0 0,0 3-8 16,3-4 15-16,1 4-4 0,-1-6-1 0,4 3 0 16,4-3-10-16,-1-4 0 0,1 4 0 0,3-7 0 0,3 7 0 0,-3-7 0 15,4 1 0-15,0-1 0 16,-1-3-8-16,1-2-4 0,3 2-1 0,-4-3 0 16,5-3-150-16,-5 0-29 0,4 0-7 0</inkml:trace>
  <inkml:trace contextRef="#ctx0" brushRef="#br0" timeOffset="92956.79">28483 6188 1839 0,'0'0'81'0,"0"0"18"0,-7 0-79 0,-3 0-20 0,-1 0 0 0,0 6 0 16,-3-3 93-16,4-3 15 0,-8 7 4 0,4-4 0 16,0 3-61-16,-4-3-12 0,-3 7-3 0,3-4 0 15,4 3-12-15,0 1-4 0,4-1 0 0,-4 7 0 16,-1-7-9-16,-2 1-3 0,3-1 0 0,3 0 0 16,-3 7 16-16,0-6 2 0,3-1 1 0,4 0 0 15,-3 1 14-15,6-1 3 0,1-3 1 0,-1 4 0 16,4-10-23-16,4 3-5 0,3 6-1 0,3-2 0 15,1-7-16-15,-1 9 0 0,5-3 0 0,-5-3 0 16,4 4 0-16,0-4-12 0,-3 3 1 0,7 4 1 16,-4-1 10-16,3 0 0 0,-3 1-9 0,1-1 9 0,-1 7 0 15,0-4 0-15,0-2 0 0,-4 5 0 0,-2 1 0 0,2-3 0 16,-3 2 0-16,0 1 0 0,-3-3 0 0,-1 5 0 16,1-2 0-16,-4 0 0 0,0 3 0 0,0-1-14 15,-7 1 5-15,3-3 1 0,1-4 8 0,-1 4 0 16,-3 3 0-16,0-3 0 0,4-7-22 15,-5 0-2-15,-2 1-1 0,3-1 0 16,-7 1-2-16,0-1 0 0,-4-9 0 0,4 9-735 16,-4-2-147-16</inkml:trace>
  <inkml:trace contextRef="#ctx0" brushRef="#br1" timeOffset="107994.22">6149 3733 57 0,'0'0'0'0,"0"0"0"16,-7-7 0-16,7 7 0 0,0 0 276 0,-4 0 49 16,4 0 11-16,0 0 1 15,0 0-265-15,0-9-52 0,0 9-12 0,-7-3-8 0,4-3-11 0,3 6-9 16,0 0-1-16,0 0-1 0,-4-10 8 0,4 10 2 15,0-6 0-15,-3-4 0 0,3 10 20 0,-4-9 4 16,4 6 0-16,-3-3 1 0,3 3 49 0,-7-4 10 16,3-2 1-16,4 6 1 0,0-10-13 0,-7 10-2 15,3-3-1-15,4-4 0 0,0 10-19 0,0-9-4 16,-3 0-1-16,3-1 0 0,0 4-26 0,0-4-8 16,0 7 0-16,-11-3 0 0,11 3 0 0,-7-3 0 15,-3 6 0-15,3-3 0 0,-4-4 0 0,1 7 0 0,-1 7 0 16,0-4 0-16,1-3 0 0,-4 0 0 0,7 0 0 0,-4 0 0 15,0 6 23-15,-3-6 1 0,4 0 0 0,-1 0 0 16,1 0 16-16,-1 0 4 16,0 0 1-16,1 0 0 0,3 0-1 0,-7 3 0 0,3-3 0 0,4 0 0 15,-4 0-16-15,1 0-3 0,3 6-1 0,0-3 0 16,-4-3-12-16,4 7-2 0,0-4-1 0,4-3 0 16,-12 0-9-16,8 6 0 0,4-6 0 0,-11 10 8 15,3-10-8-15,1 9 0 0,-5 0 0 0,5-9 0 16,-1 10 0-16,1-4 0 0,-1-6 0 0,1 9 0 15,2-2 8-15,-2-4-8 0,-4 3 0 0,7-3 8 16,-4-3-8-16,1 7 0 0,2-4 9 0,1 3-9 16,-3-3 12-16,3-3-3 0,0 6 0 0,3-3 0 15,-6 4-9-15,-1-4 0 0,8-3 9 0,-8 6-9 16,4 0 19-16,-4-2-1 0,4-4 0 0,-3 9 0 16,-1 0-6-16,8-9 0 0,-8 10-1 0,-3-4 0 0,3-3 1 0,4 10 0 15,-3-10 0-15,3 3 0 0,-4-3-12 0,0 7 10 16,1-4-10-16,-1-3 10 0,1 7-10 15,3-4 0-15,-4-3 0 0,-3 3 0 0,3 0 0 0,-6-2 0 16,10 5 0-16,-4 0 8 0,-3-2-8 0,3 2 0 16,-6-6 9-16,10 10-9 0,-11-10 10 0,7 6-2 15,4 1-8-15,-3-4 12 0,-1 3 9 0,1-5 2 16,-1 5 0-16,4 3 0 0,0-8-23 0,-4 5-18 16,8 0 3-16,-11 1 1 0,7-4 22 0,-4 4 5 15,4-1 1-15,0 0 0 0,3-2-14 0,-6 2 0 16,3 0 0-16,3 1 0 0,1-1 0 0,-8 1 0 15,11-1 0-15,0 0 0 0,0 7 0 0,-7-13-13 0,4 13 1 0,-1-7 0 16,4 7 12-16,-7-3 16 0,3-4-3 16,-6 4-1-16,3-1-12 0,0-3 0 0,-4 7 0 0,4 0 0 15,0-7 0-15,-4 4-16 0,4 2 3 0,4-2 1 16,-8 0 12-16,8-1 0 0,-8 4 0 0,11-7 0 16,-7 7 0-16,4-4 0 0,-1-2 0 0,4-1 0 15,0 7 0-15,-7-7 0 0,4 1 0 0,3 9 0 16,-11-10 0-16,7 0 0 0,1 4 10 0,-4-1-10 15,7 4 0-15,-7-3 8 0,3-4-8 0,-6 7 0 16,6 3 0-16,-3-4 0 0,4-5 0 0,3 8 0 16,-8-2 0-16,5-3 0 0,-1 2 0 0,4 1 0 15,-3-3 0-15,3 2 0 0,-4 4 0 0,4-3 0 16,0-4 8-16,0 7-8 0,-3-3 8 0,3 3-8 0,0-4 8 0,-7 1-8 16,7 3 0-16,-4 3 8 15,4-7-8-15,-7 4 0 0,7 6 9 0,-3-9-9 0,-1 3 0 0,4 0 0 16,-7-1 0-16,4 1 8 0,3 0-8 0,-7-3 0 15,7 3 0-15,-4-4 8 0,0-2-8 0,1 2 0 16,3 4 0-16,-4-3 0 0,4-7 0 16,0 10 0-16,-3-3 0 0,3-4 8 0,0 4-8 0,0 3 0 15,0 0 0-15,0-10 8 0,0 7-8 0,0 3 0 16,0-4 0-16,0-2 0 0,0 9 8 0,0-10-8 16,0 7 8-16,0-3-8 0,-7 0 0 0,7-4 8 15,0 4-8-15,0-4 0 0,0 4 0 0,7 3 9 16,-7-10-9-16,0 7 0 0,0 0 8 0,0-4-8 15,0 4 0-15,0-7 0 0,0 10 0 0,0 0 0 16,3-10 0-16,-3 1 0 0,4 5 8 0,3-5-8 0,-3-1 0 0,3 1 0 16,-7 5 0-16,10-5 0 0,-10-1 0 0,7 7 0 15,0-7 0-15,-3 0 13 0,3 1-4 16,-4-1-1-16,1 7-8 0,3-7 0 0,4 1 0 0,-11-1 0 16,10 1 0-16,-10-1 0 0,4 7 0 0,-1-4 0 15,4-5 0-15,4 11 0 0,-11-2 0 0,7-3 0 16,-4 2 0-16,1-5 0 0,-1 5 0 0,5-2 0 15,-5 3 0-15,4-7 0 0,-3 7 0 0,6-7 0 16,-10 4 0-16,11-7 0 0,-8 3 0 0,8 1 0 16,-1-1 9-16,-6 0 3 0,3-2 1 0,7 2 0 15,-3-6-13-15,-4 7 0 0,0 2 0 0,-4-2 0 16,4-7 0-16,-7 6-16 0,11 1 3 0,-11-1 1 0,4-3 12 16,-1 4 0-16,4-1 0 0,-3 1 0 15,3-1 20-15,-4 0 11 0,8 7 1 0,-11-7 1 0,10 1-33 0,-10-1 0 16,11 1 0-16,-7-1 0 0,6 7 0 0,-6-7 0 15,3-3 0-15,-4 4 0 16,8-1 0-16,-8 1 0 0,4-1 0 0,-3 0 0 0,3 1 12 0,0-4-4 16,-7-6 0-16,11 3-8 0,-4 4 11 0,0-4-11 15,0 3 10-15,3-3-10 0,-6 3 9 0,3 1-9 16,0-4 8-16,0 3-8 0,4-3 0 0,-8 3 0 16,8 4 0-16,-8-7 0 0,8 3 0 0,-4-3 0 15,0 4 0-15,0 2 0 0,4 0 0 0,-4-2 0 16,0-4 0-16,3 3 0 0,-3-3 0 0,0 4 0 15,4-4 8-15,-7 3-8 0,3-3 0 0,0 3 0 16,3 1 0-16,-3-4 8 0,0-3-8 0,4 9 0 0,0-9 0 0,-1 6 0 16,1-2 0-16,-1 2 0 0,-3-3 0 0,4-3 0 15,7 6 0-15,-4-3 0 0,-4 4 0 0,1-7 0 16,3 3 0-16,-3 3 8 0,3 0-8 0,0-3 8 16,0-3 1-16,3 7 0 0,-2-4 0 0,-5 3 0 15,-3-3-9-15,11 4 0 0,-8-7 0 0,8 3 8 16,-4-3-8-16,4 6 0 0,-8-3 0 0,5 3 0 15,-1 1 0-15,0-4 0 0,3-3 0 0,-2 0 0 16,-1 6 0-16,0-3 0 0,0-3 0 0,3 6 0 16,-2-2 0-16,-1-4 0 0,0 6 8 0,3-6-8 15,-2 3 0-15,-1 3 0 0,0-3 0 0,3-3 8 16,-6 0-8-16,7 7 8 0,-4-7-8 0,3 9 8 16,-2-9-8-16,-1 0 0 0,7 6 0 0,0-2 0 15,-7-4 0-15,-3 0 0 0,3 0 8 0,7 6-8 16,-7-6 0-16,0 3 0 0,7-3 9 0,-7 0-9 0,8 0 8 15,-12 0-8-15,8-3 8 0,-4 3-8 0,4-6 8 0,-4 6-8 16,0 0 10-16,7 0-10 0,-10-4 8 0,6 4-8 16,1-6 0-16,-4 6 9 0,0-6-9 0,7 3 0 15,-7-4 0-15,0 7 8 0,1 0-8 0,2-3 0 16,1-3 0-16,-1 6 0 0,-2-3 0 0,-1-3 0 16,7 2 8-16,-11 4-8 0,15-6 8 0,-14 6 0 15,6-3 0-15,1-3 0 0,0 6-8 0,3-10 0 16,-11 10 0-16,8-6 0 0,0 3 0 0,-1-3 0 15,-3 6 0-15,4 0 0 0,-7-3 0 0,6-4 0 16,-3 7-14-16,4-3 5 0,-7-3 9 0,6 6 0 16,-3-3 0-16,4-4 0 0,-11 7 0 0,11-3 0 0,-8-3 0 0,1 6 8 15,3-6-8-15,0 3 8 0,-3-4-8 0,3 7 8 16,0-9-8-16,-4 9 0 0,5-9 0 0,-5 5 0 16,1-2 0-16,3-3 0 0,-4 9 0 0,5-10 0 15,-5 1 0-15,1 3 0 0,3-4 0 0,0 7 8 16,-3-3 0-16,3-4 1 0,3 1 0 0,-6 0 0 15,6 2 1-15,-2-5 0 0,2 2 0 0,1 1 0 16,0-7-10-16,-4 7 8 0,7 0-8 0,-11-7 8 16,4 6-8-16,1-8 8 0,-1 8-8 0,0-5 8 15,3 5-8-15,-6-2 0 0,3-4-12 0,-3 6 12 16,3-5 0-16,-4 5 0 0,5-8 0 0,-1 8 12 16,-4-5-12-16,1 5 0 0,3-9-10 0,0 4 10 15,-3 5 0-15,3-9 0 0,-4 1 0 0,1 2 0 0,3 3 8 16,-3-12-8-16,3 6 12 0,3 1-12 0,-10-7 12 0,11-1-4 15,-11 8 0-15,4-1-8 16,-4 0 11-16,3 0-11 0,-3-3 10 0,-3 3-10 0,3 1 13 0,0-1-3 16,0 0-1-16,0 0 0 15,-3 3-1-15,-1-2-8 0,-3-1 12 0,4-3-4 0,-1 13-8 0,-3-10 0 16,0 6 9-16,0-3-9 0,0 1 0 0,0-7 9 16,-3 0-9-16,-1 0 0 0,1-3 0 0,-1 0 0 15,1-3 0-15,-1 2 0 0,1-2 8 0,-1 3-8 16,4-3 0-16,-7 9 0 0,0-9 0 0,3 3 0 15,4 6 0-15,0-6 0 0,0 0 0 0,0 6 0 16,0 0 0-16,-3 0 0 0,3 4 0 0,-4-4 0 16,4 0 0-16,0 3 0 0,0-2 8 0,-7 8-8 0,4-9 0 0,-1 10 0 15,4-10 0-15,-3 3 0 16,-4 1 0-16,3-4 0 0,-3 0 0 0,0 0 0 0,0 4 0 16,0-4 0-16,3 0 8 0,-10 0-8 0,7-6 0 0,-3 6 0 15,6-6 0-15,-10 6 0 0,7-6 0 0,3 6 0 16,-10 1 0-16,7-1 0 0,0 3 0 0,0-3 0 15,0 4 0-15,-4 2 0 0,4-3 0 0,-7-2 0 16,7 8 0-16,0 1 0 0,0 3 0 0,-7-13 0 16,3 9 0-16,1 4 0 0,-1-3 0 15,4-1 0-15,0 1 0 0,-7-1 0 0,7 1 0 0,3 0 0 16,-10-1 0-16,7-5 0 0,0-4 0 0,0 9 0 16,0-5 10-16,0 2-10 0,-4-3 8 0,1 4-8 15,3-4 0-15,0 1 0 0,-4-4 0 0,1 3 0 16,-1 3 0-16,-3-2 0 0,0 5 0 0,3 1 0 15,-3 0 0-15,4-1 0 0,-8-6 0 0,4 7 0 0,3 0 0 0,1-1 0 16,3 1 0-16,-8-1 0 0,5 1 0 0,3 0 0 16,-4-7 0-16,1 13 0 0,3-13 0 0,0 7 0 15,-1 2 0-15,-2-11 0 0,10 8 0 0,-14-5 0 16,7 5 0-16,0 1 0 0,0-1 0 0,-4-2 0 16,4-1 0-16,0 4 0 0,-7-1 0 0,7 1 0 15,-4 0 0-15,1-1 0 0,-1 1 0 0,4-1 0 16,-7 1 0-16,3 3 0 0,1-4 0 0,-4 1 0 15,3 6 0-15,-3-3 0 0,3-4 0 0,1 4 0 16,-4-4 0-16,3 1 0 0,-3 0 0 0,0-1 0 16,0 4 0-16,0-3 0 0,3-1 0 0,-7 1 0 15,8-1 0-15,-4 7 0 0,3-6 0 0,-3-4 0 0,3 10 0 16,1-13 0-16,-4 7 0 0,3 6 0 16,1-3 0-16,-1 2 0 0,0-2-8 0,8 0 8 0,-11 6 0 0,3-3 0 15,1-4 0-15,-5 4 0 0,5-3 0 16,-1 6 0-16,-3 0-8 0,4 0 8 0,-5 0 0 0,5 0 0 15,-4 0 0-15,3 0 0 0,-3 0 12 0,3 0-4 16,4 0-8-16,-3 0-9 0,-1 0 9 0,4 0-13 16,0 0 13-16,0 0 0 0,0 0 0 0,4 0 0 15,-8 0 0-15,4-3 0 0,0 3 9 0,0 3-9 16,3-3 0-16,-3 0 0 0,-3 0-8 0,6 0 8 16,1 0 0-16,-5 0 0 0,-2 0 0 0,3 0 0 15,0 6 0-15,3-3 0 0,-6-6 0 0,3 6 0 16,0-3 0-16,-4 0-8 0,0 0 8 0,4 7 0 15,0-4 0-15,-3-3 0 0,-1-3 0 0,1 3 0 0,6 3 0 0,-10-3 0 16,7 0 0-16,3 0 0 16,-3 0 0-16,0 0 0 0,0 0 0 0,4 0 0 0,3 0 0 0,-11 0 0 15,4-3 0-15,0-4 0 0,0 7 0 0,3 0 0 16,-6 0 0-16,6 0 0 0,4 0 0 0,0 0 0 16,0 0 0-16,-7 0 0 0,-3 0 0 0,-1 0 0 15,4 0 0-15,7 0 0 0,-7 0 0 0,-4 0 0 16,4 0 0-16,7 0 0 0,0 0 0 0,0 0 0 15,-3 7 0-15,3-7 0 0,0 0-23 0,0 0 3 16,-7-7 0-16,7 7 0 16,0 0-50-16,0 0-10 0,-7 0-1 0,7 0-1 15,0 0-97-15,0 0-19 0,0 0-4 0</inkml:trace>
  <inkml:trace contextRef="#ctx0" brushRef="#br1" timeOffset="113198.63">5214 4921 1587 0,'0'0'70'0,"0"0"15"0,0 0-68 0,0 0-17 0,-7 0 0 0,7 0 0 16,-7-3 67-16,7 3 9 15,0 0 3-15,0 0 0 0,0 0-54 0,0 0-10 0,0 0-3 0,7-6 0 16,-7 6-12-16,7-7 8 0,4 4-8 0,-11 3 0 16,7 0 24-16,-7 0-2 0,0 0 0 0,10 0 0 15,-10 0 20-15,0 0 4 0,7 0 1 0,-7 0 0 16,0 0-7-16,7 10-2 0,-3-1 0 0,-1 1 0 15,1-1-16-15,-4 0-3 0,0 1-1 0,0 5 0 16,0-5-7-16,0-1-2 0,7 7 0 0,-7-7 0 16,4 1-1-16,3-1-8 0,-7 1 12 0,0-1-4 15,7 0 0-15,0 7-8 0,-7-7 12 0,3 1-4 16,4-1-8-16,-7 1 0 0,0 5 0 0,4-5 8 16,-4-1-8-16,3 7 0 0,-3-4 0 0,0-5 0 15,-3 2 0-15,3 0 0 0,3 1 0 0,-6-4 0 16,3-6-35-16,0 3-12 0,0 7-2 0,0-10-1 15,0 0-158-15,0 0-31 0</inkml:trace>
  <inkml:trace contextRef="#ctx0" brushRef="#br1" timeOffset="113678.35">5479 4805 1029 0,'0'0'45'0,"0"0"11"0,3 0-45 0,-3 0-11 0,0 0 0 0,7 0 0 15,0 0 40-15,-7 0 7 0,0 0 1 0,0 0 0 16,7 10-15-16,-3-10-2 0,-4 0-1 0,0 9 0 15,-4 0-4-15,1-2-1 0,6-4 0 0,-3-3 0 16,-3 6-15-16,3 3-10 16,0-9 12-16,-4 10-12 0,4-10 28 0,-3 9-2 0,-1 1 0 0,4-4 0 15,0-6 23-15,-7 9 5 0,4 1 1 0,-4-4 0 16,3 3 1-16,1 1 0 0,3-1 0 0,0 1 0 16,-8-1-17-16,5 0-3 0,3 1-1 0,-7-1 0 15,0 7-10-15,3-7-1 0,1 10-1 0,-1-3 0 16,-3-4-10-16,4 7-1 0,-8-3-1 0,8 9 0 15,-8-6-3-15,4 0-8 0,-4-1 12 0,4 7-4 0,0 4 8 0,-3-14 0 16,3 14 1-16,0-11 0 16,-4 1-17-16,0 6 0 0,4-6 0 0,-3 3 0 0,-1-3 0 0,1 0 0 15,6 0 0-15,-10-1 0 0,3-2 0 0,1 3 0 16,-4-3 0-16,7-4 0 0,-8 4 9 0,5-7-9 16,-1 1 0-16,8 5 9 0,-11-12-25 0,7 7-6 15,-4-4-1-15,4-3 0 16,0-3-42-16,3 6-9 0,-6-6-2 0,10 0-524 15,0-6-106-15</inkml:trace>
  <inkml:trace contextRef="#ctx0" brushRef="#br1" timeOffset="114353.5">5652 5003 1566 0,'0'0'34'0,"0"0"7"0,7-10 2 0,3 10 1 0,-6-9-35 0,6 9-9 0,1-10 0 0,-4 1 0 15,3 9 24-15,1-6 2 0,-4-4 1 0,4 10 0 16,3-3 27-16,-7-3 6 16,3 3 0-16,1 3 1 0,-4 0-36 0,4 0-7 0,-4 0-2 0,0 0 0 15,0 0-16-15,3 0 0 0,-3-6 0 0,4 6 0 16,-4 0 8-16,4 0-8 0,-1 0 0 0,1 0 0 16,-1-4 8-16,5-2-8 0,-1-3 12 0,-4 9-12 15,4-10 0-15,4 10 0 0,-4-6 0 0,4-3 0 16,3 9-18-16,-7-10-4 0,-3 7-1 0,3-3 0 15,-4 6-49 1,1-3-9-16,-4-4-3 0,-7 7-422 0,7 0-85 0</inkml:trace>
  <inkml:trace contextRef="#ctx0" brushRef="#br1" timeOffset="114682.02">5757 5144 864 0,'0'0'76'0,"0"0"-60"16,-3 0-16-16,3 0 0 0,0 0 252 0,0 0 48 15,0 0 10-15,0 0 2 0,0 0-218 0,0 0-43 16,0 0-9-16,0 0-2 0,0 0-22 0,0 0-5 0,7 0-1 0,-7 0 0 16,7-6-12-16,4 6 0 0,-1-4 8 0,1 4-8 15,3-6 0-15,-4-3 8 0,4 9-8 0,4-13 0 16,0 4 8-16,-4-4-8 0,7 4 0 0,-7-1 0 16,4 1 0-16,-1 0 0 0,1-4 0 0,0-3-10 15,-1 10-21 1,1-3-4-16,-11 9-1 0,4-10 0 0,-1 1-48 0,-6 9-9 0,3-3-3 0,-7 3-454 15,0 0-91-15</inkml:trace>
  <inkml:trace contextRef="#ctx0" brushRef="#br1" timeOffset="115337.27">6558 4548 230 0,'0'0'20'0,"0"0"-20"15,0 0 0-15,0 0 0 0,0 0 306 0,0 0 57 16,0 0 11-16,0 0 2 0,0 6-248 0,-7 4-49 15,4-4-11-15,-1 3-1 0,4-6-36 0,0 7-7 16,-3-1-2-16,3 1 0 0,-4-1 8 0,4-3 2 16,0 10 0-16,0-3 0 0,0-4-18 0,0 0-3 15,4 7-1-15,-1 0 0 0,-3-4 6 0,4 4 2 16,-1-7 0-16,4 7 0 0,-7-3-9 0,4 2-1 16,-1-5-8-16,1 9 12 0,-1-10-12 0,1 10 9 0,-4-10-9 15,7 7 8-15,-7 3-8 0,0-10-11 16,0 0 3-16,0 7 0 0,0-6 8 0,0-1 0 0,0 0 0 0,-7 1 8 31,7-4-136-31,0-6-28 0,0 0-4 0</inkml:trace>
  <inkml:trace contextRef="#ctx0" brushRef="#br1" timeOffset="115595.78">6368 4849 1209 0,'0'0'108'0,"0"0"-87"0,10-6-21 0,-10 3 0 0,0 3 252 0,7-7 47 16,4-2 9-16,7 6 1 0,-11-3-185 0,10-4-36 16,-6 7-8-16,6-10-2 0,5 10-30 0,-1-3-7 15,3-3-1-15,-6 9 0 0,7-10-29 16,3 1-11-16,-3 6 0 0,6-4 9 15,-2 1-145-15,2-3-28 0</inkml:trace>
  <inkml:trace contextRef="#ctx0" brushRef="#br1" timeOffset="118507.82">6406 2839 115 0,'0'0'10'0,"0"0"-10"15,0 0 0-15,-3 3 0 0,-4 3 155 0,7-6 29 16,0 0 5-16,0 0 2 0,0 0-139 0,0 0-28 16,0 0-6-16,0 0-1 0,0 0 70 0,0 0 13 15,0 0 4-15,0 0 0 0,0 0-15 0,7-6-2 16,4 6-1-16,-8 0 0 0,4 0-45 0,7-3-9 15,-10-3-1-15,-1 6-1 0,8 0-22 0,-4 6-8 16,-7-6 0-16,10 3 0 0,-10 3 0 0,0-6 8 16,0 0-8-16,8 13 0 0,-5-7 29 0,4-3 3 0,0 7 1 0,-3-4 0 15,3 0-1-15,0-3-1 0,0 7 0 0,3-1 0 16,-2-9 13-16,2 10 2 0,1-4 1 0,-1-6 0 16,4 3 5-16,0 6 0 0,4-9 1 0,-7 7 0 15,6-1-39-15,1-3-14 0,-4 3 9 0,0-2-9 16,0 5 8-16,-3-3-8 0,-1-3 0 0,1 7 8 15,-4 2-8-15,4-2 0 0,-4-7 9 0,-7 6-9 16,3 7 0-16,4-13 8 0,-7 6-8 0,0-2 0 16,7 2 0-16,-7-9 0 0,4 0 0 15,3 10 0-15,-7-10-33 16,0 0-2-16,0 0 0 0,0 0 0 16,7 0-42-16,-7 0-9 0,7-4-2 0,-7 4-785 0</inkml:trace>
  <inkml:trace contextRef="#ctx0" brushRef="#br1" timeOffset="118909.18">6890 2701 1422 0,'0'0'63'0,"0"-3"13"0,0 3-61 0,3-6-15 16,1-4 0-16,-1 10 0 0,4-9 35 0,-3 6 4 16,-4 3 1-16,7-7 0 0,-7 7-23 0,0 0-4 15,0 0-1-15,0 0 0 0,0 0 3 0,0 0 0 0,0 0 0 0,4 10 0 16,-4 5 17-16,0-5 4 0,-4 2 1 0,4 4 0 16,-7 3-9-16,3-3-1 0,-3-7-1 0,0 10 0 15,4 6 0-15,-4-6 0 0,7 0 0 0,-11-1 0 16,4 7-2-16,0 0 0 0,7-3 0 0,-11 13 0 15,4-10-3-15,-3 10-1 0,3 2 0 0,-4-2 0 16,4 2-8-16,0-2-3 0,-7 2 0 0,3-2 0 16,1 6 10-16,-1-10 1 0,1-12 1 0,-1 15 0 15,4-15-21-15,3 6 0 0,-3-6 0 0,7-3 0 16,0-1-23-16,0-2-9 0,0-4-1 0,0-2-933 16</inkml:trace>
  <inkml:trace contextRef="#ctx0" brushRef="#br1" timeOffset="119360.18">7133 2770 403 0,'0'0'36'0,"0"0"-36"0,0 0 0 0,0 0 0 16,0 0 249-16,0 0 43 15,0 0 9-15,0 0 2 0,0 0-208 0,0 0-42 0,0 0-8 0,0 0-1 16,7 0 8-16,0 0 3 0,-7 0 0 0,0 0 0 16,0 0-5-16,0 0-1 0,0 0 0 0,11 0 0 15,-4 6-22-15,4-3-5 16,-4-3-1-16,3 0 0 0,-10 0-13 0,14-3-8 0,0 3 10 0,0-6-10 16,1 6 10-16,2 0-10 0,-3-6 10 0,8 6-10 15,-12-3 8-15,8-4-8 0,-4 4 0 0,3-3 9 16,-6-4-17-16,3 7-4 0,-3-3-1 0,3 3 0 15,-4-3-51-15,1 6-9 0,3-7-3 0,-7 4-500 16,4-3-100-16</inkml:trace>
  <inkml:trace contextRef="#ctx0" brushRef="#br1" timeOffset="119679.29">7038 2983 1036 0,'0'0'46'0,"0"0"10"0,0 0-45 0,0 0-11 0,0 0 0 0,0 0 0 16,11 0 145-16,3 0 27 0,-7 0 6 0,7 0 1 15,0 0-114-15,-4 0-22 0,5 0-5 0,2 0-1 16,1 0-3-16,0-6-1 0,-1 6 0 0,-3 0 0 16,4 0-6-16,0 0-2 0,-8-9 0 0,4 9 0 15,0 0-25-15,-3 0 0 0,3 0 0 0,-3 0 0 16,-1-4 0-16,1 4 0 0,-4 0-9 0,3-6 9 16,-3 6-62-16,-7 0-6 0,8-3 0 0,2-3-753 15</inkml:trace>
  <inkml:trace contextRef="#ctx0" brushRef="#br1" timeOffset="120861.69">7705 2814 979 0,'0'0'43'0,"0"0"9"0,0 0-41 0,0 0-11 0,0 0 0 0,7 0 0 15,3 0 251-15,-6-6 48 0,3 2 9 0,7-2 3 16,-7 6-183-16,7 0-36 0,0 0-7 0,0-9-1 16,4 9-44-16,0-3-8 0,-1 3-1 0,4-7-1 0,-3 7-18 0,3-3-4 15,4-3-8-15,0 0-741 16,-4 6-155-16</inkml:trace>
  <inkml:trace contextRef="#ctx0" brushRef="#br2" timeOffset="142231.96">8255 5667 1076 0,'0'0'48'0,"0"0"9"0,-4 0-45 0,4 0-12 16,-14-6 0-16,14 6 0 0,-3 0 58 0,3 0 10 15,-4-6 1-15,1-3 1 0,3 9-38 0,3-4-8 0,1-5-2 0,-1 3 0 16,1-4-14-16,-1 1-8 0,4-1 8 0,-3 4-8 16,0-3 38-16,-1 9 3 0,-3-10 1 0,4 7 0 15,-1-3 15-15,-3 6 3 0,0-3 1 0,0 3 0 16,0 0-13-16,0-6-4 0,0-4 0 0,-3 4 0 16,-1 3-9-16,1-4-3 0,-1 4 0 0,0-3 0 15,4 3-8-15,-7-3-3 0,0-4 0 0,4 7 0 0,-1-3 16 0,1-4 3 16,3-5 1-16,-11 5 0 0,4 1-1 0,0 0-1 15,0-1 0-15,0-6 0 16,3 7-15-16,-3 0-4 0,-3-4 0 0,3-3 0 0,0 10-12 0,3-3-8 16,-6-4 10-16,3-2-10 0,-1 5 8 0,1 1-8 15,0-1 0-15,4 1 9 16,-11-1 0-16,7 1 0 0,0-3 0 0,3 2 0 0,-3 1-9 0,0-1 10 16,0 1-10-16,0-1 10 0,-4 1-10 15,4 0 12-15,0 2-12 0,0-2 12 0,0 0 16 0,0-1 3 16,-4 1 1-16,8-1 0 0,-8 4-32 0,4-3 0 15,-3-1 0-15,-1 1 0 0,1-1 0 0,-1 1 12 16,0 0-1-16,1-1-1 0,-4 4-10 0,0-3 10 16,3 5-10-16,0-2 10 0,-3-3-10 0,0-1 12 0,0 10-12 0,0-9 12 15,0 3-12-15,3 6 0 0,-6-10 0 0,6 7 0 16,-7-3 0-16,4-4 0 0,-3 4 0 0,6 3 0 16,-10-3 0-16,3 6 10 0,4-10-10 0,-4 10 10 15,-3-9-10-15,4 9 12 0,-1-9-12 0,0 9 12 16,1-4-12-16,-1-2 0 0,-3 6 9 0,3-3-9 15,1 3 0-15,-4-6 0 0,3 6 0 0,0 0 0 16,-3 6 0-16,3-6 0 0,1 0 0 0,-8 3 0 16,7-3 0-16,1 0 0 0,-8 0 0 0,7 0 0 15,1 0 0-15,-11 6 0 0,6-2 0 0,1-4 0 16,-3 0 0-16,-1 0 0 0,7 0 0 0,-6 6 8 16,6-3-8-16,-7-3 11 0,4 0-11 0,7 0 12 15,-11 0-12-15,1 0-9 0,6 0 9 0,-3 6-13 16,0-6 23-16,3 3 5 0,-3-3 1 0,0 0 0 15,-1 0-16-15,1 7 0 0,-3-7 0 0,2 3 0 16,5-3 0-16,-8 0 0 0,4 6 0 0,0-6 0 0,-4 0 0 0,7 3 0 16,1 3 0-16,-1-6 0 0,-3 0 12 0,7 0 2 15,-7 0 1-15,3 0 0 0,7 0-23 0,-6 7-5 16,6-7-1-16,-3 0 0 0,-3 3 14 0,6-3 0 16,-7 0 0-16,4 6 0 0,0-3 0 0,0-3 0 15,-4 10 8-15,1-10-8 0,3 6 0 0,-8 3 0 16,1-9 0-16,4 10 0 0,-5-10 0 0,8 9 10 15,-7-3-10-15,0-2 8 0,3 2-8 0,1-3 0 16,3 6 0-16,-4-2 0 0,0-4 0 0,4 3 0 0,0-3 0 16,0 3 0-16,-7 4 0 0,7-4 0 15,-7-3 0-15,6 7 0 0,-2-4 0 0,-1-3 0 16,4 3 0-16,-7 4 0 0,7-4 8 0,-4 3 0 16,4-5 0-16,-4 5 0 0,1 0-8 0,-1-2 0 15,8 2 0-15,-8 0 0 0,4-2 0 0,0-4-12 16,0 6 2-16,-1 1 1 0,5-4 9 0,-11-3 11 15,7 3-3-15,-1 4 0 0,5-4-8 0,-11 3 0 0,7-5 0 0,-8 5 0 16,8 0 0-16,0 1 0 0,-3-1 0 0,2 7 0 16,-2-7-9-16,6 1-1 0,1-1 0 0,-4 1 0 15,-4 5 10-15,7-5 0 0,4-1 0 0,-3 0 0 16,-4 1 0-16,3-1 0 0,0 4 0 0,1-4 0 16,6 4 0-16,-6-7 0 0,-4-3 0 0,7 7 0 15,-4 2 8-15,4-2 3 0,-4-7 1 0,4 6 0 16,-3 0-12-16,3 1-17 0,-4 2 4 0,0-2 1 15,4-7 12-15,0 16 0 0,0-13 0 0,-3 3 0 0,3 1 0 0,0-1 15 16,3 1-2-16,-7 5 0 0,4-2-13 0,0 3 0 16,0-7 0-16,-3 7 0 15,3-4 0-15,0 4 0 0,-4-7 0 0,0 7 0 0,4-3 0 16,-3 2 0-16,-1 1 0 0,8-4 0 0,-8 4 0 16,1-3 0-16,-1 2 0 0,7 1 0 15,-6-3 0-15,-1 2 0 0,8-5 0 0,-4 8 0 0,3-8 0 0,-3 6 0 16,7-7 0-16,-3 10 0 0,-1-10 0 0,-3 1-10 15,3 5 2-15,4-5 0 0,-7 5 19 0,4-2 4 16,-8-4 1-16,8 7 0 0,3-7-16 0,0 10 0 16,-7-9 0-16,3 5 0 0,4 4 0 0,0-3 0 15,-7-4 0-15,0 4 0 0,7 3 0 0,0 0 0 0,-7-4 0 0,7 4 0 16,-4-9 0-16,4 8 0 0,-7-2 0 0,7 0 0 16,-3-4 0-16,3 4 0 0,0 3 0 0,-7-4 0 15,7-2 8-15,0 3-8 0,-4-1 0 0,8-2 0 16,-4-4 8-16,7 7-8 15,-7-7 0-15,0 7 9 0,3-7-9 0,4 4 12 0,-3-4-12 0,3 1 12 16,-7 5-12-16,4-5 8 0,6 6-8 0,-10-7 8 16,4 7-8-16,3-4 0 0,-4 4 0 0,1-4 0 15,-4 4 0-15,7 3 0 0,-7-10 0 0,3 10 0 16,4-3 0-16,-7-1 0 0,4 4 0 0,3 0 0 16,-7-3 0-16,7-4 0 0,0 4 0 0,-3 0 0 15,3-4 8-15,0 4-8 0,0-4 8 0,3-2-8 16,-6 6 8-16,3-1-8 0,0-2 0 0,4-4 8 15,-4 7-8-15,0 0 0 0,0-4 0 0,3-3 0 16,-3 7 0-16,1 3 0 0,2-10 8 0,1 7-8 0,-4 0 0 0,3-4 0 16,-3 4 0-16,0-3 0 0,4 2 0 0,0-5 0 15,-1 5 0-15,1-2 0 0,-1-4 8 0,-3 7-8 16,4 0 8-16,0-4-8 0,-4-2 12 0,7 5-4 16,-4-5 0-16,-3-1 0 0,4 7-8 0,0-7 10 15,3 1-10-15,-4 5 10 0,-3-2-10 0,4-4 0 16,3 7 0-16,-3 0 8 0,3-4 1 0,-4-3 0 15,1 7 0-15,3 0 0 0,-3-4-9 0,3 4 0 16,-4-3 0-16,1 2 0 0,3 1 0 0,0-4 0 16,0-2 0-16,0-1 0 0,-3 4 0 0,6-1 0 15,-2-2-9-15,-5-1 9 0,4-3 0 0,0 4 0 16,1-1 0-16,2 1 0 0,-3-1 0 0,0 1 8 16,0-1-8-16,4 0 0 0,-7 4 10 0,6-1-10 15,-3-5 10-15,4 5-10 0,-7-5 8 0,6 2-8 16,-3 0 0-16,4 7 0 0,-4-3 0 0,4-4 8 0,-1 7-8 15,1-7 0-15,0 7 0 0,-1-7 0 0,1 4 0 0,7 2 0 16,-11-5 0-16,7 5 8 0,4-2-8 0,-8-4 0 16,1 7 0-16,-4-7 0 0,0 1 0 0,0-4 0 15,4-3 8-15,0 4-8 0,-1 2 0 0,1-3 0 16,3-3 11-16,-7 4-11 0,7-4 12 0,-3 3-12 16,0-3 0-16,-1 3 0 0,1-2 0 0,-1 2 0 15,1-3 0-15,0 3 0 0,3-3 8 0,-7 4-8 16,7 2 0-16,-3-3 0 0,7-3 8 0,-4 4-8 15,0-4 0-15,-3 3 0 0,3-3 8 0,0-3-8 0,-4 7 0 16,5-4 0-16,-1-3 0 0,-7 6 0 0,7-6 0 0,-3 6 0 16,-1-3 0-16,1-3 0 15,0 0 0-15,6 0 10 0,-10 0-10 0,4 0 12 16,0 0-12-16,-1 0 0 0,1 0 0 0,-4 0 8 0,4 0-8 16,-1 0 0-16,1-3 0 0,0-3 0 15,-1 6 0-15,1 0 0 0,0 0 0 0,-1 0 0 0,8 0 12 0,-11 0-2 16,4 0-1-16,3 0 0 0,-4 0-9 0,1 0 0 15,3 0 0-15,-7 0 0 0,8-6 0 0,-5 6 0 16,1-3 0-16,-1-4 0 0,1 7 0 0,7-3 0 16,-8-3 9-16,-2 6-9 0,2-10 8 0,1 7-8 15,3-3 10-15,0-3-10 0,-10 2 10 0,13 4-10 16,-9-3 10-16,2-3-10 0,1 5 0 0,-1-2 8 16,1-3-8-16,-7-1 0 0,6 7 9 0,-3-3-1 0,4 6 0 0,-4-6 0 15,0 3-8-15,4-4-9 0,-4 4 9 0,4-3-13 16,-1-4 13-16,-6 7 0 0,7-3 0 0,-4-3 0 15,-4-1 0-15,1 4 0 0,10-3 0 0,-10-1 0 16,6 1 8-16,1-1-8 0,3-5 12 0,-3 5-12 16,-1 1 12-16,4-1-12 0,-6-2 12 0,2-1-12 15,-3 4 0-15,4 0 0 0,-7-1 0 0,3 1-12 16,-4-1 12-16,8 1 0 0,-11 3 0 0,4-4 0 16,-1 1 0-16,1-1 0 0,-1 1 0 0,1 0 0 15,-4-1 0-15,4 4 8 0,-1-3-8 0,4 5 0 16,-3-5 8-16,-1 0-8 0,4-7 0 0,-3 6 0 15,3 4 0-15,4-6 0 0,-11 2 0 0,7-5 0 16,0 5 0-16,-3 1 0 0,3-1 8 0,-7-5-8 0,3 5 0 16,1-5 0-16,0 5 0 0,-1 1 0 0,1-1 0 0,-1 1 0 15,4-7 0-15,-10 7 0 0,3-1 12 0,0 1-4 16,4-3 0-16,-4-1-8 0,0 0 10 0,3 7-10 16,-3-6 8-16,4 2-8 0,-4-5 0 0,4 5 0 15,-4 4 0-15,-4-4 0 0,4 1 0 0,0 0 0 16,0-7 0-16,0 7 0 0,-3-1 10 0,3 1 3 15,0-1 1-15,-3-2 0 0,3-4-14 0,-4 10-13 16,4-7 2-16,0-2 1 0,0 5 10 0,-7-5 0 16,7 5 0-16,-3 1 0 0,3-4 0 0,-3-3 8 15,-1 7-8-15,1 0 0 0,-1-7 0 0,-3 7 8 16,4-7-8-16,-4 6 0 0,0-2 0 0,3 3 9 16,-3-7-9-16,0 0 0 0,0 7 8 0,0-4-8 15,-3-2 0-15,3-1 0 0,0 3 8 0,-4-2-8 16,4-4 0-16,0 0 0 0,0 3 9 0,-3-2-9 0,3-8 0 0,0 8 9 15,-4-1-9-15,4 0 0 0,-3 0 0 0,3-6 8 16,0 9-8-16,0-2 0 16,-4-1 0-16,4 3 0 0,0-3 0 0,0 0-11 0,0 4 3 0,-4 2 0 15,4-2 8-15,0-4 11 0,0 3-3 0,0 4 0 16,-3-4-8-16,3-3 0 0,-4 3 0 0,4-2 0 16,-3 5 0-16,-1-9-11 0,4 3 3 0,0 0 0 15,-7 1 8-15,4 2 0 0,-1-3 0 0,4 0-8 16,-3 0 8-16,3 1 0 0,-4-4 0 0,1 3 0 15,3 6 0-15,0-2 0 0,0-4 0 0,-7 3 0 16,3 4 0-16,1-4 0 0,-1 0 0 0,4-3 0 16,-7 7 0-16,3-4 0 0,1 7 0 0,-1-7 0 15,-3 4 0-15,4-4 0 0,-4 0 0 0,3 4 0 16,1-4 13-16,3-3-1 0,-7 4-1 0,0 2 0 16,7-3-11-16,-4-2 0 0,-3 11 0 0,3-5 0 15,4-4-11-15,-3 7-1 0,-1-7 0 0,4 7 0 0,0-1 12 0,-7 1 0 16,4-10 0-16,-1 9 0 15,1 1 0-15,-1 0 0 0,1-1 0 0,-4 1 0 0,0-1 8 0,0-2 3 16,0 3 1-16,3-1 0 0,0 1-12 0,-6-1 0 16,3 1 0-16,0-1 0 0,7 4 0 0,-11-3 0 15,4-1 0-15,0-2 0 0,0 2 0 0,3-2-12 16,-6-1 0-16,3 4 1 0,0-7 20 0,-4 7 4 0,4-7 1 0,0 7 0 16,-3-1-14-16,2-2 0 0,-2-4 0 15,3 7 0-15,-7-7 0 0,7 7 0 0,3-1 0 0,-3 1 0 16,4-1 0-16,-1 1 0 0,-3 3 0 15,3-4 0-15,1 1 0 0,-1 0 0 0,1 2 0 0,3 4 0 16,-7-3-11-16,3 3-1 0,4 3-1 16,0 0 0-1,0 0-27-15,-7 0-6 0,-3 3-1 0,3 3 0 16,-8 4-155-16,5-1-31 0</inkml:trace>
  <inkml:trace contextRef="#ctx0" brushRef="#br2" timeOffset="145601.81">6283 6260 558 0,'0'0'24'0,"0"0"6"16,0 0-30-16,0 0 0 0,0 0 0 0,0 0 0 16,0 0 96-16,0 0 12 0,0 0 4 0,0 0 0 15,0 0-7-15,0 0-1 0,0 0 0 0,0 0 0 16,0 0-27-16,0 0-5 0,0 0-2 0,0 0 0 15,0 10-30-15,0-10-5 0,0 6-2 0,0 3 0 16,4 1-2-16,3-1-1 0,-4-3 0 0,1-3 0 16,-4-3 8-16,3 10 2 0,4-1 0 0,0 1 0 0,-3-1-8 0,-1 4-2 15,1-1 0-15,-1-2 0 0,1 8-14 16,3-2-2-16,-4 3-1 0,5 0 0 0,-5 3-13 0,1-4 11 16,3 4-11-16,3 3 10 0,-6-6-10 0,3 6 12 15,0-6-12-15,0 0 12 0,-4 0 3 0,5 3 1 16,-1-3 0-16,0-7 0 0,-4 4-6 0,4 3-1 15,-3-10 0-15,-1 7 0 0,1-7-9 0,-1 7 0 16,1-4 9-16,3-5-9 0,-7-4 0 0,0-3 0 0,0 0 0 0,0 0-8 31,0 0-91-31,0 0-17 0,0 0-4 0,0 0-755 0</inkml:trace>
  <inkml:trace contextRef="#ctx0" brushRef="#br2" timeOffset="146052.49">6583 6251 1324 0,'0'0'118'0,"0"0"-94"0,-7 6-24 0,0-3 0 0,3 3 136 0,-3 4 24 16,7-7 4-16,0-3 0 0,-7 9-118 0,7-2-24 16,0 2-5-16,0 0-1 0,0-9-3 0,0 10-1 15,7-1 0-15,-7 1 0 0,4 5-12 0,-4 1 0 16,3-3 0-16,-3 5 0 0,0-2 0 0,-3 9 0 16,-1-6 0-16,4 9 0 0,-7 0 36 0,0-3 0 15,-4 4 1-15,1 5 0 0,-4-6-3 0,3 7-1 16,1-7 0-16,-5 7 0 0,5-7-9 15,-8 6-1-15,11-9-1 0,-10 4 0 0,10-4-7 16,-4 0-2-16,-3-6 0 0,3-1 0 0,4 1 9 0,0-3 2 16,-3-4 0-16,10-2 0 0,-11 6-24 0,4-7 0 15,0 7 0-15,3-7 0 0,-3 0-12 0,7 1-8 16,-7 6 0-16,0-4-1 16,4-2-6-16,-1-1-1 0,1 7 0 0,3-1 0 15,-11-5-15-15,11-1-3 0,-7 1-1 0,3-1 0 16,1 0-11-16,3-9-2 0,0 0-1 0,0 0 0 15,0 0-99-15,0 0-19 0</inkml:trace>
  <inkml:trace contextRef="#ctx0" brushRef="#br2" timeOffset="146706.74">6830 6508 1317 0,'0'0'28'0,"0"0"7"0,0 0 1 0,3-6 2 0,-3 6-30 15,0-10-8-15,7 7 0 0,-3-3 0 0,-1-4 0 0,1 10 9 0,-4 0-9 0,7-9 10 16,-7 9 20-16,0 0 4 0,7-6 1 0,-7 6 0 16,4-3 29-16,-4 3 7 0,7 0 1 0,0-7 0 15,0 4 10-15,-4-3 2 0,4 6 1 0,0 0 0 16,4-3 3-16,-4-4 0 0,0 7 0 0,4 0 0 15,-8-3-26-15,4 3-5 0,0 0-1 0,4 0 0 0,-4 0-6 0,0 0-2 16,0 3 0-16,4-3 0 0,-4 0-38 0,3 7-10 16,1-4 0-16,-1-3 0 0,5 0 0 0,-5 6 0 15,1-3 0-15,3 4 0 0,0-4 0 0,4-3 8 16,-8 6-8-16,4-3 8 0,-3 3-8 0,3-6 0 16,0 0 0-16,7 0 8 0,-10 0-8 0,-1 0 0 15,5 0-12-15,-5 0 12 16,4 0-41-16,-3 0-1 15,-4 0 0-15,0 0 0 0,4 0-39 0,-4 0-8 0,-7 0-2 0,0 0 0 16,10 0-9-16,-3 0-3 0,-7 0 0 0,0 0 0 16,0 0-89-16,11 0-17 0,-8 0-4 0</inkml:trace>
  <inkml:trace contextRef="#ctx0" brushRef="#br2" timeOffset="147135.13">6900 6671 1497 0,'0'0'133'0,"0"0"-106"0,-3-3-27 0,3 3 0 0,0 0 155 16,0 0 25-16,0 0 6 0,0 0 1 16,0 0-137-16,0 0-27 0,7-6-6 0,0 2-1 15,-7 4 11-15,7-6 1 0,0 6 1 0,0-6 0 16,-7 6 10-16,11-3 1 0,-1 3 1 0,4 0 0 0,-3-7-29 0,7 7-12 16,-4 0 8-16,0 0-8 0,7 0 24 0,-3 0 0 15,-4 0 0-15,0 0 0 0,3 0 12 0,1 7 1 16,-4-7 1-16,4 0 0 0,-4 0-24 0,4 0-5 15,-1 0-1-15,-3 0 0 0,0 0-8 0,-3 3 0 16,3-3 0-16,-3 6 8 0,3-6-8 0,-4 0 0 16,1 0 0-16,0 0 8 0,-1 0-18 0,1 0-4 15,-1 0-1-15,-3 0 0 16,0 0-38-16,1 0-8 0,2 0-2 0,-3 0 0 16,-7 0-143-16,7 0-29 0,0-6-5 0,-7 6-2 0</inkml:trace>
  <inkml:trace contextRef="#ctx0" brushRef="#br2" timeOffset="147584.76">7814 6188 345 0,'7'0'31'0,"-7"0"-31"0,0 0 0 0,0 0 0 0,0 0 252 0,0 0 44 16,0 0 8-16,0 0 3 0,0 0-211 0,0 0-41 15,0 0-9-15,-3 9-2 0,-1-2-3 16,1-4-1-16,-1 6 0 0,4-3 0 0,0-6 29 0,0 10 6 16,-7-1 1-16,7 1 0 0,0-1-20 0,-4 7-3 15,1-4-1-15,-1-2 0 0,4 5-16 0,0 1-3 16,0-3-1-16,-3 2 0 0,-1 4-17 0,4 0-4 16,0-3-1-16,-7 2 0 0,4 8 8 0,-4-8 2 15,3 1 0-15,1 0 0 0,-4 0-8 0,3 6 0 0,-3-9-1 0,7 2 0 16,-4-2-11-16,1-3-16 0,-4-4 4 0,3 7 1 15,4-7-11-15,-10 1-2 0,6-1-1 0,-3-3 0 32,7-6-121-32,0 0-24 0,0 0-5 0,0 0-692 0</inkml:trace>
  <inkml:trace contextRef="#ctx0" brushRef="#br2" timeOffset="147839.91">7595 6357 2084 0,'0'0'46'0,"0"0"10"0,0 0 1 0,0 0 1 16,0 0-46-16,0 0-12 0,0 0 0 0,0 0 0 0,0 0 37 0,11 7 6 16,-1-7 1-16,1 0 0 0,0 0-8 0,3 3 0 15,3-3-1-15,1 0 0 0,-7 0-21 0,6 0-4 16,4-3-1-16,1 3 0 0,2 3-9 0,1-3 8 15,-7 0-8-15,6 0 8 16,-3 0-28-16,1 0-7 0,-5-3-1 0,1 3 0 16,3-7-28-16,-7 7-7 0,4-6-1 0,-1 3-583 15,-2 3-117-15</inkml:trace>
  <inkml:trace contextRef="#ctx0" brushRef="#br2" timeOffset="148808.76">8816 6821 806 0,'7'0'72'0,"-7"0"-58"16,0 0-14-16,0 0 0 0,4 0 240 0,3 0 46 0,3 0 9 0,-3 7 1 15,4-4-184-15,-1 3-36 16,1-3-8-16,0-3-2 0,6 7-21 0,-10-4-4 16,4 6-1-16,-1 0 0 0,1-2-30 0,-4 2-10 0,7 1 0 0,-7-1 0 15,0 0 8-15,4 7-8 0,-1-7 0 0,1 1 0 16,3 6 0-16,-7-4 0 0,0 4 0 0,4-7 0 16,-4 7 0-16,3-4 0 0,-2-2 0 0,-1-4 0 15,3 3 0-15,1 7 0 0,-4-6 0 0,0-1 0 31,3-6-27-31,-3 7-5 0,1-4-2 0,-1-3 0 0,0 3-109 0,-7-6-21 0,0 0-5 0</inkml:trace>
  <inkml:trace contextRef="#ctx0" brushRef="#br2" timeOffset="149136.22">9426 6636 1994 0,'-3'0'44'0,"-1"7"8"0,1-7 3 0,3 3 1 0,-7 3-44 0,7 4-12 16,-7-1 0-16,3 0 0 0,4 1 8 0,0 5 0 16,-7 1 0-16,3 3 0 0,4 0-8 0,-3 0 0 15,-4 6 0-15,3-7 0 0,-3 11 8 0,0-4-8 16,-3 9 8-16,-1-6-8 0,-7 10 20 0,4-3-2 0,4-7 0 0,-8 6 0 15,0 1 1-15,4 2 0 16,-3 4 0-16,-1-3 0 0,4-4 1 0,3 4 1 0,-3 0 0 0,4 2 0 16,-1-5-21-16,4-4 0 0,0 1 0 0,0-4 0 31,3-9-20-31,1 6-8 0,-1-13-1 0,1 4-1 16,3 0-38-16,0-7-7 0,0 0-1 0,0-9-512 0,0 0-103 15</inkml:trace>
  <inkml:trace contextRef="#ctx0" brushRef="#br2" timeOffset="149491.26">9596 6762 2253 0,'0'0'100'0,"0"0"20"0,0 0-96 0,0 0-24 16,0 0 0-16,0 0 0 0,0 0 57 0,7-3 7 16,0-4 0-16,0 4 1 0,3-3-52 0,1 3-13 15,-1-7 0-15,5 4 0 0,-1 6 9 0,3-9-1 16,1 6 0-16,3-4 0 0,4 1-8 0,-4 3-16 15,0-3 4-15,4 3 1 0,-7-4 11 0,3 7 0 16,0-3 0-16,-4-3 0 16,-2 6-27-16,-1 0 0 0,0-3 0 0,0-3 0 15,-3 6-21-15,-4 0-5 0,0-4-1 0,3 4 0 16,-3 0-110-16,-7 0-21 0,0 0-5 0,0 0-589 0</inkml:trace>
  <inkml:trace contextRef="#ctx0" brushRef="#br2" timeOffset="149755.84">9627 6956 1152 0,'0'0'102'0,"0"0"-82"0,0 0-20 0,0 0 0 0,0 0 208 16,7 0 38-16,0 0 7 0,4 0 2 15,0 0-163-15,-4-3-32 0,3-3-6 0,-3 6-2 16,4-3-16-16,-1-4-4 0,-2 1-1 0,6 3 0 0,-4-3-31 0,1 3 0 16,-1-4 0-16,4 4 0 0,-3-3-13 0,3 6 1 15,-3-9 0-15,3 5 0 16,4-2-55-16,-4 0-10 0,0 3-3 0,3-4 0 16,1 4-152-16,0-3-32 0,-1-3-5 0</inkml:trace>
  <inkml:trace contextRef="#ctx0" brushRef="#br2" timeOffset="150093.96">10291 6724 1555 0,'0'0'138'16,"0"0"-110"-16,0 0-28 0,0 0 0 15,0 0 224-15,0 0 39 0,10 0 8 0,4-9 1 0,0 9-171 16,4-10-34-16,-7 10-7 0,3-9-2 0,3 3-30 15,1 3-7-15,0-7-1 0,-1 4 0 0,-6-3-20 0,6 5 0 16,5-2 0-16,-5-3 0 0,-6 9-19 0,3-7 2 16,4 4 0-16,-4-3-805 15,-7 6-161-15</inkml:trace>
  <inkml:trace contextRef="#ctx0" brushRef="#br3" timeOffset="162012.34">13490 7875 1666 0,'0'0'74'0,"0"0"15"0,-3 0-71 0,-4 0-18 0,7 0 0 0,-4 0 0 16,-3 0 44-16,7 0 4 0,-7 9 2 0,7-9 0 16,-4 0-50-16,1 10-12 0,-4-4-2 15,3-3 0-15,-3 4 14 0,4 2 0 16,3-9 0-16,-4 6 0 0,1 4 0 0,3-7 0 0,-4 6 0 15,4-9 0-15,0 10 33 0,0-1 10 0,0-3 1 0,0 4 1 16,0-1 45-16,-3 0 9 0,3 7 1 0,0-3 1 16,-4 2-20-16,1 10-4 0,-1-3-1 0,-3 10 0 15,4-4-33-15,-5 7-7 0,-2 2-2 0,-1 7 0 16,1 3-21-16,-4 6-4 0,3 1-1 0,-7-4 0 16,4-3-8-16,0 3-9 0,-3-9 9 0,2 3-13 15,-2 0 31-15,3 0 6 0,0-7 2 0,-4 4 0 0,4-3 9 16,0-4 1-16,7 4 1 0,-4-10 0 0,-3 6-37 0,0-9 0 15,3 4 0-15,1-1 0 0,-4-3 0 16,3-6 0-16,0-3 0 0,4-1 0 0,0-2 0 0,4-4 0 16,-4 1 0-16,3-4 0 15,4-6-31-15,0 0-7 0,0 0-2 0,0 0 0 16,0 0-29-16,0 0-7 0,0-6 0 0,0-7-1 16,0 4-93-16,4-7-18 0,-4 0-4 0,3 7-736 15</inkml:trace>
  <inkml:trace contextRef="#ctx0" brushRef="#br3" timeOffset="162702.76">13339 8590 748 0,'0'0'67'0,"0"0"-54"15,0 0-13-15,0 0 0 0,0 0 185 0,0 0 35 0,0 0 6 0,0 0 2 16,0 0-167-16,0 0-33 0,0 0-6 0,0 0-2 16,0 0 32-16,0 0 7 0,3-3 1 0,4-3 0 15,0 6 16-15,0-4 3 0,4-2 1 0,-1 6 0 16,5-3-13-16,-1-3-3 0,0 6 0 0,3-10 0 16,5 10-22-16,-1-6-5 0,0 3-1 0,0-3 0 15,-3 3-16-15,3-4-4 0,-4 4-1 0,1-3 0 16,3 3-15-16,-3-4 9 0,-4 7-9 0,4-3 8 15,-4-3-8-15,0 6 0 0,-4 0 0 0,1-6 0 16,0 6-100-16,-1-3-13 0,-6-4-3 0,-4 7-907 16</inkml:trace>
  <inkml:trace contextRef="#ctx0" brushRef="#br3" timeOffset="163033.2">13829 8044 2012 0,'0'0'89'0,"-7"-3"19"0,3 3-87 0,4 0-21 16,0 0 0-16,0 0 0 0,-7 3 47 0,4 7 5 0,-1-1 0 0,1 1 1 16,-1-1-30-16,1 7-7 0,-1-1 0 0,1-2-1 15,-1 6 7-15,1 6 2 0,-1 0 0 0,-3 0 0 16,0 3 12-16,-4 0 4 0,4 10 0 0,-3-3 0 15,-4 8-17-15,-1-5-3 0,1 6-1 0,0 0 0 16,-3 0 5-16,-5 0 2 0,8 3 0 0,-3-3 0 16,-1-4-8-16,0 1-2 0,4 3 0 0,0-9 0 15,4 8-4-15,-1-8 0 0,4-1-1 0,-4-2 0 16,4-7-11-16,0 3 0 0,4-9 0 0,3-3 0 31,-4 2-43-31,4-8-10 0,4-1-3 0,-4-9 0 0,0 0-172 16,0 0-36-16,0 0-6 0,10-19-2 0</inkml:trace>
  <inkml:trace contextRef="#ctx0" brushRef="#br3" timeOffset="163814.1">14549 7982 288 0,'0'0'12'0,"0"0"4"0,0 0-16 0,0 0 0 15,0 0 0-15,0 0 0 0,0 0 312 0,0 0 60 16,0 0 12-16,0 0 3 0,0 0-269 0,0 0-54 15,0 0-10-15,-4 9-2 0,1-9-5 0,-5 9-1 0,1-9 0 0,0 7 0 16,0-4-14-16,-3 3-2 16,-1-6-1-16,1 3 0 0,-5-3 3 0,5 0 1 0,-4 7 0 0,0-7 0 15,-4 3-20-15,0-3-4 0,1 6-1 0,-1-6 0 16,-3 9 7-16,0-9 1 0,3 7 0 0,-3-4 0 16,3 3 13-16,1-3 3 0,-1 3 1 0,0-2 0 15,4 5-14-15,0-9-3 0,0 6-1 0,0 4 0 16,3-10-15-16,1 9 0 0,-1-9 8 0,1 6-8 15,6-2 0-15,-3-4 0 0,3 6 8 0,-3-3-8 16,4-3 0-16,3 0 0 0,0 0 0 0,-4 9 0 0,-3-9 0 0,7 0 0 16,0 0 0-16,0 10 0 15,0-4 0-15,-3 3 0 0,3-9 0 0,3 10 0 0,-3-1 0 0,0-9 0 16,0 7 0-16,0 2 0 0,0-6 0 16,0 3 0-16,-3 4 0 0,3 5 0 0,0-2 0 0,-4-4-8 15,1 7 8-15,-1 0 0 0,1 3 0 16,-4-1 0-16,3 1 0 0,-3 6 0 0,4-6 0 0,-5 6 0 15,1-3 0-15,4 3 9 0,-4 0-9 0,3-6 0 16,-3 9 0-16,0-3 0 0,4-6 0 0,-4 6 0 16,0-6 0-16,-1 6 0 0,1-3 11 0,0 3-3 15,-3-6-8-15,3 0 12 0,0 3 0 0,-4 0-1 16,1-7 0-16,2 11 0 0,-2-8-3 0,3 1-8 0,0 0 12 16,0 6-4-16,-4-6-8 0,4 6 0 0,0-6-10 0,-4 0 10 15,4-4 0-15,0-2 0 0,0 6 0 0,0-4 0 16,0 1 20-16,4-3 9 0,-4-4 3 0,7 7 0 15,-4-7-16-15,4 0-4 0,0 1 0 0,0-4 0 16,0-6 0-16,4 3 0 0,-4-3 0 0,10 7 0 16,-3 2-3-16,4-9-1 0,-1 9 0 0,1-9 0 15,0 7-8-15,3-4 0 0,0 3 0 0,0-3 0 16,0-3 12-16,4 0 0 0,-4 6 0 0,3-6 0 16,-3 0-12-16,-3 0 0 0,3 0 0 0,0 0 0 15,-3 0 0-15,-1 0 0 0,1 0-14 0,0 0 5 31,-1 0-30-31,-3 0-5 0,0-6-2 0,0 6 0 0,-7 0-112 16,7-3-22-16,0 3-5 0,4-6-823 0</inkml:trace>
  <inkml:trace contextRef="#ctx0" brushRef="#br3" timeOffset="164479.18">14817 8251 1440 0,'0'0'128'0,"0"0"-103"15,0 0-25-15,0 0 0 0,-4-3 187 0,-6 3 32 16,3 0 6-16,7 0 2 0,0 0-183 0,-8 0-44 15,1 3 0-15,-3-3 0 0,-1 0 0 0,4 7 0 0,-3-7-11 0,-1 3 11 16,0 3-8-16,-3 3 8 0,0-2 0 0,0-4 0 16,-4 6-8-16,-3 1 8 0,4 5 0 0,-5-5 0 15,5 5 12-15,-4-2 10 0,0 3 2 0,3-1 0 16,0-2 22-16,4-4 5 0,0 7 1 0,3-7 0 16,1 1-31-16,-1-1-5 0,4 1-2 0,4-1 0 15,-4-3-6-15,7-6-8 0,0 0 11 0,0 0-11 16,0 10 0-16,0-10 0 0,0 0 0 0,0 0 0 15,3 3 0-15,4 3 0 0,0 3 0 0,4-2 0 16,-4-4 0-16,0 6 0 0,0-2 0 0,4-4-12 16,-4 3 12-16,7-3 0 0,-4 3 0 0,4-6-9 15,1 4 9-15,-1 2-8 0,-4 0 8 0,4-3-8 0,0-3 8 0,1 10 0 16,-1-10 0-16,0 6 0 16,-4-3 0-16,1 6 0 0,3-2 0 0,4 2 0 15,-8-3 0-15,4 4 0 0,-3-7 0 0,3 6 0 0,-3 1 0 16,-1-1 0-16,1-3 0 0,-4 4 0 0,4-1 0 0,-4 1 0 15,-4-1 0-15,1 0-8 0,-1-2 8 0,-3 2 0 16,0 1 0-16,0-1 0 0,0 0 0 0,0 1 0 16,-3-1 0-16,-1-3 0 0,4 4 8 0,-3-1-8 15,-4 7 8-15,-1-7-8 0,1-6 20 0,-3 7-1 16,-1 6 0-16,4-7 0 0,-7 0-8 0,0 1-2 16,0-1 0-16,-4 7 0 0,-3 0-1 0,3-4-8 0,-3-2 12 0,0-1-4 15,0 7 7-15,3-7 1 0,-6 0 0 0,2-2 0 16,1-4-16-16,-3 6 0 0,6-9 0 0,-3 6 0 15,0-6 0-15,3 0 0 16,-3-6 0-16,3 6 0 16,4-9-26-16,0 6-11 0,0-7-3 0,0 4 0 15,-7-13-230-15,10 10 123 0,0-1-849 0</inkml:trace>
  <inkml:trace contextRef="#ctx0" brushRef="#br3" timeOffset="165514">15053 8098 979 0,'0'0'43'0,"0"0"9"0,0 0-41 0,0 0-11 0,0 0 0 0,0 0 0 15,0 0 191-15,4 6 36 0,6-3 7 0,-3-3 2 16,0 0-188-16,4 6-36 0,-1-6-12 0,1 0 0 16,0 0 8-16,3-6-8 0,0 6 0 0,0 0 8 15,0 0-8-15,4 0 0 0,-1-3 0 0,1 3 8 0,-7 0 8 16,3 0 0-16,0-6 1 0,0 6 0 16,0 0 4-16,0 6 1 0,-3-6 0 0,3 3 0 15,-4-3-22-15,-3 6 9 0,4-2-9 0,-4-4 0 0,0 6 0 16,-7-6 0-16,7 3 0 0,-7-3 0 0,0 0 10 0,11 0-10 15,-4 6 8-15,-7-6-8 16,0 0 14-16,0 0-2 0,7 0-1 0,-7 0 0 0,0 0 4 0,0 0 1 16,0 0 0-16,7 3 0 0,0 4-3 0,-7-7 0 15,0 0 0-15,4 3 0 0,-4 9-13 0,0-9 0 16,0 7 0-16,0 6 0 0,-4-4 0 0,0-3 0 16,1 7 8-16,-4 3-8 0,0 6 12 0,3 0 0 0,1-3 0 15,-4 9 0-15,-4-2 4 0,4-1 1 0,0 0 0 16,-4 7 0-16,4-7-8 0,0 3-1 0,0-3-8 0,0 7 12 15,4-7-3-15,-4 7-1 16,0-7 0-16,3 6 0 0,-3-5 7 0,3 8 1 0,1-2 0 0,-1-1 0 16,-3 1 7-16,0-7 1 0,-3 6 1 0,3-5 0 15,-4-4-8-15,4-3-1 0,0 3-1 0,-4 0 0 16,1-6-3-16,-1 6 0 0,8-6 0 16,-4-1 0-16,0 1-12 0,0-3 0 0,3 3 8 15,0-4-8-15,1-2 0 0,-1-4 0 0,1 1 8 0,3 2-8 16,0-2 0-16,0-1 11 0,-4 0-11 0,4-5 10 15,-3 5-10-15,3 4 0 0,0-13 0 0,0 0 0 16,0 0 24-16,0 0 5 0,0 0 2 0,0 0 0 16,0 0-10-16,0 0-1 0,0 0-1 0,0 0 0 15,0 0-11-15,0 0-8 0,0 0 12 0,0 0-12 16,0 0 0-16,0 0 0 0,0 0 0 0,0 0 0 0,0 0 10 0,0 0-10 16,0 0 8-16,0 0-8 0,0 0 8 0,0 0-8 15,0 0 8-15,0 0-8 0,-7-7 26 0,0 7 0 16,7 0 0-16,-11 0 0 0,4-9-3 0,-4 9-1 15,4-6 0-15,0 6 0 0,-3-4-6 0,-1 4 0 16,1-6-1-16,-1 6 0 0,0-3-15 16,1 3 0-16,-4-6 0 0,0 6 0 0,3 6 8 15,-3-6 4-15,3-6 2 0,1 6 0 0,-1 0-14 0,1 0-8 16,-1 0 8-16,4 0-13 16,0-3-98-16,3 3-19 0,-3 3-4 0,7-3-1099 0</inkml:trace>
  <inkml:trace contextRef="#ctx0" brushRef="#br3" timeOffset="177871.13">16062 8596 662 0,'0'0'29'0,"0"0"7"0,0 0-36 0,0 0 0 0,0 0 0 0,0 0-288 16</inkml:trace>
  <inkml:trace contextRef="#ctx0" brushRef="#br3" timeOffset="178422.59">15850 8672 172 0,'0'0'16'16,"0"0"-16"-16,0 0 0 0,0 0 0 0,0 0 200 0,0 0 38 15,0 0 7-15,0 0 2 0,0 0-129 0,7-4-26 16,-7 4-4-16,0 0-2 0,7-6-42 0,0 6-8 0,-7 0-1 0,0 0-1 16,0 0-11-16,11-3-3 0,-11 3 0 15,11 0 0-15,-4-6-6 0,3 6-2 0,-3 0 0 0,4 0 0 16,-4 0 48-16,4 0 8 0,-1 0 3 0,-3 0 0 16,4 0-11-16,-1 0-3 0,4 0 0 0,-3 0 0 15,3 0-29-15,-3 0-7 0,-1 0-1 0,4 0 0 16,-3-3-9-16,3 3-3 0,0 0 0 0,0 0 0 15,-3 3 13-15,3-3 3 0,4 0 0 0,-4 6 0 16,3-3-24-16,-2-3 0 0,6 0 0 0,0 0 0 16,-3 0-10-16,3 0 0 0,-7 0 0 15,7 0 0-15,-3 0 10 0,3-3 0 0,-4-3 0 0,1 6 0 16,0 0 0-16,-1 0 16 0,-3 0-3 0,1 0 0 16,-5 0-13-16,1 0 0 0,-1 0 0 0,-3 0 0 31,0 9-54-31,-3-9-14 0,-4 0-2 0,7 6-1 0,-7-6-113 0,0 0-22 0,0 0-5 0</inkml:trace>
  <inkml:trace contextRef="#ctx0" brushRef="#br3" timeOffset="178927.84">15804 8900 230 0,'0'0'20'0,"0"0"-20"0,0 0 0 0,0 0 0 15,0 0 220-15,0 0 40 0,0 0 8 0,0 0 2 16,0 0-135-16,0 0-27 0,0 0-6 0,8-6-1 0,2 6-30 0,1-3-7 15,3-3 0-15,0 6-1 0,0-3-27 0,0 3-6 16,7-7-1-16,-3 7 0 0,3 0 6 0,0 0 1 16,4 0 0-16,0 0 0 0,-1 0-36 0,5 0 0 15,-1 7 0-15,0-7 0 0,0 0 0 0,0 0 13 16,1 0-1-16,-1 0 0 16,0 0-12-16,-3 0 8 0,3-7-8 0,4 7 0 0,0 0 0 15,-4-3 8-15,4-3-8 0,-8 6 0 0,4 0 0 0,-3-3 0 16,-4-3 0-16,4 2 0 15,-7-2-41-15,-1 6-11 0,1 0-3 0</inkml:trace>
  <inkml:trace contextRef="#ctx0" brushRef="#br3" timeOffset="180442.46">17582 8383 1364 0,'-3'0'30'0,"-1"0"6"0,1-6 2 0,-1 3 0 0,1-4-30 0,-1 7-8 0,4-9 0 0,0 6 0 16,4-3 8-16,-1-4 0 0,4 1 0 0,0-1 0 15,4-5-8-15,0 5 0 0,-4 7-8 0,0-6 8 16,0-1 0-16,3-2 0 0,-3 2 0 0,-3 7 0 16,-1-3 0-16,-3 6 11 0,4-3-1 0,-4 3 0 15,0 0 48-15,0 0 10 0,0 0 1 0,0 0 1 16,0 0-5-16,0 0-1 0,0 3 0 0,-4 6 0 15,-3 1-29-15,0 2-7 0,0 1 0 0,-3 6-1 16,3-4 12-16,-4 4 2 0,1 9 1 0,-1-3 0 16,-3 4 6-16,3-4 0 0,-3 9 1 0,0-6 0 15,-4 7-27-15,4-7-6 0,0 7 0 0,0 2-1 16,0-8-15-16,-4 5 8 0,1 1-8 0,-1-1 0 16,4-6 11-16,-4 7-11 0,4-7 12 0,0 0-12 0,3-3 9 15,1 0-9-15,3 0 0 0,0-6 9 0,3-6-21 0,-3 2-5 16,4 1-1-16,3-6 0 15,-4-1-60-15,4-9-12 0,0 0-2 0,0 0-1 16,0 0-133-16,11-6-26 0</inkml:trace>
  <inkml:trace contextRef="#ctx0" brushRef="#br3" timeOffset="180757.66">17829 8239 806 0,'0'0'72'0,"0"0"-58"15,0 0-14-15,0 0 0 0,0 0 272 0,0 0 51 0,0 0 10 0,0 0 3 16,0 0-236-16,0 0-48 0,0 0-8 0,-3 9-3 16,-1 1-6-16,1 5-2 0,-1-2 0 0,-3 3 0 15,4-4-17-15,-4 13-4 0,0-6-1 0,0 6 0 16,-4 3-11-16,4-3 0 0,-4 4 0 0,4-4 0 15,-3 3 14-15,3 0-2 0,-4 3-1 0,0-9 0 16,1 10 1-16,-4-10 0 0,3 3 0 0,1 0 0 16,-5-3-12-16,1 9 12 0,0-9-12 0,-3 3 12 0,-1 3 1 15,0-2 1-15,1-1 0 0,3-3 0 16,-4 3-92-16,4-6-18 0,0-4-4 0,0 4-575 16,3-3-114-16</inkml:trace>
  <inkml:trace contextRef="#ctx0" brushRef="#br3" timeOffset="181094.33">17145 8643 172 0,'0'0'16'0,"0"0"-16"16,-4 0 0-16,4 0 0 0,0 0 341 0,0-9 66 0,0 6 13 0,0 3 2 15,4-6-300-15,3-4-60 0,-3 4-12 0,3 3-2 16,0-4 11-16,3 7 2 0,1-3 1 0,-4-3 0 16,7 6 0-16,0 0 0 0,4 0 0 0,-1-3 0 15,8 3-24-15,0 0-5 0,7 0-1 0,-1-6 0 16,5 6 0-16,-1 0-1 0,4 0 0 0,-1 0 0 16,1 0-16-16,0 0-3 0,-4-4-1 0,1-2 0 15,-5 6-11-15,5-9 0 0,-1-1 9 0,-3 4-9 16,-4 6 0-16,-3-9 0 0,-1 9 0 0,1-3 0 31,-4-4-34-31,-3 4-5 0,-1-3-1 0,-2 6 0 16,-5 0-35-16,-3 0-7 0,4 0-2 0,-4 0 0 0,-7 0-128 15,0 0-27-15,0 0-5 0,0 0 0 0</inkml:trace>
  <inkml:trace contextRef="#ctx0" brushRef="#br3" timeOffset="181395.52">17029 8919 1670 0,'0'0'148'0,"0"0"-118"15,0 0-30-15,0 0 0 0,0 0 160 0,0 0 27 0,10 0 5 16,1 7 0-16,3-4-130 0,4-3-26 15,-1-3-6-15,8 3-1 0,0 0 0 0,6 0 0 16,-2-7 0-16,6 7 0 0,0-3-13 0,4-3-4 16,0 0 0-16,3 2 0 0,-3-5-12 0,3 3 0 15,-3-4 0-15,0 7 0 0,-4-6 0 0,0 3 0 0,-3-4 0 0,-4 1 0 32,4 2-25-32,-7 4-2 0,3-3 0 0,-3 3 0 15,3-3-113-15,-3 3-24 0,-1-4-4 0,-6 4-475 0,0-3-95 0</inkml:trace>
  <inkml:trace contextRef="#ctx0" brushRef="#br3" timeOffset="182238.36">18553 8483 288 0,'7'0'25'0,"0"0"-25"0,0-3 0 0,0-3 0 16,0 3 193-16,0-3 34 0,4 6 6 0,-4-10 2 16,0 7-143-16,-4-3-29 0,1 0-6 0,-4 6-1 15,0 0 7-15,0 0 1 0,0 0 0 0,0 0 0 0,0 0 0 0,0 0 0 16,-7 6 0-16,-4-6 0 0,4 0-39 0,0 9-7 15,-7-9-2-15,0 10 0 0,0-1 0 0,-4 0-1 16,0-2 0-16,-3 2 0 0,0 10 14 0,0-10 3 16,-4 10 1-16,4-3 0 0,-4-1-22 0,1-2-11 15,2-4 10-15,5 7-10 0,-4-6-11 0,6 5-8 16,-2-5-1-16,3-1-1 0,3-6 45 0,1 3 10 16,-1 4 2-16,4-10 0 0,3 9-28 0,4-9-8 15,0 0 0-15,0 0 0 0,0 0 0 0,0 0 0 16,0 0 0-16,0 0 0 0,0 0 0 0,7 7 0 15,8-4 0-15,-5 3 0 0,1-3 0 0,3 3 0 16,3-3 0-16,1-3-9 0,3 0 9 0,-3 7 0 16,3-7 0-16,0 0 0 0,4 3 0 0,-4-3-16 15,-3 6 4-15,-1-6 0 0,5 10 12 0,-8-10 0 16,-7 9 0-16,3-3 0 0,-6 4 8 0,-1 2 0 0,-3-2 0 0,-7 5 0 16,4-5 10-16,-8 5 2 15,4-2 1-15,0 3 0 0,-7-7-12 0,3 10-9 0,1-10 12 0,-4 7-12 16,0 0 8-16,3-4-8 0,-3-2 0 0,3-1 0 15,1 7-9-15,-4-7-9 0,0 0-2 0,-1 1 0 32,5-1-26-32,-4 7-6 0,0-7 0 0,-1 1-1 0,-2-1-19 0,3 1-3 0,0-1-1 0,-4 3 0 15,4-8-45-15,0 2-10 0,3-3-1 0,4-3-1 16</inkml:trace>
  <inkml:trace contextRef="#ctx0" brushRef="#br3" timeOffset="182627.34">18711 8687 1065 0,'0'0'47'0,"0"0"10"0,0 0-45 0,0 0-12 0,0 0 0 0,-3 0 0 16,-4 7 132-16,7-7 24 0,0 0 4 0,0 0 2 15,-4 9-44-15,1-6-9 0,3 6-1 0,-4 1-1 16,4 6-48-16,0-7-10 0,-3 7-1 0,3-4-1 15,-4 10-19-15,1-3-4 0,-1 0-1 0,1 0 0 16,-1 9-23-16,-3-13 0 0,3 11 0 0,1-8 0 16,-1 1-12-16,1 0-6 0,-1-3-2 0,4-4 0 31,0-2-36-31,0 2-8 0,0-9-2 0,0-3 0 0,0 0-90 0,0 0-17 0,0 0-4 16,0 0-1-16</inkml:trace>
  <inkml:trace contextRef="#ctx0" brushRef="#br3" timeOffset="183559.6">18750 8694 1335 0,'0'0'59'0,"0"0"13"0,0 0-58 0,0 0-14 0,-3-7 0 0,3 7 0 16,0 0 41-16,0 0 6 0,0 0 1 0,0 0 0 15,0 0-25-15,0 0-5 0,0 0-1 0,0 0 0 16,0 10 21-16,0-1 4 0,0 0 1 0,0 1 0 0,3 2 5 16,1 1 2-16,-4 3 0 0,0-4 0 15,0 10 11-15,0-3 3 0,-4 0 0 0,1 0 0 0,3-1-21 0,-4 7-4 16,-3 4-1-16,0-10 0 15,0 6-24-15,-4 3-5 0,1-3-1 0,-1 0 0 16,-3-3-8-16,0 3 12 0,3-6-12 0,-3 6 12 16,0 0 0-16,4-3 0 0,-8 0 0 0,7 0 0 0,1-6 17 15,-1 2 4-15,1-2 1 0,-1-3 0 0,4 2-21 0,0 1-4 16,3-7-1-16,-3 1 0 0,4-7-8 0,-1 6 0 16,1-2 0-16,3-7 0 0,0 0 11 0,0 0-3 15,0 0-8-15,0 0 12 0,0 0 0 0,0 0 0 16,3-7 0-16,1-2 0 0,3-1-12 0,-4 1 9 15,1-10-9-15,3 4 8 0,0 2-8 0,0-12 0 0,-3 0 0 0,3-3 8 16,0 3-8-16,3-4 0 0,-3-8 0 16,4-4 0-16,-4 3-11 0,4-6 3 0,-1 1 0 0,1 5 0 15,-1-6 8-15,-3 9 0 0,4-2-9 0,0 9 9 16,-1-7 0-16,-3 7 0 0,0-7 0 0,4 10 0 16,-4-3 0-16,0 3 10 0,0-3-10 0,0 3 10 15,0 6-10-15,0 0 0 0,0 0 0 0,0 4 0 16,-3-4 0-16,3 3 0 0,0 7-12 15,0-1 12-15,0 7-12 0,0 3 12 0,4-6-12 0,-1 6 12 16,-3 0-13-16,4 6 5 0,-1-3 8 0,1 7-13 16,3-4 13-16,-3-3-9 0,-1 7 9 0,4 5-8 15,-3-5 8-15,0 8 0 0,-1-8 0 0,1 5 0 16,-4 4 0-16,0 0 0 0,0-3 0 0,0 3 0 16,-3-1 0-16,-1 4 0 0,1-3 0 0,3-6 0 15,-4 6 0-15,-3-4 0 0,0 4-9 0,4-10 9 0,-4 7 0 0,-4 0 0 16,4-4 10-16,0-2-10 0,-7-1 8 0,4 7-8 15,-1-7 0-15,-3 7 0 0,0-13 18 0,0 6-3 16,-4-2-1-16,1 2 0 0,-4 7-2 0,3-7 0 16,-7-6 0-16,4 7 0 0,-3-4 0 0,-1 3-1 15,0-9 0-15,4 10 0 0,-7-10-11 0,3 0 10 16,1 0-10-16,3 0 10 0,0 0-1 0,-4-6 0 16,4 2 0-16,0 4 0 15,3-6-41-15,1 6-9 0,-1-9-2 0,7 9 0 16,-3-10-109-16,7 10-23 0,0-9-4 0,0 0-1 15,4 5 2-15,-1-8 0 0,1 2 0 0,3 1 0 0</inkml:trace>
  <inkml:trace contextRef="#ctx0" brushRef="#br3" timeOffset="184007.98">19371 8029 1324 0,'0'0'118'16,"0"0"-94"-16,0 0-24 0,0 0 0 0,0 0 155 15,0 0 26-15,0 0 6 0,0 0 1 0,0 0-129 0,0 0-26 16,0 0-5-16,0 0 0 0,0 0-4 0,4 6-1 16,-4 10 0-16,0-4 0 0,0 4-2 0,-4 3 0 15,-3 0 0-15,0-1 0 0,-4 14-10 0,4-1-3 16,-3 4 0-16,-4 5 0 0,-1 1 16 0,1 3 4 15,0 6 0-15,0-3 0 0,-3-3-10 0,-1 3-2 16,4-6 0-16,-4-3 0 0,4 5-7 0,-4-5-1 16,4-3-8-16,0-1 12 0,4-6-2 0,-5 7-1 0,5-7 0 0,-1-3 0 15,4 0-1-15,0-6 0 0,0-6 0 16,0 2 0 0,0-5-38-16,3 5-8 0,4-12-2 0,0-3-685 0,0 0-138 0</inkml:trace>
  <inkml:trace contextRef="#ctx0" brushRef="#br3" timeOffset="184248.33">19420 8508 2289 0,'0'0'101'0,"0"0"22"0,0 0-99 0,4 10-24 0,-4 6 0 0,3-4 0 15,-3 4 22-15,0 3-1 0,0-4 0 0,-3 4 0 16,3-3-21-16,0 3 0 0,-4-1 0 0,1 1 8 0,-4 6-8 0,3-6 0 15,-3 6 0-15,4-3 0 0,-4 3 0 0,0-6 0 16,3 6 8-16,-3-6-8 0,0-3-11 0,0 2-6 16,0-2-2-16,0-3 0 15,3 2-46-15,-3-5-10 0,4-1-1 0,-1 1-1 16,4-10-124-16,0 0-25 0,-14-19-5 0,14 0-1 0</inkml:trace>
  <inkml:trace contextRef="#ctx0" brushRef="#br3" timeOffset="184384.98">19470 8336 1612 0,'0'0'144'0,"0"0"-116"15,0 0-28-15,0 0 0 0,0 0 242 0,0 0 42 16,0 0 9-16,7 3 2 16,3-3-295-16,-2 6-58 0,-1-2-12 0,-7-4-678 0,0 0-136 0</inkml:trace>
  <inkml:trace contextRef="#ctx0" brushRef="#br3" timeOffset="184714.09">19897 8267 1666 0,'0'0'74'0,"0"0"15"15,0 0-71-15,0 16-18 0,-4-7 0 0,4 4 0 0,0-4 96 0,0 7 16 16,-3 3 4-16,3-4 0 0,-4-2-76 0,4 9-14 16,0 0-3-16,-3 3-1 0,-1 0 2 0,1 3 1 15,-1 0 0-15,-3-3 0 0,0 10-13 0,-4-7-4 16,1 7 0-16,-1-7 0 0,-3 6-8 0,0-5 0 15,3 5 0-15,-3-6 0 0,4-3 0 0,3 0 0 16,0-3 0-16,-1-3 0 16,8-3-55-16,-3 3-13 0,-1-13-2 0,4-6-563 0,0 0-113 0</inkml:trace>
  <inkml:trace contextRef="#ctx0" brushRef="#br3" timeOffset="184963.03">20041 8204 1670 0,'0'0'148'0,"-3"10"-118"0,-1-1-30 0,1 7 0 16,3-4 220-16,0 4 39 0,0 9 7 0,0-3 2 16,-4 3-224-16,4 3-44 0,-7 7-11 0,4-1-1 15,-4 4 12-15,0 3 0 0,-4-4 0 0,4 1 0 16,-7 3-40-16,3-4-2 0,4 1-1 0,-3 6 0 15,-1-10-47-15,-3 4-10 0,3-3-1 0,1-7-1 16,-1 6-5-16,1-5-1 0,-1 5 0 0,4-9 0 16,-4 0 19-16,4-6 3 0</inkml:trace>
  <inkml:trace contextRef="#ctx0" brushRef="#br3" timeOffset="185163.49">19692 8643 2991 0,'0'0'66'0,"0"0"14"0,0 0 2 0,0 0 2 0,11 0-68 0,6 0-16 16,1 7 0-16,3-7 0 0,0 0 0 0,0 0 0 16,4 0 0-16,0-7-9 15,3 7-33-15,0-3-6 0,0-3-2 0,4-3 0 16,0 5-155-16,3-2-31 0,-3-3-7 0,0 2-756 0</inkml:trace>
  <inkml:trace contextRef="#ctx0" brushRef="#br3" timeOffset="185362.62">20398 8662 1450 0,'0'0'64'0,"0"6"14"0,0 4-62 0,0-1-16 0,0 7 0 15,0-4 0-15,-4 4 140 0,1 3 26 0,-1 0 5 0,-3-4 1 16,3 4-59-16,1 6-11 0,-4 0-2 0,0-3-1 15,0-3-40-15,0 3-8 0,0 0-2 0,0-3 0 16,0 6-33-16,3-6-8 0,-3-4 0 0,3 4-8 16,1-9-24-16,3-1-12 0,-4 1-3 0,4-10 0 15,0 0-158-15,0 0-32 0,0 0-7 0,0-10 0 16</inkml:trace>
  <inkml:trace contextRef="#ctx0" brushRef="#br3" timeOffset="185528.48">20525 8336 2890 0,'0'0'128'0,"0"0"27"0,0 0-124 0,0 0-31 15,0 0 0-15,0 0 0 0,0 9 21 0,0 1-1 16,0-1-1-16,0-6 0 16,0 7-67-16,0 5-12 0,0 1-4 0,-4-3 0 15,4 2-150-15,0 1-30 0,-3-3-7 0,3 5-1 0</inkml:trace>
  <inkml:trace contextRef="#ctx0" brushRef="#br3" timeOffset="185861.13">20507 8872 2304 0,'0'0'51'0,"0"0"10"0,-4 3 3 0,1 7 0 0,3-1-52 0,-4-3-12 0,4-6 0 0,0 0 0 16,0 0 9-16,0 0-1 0,0 0 0 0,0 0 0 15,0 0-8-15,0 0-11 0,0 0 3 0,0 0 0 16,0 0-2-16,0 0 0 0,11-6 0 0,-4 6 0 15,0-9 27-15,4-1 6 0,-4-2 1 0,3-4 0 16,-3 0 20-16,4-2 4 0,3-11 0 0,-3 11 1 0,3-7-20 0,0-1-4 16,0 5-1-16,0-11 0 0,0 13-24 0,0 1 0 15,4-8 0-15,0 17 0 0,-8-4 0 0,4 4 0 16,0 3 0-16,1-4 0 0,-5 10 0 0,4 0 0 16,-3 0 8-16,-1 4-8 0,1 2 0 15,0 3-11-15,-1 7 3 0,-3-7 0 0,4 4 8 16,-4 3 0-16,0-1 0 0,0-2 0 0,0 2-11 15,0 4 11-15,0 0-13 0,0 0 5 0,-3 3-11 0,3-3-1 16,-4-1-1-16,1 1 0 16,-1-3-51-16,1-4-11 0,3 23-86 15,-4-26 77-15,4 7 0 0,-3-7-1 0,3-5-498 16,0 2-99-16</inkml:trace>
  <inkml:trace contextRef="#ctx0" brushRef="#br3" timeOffset="186530.93">21392 8534 2746 0,'0'0'122'0,"0"0"25"0,0 0-118 0,0 0-29 0,0 0 0 0,0 0 0 16,0 0-13-16,0 0-9 0,-7-7-2 0,0 4 0 16,0 3 7-16,-3 0 1 0,3 0 0 0,-7 3 0 15,-1-3 3-15,1 10 1 0,0-4 0 0,-3-3 0 16,2 7-8-16,-6 5 0 0,4-5-1 0,-1 8 0 15,0-8 21-15,1 6 0 0,3 2 0 0,0-2 0 16,-1-7 32-16,5 10 12 0,3-3 1 0,0-4 1 16,0-2-55-16,3 6-11 0,4-7-3 0,-3 0 0 15,3 1 23-15,0-4 12 0,3-3-2 0,-3-3 0 0,4 6-10 0,-4-6 8 16,7 4-8-16,-4 2 8 0,4-6-8 0,0 6 0 16,4-3-12-16,0-3 12 0,-1 0-14 0,4-3 5 15,0-3 1-15,0 6 0 0,1 0 8 0,-1-6 0 16,0 2 8-16,-4-2-8 0,4 6 0 0,-3-3 0 15,0-3 0-15,-4 6-8 0,-7 0 8 0,10-3 9 16,-3-4-1-16,-7 7-8 0,7-9 10 0,-3 6-10 16,-1-3 8-16,4 2-8 0,-3-8 12 0,3 9-4 15,-3-4 0-15,3-2 0 0,0 0 12 0,-4-1 3 16,1 1 0-16,-1-1 0 0,1 1-23 0,-1 0 0 16,1-7 0-16,-4 7 0 0,0-1-9 0,0-6 0 15,0 7 0-15,-4 0 0 0,4-1 22 0,-3 7 5 16,3-3 1-16,-4-4 0 0,1 10-19 0,3 0 10 15,-7-6-10-15,3 6 8 0,-3 0-8 0,7 0 0 16,-3 0 0-16,-4 6 0 0,3-6 0 0,-3 10-11 0,3-1 3 16,4 1 0-16,0-1 8 0,0 0-8 0,0 7 8 0,0-6-8 15,4 8 8-15,-1-2-8 0,1 3 8 0,0 0-8 16,-1-1 8-16,4 8 0 0,-3-8-9 0,-1 7 9 16,1 4 0-16,-1-4 0 0,4-6 12 0,-7 9-4 15,4 3-8-15,-4-3 0 0,-4 1 0 0,4-4 0 16,-3-7 0-16,-1 11-9 0,4-10 9 0,-3 6-13 15,-1 0 13-15,-3-6 0 0,0 6 0 0,0-3 0 16,0 0 8-16,-4-1-8 0,1 5 9 0,-4 2-9 16,-4-3 0-16,-3 3 0 0,0 0 0 0,-4-3 0 0,0 4 0 15,1 5 0-15,-5-6 0 0,1-3 0 16,3-6 0-16,1 0 0 0,3-3 0 0,-1 3 0 16,1-10 0-16,4-3 0 0,-1-6 0 0,4 0 0 15,0-6-96 1,-4-7-26-16,8-2-5 0,-5-10-953 0</inkml:trace>
  <inkml:trace contextRef="#ctx0" brushRef="#br3" timeOffset="187080.52">21830 8377 748 0,'0'0'67'0,"0"0"-54"0,0 0-13 0,0 0 0 16,0 0 327-16,0 0 62 15,0 0 13-15,0 0 2 0,0 0-292 0,0 0-60 16,0 0-11-16,-4 6-2 0,-6 0-25 0,3-3-5 0,7-3-1 0,-7 10 0 16,-11-10 0-16,4 9 0 0,10-2 0 0,-6 2 0 15,-4-6 13-15,3 7 3 0,-3 2 0 16,3-3 0-16,-3-5-10 0,0 5-2 0,0 0 0 0,0 1 0 15,3-4 2-15,1 3 0 0,-1-2 0 0,1-4 0 16,3 6-14-16,0 1 8 0,3-4-8 0,-3-3 0 16,0 3 18-16,7-6-2 0,0 0-1 0,0 0 0 15,0 0-15-15,0 0 0 0,10 4 0 0,-2 2 0 16,2-6 0-16,-3 6 0 0,7-6 0 0,-3 3-10 0,-1-3 10 0,5 0 0 16,-8 0 0-16,7 10 0 0,3-10-11 0,-6 6 11 15,-11-6-13-15,11 9 5 0,3-6 8 0,0 4 0 16,-4 2-9-16,-3 1 9 0,0-1 0 0,1 0 0 15,2 1 0-15,-3-1 0 0,-7-3 0 0,4 10 0 16,3-3 0-16,-4-4 0 0,-3 7 0 0,-3-7 0 16,3 10 0-16,0-10 0 0,3 7 30 0,-6-3 1 15,-8 2 0-15,4 1 0 0,4-7-18 0,-1 1-3 16,-10 5-1-16,0-2 0 0,-4-4-9 0,4 1 8 16,0-1-8-16,0 1 8 0,-7-4 4 0,7 3 0 15,-1 1 0-15,5-1 0 0,-8 1-12 0,4-4 0 16,4 3 0-16,2 1 0 0,-2-4 0 0,-1 3 0 15,4-6 0-15,0 4 0 0,7-7 0 0,0 0-17 16,-7 3 4-16,7-3 1 16,0 0-154-16,0-10-30 0,-3 1-7 0</inkml:trace>
  <inkml:trace contextRef="#ctx0" brushRef="#br3" timeOffset="188603.03">22800 8590 921 0,'21'-3'40'0,"-21"3"10"0,0 0-40 0,4-6-10 0,-4-4 0 0,3 7 0 15,4-3 161-15,-7 6 31 0,-7-10 5 0,7 4 2 16,7-3-162-16,-7 9-37 0,-10-3 0 0,3-7 0 16,3 4 0-16,1 3 0 0,-4-4 10 0,-4 7-10 15,-3 0 17-15,3 0-1 0,1 7-1 0,-1-4 0 16,-7 3 14-16,8 4 3 0,-1-7 1 0,-3 6 0 16,4 7-13-16,-1-7-4 0,0 1 0 0,4 5 0 0,4-2 4 0,-4 3 0 15,-4 2 0-15,8 1 0 0,-1-3-4 0,1 0 0 16,-1 2 0-16,-3-5 0 0,7 3-7 0,4 2-1 15,-1 1-8-15,1-9 12 0,-4 5-20 0,7-5-5 16,0-1-1-16,0 0 0 16,-7-9-14-16,10 7-2 0,8-7-1 15,0 0 0-15,-4-7 31 0,0 7 0 0,4-9-8 0,-1 6 8 0,-3-13 0 0,4 7 16 16,0-1-3-16,3-5-1 0,3 5 31 0,-2-2 5 16,-8-4 2-16,-4 0 0 0,1-2-20 0,-1 5-4 15,-2-3-1-15,-5-2 0 0,1-1-1 0,-1 3 0 16,1 0 0-16,-8-2 0 0,-3 8 15 0,0-5 2 15,0 5 1-15,0 1 0 0,-7 6-13 0,0-4-2 16,-4 7-1-16,4-3 0 16,3 6-51-16,-6-3-11 0,-4 7-1 0,3-4-1 15,7-3-49-15,1 9-9 0,-4-3-3 0,3-6-543 0,4 4-109 0</inkml:trace>
  <inkml:trace contextRef="#ctx0" brushRef="#br3" timeOffset="189127.72">23661 8035 403 0,'0'0'36'0,"0"0"-36"16,0 0 0-16,0 0 0 0,0 0 385 0,3-9 71 15,1 2 13-15,-1-2 3 0,1-1-344 0,-4 10-68 16,3-9-15-16,1 0-2 0,-4-7-43 0,0 7-11 0,0-1-1 0,0-2 0 16,-4-10-4-16,1 9 0 15,-1-3-1-15,-3 7 0 0,0-7-5 0,0 7-1 16,-3 0 0-16,-1 9 0 0,0 0 23 0,-3 0-11 0,-3 9 11 16,-4 0-8-16,-1 13 8 0,1-3 0 15,0 6 0-15,0 3-8 0,3 1 37 0,-3 5 8 0,3 4 2 0,1-4 0 16,3 4 21-16,0 3 4 0,-1-4 0 0,5 10 1 15,-1-3-25-15,1 0-6 0,3 0-1 0,0-6 0 16,0 6-23-16,0-1-10 0,3-5 8 0,0-3-8 16,-3-1 0-16,4 4 0 0,-4-13-12 0,3 3 12 15,-3-3-49-15,0 0-3 0,4-3 0 16,-1-6 0-16,-3 3-105 0,4-10-22 0,-5 0-4 0,1-2-1 16</inkml:trace>
  <inkml:trace contextRef="#ctx0" brushRef="#br3" timeOffset="189313.22">23022 8455 2833 0,'4'-9'62'0,"-1"3"13"0,-3 6 2 0,4-4 3 0,6-2-64 0,1 6-16 16,3-9 0-16,7 9 0 0,-3-10 0 0,3 10 0 15,0-9 0-15,0 9 0 0,4-3 0 0,0-4-9 16,3 4 1-16,0-3 0 15,1 6-105-15,6 0-21 0,-3-6-4 0,3 3-610 16,-3-4-121-16</inkml:trace>
  <inkml:trace contextRef="#ctx0" brushRef="#br3" timeOffset="189864.3">24723 7928 1933 0,'0'0'85'0,"0"0"19"0,0 0-84 0,0 0-20 0,0 0 0 0,0 0 0 15,0 0 51-15,0 0 5 0,0 0 2 0,-7 0 0 0,-7 10-39 16,3-10-8-16,-3 6-2 0,0-3 0 0,-4 7 7 0,0-1 2 16,-3 0 0-16,-3 7 0 0,2-7 5 0,-2 7 1 15,-1-3 0-15,0 2 0 0,-3 4 16 0,3-9 4 16,4 5 1-16,0 4 0 0,3-9-35 0,1 5-10 16,3-2 0-16,0 2 0 0,3-5 10 0,4-1-2 15,0 7-8-15,0-7 12 0,3 1-12 0,4-1 0 16,0 1 0-16,0-10 0 0,4 9 0 0,3-3 9 15,0-3-9-15,4 7 8 0,3-4-8 0,0 3 0 16,0-9 0-16,0 10 0 0,4-4-14 0,-1-3-5 16,-3 7-1-16,4-4 0 0,-4 3 9 0,4 1 2 15,-4-1 0-15,0 1 0 0,0 5 20 0,0-2 4 16,0 2 1-16,-3 4 0 0,-1-3-16 0,1 3 0 16,0 0 0-16,-4-4 0 0,0 4 0 0,0 0 0 15,-4 0 0-15,1 0 0 0,-4-4 0 0,0 4-8 0,0-3-1 16,-4 3 0-16,1-4 9 0,-4-2 8 0,-4-4-8 0,1 7 11 15,-1 0 6-15,-3-4 2 0,-4-3 0 0,-3 7 0 16,0-6-11-16,-4-1-8 0,1 0 12 0,-5 1-12 16,1-1 0-16,0 1-16 0,3-4 2 0,-3 3 0 15,7-9-125-15,0 7-25 16,-1-14-4-16,8 7-780 0</inkml:trace>
  <inkml:trace contextRef="#ctx0" brushRef="#br3" timeOffset="190532.14">25375 7925 2026 0,'0'0'44'0,"0"0"10"0,0 0 2 0,0-6 1 0,0 6-45 0,0 0-12 0,4-6 0 15,-4 6 0-15,0 0 8 0,0 0 0 0,7-3 0 0,0 3 0 16,-7 0 0-16,7 0 0 0,0 3 0 0,-3 3 0 16,3 3 7-16,0 7 1 0,-4-3 0 0,1 2 0 15,-1 4 12-15,1 9 2 0,-4-3 1 0,0 0 0 16,-4-3-31-16,4 10 0 0,-3-4 0 0,-1 0 0 15,1 0 17-15,-4 7-2 0,3-4-1 0,1 1 0 16,-1 2 30-16,-3-6 5 0,3 7 2 0,1-7 0 16,-4 7-31-16,3-10-7 0,1 3-1 0,-1-3 0 15,4-6 2-15,-3 0 0 0,-1-1 0 0,4-2 0 16,-3 0-14-16,-1-4 0 0,1-2 8 0,3-10-8 16,0 0 10-16,0 0-1 0,0 0 0 0,0 0 0 15,0 0 2-15,0 0 0 0,0 0 0 0,3-3 0 16,1-7 4-16,-1 1 1 0,4-7 0 0,0 0 0 15,-3-2-16-15,6-11 0 0,1 4 0 0,0-3 0 16,3 0 0-16,0-7 0 0,-4 10 0 0,8-3 0 0,0 3-14 0,-1 3-6 16,-6 0 0-16,3 3-1 0,-3 7 21 0,6-4 0 15,-3 0 0-15,4 13 0 0,0-12 0 0,-1 11-14 16,1-2 5-16,3-3 1 0,-3 9-4 0,3-7-1 16,-3 4 0-16,-1 6 0 0,1 4 1 0,-1-7 1 15,-2 9 0-15,-1 1 0 0,-4-1-5 0,1 0 0 16,-1 7-1-16,-2 3 0 0,-1-3 17 0,-7 2 17 15,0 1-3-15,0 6-1 0,-4-6-2 0,1 6-1 16,-1-3 0-16,-3-6 0 0,0 9 2 0,-4-13 0 16,4 4 0-16,-3 3 0 0,-1-3-4 0,0-4-8 15,-3-2 12-15,-3 5-4 0,3-5-8 0,-4-1 8 16,0-3-8-16,-3 4 8 0,-4-7-8 0,8 3 8 16,-4-6-8-16,7 0 8 0,-1 0-24 0,1 0-6 15,-3-9-1-15,3 2 0 16,3-2-143-16,0 0-29 0,1-10-5 0</inkml:trace>
  <inkml:trace contextRef="#ctx0" brushRef="#br3" timeOffset="190904.19">26014 8242 2768 0,'0'0'123'0,"0"0"25"0,0 0-119 0,0 0-29 15,0 0 0-15,0 0 0 0,0 0 45 0,3 9 3 16,1-2 1-16,-1 2 0 0,4 0-49 0,4 1-9 15,-7 6-3-15,3-4 0 0,0-3 20 0,3 13 4 16,1-3 1-16,-1-6 0 0,-2 12-26 0,-1-6-6 16,3 0-1-16,-3 6 0 15,0-7-12-15,0 7-2 0,-3-6-1 0,3 0 0 16,-4-3-15-16,1 3-3 0,3-1-1 0,-3-8 0 16,-1 6-4-16,4-7-1 0,-3 0 0 0,-1 1 0 15,-3-10-117-15,0 0-24 0,7 0-5 0,4 0-631 0</inkml:trace>
  <inkml:trace contextRef="#ctx0" brushRef="#br3" timeOffset="191160.02">26391 8135 1209 0,'0'0'53'0,"0"0"12"0,0 0-52 0,0 0-13 0,0 0 0 0,0 0 0 16,0 0 352-16,7 0 68 0,0 7 14 0,-7-7 2 15,4 9-353-15,-1 0-71 0,1 1-12 0,-4 6 0 16,-4-4 0-16,1 4 0 0,-4 3 0 0,0 6 0 15,-4 3 0-15,-3 0 0 0,0 7 0 0,-7-1 0 16,-4 4 8-16,0 6 10 0,-6-4 2 0,-5 1 0 0,-2 0 20 0,-1 3 4 16,4-7 0-16,-1 7 1 0,5-6-24 0,2 0-5 15,8 2 0-15,4-5-1 0,2-4-15 0,5 4 0 16,3-10 0-16,3 3 0 16,8 0-22-16,3-3-4 0,3-9-1 0,8-3 0 15,14 2-174-15,-4-9-35 0,7-6-8 0,4-6 0 0</inkml:trace>
  <inkml:trace contextRef="#ctx0" brushRef="#br3" timeOffset="192388.76">27164 7884 691 0,'0'0'61'0,"0"0"-49"0,0 0-12 0,0 0 0 16,0 0 202-16,10-3 38 0,-6-3 7 0,-4 6 1 16,0 0-154-16,0 0-31 0,0 0-7 0,11 0 0 15,-4 0 8-15,-7 0 3 0,0 0 0 0,0 0 0 16,7 6-22-16,-4-3-4 0,-3-3-1 0,4 10 0 16,-1-1-4-16,4 1-2 0,-3 2 0 0,-1 1 0 15,4 6-13-15,1 6-2 0,2-7-1 0,-3 8 0 0,0 2-18 0,0-9 0 16,0 12 0-16,-3-9-9 0,-1 3 9 0,1 3 0 15,-8-3 0-15,-3 4 0 0,0-1 12 0,0 3 0 16,-10-3 1-16,2 1 0 0,-2-1 11 0,-1-3 1 16,1 3 1-16,-1-6 0 0,-3 0-12 0,0-3-2 15,3 6-1-15,7-9 0 0,-3-4-11 0,4 4-16 16,3-7 4-16,3 1 1 16,1-4-145-16,-1-3-30 0,-3 3-6 0,7-6-720 0</inkml:trace>
  <inkml:trace contextRef="#ctx0" brushRef="#br3" timeOffset="192741.23">27206 8251 1447 0,'0'0'64'0,"0"0"13"16,0 0-61-16,0 0-16 0,0 0 0 0,0 0 0 15,7 0 79-15,-7 0 13 0,7 0 2 0,-3 0 1 0,6 0-23 0,-2 0-5 16,-1 0-1-16,0-3 0 0,3 3-33 0,-3 0-6 16,4-6-2-16,-1 6 0 15,5 0-12-15,-1 0-2 0,-4-3-1 0,1 3 0 0,3 0 3 0,-3-6 1 16,-1 6 0-16,1 0 0 0,-1 0-1 0,-3 0 0 15,0-4 0-15,-7 4 0 0,7 0-13 0,0-6 8 16,4 6-8-16,-11 0 0 0,7 0 0 0,-3-3-15 16,3-3 2-16,0 6 0 15,0-7-15-15,-4 4-4 0,4-3 0 0,-3 6 0 16,3-9-90-16,-3 9-18 0,3-10-4 0</inkml:trace>
  <inkml:trace contextRef="#ctx0" brushRef="#br3" timeOffset="193028.48">27707 7850 2026 0,'0'0'90'0,"-3"-3"18"0,-1-3-86 16,4 6-22-16,0 0 0 0,0 0 0 0,0-4 30 0,0 4 2 0,0 0 0 0,0 0 0 15,0 0 6-15,0 0 2 0,0 0 0 0,0 0 0 16,4 13-18-16,-1 3-3 0,1-7-1 0,-4 7 0 15,0-4-18-15,0 4 0 0,0 12 0 0,-4-3 0 16,-3 10 20-16,-3-7-2 0,2 10-1 0,-2-4 0 16,-4 1 7-16,0 2 2 0,3-2 0 0,-3 9 0 15,-4-7-16-15,1-2-10 0,6 2 12 0,-3 4-12 16,3-13 0-16,1 10 0 0,3-13 0 0,0 3 0 16,0-3-25-16,3-6 1 0,4 0 0 0,0 0 0 15,0-3-123-15,0-7-24 0,4-3-5 0</inkml:trace>
  <inkml:trace contextRef="#ctx0" brushRef="#br3" timeOffset="-210446.29">12679 9641 691 0,'-21'3'30'0,"10"3"7"0,-3-6-29 0,0 3-8 15,0-3 0-15,3 6 0 0,4-6 285 0,0 10 56 16,0-10 11-16,3 0 3 0,4 0-279 0,0 0-55 15,0 0-11-15,4 9-2 0,0 1-8 0,6-4 0 16,1-3 0-16,6 3-8 0,1-3 16 0,3 4 3 16,4 2 1-16,3-3 0 0,0-3-12 0,1 7 0 15,2-10 0-15,5 6 0 0,-1-3 0 0,4 4 0 16,3-7 0-16,4 0 0 16,3 0 8-16,1 0 0 0,-1 0 0 0,4 0 0 0,-4-7 8 0,1 7 0 0,3 0 1 0,3-3 0 15,0 3 7-15,4-6 2 0,0 6 0 16,0 0 0-16,0 0-4 0,4 0-1 0,-4 6 0 0,-4-6 0 15,4 0-21-15,0 0 0 0,0 3-10 16,4-3 10-16,-1 0 0 0,-3 0 0 16,-3 0 0-16,-1 0 0 0,1 0 0 0,-5-3 0 0,1-3 0 15,4 6 0-15,-1-3 8 0,1-4-8 0,-1 4 11 0,-3-3-11 16,-4-3 0-16,1-1 0 0,-8 4 0 0,4-3 0 16,-7 5 0-16,3-5 0 0,-3 3 0 0,-4-4 0 15,-3 1 0-15,0 9 0 0,-8-6-11 0,-2 3 11 16,-5 3-115-16,-3-7-16 0,0 7-3 15</inkml:trace>
  <inkml:trace contextRef="#ctx0" brushRef="#br3" timeOffset="-209917.82">12823 10114 864 0,'0'0'76'0,"0"0"-60"0,0 0-16 0,0 0 0 16,0 0 210-16,8 0 39 0,-8 0 8 0,7-6 2 15,0-4-177-15,3 10-35 0,-3-3-7 0,4-3-2 16,-1 6-26-16,5 0-12 15,-1-9 10-15,3 9-10 0,-3 0 0 0,8-4 0 0,-1-2 0 0,3 6 0 16,1-3 13-16,3-3-3 0,8 6-1 0,-5-7 0 16,8 4 11-16,0-3 3 0,3 6 0 0,1 0 0 15,3-3-6-15,3-3-1 0,4 2 0 0,3-2 0 16,4 3-2-16,0-3-1 0,7 6 0 0,-3-3 0 0,-4-4 7 0,3 7 2 16,1 0 0-16,-1 0 0 0,1 0-10 0,3 7-3 15,0-14 0-15,-4 7 0 0,1 0-9 0,-4 0 0 16,0 0 0-16,0 0-11 0,-4 0 11 0,4 0-8 15,0 0 8-15,-3 0-8 16,-5 7-16-16,-2-4-2 0,-1-3-1 0,-6 9-625 16,-1 1-124-16</inkml:trace>
  <inkml:trace contextRef="#ctx0" brushRef="#br3" timeOffset="-207516.72">23943 5457 1796 0,'0'0'80'0,"0"0"16"0,0 0-77 0,0 0-19 15,0 0 0-15,0 0 0 0,0 0 39 0,0 0 4 16,0 0 1-16,0 0 0 0,0 0-20 0,14 10-3 16,0-10-1-16,4 0 0 0,0 0-20 0,3 0-15 15,0-10 3-15,7 10 0 0,-3 0 12 0,7 0 16 16,3-3-3-16,0-3-1 0,7 3 0 0,1-3-1 16,6-4 0-16,4 10 0 0,7-6 32 0,-4 3 6 15,1-4 2-15,-4 7 0 0,7-9-31 16,0 9-7-16,0-9-1 0,3 6 0 0,1-4-4 0,-4 4-8 15,3-3 11-15,-6 6-11 0,-1-6 10 0,-3 2-10 16,0 4 8-16,0-6-8 0,0 6 0 0,-4-3-17 16,1-3 2-16,-1 6 1 15,-7 0-109-15,1-10-21 0,-8 10-5 0,0 0-714 0</inkml:trace>
  <inkml:trace contextRef="#ctx0" brushRef="#br3" timeOffset="-207022.53">23908 5680 864 0,'0'0'38'0,"0"0"8"0,0 0-37 0,0 0-9 0,10 0 0 16,1 0 0-16,3 0 180 0,0 0 35 16,7 0 6-16,8 0 2 0,-1 0-125 0,4-3-25 0,3-3-5 15,7 2 0-15,0-2-21 0,11-3-4 0,4 3-1 0,6-4 0 16,4 1 10-16,4-1 3 15,-4 1 0-15,0-1 0 0,4 1-23 0,-1 3-5 0,8-13-1 16,-1 10 0-16,1-1-26 0,-4 4 8 0,-7-4-8 0,7 1 0 16,4 0 0-16,-1-1 0 0,1 1 0 0,-4 3-698 15,-7-4-138-15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7:13.91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16432 9456 1494 0,'0'0'32'0,"0"0"8"0,0 0 0 0,0 0 3 0,0 0-35 0,0 0-8 16,0 0 0-16,0 0 0 0,0 0 75 0,0 0 13 0,0 0 2 0,0 0 1 16,0 0-33-16,0 0-6 0,0 0-2 0,0 0 0 15,0 0-18-15,0 0-4 0,0 0-1 0,0 0 0 16,0 0-16-16,0 0-3 0,0 6-8 0,0 6 12 15,4 4-12-15,-4 3 0 0,0 0 0 0,0 6 0 16,0 0 0-16,0 3 0 0,3-3 0 0,-3 3 0 16,0 1 0-16,-3-1 0 0,3 6 0 0,-4 1 0 15,1-1 26-15,3 4 9 0,-4 3 1 0,4-1 1 16,-3 4-6-16,3 6-2 0,-4-2 0 0,1-5 0 16,-1 4 7-16,4 7 0 0,-3-4 1 0,-1-3 0 0,4 6-29 0,4 1-8 15,-4-1 0-15,3 0 0 0,1 1 0 0,-4-1 9 16,3 0-9-16,1 0 10 0,-1 4-10 0,1-4-11 15,-4 1 3-15,3 8 0 0,-3-8 8 0,4 5 0 16,-4-2 0-16,3 2 0 0,-3-6 9 0,4 4 1 16,-4-4 0-16,4 10 0 0,-4-3-10 0,0 2-14 15,-4 1 3-15,0 0 1 0,4-7 10 16,-3 7 0-16,-1 0 0 0,1 2 0 0,-4-2 12 0,0 0 0 16,0 3 1-16,3-7 0 0,-3-2-3 0,0 5-1 15,0-2 0-15,0-4 0 0,0-2-1 0,3 5 0 16,4-2 0-16,0-4 0 0,-3 0-8 0,-1 1 0 15,1-1 0-15,-1 0 0 0,4-6 35 0,0 7 5 16,-3-4 0-16,-1-3 1 0,4-3-26 0,0 0-6 0,0 3-1 0,-3 3 0 16,3-12 2-16,0 5 0 0,0 1 0 0,0 0 0 15,-4-6-10-15,-3-1 8 0,4 7-8 0,-1 0 8 16,1-3-8-16,-5 0 0 0,1 0 0 0,0-4 8 16,0 7-8-16,4-6 0 0,-4 2 0 0,3-8 0 15,1 2 0-15,-1 1 12 0,1-7-12 0,-1 0 12 16,1 4-12-16,-1-4 0 0,4 0 0 0,-4-3 0 15,1 3 0-15,3-9 0 0,0 13 10 0,0-4-10 16,-4 0 10-16,1-3-10 0,3 3 8 0,-4-3-8 16,1 4 21-16,3-4-1 0,-4-3 0 0,4 9 0 15,0-9-12-15,-3 3-8 0,-1-6 8 0,1 6-8 16,3-6 13-16,-4 0-1 0,1 6-1 0,-1-7 0 16,4 1-11-16,0 3 0 0,-3-3 0 0,3-6 8 15,-4 9-8-15,1-10 0 0,3 7 0 0,0-3 8 16,-4 2-8-16,4-8 0 0,-3 9 0 0,3-10 0 15,-4 7 8-15,0 3-8 0,1-4 8 0,3-5-8 0,-7 8 0 0,7-2 0 16,-4-3 0-16,-3 2 0 0,4 4 0 0,3 0 0 16,-4-3 0-16,-3 2 0 0,4-2 0 0,3 3 8 15,-7-3-8-15,7 2 12 0,-4-5-12 0,1 3 0 16,3 2-12-16,-4-2 12 0,4-3 0 0,0 2 0 16,0 4 0-16,0 0 0 0,0-3 0 0,0 3 0 15,0-1 0-15,0-2 0 0,0 3 0 0,0 0 0 16,0-1 0-16,0 4 0 0,0-3 0 0,0 0 0 15,0 0 0-15,0 0 0 0,0-1 0 0,0-2 0 0,0 3 0 16,0-3 0-16,-4 2 0 0,4-2 0 0,0-3 0 16,0 6 0-16,0-10 0 0,0 7 0 0,0-7 0 15,0 7 0-15,0-7 0 0,0 0 0 16,0 1 0-16,0-1 0 0,0 1 0 0,0-10 0 16,0 9 0-16,4-3 0 0,-4-6 8 0,0 0-8 15,0 0 8-15,0 0-8 16,0 0-19-16,0 0-9 0,0 0-1 0,0 0-1 15,0 0-186-15,4-9-36 0</inkml:trace>
  <inkml:trace contextRef="#ctx0" brushRef="#br0" timeOffset="769.79">14492 14551 2253 0,'-14'0'49'0,"14"0"11"0,-11 6 1 0,4-6 3 0,-3 4-51 0,10-4-13 16,0 0 0-16,0 0 0 0,0 0 8 0,0 0 0 0,0 0-8 0,0 0 12 15,0 0-12-15,0 0 0 0,7-4 0 0,3 4 0 16,1-6 0-16,3 6 0 0,4-3 0 0,3-3 0 16,0 6 0-16,4-3 0 0,3-4 0 0,4 7 0 15,0 0 0-15,6 0 0 0,-2 0 0 0,2 0 0 16,1 0 20-16,4 0 0 0,2 0 1 0,-2 0 0 15,3-3 12-15,7 3 3 0,3-6 0 0,4 6 0 16,0 0-12-16,0 0-1 0,7-6-1 0,-4 3 0 16,4 3-10-16,4 0-3 0,7-7 0 0,3 7 0 15,3-3-9-15,-2 3 0 0,2-6 0 0,1 6 8 16,7 0 9-16,-1-3 2 0,5-4 0 0,-1 7 0 16,0 0-19-16,4-3 0 0,10-3 0 0,1 6 0 15,-8 0 0-15,7-3 0 0,1-3 0 0,2 6 0 16,-2 0 12-16,3 0-2 0,-4 0 0 0,4 0 0 15,3 0-10-15,-3 6 0 0,0-3 9 0,0-3-9 16,7 6 9-16,-4-3-9 0,4 4 12 0,-3-4-12 0,3-3 23 0,0 6-3 16,0-3 0-16,-4 4 0 0,0-7-11 0,4 9-9 15,0-9 12-15,-3 9-12 0,-4-9 21 0,3 10-2 16,4-10-1-16,0 6 0 0,-7-3 3 0,3-3 1 16,1 0 0-16,-1 0 0 0,-3 0-22 0,0 0 0 15,0 0 0-15,3 0-12 0,1 0 12 0,-5 0 0 16,-2-3 8-16,3 3-8 0,3 0 9 0,-6-6-9 15,-12 6 12-15,-6 0-12 0,-7 0 12 0,10 0-4 16,0 6 0-16,0-6-8 0,-13 3 9 0,-1 3-9 0,-4-2 0 16,-3-4 9-16,-3 6-9 0,3-6 0 15,4 3 0-15,-1-3 0 0,-6 6 8 0,-8-6-8 16,1 0 8-16,-4 0-8 0,-4 0 0 0,4 0 0 16,-3-6 0-16,-1 3 0 0,-3 3 0 0,-7-6 0 15,0 2 0-15,-7-2 0 0,-4 6 0 0,-7-3 0 0,0-3 0 0,-3 3 0 31,0-4-18-31,-8-2-9 0,-3 3-1 0,-3 3-1 16,-4-7-187-16,-3 1-36 0</inkml:trace>
  <inkml:trace contextRef="#ctx0" brushRef="#br1" timeOffset="46896.14">3366 8599 1555 0,'0'0'138'0,"0"0"-110"16,0 0-28-16,0 0 0 0,0 0 129 0,0 0 21 15,0 0 4-15,0 10 1 0,0-10-105 0,3 6-21 16,4 4-4-16,-3-1-1 0,6 0-4 0,-10 1-2 15,4-1 0-15,3 1 0 0,-7 5-18 0,3 1 8 16,4-4-8-16,-7 4 0 0,4 3 13 0,-1-3-4 16,4 2-1-16,-3 1 0 0,3 6 34 0,-3-6 6 15,-1 0 2-15,4 0 0 0,-3 0-33 0,3 3-6 16,-7 0-2-16,3-7 0 0,4 4 12 0,-3-3 3 16,-1-4 0-16,4 4 0 0,-3-7 0 0,3 7 0 15,0-7 0-15,0 1 0 0,4-7 1 0,-8 3 1 16,4 0 0-16,7-2 0 0,-3-4-3 0,-4 0-1 15,4-10 0-15,-1 4 0 0,1-3-9 0,3-1-1 16,-3-2-1-16,3-4 0 0,-4-9-2 0,4 6 0 0,-3-6 0 0,3 3 0 16,4-3-9-16,-8 0 0 0,4-3 0 0,0-1 8 15,8-5 1-15,-12 9 0 0,8-3 0 0,-4 2 0 16,4-2 3-16,-4 3 0 0,0 3 0 0,0-3 0 16,4 6-12-16,-4 4 0 0,0-4 0 0,-4 3 0 15,1 4 0-15,-8 2 0 0,5-6 0 0,-5 7 0 16,4 0-34-16,-3 2-9 0,-4 7-1 0,0 0-1 31,0-3-147-31,0 3-30 0,0 0-6 0,-4 0 0 0</inkml:trace>
  <inkml:trace contextRef="#ctx0" brushRef="#br1" timeOffset="47299.56">3609 9089 288 0,'0'0'25'0,"0"0"-25"0,-4 6 0 0,-3-6 0 15,7 0 449-15,-7 0 85 0,7 0 17 0,0 3 3 16,0-3-440-16,-10 0-88 16,10 0-18-16,0 0-8 0,0 0 0 0,0 9 0 0,0 1 0 0,-7-1 0 15,7-2 0-15,0 2 0 0,7 0 0 0,-7 1 0 16,0 5 12-16,3-5-2 0,4-1-1 0,-7 7 0 16,4-7 27-16,-1 4 6 0,4 3 1 0,-7-7 0 15,4 10-23-15,3-4-5 0,-7-2-1 0,0 3 0 16,0 2-2-16,0 8-1 0,0-8 0 0,0 11 0 15,-7-14-11-15,7 10 0 0,-4-3 0 0,4-6 0 16,-7 3 0-16,0 0 0 0,7-10 0 0,0 7 0 16,0-10-90-16,0-6-17 0,0 0-3 0</inkml:trace>
  <inkml:trace contextRef="#ctx0" brushRef="#br1" timeOffset="47819.03">3993 9264 1670 0,'0'0'74'0,"0"0"15"15,0 0-71-15,0 0-18 0,0 0 0 0,0 0 0 0,0 0 200 0,0 0 37 0,11-6 7 0,0 6 2 16,-1 0-193-16,1-6-38 0,-8 3-15 0,8 3 11 16,-1-7-11-16,5 7 0 0,-5-9 0 0,1 6 0 15,3-4 0-15,0 4 0 0,-3-3 0 0,3-3 0 16,-4-1 0-16,4 1 0 0,0 3 0 0,-3-4 0 16,0-2 0-16,3 2 0 0,3-5 8 0,-10 5-8 15,11-6 0-15,-7-2 0 0,3 8 9 0,-4-5-9 16,4 2 10-16,-10-3-2 0,3 7-8 0,-3-1 12 15,3 4 4-15,-7-3 0 0,0-1 0 0,-7 1 0 16,3 0-4-16,-7 5 0 0,4-2 0 0,-7-3 0 16,4 3-3-16,-4 6-1 0,0 6 0 0,-8 3 0 15,5 1-8-15,-4-1-11 0,6 0 3 0,-9 7 0 0,6-3-4 0,0 2 0 16,8 10 0-16,-4-6 0 16,-4 6 12-16,8-3 0 0,-5 3 0 0,5 4 0 0,3-4 8 15,-4 3 3-15,1-3 1 0,3 9 0 0,0-5-12 16,-1-1 0-16,5 6 0 0,-4-9 0 0,7 4 0 15,0-4 0-15,0-3 0 0,7 3 0 0,-7-6 0 0,3 3 0 16,5-4-11-16,6-5 11 0,-4-4-18 0,1 7 2 16,3-7 0-16,-4 1 0 15,8-10-12-15,0 6-3 0,6-3 0 0,-6-6 0 16,3-3-162-16,4-4-33 0</inkml:trace>
  <inkml:trace contextRef="#ctx0" brushRef="#br1" timeOffset="48471.88">4974 8910 115 0,'0'0'10'0,"0"0"-10"0,0 0 0 0,0 0 0 15,4-10 273-15,3 4 53 0,-4 3 10 0,8-3 3 16,-11 6-265-16,0 0-53 0,0 0-10 0,0-3-3 0,10-4 11 0,-10 7 1 16,0 0 1-16,0 0 0 0,0 0 35 0,0 0 6 15,0 0 2-15,-10 0 0 0,-1 7 18 0,8-4 4 16,-8 3 1-16,4-3 0 0,0 3-22 0,-4 4-4 15,1-1-1-15,-4 1 0 0,3-4-22 0,-3 3-5 16,4-5-1-16,-8 11 0 0,4-5-4 0,0-1-2 16,0 0 0-16,-4 1 0 0,4 5-3 0,-4-5-1 15,8 6 0-15,-5-7 0 0,5 0-14 0,-1 1-8 16,-3-7 8-16,7 3-8 0,-3 4 0 0,2-4 9 16,5-3-9-16,3-3 0 0,0 0 0 0,-4 9 0 15,4-9 0-15,0 0 0 0,0 0 8 0,0 0-8 16,4 7 0-16,-4-7 0 0,7 3 12 0,4 6-12 15,-1-9 12-15,-3 7-12 0,0-7 18 0,4 0-3 16,3 3-1-16,0-3 0 0,0 0-14 0,4 6 8 16,-1-6-8-16,1 0 0 0,0 0 0 0,3 0 8 0,0 0-8 0,4 0 0 15,-1 6 0-15,-9-3 0 0,6 7 0 0,-4-4 0 16,1 3 0-16,-4 1 0 0,-3-1 0 0,-4 7 0 16,10-4 0-16,-6-2 0 0,-4 6 0 0,4 2 0 15,-4-8 0-15,7 9 0 0,-11-4 0 0,4 1 0 16,-3-4 25-16,-1 7 6 0,1-3 1 0,0 0 0 15,-4-4-20-15,0 4-3 0,0-7-1 0,-4 1 0 16,4 5 4-16,-4-5 0 0,-3-1 0 0,7 1 0 16,-10-1-12-16,-1 0 0 0,1 1 0 0,-1 5 0 15,4-11 0-15,-4 11 0 0,-10-5-10 0,7-1 10 16,-7-3-12-16,7 4 12 0,0-7-13 0,-7 3 5 16,6 4-52-1,-6-10-11-15,7 9-1 0,0-9-698 0,-4 0-139 0</inkml:trace>
  <inkml:trace contextRef="#ctx0" brushRef="#br1" timeOffset="50254.97">3838 10268 403 0,'0'0'17'0,"0"0"5"0,0 0-22 0,0 0 0 0,0 0 0 0,0-10 0 15,0 10 277-15,0 0 51 0,0-9 11 0,7-1 1 16,-14 4-236-16,7 3-48 0,7-6-10 0,-7 2-2 16,0-2 5-16,0 9 1 0,-7-9 0 0,7 5 0 15,-3-2 10-15,3-3 1 0,-4 2 1 0,-3 4 0 16,7-6-4-16,-3 3-1 0,-4-4 0 0,3 10 0 16,-7-9-11-16,8 6-2 0,-8-4-1 0,4-2 0 15,0 9-13-15,0-6-2 0,-3 6-1 0,-1 0 0 16,4-3-11-16,-4-4-1 0,1 7-1 0,-1 0 0 15,-3-3-3-15,3 3-1 0,1 0 0 0,-1 3 0 0,-3-3-10 0,4 7 10 16,-4-7-10-16,3 3 10 0,0 3-10 0,-3-3 0 16,0 3 9-16,0 4-9 0,-4 6 0 0,4-4 0 15,-7 4 0-15,3-1 0 0,4 4 8 0,-3 0-8 16,-1 0 8-16,0 6-8 0,1-6 0 0,3 9 0 16,3-3-12-16,-7 3 4 0,11 1 8 0,-3 2 0 15,-1-3 0-15,8 0 0 0,-4-3 0 0,3 4 9 16,4-1-1-16,0 3-8 0,4-3 14 0,-4 1-4 15,0-1-1-15,10 6 0 0,-6-9-9 16,6 4 0-16,-3-1 0 0,8-3-11 0,-12 3 11 0,8-3 8 0,3 0-8 0,-4-3 11 16,4 3-11-16,4 1 0 0,0-8 0 0,-1 1 0 15,1-3 0-15,3-4 0 16,0 4-9-16,4-7 9 0,-7 1 0 0,-1-1 0 16,8-2 0-16,0-7 0 0,-8 3-12 0,4 3 0 15,1-6 1-15,-5-6 0 16,4 6-49-16,4-3-9 0,-4-4-3 0,4 4 0 15,-4-6-132-15,-3-1-28 0,3 1-4 0,0-4-2 0</inkml:trace>
  <inkml:trace contextRef="#ctx0" brushRef="#br1" timeOffset="51142.23">4329 10675 57 0,'0'0'0'0,"0"0"0"0,-4 3 0 0,-3-3 0 0,7 0 0 0,0 0 0 15,-4 0 314-15,4 0 58 0,0 0 11 0,-7 0 2 16,4 0-308-16,3 0-61 0,-4 0-16 0,-3 0 0 16,4-3 11-16,3 3-1 0,-11-6 0 0,8 6 0 15,-4-3 49-15,3-3 9 0,4 3 3 0,-7-4 0 16,4 7 6-16,3 0 2 0,0 0 0 0,-11 0 0 16,7 0-30-16,-3 0-5 0,4 0-2 0,-11 0 0 15,7 7-17-15,-4-4-3 0,0 3-1 0,4-3 0 16,-3 6-13-16,3 1-8 0,0-4 8 0,-4 4-8 15,1-4 8-15,-1 3-8 0,0 1 10 0,1-1-10 16,3 0 11-16,-4 1-11 0,4-1 12 0,4 7-12 0,-8-4 8 0,7 4-8 16,-3 0 0-16,4-4 0 0,3 7 0 0,0-3 0 15,0 3 8-15,0-4-8 0,3-2 0 0,4 3 0 16,-3 2 0-16,0-2 0 0,6-3 10 0,-3 2-2 16,4-5 0-16,3 5 0 0,-4-5-8 0,5-7 8 15,-5 3-8-15,1-3 8 0,-4 4-8 0,0-7 10 16,3 0-10-16,-3 0 10 0,4-7-10 0,-4 4 0 15,4 3 9-15,-4-6-9 0,0 3 0 0,3-3 9 16,-3-4-9-16,1 1 0 0,2-1 10 0,1 1-10 16,-4-7 8-16,3 7-8 0,-3-4 0 0,0-2 8 15,0-1-8-15,-7 7 0 0,4-4 0 0,3-3 0 16,-7 1 8-16,-7 5-8 0,3-2 0 0,-3-4 8 16,4 0-8-16,-1 7 8 0,-6-1-8 0,3-2 10 15,3 3-10-15,1 2 10 0,-4-2 0 0,3 3 0 0,-3 2 0 0,7 4 0 16,0 0 1-16,0 0 0 0,0 0 0 0,0 0 0 15,0 0-11-15,0 0-11 0,0 10 3 0,0-1 0 16,7 1 8-16,-7-1 0 0,0 0 0 0,4 1-8 16,3-1 8-16,-7 4 8 0,0-1-8 0,7-2 11 15,0 5-11-15,-4-5 0 0,4 9 0 0,0-4-11 16,0-2 11-16,4 3 0 0,0 2 0 0,3-2 0 16,-4-3 0-16,4 2 0 0,-3 4 0 0,0 0-8 15,3-10 0-15,-11 7 0 0,8-7 0 0,-1 7 0 16,1-13-21-16,0 7-4 0,-4-4-1 0,3 3 0 15,-3-9-29 1,-3 7-5-16,-4-7-2 0,10-7-582 0,-6 7-117 0</inkml:trace>
  <inkml:trace contextRef="#ctx0" brushRef="#br1" timeOffset="51921.18">4660 10133 633 0,'0'0'28'0,"0"0"6"0,0 0-34 0,0 0 0 16,0 0 0-16,0 0 0 0,0 0 243 0,0 0 41 0,0 0 9 0,0 0 2 15,0 0-195-15,0 0-38 0,0 0-8 0,0 9-2 16,0 1-6-16,0-1-2 0,0 0 0 0,0-2 0 16,0 8-12-16,0-2-2 0,0-4-1 0,0 10 0 15,0 3-9-15,-7-3-1 0,7 0-1 0,0 9 0 16,0-3 6-16,-3 10 0 0,3-7 1 0,0 9 0 16,3-2-5-16,4 3-2 0,-7 5 0 0,7 1 0 15,0 0-1-15,-3-6 0 0,3 3 0 0,0-4 0 16,0-2 0-16,4-1 0 0,-8-2 0 0,4 2 0 15,-7 1-17-15,7-7 0 0,0 6 0 0,-7-5 0 32,0-4-31-32,0 3-9 0,0-3-3 0,0 0 0 0,0-12-126 0,0 2-26 15,0 1-5-15</inkml:trace>
  <inkml:trace contextRef="#ctx0" brushRef="#br1" timeOffset="52504.83">5207 10776 115 0,'0'0'0'0,"0"-10"10"0,-4 7-10 0,4-3 0 16,-3-4 0-16,3 1 0 0,0 0 373 0,0-1 73 0,0-5 14 0,0 5 4 16,0 1-364-16,0-1-72 0,0 1-14 0,0 3-3 15,0 6-11-15,0-10 10 0,-4 1-10 0,4 9 10 16,0 0 11-16,-3 0 3 0,-1 0 0 0,-6 0 0 16,-1 0 32-16,1 9 6 0,-4 1 2 0,3-1 0 15,-3 0-22-15,0 7-4 0,-4 3-1 0,11 0 0 16,-4 0-25-16,1 6-4 0,-4-7-8 0,3 8 11 15,1-1-11-15,6-3 0 0,-3 3 0 0,3 3 0 16,4-3 8-16,0-6-8 0,4 0 0 0,3 6 8 0,-7-10-8 16,7-2 10-16,0 3-10 0,-3-7 10 15,-4-9-10-15,7 6 0 0,0-3-10 0,3-6 10 0,-3-3-13 0,4 3 3 16,-4-10 1-16,11 4 0 0,-11 0 9 0,10-4-10 16,-10-3 10-16,11-2-10 0,-7 2 10 0,3-3-13 15,-4 0 5-15,1 4 8 0,3-4 0 0,-3 0 0 16,-4 3 0-16,3-3 0 0,1 10 0 15,-4-10 0-15,0 13 0 0,0-4 0 16,-3 1 0-16,-4 9 8 0,0 0 0 0,0 0 0 0,0 0 13 16,0 0 3-16,0 0 0 0,0 0 0 0,0 9 10 0,0 7 2 15,0-6 1-15,-4-1 0 0,4 7-16 0,0-4-3 16,0 4-1-16,0 0 0 0,0-4-17 0,0 7 0 16,0-10 0-16,0 7 0 0,0 3 0 0,0-10-14 15,4 7 1-15,-4-7 0 16,7 1-31-16,-7-1-5 0,3 1-2 0,1-4 0 15,-4-6-124-15,0 0-25 0</inkml:trace>
  <inkml:trace contextRef="#ctx0" brushRef="#br1" timeOffset="53107.84">5602 10785 2073 0,'0'0'184'0,"-3"6"-147"0,-4-3-29 0,3 7-8 16,4 6 139-16,0-7 26 0,4 7 6 0,-4-4 1 16,0 4-138-16,0 3-34 0,0-10 0 0,0 7 0 15,-4-7 12-15,4 1-4 0,0-1 0 0,0 0-8 32,0-9-27-32,0 0-12 0,0 0-2 0,0 0-1 0,0 0 22 0,0 0 4 0,0 0 0 0,4-9 1 0,6 0 15 0,-3-1 0 15,-7-5 9-15,4 2-9 0,-1-3 16 0,1 1-2 16,3 2-1-16,0-3 0 0,-7-2-1 0,3 8-1 15,4-6 0-15,-7 7 0 0,4 0-11 0,0-1 0 16,3 7 0-16,-7 3 0 0,0 0 0 0,0 0 0 16,10-6-12-16,-6 6 12 0,6 6-14 0,1-3 5 15,-11-3 1-15,7 7 0 0,3-4 8 0,-10-3 0 16,8 6 0-16,-8-6 8 0,10 9-8 0,-10-9 0 16,0 0 0-16,0 3 0 0,0-3 0 0,0 0 0 0,11 10 0 0,-4-4 0 15,-7-6 0-15,7 3 8 0,-4 4-8 0,-3-7 0 16,7 9 0-16,-7-9 8 15,7 0-8-15,-7 0 0 0,8 9 0 0,-8-9 8 16,3 0-8-16,4 0 0 0,4 0 0 0,-4 0 0 0,0-9 0 0,0 9 0 16,0-9 14-16,3-1-2 0,-6 4 0 15,3-7 0-15,-3-2 7 0,3 5 1 0,0 1 0 0,0-7 0 16,-4 7-20-16,4-1 0 0,0-2 0 0,0-1 0 16,4 4 0-16,-7-1 0 0,3 1 0 0,0 6 0 15,3-3-12-15,-3 6-7 0,0 0-1 0,4 0 0 16,0 0 20-16,-1 0 0 0,1 6 0 0,-1-3 0 15,4 6 0-15,-3-2 0 0,3-4 0 0,-3 6 0 16,-1 4 0-16,4-4 0 0,-3 4 0 0,-4-4 0 16,0 7 12-16,4 3 7 0,-8-1 1 0,4-2 0 0,0 3-20 15,0 0 0-15,-3 0-11 0,3-4 11 0,-4 4 0 16,8 0 16-16,-11-3-2 0,4 2 0 16,3-2-43-16,-7-6-9 0,3 5-2 0,1-5 0 15,-1-7-75-15,-3-3-15 0,0 0-3 0,0 0-890 16</inkml:trace>
  <inkml:trace contextRef="#ctx0" brushRef="#br1" timeOffset="53353.18">6392 10766 2804 0,'0'0'124'0,"0"0"26"0,0 0-120 0,0 0-30 0,4 16 0 15,-4-7 0-15,7 1 38 0,-7-1 2 0,3 7 0 0,5-4 0 32,-8-2-58-32,0 5-11 0,3-5-3 0,1 9 0 15,-4-4-16-15,3-2-4 0,1 3-1 0,-1-7 0 16,-3 7-34-16,0-4-6 0,7-2-2 0,-7-4 0 16,0 3 19-16,0 1 3 0,0-10 1 0,0 0 0 0,0 0 12 0,0 0 4 15,0 0 0-15,0 0-796 0</inkml:trace>
  <inkml:trace contextRef="#ctx0" brushRef="#br1" timeOffset="53492.81">6343 10453 2761 0,'0'0'122'0,"0"0"26"16,0 0-119-16,0 0-29 0,0 0 0 0,0 0 0 15,0 0 12-15,0 0-3 0,0 0-1 0,11 3 0 16,-4 3-140-16,0-3-29 0,3 4-6 0</inkml:trace>
  <inkml:trace contextRef="#ctx0" brushRef="#br1" timeOffset="53771.98">6738 10346 2419 0,'0'0'215'15,"0"0"-172"-15,0 0-35 0,0 9-8 0,4 1 117 0,-1-1 22 16,1 7 4-16,-1-7 1 0,8 10-120 0,-8-3-24 16,4 3 0-16,0 0-10 0,0 6-10 0,4 3-3 15,-7-3 0-15,3 3 0 0,0 0 7 0,0 7 0 0,-4-7 1 0,1-3 0 16,-1 3-2-16,-3 1-1 0,0-4 0 0,4 3 0 16,-1-6 6-16,-3 0 0 0,-3-3 1 0,3 6 0 15,-4-10-7-15,4 4-2 0,4-3 0 0,-4-4 0 31,0-2-11-31,3-4-2 0,-3-3-1 0,0-3 0 0,0 0-176 0,0 0-35 0,7-12-7 16,-3-13-2-16</inkml:trace>
  <inkml:trace contextRef="#ctx0" brushRef="#br1" timeOffset="53992.39">6713 10625 2491 0,'0'0'110'0,"0"0"23"0,0 0-106 0,0 0-27 16,0 0 0-16,0 0 0 15,4 6 59-15,3 4 6 0,0-1 2 0,4-2 0 0,-1 2-46 16,1 0-9-16,-1-6-1 0,4 13-1 0,-3-6-10 0,7 5 0 16,-4-2 0-16,-4 2 0 15,8-5-27-15,-11 9-4 0,11-10-1 0,-8 7 0 16,1-7-42-16,3 10-9 0,-3-10-1 0,3 1-1 16,-7-1-7-16,7-3-2 0,0-2 0 0,-3 2 0 15,3-6 35-15,0 0 7 0,0-6 2 0,0 2 0 16,4-2-59-16,-1-3-12 0,1-1-3 0,-4-8 0 0</inkml:trace>
  <inkml:trace contextRef="#ctx0" brushRef="#br1" timeOffset="54269.16">7243 10685 2833 0,'0'0'62'0,"0"0"13"0,0 0 2 0,0 0 3 0,3 3-64 0,4 3-16 0,-3 4 0 0,6-1 0 16,-6 0 0-16,3 1 0 0,0-1 0 0,0 1 0 15,4 2 0-15,-4 1-9 0,0-4 1 0,3 7 0 16,1-7-25-16,-1 7-5 16,4-4-1-16,-3-2 0 0,3-1-2 0,-3 7-1 0,-1-7 0 0,4 1 0 15,-3 5-10-15,3-5-3 0,-3-1 0 0,-1 1 0 16,4-1-5-16,-7-3 0 0,1-3-1 0,2 4 0 15,-6-4-51-15,6 3-9 0,-3-6-3 0,-7 0 0 0</inkml:trace>
  <inkml:trace contextRef="#ctx0" brushRef="#br1" timeOffset="54572.52">7715 10531 1382 0,'0'0'123'0,"0"0"-99"0,0 0-24 0,-3 3 0 16,-4-3 198-16,3 10 34 0,4-10 8 0,-7 6 0 16,0-3-183-16,0 6-37 0,0 1-7 0,-4-4-1 15,1 13-3-15,-1-10 0 0,4 10 0 0,-7-3 0 16,3 3 5-16,-3 6 1 0,-3 0 0 0,6-3 0 15,-10 3 19-15,3 3 4 0,1 7 1 0,-5-7 0 16,1 6-19-16,0 4-3 0,-4 3-1 0,-3-4 0 16,0 7-6-16,0-6-2 0,0 6 0 0,3-7 0 15,-7 4-8-15,7-3 0 0,4-4 0 0,-3 1 0 16,-8-1-124-16,7-6-29 0,-3 1-7 0</inkml:trace>
  <inkml:trace contextRef="#ctx0" brushRef="#br1" timeOffset="55717.12">3376 12714 288 0,'0'0'25'0,"0"0"-25"15,0 0 0-15,0 0 0 0,0 0 424 0,0 0 79 0,0 0 16 16,0-10 3-16,4 7-378 0,3-3-76 0,-4-4-16 0,1 7-2 16,3-3 14-16,3-3 4 0,-3-1 0 0,0 1 0 15,4-7-9-15,-7 7-2 0,6-10 0 0,-6 3 0 16,6 4-6-16,-3-7-2 0,0-3 0 0,4 3 0 15,-4 0-20-15,7-6-4 0,-10 3-1 0,6-3 0 16,-3 0 5-16,0-9 1 0,0 5 0 0,4-5 0 16,-7-4-11-16,6 4-3 0,-10-1 0 0,11 7 0 15,-8-7-8-15,4 4-8 0,-7 0 12 0,7 9-12 16,0-3 13-16,4 0-4 0,-11 6-1 0,7 0 0 16,0 3-8-16,-3 7 0 0,3-4 0 0,-7-2 0 0,3 8 0 15,4-2 0-15,-7 6 0 0,4-3 0 16,-4 6 0-16,0 0-11 0,0-10 3 0,0 10 0 15,0 0 8-15,0 0 0 0,0 0 0 0,0 0 0 0,0 0 0 16,0 0-8-16,0 0 8 0,10 10-12 16,1-4 12-16,-8 3 0 0,8-6 0 0,-7 13-8 0,3-6 8 0,3 8-8 15,-6 1 8-15,6 6-8 0,1 3 8 0,-4 7 0 16,4-1-9-16,-1 10 9 0,-3 0 0 0,7 0-11 16,-3-6 11-16,3 6-8 0,-3-10 8 0,3-2 0 15,0-1 0-15,7-3-8 0,-7-3 8 0,7-3 0 16,-10-3 0-16,6 6 0 0,5-9 0 0,-8-4 0 15,0 4 0-15,4-7 0 0,-4-2 0 0,0-4 9 16,0 3-9-16,3-3 0 0,-2-3 11 0,-5 0-11 0,4-3 10 0,0-3-10 16,-3 6 11-16,0-10-11 0,-1 1 12 0,1 0-12 15,3-1 15-15,-11-6-4 0,8-2-1 0,0 2 0 16,-8-3 10-16,4 0 1 0,4-6 1 0,-8 3 0 16,8-12-4-16,-8 9-1 15,4-13 0-15,-3 4 0 0,-1-4-5 0,5-3 0 0,-5 0-1 16,4 1 0-16,-3-4-11 0,-4 6 10 0,7-6-10 0,-7 10 10 15,0-4-10-15,3 4 0 0,1-4 0 16,3 3 8-16,-7 7-8 0,0 3 0 0,3 0 0 0,4 3 0 16,-7-3 0-16,0 9 0 0,0 7-10 0,4-4 10 31,-4 4-68-31,3 3-7 0,-3-4-1 0,0 10-1 0,0 0-63 0,0 0-12 0,0 0-2 16,0 0-1-16,7 10-74 0,4-1-15 0,0 1-4 0</inkml:trace>
  <inkml:trace contextRef="#ctx0" brushRef="#br1" timeOffset="56278.7">4822 12165 1324 0,'0'0'118'0,"0"0"-94"16,-7 0-24-16,4 0 0 0,-4 0 218 0,0 0 39 15,3-6 8-15,-6 6 2 0,6 0-220 0,-3 0-47 16,-3 0 0-16,2 6-10 16,1-6-27-16,4 3-6 0,-4-3-1 0,3 6 0 0,-10-6 35 0,14 3 9 0,-10 4 0 0,3-4 0 15,-4 3 31-15,7 3 10 0,1 1 3 0,-8 6 0 16,1-4-9-16,6 4-2 0,-6-1 0 0,-1 7 0 15,4-3-17-15,0 3-3 0,0 0-1 0,3-6 0 16,-6 3-12-16,6 6 0 0,4-13 0 0,0 13 0 16,0-9 0-16,4 3 0 0,6-3 0 0,-6-4 0 15,6 4 0-15,1-7 0 0,0 1 0 0,3-4 0 16,7-3 19-16,14-3 21 0,-21-3-20 16,4-3-20-16,3-1 0 0,0-2 0 0,0 6 0 15,4-7 0-15,0-5 10 0,-8 5-10 0,8-5 8 16,0 5 16-16,-4-2 4 0,0-4 0 0,-7-3 0 15,7 3 0-15,-10-2 0 0,3-1 0 0,0 3 0 16,-3-3 3-16,3 0 1 0,-7 1 0 0,0-1 0 16,0-6 3-16,-3 6 1 0,3 0 0 0,-7-3 0 0,0 3-36 15,0 1 0-15,0-1 0 0,0 3 0 0,-11 4 11 0,4-4-2 16,0 0 0-16,-4 7 0 0,1-1-9 0,-1 1 8 16,-3 0-8-16,-7-1 8 0,0 4-8 0,-4 6 0 15,0 0 0-15,-3 6 0 0,4 0 0 0,-8-2 0 16,4 5-10-16,-4 0 10 15,4 1-37-15,-8 5-2 0,1-5 0 0,0 9 0 16,-1-10-117-16,-2 7-24 0,-5-1-5 16</inkml:trace>
  <inkml:trace contextRef="#ctx0" brushRef="#br2" timeOffset="76723.63">2596 11516 1666 0,'0'0'36'0,"0"0"8"0,0 0 2 0,0 0 2 0,0 0-39 0,0 0-9 0,0-10 0 0,0 4 0 15,0 6 0-15,0 0 0 0,-7-3 0 0,7-3 8 16,0 3-8-16,0 3 12 0,-3-10-12 0,3 4 12 15,0-4 4-15,0 7 0 0,0-9 1 0,-4 2 0 16,-3 1 20-16,4 0 4 0,3-1 1 0,-7 1 0 16,3-1 22-16,4 1 5 0,-10-1 1 0,6-5 0 15,-3 5-14-15,3 1-4 0,-6 0 0 0,6-1 0 16,-3-6-27-16,4 7-5 0,-8-7-2 0,1 7 0 16,6-4-7-16,-6-2-2 0,-1 2 0 0,-3-2 0 0,3 5 3 15,-3-6 0-15,-4 7 0 0,11 0 0 0,-10-1-12 0,6 4 0 16,4-3-12-16,-10 5 12 0,2-2 0 0,1 3 0 15,-7-3 0-15,3 6 0 16,-3 0 0-16,-3 0 13 0,-1 0-1 0,4 6-1 0,-4-3-11 16,0 3 0-16,1-2 0 0,-1 5 0 0,0 7 8 15,-6-7-8-15,2 0 8 0,-6 7-8 0,0-3 0 0,-1 2 0 16,5 1 0-16,3-3 0 0,-8 2 0 0,1 4 0 16,7 0 0-16,-4-3 0 0,7 2 0 0,1 1 0 15,-1 0 0-15,0 3 0 0,4 0 0 0,3 3 0 16,-3 0 0-16,0-3 0 0,7 13 0 0,0-10 0 15,-7 9 0-15,7-6 0 0,3 10-9 0,-3-7 9 0,3 1 0 0,1 2 0 16,-4-6 0-16,7 7-8 16,-1-7 8-16,-2 7 0 0,3-10 0 0,3 9 0 0,4-6 0 0,-7 1 0 15,7-4 0-15,0 3 0 0,7 0 0 0,-3 4 9 16,3-4-9-16,3 0-9 0,-6 0 9 0,0 7-13 16,6-10 13-16,1 9 0 0,-1-6 0 0,4 1-9 15,1-1 9-15,2 3 9 0,-3-2-1 0,7-1-8 16,4-3 0-16,-7 0 0 0,14-3-12 0,-8 3 3 15,11 0 0-15,-10-6 0 0,10 6 0 0,1-6 0 16,-1 0 9-16,-7 6 0 0,8-7-9 0,-1-5 9 16,-7 3 0-16,4-1 0 0,-4-5 0 0,4-1 0 15,-8-6 0-15,5 4 15 0,-1-7-3 0,0 0 0 16,-3 0-12-16,10 0 0 0,-3-7 8 0,0 4-8 16,-1-3 0-16,5 3-15 0,-1-7 3 0,0 4 1 15,4-3 11-15,-11-1 0 0,4-5 0 0,-4 5 0 16,4-2 0-16,-7-4 9 0,-4 0-9 0,3-3 0 0,1 7 11 0,-4-10-11 15,-7 3 10-15,1 0-10 0,6 1 12 0,-7-1-3 16,-4-6-1-16,5 6 0 0,-1-6-8 0,-4-3 0 16,4-7 0-16,-3 7 0 0,-1-7 0 0,1-2 0 15,0 2 0-15,-8-2 0 0,4-4 17 0,-3 3-1 16,-4-6-1-16,0 10 0 0,0-4-7 0,-4 4-8 16,-6-4 11-16,3 4-11 0,3 5 35 0,-7 1 0 15,1-3 0-15,-4 2 0 0,0 4-22 0,-4-3-4 16,0 0-1-16,-3 3 0 0,-3 0 0 0,2 3-8 15,-2-10 12-15,-1 11-4 0,0-5-8 0,-3 1 10 16,3 7-10-16,-6-8 10 0,6 8-10 0,-7-4 8 16,4 0-8-16,3 3 8 0,1 0-8 0,-1 0 0 15,0 4 0-15,4 2 0 0,0-3 0 0,3 7 0 16,1 0 0-16,2 2 0 0,1 4-12 0,0-3-2 16,4 6 0-16,-1 0 0 15,-3 0-105-15,3 6-21 0,1-3-4 0,-1 4-933 0</inkml:trace>
  <inkml:trace contextRef="#ctx0" brushRef="#br0" timeOffset="86310.22">17882 9891 518 0,'0'0'46'0,"-3"-6"-37"0,-4 3-9 0,0 3 0 16,0-6 202-16,0 6 38 0,3-3 8 0,1-4 2 15,-1 4-167-15,-3-3-34 0,3-4-6 0,4 10-2 16,-3 0 17-16,-4-3 3 0,3-3 1 0,-3 6 0 15,4-6-29-15,-4 6-5 0,0 0-2 0,0 0 0 16,-4 0 13-16,0 6 2 0,1 0 1 0,-4 7 0 16,0-4-16-16,-1 16-3 0,1-6-1 0,-3 9 0 15,-4 7-22-15,3-1 0 0,4 4 0 0,0 3-8 16,0-4 8-16,-1 1 0 0,5 6-9 0,3 0 9 16,3 0 0-16,1 3 0 0,3 3 0 0,3-3 0 15,1-3 0-15,6 0 0 0,-3-7 0 0,4-2 0 16,3-1 0-16,4-5 0 0,-4-1 8 0,7-12-8 0,0 2 0 0,0-8 0 15,4-1 8-15,0-9-8 0,3 0 12 0,0-3 1 16,4-13 0-16,-4 7 0 0,-3-10 0 0,3-6 0 16,-3-3 0-16,3 3 0 0,-3-3 10 0,-4-7 1 15,0 1 1-15,-3-4 0 0,-4 3-11 0,-4-2-2 16,-6 2-1-16,-1-2 0 0,-3-1 3 0,-7-3 1 0,-3-3 0 16,-1 7 0-16,-6 2 9 0,-1-2 1 15,0 2 1-15,1 1 0 0,-8-4 5 0,4 13 1 0,-4 0 0 0,0 6 0 16,1 6-12-16,-1 4-1 0,4 3-1 0,0-4 0 15,3 10-26-15,0 0-6 16,4 7-1-16,0-4 0 16,4 6-39-16,-1-3-8 0,4 4-2 0,0-1 0 15,3 1-20-15,1-1-5 0,3 1-1 0,0-1-560 16,3 0-112-16</inkml:trace>
  <inkml:trace contextRef="#ctx0" brushRef="#br0" timeOffset="86929.76">19459 9631 1904 0,'0'0'42'0,"0"0"9"0,-3-6 1 0,-4 3 1 0,0-7-42 0,3 4-11 16,-3-3 0-16,0 2 0 0,0 7 36 0,0-3 6 15,-4-3 1-15,1 6 0 0,-1-3-22 0,1 6-4 0,-5-3-1 0,1 0 0 16,0 6-16-16,-3 4 0 0,-1-1 0 0,-3 7 0 16,0-4-9-16,-1 4-9 0,1 3-2 0,0 0 0 15,-4 6 20-15,4 0-12 0,4 3 12 0,-1 0-10 16,4 0 10-16,3 13 9 0,-3-3-1 0,4-4-8 16,-1 4 0-16,0-4 0 0,8 4 0 0,-4-3 0 15,7-7 0-15,0 6 0 0,3-9 0 0,4 0 0 16,4-3 0-16,0-3-16 0,3 3 5 0,0-9 1 15,3-4-2-15,1-3 0 0,3 4 0 0,4-10 0 16,0 0 12-16,-1-7 0 0,5-2-9 0,-1 6 9 16,-4-13 0-16,1 7 16 0,0-10-2 0,3 3-1 15,-3-2 19-15,3-1 3 0,-3-6 1 0,-1-4 0 16,1 4-12-16,-7 3-1 0,3-9-1 0,-7 9 0 16,0-9-9-16,-7 3-1 0,0-1-1 0,-3 1 0 15,-1-3 2-15,-6 2 1 0,-4 4 0 0,0 3 0 16,-4-3-14-16,0 0 11 0,-3 6-11 0,0 1 10 0,-3 2-10 0,2-3 0 15,-6 10-12-15,7 6 12 16,0-4-56-16,-4 1-3 0,4 3-1 0,0 3 0 16,0 0-118-16,4 0-24 0,-15 0-5 0,11 3-1 0</inkml:trace>
  <inkml:trace contextRef="#ctx0" brushRef="#br0" timeOffset="88617.42">17660 11713 691 0,'0'0'61'0,"-11"0"-49"0,1 0-12 0,-1 0 0 15,-3 0 146-15,0 7 26 0,-4-4 6 0,4 6 1 16,-3-3-135-16,-1 4-28 0,0-1-4 0,1 1-2 16,-1 8-10-16,1-2 0 0,-5 0 0 0,1-4 0 15,0 7 8-15,0 6 7 0,3-6 1 0,4 0 0 16,-4 6 53-16,8 0 11 0,3 0 3 0,0-3 0 16,0 9-26-16,3-2-5 0,4-1 0 0,4 0-1 15,3 7-36-15,0-7-7 0,0 6-8 0,7-5 11 16,-3 2-11-16,3-3 0 0,3-3 0 0,1-3 0 0,-4 3-20 0,4-6-2 15,3-3-1-15,0-4 0 0,4 4 8 0,-1-7 2 16,-2 1 0-16,-1-4 0 0,0-6 13 0,4 0 0 16,-4 0 0-16,-4-6-9 0,5-4 38 0,-5 1 8 15,4-7 2-15,-3 4 0 0,3-7 21 0,-3-6 4 16,3 0 0-16,0-4 1 0,-3 1-20 0,-1-6-4 16,1 9-1-16,0-13 0 0,-8 4-22 0,4-1-5 15,-3-3-1-15,-4 1 0 0,0-4-3 0,-3 3-1 16,-8 4 0-16,1-1 0 0,-4-2-8 0,-8 2 0 15,1 1 9-15,-3 6-9 0,-1-1 0 0,-3 11 0 16,0-8 0-16,-4 11 0 0,-3 5 20 0,0 1 0 16,-4 6 0-16,-3-3 0 0,-1 6 6 0,1 6 1 15,0-3 0-15,3 6 0 0,-3-2-6 0,-1 2-1 16,5 0 0-16,2 7 0 0,5-6-20 0,-4 2 0 16,6 4 0-16,1-7 8 0,4 7-26 0,2-4-5 15,1-5-1-15,4 8 0 16,-1-2-92-16,4-4-20 0,0 1-3 0,0-4-531 0,3 3-106 0</inkml:trace>
  <inkml:trace contextRef="#ctx0" brushRef="#br0" timeOffset="89381.93">18979 11390 115 0,'0'0'10'0,"0"0"-10"0,-7 0 0 0,0 0 0 15,0 0 376-15,0-6 72 0,4 12 16 0,-4-6 2 16,0-6-341-16,0 6-68 0,-1 0-13 0,-2 6-4 16,-1-6-29-16,4 3-11 0,-3 4 0 0,-1 2 9 15,1 1-9-15,-1 5 0 0,-3-2 0 0,3 2 0 16,1 11-8-16,-4-5 8 0,3 11-10 0,0-4 10 15,1 7-8-15,-4-1 8 0,0-3 0 0,3 4-9 0,0-1 9 0,1-5 0 16,3 5 0-16,0-6 0 0,3-3 0 0,1 4 0 16,6-4 0-16,1-6 0 0,3 6 0 0,0-13 0 15,7 4 0-15,4 0 0 0,-1-7 0 0,8 0 11 16,7-6-3-16,-1-3 0 0,8 0 10 0,4 0 2 16,6-3 0-16,0-6 0 0,8-7-8 0,-1-3 0 15,-6 4-1-15,3-4 0 0,-1 0-3 0,1-6 0 16,-3 3 0-16,3-3 0 0,-7 0 2 0,-4-3 0 15,0-1 0-15,-3-2 0 0,-7 3-2 0,-4-7-8 16,-7 4 12-16,-3 0-4 0,-4-1 0 0,-7-2 0 16,-4-1 0-16,-3 7 0 0,-3 3 19 0,-8-3 3 15,-6-4 1-15,-1 10 0 0,-3-3 7 0,0-3 2 16,-4 3 0-16,-3 0 0 0,0 6-1 0,-8 7 0 0,8-4 0 16,-4 7 0-16,4 2-24 0,0 7-5 0,3 0-1 0,1 0 0 31,-5 7-29-31,5 2-7 0,2 0-1 0,1 1 0 15,-3 5-112-15,-1-2-22 0,4 3-5 0,3-1-473 0,4-2-96 0</inkml:trace>
  <inkml:trace contextRef="#ctx0" brushRef="#br0" timeOffset="89954.4">20944 10330 1983 0,'0'0'88'0,"-7"0"18"0,-3-3-85 0,-1-3-21 16,1 6 0-16,-1 0 0 0,0 0 24 0,1 0 0 15,-4 0 0-15,0 0 0 0,0 0-24 0,-1 6-8 0,-6-3 0 0,0-3 0 16,-4 10 8-16,4-4-12 0,0 3 12 0,-4 7-12 16,-3-3 12-16,3 6 0 0,-3 6 0 0,0 0-8 15,0 3 8-15,0 6 0 0,-1 4 8 0,5 6-8 16,-1-6 0-16,0 2 0 0,1-2 0 0,6 6-8 15,0-7 20-15,4 4 5 0,0-3 1 16,7 0 0-16,3-4-3 0,4 4-1 0,0-4 0 16,4 1 0-16,7-7-24 0,-1-3-5 0,1 3-1 0,3-9 0 15,4-3 4-15,-1-1 0 0,8-5 0 0,3-7 0 16,4-3-4-16,7-3 0 0,3-7 0 0,-3-5 0 16,3-1 29-16,4 3 6 0,0-12 1 0,0 0 0 15,0-3 20-15,-8-6 5 0,1 2 1 0,3-2 0 16,-3-1-4-16,0 1-1 0,-7-4 0 0,0-6 0 15,-1 0-10-15,-6 0-3 0,-4 0 0 0,0-3 0 0,-7 4-14 16,-6-5-3-16,-5-2-1 0,-6 6 0 0,-5 7-10 0,-2 2 8 16,-8 1-8-16,1 6 8 0,-8 2-8 0,-3 8 0 15,-4 5 0-15,0-3 8 16,-3 10-92-16,-7 6-20 0,-4 6-3 16,-4 4-573-16,-6 9-114 0</inkml:trace>
  <inkml:trace contextRef="#ctx0" brushRef="#br0" timeOffset="90781.02">18383 13137 403 0,'0'0'36'0,"0"-6"-36"16,0 6 0-16,0-10 0 0,0 4 316 0,-3 3 56 16,-1-3 11-16,1-4 2 0,-4 10-283 0,3-3-57 15,-3 3-11-15,0-6-2 0,3 6-8 0,-6 0 0 16,3 0-1-16,-4 0 0 0,4 6-3 0,-3-3-1 15,-1 3 0-15,0-2 0 0,-3 5-11 0,0 0-8 0,4 7 12 16,-4 3-12-16,-4-3 16 0,4 2-4 0,-4 7-1 0,0-3 0 16,-3 10-2-16,4-4 0 0,-1 0 0 0,0 7 0 15,8-7-9-15,-4 6 0 0,3-5 0 0,4 2 0 16,0 0 0-16,7-6 0 0,-4 10 0 0,8-7 0 16,3-3 0-16,4-3 0 0,3 3 0 0,3 0-11 15,5-6 11-15,2-3 0 0,1-4 0 0,3-2 0 16,0-10 0-16,8 0 0 0,-1 0 0 0,7-10 0 15,1 1 0-15,-1 0-8 0,7-10 8 0,-3-6-8 16,0 6 8-16,-4-6 0 0,1-3 0 0,-8 2-8 0,4-2 8 16,-7 0 0-16,-4-6 10 0,-4-1-10 0,-2 7 32 0,-5-7 0 15,-6-2 0-15,-1 2 0 0,-6 1-9 0,-4 2-2 16,-4-2 0-16,-3-1 0 16,-7 7 26-16,0-6 5 0,-3 9 0 0,-1 6 1 0,-7-6-12 0,4 12-2 15,-7-3-1-15,0 7 0 0,-4 0-6 0,0 2 0 16,-3 7-1-16,3 0 0 0,0 7-31 15,-3 2 0-15,7 0 0 0,-4 1 0 16,4-1-118-16,0 7-17 0,3-7-3 0,4 10-944 16</inkml:trace>
  <inkml:trace contextRef="#ctx0" brushRef="#br0" timeOffset="91483.2">20147 12651 1328 0,'-10'0'59'0,"6"0"12"0,-7 0-57 0,1 0-14 16,-4 0 0-16,0 0 0 0,-4 0 65 0,4 0 11 16,-4 0 1-16,1 6 1 0,-1-3-51 0,0 4-11 15,1 2-1-15,3 0-1 0,-4 1 18 0,0-1 4 16,1 1 1-16,-1-4 0 0,0 13 23 0,1-10 4 16,-1 7 0-16,0-7 1 0,-3 10-28 0,4 0-5 0,-4 6-2 0,-1 0 0 15,1-3 1-15,4 12 0 0,-1-5 0 16,0 11 0-16,1-2-31 0,3 6 8 15,10 3-8-15,4-3 0 0,-7 6 0 0,7-12 0 0,7 6 0 16,0-10 0-16,4-3 0 0,6 1 0 16,-3-10 8-16,8 3-8 0,-1-6 0 0,0-4 0 15,4-5 0-15,-4-1 0 0,0 1 0 0,4-10 0 0,-4 0 0 0,0 0 0 16,0-10 9-16,4 1-1 0,-1-1 0 0,1-5 0 16,3-4 11-16,1-6 1 0,6 3 1 0,-3-10 0 15,-1 4 20-15,5-6 4 0,-5-4 1 0,5 0 0 16,-1-2-26-16,-3 2-6 0,-4 0-1 0,0-2 0 15,-7 2 8-15,1 4 2 0,-5-4 0 0,-3 3 0 16,0 1 14-16,-7 6 3 0,4-7 1 0,-7 4 0 16,-4 0 5-16,0-4 1 0,-4 7 0 0,-3 0 0 15,0 2-18-15,-7 8-3 0,0-7-1 0,0 6 0 0,-8 0-25 16,1 3-14-16,-7 4 2 0,3 2 0 0,-3-5 12 0,-4 12-11 16,-3-4 11-16,0-2-10 15,-4 9-94-15,0 0-20 0,0 0-3 16,-3 3-1-16</inkml:trace>
  <inkml:trace contextRef="#ctx0" brushRef="#br3" timeOffset="101904.42">17801 10089 288 0,'0'0'25'0,"0"0"-25"16,0 0 0-16,0 0 0 0,0 0 140 0,0 0 22 15,0 0 5-15,0 0 1 0,0 0-124 0,0 0-25 16,0 0-5-16,0 0-1 0,0 0-13 0,0 0 9 16,0 0-9-16,0 0 8 0,0 0 28 0,0 0 6 15,4-3 1-15,-4 3 0 0,0 0 24 0,0 0 5 0,0 0 0 0,0 0 1 16,0 0 7-16,0 0 0 0,0 0 1 0,0 0 0 15,0 0-17-15,0 0-3 0,0 0-1 0,0 0 0 16,0 0-24-16,0 0-4 0,0 0-2 0,0 0 0 16,0 0-10-16,7-6-1 0,-7 6-1 0,7 0 0 15,-7 0-4-15,0 0-1 0,3-10 0 0,-3 10 0 16,0 0 15-16,0 0 4 0,0 0 0 0,0 0 0 16,0 0 10-16,0 0 2 0,0 0 1 0,0 0 0 15,0 0-5-15,0 0-2 0,-3 10 0 0,3-4 0 16,0-6-25-16,-4 3-5 0,4 6 0 0,0 1-8 15,0-1 8-15,0 7-8 0,0-7 0 0,-3 1 0 16,3-1 0-16,0 7 0 0,0-7 0 0,-4 1 0 16,4 5 0-16,-3-2 0 0,-1 2 10 0,1-5-10 15,-1 9 17-15,1-4-1 0,-4 1-1 0,3-3 0 16,-3 5 0-16,3-2 0 0,-3 0 0 0,4-4 0 0,-1 4 1 16,4-7 0-16,-3 1 0 0,3 5 0 0,-4-11-6 0,4 5-1 15,0 0 0-15,0-2 0 0,0-4-9 0,0 3 12 16,0-6-12-16,0 0 12 0,0 0-12 0,0 0 10 15,0 10-10-15,0-10 10 0,0 0-10 0,0 0 0 16,0 0 0-16,0 0 0 0,0 0 0 0,0 0 0 16,0 0 9-16,0 0-9 0,0 0 9 0,0 0-9 15,0 0 12-15,0 0-12 0,4-10 11 0,-4 1-11 16,3-1 10-16,-3 1-10 0,0-7 0 0,0 7 0 16,0-7 0-16,0 7 0 0,0-10 0 0,0 3 12 0,0 7-3 15,0-10-1-15,0 6-8 0,-3-2 0 0,3-1 0 0,0-3 0 16,-4 0 0-16,4 4 0 0,0-4 0 0,0 0 8 15,0 3-8-15,0-2 0 16,-3 5 0-16,3-9 0 0,3 10 0 0,-3-4-14 0,4 3 3 16,-4-2 1-16,3 8 10 0,-3-2 8 0,4 6-8 15,-4-7 11-15,0 4-11 0,0 6 0 0,0 0 0 0,0 0 0 16,0-9-9-16,0 9 9 0,0 0 0 0,0 0 0 16,0 0 0-16,0 0-8 0,0 0 8 0,0 0 0 15,0 0 0-15,0 0 0 0,0 0 0 0,0 0 0 16,3 9 0-16,-3 1-12 0,0-10 12 0,4 9-10 15,-1 0 10-15,-3 7-10 0,4 0 10 0,-4-4-10 16,3 4 10-16,1 0 0 0,-4-4-9 0,4 7 9 16,-4-3 0-16,0 3 0 0,3-1 0 0,1-2 0 0,-4 3 0 0,0 6 0 15,3-13 0-15,-3 10 0 0,0-9 0 0,4 3 0 16,-1-7 0-16,-3 10 0 16,4-10 0-16,-4 7 0 0,0-3 0 0,0-1 0 0,0 1 0 0,0-4 0 15,-4 0 0-15,4 1 0 0,0-4 0 0,0 4 0 16,0-10 0-16,0 0 0 0,0 0-12 0,0 0-8 15,0 0-2-15,0 0 0 16,0 0-123-16,0 0-25 0,0 0-5 0,0 0-525 16,0-7-104-16</inkml:trace>
  <inkml:trace contextRef="#ctx0" brushRef="#br3" timeOffset="102757.53">17611 10265 288 0,'-11'0'25'0,"4"0"-25"0,0 3 0 0,0-3 0 15,-4 0 373-15,1 6 70 0,-1-6 13 0,4 3 4 16,0-3-339-16,4 0-67 0,3 0-14 0,0 0-2 0,0 0-28 16,-8 0-10-16,5 0 0 0,3 0 9 0,0 0-9 0,0 0 0 15,0 0 0-15,0 0 8 16,-7 0-8-16,7 0 0 0,0 0 0 0,0 0 0 0,0 0 39 0,0 0 2 15,0 0 1-15,7-3 0 0,-7 3-14 0,11 0-4 16,-1 0 0-16,4-6 0 0,0 6-4 0,0 0-2 16,1 0 0-16,2 0 0 0,-3 0-6 0,4 6-2 15,0-6 0-15,-1 0 0 0,-3 3 9 0,4-3 1 16,0 0 1-16,-4 0 0 0,0 0-21 0,0 0 8 16,4 0-8-16,-4 0 0 0,3 0 8 0,-3-3-8 0,4 3 10 0,-4-6-10 15,4 6 9-15,-4-3-9 0,0-4 8 16,0 7-8-16,0-3 9 0,0-3-9 15,1 6 10-15,-8 0-10 0,7-3 8 0,-4 3-8 0,-3-7 0 0,0 7 9 16,0 0 2-16,-7 0 0 16,0 0 0-16,0 0 0 0,0 0 12 0,0 0 2 0,0 0 1 15,0 0 0-15,0 0-26 0,0 0 0 0,0 0-9 0,0 0 9 16,0 0 0-16,0 0 17 0,0 0-1 0,0 0-1 16,0 0-15-16,-7 0 0 0,-3 0 0 0,3 0 0 15,-4 0 0-15,4 0 0 0,-3 0 0 0,-1 0 9 16,0 0-9-16,1 0 12 0,-4 0-12 0,0-6 12 15,-1 6-12-15,-2 0 0 0,3 6 0 0,-4-6 8 16,-3 0-8-16,3 0 0 0,-3 0 0 0,0 7 0 16,3-4 0-16,1-3 0 0,-1 0 0 0,0 0 0 15,1 6 0-15,-1-6 0 0,0 0 0 0,1 3 0 0,3-3 0 0,-4 0 0 16,0 0 0-16,1 0 0 0,3 0 0 0,-4 0 0 16,4 0 8-16,0 0-8 15,0 0 0-15,3 0 0 0,8 0 0 0,3 0 0 16,-4 0 0-16,4 0 0 0,0 0 0 0,-7-3 0 0,3 3 0 0,4 0 0 15,0 0 0-15,0 0 0 0,0 0 0 16,0 0-9-16,0 0 9 0,0 0 0 0,0 0-8 0,0 0 8 16,0 0 0-16,11 3 0 0,0-3-9 0,-1 7 9 15,1-4 0-15,3-3-9 0,-4 0 9 0,8 6 0 16,-4-6 0-16,0 0 0 0,0-6 0 0,4 6 0 16,0 0 0-16,-1-3 0 0,-3 3 0 0,4 0-16 15,0 0 2-15,-1-7 1 16,1 7-22-16,0 0-4 0,3-9-1 0,0 9 0 15,-3 0-136-15,-1 0-27 0,4 0-5 0</inkml:trace>
  <inkml:trace contextRef="#ctx0" brushRef="#br3" timeOffset="117080.73">20098 12739 1342 0,'0'0'60'0,"0"0"12"15,0 0-58-15,0 0-14 0,0 0 0 0,7-3 0 16,-7 3 78-16,0 0 13 0,3-7 2 0,-3 7 1 15,0 0 2-15,0 0 0 0,0 0 0 0,0 0 0 16,0 0-61-16,0 0-12 0,0 0-3 0,0 0 0 16,0 0-12-16,0 0-8 0,0 0 8 0,0 0-8 15,-7 0 0-15,7 0 0 0,-7 0 0 0,7 0 0 0,-3 10 35 0,3-10 2 16,0 0 1-16,-4 9 0 0,4-9 0 0,0 0 0 16,-3 6 0-16,3-6 0 0,0 0 5 0,0 0 1 15,-4 10 0-15,4-10 0 0,0 0-10 0,0 3-2 16,0 6 0-16,4 4 0 0,-4-4-16 0,-4 1-3 15,4-1-1-15,0 4 0 0,-3-7-12 0,-1 13 9 16,-3-4-9-16,3-2 8 0,1 3 0 0,-1 2 0 16,1-2 0-16,-1 3 0 0,1-3-8 0,-1-4 0 0,4 7 0 15,-3-10 0-15,-1 7 20 0,1 3-2 0,3-10 0 0,-4 7 0 16,4-7-9-16,0 7-1 0,-3-7-8 0,-1 4 12 16,4-4-12-16,-3 7 0 15,-1-7 8-15,1 1-8 0,-1 6 0 0,4-7 0 16,-3 0 8-16,-5 1-8 0,5 5 0 0,3-5 0 0,-4-1 0 15,4 1 0-15,-3-1 0 0,-1 1 0 0,8-4 0 16,-4 3 0-16,0-6 0 0,0-3 0 0,0 0 9 0,0 0-9 16,0 0-12-16,0 0-7 0,0 0-1 0,0 0-1 31,0 0-76-31,0 0-15 0,0 0-4 0,0 0 0 0,0-9-42 16,3 0-9-16,1-1-1 0</inkml:trace>
  <inkml:trace contextRef="#ctx0" brushRef="#br3" timeOffset="117545.54">19851 12977 864 0,'0'0'76'0,"0"0"-60"16,0 0-16-16,0 0 0 0,-4 0 229 0,4 0 43 15,-7 3 9-15,7-3 2 0,0 0-195 0,-7 0-40 16,0 0-7-16,7 0-1 0,-3 6-27 0,3-6-5 0,0 0 0 0,0 0-8 16,0 0 48-16,0 0 2 0,0 0 1 0,0 0 0 15,0 0 15-15,0 0 3 0,0 0 1 0,0 0 0 16,0 0-28-16,0 0-6 0,0 0 0 0,0 0-1 15,0 0 1-15,0 0 1 16,0 0 0-16,10 0 0 0,1 0-25 0,-1 4-12 0,-3-4 10 0,4 0-10 16,0 0 11-16,3 0-11 0,-4 0 12 0,4 6-12 15,0-6 18-15,4 0-3 0,3 0-1 0,0 0 0 16,1 0-2-16,-1 0 0 0,3-6 0 0,-6 6 0 16,3 0-3-16,-3 0-1 0,3-4 0 0,-3 4 0 15,-1-6-8-15,-3 6 8 0,1 0-8 0,-1 0 8 16,-4 0-8-16,-3 6 0 0,0-6 0 0,4 0 0 31,-4 4-26-31,-7-4-4 0,0 0-1 0,0 0 0 0,0 0-17 0,0 0-3 16,0 0-1-16,0 0 0 0,0 0-173 0,0 0-35 0</inkml:trace>
  <inkml:trace contextRef="#ctx0" brushRef="#br3" timeOffset="118540.4">18990 11544 576 0,'0'0'25'0,"0"0"6"16,0 0-31-16,0 0 0 0,0 0 0 0,0 0 0 15,0 0 250-15,0 0 44 0,0 0 9 0,0 0 1 0,0 0-189 0,0 0-39 16,0 0-7-16,0 0-1 0,0 0-46 0,0 0-9 16,0 0-1-16,0 0-1 0,0 0-11 0,0 0 0 15,0 0 0-15,0 0 0 0,0 0 22 0,0 0 6 16,0 0 0-16,4 6 1 0,-4-6 35 0,0 0 6 15,7 3 2-15,-7-3 0 0,0 0-1 0,0 0 0 16,7 7 0-16,-7-7 0 0,0 0-6 0,0 0-1 16,0 0 0-16,0 0 0 0,7 0-18 0,0 3-4 15,0 3-1-15,-7-6 0 0,7 0-33 0,0 0-8 16,7 0 0-16,-3-6 0 0,3 3 0 0,3 3 12 16,-2-7-4-16,-1 7 0 0,7-9 0 0,-4 9 0 15,1 0 0-15,0-3 0 0,-4-3-8 0,3 6 8 16,-2 0-8-16,2-4 8 0,-3-2-8 0,0 6 0 15,1 0 0-15,-5-3 0 0,-3 3 0 0,0 0 0 16,4 0 0-16,-11 0 0 16,0 0-73-16,0 0-11 0,0 0-1 0,0 0-1167 0</inkml:trace>
  <inkml:trace contextRef="#ctx0" brushRef="#br3" timeOffset="149287.07">24786 9258 1648 0,'0'0'36'0,"0"0"8"0,0 0 2 0,4-9 0 0,-1 2-37 0,1-2-9 16,3 6 0-16,-4-4 0 0,1-2 31 0,3 6 4 15,-4-3 1-15,-3 6 0 0,8-3-20 0,-8 3-3 16,0-7-1-16,0 7 0 0,0 0 22 0,0 0 4 16,0 0 1-16,0 0 0 0,0 0 32 0,0 0 6 15,0 0 2-15,0 10 0 0,-4 5-51 0,4-2-9 16,0 3-3-16,-4 2 0 0,4-2 14 0,0 3 2 15,-3 9 1-15,3-3 0 0,0 3 3 0,-4 7 1 16,4-1 0-16,-3 4 0 0,3 6-1 0,-4 0 0 16,-3 0 0-16,4 0 0 0,-4 3-14 0,3 0-3 15,-6 3-1-15,6-3 0 0,-3 3-6 0,0-3 0 16,0-3-1-16,3 3 0 0,-3-6-11 0,0-4 0 16,4 1 0-16,-1-7 0 0,1 1 0 0,-1-7 0 0,1 0 8 0,3-6-8 15,0 0 8-15,0-1-8 0,-4-2 8 0,4-7-8 16,0 7-12-16,0-6-7 0,0-1-1 0,0-6-1 31,0-3-109-31,0 0-22 0,0 0-4 0,0 0 0 16,0 0-108-16,0 0-20 0,0-19-5 0,0 7-1 0</inkml:trace>
  <inkml:trace contextRef="#ctx0" brushRef="#br3" timeOffset="151254.04">25107 9264 748 0,'0'0'33'0,"0"0"7"0,0 0-32 0,0 0-8 15,0 0 0-15,0 0 0 0,0 0 218 0,0 0 42 16,0 0 8-16,0 0 1 0,0 0-182 0,0 0-37 0,0 0-7 0,7 0-2 16,0-6 4-16,0 6 1 0,0 6 0 0,0-3 0 15,-7-3 3-15,4 7 1 0,3-4 0 0,-3 12 0 16,-1-5-10-16,1 9-3 0,-8-4 0 0,4 7 0 15,-3 3-12-15,-1 4-2 16,1 2-1-16,-5 0 0 0,1 4 0 0,0-1 0 0,0 4 0 16,0-4 0-16,0 1 5 0,4-1 1 0,-1 4 0 0,4 0 0 15,-3 2 2-15,6-2 1 0,-3 0 0 0,0-4 0 16,4-6-19-16,-1 4-3 0,-3-10-1 0,0 3 0 16,4-6-8-16,-4-4-11 0,0-5 3 0,3-1 0 31,1 1-57-31,-4-1-11 0,0-9-3 0,0 0 0 0,0 0-171 0,0 0-34 0,0 0-8 15,-14-13 0-15</inkml:trace>
  <inkml:trace contextRef="#ctx0" brushRef="#br3" timeOffset="151493.94">25107 9747 1555 0,'0'0'138'0,"0"0"-110"0,0 0-28 0,0 0 0 0,0 0 216 0,7 0 39 16,0-6 7-16,4 6 2 0,-1 0-180 0,1-3-36 16,3-4-8-16,-3 4 0 0,3-3-13 0,0 6-3 15,-3 0 0-15,3-6 0 0,0 3-12 0,-4 3-4 16,8 0 0-16,-7-7 0 0,-1 4-8 0,-3 3-16 16,4 0 4-16,-11 0 1 15,7-6-25-15,-7 6-6 0,0 0-1 0,0 0 0 16,0 0-128-16,0 0-25 0,0 0-6 0,0 0-736 0</inkml:trace>
  <inkml:trace contextRef="#ctx0" brushRef="#br3" timeOffset="151793.14">25478 9195 1094 0,'0'0'97'0,"0"0"-77"0,0 0-20 0,0 0 0 15,0-9 220-15,0 9 41 0,0 0 8 0,0 0 2 16,0 0-178-16,0 0-35 0,0 0-7 0,0 9-2 16,0 1-18-16,0 5-4 0,-7 4-1 0,3 0 0 15,-3 9-12-15,3-3-2 0,-3 13-1 0,0-4 0 16,0 4 15-16,4 6 3 0,-4 0 1 0,0 0 0 0,0-7-10 0,3 7-1 16,-3 0-1-16,3-9 0 0,1 2 2 15,-1 7 1-15,1-9 0 0,3 9 0 0,-4-7-12 0,-3-2-9 16,4 2 12-16,-1-2-12 0,1 2 20 0,-1-2-4 15,4-1 0-15,-3-5 0 16,3-4-35-16,0 3-7 0,0-9-2 0,0-4 0 16,0 1-127-16,0-6-25 0,3-1-6 0,-3-6-474 15,0-3-94-15</inkml:trace>
  <inkml:trace contextRef="#ctx0" brushRef="#br3" timeOffset="153039.81">26084 9142 1116 0,'0'0'49'0,"0"0"11"0,0 0-48 0,0 0-12 16,0 0 0-16,0 0 0 0,0 0 59 0,0 0 9 15,0 0 3-15,0 0 0 0,-3 0-47 0,3 0-10 16,0 0-2-16,-4-9 0 0,1 2 1 0,3 7 0 16,0 0 0-16,0 0 0 0,-11 0 29 0,1-3 6 15,-1 3 0-15,-3 0 1 0,3 3 11 0,-6-3 3 16,3 7 0-16,-4-4 0 0,4 3-37 0,0 3-7 16,-4-9-2-16,4 10 0 0,0-10-17 0,3 6 10 0,1-3-10 15,-4 3 8-15,3-2 2 0,4-4 0 16,-4 6 0-16,8-3 0 0,-8-3 8 0,8 6 2 15,-4-6 0-15,7 0 0 0,-7 0-20 0,7 0 8 16,-7 10-8-16,7-10 0 0,0 0 19 0,-7 0-3 16,-1 6-1-16,1-3 0 0,4 3 5 0,3-6 0 15,0 0 1-15,0 0 0 0,-7 0-5 0,3 3 0 0,1 4-1 0,-1-4 0 16,4-3-15-16,-3 9 0 0,-1-2 8 0,4-7-8 16,0 3 0-16,0 9 0 0,0-2 0 0,0-1 0 15,0 4 0-15,0-7 0 0,0 13 0 0,0-4 0 16,4-2-8-16,-4 3 8 0,0 2 0 0,0-2 0 15,-4 3 0-15,4 0 0 0,0 6 0 0,-3-6 0 16,-1-1 0-16,1 11 0 0,3-7 8 0,-4-4-8 16,1 1 8-16,3 0-8 0,-4 6 0 0,4-6 9 15,-3 6 4-15,3-3 1 0,-4-3 0 0,4 6 0 16,-4 0-6-16,1 0-8 0,-1-3 11 0,1 3-11 16,-4 3 8-16,0 4-8 0,-4-4 0 0,4-6 0 15,0 3 38-15,-4-6 1 0,4 6 0 0,0-6 0 0,-3-4-31 0,6 4-8 16,-3 0 0-16,4 0 0 0,-4-4 14 0,3 4 2 15,-3-3 0-15,4-4 0 16,-1 4-4-16,0-6-1 0,1-1 0 0,3 0 0 16,0-2 3-16,0-4 1 0,0 3 0 0,0-6 0 0,3 9 7 0,1 1 2 15,-4-10 0-15,0 0 0 0,7 0-12 0,0 9-3 16,4-9 0-16,-4 0 0 0,0 0 7 0,3 0 2 16,4 0 0-16,-3 0 0 0,3 0-18 0,0 0 0 15,4 0 0-15,-4 0 0 0,0 0 0 0,0-3-11 16,0-3 11-16,0 6-13 15,1 0-18-15,-1 0-3 0,-4-3-1 0,1-4 0 16,3 7-77-16,-3 0-15 0,-1-9-3 0,4 9-1 16,-3-6-50-16,-1 3-11 0,1-7-1 0,0 4-340 0,-1-3-68 0</inkml:trace>
  <inkml:trace contextRef="#ctx0" brushRef="#br3" timeOffset="153609.49">26391 9336 633 0,'0'0'28'0,"0"0"6"0,0 0-34 0,0 0 0 15,0 0 0-15,0 0 0 0,0 0 322 0,0 0 58 16,0 0 11-16,-7 0 2 0,0 3-293 0,0 4-60 15,0-4-11-15,0 3-2 0,-4-3-11 0,4 4-3 16,-3-4 0-16,-1 3 0 0,-3 3 2 0,0 1 0 16,0-1 0-16,0 1 0 0,-4-1-15 0,4 7 8 15,-4-7-8-15,4 1 0 0,-7-1 16 0,3 0-4 16,1 7 0-16,3-7 0 0,-4 1-12 0,4 5 0 16,3-5 0-16,4-1 0 0,-3-2 0 0,3-4 8 15,3 6-8-15,4-9 0 0,4 10 0 0,-1-4 0 16,-3-6 0-16,7 3 0 0,4 3 0 0,-1-3 0 15,-2 4 0-15,-1-4-10 0,7 3 10 0,0-6 0 16,0 9 0-16,0-9 0 0,4 7 0 0,-1-4-8 16,1-3 8-16,3 6 0 0,-3-3 0 0,-1-3 0 15,1 7 0-15,0-7 0 0,-4 3 0 0,0-3 0 0,4 6 0 0,-4-6 0 16,-4 9 0-16,1-9 0 0,-4 10 0 0,0-1 0 16,0-3 0-16,-4 4 9 0,-3-10-9 0,4 3 0 15,-4 13 11-15,0-13-11 0,0 9 10 0,0-2-10 16,-7-1 8-16,3 1-8 0,1-1 0 0,-1 0 9 15,-3 1 0-15,0-1 0 0,0-3 0 0,0 4 0 16,-3-1-9-16,-1 1 8 0,0-1-8 0,1 7 8 16,-1-7-8-16,1 4 0 0,-1-4 9 0,-3 7-9 15,3-1 0-15,-3-2 0 0,-3-7 0 0,6 4 0 16,-3-1 0-16,3 1 0 0,4-10 0 0,0 0-12 16,-3 6-43-16,3-6-9 0,0-6-1 0,3 6-1 15,-3-10-166-15,0 1-34 0,-4-7-6 16,11-3-2-16</inkml:trace>
  <inkml:trace contextRef="#ctx0" brushRef="#br3" timeOffset="154676.41">26472 9161 115 0,'0'0'10'0,"0"0"-10"15,0 0 0-15,0 0 0 0,0 0 276 0,0 0 54 16,0 0 10-16,0 0 3 0,0 0-175 0,0 0-36 15,0 0-6-15,8 0-2 0,-8 0-48 0,10 6-9 16,1-3-3-16,3-3 0 0,0 0-52 0,0 0-12 16,4 6 0-16,-4-6 0 0,3 0 0 0,-2 0 13 15,-1 0-4-15,0 0-1 0,3 0-8 0,-3 0 0 0,1 0 0 0,-1 0 0 16,-4 0 0-16,4 4 0 0,-3-4-12 0,0 0 12 16,-1 0 0-16,-3 6 0 15,-7-6 0-15,7 0 0 0,-7 0 0 0,7 3 15 0,-7-3-3 0,7 0 0 16,-7 0 10-16,7 6 2 0,-7-6 0 0,0 0 0 15,7 7-8-15,-7-7-2 0,0 0 0 0,0 0 0 16,4 9-5-16,0-6-1 0,-4-3 0 0,0 9 0 16,3 1 3-16,-3-1 0 0,0-2 0 0,4 2 0 15,-4 0-11-15,3 1-12 0,-3-1 2 0,0 1 1 16,4-1 9-16,-4 7 0 0,3-1 0 0,-3-2 0 16,0 3 0-16,0 2 0 0,-3 7 0 0,3-6-12 15,-4 10 12-15,4-11 0 0,-7 7 0 0,4 0 0 16,-5 4 0-16,5-4 0 0,-4-3 0 0,0 3 0 15,0 0 0-15,3 3 0 0,1-9 0 0,-4 6 0 16,3-6 0-16,-3 0 0 0,4 6 0 0,-1-6 0 16,1-1 11-16,-1 4 1 0,0-3 0 0,1 0 0 0,-1 0 1 0,1 0 1 15,3-4 0-15,0 4 0 0,-4 0-14 0,1-3 8 16,-1-7-8-16,4 10 0 0,-3-10 8 0,-1 7-8 16,1-7 0-16,-1 7 9 0,1-7-9 0,-1 4 10 15,-3-4-10-15,4 1 10 0,-5-4-10 0,5 3 12 16,-1 1-12-16,-3-1 12 0,4-9-1 0,-1 10 0 15,4-10 0-15,-3 6 0 0,-1-3-11 0,4-3 0 16,-3 6 0-16,3-6 0 0,0 0 0 0,0 0 0 16,0 0 0-16,0 3 0 0,0 4 0 0,0-7 0 0,-4 9 0 0,-3-9 8 15,7 0 13-15,0 0 3 16,0 0 0-16,-3 6 0 0,-8-2-2 0,0-4 0 0,8 0 0 16,-4 0 0-16,0 0-6 0,0 0-2 0,7 0 0 15,-11 6 0-15,1-6-14 0,3 0 8 0,-4 0-8 0,4 0 0 16,0-6 0-16,-4 6 8 15,4 0-8-15,0 0 0 0,0 0 0 0,7 0 0 0,-3-10 0 0,-4 10 0 32,3-3-24-32,4 3-4 0,-4-6 0 0,4 6-1 15,-3-10-76-15,3 10-15 0,0 0-4 0,-4-6-562 0,4 3-113 0</inkml:trace>
  <inkml:trace contextRef="#ctx0" brushRef="#br3" timeOffset="155407.2">26973 8948 907 0,'0'0'20'0,"0"0"4"0,0 0 0 0,0 0 2 0,0 0-26 0,0 0 0 0,0 0 0 0</inkml:trace>
  <inkml:trace contextRef="#ctx0" brushRef="#br3" timeOffset="155773.22">26995 8948 115 0,'0'0'10'15,"0"0"-10"-15,0 0 0 0,0 0 0 16,0 0 343-16,0 0 66 0,0 0 14 0,0 0 2 15,0 0-257-15,0 0-51 0,0 0-10 0,0 0-3 0,0 0-49 0,0 0-11 16,0 0-1-16,0 0-1 0,0 0-26 0,0 0-4 16,0 0-2-16,0 0 0 0,0 0 2 0,0 0 1 15,0 0 0-15,3 6 0 0,-3-6-13 0,0 9 0 16,4 1 0-16,-4-1 0 0,3 0 27 16,1 7 9-16,-4-7 1 0,7 7 1 0,-4-3-5 0,1 2-1 15,-1-2 0-15,1 12 0 0,-1-6-4 16,4 6-2-16,-3 3 0 0,-4-3 0 0,3 13 12 0,1-4 2 15,-4 10 1-15,0 3 0 0,0 3-19 0,-4-2-4 16,1 5-1-16,-1-3 0 0,1-3-1 0,-4-3 0 16,3 9 0-16,-3-6 0 0,4 3 12 0,-4-3 3 15,3-3 0-15,1 3 0 0,-1-3-3 0,1 0-1 0,-4 0 0 16,3-6 0-16,0-4 1 0,-3 1 1 0,0 2 0 0,4-12 0 16,-4 10-29-16,3-7-13 0,-3-3 1 15,4-6 0-15,-1 9 12 0,1-9 0 0,-1-3 0 0,-3 3 0 31,3-4-26-31,1-2-6 0,-1-7 0 0,1 4-1 16,3-1-149-16,-4-9-30 0,4 0-5 0,0 0-2 0</inkml:trace>
  <inkml:trace contextRef="#ctx0" brushRef="#br3" timeOffset="157156.51">27989 9161 403 0,'0'0'36'0,"0"0"-36"15,0 0 0-15,0 0 0 0,0 0 240 0,0 0 40 16,0 0 9-16,0 0 2 0,0 0-156 0,0 0-31 16,0 0-7-16,0 0-1 0,0 0-29 0,0 0-7 15,0 0 0-15,0 0-1 0,0 0-17 0,0 0-3 16,0 0-1-16,0 0 0 0,-7 0-14 0,0 6-2 0,0-3-1 0,0 3 0 15,-3 4 3-15,3-1 1 0,-4 1 0 0,0-1 0 16,-3 0-1-16,4 1 0 0,-4 6 0 0,-4-1 0 16,0-2 6-16,-3 2 1 0,0-2 0 0,-4 9 0 15,-3-3-12-15,3 0-3 0,-6-1 0 0,-1 1 0 16,0 6-4-16,0 4 0 0,1-4-1 0,2 0 0 16,1-3-11-16,3 3 0 0,1 0 0 0,-1-6 0 15,7-1 12-15,1-2-2 0,3-3-1 0,3-7 0 16,4 3 23-16,0 1 5 0,3-4 1 0,4-6 0 15,0 0-15-15,0 0-3 0,8 3-1 0,-1 7 0 16,0-10-3-16,3 0 0 0,1 6 0 0,6-6 0 16,-2 0-7-16,2 0-1 0,4 0-8 0,1 3 12 15,2-3-12-15,4 0 9 0,4 0-9 0,3 0 8 16,-3 0 0-16,0 0-8 0,3 0 12 0,-3 6-4 16,-4-6-8-16,0 0 0 0,1 0 0 0,-1 3 8 0,-3-3-8 15,-4 0 0-15,0 0 0 0,-3 0 0 16,-1-3 0-16,-3 3-9 0,0 0 9 0,-3 0-13 0,3 0-6 0,-7 0-1 15,0-6 0-15,-7 6 0 16,0 0-96-16,7 6-20 0,-7-6-4 0,0 0-629 16,0 0-126-16</inkml:trace>
  <inkml:trace contextRef="#ctx0" brushRef="#br3" timeOffset="158323.43">28540 9296 864 0,'0'0'76'15,"0"0"-60"-15,0 0-16 0,0 0 0 16,0 0 124-16,0 0 21 0,0 0 5 0,3-10 1 16,-3 1-111-16,4 6-23 0,-1-4-4 0,1-2-1 15,-4 9 42-15,3-9 8 0,4 2 2 0,-3-2 0 16,3 6 32-16,-3-7 8 0,3 4 0 0,0-3 1 0,3-1 3 0,-3 1 0 15,4 3 0-15,-1-4 0 0,1 1-49 0,3-1-10 16,0 1-1-16,4 0-1 0,-4 2-47 0,4-2 0 16,-1-1 0-16,4 1 0 0,-3 6 0 0,3-3 11 15,0-4-2-15,4 4 0 0,-4 6-9 0,-3 0 0 16,0 6 0-16,-1-6 0 0,-3 6 0 0,4-2 0 16,-4 2 0-16,-3 3 0 0,-1 1 0 0,1-1 0 15,-1 4 0-15,-3 2 0 0,1 1 18 0,-5 3 5 0,1 6 1 16,-1-3 0-16,1 3-24 0,-4 3 0 0,-4 4 0 0,4-1 0 15,-3 3 0-15,3 1-16 0,-4 3 4 0,1-4 0 16,-1 10 20-16,-3-6 3 0,0-4 1 0,-4 4 0 16,4-4-12-16,-3 1 0 0,-1-7-10 0,-3-3 10 15,-4 3 0-15,1-3 0 0,-1 3 0 16,-7-9 10-16,1 6 0 0,2-6 0 16,1 0 0-16,4-3 0 0,-4-1-1 0,-1-5 0 0,5-1 0 0,-1-6 0 15,0 4 1-15,1-7 0 0,3-7 0 0,3 7 0 16,1-3 1-16,-1-3 0 0,0-3 0 0,4-7 0 15,0 3-3-15,4-2 0 0,-1-4 0 0,4 0 0 16,0 3-8-16,4-3 0 0,-1 1 0 0,1 2 0 16,3-3 0-16,3 7 0 0,1-4 0 0,0 7 8 15,3-1 0-15,3 1 0 0,1 2 0 0,-4-2 0 0,4 9 5 16,-1 0 1-16,1-6 0 0,0 6 0 16,-1 6-14-16,-3-6-12 0,4 9 3 0,-4-9 0 0,0 10 9 0,0-1 0 15,0 1 0-15,1-4 0 0,-8 3 0 16,3 7 0-16,4-7 0 0,-7 4 0 0,4 3 8 0,-4-7 0 15,0 10 0-15,0-10 0 0,0 1-8 0,0 5 0 16,-3-5 0-16,3 5 0 0,0-2-13 0,-4-7-4 16,1 4-1-16,-1-7 0 15,5 3-30-15,-8-6-5 0,0 0-2 0,0 0 0 16,7 0-143-16,0 0-29 0,-4-6-5 0</inkml:trace>
  <inkml:trace contextRef="#ctx0" brushRef="#br3" timeOffset="159107.97">29369 8480 1436 0,'0'0'64'0,"0"0"12"0,0 0-60 0,7-6-16 0,0 6 0 0,3 0 0 0,-2-3 90 15,-8 3 15-15,7 0 3 0,-7 0 1 0,10 3-27 0,-10-3-6 16,4 9 0-16,3 1-1 0,0 5-35 0,-4 4-8 15,1 0 0-15,-1 3-1 0,-3 0-19 0,4 9-3 16,-4-2-1-16,0-1 0 0,0 9-8 0,0-2 10 16,0-1-10-16,0 1 10 0,0-1-10 0,0-2 0 15,0 2 0-15,0 1 0 0,0-7 0 16,0-3 0-16,3 0 0 0,-3-3 8 0,4-3-8 0,-4 3 0 16,-4-3 0-16,4-7 8 15,4-2-38-15,-4 2-8 0,-4-2-2 0,4-1-608 16,0-9-123-16</inkml:trace>
  <inkml:trace contextRef="#ctx0" brushRef="#br3" timeOffset="159645.13">29891 8581 1152 0,'0'0'51'0,"0"0"10"0,0 0-49 0,0 0-12 0,0 0 0 0,0 0 0 16,0 0 203-16,0 0 37 0,0 0 8 0,0 0 2 16,0 0-170-16,0 0-35 0,0 0-6 0,0 0-2 15,-4 0-13-15,-3-4-4 0,0 4 0 0,-3 0 0 16,-1 4-20-16,0 2 0 0,-3-3 0 0,0 6 0 0,-3-2-10 15,-1 2 0-15,0 1 0 0,1-1 0 0,-4 7 10 0,6-4 0 16,-2-6 10-16,3 10-10 0,0-6 27 0,3-1-1 16,4 0 0-16,-4-6 0 0,4 4-7 0,4-4-2 15,3-3 0-15,0 0 0 0,0 0-17 0,0 0 0 16,0 0 0-16,0 0 0 0,10 6-13 0,-3 0 0 16,-7-6 0-16,7 4 0 0,4-4 3 0,0 6 1 15,-1-6 0-15,1 0 0 0,-1 0 9 0,1 3 0 16,0-3-9-16,3 6 9 0,0-6 0 0,0 3 0 15,-4 4 0-15,5-4 0 0,2 6-8 0,-3-3 8 16,0-2 0-16,4 2 0 0,-4 3 0 0,4-2 0 16,-4 2 0-16,-3-6 0 0,3 6 0 0,-4 1 0 15,-3-4 0-15,0 10 0 0,0-7 0 0,-3 4 0 16,-4-4 0-16,0-3 0 0,0 10 0 0,-4-3 0 16,1-4 0-16,-1 1 0 0,-3-4 0 0,-3 3 0 0,3 1 0 15,-4-1 0-15,4 0-20 0,-4 1-4 0,1-1 0 0,-4-3 0 31,0 4-34-31,-4-4-7 0,0 4-2 0,1-7 0 16,3 6-111-16,-8 1-22 0,5-10-5 0,-1 6-459 0</inkml:trace>
  <inkml:trace contextRef="#ctx0" brushRef="#br3" timeOffset="160049.59">30099 8364 403 0,'0'0'36'0,"0"0"-36"15,0-9 0-15,0 3 0 0,0 2 265 0,4-2 47 16,-1-3 8-16,-3-1 3 0,4 4-271 0,-1 3-52 15,1-3-16-15,-4 6 0 0,0 0 40 0,0 0 7 16,0 0 1-16,0 0 1 0,0 0 24 0,0 0 5 0,0 0 1 16,0 0 0-16,0 0 28 0,-7 0 5 0,3 9 2 0,1-3 0 15,3 4-40-15,0 5-8 0,0-2-2 0,3 3 0 16,1 2 24-16,-1 8 5 0,4-8 1 0,0 11 0 16,4-4-56-16,-1 9-11 0,5-6-3 0,-1 7 0 15,0-7 7-15,0 7 1 0,0-7 0 0,0 9 0 16,0-2-16-16,-3-1 0 0,-1 4-9 0,-3-3 9 15,0-1 0-15,-3 1 0 0,-4-4 0 0,0 3 10 32,-7-5-42-32,3 2-9 0,1-3-2 0,-8 0 0 15,1-2-58-15,-1-1-12 0,-3-3-3 0,0 3-920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0:19.57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5800 14899 806 0,'0'0'72'0,"0"-9"-58"15,0-1-14-15,3 7 0 0,1-9 383 0,3 2 73 16,0 1 16-16,3-4 2 0,1-2-334 0,3 5-68 16,4 1-12-16,-8-7-4 0,4 7-56 0,1-1 0 15,-1 7-17-15,0-3 4 0,-4 0 2 0,1 3 1 16,-4 3 0-16,-7 0 0 0,0 0 10 0,0 0-8 16,11 3 8-16,-11-3-8 0,0 0 17 0,0 6 4 0,0-6 1 0,0 9 0 15,-4 1 14-15,1-1 4 16,3-9 0-16,0 0 0 0,0 0-16 0,0 0-4 15,-4 7 0-15,4-7 0 0,0 0 4 0,0 0 0 0,0 0 0 0,0 0 0 16,0 0 9-16,0 0 3 0,0 0 0 0,0 0 0 16,0 0-28-16,0 0 0 0,0 0 0 0,4 3-11 15,-4-3 11-15,0 0 0 0,7 9 0 16,-4-3 0-16,1 4 0 0,3-1 0 0,-7 1 0 0,0-4-8 16,3 3 8-16,1 1 0 0,-4-1 0 0,0 0 8 15,3 1-8-15,-3-1 0 0,0 7-11 0,-3-7 11 16,3 7 0-16,0-3 0 0,0-4 0 0,-4 7 0 15,4-7 0-15,-3 7 0 0,6-7 0 0,-3 1 0 16,0-1 0-16,0 0 0 0,0-9 0 0,0 10 0 16,0-1 0-16,0-3 0 0,0-6 0 0,0 10 0 0,4-1 0 15,-1-6 10-15,-6 7-10 0,3-4 12 0,0-6-12 0,3 9 8 16,-3 1-8-16,0-10 8 0,0 0 0 0,0 0-8 16,0 0 12-16,0 0-4 0,0 0 0 0,0 0 0 15,0 0 0-15,0 0 0 0,0 0 1 16,0 0 0-16,0 0 0 0,0 0 0 0,0 0-1 0,0 0-8 15,0 0 12-15,0 0-4 0,0 0-8 0,0 0 10 16,0 0-10-16,0 0 10 0,0 0-10 0,0 0 10 16,0 0-10-16,7 6 10 0,-7-6 5 0,7 0 1 15,4 3 0-15,-4-3 0 0,0 7-16 0,4-7 0 16,3 0 0-16,0 0 0 0,-4 0 0 0,5 0 0 16,-1 0 0-16,3 0 0 0,1-7 0 0,0 7 0 15,-1 0 0-15,1 0 0 0,7-3 0 0,-11-3 0 16,3 6 0-16,5 0 0 0,-5 0 0 0,4-3 0 0,-3 3 0 0,3 0 0 15,-3 0 0-15,3 3 0 0,0-3 0 0,4 0 0 16,-1 6 0-16,1-6 0 0,10 3 0 0,-10-3 0 16,3 7 0-16,4-4 0 0,3-3 0 0,-3 6 0 15,0-6 0-15,0 3 0 0,-1 3 0 0,1 1 0 16,0-4 0-16,0-3 0 0,-4 6 0 0,0-3 0 16,0-3 0-16,1 10 0 0,2-10 0 0,-2 6 0 15,2-6 0-15,-3 0 0 0,4 0 0 0,-4 3 0 16,1-3 0-16,2 0 8 0,1 6-8 0,0-6 0 15,3 0 8-15,0 0-8 0,-6 3 0 0,6-3 0 16,-3 0 0-16,3 0 8 0,4 0-8 0,0 0 0 16,-4 0 0-16,4-3 0 0,3 3 0 0,-7-6 0 15,1 6 0-15,2 0 8 0,-2 0-8 0,-1 0 0 16,0 0 0-16,-10 0 0 0,7 0 0 0,-4 0 0 16,0 0 8-16,-3-3-8 0,3 3 0 0,0 0 9 15,0 0-1-15,1 0 0 0,2-6 0 0,1 6 0 0,3-4-8 0,1-2 0 16,-8 6 0-16,4-9 8 0,-1 6-8 0,5-4 12 15,-1 1-12-15,-3 3 12 0,0-3-12 0,-1 3 0 16,1-4 0-16,3 7 0 0,-6-3-8 0,2 3 8 16,5-6 0-16,-5 6 0 0,-2 0 0 0,-1 0 0 15,0-3 0-15,0 3 8 0,0-7-8 0,-3 7 0 16,3 0 0-16,-3 0-11 0,0-3 11 0,3 3 0 16,-3-6 0-16,-1 6 0 0,5 0 0 0,-5-6 0 15,1 3 0-15,7 3-8 0,-4 0 8 0,4-7 11 16,-1 7-3-16,5-3 0 0,-5-3-8 0,1 6 0 15,0-3 0-15,3 3 0 0,-3-6 0 0,0 6 0 16,-1-4 0-16,-2 4 0 0,-1 0 0 0,0 0 0 0,-3 4-12 16,0-4 12-16,-1 0 0 0,4 6 0 0,-3-3 0 15,0-3 0-15,3 6 0 0,0-3 0 16,4-3 0-16,-4 0 0 0,0 7 0 0,4-7 0 0,0 0 8 0,0 0-8 16,-1 0 0-16,-2 0 0 0,-1 0 0 0,4 0 0 15,-4 0 10-15,0 0-10 0,0 0 12 0,-3 0-12 16,3 0 0-16,4 3-12 0,-4-3 0 0,-3 6 0 15,-7-6 12-15,6 6 0 0,8-3 9 0,-4 4-9 16,-10-4 0-16,3-3 0 0,4 0 0 0,-4 6-10 16,-3-3 10-16,-1-3 0 0,1 0 10 0,3 0-10 15,0 0 0-15,-7 0 0 0,0 0-8 0,0-3 8 0,4 3 0 16,-4 0 0-16,-3-6 0 0,-1 6 0 0,1-3 0 0,3-4 17 16,-7 7-3-16,4-9-1 0,-4 9-13 0,3-6 8 15,1 3-8-15,0-4 0 0,-8 7 16 0,8-3-2 16,3-3-1-16,-4 6 0 15,1-3-13-15,-4-3 8 0,0 6-8 0,4 0 0 0,3 0 0 0,-7 0-20 16,-7 0 4-16,0 0 0 0,10-4 25 16,1 4 6-16,-11 0 1 0,0 0 0 0,3-6-8 0,-3 6 0 15,4-3-8-15,-4-3 12 0,-4-4 1 0,8 4 0 16,3-3 0-16,-7 6 0 0,-7-7-13 0,7 1 9 16,7-1-9-16,-3-5 8 0,-8 8 0 0,4-11 0 15,0 8 0-15,7-2 0 0,-3-4-8 0,3 0 0 16,-11 7 0-16,8-10 0 0,3 10 0 0,-4-1 0 15,-10 1 0-15,4-1 0 0,3 1-10 0,0 9 10 0,0-6-13 0,-7-4 5 32,0 4-88-32,0 6-18 0,7 0-3 0,-18 6-1317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1:28.15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3390 12202 57 0,'0'0'0'0,"0"0"0"0,0 0 0 0,0 0 0 0,0 0 0 0,0 0 0 16,0 0 235-16,0 0 41 0,0 0 9 0,4-9 2 15,-4 3-210-15,7 3-41 0,-7-7-9 0,3 4-2 16,4 3 21-16,-3-3 4 0,6-4 1 0,-6 4 0 16,3 3-23-16,-3-4-5 0,6 4-1 0,-6-3 0 15,6 3 31-15,-3-3 7 0,7 6 0 0,-3-3 1 16,-4-4-9-16,4 7-3 0,6 0 0 0,-3 0 0 16,-3-3 8-16,3-3 2 0,7 6 0 0,-3 0 0 15,3-6-3-15,-7 2-1 0,7-2 0 0,-7 6 0 16,8-3-39-16,2 3-7 0,-6-6-1 0,0 6-8 15,-1 0 16-15,4 0-4 0,4 0-1 0,-4 0 0 16,4 0 0-16,-4 0 0 0,-7 6 0 0,4-6 0 0,3 3-11 16,4 3 12-16,-4-6-12 0,4 4 12 0,3 2 15 0,-3 0 3 15,-4-3 1-15,3-3 0 0,1 7-31 0,-4-4 0 16,4-3 0-16,0 0 0 0,-4 6 0 0,4-3 8 16,-4-3 0-16,3 0 1 0,1 0 0 0,0 6 0 15,-1-6 0-15,-2 0 0 0,2 3 2 0,1-3 0 16,-7 0 0-16,6 0 0 0,5 0-11 0,-5 0 0 15,1-3 9-15,0-3-9 0,-1 6 11 0,1-3-3 16,0-3 0-16,-1 6 0 0,1-3 6 0,-4-4 1 0,0-2 0 0,4 9 0 16,-7-10 0-16,3 10 0 15,0-9 0-15,4 9 0 0,-11-6-4 0,7 3-1 16,4-4 0-16,-8 7 0 0,1-3-2 0,7-3-8 16,-11 3 12-16,7-3-4 0,-7 6-8 0,11 0 0 0,-11 0 0 15,7-4 0-15,4 4 12 0,-11 0-4 16,7 0 0-16,-3 0 0 0,-1 0-8 0,1 0 0 0,0 0-12 0,-4 0 12 15,-4-6 0-15,1 6 0 0,3 0 0 0,-3 0 0 16,3 0 0-16,-4-6 0 0,-6 6 0 0,3-3 0 16,7 3 0-16,-10-7 12 0,3 7 0 0,-7 0 0 15,7 0 14-15,0-3 3 0,3-3 1 0,-10 6 0 16,0 0-18-16,0 0-4 0,4 0-8 0,-4 0 12 16,0 0-12-16,0 0 0 0,3-3 0 0,-3 3 0 15,7-6 8-15,-7 6-8 0,0 0 0 0,0 0 9 0,0-10 3 16,0 10 0-16,0-3 0 0,-3-3 0 15,3-4-1-15,-4 4 0 0,1 3 0 0,-1-3 0 16,-3-4-2-16,4 1 0 0,-8 0 0 0,8 5 0 0,-8-8-9 16,4 2 0-16,-4 1 0 0,4 0 8 0,-3-1-8 0,3 7 0 15,0-9 0-15,-4 8 8 0,0-5 5 0,4 3 1 16,0 3 0-16,-3-4 0 0,-4-2-14 16,7 9 0-16,-4-10 0 0,0 10 0 0,4-3 0 15,-3 3-8-15,-4-6 8 0,3 6 0 0,-3 0 0 0,7 0 8 16,-4 0-8-16,1 0 12 0,3-6-12 0,0 6 0 15,3 0 0-15,4 0 0 0,0 0 0 0,0 0 0 16,0 0 0-16,0 0 0 0,0 0 0 0,0 0 0 16,0 0 0-16,4 6 0 0,3 3 0 0,0 1-16 15,0-1 3-15,3-2 1 0,-3 2 12 0,11-6 15 0,-7 7-3 16,-4-4-1-16,10 3-23 0,-10 1-5 0,11-1-1 0,-7 0 0 16,3-2 18-16,0 2 0 0,0 1 0 0,4-1 0 15,-11 0 9-15,10 1 6 0,-6-4 1 0,3 3 0 16,-3 1-16-16,3-1 0 0,0 1 0 0,-4-1 0 15,5 0-10-15,-1-2-5 0,-4 2-1 0,4 1 0 16,4-1 16-16,-7 0 0 0,3 1 0 0,-4-1 0 16,-6-3 11-16,-1 4 5 0,8-1 0 0,-4 1 1 15,-4-4-25-15,-3-6-6 0,0 0-1 0,8 3 0 16,-8 6 15-16,0-2 0 0,0-7 0 0,0 9 0 16,0 7 13-16,-8-7-4 0,5 1-1 0,-4-1 0 15,0 0-8-15,0 1 12 0,3-1-12 0,-6 7 12 16,3-13-2-16,0 7 0 0,-4-1 0 0,0 7 0 15,1-7-2-15,-1 0 0 0,-3 1 0 0,4-4 0 16,-5 3-8-16,5 1 10 0,-4-1-10 0,0 1 10 16,3-1-10-16,-3 1 0 0,3-4 0 0,-6 3 8 0,3 1-8 15,-1-4 0-15,1 3 0 0,-3-6 0 0,3 4 0 0,3-4 0 16,-3 3 0-16,0-3 0 0,0 4 0 0,3-1 0 16,-3-3-12-16,3-3 12 15,1 0-28-15,3 6 1 0,0-6 1 0,0 0 0 16,3-6-62-16,4 6-12 0,-10 0-2 0,10 0-770 15,0 0-155-15</inkml:trace>
  <inkml:trace contextRef="#ctx0" brushRef="#br0" timeOffset="7672.3">3835 13532 633 0,'0'0'56'0,"0"0"-44"15,0 0-12-15,0 0 0 0,0-6 155 0,0 6 29 16,3-10 5-16,-3 10 2 0,0 0-115 0,0 0-24 15,0 0-4-15,0 0 0 0,0 0-23 16,0 0-4-16,0 0-1 0,0 0 0 0,0 0-7 0,0 0-1 16,0 0-1-16,0 0 0 0,0 0 20 0,0 0 4 15,0 0 1-15,0 0 0 0,0 0-6 0,0 0-1 16,0 0 0-16,0 0 0 0,0 0-4 0,0 0-1 16,0 0 0-16,0 0 0 0,0 0-11 0,11 7-2 15,-1-4-1-15,1-3 0 0,-7 6 7 0,3-6 2 0,-7 0 0 0,10 0 0 16,-3 0-19-16,0 3-16 0,-7-3 4 0,11 6 0 15,-4-6 12-15,0 0 15 0,-7 0-3 0,0 0-1 16,0 0 5-16,0 0 0 0,11 7 1 0,-1-4 0 16,-6-3 1-16,6 0 0 0,1 0 0 0,6-3 0 15,-2-4 10-15,2 7 1 0,-3 0 1 0,7-6 0 16,-6 3-30-16,-1 3-13 0,7-6 1 0,-7 6 0 16,0 0 12-16,4 0 0 0,-4 0 0 0,-4 0 0 15,5 6 0-15,-1-3 16 0,-4 3-3 0,4-6-1 16,-3 10-12-16,0-10 0 0,3 6 0 0,-4-3 0 15,1-3 8-15,3 0 0 0,0 7-8 0,4-7 12 16,-4 0-2-16,0 0-1 0,7 0 0 0,-3 0 0 16,-1 0-1-16,-3 0 0 0,8 0 0 0,-5 0 0 15,4 0-8-15,1 3 0 0,-5-3 0 0,4 0 0 16,1 0 0-16,2 6 0 0,-6-6 8 0,0 0-8 0,-1 0 0 0,4 3 0 16,-7-3 0-16,8 0 0 0,-12 0 0 0,4 6 0 15,0-6 8-15,1 0-8 0,2 0 0 0,-3 0 0 16,-3 0 0-16,3-6 8 0,0 6-8 0,0 0 0 15,4 0 9-15,-4-3-9 0,7 3 27 0,-7-6 1 16,4 3 0-16,3-4 0 0,0 7-20 16,-3-3-8-16,-1-3 0 0,1 6 8 0,3-3-8 0,0 3 0 15,-6 0 0-15,-1 0 0 0,0 0-12 0,3 0 1 16,-6 0 1-16,3 0 0 0,-3 0 10 0,3 3 0 16,-4-3 0-16,1 0-8 0,3 0 17 0,-3 0 4 0,-4 0 1 0,3 0 0 15,1 0-14-15,-1 0 0 16,1 0 0-16,0 0 0 0,3-3 0 0,-4 3 0 15,-3-7 0-15,11 7 0 0,-7-6 0 0,3 3-12 16,-4-3 3-16,-3 6 0 0,11-3 9 0,-7-4 0 16,-4 7 0-16,3 0 0 0,-3-3 8 0,0-3 0 15,0 6 0-15,-7 0 0 0,0 0-8 0,0 0 0 0,0 0 0 0,11 0 0 16,-8 0 0-16,-3 0 12 0,0 0-4 0,0 0 0 16,0 0 13-16,0 0 3 0,8-3 1 0,-8 3 0 15,0-6 6-15,3-4 1 0,1 10 0 0,-4-9 0 16,0 2-19-16,0 4-3 0,0-3-1 0,0-3 0 15,0 6 1-15,0-4 0 0,-4-2 0 0,1-1 0 16,3 4-1-16,0 3 0 0,-8-3 0 0,5 6 0 16,-4-10 3-16,3 10 0 0,-3-3 0 0,0-3 0 0,0 3-1 0,4-3 0 15,-8 6 0-15,8-10 0 0,-4 10 1 16,3-9 1-16,-7 2 0 0,4-2 0 0,0 6-13 0,0-3 0 16,4-4 0-16,-4 7 0 0,0-3-9 0,0-4 9 15,3 4 0-15,-7 3-9 16,4-3 9-16,4 6 0 0,-1-10 0 0,-6 10 0 0,10-3 0 15,-11 3 0-15,8-6 0 0,-4 6 0 16,3-3 0-16,-7-3 0 0,4 6 0 0,4 0 0 16,-1 0 0-16,-3 0 0 0,7 0 0 0,0 0 0 0,-3 6 0 0,3-6 8 15,0 0-8-15,0 0 11 0,-7 3-11 0,7 6-14 16,0-9 3-16,0 7 1 0,7 2 10 0,-7 0 0 16,0-9-9-16,10 7 9 0,-6-4 0 0,3 6 0 15,0-3-9-15,0 4 9 0,4-7 0 0,-8 3 0 0,-3-6 0 0,11 3 0 16,-1 4 0-16,-6-7 0 0,3 9 0 0,-7-9 0 15,7 0 0-15,0 10 0 0,4-10 0 0,-11 0 0 16,0 0 0-16,14 6 0 0,-11-3 0 0,4 3 0 16,0-3 0-16,0-3 0 0,-7 0 0 0,11 10 0 15,-7-10 0-15,3 6 0 16,0 3 0-16,0-9 0 0,3 10 0 0,-6-10 0 0,-1 9 0 0,4-2 0 16,-3-4 0-16,3 3 0 0,-7-3 0 0,0-3 0 15,0 9 0-15,3-2 0 0,-3 2 0 0,0-9 0 16,0 0 10-16,-3 6 2 0,-4-2 1 0,7-4 0 15,-4 9-13-15,1-3-15 0,-4-3 3 0,3 7 1 16,4-4 11-16,-7-3 0 0,4 3 0 0,-4 1 8 16,3-4-8-16,1 6 12 0,-4-2-4 0,3-4 0 15,4 6-8-15,-7-3 9 0,0-3-9 0,3 10 10 16,-3-4-2-16,7 1 0 0,-10-1 0 0,10 1 0 16,-11-1-8-16,8 0 10 0,-8 1-10 0,4 6 10 15,0-7-10-15,0 4 0 0,3-1 9 0,-6 1-9 0,3-4 0 0,0 7 0 16,0-7 0-16,3 1 8 0,-3-1-8 0,0 0 0 15,0 1 0-15,3-1 0 16,-3-3-30-16,4 4-4 0,-8-1-1 0,8 1 0 16,-4-1-62-16,3 0-13 0,-7 1-2 0,4 6-677 15,4-7-135-15</inkml:trace>
  <inkml:trace contextRef="#ctx0" brushRef="#br0" timeOffset="47518.25">8135 16834 230 0,'0'0'20'0,"0"0"-20"0,0 0 0 0,0 0 0 15,0 0 67-15,0 0 9 16,0 0 1-16,0 0 1 0,0 0-55 0,0 0-11 15,0 0-3-15,0 0 0 0,0 0-9 0,0 0 0 0,0 0 0 16,0 0 0-16,0 0 0 0,0 0 0 16,-7-6 0-16,7 6 0 0,0 0 11 0,0 0 0 0,-4-3 0 0,4 3 0 15,0 0 24-15,0 0 5 16,0 0 0-16,0 0 1 0,-7 0-10 0,7 0-3 0,0 0 0 0,0 0 0 16,0 0-13-16,0 0-3 0,0 0-1 0,0 0 0 15,0 0 1-15,0 0 0 0,0 0 0 0,0 0 0 16,0 0 4-16,-3 9 0 0,3-9 1 0,0 9 0 15,0-2-5-15,0-7-2 0,3 12 0 0,-3-5 0 16,0 5-1-16,4-6 0 0,-4 4 0 0,3-1 0 16,-3 1 0-16,4-1 0 0,-4-3 0 0,4 4 0 15,-1-1-1-15,-3 7 0 0,0-4 0 0,0-2 0 0,0-1 4 0,-3 7 0 16,3-7 0-16,0 7 0 16,0-4 7-16,0-2 1 0,0 6 1 0,0-7 0 15,0 7-21-15,0-4 0 0,-4-6 0 0,4 4 0 0,-4-1 22 16,4 1 6-16,-3-1 2 0,-1 0 0 15,4-9-30-15,0 10 0 0,0-10 0 0,0 6 0 16,0-6 0-16,0 0 0 0,0 0-8 0,-3 10 8 0,3-10 0 0,-4 9 0 16,4-9 8-16,0 0-8 0,0 0 8 0,-3 6-8 15,3-6 0-15,0 0 0 0,0 0 10 0,0 0-10 16,0 3 10-16,0-3-10 0,0 0 19 0,0 0-3 16,0 0 0-16,0 0 0 0,-11 0 2 0,11 0 0 15,0 0 0-15,0 0 0 0,0 0 5 0,0 0 1 0,0 0 0 16,0 0 0-16,0 0-24 0,0 0-8 0,0 0 0 0,11 0 0 15,-4 0 8-15,0 0 11 0,-7 0-3 0,11 7 0 16,-1-7-8-16,4 0 0 0,-3 0 0 0,-1 0 0 16,5 0 0-16,-1 3 0 0,0-3 0 0,-4-3 8 15,11 3-8-15,-10 0 0 0,14-7 0 0,-11 7 0 16,4-3-14-16,3 3 2 0,0-6 0 0,0 6 0 16,4 0 20-16,-8-3 5 0,1-3 1 0,7 6 0 15,-1 0-14-15,-6 0 0 0,7 0 0 16,-4 0 0-16,4 0-12 0,-1 0 2 0,1 0 0 0,0 0 0 15,-1 0 18-15,1 0 3 0,3 0 1 0,0 0 0 16,4 0-12-16,-7-4 0 0,3 4 0 0,-3-6 0 16,0 6 0-16,-1 0 0 0,1 0 0 0,3-6 0 15,-10 6 0-15,6 0 0 0,1-3 0 0,-4 3 0 16,4 0 0-16,0 0 0 0,-1 0 0 0,1 0 0 16,3 0-16-16,-3 0 2 0,3 0 0 0,0 0 0 0,1 0 22 0,-5 0 5 15,1-7 1-15,3 7 0 0,-3 0-14 0,0 0 0 16,-1 0 8-16,5-3-8 0,-12 3-12 0,8 0-4 15,0 0-2-15,-4 0 0 0,4 0 31 0,-4 0 7 16,0 0 0-16,4 3 1 0,-1-6-13 0,1 3-8 16,0 0 8-16,-1 0-8 15,5 0 0-15,-5 0 0 0,1-6 0 0,0 6 0 0,-1-3 15 0,1-3 1 16,0 6 1-16,-1-10 0 0,1 10-3 0,0 0-1 16,-4-3 0-16,4-3 0 0,-4 6-13 0,4 0 0 15,-4-6 0-15,0 6 0 0,0 0 0 0,0-4 0 16,0 4 0-16,-3 0 0 0,3 0 0 0,0 0 0 15,4 0 0-15,-7-6 0 0,-4 6 8 0,3 0-8 16,8-3 0-16,-4 3 0 0,-3-6 8 0,3 6-8 16,4 0 0-16,-1 0 0 0,1-3 23 0,-4 3-2 0,0 0 0 0,4 0 0 15,0 0-21-15,-7 0 0 0,-1 0 0 0,-3 0-12 16,7 3 12-16,-3-3 0 0,-4 0 0 0,-3 0 0 16,-1 6 0-16,4-3 9 0,4-3-9 0,-4 0 0 15,-7 0 15-15,7 6-4 0,4-6-1 0,0 0 0 16,-8 0-10-16,4 4 0 0,8-4 0 0,-5 0 0 15,4 6 0-15,-3-6 0 0,-4 0 0 0,4 0-11 16,10 0 11-16,-10 0 0 0,-4 0 0 0,3 0 8 16,4 0-8-16,1 6 0 0,-5-6 8 0,-3 3-8 15,1-3 0-15,-1 0 0 0,0 0 0 0,-4 0 8 16,-3 0-8-16,4 0 0 0,3 0 0 0,-3 6 0 16,-4-2 8-16,7-4-8 0,-4 0 8 0,5 0-8 15,2 0 8-15,-6 0-8 0,-4 0 10 0,7 0-10 0,7 0 12 16,-7 0-4-16,-3 0-8 0,6-4 12 15,5 4-12-15,-5 0 0 0,-6 0 8 0,-1 0-8 16,1-6 0-16,3 6 0 0,4 0 0 0,-8 0 0 0,-3 0 8 0,7 0-8 16,1-3 0-16,-1 3 0 0,-4-6 8 0,4 6-8 15,0 0 0-15,4 0 9 0,-4-6-1 0,0 6 0 16,-3-4 0-16,0 4 0 0,6 0 9 0,-3-6 2 16,-3 6 0-16,-1 0 0 0,1 0-27 0,3 0-6 15,-7 0-1-15,4 6 0 0,-4-6 15 0,0 0 0 16,3 0 0-16,-10 0-9 0,0 0 21 0,8 0 5 0,2 0 1 15,1 0 0-15,-4 0-18 0,0 0 0 16,0-6-13-16,0 6 5 0,-7 0 16 0,7 0 4 16,0-3 1-16,4-3 0 0,-4 6-5 0,0 0-8 0,-7 0 11 0,7 0-11 15,0-3 0-15,-7 3 0 16,7 0 0-16,-7 0 0 0,7 0 0 0,4 0 0 0,-11 0 0 0,7 0 0 16,0-7 0-16,-7 7 0 0,7 0 0 15,0 0 0-15,-7 0 0 0,0 0 0 0,7 0 0 16,-7 0 0-16,7-3 8 0,0-3-8 0,0 3 9 0,-4-3-9 15,1-4 23-15,3 4-2 0,0-4 0 0,-3 7 0 16,3-3-7-16,-4-3-2 0,4-1 0 0,-3 7 0 16,-4 3-12-16,3-6 0 0,1-4 8 0,3 4-8 15,-7 6 0-15,0-9 0 0,3 6 0 0,-3 3 0 16,0-7 15-16,0 7-3 0,0-9-1 0,0 6 0 16,0-4-11-16,0-2 0 0,-3 3 0 0,3-4 8 0,0 10-8 0,0 0 0 15,0-3 0-15,0 3 0 0,3-9 0 0,-3 9-11 16,0-6 3-16,4-4 0 15,0 1-85-15,-1 2-17 0,1 4-3 0,3-3-765 16</inkml:trace>
  <inkml:trace contextRef="#ctx0" brushRef="#br0" timeOffset="52881.9">14118 16806 882 0,'0'0'39'0,"0"0"8"0,0 0-38 0,0 0-9 0,0 0 0 0,0 0 0 16,0 0 26-16,0 0 3 0,0 0 1 0,0 0 0 15,4-6-14-15,-4-4-4 0,0 10 0 0,3-3 0 16,-3 3 5-16,4-6 1 0,-4 6 0 0,0 0 0 16,0 0-6-16,0 0-2 0,7-7 0 0,-7 7 0 15,0 0-10-15,10 7-11 0,-3-1 3 16,1 3 0-16,-5 1 8 0,4 2 0 0,-3-2 0 0,3 5 0 16,-4 4 0-16,4 0 0 0,-3-3 0 0,-1 9 0 15,1-6 0-15,-1-1 0 0,1 1 0 0,-4 0 0 16,0-3 16-16,0 3 6 0,0-10 1 0,-4 7 0 15,4-1 2-15,0-2 1 0,0-4 0 0,0 7 0 16,0-7-10-16,0 10-3 0,0-9 0 0,0 8 0 16,0-8-13-16,0 6 0 0,0-7 0 0,0 0 0 15,-3 1 11-15,3-1-11 0,0-3 12 0,-4 4-12 0,4-1 9 0,0-9-9 16,0 0 0-16,0 0 9 0,-3 10-9 0,3-10 0 16,0 0-12-16,0 0 12 0,0 0 0 0,0 0 0 15,0 0 12-15,0 0-4 0,0 0 15 0,0 0 2 16,0 0 1-16,0 0 0 0,0 0 0 0,0 0 0 15,0 0 0-15,0 0 0 0,0 0-26 0,0 0 8 16,0 0-8-16,0 0 0 16,10-3 0-16,-3 3 0 0,-3-7 0 0,7 7 0 0,-4 0 0 15,3 0 0-15,1 0 0 0,3-3 0 0,0 3 0 0,0-6-20 16,4 6 3-16,-1 0 1 0,1 0 25 0,3-6 6 16,0 2 1-16,4 4 0 0,0 0-16 0,-1-6 0 15,1 6 0-15,0-3 0 0,7-3-8 0,-1 6-5 16,1 0-1-16,3-3 0 0,1-4 14 0,2 7 16 0,1-3-3 15,0-3-1-15,3 6-12 0,-3-3 0 0,4-3 0 0,-1 6 0 16,0 0 0-16,1 0 0 0,2 0 0 0,5 0 0 16,-1 0 0-16,-3 9 0 0,7 0 0 0,-4 1 0 15,-3-1 0-15,4 1 0 0,-5 5 8 0,1-5-8 16,0 5 0-16,4-2 0 0,-5-1 0 0,1 1 0 16,0-4 0-16,-4-2 0 0,4-4 0 0,-3-3 0 15,-1 0 0-15,-3 0 9 0,-4 6-1 0,4-12 0 16,-4 6-8-16,0-3 0 0,4 3 0 0,0 0 8 15,0-7-8-15,-4 7 0 0,0-3 0 0,1-3 8 16,6 6 2-16,-3 0 0 0,0 0 0 0,-1 0 0 16,-2 0-10-16,-1 0 0 0,0 6 0 0,1-3 0 15,-1 4 0-15,0-4 0 0,0-3 0 0,1 0 0 16,-1 0 0-16,-3 0 0 0,3 0 0 0,-3 0 0 16,3-3 0-16,-7-4 0 0,0 4 12 0,-3-3-4 15,0 3 7-15,0-3 1 0,-4 6 0 0,0-10 0 0,0 10-4 16,-3-6-1-16,-1 3 0 0,-3 3 0 0,1-7 7 0,2 7 2 15,-6 0 0-15,3-3 0 0,0-3 5 0,-3 6 2 16,3-3 0-16,-4-3 0 0,1 6 0 0,3 0 0 16,0-3 0-16,-3-4 0 0,-1 7-27 0,4-3 0 15,-3-3-12-15,3 6 12 0,-3 0 0 0,-4-6 0 16,0 2 0-16,0 4 0 0,-7 0 8 0,10-6 4 16,-3 6 0-16,-7 0 0 0,0 0 5 0,0 0 2 0,7-3 0 15,-7 3 0-15,0-6 7 0,8 3 2 16,-1-4 0-16,-4 4 0 0,4-3-13 0,-3 6-3 0,6-3 0 0,-6-3 0 15,3 6-12-15,-4-4-8 0,4 4 8 0,0-6-13 16,1 6 13-16,-8 0 8 16,3 0 0-16,-3 0-8 0,0 0 0 0,7 0 0 15,-7 0 0-15,0 0 0 0,0 0 0 0,7-6 0 0,-7 6 0 0,0 0 0 16,0 0 0-16,7 0 0 0,-7 0 0 0,7 0 0 16,-7 0 0-16,0 0 0 15,7-3 8-15,0 3-8 0,-7 0 0 0,0 0 10 0,7 0-10 0,1 0 8 16,-8 0-8-16,7 0 0 0,-7 0 0 0,7 0-11 15,0 0 11-15,-7 0 0 0,0 0 0 0,0 0 0 16,0 0 0-16,0 0 0 0,0 0 0 0,0 0 0 16,0 0 0-16,0 0 8 0,0 0-8 0,0 0 11 15,0 0 2-15,0 0 1 0,7-7 0 0,-7 7 0 16,0 0 1-16,7 0 0 0,-7 0 0 0,7 0 0 0,-7 0-15 0,0 0 0 16,0 0-9-16,7-3 9 0,-4 3 0 0,-3 0 0 15,0 0-8-15,0 0 8 0,0 0 0 0,11 0 0 16,-11 0 0-16,0 0-9 0,0 0 9 0,7 3 8 15,-7-3-8-15,0 0 11 0,0 0-11 16,7 0 0-16,0 0 0 0,-7 0 0 16,4 0 9-16,-4 0 7 0,7 0 0 0,0 0 1 15,0 0-17-15,-7 0 8 0,7 0-8 0,-7 0 0 0,7 0 0 0,0 0 0 16,-7 0 0-16,11 7 0 0,-4-7 16 0,0 0-3 16,0 0-1-16,0 3 0 0,0-6-12 0,0 3 0 15,0 0 0-15,0 0 0 0,-3 0 0 0,3 0 0 16,0 3 0-16,3-3 0 0,-6 0 0 0,6 0 0 15,-3 0 0-15,4 0 0 0,-4 0 0 0,4 0 0 0,-1 0 0 0,-3 6 0 16,4-6 0-16,3 0 0 0,-3 0 0 0,3 0 0 16,-4 0-12-16,4 6 2 0,1-6 0 0,-5-6 0 15,4 6 10-15,0 0 16 0,4 0-4 0,-4 0-1 16,0 6-11-16,4-6 0 0,-4 4-10 0,4-4 10 16,-4 0 0-16,3 6 0 0,1-3 0 0,-4 3 0 15,4-6 0-15,-1 3 0 0,-3 4 9 0,4-4-9 16,0 6 0-16,3-9 0 0,-3 6 0 0,-1-2 0 15,8 2 0-15,-4-6 0 0,0 6 0 0,0-3 0 16,4-3 9-16,0 0-1 16,-4 0 0-16,4 0 0 0,-4 0-8 0,3 7 0 0,5-4-12 0,-1 3 12 15,-3-6 0-15,-1 0 0 0,1 3 9 0,0-3-1 16,-4 6-8-16,0-3-12 0,0-3 4 0,4 10 0 16,-4-4 16-16,0 4 3 0,4-4 1 0,-4-3 0 15,4 6-12-15,-1 1 0 0,1-1 0 0,0-3 0 0,0 4 0 16,-1-1 0-16,1-2 0 0,0-4 8 0,-4-3 1 0,4 0 0 15,-1 6 0-15,-3-6 0 0,1 0 3 0,-1 0 1 16,-4 0 0-16,5 0 0 0,-5 0-13 0,1 0 0 16,-1 0 0-16,5 3-10 0,-5-3 10 0,-3 0 11 15,4 0-3-15,-4 0 0 0,4 0-8 0,-1 6 0 16,1-3 9-16,3-3-9 0,-3 0 0 0,3 0 0 16,0 7 0-16,0-7 0 0,-3 0 0 0,0 0 0 15,-1 0 0-15,1 0 0 0,0 0-10 0,-1 0 0 16,1 0 0-16,3 0 0 0,-3 0 18 0,3 0 4 0,-7 0 1 15,4-7 0-15,-1 14-13 0,1-14 9 16,-1 7-9-16,-2 0 8 0,2 0-8 0,-3 0 0 16,0 0 9-16,1-3-9 0,-5 3 15 0,4 0-2 15,0-6 0-15,0 6 0 0,1 0-13 0,-1-3 0 0,0 3-9 16,3 0 9-16,1-6-12 0,0 6 12 0,3 0-13 0,-4 0 5 16,8-3 8-16,-7-4 16 0,-1 7-4 0,5-3-1 15,-1-3-11-15,0 6 0 0,0 0 0 0,0-6 0 16,-3 2 0-16,0 4 0 0,-1 0 0 0,1 0 0 15,-4 0 12-15,4 0-4 0,-8-6 0 0,4 6 0 16,0 0-8-16,-3 0 0 0,3 0 0 0,-3 0 0 16,-1 0 0-16,1 0-11 0,-1 0 3 0,1 0 0 15,3 0 8-15,-3 0 8 0,-1-3-8 0,4 3 11 16,1 0-11-16,-1 0 0 0,-4-6 0 0,4 6 0 0,0-3 0 0,1 3 0 16,-1-7 0-16,0 7 0 0,0-3 0 15,0 3 0-15,4 0 0 0,-8 0 0 0,1 0 0 0,3 0 0 16,0 0 0-16,4 0 0 0,-8 0 0 15,4 0 0-15,0-6 0 0,1 6 0 0,-1 0-10 16,0 0 10-16,3 0 0 0,-2 0-9 16,-1 0 9-16,3 0 0 0,-3-3 0 0,1-3 0 15,-1 6 11-15,0 0-3 0,0 0 0 0,0-4 0 0,0 4 2 0,0-6 0 16,4 6 0-16,-8 0 0 0,5 0-10 0,-1 0 0 16,0 0 0-16,0-6 0 0,3 6 0 0,-2 0 0 15,2 0-12-15,-3 6 12 0,4-6-8 0,-4 0 8 16,0 6 0-16,4-6 0 0,-4 4 0 0,0-4 0 15,4 0 0-15,-1 0 0 0,-3 6 0 0,4-6 0 0,0-6 0 0,-4 6 8 16,0 0-8-16,-3 0 0 16,3 0 0-16,0 0 8 0,0-4-8 0,-4-2 0 0,5 6 0 0,-5 0 0 15,4 0 0-15,-3-6 0 0,-4 6 9 0,3-3-9 16,1 3 0-16,0 0 0 0,-4 0 0 0,3 0 0 16,-10 0 8-16,11 3-8 0,-4-3 10 0,4 0-10 15,-4 0 0-15,3 0 0 0,-3 0 0 0,4 6 0 16,-1-12 10-16,-3 6-10 0,4 0 10 0,0-3-10 15,-1 3 32-15,1-7 0 0,-4 4 0 0,0-3 0 16,3 3-32-16,1-3 0 0,0-4-11 0,-4 1 11 16,-4 3 0-16,1-4 15 0,6 7-1 0,-6-3 0 15,-4-4-14-15,7 1 0 0,0 0 0 0,0 5-10 16,-3-2-7-16,-1-3-2 0,4 2 0 0,-3 4 0 16,-1-6 35-16,1 3 6 0,-4-4 2 0,3 10 0 15,1-9-36-15,-4 9-8 0,0 0 0 0,0-10-1 16,0 4-95-16,-4-3-20 0,-3 6-3 0,-3-13-1010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3:06.04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11564 5661 172 0,'0'0'16'0,"0"0"-16"15,0 0 0-15,0 0 0 0,-14 0 56 0,3 0 9 16,11 0 2-16,-7-6 0 0,-3 6 24 0,-4-3 5 16,3 3 0-16,0 0 1 0,11 0-17 0,-14 0-4 15,-10 0-1-15,2 0 0 0,12 0-13 0,-11 0-2 16,-4-6-1-16,0 6 0 0,4 0-3 0,4 0 0 15,-5-4 0-15,1 4 0 0,-3-6-21 0,2 6-5 0,1 0-1 0,0 0 0 16,-7-3-29-16,0 3 0 0,6 0 0 0,1 0 0 16,0 3 0-16,-4-3 0 0,1 0 0 0,3 0 0 15,6 6 0-15,1-2 0 16,-10-4 9-16,2 6-9 0,8-6 11 0,0 0-3 0,-3 3-8 16,2 3 12-16,5-6 0 0,-1 10-1 15,4-10 0-15,0 6 0 0,0-3-11 0,7-3 0 16,0 0 9-16,0 0-9 0,0 0 0 0,0 0 8 0,7 0-8 0,4 9 0 15,3-9 0-15,-4 7 0 0,-2-4 0 0,9-3 0 16,4 9 0-16,-3-9 0 0,-11 6 0 0,11 4 0 16,6-10 0-16,1 9 0 0,-7-9 0 0,3 0 0 15,4 7 0-15,3-7 0 0,0 0 0 0,0-7 0 16,-7 7 0-16,8 0 0 0,-1-3 0 0,4-3 0 16,-8 0 0-16,4 2 0 0,4-2 0 0,0 6-8 15,-4-3 8-15,-3-3 0 0,3 6 0 0,0-3 0 0,1-4 0 16,-1 7 0-16,-7-3 0 0,0-3 0 0,4 6 0 15,-8 0 0-15,1-3 0 0,-4-3 8 0,-3 6-8 0,3 0 0 16,-7-4 0-16,0-2 0 0,-7 6 0 0,0 0 0 16,11 0 0-16,-11 0 0 15,0 0 0-15,0 0 8 0,0 0-8 0,0 0 8 16,0-6-8-16,0 6 0 0,-4-3 0 0,-3-3 0 0,3 2 8 16,-6-2 0-16,-4 3 0 0,-4-3 0 0,1 6 19 0,-5 0 4 15,-6-10 1-15,0 10 0 0,-4 0-32 0,0 0 0 16,4 0 0-16,-11 0 0 15,1 7-34-15,-1-4-13 0,3-3-2 0,-2 6-1 0</inkml:trace>
  <inkml:trace contextRef="#ctx0" brushRef="#br0" timeOffset="8526.27">5465 3786 1130 0,'3'-19'50'0,"1"10"10"0,-4-4-48 0,-4 10-12 16,4-13 0-16,0 4 0 0,0-4 109 0,0 10 19 0,-3 3 4 0,3 3 1 15,3-7-60-15,-3 7-12 0,-3-9-2 0,3 9-1 16,0 0-42-16,0 0-16 0,0 0 11 0,0 0-11 15,0 0 0-15,0 0 0 0,0 0 0 0,0 0 0 16,14 6 0-16,-11-3 0 0,4 7-8 0,0-4 8 16,0 4 0-16,4-1 0 0,-8 7 0 0,5-4 0 15,6 4-11-15,-11 0 2 0,4-4 0 0,-3 7 0 16,3-3 9-16,-4 2 0 0,-3-2 0 0,0 0-8 16,0-4 8-16,0 4 16 0,-3-3-4 0,-1 8-1 15,1 1 5-15,-1-6 0 0,-3 3 1 0,4 0 0 16,-11 0-4-16,6 6-1 0,-2 0 0 0,-1 0 0 15,4-3-12-15,-3 3 0 0,-4 0 0 0,3 3 0 16,-7-9 0-16,11 6 8 0,-3-3-8 0,-4 3 0 16,3-6 0-16,-3 3 0 0,3-10 0 0,1 4 0 15,3-3 11-15,0-4-11 0,-4 7 12 0,4-7-12 0,0 1 0 16,3 5 0-16,1-12 0 0,-1 10 0 0,4-13 0 0,0 0 8 16,0 0 0-16,0 0-8 0,0 0 23 0,0 0-3 15,0 0 0-15,0 0 0 0,0 0 7 0,0 0 1 16,0 0 0-16,4 0 0 0,6 0-12 0,1 0-3 15,0 0 0-15,-8 0 0 0,8-6-13 0,-1 6 9 16,1 0-9-16,3 0 8 0,-3 0-8 0,-4 0 0 16,10 0 0-16,-3 0 0 0,0 0 0 0,8 0 0 15,-5 0 0-15,4 0 0 0,1 0 12 16,2 6 1-16,1-6 0 0,0 0 0 0,6 0-13 0,-6 3-18 16,0-3 4-16,3 6 1 0,4-3 13 0,-7-3 0 0,-4 7 0 0,7-4 0 15,-3-3 0-15,3 6 0 16,4-3 0-16,-1 7 0 0,1-10 0 0,0 9 15 15,3-3-2-15,0-6 0 0,1 10-13 0,-1-1 8 0,4-9-8 16,0 10 0-16,-1-4 0 0,1 3 0 16,0-9 0-16,0 3 0 0,0 4 0 0,3-1 0 0,0-3 0 0,4-3 0 15,0 6 0-15,0-3 0 0,0-3 0 0,3 7 0 16,-3-7 13-16,3 3 0 0,1-3 0 0,-4 6 0 16,3-3-13-16,0-3 8 0,4 7-8 0,-3-4 0 15,3-3 10-15,-1 6-10 0,1-3 10 0,0-3-10 16,0 0 8-16,4 0-8 0,-1 0 0 0,-3 0 0 15,7 0 0-15,-7 6 8 0,3-6-8 0,-3 0 0 16,0 0 12-16,-3 7-1 0,-5-4 0 0,5 3 0 0,-1-3-11 16,1 7 0-16,-1-10 0 0,0 6 8 0,4-3-8 15,4 3 0-15,-8-6 0 16,4 0-11-16,-7 0 11 0,3 0 11 0,4 0-3 0,-3 0 0 0,6-6-8 0,-3 3 0 16,3-3 9-16,1 6-9 0,-4 0 21 0,-4-10 0 15,4 10 0-15,-4-9 0 16,-3 9-21-16,4-3 0 0,3-4 0 0,-4 7 0 0,0-6-14 15,4 3-1-15,-3-3 0 0,3 3 0 0,-7-4 15 16,-1 4 0-16,1-3 0 0,4-4 0 0,-5 7 9 0,5-3 2 16,-1-3 0-16,4 2 0 0,0 4 1 0,0-3 1 15,-4 3 0-15,4-3 0 0,-10-7-13 0,6 7 0 16,0-4 0-16,-3 4 0 0,0-3 0 0,0 6-10 16,10-4 2-16,-3 7 0 0,-3-3-7 0,-1-3-1 0,1 6 0 0,2 0 0 15,-2-3 26-15,-4-4 5 16,0 7 1-16,-1 0 0 0,12-9-16 0,-11 9 0 0,-7 0-9 0,3-3 9 15,4 3 0-15,0-6 0 0,-8-1 0 0,1 4 0 16,-4 3 9-16,4 0 2 0,4-9 0 0,-8 3 0 16,-3 6-3-16,6-10 0 0,8 10 0 0,-3-3 0 15,3 3-8-15,-4 0 0 0,0 0 0 16,1 3 8-16,-1-3-8 0,0 0 0 0,-3 10 0 0,3-10 0 16,-3 0 0-16,3 6 0 0,1-3 0 0,3 3 0 15,-8-6 0-15,1 3 0 0,7 4 0 0,-7-1 0 16,3-6 0-16,-3 0 0 0,-4 0 8 0,4 3-8 15,-4-3 0-15,4 0 0 0,-3-3 0 0,6 3 0 16,4 0 0-16,-4 0 0 0,0 0 0 0,-3 0 8 16,0 0 1-16,3 0 0 0,-3 0 0 0,-4 0 0 15,4 0-9-15,-4 0 0 0,4 0 0 0,4-6 0 16,-1 6 0-16,0-7 0 0,1 7 8 0,-1-3-8 0,0 3 0 0,1 0 0 16,2 0 0-16,-6-6 0 0,4 3 0 0,-5 3 8 15,1-6-8-15,0 6 0 0,0 0 0 0,3 0 0 16,-3 0 0-16,3-10 0 0,-3 10 0 0,0 0 0 15,3 0 0-15,1-3 0 0,-1 3 0 0,-3-6 0 16,0 6 0-16,3 0 0 0,-7 0 0 0,4-3 10 16,0-4 1-16,0 7 0 0,-1 0-11 0,1 0 0 15,4 0 0-15,-1 0 0 0,0 0 0 16,1 0 0-16,-5 0 0 0,5 0 0 0,-5 0 0 0,-2 0-14 16,3-6 2-16,-1 6 0 0,1-3 34 0,3-3 7 0,1 6 2 0,-4-3 0 15,3-4-31-15,0 7 0 16,1 0 0-16,-1-3 0 0,-3 3 0 0,0-6-20 15,-1 6 4-15,1-3 0 0,0 3 26 0,0-7 6 0,0 7 0 16,-1-9 1-16,1 9-27 0,0 0-6 0,3-3 0 16,-3 3-1-16,3 0 27 0,-3 0 6 0,-3 0 0 0,-1 3 1 15,4-3-17-15,-4 0 0 0,0 0 0 0,-3 0 0 16,3 0 0-16,1 0 0 0,2-3 0 0,-2 3 0 16,-5 0-8-16,5 0-6 0,-1 0-1 0,-3 0 0 15,-1-6 24-15,-2 6 5 0,-1-7 1 0,0 7 0 16,0-3-15-16,1 3-16 0,-5 0 3 0,1 0 1 15,0-9 12-15,3 3 16 0,0 6-3 0,-3-10-1 16,-1 10-12-16,1 0 0 0,0-3 0 0,0 3-10 16,-8 0 10-16,1 3-8 0,-1-3 8 0,1 0-8 15,3 0 8-15,-3 10 11 0,0-10-3 0,-4 0 0 16,3 0-19-16,-3 0-4 0,0 0-1 0,1 0 0 16,-5 0 16-16,4 0 16 0,-3 0-3 0,3 0-1 0,-3 0 0 15,-1 0 0-15,1-10 0 0,-1 10 0 0,-3-3-12 16,4-3-8-16,-4-4 8 0,0 4-13 0,4 3 13 15,-4-3 15-15,0-4-3 0,3 10-1 0,-3-3-3 16,0-3 0-16,4-4 0 0,-4 10 0 0,4-3-8 0,-1-3 0 16,-3 3 0-16,4-10 0 0,-1 10 0 0,-2 3 0 15,2-9 0-15,-3 2 0 0,4 7 0 0,-4-9 0 16,0 0 0-16,0-1 0 0,-4 4 8 0,5 3 0 16,-1-7 0-16,0 4 0 0,-4-3-8 0,4-1 8 15,-3 1-8-15,-1 6 8 0,4-13 20 0,-3 10 3 0,-1-4 1 16,1-8 0-16,-1 8-32 0,1 4 0 0,-1-3 0 0,1-1 0 15,0 1-8-15,-1-1-8 0,1 1-2 0,-4 9 0 32,0 0-98-32,0 0-20 0,0 0-4 0,0 0-1001 0</inkml:trace>
  <inkml:trace contextRef="#ctx0" brushRef="#br0" timeOffset="17337.72">11148 6894 280 0,'0'0'12'0,"0"0"4"0,0 0-16 0,0 0 0 15,0 0 0-15,0 0 0 0,0 0 28 0,0 0 4 16,3-10 0-16,4 4 0 0,0 3-10 0,-7 3-2 16,0 0 0-16,7-7 0 0,1-2-4 0,-8 9-2 15,0 0 0-15,0 0 0 0,0 0-6 0,0 0 0 16,0 0-8-16,0 0 12 0,0 0-3 0,0 0-1 16,0 0 0-16,0 0 0 0,0 0 20 0,0 0 4 15,0 0 1-15,0 0 0 0,0 0 5 0,0 0 1 16,0 0 0-16,0 0 0 0,0 0 7 0,0 0 2 15,0 0 0-15,0 0 0 0,0 0-10 0,0 0-2 16,0 0 0-16,7 9 0 0,-4-2-36 0,1 2 0 16,-4 1-9-16,0 5 9 0,-4-2-9 0,1-4 9 15,6 7 0-15,-3 3 0 0,-3-4 0 0,-1-5 0 16,4 9 0-16,0-10 0 0,0 0 0 0,-3 1 0 0,3 5 0 16,0-5 0-16,7-4 0 0,-7-3 0 0,-4 7 0 0,1-4 0 15,3-6 20-15,3 3-3 0,-6 7 0 0,-1-4 0 16,4-6-3-16,0 0-1 15,0 0 0-15,-4 9 0 0,-3-9 15 0,4 10 2 0,3-10 1 0,0 0 0 16,-7 6-19-16,7-6-3 0,0 3-1 0,3 3 0 16,-3 4-8-16,0-7 0 0,0 3 0 0,0-6 0 15,7 3 0-15,-7-3 8 0,0 0-8 0,0 0 8 16,11 7-8-16,-4-7 0 0,-7 0 0 0,7 0 0 16,0 0 12-16,4-7 0 0,-4 4 0 0,0 3 0 15,-7 0 6-15,7-6 2 0,7 3 0 0,-3 3 0 16,-4-7-2-16,3 7 0 0,1-3 0 0,3 3 0 0,0 0-18 0,0 0 0 15,-3 0 8-15,10 0-8 16,4 0 0-16,-4 0 0 0,-7 3 0 0,7-3 0 16,4 0 0-16,-1 7-16 0,1-7 4 0,-4 3 0 15,8-3 12-15,-5 0 13 0,4 6-2 0,1-6-1 0,-1 3-10 16,-3 4 0-16,3-1 0 0,0-3 8 0,4-3-8 0,0 6-11 16,-1-6 3-16,1 3 0 0,0-3 8 0,3 7 11 15,-3-7-3-15,0 3 0 0,3-3-8 0,0 6 0 16,-3-3 0-16,3-3 0 0,-7 0 0 0,1 0 0 15,-1-3 0-15,0 3 0 0,0-6 10 0,0 3 0 16,1-4 0-16,2-2 0 0,1 0 5 0,0 2 1 0,0 4 0 16,-1-3 0-16,-2 3-16 0,-1-4 0 0,4 7 0 15,-4 0 0-15,-3 0 0 0,3 0 8 0,0 0-8 0,-3 0 0 16,-1 0 8-16,1 0-8 16,-4 0 11-16,4 0-11 0,-7 0 8 0,3-3-8 15,0 3 0-15,0 0 0 0,0-6 0 0,0 6 0 0,1-3 0 16,-1-3-12-16,0 6 12 0,0-4 0 0,0-2 0 0,0 6 10 15,-3-9 1-15,0 9 0 0,-1 0 0 16,1-6 0-16,0 6-11 0,-4 0 0 0,3 0 9 16,1 0-9-16,0 0 17 0,-4 0-1 0,3 0 0 0,1 0 0 15,0 0-16-15,-4-4 0 0,3-2 0 0,1 6 0 16,0 0 0-16,-4-3-19 0,0-3 4 0,0 3 1 16,0-4 22-16,-3 7 5 0,3-3 1 0,0-3 0 15,-3-4-14-15,3 10-15 0,-4-9 3 0,4 3 1 16,-3 3 23-16,3-4 4 0,-3 4 0 0,-1-3 1 15,4 6-17-15,-3-9 8 0,-1 9-8 0,-2-4 0 0,2-2 8 0,-3 6-8 16,0 0 0-16,0 0 0 0,-7 0 0 0,7 0 0 16,0 0 0-16,-7 0 0 0,7 0 0 0,-7 0 0 15,0 0 0-15,8 0 0 0,-1-6 12 0,-7 6-4 16,0 0 0-16,0 0-8 0,0 0 9 16,0 0-9-16,3-3 0 0,-3-4 9 0,0 7-1 0,4-3-8 15,-4 3 12-15,0-6-4 0,0 6-8 0,0 0 0 16,0 0 9-16,0 0-9 0,7-3 0 15,-7-3 8-15,0 3-8 0,0-4 0 0,0-2 0 0,0 6 9 16,0 3-9-16,-4-7 0 0,1-2 0 0,-1 3 0 16,4-4 0-16,0 1 0 0,-3 0 8 0,6-1-8 15,1 1 0-15,-1 2 0 0,-6-2 8 0,3 6-8 16,0-6 0-16,-4 2 0 0,1 4 0 0,3 3 0 16,-4-6 0-16,1-4-9 15,-5 10-114-15,1-6-22 0,-14 3-5 0,0 3-1 0</inkml:trace>
  <inkml:trace contextRef="#ctx0" brushRef="#br1" timeOffset="27645.88">2085 8273 172 0,'0'0'16'0,"-4"-6"-16"0,1 6 0 0,-8-6 0 16,4 3 311-16,-3-4 59 0,6 7 12 0,-6 0 2 15,6 0-254-15,4 0-51 0,-7 0-11 0,7 0-1 0,-4 0-33 0,4 0-6 16,0 0-2-16,0 0 0 0,0 7-6 0,-3 2 0 16,3 0-1-16,0 1 0 0,3 6 0 0,-3-4 0 15,4 4 0-15,3 3 0 0,-7-1 4 0,4 7 1 16,3 1 0-16,-7-4 0 0,3 3 12 0,-3 3 4 16,4 3 0-16,3-3 0 0,-7 1-40 0,3-4 0 15,4 3 0-15,-7-9 0 0,4 6 0 0,3 0 0 16,-4-6 0-16,-3 6 0 0,0-6 0 0,4-1 0 15,-4-2 0-15,7-3 8 0,-7 5-8 0,0-8 0 16,4-4-11-16,-4 4 11 16,0-1-165-16,0-9-27 0</inkml:trace>
  <inkml:trace contextRef="#ctx0" brushRef="#br1" timeOffset="28228.72">2212 7884 1209 0,'-11'-12'108'0,"11"6"-87"0,-3-4-21 0,-8 4 0 16,4-3 185-16,4 9 33 0,-8-4 6 0,11-2 2 15,-11 6-177-15,8-3-35 0,-8-3-14 0,1 6 11 16,-1 6-11-16,8-3 0 0,-11-3 0 0,3 6 8 16,0-2-8-16,-3 5 0 0,4-3 0 0,-11 10 0 15,6-7 0-15,-9 4-14 0,10 3 3 0,-8-1 1 16,-2 4 10-16,-1 3-10 0,0 3 10 0,4 3-10 0,-14-3 10 16,7 4 0-16,-4 5 8 0,7 1-8 0,-3 2 20 0,3 7-1 15,-3 6 0-15,3-3 0 0,-13 69 47 16,24-59-31-16,-1 2 0 0,5-2-22 0,-1 2-4 15,4 4-1-15,4-6 0 0,3 2-8 0,3-2 0 16,4-4 0-16,4-3 0 0,-1-3 11 0,5-3 0 16,-1-9 0-16,0-1 0 0,7-6-11 0,0 0 8 15,4-2-8-15,-1-8 8 0,1-2-8 0,10-3 0 0,-6-7 0 0,6 3 0 16,11-9 14-16,-7-6-2 0,6-3-1 0,1 5 0 16,4-11-11-16,-1-4 0 15,8-6 0-15,-5-3 8 0,5-1 8 0,-8-5 0 16,1-4 1-16,-4-2 0 0,-1 2 13 0,-6-6 2 0,-4 0 1 15,1-3 0-15,-12-3-4 0,1 3-1 0,-4-6 0 16,-7-10 0-16,1 0 0 0,-5 4 0 0,-6-4 0 16,-4 6 0-16,-4-2-7 0,-3 5-1 0,0 7-1 0,-11 4 0 15,4-4 9-15,-7 3 3 0,-4 0 0 0,-3 6 0 16,-4-3-8-16,-6 10-2 0,-1 0 0 0,-7 2 0 16,7 11-21-16,-7 2-8 0,-3 3 0 0,0 4 0 31,-4 3-78-31,3 6-15 0,-3 9-3 0,-3 0-706 0,6 7-141 0</inkml:trace>
  <inkml:trace contextRef="#ctx0" brushRef="#br1" timeOffset="53762.97">5888 7875 1134 0,'0'0'24'0,"0"0"6"0,10-3 1 0,-10-3 1 0,0 6-32 0,11-10 0 0,-11 4 0 0,0 6 0 15,7 0 52-15,-3-9 3 0,-4 9 1 0,0 0 0 16,0 0 23-16,0 0 5 0,3-4 0 0,-3 4 1 0,0 0-27 0,0 0-6 16,0 0 0-16,0 0-1 0,0 0-21 0,0 0-4 15,0 0-1-15,4 4 0 0,-4-4 11 0,7 9 1 16,0-3 1-16,-4 4 0 0,-3-4-6 0,4 3 0 15,-1 4-1-15,4-4 0 0,-7 13-4 0,0-3-1 16,0 0 0-16,0 0 0 16,0 6-8-16,0-3-2 0,0 3 0 0,4 0 0 15,-4 0 1-15,7-3 0 0,-7-3 0 0,0 6 0 0,4 0 9 0,-1-6 2 16,-3 6 0-16,4-6 0 0,-4-1-20 0,3 8-8 16,-3-5 0-16,4 5 8 0,-4-8-8 0,0 7-16 15,0-6 4-15,0-3 1 0,0-3 11 0,0 2 0 16,7 1 0-16,-7-7 8 0,0-6-25 0,0-3-5 0,0 0-1 0,0 0 0 31,0 0-82-31,0 0-17 0,0 0-3 0,3-3-805 16</inkml:trace>
  <inkml:trace contextRef="#ctx0" brushRef="#br1" timeOffset="54424.56">5838 7768 1695 0,'0'0'37'0,"0"0"8"0,0 0 2 0,0 0 1 15,0 0-39-15,0 0-9 0,0 0 0 0,0 0 0 0,0 0 45 0,0 0 7 16,0 0 2-16,0 0 0 0,4-9-30 0,3 9-5 15,0-9-2-15,0 9 0 0,-3-10-2 0,3 10-1 16,0-6 0-16,0 6 0 0,3-3 3 0,1-3 1 16,-4 6 0-16,4-4 0 0,-4 4 5 0,3 0 1 15,4-6 0-15,1 6 0 0,-1 0-16 0,3 0-8 16,1 0 10-16,3-3-10 0,-3-3 8 0,-1 6-8 16,-3 0 0-16,8 0 9 0,-12 0 0 0,15 0 0 0,-11 0 0 0,-3 6 0 15,6-3 9-15,1-3 2 0,-4 6 0 0,-3-2 0 16,-1 2-20-16,4 3 10 0,-7-6-10 0,4 10 8 15,-4-1-8-15,4-2 8 0,-11-1-8 0,7 7 8 16,-4 3-8-16,1-4 0 0,-4-2 0 0,0 3 0 16,0 2 0-16,0 1 0 0,-4-9 11 0,1 5-11 15,-1 1 9-15,1-3-9 0,3-4 8 0,-11 7-8 16,11-1 0-16,-11-5 0 0,4-1 8 0,0 1-8 16,-3-1 0-16,3 0 10 0,-7 1-10 0,3-1 10 0,4 1-10 15,-11-1 12-15,1-3-12 0,6 4 12 16,-3-1-4-16,3-3 0 0,-6-2 0 0,3 2 0 15,-1-3 10-15,5 3 2 0,-8-3 0 0,8-3 0 16,-1 0-40-16,1 7-8 0,-1-7-2 0,7 0 0 16,-6 0-34-16,3 0-8 0,7 0 0 0,0 0-1 15,0 0-141-15,0 0-28 0,0 0-6 0,0 0 0 0</inkml:trace>
  <inkml:trace contextRef="#ctx0" brushRef="#br1" timeOffset="54692.4">6396 8239 2620 0,'0'0'116'0,"0"0"24"0,-4 9-112 0,4 1-28 0,0-1 0 0,4 0 0 16,3 1 12-16,-7 6-3 0,3-7-1 0,5 0 0 16,-5 1-8-16,1 5 0 0,-1-5-10 0,4-1 10 31,0 1-44-31,-7-1-4 0,4 7 0 0,-1-7 0 16,1-6-146-16,-4 7-30 0,0-1-5 0</inkml:trace>
  <inkml:trace contextRef="#ctx0" brushRef="#br1" timeOffset="54859.71">6406 8007 806 0,'0'0'72'0,"0"0"-58"16,0 0-14-16,0 0 0 0,0 0 352 0,0 0 68 15,0 0 14-15,0 0 2 0,0 0-359 16,11 0-77-16,-4 0 0 0,7 3-700 15,-7-3-134-15</inkml:trace>
  <inkml:trace contextRef="#ctx0" brushRef="#br1" timeOffset="55213.09">6876 8195 1713 0,'0'0'76'0,"0"0"16"0,0 0-74 0,0 0-18 0,0 0 0 0,0 0 0 16,0 0 47-16,0 0 5 0,-4-6 2 0,1-4 0 16,-4 7-11-16,3-3-3 0,-3-4 0 0,0 1 0 15,-4 3-21-15,4 3-5 0,-3-4-1 0,-4 4 0 16,3-3-13-16,-3 3-12 0,3-3 3 0,-3-4 0 16,4 7 9-16,-1-3 0 0,0 6 0 0,-3 0-8 15,4 6 8-15,3-3 0 0,-4 3-9 0,4-2 9 16,-4 2 0-16,4 3 16 0,-3 1-2 0,-1 5-1 15,1-2 13-15,-1 3 2 0,4 2 1 0,-4-2 0 16,4 3-3-16,4 0-1 0,3-1 0 0,0 8 0 16,0-8-9-16,0 1-3 0,3 0 0 0,4-3 0 15,-3 2-13-15,3 1 8 0,7-3-8 0,-7-7 0 0,4 1 0 0,-1 5 0 16,4-5 0-16,4-1 0 0,-7 1-12 0,6-1-3 16,1-3 0-16,3-3 0 15,-3-3-180-15,3 0-36 0,0 0-7 0</inkml:trace>
  <inkml:trace contextRef="#ctx0" brushRef="#br1" timeOffset="55541.21">6989 7571 1209 0,'0'0'108'0,"0"0"-87"0,0 0-21 0,0 0 0 16,-8 9 186-16,5 1 33 0,3-1 6 0,0 1 2 15,0 5-163-15,0 4-32 0,0 0-6 0,0 6-2 16,3-6-5-16,1 9-2 0,0-3 0 0,3 0 0 16,0 10 4-16,0-4 1 0,0-6 0 0,0 10 0 15,0 2-14-15,0-2-8 0,-4-7 10 0,1 6-10 16,-4 4 0-16,0-7 8 0,0 1-8 0,0-1 0 15,-7 0 0-15,7 1 9 0,0-4-9 0,-7 0 8 16,3-3-8-16,1 4-14 0,-1-4 3 0,1 0 1 16,3-6-33-1,-4-7-6-15,1 4-2 0,3-7-586 0,0 1-118 0</inkml:trace>
  <inkml:trace contextRef="#ctx0" brushRef="#br1" timeOffset="55910.46">7243 8051 1627 0,'0'0'72'0,"0"0"15"0,0 0-70 0,0 0-17 0,0 0 0 0,0 0 0 16,0 3 46-16,0 6 6 0,-8-3 0 0,1-2 1 15,4 5-41-15,-1-3-12 0,1-3 0 0,-4 4 8 16,3 2 0-16,-3 1 0 0,0-4 0 0,0 3 0 15,4-6 8-15,-12 7 3 0,5-4 0 0,-1 3 0 16,-3 1 31-16,4 6 6 0,-5-7 2 0,5 0 0 16,-8 7-20-16,4-3-4 0,0 5-1 0,0-2 0 15,0 3-21-15,0 0-4 0,7-4 0 0,-7 4-8 16,3 0 12-16,11-3-4 0,-11-7 0 0,4 0-8 16,4 7 24-16,-1-6-1 0,1-7-1 0,3 6 0 15,0-9-5-15,0 0-1 0,0 0 0 0,0 0 0 16,7 6 2-16,0-6 0 0,7 0 0 0,-3 0 0 15,3 0-18-15,0 0 0 0,7 0 0 0,-7 0 0 16,7 0 8-16,4 0-8 0,0 0 0 0,-8 4 0 16,8 2-97-16,0-6-23 0,-4 6-5 15,3-3-543-15,-2 7-108 0</inkml:trace>
  <inkml:trace contextRef="#ctx0" brushRef="#br1" timeOffset="61845.65">8128 8113 403 0,'0'0'17'0,"0"0"5"0,-4-6-22 0,4 6 0 0,-3-9 0 0,3 9 0 16,-4-10 327-16,4 4 61 0,0 3 12 0,-3-3 2 16,3 2-318-16,-7-2-64 0,7 6-20 0,-11-9 10 31,4 9-50-31,-3 0-9 0,-1-3-3 0,0 6 0 16,1-3 0-16,-4 6 0 0,0-3 0 0,3 3 0 0,-3-2 38 0,7 5 14 0,-11 7-11 0,4-7 11 15,0 1 45-15,0 5 15 0,0-2 4 0,3 2 0 16,-3 1-14-16,4-3-2 0,-1 2-1 0,0 4 0 15,4-3-30-15,0-4-5 0,0 4-2 0,0 3 0 16,7-3-10-16,0-4 0 0,4 10 0 0,-1-9 0 16,4 5 0-16,0-8 0 0,4 5 0 0,-1-5 0 0,5 6 0 15,2-13 0-15,-6 6 0 0,6-3 0 0,1-6 0 0,-4 4 0 16,4-4 0-16,-1-4 0 0,5-2 11 0,-5 3-3 16,1-6-8-16,0-1 12 0,3 1-4 0,-7-1 0 15,7-5-8-15,-7 5 12 0,4-5 4 0,-1 2 1 16,1-3 0-16,-7 1 0 0,-1-4-17 0,1 0-16 15,-4 3 4-15,0-2 0 0,-4-1 12 0,-3 3 0 16,7-3 9-16,-7 0-9 0,-7 1 10 16,4 2-10-16,-1-3 10 0,-3 3-10 0,4 4 13 0,3 2-3 15,-14-5-1-15,10 5 0 0,-6 10-9 0,6-3 0 0,-3-3 0 16,0 12 0-16,0-3-17 0,0-3-3 16,0 7 0-16,0-4 0 15,0 3-137-15,7-6-28 0,0 0-6 0,0 9-495 0</inkml:trace>
  <inkml:trace contextRef="#ctx0" brushRef="#br1" timeOffset="62298.96">8431 8195 1209 0,'0'0'108'16,"0"3"-87"-16,0 6-21 0,0 4 0 15,0-4 122-15,0 1 20 0,0 2 4 16,4-2 1-16,-4 2-118 0,0 1-29 0,3-7 0 0,-3 4 0 16,4-7 28-16,0 6 0 0,-1-3 0 0,1 4 0 15,-4-10-15-15,3 6-3 0,-3-6-1 0,0 0 0 0,0 0 23 16,4 9 4-16,-4-9 0 0,0 0 1 16,0 0 0-16,0 0 0 0,0 0 0 0,0 0 0 0,7-6 2 0,0 3 0 15,0-3 0-15,3-4 0 0,-10 4-31 0,7-3-8 16,-7-1 0-16,4-2 0 0,-4-4 8 0,3 7-8 15,-3-7 10-15,0-3-10 0,0 3 0 0,4 7 8 16,-4-10-8-16,4 10 0 0,-4-4 0 0,3 1 0 16,1 2 0-16,-4 1 0 0,3 6 0 0,1-3 0 15,-4 6 0-15,0 0-10 0,0 0 10 0,0 0 0 0,0 0 0 16,7 0 8-16,-7 0-8 0,0 0-10 16,10 0 10-16,-10 0-13 0,7 9 13 0,0-3 0 0,0-3 0 0,1 7 0 15,-1-4 0-15,0 3 0 0,0 7 0 0,0-6 0 16,3 2 0-16,-6-3 0 0,-1 7 0 0,4 0 0 15,-3-4 0-15,3 4 0 0,0-7 0 16,0 7 0-16,0-3-17 0,0-4 2 0,0-3 1 16,-3 4 0-1,3-1-51-15,-7-9-11 0,7 0-1 0,0 0-535 16,-7 0-106-16</inkml:trace>
  <inkml:trace contextRef="#ctx0" brushRef="#br1" timeOffset="62697.46">8795 8267 1670 0,'0'0'148'16,"0"0"-118"-16,-4 9-30 0,4-9 0 0,0 0 138 0,0 0 22 15,0 0 4-15,0 0 0 0,11-3-128 0,-4-3-27 16,3 6-9-16,1-6 0 0,0 3 8 0,-1-4-8 16,4-2 0-16,-3 6 0 0,-4-3-12 0,4 2-5 15,-1-2-2-15,4-3 0 0,-3 9 5 0,-1-10 1 16,-3 10 0-16,4-6 0 0,-4-3 13 0,0 6 0 15,-3-4 0-15,-1 4 0 0,-3 3 0 0,7-6 0 16,-3-4 0-16,-4 1 0 0,3 3 17 0,1 3-3 16,-4-7-1-16,3 1 0 0,-3 3 7 0,0-4 2 15,0 1 0-15,-7-1 0 0,4 4-13 0,-4-3-9 16,3-1 12-16,-3 7-12 0,0-3 0 0,0 3 0 16,-4-4 0-16,4 7 0 0,-3 0 0 0,-1 7 0 15,-3-4-9-15,4 6 9 0,-5-3-9 0,-2 4 9 16,-1-1-10-16,4 1 10 0,-4 5 0 0,8-2-9 0,-1-4 9 0,1 7 0 15,3-7 0-15,0 10 0 0,-1-3 0 0,5-4 0 16,-1 4 0-16,4 3 0 0,0 0 0 0,4 3 8 16,-1-3-8-16,1-1 0 0,3-2 0 0,4 3 0 15,-1-7 0-15,1 4 0 0,14 12 0 32,-8-18-94-32,1-1-14 0,-1 1-2 0,-2-4-794 0</inkml:trace>
  <inkml:trace contextRef="#ctx0" brushRef="#br1" timeOffset="63268.45">9786 8126 2016 0,'0'0'44'0,"0"0"10"0,0 0 2 0,0 0 0 0,0 0-45 0,0 0-11 15,-3-3 0-15,-5 3 0 0,1-6 0 0,0 2 0 16,4-2 0-16,-4 3 0 0,0-3 0 0,0-1-14 16,0 4 2-16,0-3 0 0,-4 3 12 0,4-3 0 15,-7-4 0-15,3 7 0 0,4-3 9 0,-3 3 5 0,-1-4 1 0,0 7 0 16,1 0 13-16,-4 7 4 0,3-4 0 0,-6 6 0 15,2-3-18-15,-2 7-3 16,3-4-1-16,0 7 0 0,-4-6-10 0,0 8 0 16,4-8 0-16,0 5 0 0,3 4-12 0,1-3 3 0,-1-4 0 15,4 4 0-15,4 3 17 0,3-10 3 16,-4 7 1-16,4 3 0 0,4-3-12 0,-1-4-9 0,4 4 9 0,-3-1-13 16,6-5 13-16,1 2 0 0,7-5 0 0,-11 2 0 15,3 0 0-15,4-9 0 0,0 7 0 0,1-4 0 16,2-6 0-16,-3-4 0 0,4-2 8 0,0 0-8 15,-1 2 10-15,-3-2-2 0,0 0 0 0,4-4 0 16,-4-3 9-16,0 1 2 0,0 2 0 0,-3-3 0 16,0 1 9-16,-1-4 1 0,1 0 1 0,-4 0 0 15,0 1-6-15,0-8-2 0,-4 1 0 0,1 3 0 0,-4-9-8 0,-4 3-2 16,4-7 0-16,0-2 0 0,-7 8-12 0,4-5 9 16,-4-1-9-16,0 7 8 0,0 3-8 0,0-3 0 15,0 9 0-15,0 3 0 0,0-2 0 0,-1 8-11 16,1 1 3-16,4-1 0 15,-4 4-21-15,3 3-4 0,4 3-1 16,0 0 0-16,0 0-178 16,0 0-36-16,-7 13-8 0,7-13 0 0</inkml:trace>
  <inkml:trace contextRef="#ctx0" brushRef="#br1" timeOffset="63778.84">10029 8117 1087 0,'0'0'48'0,"0"0"10"0,0 0-46 0,0 0-12 0,0 0 0 0,11-4 0 15,-11 4 40-15,7-6 7 0,-7 6 1 0,4-9 0 16,-4 9-6-16,0-7-1 0,-4 4 0 0,1-3 0 16,-4 6 3-16,-1 0 0 0,-6-3 0 0,4 6 0 15,-4-3 12-15,-4 6 2 0,-3 4 1 0,0-4 0 16,0 7 7-16,3-4 2 0,-3 0 0 0,3 7 0 15,0-7-30-15,4 7-6 0,0-3 0 0,4-4-1 16,3 7-21-16,0-1-10 0,7-2 10 0,-4 3-10 16,0-7 0-16,8 10 0 0,0-10 0 0,-1 1 0 15,4 5 0-15,-3-5 0 0,6-1 8 16,-3 1-8-16,0-4 0 0,0-3 0 0,4 3 0 0,3-3-10 16,-3-3 2-16,-1 0 0 0,1-3 0 0,-1-3 0 15,5 3 0-15,-5-7 0 0,4 4 0 0,-3-10 0 0,-1 7 8 0,1-3 0 16,3-4 8-16,-3 3-8 0,-1-2 0 0,1-1 0 15,-1-3 0-15,1 3 0 0,-4 4 0 0,0-4 0 16,0-3 0-16,0 4 0 0,0 5 0 0,-3-2 0 16,-1 6 0-16,1-4 0 0,-4 10 0 0,0 0 0 15,0 0 0-15,0 0-8 0,0 0 21 0,0 16 5 16,0-7 1-16,-4 4 0 0,4 2 12 0,0 1 2 16,0-3 1-16,0 2 0 0,0 4-9 0,0 0-1 15,0-3-1-15,0 2 0 0,4 1-12 0,-1 0-3 16,1-3 0-16,-4 3 0 0,3-1-8 0,1-8 0 0,0 5 0 15,-1-5 0-15,1 6-10 0,-1-7-4 16,1-6-1-16,-4-3 0 16,0 0-129-16,0 0-27 0,10 0-5 0,-10 0-684 0</inkml:trace>
  <inkml:trace contextRef="#ctx0" brushRef="#br1" timeOffset="64002.25">10266 7812 2214 0,'0'0'98'0,"0"0"20"0,0 0-94 0,0 0-24 0,0 0 0 0,3 10 0 15,4-1 24-15,0 7 0 0,-3-7 0 0,0 10 0 0,-4 0-24 16,3-3 9-16,4 2-9 0,0 7 0 0,-3 4 8 0,3-1-8 16,7-3 0-16,-4 9 0 0,-2-5 0 0,-1-1 0 15,3-3 0-15,4 0 0 0,0-3 0 0,-7 3-9 16,-3 3 1-16,3-3 0 15,7-6-116-15,-7 0-22 16,-3 3-5-16,-1-9-713 0</inkml:trace>
  <inkml:trace contextRef="#ctx0" brushRef="#br1" timeOffset="64232.18">10262 8088 864 0,'0'0'38'0,"0"0"8"0,0 0-37 0,0 0-9 0,0 0 0 0,0 0 0 16,0 0 369-16,0 0 72 0,0 0 15 0,11 0 2 16,-4 3-366-16,0-3-72 0,-7 0-20 0,14 0 0 15,4 0 0-15,-4 0 0 0,0-3 0 0,0 3 0 32,4 0-38-32,-1 0-6 0,1-6-2 0,0 3 0 15,3-3-36-15,0 6-7 0,11 0-2 0,-8 0 0 16,-6 0-111-16,7 0-22 0,-1 0-5 0,-6 0-439 0</inkml:trace>
  <inkml:trace contextRef="#ctx0" brushRef="#br1" timeOffset="64599.51">10813 8107 748 0,'-7'0'67'0,"7"0"-54"0,0 0-13 0,0 0 0 16,-7 0 180-16,-1 0 34 0,1 0 6 0,7 0 2 15,0 0-125-15,-10 0-25 0,-4 10-4 0,3-10-2 0,11 0-30 0,-7 6-5 16,-3-3-2-16,-5 6 0 0,5-2-21 0,3 2-8 15,-4 0 0-15,-3 7 0 0,3-3 0 0,-3 2 0 16,7-5 0-16,-3 9 0 0,-1-4 12 0,1-2-3 16,6 2-1-16,1-5 0 0,3 9 20 0,0-10 3 15,0 0 1-15,7 4 0 0,0-4-20 0,0-5-3 16,0 2-1-16,0-3 0 0,7-3-8 0,-4-3 0 16,1-3 0-16,-4 2 8 0,7-2-16 0,-3-3-4 15,-1-1-1-15,1-5 0 0,0 5 13 0,-4 1 0 16,0-1 0-16,0 1-9 0,-7 0 9 0,3 2 0 0,4-2 0 15,0 6 8-15,-7 3 11 0,0 0 2 16,0 0 1-16,0 0 0 0,7-6 0 0,-7 6 0 16,0 0 0-16,0 0 0 0,7 15 6 0,-7-5 2 0,0 5 0 15,0-2 0-15,0 3-12 0,0-4-2 16,4-3-1-16,-4 7 0 0,-4 3-15 0,8-3 8 0,3-7-8 0,-3 10 0 16,-1-10 0-16,4 1-18 0,7-1 2 0,-3-3 1 31,-4 4-138-31,4-10-28 0,-1 6-6 0</inkml:trace>
  <inkml:trace contextRef="#ctx0" brushRef="#br1" timeOffset="64998">11130 8054 864 0,'-7'6'76'0,"7"-6"-60"0,0 0-16 0,0 0 0 16,-14 3 262-16,7-3 50 0,7 0 9 0,-7 6 3 16,3-2-248-16,-6 2-48 0,-8-3-11 0,4 3-1 15,10 4-16-15,-6-10 9 0,-11 9-9 0,10-3 8 0,11-6-8 0,-3 4 0 16,-11 5 0-16,6-3 0 0,1-3-8 0,4-3 8 16,3 0 0-16,-4 10 0 0,-3-4 0 0,7-6-11 15,7 0 11-15,-7 0-8 0,0 0 8 0,7 0-8 16,8 0 8-16,6 0-8 0,-7 0-1 0,0-6 0 15,-4 6 0-15,5 0 0 0,9 6-6 0,-6 0-1 0,-7-3 0 16,-1-3 0-16,8 10 27 0,-4-4 5 0,-7 4 0 0,3-7 1 16,-2 6-17-16,-1 0 0 0,3 4-11 0,-6 0 11 15,-4-4 0-15,0 0 0 0,3 7 0 0,-3-7 0 16,-7 10 14-16,4-9-3 0,-1 5-1 0,4 1 0 16,-3-3-10-16,-4 2 0 0,-4-5 0 0,4-1 0 15,3 7 0-15,-3-4 0 0,-7-2 0 0,4-1 0 16,6-3-16-16,-3 4-3 0,-7-1 0 0,3-9-577 15,1 6-116-15</inkml:trace>
  <inkml:trace contextRef="#ctx0" brushRef="#br1" timeOffset="65382.96">11310 8248 1497 0,'0'0'133'0,"0"0"-106"16,0 0-27-16,0 0 0 0,14 0 120 0,0-6 18 16,-7 3 4-16,4-3 1 0,7-4-113 0,-8 10-22 15,-3-9-8-15,0-1 0 0,0 4 0 0,0-3 0 16,4 6 0-16,-8-7 0 0,-3 4 0 0,4-4 0 16,7 7 0-16,-4-3 0 0,-11-3 0 0,4 2-16 15,0-2 4-15,7 6 0 0,4-3 36 0,-8-4 8 16,-13 10 0-16,6-3 1 0,4 3 4 0,-10-6 1 15,-1 6 0-15,0-7 0 0,1 7-22 0,-1 7-4 16,-6-7 0-16,3 6-1 0,-1-3-11 0,5 7 0 16,-4-4 0-16,0 3 0 0,-1 1 0 0,1-1-11 15,11 0 11-15,-8 7-8 0,1-6 8 0,-1 2 0 16,8 4 0-16,-1-7 0 0,1 10 8 0,3-10 3 0,0 7 1 16,7 3 0-16,3-3-4 0,-6-4 0 0,-1 4 0 0,1-7 0 15,6 7-8-15,-3-7 0 0,-3 1-12 0,3-7 12 31,-4 9-52-31,5-9-4 0,6 4 0 0,-14-7 0 16,0 0-132-16,10 0-26 0,8 0-6 0,0-7 0 0</inkml:trace>
  <inkml:trace contextRef="#ctx0" brushRef="#br1" timeOffset="65670.2">11755 7787 864 0,'0'0'76'16,"0"0"-60"-16,0 0-16 0,0 0 0 15,0 0 364-15,0 0 69 0,0 0 15 0,0 7 2 0,-4 2-373 0,4 7-77 16,-3-4-10-16,-1 7-5 16,4-3 23-16,-4 9 5 0,1-3 1 0,-1 9 0 0,4-3-26 0,-3 7-6 15,3-7-1-15,0 0 0 0,0 0 3 0,0 4 0 16,0-10 0-16,0 3 0 15,3 0-9-15,1-6-2 0,-4 6 0 0,0-6 0 16,0-4-25-16,0-2-4 0,0 6-2 0,-4-10 0 16,1 0 13-16,-1 4 2 0,1-10 1 0,-4 7 0 15,-4-10-91-15,4 6-19 0,0-12-3 0,0 6-532 0</inkml:trace>
  <inkml:trace contextRef="#ctx0" brushRef="#br1" timeOffset="65882.14">11497 8135 115 0,'-18'-22'10'0,"18"7"-10"16,4 5 0-16,-4-5 0 0,-7 2 327 0,7-3 63 0,3 7 13 15,4-7 2-15,-3 7-208 0,3-1-41 0,7 1-9 0,0 0-2 16,7-1-31-16,-3 4-6 0,0-3-2 0,-1 5 0 16,8-2-24-16,0-3-5 0,-4 9-1 0,4-10 0 15,-4 10-17-15,3 0-4 0,5-9-1 0,-5 9 0 16,8 0-44-16,-7 0-10 0,3 6 0 0,4-6 0 16,-4-6-16-16,4 6-4 0,-4 0 0 0,4 0 0 15,-1 6-18-15,1-3-4 0,0-3-1 0,3 7 0 16,-3-4-33-16,0-3-8 0,0 0 0 0,-1 0-1 15,1-3-69-15,-4-4-14 0,4 7-2 0,-4-3-731 16</inkml:trace>
  <inkml:trace contextRef="#ctx0" brushRef="#br1" timeOffset="67769.9">6227 8784 1206 0,'0'0'53'0,"0"0"11"0,0 0-51 0,7-6-13 15,-4 6 0-15,4-9 0 0,-3 9 16 0,6-3 0 16,-10-4 0-16,0 7 0 0,0 0-16 0,0 0 0 16,0 0 0-16,0 0 0 0,0 0 19 0,0 0 1 0,0 0 0 0,0 0 0 15,0 0-10-15,0 10-2 0,-10-4 0 0,3 3 0 16,0 1 12-16,-4-1 1 0,-3 1 1 0,7-1 0 15,-7 0 38-15,3 7 8 0,-3-6 2 0,0 5 0 16,3-2-13-16,-3 2-2 0,7 4-1 0,-7-3 0 16,0 3-12-16,-4 0-2 0,8-1-1 0,-4 1 0 15,-4 6-27-15,7 0-4 0,-6 0-8 0,3-3 11 16,3 4-11-16,4-1 8 0,-4-3-8 0,4-7 8 16,0 10-8-16,4-6 0 0,3-6 0 0,0 9 0 15,0-4 0-15,3 1-12 0,1-3 2 0,6 3 1 31,-6-7-25-31,3 4-5 0,0 0-1 0,4-4 0 16,-1-2 12-16,4-1 1 0,4 4 1 0,-4-4 0 0,0-6-102 16,0 7-20-16,4-4-4 0,-4-3 0 0</inkml:trace>
  <inkml:trace contextRef="#ctx0" brushRef="#br1" timeOffset="68354.34">6371 9089 979 0,'0'0'87'0,"0"0"-70"15,0 0-17-15,0 0 0 0,0 0 84 0,0 0 14 16,0 0 2-16,0 0 1 0,0 0-82 0,0 0-19 16,0 0 0-16,0 0 0 0,0 0 0 0,0 0 0 0,7 6-8 0,-7 3 8 15,0 1 0-15,0-7 0 0,0 13 0 0,0-7 0 16,0 7 19-16,0-4 1 0,0-2 1 0,0 5 0 16,0-5 11-16,0-1 1 0,0 0 1 0,0 1 0 15,0-1-6-15,0 1-2 0,0-4 0 0,0 3 0 16,0 1-18-16,4-4-8 0,-1 3 0 0,-3-5 8 15,0-4-8-15,4 6 0 0,3-3 0 0,0 3 0 16,-7-6 0-16,0 0-16 0,11 0 4 0,-4 0 1 16,0 0 3-16,3-6 0 0,-6 3 0 0,3-3 0 15,7 6-14-15,-11-10-2 0,4 1-1 0,1-1 0 0,-5 1 25 0,4 0 0 16,0-1 0-16,0 1 0 0,-7-1 0 0,4 1 12 16,-1 0-4-16,1-4 0 0,3 4 6 15,-4 5 2-15,4-2 0 0,-3 3 0 0,0-3-16 16,-1 3-16-16,-3 3 3 0,7-7 1 0,0 7 12 0,-7 0 0 15,0 0 0-15,0 0-9 0,7 0 9 16,4 10 12-16,-11-10-2 0,7 6-1 0,-7-3 11 0,3 7 1 16,4-1 1-16,-7 4 0 0,0-4-9 0,4 0-1 15,3 1-1-15,-3-1 0 0,-1-6-11 0,4 7 0 16,0 2 0-16,-3 1 0 0,3-7 0 0,0 3 0 16,-4-5 0-16,4 5 0 0,0-3-9 0,1 4 9 0,-8-10 0 15,10 6 0 1,-6-3-125-16,-1 3-19 0,-3-6-3 0,18-6-1 0</inkml:trace>
  <inkml:trace contextRef="#ctx0" brushRef="#br1" timeOffset="68904.75">6830 9095 1728 0,'0'0'38'0,"0"0"8"0,0 0 2 0,0 0 0 0,3 9-39 0,1 1-9 16,-4-10 0-16,3 12 0 0,-3 4 0 0,0-7 0 15,0 7 0-15,-3-3 0 0,-1-4 0 0,4 7 0 16,-3-7 0-16,-1 7 0 0,4-7-12 0,-3 1 3 16,3-7 0-16,0-3 0 0,0 6-1 0,0-6 0 15,0 9 0-15,0-9 0 0,0 0 10 0,0 0 11 16,0 0-3-16,0 0 0 0,7-3 11 0,-4-3 1 16,4 0 1-16,-3 3 0 0,3-7 1 0,0 4 0 15,-3-7 0-15,-1 4 0 0,1 0-22 0,3-7 0 16,0 6 0-16,-7-5 0 0,3 5 0 0,1 1-10 15,-1 0 10-15,1-1-10 0,-1 1-4 0,1 2-1 16,-4 7 0-16,0 0 0 0,7 0 7 0,-7 0 8 16,0 0-13-16,7 0 5 0,4 7 18 0,3-7 4 0,-11 3 1 0,4-3 0 15,0 9 3-15,4-2 1 0,-4-7 0 0,-7 0 0 16,7 9-7-16,-3-3-2 0,10-3 0 0,-11 7 0 16,-3-10-10-16,4 9 8 0,6 1-8 0,-3-4 8 15,4 3-8-15,-8 1 0 0,5-1 0 0,-1 0 0 16,0 7 0-16,-4-6 0 0,1-1 0 0,-1 0 0 15,1-2-28-15,-1-4-2 0,1 3 0 16,-4-6 0-16,0 0-18 0,0 0-3 0,0 0-1 0,0 0-447 16,0 0-89-16</inkml:trace>
  <inkml:trace contextRef="#ctx0" brushRef="#br1" timeOffset="69225.73">7267 8741 1094 0,'0'0'48'0,"0"0"11"0,0 0-47 0,0 0-12 15,0 0 0-15,0 0 0 0,0 0 200 0,0 0 37 16,0 0 8-16,0 0 2 0,0 9-188 0,0 7-38 0,0-7-7 0,0 0-2 15,4 10-12-15,3-3 0 0,-7 3 0 0,0 0 0 16,0 9-16-16,3-3-5 0,-3 3-2 0,0-3 0 16,4 3 23-16,-4-3 0 0,0 4 0 0,0-4 8 15,-4 0 9-15,4-3 2 0,4 3 0 0,-4-6 0 16,-4 0-19-16,1 6 0 0,3-10 0 0,0 4 0 16,0-9 0-16,3 8 0 0,-3-8 0 0,0-1 0 31,4 1-40-31,-4-4-9 0,0-6-2 0,0 0-797 0</inkml:trace>
  <inkml:trace contextRef="#ctx0" brushRef="#br1" timeOffset="69682.58">7592 9032 1566 0,'0'0'69'0,"0"0"15"0,3-6-68 0,-3-4-16 15,0 10 0-15,7-6 0 0,-7 6 13 0,0-3-1 16,0-3 0-16,0 6 0 0,0 0 0 0,-7-3-1 16,0-4 0-16,0 7 0 0,0 7-11 0,0-4 0 15,0-3 0-15,-4 9 0 0,4-3 0 0,-7 10 0 16,7-3 0-16,0-4 0 0,0 7 12 0,-7-1-4 16,10-2 0-16,-3 6 0 0,0-3-8 0,4-7 0 15,-1 10 0-15,1-10 8 0,3 1 8 0,0-1 2 16,0 4 0-16,3-1 0 0,-3-12-2 0,4 6 0 15,-4-6 0-15,10 3 0 0,-6 4-6 0,7-7-2 16,-1 0 0-16,-3 0 0 0,7-7-8 0,0 4 0 16,-3-3 0-16,3 3 0 15,-3-6-26-15,-1-4-7 0,4 4-2 0,-3-1 0 0,3-2 18 0,-3 2 3 0,-1-5 1 0,4 8 0 16,-7-5 13-16,0 2 0 0,4 4 0 0,-7-3 0 16,3 5 0-16,0-2 0 0,-7 6 8 0,0 0-8 15,0 0 0-15,3 10 10 0,1-4-10 0,6-3 8 16,-10 6 20-16,7 1 4 0,-7-1 1 0,0-2 0 15,0 2 4-15,0 0 1 0,4 1 0 0,3-4 0 16,-7-6-14-16,7 9-2 0,-3 1-1 0,-1-7 0 16,4 3-21-16,-7-6 0 0,0 0 0 0,7 10 0 31,0-10-25-31,-7 0-3 0,0 0-1 0,7 0-552 0,4 0-111 0</inkml:trace>
  <inkml:trace contextRef="#ctx0" brushRef="#br1" timeOffset="70289.5">7888 8722 1796 0,'0'0'40'0,"0"0"8"0,0 0 1 0,0 0 1 0,0 0-40 0,0 0-10 0,0 0 0 0,7 3 0 16,-7 9 19-16,7-2 1 0,-7-1 1 0,0 1 0 16,4-1-21-16,-1 0 9 15,1 10-9-15,3 0 0 0,-7 0 0 0,7 6 0 16,-7-6 0-16,0 6 0 0,0 3 0 0,0-3 0 0,0 0 0 0,-7-3-9 16,7 10 9-16,0-10 0 0,-4-7 0 0,1 4 0 15,3 0 10-15,0-3-2 0,0-7-8 0,0 7 12 16,0-7 14-16,0 0 2 0,0-9 1 0,0 0 0 15,0 0-14-15,0 0-3 0,0 0-1 0,0 0 0 16,0 0-3-16,0 0-8 0,0 0 12 0,0 0-4 16,7-6-8-16,0-3 10 0,0-1-10 0,0-5 10 15,0 5-10-15,0-9 0 0,0 1 0 0,0-1 0 16,-3-6 0-16,10 6-20 0,-11 3 3 0,4 4 1 0,1-4 4 0,-1 3 2 16,0-2 0-16,0 9 0 15,0-4 10-15,0 7 12 0,0-3-2 0,0 3-1 0,4-4-9 0,-4 7 0 16,0 0 0-16,3 0 0 0,-3 0-13 0,4 0-5 15,-4 7-1-15,7-4 0 0,-3-3 19 0,-1 9-10 16,8-3 10-16,-11-2-8 0,0 2 8 0,4 3 0 16,-1 1-9-16,-3-4 9 15,0 3 0-15,4 1-9 0,-11-1 9 0,7 0 0 16,-7 1 0-16,0-1 0 0,0 1 0 0,-4-1 0 0,1 1 0 0,-4-1 0 16,-4 3 12-16,4-2-3 0,-3-1 16 0,2-6 3 15,-6 7 1-15,4-1 0 0,-1-2-14 0,-3 2-3 16,3-3-1-16,1-3 0 0,3-3-3 0,-4 7 0 15,1-7 0-15,3 0 0 0,-4-7-18 0,0 7-4 16,4-3-1-16,4-3 0 16,-11 0-53-16,7 3-10 0,0-4-2 0,0 4-1 15,3-3-109-15,1 3-22 0,3 3-4 0</inkml:trace>
  <inkml:trace contextRef="#ctx0" brushRef="#br1" timeOffset="70716.63">8259 9104 2048 0,'0'0'45'0,"0"0"10"0,0 0 1 0,0 0 1 0,0 0-45 0,0 0-12 0,10-6 0 0,1 6 0 16,-4-3 0-16,3-3 0 0,4 6 0 0,-6-10 0 15,2 10-24-15,8-9-1 0,-11 3 0 0,0 2 0 16,7-2-40-16,-3 3-8 15,-4-3-2-15,7-4 0 0,-11 10 51 0,4-3 9 0,-3-3 3 0,-1-4 0 16,4 4 43-16,-7 6 9 0,0 0 1 0,0-3 1 0,4-6 2 0,-4 2 1 16,0-2 0-16,0 6 0 0,-4-3 1 0,4-4 0 15,0 4 0-15,-7 3 0 0,7-3-31 0,-3 2-7 16,-4-2 0-16,0 6-8 0,7-3 0 0,-7-3 0 16,0 6-12-16,0 0 3 0,-1 0 9 0,1 6 0 15,0-3 0-15,-3 7-8 0,3-4 8 0,-7 3 0 16,3-3 0-16,4 4-8 0,-7-1 8 0,7 4 0 15,0 2-9-15,0-5 9 0,0 9 0 0,3 0 0 0,-3-4 0 0,4 4 0 16,3-3 8-16,0-4-8 0,0 4 8 0,3 0-8 16,1-4 8-16,-1-2-8 15,1-1 8-15,3 4-8 0,0-10 9 0,3 6-9 16,4-3 10-16,-6-6-10 0,2 0-14 0,8 0-9 16,-8 3-1-16,4-6-1 15,4-3-64-15,0 6-13 0,-4-3-2 0,0-3-705 0</inkml:trace>
  <inkml:trace contextRef="#ctx0" brushRef="#br1" timeOffset="71103.42">8601 8615 1440 0,'0'0'128'0,"0"0"-103"0,0-9-25 0,0 2 0 0,0 7 155 0,0 0 25 16,0 0 6-16,0 0 1 0,0 0-150 0,0 0-29 15,0 0-8-15,0 0 0 0,0 0 0 0,0 16-15 16,0-6 4-16,0 8 1 0,0 1 10 0,-4-3-13 15,4 9 5-15,0 3 8 0,0-3-13 0,-3-3 5 16,3 10 8-16,0-4-13 0,0 0 33 0,0 0 6 16,0 7 2-16,3-10 0 0,1 3-15 0,-1 0-2 0,4-3-1 0,-7 0 0 15,4-6-10-15,-1 6 0 0,1-6 0 0,-1 0 8 16,1-10-16-16,-4 7-4 0,0-3-1 0,3-4 0 31,-3 4-47-31,0-4-8 0,0-6-3 0,0-3 0 16,0 0-113-16,0 0-24 0,0 0-4 0,0 0 0 0</inkml:trace>
  <inkml:trace contextRef="#ctx0" brushRef="#br1" timeOffset="71452.05">8809 8571 1926 0,'0'0'42'0,"0"0"9"0,0 0 1 0,0 0 3 0,0 6-44 0,0 4-11 15,0-1 0-15,0 1 0 0,3 5 0 0,-3-2 0 16,0 6 0-16,4-4 0 0,3 11 0 0,-7-8 0 15,0 1 0-15,0 9 0 0,4-3 0 0,-4 4 0 16,-4-4-9-16,0 3 9 0,1 0 0 0,-1 7 0 16,-3-7-8-16,0 3 8 0,0-3 0 0,0 1 0 15,7-4 0-15,-7 3 0 0,4-9 0 0,3 0 0 16,-4 3-8-16,4-10 8 16,-3-2-124-16,3 5-22 0,0-5-4 0,0-1-1 0</inkml:trace>
  <inkml:trace contextRef="#ctx0" brushRef="#br1" timeOffset="71821.06">8971 9060 1555 0,'0'0'138'15,"0"0"-110"-15,0 0-28 0,0 0 0 0,0 0 107 16,11 0 16-16,-11 0 3 0,10-6 1 0,4 6-102 15,-3-9-25-15,-4 9 0 0,0-10 0 16,4 7-24-16,-4-3-11 0,0-4-1 0,0 4-1 16,0-3-34-16,-4-1-6 15,5 1-2-15,-5 6 0 0,-3-3 57 0,4-4 11 0,-4 4 3 0,0 6 0 0,0 0 32 0,0-9 6 16,-4 5 2-16,4-2 0 0,-7-3-13 0,7 9-3 16,0 0 0-16,-7 0 0 15,0 0 29-15,-4 0 6 0,4 0 1 0,0 0 0 0,0 6-40 0,-7-6-12 16,3 3 0-16,4 7 0 0,0-4 0 0,-3 3 0 15,-1 1 0-15,4-4 0 0,-3 3 0 0,2 4 0 16,5-4 0-16,-4 1 0 0,0 5 0 0,0-5 0 16,7 5 0-16,-4-5 0 0,1-1 0 0,3 7 0 15,3-4 0-15,-3-2 0 0,4 6-12 0,-1-7 0 16,-3 0 0-16,4 1 0 16,3-1-133-16,-4 1-27 0</inkml:trace>
  <inkml:trace contextRef="#ctx0" brushRef="#br1" timeOffset="72317.73">9356 9010 1731 0,'0'0'76'0,"0"0"17"0,-7 0-74 0,0-3-19 0,3-3 0 0,-3 6 0 16,0-3 17-16,0-4 0 0,-4 4 0 0,1 3 0 15,-4-6-17-15,-1 12 0 0,1-6 0 0,0 0 0 16,-3 3-19-16,3 4-10 0,-1-4-3 0,1 6 0 0,0-3 52 0,0-2 9 16,3 8 3-16,1 1 0 0,-4-7 20 0,7 7 4 15,-4-4 0-15,1 7 1 0,3-7-35 0,-1 7-7 16,1-4-2-16,-3 4 0 0,6 0-13 0,-3-4 0 16,4 4 0-16,3 3 0 0,0-4 0 0,0-2 0 15,0-4 0-15,3 7 0 0,1-7 0 0,3 1-10 16,0-1 10-16,3-3-8 0,1-2-11 0,3-4-1 15,0-4-1-15,0-2 0 0,4 3 21 0,0-3 0 16,-1-4-9-16,1 1 9 0,3 0 0 0,-7-7 14 16,4 6-2-16,-1-2-1 0,-2-4 13 0,2-3 4 15,-3 1 0-15,0-7 0 0,1 9-11 0,-1-6-1 16,-7-3-1-16,3 0 0 0,4-4 5 0,-7 4 0 16,1-9 1-16,-5 6 0 0,1-7-7 0,-4 13-2 15,7-9 0-15,-7 9 0 0,-7-9 8 0,7 12 2 16,-4-9 0-16,4 9 0 0,-3 0 20 0,-1 3 4 0,0-3 1 15,1 4 0-15,-1 2-30 0,1-2-5 0,-1-1-2 0,1 6 0 16,-1-2-10-16,4 6 0 0,-3-7 0 0,-1 7 0 16,1-4 0-16,-1 4 0 0,1 3 0 0,3-3-11 15,-7 3-9-15,0-4-1 0,3 4-1 0,4 3 0 32,-7 0-114-32,3-6-24 0,-3 6-4 0</inkml:trace>
  <inkml:trace contextRef="#ctx0" brushRef="#br1" timeOffset="74256.39">9500 8446 230 0,'0'0'20'0,"4"-6"-20"0,-1 2 0 0,-3 4 0 0,0 0 152 0,0 0 25 16,4-6 6-16,-4 6 1 0,0 0-100 0,0 0-20 16,0 0-4-16,0 0-1 0,0 0-28 0,0 0-6 15,0 0-1-15,0 0 0 0,0 0 23 0,0 0 4 16,0 0 1-16,0 0 0 0,3 10-32 0,4 5-7 16,1-5-1-16,-1 5 0 0,-4-5 1 0,8 8 0 0,-1-8 0 0,1 9 0 15,3-4 10-15,0 4 1 0,4-3 1 0,-4-4 0 16,3 4 2-16,5 3 0 0,-5-3 0 0,4-4 0 15,4 4-9-15,-7 3-2 0,3-1 0 0,-7 4 0 16,4-3-16-16,-8 3 0 0,1 3 8 16,-8 3-8-16,1 4 19 0,-4-4 0 15,0 0 0-15,-7 1 0 0,0 2-19 0,0 0-16 16,0-6 4-16,-4 4 0 0,1 2 20 0,-1-9 5 0,0 3 1 0,1 0 0 16,-1-6-14-16,4 6-12 0,-3-3 3 0,-1-6 0 15,0 2 9-15,1 1 0 0,-1-9 0 0,1 5 0 16,3-5 13-16,0-1-1 0,-4 0-1 0,4-2 0 15,0-4-122-15,0 3-24 16,-11-6-5-16,1 0 0 0</inkml:trace>
  <inkml:trace contextRef="#ctx0" brushRef="#br1" timeOffset="75211.19">10657 8659 345 0,'0'0'31'0,"0"0"-31"0,0 0 0 0,0 0 0 16,0 0 255-16,0 0 45 0,0 0 8 0,0 0 3 15,0 0-223-15,0 0-44 0,0 0-8 0,4-6-3 16,-4 6-22-16,7-10-11 0,-3 7 10 0,-1-3-10 16,-6-3-10-16,6 5-8 0,1-2-2 0,-4-3 0 15,-4-1 8-15,4 1 2 0,4-1 0 0,-1 1 0 16,-6-3 24-16,-1 2 5 0,1 7 1 0,3-3 0 0,0-4 4 0,0 10 0 16,-11-3 1-16,7 3 0 15,4 0 9-15,-7 3 2 0,-7 4 0 0,4-4 0 0,-4 6-27 0,3-3-9 16,0 4 0-16,-3 5 9 0,0-2-9 0,0-4 0 15,7 7 0-15,-7 3 0 0,-4 0 0 16,4 0 0-16,7 3 0 0,0-1 0 0,0 5 14 16,0-1 10-16,0-7 3 0,7 11 0 0,3-1 17 15,-6 6 3-15,-4-9 1 0,0 4 0 0,14-1-48 0,-7-3 0 16,-7 0 0-16,3 0 0 0,1-3-12 0,3-6 0 16,0 3 1-16,0-4 0 15,-7-2-154-15,7-4-31 0,3-2-7 0</inkml:trace>
  <inkml:trace contextRef="#ctx0" brushRef="#br1" timeOffset="75426.57">10202 9051 2113 0,'0'0'46'0,"0"0"10"0,0 0 1 0,0 0 3 0,0 0-48 16,0 0-12-16,11-6 0 0,-4 3 0 0,11-4 32 0,-8-2 3 0,1 3 1 0,3 2 0 15,0-2-20-15,0-3-3 0,4 6-1 0,-4-4 0 32,-4 4-43-32,8-3-9 0,7-3-1 0,-8 5-1 15,-10-2-26-15,8-3-4 0,6 3-2 0,-4 2 0 16,1-5-152-16,0 3-30 0,13-7-7 0,-6 1-1 0</inkml:trace>
  <inkml:trace contextRef="#ctx0" brushRef="#br1" timeOffset="75847">10749 8894 288 0,'18'6'25'0,"-18"-6"-25"15,0 0 0-15,0 0 0 0,0 0 186 0,0 0 32 16,0 0 6-16,0 0 2 0,0 0-100 0,0 0-20 16,0 10-4-16,-4-4-1 0,-3-3-36 0,-3 7-7 15,6-4-2-15,-3 3 0 0,0-5-8 0,0 11-3 16,0-5 0-16,0-1 0 0,0 0-26 0,0 1-6 0,0 5-1 0,0-5 0 15,3-1-12-15,4 7 0 16,-3-7 0-16,-5 1 0 0,8-1 0 0,0 10 0 16,0-10 0-16,0 7 0 0,-3-6 12 0,3-1 0 15,7 7 0-15,-3-4 0 0,-1-2-4 0,1-1 0 16,3 7-8-16,0-7 12 0,0-3-12 0,3-3 8 16,1 4-8-16,0-7 0 0,3 3 0 0,-4-3 0 0,-10 0 0 0,11-3-10 15,3-4 10-15,0-2 0 0,-10 0 0 0,3-1 8 16,3 1 12-16,-3-1 2 0,0-5 1 0,0 5 0 15,-7-5-10-15,0 5-1 0,4-2-1 0,-4-4 0 16,-4-3 12-16,1 4 2 0,3 2 1 0,0-3 0 16,-4-3-18-16,1 4-8 0,-4 2 0 0,3-2 8 15,4 5-8-15,-7 4 0 0,0 3 0 0,0-3 0 16,7 2-16-16,0 4 5 0,-11 0 1 0,4 0 0 16,-3 4-40-16,10-4-8 0,0 0-2 0,0 0 0 15,-11 0-29-15,11 0-7 0,0 0 0 0,0 0-656 16</inkml:trace>
  <inkml:trace contextRef="#ctx0" brushRef="#br1" timeOffset="76223.6">11042 9205 403 0,'-18'0'36'0,"18"0"-36"0,0 0 0 0,0 0 0 16,-7 0 214-16,7 0 36 0,0 0 7 0,0 0 2 15,0 0-129-15,0 0-26 0,0 0-4 0,0 0-2 16,11 0 3-16,-11 0 1 0,-4-10 0 0,8 4 0 16,6-3-24-16,-6-1-5 0,-4 1-1 0,-4-1 0 15,4 1-21-15,0 0-5 0,4-7-1 0,-4 6 0 16,-11-8-24-16,8 2-5 0,6 3 0 0,-3-2-1 15,-7-4-15-15,4 3 0 0,-1-3 0 0,4 1 0 16,4 2 11-16,-4 3 2 0,-4-2 1 0,4-4 0 16,7 9-14-16,-3 1 11 0,-8 0-11 0,4-1 10 15,7 1 7-15,-3 3 2 0,-1-4 0 0,-3 10 0 16,0-6-19-16,0 6-9 0,7-3 1 0,-7 3 0 31,0 0-28-31,0 0-6 0,0 0-1 0,0 0 0 0,0 0-118 0,8 3-24 0,2 3-5 0,4 0-430 16,-3-2-87-16</inkml:trace>
  <inkml:trace contextRef="#ctx0" brushRef="#br1" timeOffset="76845.93">11684 8963 1566 0,'0'0'69'0,"7"0"15"0,-7 0-68 0,4-6-16 0,3 3 0 0,0-3 0 15,0-4 74-15,-4 7 11 0,-3-3 3 0,4-4 0 16,-1 1-68-16,1 3-12 0,-8 2-8 0,4 4 8 16,-3-9-8-16,-1 3 0 0,-3-4 0 0,-3 10 0 15,-4-3 0-15,3-3 0 0,0 6 0 0,-6 6 0 16,-4-3 0-16,-1 7 11 0,8-1-1 0,-3-3 0 16,-5 10 14-16,5-3 4 0,3-4 0 0,3 7 0 15,-3-7-5-15,3 1-1 0,-3 5 0 0,7-5 0 0,11-1-12 0,-8 0-2 16,-6 10-8-16,3-9 12 15,7 5 17-15,-4-2 3 0,4 3 1 0,-3-1 0 0,3-2-33 16,0-4-19-16,10 7 3 0,-10-7 0 16,-3 7 16-16,6-7 0 0,8-5 0 0,-4 5 0 0,-7-9 8 15,7 6-8-15,3-6 0 0,8 7 0 0,0-7 0 16,-1-7 0-16,-10 7 0 0,8-6 0 0,6 3 31 0,-4-3 9 16,-10-4 3-16,4 7 0 0,0-6-1 0,-1-7 0 15,-3 7 0-15,-3-1 0 0,-1-6-11 0,1 7-3 16,-1-10 0-16,1 4 0 0,-8-4-28 0,4-6 0 15,4 3 0-15,-4-3 0 0,-4 0 28 0,1 6 4 16,3-10 0-16,-4 4 0 0,1 3-10 0,-1-3-2 0,1 0 0 16,-1 6 0-16,1-6 12 0,-1 7 1 0,-6-1 1 15,2 0 0-15,5 3-22 0,-1-3-4 16,-3 4 0-16,0 2-8 0,-3-2 0 0,3 5-19 0,3 1 3 0,-3 2 0 31,-7 4-49-31,7-3-10 0,7 3-1 0,-4-3-1 16,1 2-120-16,3 4-24 0,0-6-5 0</inkml:trace>
  <inkml:trace contextRef="#ctx0" brushRef="#br1" timeOffset="78624.55">5165 9615 1036 0,'0'0'92'0,"0"0"-73"0,0 0-19 0,0 0 0 15,0 0 201-15,0 0 37 0,0 0 7 0,0 0 2 16,0 0-198-16,0 0-39 0,7-3-10 0,3-3 0 16,1 6 0-16,-1 0 0 0,5-6 0 0,6 3 0 15,-7 3 8-15,7 0-8 0,-3 0 12 0,3 0-4 16,4-7 17-16,-1 7 3 0,8-3 1 0,-7 3 0 15,3 3 3-15,4-3 1 0,3 0 0 0,-7 0 0 0,4 7-1 0,3-7-1 16,0 3 0-16,1 3 0 0,-5-6-4 0,5 6-1 16,6-6 0-16,-10-6 0 0,7 6 13 0,-1 0 2 15,1 0 1-15,0-6 0 0,7 3-18 0,-7 3-3 16,3 0-1-16,4 3 0 16,-7 3-4-16,0-6 0 0,-1 6-1 0,-2-3 0 15,-1-3 1-15,7 10 1 0,-6-10 0 0,2 9 0 0,1-9-17 0,3 7 0 16,-6-4 0-16,6-3-9 0,0 6 26 0,8-3 6 15,-11 3 1-15,-1 1 0 0,5-4 4 0,-8 3 2 16,4-3 0-16,0-3 0 0,-4 0-2 0,4 6-1 16,-4-6 0-16,4 0 0 0,3-6-7 0,-7 6 0 15,4 0-1-15,-4 0 0 0,1 6-6 0,-1-2-1 16,-3-4 0-16,3 6 0 0,-3-3-12 0,0-3-16 16,-4 0 3-16,4 6 1 0,-4-6 12 0,7 3 0 0,-3-3 0 0,3 7 0 15,-7-7 19-15,4 3 9 0,3-3 3 0,-6 6 0 16,2-6-23-16,1 0-8 0,-4 0 0 0,0 0 0 15,4 6 8-15,-7-6-8 0,3 0 0 0,4 0 0 16,-7 0 10-16,3-6-10 0,4 6 10 0,3 0-10 16,-7 0 8-16,4 0-8 0,0-6 0 0,3 3 9 31,-7 3-29-31,7 0-5 0,1 0-2 0,2-7 0 0,-2 7 44 0,-8 0 9 0,4 0 2 0,3 0 0 16,-3 0-28-16,3 0 0 15,-3 0 0-15,3 0 0 0,0 0 0 0,1 0 0 0,-1 0 0 0,0 0 0 16,0 0 0-16,4 0 0 15,-7 7 8-15,3-7-8 0,-7 0 0 0,4-7 8 0,0 7-8 0,0-3 8 16,-4 3-8-16,0-6 8 0,4 6-8 0,0 0 8 16,-1-3-8-16,1-3 0 0,0 2 0 0,7-2 0 15,-8 6 0-15,5 0 0 0,-1-9 0 0,-3 9 0 16,3 0 0-16,-3 0 0 0,0 0 0 0,-1 0 0 0,-2 0 0 0,2 0 0 16,1-3 0-16,-4 3 0 0,4-7 0 0,3 7 0 15,1 0 0-15,-1-6 0 0,0 3 0 0,0 3 0 16,1-6 0-16,-5 6 0 0,5 0 0 0,-1-3 0 15,-3 3 8-15,-1-7-8 0,1 7 0 0,-4 0 12 16,4-3-12-16,-4 3 12 0,1 0-12 0,-1-6 0 16,7 6-12-16,-3 0 12 0,3 0-8 0,-3 0 8 15,-7 6 0-15,6-6 0 0,8 0 0 0,-7 3 0 16,-7-3 0-16,3 7 0 0,0-7 0 0,4 0 10 16,-8 0-2-16,5 0-8 0,-8 0 12 0,7-7-4 0,4 7 0 0,-4-3-8 15,-3 3 12-15,-1 0-12 16,15-6 12-16,-11 6-12 0,-6 0 0 0,2 0-9 0,5-3-1 0,2-4 0 15,-2 7 10-15,-1 0 0 0,-4 0 0 16,1 0 0-16,0 0 0 0,0 0 14 16,-4 0-3-16,0 0-1 0,4 0-10 0,-4 0 12 0,-4 0-12 0,1 0 12 15,3 0-12-15,0 0 8 0,4 0-8 0,-7 0 8 16,-4 0-8-16,3 0 0 0,8 0 0 0,-4 7 0 16,-7-4 0-16,1 3 0 0,9-3 0 0,1-3 0 15,-4 7 0-15,4-7 0 0,-8 3 0 0,5-3 0 16,-1 0 0-16,0 0 8 0,0 0-8 0,-7 0 0 15,7 0 12-15,-7 0-4 0,4-3 0 0,-4 3 0 16,0-7-8-16,0 4 0 0,1-3 0 0,-1 6-11 16,-4-3 11-16,4-4 0 0,-3 7 0 0,0 0 0 0,-1-9 0 0,1 9 0 15,-4 0 0-15,3 0 0 0,1-6 0 0,-1 3 0 16,1 3 0-16,0-7 0 0,3 4 0 16,-4 3 0-16,1 0 0 0,-4-6 0 0,4 6 0 15,-4-3 0-15,3-3 0 0,-10 6 0 16,0 0-44-16,0 0-9 0,4-4-3 0,-4 4 0 15,0 0-139-15,-4-15-28 0</inkml:trace>
  <inkml:trace contextRef="#ctx0" brushRef="#br1" timeOffset="80846.98">14863 7561 172 0,'0'0'8'0,"0"0"1"0,7 0-9 0,0-6 0 15,-7 6 0-15,10 0 0 0,-3-3 297 0,4-3 58 0,-11 6 11 0,0 0 2 16,7 0-256-16,-7 0-51 0,0 0-10 0,0 0-3 16,0 0-26-16,0 0-6 0,3 9 0 0,1-3-1 15,0 7-15-15,-4 3 8 0,3-7-8 0,-3 7 0 16,0-7 19-16,4 10-3 0,-1-3 0 0,1 3 0 15,-1-7-16-15,4 10 0 0,-3 0 0 0,-1 0 0 16,1 0 14-16,-1 3 2 0,4 3 1 0,-3-3 0 16,-1 3 25-16,1-2 5 0,-1 2 1 0,-3-3 0 15,0 3-24-15,0 0-4 0,0-3 0 0,0 0-1 16,0-6-11-16,0 6-8 0,0-6 9 0,4 0-9 16,-4-10 0-16,4 10-13 0,-4-9 1 0,3-1 0 15,1-3-117-15,-4-6-23 16,0 0-5-16,0 0-605 0</inkml:trace>
  <inkml:trace contextRef="#ctx0" brushRef="#br1" timeOffset="81177.61">15166 7938 2343 0,'0'0'52'0,"0"0"10"0,0 0 2 0,0 0 2 0,0 0-53 0,7 0-13 0,0-3 0 0,4 3 0 15,-11 0 0-15,7 3 0 0,3-3 0 0,-3 9 0 16,0 1-16-16,-3-1 4 0,-1-3 1 0,1 13 0 15,-1-10-5-15,-3 10 0 0,-3-3-1 0,-1 3 0 32,4 0-10-32,0-4-1 0,-3-5-1 0,-1 9 0 0,-3-10-34 15,4 0-6-15,-1 1-2 0,4 2 0 0,0-12-27 0,0 0-6 0,0 0 0 0,0 0-624 16</inkml:trace>
  <inkml:trace contextRef="#ctx0" brushRef="#br1" timeOffset="81341.39">15240 7759 1324 0,'0'0'118'0,"-4"0"-94"15,-3 0-24-15,7 0 0 0,0 0 130 0,0 0 22 16,0 0 4-16,0 0 0 16,0 0-156-16,0 0-24 0,0 0-9 0,0 0-2 15,0 0-145-15,0 0-28 0,0 0-7 0</inkml:trace>
  <inkml:trace contextRef="#ctx0" brushRef="#br1" timeOffset="81795.13">15490 7775 345 0,'0'0'31'0,"0"0"-31"0,8 3 0 0,-8-3 0 16,7 0 251-16,0-3 44 0,0 3 9 0,0-7 1 15,0 7-208-15,-7 0-41 0,0 0-9 0,0 0-2 16,0 0-20-16,0 0-4 0,0 0-1 0,0 0 0 15,0 0 21-15,0 10 4 0,-7-1 1 0,0-2 0 16,-4-4-26-16,1 9-4 0,-1-9-2 0,0 7 0 16,-3-1-1-16,4 1 0 0,-4-1 0 0,3-3 0 15,4 4 7-15,0-4 2 0,0-3 0 0,7-3 0 16,-4 9-22-16,4-9-8 0,0 0 0 0,0 0 0 16,0 0 8-16,0 0 0 0,0 0 0 0,0 0 8 0,0 0-8 0,7 0-15 15,0 0 4-15,4 0 1 16,-4 0 30-16,4 0 7 0,-4 0 1 0,3 0 0 15,-10 0-28-15,7 0 0 0,4 0 0 0,-4 0 0 16,-7 0 0-16,11 0 0 0,-4 7 0 0,3-4 0 0,-3 6 0 0,0-9-9 16,-7 0 9-16,11 7 0 0,-4 2 0 0,4-3 0 15,-4 4 0-15,0-7 0 0,-4 6 0 0,4 1 0 16,-3-1 0-16,-4-3 0 0,3 10 12 0,-3-7 10 16,0 1 2-16,0 2 0 0,-3-5-2 0,-1 2 0 15,1 0 0-15,-1 1 0 0,-3 5-12 0,0-2-2 16,4-7-8-16,-5 4 12 0,1-1-12 0,4 1 11 15,-4-4-11-15,7-6 10 0,-4 3-10 0,4-3 0 16,-7 6 0-16,7-6 0 16,0 0-84-16,0 0-13 0,-7 0-3 0,0-6 0 15,4 6-68-15,-4-9-13 0,3 5-3 0,-3-2-472 0</inkml:trace>
  <inkml:trace contextRef="#ctx0" brushRef="#br1" timeOffset="82172.67">15819 7552 806 0,'0'0'36'0,"0"0"7"0,0 0-35 0,0 0-8 0,0 0 0 0,0 0 0 15,0 0 179-15,0 0 33 0,0 0 8 0,0 3 0 0,0-3-155 0,-4 10-31 16,1-1-6-16,3-3-2 0,0 4 15 0,-4-1 3 15,0 1 1-15,4-1 0 16,0-3-21-16,0 10-5 0,-3-7-1 0,3 1 0 0,3-1 5 0,-3 1 1 16,0-1 0-16,0 0 0 0,0 7 10 0,4-3 2 15,-4 2 1-15,0 4 0 0,0 0 14 0,4 0 2 16,-4 12 1-16,3-9 0 0,-6 3-25 0,6-6-5 16,1 6 0-16,-4 3-1 0,0-9-23 0,0 3 8 15,0-3-8-15,0 0 0 0,3-4 18 0,-3-2-1 16,0 2 0-16,0-2 0 0,0-7-17 0,0 4-16 15,-7-1 4-15,4 1 0 0,-5-4-8 0,5-3-2 16,-1 3 0-16,1-3 0 16,-4 4-22-16,0-7-4 0,7 0 0 0,-7 9-1 15,0-9 3-15,0 9 1 0,7-9 0 0,-7 0-577 0,-1 0-115 0</inkml:trace>
  <inkml:trace contextRef="#ctx0" brushRef="#br1" timeOffset="82444.48">15589 7828 2066 0,'0'0'92'0,"0"0"18"0,0 0-88 0,0 0-22 0,0 0 0 0,0 0 0 16,7-6 68-16,4 3 10 0,-1-4 2 0,-2 7 0 15,2-3-47-15,1-3-9 0,-1 6-1 0,4-6-1 16,-3 3-6-16,7-4 0 0,-4 7-1 0,3-9 0 16,1 6-39-16,-4-4-7 0,4 4-1 0,-4-3-1 15,4-3-34-15,-1 9-6 0,1-10-2 0,-1 10 0 16,1-6-109-16,0 6-23 0,3-3-4 0,-7-3-283 16,4 6-57-16</inkml:trace>
  <inkml:trace contextRef="#ctx0" brushRef="#br1" timeOffset="83068.08">16697 7797 1062 0,'0'0'47'0,"0"0"9"0,0 0-44 0,0 0-12 0,0 0 0 0,0 0 0 16,0 0 20-16,0 0 3 0,-4-3 0 0,4 3 0 15,0-7-8-15,-3-2-2 0,-1 6 0 0,1-4 0 16,3 7 57-16,-4 0 11 0,1-3 3 0,3 3 0 0,0 0 6 0,-7-6 2 15,0 6 0-15,0 0 0 0,-4 9-42 0,4-2-8 16,0-4-2-16,-4 6 0 0,1-2-22 0,-4 2-5 16,3 0-1-16,1 7 0 0,-5-3-12 0,1 2 0 15,4 1 0-15,-4-4 0 0,3-2 0 0,0-1 9 16,1 7-9-16,3-7 8 0,0 7-8 16,0-7 0-16,3 4 0 0,1-7-11 0,3 4 19 15,3-1 3-15,-3 0 1 0,4 1 0 0,-4-10 0 0,7 6 0 16,3-3 0-16,1 4 0 0,-11-7 0 0,10 0 0 15,1 0 0-15,3 0 0 0,-3-7-12 0,-1 7 0 16,1-9 9-16,0 6-9 0,3-7 0 0,-4 1 0 16,1-7 0-16,3 7-12 0,-4-7 12 0,5 7 0 15,-5-4-9-15,1-2 9 0,3-1 0 0,-4 6 0 0,1-8 0 0,0 8 0 16,-1 1 0-16,-3 3 0 0,0-4 0 0,-7 10 0 16,0 0 0-16,0 0 0 0,7 6 0 0,-3-2 0 15,-4 11 28-15,0-5 1 0,0 5 0 0,0-2 0 16,-4 3-12-16,4-1-2 0,-7-2-1 0,7 6 0 15,0-4-14-15,-3 1 8 0,3-4-8 0,-4 4 0 16,4-6 0-16,4-1 0 0,-4-9 0 0,3 9 0 16,-3-9-10-16,0 0-2 0,0 0 0 0,0 0 0 31,0 0-56-31,0 0-12 0,7 0-3 0,-7 0 0 16,0 0-105-16,7-9-22 0,-3 3-4 0,-1 3-438 0</inkml:trace>
  <inkml:trace contextRef="#ctx0" brushRef="#br1" timeOffset="83342.35">16969 7257 1612 0,'0'0'144'0,"0"0"-116"15,-4 10-28-15,1-1 0 0,-1 10 145 0,1-3 23 16,6 2 5-16,1 8 1 0,-1-5-136 0,1 11-27 15,-1-1-11-15,1 1 8 0,3-1-8 0,-4 3 10 16,4 1-10-16,-3-1 10 0,-1-5-10 0,1 8 0 16,-1-5-12-16,1-1 12 0,-4 3-8 0,3 1 8 15,-6-7 0-15,3-3 0 16,-4 0-37-16,1-6-3 0,3 0-1 0,-4-3 0 0,1-4 17 0,-1-6 3 16,4-2 1-16,0-4 0 15,0 0-36-15,0 0-6 0,0 0-2 0,0 0-772 0</inkml:trace>
  <inkml:trace contextRef="#ctx0" brushRef="#br1" timeOffset="83683">17265 7198 403 0,'0'0'17'0,"0"9"5"0,0-3-22 0,-4 4 0 0,1-1 0 0,-1 1 0 16,1 5 381-16,-4-2 72 0,7 3 15 0,-4 2 2 15,1 1-374-15,-1 0-76 0,4 3-20 0,-3 0 8 0,3 3-8 0,0 3 0 16,0 7 0-16,0-7 0 0,0 6 0 0,0-5 0 15,0 5 0-15,-4 1 0 16,1 2 0-16,-1-2 0 0,1-1 0 0,-4 4 0 0,3-4 0 0,-3-5 0 16,0-4 0-16,0 3 0 0,3-3-17 0,1 0 1 15,-1-6 1-15,1-7 0 16,-1 4-89-16,4-7-19 0,4 1-3 0,-4-10-1 0</inkml:trace>
  <inkml:trace contextRef="#ctx0" brushRef="#br1" timeOffset="84698.34">17914 7803 979 0,'0'0'43'0,"-3"9"9"0,3 1-41 0,0-1-11 0,0-3 0 0,-4 7 0 16,4-7 140-16,-4 10 27 0,4-4 5 0,0-2 0 0,0-1-136 0,-3 7-27 16,3 0-9-16,-4-4 0 0,1 4 0 0,-1 3 0 15,4-10 0-15,-3 10 0 0,-1 0 0 16,1-4 0-16,-1 10 0 0,1-12 0 0,-4 9 0 0,3-9 13 15,-3 5-3-15,4-2-1 0,-4 0 12 0,3-4 3 16,0-2 0-16,1 5 0 0,-1-5 8 0,1-1 3 16,3-9 0-16,0 0 0 0,0 0-9 0,0 0-2 15,0 0 0-15,0 0 0 0,0 0-8 0,0-9-1 16,3-1-1-16,1-5 0 0,-4 5-6 0,3-9-8 16,1-6 11-16,0 7-11 0,-4-11 0 0,7 1 0 0,-4-6 0 0,1-1 0 15,-1-3-23-15,4 4-1 0,0-10-1 0,0 10 0 16,0-4 2-16,0 3 1 15,0 1 0-15,1 3 0 0,-1-1 5 0,3 13 1 0,1-9 0 0,-4 13 0 16,3 2 16-16,-3-3 8 0,1 7-8 0,2 3 12 16,4 2-12-16,0-2 0 0,0 6 0 0,1 6 0 15,2-6 0-15,-3 4 0 0,-3 2 0 16,3 3 0 0,-3 1-31-16,-1-1-9 0,1 1-1 0,-1-1-1 0,-3 7 23 0,0-1 5 0,-3-5 1 0,-1 2 0 15,-3 4 13-15,0 0 0 0,-3-4 0 0,3 4 0 16,-7-4 47-16,3 4 5 0,1-7 2 0,-4 10 0 15,0-9-34-15,0 2-6 0,0 1-2 0,-4-4 0 16,4 1 0-16,-4-1 0 0,-3-3 0 0,0 4 0 16,-3-1 4-16,2 0 0 0,1-2 0 0,0-4 0 0,-3 3-7 15,2-6-1-15,-2 3 0 0,-1-3 0 0,4 0-16 0,0 0-4 16,-4-3-1-16,8-3 0 16,-4-4-59-16,7 10-12 0,-4-9-3 0</inkml:trace>
  <inkml:trace contextRef="#ctx0" brushRef="#br1" timeOffset="85277.63">18299 7634 633 0,'0'0'28'0,"0"0"6"0,0 0-34 0,-7 6 0 0,-1-3 0 0,1-3 0 15,0 9 150-15,0-9 23 0,-3 10 5 0,-1-4 1 16,4-3-118-16,0 4-23 0,-4 2-5 0,4 0-1 16,0 1-22-16,4-4-10 0,-4 3 8 0,3 1-8 15,4-1 0-15,-3 1 0 0,-1-1 0 0,4 0 0 16,0 7 18-16,0-6-2 0,0-1 0 0,4 7 0 16,-1-4 10-16,1-2 2 0,-1-1 0 0,4-3 0 15,-3 4 1-15,3-1 1 0,0 0 0 0,0-9 0 16,4 7-30-16,-1-7 0 0,1 0-11 0,-1 0 11 0,4-7-20 0,-3 7 3 15,3-3 1-15,0-3 0 0,-3-3 16 0,3-1 0 16,-3 1 8-16,3-1-8 0,-4 1 46 0,1-7 3 16,3 7 1-16,-7-7 0 15,4 7-19-15,-4-4-4 0,-7-2-1 0,7 5 0 0,-7 1 8 0,0-7 2 16,-4 7 0-16,1-1 0 0,-4 1-10 0,0 0-2 16,-4-1 0-16,0 4 0 0,-3-4-11 0,4 7-2 0,-1-3-1 15,4-3 0-15,-7 2-10 0,3 4 10 0,1 3-10 16,-1-6 10-16,4 3-10 0,0-3-11 0,-4 6 3 15,4 0 0 1,0 0-56-16,4-4-10 0,-4 4-2 0,3 0-1 16,4 0-111-16,0 0-21 0,0 0-5 0,-7 0-392 0</inkml:trace>
  <inkml:trace contextRef="#ctx0" brushRef="#br1" timeOffset="85772.95">18662 7546 1882 0,'0'0'41'0,"0"0"9"0,0 0 2 0,0 0 1 0,-4 6-42 0,-3-3-11 16,4 3 0-16,-1-6 0 0,-3 10 0 0,-3-10 0 15,3 3 0-15,0 3 8 0,0 1-8 0,-4-4 0 16,-3-3 0-16,0 6 0 0,7-3 0 0,-7 7 0 16,-1-4 0-16,1-3 0 0,0 3-9 0,0 4 9 15,0-4 0-15,0-3 0 0,0 6 0 0,3-2 0 16,1-4 0-16,3 6 0 0,-1-9 0 0,1 7 0 16,7-7 0-16,0 0 0 0,0 0 0 0,0 0 0 15,0 3 0-15,4 3 0 0,-1 3 0 0,5-2 0 16,-1-4-9-16,0-3 9 0,3 0-25 0,1 6 1 15,-1-3 0-15,5-3 0 16,-5 0-3-16,4 0 0 0,0 0 0 0,0 6 0 0,1-6 17 0,2 4 10 0,-3-4-12 0,4 0 12 16,-7 0 0-16,3 0 0 0,-4 6 0 0,1-3 0 15,-4 3 0-15,-4-6 0 0,-3 0 8 0,7 10-8 16,-3-1 15-16,-4 0-3 0,0 1-1 0,-4-1 0 16,1 1 4-16,-1 5 1 0,-3-5 0 0,-3 9 0 15,-1-4-16-15,-3-5 0 0,0 8 0 0,-4-8 0 16,1 6 16-16,3-7-4 0,-1 7 0 0,1-4 0 15,4-6-12-15,-4 4-10 0,3-7 2 0,4 3 0 16,-4-3-20-16,4-3-3 0,0 0-1 0,7 0-734 16</inkml:trace>
  <inkml:trace contextRef="#ctx0" brushRef="#br1" timeOffset="86239.09">18972 7499 1324 0,'0'0'118'0,"-3"3"-94"16,-1 3-24-16,4-6 0 0,-3 10 170 0,-4-1 30 15,0-3 5-15,3 4 2 0,-3-7-166 0,-3 6-33 0,2-3-8 16,1 4 0-16,-3-7 0 0,-1 10 0 15,1-4 0-15,-1 0 0 0,-3 4 0 0,3-7 0 16,-3 4 0-16,4 5 0 0,-4-5 0 0,3-1 0 0,0-6 0 0,4 4 0 16,-3 2 0-16,6-6 0 0,-3 3 0 0,7-6 8 15,0 0-8-15,0 0 0 0,0 0 0 16,0 0 0-16,0 0-9 0,0 0-4 0,11 0-1 0,-4 7 0 31,0-7-15-31,0 3-3 0,4-3-1 0,-4 0 0 16,3 6 5-16,1-3 0 0,-1-3 1 0,1 0 0 0,0 6 17 0,-1-2 10 0,1-4-12 0,-1 6 12 15,-3-3 0-15,4 3 9 0,-4-3 1 0,0 4 0 16,-3-1-10-16,3-3 0 0,-4 3 0 0,-3-6 0 16,0 3 18-16,4 7 2 0,-4-1 0 0,0-2 0 15,-4 2-2-15,1 0 0 0,3 1 0 0,-4-1 0 16,1 1 0-16,-5 5 0 0,1-5 0 0,0-1 0 0,0 0-29 0,0 1-5 16,0-1-2-16,-3 7 0 0,3-7 6 15,-4 1 0-15,4 5 1 0,-4-5 0 16,1-1-29-16,-1 1-5 15,4-1-2-15,-3 0-494 0,2 1-99 0</inkml:trace>
  <inkml:trace contextRef="#ctx0" brushRef="#br1" timeOffset="86547.54">19184 7725 2631 0,'0'0'116'0,"0"0"25"0,0 0-113 0,0 9-28 0,0-3 0 0,4 10 0 16,-1-4 32-16,1-2 0 0,-1-1 0 0,1 7 0 31,-4-7-63-31,0 7-12 0,0-3-2 0,0-4-1 15,-4 7-80-15,-3-7-16 0,0 0-3 0,0 1-1 0,3-4 34 16,-3-3 6-16,0 4 2 0,7-7 0 0,0 0 4 0,-7 0 2 16,0 3 0-16,7-3 0 15,0 0-16-15,0 0-3 0,-3-10-1 0,3 7 0 0,-4-3-7 16,4-4-2-16,0 1 0 0</inkml:trace>
  <inkml:trace contextRef="#ctx0" brushRef="#br1" timeOffset="86676.2">19138 7474 403 0,'-3'-3'36'15,"3"-10"-36"-15,-4 4 0 0,1-1 0 0,-4 1 316 0,3-1 57 16,1 7 11-16,3 3 3 0,-4-6-278 0,4 6-55 16,0 0-11-16,0 0-3 0,0 0-40 0,0 0-17 15,0 0 1-15,0 0-550 16,0 0-110-16</inkml:trace>
  <inkml:trace contextRef="#ctx0" brushRef="#br1" timeOffset="87288.62">19378 7204 2160 0,'0'0'96'0,"0"9"19"0,0 1-92 0,0 5-23 0,0-2 0 0,0 6 0 16,-3 6 0-16,3-6-12 0,0 6 2 0,-4 3 0 15,4-3-7-15,0 3-2 0,-3-3 0 0,3 4 0 16,0-1-26-16,0 3-6 0,0-9-1 0,0 10 0 16,0-10 32-16,0 3 7 0,0 0 1 0,-4-3 0 0,4 3 12 15,-4 0 0-15,1-6 12 0,-1-1-12 0,-3 8 53 0,4-8 4 16,3-2 1-16,-4-3 0 0,1-4-20 0,3 0-4 15,0 4-1-15,0-10 0 0,0-3-8 0,0 0-1 16,0 0-1-16,0 0 0 16,0 0-50-16,0 0-9 0,3-9-3 0,1-1 0 15,-1 1-24-15,1-7-5 0,-1 4 0 0,1-10-1 16,-1 9 20-16,1-6 4 0,0-6 1 0,-1 10 0 0,1-4 44 0,-1 0 0 16,1 3 0-16,-1-3 0 0,1 10 27 0,-1 0 5 15,1-1 0-15,-1 1 1 0,4 3 25 0,-3 2 5 16,3-2 1-16,0 6 0 15,0-9-74-15,0 9-14 0,-7 0-4 0,11 0 0 0,-4 0 9 0,3 0 2 16,-3 0 0-16,4 6 0 16,-11-6-12-16,3 3-3 0,1 7 0 0,3-1 0 0,-7 0 23 0,0 4 9 0,0-1-8 0,0-2 8 15,-3 6 10-15,-1 2 7 0,0-2 2 0,1-3 0 16,-4 2-1-16,3 4 0 0,-3-3 0 0,7-4 0 16,-3 4 11-16,-4 0 3 0,3-4 0 0,1-2 0 15,-1-1-32-15,1-3 0 0,-1 4 0 0,-3-4 0 16,0-3 0-16,3-3 0 0,-3 6 0 0,-3-3 0 15,-1-3 0-15,1-3 0 0,-1-3 0 0,-3 6 0 32,0 0-20-32,0-3-9 0,-4-3-3 0,0-1 0 15,1 4-35-15,-1-3-7 0,1 3-2 0,-1-3-697 0</inkml:trace>
  <inkml:trace contextRef="#ctx0" brushRef="#br1" timeOffset="87647.73">19625 7116 1267 0,'0'0'112'0,"0"0"-89"0,-3 10-23 0,3-1 0 0,0 7 183 0,0-4 32 16,0 10 6-16,0-3 2 0,-4 0-172 0,0 0-35 16,4 9-6-16,0-3-2 0,-3-6-8 0,3 6 12 15,0 3-12-15,0-9 12 0,3 12-12 0,1-9 0 16,-4 3 0-16,0 3 0 0,4-2 0 0,-4 2 0 16,0-3 0-16,-4 0 0 0,4-3 0 0,0 3 0 0,-7 3 0 0,3-3 0 15,4-6 0-15,-3 6 0 0,-1-6 0 0,1 0 8 16,-1-3-8-16,1 2 0 0,-1-2 0 0,1-3 8 15,3-4-8-15,-4 7 0 0,4-10 0 0,0-6 0 32,0 0-152-32,0 0-27 0,0 0-5 0</inkml:trace>
  <inkml:trace contextRef="#ctx0" brushRef="#br1" timeOffset="87998.79">19632 7784 403 0,'0'0'17'16,"11"-6"5"-16,-4 6-22 0,3-3 0 0,-3 3 0 0,4-7 0 15,10-2 426-15,-14 9-189 0,4-3 2 16,-1-3-191-16,-3 6-39 0,4-7-9 0,-4 4 0 16,4-3 34-16,-4 6 5 0,3-9 1 0,-3 9 0 15,4-10 19-15,-1 10 4 0,1-9 1 0,3-1 0 16,-7 1-16-16,4 3-4 0,-1-4 0 0,5 1 0 0,-5-1-25 0,-3 7-6 16,0-6-1-16,4 3 0 0,-4-4-12 0,-4 1 0 15,1 3 8-15,-4-4-8 0,3 1 0 0,-3-1 11 16,0 1-11-16,-3-1 10 0,-4 4-10 0,3-3 0 15,-3-1 0-15,0 10 0 0,-3 0 0 0,-1-3 0 16,0 3 0-16,1 3 0 0,-1-3 16 0,1 10-3 16,-4-4 0-16,-1 3 0 0,-2 1-5 0,3 6 0 0,0-4-8 0,0 4 12 15,-1-7 10-15,5 10 2 0,-1 0 0 0,1-3 0 16,3 2-4-16,3 1 0 0,1 6 0 0,3-6 0 16,3 0 20-16,1 0 3 0,6 6 1 0,1-6 0 15,3-10-44-15,4 7-24 0,-1-1 4 0,8-5 0 31,0-7-154-31,-1 3-30 0,29-12-7 0,-11-4-1 0</inkml:trace>
  <inkml:trace contextRef="#ctx0" brushRef="#br1" timeOffset="90621.81">14958 8581 172 0,'0'0'16'0,"0"0"-16"16,0 6 0-16,0 3 0 0,3-6 264 0,-3 7 51 16,4-4 9-16,-1 4 3 0,1-1-239 0,3-3-48 15,-4 4-10-15,5-1-2 0,-1 0-6 0,-4 1-2 16,4 9 0-16,0-4 0 0,0-2-6 0,-3 9-2 16,3 0 0-16,-4-3 0 0,4 6-12 0,-3 0 0 15,-4 3 0-15,4 0 0 0,-4-3-14 0,-4 4-6 0,4-4 0 0,-4 3-1 31,1-9-43-31,3 6-9 0,-4-6-2 0,1-4-321 0,3 4-65 0</inkml:trace>
  <inkml:trace contextRef="#ctx0" brushRef="#br1" timeOffset="91120.48">15314 8822 518 0,'0'0'23'0,"0"0"5"16,0 0-28-16,0 0 0 0,0 0 0 0,0 0 0 16,-3-3 299-16,3 3 54 0,-11 0 11 0,11 0 3 0,-4-6-303 0,4 6-64 15,-10 0 0-15,3 0-16 16,-4 6-56-16,1-3-10 0,-1 3-2 0,4 4-1 15,-4-1 17-15,1 1 3 0,-1-1 1 0,-3 7 0 0,4 2 42 0,-1 1 9 16,0 0 1-16,1 0 1 0,-1 3 60 0,4-10 12 16,0 7 3-16,4-3 0 0,-4 3-26 0,7-10-5 15,0 7-1-15,3-7 0 0,1 1-32 0,-1-1 0 16,8-9 0-16,-4 6 0 16,3-12-32-16,4 6-12 0,1-9-4 0,2-1 0 15,1 4-32-15,-4-3-8 0,-3-4 0 0,3-3-1 16,0 7 7-16,-4-7 2 0,4 4 0 0,-3-4 0 0,-4 3 80 0,0-2 27 15,4-1 0-15,-8 4 0 0,4-4 50 0,-3 0 11 16,3 7 1-16,-4-4 1 0,1 4-40 0,-4 3-8 16,0 6-2-16,0 0 0 0,0 0 15 0,0 0 2 15,0 9 1-15,0 0 0 0,-4 1-14 0,1 5-2 0,-4 4-1 0,3 6 0 16,1-12-9-16,-1 12-1 0,1-9-1 0,3-4 0 16,-4 4-30-16,4 0 0 0,4-4 0 0,-1-2 0 15,-3 5-10-15,0-5-5 0,7-1-1 0,-7-9 0 31,0 0-136-31,7 6-28 0,7-6-6 0,-14 0-1 0</inkml:trace>
  <inkml:trace contextRef="#ctx0" brushRef="#br1" timeOffset="91686.18">15596 8518 1915 0,'0'0'42'0,"0"0"9"0,-3 6 1 0,3 7 2 0,0-4-43 0,0 7-11 16,3-1 0-16,-3-2 0 0,0 3 0 0,4-1 0 16,-4 4 0-16,0-6 0 0,3 6 0 0,1-4 0 15,-4 4 0-15,3-3 0 0,-3 3 0 0,0-1 0 0,4 1 0 0,-1-3 0 16,-3 3 0-16,0-1 0 15,-3 4 8-15,3-3-8 0,-4 0 33 0,1-6 2 0,3 9 0 0,-4-4 0 16,1-8-20-16,3 9-4 0,-4-10-1 0,4 0 0 16,0 1-2-16,0-1-8 0,0-9 12 0,0 0-4 15,0 6-8-15,0-6 12 0,0 0-12 0,0 0 12 16,0 0-12-16,0 0 0 0,7 0 0 0,0-6-11 16,-3-3 11-16,-1-4 0 0,1 7 0 0,0-7 0 15,-1-2 0-15,1-1 0 0,-4 4 12 0,3-4-4 16,1 0-8-16,-1-3 0 0,1 7 0 0,-1-4 0 15,4 0 0-15,4 7-8 0,-4 0 0 0,0-4 0 16,4 7-1-16,-1-4 0 0,4 4 0 0,-3-3 0 16,-1 9 9-16,1-3-8 0,3-4 8 0,-3 7-8 15,-1-3 8-15,1-3-8 0,-1 6 8 0,1-3-8 16,3-3-6-16,0 6-1 0,-3 0 0 0,-1 6 0 16,1-3 15-16,-11-3 8 0,7 0 0 0,-7 0-8 0,4 9 0 0,-1 1 0 15,1 5 0-15,-4-5 0 0,0 9 14 0,-4-10-4 16,1 0-1-16,-4 7 0 0,3-6 8 0,-7 5 2 15,4-2 0-15,0 2 0 0,-3 1-19 0,-1-3-16 16,8-4 4-16,-8 7 0 0,-3-7-8 0,0 1-2 16,0-1 0-16,-4 7 0 0,7-13 4 0,-3 6 1 15,0-3 0-15,4-2 0 16,-1 2-137-16,1-6-27 0,2 0-6 0</inkml:trace>
  <inkml:trace contextRef="#ctx0" brushRef="#br1" timeOffset="92049.71">15946 8894 1918 0,'0'0'85'0,"0"0"18"0,0 0-83 16,10 0-20-16,4 0 0 0,-3-3 0 0,3-3 12 0,-3 3-3 0,-1-4 0 0,1 4 0 31,-1-3-32-31,1-3-6 0,-1-1-2 0,1 4 0 15,0-4-30-15,-4 1-7 0,0 6 0 0,-4-6-1 16,4 2 17-16,-3-2 4 0,-1-1 1 0,-3 4 0 0,4-3 47 0,-4-1 21 0,0 7-1 0,-4-3-1 16,1 3 30-16,-1-3 7 0,4 6 0 0,-7 0 1 15,0 0-4-15,-3 0-1 0,-1 6 0 0,4-3 0 16,0 3-30-16,-4 4-6 0,1-1-2 0,-1 0 0 16,4 1-14-16,-3 6 0 0,-1-4-12 0,0-3 12 0,8 7 0 15,-4 0 0-15,0-4 0 0,0-2 0 16,0 5 18-16,3 4 10 0,1-3 3 0,-1-3 0 15,4-7-31-15,0 3 8 0,4 1-8 0,3-1 0 16,-4 0-26-16,8 1-8 0,-4-4-2 0,3-3 0 16,1 3 7-16,0 4 1 0,-4-10 0 0,3 0 0 15,1 6-116-15,-1-6-24 0,12-6-4 0,-8 0 0 0</inkml:trace>
  <inkml:trace contextRef="#ctx0" brushRef="#br1" timeOffset="92330.01">16390 8408 1324 0,'0'0'59'0,"0"0"12"0,0 0-57 0,0 0-14 0,-11 3 0 0,11-3 0 16,4 10 140-16,-4-1 26 0,-7 7 5 0,0 3 1 15,-4-1-142-15,1 7-30 0,3 1 0 0,0 2 0 16,-7 0-11-16,3 7 11 0,4-1-12 0,-4 1 12 31,1-4-29-31,-1 3 1 0,4 1 0 0,0 2 0 0,0-2 19 0,0-7 9 0,0 7-8 0,0-7 8 16,0 3-25-16,3-9 0 0,1 3 0 0,-1-6 0 16,1 0-32-16,3-3-7 0,0-1 0 0</inkml:trace>
  <inkml:trace contextRef="#ctx0" brushRef="#br1" timeOffset="92572.79">16506 8465 1792 0,'0'0'40'0,"0"0"8"0,-3 9 1 0,-1 0 1 0,8 7-40 0,-4-7-10 15,-4 1 0-15,4 9 0 0,-3-4 0 0,-1 4 0 16,1-3 0-16,-4 6-11 0,0 3 11 0,3 0-8 16,-3 0 8-16,0 3-8 15,0-3-16-15,4-3-2 0,-5 3-1 0,5 4 0 16,-4-1-29-16,3-3-7 0,-3 3-1 0,4-6 0 16,-1-3-12-16,1 0-4 0,-1 0 0 0,1-4-478 0</inkml:trace>
  <inkml:trace contextRef="#ctx0" brushRef="#br1" timeOffset="92801.18">16725 8866 2188 0,'0'0'48'0,"0"0"11"0,0 9 1 0,4 1 1 0,-4-1-49 0,0-3-12 0,0 10 0 0,-4-3 0 16,1-4-24-16,-1 1-7 0,1-1-1 0,-1 7-1 15,-3-7-137-15,0 0-27 0,3 1-6 0,-3-1-288 16,0-3-57-16</inkml:trace>
  <inkml:trace contextRef="#ctx0" brushRef="#br1" timeOffset="93006.63">16909 8625 1209 0,'0'0'53'0,"0"0"12"0,0 0-52 0,0 0-13 0,-4 9 0 0,1-3 0 15,-1 4 251-15,1-1 47 16,3-6 10-16,0 7 1 0,0 2-262 0,0 1-47 0,0-4-21 15,-4 0 1 1,4 7-142-16,0-6-29 0,0 5-5 0,0-5-2 0</inkml:trace>
  <inkml:trace contextRef="#ctx0" brushRef="#br1" timeOffset="93339.18">17043 8831 1152 0,'0'0'102'0,"0"0"-82"16,0 0-20-16,0 0 0 0,0 0 224 0,7-3 41 15,-4-3 8-15,-3 6 2 0,7-3-196 0,-3-3-39 16,-4 6-8-16,10 0-2 0,-2-3-30 0,-1-4-16 16,-7 7 1-16,10 0 1 0,-3 0-4 0,4-3-1 15,-4 3 0-15,0-6 0 0,0 6 6 0,0 0 1 16,0 0 0-16,-7 0 0 0,0 0 12 0,7 0 0 15,4 0 0-15,-4 6 0 0,-7-6 0 0,7 3 0 16,-7-3 0-16,7 7 0 0,-7-7-9 0,7 3 9 16,4 3-8-16,-4 3 8 0,-4-6 0 0,4 4 0 15,0 2 0-15,-3 1-8 0,3-10-3 0,-7 0 0 0,0 0 0 0,3 9 0 32,1-3-31-32,-4-6-6 0,0 0-2 0,0 0 0 15,0 0-150-15,3 10-31 0,-3-10-5 0,0 0-2 0</inkml:trace>
  <inkml:trace contextRef="#ctx0" brushRef="#br1" timeOffset="93926.33">17448 8866 576 0,'0'0'25'0,"0"0"6"0,0 0-31 0,4 0 0 0,7-9 0 0,-4 5 0 16,-4-8 276-16,4 2 48 0,0 7 11 0,-3-6 1 31,3 0-312-31,0-7-62 0,-7 6-13 0,3 1-2 0,1 0-17 0,-4-7-3 16,-4 7-1-16,1 5 0 0,3-8 32 15,-4 9 6-15,-3-4 2 0,0 7 0 0,0 0 85 0,0 7 17 0,-3-7 3 0,-1 9 1 16,-3-3 8-16,0 4 3 0,0-1 0 0,-1 1 0 16,-2 2-14-16,3-2-2 0,3 5-1 0,1 1 0 0,3-4-36 0,-1 4-7 15,5-6-2-15,3-1 0 0,0 7-21 0,3-7 0 16,-3-9-10-16,8 9 10 16,-5-5-52-16,4 2-3 0,4 0-1 0,-1-6 0 0,1 3 31 0,-1-3 5 15,5 0 2-15,-1 0 0 0,0-3 0 0,-4-3 0 16,-3 6 0-16,4-6 0 0,3 2 18 0,0-2 0 15,4-3 0-15,-4-1 0 0,0 1 10 0,-3 6 9 16,-4-7 1-16,0 4 1 0,3-3-21 0,-3 2 0 16,-3-2 0-16,-1 6 0 0,1-3 20 0,-4-4-1 15,-4 1 0-15,1 3 0 0,-1 2 21 0,4 4 4 0,-3-6 0 0,-4 3 1 16,0-3-29-16,7 6-7 0,0 0-1 0,0 0 0 16,-7 0 3-16,7 0 0 15,0 0 0-15,-4 9 0 0,4-9-11 0,0 10 0 16,0 2 0-16,4 1 0 0,-1-7 0 0,1 3 0 15,-1 1-10-15,1-1 10 0,-1 7 0 0,4-7-9 0,-3 4 9 0,-1 2 0 16,5 1 0-16,-5-3 0 0,1 6 0 0,-1-4-8 16,-3 4 8-16,0-3 0 0,0-4 0 0,0 10 0 15,0-9 0-15,-3 6 0 0,-1-4 0 0,4 4-8 16,0 0 8-16,-3-3 0 0,-1-7 0 0,0 10 0 16,1 0 0-16,-1-4 0 0,-3 1 0 0,0-4 0 15,4 4 0-15,-4-6 0 0,0 5 0 0,0-5 8 16,-4-1 4-16,4 0 2 0,-4 1 0 0,1-1 0 15,-1 1-14-15,-3-1 9 0,0 0-9 0,-4-2 8 0,-3 2-8 0,0 1 0 16,0-1 0-16,-4 0 0 16,4-2-19-16,0-4-5 0,0 3-2 0,3-3 0 15,0-3-136-15,4 0-27 0,0 0-6 16,0-3-1-16</inkml:trace>
  <inkml:trace contextRef="#ctx0" brushRef="#br1" timeOffset="97022.07">18002 8552 864 0,'0'0'76'0,"0"0"-60"15,0 0-16-15,0 0 0 0,0 0 108 0,0 0 18 16,-7 10 4-16,7-10 1 0,-7 0-82 0,0 6-16 15,0-3-3-15,-4 3-1 0,1-2-21 0,-1 2-8 16,-3 3 0-16,4-6 0 0,-5 4 11 0,5 2-11 0,-4-3 12 0,3-2-12 16,1 5 38-16,-1-3 1 15,0-3 0-15,1 4 0 0,3-4 20 0,0 6 4 0,0-3 1 0,0-2 0 16,3 2-27-16,4-6-5 0,0 0 0 0,-3 6-1 16,3-6-31-16,0 0 0 0,0 3 0 0,0-3 0 15,3 10 0-15,1-4-18 0,3 3 2 0,-4-6 1 16,4 4-1-16,0 2-1 0,0-3 0 0,0-2 0 15,4 5-8-15,-4-3-2 0,4-3 0 16,-1 7 0-16,-3-1 41 0,4-3 8 0,-1-2 2 0,1 2 0 16,0 3-24-16,-1-2-12 0,1-4 2 0,-4 3 0 15,0-3 10-15,0 6 0 0,4-2 0 0,-4-4 0 16,0 3 0-16,-4 4-15 0,1-1 4 0,-1-3 1 16,1 4 10-16,-4-7-10 0,-4 12 10 0,1-5-10 15,-1-1 10-15,-3 1 9 0,7-1-1 0,-3 1-8 16,-8-4 0-16,4 3 0 0,0 1 0 0,0-1 0 15,0 0 0-15,-4 1-12 0,1-1 0 0,-1-3 0 16,-3 10-60-16,3-6-12 0,1-1-3 0,-1 0 0 0</inkml:trace>
  <inkml:trace contextRef="#ctx0" brushRef="#br1" timeOffset="98716.01">18754 8625 864 0,'0'0'76'0,"0"0"-60"0,0 0-16 0,0 0 0 16,0 0 188-16,0 0 36 0,0 0 6 0,0 0 2 15,0 0-163-15,0 0-32 0,0 0-6 0,0 0-2 16,0 0 7-16,0 0 2 0,0 0 0 0,0 0 0 16,0 0-13-16,0 0-2 0,-4 0-1 0,4 0 0 15,0 0-22-15,-7 0 0 0,7 0 0 0,-7 6 8 16,0-3-8-16,0 6-16 0,-4 1 4 0,4 5 0 15,-3-5 12-15,-1 9 0 0,1-1 0 0,2-2 8 0,1 3 10 0,0-3 2 16,0 2 1-16,4 1 0 0,-4 0-7 16,3-3-2-16,4-1 0 0,4-2 0 0,-4-4-12 0,3 1 0 15,4-1 0-15,-3-3 0 0,-4-6 0 0,10 0-15 16,-3 0 5-16,1 0 1 0,2 0 9 0,4-6 0 16,-3-3 0-16,-1 6-8 0,1-4 8 0,0-2 0 15,-4 0 0-15,3-7 0 0,-3 6 0 0,-3-2 9 16,3-4-1-16,0 7-8 0,-4-7 30 0,1-3-1 15,-1 7 0-15,1-10 0 0,0 9-1 0,-4-2 0 16,0-4 0-16,0 3 0 0,0 7-5 0,0-4-2 16,-4 4 0-16,0-7 0 0,1 10 6 0,-1 3 1 15,-3-4 0-15,4 4 0 0,-4-3-28 0,0 6-20 16,0 6 3-16,0-6 1 16,0 3-48-16,0-3-10 0,3 7-2 0,4-7 0 15,-7 3-26-15,7-3-6 0,0 0 0 0,0 0-463 0,0 0-92 0</inkml:trace>
  <inkml:trace contextRef="#ctx0" brushRef="#br1" timeOffset="99152.83">19346 8411 2134 0,'0'0'47'0,"0"-9"9"0,-3-1 3 0,3 1 1 0,-4 0-48 0,4-7-12 0,-3 3 0 0,3-2 0 0,-4-1 0 0,4 7-18 16,-3-10 4-16,-1 9 1 0,-3-8 13 0,4 8-12 15,-1-5 12-15,-3 2-12 0,3-3 12 0,-3 7 0 16,4 0-10-16,-4 2 10 0,0 4-24 0,0-3 0 15,0 6 0-15,3 0 0 0,-6 0 52 0,3 6 11 16,-4 4 1-16,0-7 1 0,4 6-21 0,0 7-4 16,-3-7 0-16,3 7-1 0,-4-4-3 0,4 10-1 0,0-3 0 0,3 3 0 15,-6 3 5-15,3 0 2 0,3 3 0 0,-3-2 0 16,-3 2-10-16,3 0-8 0,-1 6 12 0,5-5-12 16,-4 5 0-16,0-6 0 0,0 4 0 0,3-1 0 15,1-6-19-15,-1 3-1 0,1-2 0 0,-1-8 0 16,1 7-3-16,-1-6-1 0,4 0 0 0,-3-3 0 31,-1 3-3-31,0-10-1 0,4 7 0 0,-3-13 0 16,-1 6-121-16,1-3-25 0,3-6-5 0,-7 0-1 0</inkml:trace>
  <inkml:trace contextRef="#ctx0" brushRef="#br1" timeOffset="99320.9">18895 8678 2264 0,'0'0'100'0,"0"0"21"15,0 0-97-15,0 0-24 0,0 0 0 0,0 0 0 0,10-10 61 0,1 4 7 16,3 6 2-16,0-9 0 0,4 6-42 16,-1-4-9-16,8-2-2 0,-4 6 0 0,4-3-17 0,0-4 0 15,-1 10 0-15,1-6 0 16,-4 3-39-16,4 3-5 0,0-7 0 0,-4 7-691 16,0 0-137-16</inkml:trace>
  <inkml:trace contextRef="#ctx0" brushRef="#br1" timeOffset="100258.71">20055 8189 982 0,'0'0'44'0,"0"0"8"0,0 0-41 0,0 0-11 0,7 0 0 0,-3-3 0 16,-4 3 104-16,7-7 18 0,-7 7 4 0,0 0 1 15,0 0-23-15,0 0-5 0,0 0-1 0,-7 0 0 16,3-3-26-16,-6 3-6 0,3 3-1 0,-4-3 0 16,-3 7-21-16,0-4-5 0,0-3-1 0,0 9 0 15,0-3-6-15,-4-3-2 0,4 10 0 0,0-4 0 16,3-5-18-16,-3 5-3 0,4 0-1 0,3-2 0 15,-1 2 5-15,5-3 1 0,-4-3 0 0,3 7 0 0,4-1-3 16,-3 1-1-16,3-1 0 0,0-3 0 0,0-3-10 0,0 10 12 16,0-4-12-16,0-5 12 0,3 5-22 0,1 0-4 15,-1-2-1-15,4 2 0 0,-3-3-1 16,3-3-1-16,0 7 0 0,4-10 0 0,-1 6 9 0,1-3 8 16,-1 4-12-16,1-4 12 0,3-3 0 0,0 6 0 15,-3-3 0-15,3 3 0 0,0-6 0 0,0 10 0 16,4-4 0-16,-8-3 0 0,4 7 0 0,1-4 0 15,-5 3 0-15,1 1 0 0,-4-1 0 0,0 0 0 16,0 1 0-16,0 6 0 0,-7-4 0 16,4-2-10-16,-1 5 0 0,-3 1 0 0,4-4 10 0,-1 4 0 15,-3 3 0-15,4 0 0 0,-8 0 0 0,4 3-10 16,-3-10 10-16,-1 4-10 0,-7-7 46 0,4 10 8 16,0-10 3-16,-3 1 0 0,-1-1-3 0,1-3-1 15,-5 4 0-15,1-1 0 0,0 1-31 0,-3 5-12 16,-1-12 8-16,0 7-8 0,-3-4 0 0,4 4-12 0,-5-1 0 0,1 0 1 31,0-2-52-31,-4-4-10 0,4-3-3 0</inkml:trace>
  <inkml:trace contextRef="#ctx0" brushRef="#br1" timeOffset="101990.56">14333 9481 1177 0,'0'0'52'0,"-7"0"11"0,0 0-51 0,0 0-12 16,0 0 0-16,7 0 0 0,0 0 38 0,0 0 5 16,0 0 1-16,0 0 0 0,0 0-44 0,11 0-11 15,3 0-1-15,3 0 0 0,1-7 12 0,0 7 0 16,3-3 8-16,0-3-8 0,4 3 40 0,3-3 3 15,4 2 1-15,0-2 0 0,10 3 5 0,-3-3 2 16,3-4 0-16,0 10 0 0,4-9-31 0,4 3-5 16,-5 2-2-16,1-5 0 0,0 3-13 0,4-4 0 15,2 7-12-15,1-3 12 0,4 0 0 0,-1 3 0 16,8-4 0-16,-4 7 0 0,3-3 28 0,-3 3 5 16,4-6 2-16,3 6 0 0,0 0-8 0,7 0-2 15,0 0 0-15,4 0 0 0,-1-3-8 0,1 3-1 16,3 0-1-16,4-7 0 0,-1 7 5 0,-3-3 0 0,1 3 1 0,2-6 0 15,-3 3-21-15,8-3 0 0,2 6 0 0,-3 0 0 16,-3-3 0-16,3-4 0 0,0 7 0 0,1 0 0 16,-1 0 0-16,4-6 0 0,-8 3 0 0,4 3 0 15,1-6 0-15,2-4 0 0,1 1 0 0,0-1 0 16,-4 1 0-16,4 0 0 0,-1-1 0 0,1 1 0 16,-4-1 0-16,4 4 0 0,-4 3 0 0,0-3 0 15,1-4 0-15,-1 10 11 0,-3-6-3 0,3 3 0 16,-4-3-24-16,-2 2-4 0,-5-2-2 0,1 3 0 15,6 3 44-15,-2-6 9 0,-5 3 1 0,-3-7 1 16,-3 4-13-16,-1-3-4 0,-3-1 0 0,4 1 0 16,0-1 0-16,-4 1 0 0,0 3 0 0,-4-4 0 15,-3 4-16-15,-4 3 0 0,1 3 0 0,-1-6 0 16,-3 2 13-16,0-2 3 0,-3 6 0 0,-5 0 0 16,1 0-16-16,0 0 0 0,-7 0 0 0,0 0 0 0,-4 6 0 0,-3-6 0 15,-7 0 0-15,-1 0 0 16,1 0-50-16,-7 0-3 0,-1 0-1 0,-3 4-579 15,-3-4-116-15</inkml:trace>
  <inkml:trace contextRef="#ctx0" brushRef="#br2" timeOffset="106264.57">23714 7323 345 0,'0'0'15'0,"0"0"4"16,7-3-19-16,0-3 0 0,-4-4 0 0,8 10 0 0,-4-9 284 0,0 0 54 15,0 2 10-15,-3 4 3 0,3-3-278 0,-7 6-55 16,7-3-18-16,-4-4 10 0,-3 7-10 0,4-9 8 0,-4 9-8 0,0 0 8 16,0 0-8-16,0 0 0 0,0 0 0 0,0 0 0 15,-4 0 0-15,-6 0 16 0,-1 6 0 0,1-3-1 16,-5 4 13-16,-2-4 4 0,-1 6 0 0,4 7 0 15,-4-7-23-15,1 7-9 0,-1-7 8 0,0 4-8 16,1 0 27-16,-1-1 0 0,1-3 0 0,2 7 0 16,-2-6 21-16,3-1 4 0,3 7 0 0,-3-7 1 15,3 0-37-15,4 1-7 0,0-1-1 0,4 1-8 16,-1-1 8-16,4-9-8 16,0 0 0-16,0 0 0 0,7 6 0 0,0 4-17 0,0-7 1 0,4-3 1 31,-4 0-17-31,4 6-4 0,-1-6-1 0,4 0 0 0,0 0 9 0,-3 0 3 0,3 3 0 0,0 4 0 15,-3-7 17-15,3 9 8 0,0-3-8 0,-3-3 8 16,3 7 0-16,0-1 0 0,0 1 0 0,0 5-8 16,0-5 8-16,0-1 0 0,-3 1 0 0,-1 5-8 15,-2-5 8-15,2 5 0 0,-6-2 0 0,-4-4 8 0,3 1 3 0,-6 5 1 16,-1-5 0-16,1 5 0 0,-4-5 20 0,3-1 5 16,-3 7 1-16,-4-7 0 15,4 1-30-15,0 2-8 0,-3-2 0 0,3 2 0 0,-7-2 0 0,3 2-13 16,4-2 3-16,-4-1 1 15,1-3-36-15,-1-3-7 0,1 4-2 0,-1-1 0 16,4-3-49-16,0-6-9 0,-4-3-3 0,4-4 0 0</inkml:trace>
  <inkml:trace contextRef="#ctx0" brushRef="#br2" timeOffset="106793.67">24144 7047 921 0,'0'0'40'0,"-7"13"10"0,4-1-40 0,-1-2-10 0,-3 9 0 0,3-4 0 16,4 10 232-16,-3-6 45 0,-1 9 9 0,1 1 2 16,-1 2-213-16,1-3-43 0,3 7-8 0,-4-7-1 15,4 9-14-15,0-2-9 0,0-1 12 0,-3-5-12 16,-1-1 9-16,4-3-9 0,-3 3 0 0,-1-9 9 15,-3 6-9-15,4-6 8 0,-1-3-8 0,-3 2 8 16,3-8-8-16,1 6 12 0,-4-7-12 0,0 0 12 16,3-2-4-16,-3-4-8 0,7-3 12 0,0 0-4 15,0 0 1-15,0 0 0 0,0 0 0 0,0 0 0 16,0 0 12-16,7-10 3 0,0 1 0 0,0 0 0 0,0-7-24 0,4 6 0 16,-4-8 0-16,4-1-8 15,-1 3 8-15,1-3 0 0,-1 0 0 0,-3 4 0 0,4 2 0 0,-4-2 0 16,0 5 0-16,0 4 0 0,4 6 23 0,-4-3 0 15,0-4 0-15,4 7 0 0,-1 7-15 0,-3-4-8 16,0-3 10-16,4 6-10 0,-1 4 0 0,-3-1 0 16,0 0 0-16,4-2 0 0,-7 2 0 0,3 0 0 15,0 1 0-15,0-1 0 0,-4 1-8 0,4-1 8 16,0 1-12-16,-3-1 12 16,-1-3-108-16,-3 4-16 0,4-1-2 0,3-3-1 15,-3-3 12-15,-1 7 3 0,1-4 0 0,3-3 0 16,0-3-36-16,0 7-6 0,-7-7-2 0,10 0 0 15,-10 0 96-15,11 0 18 0,0-7 4 0,-11 7 1 0,0 0 106 0,7 0 22 0,0-9 4 0,-7 9 1 16,0-3-25-16,3-7-5 0,1 1-1 16,3-4 0-16,-4 10-65 0,1-6 0 0,-1-1-16 15,4-5-566-15</inkml:trace>
  <inkml:trace contextRef="#ctx0" brushRef="#br2" timeOffset="107125.83">24504 7518 518 0,'0'0'23'0,"0"0"5"0,-4 0-28 0,-3 9 0 0,0-3 0 0,0-3 0 16,0 4 372-16,0 2 70 0,0-6 14 0,0 3 2 15,4 4-377-15,-1-1-81 0,-3 1 0 0,3-1-15 16,1-3 15-16,-1 4 0 0,1-1 0 0,3 1 0 16,0-1 0-16,3-3 0 0,1-3 0 0,3 7 0 15,-4-4 0-15,5-3-12 0,-1 4 3 0,3-7 1 16,1 0 8-16,3 0-8 0,0 0 8 0,0 0-8 0,4 0 8 0,-1-7 0 16,1 7 0-16,0-9 8 0,3 6 4 0,-4-4 2 15,-2-2 0-15,2 6 0 0,-3-10 10 0,0 4 3 16,-3 0 0-16,0-1 0 0,-1 1-6 0,-3-1-1 15,0-5 0-15,0 5 0 0,-3-2-4 0,-4-4 0 16,0 7-1-16,0-7 0 0,-4 6 5 0,1 1 0 16,-1-3 1-16,-3-1 0 0,0 4-1 0,0 5 0 15,-3-5 0-15,-1 3 0 0,0 3-20 0,-3-4 0 16,0 7 0-16,0 0 0 16,0 0-28-16,0 0-11 0,0 0-1 0,3 7-1 0,-3-7 25 0,7 3 4 15,0-3 2-15,3 6 0 16,-3-3-31-16,7-3-7 0,0 0 0 0,0 0-1 15,0 0-137-15,0 0-27 0,0 0-6 0,0 0-1 0</inkml:trace>
  <inkml:trace contextRef="#ctx0" brushRef="#br2" timeOffset="107617.03">24860 7430 1706 0,'0'0'37'0,"0"0"8"0,0 0 2 0,4 6 1 0,-4-6-38 0,3 3-10 0,1 7 0 0,3-4 0 16,-4 3 22-16,1 1 2 0,-1-1 1 0,-3 0 0 16,0 1 1-16,0-1 0 0,0 4 0 0,-3-1 0 15,-1-2 4-15,4-1 1 0,0 7 0 0,-3-7 0 16,3-9-2-16,0 10 0 0,0-10 0 0,3 9 0 0,1-3-13 0,-4-6-4 16,0 0 0-16,7 4 0 15,4 2 5-15,-4-3 1 0,-7-3 0 0,10 0 0 0,1-9-2 16,-1 9 0-16,1-10 0 0,-4 10 0 0,-3-9-8 15,3 6-8-15,3-4 12 0,-3-2-12 0,-7 3 8 0,4-4-8 16,3 7 0-16,-7 3 0 0,0 0 0 0,0 0 0 16,0 0 0-16,0 0 0 0,0 0 0 0,0 0-9 15,3 3 9-15,4 3-8 0,-3 4-1 0,3-1 0 16,0 1 0-16,0-1 0 0,0 1 17 0,4-1 3 16,-1-3 1-16,1 4 0 0,0-1-12 0,-1-3 0 15,1-3 0-15,-1 4 0 0,4-7 17 0,-3 3 5 0,3-3 1 16,-7 0 0-16,4 0 15 0,-1 0 3 0,-3 0 1 0,4-3 0 15,-4-4-14-15,4 7-4 0,-4-3 0 0,0-3 0 16,0-3-7-16,0 9-1 16,0-10-1-16,-4 4 0 0,4 3 1 0,-3-3 1 0,-1-4 0 0,1 1 0 15,0-1-26-15,-1 1-6 0,1-1-1 16,-1-5 0-16,1 5 42 0,3-2 8 0,-4-4 2 0,4-3 0 16,0 4-36-16,0-10 0 0,0 6 0 0,1 0 0 15,2-6 0-15,1 6 0 0,-1-9-12 0,4 9 3 31,-3-6-120-31,3 6-24 0,-3 0-5 0,-1-6-565 0,1 10-113 0</inkml:trace>
  <inkml:trace contextRef="#ctx0" brushRef="#br2" timeOffset="108878.98">26303 7088 2098 0,'0'0'93'0,"0"0"19"0,0 0-89 0,-7 3-23 0,0-3 0 0,3 10 0 16,1-4 23-16,-4 3 0 0,3 7 0 0,-3-4 0 15,0 4-23-15,0 3 0 0,0 6 0 0,0-3 0 16,0 9-9-16,0-2 9 0,0-4-10 0,0 3 10 16,0 0-8-16,0-3 8 0,3 3 0 0,-3-3-9 15,0 1 9-15,0-5 0 0,4-5 0 0,-1 3 0 16,0-3-23-16,-3-4-9 0,0-2-1 0,4-1-1 15,-1-3-130-15,4-6-25 0,0 0-6 0,-17 0-1 0</inkml:trace>
  <inkml:trace contextRef="#ctx0" brushRef="#br2" timeOffset="109031.57">25989 7408 1324 0,'0'0'118'0,"0"0"-94"16,0 0-24-16,0 0 0 0,0 0 280 0,11 0 52 15,10-6 11-15,0 6 1 0,4 0-286 0,-4-7-58 0,7 4-11 0,-3-3-2 32,0 3-89-32,3-7-18 0,0-5-3 0,0 5-871 0</inkml:trace>
  <inkml:trace contextRef="#ctx0" brushRef="#br2" timeOffset="109479.89">26674 6865 748 0,'0'-6'33'0,"0"6"7"0,0 0-32 0,0 0-8 0,0 0 0 0,0 0 0 16,0 0 212-16,0 0 41 0,0 0 8 0,0 0 2 15,7 9-172-15,-4-2-35 0,4 8-6 0,-3-5-2 16,-1 2-28-16,1 4-7 0,-4 0-1 0,0 3 0 16,3 2-12-16,-3 5 9 0,-3-8-9 0,-1 7 8 15,1 4 22-15,3-4 4 0,-7 3 1 0,0 0 0 0,0 7-5 0,-1-7-1 16,-2 6 0-16,3-8 0 0,0 2-1 0,0-3-1 15,-4 3 0-15,4-9 0 0,-3 6-14 0,2-9-2 16,8-4-1-16,-3 4 0 16,-1-7 18-16,4-9 3 0,0 0 1 0,0 0 0 0,0 0 2 0,7 0 1 15,-7 0 0-15,11-9 0 0,-4 3-22 16,4-4-4-16,-1 1-1 0,1-10 0 0,-1 10-8 16,1-7 0-16,0-3 9 0,-1 0-9 0,1-6 0 0,-4 13 9 15,3-4-9-15,-3 7 0 0,-3-1 0 0,3 4 0 16,-7 6 0-16,0 0 0 0,7-3 24 0,-7 3 2 15,0 0 0-15,11 3 0 0,-4 3-1 0,3-3 0 16,-3 4 0-16,0 2 0 0,4 0-14 0,-4-2-3 16,0 2-8-16,4-6 12 0,-4 7-12 0,0 5 0 0,3-5 0 0,-3-1 0 15,1-3-10-15,-5 4-8 0,4-7-2 0,-3 3 0 32,-4 4-22-32,3-1-5 0,1 0-1 0,-4-9 0 15,0 7-40-15,0-7-9 0,0 0-2 0,3 9 0 16,-3-9-13-16,0 0-4 0,0 0 0 0,11 0-463 0,-1 0-93 0</inkml:trace>
  <inkml:trace contextRef="#ctx0" brushRef="#br2" timeOffset="109962.78">27146 7304 1695 0,'0'0'37'0,"0"0"8"0,0 0 2 0,0 0 1 0,0 0-39 0,0 0-9 0,0 0 0 0,0 0 0 16,0 0 22-16,0 0 2 0,0 0 1 0,0 0 0 15,0 0 5-15,0 0 1 0,0 0 0 0,0 0 0 0,0 0 4 0,0 0 1 16,-10 0 0-16,-1-3 0 0,4 6-7 0,0-3-1 16,-7 7 0-16,0-4 0 0,0 6-14 0,0-3-3 15,3 4-1-15,-3-1 0 0,0 1-10 0,3-1 0 16,1 7 0-16,3-7 0 0,-1 1 23 0,1-1 2 16,4 0 1-16,-1 1 0 0,1-1-26 0,-1-3-14 15,4-6 2-15,0 0 0 0,0 0 12 0,0 0 8 16,0 0 0-16,11 4-8 0,-1 2 12 0,1-6-4 15,-4-6 0-15,4 2-8 0,-1-2 11 0,4-3-11 16,-3 6 10-16,3-4-10 0,0-2 0 0,0 0 0 16,0-1-8-16,-3 1 8 0,-7-1 0 0,3 1-8 15,0 0 8-15,-4-4 0 0,1 4 0 0,-1-1 0 16,-3 7 11-16,0 3-11 0,0 0 20 0,0 0-4 16,0 0 0-16,0 0 0 0,0 0 4 0,0 0 1 15,-3 3 0-15,-4 3 0 0,7 4 6 0,-4-1 1 0,-3 1 0 0,4-1 0 16,-1 0-13-16,4-2-3 0,0 2 0 0,0-6 0 15,-7 10-12-15,7-10 0 0,3 6 8 0,1 1-8 16,-4-1 0-16,4-3 0 0,-1-2 0 0,1 2 0 16,-1 3-15-16,1 1-5 0,-4-10-2 0,7 6 0 31,7-3-23-31,-7 3-5 0,0-6-1 0,3 3 0 0,-2-3-13 0,2 7-2 0,-3-4-1 0,4-3 0 16,-1 0-57-16,4 0-12 0,-3 0-3 0,0 0-637 15</inkml:trace>
  <inkml:trace contextRef="#ctx0" brushRef="#br2" timeOffset="110483.96">27506 7010 1828 0,'0'0'40'15,"0"0"9"-15,0 0 2 0,0 0 0 0,0 0-41 0,0 0-10 0,0 0 0 0,0 0 0 16,0 0 36-16,0 9 6 0,0 7 1 0,-7-7 0 0,4 10-14 16,-5 0-2-16,1 0-1 0,0 6 0 0,-3 3-16 0,3-3-10 15,0 3 12-15,0-3-12 0,0 3 0 0,3 4 0 16,0-10 0-16,1 3 0 0,3 3 0 0,-4-3 0 16,4-6 0-16,0 0 0 15,0-4-24-15,0 4-9 0,0-9-2 0,0 5 0 16,-3-5-34-16,3-7-7 0,0 3-2 0,0-6-458 15,0 0-92-15</inkml:trace>
  <inkml:trace contextRef="#ctx0" brushRef="#br2" timeOffset="110645.52">27340 7270 403 0,'0'0'36'0,"0"0"-36"16,0 0 0-16,0-10 0 0,4 7 404 0,-4 3 75 15,7-6 14-15,0 3 3 0,0-3-360 0,4 2-72 0,-1-2-14 0,-3 6-3 16,7 0-31-16,-3-6-5 0,-1 6-2 0,5-3 0 15,-1 3-20-15,0 0-4 0,0 0-1 0,0 0 0 32,0 0-152-32,4 0-30 0,-4 0-6 0</inkml:trace>
  <inkml:trace contextRef="#ctx0" brushRef="#br2" timeOffset="111177.34">28063 7232 1332 0,'0'0'59'0,"0"0"12"0,0 0-57 0,0 0-14 0,11 0 0 0,-11 0 0 16,7-6 150-16,-7 6 27 0,0 0 6 0,0 0 1 0,0 0-88 0,0 0-16 15,4 6-4-15,-4-6-1 0,0 10-47 0,-4-4-8 16,4 3-3-16,0 1 0 0,-3-1-17 0,3 1 0 15,-4 5 0-15,4-2 0 0,0-4 0 0,-3 7 0 16,3-7 0-16,0 1 0 0,0 5 13 0,3-2-4 16,-3-7-1-16,4 4 0 0,3-1-8 0,-4 0 8 15,8-2-8-15,-4-4 8 0,0-3 20 0,3 0 3 16,5 0 1-16,-5 0 0 0,4 0-32 0,-3-3-20 0,3-4 4 0,-3-2 0 16,-1 9 25-16,1-3 6 0,-11 3 1 0,0 0 0 15,3-6-7-15,4-4-1 0,-3 4 0 16,-4 6 0-16,7 0-8 0,-7 0 0 0,0 0 0 0,0 0 0 15,0 0 0-15,0 0-11 0,3 6 3 0,1 4 0 16,3-1 8-16,-3 0 0 0,3 1 0 16,0-1 0-16,0-3 0 0,3-2 0 0,1 2 0 0,-4-6-8 15,3 0 8-15,1 0 0 0,0 0-9 0,3 0 9 16,0 0 9-16,0-6 7 0,0 2 0 16,-3-2 1-16,3 3 28 0,-4-3 6 0,1-4 1 0,0 1 0 15,-1 0-29-15,1 2-6 0,-4-2-1 0,0-1 0 16,3 1-6-16,-3 0-2 0,1-7 0 0,-1 3 0 15,-4 4-8-15,4-7 8 0,0 4-8 0,-3-4 8 16,-1 0-8-16,1 4-11 0,-4-4 3 0,3 1 0 16,-3 5-52-16,0 7-9 0,-3-6-3 0,3 9 0 15,0 0-131-15,0 0-26 0,0 0-6 0,0 0-653 16</inkml:trace>
  <inkml:trace contextRef="#ctx0" brushRef="#br2" timeOffset="111509.85">28681 7242 1422 0,'0'0'63'0,"0"0"13"0,3 6-61 0,-3-6-15 0,4 3 0 0,3 6 0 0,-4-2 68 0,5-4 10 16,2 3 2-16,1-3 1 0,-1-3-59 0,-3 7-12 15,4-7-2-15,0 0-8 0,-1 0 19 0,4 0-3 16,0 0-1-16,0-7 0 0,1 4-5 0,-1 3-1 16,0-6 0-16,-4 3 0 0,1-4 38 0,0 7 7 15,-4-9 2-15,0 9 0 0,-7 0-19 0,3-9-3 16,1-1-1-16,-1 4 0 0,1 3 3 0,-4-3 0 0,-4-4 0 0,4 7 0 15,-3-6-21-15,-4 2-4 0,0-2-1 0,0 6 0 16,-1-3-10-16,1-1 0 0,-3 4-12 0,3 3 12 16,-7 3-11-16,3 4 11 0,-3-7-8 0,3 9 8 15,4-3 13-15,0 4 8 0,-3-1 2 0,-1 0 0 16,4 1 17-16,0-1 3 0,0 7 1 0,3-4 0 16,1 4-29-16,3 0-6 0,0-4-1 0,7 4 0 15,-4-3-8-15,5 2 8 0,-1-5-8 0,0-1 8 16,-4 7-8-16,4-7-17 0,0 1 4 0,0-1 1 15,0 7-42-15,0-7-8 16,0-6-2-16,1 7-643 0,-1-1-129 0</inkml:trace>
  <inkml:trace contextRef="#ctx0" brushRef="#br2" timeOffset="112259.46">23664 8430 57 0,'0'0'0'0,"0"0"0"15,0 0 0-15,0 0 0 0,0 0 254 0,0 0 46 16,7-3 8-16,-7 3 3 0,0 0-181 0,0 0-36 16,0-6-7-16,0-4-2 0,0 10-25 0,0-3-6 15,0 3-1-15,-3-6 0 0,3-4-2 0,0 7-1 16,-4-9 0-16,4 9 0 0,0 3 3 0,0 0 1 0,0-10 0 0,0 10 0 15,0 0-35-15,0 0-7 0,0 0-2 0,0 0 0 16,0 0-10-16,-7 0 0 0,0 0 0 0,0 3-11 16,0 4 11-16,0 2 0 0,-4 0 0 0,1 7 0 15,3-6 0-15,0 2 0 0,-4 4 0 0,4-7 0 16,0 10 22-16,0-10 0 0,0 7 0 0,3 0 0 16,1-4-10-16,-1-2-1 0,4 5-1 0,0-5 0 15,4 5 5-15,-4-2 1 0,3-4 0 16,1 1 0-16,0 2-47 15,-1 1-9-15,4-4-1 0,4 1-1 0,-4 5-34 16,0-5-6-16,0-1-2 0,3 1-487 0,1-1-97 0</inkml:trace>
  <inkml:trace contextRef="#ctx0" brushRef="#br2" timeOffset="112697.27">24194 8383 1094 0,'0'0'48'0,"0"0"11"0,-11 0-47 0,4 6-12 16,-4-3 0-16,4-3 0 0,-3 10 186 0,-1-4 35 15,-3-3 7-15,3 7 2 0,-3-4-186 0,-3-3-36 16,-1 13-8-16,0-7 0 0,-3 7 0 0,0-4 0 16,0-2 0-16,3 5-8 0,1 4 8 0,2-3-13 0,1-3 5 0,0 2 8 15,-3 1 0-15,6-4 0 16,4-2 0-16,0 6 0 0,0-7 16 0,0 0-3 0,7 1 0 0,0-10 0 15,0 6-1-15,0-6-1 16,0 0 0-16,7 3 0 0,7 3-11 0,-3-6 10 0,-1-6-10 16,4 6 10-16,0-9-10 0,0 9 0 15,1-10 0-15,2 7-11 0,-3-6 11 0,0 3 0 0,1-4 0 0,-5 1 0 16,4-1 0-16,-3-5 11 0,-1 5-1 0,1 1 0 16,0-7 10-16,-4 7 1 0,0 6 1 0,0-7 0 15,0 4 7-15,-7 6 2 0,0 0 0 0,0 0 0 16,0 0-7-16,0 0 0 0,0 0-1 0,0 9 0 15,0 1-9-15,3 5-2 0,-3-5 0 0,0-1 0 16,0 7-12-16,0-4 0 0,0-2 0 0,4 6 0 16,-4-7 0-16,3 0 0 0,1 1 0 0,-1-1 0 15,1-3 0-15,-1 4-18 0,5-4 4 0,-1-3 1 16,0-3-135-16,3 0-26 0,-3 0-6 0,0 0-389 16,4 0-79-16</inkml:trace>
  <inkml:trace contextRef="#ctx0" brushRef="#br2" timeOffset="113114.68">24313 8330 115 0,'0'0'0'0,"0"0"10"0,0 0-10 0,0 0 0 15,0 9 0-15,-3 1 0 0,-1-1 310 0,4 0 60 16,-3 1 12-16,-1 5 2 0,1 1-228 0,3-3-47 16,-4 2-9-16,1 4-1 0,3-9-35 0,0 8-8 15,-4-8 0-15,4 5-1 0,0-5-31 0,4 6-5 16,-4-7-2-16,3-6 0 0,1 3-9 0,-4-6-8 0,0 0 9 0,0 0-9 15,0 0 11-15,0 0-11 0,3 4 12 0,-3-4-12 16,7 0 13-16,-7 0-4 0,7-4-1 0,-7 4 0 16,0 0 15-16,4-6 2 0,3-3 1 0,-7-1 0 15,4 1-14-15,-1-4-4 0,4-2 0 0,0-1 0 16,-3-3 0-16,3 0 0 0,3 4 0 0,1-4 0 16,0 0-8-16,-1 3 0 0,1-2-10 15,-1 8 10-15,1 1-11 0,-1-1 11 0,-2 4-12 0,-5-3 12 16,-3 9 9-16,0 0 9 0,7 0 2 0,4-3 0 15,-11 3-7-15,7 0-1 0,-7 0 0 0,10 3 0 16,-3 3-12-16,4-3 9 0,-4 3-9 0,4 10 8 16,-1-7 7-16,1 4 1 0,-1 3 0 0,1 2 0 15,3-2-16-15,0-3 0 0,-3 6 8 0,-1 2-8 16,4-2 0-16,-3-6-15 0,-4 9 3 0,4-3 1 16,-4-7-2-16,3 4-1 0,-6-7 0 0,3 1 0 15,-4 5-113-15,4-12-22 0,1 4-5 0,-8-7-1 16,0 0-33-16,7 0-8 0,7-7 0 0,0-2-1 0</inkml:trace>
  <inkml:trace contextRef="#ctx0" brushRef="#br2" timeOffset="114946.33">25732 8239 1378 0,'0'0'30'0,"0"0"6"0,0 0 2 0,0 0 2 0,0 0-32 0,0 0-8 15,0 0 0-15,3-6 0 0,-3 6 43 0,0 0 7 16,4-10 2-16,-4 10 0 0,0 0-12 0,0 0-3 16,0 0 0-16,0 0 0 0,0 0 13 0,0 0 2 15,-7 0 1-15,0 6 0 0,-4-2-33 0,4-4-6 16,-4 6-2-16,-3-3 0 0,4 6-12 0,-4-2 0 16,3 2 0-16,0 0 0 0,4-2 0 0,0 2 0 15,0-6 0-15,4 7 0 0,-1-1-10 0,4-9 10 16,-3 6-8-16,6 4 8 0,-3-10 0 0,4 6 0 15,-4-6 0-15,7 3 8 0,0 7-8 0,0-10 0 16,-7 0 0-16,3 9 0 0,8-9 0 0,-4 6 0 16,-7-6 0-16,7 3 0 0,4-3 0 0,-8 7 0 15,-3-7 0-15,11 3 0 0,-4 3 0 0,0 0 0 16,0-3 0-16,4 4 0 0,-8-4 0 0,1 6 0 0,3 1 0 0,-4-4 0 16,1 3 0-16,-1 1 0 15,-3-1 8-15,0-3-8 0,0-6 32 0,0 10 1 0,0-1 1 0,0 1 0 16,-3-7-10-16,3 9-1 0,-4-2-1 0,4-1 0 15,-3 1-14-15,-1-7-8 0,1 6 10 0,-4-3-10 16,-1-2 0-16,5 2 0 0,-4 3 0 0,0 1 0 16,0-10-24-16,0 9-4 15,-4-9 0-15,4 6-1 16,-4-3-16-16,1 4-3 0,-1-7-1 0,-3 3 0 0,4-3-31 0,3 0-7 0,-4 0-1 0,0-3 0 16</inkml:trace>
  <inkml:trace contextRef="#ctx0" brushRef="#br2" timeOffset="115440.73">25961 7903 2311 0,'0'0'51'0,"0"0"10"0,0 0 3 0,0 0 0 0,0 0-51 0,3 10-13 15,1 2 0-15,0-2 0 0,-1-1 0 0,1 0 0 16,-1 4 0-16,1 3 0 0,-4 2-9 0,3-2 9 0,1-3 0 0,-1 9-9 16,-3-4 9-16,-3 1 0 0,6 0 0 0,-6 6 0 15,-1-6 0-15,-3 0 0 16,4 9 0-16,-4-3 0 0,-1 0 0 0,5-6 0 0,-1 6 0 0,1-3 0 16,-1 0 0-16,1-3 8 0,3-7-8 15,-4 4 11-15,1 3 13 0,3-10 2 0,-4-2 1 0,4 2 0 16,0-6 2-16,0-3 1 0,0 0 0 0,0 0 0 15,0 0-21-15,0 0-9 0,0 0 8 0,0 0-8 16,4-9 8-16,3-1-8 0,-4 1 0 0,4-4 8 16,0-2-8-16,1-4 0 0,2 0 9 0,1-3-9 15,-1 10 0-15,4-4 0 0,0 3 0 0,-3-2 8 16,3 8-8-16,-3-2 0 0,-4 9 0 0,-7 0 0 16,0 0 0-16,7 0 0 0,-7 0 0 0,10 6 0 15,-6 4 0-15,7-7 0 0,-4 9 0 0,0-2 0 16,-4-1 0-16,1 1 0 0,-1-7 0 0,4 6 0 0,-3-3 0 0,-1 4 0 15,1-1 0-15,3-3 8 0,0-2-8 0,-3 5 0 16,-1-3 0-16,4-3 8 0,-3 7-22 0,3-4-4 16,0 3-1-16,-4 1 0 15,1-4-49 1,3-3-9-16,-4 7-3 0,4-4 0 0,-7-6-124 0,8 3-26 0,-1 3-5 16,0-6-513-16</inkml:trace>
  <inkml:trace contextRef="#ctx0" brushRef="#br2" timeOffset="115875.57">26494 8239 460 0,'0'0'41'0,"7"-6"-33"16,0-4-8-16,0 10 0 0,-4-9 142 0,4 2 26 15,0 4 6-15,0-3 1 0,1-3-133 0,-5 6-26 16,1-4-6-16,-1 4-1 0,1-3 31 0,-4 6 7 0,0 0 1 0,-4 0 0 16,-3-10 47-16,0 10 9 0,0 0 3 0,-4 0 0 15,1 7-4-15,-1-4-1 0,-3-3 0 0,4 6 0 16,-1-3-20-16,0-3-4 15,1 10-1-15,-1-4 0 0,1 3-53 0,-1 1-10 0,4-1-2 0,0 1-1 16,0-4 1-16,0 6 0 0,0-2 0 0,3 5 0 16,-3-5-12-16,4 6 0 0,-1-4 0 0,1-3 0 15,-1 7-13-15,4-6 5 0,0-1 8 0,0-3-13 16,0-6 13-16,4 3 0 0,-1 4 0 16,-3-7 0-16,7 0 0 0,4 3 0 0,-4-3 0 0,3 0 0 15,-3-3 0-15,4-4 0 0,0 7 0 0,3-9 0 16,-4 6-13-16,1-3 0 0,-1-4 0 0,1 1 0 15,3 2 5-15,-7-2 8 0,0 6-13 0,-3-3 5 16,3-4 8-16,0 10 0 0,-7 0 0 0,0 0 0 16,0 0 0-16,0 0 11 0,0 0-11 0,0 0 12 0,0 0 0 0,0 0 0 15,10 7 0-15,-2-4 0 0,-5 6 8 0,1-3 1 16,-4-6 1-16,7 3 0 0,0 4-9 0,0 2-1 16,-7-9-1-16,10 6 0 0,1-2-11 0,0 2-17 15,-11-6 4-15,7 3 1 16,-7-3-36-16,0 0-6 0,7 6-2 0,-7-6 0 15,0 0-115-15,10 0-23 0,-10 0-5 0,7-6-597 0</inkml:trace>
  <inkml:trace contextRef="#ctx0" brushRef="#br2" timeOffset="116128.89">26991 7881 2026 0,'0'0'44'0,"0"0"10"0,-3 10 2 0,-1 2 1 0,4-2-45 0,0 5-12 0,-4 4 0 0,1-3 0 16,-1 3 11-16,1-1 0 0,-1 8 0 0,-3-1 0 15,0-3 8-15,0-4 1 0,4 8 1 0,-4-1 0 16,0 0-10-16,-1-3-3 0,1 3 0 0,4 0 0 16,-1-6-8-16,-3 6 0 0,4-6 9 0,-4-1-9 15,7 7-12-15,-4-6-6 0,1-6-2 0,-1 2 0 16,4-5-29-16,-3 6-7 0,3-13 0 0,0-3-1 31,0 0-81-31,0 0-16 0,0 0-3 0,0 0-531 0</inkml:trace>
  <inkml:trace contextRef="#ctx0" brushRef="#br2" timeOffset="116375.34">27100 7866 1843 0,'0'0'164'0,"0"0"-132"15,-3 9-32-15,-1-3 0 0,4 4 171 0,-3 2 27 16,-1-2 6-16,4 5 0 0,-3 1-166 0,-1 6-38 16,1-6 0-16,-4 9 0 0,0-3 0 0,0 3 0 15,3-6 0-15,-3 6 0 0,-4 3 0 0,8-9-10 16,-4 6 10-16,0-6 0 16,0 6-31-16,0 0 1 0,0-3 0 0,3 3 0 15,-3-6-36-15,3-1-7 0,-3 4-2 0,4-9 0 16,-1 3 7-16,-3 2 0 0,7-8 1 0,-3-1 0 15,3 1 21-15,-4-1 4 0,4-9 1 0,0 0-507 16,0 0-102-16</inkml:trace>
  <inkml:trace contextRef="#ctx0" brushRef="#br2" timeOffset="116603.23">26779 8088 2718 0,'0'0'120'0,"-3"0"25"0,-4 0-116 0,7 0-29 0,0 0 0 0,0 0 0 16,0 0 16-16,0 0-4 0,0 0 0 0,14 0 0 16,-4 0-3-16,5-6-1 0,-1 6 0 0,3-9 0 15,-3 9-8-15,4-10-11 0,0 7 3 0,-1-3 0 0,1-4-4 0,3 1 0 16,0 3 0-16,4 3 0 16,-4-4-44-16,0 4-8 0,4-3-3 0,-7 6 0 15,-1-3-13-15,1-4-4 0,-4 7 0 0,-3 0 0 16,3 7-69-16,-4-7-15 0,-3 3-2 0</inkml:trace>
  <inkml:trace contextRef="#ctx0" brushRef="#br2" timeOffset="117002.34">27206 8189 288 0,'0'0'12'0,"0"0"4"0,0 0-16 0,0 0 0 15,0 0 0-15,0 6 0 0,0-6 316 0,0 0 60 16,0 0 12-16,4 3 2 0,-1 3-235 0,-3-6-47 0,0 0-10 0,0 0-2 16,7 0-16-16,0 0-4 0,-7 0-1 0,11 0 0 15,0-6-48-15,-1 3-10 0,-3-3-1 0,7 3-1 16,0-7-7-16,1 4 0 0,-5-4-8 0,4 1 12 16,0 0-12-16,0 2 0 0,-3-2-9 0,0 0 9 15,-1 5 0-15,-3-5 0 0,0-4 0 0,-3 4 0 16,-1 6 0-16,-3 3 0 0,4-6 0 0,-4 6-9 15,0 0 17-15,-4-10 3 0,1 10 1 0,-4-3 0 16,-4-3 7-16,4 6 1 0,-3 0 1 0,3 6 0 0,-4-3-21 0,4-3 0 16,0 10 0-16,0-4 0 0,0-3 0 0,0 6 0 15,3 4 0-15,-3-4 0 0,4 1-22 0,-1 2 1 16,-3-2 0-16,7 5 0 16,-7 1 21-16,3-3 0 0,-3 5 8 0,4-2-8 0,-1 3 8 15,1-3-8-15,-1 2 8 0,4 1-8 16,0-3 0-16,0 3 0 0,4-10 8 0,-1 7-8 15,1-4-89-15,3-5-20 0,0 2-4 0,-4 0-541 16,-3-9-108-16</inkml:trace>
  <inkml:trace contextRef="#ctx0" brushRef="#br2" timeOffset="117351.05">27534 8239 1652 0,'0'0'73'0,"-3"9"15"0,3-6-70 0,0 7-18 0,0 2 0 0,0 1 0 16,0-7 69-16,0-3 11 0,0-3 1 0,3 10 1 15,-3-4-54-15,0-6-12 0,0 0-1 0,0 0-1 16,0 0-5-16,0 0-1 0,7 3 0 0,-7-3 0 16,0 0 17-16,7 0 3 0,-7 0 1 0,7-3 0 15,-7 3 23-15,8-6 5 0,-1 3 1 0,-4-4 0 16,1-2-4-16,-1-1-1 0,4 1 0 0,-3-7 0 15,-1 7-23-15,4 0-5 0,0-10-1 0,0 9 0 16,8-5-16-16,-5-4-8 0,1 9 0 0,-4-5 8 16,0 2-8-16,7-2-14 0,0 5 3 0,4 1 1 15,-4-7 10-15,0 7 0 0,0-4 0 0,4-3 8 0,-4 7 8 0,0 0 3 16,-4-1 0-16,5 1 0 0,-1 2-5 0,-7-2-1 16,3 0 0-16,1 2 0 15,-11 7-123-15,7-3-25 0,0-3-5 0,-7 6-580 16,11 0-117-16</inkml:trace>
  <inkml:trace contextRef="#ctx0" brushRef="#br2" timeOffset="119491.09">28769 7803 1400 0,'0'0'31'0,"0"0"6"0,-7 0 2 0,0 6 0 0,0-3-31 0,0-3-8 0,-4 0 0 0,4 0 0 16,7 0 0-16,-7 7 11 0,-3-4-11 0,2-3 12 16,-2 0 14-16,3 0 3 0,0 0 1 0,0 0 0 15,3 0 10-15,4 0 1 0,-7 0 1 0,7 0 0 16,-7 0 6-16,0 9 2 0,0-3 0 0,0-2 0 16,0 5-26-16,0-3-4 0,0 4-2 0,0-1 0 15,0 0-18-15,0-2 0 0,0-4 0 0,3 6 0 16,-3-2 0-16,7 2 0 0,-4-3 0 0,4-6 0 15,7 3 13-15,1 7-1 0,-5-4 0 0,8-3 0 0,-1-3-12 0,1 6 0 16,3-2 0-16,-3-4 0 0,-1 6 20 0,4-3 4 16,0-3 0-16,0 6 1 0,1-6-25 0,2 0 0 15,-3 10 0-15,0-10 0 0,-7 9 0 0,4 0 0 16,0-2 0-16,-1 2 0 0,4-6-24 0,-7 7 4 16,4 2 0-16,0 1 0 0,-1-4 34 0,4 1 7 15,-3-1 2-15,3 0 0 0,-3 7-23 0,3-6-8 16,-4 5 0-16,-3-5 0 0,0-1 8 0,0 10 0 15,0 0 10-15,-3-4-10 0,-1 4 0 0,-3 0 0 16,-3-3 0-16,-1-1-10 0,-3-2 28 0,0-4 6 0,-3 7 0 0,3-7 1 16,-4 1-1-16,1-1 0 0,-5 1 0 15,5-4 0-15,3-3 0 0,-4 3 0 16,1-3 0-16,3 4 0 0,-4-4-24 0,4 3 8 0,-4-6-8 16,11 0 0-16,0 0 8 0,-7 0-8 15,-7-6 0-15,4 6 8 0,-5-3 0 0,-2 3-8 0,-1-7 12 0,-3 7-4 16,3-3-23-16,1-3-5 0,-4 6 0 0,3-9-995 15</inkml:trace>
  <inkml:trace contextRef="#ctx0" brushRef="#br2" timeOffset="121923.99">22779 9126 806 0,'-11'0'36'0,"8"0"7"0,-1 0-35 0,4 0-8 16,0 0 0-16,0 0 0 0,0 0 246 0,0 0 47 16,7 0 10-16,-7 0 1 0,0 0-177 0,7-3-36 15,7-3-7-15,4 6-2 0,0 0-64 0,6-3-18 16,-2 3 0-16,6-7 8 16,7 4-72-16,0-3-14 0,1 3-3 0,2-3-1 0,1 2 59 0,7-2 12 15,4 0 3-15,6 3 0 0,4-3 35 0,3 2 7 16,1-2 2-16,3 6 0 0,0-3 25 0,7-3 6 0,4-4 1 0,3 10 0 15,3 0-50-15,5-3-10 0,-5-3-8 0,8-4 12 16,3 4-12-16,4-3 0 0,3 6 0 0,-3-7 0 16,3 4 0-16,4-3 0 0,7 5 0 0,0-8-11 15,-7 9 11-15,7-3 14 0,3 6-3 0,4-4-1 16,-3-2 6-16,3 6 2 0,-4-3 0 0,7 3 0 16,1-6 12-16,-4 3 2 0,0-4 1 0,0 7 0 15,0 0-33-15,0-3 0 0,-7-3 0 0,3 0 0 16,11 6 0-16,-4 0 0 0,-3-4 0 0,0 4 0 15,11 0 8-15,-8 0-8 0,-6 0 0 0,3 0 0 16,3 4 0-16,-3-8 0 0,4 4 0 0,-5 0 0 16,1 0 0-16,-3 0 0 0,-1-6 0 0,-6 6-9 15,-1 0-22 1,-7-9-4-16,1 9-1 0,-1-10-1027 0</inkml:trace>
  <inkml:trace contextRef="#ctx0" brushRef="#br1" timeOffset="130139.4">2021 11365 1483 0,'0'0'32'0,"0"0"8"0,0-9 0 0,0 9 2 0,0-10-34 0,0 7-8 0,0-3 0 0,0 0 0 16,0-4 39-16,0 7 5 0,0-3 2 0,-3 3 0 15,3-4-26-15,-7-2-4 0,3 9-2 0,-3-9 0 16,4 9-14-16,-8-10 9 0,8 10-9 0,-8-6 8 16,0 3 17-16,1-3 3 0,-4 2 1 0,3-2 0 15,1 3 7-15,-5-3 0 0,1 3 1 0,4-4 0 16,-1 7 13-16,1 0 2 0,-4 10 1 0,3-10 0 15,0 9-16-15,1 1-3 0,3-1-1 0,-11 0 0 16,4 7-25-16,3 3-8 0,1-3 0 0,3 2 0 16,-11 7 0-16,11-3 0 0,-4 4 0 0,4-1-9 15,4 3-4-15,-1-9-1 0,4 6 0 0,-7 3 0 16,7-9 22-16,7 3 4 0,-3-10 0 0,-1 4 1 0,4-7-22 0,4 1-5 16,-4-1-1-16,11 1 0 0,-4-4 15 0,7-6-12 15,-7-6 12-15,0 6-12 0,7-10 27 0,4 7 5 16,0-3 2-16,-1-4 0 0,-2-5-22 0,-5 5 0 15,8-9-10-15,-4 4 10 0,0-4 19 0,-7 0 10 16,8 0 3-16,-8 4 0 0,0-4 4 0,0-6 2 16,-3 6 0-16,-1-9 0 0,1 3-16 0,-8 3-3 15,4-10-1-15,-3 4 0 0,3-6-3 0,-7-4-1 16,0 3 0-16,-7 1 0 0,3-13-4 0,-3 9-1 16,-3-6 0-16,6 1 0 0,-10 5-9 0,3-3 0 15,1 3 0-15,-4 4 0 0,3-4 0 0,-10 4 0 16,7-1-12-16,0 7 12 0,0 3-21 0,3 3 3 15,-3 0 1-15,3 13 0 16,1-4-91-16,-1 7-17 0,8 6-4 0,-8 0-872 0</inkml:trace>
  <inkml:trace contextRef="#ctx0" brushRef="#br1" timeOffset="130468.12">2237 11337 1670 0,'0'0'148'0,"0"0"-118"0,0 0-30 0,0 0 0 16,0 0 149-16,0 0 24 0,0 0 5 0,0 0 1 15,0-6-139-15,10 3-28 0,1-4-12 0,-4 4 10 16,0-3-10-16,7 3 0 0,-3-4 9 0,-1-2-9 0,4 0 0 0,0 2 8 16,1-2-8-16,2 6 0 0,1-7 0 0,3 4 0 15,0-3 0-15,-7 6-12 16,7-4-22-16,-6-2-5 0,-5 9-1 0,4-6 0 0,-3 6 20 0,-1 0 3 16,-3 0 1-16,-7 0 0 15,0 0-145-15,0 0-29 0,0 0-6 0,11 12 0 0</inkml:trace>
  <inkml:trace contextRef="#ctx0" brushRef="#br1" timeOffset="130700.43">2282 11497 1094 0,'0'0'97'0,"0"0"-77"0,0 0-20 0,0 0 0 15,0 0 220-15,0 0 41 0,8-6 8 0,-1 6 2 16,3 0-183-16,-3-3-37 0,11-4-7 0,-4 7-2 16,0-9-10-16,0 9-1 0,7-10-1 0,1 10 0 15,-5-3-30-15,4-3 0 0,1-3-13 0,-5 2 4 16,1 4-55-16,-4-6-12 0,0 3-1 0,-3 2-1 16,-1-2-140-16,1-3-28 0</inkml:trace>
  <inkml:trace contextRef="#ctx0" brushRef="#br1" timeOffset="131278.94">2812 10998 2098 0,'0'0'93'0,"0"0"19"0,-7 0-89 0,3-9-23 15,4 0 0-15,0 2 0 0,0-2 60 0,0-1 8 16,4 1 2-16,3 0 0 0,3-1-41 0,-6-5-8 16,6 5-1-16,4 1-1 0,-3-1-19 0,3 1 0 15,0-7-8-15,4 13 8 0,-4-6-19 0,-3-1 3 0,3 4 0 0,-4-3 0 16,1 9 6-16,-8 0 2 0,-3 0 0 0,11 0 0 16,0 9 8-16,-8 0 0 0,8-2 10 0,-8 5-10 15,4-2 38-15,-3 5 2 0,3 4 0 0,-4 0 0 16,1 3-30-16,3 0-10 0,-4 3 0 0,5 3 9 15,-1-3-9-15,0 3 0 0,-4-2 0 0,4 2 0 16,-3 0-12-16,3-3-4 0,-4 3 0 0,-3-3-1 16,0 0-4-16,0-3-1 0,-3 3 0 0,-4 1 0 15,3-1 12-15,-6-3 10 0,-4 3-13 0,3 0 5 16,-3-6 8-16,-4-1 0 0,1 1 0 0,6-3 8 16,-10-7-8-16,7 7 8 0,3-13-8 0,-3 7 8 15,3-10 1-15,-3 0 1 0,4 0 0 0,-1 0 0 16,8-4-10-16,-8-2 0 0,0-3 0 0,1 2 0 15,-1 4 8-15,4-3-8 0,-3-3 8 0,3 6-8 16,3-4 0-16,4 7 0 0,0 0-14 0,0 0 5 0,0 0 39 0,0 0 8 16,0 0 2-16,0 0 0 0,0 0-16 0,14-3-2 15,0-3-1-15,7 6 0 0,-6 0 11 0,6 0 3 16,0 0 0-16,-3 6 0 0,6-6-35 0,1 0 0 16,-4 3 0-16,4-3 0 0,-4 0 0 0,4 7 0 15,-11-4 0-15,7-3 0 0,-7 6 0 0,7-3 0 16,-7 3 0-16,-3-6 0 0,3 10-10 0,0-10-9 15,4 6-1-15,-4-3-1 16,-4-3-40-16,8 0-8 0,0 0-2 0,-1-3 0 16,5-3-125-16,-1 6-26 0,18-10-5 0,-1 1-605 0</inkml:trace>
  <inkml:trace contextRef="#ctx0" brushRef="#br1" timeOffset="134480.26">5789 9992 1263 0,'0'0'56'0,"0"0"12"0,0 0-55 0,0 0-13 0,0 0 0 0,0 0 0 15,0 0 28-15,0 0 4 0,0 0 0 0,0 0 0 16,0 6-32-16,0-3 0 0,0 3 0 0,0 4 0 16,0-10 9-16,0 9-9 0,4-3 8 0,-1 4-8 15,-3-10 42-15,4 3 3 0,-1 6 1 0,1 4 0 16,-4-4-4-16,7 1-1 0,-4 2 0 0,-3-2 0 15,4 5-7-15,-1 4-2 0,-3 0 0 0,4 6 0 16,-1 0-10-16,-3-6-2 0,7 9-1 0,-7-3 0 16,0 10-6-16,0-7-1 0,0 10 0 0,0 2 0 0,0 1-12 0,0 9 11 15,-7-3-11-15,7-3 10 16,0 0-10-16,0 0 0 0,-3 3 0 0,-1-3 0 16,1 0 0-16,3 0 0 0,-4-6 0 0,1 5 8 15,3 1 4-15,-7 0 0 0,0-6 0 0,3 6 0 0,1-7 13 0,-1 7 3 16,4-3 1-16,-7-3 0 0,4-4-5 0,3 4 0 15,0-4-1-15,0 4 0 0,0-4 12 0,0 4 2 16,0 3 1-16,0-4 0 0,3 1-21 0,4-3-4 16,-7 5-1-16,4-2 0 0,-1-4-12 0,1-2 0 15,-1 2 8-15,1 1-8 0,-4-1 0 0,7-5 8 16,-7 5-8-16,0-6 0 0,0 0 0 0,0 7 8 16,0-10-8-16,3 3 0 0,-3 0 0 0,0-6 8 15,0 0-8-15,0-3 0 0,0 3 10 0,0-9-10 0,0 6 10 0,0-4-10 16,4-5 20-16,-4 5-1 15,-4-2-1-15,4-4 0 0,-3 4-18 0,3-4 0 16,0 1 0-16,0-7 0 0,0 6 0 0,-7-3-14 0,7-2 2 0,0 2 1 16,0-6 11-16,0 9 0 0,0-9 0 0,7 10 8 15,-7-1-8-15,0-3 0 0,0-6 0 0,0 10 0 16,3-7 0-16,1 3 11 0,-4-6-1 0,0 10 0 16,3-1-10-16,-3-3-11 0,0-3 3 0,0 7 0 15,0-1 8-15,0-3 0 0,-3-2 0 0,3 5 0 16,-4 4 0-16,1-4 0 0,3 0 0 0,0 1 0 15,0-1 0-15,0 1 0 0,-7-1 0 0,7 0 8 16,0-2 14-16,0 2 3 0,0-6 1 0,0 7 0 16,7-4-11-16,-7 3-3 0,0 1 0 0,0-1 0 0,0-3-12 0,0-3 11 15,-7 7-11-15,7-4 10 0,0 4-10 0,0-4 0 16,-4-3 9-16,4-3-9 0,-3 9 24 0,3-9 0 16,0 7 0-16,0-7 0 0,-4 3-24 0,4-3 0 15,0 0 0-15,0 0 0 0,-3 9 11 16,3-9-3-16,0 0 0 0,0 10 0 0,0-10-8 15,0 9 8-15,0-9-8 0,0 0 8 0,0 0-8 0,3 13 0 16,-3-13 0-16,0 0 0 0,0 0 0 16,4 9 0-16,-4 0 0 0,0-9 0 0,0 10 0 0,0-10 0 15,3 3 0-15,-3-3 0 0,0 16 0 0,0-10 0 16,0-6 0-16,0 9 0 0,0 1 0 0,0-7 0 16,0 6-12-16,4 1 12 0,-4-4 0 0,0 3 0 15,0-2 0-15,0-7 0 0,0 3 0 0,0-3 0 16,7 9 0-16,-7 1 0 0,0-4 0 0,0-6 0 0,0 0 0 0,0 3 0 15,0-3 0-15,0 9 0 16,0-9 0-16,0 7 0 0,0-7 0 0,0 0 0 0,0 9 0 0,0-9 0 16,3 9 0-16,-3-9 0 0,0 0 8 0,0 7-8 15,0-7 0-15,0 9 0 0,0-9-9 0,0 0 9 16,0 0-12-16,0 3 12 0,0-3-12 0,0 0 12 31,-3 10-62-31,3-10-6 0,0 0 0 0,-7 6-1 16,7-6-138-16,0 0-27 0,-14 3-6 0,14-3 0 0</inkml:trace>
  <inkml:trace contextRef="#ctx0" brushRef="#br1" timeOffset="135814.51">5147 12629 403 0,'0'0'17'0,"0"0"5"16,-7 0-22-16,0 0 0 0,3 0 0 0,-6 0 0 0,10 0 218 0,0 0 39 16,0 0 8-16,0 0 2 0,0 0-196 0,0 0-39 15,0 0-8-15,0 0-2 0,0 0 60 0,0 0 12 16,3-6 2-16,4-4 1 0,4 10-25 0,3-9-6 15,0 3-1-15,7 2 0 0,-7-2-43 0,8 3-9 16,2-3-1-16,1-4-1 0,-7 10-3 0,6-9 0 16,5 9 0-16,-12 0 0 0,8 0-8 0,0 6 0 15,-1-3 0-15,5-3 0 0,-5 7 0 0,4-4 10 16,-3 3-10-16,7-3 10 0,-7 3 2 0,10-2 0 16,-10 2 0-16,3-3 0 0,4 3 0 0,-4-6 0 15,4 0 0-15,3 0 0 0,-7 7 13 0,4-7 3 16,3 3 1-16,-3-3 0 0,3 0-7 0,7 0-2 15,-6 0 0-15,-1 6 0 0,7-3-8 0,-6 3-1 0,6-6-1 0,-10 0 0 16,10 3 2-16,-7-3 0 0,-7 0 0 0,8 0 0 16,3 0 4-16,3-3 0 0,-7-3 1 0,0 6 0 15,1-9-5-15,3 9 0 0,6-10-1 0,-9 4 0 16,-1 3-3-16,4-3-8 0,-4-4 12 0,-3 10-4 16,0-3-8-16,-1-3 0 0,1 6 0 0,-4 0 8 15,0 0-8-15,1 0 8 0,-1 0-8 0,-3 0 8 16,3 0 4-16,-3 6 0 0,-1-3 0 15,4-3 0-15,1 0 5 0,-1 0 2 0,0 0 0 0,0 0 0 16,4 0-27-16,-4 0-6 0,4 0-1 0,-4 0 0 16,4 0 15-16,-4-3 0 0,4-3 0 0,0 6 0 15,0-3 8-15,-4-4 7 0,7 7 1 0,-7-3 1 16,0-3-7-16,1 6-2 0,-1 0 0 0,4 0 0 16,-4 0-8-16,-3 0 12 0,-1 0-12 0,1 0 12 15,-4 0-12-15,4 6 0 0,-4-6 0 0,4 3 0 16,-4-3 9-16,0 7-9 0,0-4 10 0,4-3-10 0,-7 0 0 0,3 0 0 15,3 0 0-15,1 0 0 0,-4 0 0 0,4 0 8 16,3 0-8-16,0-3 9 0,-3-4 3 0,0 7 1 16,-1-3 0-16,-6-3 0 0,7 6-13 0,-1 0 0 15,-2 0 0-15,-1-3-10 0,-4-3 34 0,5 6 6 16,-8 0 2-16,3 0 0 0,-3 0-32 0,4 0-13 16,-4-7 1-16,0 7 0 0,-3 0 12 0,7 0 15 15,-4-3-3-15,3 3-1 0,-3 0-11 0,4-6 8 16,-4 6-8-16,4 0 8 0,-1-3-8 0,1 3 10 15,-4-7-10-15,4 7 10 0,-4-3-10 0,0 3 0 16,0 0 0-16,0-6 0 0,0 6 0 0,-3 0 0 0,0-3-10 0,-1 3 10 16,1 0 0-16,-4 0 0 0,3 0 0 15,-10 0 0-15,0 0 0 0,7 0 0 16,0 0 8-16,1 0-8 0,-8 0 8 0,0 0-8 16,10-6 9-16,-3 6-9 0,0 0 8 0,4 0-8 0,-11 0 0 0,7 0 0 15,-7 0 0-15,0 0 0 0,0 0 0 0,0 0 0 16,7-10-13-16,-7 10 1 0,0 0 0 0,7 0 0 31,-7 0-43-31,4-9-8 0,-4 9-1 0,0 0-1 0,7 0-25 0,-7 0-5 0,10-6-1 0,-10 2 0 16,0 4 49-16,7-6 10 0,4 6 1 0,-4-3 1 15,0-3-5-15,0 6 0 0,0 0-1 0,7 0 0 16,-7 0 9-16,0-3 1 0,4 3 1 0,-4 0 0 16,3-7 18-16,1 7 12 0,0 0-13 0,-1 0 5 0,1 0 22 0,-1-3 5 15,1 3 1-15,0-6 0 0,-4 6 8 16,0 0 1-16,7 0 1 0,-4 0 0 15,4-3 5-15,-3-3 1 0,3 6 0 0,0-7 0 0,4 4-24 16,-4 3-12-16,11-6 12 0,-15 6-12 0,8-3 13 16,-4 3-4-16,4 0-1 0,-11 0 0 15,10 0 0-15,-6 0-8 0,0 3 12 0,3-3-4 0,-7 0-20 16,0 6-5-16,0-3-1 0,-4 4-666 16,1 2-134-16</inkml:trace>
  <inkml:trace contextRef="#ctx0" brushRef="#br1" timeOffset="138381.34">6643 10829 669 0,'3'0'29'0,"4"0"7"0,-3-9-28 0,3 9-8 0,0-7 0 0,0 4 0 16,0-3 10-16,0 6 1 0,4-3 0 0,-8-4 0 15,4 7-11-15,-3-3 0 0,-4 3 0 0,7-6 8 16,-7 6 3-16,0 0 0 0,3 0 0 0,-3 0 0 15,0 0 43-15,0 0 9 0,0 0 1 0,0 0 1 0,4-9 31 0,-4 9 7 16,0 0 1-16,0 0 0 16,-4-3-64-16,4 3-13 0,0 0-3 0,0-7 0 15,0 7 7-15,0 0 1 0,-3-3 0 0,3 3 0 16,-4-6-19-16,4 6-3 0,0 0-1 0,-7 6 0 0,7-6-9 0,-7 3 0 16,4 7 9-16,-8-1-9 0,8 0 0 0,-4 7 0 15,3-6 0-15,4 5 0 0,-7-2 0 0,7 2 0 16,0 4 0-16,-3 0 0 0,3 0 0 0,0-3 8 15,0 2-8-15,0 1 0 0,0 3 0 0,3-3 8 16,4 0-8-16,-7-7 0 0,4 4 16 0,-1-7-2 16,1 1 0-16,3-1 0 0,0-2 23 0,-4 2 5 15,4-3 1-15,4-3 0 0,-4-3-19 0,4 0-4 0,-4 0-1 16,7-9 0-16,-4 9-19 0,1-9 0 0,3 2 0 0,-3-2-9 16,3-4 9-16,-4-2 0 0,4-1 0 0,-3 7 0 15,0-10 9-15,3 6 4 16,-7-2 1-16,0-1 0 0,0-3 12 0,-4 3 2 0,1 7 1 15,3-10 0-15,-7 7-1 0,4-4-1 0,-1 0 0 0,-3 4 0 16,0-4-1-16,-3 0 0 16,3 7 0-16,-4-4 0 0,4-2 3 0,0 5 1 0,-7 1 0 0,0-1 0 15,0 4-8-15,0 3-2 0,0-3 0 0,-4 3 0 16,1-4-9-16,-1 4-3 0,0-3 0 0,-3 6 0 16,0 0-8-16,0 0 0 0,0 0-10 0,3 0 10 15,-10 6 0-15,7-3 0 0,-7-3-8 0,7 7 8 16,0-4 0-16,3 3-12 0,1-3 12 0,2-3-12 15,1 6-57-15,0-2-11 0,4 2-3 0,3-6-898 16</inkml:trace>
  <inkml:trace contextRef="#ctx0" brushRef="#br1" timeOffset="139281.75">7885 11428 518 0,'0'0'46'0,"0"0"-37"16,0 0-9-16,0 0 0 0,-7 0 184 0,7 0 34 0,0 0 7 0,-4-9 2 15,0 5-179-15,1-2-35 16,-4-3-13-16,0 9 9 0,3-7 9 0,-3 4 2 15,0 3 0-15,0 0 0 0,7 0-7 0,-10 3-1 0,-1 4 0 16,-3-1 0-16,3-3 13 0,1 7 3 0,-1-1 0 16,1 0 0-16,-5 7 1 0,1 3 1 0,4-3 0 0,-1 2 0 15,1-2 2-15,6 3 0 0,-7 0 0 0,4-1 0 16,4 1-18-16,-1 0-3 0,4-3-1 0,0 3 0 16,0-1-10-16,4 7 8 0,-1-6-8 0,1 0 8 15,-1 6-8-15,1-6 0 0,3-3-10 0,-3 2 10 16,3-2 0-16,-4-3 0 0,4 2 0 0,-3-5 0 15,6-1 0-15,-3 1-9 0,0-10 9 0,4 6 0 16,-11-6 0-16,11 0 0 0,6-6 9 0,-3 6-9 16,4-10 23-16,0 1-3 0,-1-1 0 0,1-5 0 0,0 5 14 0,-1-2 2 15,-3-10 1-15,4 9 0 0,-7-6-2 0,3-2-1 16,-4 2 0-16,1 0 0 0,-4-6 3 0,0 6 1 16,-7-9 0-16,0 9 0 0,0-6-9 0,0 6-1 15,0 0-1-15,-7 0 0 0,0-3-1 16,-4 13 0-16,4-3 0 0,-3-4 0 0,3 6-6 15,-4 1 0-15,-3 0-1 0,3 2 0 0,-3 4-28 16,0 3-6-16,0 0-1 0,0 0 0 16,10-6-31-16,-10 6-6 0,0 6-2 0,7-6-653 15,-7 3-132-15</inkml:trace>
  <inkml:trace contextRef="#ctx0" brushRef="#br1" timeOffset="144340.38">13176 10177 1267 0,'0'0'112'0,"0"0"-89"15,0 0-23-15,0 0 0 0,0 0 131 0,0 0 21 16,0 0 5-16,0 0 1 0,0 0-110 0,0 0-21 15,0 0-5-15,0 0-1 0,7 0-13 0,-7 0-8 16,11 0 8-16,-11 0-8 0,0 0 26 0,0 0 1 16,0 0 0-16,0 0 0 0,3 0-1 0,-3 0 0 15,0 0 0-15,7 9 0 0,-3 1 14 0,-4-1 4 16,0 0 0-16,0 1 0 0,0-1-8 0,4 7 0 0,-4 0-1 0,0-4 0 16,0 10 1-16,3-3 0 0,-3 0 0 0,4-1 0 15,-1 11-15-15,4 2-2 0,-3 0-1 0,3 4 0 16,0-1-3-16,0 1-1 0,3 3 0 0,1-4 0 15,-7 4-14-15,6-4 0 16,-6 4 0-16,3 3 0 0,-4-4 0 0,1 1 0 0,-4-4 0 0,0 10 0 16,0 0 19-16,0-6 1 0,-4 6 0 0,1-7 0 15,-1 4-20-15,1-3 0 0,-1-1 0 0,-3 4 0 16,4-3 0-16,-4-4 13 0,3-6-2 0,-3 1-1 16,3 5 10-16,1-6 1 0,-4-3 1 0,3 1 0 15,1 2 10-15,-1-9 1 0,1-1 1 0,3 4 0 16,-4-9-34-16,4 6 0 0,-3-4-12 0,3-5 3 15,-4 5 1-15,4-2 0 0,-3-4 0 0,-1 1 0 16,1 5 25-16,-1-5 6 0,0-1 1 0,-3 1 0 16,4-1-24-16,-4 7 0 0,3-7 0 0,1 1 0 15,-1-4 0-15,1 3-8 0,-1 1 0 0,4-7 0 0,-3 9 8 0,-1-9 0 16,4-3 0-16,0 10 0 0,0-10 0 0,-3 9 11 16,3-9-11-16,0 10 12 0,0-10-12 0,0 0 0 15,-4 6 0-15,4-6 0 0,0 9 0 0,0-9 0 16,0 0 0-16,0 0 0 0,0 0 0 0,0 0 10 15,0 0-10-15,0 0 10 0,0 0 2 0,0 0 0 16,0 0 0-16,0 0 0 0,0 0-4 0,0 0-8 16,0 0 12-16,0 0-4 0,0 0-8 0,0 0 8 15,0 0-8-15,0 0 8 0,0 0-8 0,0 0 0 16,0 0 0-16,0 0 0 0,0 0 0 0,0 0 0 16,0 0 0-16,0 0 0 0,0 0 0 0,0 0 0 15,0 0 0-15,0 0 0 0,0 0 0 0,0 0 0 0,0 0 0 16,0 0 0-16,0 0 0 0,0 0 0 15,0 0 0-15,0 0 0 0,4-6 18 0,-4 6 11 16,7-3 3-16,0 3 0 0,0 0-32 0,-7 0 0 0,0 0 0 0,7 0 0 16,0 0 0-16,-7 0 9 0,0 0-1 0,0 0 0 15,10 0-8-15,-10 0 0 0,0 0 0 0,0 0 8 16,0 0-8-16,8 3-11 0,2 3 3 0,-10-6 0 16,7 0 8-16,4 0 0 0,-4 0 0 0,0 4 0 15,-7-4 9-15,10 6-9 0,-2-6 12 0,2 0-12 16,1 0 16-16,3 0-4 0,0 0-1 0,4 0 0 15,-4 0-3-15,7 0-8 0,4 0 12 0,-1 0-4 16,8 0 0-16,0 0-8 0,3 0 12 0,4 0-4 0,-4 0-8 16,4 0 8-16,3 0-8 0,4 6 8 0,-7-3-8 15,3-3 0-15,1 0 0 0,-5 0 0 16,1 0 0-16,0 0 0 0,0-3 0 0,0-3 0 16,-1 6 0-16,1 0 10 0,0-10-2 0,3 10-8 0,4-6 23 15,-3 3-3-15,-1-3 0 0,0 6 0 16,-3-3-28-16,3-4-7 0,-3 7-1 0,3 0 0 0,-3 0 16 0,4-3 0 15,-1 3 0-15,0 0 0 0,1-6 0 0,-1 6 0 16,-3 0 0-16,0 0 0 0,-4 0 0 0,-3 0 0 16,-1 6-8-16,1-3 8 0,-4-3-11 0,1 0 1 15,-5 0 0-15,4 0 0 0,-3 0 10 0,-4 0-8 16,4 0 8-16,-7-3-8 0,3 3-6 0,-4 0-1 0,1-6 0 16,-4 6 0-1,-10-3-58-15,3-4-12 0,0 4-3 0,-4-3-816 0,1-3-164 0</inkml:trace>
  <inkml:trace contextRef="#ctx0" brushRef="#br1" timeOffset="149130.17">13995 10302 921 0,'0'0'40'0,"0"0"10"0,0 0-40 0,0 0-10 15,0 0 0-15,0 0 0 0,0 0 66 0,0 0 11 0,0 0 3 0,0 0 0 16,0 0-28-16,0 0-6 0,0 0-1 0,0 0 0 15,0 0-18-15,0 0-4 0,-4 6-1 0,4-6 0 16,0 0 24-16,0 10 5 0,-3-7 1 0,3 6 0 16,0 1-7-16,0-1-1 0,0 7 0 0,0-7 0 15,-4 10-44-15,4-3 0 0,-7 3 0 0,4-1 0 16,-1 8 0-16,-3-8 9 0,3 7 1 0,-3-6 0 16,4 9 5-16,-4-9 1 0,3 6 0 0,-3-6 0 15,0 6-16-15,4-6 0 0,-4 0 0 0,0-3 0 16,3-1-21-16,0-2-7 0,1-4-2 0,-1 1 0 15,1-4-20 1,3-6-4-16,0 0-1 0,0 0-674 0</inkml:trace>
  <inkml:trace contextRef="#ctx0" brushRef="#br1" timeOffset="149430.37">13783 10472 1742 0,'0'0'77'0,"0"0"16"0,0 0-74 0,0 0-19 0,0 0 0 0,0 0 0 16,0 0 86-16,4 6 14 0,3-12 2 0,0 6 1 16,0 0-65-16,3 0-13 0,-3 0-2 0,0 6-1 15,0-3-5-15,1-3-1 0,2 6 0 0,1-3 0 16,-1 4-27-16,1-4-5 0,-1 3-2 0,1-3 0 15,0 3 18-15,-1-2-10 0,1-4 10 16,-1 6-8 0,1-6-23-16,0 6-4 0,-1-6-1 0,-3 0 0 15,4-6-14-15,-1 6-3 0,4 0-1 0,1 0 0 16,-5 0-11-16,4 0-3 0,0 0 0 0,0 0-438 0,-3 6-88 0</inkml:trace>
  <inkml:trace contextRef="#ctx0" brushRef="#br1" timeOffset="150283.73">14820 10879 403 0,'0'0'17'0,"0"0"5"0,0 0-22 0,0 0 0 0,0 0 0 0,0 0 0 15,0 0 208-15,0 0 38 16,0 0 7-16,0 0 2 0,0 0-129 0,0 0-26 16,0 0-4-16,0 0-2 0,-3 3 5 0,-1 7 1 15,4-10 0-15,-7 6 0 0,0 3-50 0,0-5-10 0,3 11-1 0,-3-5-1 16,4 5-10-16,-1-2-1 0,-3 3-1 0,4 2 0 16,-1 1-26-16,1 0-17 0,-1-3 2 0,-6 9 1 15,3-6 30-15,3 6 5 0,-3-3 2 0,0 3 0 16,-4 3-7-16,4-9 0 0,0 6-1 0,0-6 0 15,-3 6-15-15,6-7 0 0,-3 1 0 0,3-3 0 16,-3 0-32-16,0-4-8 0,4-2-3 0,-1-1 0 16,1-3-104-16,-4 4-21 0,7-10-4 15</inkml:trace>
  <inkml:trace contextRef="#ctx0" brushRef="#br1" timeOffset="150479.69">14563 11196 2242 0,'0'0'100'0,"0"0"20"0,0 0-96 0,0 0-24 16,0 0 0-16,0 0 0 0,7-3 66 0,3 3 9 15,1-7 1-15,3 7 1 0,-3-3-59 0,6-3-18 16,1 6 8-16,0-9-8 0,-1 9 0 0,4 0 8 16,0-7-8-16,4 4 0 0,-4 3 0 0,4-6 0 15,-4 6-10-15,7 0 10 16,-3 0-160-16,-4 0-26 0,0 0-5 0,1 0-735 0</inkml:trace>
  <inkml:trace contextRef="#ctx0" brushRef="#br1" timeOffset="151710.56">16499 10205 345 0,'0'0'31'16,"0"0"-31"-16,7 0 0 0,4 0 0 16,-11 0 293-16,7-3 53 0,0-3 10 0,-7 6 3 15,0 0-256-15,0 0-51 0,0 0-11 0,0 0-1 16,0 0-32-16,0 0-8 0,4 0 0 0,3 9 0 0,-7-9 12 0,0 0 0 16,0 0 1-16,7 6 0 15,0 4 3-15,0-1 0 0,-4 0 0 0,5 1 0 0,-1-1 24 0,-4 7 4 16,4-7 2-16,-3 10 0 15,-1 0 6-15,1 0 2 0,-1 6 0 0,1 3 0 0,-4-3-18 16,3 13-3-16,1-4-1 0,-4 7 0 0,0-3-21 0,-4-1-11 16,1 7 10-16,-1-6-10 0,-3 3 8 0,0-4-8 15,0 1 0-15,4-4 9 0,-4 1 15 0,-1 3 4 16,5-4 0-16,-1-6 0 0,1 7-12 0,-1-7-1 16,1 6-1-16,3-5 0 0,-4 5 1 0,1 1 0 15,3-1 0-15,0-6 0 0,-7 7-15 0,3-7 0 16,-3 0 0-16,4-3 0 0,-1 4 8 0,-3 2-8 0,0-9 0 0,0 3 9 15,0 3-9-15,3-3 0 0,-3 4 0 0,0-4 0 16,0-7 0-16,4 1 0 0,-4-3 0 0,3-7 0 16,4 1 24-16,-3-1 5 0,3-3 2 0,0-6 0 15,0 4-8-15,0-4-2 0,0 0 0 0,0 0 0 16,0 0 3-16,0 0 0 0,0 0 0 0,0 0 0 16,0 0-4-16,0 0 0 0,0 0 0 0,0 0 0 15,0 0-20-15,0 0 0 0,0 0 0 0,0 0 0 16,0 0 0-16,0 6 0 0,0-6 0 0,0 0 0 15,0 0 0-15,0 0-8 0,0 0 0 0,0 0 0 16,0 0 8-16,3 9 11 0,1-6-3 0,-1 4 0 16,-3-7-8-16,0 0 0 0,0 0 0 0,7 3 0 15,-7-3 0-15,0 0 0 0,7 6 0 0,-7-6 0 16,7 0 0-16,0 0 0 0,-7 0 9 0,11 0-9 16,-1 0 11-16,5-6-3 0,-5 3 0 0,1 3 0 0,3-7 1 0,0 7 0 15,0 0 0-15,0 0 0 0,4-3-9 0,-1 3 0 16,1 0-10-16,-4 0 10 0,4-6 0 0,3 6 0 15,0 6 0-15,4-6 0 0,0-6 0 0,-1 6 0 16,5 6-8-16,2-6 8 0,1 0 0 0,3 0 0 16,-3 0 0-16,7 0 0 0,0-6 0 0,-1 6 0 15,1-3 0-15,4-3 0 0,-5 6 0 0,5-4 8 16,3-2-8-16,-4 6 10 0,-3 6-10 0,0-2 0 16,3-4-10-16,-3 6 10 0,-1-3 0 0,-2 3 0 15,-4-3 0-15,-1 4 0 0,-3-7 0 0,1 3 0 16,-5 3 0-16,5 0 0 0,-5-3 0 0,1-3 0 15,0 0 0-15,-1-3 0 0,5-3 0 0,-5 0 0 16,-3 3 0-16,4-4 10 0,7 4-18 0,-4-3-4 16,0 3-1-16,1-3 0 15,-1 2-21-15,-3-2-4 0,3 3-1 0,-4-3 0 16,-2 6 2-16,-1 0 0 0,3 0 0 0,-6 0 0 16,0 0-11-16,-4 0-3 0,0 0 0 0,0 0 0 15,0 0-143-15,-7 0-29 0,0 0-5 0</inkml:trace>
  <inkml:trace contextRef="#ctx0" brushRef="#br1" timeOffset="152583.69">17078 10277 864 0,'0'0'38'0,"0"0"8"0,-4 6-37 0,4-6-9 0,0 0 0 0,-3 10 0 16,-4-10 193-16,3 9 37 0,1-9 7 0,3 0 2 15,-4 10-167-15,1-4-32 0,-1-3-8 0,4 3 0 16,0-6 16-16,-3 10 4 0,-1-1 1 0,1 0 0 16,3 1-43-16,-4 6-10 0,1-4 0 0,3 4 0 15,-4 3-9-15,1-1-2 0,-1 1 0 0,4 6 0 16,-4-6 2-16,1 6 0 0,3-6 0 0,0 6 0 16,0-6-36-1,0-3-7-15,0-4-2 0,0 4-492 0,0 0-98 0</inkml:trace>
  <inkml:trace contextRef="#ctx0" brushRef="#br1" timeOffset="152841.99">16859 10481 1555 0,'0'0'138'0,"0"0"-110"16,0 0-28-16,0 0 160 0,11 6 26 0,-4-12 6 0,3 6 0 16,5 0-147-16,-1-3-29 0,-4-3-7 0,4 6-1 15,4-10-8-15,3 4 0 0,0 3 0 0,1-4 0 16,2 4 0-16,-3-6 0 0,1 3-12 0,2 2 12 31,-3-2-59-31,-3 3-4 0,3-3-1 0,-3 0-566 0,0 6-114 16</inkml:trace>
  <inkml:trace contextRef="#ctx0" brushRef="#br1" timeOffset="154042.16">17565 11152 1836 0,'0'0'81'0,"0"0"17"0,0 0-78 0,0 0-20 0,0 0 0 0,10 0 0 15,-3 6 134-15,4-6 23 0,0 0 5 0,3 0 1 16,0 0-89-16,3 0-18 0,1 0-3 0,0 0-1 15,3 0-36-15,0-6-8 0,0 6-8 0,0-9 11 16,4 9-27-16,-4-4-4 0,-3-2-2 0,3 3 0 31,-3 3-125-31,3 0-25 0,-3-6-4 0,-4 6-473 0,-4 0-95 0</inkml:trace>
  <inkml:trace contextRef="#ctx0" brushRef="#br1" timeOffset="155014.4">18916 10205 2088 0,'0'0'46'0,"0"0"10"0,-7 6 1 0,0-3 1 15,3 7-46-15,1-4-12 0,-1 3 0 0,1 1 0 0,3-1 0 0,-4 7 0 16,4-4 0-16,0 4 8 0,-3 3 9 16,3 0 2-16,0 6 0 0,0 3 0 0,0 3-4 0,0 1-1 15,3 2 0-15,-3 1 0 0,-3 2-2 0,3 4-1 16,3-3 0-16,-3 6 0 16,-3-7 14-16,3 7 3 0,-4 0 1 0,4 0 0 0,-3 0-1 0,3 0 0 15,0-3 0-15,-4 3 0 0,1-10-9 16,3 10-3-16,-4-10 0 0,4 1 0 0,-3-7 0 0,-1 0-1 15,0 1 0-15,4-4 0 0,-3-7 1 0,3 8 0 16,-7-8 0-16,3 1 0 0,1 0-8 0,-4-3-8 16,3 3 11-16,-3-1-11 0,4-8 12 0,-4 12-12 15,0-10 12-15,-1 7-12 0,5-3 17 0,-4-1-3 16,0-2-1-16,3 3 0 0,1-7-13 0,-1 7 0 0,-3-13 0 0,7 6 0 16,0-9 0-16,0 0 0 0,-3 7 0 0,3-7 0 15,0 3 9-15,0-3-1 0,0 0 0 0,0 0 0 16,0 0 4-16,0 0 0 0,0 0 0 0,0 0 0 15,0 0 0-15,7 0 0 0,-7 0 0 0,7 0 0 16,-7 0 0-16,10 0 0 0,1 0 0 0,-4 0 0 16,0 0-12-16,4 0-17 0,-1 6 4 15,1-3 1-15,3-3 12 0,0 0 10 0,0 6-2 0,7-6 0 16,0 0-8-16,4 0 10 0,3-6-10 0,1 6 10 16,-1 0 7-16,0 0 2 0,0 6 0 0,8-6 0 15,-1 0-6-15,0 0-1 0,-3 0 0 0,3 0 0 16,-3 0 10-16,3 0 2 0,-3-6 0 0,3 6 0 15,4 0-16-15,3 0-8 0,-3 6 8 0,0-6-8 16,3 0 0-16,1 0-8 0,2 3 0 0,-2-6 0 16,-1 3 8-16,4 0 9 0,0 0-1 0,-4 0-8 0,8 0 11 15,-5 0-11-15,-6-6 10 0,4 6-10 16,6 0 20-16,-7 0-3 0,1-9 0 0,-8 9 0 0,0-3-17 0,0-4 0 16,-6 7 0-16,-1-3 0 15,-3 3-20-15,-1-6-7 0,-6 6-1 0,0-3-1 0,-1-4 8 0,-6 7 1 16,3 0 1-16,-3 0 0 15,-4-9-32-15,0 9-6 0,0-6-2 0,-4 3 0 16,4-4-149-16,-3-2-31 0,-4 6-5 0,3-3-2 0</inkml:trace>
  <inkml:trace contextRef="#ctx0" brushRef="#br1" timeOffset="155782.06">19255 10381 1382 0,'0'0'61'0,"0"0"13"15,0 0-59-15,0 0-15 0,-7 3 0 0,7-3 0 0,0 0 245 0,0 0 47 16,0 0 8-16,0 0 3 0,0 0-239 0,0 0-48 16,14 0-16-16,0 0 9 0,-4 0-20 0,4 0-4 15,4-3-1-15,-4 3 0 0,7 0 24 0,-3 0 5 16,0 0 1-16,-1 0 0 0,8 0-26 0,-4 0-6 15,-3 0-1-15,3 0 0 16,-3 0-9-16,-1 0-3 0,1 0 0 0,-4 3 0 16,0-3-31-16,-7 0-6 0,-7 0-2 0,0 0-570 15,0 0-113-15</inkml:trace>
  <inkml:trace contextRef="#ctx0" brushRef="#br1" timeOffset="156281.41">20045 10773 691 0,'0'0'61'0,"0"0"-49"15,-4 9-12-15,1-6 0 0,-1 6 392 0,4 1 76 16,-3-4 16-16,3 4 2 0,3 5-378 0,1-2-75 16,-4-4-15-16,3 7-3 0,-3 3-15 0,4-4 0 15,3-2-12-15,-4 3 12 0,1 2 0 0,-1 1 0 0,1-3 0 0,0 9 0 16,-1-3 0-16,-3-6 0 0,0 2 0 0,0 1 0 31,0-3-22-31,-3 3-4 0,-5 0-1 0,5-4 0 16,-4 4-102-16,3-10-21 0,-3 7-4 0,0-6-459 15,0-7-92-15</inkml:trace>
  <inkml:trace contextRef="#ctx0" brushRef="#br1" timeOffset="156488.57">19833 11077 2559 0,'0'0'113'0,"0"0"24"0,0 0-109 0,0 0-28 0,7 0 0 0,4 0 0 15,3 0 40-15,0 3 4 0,0-3 0 0,4 0 0 16,3 0-61-16,0-3-12 0,0 3-3 0,8 0 0 0,-1-7 9 0,0 7 2 16,0-9 0-16,0 6 0 15,8-3-27-15,-5-4-4 0,1 4-2 0,0 6 0 16,-7-9-25-16,3 5-5 0,-7-2 0 0,4 3-868 15</inkml:trace>
  <inkml:trace contextRef="#ctx0" brushRef="#br1" timeOffset="157349.01">21064 10192 1587 0,'0'0'70'0,"0"0"15"0,0 0-68 0,0 0-17 0,0 0 0 0,0 0 0 15,0 0 90-15,0 0 14 0,0 0 4 0,0 0 0 0,0 0-67 16,0 10-13-16,0-1-2 0,0-6-1 0,0 7-3 0,0-4-1 15,0 3 0-15,0 1 0 0,-3 6-8 0,3-4-1 16,-7 4-1-16,3 3 0 0,1-1 9 0,-1 14 1 16,1-1 1-16,-1 4 0 0,-3-1-9 0,4 10-1 15,-1 0-1-15,1 3 0 0,-1-3-11 0,4 3 0 16,-4 6 0-16,1-3 0 0,-1-3 0 0,1 7 0 16,-1-1 0-16,-3 7 0 0,0-7 0 0,0 0 8 15,0-6-8-15,0 7 0 0,-4-7 44 0,1-4 4 16,-4 1 1-16,3 0 0 0,1-6-41 0,-1 3-8 0,0-4 0 0,4-2 0 15,0-7-14-15,4-3 0 0,-4-3 0 0,0-6 0 16,3 3 30-16,1-10 7 16,3 7 1-16,-4-13 0 0,1 3-7 0,-1 3-1 0,4-9 0 15,0 0 0-15,0 0 20 0,0 0 3 16,0 0 1-16,0 0 0 0,0 0-16 0,0 0-4 16,0 0 0-16,0 0 0 0,11-9-12 0,-1 3-8 0,4 3 8 0,-3-4-8 15,3 7 0-15,0 0 0 0,4-3 0 0,-4 3 0 16,0 3 0-16,4-3 0 0,-1 0 0 0,1 0 0 15,0 0 0-15,-1 0 0 0,4 0 0 0,1 0 0 16,2 7 0-16,1-7 0 0,3 0 0 0,0 0 0 16,1 0 11-16,2-7-3 0,5 7 0 0,-1 0 0 15,0 0-8-15,-3 0 0 0,3 0 0 0,0 0 0 16,1-3 0-16,-1 3 0 0,0 0 0 0,4 0 0 0,3 3 27 0,-3-3 3 16,-3 0 1-16,2 7 0 0,5-7-31 0,-5 0 8 15,-9 3-8-15,2-3 0 0,5 0-10 0,-5 6-5 16,-2-6-1-16,-5 0 0 0,-2 0 26 0,6 0 5 15,-4 0 1-15,1 0 0 0,-4 0-16 0,4 0 0 16,7 0 0-16,-4 0 0 0,-7 0 0 0,-3 0-18 16,3 0 4-16,4 0 1 0,-1 0 13 15,-2 0 15-15,-8 0-3 0,3-6-1 0,4 6-27 16,-3 0-6-16,-11 0-1 0,7-3 0 16,0 3-1-16,-3 0-1 0,-11 0 0 0,0 0 0 15,0 0-20-15,7 0-4 0,4 0-1 0,-11 0 0 16,0 0-150-16,0 0-31 0,7-7-5 0</inkml:trace>
  <inkml:trace contextRef="#ctx0" brushRef="#br1" timeOffset="158396.21">21378 10409 1440 0,'0'0'128'0,"0"0"-103"0,0 0-25 0,0 0 0 16,0 0 254-16,11 0 46 0,0 6 8 15,-1-6 3-15,1 0-214 0,-1 3-42 0,1-3-9 0,3 0-2 16,0 0-25-16,0 0-6 0,0 6-1 0,4-2 0 16,0-4-12-16,3 0 0 0,3 6 0 0,-2-3 0 15,-5 3 0-15,8-3-8 0,7-3 8 0,-8 10-13 16,1-4-23-16,-4-3-5 0,-3 4-1 0,0 2 0 15,6 0-39-15,-6 1-8 0,-8-4-2 0,1-3 0 16,3 3-125-16,-3 4-26 0,-11-10-5 0,0 0-1 0</inkml:trace>
  <inkml:trace contextRef="#ctx0" brushRef="#br1" timeOffset="158866.51">22042 11183 1209 0,'14'0'53'0,"-11"3"12"0,4-3-52 0,0 0-13 0,4 0 0 0,7 0 0 0,6 0 389 0,4 0 75 16,1-3 16-16,6 3 2 0,11 0-386 0,-4 0-76 15,0 0-20-15,-3 0 0 16,4 0-22-16,-8 3-8 0,4-3-2 0,-4 0 0 15,-10 7-164-15,6-7-34 0</inkml:trace>
  <inkml:trace contextRef="#ctx0" brushRef="#br2" timeOffset="171859.92">12848 10544 288 0,'0'0'25'15,"0"0"-25"-15,0 0 0 0,0 0 0 16,0 0 111-16,0 0 17 0,0 0 3 0,4 6 1 0,-4-6-46 0,0 9-9 16,0 1-1-16,0-1-1 0,-4 1 12 0,1-1 2 15,3 0 1-15,-4-2 0 0,4-7 22 0,0 9 4 16,0-9 0-16,0 3 1 0,0-3-11 0,0 0-2 16,0 0-1-16,0 0 0 0,0 0-37 0,0 0-7 15,7 6-2-15,0 4 0 0,-7-10-17 0,7 0-4 16,0 9-1-16,0-9 0 0,0 10-27 0,1-1-8 15,-1 0 0-15,0 1 0 0,-4 6 0 0,4-1 0 16,0-2 0-16,4-4 0 0,-4 7 0 0,3 0 0 16,1-4 0-16,3-3 0 0,-3 1 20 0,6 6 8 15,1-7 0-15,0-3 1 0,-4-3 17 0,0 7 3 16,7-4 1-16,-3-3 0 0,-1 3-34 0,1 4-8 16,0-1 0-16,3-2-8 0,-4-4 11 0,1 6-11 15,-4 1 10-15,4-4-10 0,-1 3 9 0,-2 1-9 0,-5-1 8 16,4 0-8-16,-3 7 0 0,-1-3 8 0,5 2-8 0,-8 4 0 15,3-3 10-15,-3-4-10 0,0 4 12 0,4 0-12 16,-1-4 12-16,1 4-12 0,0-7 12 0,-1 1-12 16,4-1 30-16,0-3-1 0,4-2 0 0,-4 5 0 15,0-3-29-15,4-3 8 0,0 4-8 0,3 2 0 16,0-3 0-16,-3-3 9 0,-4 7-9 0,0-1 8 16,0 7-8-16,4-7 12 0,-4 10-12 0,0-3 12 15,0-7-12-15,3 10 0 0,-2 0-10 0,-1-3 10 16,0 2 0-16,0-2 0 0,0-3 0 0,-3-4 0 15,3 7 0-15,0-7 0 0,3 1 0 0,-2-1 0 16,2 0 0-16,-3-2 0 0,4 2 12 0,-4 0-12 16,7-2 19-16,-7-4-3 0,4 3-1 0,0 4 0 15,3-1-3-15,-4 0-1 0,1 1 0 0,0-1 0 16,3 7 5-16,-3-4 2 0,3 10 0 0,-7-3 0 16,0-6-18-16,0 12-19 0,0-6 4 0,-3-1 1 0,3-2 14 0,0 3 16 15,0 0-3-15,0-4-1 0,0-5-12 0,4 5 0 16,-4-5 0-16,0-1 0 0,4-6 0 0,-4 4 0 15,4 2-13-15,-1-3 4 0,-3-3 9 0,4 7 0 16,0-1 8-16,-4-2-8 0,3 2 0 0,-3-6 9 16,4 7-9-16,-4-4 0 0,0 3 8 0,0 7-8 15,4-7 0-15,-4 1 0 0,0-1 0 0,0 7 0 16,-3-4 0-16,3-2 0 0,-3 5 11 0,3 1-2 0,0-6 0 16,0-1 0-16,0 0-9 0,4-6 0 15,-8 4 0-15,4 2 0 0,1 1 0 0,2-1 0 0,1-9 0 0,3 9 0 16,-7-2 0-16,4-4 0 0,-1-3 0 0,1 6 0 15,0 3 0-15,-4-5 0 0,3 2 0 0,1 3 0 16,-7 1 0-16,3-1 0 16,3 7 0-16,-6-7 0 0,3 10 0 0,0-10 0 0,-3 7 0 15,-1 3 0-15,4-10 0 0,-3 7 0 0,0-7 0 0,3 1 0 16,-4-1 0-16,1 1 0 0,3-1 0 0,-3-3 0 16,-1-3 0-16,4 4 0 0,-3-4 8 0,-1 3-8 15,-2-6 0-15,2 3 0 0,4-3 8 0,-3 0-8 16,-1 0 0-16,1 0 0 0,0 6 0 0,-4-6 0 15,3 0 0-15,-3 0 0 0,-7 0 0 0,0 0 0 16,0 0 0-16,7 10 0 0,0-4 0 0,0-3 0 0,0 7 0 0,-3-10 0 16,3 9 0-16,0-3 0 0,-7-6 0 0,7 4 0 15,-3 2 0-15,-4-6 0 16,7 9 0-16,-7-9 0 0,0 0 0 0,0 0 0 0,0 0 0 0,0 0-9 16,0 0 9-16,0 0-10 15,0 0-14-15,0 0-4 0,3-6 0 0,4 3 0 16,-7-7-97-16,4 1-20 0,-8 0-4 0,4-1-679 15,-3 1-136-15</inkml:trace>
  <inkml:trace contextRef="#ctx0" brushRef="#br2" timeOffset="173390.87">15095 12256 518 0,'0'0'46'0,"0"0"-37"16,0 0-9-16,0 0 0 0,0 0 264 0,0 0 50 15,0 0 10-15,0 0 3 0,0 0-251 0,0 0-49 16,7-6-11-16,0 2-1 0,-7 4-1 0,0 0 0 15,8-6 0-15,-1 3 0 0,-7 3-14 0,7-6 0 16,0 6 0-16,3 0 0 0,-3-3 20 0,-7 3 0 16,0 0 1-16,7 0 0 0,4 0 43 0,-11 0 9 15,0 0 2-15,0 0 0 0,0 0-3 0,0 0 0 16,0 0 0-16,0 0 0 0,0 0-16 0,0 0-3 16,0 0-1-16,0 0 0 0,0 0-23 0,0 0-5 15,7 0 0-15,4-7-1 0,-4 7-9 0,0-3-2 16,3-3 0-16,1-4 0 0,3 1 1 0,-3 0 0 0,-4-1 0 0,3 1 0 15,4-7 3-15,-3 0 0 0,0-2 0 0,3 5 0 16,3-9-8-16,1 3-8 0,-4 1 11 0,0-1-11 16,0 3 9-16,0-3-9 0,0-6 0 0,1 13 9 15,-1-7-9-15,0-6 0 0,0 6 0 0,0 0 8 16,0-6-8-16,0 6 0 0,-3-6 9 0,3 6-9 16,-3-6 0-16,-1 6 0 0,1 1 0 0,-4 2 0 15,0 3 0-15,0-2 0 0,-4 5 0 0,1 1 8 16,-1 3-8-16,4-4 0 0,-7 10 0 0,4-3 8 15,-4-3-8-15,7-4 0 0,-7 10 0 0,4-6 0 16,-1 3 0-16,-3-3 0 0,0 6 0 0,0 0 0 16,0 0 0-16,0 0 0 0,0 0 0 0,0 0 0 15,0 0 0-15,0 0 0 0,0 0 0 0,0 0 0 16,0 0 8-16,0 0-8 0,0 0 10 0,0 0-10 16,0 0 8-16,-7 6-8 0,7-6 0 0,-7 3 9 15,0-3 1-15,7 0 0 0,-7 6 0 0,7-6 0 0,-7 3-10 0,7-3 0 16,-4 7 0-16,-3-7 0 0,7 0 0 0,-7 6 0 15,7-6 0-15,-7 3 0 0,4-3 0 0,-4 6 0 16,0-2 8-16,-4 2-8 0,4-3 11 0,0 3-3 16,-7-3-8-16,3 7 12 0,1-4-1 0,-5 3-1 15,-2 1 0-15,3-1 0 0,0-2-10 0,-4-4 8 16,7 6-8-16,1-3 8 0,-4-2-8 0,7 2 12 16,0 0-12-16,-1-3 12 0,8-3-12 0,-7 0 0 0,7 0 0 15,0 0 8-15,0 0-8 0,0 0 0 0,0 0 0 0,0 0 0 16,0 0 0-16,0 0 0 0,0 0 0 0,0 0 0 15,0 0 0-15,4 0 0 0,7-9 0 0,-4 3 0 16,0 2-9-16,3-2 9 0,4-3-12 0,-3 6 12 16,0-4-16-16,3-2 3 15,0-1 1-15,0 1 0 0,-4 0 12 0,5 2 0 16,-8 4 0-16,3-6 0 0,1-1-9 0,-4 4 9 0,0-3-8 0,3 9 8 16,-2-10 0-16,-1 10 0 15,0-6 0-15,-7 6 0 0,7 0 0 0,0-3 0 0,-4-3 0 0,-3 6 11 16,7 0-11-16,0 0 0 0,0 0 0 0,0-3 0 15,1 3 0-15,-1-7 0 0,0 7 0 0,0 0 0 16,7 0 0-16,-7 0 0 0,3 7 0 0,-2-4 0 16,6-3 0-16,-7 9 0 0,0-3 0 0,0-3 0 15,0 10 0-15,-4 0 0 0,1-4 0 0,-1 0 0 16,-3 7 8-16,0 3 0 0,0-3 0 0,-7-4 0 0,4 4 4 16,-4 3 1-16,3-4 0 0,1-5 0 0,-4 5-5 0,3-2-8 15,1-4 11-15,-1 1-11 0,1-1 0 0,-1 1 0 16,4-10 0-16,0 12 0 15,0-3-23-15,0-5-8 0,0-4-1 16,0 0-1-16,4 9-170 0,-4 0-33 0,3 7-8 0,-3-16 0 16</inkml:trace>
  <inkml:trace contextRef="#ctx0" brushRef="#br2" timeOffset="176161.16">17819 10283 921 0,'0'0'82'0,"3"-6"-66"0,1 3-16 0,-1-3 0 15,1-4 184-15,-1 7 32 0,1-3 8 0,0-4 0 16,-1 1-145-16,1 3-30 16,3-4-5-16,-4 1-2 0,1 0-29 0,3-1-5 15,-4 1-8-15,4 9 11 0,-3-10-11 0,-1 4 0 0,-3 3-12 16,0 3 12-16,0 0-13 0,0 0 5 0,0 0 8 0,0 0-13 15,0 0 13-15,0 0 12 0,0 0-3 0,0 0 0 16,0 0 22-16,0 0 4 0,0 3 1 0,0 6 0 16,-3-2-36-16,-1 2 0 0,1 1-10 0,-1-1 10 15,-3 0 0-15,0 7 0 0,0-7 0 0,0 1 0 16,0 6 0-16,-4-4 10 0,-3 4-10 0,4-1 10 16,-4 4 6-16,-1-6 0 0,1 9 1 0,-3-3 0 15,3-1 2-15,-4 1 0 0,-3 6 0 0,0-3 0 16,-1 10-4-16,-2-4-1 0,-1 0 0 0,-3 7 0 0,-7-1 4 0,3-6 1 15,0 10 0-15,-3-4 0 0,0 7 8 0,-4-3 1 16,0-1 1-16,4-2 0 0,-4 3 7 0,4 5 0 16,-1-8 1-16,-3 9 0 0,8-7-20 0,-5 7-4 15,1-6-1-15,0-4 0 0,0 1-12 0,3 3 0 16,-3-7 0-16,3 0 0 16,4 4 8-16,-1-7-8 0,1-3 0 0,3 10 9 0,1-7-9 0,-1 6 0 15,0-5 0-15,4 5 0 0,-3 1 0 0,2-1 0 16,1-3 0-16,4-6 0 0,-5 4 0 0,5-4 0 15,-1-6 0-15,4-4 0 0,3-5-16 0,1 5 4 16,3-5 0-16,0-7 1 16,7-3-52-16,0 0-10 0,0 0-3 0,0 0 0 15,10-10-134-15,1-8-27 0</inkml:trace>
  <inkml:trace contextRef="#ctx0" brushRef="#br2" timeOffset="177415.34">17734 10481 1378 0,'0'0'61'0,"0"0"13"0,0 0-59 0,0 0-15 15,0 0 0-15,0 0 0 0,0 0 64 0,0 0 11 16,0 0 1-16,0 0 1 0,0 0-36 0,0 0-7 16,0 0-2-16,0 0 0 0,0 0 0 0,-3 0-1 15,-1-9 0-15,1 2 0 0,3 7 13 0,0 0 2 0,-7-3 1 0,7 3 0 16,-4 0-5-16,4 0-1 0,-7 0 0 15,0-6 0-15,3 6-10 0,4 0-3 16,-7 0 0-16,7 0 0 0,-7 0-4 0,4 0-2 0,-4-10 0 0,3 10 0 16,-3-3 11-16,4-3 3 0,-1 3 0 0,4-3 0 15,-4-4-10-15,1 1-2 0,-1-1 0 0,1 4 0 16,-4-3 15-16,3-1 2 0,1 1 1 0,-4-1 0 16,0 1-24-16,0 3-5 0,0-4-1 0,-4 7 0 15,0-3 0-15,1-3 0 0,-4-1 0 0,0 7 0 16,-1-3-1-16,1-1-1 0,0 4 0 0,4-3 0 15,-1-3-2-15,1 6 0 0,-5-4 0 0,5-2 0 16,-4 6 0-16,3-4-8 0,-3-2 12 0,3 3-4 0,1 3 6 0,-1-4 1 16,1-2 0-16,-1 0 0 0,4-1-15 0,-4 7 0 15,8-10 0-15,-4 10 0 0,0-6 0 0,0 3 0 16,3 3 0-16,1-4 0 0,-4-2 0 16,3 9 0-16,-3-10 0 0,7 10 0 15,-3 0 0-15,-5 0 0 0,5 0 0 0,-4 0 0 16,7 0 0-16,0 0 0 0,-4 0 0 0,-3 0 0 0,7 0 0 0,0 0 0 15,0 0 0-15,0 0 0 0,0 0 0 0,0 0 0 16,0 0 0-16,0 0 0 0,0 0 0 0,0 0 0 16,0 0 0-16,0 0 0 0,0 0 0 0,0 0 0 15,0 0 0-15,0 0 0 0,0-9 0 0,0 9 0 16,0 0 0-16,0 0 0 0,0 0 0 0,0 0 0 0,0 0 0 16,0 0 0-16,0 0 0 0,0 0 0 0,0 0 0 0,-3 0 0 15,3 0 0-15,0 0 0 0,0 0 0 0,-4-6 0 16,1-4 8-16,3 10-8 0,-4 0 0 0,1-9 0 15,3 9 0-15,0 0 0 0,0 0 0 0,0 0 0 16,0 0 0-16,-4-9 0 0,1 5 0 0,3 4 0 16,0 0 0-16,0 0 0 0,-4-6 0 0,4 6 0 15,0 0 0-15,0 0 0 0,0 0 0 0,0 0 0 16,0 0 0-16,0 0 0 0,0 0 0 16,0 0 0-16,0 0 0 0,0 10 0 0,0-1 0 0,0 0 0 15,0 1 0-15,0 5-8 0,4-5 8 16,-4 6 0-16,0-4 0 0,3-3 0 0,-3 7 0 0,0-6 0 15,4-1 0-15,-4-3 0 0,0-6 0 0,0 0 0 16,3 10 0-16,-3-10 0 0,0 0 0 0,0 0 0 16,0 0 0-16,0 0 0 0,0 0 0 0,0 0 0 15,0 0 0-15,0 0 8 0,0 0-8 0,0 0 0 0,0 0 8 16,0 0-8-16,0 0 0 0,0 0 0 0,0-7 0 0,-3 4 8 16,-1-3-8-16,4-3 0 0,-3-1 0 0,-1 1 0 15,4-7 8-15,-3 13-8 0,3-13 0 0,-4 7 0 16,4-1 0-16,0 1 0 0,0 0 0 0,0-1 0 15,4-5 0-15,-4 5 0 0,0 1 0 0,3 2 0 16,-3 7 0-16,4-9 0 0,-1 0 0 0,-3 9 0 16,0 0 0-16,0 0 0 0,0 0 0 0,0 0 0 15,0 0 0-15,0 0 0 0,0 0 0 0,0 0 0 0,0 0-8 16,0 0 8-16,0 0 0 0,0 0 0 16,0 0 0-16,0 0 0 0,0 0 0 0,0 0 0 15,0 0 0-15,0 0 0 0,4 0 0 0,6-4 0 0,-3 4 0 0,4 0 0 16,-1 0-8-16,5-6 8 15,-1 6 0-15,0 0 0 0,3 0-8 0,1 0 8 16,0 0 0-16,-1 0 0 0,-3 6-14 0,4-6 4 0,-4 4 1 0,7-4 0 31,-3 0-132-31,7 6-27 0,-4-3-4 0,4-3-961 0</inkml:trace>
  <inkml:trace contextRef="#ctx0" brushRef="#br2" timeOffset="178124.17">20211 10105 2275 0,'3'-7'50'0,"-6"4"10"0,-1-3 3 0,4 6 1 0,0 0-52 0,0 0-12 0,-7-3 0 0,4-3 0 15,3 6 0-15,0 0 0 0,-11 0-9 0,7 0 9 16,4 0 0-16,0 0 0 0,0 0-8 0,-10 0 8 16,3 0-19-16,0 9-1 0,3-3 0 0,-3-3 0 15,4 13 4-15,-4-7 1 0,-8 10 0 0,5-3 0 16,-4 3 15-16,-4 0 10 0,-3-1-2 0,0 7 0 0,-4 1 24 0,0-5 5 16,1 14 1-16,-5-7 0 0,1 13-3 0,-3-3-1 15,-1 6 0-15,-4-1 0 0,-2 1-11 0,-1 0-3 16,4 0 0-16,-4-3 0 0,0 3-20 0,-3-3 0 15,-1-4 0-15,5 7 0 0,-1-6 0 0,0 6 0 16,0-7 0-16,-3 7 0 0,-1 0 0 0,1-6 0 16,-7 6 0-16,3-10 0 0,0 4 0 0,4-4-15 15,-4 1 3-15,7-1 0 0,-3-6 12 0,3 1 12 16,4-4-3-16,-1 3 0 0,5-3-9 0,2 0 0 16,1-3 9-16,3-6-9 0,1 3-12 0,3-4-8 15,-1-2 0-15,8 2-1 16,0-5-18-16,0-1-3 0,3-2-1 0,1-4 0 15,3 6-146-15,0-3-30 0,0-3-5 0,7-3-2 0</inkml:trace>
  <inkml:trace contextRef="#ctx0" brushRef="#br2" timeOffset="179278.03">19135 11215 115 0,'0'0'10'0,"0"0"-10"16,0 0 0-16,0 0 0 0,0 0 343 0,0 0 66 16,0 0 14-16,0 0 2 0,7-3-307 0,-7 3-62 0,7-7-12 0,3 7-2 15,-10 0-6-15,0 0 0 16,7 0-1-16,-7 0 0 0,0 0 21 0,0 0 5 0,0 0 1 0,0 0 0 15,0 0 6-15,0 0 2 0,0 0 0 0,0 0 0 16,0 0-24-16,0 0-5 0,4 7-1 0,-4-7 0 16,3 9-21-16,-3-9-5 0,4 6-1 0,3-3 0 15,0 7 5-15,0-4 1 0,-7-6 0 0,7 3 0 16,0 3 14-16,0-2 3 0,0 5 1 16,0-9 0-16,4 6-18 0,-4 4-4 0,0-4-1 15,4 3 0-15,-4-6-5 0,3 7-1 0,1-1 0 0,0 7 0 16,-4-7-8-16,3 10 0 0,1-9 0 0,-1 5 0 15,1 4 0-15,0 0 0 0,3-3 0 0,-4 2 8 16,4-2-8-16,4 3 0 0,-4 0 0 0,4 0-11 16,-1-1 11-16,5-2 0 0,-1-7 0 0,-4 7 0 15,-3-3 0-15,1 2-12 0,-1 1 2 0,0-3 0 16,0 5 10-16,-4-8 0 0,5 5 0 0,-8 1 0 16,0-3 0-16,0-4 0 0,0 7 0 0,0-7 0 0,-4 7 24 0,1-4 6 15,-1-5 2-15,-3 2 0 0,4 0-20 0,-4 1-3 16,0-4-1-16,0-6 0 0,0 3-8 0,0-3 12 15,0 0-12-15,0 0 12 0,0 0-4 0,0 0 0 16,0 0 0-16,0 0 0 0,0 0 0 0,0 0-8 16,0 0 12-16,0 0-4 0,0 0 0 0,0 0 0 15,0 0 0-15,0 0 0 0,0 0 0 0,0 0-8 16,0 0 12-16,0-3-4 0,-4-3 8 0,4-4 0 16,-3 1 1-16,3 3 0 0,0-4-17 0,0 1-17 15,-4 6 3-15,4-13 1 0,0 7 21 0,0-7 5 16,0 7 1-16,0-10 0 0,0 0-14 0,4 3 0 15,-1 4 0-15,1-7 0 0,-4-3 0 0,3 0 0 16,-3 3 0-16,4-3 9 0,0 4-9 0,-4-1 0 16,0 3 0-16,3 4 0 0,-3-4 0 0,0 3 0 0,-3 7 0 0,3-3 0 15,-4 2 0-15,0 4 0 0,4 3 0 0,0 0 0 16,0 0 0-16,-3 0 0 0,3 0-10 0,0 0 10 16,0 0-12-16,0 0 3 0,0 0 1 0,0 0 0 15,-7 3 8-15,7-3 0 0,0 0 0 0,0 0 0 16,0 0 0-16,0 0 14 0,0 0-2 0,0 0 0 15,0 0-12-15,0 0 0 0,0 7 8 0,0-7-8 16,3 9-11-16,1 0-5 0,-4-9 0 0,0 10-1 16,3-4 26-16,-3 4 6 0,0-7 1 0,0 6 0 15,0-3-26-15,0 4-5 0,0-10-1 0,0 9 0 16,0 1 26-16,0-4 5 0,0-6 1 0,8 9 0 16,-5-6-27-16,-3-3-5 0,4 7 0 0,-1 2-1 15,1 0 17-15,-1 1 0 0,-3-1 0 0,0-9 0 16,4 10 0-16,-4-10 0 0,3 6 0 0,1 3 0 15,-4-9 0-15,0 3 0 0,0 10 0 0,0-13 0 0,-4 3 10 0,4 7 6 16,0-10 0-16,-7 6 1 0,4-3-25 0,-4 6-6 16,0-2-1-16,-1-4 0 0,1 3 15 0,0 3 0 15,-7 1 0-15,4-1 0 0,-1 1 12 0,1-1 0 16,-1 7-1-16,-3-7 0 0,0 7-1 0,-4-4 0 16,4-2 0-16,-4 5 0 0,1-5-2 0,-1 6-8 15,0-7 12-15,1 0-4 0,-1 7-8 0,4-7 0 16,0 1 0-16,0-7 8 0,3 6-8 0,1-2 0 0,-1 2 0 0,4-3-11 31,0-2-24-31,0 5-5 0,0-9 0 0,7 0-1 16,0 0-97-16,0 0-19 0,0 0-4 0,0 0-1043 0</inkml:trace>
  <inkml:trace contextRef="#ctx0" brushRef="#br2" timeOffset="182413.84">21551 9882 403 0,'-21'3'17'0,"14"-3"5"0,7 0-22 0,-7 6 0 0,-4-6 0 0,1 0 0 16,-1 7 208-16,4-4 38 0,0-3 7 0,-4 6 2 16,4-3-175-16,7-3-36 0,0 0-6 0,0 0-2 15,0 0 27-15,0 0 5 0,0 0 0 0,0 0 1 16,11-3-27-16,-4 6-6 0,4-3 0 0,3 0-1 15,-4-3-15-15,1 3-4 0,0 3 0 0,-4-3 0 16,3 0 16-16,-3 6 4 0,4-2 0 0,-11-4 0 16,0 0-7-16,7 6-1 0,0-3 0 0,0 6 0 15,-4-2-17-15,5 2-11 0,-1 1 12 0,3-1-12 16,-6 0 33-16,6 1 0 0,-3-4 0 0,7 3 0 16,1 1 6-16,-1-1 1 0,0 1 0 0,7-1 0 15,4-3-9-15,-4 4-2 0,-4 5 0 0,5-2 0 16,2-4-13-16,-3 7-4 0,1 9 0 0,-5-6 0 15,1 0-2-15,0 0-1 0,3 6 0 0,-4-7 0 16,-3 11 3-16,4-4 0 0,0 0 0 0,-1-3 0 0,1 12 2 16,0-9 1-16,3 4 0 0,0-1 0 0,7 3 7 0,-3-3 2 15,0-3 0-15,3-3 0 0,7 10-5 0,0-10-1 16,-6 3 0-16,2 3 0 0,5-3-6 0,-1 0-2 16,-7-3 0-16,4 0 0 0,-11 0 4 0,4 3 1 15,-1-6 0-15,1 9 0 0,-11-6 10 0,7 0 3 16,1 3 0-16,-1-6 0 0,-4 9 8 0,-2-6 3 15,-1 0 0-15,0-3 0 0,10 3-10 0,-2-3-1 16,-8 0-1-16,3-4 0 0,8 4-15 0,-4-6-4 16,-3 2 0-16,-1 1 0 0,12-4-8 0,-5 4 0 15,-2-3 0-15,-1 2 0 0,0-5 16 0,0 5-1 16,0-5-1-16,-3-1 0 0,0 1-14 0,-4 5 9 16,0-5-9-16,-4-1 8 0,1 1-8 0,-4-1 0 15,0 0 0-15,-3-2 0 0,3 2 0 0,-4-6 0 0,-3-3 0 16,0 0 0-16,4 10 0 0,-4-10 0 0,0 0 0 0,0 0 0 15,0 0-8-15,0 0-4 0,0 0-1 0,7 0 0 32,-7 0-19-32,7 0-3 0,0-4-1 0,0-2 0 15,0 3-165-15,4-6-34 0,-4 2-6 0</inkml:trace>
  <inkml:trace contextRef="#ctx0" brushRef="#br2" timeOffset="183871.36">22278 10625 288 0,'0'0'25'0,"0"0"-25"15,0 0 0-15,0 0 0 0,0 0 221 0,0 0 39 16,0 0 8-16,0 0 2 0,-7 0-174 0,7 0-36 0,0 0-6 0,0 0-2 15,-7-3 0-15,7 3-1 0,10-6 0 0,1 3 0 16,-11-4 13-16,4 4 4 0,-1-3 0 0,4 3 0 16,4-3-23-16,-1-1-4 0,-10 7-1 0,4-3 0 15,6 3-20-15,-3-6-5 0,-7 6-1 0,0 0 0 16,7 0-14-16,-3-3 0 0,3-4 0 0,-3 4 0 16,-4 3 17-16,3-6 1 0,4-3 0 0,0 5 0 15,-3-2 21-15,3 3 4 0,0-3 1 0,3 0 0 16,1-4 8-16,0 7 1 0,-1-6 1 0,4 2 0 15,4-2-25-15,-4-7-5 0,-3 7 0 0,3-1-1 16,0-2-11-16,4-4-1 0,-8 1-1 0,4 5 0 16,-3-2-10-16,3-4 0 0,4 6 0 0,-8-5 0 15,1 5 0-15,-4 1 0 0,7 0 0 0,-4-1 0 16,-2 1 0-16,-1-1 0 0,3 4 0 0,1-3 0 16,-4 6 0-16,-4-7 0 0,4 4 11 0,0-4-11 15,4 4 8-15,-4 3-8 0,-7-3 0 0,4-4 0 0,6 7 0 0,-3-3 0 16,-7 6 0-16,0 0 0 0,4 0 0 0,-1-9 0 15,4 9 0-15,-7 0 0 0,0 0 0 0,0 0 0 16,0 0 0-16,0 0 0 0,0 0 10 0,0 0-10 16,0 0 10-16,0 0-10 0,0 0 21 0,0 0-1 15,0 0-1-15,0 0 0 0,0 0-7 0,0 0 0 16,-10-4-1-16,10 4 0 0,0 0-11 0,0 0 0 0,-7-6 0 16,0 3 8-16,0-3-8 0,7 6 0 15,0 0 0-15,-7 0 0 0,-1-7 0 0,1 4 0 0,7 3 0 0,-7 0 0 16,-3-6 0-16,3 3 0 0,3-3 0 0,4 6 0 15,-7 0 8-15,0-3 0 0,-3-4 0 0,2 7 0 16,8 0-8-16,-7-3 0 0,-3 3 0 0,-1-6 0 16,4 6 0-16,-3 0 12 0,-1 0-4 15,0 6 0-15,-3-3-8 0,4-3 0 0,-1 7 9 16,-3-7-9-16,3 3 0 0,1-3 9 0,10 0-9 0,-7 6 0 16,0-12 8-16,0 12-8 0,7-6 0 0,0 0 0 15,0 0 0-15,0 0 8 0,0 0-8 0,0 0 0 16,0 0 0-16,0 0 0 0,0 0 0 0,0 0 0 15,0 0 0-15,10-6 0 0,1 6 0 0,-4 0 0 16,-7 0 0-16,11 0 0 0,-1 0 0 0,-3 0-9 16,-7 0 1-16,11 0 0 0,-1 0 0 0,1 0 0 0,-4 6 8 15,0-6 0-15,0 0 0 0,4 0 0 0,-4 0 0 16,-7 0 0-16,0 0 0 0,10 3 0 0,1-3 0 0,-4 0 0 16,-7 0 0-16,0 0 0 0,14 6 0 0,-3-6 0 15,-4 3 0-15,-7-3 11 16,0 0-11-16,7 0 0 0,3 7 0 0,-10-7-11 0,0 0 11 0,7 6 0 15,7-3-9-15,-10 3 9 0,-4-6 0 0,4 4 0 16,3 5 0-16,0 0 0 0,-4-2 16 0,-3-7-1 16,-3 9-1-16,6 0 0 0,1 1 6 15,-4-1 2-15,-4 7 0 0,1-7 0 0,3 1-4 0,0 9-1 16,-7-10 0-16,3 0 0 0,1 7-5 0,-1-7 0 16,4 10-1-16,-4-9 0 0,-6 5-11 0,10-5 12 15,0-1-12-15,3 1 12 0,-3-1-12 0,4 0 0 16,-1 1 0-16,1-4 0 15,3-3-50-15,-7-3-15 0,0 0-3 0,4 7-797 0,6-1-159 0</inkml:trace>
  <inkml:trace contextRef="#ctx0" brushRef="#br1" timeOffset="195161.55">2251 16442 806 0,'0'0'72'0,"0"0"-58"0,0-3-14 0,0-10 0 15,7 4 120-15,-7 6 22 16,3-7 4-16,-3 1 1 0,-3 3-102 0,6-4-20 0,-3 4-4 0,0 3-1 16,-3-6-12-16,-4 2-8 0,7 4 8 0,0 3-8 15,-4-6 16-15,-3 3 0 0,4-4-1 0,3 7 0 16,-7-3 16-16,3-3 3 0,1 6 1 0,-8 0 0 15,11 0-3-15,-7 0-1 0,3-3 0 0,-6 3 0 16,6-6 6-16,-6 6 2 0,3 0 0 0,3-7 0 16,-7 4 13-16,8 3 4 0,-8 0 0 0,8-6 0 15,-8 6-28-15,4 0-4 0,-3 0-2 0,6 0 0 0,-10 6-5 0,7-3-1 16,0 4 0-16,-4 2 0 0,1 7-8 0,-1-7-8 16,-3 1 12-16,3 2-12 0,-3 4 0 0,4 3 0 15,-4-4 0-15,3 4 0 0,0 0 0 16,1 0 0-16,-1 3 0 0,1 0 0 0,6-7 0 0,1 4 0 15,-4 0 0-15,3-3 0 0,4 2 0 0,0 1 0 16,4-3 0-16,3-4 0 0,-4 4 0 0,1 3 0 16,6-3 0-16,-3-4 0 0,7 10 0 15,-3-9-9-15,0 2 9 0,-4 4 0 0,10-9 0 0,-6 5 0 16,-4-12 0-16,4 7 0 0,-1 2 0 0,1-9 0 16,-1 4 0-16,4-4 0 0,-3-3 8 0,0 0-8 15,-4 0 10-15,3-3-10 0,1-4 20 0,-1-2-3 16,1 0 0-16,3-1 0 0,-3-5 7 0,-1 5 0 15,4-6 1-15,-3 4 0 0,3-4-4 0,-3-3-1 0,-1 4 0 0,4-4 0 16,-3 0 3-16,-1 0 0 0,-6 0 0 0,0-6 0 16,3 0-2-16,-7 7 0 0,0-11 0 0,0 4 0 15,-7-3 8-15,3-7 2 0,4 7 0 0,-11-6 0 16,1-1-10-16,3-2-1 0,-4 2-1 0,-6-2 0 16,10 2-11-16,-4-9-8 0,-3 10 12 0,3-7-12 15,1-3 11-15,3 3-11 0,3-3 10 0,-7 7-10 16,8-1 8-16,-4 4-8 0,3 5 0 0,4-2 9 15,-3 9-9-15,3-3-14 0,0 6 3 0,0 3 1 16,0 4-17-16,3-4-3 16,-3 7-1-16,0 3 0 15,0 6-85-15,0 0-18 0,0 0-3 0,0 0-576 0,0 0-115 0</inkml:trace>
  <inkml:trace contextRef="#ctx0" brushRef="#br1" timeOffset="195573.45">2561 16408 2466 0,'-14'-10'109'0,"3"1"23"0,1 9-106 0,6-10-26 16,-6 1 0-16,3 3 0 0,3 3 0 0,-3-4-20 16,4 7 3-16,3 0 1 0,0 0-1 0,-4-9 0 0,4 6 0 0,0 3 0 15,4-7-1-15,-4 7 0 0,3-9 0 0,-3 9 0 16,11 0 18-16,-4 0-12 0,3-3 12 0,-6 3-10 15,6 3 10-15,1-3 11 0,-4 0-3 0,4 0 0 16,-1 0 8-16,1 0 2 0,-1 0 0 0,5-3 0 16,-5-3-8-16,4 6-2 0,-3-7 0 0,3 4 0 15,0-3-8-15,4-3 0 0,-4 5 0 0,0-2 0 16,7-3-62-16,0-1-14 0,-7 4-4 0,0 3-579 16,1 3-116-16</inkml:trace>
  <inkml:trace contextRef="#ctx0" brushRef="#br1" timeOffset="195885.62">2455 16649 1440 0,'0'0'64'0,"0"0"12"0,0 0-60 0,0 0-16 0,0 0 0 0,0 0 0 16,11 0 186-16,0-9 34 0,-1 5 8 0,4-2 0 16,-3-3-182-16,3-1-37 0,0 1-9 0,0 3 0 15,4 3 0-15,-4-7 0 0,-4 4 0 0,5-3 0 16,-1 5 0-16,3-2 0 0,-10-3 0 0,11 9 0 31,-4-10-40-31,-3 10-4 0,3-6-1 0,-4 6 0 16,5-3-2-16,-1-3 0 0,7 2 0 0,0-2 0 15,-7-3 7-15,0-1 2 0,7 1 0 0,-3 3 0 16,3-4-106-16,0 1-20 0,15-10-5 0,-8 3-1 0</inkml:trace>
  <inkml:trace contextRef="#ctx0" brushRef="#br1" timeOffset="196513.71">3006 16016 2516 0,'-11'0'112'0,"11"0"22"0,0 0-107 0,0 0-27 16,0 0 0-16,0 0 0 0,0 0 0 0,0 0 0 16,11 0-14-16,3-4 5 0,-4-2 9 0,4 3 0 15,8-3 0-15,-8 3 0 0,7-4 0 0,-3 4 0 16,3-3 0-16,3-3 0 0,-2 2 0 0,2-2 0 15,-3 6 0-15,4-4 0 0,0 4-8 0,-8-3 0 0,12 6 0 16,-15 0 0-16,3 0 17 0,1 6 4 0,-4-3 1 0,0 4 0 16,-3-4-14-16,-1 6 0 15,-6 4 8-15,3-4-8 0,-3 4 0 0,-1-4 0 0,-3 7 0 16,0-7 0-16,0 10 0 0,-3-9 0 16,-1 5 0-16,-3-5 0 0,3 5-8 0,-3-2 8 0,0-4-12 0,0 7 12 15,-3-7-26-15,3 1 2 0,-4-1 0 0,1 1 0 16,-1-1 24-16,0-3 0 0,1-6 0 0,3 10 8 15,-4-10-8-15,4 9 0 0,4-9 0 0,3 0 0 16,0 0 0-16,0 0-16 0,-11 6 4 0,11-6 0 16,0 0-7-16,0 0-1 0,0 0-1 0,0 0 0 15,0 0 6-15,11 0 2 0,-1-6 0 0,4 6 0 16,-3 0 13-16,-1 0 0 0,5 0 0 0,-1 0 0 16,0 0 0-16,3 0 0 0,-3 6-12 0,1-3 12 0,-1-3 0 0,3 7 0 15,-10-4 0-15,11-3 10 16,-4 6-10-16,-3-3 0 0,-1 4 0 0,-6 2 0 0,6-6 0 15,1 3 0-15,-4 4 0 0,0-1 0 0,-3 1 8 0,3-1-8 16,-4-3 12-16,-3 4-4 0,0 5-8 0,0-5 10 16,0-1-10-16,0-6 10 0,-3 7 2 0,3 5 0 15,-7-5 0-15,3 5 0 0,-3-5 22 16,0-1 5-16,-4 7 1 0,-3-4 0 0,4-2-20 0,-11 6-4 16,-1-4-1-16,5 4 0 0,-4-1 1 0,-4-2 1 15,0 3 0-15,1-1 0 0,-1-5 7 0,0 2 0 16,4-5 1-16,0 2 0 0,-4 0-14 0,7-2-3 15,-3-4-8-15,0 3 12 16,3-3-115-16,-3-3-23 0,-3 0-5 0,10 0-595 0,-8-3-119 16</inkml:trace>
  <inkml:trace contextRef="#ctx0" brushRef="#br1" timeOffset="198775.09">5761 14852 802 0,'0'0'36'0,"0"0"7"0,-4-6-35 0,1 3-8 0,-4-3 0 0,7 2 0 15,-4-2 64-15,1-3 10 0,-1 9 2 0,1-10 1 16,3 10 5-16,0 0 1 0,-4-6 0 0,4 3 0 15,0-3 5-15,0-4 0 0,0 1 1 0,0-1 0 0,0 1-38 0,4 0-8 16,-1 2-2-16,-3-2 0 0,4 0-23 0,-4 9-5 16,0 0-1-16,3-10 0 0,1 7-2 0,-4 3-1 15,0 0 0-15,0 0 0 0,0 0 9 0,0 0 2 16,0 0 0-16,0 3 0 0,7 7 7 0,-7-1 1 16,0 7 1-16,0-1 0 0,3-2-3 0,1 6-1 15,-4-4 0-15,0 4 0 16,3 6-4-16,4-6-1 0,1 6 0 0,-8-3 0 0,10 3-6 15,-10 3-2-15,7-3 0 0,-3 4 0 0,3-4-3 0,0 3-1 16,0 3 0-16,-4 1 0 0,11 2 8 0,-10 1 2 16,3 2 0-16,-7 4 0 0,7 0-2 0,-3 3 0 15,-1 0 0-15,8 0 0 0,-11-1-1 0,0 5-1 16,3 2 0-16,-3-3 0 0,-3 6 2 0,3 0 1 16,0 1 0-16,0-1 0 0,0-6-8 0,0 3-1 0,0-3-8 0,0-3 12 15,0-3 19-15,0 0 3 0,0-1 1 0,3-2 0 16,-3 6-16-16,4-6-3 0,-4 2-1 0,0-2 0 15,3 6-3-15,-3-7 0 0,0 7 0 0,0-6 0 16,0 3-12-16,0-4 11 0,0 7-11 0,0 3 10 16,-3 4-10-16,-1-4 0 0,1 3 0 0,-4-10 0 15,3 4 0-15,1 0 0 0,-1-3 0 0,-3-3 0 16,7-4 27-16,-7-6 3 0,3 7 1 0,-3-7 0 16,4 0-18-16,-1-3-3 0,1 4-1 0,-1-4 0 15,4 3-9-15,-3-3 8 0,3-6-8 0,-7 9 8 16,7-9-8-16,-4 6 0 0,1 0 0 0,-1 0 0 15,4-3 0-15,-3 3 0 0,3-6 0 0,-4 6 0 16,4-6 0-16,0 0 0 0,0 0 0 0,-7-4 0 16,7 4 0-16,0-10 0 0,-3 10 0 0,3-12 0 15,0 8 8-15,0-5-8 0,0-1 0 0,0-6 8 16,0 7-8-16,0-4 0 0,0-6 0 0,0 9 0 0,0-2 0 16,0-7 8-16,0 0-8 0,0 0 8 0,0 0-8 0,0 0-12 15,0 0 2-15,0 0 1 0,0 0 9 0,0 0-8 16,0 0 8-16,0 0-8 15,0 0-20-15,0 0-4 0,0 0-1 0,0 0 0 16,10 3-4-16,-10-3-1 0,0 6 0 0,11-3 0 16,-11-3-177-16,7 0-35 0,-7 0-7 0</inkml:trace>
  <inkml:trace contextRef="#ctx0" brushRef="#br1" timeOffset="199759">5133 17273 576 0,'0'0'51'0,"-4"6"-41"15,-6-6-10-15,-4 0 0 0,3-6 247 0,1 3 47 16,-1 3 10-16,7-6 1 0,-6 6-240 0,10 0-48 16,0 0-9-16,0 0-8 0,0 0 0 0,0 0 0 0,-7-3-14 0,7 3 5 15,0 0 9-15,0 0 0 0,0 0 0 0,0 0 0 16,0 0 44-16,0 0 5 0,0 0 1 0,0 0 0 15,0 0 11-15,17 0 3 0,-6 0 0 0,7 0 0 16,3 0-30-16,-4 0-6 0,12 3 0 0,-5-3-1 16,1 0-7-16,0 0-2 0,10 0 0 0,-7 0 0 15,8 6-18-15,-1-6 8 0,0 0-8 0,11 3 0 16,-7-3 0-16,7 6 0 0,-1-6 0 0,-2 0-12 16,-1 3 24-16,0-3 4 0,1 7 2 0,-8-7 0 15,7 0 18-15,1 0 4 0,3-7 1 0,3 7 0 16,4-9-15-16,3 6-3 0,-3-3-1 0,0-4 0 15,0 1-14-15,4-1-8 0,-5 4 8 0,5 3-8 16,3-3 0-16,3 3 0 0,-3-4 0 0,0 4 8 16,0 3-8-16,-3 0 0 0,-4-6 0 0,0 6 8 15,-4 0-8-15,0 0 0 0,1 0 0 0,-1 0 0 16,-3 0 18-16,0 0-1 0,3 0 0 0,-3 0 0 0,4 0-17 16,-12 0 0-16,8 0 0 0,-11 0-9 0,8 0 17 0,-1 0 3 15,0 0 1-15,1 6 0 0,3-6 6 0,3-6 2 16,-10 6 0-16,3 0 0 0,4 0-8 0,0 0-2 15,-4 0 0-15,-10 0 0 0,7 6 4 0,0-6 1 16,-1 0 0-16,1 0 0 0,4 0-7 0,-5 3 0 16,1-3-8-16,3 7 12 0,-6-4-12 0,3 3 9 15,-1-3-9-15,-2 3 8 0,2-2-8 0,-2 2 0 16,-5 0 0-16,1-3 0 0,4-3 0 0,2 0 0 16,-6-3 0-16,3-3 8 0,1 6-8 0,2-6 12 0,1 2-12 15,-3-2 12-15,2 3 6 0,1-3 2 16,-4 6 0-16,-3-3 0 0,3-4-20 0,-3 4 10 15,-4 3-10-15,4 0 8 0,-4 0-8 0,1 0 0 0,2 0 9 16,-2 0-9-16,-1 3 0 0,-4-3 0 0,5 0 0 16,-5 0 0-16,1 7 0 0,-4-7 0 0,0 3 0 15,-3-3 0-15,0 0 0 0,-1 0 0 0,-6 0 0 0,7 0 0 16,-8 6-12-16,4-6-8 0,-3 0 0 0,3 0-1 31,-3 3-7-31,-1-3-2 0,4 0 0 0,-3 0 0 0,-4 0-2 0,3 0 0 16,5 0 0-16,-8 6 0 0,7-6-12 0,-7 0-4 0,0 4 0 0,3 2 0 15,1-6-8-15,-4 6-3 0,-7-6 0 0,7 3-647 16,-3 7-130-16</inkml:trace>
  <inkml:trace contextRef="#ctx0" brushRef="#br1" timeOffset="200776.73">7285 15050 172 0,'0'0'16'0,"0"0"-16"0,0 0 0 0,0 0 0 15,0 0 228-15,0 0 42 16,0 0 9-16,0 0 1 0,0 0-131 0,0 0-26 16,0 0-6-16,0 0-1 0,0 0-49 0,0 0-11 0,0 0-1 0,0 0-1 15,-4 0-39-15,4 0-15 0,0 0 11 0,0 0-11 16,-3-10 40-16,-4 10 3 0,7 0 0 0,-4-6 0 16,4 6 10-16,-7-3 3 0,-3-3 0 0,6 6 0 15,4 0-1-15,-3 0 0 0,-12 0 0 0,5 0 0 16,3 6-27-16,-4-6-6 0,1 3-1 0,3 3 0 15,-4 4-21-15,0-4 0 0,1-3 0 0,6 7 0 16,-6-1 0-16,3 0 0 0,0 1 0 0,0 5 0 16,3-5 12-16,0 9-1 0,4-4-1 0,-3 4 0 15,3 0-10-15,0 0 0 0,3 6 0 0,-3 0 0 0,8-6-14 16,-1 6-2-16,-4-3 0 0,4 9 0 0,7-9 16 0,-3 3 0 16,-4 0-10-16,4-6 10 15,-1 0 0-15,4 0-9 0,4-4 9 0,-4-5 0 16,4-1-14-16,-1 1 4 0,1-4 1 0,0-3 0 15,-1-3 1-15,4-3 0 0,0-3 0 0,4 3 0 0,-7-4 8 16,3-5 0-16,0-1 0 0,-7 4 0 0,7-10 11 0,-6 6-3 16,-1-9 0-16,0 4 0 0,-4-1 3 0,1 0 0 15,-4 0 0-15,0-6 0 0,0 9 12 0,-7-5 2 16,4-5 1-16,-4 1 0 0,-4 7 2 0,-3-8 1 16,0 4 0-16,0-3 0 0,-4 0-9 0,1 6-3 15,-4-6 0-15,0 13 0 0,-1-7-3 0,1 3-1 16,-3 1 0-16,3 5 0 15,-1 1-37-15,-6 6-7 0,7-4-1 0,-7 7-1 16,0 0 1-16,3 0 1 0,-3 7 0 0,0-4 0 16,3 6-143-16,-3 1-29 0,-4-1-5 0,4 4-403 0,4-4-80 0</inkml:trace>
  <inkml:trace contextRef="#ctx0" brushRef="#br1" timeOffset="201526.24">6583 16235 1792 0,'0'0'80'0,"0"0"16"0,0-6-77 0,-7 3-19 16,3-4 0-16,1-2 0 0,-1 9 35 0,4 0 3 0,0-9 1 15,-3 2 0-15,-1 4-12 0,4 3-3 0,0-6 0 0,0 6 0 16,-10 0-36-16,3-3-8 0,-1 3-2 0,8 0 0 16,0 0 8-16,-10 0 2 0,3 3 0 0,-4-3 0 15,4 6 12-15,0 4-9 0,-3-1 9 0,2 0-8 16,1 7 17-16,-3-3 4 0,3 9 1 0,3 0 0 15,1-4 16-15,-1 7 3 0,4-6 1 0,-7 0 0 16,4 6-24-16,3-6-10 0,-4 6 8 0,4 0-8 16,0-3 8-16,0 3-8 0,0 0 8 0,4-6-8 15,-1 6 0-15,4-6 0 0,-7 6-12 0,7-6 12 16,4 0-22-16,-4-4 3 0,3-2 1 0,1 3 0 0,3-7 1 16,0 10 0-16,0-10 0 0,4 1 0 15,0-1 17-15,3-3 0 0,-11-6-8 0,15 0 8 16,-7 0 0-16,-1 0 0 0,8-6 0 0,-7 3 9 15,3-3 12-15,0-4 3 0,-3-2 0 0,-1-4 0 0,1 0-2 16,0-2 0-16,-4-1 0 0,0 3 0 0,-4-3 16 16,1-9 3-16,-4 9 1 0,-3-6 0 0,-1-3-18 0,-3 0-3 15,-3-4-1-15,-1 4 0 0,1 3-6 0,-1-3-2 16,-10 3 0-16,3 3 0 0,1-3 16 0,-4 9 4 16,-4-3 0-16,4 10 0 0,0-7-32 0,-7 7 0 15,-4 6 0-15,4-4 0 0,3 7 0 0,0 0 0 16,1 0 0-16,-4 0 0 15,-1 0-38-15,5 7-4 0,3-7-1 0,-4 3 0 16,4-3-16-16,3 6-3 0,1-6-1 0,3 3 0 16,3 3-146-16,4-6-30 0,0 0-5 0,0 10-2 0</inkml:trace>
  <inkml:trace contextRef="#ctx0" brushRef="#br1" timeOffset="202058.21">8167 16332 1897 0,'0'0'84'0,"-7"-6"17"0,3-3-81 0,-3-1-20 15,0 4 0-15,0-3 0 0,0-1 28 0,-4 1 2 16,4-1 0-16,-3 1 0 0,3 0-18 0,-4 2-4 16,1-2-8-16,-1 6 12 0,0 3-12 0,1 0 0 15,-1 3 0-15,1-3 0 0,-4 9 0 0,3-2 0 16,-3 5 0-16,0 4 0 0,-4 3 0 0,4 6 12 15,-4-7-3-15,4 8-1 0,-7 2-8 0,7 6 0 16,-11-6 0-16,11 1 0 0,4 2 0 0,3-3-12 16,-8 1 2-16,8-4 1 0,7 3 9 0,-3-3 0 0,-1-6 0 15,4 6 0-15,0-6-18 0,7-1-2 0,0 1 0 0,4-9 0 16,0 5 20-16,3-5 0 0,3-4 0 0,1-3 0 16,-4 3 0-16,7-2 0 0,-3-8 8 0,0-2-8 15,3-3 28-15,0-1 0 0,-4 4 0 0,5-13 0 16,-5 7 20-16,1-10 4 0,0 3 1 0,-1 0 0 15,1-6 7-15,-8 6 2 0,1-9 0 0,0 3 0 16,-1-10-29-16,-6 7-5 0,3 0-2 0,-7 0 0 16,0-7-26-16,-4 10 0 0,1-9-9 0,-1 12 9 15,-6-3-115-15,3 9-16 16,-4-3-3-16,-3 7-867 0</inkml:trace>
  <inkml:trace contextRef="#ctx0" brushRef="#br1" timeOffset="207413.79">11839 14194 1324 0,'0'0'118'0,"0"0"-94"0,0-10-24 0,0 10 0 16,0-3 105-16,0-3 17 0,0 0 3 0,0 6 1 16,0 0-106-16,0 0-20 0,0 0 0 0,-3-4-10 15,-1 4 21-15,4 0 4 0,0 0 1 0,0 0 0 16,0 0 16-16,0 0 3 0,0 0 1 0,0 0 0 16,0 0 19-16,0 0 4 0,0 0 1 0,0 0 0 15,11 4-3-15,-11-4 0 0,7 6 0 0,-7-6 0 16,7 6-19-16,-7-6-4 0,7 3-1 0,-4 7 0 15,-3-10 2-15,4 9 0 0,-4 1 0 0,0-1 0 16,-4 7-11-16,1 2-3 0,-1-2 0 0,1-3 0 16,-1 2 0-16,1 4 0 0,-4 0 0 0,3 3 0 15,-3-3-2-15,4 0-1 0,-1 9 0 0,1-9 0 0,3 6 13 16,0 3 2-16,-4-3 1 0,4 9 0 0,0-5-34 16,4 8 0-16,-4 7 0 0,3 0 0 0,1 6 0 0,-1-3 0 15,1 0 0-15,-1 7 0 0,1-10 0 0,-1-1 0 16,-3 1-10-16,4-6 10 0,-4 6 0 0,-4 0 0 15,4 0 0-15,0 0 12 16,-3-7-3-16,-1 1 0 0,1 3 0 0,-4-4 0 0,7-9-9 0,-4 7 0 16,1-7 0-16,-1-3-11 0,1 4 11 15,-1-4 0-15,4-7 10 0,-4 7-10 0,4-6 8 0,0 0-8 16,0 0 0-16,0-3 9 0,-3 2-9 0,3-8 8 16,0 6-8-16,0-1 8 0,0-2-8 0,3-4 0 15,-3 1 9-15,0 5-9 0,0-5 10 0,0-4-2 16,0-3-8-16,0-3 12 0,0 0-4 0,0 0 0 15,0 0-8-15,0 0 12 0,0 9-12 0,0-9 0 0,0 0 0 16,-3 10 0-16,3-4 0 0,0-6 12 0,0 0-3 0,0 0-1 16,0 0-8-16,0 0 8 0,0 0-8 0,0 0 8 15,0 0-8-15,0 0 0 0,0 0 9 0,0 0-9 16,0 0 11-16,7 0-3 0,-7 0 0 0,11 0 0 16,-11 0-8-16,7 0-9 0,-7 0 9 0,7 0-13 15,-7 0 27-15,7 0 6 0,-7 0 0 0,7 0 1 16,0 3-21-16,0 4-10 0,0-7 1 0,0 0 0 15,-7 0 9-15,11-7 0 0,-1 7 0 0,1 0 0 16,-1-3 0-16,4 3 0 0,1 0 0 0,-1 0-8 16,3 0 8-16,1 0 0 0,3 0 8 0,0 0-8 15,0 0 0-15,4 0 8 0,0 0-8 0,3 0 0 16,-3 0 0-16,-1 0 0 0,5 0 0 0,-5 0 0 16,1 0 0-16,0 0-12 0,3 0 4 0,-3 3 0 15,-1-3 8-15,5 0 0 0,2 7 0 0,5-7 0 16,-1 0 0-16,4 6 11 0,-4-6-3 0,0 3 0 0,8-3-8 15,-1 0-9-15,-3-3 9 0,3-3-13 0,4-1 13 0,-4 4 0 16,8-3 12-16,-1 3-12 16,4-4 0-16,-4-2-12 0,1 6 0 0,3-3 0 0,-4 3 12 0,-3-4 0 15,-4 7 0-15,4 0 0 0,-7 0 0 0,3 0 15 16,1 0-3-16,-1 7-1 0,0-4-11 0,-3-3 0 16,-7 6 0-16,3-6 8 0,4 3-19 0,-4-3-4 15,0 0-1-15,1-3 0 0,-1-3 24 0,-3 6 5 16,0-10 1-16,3 4 0 0,0 3-14 0,0-7 0 15,4 1 8-15,0 0-8 0,-4 2 0 0,4-2-15 0,0 0 3 16,-4 2 1-16,4 4 11 0,-4-3 16 0,0-4-4 0,-6 10-1 16,-1-3-19-16,0-3-4 15,-3 6-1-15,0 0 0 0,-4 0 13 0,0 0-12 0,0 0 12 16,-3 0-12-16,3 0 12 0,-7 0 0 0,4 0 0 16,-1 0-9-16,-6-3 9 0,6 3 0 0,-2-6 0 0,-5 6 0 15,4 0 8-15,0 0-8 0,-3 0 8 0,0 0-8 16,-1 0 0-16,1 0 8 0,-1-4-8 0,-10 4 0 15,11 0 0-15,-1 0 0 0,-10 0 0 0,0 0-8 32,0 0-27-32,0 0-5 0,0 0 0 0,0 0-1 0,0 0-93 0,4 10-18 0,-4-1-4 0,-4 1-1006 15</inkml:trace>
  <inkml:trace contextRef="#ctx0" brushRef="#br1" timeOffset="209467.81">11917 16326 1695 0,'0'0'75'0,"-7"-9"16"0,3-1-73 0,-3 4-18 0,0-3 0 0,0 5 0 16,4-2 24-16,-1-3 2 0,1 6 0 0,3 3 0 15,0 0-26-15,-8-7 0 0,8 7 0 0,0 0 0 0,0 0 12 0,0 0-2 16,0 0-1-16,0 0 0 16,0 0 15-16,0 0 4 0,0 0 0 0,0 0 0 0,0 0 18 0,-3 10 4 15,-1-1 1-15,1 7 0 0,-1-4 1 0,4 13 0 16,0 1 0-16,4 2 0 0,-1 0-1 0,1 3 0 16,3-2 0-16,0 8 0 0,4-2-32 0,-1 2-7 15,1-2 0-15,-1 9-1 0,1-7-11 0,-4 14 0 16,4-4 9-16,-4-4-9 0,3 11 0 0,-3-7 0 15,0 6 0-15,0 0 0 0,0 1 0 16,-3 5 0-16,0-2 0 0,-4-4 0 0,-4 0 10 0,0 7-2 16,1-7-8-16,-4 1 12 0,0-7 16 0,0 6 2 0,-4-6 1 15,1-3 0-15,3 6 1 0,-1-6 0 16,-2-6 0-16,6-1 0 0,-3 7-20 0,0-9-4 16,4-7-8-16,-1 0 12 0,1-3-3 0,3 0-1 0,0-6 0 15,0 0 0-15,0-3-8 0,0-7 0 0,0 0 0 0,0 7 0 16,0-7 27-16,0 1 3 0,3-7 1 0,-3 3 0 15,-3 4-31-15,3-10-12 0,0 3 1 0,0-3 0 16,0 6 11-16,0-6 0 0,-7 9 0 0,7-9 8 16,0 0 7-16,0 0 1 0,0 0 1 0,0 0 0 15,0 0-17-15,0 0 8 0,0 0-8 0,0 0 0 16,0 0 13-16,0 0-4 0,0 0-1 0,0 0 0 16,0 0-8-16,0 0 0 0,0 0 0 0,0 0 0 15,0 0 8-15,0 0-8 0,0 0 8 0,0 0-8 16,0 0 0-16,0 0 0 0,0 0 8 0,0 0-8 15,0 0 8-15,0 0-8 0,0 0 12 0,0 0-4 16,0-9-8-16,0 9 12 0,0 0-12 0,3-9 12 0,1 2-12 0,6-2 8 16,-3 9-8-16,4-3 8 0,-1-3-8 0,5 2-9 15,-1-2 9-15,0 3-13 16,3 3 13-16,1 0 0 0,0-6 0 0,3 6-9 0,-3 0 9 0,3 6 0 16,-4-6 0-16,1 3 0 0,0-3 0 0,-1 6 0 15,1-2 0-15,0-4-12 0,-4 6 12 0,3-6 0 16,1 3 0-16,0-3 0 0,3 0 0 0,3 0 0 15,5 0 8-15,2-3-8 0,5-3 12 0,6 6-1 16,4-4-1-16,3-2 0 0,1 6 7 0,3 0 2 16,-4 0 0-16,0 0 0 0,1 0-19 0,-1 6 0 15,1-6 0-15,-1 0 0 0,4-6 0 0,0 6-22 0,-4 0 3 0,1 0 1 16,-1-3 18-16,-3 3 0 0,0-6 0 0,-4 6 0 16,-3 0 0-16,3-3 0 0,4-4 0 0,-4 7 0 15,1 0 13-15,2 0 3 0,-2 0 1 0,3 0 0 16,3 0-17-16,-7 0 0 0,1 7 0 15,-4-4 0-15,3-3-9 0,-7 6-6 16,4-6-1-16,-4 3 0 0,1-3 26 0,-1 0 5 0,-3 6 1 16,3-6 0-16,0 0-16 0,-3 0 0 0,3 0 0 0,-3-6 0 15,0 6 0-15,-1 0 0 0,-2-3 0 0,-5 3 0 16,5-6 0-16,-5 6 0 0,1 0 0 0,-4-10 0 16,4 10 0-16,-4-6 0 0,4 3 0 0,-4-3 0 15,3-4 0-15,-2 7 0 0,2-3 0 0,-2-4 0 16,2 7 0-16,-6-3 0 0,3-3 0 0,-3 2 0 15,-1-2 0-15,1 6 9 0,0-3-9 0,-4 2 12 16,0-2-12-16,-4-3 0 0,1 9 0 0,-4 0 8 0,-7 0-8 0,7 0 0 16,-7 0 0-16,11 0 0 15,-11 0 0-15,0 0 0 0,0 0 0 0,0 0 0 0,0 0-10 0,0 0 10 16,0 0-13-16,0 0 5 16,0 0-69-16,3 6-14 0,-3-6-2 0,0 3-1 15,-3 7-154-15,3-4-30 0,-11 6-6 0,-3-12-2 0</inkml:trace>
  <inkml:trace contextRef="#ctx0" brushRef="#br1" timeOffset="210916.04">16048 13802 1191 0,'0'0'52'0,"0"0"12"15,0 0-51-15,7 0-13 0,-7 0 0 0,11-3 0 16,-8-4 110-16,-3 7 19 0,0 0 4 0,7-9 1 16,-7 9-32-16,0 0-6 0,0 0-2 0,0 0 0 0,0 0-25 0,0 0-5 15,0 0 0-15,0 0-1 0,0 0-27 0,4 9-6 16,3 1-1-16,-7-1 0 0,3 7-13 0,1 3-4 16,-1-4 0-16,4 4 0 0,-3 0 6 0,3 0 1 15,3 0 0-15,-2 6 0 0,2 0 5 0,1 0 0 16,-4 3 1-16,3 0 0 0,4 0-7 15,-3 7-2-15,0-1 0 0,-1 4 0 0,-3 3-5 0,0 0-2 16,4 3 0-16,-8 9 0 0,-3-3-9 0,4-3 8 16,-4 6-8-16,0 10 8 0,0 0-8 0,0 0 0 15,-4-1 0-15,1 1 0 0,3 0 0 0,-4-4 0 16,1-2 0-16,-1-4 0 0,4 0 0 0,0-9 10 16,0 0-2-16,0 0-8 0,0-6 28 0,0 2 0 15,0-8-1-15,-3 2 0 0,3-6-6 0,-4-2-1 0,4-1 0 0,0-7 0 16,-3 1-20-16,-1 0 0 0,1-3 0 0,-1-1 0 15,1-2 11-15,-1-4 4 0,1 7 1 0,-1 0 0 16,1-4-16-16,-1 4 0 0,0-3 8 0,-3-4-8 16,4 3 14-16,-1-2 0 0,-3-1 0 0,7 1 0 15,-3-7-14-15,-1 6 0 0,1-2 0 0,-1-7 0 16,4 9-10-16,0-9-5 0,0 0-1 0,0 0 0 16,-7 0 42-16,7 0 8 0,0 0 2 0,-3 0 0 15,3 0-22-15,0 0-4 0,-7 6-1 0,7-6 0 16,0 0-9-16,0 0 0 0,0 0 0 0,0 0 0 15,0 0 23-15,0 0-1 0,0 0 0 16,0 0 0-16,0 0-22 0,0 0 0 0,0 0 0 0,0 0-8 16,0 0 17-16,0 0 4 0,0 0 1 0,0 0 0 15,0 0-14-15,0 0 0 0,0 0 0 0,0 0 0 16,0 0 0-16,0 0 0 0,0 0 0 0,0 0 0 16,0 0 0-16,7-6 0 0,-4 3 0 0,4-3 0 0,0-1 11 0,0 7-11 15,4-3 12-15,-1 3-12 0,1 0 0 0,3-6 0 16,0 6 0-16,4 0-9 0,0 0 9 0,6 0 0 15,-3 0 0-15,4 6 0 0,0-3-9 0,-1 4 9 16,1-7-10-16,7 0 10 0,-4 6 0 0,4-3 0 16,3-3 0-16,-3 0 0 0,3 0 0 0,0 0 0 15,4-3 0-15,4-3 0 0,6 6 8 0,0-7-8 16,1 4 0-16,3 3 0 0,0-6 0 0,-4 6 0 0,0 0 0 16,-3-3 0-16,4 3 0 0,-1 0 0 0,4 0 0 15,-7 0 0-15,0 0 0 0,0-7 0 0,3 7 0 0,0-3 0 16,-3-3 0-16,0 6 0 15,0-9 0-15,0 5 0 0,-4-2 0 0,4-3 0 16,0 3 0-16,0 2 0 0,-4-2 15 0,0 3-4 0,4 3-1 16,-7-6 0-16,3 6-10 0,-3-3 0 15,0 3 0-15,-7 0 0 0,-1 0 0 0,1 0 0 0,-7 3 0 0,3-3 0 16,-7 0 0-16,4 0 0 0,-4 0 0 0,-3 0 0 16,-1 6 0-16,-2-6-9 0,-5 3 9 0,4-3 0 15,-3-3-11-15,-1 3 11 0,1-6-10 0,0 6 10 16,-1-3-10-16,1 3 10 0,-1-7-10 0,1 7 10 15,-1 0-16-15,5-3 2 0,-8 3 1 0,3-6 0 16,1 6-11-16,-4 0-3 0,3-3 0 0,-10 3 0 16,0 0-65-16,8 3-12 0,-8-3-4 0,0 0-720 15,0 0-145-15</inkml:trace>
  <inkml:trace contextRef="#ctx0" brushRef="#br1" timeOffset="212120.28">19142 13927 2023 0,'0'0'44'0,"0"0"10"0,10-3 2 16,-3-3 0-16,4 6-44 0,3-3-12 0,-7-4 0 0,7 7 0 0,-3-9-8 0,3 9-4 15,-3-3-1-15,-1-3 0 0,1 6 13 0,-1 6 0 16,-3-3 0-16,0-3 0 0,-7 0 23 0,7 9 1 0,0-2 0 16,-3 5 0-16,0-2 25 0,-1 12 6 15,1-1 1-15,3 5 0 0,-4 2 3 0,1 6 1 16,3 10 0-16,0 0 0 0,3 0-23 0,5 3-4 0,-8 6-1 0,7 1 0 16,-4-10-10-16,4 9-2 0,0 0-1 0,-3 4 0 15,3-4-5-15,-3 6-1 0,-1-5 0 0,1 2 0 16,-4-2-13-16,0 5 0 0,-3-6 0 0,-1 1 0 15,-6 2 0-15,3-3 0 0,-7-2 0 0,3-4 0 16,-3 0 9-16,-4-3-1 0,4-4 0 0,0-8 0 16,0 2 13-16,4-6 3 0,-4-2 0 0,3-1 0 15,1-13 10-15,-1 4 2 0,4 0 1 0,0-7 0 16,0-6-29-16,0 7-8 0,0-10 0 0,0 0 0 0,0 0 16 0,0 0 0 16,0 0-1-16,0 0 0 0,0 0-5 0,7-4-1 15,-3-2 0-15,-4 6 0 16,7-9 20-16,-4-1 4 0,4 1 1 0,-3-1 0 15,-1 4-34-15,4-3 0 0,-3 6 0 0,3-4 0 0,0 4 0 16,4-3-12-16,-4 6 0 0,3-3 0 0,4-3 12 0,0 6 0 16,4 0 0-16,0-4-9 0,-4-2 9 0,3 6 16 15,5 0-4-15,6 0-1 0,-3 0-19 0,-1 0-4 16,1 0-1-16,3 6 0 0,0-6 23 0,1 0 5 16,-1 4 1-16,4-4 0 0,3 6-16 0,0-3 0 15,4-3 0-15,3 6 0 0,1-3 0 0,-1-3 0 16,0 7 0-16,4-7 0 0,0 0 0 0,-4 3 0 0,-3-3 0 15,3 0 0-15,-3 6-15 0,4-6 1 0,2 0 0 0,-2 0 0 16,-8 3 23-16,4 3 5 0,7-6 1 0,0 7 0 16,-4-4-15-16,-3 3 0 0,0-3 0 0,-1-3 0 15,1 0 0-15,-4 0 0 0,-3 0 0 0,7 0 0 16,-4 0 0-16,1 0 0 0,-1 0 0 0,-3 0 0 16,-1-3 8-16,1-3-8 0,-4 6 11 0,1 0-11 15,-5 0 16-15,1-3-4 0,0 3-1 0,-1-7 0 16,-6 7-1-16,3 0 0 0,-7 0 0 0,4 0 0 15,-4 0-10-15,4 0 0 0,-4 0-10 0,0 0 10 16,0-6 0-16,0 6 0 0,0 0 0 0,4 0 0 16,-8-3 0-16,4 3 0 0,4-6 0 0,0 6 0 15,-1 0 9-15,-2-3-9 0,-1-4 0 0,3 4 9 16,4-3-9-16,-6 6 12 0,-5-3-12 0,1-3 12 16,6 6-12-16,-6 0 0 0,-11 0 0 0,7-4-11 0,-7 4 0 15,7-6 0-15,-7 6 0 0,0 0 0 16,0 0-59-16,0 0-12 0,0 0-2 0,-7-6-1 15,-11 3-159-15,1 3-31 0</inkml:trace>
  <inkml:trace contextRef="#ctx0" brushRef="#br1" timeOffset="213567.95">22701 13774 460 0,'0'0'41'0,"0"0"-33"0,0 0-8 0,0 0 0 0,0 0 238 0,0 0 46 15,0 0 8-15,0 0 3 0,0 0-190 0,0 0-37 16,0 0-8-16,0 0-2 0,0 0-6 0,0 9 0 16,-3-3-1-16,-1 4 0 0,-3-1 1 0,0 0 1 15,7 1 0-15,0 9 0 0,-7-10 2 0,0 10 0 16,3-3 0-16,1 9 0 0,6-3-6 0,-6 12-1 16,-1 1 0-16,4 2 0 0,7 7-29 0,1 6-7 15,-5 4 0-15,4 2-1 0,-3 7-11 0,3-10 0 16,0 10 0-16,-4-10 0 0,1 7 0 0,3-4 8 15,3-3-8-15,-3 7 8 0,-7-13 11 0,8 6 1 16,2-6 1-16,-3-6 0 0,-3 3 8 0,-1-6 2 16,1-4 0-16,3 1 0 0,0-4-20 0,-7-6-11 15,-4 3 12-15,4-3-12 0,7 0 21 0,-7-3-2 0,-3-6-1 16,-1 3 0-16,1-3 18 0,-1-7 3 0,4 0 1 0,-3 1 0 16,-4-1-27-16,3-2-5 0,4-7 0 0,0 0-8 15,-3 3 12-15,3-3-4 0,0 0 0 0,0 0-8 16,0 0 20-16,0 0-4 0,0 0 0 0,0 0 0 15,7 0-7-15,-7 0-1 0,0 0-8 0,0 0 12 16,0 0-4-16,0 0-8 0,0 0 11 0,0 0-11 16,0 0 9-16,0 0-9 0,0 0 0 0,0 0 9 15,0 0 6-15,0 0 1 0,0 0 0 0,0 0 0 16,0 0-25-16,0 0-5 0,7 6-1 0,0-3 0 16,-7-3 25-16,7 0 5 0,7 0 1 0,-3 0 0 15,6 6-16-15,-6-6 0 0,-4 0 0 0,7 0 0 16,7 0 0-16,0 0 0 0,-10 3 0 0,3-3 0 15,4 0-12-15,3 0-1 0,0 7-1 0,0-7 0 16,0 0 30-16,4 3 7 0,-4 3 1 0,7-6 0 16,1 0-24-16,-1 6-10 0,4-6 1 0,3 0 0 0,7 0 9 0,1 0 0 15,2 4 10-15,1-4-10 0,4 0 12 0,-1-4-4 16,0 4-8-16,1-6 12 0,-4 6-2 0,7 0-1 16,-1 0 0-16,1-9 0 0,0 9-9 0,-3 0 0 15,-4 0 0-15,3 0 0 0,-7-7 0 0,1 7 0 16,-5 0 0-16,1 0 0 0,0 0 8 0,-4 0 0 15,4 0 0-15,-4 0 0 0,4 0 0 0,0-3 0 16,-4-3 0-16,1 6 0 0,-5-3-8 0,5 3-9 0,-5-6 9 16,-2 6-13-16,2-3 13 0,-2-4 0 0,-5 7 0 0,1 0 0 15,0 0 16-15,-1 0-3 0,-3 0-1 16,4 0 0-16,-7-3-4 0,3 3 0 0,-3 0-8 0,-4 0 12 16,7 0-12-16,-7 0 0 0,0-6 0 15,0 6 0-15,0 0 12 0,0 0 0 0,1-3 0 0,-1-4 0 16,0 7-12-16,0-6 0 0,-4 3 0 15,5 3 0-15,-1 0 0 0,0 0-16 0,0-6 3 0,0 6 1 16,4 0 3-16,-4 0 1 0,3 0 0 0,-2 0 0 31,-1 0-15-31,0 0-2 0,-4 0-1 0,-3 0 0 0,4 0-2 16,-11 0 0-16,0 0 0 0,0 0 0 0,0 0-90 0,0 0-18 0,0 0-4 0,-11 6-1115 16</inkml:trace>
  <inkml:trace contextRef="#ctx0" brushRef="#br1" timeOffset="-214591.12">16235 16461 345 0,'0'0'15'0,"-7"0"4"0,3 0-19 0,-3-3 0 0,0 3 0 0,4-7 0 16,-4 7 290-16,7 0 54 0,-4-9 12 0,1 9 1 16,-1-9-257-16,0 2-51 0,4 4-10 15,0 3-3-15,0 0-15 0,0 0-3 0,0-6-1 16,0 6 0-16,0 0 15 0,0 0 2 0,0 0 1 0,0 0 0 15,0 0 27-15,-7 6 6 0,0 4 0 0,0 8 1 16,4 1-29-16,-4 0-7 0,0 6-1 0,3 3 0 16,1 7-18-16,-1-1-4 0,4 4-1 0,0 3 0 15,0 3 23-15,0-4 4 0,4 11 0 0,3 2 1 16,-7 0-27-16,3-6-10 0,4 7 0 0,0-10 9 16,0 9 1-16,-3-6 0 0,3 6 0 0,-4 7 0 15,1-4-10-15,-4-3 0 0,4 1 9 0,-4 5-9 16,0-5 0-16,-4-7 0 0,0 3 0 0,1-3 0 0,-1-9 16 15,1 5-2-15,-1 1 0 0,-3-6 0 0,4-4 27 0,-1 1 6 16,-3-1 1-16,7-8 0 0,0-4 3 16,0-4 1-16,0-2 0 0,0 0 0 0,0-4-36 0,0-2-8 15,0-1 0-15,0-9-8 0,7 6 16 0,-7-6-3 16,0 0-1-16,0 0 0 0,4 10-12 0,-4-10 11 16,0 0-11-16,0 0 10 0,0 0-10 0,0 0 0 15,0 0 0-15,0 0 8 0,0 0 1 0,0 0 0 16,0 0 0-16,0 0 0 0,0 0-9 0,0 0 0 15,0 0 0-15,0 0 0 0,0 0 0 0,0 0 0 16,0 6-11-16,0-6 11 0,0 0 0 0,0 0 8 16,0 0 0-16,0 0 0 0,0 0-8 0,3 3 12 15,-3-3-4-15,0 0 0 0,0 0 7 0,7 0 1 16,-7 0 1-16,0 0 0 0,0 0-17 0,7 0 0 0,0 6 8 0,-7-6-8 16,0 0 0-16,8 0 0 0,-8 0 0 0,7 4 0 15,-7-4 0-15,7 0-17 0,0 0 3 0,0 0 1 16,3 0 13-16,-3 6 15 0,0-12-3 0,4 12-1 15,3-3-2-15,0-3 0 0,4 6 0 0,3-6 0 16,-3 3-9-16,3-3 0 16,4 0-10-16,3 0 10 0,4 0 0 0,3 0 0 0,-3 0 0 0,3 0 10 15,0-3-10-15,4-3 10 0,3 6-10 0,1-3 10 16,2 3-10-16,8-6 0 0,-3 6 0 0,3-4-11 16,0 8 11-16,-4-4 0 0,0 6 0 0,1-6 8 15,-4 3-8-15,7-3 0 0,-1 0 0 0,1 0 0 16,0 6 0-16,4-3 0 0,-1 4 0 0,-3-7 0 15,-4 9 0-15,4-9 0 0,0 0 0 0,4 6 0 16,-1-6 0-16,4 0 11 0,0 0-11 0,4 0 12 16,-1 0-12-16,-3 0 10 0,0-6-10 0,0 6 10 0,-4 0-10 0,4-6 0 15,-7 3 0-15,4 3 0 16,-1-7 0-16,-6 7 0 0,-4 0 0 0,-4-3 0 0,-3 3-16 0,-4-6 2 16,-3 6 0-16,-1 0 0 0,-2 0 14 0,-1 0-12 15,0 0 12-15,0-3-12 0,-7-3 3 0,4 6 1 16,3-4 0-16,-3 4 0 15,0-6-20-15,-4 6-3 0,4-9-1 0,-4 9 0 16,7 0-28-16,-3-10-7 0,-4 10-1 0,4-6 0 16,-1 3-97-16,1-3-20 0,0 3-4 0,-1-4-523 15,1 4-105-15</inkml:trace>
  <inkml:trace contextRef="#ctx0" brushRef="#br1" timeOffset="-213446.16">19452 16301 2152 0,'0'0'96'0,"0"0"19"0,0 0-92 0,0 0-23 16,0 0 0-16,0 0 0 0,7 9 85 0,0 4 13 0,4-4 2 0,-1 1 1 16,1-7-89-16,3 3-12 0,0-3-16 0,0 4 4 15,-3 2 12-15,3 10 0 0,-3-10 0 0,-4 10 0 31,0-3-22-31,0 2-9 0,0 8-1 0,-4 2-1 0,-3 0 33 0,0 7 9 0,4-1 1 0,-4 4 0 16,0 12 17-16,0-3 3 0,0 3 1 0,0 3 0 16,3-6-14-16,-3 10-2 0,4-4-1 0,0 0 0 15,3-2 5-15,0-4 1 0,-4 3 0 0,4-3 0 16,0-3 0-16,4 0 0 0,-8-7 0 0,8 7 0 16,-4-6-8-16,-3 3 0 0,3-10-1 0,-7 10 0 15,3-13 1-15,-3 10 0 0,4-4 0 0,-4 1 0 16,-4 2 0-16,1-2 0 0,-1 2 0 0,1-2 0 15,-1-1 15-15,-3-6 3 0,0-2 1 0,3 2 0 16,1-3-11-16,-1-6-1 0,-3 6-1 0,0-13 0 16,4 4-3-16,3 0-1 0,-7-7 0 0,3 4 0 0,1-7 14 15,3-3 4-15,-4 3 0 0,1 4 0 0,-1-10-24 0,4 0-8 16,0 0 0-16,0 0 9 0,0 0 0 0,0 0 0 16,0 0 0-16,0 0 0 0,0 0-1 0,0 0 0 15,0 0 0-15,0 0 0 0,0 0-8 0,0 0 0 16,0 0 0-16,0 0 8 0,0 0 2 0,0 0 0 15,0 0 0-15,0 0 0 0,0 0-10 0,0 0 0 16,0 0 0-16,0-10 0 0,-4 4 0 0,4 6 0 16,8-3 10-16,-8 3-10 0,0 0 0 0,14-6 0 15,0 3 0-15,3 3 0 0,-3 0 0 0,8-7 0 16,-8 7-8-16,7 0 8 0,0 7 0 0,0-7-12 16,4-7 12-16,-4 7-12 0,4 0 12 0,-4-3 0 15,4 3 0-15,-1 0 0 0,5-6 0 0,-1 6 0 16,7 0 0-16,-3 0 0 0,0 0 0 0,3 0 0 15,4 0 0-15,3 6 0 0,-3-3 0 0,0-3 0 0,3 7 0 16,0-4-9-16,8-3 9 0,3 6 14 0,3-6-3 0,4 3-1 16,4 3-10-16,-1-6 0 0,-3-6 0 0,0 3 0 15,-4 3 0-15,1-6 0 0,-4 3 11 0,0-4-11 16,3 4 0-16,-6-3 0 0,-1-4-13 0,-3 7 4 16,-4-3 9-16,-3-3 11 0,-7 9-3 0,-1-7 0 15,1 7-8-15,-7-3 0 0,3-3 0 0,-3 3 8 16,-4-3 5-16,7 2 1 0,0-2 0 0,1-3 0 15,-5 9-6-15,5-10 0 0,6 4-8 0,-3 3 12 16,-4-7-12-16,4 1 0 0,-4 3 0 0,0-4 0 16,0 1 0-16,-3 0 0 0,-4-1 0 0,-3 4 0 0,3-4 0 0,-4 10 8 15,-2-3-8-15,-8-3 0 0,7 6 0 0,-7 0 8 16,3 0-8-16,-10 0 0 0,0 0 0 0,4 6 0 16,7-3 0-16,-8 4 0 0,-3-7 0 15,11 3 0-15,-4-3 0 0,3 0 0 0,-3 6-16 16,0-6 1-16,-7 0 0 0,7 0 0 0,4 0 27 15,-4-6 4-15,-7 6 2 0,0 0 0 16,11 0-48-16,-4 0-10 0,-7 0-1 0,0 0-1 16,0 0-61-16,0 0-12 0,0 0-2 0,0 0-1 15,0 0-123-15,0 0-25 0,0-19-5 0,-18 7-1 0</inkml:trace>
  <inkml:trace contextRef="#ctx0" brushRef="#br1" timeOffset="-212090.48">22655 16066 403 0,'0'0'36'0,"0"0"-36"0,0 0 0 0,0 0 0 0,11-6 366 0,-11 6 66 16,0 0 14-16,0 0 2 0,11-4-307 0,-4-2-61 15,-7 6-13-15,0 0-3 0,0 0-40 0,0 0-8 16,0 0-1-16,0 0-1 0,-11 0 17 0,11 0 3 15,0 0 1-15,0 0 0 0,0 0-8 0,0 0-2 0,0 0 0 0,0 10 0 16,7-1 1-16,-3 0 0 0,3 7 0 0,0-7 0 16,7 10-18-16,-4-3-8 0,1 3 0 0,-4 9 8 15,7 3-8-15,0-2-11 0,-7 8 3 0,0-2 0 16,-3 12 8-16,3-3 0 16,4 6 0-16,-11-3 0 0,-4 3 0 0,4-3 0 0,4 6 0 0,-4 1 0 15,-4-1 26-15,1-6 4 0,10-3 1 0,0 6 0 16,-4-9 2-16,1 3 1 0,-1 0 0 0,4-4 0 15,7-8-2-15,-7 12-1 0,-3-10 0 0,-1 4 0 16,8 3-31-16,-4-4 8 0,-7 1-8 16,0-4 0-16,0-6 0 0,0-2 0 0,4 2 0 0,-8-3 0 15,1 0 12-15,3-6-3 0,3 0-1 0,-3-1 0 0,-7 1 0 0,7-3-8 16,4-7 12-16,-1 7-4 0,-3-3 8 0,4 2 0 16,-8-5 1-16,4-1 0 15,4 0-17-15,-4 1 0 0,-4-1 0 0,4-2 0 16,7-4 24-16,-7-3 8 0,-7 6 2 0,7-6 0 0,0 0-34 0,0 0 0 15,0 0 0-15,-3 9 0 0,-4-2 0 0,7-7 0 16,0 0 0-16,0 0 0 0,-4 3 13 0,4-3-4 16,0 0-1-16,0 0 0 0,0 0-8 0,0 0 12 15,0 0-12-15,0 0 12 0,4 0-12 0,-4 0 8 16,0 0-8-16,0 0 8 0,10 9-8 0,-6-3 8 16,-4-6-8-16,3 4 8 0,-3-4-8 0,4 6 0 15,-4-3 0-15,3 10 0 0,-6-10 0 0,3-3 0 0,7 9-9 16,0-3 9-16,-7 7 0 0,0-7 0 0,3-3 0 0,1 4 0 15,-1 2 0-15,-3-9 0 0,0 0 0 0,7 6 0 16,1-3 0-16,-8-3 0 16,0 0 11-16,0 0-11 0,10 0 12 0,-3 0-4 15,-7 0 0-15,0 0-8 0,0 0 8 0,11 0-8 0,-1 0 0 0,-3 0 0 16,-7 0 8-16,0 0-8 0,11 0 0 16,-4 0 0-16,-7 0 0 0,0 0 0 0,0 0 0 0,7 0 0 15,4 10 0-15,-11-10 0 0,0 0 0 0,7 0 0 16,3 6 0-16,-10-6 0 0,0 0 0 0,11 3 0 15,-4-3 0-15,4 6 0 0,-4-6 0 0,3 0 10 16,-3 0-10-16,4 0 0 0,3-6-12 0,-4 6 12 16,1 0 0-16,0-3 0 0,3-3 0 0,0 6 0 15,-4 0 0-15,5 0 0 0,-5-3 0 0,4 3 0 16,0-7 0-16,0 7 0 0,4 0 0 0,0 0 0 0,3-3 0 0,0-3 15 16,0 6-1-16,4 0 0 0,3 0-14 0,0 0 0 15,4 0-12-15,-4-6 12 0,4 6-12 0,3 0 4 16,1-3 8-16,-1 3-13 0,4 0 35 0,7 0 7 15,-4-7 2-15,7 4 0 0,1-3-23 0,3 3-8 16,0-4 0-16,-1-2 0 0,-2 0 0 16,-1-1 0-16,-3 1 0 0,0-1 0 0,0 1 0 15,3 0 0-15,4-1 0 0,-3-2 0 0,-1 2 0 0,-3 1 0 16,-4-1 0-16,0 7 0 0,-3-3 0 0,0-3 0 16,-7 9 0-16,3-4 0 15,-3-2 0-15,3 6 0 0,4-9 0 0,0 3 0 0,7 6 0 0,-1-4 0 16,-2-2 0-16,-1 3 0 0,0-3 0 0,1 6 0 15,-1-3 0-15,-7-4 0 0,1 7 0 0,-5-3 0 16,1-3 0-16,-4 6 0 0,-3-6 0 0,0 3 12 0,-1 3-3 0,-2 0-1 16,-5 0-8-16,1 0 0 0,0 0 9 0,-4 0-9 15,3 0 12-15,1 0-1 0,-7 0-1 0,-1 0 0 16,4 0-10-16,0-7 0 0,0 7 0 0,1 0 8 16,-5 0-8-16,4 0 0 0,-3-3 0 0,3-3 0 15,-3 6 0-15,-1 0 0 0,-3-3-11 0,4 3 11 16,-11 0-13-16,7-7 2 0,-7 7 1 0,0 0 0 15,7 0-10-15,-7 0-1 0,0 0-1 0,0 0 0 32,0 0-54-32,0 0-12 0,0 0-1 0,0 0-1 15,0 0-86-15,0 0-18 0,-7 7-3 0</inkml:trace>
  <inkml:trace contextRef="#ctx0" brushRef="#br1" timeOffset="-209789.72">13155 14096 1922 0,'0'0'42'0,"0"0"9"0,0 0 1 0,0 7 3 0,-7-4-44 0,4 3-11 0,3-6 0 0,-4 3 0 16,0 4 38-16,1 2 6 0,3-9 0 0,-4 9 1 15,1-2-23-15,-1 2-5 0,4-6-1 0,-3 7 0 16,3 5-8-16,-4-5-8 0,1-1 9 0,-1 7-9 15,8-7 26-15,-4 10-1 0,-4-3 0 0,1-4 0 16,-1 10-13-16,4-3-2 0,-3 0-1 0,3 0 0 16,-7-1 4-16,3 1 1 0,1 6 0 0,3-6 0 15,-4 0-14-15,0-3 0 0,4 2 0 0,0 1 0 16,-3-3-15-16,3 0-5 0,0-4-2 0,0 4 0 31,0-7-126-31,0 1-24 0,3-1-6 0,-3-9-645 0</inkml:trace>
  <inkml:trace contextRef="#ctx0" brushRef="#br1" timeOffset="-209486.52">12876 14391 2487 0,'0'0'55'15,"0"0"11"-15,0 0 2 0,0 0 2 0,0 0-56 0,0 0-14 0,0 0 0 0,0 0 0 0,11-3 0 0,0-3 0 16,3 3 8-16,3-4-8 0,4-2 0 0,4 0 0 0,7-1 0 16,0 1 0-16,-4-1 0 0,4 1 0 0,3 0 0 0,0-1 0 15,-3 4 0-15,0 0 8 0,-4 3 0 16,0 3 1-16,0 0-9 0,-3-7 0 0,-4 7 0 0,0 0 0 31,-3 0-43-31,0 0-10 0,-1 0-3 0,-3 0-656 0,1 0-131 0</inkml:trace>
  <inkml:trace contextRef="#ctx0" brushRef="#br1" timeOffset="-208857.56">12435 14987 1364 0,'0'0'60'0,"0"0"13"16,0 0-58-16,0 0-15 0,0 0 0 0,0 0 0 0,0 0 53 0,0 0 8 16,0 0 2-16,0 0 0 15,0 0-15-15,0 9-2 0,-3-2-1 0,3-4 0 16,-4 6 15-16,1 1 4 0,3-4 0 0,-4 10 0 0,1-4-14 0,-1 4-2 16,1-4-1-16,3 4 0 0,-4 3-30 0,1 0-5 15,-1 3-2-15,1-4 0 0,-1 4-10 0,1 0 0 16,3-3 0-16,-4 0 0 0,1 0 0 0,-1 0-9 15,4 6 9-15,-4-6-13 16,4-4-101-16,0-2-20 0,-3 2-4 0</inkml:trace>
  <inkml:trace contextRef="#ctx0" brushRef="#br1" timeOffset="-208615.22">12234 15210 2131 0,'0'0'94'0,"0"0"20"0,0 0-91 0,0 0-23 0,0 0 0 0,0 0 0 15,0 0 192-15,0 0 33 0,0 0 7 0,11 0 2 32,3 0-234-32,4 0-35 0,-1-7-13 0,1 4-2 0,0-3-16 0,6 3-3 0,5-3-1 0,-1 2 0 15,-4-2-36-15,5 3-7 0,-1-3-2 0,4 6 0 16,-4-3-12-16,0 3-2 0,0 3-1 0,1-3 0 15,-1 6 33-15,-4-3 6 0,1-3 2 0,0 0-348 16,0 0-70-16</inkml:trace>
  <inkml:trace contextRef="#ctx0" brushRef="#br1" timeOffset="-208223.26">13787 14880 2113 0,'0'0'46'0,"0"0"10"0,0 0 1 0,0 0 3 0,-4 7-48 0,1 2-12 0,-1 1 0 0,0-7 0 16,1 6 0-16,3 7 9 0,-4-7-9 0,1 1 8 16,-1-1-8-16,1 7 0 0,-4 2 0 0,3-2-11 15,-3 3 11-15,4 0 0 0,-1 6 0 0,-3-6 0 16,4 6 0-16,-5-3 0 0,1 3 8 0,0 0-8 15,4 3 0-15,-4-9 0 0,3 6 0 0,1-6-8 16,-1 0-83-16,4-1-16 0,0-2-3 0,0 3-718 16</inkml:trace>
  <inkml:trace contextRef="#ctx0" brushRef="#br1" timeOffset="-208024.79">13734 15034 1036 0,'0'0'92'0,"0"0"-73"0,0 0-19 0,7 6 0 0,-7-6 466 0,7 10 90 15,3-4 17-15,-3-3 4 0,8-3-464 0,-1 6-93 16,0-2-20-16,-4-4 0 16,8 0-36-16,0 0-6 0,-4 0-2 0,7 0 0 15,-3 0-122-15,-1 0-25 0,4-4-5 0,-3 4-917 0</inkml:trace>
  <inkml:trace contextRef="#ctx0" brushRef="#br1" timeOffset="-206407.15">17265 13864 460 0,'0'0'20'0,"0"0"5"0,7-3-25 0,-7 3 0 16,0 0 0-16,7-6 0 0,-7 6 67 0,0 0 8 15,0 0 1-15,0 0 1 0,0 0-37 0,0 0-8 16,0 0-2-16,0 0 0 0,0 0 98 0,0 0 19 16,0 0 4-16,0 0 1 0,4 9 2 0,-1 1 1 15,-3-10 0-15,4 6 0 0,-4 4-53 0,0-1-10 16,0 0-3-16,0 1 0 0,0-1-61 0,3 1-13 0,1 5-3 0,-1-5 0 15,-3 8-12-15,0-8 0 0,-3 6 0 0,3 2 0 16,-4-2 0-16,4 3 0 0,-3 0 0 0,-1-1 9 16,1-2-9-16,-1 3 0 0,1 0 0 0,-5 0 0 15,8 3 0-15,-3-10 0 0,3 4 0 16,0 3 0-16,0-10 0 0,0 7-11 0,3-4 11 0,-3-5-8 31,0 8-108-31,0-12-22 0,0-3-4 0,0 0-738 0</inkml:trace>
  <inkml:trace contextRef="#ctx0" brushRef="#br1" timeOffset="-205569.85">17036 14043 1609 0,'0'0'71'0,"0"0"15"0,0 0-69 0,0 0-17 0,0 0 0 0,0 0 0 16,0 0 0-16,0 0 0 0,0 0 0 0,3 6 0 15,4-6 0-15,0 0 0 0,4 4-10 0,-4 2 10 16,0-6 27-16,4 0 9 0,-1 0 3 0,4 6 0 15,-3-6 44-15,-1 3 9 0,5-3 1 0,-1 0 1 16,0 7-24-16,0-4-5 0,4-3-1 0,-1 0 0 16,1 0-45-16,-4 6-10 0,7-6-1 0,-3 0-8 31,-1 0-33-31,1 0-14 0,3 0-2 0,-3 0-610 0,-1 0-121 0</inkml:trace>
  <inkml:trace contextRef="#ctx0" brushRef="#br1" timeOffset="-205121.27">16849 14686 1324 0,'0'0'59'0,"0"0"12"0,0 0-57 0,0 0-14 0,0 13 0 0,-4-10 0 16,4 6 285-16,4 1 55 0,-4-1 10 0,0 7 2 15,0-1-325-15,-4-2-66 0,4 6-13 0,-3-4-2 16,-4 4 10-16,3 6 3 0,-3 0 0 0,-4-3 0 16,1 10-16-16,-4-4-3 15,0 0-1-15,-1 0 0 0,1-3 46 0,-3 4 15 0,3-4 0 0,0 3-10 16,-1 0 10-16,1-3 0 0,4 3 0 0,-4-6 0 15,3 0-119-15,0-6-25 16</inkml:trace>
  <inkml:trace contextRef="#ctx0" brushRef="#br1" timeOffset="-204874.87">16626 15097 1843 0,'0'0'81'0,"0"0"18"16,0 0-79-16,0 0-20 0,0 0 0 0,0 0 0 0,0 0 184 0,7 0 34 16,8 0 6-16,-5 0 2 0,1 0-199 0,3 6-40 0,-4-6-8 0,8 0-2 15,-4 0 3-15,0 6 1 16,4-3 0-16,-4-3 0 16,4 0-11-16,3 7-2 0,-3-4-1 0,-1-3 0 0,1 0 7 0,-1 6 2 0,-2-6 0 0,-1 3 0 31,3-3-16-31,-3 7-4 0,1-4 0 0,-1-3 0 15,-4 0-144-15,4 6-28 0,11-6-7 0,-4 0-1 0</inkml:trace>
  <inkml:trace contextRef="#ctx0" brushRef="#br1" timeOffset="-204094.96">17639 15047 806 0,'0'0'36'0,"0"0"7"0,0 0-35 0,0 0-8 0,0 0 0 0,0 0 0 15,0 0 308-15,0 0 59 16,7 3 12-16,4 6 2 0,-1-9-253 0,1 0-52 0,-1 0-9 0,1 0-3 16,3 0-33-16,0 0-7 0,-3 0-2 0,3 0 0 15,0-3-22-15,0 3 0 0,-3-6 0 0,3 6 0 16,0 0-13-16,0 0-7 0,-3 0-2 0,-1 6 0 31,1-6-120-31,-1 0-24 0,4 0-5 0,0-6-1 16,-3 6 56-16,3 0 10 0,0-3 2 0,0-4-365 0,1 7-74 0</inkml:trace>
  <inkml:trace contextRef="#ctx0" brushRef="#br1" timeOffset="-202761.57">20581 13861 403 0,'0'0'36'15,"0"0"-36"-15,-3 0 0 0,-5 3 0 16,8-3 343-16,0 0 61 0,0 0 13 0,0 0 3 15,0 0-294-15,0 0-58 0,0 0-12 0,0 0-3 16,0 0-29-16,15 0-7 0,-5 0-1 0,1 0 0 16,-4 10 7-16,0-4 1 0,0 4 0 0,0-1 0 15,0 0-24-15,-3 7 8 0,-1-3-8 0,1 9 0 0,-8-4 0 0,4 1 0 16,-3 0 0-16,3 6 0 0,-7-6 0 0,3 9 0 16,-3-9 0-16,3 6 0 15,-3-6-18-15,4 0-8 0,-4 3-2 0,3-10 0 16,-3-2-85-16,4 5-18 0,3-12-3 0,0-3-1 0</inkml:trace>
  <inkml:trace contextRef="#ctx0" brushRef="#br1" timeOffset="-202401.49">20376 14075 2257 0,'0'0'100'0,"-3"3"20"0,3-3-96 0,0 0-24 0,0 0 0 0,0 0 0 15,0 0 32-15,0 0 2 0,14 0 0 0,-3-3 0 16,3-4-34-16,3 7 0 0,5-9 0 0,-1 3 0 0,7 2 0 16,0-2-19-16,4-3 3 0,0-1 0 0,-1 7 16 0,-2-3 0 15,-5-3-8-15,5 2 8 0,-5 4 0 0,1 3-8 16,-4 0 8-16,-3-6 0 0,-1 6-17 0,1 0 3 16,-4 0 1-16,0 0 0 15,-3 0-99-15,-1 0-20 0,-3 0-4 0,-7 0-731 16</inkml:trace>
  <inkml:trace contextRef="#ctx0" brushRef="#br1" timeOffset="-201844.03">19886 15006 2134 0,'0'0'95'0,"0"0"19"0,0 0-91 0,11 0-23 16,-4 0 0-16,3 0 0 0,4 0 57 0,1 0 7 16,-1-3 2-16,7-4 0 0,0 4-50 0,4-3-16 0,-1-3 10 0,5 9-10 15,-5-7 0-15,1-2 0 16,0 6-14-16,-1-7 5 0,1 4 1 0,0-3 0 15,-4 9 0-15,0-10 0 16,-3 10-35-16,-1-6-6 0,-3 3-2 0,1 3 0 16,-5 0-171-16,1 0-34 0,3 0-8 0,-14 0 0 0</inkml:trace>
  <inkml:trace contextRef="#ctx0" brushRef="#br1" timeOffset="-201246.28">21078 14664 1789 0,'0'0'79'0,"0"0"17"0,0 0-77 0,0 0-19 0,-7 3 0 0,7-3 0 16,0 0 80-16,0 0 12 0,0 0 2 0,-7 6 1 16,7-6-47-16,0 10-8 0,4-1-3 0,-4 7 0 15,0-3-5-15,3 2 0 0,1-5-1 0,-4 8 0 0,0 1 5 0,0 6 0 16,0-6 1-16,0 0 0 0,0 6-29 0,-4 3-8 16,1-3 0-16,-1 0 0 0,-3-3-14 0,0 3-7 15,4 1-2-15,-4-8 0 16,0 7-20-16,3-6-4 0,-3 0-1 0,4-3 0 15,-1-4-128-15,0 4-25 0,1-7-6 0,-1 1-1 0</inkml:trace>
  <inkml:trace contextRef="#ctx0" brushRef="#br1" timeOffset="-201001.91">20955 14909 2948 0,'0'0'131'0,"0"0"26"0,0 0-125 0,0 0-32 0,-7 0 0 0,3 0 0 16,4 0 12-16,0 0-3 0,0 0-1 0,0 0 0 15,0 0-8-15,0 0-11 0,11 0 3 0,0 0 0 32,-1 0-29-32,4-3-6 0,0-4-1 0,8 4 0 0,-5-3 17 0,4 6 3 15,1-3 1-15,2-4 0 16,1 4-15-16,0-3-3 0,-4 6-1 0,0 0 0 0,0 0-30 0,0-6-5 15,4 6-2-15,0-3-631 0,-1 3-126 0</inkml:trace>
  <inkml:trace contextRef="#ctx0" brushRef="#br1" timeOffset="-200285.77">23848 13686 576 0,'0'0'25'0,"0"0"6"0,0 0-31 0,0 0 0 16,0 0 0-16,0 0 0 0,0 0 250 0,0 0 44 15,0 0 9-15,0 0 1 0,0 0-180 0,0 0-37 16,7 6-7-16,0 3-2 0,-4-5 1 0,-3-4 0 15,0 0 0-15,0 0 0 0,4 15-35 0,-4-5-8 16,0 5 0-16,-4-2-1 0,-3 3-23 0,0 2-4 16,0 7 0-16,0-6-8 0,-3 9 0 0,-1-2 0 0,-3 2 0 0,3-3 0 15,1 3 0-15,-4-3-19 0,7 3 4 0,-4-3 1 32,4 4-19-32,0-11-4 0,3 1-1 0,1 3 0 15,-1-3-152-15,4-10-30 0,-3 7-7 0,3-16-1 0</inkml:trace>
  <inkml:trace contextRef="#ctx0" brushRef="#br1" timeOffset="-200069.22">23629 13874 1785 0,'0'0'79'0,"0"0"17"0,0 0-77 0,0 0-19 0,0 0 0 0,0 0 0 16,4-3 192-16,3-4 34 0,0 4 7 0,7-3 2 15,0 6-202-15,0-3-33 0,4 3-20 0,3-6 2 0,4 6 18 0,-1-4-12 16,4-2 12-16,1 6-10 0,-1 0 0 0,0 0 0 16,0 0 0-16,1-3 0 15,-5 3-27-15,1 0-6 0,-4 0-1 0,0 3-675 16,-7-3-135-16</inkml:trace>
  <inkml:trace contextRef="#ctx0" brushRef="#br1" timeOffset="-199682.28">23153 14808 2131 0,'0'0'94'0,"0"0"20"15,0 0-91-15,0 0-23 0,0 0 0 0,0 0 0 0,0 0 43 0,0 0 4 16,0 0 1-16,0 0 0 0,3-9-36 0,1 3-12 15,3 6 0-15,4-10 9 0,-1 7 2 0,1-3 0 16,3 6 0-16,3 0 0 0,1-3 4 0,3-4 1 16,-3 7 0-16,7-3 0 0,-4 3-16 0,3-6 0 15,-2 6 0-15,-1 0 0 16,0 0-32-16,-3 6-10 0,-1-6-2 0,1 3-644 16,-8-3-128-16</inkml:trace>
  <inkml:trace contextRef="#ctx0" brushRef="#br1" timeOffset="-199351.17">24042 14802 2376 0,'0'0'52'0,"0"0"12"0,0 0 1 0,10-3 1 0,5 3-53 0,-1 0-13 0,3-6 0 0,1 6 0 16,0-3 14-16,3-4 0 0,-4 4 0 0,5-3 0 15,-5 6 2-15,4 0 1 0,-3 0 0 0,0-3 0 16,-1 3-17-16,1-7 0 0,-8 7 0 0,5 0 0 15,-5 7-44-15,1-7-13 0,-8 3-3 0,-3-3 0 16,0 0-160-16,0 0-32 0,11-10-6 0,-11 10-2 0</inkml:trace>
  <inkml:trace contextRef="#ctx0" brushRef="#br1" timeOffset="-197866.44">12965 16665 1036 0,'0'0'92'0,"0"0"-73"0,0 0-19 0,0 0 0 15,0 0 222-15,0 0 41 0,0 0 8 0,0 0 1 16,0 0-166-16,10 0-34 0,-3-7-6 0,4 4-2 16,3-3-64-16,-3 6-9 0,3-3-4 0,3-3-1 15,-3 6 22-15,4-4 5 0,-4 4 1 0,0-6 0 16,0 6-26-16,4 0-6 0,0 0-1 0,-4 0 0 16,3 0 7-16,-3 6 0 0,4-2 1 0,0-4 0 31,-4 0-19-31,0 6-4 0,0-3-1 0,0-3 0 0,0 6-21 0,0-6-4 0,1 0 0 0,2 0-1 15,-3 0-131-15,0 0-25 0,15-9-6 16,-5-1-1-16</inkml:trace>
  <inkml:trace contextRef="#ctx0" brushRef="#br1" timeOffset="-197199.14">12460 17282 403 0,'0'0'36'0,"0"0"-36"16,0 0 0-16,0 0 0 0,0 0 376 0,0 0 68 16,0 0 13-16,-3 7 3 0,3-7-369 0,0 9-75 0,3 1-16 0,-3 5 0 15,0-2 0-15,0 6 0 0,0-4 0 0,0 10 0 16,0-6 0-16,-3 9 0 15,-1-3 0-15,1 4 0 0,3-1 8 0,-8-3 4 0,1 3 0 0,0-3 1 16,4 4-13-16,-4-4 0 16,3-7 0-16,-3 1 0 15,4-3-58-15,-1-7-14 0,1 7-4 0,-1-3-780 0</inkml:trace>
  <inkml:trace contextRef="#ctx0" brushRef="#br1" timeOffset="-196995.58">12273 17637 748 0,'0'0'67'0,"0"0"-54"0,0 0-13 0,0 0 0 0,0 0 350 15,0 0 67-15,0 0 14 0,0 0 2 0,14 0-362 16,-3 0-71-16,3-6-18 0,0 2-2 0,0-2-3 0,4 6-1 16,3-3 0-16,-7-3 0 0,4 6 12 0,-1-3 1 15,1-4 1-15,0 7 0 0,-4 0-2 0,3 0-1 16,-2 0 0-16,2 0 0 15,4 7-16-15,-3-7-3 0,3 0-1 0,0-7-561 16,4 7-112-16</inkml:trace>
  <inkml:trace contextRef="#ctx0" brushRef="#br1" timeOffset="-196587.35">13914 17323 2408 0,'0'0'107'0,"0"0"21"0,0 0-102 0,0 0-26 0,0 0 0 0,0 10 0 16,0-10 32-16,3 3 2 0,1 6 0 0,-1-3 0 15,-3-6-61-15,4 10-12 0,-1 6-2 0,1-4-1 16,-1 4 16-16,-3 3 3 0,-3-1 1 0,-1 1 0 0,1 6 8 0,-1-6 2 15,-3 6 0-15,-3-6 0 0,2 6 12 0,1-6 0 16,0 0 0-16,0-4 0 16,-3-2-91-16,3 3-15 0,0-7-3 0,0 0-784 0</inkml:trace>
  <inkml:trace contextRef="#ctx0" brushRef="#br1" timeOffset="-196380.92">13660 17593 2948 0,'0'0'65'0,"0"0"14"0,0 0 2 0,0 0 1 0,0 0-66 0,7 0-16 16,3-9 0-16,4 2 0 16,7 4-48-16,4-6-12 0,3 2-4 0,1-2 0 15,-1-4-51-15,4 1-10 0,-1 3-3 0,1-1 0 16,0 1 24-16,0-1 5 0,-1 1 1 0,1 9 0 0,-4-10-23 0,-3 10-5 0,0-6-1 0,-1 6-361 15,1 0-72-15</inkml:trace>
  <inkml:trace contextRef="#ctx0" brushRef="#br1" timeOffset="-193147.46">17173 16611 864 0,'0'0'76'0,"0"0"-60"0,0 0-16 0,0 0 0 15,0 0 334-15,0 0 64 0,0 0 13 0,0 0 2 16,7 0-291-16,4 0-58 0,3-9-12 0,0 9-3 0,4-6-49 0,-1-4 0 15,5 7 0-15,2-3 0 16,-3 3-9-16,4-3 1 0,0 6 0 0,-8-4 0 16,-2 4-20-16,-1 0-3 0,0 0-1 0,3 4 0 15,-2-4 32-15,-1 6 0 0,3-3 0 0,-6 3 0 0,-1-3 0 0,1 4-16 16,3-7 5-16,4 0 1 0,-1 0-5 0,-2 0-1 16,2 0 0-16,4-7 0 15,0 7-36-15,-3-9-7 0,3 6-1 0,0-3-581 16,1 2-116-16</inkml:trace>
  <inkml:trace contextRef="#ctx0" brushRef="#br1" timeOffset="-192113.68">16775 17163 748 0,'0'0'33'0,"0"0"7"0,0 0-32 0,0 0-8 16,-11 3 0-16,0-3 0 0,4 7 252 0,0-4 48 0,0 3 9 0,0-6 3 16,7 0-192-16,-3 10-39 0,3-10-7 0,-4 9-2 15,-3-3-9-15,7 4-3 0,0-1 0 0,0 0 0 16,0 1-39-16,0-1-8 0,0 7-1 0,0 3-1 16,0 0-11-16,0-1 0 0,-3 1 0 0,-1 13 0 15,1-1-15-15,-1 0 5 0,-3-3 1 0,3 1 0 16,-6 5-38-16,3-6-7 0,0 1-2 0,-4-4 0 15,-3 0-134-15,3 3-27 0,-10 10-6 16,4-7-505-16</inkml:trace>
  <inkml:trace contextRef="#ctx0" brushRef="#br1" timeOffset="-191876.32">16588 17467 2977 0,'0'0'132'0,"0"0"27"0,0 0-127 0,0 0-32 15,0 0 0-15,10 0 0 16,1-6-45-16,6 6-15 0,1-3-4 0,3-3 0 16,0 3-6-16,1-4-2 0,2 4 0 0,4-3 0 15,-3 6-1-15,3-3-1 0,1 6 0 0,-5-3 0 16,-3 0 14-16,1 0 4 0,2 6 0 0,-2-3 0 15,-1 7-38-15,3-10-7 0,-6 0-2 0,3 6-433 0,0-3-88 0</inkml:trace>
  <inkml:trace contextRef="#ctx0" brushRef="#br1" timeOffset="-191465.6">17928 17618 2304 0,'0'0'102'0,"0"0"21"0,0 0-99 0,11 3-24 0,-4-3 0 0,7 0 0 16,-3-3 52-16,3 3 6 15,0-6 1-15,7 3 0 0,-3-4-47 0,3 7-12 16,0-9 0-16,-3 9 0 0,3-6 0 0,0 3 0 15,-4 3 0-15,1 0 0 0,0 0 0 0,-4 0-11 16,4 3 3-16,-1-3 0 16,-3-3-90-16,4 3-18 0,0 3-3 0,-1-3-545 0,1 0-110 0</inkml:trace>
  <inkml:trace contextRef="#ctx0" brushRef="#br1" timeOffset="-190472.26">20426 16568 1681 0,'0'0'74'0,"0"0"16"0,0 0-72 0,0 0-18 16,0 0 0-16,7 6 0 16,0-3 130-16,0-3 22 0,7 0 5 0,-3 0 1 0,3-3-105 0,3-3-21 15,1 6-4-15,3-4 0 0,-3-2-14 0,7 6-2 16,3-3-1-16,-3-3 0 0,-4-1-11 15,0 4 0-15,7-3 0 0,0 6 0 16,-3 0-30-16,0-3 2 0,-1-3 0 0,-2 6 0 16,-1 0-117-16,0 0-23 0,-3-4-5 0</inkml:trace>
  <inkml:trace contextRef="#ctx0" brushRef="#br1" timeOffset="-189941.38">20112 17574 1825 0,'0'0'80'0,"0"0"18"0,-4-6-78 0,4 6-20 0,-7 0 0 0,7 0 0 0,0-10 58 0,7 7 8 16,-3-3 2-16,6-3 0 0,1 5-58 0,3-2-10 15,4-3 0-15,3 3 0 0,4 2 0 0,-1-2 0 16,1-3 0-16,3 9 0 0,-3-10 0 0,3 10 0 15,-7-9 0-15,4 9 0 0,-4 0-14 0,-3 0 5 16,3-6 1-16,-7 6 0 16,0 0-123-16,0 0-24 0,-3 6-5 0,0-6 0 15,-1 0 57-15,1 0 12 0,-1 6 3 0,4-3 0 16,-3-3 32-16,7 0 8 0,-1 0 0 0,1 0 1 0,0 0 33 0</inkml:trace>
  <inkml:trace contextRef="#ctx0" brushRef="#br1" timeOffset="-189610.26">21280 17201 2581 0,'0'0'56'0,"0"0"12"0,0 0 3 0,0 0 2 0,0 0-58 0,0 0-15 15,0 9 0-15,-4 1 0 0,4-1-8 0,-3-3-5 16,-1 4-1-16,4 6 0 0,-4-4 6 0,1 4 8 16,-1 3-13-16,1 6 5 0,-1-7 8 0,-3 11-10 15,0-4 10-15,0 9-10 0,4-6 10 0,-4 1 0 16,0-1 0-16,-1 3 0 0,5-2-19 0,-1-4-1 15,1-7-1-15,-1 1 0 16,4 0-157-16,0-3-31 0,0-4-7 0,4-5 0 0</inkml:trace>
  <inkml:trace contextRef="#ctx0" brushRef="#br1" timeOffset="-189410.72">21124 17502 2905 0,'0'0'128'0,"0"0"28"0,0 0-125 0,0 0-31 0,11 0 0 0,3 0 0 16,4 0-8-16,3-6-8 0,0 3-2 0,7-4 0 15,0-2-16-15,1 3-3 0,-1-4-1 0,4 1 0 16,-1-1-30-16,1 1-7 0,-4 0-1 0,8 5 0 16,-8-8-19-16,7 9-4 0,-7-4-1 0,1 4-560 15,-1-3-112-15</inkml:trace>
  <inkml:trace contextRef="#ctx0" brushRef="#br1" timeOffset="-188893.58">23820 16219 806 0,'0'0'72'0,"0"0"-58"15,0 0-14-15,0 0 0 16,7-3 359-16,0-3 69 0,3 6 13 0,-3-3 3 0,4-3-365 0,-1-1-79 16,5 4 0-16,2-3-16 0,1 6 16 0,0-3 0 15,-1-3 0-15,4 6 0 0,4-4 0 0,0 4 0 16,6-6 0-16,-2 3 0 0,-1-3 8 0,0 6 2 16,0-3 0-16,4 3 0 0,-4-7-10 0,1 7 0 15,-1 0 0-15,-4 0 0 16,1 0-142-16,-7 0-21 0,3 0-4 0</inkml:trace>
  <inkml:trace contextRef="#ctx0" brushRef="#br1" timeOffset="-188361.29">23417 17019 403 0,'0'0'36'0,"0"0"-36"16,-3 3 0-16,-1 3 0 0,4-6 423 0,-3 10 77 15,3-10 16-15,0 3 4 0,0-3-416 0,-4 6-84 16,1-3-20-16,3-3 0 0,0 0 0 0,-7 7 0 16,3 2 0-16,1-9-8 0,-1 10 8 0,1-4 8 15,-4-3-8-15,-1 3 11 0,8-6 19 0,-3 3 4 16,-1 4 1-16,4-7 0 0,0 0 15 0,0 0 3 15,0 0 1-15,0 0 0 0,0 0-2 0,7 0-1 16,8 3 0-16,-1-3 0 0,3-3-38 0,1 3-13 16,3-7 9-16,0 4-9 0,4-3 0 0,-4 3 0 0,4-3 8 0,-4-4-8 15,4 4 0-15,-4 3 0 0,0-4 0 0,4 7 0 16,-4-3 0-16,-3-3 0 0,3 3 0 0,0 3 0 16,0-6-11-16,-3 6-4 0,-1 0-1 0,-3 0 0 31,4 0-19-31,-4-4-4 0,0 4-1 0,0 0 0 15,1 0 7-15,-1 0 1 0,-7 0 0 0,3 0 0 16,1-6-44-16,-1 6-8 0,1 6-1 0,0-6-935 0</inkml:trace>
  <inkml:trace contextRef="#ctx0" brushRef="#br1" timeOffset="-187975.61">24493 17138 864 0,'0'0'76'0,"0"0"-60"16,0 0-16-16,0 0 0 0,0 0 415 0,0 0 80 15,0 0 16-15,11 0 3 0,7 0-395 0,-1 0-79 16,1 0-16-16,7-3-4 0,-1-3-20 0,4 6-15 0,1-6 3 0,2 2 0 31,1-2-36-31,0 6-6 0,3-9-2 0,4 6 0 16,-4-4-97-16,1-2-20 0,-1 0-4 0</inkml:trace>
  <inkml:trace contextRef="#ctx0" brushRef="#br2" timeOffset="-173516.72">14048 13937 1324 0,'0'0'59'0,"0"0"12"0,0 0-57 0,0 0-14 0,0 0 0 0,0 0 0 15,0 0 68-15,0 0 10 0,0 0 2 0,0 0 1 16,3 12-63-16,4-2-18 0,-3-7 0 0,-1 6 8 15,4 0-8-15,-3 1 8 0,3 6-8 0,-4-7 8 16,8 10-8-16,-4-4 0 0,-3 11 0 0,3-5 0 16,0 5 10-16,3-1 6 0,-3-3 2 0,-3 12 0 15,3-6 35-15,0 13 7 0,0-6 2 0,0 2 0 16,0 1-16-16,4 6-3 0,-4 0-1 0,3 3 0 16,4 3-26-16,-3 3-4 0,0 0-2 0,-1 1 0 15,4 2-10-15,-3-2 0 0,-4-1 0 0,0-3 0 16,0-3 0-16,-3-3 0 0,-1 3 0 0,-6 3 8 0,3-3-8 0,-7-3 0 15,0 0 9-15,3 0-9 0,-3-6 24 0,0-1 1 16,0-2 0-16,0-1 0 0,0-6-2 0,7-3-1 16,0-6 0-16,0 6 0 0,0-6-13 0,3 0-9 15,1-10 12-15,-1 7-12 0,4-7 9 0,-3 1-9 16,3-1 0-16,-4-2 9 0,5-4-9 0,-8-3-17 16,0 0 4-16,3 6 1 15,-3-6-46-15,11 0-9 0,-4-6-1 0,-7 6-1 16,3-3-123-16,1-4-25 0,-1-12-5 0,-3 19-1 0</inkml:trace>
  <inkml:trace contextRef="#ctx0" brushRef="#br2" timeOffset="-172433.25">14319 15238 1566 0,'0'0'69'0,"0"0"15"0,0 0-68 16,0 0-16-16,0 0 0 0,0 0 0 0,0 0 25 0,0 0 2 16,0 0 0-16,0 0 0 0,0 0-15 0,7 0-2 15,-3-9-1-15,3 9 0 0,-4-10-9 0,-3 10 0 16,4 0 0-16,3-9 0 0,-3 9 31 0,-4 0 1 15,0 0 0-15,7-7 0 0,3 7-2 0,-10 0 0 0,7 0 0 0,0-3 0 16,4 3-4-16,-1 0-1 0,1 0 0 0,3 0 0 16,0 0-3-16,4-6-1 0,-4 6 0 0,4 0 0 15,-1-3-6-15,4-3-2 0,1 2 0 0,2-2 0 16,1 6-13-16,0-9 0 0,3 9 8 0,-3-3-8 16,-1-4 0-16,5 7 9 0,-5-6-9 0,-3 3 8 15,4 3-8-15,-4-6 0 0,-3 6 0 0,0 0 0 16,-4 0 0-16,0 0 0 0,-14 0 0 0,10-3 0 15,-10 3 12-15,11 0 4 0,-11 0 1 0,0 0 0 16,11-7 19-16,-1 7 3 0,-10 0 1 0,7-3 0 16,4-3-17-16,-4 3-3 0,-7 3-1 0,10-7 0 15,-3-2-19-15,0 9 0 0,-7 0 8 0,4-9-8 16,3 9 0-16,-7 0 0 0,0 0 0 0,0 0 0 16,0 0 0-16,0 0 0 0,0 0 0 0,0 0 0 15,0 0 0-15,0 0 0 0,0 0 0 0,-7-7 0 16,3 7 24-16,-3 0-1 0,0 0-1 0,0 0 0 0,0 0-12 0,0 0-2 15,0 0-8-15,0 0 12 0,0-3 10 0,4-3 2 16,-5 6 0-16,5-3 0 0,-4-3 0 0,0 2 0 16,0-5 0-16,-4 3 0 0,4-4-24 0,0 4 0 15,-4 3 0-15,4-3 0 0,-3 3 0 0,-1-4 12 16,4 4 0-16,0 3-1 0,-3-6-11 0,3 6 0 16,-1 0-12-16,1 0 12 0,-3 0 0 0,3 0 0 15,-4 0 9-15,4 0-1 0,7 0-8 0,0 0 0 16,0 0-11-16,0 0 11 0,0 0 0 0,0 0 0 15,0 0 0-15,0 0 0 0,0 0 0 0,0 0 0 16,-3-3 0-16,3 3 0 0,0 0 0 0,0 0 0 0,0 0-8 0,3-7 8 16,1 4 0-16,-4 3 0 15,0 0 11-15,0 0-3 0,0 0-8 0,0 0 0 16,7-6 0-16,-7 6 0 0,10 0 0 0,1 6-12 16,-1-3 4-16,-2-3 0 0,-8 0 8 0,7 0 0 0,-7 0 0 0,10 7 0 15,1-4 0-15,-1-3 0 0,1 0 0 0,-4 6 0 16,0-6 0-16,0 3 0 0,4-3 0 0,-4 0 0 15,0 0 0-15,3 7-13 0,-3-4 5 0,0-3 8 16,-7 0 0-16,11 6 0 0,-4-6 9 0,0 9-1 16,-7-9-8-16,4 7 0 0,-4-7 0 0,7 3 0 15,-7-3 0-15,3 9 0 0,1 1 0 0,-4-10 0 16,0 9 0-16,0 0 0 0,0-9 0 0,0 7 0 16,-4 2 8-16,4 0 0 0,-3 1 0 0,-1-1 0 15,4 1-26-15,-3-4-5 0,3 3-1 0,-4 1 0 16,1-1 24-16,-1 1 0 0,4-4-9 0,-7 3 9 0,4 1 20 0,-1-1 8 15,0 1 2-15,1-1 0 0,-1 0-30 0,1 1 0 16,-4-4 0-16,3 3 0 16,1 1 0-16,-4-1 0 0,0-2 0 0,3-4 0 15,-3 3-32-15,0-3-8 0,0 3-3 0,0-3 0 16,0 4-177-16,7-7-35 0,0 0-7 0,0 0-2 0</inkml:trace>
  <inkml:trace contextRef="#ctx0" brushRef="#br2" timeOffset="-171595.28">18013 13817 1227 0,'-14'4'54'0,"7"2"12"0,3-6-53 0,1 9-13 0,-4-3 0 0,0-2 0 15,-1 5 46-15,1 0 6 0,0 1 2 0,-3-4 0 16,3 4-34-16,0-1-8 0,0 7 0 0,0-4-1 16,-4-2-2-16,0 5 0 0,4 1 0 0,-3-4 0 15,-1 4 38-15,1 3 7 0,-5 0 2 0,1 0 0 16,0 12 2-16,0-3 1 0,-4 0 0 0,1 7 0 15,-4 3-16-15,3 5-3 0,-7 11-1 0,4-10 0 0,0 9-23 0,-4 0-4 16,1 1 0-16,-1 8-1 16,0-5-11-16,1 2 10 0,9 4-10 0,-2 0 10 15,6-4 2-15,-3-2 1 0,0-10 0 0,0 6 0 0,0-3 12 16,0-3 3-16,0-3 0 0,-1 6 0 0,1-12-12 0,0 9-3 16,-7-3 0-16,3-3 0 0,4-1 30 0,0-5 5 15,-3-1 2-15,-1-5 0 0,4 5-50 0,0-6 0 16,0-3-14-16,3 1 3 0,-3-4 11 0,3-7 14 15,1 1-3-15,6-4-1 16,-3-2-51-16,4-4-11 0,3-6-1 0,0 0-1 16,0-9-168-16,3-7-34 0,8-18-6 0,-1-4-2 0</inkml:trace>
  <inkml:trace contextRef="#ctx0" brushRef="#br2" timeOffset="-169814.15">17971 13908 345 0,'0'0'31'0,"0"0"-31"16,0 0 0-16,0 0 0 0,0 0 175 0,0 0 29 15,-8 0 5-15,8 0 2 0,-3 7-103 0,-1-4-21 0,1 3-4 0,-4-3-1 16,3-3-38-16,4 0-8 0,-7 0-2 0,4 6 0 15,3-6-18-15,-7 0-3 0,3 4-1 0,-3 2 0 32,4-6-48-32,-5 0-9 0,1 0-3 0,7 0 0 0,0 0 48 0,0 0 0 0,-3 0 0 0,3 0 0 15,-7-6 56-15,7 6 15 0,0 0 2 0,-7-4 1 16,3 4 4-16,1 0 1 0,3 0 0 0,-4-6 0 16,4 6-11-16,0 0-3 0,-3-3 0 0,-1-3 0 15,1 3-21-15,3 3-4 0,0 0 0 0,-4-7-1 16,1 7-17-16,3 0-3 0,-4-3-1 0,1-3 0 15,-1 3-6-15,4 3-2 0,0 0 0 0,-4-6 0 0,4 6 6 16,-3-7 2-16,-1 4 0 0,4 3 0 16,0-6 12-16,-3 6 2 0,-4-10 1 0,3 7 0 15,1-3-1-15,-4 3 0 0,3-3 0 0,-3 6 0 16,4-4-1-16,-4-2-1 0,-1 3 0 0,1-3 0 0,-3 6-3 0,-1-10-1 16,4 10 0-16,0-6 0 0,-3 3-3 0,-1-3-1 15,0 3 0-15,1-4 0 0,-1 7-11 0,4-9-3 16,-3 6 0-16,-1-3 0 0,0-4-8 0,1 4 0 15,3-4 9-15,-4 7-9 0,1-6 0 0,-1 3 9 16,-3-4-9-16,3 1 0 0,1-1 8 0,-4 4-8 16,0-6 0-16,-1 5 0 0,-2-2 9 0,3-1-9 15,7 1 0-15,-4 3 9 0,-3-4-9 0,0 10 0 0,-4-3 0 16,4-3 0-16,0 3 0 0,0-3 0 0,3 2 0 0,1-2 0 16,-1 3 0-16,4-3 0 0,-4-1 0 0,1 7 0 15,6-3 0-15,-3 3 0 0,0-6 0 16,4 6 0-16,-4-3 0 0,3-3 0 0,4 6 0 15,-7 0 0-15,4-3 0 0,3 3 0 0,-8-7 0 0,5 7 0 16,-4 0 0-16,0 0 0 0,7 0 0 16,-4 0 0-16,-3 0 0 0,0 0 0 0,7 0 0 0,0 0 0 15,0 0 0-15,-3 0 0 0,-4 0 0 0,7 0 0 16,0 0 0-16,0 0 0 0,0 0 0 0,0 0 0 16,0 0 0-16,0 0 0 0,0 0 0 0,0 0 8 15,-4-3-8-15,4 3 0 0,0 0 0 0,0 0 0 16,0 0 0-16,0 0 0 0,0 0 0 0,0 0 0 15,0 0 0-15,0 0 0 0,0 0 0 0,0 0 0 0,0 0 0 0,0 0 0 16,0 0 0-16,0 0 0 0,0 0 0 0,0 3 0 16,0 7 0-16,0-10 0 0,-3 9-8 0,3-9 8 15,0 0 0-15,0 0 0 0,0 0 0 0,0 0 0 16,7 6 0-16,-7-6 0 0,0 0 0 0,0 0 0 16,7 3 0-16,-7-3 0 0,0 0 0 0,0 0 0 15,10 0 0-15,-10 0 0 0,0 0 0 0,7 7 0 16,-7-7 0-16,0 0 0 0,0 0 0 0,7 6 0 15,-7-6 0-15,0 0 0 0,0 0 0 0,0 0 0 16,4 3 0-16,-4-3 0 0,0 0-9 0,0 0 9 16,0 0 0-16,0 0 0 0,0 0 0 0,0 0 8 15,0 0 0-15,0 0 1 0,0 0-1 0,0 0-8 16,0 0 12-16,0 0-4 0,0 0 8 0,0 0 0 16,0 0 1-16,0 0 0 0,0 0-17 0,0 0 0 0,0 0 0 15,0 0 0-15,0 0 0 0,0 0 0 16,0 0 0-16,0 0 0 0,0 0 0 0,0 0 0 0,0 0 0 0,0 0 0 15,0 0-16-15,0 0 0 0,0 0 0 0,0 0 0 16,0 0 16-16,0 0 0 0,0 0 0 0,0 0 0 16,-4 10 14-16,4-10 2 0,0 0 1 0,0 6 0 15,0-6-17-15,-3 3 0 0,3 6 0 0,-4-2 0 16,4 2 0-16,0-6 0 0,0 3 0 0,0 4 0 16,0-10-16-16,0 9 0 0,0 1 0 0,0-1 0 15,-3 1 16-15,3-4 0 16,-4 9 0-16,4-5 0 0,0-1 8 0,0-6 7 0,0-3 1 0,-3 10 1 15,3-4-17-15,0-6 0 0,0 0 0 0,0 10 0 0,0-10-8 16,0 0-6-16,0 0-1 0,0 0 0 16,0 0 15-16,0 0 0 0,0 0 0 0,0 0 0 15,0 0 0-15,0 0 0 0,0 0 0 0,0 0 0 16,0 0 0-16,0 0 0 0,3-10 8 0,-3 10-8 0,4-6 0 16,-4 6 0-16,0-3 8 0,0-7-8 0,0 1 0 0,0 3 0 15,0-4 0-15,0 1 0 0,0-1 8 0,0 1-8 16,0 0 0-16,0-1 0 0,0-6 0 0,0 7 0 15,0 3 0-15,0-7 0 0,3-2 11 0,1 5-2 16,-4 1 0-16,3-7 0 0,-3 7-9 0,4-1-11 16,-4 1 3-16,0-1 0 0,3 1 8 0,-3 3 0 15,4-4 0-15,-4 1 0 0,0 6 0 0,0-3 0 16,-4 2 0-16,4 4 0 0,0 0 0 0,0 0 0 0,0 0 0 0,0 0-8 16,-3-6 8-16,3 6 14 0,0 0-3 0,0 0-1 15,0 0-10-15,0 0-17 0,0 0 4 0,0 0 1 16,-7 0 12-16,7 0 0 0,0 0 0 0,0 0 0 15,0 0 0-15,0 0 0 0,0 0 0 0,0 0 0 16,-4 0 0-16,4 0 0 16,0 0 0-16,0 0 0 0,0 0 0 0,0 0 0 0,0 0 0 0,0 0 0 15,0 0 0-15,0 0 15 0,0 0-3 0,0 0-1 16,0 0-11-16,0 0-16 0,11 10 4 0,-1-10 1 16,1 0 11-16,0 0 0 0,3 0 0 0,0 0 0 15,0-4 0-15,4-2 0 0,-4 6 0 0,3 0 0 16,-3-9 12-16,1 9-3 0,-1-7 0 0,3 4 0 15,1 3-9-15,-4-6 0 0,4 6-12 0,-8-3 12 16,4 3-8-16,1-6 8 0,-5 6 0 0,1 0 0 16,-4 0 0-16,0-3-9 0,3 3 9 0,-3-7 0 15,1 7-36-15,-1 0-1 0,-7 0 0 0,7-3 0 16,0 3-204-16,-7 0-41 0</inkml:trace>
  <inkml:trace contextRef="#ctx0" brushRef="#br2" timeOffset="-168306.44">20010 13629 864 0,'0'0'38'0,"-7"3"8"0,-1-3-37 0,1 7-9 16,-3-4 0-16,3 3 0 0,-4-6 215 0,4 3 41 16,4 3 8-16,-4 4 1 0,7-10-181 0,0 0-37 15,0 0-7-15,0 0-2 0,0 0 12 0,0 0 2 16,0 0 1-16,0 0 0 0,0 0-14 0,0 0-3 15,0 0-1-15,0 0 0 0,0 0 17 0,7 9 3 0,-4-2 1 0,4 2 0 16,-3 0-28-16,-1 1-6 0,1-1-1 0,3 7 0 16,-4-7 18-16,1 4 3 0,3-4 1 0,0 7 0 15,-3 0-26-15,3-4-5 0,0 4 0 0,0 3-1 16,3-1-1-16,-3-2 0 0,4 3 0 0,-4 0 0 16,4-4 8-16,-1 4 2 0,4-3 0 0,0-4 0 15,0 4 4-15,4 3 2 0,0-3 0 0,-1-4 0 16,1 4-6-16,3 3 0 0,-3-4-1 0,-1 4 0 15,-2-3-7-15,2-4 0 0,1 13-1 0,-4-6 0 16,0 10-11-16,-3-4 0 0,-1 3 0 0,1-3 8 16,-1 13 2-16,-3-7 0 0,4-3 0 0,-7 0 0 15,3 1 6-15,-4-4 2 0,4 0 0 0,0-3 0 16,4 3 6-16,-1-6 0 0,1 3 1 0,0-1 0 0,3-2-13 16,-4-3-2-16,4 3-1 0,4 0 0 0,-4-4-9 0,4 4 10 15,3 0-10-15,-3-3 10 0,-1-1-10 0,-3-2 0 16,0 6 0-16,-3-4 0 0,3 4 0 0,-3 0 8 15,-4-3-8-15,3 9 12 0,1-3-4 0,-4 3-8 16,-3-6 12-16,3 6-4 0,-4-7 7 0,1 1 1 16,-1 0 0-16,-3 3 0 0,4-3-16 0,-1 0-8 15,1-4 8-15,3-2-13 0,0 3 13 0,0-4 15 16,4 4-3-16,-4-7-1 0,3 7-11 0,1-4 10 16,-4-5-10-16,7 8 10 0,-7-5-10 0,4-1 0 15,-4 1 0-15,0-1 8 0,0 0-8 16,-4 1 0-16,1-1 0 0,-1 1 0 0,1-1 0 0,-1 0 8 15,-3 7-8-15,4-6 0 0,-4-1 0 0,0 7 8 16,3-13-8-16,-3-3 0 0,0 9 0 0,4-3 8 16,-1 4-8-16,-3-10 0 0,4 9 0 0,3-2 0 15,0 2 0-15,-3-6 0 0,-4-3 0 0,3 9 0 0,4-2 0 16,-3-4 0-16,3 3 0 0,-7-6 9 0,0 0-9 16,3 10 0-16,1-1 0 0,-1-3 0 0,1-3 0 15,-4-3 0-15,0 10 0 0,0-10 0 0,0 0 0 16,0 0 0-16,3 6 0 0,-3-6 0 0,4 3 0 15,-4-3 0-15,0 0 0 0,3 6 0 0,1 4 8 16,3-10-18-16,-7 0-3 0,0 0-1 0,0 0 0 16,0 0-6-16,0 0-2 0,0 0 0 0,0 0 0 15,0 0-8-15,0 0-2 0,0 0 0 0,0 0 0 16,0 0-89-16,0 0-19 0,0-3-3 0,0-10-1151 16</inkml:trace>
  <inkml:trace contextRef="#ctx0" brushRef="#br2" timeOffset="-167073.87">19999 13648 115 0,'0'0'10'0,"0"0"-10"15,-4 3 0-15,4-3 0 0,0 0 296 0,0 0 58 16,0 0 11-16,0 0 3 0,0 0-268 0,0 0-54 16,0 0-10-16,0 0-3 0,0 0-5 0,0 0-2 15,11 0 0-15,-4 0 0 0,4-3 15 0,-1 3 3 16,-3-6 1-16,4 3 0 0,-1-4-6 0,1 7-2 15,0-3 0-15,-1 3 0 0,1-6 11 0,-4 3 1 16,0-3 1-16,4 6 0 0,-1-10-1 0,4 10 0 16,0-3 0-16,0-3 0 0,1 6-24 0,2-7-5 15,1 4 0-15,3-3-1 0,-3 6-19 0,3-9 0 0,3 9 0 0,-2-10 0 16,-1 10 29-16,0-3 3 0,4-3 0 0,-4-4 0 16,4 10-32-16,-4-9-16 0,0 3 1 0,4 3 1 15,-4-4 14-15,0-2 15 0,4 6-3 0,-8-3-1 16,1-4-3-16,3 1 0 0,-7 9 0 0,4-10 0 15,-4 4 13-15,4 6 3 0,-4-9 0 0,0 9 0 16,0-3 8-16,-4-4 3 0,5 7 0 0,-1-9 0 16,-7 9-35-16,0-3 0 0,3-4 0 0,-3 1 0 15,-7 6 0-15,0 0 0 0,4-3 0 0,-4 3 0 16,0 0 13-16,0 0-4 0,0 0-1 0,3-6 0 16,-3 3 0-16,-3-4-8 0,-1-2 12 0,4 6-4 15,-3-3-8-15,-1-4 10 0,1 10-10 0,-4-9 10 16,3 2-10-16,1 4 8 0,-4 3-8 0,-4-6 8 15,1 3-8-15,2-3 0 0,1 6 0 0,-3-4 8 16,3-2-8-16,-4 6 0 0,4 0 0 0,0 0-11 16,-4-3 11-16,4-3 0 0,0 6 0 0,0 0 0 0,-3-3 0 0,-1 3 0 15,4 0 0-15,-3-7 0 0,2 7 17 0,1 0-1 16,0-6 0-16,-3 3 0 0,-1 3 4 0,4-6 0 16,0 6 0-16,4-10 0 0,-5 7-8 0,1-3-2 15,7 6 0-15,-3-3 0 0,-1-3-10 0,4 6 0 16,0 0 0-16,0 0 0 0,-3-10 0 0,3 10 0 15,0 0 0-15,0 0 0 0,0 0-8 0,0 0 8 0,0 0-10 16,0 0 10-16,0 0-9 0,7 0 9 0,0 0-8 0,-7 0 8 16,0 0 0-16,11 6-10 15,-1-2 10-15,1-4 0 0,-1 0 0 0,1 0 0 0,-1 6 12 0,-2-6-3 16,-8 0-9-16,7 3-17 0,3-3 4 16,-3 6 1-16,4-6 12 0,-1 3 16 0,-3-3-3 0,4 7-1 15,0-4-12-15,-1-3 0 0,-3 0 0 16,0 0 0-16,0 6 0 0,0-6 0 0,-7 0 0 15,11 0 0-15,-11 0 0 0,11 9 0 0,-4-2 0 0,-7-7 0 16,7 3 0-16,-4 6-10 0,1-3 2 0,-1 4 0 16,1-7 8-16,-4 3 0 0,3 4 0 0,1-1 0 15,-1-3 0-15,-3 4 12 0,0-7-2 0,0 6-1 16,0-9 3-16,4 10 1 0,-4-4 0 0,-4 3 0 16,4 1-1-16,0-1-1 0,-3 1 0 0,-1-1 0 15,1-3-11-15,3 4 10 0,0-10-10 0,-4 9 10 0,1 1 8 0,-1-4 2 16,1-3 0-16,-1 3 0 0,1-3-12 0,-4 7-8 15,3-4 9-15,-3-6-9 0,7 0 0 0,-4 9 8 16,-3-2-8-16,4-4 0 0,3-3 0 0,-7 9-12 16,0-2 3-16,0-4 0 15,7-3-67-15,0 0-14 0,-4 6-2 0,4-6-776 16,-7 3-156-16</inkml:trace>
  <inkml:trace contextRef="#ctx0" brushRef="#br2" timeOffset="-166174.68">23114 14263 633 0,'-11'0'56'0,"4"0"-44"0,-3 0-12 15,3-7 0-15,-4 7 260 0,1 0 51 16,-1-3 9-16,0-3 3 0,1 12-239 0,-4-6-48 0,0 3-10 0,-4-3-2 15,4 7-24-15,0-4 0 0,0-3 0 0,-4 6-11 16,-3-3-1-16,3 4-1 0,8-4 0 0,-5 3 0 16,-2 0 13-16,6-3 13 0,11-3-2 0,-3 10-1 15,3-10 34-15,-7 6 6 0,0-3 2 0,7-3 0 16,0 0-6-16,0 0-1 0,0 0 0 0,0 0 0 16,10 10-11-16,1-10-2 0,-4 0-1 0,7 0 0 15,7 0 13-15,4 0 2 0,7 0 1 0,-1 0 0 0,5-10-21 16,2 7-4-16,1-3-1 0,7-4 0 0,0 7-21 0,7-3 9 15,0 6-9-15,7-6 0 0,-4 6 8 0,1 0-8 16,-1 6 0-16,-3-6 0 0,3 0 0 0,1 6 0 16,3-6 0-16,0 3 0 15,0-3 0-15,0 7 0 0,3-4 0 0,-6 3 0 0,3-3 10 0,0 7-2 16,0-10 0-16,7 6 0 0,0 3 19 0,0-9 3 16,-4 10 1-16,1-1 0 0,-4-9-31 0,0 6 8 15,-4-6-8-15,1 0 0 0,-1 0 0 0,-7-6 0 16,1 6 0-16,-8 0 0 0,0 0 12 0,-6-3-4 15,-5-3-8-15,-2 6 12 0,-5 0 0 0,-6-7 0 16,0 4 0-16,-4 3 0 0,0-6-12 0,-4 3 9 16,1-3-9-16,0 2 8 0,-1-2 0 0,-3-3 0 15,0-1 0-15,0 7 0 0,-3-3-8 0,3-3-17 0,0 2 4 0,-3-2 1 32,-4 9-153-32,3-3-31 0,1-4-5 0,-4 7-2 0</inkml:trace>
  <inkml:trace contextRef="#ctx0" brushRef="#br2" timeOffset="-165217.65">24606 14369 1173 0,'0'0'25'0,"0"0"6"0,0 0 1 0,0 0 2 0,0 0-34 0,0 0 0 16,0 0 0-16,0-6 0 0,7-3 0 0,-7 9 0 16,0-7 0-16,0 7 0 0,4-3 68 0,-4 3 8 0,7-9 0 0,-7 9 1 15,0-6 34-15,0 6 6 16,0-10 2-16,0 10 0 0,-4-3-2 0,4 3 0 16,-3-9 0-16,3 2 0 0,0 7-33 0,-4-9-6 15,-3 0-2-15,7 2 0 0,-3-2-28 0,3-1-7 16,0 1-1-16,0-7 0 0,0 7-23 0,3-4-5 0,-3-2 0 0,0-4-1 15,7 3-11-15,-3-3 0 0,3 1 0 0,-4-8 0 16,1 8 0-16,3-1 0 0,0-6 0 0,0 6 0 16,-3-6 0-16,3 6 0 0,-4 0 0 0,1-6 0 15,-1 3 12-15,1-3-4 0,-4 0 0 0,3 3 0 16,1 0-8-16,-4-6 0 0,0 9 0 0,0 0 0 16,0-6 0-16,0 10 8 0,0 2-8 0,0-3 8 15,0 7-8-15,3-1 8 0,-3 1-8 0,4 3 8 16,-1-4-8-16,1 10 0 0,-4 0 0 0,4-3-11 0,-4-3 2 15,0 6 0-15,0 0 0 0,7 0 0 0,-4-9 9 16,-3 9 0-16,0 0-9 0,0 0 9 0,0 0 0 0,0 0 0 16,-7 9 0-16,0 0 0 0,0 1 0 15,-4 5 8-15,1-5 0 0,-1 6 0 0,1-4-8 16,-1-2 0-16,0 5 0 0,4 1 0 0,-3-4 0 0,-1 4 0 16,4-6 0-16,0 8 0 0,0-8 0 15,-4 5 0-15,8-5 0 0,-4-1 0 0,0 1 0 16,0-1 0-16,0 0 0 0,3 1 0 15,-6-4 0-15,3 4 0 0,-1-1 0 0,1-3 0 0,0-3 0 0,0 7 8 16,7-10-8-16,0 0 8 0,0 0-8 0,0 0 0 16,0 0 0-16,0 0 0 0,0 0 0 0,0 0 8 15,11-3-8-15,-4-4 8 0,4 4-8 0,-1-6 0 0,1-4 0 0,3 4-11 16,0-4-1-16,-3-2 0 0,3 2 0 0,0-3 0 16,-4-2 0-16,4 2 0 0,-7-3 0 0,1 3 0 15,-1 7 12-15,-4-4 0 0,1-2 0 0,-1 5 0 16,-3-5 0-16,4 5 0 0,-4 1 0 0,3-1 0 15,-3 4 14-15,4-3 5 0,-4 6 1 0,0 3 0 16,0 0-7-16,3-7-1 0,-3 7 0 0,0 0 0 16,0 0 16-16,0 0 4 0,0 0 0 0,0 0 0 15,0 0-17-15,0 0-3 0,0 0-1 0,7 0 0 16,-7 0 8-16,0 0 1 0,0 0 1 0,7 10 0 16,-3-4-5-16,3 3-2 0,-3 1 0 0,-1-1 0 15,1 1-14-15,3-1 0 0,0-3 0 0,0 4 0 16,3-1 0-16,1-3 0 0,-4-2 0 0,4 5 0 15,-1-3-12-15,4-3-8 0,-3 7-1 0,-1 6-1 16,1-7-34-16,-4 0-8 0,4 7 0 0,-1-7-1 16,-3 10-53-16,-3 0-10 0,-1 0-3 0</inkml:trace>
  <inkml:trace contextRef="#ctx0" brushRef="#br2" timeOffset="-164072.45">11927 16966 2052 0,'0'0'45'0,"-7"-7"10"0,0 4 1 0,0-3 1 0,0-3-45 0,4 2-12 15,-4 4 0-15,3-6 0 16,1 3-40-16,3 6-11 0,0 0-1 0,0 0-1 0,0-10 34 0,0 10 7 15,0 0 2-15,0 0 0 0,7 0 10 0,0 0 0 16,3 0 0-16,4 0 0 0,0 0 51 0,1 0 9 16,6 0 1-16,0 10 1 0,4-10-4 0,-1 6-1 15,1-3 0-15,3 3 0 0,4-3-21 0,0-3-4 16,3 7 0-16,-3-4-1 0,3 3 6 0,0-6 2 16,4 6 0-16,3-3 0 0,8-3-29 0,-1 7-10 15,1-7 0-15,6 3 9 0,-3-3-9 0,0 9 0 16,3-9 9-16,1 7-9 0,3-7 0 0,-4 0 0 0,4 3 0 15,4-3 0-15,-4 9 8 0,0-9-8 0,0 6 8 16,0 4-8-16,-4-10 22 0,4 9 0 0,0-9 0 0,3 0 0 16,-3 6 3-16,4-2 1 0,-1-4 0 0,1 0 0 15,-4 0-11-15,3-4-3 0,1-2 0 0,3 3 0 16,-4-3 0-16,4 6 0 0,-3-10 0 0,-1 4 0 16,-3 6-3-16,-3-9-1 0,-4 6 0 0,3-4 0 15,1 4-8-15,-4-3 0 0,0 3 0 0,-8-4 8 16,1 7-8-16,-3-3 0 0,-5-3 0 0,-2 6-11 15,-1 0 11-15,-7 6 0 0,4-3 0 0,-7-3 0 16,-1 0-16-16,1 0-2 0,-4 0 0 0,4 0 0 16,0 7-35-1,-4-14-7-15,7 7-2 0,-3 0 0 0,-4-9-98 0,0 3-20 0,-3 3-4 16,-1-4-760-16</inkml:trace>
  <inkml:trace contextRef="#ctx0" brushRef="#br2" timeOffset="-163157.05">14757 16941 345 0,'0'0'31'0,"0"0"-31"0,0 0 0 0,0 0 0 16,0 0 414-16,0 0 77 0,-11 0 15 0,11 0 3 16,0 0-407-16,0 0-82 0,0 0-20 0,0 0 0 15,0 0 0-15,0 0 0 0,0 0 0 0,0 0 0 0,0 9 0 0,-3 0 0 16,3 1 10-16,3-1-10 0,-6 1 18 0,3 5-2 16,0 4-1-16,-4 0 0 15,1-3-15-15,-1 3 11 0,0 6-11 0,-3-7 10 0,4 7 23 0,-4-3 5 16,0 4 1-16,3-1 0 0,1-3-10 0,-1 3-1 15,-3 3-1-15,4 3 0 0,3-3-19 0,0 1-8 16,0-4 0-16,3 3 8 0,-3-3-8 0,7 3 0 16,-7-3 0-16,0-6 0 15,0 6 0-15,0-3 0 0,7 3 0 0,-7-6 0 0,0-3 0 0,-3 3 0 16,3-1 0-16,3-8 0 0,-6 6 15 0,-1-1-3 0,1-2 0 16,-1-4 0-16,4 1 26 0,-3-1 5 15,-1-3 1-15,4-6 0 0,0 0-36 0,0 0-8 16,0 0 0-16,0 0 0 0,0 0 9 0,0 0 0 15,0 0 0-15,0 0 0 0,-7-6 6 0,0 3 1 0,0 3 0 16,0-6 0-16,0-7-7 0,-4 4-1 0,4-1 0 0,-3-5 0 16,3 5 0-16,-1 1-8 0,-2-7 12 0,3 7-4 15,-4-1 12-15,4 1 1 0,-3-1 1 0,3 1 0 16,0 0-22-16,-1-1-12 0,1-2 2 0,0 2 0 16,0 1 18-16,4 6 3 0,-4-7 1 0,3 4 0 15,1-3-12-15,-1-1 0 0,4 4 0 0,0 6 0 16,-3-3-15-16,3 3-5 0,0 0 0 0,0 0-1 15,0 0 13-15,0 0 8 0,-4 9-10 0,4 1 10 16,-3-1-11-16,3-3 11 0,0-6-12 0,0 13 12 16,3-4 0-16,1 7 0 0,3-7 0 0,0 1 0 15,0-1-8-15,0 1 8 0,0 5 0 0,0-5 0 16,4 5-12-16,-4-5 12 0,3 2-12 0,-3-2 12 16,4 2 0-16,-1 1 0 0,1-4 0 0,0 1 0 15,-4-1 8-15,0-3-8 0,0 1 0 0,0-4 0 16,3-3 22-16,1 6-2 0,-11-6 0 0,7 0 0 0,4 0 6 15,-4-6 1-15,3 6 0 0,-3-10 0 0,4 10-7 0,-1-9-2 16,5-1 0-16,-5 1 0 0,1 0 11 0,-1-7 3 16,1 7 0-16,-1-7 0 0,1 6-32 0,-4 1 8 15,0 0-8-15,0-7 0 16,0 7-27-16,-3-1-8 0,-1 1-1 0,1-1-1 16,-4 1-24-16,0 3-5 0,3-4-1 0,-3 7 0 15,0 3-85-15,0 0-16 0,4-6-4 0,-4 6-902 0</inkml:trace>
  <inkml:trace contextRef="#ctx0" brushRef="#br2" timeOffset="-162104.91">16598 16257 806 0,'0'0'36'0,"0"0"7"0,0 0-35 0,0 0-8 15,-7 13 0-15,7-4 0 0,0 0 328 0,4 4 63 16,3-4 13-16,0 7 2 0,3-7-332 0,1 7-66 16,0-6-8-16,3 2-13 0,-4 4 13 0,8-7 0 15,0 10 0-15,-1-3-9 0,1 2 17 0,-1 1 3 16,5 0 1-16,-1 3 0 0,0 0 21 0,-3 0 5 0,-1 0 1 15,1-3 0-15,3 6 5 0,0 3 2 0,-3 7 0 0,3-7 0 16,0 6-6-16,4 7-2 0,-4-3 0 16,4-1 0-16,-1 4-14 0,5-3-4 15,-1 6 0-15,0-7 0 0,0 1-20 0,4 6 0 0,0-4 0 16,3-2 0-16,0 6 0 0,-3 0 0 0,-4 3 0 16,1 3 0-16,-1-3 0 0,-7 0 9 0,0 7-9 0,0-4 10 15,0-3-10-15,-6 6 0 16,2-9 0-16,-6 3 0 0,3-3 34 0,-4 0 5 0,5 0 1 0,-1-7 0 15,0-2-9-15,0-1-2 0,0 1 0 0,4-7 0 16,-1 0 5-16,1-3 1 0,0 0 0 0,-1-3 0 16,1-6-35-16,3 3 0 0,-3 0 0 0,-1 3 0 15,1-4 0-15,0-5 0 0,-4 6 0 0,0-4 0 16,-4 4 8-16,1-3 2 0,0 0 0 0,-8-4 0 0,4 4-10 16,-3-7 0-16,-1 1 0 0,-3-1 0 0,0-9-12 0,0 9-5 15,0-9-1-15,0 0 0 16,0 0-7-16,0 0-2 0,0 0 0 0,0 0 0 15,0 0-24-15,0 0-5 0,0 0 0 0,0 0-1 16,7-9-113-16,-3 9-22 0,-1-9-5 0,1-1-1 16</inkml:trace>
  <inkml:trace contextRef="#ctx0" brushRef="#br2" timeOffset="-161069.65">17600 18255 172 0,'0'0'8'0,"0"0"1"16,4-4-9-16,-4 4 0 0,0 0 0 0,0 0 0 0,0 0 290 15,0 0 56-15,0 0 11 0,0 0 3 0,0 0-160 0,0 0-31 16,-7-6-6-16,7 6-2 0,0 0-69 0,0 0-15 16,-7 6-2-16,7-6-1 0,0 0-52 0,0 0-10 15,0 0-3-15,0 0 0 0,-4 0-9 0,4 0 0 16,0 0 0-16,0 0 0 0,0 0 0 0,0 0 0 16,-7 0 0-16,7 0 8 0,0 0 2 0,-4 4 0 15,-6-4 0-15,3 0 0 0,7 0 14 0,-4 6 2 16,-6-3 1-16,3-3 0 0,0 9-10 0,-1-9-1 0,1 7-1 15,-3-7 0-15,-1 3 1 0,4 3 1 16,0-6 0-16,0 6 0 0,0-3 15 0,-4 4 4 16,1-4 0-16,-4 6 0 0,-4-2-21 0,4-4-4 0,-7 3-1 15,0 3 0-15,0 7-10 0,-1-7 0 16,-2 1 0-16,-1 2 0 0,4-2 8 0,-4 5-8 16,0-5 0-16,1 6 8 0,-5-7-8 0,5 10 0 0,-1-10 0 0,0 7 8 15,-3-7-8-15,7 1 0 16,0-1 0-16,0 1 0 0,0-1 0 0,3 0 0 0,0 1 0 0,4-4 0 15,4 3 0-15,-5 1 0 0,5-4 0 0,-4-3 0 16,7 4-8-16,-4-4 8 0,4 3-10 0,-4-3 10 16,4 3 0-16,4-3 0 0,-4 4 0 0,0-7 0 15,7 0 0-15,0 0 0 0,-11 3 0 0,11-3 0 16,0 0 0-16,0 0 0 0,0 0 0 0,0 0 0 16,-7-3 8-16,7 3 0 0,-3-10 1 0,3 4 0 15,0-3-9-15,0-1 8 0,3 1-8 0,1-7 8 0,-1 7-8 0,1-1 0 16,-4-2 0-16,3-4 8 0,1 0-8 0,-1 4 0 15,-3-4 9-15,0 4-9 0,-3-4 9 16,3 7-9-16,-4-7 12 0,1 6-12 0,-1 1 0 16,4 0 0-16,-3 2-10 0,3 4 10 15,-4-3 0-15,4-3 15 0,0-1-1 0,4 10 0 0,-4-9-14 16,3-1 0-16,4 4 0 0,-3 3 0 0,3-3-11 0,0 3 11 16,0-7-10-16,0 4 10 0,0-4-8 0,-3 10 8 15,3-9 0-15,0 9-9 0,0-6 9 16,-7 6 0-16,0 0-9 0,0 0 9 0,0 0 0 0,0 0 0 15,3 6 0-15,1 3 8 0,-1-2-8 0,1 2 0 16,-1 4-12-16,-3 2 12 0,4-5-12 0,-4 9 12 0,-4-4-12 0,4 4 12 16,0-3-11-16,0-4 11 0,-3 4-8 15,-1 3 8-15,4 0 0 0,-3-4 0 0,-1-5 0 0,1 5 0 16,3-2 0-16,-4-4 0 0,1 1 0 0,-1-1 8 16,1 7-8-16,-4-7 0 0,3 1 0 15,1-1 0-15,-1 7 0 0,0-7 9 0,4 1-9 0,-3 5 0 16,3-5 0-16,0-1 0 0,3 0 0 0,-3 1-9 15,8-1 9-15,-1-2 0 0,0 2 10 0,0-6-10 16,3 6 12-16,4-2-3 0,4-4-1 0,-4 3 0 16,7 0-8-16,0-2 0 0,1-4 0 0,2 6-11 15,1-6-7-15,3-6-2 0,0 6 0 0,4-4-1219 16</inkml:trace>
  <inkml:trace contextRef="#ctx0" brushRef="#br2" timeOffset="-160335.62">21435 16248 1324 0,'0'0'118'0,"0"0"-94"0,-4 6-24 0,-3-3 0 16,4 3 174-16,-1 4 30 0,-3-4 7 0,4-3 1 15,-4 7-168-15,-1-4-32 0,1 3-12 0,-3 1 0 0,3 5 0 16,0-2 0-16,-4 3 0 0,4-4 0 0,-4 10 0 0,1-3 0 16,-1 6 0-16,1-3 0 0,-1 3 14 0,1 9 6 15,-1-5 0-15,-3 8 1 0,3-2-9 0,1 9-3 16,-4 0 0-16,-1 3 0 0,1 6 38 0,-3 7 7 15,-1-4 2-15,4 4 0 0,-4-4-29 0,1 7-6 16,-4-4-1-16,-1 4 0 0,5 3-20 0,-4 3 9 0,-4-6-9 16,4-1 0-16,3-8 9 0,-7 5-9 15,4-6 0-15,-3-2 9 0,-1 8 11 0,0-5 1 0,0-7 1 0,-3 6 0 16,-4 6 15-16,8-5 3 0,3-1 1 0,3-6 0 16,-3 3-28-16,0-3-5 0,7-3-8 0,-4-6 11 15,4 3-11-15,0-10 0 0,0 3 0 0,-1-8 8 16,5-1-8-16,3-3 0 0,-4-7 0 0,4-2 0 31,-3 3-26-31,3-7-7 0,-1 0-2 0,5-2 0 16,-4-4-2-16,7-3-1 0,0 0 0 0,0 0 0 15,0-10-107-15,0-2-22 0,0-10-4 0</inkml:trace>
  <inkml:trace contextRef="#ctx0" brushRef="#br2" timeOffset="-159288.72">21262 16702 576 0,'0'0'25'0,"0"0"6"0,-4 0-31 0,4 0 0 15,0 0 0-15,0 0 0 0,-7 0 248 0,4 0 44 0,-4 0 9 0,7 0 2 16,0 0-232-16,0 0-47 0,-4 7-8 0,-3-7-3 15,7 0 21-15,-7 3 4 0,7-3 1 0,-7 6 0 16,0-6 26-16,3 9 6 0,4-9 1 0,-7 0 0 16,7 0 8-16,-3 10 1 0,-4-10 1 0,7 0 0 15,0 0-30-15,0 0-5 0,0 0-2 0,0 0 0 16,0 0-3-16,0 0-1 0,0 0 0 0,0 0 0 16,0 0-33-16,0 0-8 0,0 0 0 0,7 0 0 15,-7 0 0-15,14 6 0 0,-3-6 0 0,3 3 0 16,0-3 0-16,3 0 0 0,-2 0 0 0,6 7 0 0,-4-4 0 15,5-3 0-15,-1 6 0 0,0-3 0 16,-3-3 0-16,3 6-11 0,-4-3 3 0,1 4 0 16,0 2 0-16,-4-3 0 0,3-2 0 0,1 5 0 15,0-3 8-15,-4-3 0 0,0 7 0 0,0-4 0 16,4-6 11-16,-4 9 4 0,0-9 1 0,-4 7 0 0,5-4-16 0,-1-3 0 16,0 0 0-16,-7 0 0 0,-7 0 0 0,10 0 12 15,1 0-3-15,-11 0-1 0,0 0-8 0,7 0 0 16,4 0 0-16,-8-3 0 0,-3 3 8 0,0 0 4 15,0 0 0-15,0 0 0 0,0 0 7 0,4-7 1 16,-4 7 1-16,3-9 0 0,4 3-4 0,-7 6-1 16,0-3 0-16,-3-4 0 0,6-2-5 0,-3 9-2 0,0-9 0 15,-3 5 0-15,-4-5-9 0,7 3 10 0,0-4-10 16,-4 4 10-16,-3-3-10 0,0-1 0 0,7 1 9 0,-4-1-9 16,-6 1 0-16,3 0 9 0,0-1-9 0,3 1 0 15,-3-7 15-15,0 7-4 0,-3-1-1 0,3 4 0 16,3-7 0-16,0 4 0 0,-3 0 0 0,0-7 0 15,4 10-10-15,-4-4 0 0,3 1 0 0,-3 0 0 16,0 9 0-16,4-10 0 0,3 10 0 0,-7 0 0 16,-1-3 0-16,5-3 0 0,3 6 0 0,0 0 0 15,-7 0-10-15,7 0 10 0,0 0-13 0,0 0 5 16,0 0 8-16,-4 9 0 0,4-9 0 0,0 0 0 16,0 6 0-16,0-6-12 0,0 10 12 0,0-10-12 15,7 9-3-15,0-6-1 0,-3 7 0 0,3-4 0 16,-3 3-12-1,-1 1-4-15,8-1 0 0,-4-3 0 0,-4-2 20 0,1 5 3 0,6-3 1 0,-3 4 0 0,-3-1 8 16,3 1 0-16,0-4 0 0,4-3 0 0,-1 6 0 0,1 1 0 16,-8-4 0-16,11 3 0 0,1 1 0 0,-1-1 0 15,-7-2 0-15,0-4 0 0,3 6 0 0,1-3 0 16,0-6-10-16,-4 10 10 0,-7-10 0 0,7 9 0 16,0-3 0-16,-7-6 0 0,-4 4 0 0,4 5 0 15,4 0 0-15,-1-2 0 0,-6 2 0 0,3 0 12 16,-4 1 0-16,1-1 0 0,6-2 16 0,-6 2 4 15,-8-6 0-15,11-3 0 0,4 6-32 16,-4 4 0-16,-11-1 0 0,4 1 0 0,3-4 10 0,1-3-10 16,-4 3 10-16,0-3-10 0,-7 7 0 0,3-4 0 15,4 3 0-15,-4 1-10 0,-3-1 10 0,0 1 0 16,4-1 0-16,-1 1 0 16,1 5-47-16,-1-5-7 0,0-4-2 0,4-3-784 15,0 3-156-15</inkml:trace>
  <inkml:trace contextRef="#ctx0" brushRef="#br2" timeOffset="-158425.03">24490 15827 1864 0,'0'0'41'0,"0"0"9"0,0 0 2 0,0 0 0 0,0 0-42 16,0 0-10-16,0 0 0 0,0 0 0 15,10 0 44-15,1 7 8 0,-4-4 0 0,7 6 1 0,0 7-17 0,7 0-3 16,-3-4-1-16,3 13 0 0,0-6 4 16,1 0 1-16,2 6 0 0,-3 0 0 0,1-6 7 0,2 9 2 15,-3-3 0-15,1 3 0 0,-1-3-3 0,0 4-1 16,0 5 0-16,0 1 0 0,0 2-4 0,1 1-1 15,2 6 0-15,1 9 0 0,-4-9-15 0,4 9-3 16,0-6-1-16,3 4 0 0,-3 2-2 0,3 0 0 16,-4 4 0-16,5-4 0 0,-5 0 10 0,1 1 2 15,0-4 0-15,-1-3 0 0,1 0-20 0,0 3-8 16,0-6 0-16,-4 0 8 0,-4-7 4 0,1 1 1 16,0 3 0-16,-1-10 0 0,-3 1-1 0,-3-4 0 15,-4 0 0-15,4-3 0 0,-1 0-12 0,4-3 0 16,-7 3 0-16,4-6 0 0,-1 0 0 0,1-3 0 0,-4-1-11 0,0-2 11 15,0-4 0-15,0 7 0 0,0-7 0 0,0 1 0 32,-3-1-33-32,-1-3 1 0,5-3 0 0,-5 4 0 15,-3-7 0-15,0 0 1 0,0 0 0 0,0 0 0 16,0 0-25-16,0 0-6 0,0 0-1 0,0 0 0 16,0 0-56-16,0 0-11 0,-3-10-2 0,3-5-560 0,-4 5-111 0</inkml:trace>
  <inkml:trace contextRef="#ctx0" brushRef="#br2" timeOffset="-157255.87">25150 16800 1414 0,'0'0'31'0,"0"0"6"0,0 0 2 0,7-10 1 0,-7 10-32 0,7 0-8 15,0-3 0-15,-7 3 0 0,7-6 32 0,0 6 5 16,-7 0 1-16,0 0 0 0,0 0 75 0,0 0 15 0,0 0 4 16,0 0 0-16,0 0 6 0,0 0 2 0,0 0 0 15,0 0 0-15,7 0-42 0,-7 0-8 0,0 0-2 0,0 0 0 16,0 0-48-16,7 0-9 0,-7 0-3 0,7-7 0 16,4 4-28-16,-4 3 0 0,-7 0 0 0,0 0 0 15,7 0 0-15,0 0 0 0,0 0 0 0,0-6 0 16,0 6 0-16,0 0 0 0,0-3 0 0,0-3 0 15,4 6 14-15,-4 0-3 0,3 0-1 0,4-3 0 16,-3 3 6-16,3-7 2 0,4 7 0 0,-1-9 0 16,1 9-10-16,3 0-8 0,0-3 12 0,1-4-12 0,-1 1 0 15,3 3 0-15,1-3 0 0,-4 3 0 16,4-4 0-16,-4 4 0 0,0-3 0 0,-3 3 0 0,0-3 8 0,-1 6-8 16,1-10 0-16,-4 10 0 15,-3-9 13-15,3 9-4 0,-7-10-1 0,3 4 0 0,-3 3 8 0,0-3 2 16,0-4 0-16,0 7 0 0,-3-3-18 15,-4 6 0-15,4-10 0 0,3 4 0 0,-4 3 8 0,1-3-8 16,-4 6 0-16,3-10 0 0,-3 10 9 16,0-3-1-16,4-3-8 0,-4 6 12 0,3-3-12 0,1-3-8 15,-4 6 8-15,0 0-13 0,0 0 13 0,0 0-9 16,0 0 9-16,3-10-8 0,-3 10 8 0,0 0 0 16,4 0 8-16,-4 0-8 0,0 0 0 0,0 0 0 15,0 0 0-15,0 0 0 0,0 0 17 0,0 0-1 0,0 0 0 0,0-9 0 16,0 9-16-16,0 0 0 0,0 0 0 0,0 0 0 15,-4-7 0-15,4 7 0 0,0 0 0 0,0 0 0 16,0 0 0-16,-3-3 8 0,3 3-8 0,0-6 0 16,0 6 8-16,-7-3-8 0,3-3 0 0,4 2 0 15,-7-2 8-15,4-3-8 16,-1 9 9-16,-3-10-9 0,3 4 12 0,-3 3-4 0,0-6-8 0,0-1 12 16,-3 1-12-16,-1 2 0 0,1-5 0 0,-1-4 0 15,-3 7 0-15,3-1 0 0,-3 1 0 0,4 3 0 16,-5-4 0-16,5 1 8 0,3 0-8 0,-4 2 0 15,1-2 0-15,3 6 0 0,0-4 0 0,0 4 0 16,-1-3 0-16,5 6 0 0,3 0 0 0,0 0 0 16,-4-9 0-16,4 9 0 0,0 0 0 0,0 0 0 15,0 0-9-15,0 0 9 0,0 0-13 0,0 0 5 16,0 0 8-16,0 0-10 0,0 0 10 0,0 0-10 16,0 0 10-16,0 0-13 0,0 0 5 0,0 0 8 0,0 0-11 0,0 0 11 15,7 6-8-15,1-3 8 0,2-3 0 0,-3 0-8 16,0 0 8-16,4 6 0 0,-4-3 0 0,3 4 0 15,1-4 0-15,3 3 0 0,0-3 0 0,0-3 0 16,0 7 0-16,1-4-8 0,-1 3 8 0,0 3-13 16,0 1 5-16,-4-4 8 0,1 3-9 0,0-5 9 15,-4 5 0-15,0-3 0 0,0 4 0 0,-4-4 0 16,4-3 0-16,-3 6 0 0,-1 1 0 0,1-4 0 16,-4-3 0-16,0 7 0 0,0-4 0 0,0 3 0 15,0-9 0-15,4 10 0 0,-4-1 0 0,0 1 0 16,3-1 0-16,1-3 0 0,-1 4 0 0,1-4 0 15,-1 3 0-15,-3-5 0 0,0 5 0 0,0 0 0 16,0 1 0-16,0-1 0 0,0 4 0 0,0-1 14 16,0-2-4-16,-3-1-1 0,-1 0 7 0,1 7 2 15,3-6 0-15,-7-1 0 0,-1 0-10 0,1 7-8 0,4-7 12 0,-4 7-12 16,0-6 16-16,0-1-3 0,3 0-1 0,-3 1 0 16,0-1-12-16,4 1 0 0,-5-1 0 0,1-3 0 15,4 4-13-15,-1-7-6 0,1 3-1 0,-1 3 0 31,1-2-105-31,3-7-22 0,0 0-4 0,-7 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6:01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6876 2485 1612 0,'-43'9'144'0,"19"0"-116"0,-8 1-28 0,0-4 0 15,-7 4 98-15,4-1 14 0,-4 0 2 0,4 1 1 16,-4-1-86-16,4-9-17 0,-7 6-3 0,3 4-1 16,0-7 17-16,-3 3 3 0,-1-3 1 0,-6-3 0 0,14 0-4 0,-15 0-1 15,4 0 0-15,-3 0 0 0,-4 0-24 0,4 7 0 16,-4-1 0-16,0-3 0 16,-4 6 20-16,1 1 6 0,-1-4 1 0,-2 7 0 0,-9-7-8 0,9 10-2 15,-1-4 0-15,7-2 0 16,0-4-3-16,-4 3-1 0,4-6 0 0,-3 4 0 0,3 2 8 0,7 0 2 15,-10 1 0-15,6-4 0 0,1-6-7 0,3 10 0 16,0-7-1-16,7-3 0 0,1 6 6 0,-5 0 2 16,4-3 0-16,1 4 0 0,2-4 0 0,-2 6 0 15,2-3 0-15,5 4 0 0,-5-10-15 0,8 12-8 16,-7-5 8-16,10 2-8 0,0 1 0 0,1-1 0 16,-8 0 0-16,11 1 0 0,3 2 0 0,-3 1 0 0,0-4 0 0,3 7 0 15,0-4 0-15,4 10 0 16,-3-3 0-16,6 0-8 0,-10 9 8 0,10 0 0 0,-3-2-9 0,4 8 9 15,-1-6 0-15,1 7-11 16,2 2 11-16,1-2-8 0,4 9 8 0,-4 0 9 0,0 0-1 0,0 3-8 16,3 3 0-16,4 3 0 0,-10 4 0 0,10-4 0 15,0 10-9-15,-7-1 1 0,7-2 0 16,0 3 0-16,7 2 8 0,-7 4 0 0,3 4 0 0,4-1 8 16,-7 0-8-16,4 6 11 0,3 1-11 0,7 2 12 15,-11 1-12-15,4-1 0 0,1 1 0 0,2 6 0 16,1-7 0-16,-4 4-12 0,7-1 2 0,-4 4 1 15,5 9 9-15,-5-6 0 0,1-3 0 0,-4 12 0 16,3-2 0-16,1 5 0 0,0-9 0 0,-1 10 0 16,1-4 0-16,3 4 0 0,-4-4 0 0,5 0 0 15,-5-3 0-15,1 4 0 0,6 5 0 0,-3 1 0 0,4 0 0 16,-7-1 0-16,6-2 0 0,-3-1 0 0,-3 10 0 0,7-6 0 16,-4-7 0-16,3 7 0 0,1-1 0 0,-7 1 0 15,3 3 0-15,-4-4 8 0,4 7-8 0,-3-3 0 16,0-3 0-16,3 9 0 0,-4-10 0 0,-3 1 0 15,4 3-8-15,-1-4 8 0,-2 1 0 16,6-4 0-16,-4-2 0 0,-3-4 0 0,4 0 0 0,-1-6 0 16,1 0 0-16,0 3 0 0,-1-9 0 0,-3 2 0 15,4 4 0-15,-1-3 0 0,-3-6 0 0,8 6 0 16,-12-7 0-16,4 7 0 0,0-7 0 0,0 4 0 16,4-3 0-16,-11-7 0 0,3 3 0 0,1-6 0 15,-4 10 0-15,0-7 0 0,0 0 0 0,0-2 0 16,-4-4 0-16,4-7 8 0,-3 1-8 0,3 0 0 15,-7-4 0-15,7-2 0 0,-4 5 0 0,4-8 9 16,-7-1-9-16,7 0 0 0,-7-6 8 0,7 7-8 0,0-10 0 16,-7 0 0-16,7-1 10 0,-3 4-2 0,3-6 0 0,-7-3 0 15,7-1 6-15,0-2 1 0,-8 3 0 0,8-4 0 16,-3 1 0-16,-1-1 0 0,1-6 0 0,-4 7 0 16,3-7-1-16,-3 0 0 0,0 4 0 0,0-4 0 15,4 0 1-15,-4 0 0 0,-4 4 0 0,4-10 0 16,0 9-15-16,3-9 0 0,-6 3 0 0,6-6 0 15,4 0 0-15,-10 3 0 0,3-4 11 0,0 1-11 16,3-3 0-16,0-4 0 0,1 7 0 0,3-3 0 16,-7 0 0-16,3-4 0 0,4-2 0 0,-7 5 0 15,4-5 0-15,-1-1 0 0,4 0 8 0,0 1-8 16,0-1 9-16,0-2-1 0,0-7-8 0,0 9 12 0,0-6 2 0,0-3 0 16,0 13 0-16,0-10 0 15,0-3-1-15,4 9 0 0,-4-9 0 0,3 10 0 0,-3-10-4 0,0 0-1 16,7 9 0-16,-7-9 0 15,0 6-8-15,11-3 10 0,-11-3-10 0,3 7 10 0,5 2-10 0,-1-9 0 16,3 9 0-16,-3-9 0 0,7 7 0 0,-10-4 8 16,6-3-8-16,-2 6 0 0,6-3 0 0,-4-3 0 15,-3 0 8-15,4 7-8 0,-1-4 0 0,1-3 0 16,0 0 0-16,-1 6 8 0,4-6-8 0,-3 0 0 16,-1 0 0-16,8 0 0 0,-7 0 8 0,3 0-8 15,3-6 0-15,1 6 8 0,3 0-8 0,-7-3 10 16,11-4-10-16,-4 7 10 0,4 0-10 0,-4 0 0 0,4 0 0 0,-1 0 8 15,12 0-8-15,-12 0 0 16,5 0 0-16,2 0 0 0,-2 7 0 0,2-4 0 16,-6-3 0-16,3 0 0 0,-3 0 0 0,7 0 0 0,-8 0 0 0,5 0 0 15,2 0 0-15,5 0 0 0,-1 0 0 0,0 0 0 16,-7 0 0-16,4 0 0 0,3 0 0 0,-3 0 0 16,0 0 0-16,0 0 0 0,-1 0 0 0,-2-3 0 15,-5 3 0-15,5 0 0 0,-5 0 0 0,1 3 0 16,0-3 0-16,-1 0 0 0,1 0 8 0,-4 6-8 15,4-6 0-15,0 0 0 0,-4 3 0 0,0 3 8 16,-3-6-8-16,-1 0 0 0,8 10 0 0,-11-10 0 16,4 6 0-16,3-3 0 0,-7 3 0 0,4-2 0 15,-1-4-68-15,1 6-10 0,-4-3-2 0,-3 3 0 16,-1-3-166-16,4 4-34 0</inkml:trace>
  <inkml:trace contextRef="#ctx0" brushRef="#br0" timeOffset="1517.95">16665 7678 518 0,'0'0'23'0,"0"0"5"0,-3 0-28 0,3 0 0 15,-7 0 0-15,7 0 0 0,-4 0 156 0,4 0 25 16,0 0 6-16,0 0 1 0,0 0-105 0,0 0-21 0,-3-7-4 0,3 7-1 16,0 0 7-16,0 0 0 0,0 0 1 0,0 0 0 15,0 0-17-15,0 0-3 0,0 0-1 0,10 0 0 16,1 0-31-16,-1 7-13 0,1-7 11 0,3 3-11 16,0-3 0-16,4 6 0 0,-1-6 0 0,5 3 0 15,-1 3 8-15,3-6-8 0,5 0 0 0,-1 0 9 16,0 0 4-16,0 0 1 0,4 0 0 0,3 0 0 15,-3 0 33-15,3-6 6 0,1 3 2 0,2 3 0 16,5-6-7-16,3 6 0 0,3 0-1 0,-3 0 0 16,3 0-14-16,1 0-2 0,3 0-1 0,0 6 0 15,-4-6-14-15,0 3-4 0,1 3 0 0,3-6 0 16,3 0 1-16,4 0 0 0,-4 0 0 0,4 7 0 16,0-4-1-16,4-3 0 0,-4 0 0 0,7 0 0 15,3-3-4-15,5-4 0 0,-1 1-8 0,3 3 12 16,1 3-12-16,-1-6 8 0,1 3-8 0,3 3 0 0,4-7 17 0,-4 7-2 15,0 0-1-15,-3 0 0 0,-1 0 13 16,5 0 2-16,-1 0 1 0,0 7 0 0,3-7-19 0,-2 3-11 16,-5-3 12-16,4 6-12 15,1-6 18-15,-1 0-3 0,0 0-1 0,0 0 0 0,-3 0-2 0,-1 0 0 16,1-6 0-16,3 3 0 0,4-4 0 0,-4 4 0 16,3-3 0-16,-2 3 0 0,-1-4-12 0,0-2 11 15,3 6-11-15,1-3 10 0,0-4-10 0,-4 10 0 16,-7-6 9-16,7 3-9 0,0-3 0 0,-3 6 0 15,-8 0 0-15,1 0 0 0,-7 0 0 0,-1 0 0 16,1 0 0-16,-1 0 0 0,-3 0 0 0,0 0 8 16,3 0-8-16,-3 0 0 0,-3 0 9 0,-1 0-9 0,8 0 12 0,-8 0-12 15,-6 0 13-15,3 0-4 16,3-4-1-16,0-2 0 0,1 6 6 0,-1-3 1 0,-6 3 0 0,-1-6 0 16,4 6 4-16,-7 0 1 0,-7 0 0 15,0 0 0-15,-4 0-12 0,0 0-8 0,-3 0 9 0,0 0-9 16,3 0 8-16,-7 0-8 0,0 0 0 0,1 0 0 15,-1 0 10-15,-4 0-10 0,-2 0 10 0,2 0-10 16,-3-3 12-16,-3 3-4 0,0-7-8 0,-1 7 12 16,-6-6-4-16,0 3-8 0,-1 3 11 0,1 0-11 15,-11 0 13-15,0 0-4 0,7-6-1 0,-7 6 0 16,0 0-8-16,0 0 0 0,-4-4 0 0,1-2 8 16,-1 3-8-16,-3-3-12 0,-3 3 2 0,-1-4 1 15,0 7-107-15,-3-3-20 0,0-3-5 0,-7 6-1112 16</inkml:trace>
  <inkml:trace contextRef="#ctx0" brushRef="#br0" timeOffset="2747.7">16651 13300 1036 0,'0'0'92'0,"0"0"-73"15,-7 0-19-15,0-6 0 0,0 6 178 0,7 0 32 0,-4-3 6 0,1-4 2 16,-1-2-146-16,4 6-28 0,0 3-7 0,0 0-1 15,0 0-7-15,7-6-1 0,-3-4-1 0,7 7 0 16,-4-3-27-16,3-1-11 0,1 4 1 0,6 3 0 16,-2-6 10-16,6 3 0 0,3 3 0 0,5-6 8 15,-1 2 20-15,4-2 4 0,-1-3 0 0,5 9 1 16,-5-10 1-16,8 10 0 0,-4 0 0 0,4 0 0 16,-3 0-2-16,-1 0 0 0,4 10 0 0,3-10 0 15,4 6-1-15,3-3-1 0,-3 7 0 0,3-4 0 16,4-3-14-16,0 3-4 0,0-3 0 0,-3 4 0 15,-1 2-12-15,4-9 0 0,0 10 0 0,0-10 0 0,7 0 0 0,0 0 8 16,0 6-8-16,0-6 0 16,3-6 25-16,-3 6-1 0,0 0 0 0,7-10 0 0,-3 10 5 0,6-9 1 15,-3 9 0-15,0-7 0 0,-3 4-9 0,3 3-1 16,0-6-1-16,0 6 0 0,-4 0 15 0,8 0 3 16,-1 0 1-16,-3 0 0 0,0 0-22 0,-3 0-5 15,3 0-1-15,0 0 0 0,7 0-10 0,0 0 0 16,0 0 0-16,-3 0 0 0,3-3 0 0,-4-3 8 15,8 2-8-15,0-2 0 0,3-3 0 0,-7 6 0 16,0-4 0-16,-3-2 0 0,-4 3 0 0,0 6 0 16,3-10 8-16,-3 10-8 0,0-3 0 0,-3-6 0 15,-1 2 9-15,1 4-9 0,-4-3 10 0,0 3-2 0,0-3-8 0,-4-1 12 16,4 4 13-16,4 3 3 0,-5-6 0 0,1 6 0 16,-3 0-8-16,-4 0-2 15,0 0 0-15,0 0 0 0,0 6-10 0,-1-6-8 0,-2 10 9 0,6-10-9 16,1 9 0-16,-1-9 8 0,-10 9-8 15,-4-9 0-15,4 7 0 0,-3-4 0 0,-5-3 0 0,-2 6 0 16,-1-3 0-16,4-3 0 0,0 0 0 0,-4 0 0 16,-10 0 0-16,6 0 8 15,8 0-8-15,-7 0 0 0,-4-3 8 0,0 3-8 0,1-6 11 0,-1 6-11 16,-4 0 15-16,1 0-4 0,-7 0-1 0,3 0 0 16,0 0-10-16,-3 0 0 0,-4 0 0 0,0 0 0 15,0 6 8-15,4-3 0 0,-8-3 0 0,1 0 0 16,-1 7-8-16,1-4 0 0,-4-3 0 0,-7 0 0 15,0 0 0-15,0 0 0 0,11 0 0 0,-4-3 0 16,-7 3 0-16,7-7 0 0,0 7 0 0,0-3 0 0,0-3 0 0,0 3-14 16,-3-4 5-16,3 4 1 15,3-3-15-15,-6-3-2 0,-4 2-1 0,7-2 0 16,0 6-110-16,0-7-23 0,-11 4-4 0</inkml:trace>
  <inkml:trace contextRef="#ctx0" brushRef="#br0" timeOffset="5825.87">23855 7188 2602 0,'-18'7'116'0,"8"-7"23"0,-8 0-111 0,4 3-28 16,3-3 0-16,1 0 0 0,-1 0 32 0,8 0 0 15,3 0 1-15,0 0 0 0,0 0-33 0,0 0 0 16,0 0 0-16,0 0-9 0,7 6-10 0,3-6-1 16,4 3-1-16,8-3 0 15,-1 0-11-15,3 0-3 0,1 0 0 0,3 6 0 0,8-2 20 0,-1 2 4 16,0-6 1-16,4 9 0 0,0-9 10 0,3 10 0 0,0-10 0 0,4 9-8 15,4-3 16-15,3-3 3 0,-1-3 1 0,1 0 0 16,0 0 14-16,4 0 3 0,-8 0 1 0,4-3 0 16,0-3 0-16,3-3 0 15,1 5 0-15,6-8 0 0,1 3-16 0,-1-1-3 0,-3-9-1 0,0 10 0 16,4-10 0-16,-1 3 0 0,11-2 0 0,-3-1 0 16,-4 3-10-16,0-6 12 0,0-3-12 0,-3 6 12 15,-1-12-12-15,1 9 12 0,3-3-12 0,-7-3 12 16,3-7 16-16,-3 10 3 0,-4-6 1 0,1-1 0 15,-1-5-16-15,-3 8-4 0,-3-5 0 0,6 0 0 16,-3-1 0-16,0-3 0 0,0 1 0 0,-4-7 0 16,4 0 0-16,-3 0 0 0,-5-3 0 0,1-3 0 15,-3-3-12-15,-1 5 0 0,4-5 8 0,-7 0-8 0,3 0 10 16,-3-7-1-16,0 7 0 0,-1-4 0 16,1 4 6-16,-4 0 1 0,1 6 0 0,-5-4 0 0,1 8-8 0,0-1 0 15,-4 3-8-15,-3 0 12 0,0-3 4 0,-4 0 0 16,0 7 0-16,0-1 0 0,-7-3-7 0,4 4-1 15,-1 2 0-15,1-3 0 0,-4 1-8 0,0 2 10 16,0 1-10-16,1-4 10 0,-5-3-10 0,1 4 0 16,3-1 0-16,0-3 8 0,0 4-8 0,-3 2 0 15,-8-2 0-15,8 2 0 0,-4-2 0 0,0 2 0 16,-4 1-14-16,-3 5 5 0,4 1 9 0,-1 0 11 16,-3 3-3-16,-3 0 0 0,-1 0-8 0,1 3 0 15,-1 3 0-15,-3-6 0 0,0 6 0 0,0-3 0 0,-3 3 0 0,3 7 0 16,-4-4 0-16,0-3 0 0,1 4 0 0,-1 2 0 15,1-3 0-15,-1 1 0 0,0 2 0 0,-3-3 0 16,4 7 0-16,-4-7 0 16,0 4 0-16,3-4 0 0,-3 4 0 0,3-1-9 0,-3 4 9 0,0-4 0 15,0 4-8-15,0 2 8 16,0-2 0-16,0 6 0 0,-4-3-8 0,4-1 8 0,-4 4 0 0,1 3 0 16,-5 0 0-16,1 0 0 0,0 0 0 0,0 0 0 15,-4 0 0-15,4 0 0 0,3 0 0 0,-3 0-10 16,0 0 10-16,0 0 0 0,-4 0 0 0,4-6 0 15,-4 6 0-15,4-3 0 0,0 6 0 0,0-3 0 16,0-3 0-16,-1 3 0 0,1 0 0 0,0-7 0 16,0 7 0-16,0 0 0 0,-4-9 0 0,4 9 0 15,-4 0 0-15,4 0 0 0,-7 0 0 0,3 0 0 16,4 0 0-16,-4 0 0 0,-3 0 0 0,0 0 0 0,0 0 0 0,3 0 0 16,-7 0 0-16,8 0 0 15,-5 9 0-15,1-9 0 0,0 0 0 0,0 7 0 0,3-7-8 0,-3 0 8 16,-4 0-8-16,4 0 8 15,-4 0 0-15,4 0 0 0,3 0 0 0,-3 0 8 0,-4 0-8 0,0 0 0 16,4 0 0-16,3-7 0 0,-3 7 0 16,7 0 0-16,-4 0 0 0,8 0-8 0,-4 0 8 0,3 0 0 15,0 0 0-15,4 0 8 0,0 0-8 0,3 0 0 16,1 0 0-16,-1 0 0 0,4 0 0 0,0 0 0 16,-3 0 0-16,3 0 0 0,7 0 0 0,-4 0 0 15,4 0 0-15,0 0 0 0,0 0 0 0,0 0 0 16,0 0 0-16,0 0 0 0,0 0 0 0,-4-9 0 0,1 6 0 0,3 3 0 15,0 0 0-15,0 0 0 0,0 0 0 0,0 0 0 16,0 0 0-16,0 0 0 0,0-6 0 0,0 6 0 16,0 0 0-16,0 0 0 15,3-10 0-15,-3 10-8 0,8 0 8 0,-1-6 0 0,0-3 0 0,0 9 0 16,0-4 0-16,0-2 0 0,0 3 0 0,3-3-12 16,-2 3 12-16,-1-4 0 0,3 4 0 0,1-3 0 15,-4 3 0-15,0 3 0 0,3-13 0 0,-3 10 0 16,4 3 0-16,0-16 0 0,-1 16 0 0,1-9 0 15,-1 0 0-15,1 9 0 0,3-10 0 0,-3 4 0 16,-4-3 0-16,3-1 0 0,4 7 8 0,1-3-8 16,-5-4 0-16,1 7 0 0,-1-3 0 0,-3 3-8 15,4-10 8-15,-4 10 0 0,4-3 0 0,-4-4 0 16,0 1 0-16,3 6 0 0,-3-3 0 0,0-4 0 0,-7 10 0 16,11-6 0-16,-4 3 0 0,0-3 0 15,-7 6 0-15,7-4 0 0,4-2 0 0,-4 3 0 0,0 3 0 0,-4-6 0 16,-3 6 0-16,0 0 0 0,0 0 0 0,0 0 0 15,0 0 0-15,0 0 0 0,0 0-9 0,0 0 9 16,0 0-10-16,0 0 10 0,0 0 0 0,-3 9 0 16,-4-3 0-16,0-2 0 0,0 5 0 0,-4-9 0 15,4 6-8-15,-4 4 8 0,4-4 0 0,0-3 0 16,0 6 0-16,-3-2 0 0,-1 2 0 0,4-6 0 16,-4 10 0-16,1-10-9 0,-4 6 9 0,0 1 0 15,-4-1 0-15,4 1 0 0,0-1 0 0,3 3 0 16,-3-2 0-16,4 2-8 0,-1-5 8 0,0 2 0 15,1-6 0-15,3 10 0 0,0-13 0 0,0 3 0 0,0 3 0 0,-1-3 0 16,1 4 0-16,0-4 0 16,7-3 0-16,-7 9 0 0,0-3 0 0,0-2 0 0,0 5 0 0,0-9 0 15,0 6 0-15,0 4 0 16,0-10 0-16,0 9 0 0,3-9 0 0,-3 9 0 0,4-9 0 0,-4 7 0 16,7-7 0-16,-4 3 0 0,4-3 0 0,-3 6 0 15,3-6 0-15,0 0 0 0,0 0 0 0,-4 3 0 16,4 10 0-16,0-10 0 0,0-3 0 0,0 6-8 15,4-3 8-15,-1 4 0 0,-3-7 0 0,4 9 0 16,-1-6 0-16,1 7 0 0,-1-1 0 0,1-3 0 16,3 1 0-16,0-4 0 0,0 6 0 0,0 0-8 15,0-9 8-15,4 10 0 0,-1-4 0 0,1-3 0 16,3 4 0-16,0-1 0 0,7-6 0 0,-3 3 0 16,3-3 0-16,0 6 0 0,4-3 0 0,3-3 0 15,0 0 0-15,-3 7 0 0,3-4 0 0,0-3 0 0,1 6 0 0,-5-3 0 16,-2-3-8-16,-1 10 8 15,-4-4-212-15,-6-3-38 0</inkml:trace>
  <inkml:trace contextRef="#ctx0" brushRef="#br0" timeOffset="39397.01">17769 5508 288 0,'0'0'25'0,"0"0"-25"16,0 0 0-16,0 0 0 0,0 0 288 0,0 0 52 15,0 0 10-15,0 0 2 0,0 0-279 0,0 0-56 16,0 0-17-16,0 0 8 0,4 9-8 0,-1-6 0 15,-3-3 0-15,8 9 8 0,-1-9-8 0,0 7 0 0,3-7 0 0,4 3 8 16,-3-6-8-16,7 3 0 16,-4 0 9-16,0-7-9 0,3 7 38 0,5-3 3 0,-1-3 1 0,0 3 0 15,4-3 6-15,-1 3 0 0,1-4 1 16,0 4 0-16,-1-3-7 0,5 6-2 0,-5 0 0 0,1-6 0 16,0 6-16-16,3-4-4 0,-3 4-1 15,3 0 0-15,4 0-7 0,-4 0 0 0,7 0-1 0,0 0 0 16,1-6 9-16,2 6 3 0,-2 0 0 0,6-3 0 15,-3-3-23-15,3 6-16 0,1 0 2 0,-1-10 1 16,0 7 13-16,1-3 0 0,2-3 0 0,1 9 0 16,4-7 0-16,-4 4 13 0,3 3-4 0,-3 0-1 15,3 0-8-15,-3 0 0 0,-4-6 0 0,4 6 0 16,-3 0 9-16,6-3 0 0,0 3 0 0,1 0 0 16,-4 0 2-16,3 0 0 0,0 0 0 0,-3 0 0 15,4 0 1-15,-5 3 0 0,1-3 0 0,-3 0 0 0,3 0-12 0,6-3 12 16,-2 3-12-16,-4-7 12 0,3 7-12 0,-3 0 0 15,3 0 0-15,1 0 0 0,-4 0 0 16,-1-3 10-16,-2-3 1 0,3 6 0 0,-1-9-11 0,1 9 0 16,0-10 0-16,0 7 0 0,0-3 9 15,-4 0-9-15,1 2 10 0,-5 4-10 0,1 0 22 0,-4 0-2 16,1-6 0-16,-1 6 0 0,-3-3-8 0,3-3-1 16,0 6-1-16,4 0 0 0,-4-10-10 0,4 10 0 15,4 0 0-15,-5 0 8 0,1-3-8 0,-4 3 8 16,1-6-8-16,-1 12 8 0,-7-6-8 0,4 3 0 15,-7-3 0-15,-1 0 0 0,1 0 0 0,-4 0 0 16,0 0-9-16,1 0 9 16,-5 0-36-16,1 0-3 0,-1 0-1 0,1 0 0 15,-4 0-20-15,0 0-5 0,-7 0-1 0,4 0 0 16,3 0-115-16,-7-3-23 0,-7 3-5 0,0 0-1 0</inkml:trace>
  <inkml:trace contextRef="#ctx0" brushRef="#br0" timeOffset="40912.08">15476 10581 1123 0,'0'0'49'0,"-7"7"11"0,-3-7-48 0,-1 0-12 15,1 6 0-15,-5-3 0 0,-2-3 76 0,3 6 12 16,0-3 2-16,-4 4 1 0,4-4-63 0,-4 6-13 15,8-9-3-15,-4 10 0 0,3-4-12 0,0 0-12 16,4-3 3-16,-3 4 0 0,3-4-5 0,-4-3-1 16,4 6 0-16,0-3 0 0,0 3 15 0,0-3 0 15,0-3 0-15,-4 10 0 0,8-4 9 0,-4-3 5 0,3 4 1 0,4-7 0 16,0 0 35-16,0 0 7 16,0 0 2-16,-3 9 0 0,3-9-2 0,0 0 0 0,3 9 0 0,-3-9 0 15,0 0-31-15,7 10-6 16,4-4-2-16,-1-3 0 0,1 3-10 0,3-2-8 0,-3 2 9 0,3 0-9 15,0-3 30-15,3-3 0 0,1 0 0 0,3 0 0 16,4 7 18-16,-4-7 4 0,4 0 1 0,0 0 0 16,-1 0-14-16,4 0-3 0,1 0-1 0,-1-7 0 15,4 7-2-15,3 0 0 0,4 0 0 0,0-3 0 16,3-3-7-16,4 6-2 0,0-6 0 0,3 6 0 16,0-4-13-16,1 4-3 0,-4 0-8 0,7-6 12 15,-1 6-12-15,1 0 0 0,0 0 0 0,4 0 0 16,-1 0 0-16,1-3 0 0,-1 3 0 0,0-6 0 15,-3 3 16-15,7-4-4 0,4 4 0 0,3-3 0 0,0 3 6 0,0-3 1 16,0-4 0-16,0 1 0 16,0 2 1-16,4-5 0 0,6 3 0 0,1-1 0 0,-4-2 0 0,-4 2 0 15,-3 7 0-15,4-3 0 16,0-4-7-16,-4 10-1 0,0 0 0 0,0 0 0 0,3 0-12 0,1 7 9 16,-4-7-9-16,3 3 8 0,-3-3-8 0,0 6 0 15,4-6 0-15,-4 0 0 0,7 3 0 0,-3-3 0 16,-4 0 0-16,0 0 0 0,-4 0 8 0,4-3-8 15,-7-3 0-15,4 3 8 0,-4-4 0 0,-4 7-8 16,-3 0 12-16,-4 0-4 0,1-3-8 0,-8-3 0 16,0 6 0-16,-3 0 0 0,0-3 0 0,0-3-14 15,-4 6 3-15,-3 0 1 16,0 6-166-16,-4-3-32 0,-3 6-8 0,-8 1 0 0</inkml:trace>
  <inkml:trace contextRef="#ctx0" brushRef="#br0" timeOffset="46675.56">23495 12409 1587 0,'0'0'35'0,"0"0"7"0,-7 0 2 0,7 0 0 0,0 0-35 0,0 0-9 15,0 0 0-15,0 0 0 0,0 0 13 0,0 0 1 16,0 0 0-16,0 0 0 0,0 0 24 0,0-9 5 16,-4 6 1-16,4 3 0 0,0 0-9 0,0 0-2 0,0 0 0 0,0 0 0 15,0 0 15-15,0 0 2 16,0 0 1-16,0 0 0 0,0 0 1 0,0 0 0 0,0 0 0 0,0 0 0 16,11 3-44-16,-4 3-8 0,7-6 0 0,0 3 0 15,0-3-9-15,4 7 9 0,3-7-8 0,0 0 8 16,1 0-8-16,-1 0 8 0,7 0-8 0,-3 0 8 15,3 0 0-15,0 3 0 0,4-3 0 0,0 0 0 16,-1 6 0-16,1-6 0 0,3 3 0 0,1 4 0 16,2-7 0-16,1 0 0 0,0 6 0 0,3-3 0 15,4-3 0-15,0 0 0 0,7-3 0 0,0 3 8 16,0-6-8-16,3 6 8 0,-3 0-8 0,4 0 8 16,-8 0-8-16,0 0 0 0,-3-7 0 0,4 7-8 15,-1-3 8-15,-3 3 9 0,7-6-1 0,-4 6-8 16,11-3 39-16,-3-4 1 0,-4 4 0 0,-1-3 0 15,1-3-4-15,4-1-1 0,3 1 0 0,0 3 0 0,7-7-25 0,-4-3-10 16,4 4 8-16,0-4-8 0,-3 0 10 16,-1-2-10-16,4-1 12 0,0 3-12 0,-3-3 9 0,-1 0-9 15,4 1 0-15,-7-1 9 0,0-6 1 0,-3 6 0 16,-1-6 0-16,4 6 0 0,7 0 8 0,-3-6 2 16,-8 0 0-16,1 3 0 0,-1-3-20 0,1 0 0 15,-8 0 0-15,7 3 0 0,-3-9 0 16,4 2 0-16,-4 1 0 0,3 0 0 0,-3 3 12 0,3-3-12 15,-6-1 12-15,-4-2-12 0,-4-4 8 0,-3 7-8 16,0 0 0-16,-4 0 0 0,0-4 18 0,-3 4-3 16,0 0-1-16,-1 0 0 0,5-7 13 0,-1 7 2 15,-3-6 1-15,3-1 0 0,0 1-14 0,1 2-4 0,-5-2 0 0,-2-7 0 16,-1 3-3-16,-3 4-1 0,-1-4 0 0,-3 4 0 16,1 6-8-16,-5-7 0 15,1 7 0-15,-1 0 0 0,-2 2 0 0,-5 1 0 0,1-3 11 0,-1 3-11 16,-3-3 17-16,0 3-2 0,-3-3-1 0,-1-1 0 15,1 1-14-15,0-3 9 0,-4 3-9 0,0-7 8 16,-4 7 20-16,0-7 3 0,1 7 1 0,-4-6 0 16,3-1-32-16,-3 7-20 0,4 0 4 0,-4-1 0 15,0-2 16-15,0 9 0 0,3-3 0 0,1 0 0 16,-4 6 0-16,-1 0 0 0,1 1 0 0,0 2 0 16,-3-3 14-16,3 10 0 0,0-7 0 0,0 7 0 15,-4-1-14-15,0 1 0 0,4-1 8 0,-3 4-8 16,-1-3 0-16,4-1 0 0,-3 1 0 0,-1 6 0 15,4-4 0-15,0-2-12 0,0 3 3 0,-4 3 0 0,1-4 9 0,-1-2 0 16,4 9 0-16,-4-9 0 0,4 5 0 0,-3-2 8 16,3 0 0-16,0 3 0 0,0 3-8 0,-4-10 0 15,4 4 0-15,0 6 0 0,0 0 0 0,0-3-12 16,0 3 4-16,3-6 0 0,4 6 8 0,0 0 0 16,-10 0 0-16,6 0 0 0,4 0 0 15,0 0 0-15,0 0 0 0,0 0-8 0,0 0 8 0,0 0 0 16,0 0-9-16,0 0 9 0,0 0 0 0,0 0 18 15,7 6-3-15,-7-6-1 0,7 3-25 0,-7-3-5 16,0 0 0-16,11 6-1 0,-11-6 17 0,0 0 0 16,0 0 0-16,3 13 0 0,-3-13 0 0,11 16 0 15,-11-16 0-15,3 9 0 0,-3-9 0 0,8 9 0 16,-5 1 0-16,-3-10 0 0,0 0 0 0,0 0 19 0,0 0-3 0,0 0 0 16,7 9-16-16,-7-9 0 0,4 16 0 0,-4-16 0 15,0 0-8-15,0 9-6 16,0-9-1-16,0 10 0 0,0-1 24 0,0-9 5 0,0 6 1 0,0-6 0 15,-4 10-25-15,4-10-5 0,0 0-1 0,0 0 0 16,0 0 27-16,0 0 5 0,0 0 0 0,0 0 1 16,-3 0-25-16,-4 0-6 0,-1 0-1 0,1 0 0 15,0-7 15-15,0 4 0 0,0-3 0 0,0 6 0 16,4-3 0-16,-4-3 0 0,-4 2 0 0,4-2 0 16,7 6 0-16,-4 0 0 0,-6-9 0 0,6 9 0 15,4 0 0-15,-3-10 0 0,-1 1 0 0,4 9 0 16,-3-6 0-16,-1 3 0 0,1-4 0 0,-1-2 0 15,1 6 0-15,3 3 0 0,0-6 0 0,0-4 0 16,3 1 0-16,-3 2 0 0,4 4 0 0,-1-3 0 0,-3 3 0 0,0 3 0 16,4-6 0-16,-1-4 0 0,4 7 10 0,0-3 5 15,-7 6 1-15,4-3 0 0,-1-4-27 0,4 1-5 16,-3 3 0-16,3-3-1 0,0 6 17 0,0 0 0 16,0-10 0-16,0 10 0 0,4-3 0 0,-1-3-8 15,1 3 8-15,7-4 0 0,-4-2 0 0,3 9 0 16,1-9 0-16,0 2 0 0,6-2-16 0,-2 6 3 15,-1-7 1-15,0 4 0 0,0-3 12 0,0 6 16 16,4-10-3-16,0 10-1 0,-1-3-12 0,-3-4 0 16,4 1 0-16,0 6 0 0,0-4 0 0,-4-2 0 15,-4 3 0-15,1 3 0 0,-4-4 0 0,0 7 0 0,4-3 0 16,-4 3-10-16,0 0 10 0,0 0 0 16,-3 0-9-16,-1 0 9 0,4 0-20 0,-3 3 0 0,0 4 0 0,-1-4 0 31,1 3-74-31,-4 0-14 0,3-3-4 0,-2 4-1112 0</inkml:trace>
  <inkml:trace contextRef="#ctx0" brushRef="#br0" timeOffset="65971.19">6463 13874 460 0,'0'0'41'0,"0"0"-33"0,0 0-8 0,0 0 0 16,0 0 83-16,0 0 14 0,0 0 3 0,0 0 1 15,0 0-53-15,0 0-12 0,0 0-1 0,0 0-1 16,-7-3 6-16,7 3 0 0,-4-7 1 0,1 4 0 16,-1-3-13-16,1 3-4 0,-1-3 0 0,-3 6 0 15,0-10 17-15,7 10 3 0,-3 0 1 0,-4-3 0 16,-1 3-3-16,5 0-1 0,-11 0 0 0,7 0 0 15,-4 3-13-15,-3-3-4 0,3 0 0 0,-3 0 0 16,0 6-12-16,-3-2-4 0,3-4 0 0,-8 0 0 16,1 0 9-16,0 6 2 0,0-3 0 0,-4-3 0 0,-3 6 15 0,0-6 3 15,-1 3 1-15,1-3 0 0,-3 7-1 16,2-4 0-16,-2-3 0 0,-1 0 0 0,4 6-1 0,-1-6-1 16,1 0 0-16,-4 0 0 0,1-6-10 0,-1 6-1 15,0-3-1-15,0-4 0 0,-3 7 5 0,0-3 0 16,-4-3 1-16,7 6 0 0,1-3-29 0,-1-3 0 15,4 6 0-15,-4 0-10 0,7 0 10 0,0 6 8 16,1-6-8-16,3 3 11 0,-8-3-11 16,5 6 12-16,2-3-12 0,1-3 12 0,4 0-12 0,-12 0 0 15,12 0 0-15,-8 0 0 0,4 0 0 0,7-3 8 16,-11-3-8-16,11 6 0 0,-4 0 20 0,4-3-2 16,-7-3 0-16,3 6 0 0,8 0 0 0,-11-4 0 0,3-2 0 15,7 6 0-15,-6 0 4 0,3 0 1 16,0-3 0-16,0 3 0 0,-1 0-23 0,5 0 0 0,-1 0 0 0,-3 0 8 15,7 3-8-15,-4-3 0 16,4 0 0-16,0 10 8 0,-3-10-8 0,6 6 0 0,-6-3 0 0,6-3 0 16,-3 6 0-16,4-3-13 0,-4 4 3 0,-1-4 1 15,8-3 9-15,-3 0 12 0,-1 6-2 0,1-6-1 16,-4 3-9-16,3-3-14 0,-3 0 3 0,0 7 1 16,0-7 10-16,7 0 0 0,0 0 0 0,-3 0 0 15,-4 9 0-15,7-9 0 0,-4 0 0 0,0 6 0 16,-3-3 0-16,4 7 0 0,3-1-9 15,0-3 9-15,0 4 0 0,0-1 0 0,-7 1 8 0,7-1-8 16,7 0 0-16,-7 1 0 0,0 6-14 0,0-7 5 16,3 7 9-16,-3-4 11 0,4 4-3 0,-4 3 0 15,0-4-8-15,3 4 0 0,-3 0 0 0,4 0 0 16,-4-4 0-16,4 4 0 0,-4 6 0 0,0-6 0 16,7 9 0-16,-7-9 0 0,0 6 0 0,3 4 0 15,4 2 8-15,-7-3 0 0,7 0 0 0,0 7 0 0,-7-7-8 0,4 7-14 16,3 8 3-16,-7-5 1 0,3 0 10 0,-3 12 0 15,4-3 0-15,-1 3 0 0,1-3 0 0,0 3 0 16,-4-3 0-16,7 0 0 0,-7-3 0 0,0 0 0 16,3 0 0-16,-3 0 0 0,0 0 0 0,0-6 12 15,0 5-4-15,0-5 0 0,0 3-8 0,0-4 0 16,-3-2 0-16,3 3 0 0,0-10 13 0,-7 6-1 16,3 1-1-16,0-1 0 0,1 1-11 0,-4-4 8 15,0 10-8-15,3-3 8 0,-3-1-8 0,0 7 0 16,7-9 0-16,-10 8 0 0,10-5 0 0,-7-3 0 15,3-1 8-15,0 1-8 0,1-4 0 0,3-6 0 0,-4 3 0 0,4 7 8 16,0-7-8-16,0-3 0 0,0 3 0 0,0 4 0 16,4-10 0-16,-4 9 0 15,0-3 0-15,-4-6 0 0,4 9 0 0,0-9 0 0,-3 3 0 0,3 1 0 16,0 2 0-16,-7-9 0 0,7-1 0 0,-4 8 8 16,4-11-8-16,0 4 0 0,-7-3 0 0,7-4 0 15,0 7 9-15,-3-10-9 0,3 7 10 0,-4 0-10 16,4-7 13-16,0 1-3 0,0-1-1 0,0 0 0 15,0 1 9-15,0-1 2 0,0-2 0 0,0-4 0 16,0 6-20-16,0-3 0 0,0 4 0 0,0-4 0 16,0 3 0-16,0-5 0 0,0 5 0 0,0-3 0 15,0-3 0-15,0 7 0 0,0-4 0 0,0 3 0 16,0 1 0-16,0-10 0 0,-7 9 0 0,7-9 0 0,0 10 13 0,0-10-4 16,0 0-1-16,0 0 0 0,0 6-8 0,0-6 8 15,0 0-8-15,0 0 8 0,0 3-8 16,0 6 0-16,7-2 0 0,-7-7 0 0,0 9 0 0,0 1 0 15,0-4 0-15,0-3 0 16,0-3 0-16,0 9 0 0,0-2 0 0,0 2 0 0,0-9 0 0,0 9 0 16,0-9 0-16,0 7 0 0,0-7 0 0,0 0 0 15,0 0 0-15,0 9 0 0,0-9 11 0,0 0 0 16,0 0 0-16,0 3 0 0,0-3-2 0,0 0 0 16,0 10 0-16,0-10 0 0,0 0-9 0,0 0 0 15,7 9 0-15,-7-9 0 0,0 0 0 0,7 6 0 16,-7-6 0-16,11 0 0 0,-8 10 28 0,4-10 3 0,-7 0 1 15,15 9 0-15,-5-9-32 0,-6 6 0 0,6-2 0 0,1 2 0 16,-1-3-8-16,5-3 8 0,-5 6 0 0,-3-3 0 16,4-3 0-16,3 0 16 0,4 0-2 0,-8 0 0 15,4-3-14-15,4-3 0 0,0 6 0 0,-1-3 0 16,1-3 9-16,-1 2-1 0,8-2 0 0,-7 6 0 16,-1 0-8-16,1-3 0 0,7 3 9 0,-8 0-9 15,1 0 0-15,0 3 0 0,3-3 0 0,-7 6 0 16,0-2 0-16,4 2 0 0,-4-3 0 15,0-3 0-15,-4 6 0 0,5-3-8 16,-8-3 8-16,7 7 0 0,-4-7-14 0,-3 0 2 0,0 0 1 0,4 0 0 16,0 0-75-16,-4-7-15 0,3 7-3 0,1-9-710 15,-1 6-142-15</inkml:trace>
  <inkml:trace contextRef="#ctx0" brushRef="#br0" timeOffset="81363.7">6865 16238 1364 0,'0'0'60'0,"0"0"13"16,-7-3-58-16,7 3-15 0,0-6 0 0,0 6 0 15,0-10 22-15,0 10 2 0,0 0 0 0,0 0 0 16,0 0-5-16,0 0-1 0,0 0 0 0,0 0 0 0,0 0-6 0,0 0 0 15,0 0-1-15,0 0 0 16,0 0 1-16,0 0 1 0,0 0 0 0,0 0 0 0,0 0 3 0,0 0 1 16,0 0 0-16,4 0 0 0,-4 0 15 0,10 0 2 15,1 0 1-15,-4 0 0 0,3 0-8 0,1 0-2 16,-4 0 0-16,4 0 0 0,3-3 14 0,-7-3 2 16,0 6 1-16,3 0 0 0,1 0 14 0,3-3 4 15,-3 3 0-15,-1 0 0 0,1 0-26 0,3 0-5 16,-7 0-1-16,4 3 0 0,-1-3-8 0,1 9-1 15,3-9-1-15,0 7 0 0,4-4-18 0,-4-3 0 16,0 6 0-16,3-6 0 0,5 0 0 0,-5 0 0 16,1 0 0-16,3-6 0 0,4 6 8 0,-4-3-8 15,0-4 0-15,-3 7 0 0,3-9 0 0,-3 9 0 0,-1-9 0 16,-3 9 0-16,0 0 10 0,1-7-10 0,2 7 8 0,-6 0-8 16,-1 0 17-16,4 7-1 15,-3-7-1-15,3 6 0 0,-3-6-4 0,-1 3-1 16,4-3 0-16,1 0 0 0,-1 0-10 0,0 0 0 0,3 0 9 0,-6 0-9 15,7 0 0-15,-4 0 0 0,3 0 0 0,1-3 8 16,3-3-8-16,0 6 0 16,-7 0 0-16,4 0 0 0,-4 0 0 0,4 0 8 0,-4 0-8 0,0 0 0 15,0 0 0-15,0 0 8 0,0 0-8 0,0 6 0 16,1-3 14-16,2-3-2 0,-10 6 0 0,4-3 0 16,-1-3 7-16,5 0 1 0,-5 0 0 0,4 0 0 15,-3 0 0-15,3 0 0 0,-3 0 0 0,3 0 0 16,0-3-20-16,0 3 0 0,4-6 8 0,-4 6-8 15,3-3 0-15,1 3 8 0,3-6-8 0,-3 6 0 16,3 0 11-16,0 0-11 0,-3 0 10 0,-4-7-10 16,3 4 0-16,1 3 0 0,7 0 0 0,-8 0 0 0,5 0 0 0,-1 0 0 15,-7 0 8-15,3-6-8 0,5 6 0 0,-8 0 0 16,3-3 0-16,-2-3 0 0,6 2 10 16,-11-2-1-16,4 6 0 0,0-3 0 0,1-3 3 0,-1 6 0 15,-4-3 0-15,4-4 0 0,-3 7 9 16,0 0 3-16,3-6 0 0,-4 6 0 0,4 0-24 0,0 0 0 15,1 0 0-15,2 0 0 0,-3 0 0 16,4 6-16-16,0-6 2 0,-1 0 1 0,1 7 13 0,3-7 0 16,0 0 0-16,-7 0 0 0,8 0 0 0,2 0 0 15,-3 0 0-15,1-7 0 0,-5 7 0 0,1 0 0 16,-1 0 0-16,8 0 0 0,-14-6 0 0,6 6 0 16,-3-3 0-16,4 3 0 0,-7 0 8 0,3 0-8 0,0 0 0 15,0 0 0-15,4 0 11 0,-4 0-11 0,3 3 10 0,1-3-10 16,3 6 0-16,-3-6 0 0,3 0 0 0,0 0 0 15,0 7 0-15,4-7 0 0,-7 0 0 0,6 0 0 16,-2 0 15-16,-1 0-3 0,0 0-1 0,-3 3 0 16,3-3-11-16,-4 0-14 0,1 0 3 0,0 0 1 15,-1 0 10-15,-3 6 12 0,0-3-2 0,1-3-1 16,2 0-9-16,-3 6 0 0,0-6 0 0,1 4 0 16,2-4 0-16,-3 6 0 0,0-6 0 0,8 3 0 15,-5-3 0-15,1 0-11 0,0 0 3 0,3 0 0 16,-4 0 8-16,4 0 0 0,4 0 0 0,-4 0 0 15,4 0 0-15,-4 0 12 0,0 0-2 0,1 6-1 16,2-6-9-16,-3 0 0 0,1 3 0 0,-1 4-11 16,3-7 11-16,-6 6-8 0,3-3 8 0,-3 3-8 15,0-3 8-15,3 4 0 0,-4-4 0 0,1-3 0 16,0 6 0-16,-1-3 0 0,1 4 0 0,7-7 11 0,-4 3-11 0,0 3 0 16,-3-6 0-16,6 3 0 0,4 3 0 0,-6-6 12 15,-5 0-4-15,4 0 0 0,8 0 1 0,-8 0 0 16,-4 0 0-16,-2 7 0 0,6-7 3 0,3 0 0 15,-2 0 0-15,-1 0 0 0,-7 3-12 0,4-3 0 16,3 0 0-16,0 0 0 0,-4 0 0 0,1 0 0 16,7 6 0-16,-4-6 0 0,0 3 0 0,0-3 0 15,0 0 8-15,8 0-8 0,2 0 0 0,-9 6 0 16,-5-6 0-16,4 0 0 0,4 0 0 0,-4 4 0 16,-3-4 8-16,-4-4-8 0,4 4 0 0,-1-6 0 0,1 6 0 0,-4 0 0 15,-3 0 8-15,3 0-8 16,3-3 8-16,1 3-8 0,-7-6 12 0,3 6-4 15,7 0 0-15,-3 0 0 0,-1 0-8 0,1 6 0 16,-4-12 9-16,7 6-9 0,0 0 14 0,0 0-2 0,-6 0 0 0,2 0 0 16,8 0-12-16,0 0-16 0,-8 0 3 15,1 0 1-15,-1 0 12 0,1 0 0 0,7 0 0 0,-8-3 0 16,-2 3 0-16,-1-7 0 0,10 7 0 0,-2 0 0 16,-8 0 0-16,3-6 0 0,1 3 0 0,0 3 0 15,-1 0 11-15,-3-6-2 0,4 6 0 0,0 0 0 16,-4-3-9-16,3 3 0 0,-3-7 0 0,4 7 0 15,0-3 0-15,-4 3 0 0,7 0 0 0,-3 0 0 16,3 0 0-16,-4 0-9 0,5-6 0 0,-1 6 0 16,3 0 9-16,-2 6 0 0,2-6 0 0,1 0 0 0,-4 0 0 0,4 3 0 15,-7-3 0-15,3 0 0 0,0 0 0 0,-3 0 0 16,3 0 0-16,0 0 0 0,-7-3 0 0,7 3 0 16,-7 0 0-16,4 0 0 0,-4 0 0 0,4 3 0 15,-4-3 0-15,3 0 0 16,-3 0 0-16,1 0 0 0,2 7 0 0,1-7 0 0,0 0 0 0,-1 0 0 15,4 0 0-15,0 0 0 0,1 0 0 16,2 0 0-16,-2 0 0 0,-1 0 0 0,-4 0 0 0,4 0 0 16,-3 0 0-16,0 0 0 0,-1-7 0 0,1 7 0 15,0 0 0-15,-1 0 0 0,1 0 0 0,0 0 0 16,-4 0 0-16,3 0 0 0,1-3 0 0,-4 3 0 16,0 0 0-16,4-6 0 0,-4 6 0 0,4-3 0 0,-4-4 0 15,0 7 8-15,3-9-8 0,-2 9 0 0,2-3 0 16,-3-3 8-16,0 6-8 0,4-7 0 0,-4 4 0 0,4 3 0 15,-8-6 0-15,5 6 0 0,-1 0 0 0,-4 0 0 16,1-3 11-16,3 3-3 0,-4 0 0 16,5-6 0-16,-1 6-8 0,-4 0 0 0,1 0 0 0,-1 0 0 15,1 0 0-15,0 0-9 0,-1 0 9 0,1 0-13 16,-4 0 13-16,3-4 0 0,1 4 0 0,0 0 0 16,-1 0 0-16,1 0 0 0,-4 0 0 0,3 0 0 15,1 0 0-15,-4 0 0 0,0-6 0 0,4 6 0 16,-4 0 0-16,-7 0 0 0,7 0 0 0,0 0 0 15,0 6 0-15,-7-6 0 0,0 0 0 0,10 0 10 16,-2 4-10-16,-1-4 0 0,-7 0 0 0,7 6-11 16,3-6-17-16,-3 3-4 0,0-3-1 0,0 6 0 15,-3-6-10-15,7-6-1 0,-8 6-1 0,8-3 0 16,-4-3-66-16,-4 2-13 0,8-2-2 0,-8-3-654 16,4-1-132-16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8:35.52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1662 9885 115 0,'0'0'10'0,"0"0"-10"0,0 0 0 0,0 0 0 16,-4 6 293-16,4-6 57 0,0 0 11 0,0 0 3 15,0 0-292-15,0 0-57 0,0 0-15 0,0 0 0 16,-7-9-11-16,14 3-5 0,-3-4 0 0,-1 1-1 31,4-1-11-31,-3 1-3 0,3 0 0 0,-4-1 0 0,8 4 43 0,-8-3 8 0,-3 9 1 0,0 0 1 16,0 0 58-16,0 0 12 0,0-4 3 0,0-2 0 16,0 6-13-16,0 0-2 0,0 0-1 0,-3-3 0 15,-8-3-37-15,8 6-7 0,-4-3-2 0,3-4 0 16,-3 1-1-16,4 3-1 0,-8-3 0 0,0 3 0 15,8-4-13-15,-8-2-2 0,1 9-1 0,-1-10 0 0,8 1-2 0,-11 9 0 16,3-9 0-16,0 9 0 0,1-7-1 0,-1 14 0 16,4-7 0-16,-11 9 0 0,4-3-12 0,4 7 0 15,-4 3 0-15,0-7 0 0,3 10 0 0,-3 6 0 16,3-6-9-16,-3 9 9 0,-3 6 0 0,2 1 0 16,5-1-8-16,-1 4 8 0,4-4 0 0,0 4 0 15,4 0-10-15,-4-4 10 0,7 1 0 0,0-7 0 16,7-3 0-16,-7 3 0 0,3-9 0 0,8 6 0 15,-1-6 12-15,-6 0-4 0,6-4 1 0,5-5 0 16,-5 6 0-16,4-13 0 0,4 6 0 0,-4-3 0 16,0-6 0-16,7 0 0 0,-7-6 3 0,8 6 0 15,-8-9 0-15,7-1 0 0,-4 1 0 0,1-10 0 16,-4 3 0-16,0-2 0 0,7-1 11 0,-6 0 2 16,-5-6 1-16,1 0 0 0,-8-3 6 0,4-1 0 0,-3 1 1 15,-1-3 0-15,-3-7-5 0,0 0 0 0,0-2-1 0,-3 2 0 16,-1 0-13-16,-3-2-2 15,4-7-1-15,-8 12 0 0,1-2 3 0,-1-4 1 0,0 3 0 0,-3 1 0 16,4-4 9-16,-4 9 1 0,0-8 1 0,3 11 0 16,0-5-13-16,1 6-2 0,-1 3-1 0,4-4 0 15,-11 11-10-15,15 2 0 0,-11-3 0 0,7 10 0 16,3-1-29-16,-3 1 1 0,4 3 1 16,3 6 0-16,0 0-87 0,0 0-18 0,0 0-3 0,0 0-1 31,3 6-30-31,4 3-6 0,-3 1-2 0,6-1-724 0</inkml:trace>
  <inkml:trace contextRef="#ctx0" brushRef="#br0" timeOffset="325.95">1983 9876 921 0,'0'0'40'0,"-11"-3"10"0,11-4-40 0,0 7-10 0,0 0 0 0,0 0 0 16,0-3 320-16,-7-3 63 0,14 3 12 0,-7 3 2 16,0 0-294-16,0-7-59 0,11-2-12 0,-8 9-3 15,1-6-21-15,3 3-8 0,3 3 0 0,1 0 0 16,-4 0 0-16,4-7 0 0,-1 7 0 0,1 0 0 15,-1-3 0-15,4 3 0 0,1 0 0 0,-1 0 0 16,3-6 0-16,-3 6 9 0,0-3-9 0,1-3 12 31,2 2-47-31,1-2-9 0,3-3-1 0,0 6-1 16,-7-4-77-16,-3 1-15 0,7 3-3 0,-8-3-459 0,4 6-92 0</inkml:trace>
  <inkml:trace contextRef="#ctx0" brushRef="#br0" timeOffset="586.35">1947 10152 1094 0,'0'0'97'0,"0"0"-77"0,0 0-20 0,0 0 0 0,11-10 324 0,-8 10 62 16,12-9 12-16,-5 9 2 0,4-3-319 0,4-4-64 15,-4-2-17-15,0 3 0 0,7-4 8 0,-7 7-8 16,11-6 8-16,-4-1-8 0,4 1 0 0,0-4 0 16,-1 4 0-16,1 6 0 15,7-3-100-15,-15-4-16 0,5 1-4 0,-5-1 0 16,4 10-104-16,-6-9-22 0,9-7-4 0,-6 13-1 0</inkml:trace>
  <inkml:trace contextRef="#ctx0" brushRef="#br0" timeOffset="1036.15">2646 9283 2656 0,'0'0'59'0,"0"0"12"0,0 0 2 0,-4 3 1 0,4 7-59 0,-7-4-15 0,7 10 0 0,0-4 0 16,-3 4 0-16,3 3-8 0,0-1 8 0,-7 1-13 16,7 6-6-16,-4 4-1 0,-3-4 0 0,4 3 0 15,-1-3-15-15,4 3-3 0,0-9-1 0,0 6 0 0,0-6 20 0,0 0 4 16,0-4 1-16,0 4 0 0,0-3 14 0,0-4 0 15,0 4 0-15,4-7 0 0,-1 1 22 0,4-1 1 16,-7-2 0-16,4-4 0 0,3 3 13 0,3 3 4 16,-10-9 0-16,7 7 0 0,11-7-7 0,-4 0-1 15,-3-7 0-15,13 7 0 0,-9-6-24 0,9 3-8 16,8-3 0-16,-4-4 0 0,4 1 12 0,-4-1-4 0,7 1 0 0,-6 0-8 16,2 2 0-16,-2-2 0 0,-1 0 0 15,-3 5 0 1,-1-2-22-16,-6-3-8 0,0-1-2 0,-1 4 0 15,1 3-33-15,-4-3-7 0,-4 3-2 0,-2-7 0 16,-1 4-84-16,3-4-17 0,-6 1-3 0,6 0-415 0,-10-1-83 0</inkml:trace>
  <inkml:trace contextRef="#ctx0" brushRef="#br0" timeOffset="1320.43">3126 9180 2354 0,'0'0'104'0,"0"0"22"16,-7-4-101-16,7 4-25 0,0 0 0 0,0 0 0 0,0 0 44 0,0 0 4 15,-4 10 1-15,4-1 0 0,-3 1-21 0,3-1-4 16,3 7 0-16,-3-4-1 0,0 4-11 0,4 9-3 16,3-6 0-16,-7 9 0 0,0 0-9 0,0 7 0 15,0-1 0-15,0 4 0 0,0 6 18 0,0-3 2 16,0-1 0-16,0 4 0 0,0-3-20 0,0-3 0 15,0 9 0-15,0-3 0 16,0 6 0-16,3-3 0 0,-3 0 0 0,7 3 0 0,-7 3 0 0,4-6 0 16,3 4 0-16,-4-4 0 15,-3-4-22-15,0 1-8 0,4 3-2 0,-4 7-754 16,7-4-151-16</inkml:trace>
  <inkml:trace contextRef="#ctx0" brushRef="#br0" timeOffset="11407.92">5634 9581 345 0,'0'0'31'0,"0"0"-31"16,0 0 0-16,3-3 0 0,4-7 140 0,-7 4 21 0,4-3 5 0,0-1 1 15,3 1-74-15,-7 3-14 0,3 2-3 0,-3 4-1 16,0 0-18-16,0-6-3 0,0 6-1 0,0 0 0 16,0 0-23-16,0 0-5 0,0 0-1 0,0 0 0 15,0 0-3-15,0 0-1 0,-3 6 0 0,3 4 0 16,0-1-11-16,-7 1-9 0,3 5 12 0,0-2-12 15,4-4 17-15,0 7-3 0,0 0-1 0,0-4 0 16,0 4 33-16,0-7 6 0,0 10 2 0,0-3 0 16,0-4 0-16,4 4 0 0,0 3 0 0,-4 0 0 15,7-4-17-15,-7 14-3 0,0-4-1 0,3 3 0 16,-3 6-15-16,0 1-3 0,0 3-1 0,-3-1 0 16,3 7-14-16,0 0 8 0,0 0-8 0,0-7 0 15,0 4 8-15,0-3-8 0,0-1 0 0,-7 4 9 16,7-6 2-16,0 2 0 0,-4 1 0 0,0 3 0 15,8-4 9-15,-8 1 1 0,4-3 1 0,0 8 0 0,-7-5 7 16,4-3 2-16,3 2 0 0,-7 4 0 0,0-3 0 0,3-1 0 16,1 7 0-16,-1 0 0 0,-6-6-15 0,10 6-2 15,-15 6-1-15,8-6 0 0,4-7 23 0,-8 10 5 16,1-6 1-16,-1-3 0 0,8-4-26 0,-8 1-6 16,8-4-1-16,-8 4 0 0,4-1 10 0,0-6 1 15,0 7 1-15,3-7 0 0,4-3 0 16,-7 0 0-16,4-3 0 0,3 3 0 0,0 3-21 0,-7-3 8 15,14 1-8-15,-7 2 0 0,0-3 0 0,0 3 0 16,0 0-10-16,0-3 10 0,0 4 0 0,-7 5 0 16,3 1 0-16,4-1 0 0,0-3 0 0,-3 4 0 15,3-1 0-15,-8 4 0 0,8-3 0 0,-3-1 0 16,3 4 8-16,-7-10-8 0,0 3 9 0,3-3-1 16,1 1 0-16,-1-4 0 0,-3 0 1 0,4-3 0 15,-4 3 0-15,3-6 0 0,1 0-9 0,3 3 10 0,0-4-10 0,0 1 10 16,-7 0-10-16,7 0 0 0,-4 0 0 0,4-4 0 15,0 4 8-15,0 0-8 0,0 6 8 0,0-6-8 16,0 0 8-16,4 6-8 0,-4-6 8 0,7-1-8 16,-7 4 0-16,0-3 0 0,0 0 0 0,3 0 0 15,1 0 0-15,-4-4 0 0,7 1 0 0,-7-4 0 16,3 7 0-16,4-9 0 0,-7 5 8 0,4-5-8 16,-4 5 0-16,3-2 0 0,1 3 0 0,-4-7 0 15,7 7 0-15,-7-4 0 0,7 4 8 0,-7-7-8 16,0 10 0-16,3-9 0 0,-3 5 0 0,8 4 0 15,-16-3 0-15,8-4 8 0,0 4-8 0,0-7 0 0,0 10 0 0,0-3 0 16,0 3 0-16,0 0 0 16,-3-1 0-16,3-2 0 0,0 3 0 0,-7 0 0 15,7-1 0-15,-4 4 0 0,4-3 8 0,-3 0-8 16,-1 0 0-16,4 0 0 0,-3-4 0 0,-1 4 0 0,4-3 0 16,-7 3 0-16,4-1 0 0,3 1 0 0,-11-3 0 0,8-4 0 15,3 10 8-15,-7-3-8 0,3-6 0 0,-3 12 10 16,0-9-10-16,3 2 10 0,-3 1-10 0,7 6 8 15,-7-6-8-15,4 0 8 0,3 0-8 0,-7 0 0 16,0 2 0-16,7-2 0 0,0 0 0 0,-7 0 0 16,3 0 0-16,-3-4 0 0,7 4 0 0,0 0 0 0,-4 0 0 0,1-3 0 15,3-1 0-15,-4-2 0 0,4 2 0 16,0 1 0-16,-3-3 0 0,-1 2 0 0,4-2 0 0,0 3 0 16,0-7 0-16,0 7 0 0,0-4 0 0,0 4 0 15,0-7-11-15,0 1-1 0,-7 5 0 0,7-5 0 31,0-1-19-31,-3 7-4 0,3-7-1 0,0 1 0 16,0-7-128-16,0-3-27 0,0 0-5 0,0 0-914 0</inkml:trace>
  <inkml:trace contextRef="#ctx0" brushRef="#br0" timeOffset="12492.55">4480 13642 2023 0,'-17'0'89'0,"17"0"19"0,0 0-86 0,-7 6-22 0,0-6 0 0,7 0 0 16,0 0 12-16,0 0-3 0,0 0 0 0,0 0 0 16,0 0 9-16,0 0 2 0,7 0 0 0,7 3 0 15,-11-3 17-15,8 0 4 0,10 0 1 0,-7 0 0 16,11-3 19-16,-1 3 4 0,1-6 1 0,7 6 0 15,-7-3-2-15,3 3 0 0,-3-7 0 0,6 7 0 0,-10 7-27 0,8-7-5 16,-1 3-2-16,0-3 0 16,7 0-5-16,-3 6-1 0,3-6 0 0,1 9 0 15,-5-9-13-15,5 7-3 0,-1-4-8 0,4-3 12 16,0 0-2-16,-1 0-1 0,-2 6 0 0,6-3 0 0,-3-3 3 16,7 7 1-16,0-4 0 0,3-3 0 0,0 0 2 0,4 6 0 15,0-6 0-15,0 0 0 0,-4 0 5 0,4-6 2 16,-3 6 0-16,3-3 0 0,0-4-22 0,3 4 0 15,-3-3 0-15,0-4 0 0,-4 1 11 0,4 0 1 16,-3-1 0-16,-1-5 0 0,-3 5-2 0,3 1 0 16,1-1 0-16,3 1 0 0,-1 0-10 0,-2 2 8 15,3-2-8-15,0-1 8 0,0 10-8 0,-4-6 0 16,0 3 0-16,1 3 8 0,3 0-8 0,-4-6 0 0,4 6 0 0,0 0 0 16,7 0 0-16,-7-3 0 0,-4 3 0 0,4 0 8 15,-4-7-8-15,4 7 0 16,-3-3 9-16,3-3-9 0,0 3 0 0,3-3 0 0,4 6 0 0,-11-4 0 15,4-2 0-15,0 3 0 0,-3-3 0 0,-1 6 0 16,0-7 19-16,8 4-1 0,-11-3 0 16,3 6 0-16,4 0-2 0,-4 0-1 0,1 0 0 15,3 0 0-15,-7 0-15 0,3 0 0 0,0 0 8 0,-6 0-8 16,3 6 0-16,3-6 0 0,0 0 0 0,4 0-10 16,-7-6 10-16,4 6 0 0,-5 0 0 0,5 0 0 15,-8-3 0-15,4-3 11 0,0 6-11 0,0-3 12 16,0-4-12-16,3 4 0 0,-3-3 0 0,7 3-11 15,-7-4 11-15,3 7 8 0,-7-6-8 0,4 3 11 16,-4 3-3-16,1 0 0 0,-1-6 0 0,0 6 0 0,1 0-8 0,3 0 0 16,0 0 0-16,-1 0 0 0,-2 0 0 0,3 0 0 15,-4 6 0-15,0-6 0 0,-3 0 0 0,0 0 8 16,0 0-8-16,-4 0 8 0,4 0-8 0,0 0 0 16,3 0 0-16,-7 0 0 0,-3 0 0 0,7-6 0 15,3 6 0-15,0 0 0 16,-10 0 0-16,3 0 0 0,1-3 0 0,3-4 0 0,-8 7 0 0,-3-3 0 15,1 3 0-15,-1-6 0 0,7 3 0 0,-10 3 8 16,-4-6-8-16,4 6 8 0,7-4-8 0,-8-2 0 16,-6 6 0-16,-1 0 0 0,-6 0 0 0,3 0 0 15,4 0 0-15,-8 0 0 0,-10 0 0 0,11 6 0 16,3-2-9-16,0-4 9 0,-14 0-20 0,0 0-1 16,7 6 0-16,0-6 0 15,0 0-160-15,-7 0-32 0,0 0-7 0,0 0 0 0</inkml:trace>
  <inkml:trace contextRef="#ctx0" brushRef="#br0" timeOffset="14758.52">8082 9982 345 0,'0'0'15'0,"0"0"4"0,0 0-19 0,0 0 0 15,0 0 0-15,0 0 0 0,0 0 176 0,0 0 32 16,0 0 7-16,0 0 1 0,0 0-116 0,0 0-24 16,0 0-4-16,0 0 0 0,0 0-10 0,0 0-2 15,-3-3 0-15,-4-3 0 0,3 3-40 0,4 3-9 16,0 0-2-16,0 0 0 0,-7-6-9 0,0-4 0 15,0 10 0-15,0-6 8 0,0 3-8 0,3 3 8 16,-3 0-8-16,0 0 8 0,0 9 16 0,0-9 2 16,0 10 1-16,0-4 0 0,-7 3 22 0,3 1 5 15,1-1 1-15,-1 7 0 0,-3-4-16 0,3 7-3 16,1-3-1-16,-4 3 0 0,0-1-35 0,3-2 0 0,0 3 0 0,4 0 0 16,0-1 0-16,-7 4 0 0,4-9 0 0,3 6 0 15,3 3 0-15,-3-3 0 0,0-1 0 0,3 1 0 16,1 0 0-16,3 0 0 0,-4-4 0 0,4 4 0 15,4 0 10-15,3-3-10 0,0-7 8 0,0 10-8 16,0-3 8-16,4-4-8 0,-1 4 8 0,4-7-8 16,4 7 11-16,-11-13-3 0,11 7-8 0,-1-4 12 15,1 0-12-15,-4-3 8 0,0-3-8 0,0 0 0 0,4 0 0 16,0-3 0-16,-4-3 0 0,0 0 0 0,3 2 8 16,1-5-8-16,0 0 11 0,3-7-11 0,-7 0 35 0,4 4 0 15,3-4 0-15,-4-3 0 16,5 0-7-16,-5 1 0 0,1-8-1 0,-1 11 0 15,-9-7 3-15,2 3 1 0,1-3 0 0,-4 3 0 0,0 0-9 16,-4 1-2-16,-3 2 0 0,0-3 0 16,0 0-7-16,-3 1-1 0,-4-1-1 0,-7-3 0 15,7 9 17-15,-4-2 3 0,-3-4 1 0,0 9 0 0,-4-5-32 0,-3 5-18 16,3 1 2-16,-3-7 1 0,4 7 15 0,-1 6-9 16,4-4 9-16,0-2-8 0,0 0-5 0,-1 9-1 15,5-4 0-15,-4-2 0 16,3 6-91-16,4-6-19 0,0 3-3 0,0 3-565 0,0 0-112 15</inkml:trace>
  <inkml:trace contextRef="#ctx0" brushRef="#br0" timeOffset="15746.66">6883 11839 288 0,'0'0'12'0,"0"0"4"0,0-3-16 16,0-4 0-16,0-2 0 0,-7 6 0 0,7-4 311 0,-4 4 59 15,1-3 12-15,-1 0 2 0,1 3-272 16,-1 3-56-16,-3-7-10 0,3 7-2 0,-3-3-26 16,0 3-5-16,0 0-1 0,-3 0 0 0,-1 0-12 15,4 0-8-15,-7 3 8 0,3-3-13 0,1 7 13 0,-8 2-11 16,4-3 11-16,0 4-10 0,0-1 18 0,0 4 3 16,3-4 1-16,-3 7 0 0,3-1 31 0,1-2 6 15,-4 6 2-15,3 6 0 0,4-6-23 0,0 6-5 16,-4 3-1-16,4-3 0 0,4 10-14 0,-8-7-8 15,8 0 8-15,-1 7-8 0,4-7 0 0,0-3 0 16,4 3 0-16,3-3 0 0,0-6 0 0,3 0 0 0,-3-4 0 0,4 4 0 16,3-9-15-16,4 5-1 0,-8-5 0 0,5-7 0 15,2 3 4-15,4-6 0 0,-7 0 0 0,4 0 0 16,0 0 12-16,-1-9 0 0,1 9 0 0,0-10 0 16,-1 1 16-16,1-7-3 0,-4 7-1 0,-3-7 0 15,6-3 8-15,-3 1 0 0,4-1 1 16,-11 0 0-16,4-6 8 0,-1 0 2 0,1 3 0 0,-4-3 0 15,0-3 3-15,0-4 1 0,-7 4 0 0,3 3 0 16,-3 3-12-16,-3-3-3 0,3 0 0 0,-7 3 0 16,0-3 1-16,0 9 0 0,-4-3 0 0,1 0 0 15,-1 4 3-15,4 5 1 0,-11-2 0 0,4 2 0 16,-3-2-25-16,6 9 0 0,-7-4 0 0,1 4 0 31,3 3-32-31,-4 0-12 0,4 3-3 0,0 4 0 0,0-4-102 0,3 9-21 0,4-9-4 0,-4 13-752 16</inkml:trace>
  <inkml:trace contextRef="#ctx0" brushRef="#br0" timeOffset="16681">9144 12086 1324 0,'0'0'118'0,"0"0"-94"16,0 0-24-16,0 0 0 0,0 0 109 0,0 0 18 15,-4-6 3-15,4 6 1 0,-7-3-105 0,7 3-26 0,-3 0 0 0,3 0 0 16,-7-6 0-16,0 6 0 0,0 0 0 0,0 0 0 16,0 6 0-16,0-3 0 15,-4 3 0-15,4-2 0 0,-4 8 0 0,1 1 0 16,-4-4 0-16,0 7 0 0,-1 3 32 0,1-1 4 0,-7 7 0 0,0-6 1 15,3 10-7-15,1-4-2 0,-1 0 0 16,0 3 0-16,1-3-28 0,6-6 0 0,1 9 0 0,3-3 0 16,0-6 0-16,3 6 0 0,0-6 0 0,4 0 0 15,-3-1 0-15,6-2 0 0,1 0 0 0,7-4 0 16,-4 4-12-16,3-7-8 0,-6 1-1 0,6-1-1 16,8 1 10-16,0-10 1 0,-1 6 1 0,-3-3 0 15,8-6 2-15,-5-3 0 0,1 6 0 0,-1-10 0 16,8 1 16-16,-7 3 3 0,3-4 1 0,0 1 0 0,0-1 12 15,0-2 4-15,1-1 0 0,-5 4 0 0,-3-4-4 0,4-2 0 16,-4 5 0-16,0-5 0 16,0 2 7-16,-3-3 1 0,-1-2 0 0,1 2 0 0,-4 3-2 0,4-6 0 15,-11-2 0-15,7 2 0 0,-7 0-6 0,0-6-2 16,-4 6 0-16,1-6 0 0,-4 6-8 0,0 0-2 16,0 0 0-16,-4 1 0 0,0-1 7 0,1 3 1 15,-1 0 0-15,1 4 0 16,-4 6-10-16,-1-4-2 0,1 1 0 0,0 3 0 0,4 2-8 0,-5 4-11 15,1 0 3-15,0 0 0 0,4 0-4 0,-1 0 0 16,-3 4 0-16,3 2 0 16,1-6-60-16,3 9-12 0,-4-9-2 0,4 10-598 15,-3-10-120-15</inkml:trace>
  <inkml:trace contextRef="#ctx0" brushRef="#br0" timeOffset="18082.5">8029 11168 403 0,'0'0'36'0,"0"0"-36"0,0 0 0 0,0 0 0 15,0 0 188-15,0 0 32 0,0 0 5 0,0 0 2 16,0 0-123-16,0 0-25 0,0 0-5 0,0 0-1 16,0 0-21-16,0 0-5 0,0 0-1 0,0 0 0 15,-7 0-6-15,7 0 0 0,0 0-1 0,0 0 0 16,0 0-20-16,-7 0-4 0,0 0-1 0,7 0 0 15,0 0 23-15,0 0 5 0,-3-7 1 0,3 7 0 16,-11 0-2-16,11 0 0 0,-7 0 0 0,0 7 0 16,0-1-15-16,0-3-3 0,-4 6-1 0,4 1 0 15,-3-1-6-15,-1 1 0 0,-3 5-1 0,3-5 0 0,4 5-15 0,-3-2 11 16,-5-4-11-16,12 7 10 0,-8-7-10 0,4 7 0 16,0-6 0-16,7-1 8 0,-7 0-8 0,0 1 0 15,7 5 9-15,-3-5-9 0,3-1 12 0,-4 1-1 16,4 5-1-16,-3-2 0 0,3 3 1 0,-4 2 0 15,4-2 0-15,0 3 0 0,0 0-11 0,4 0 0 16,-1-1 0-16,4-2 0 0,0 0 0 0,0-4 8 16,-3-2-8-16,6 5 0 0,1-5 8 0,0-1-8 15,-1 1 0-15,4-4 8 0,-7-3-8 0,11 6 0 16,-7-2 0-16,-1-7 0 0,4 9 11 0,0-9-3 0,0 6-8 16,1-3 12-16,-5-3 0 0,4 0-1 15,4 0 0-15,-11 0 0 0,7 0-11 0,0 0 0 16,0-3 0-16,0-3 8 0,4 0 0 0,-4 3-8 15,4-4 12-15,-1-2-4 0,1 0-8 0,-4 5 0 0,-3-2 0 16,3-3 8-16,3-1 5 0,-6-5 1 0,0 2 0 0,3-3 0 16,-7 1-2-16,0 2 0 0,3-2 0 0,-10-4 0 15,4-6-1-15,0 12-1 0,-1-6 0 0,1-3 0 16,-8 10-1-16,4-7 0 0,-3 3 0 0,-1-3 0 16,0 4 9-16,-6 2 2 0,-1-2 0 0,1-1 0 15,3 3 4-15,-4-2 0 0,0 5 1 0,-6 4 0 16,3-3-15-16,-4-1-10 0,4 7 12 0,-4-3-12 15,1-4 0-15,3 10 0 0,-1-3 0 0,-2-3 0 16,-1 6 0-16,4-6 0 0,0 6 0 0,3-3 0 0,-3 3 0 0,0 0 0 16,0 0 0-16,3 3 0 0,1-3-23 0,-4 0-1 15,0 6-1-15,3-6 0 16,4 0-203-16,-4 0-41 0</inkml:trace>
  <inkml:trace contextRef="#ctx0" brushRef="#br0" timeOffset="20463.07">5948 14507 2228 0,'0'0'49'0,"0"0"11"0,0 0 1 0,0 0 1 0,0 0-50 0,0 0-12 0,0 0 0 0,0 0 0 16,0 0 0-16,0 0 8 0,0 0-8 0,10 7 0 0,-6 2 0 0,3 0-12 16,-3 1 1-16,3-1 0 0,0 1 11 0,0 5-13 15,-4 1 5-15,1 3 8 0,-1-7-8 0,1 13 8 16,-1-6 0-16,4 6 0 0,-7 4 13 0,0-4 7 15,4 3 2-15,-4-3 0 0,7 3 3 0,-7 0 1 16,-7-3 0-16,7 4 0 0,0-4-13 0,7-6-2 16,-7-1-1-16,0 4 0 0,7-3 9 0,0-6 1 15,-7 2 1-15,4-5 0 0,3-1-11 16,-4-3-2-16,-3-6-8 0,0 0 12 16,0 0-32-16,0 0-6 0,0 0-2 0,0 0 0 15,-3-9-8-15,3 0-1 0,0-7-1 0,-7 0 0 16,3 7 23-16,-3-10 5 0,0 0 1 0,0-6 0 0,3 0 24 0,-3 3 5 15,-3-3 0-15,6-3 1 0,1 0-1 0,-8-4-1 16,4 4 0-16,0 0 0 0,0-7 2 0,3 7 1 0,4-3 0 16,-7 2 0-16,0 1-13 0,7 0-9 0,-3-3 12 0,3 2-12 15,-4-5 0-15,4 6 0 0,0 0 0 0,0-1 0 16,0-2 0-16,0 9 0 0,0-3 0 0,4 0 0 16,-4 6 9-16,3 0 2 0,4 4 0 0,4 2 0 15,0-3-24-15,3 7-5 0,0-7-1 0,3 7 0 16,-2-1 9-16,6 1 2 0,-7 6 0 0,7-3 0 15,4-1 8-15,-8 4 0 0,4 3 0 0,4 0-8 16,-4 0 8-16,-3 3-13 0,0 10 5 0,-4-4 8 16,0 1 0-16,0 2 0 0,-3-6 0 0,-1 13 0 15,1-9 0-15,-1 9 0 0,-3-4 12 0,4 4-4 16,-4 0-8-16,-4-3 0 0,5 9 9 0,-5-7-9 16,1-5 0-16,-1 3 9 0,-3 2-9 0,0-8 0 15,0 6 16-15,-3-1-4 0,-1-2-1 0,1-4 0 16,3 1 4-16,-11 5 1 0,0-5 0 0,1-1 0 15,-1 7-2-15,-3-4 0 0,0-2 0 0,-4 2 0 0,1 1-1 0,-4-7 0 16,3 3 0-16,0-5 0 0,4 5-13 0,0-3 9 16,-7-6-9-16,3 0 8 15,1 0-36-15,2 0-8 0,5-6-2 0,-1 6 0 16,-3-3-93-16,11-3-18 0,-8 6-4 0,4-4-795 0</inkml:trace>
  <inkml:trace contextRef="#ctx0" brushRef="#br0" timeOffset="20984.47">6533 14354 2282 0,'0'0'50'0,"0"0"10"0,0 0 3 0,0 0 1 0,0-7-51 0,0 4-13 0,0-6 0 0,0 3 0 32,4 2-21-32,0-5-7 0,-4 9-2 0,0 0 0 0,0 0 10 0,0 0 3 0,0 0 0 0,0 0 0 15,0 0 5-15,0 0 2 0,0 0 0 0,-8 3 0 16,1 7 23-16,4-1 5 0,-8 0 1 0,4 7 0 16,0-7 13-16,0 7 4 0,0-3 0 0,0 2 0 15,3 4-25-15,4-3-11 0,-7 3 10 0,4-1-10 0,3 1 0 16,0-3 0-16,0 3 0 0,0 0 0 0,0-4 0 0,3 4-12 15,4-3 12-15,-3-4-10 16,3 4-15-16,0 3-3 16,4-10-1-16,-4-3 0 0,7-2-19 0,-4 2-4 0,8-6-1 0,-4 0 0 15,4-6 38-15,-4 2 15 0,11-5-11 0,-4 0 11 0,-7-7 16 16,7 7 8-16,-7-7 3 0,7-3 0 0,-10 10 25 0,3-10 4 16,-3 9 2-16,3-5 0 0,-4-4-19 0,-3 10-4 15,-3-7-1-15,3 3 0 0,0-2 0 0,-7-1 0 16,0 3 0-16,0-2 0 0,-11-4-13 0,4 3-2 15,0-3-1-15,0 1 0 0,-3 2 19 0,-1 7 4 16,-3-4 1-16,3-3 0 0,4 7-34 0,-3 0-8 16,-4 2 0-16,3-2 0 0,4 9-17 0,7 0-6 0,-11-3-1 0,11 3 0 31,0 0-30-31,-7 0-6 0,0-7-2 0,7 7 0 16,0 0-30-16,0 0-7 0,0 0-1 0,-3 7 0 15,3-7-95-15,0 0-19 0,0 0-4 0,0 0-474 0</inkml:trace>
  <inkml:trace contextRef="#ctx0" brushRef="#br0" timeOffset="21241.3">7003 14407 2926 0,'0'0'130'0,"0"0"26"0,0 0-124 0,0 0-32 0,-7 9 0 0,7 1 0 16,7-1-18-16,-7 1-10 0,0 5-1 0,3-5-1 16,1-1 8-16,-1 7 2 0,4-4 0 0,-3-2 0 15,-4 5-20-15,7-5-4 0,0 5-1 0,-7-5 0 0,0-1 20 0,0 7 4 16,0-7 1-16,0 1 0 0,0-10 20 0,0 0 0 16,0 0 8-16,0 0-8 15,0 0-61-15,0 0-18 0,0 0-3 0,0 0-618 16,0-7-123-16</inkml:trace>
  <inkml:trace contextRef="#ctx0" brushRef="#br0" timeOffset="21394.41">6960 14059 2516 0,'0'0'56'0,"0"0"11"0,0 0 2 0,-3 9 1 0,-1-2-56 0,4-4-14 0,0-3 0 0,4 9-743 15,-4-9-151-15</inkml:trace>
  <inkml:trace contextRef="#ctx0" brushRef="#br0" timeOffset="21798.33">7232 14495 2757 0,'-7'3'60'0,"7"6"13"0,0 1 3 0,0 5 2 0,-4-5-62 0,4-1-16 0,4 1 0 0,-1-1 0 16,1 4-35-16,-1-4-9 0,-3 3-3 0,8-5 0 15,-5-4 15-15,-3 6 2 0,0-9 1 0,0 0 0 0,7 7 7 0,-7-7 2 16,0 0 0-16,0 0 0 0,0 0 42 0,0 0 9 16,7-10 1-16,0 1 1 0,-7-7 22 0,4 4 4 15,3-10 1-15,-7 3 0 0,0 0-45 0,3-6-15 16,4 3 9-16,0-9-9 0,1 2 0 0,-1 4-14 15,3-3 2-15,1 3 0 16,-1 6-32-16,1 0-7 0,-1 1-1 0,1 2 0 0,3 6 31 0,-3 1 5 16,-1 0 2-16,4-1 0 0,-3 4 14 0,3 3 0 15,-7 3 0-15,7 0 0 0,0 3 27 0,-7 3 5 0,11 4 0 0,-11-4 1 16,4 3 6-16,-1 4 1 0,4-4 0 0,-3 7 0 16,0 0-40-16,-1-4 0 0,-3 7 0 0,7-3 0 15,-10 2 0-15,3 1 0 0,0 6 0 0,0-9 0 16,0 3-12-16,-3 0 2 0,3-1 1 0,-4-8 0 31,4 6-35-31,0-1-6 0,-7-2-2 0,7-7 0 16,-3 3-137-16,3-5-28 0,-7-4-6 0,7 0-669 0</inkml:trace>
  <inkml:trace contextRef="#ctx0" brushRef="#br0" timeOffset="22037.19">7973 13962 2131 0,'0'0'94'0,"0"0"20"0,0 0-91 0,0 0-23 16,0 0 0-16,3 6 0 0,1-3 154 0,3 6 26 15,-7 1 6-15,0-1 1 0,3 7-159 0,1 3-28 16,-1 0-12-16,-3 12 1 0,4-3 0 0,0 0 0 16,3 7 0-16,0 9 0 0,-4-7 11 0,1 7-12 15,-1-9 12-15,8 2-12 0,-4 4-4 0,-4-9 0 16,4 2-1-16,1-6 0 15,-1-3-15-15,-4 4-4 0,1-4 0 0,3-7 0 16,-4 1-36-16,-3-3-7 0,4 3-1 0,-4-10-616 16,-4 1-124-16</inkml:trace>
  <inkml:trace contextRef="#ctx0" brushRef="#br0" timeOffset="22224.69">7789 14275 230 0,'0'0'20'0,"0"0"-20"0,0 0 0 0,0 0 0 16,4 7 632-16,10-4 121 0,-7 3 25 0,7 0 5 16,0-3-601-16,0 4-120 0,4-7-24 0,-4 0-5 15,4 3-50-15,3-3-11 16,-3-3-1-16,-1-4-1 0,8 7-78 0,-7-9-15 16,3 3-3-16,0 3-1 0,7-4-119 0,-3 4-24 0,-4-3-5 0</inkml:trace>
  <inkml:trace contextRef="#ctx0" brushRef="#br0" timeOffset="22568.54">9289 14228 864 0,'0'0'38'0,"0"0"8"0,0 0-37 0,0 10-9 0,0-10 0 0,0 0 0 16,0 9 433-16,0-9 85 0,0 0 17 0,0 9 3 15,7-2-426-15,-7 2-86 0,3 1-17 0,1-1-9 16,-4 0 0-16,7 1-21 0,-4 5 3 0,4-2 1 31,-3 9-32-31,3-10-7 0,0 7 0 0,-3 3-1 16,3-3-9-16,-7-6-2 0,7 5 0 0,-7 4 0 15,10-9-100-15,-3-4-20 0,-3 7-4 0,-1-7-376 0,4-2-76 0</inkml:trace>
  <inkml:trace contextRef="#ctx0" brushRef="#br0" timeOffset="22733.1">9458 13943 3096 0,'0'0'137'0,"0"0"28"0,0 0-132 0,-7 9-33 16,7-9 0-16,0 0 0 16,0 10-88-16,0-10-24 0,0 9-4 0,0-3-731 15,3 4-145-15</inkml:trace>
  <inkml:trace contextRef="#ctx0" brushRef="#br0" timeOffset="23139.81">9596 14470 2977 0,'0'0'132'0,"0"0"27"0,0 0-127 0,0 0-32 16,0 0 0-16,0 0 0 15,-7 0-76-15,7-10-22 0,-4 10-4 0,4-6-1 16,0-3 32-16,0 5 7 0,0-11 0 0,0 5 1 16,4-5-41-16,-4 5-8 0,7-9-1 0,-7 10-1 15,0-10 53-15,3 4 10 0,1 5 3 0,-4 1 0 0,3-4 116 0,1-2 23 0,-1 8 5 0,-3-5 0 16,4-4 25-16,-1 7 5 0,4-1 1 0,0 1 0 16,-3-1-60-16,3 1-12 0,0 0-3 0,4-1 0 15,-1-2-42-15,-3 8-10 0,4-5 0 0,-1 3 0 31,1-4-21-31,0 7-4 0,-1-3-1 0,4-3 0 0,-3 9 1 0,-1 0 0 0,1 0 0 0,0 0 0 16,-1 9 14-16,1 0 11 0,-1 1-13 0,1 5 5 16,0 1 30-16,-1 3 6 0,-3-6 2 0,4 5 0 0,-1 7 4 0,-3-6 1 15,0 6 0-15,4-6 0 0,0 6-14 16,-1-6-2-16,1 0-1 0,-1-3 0 0,-3 2-18 16,4-2-16-16,0-3 4 0,-1-4 0 0,-6 0-4 0,3 4-1 15,0-1 0-15,0-5 0 16,-4-4-95-16,-3-3-18 0,0 0-4 0,7 6-1 15,-7-6-57-15,0 0-11 0,0 0-2 0</inkml:trace>
  <inkml:trace contextRef="#ctx0" brushRef="#br0" timeOffset="24819.51">10506 13977 345 0,'0'0'15'0,"0"0"4"0,0 0-19 0,0 0 0 0,-4-6 0 0,4-3 0 15,11 6 436-15,-8-4 84 0,-6-2 17 0,3 9 3 16,3-6-432-16,-3 2-86 0,0 4-22 0,0-6 0 15,-3 3 0-15,3 3 0 0,0 0 0 0,0 0 0 16,-7-6 0-16,7 6 0 0,0 0 0 0,0 0 0 16,-11 0 9-16,1 6-9 0,3-3 12 0,-1 3-12 15,5 4 14-15,-8-1-4 0,-10-2-1 0,7 2 0 16,0 3-9-16,0-2 0 0,-7 6 0 0,3-7 0 16,0 0 0-16,4 1 0 0,4-1 0 0,-1-3 0 15,-3 4 8-15,7-10 0 0,7 0 0 0,-7 9 0 0,-4-9-8 16,11 0 0-16,0 0 0 0,0 0 0 0,-3 10-14 0,3-10 2 15,0 0 0-15,0 0 0 0,7 6-4 0,0-3-1 16,-7-3 0-16,7 6 0 0,4-6 17 0,-4 0-8 16,-7 0 8-16,7 0 0 0,3 0 0 0,4 0 0 15,-3 0 0-15,0 3 0 0,-1-3 0 0,1 0 0 16,3 7 0-16,-4-7 0 0,-10 0 0 0,7 9 0 16,8 1 0-16,-5-1 0 0,-3 0 9 0,0 7 9 15,0-3 2-15,0 2 0 0,0 4 17 0,-3-3 4 0,-4-4 1 16,0 10 0-16,7-9-15 0,-3 3-3 0,-12 2-1 0,5 1 0 15,3-3-23-15,-4 3 0 16,4-1 0-16,-3-2 8 0,-11-3-8 0,3 2 9 16,11 4-9-16,-7-9 10 15,-11 5-112-15,4-5-22 0,7-1-5 0,0 0-558 16,-3-2-111-16</inkml:trace>
  <inkml:trace contextRef="#ctx0" brushRef="#br0" timeOffset="25054.88">10749 14112 3060 0,'-7'3'136'0,"4"4"27"16,-4-1-131-16,3 3-32 0,4 4 0 0,-4-4 0 0,1 7 11 0,3 3-11 16,3 0 10-16,-3-1-10 15,-3 7-47-15,-1-6-15 0,4 6-3 0,0-6-1 16,0 6-22-16,0-6-5 0,-7 0-1 0,7 6 0 15,4-6-5-15,-4-4-1 0,-4-2 0 0,4 3 0 16,4-1 50-16,-4-5 10 0,-4-7 1 0,4-3 1 16,0 0 6-16,0 0 2 0,0 0 0 0,-3 0-546 15,-4-10-110-15</inkml:trace>
  <inkml:trace contextRef="#ctx0" brushRef="#br0" timeOffset="25190.52">10696 13905 2530 0,'0'0'56'0,"0"0"11"0,0 0 2 15,0 0 3-15,0 10-58 0,4-7-14 0,-4 6 0 0,7-3-747 0,0 4-152 0</inkml:trace>
  <inkml:trace contextRef="#ctx0" brushRef="#br0" timeOffset="25637.32">11232 14297 2977 0,'0'0'65'0,"0"0"14"0,0 0 2 0,-3-6 3 0,-4-3-67 0,0 2-17 0,7-5 0 0,0-4 0 16,-4-3-38-16,-3 4-11 0,-3-4-3 0,3 0 0 15,0 3-16-15,-4-3-3 0,0 7-1 0,1-4 0 16,6 7 2-16,-6 2 0 0,-8 4 0 0,0-3 0 0,8 6 48 0,-4 9 10 15,-4-2 1-15,-3 2 1 0,3 7 36 0,1-4 7 16,6 4 2-16,-3 3 0 0,-7 0 23 0,3 0 5 16,11-1 1-16,-7 7 0 0,3 1-25 0,4 2-5 15,0-3-1-15,4 3 0 0,3-9-33 0,0 6 0 16,0 0 0-16,3-6 0 16,8 0-28-16,-1-4-4 0,-10-2 0 15,7 3 0-15,4-7 23 0,0 0 9 0,-1-2-8 0,-3-4 8 0,-7-3 0 0,11 0 0 16,7 0 12-16,-4-3-4 0,-4-4 18 0,4-2 4 15,7-7 1-15,1 7 0 0,-12-4-15 0,4-9-2 16,4 4-1-16,0-1 0 0,-1-9-4 0,-6 2-1 16,-1-2 0-16,1-6 0 0,7-1-8 0,-8-2 8 15,-10-1-8-15,7-3 8 0,0 4 0 0,0-7 0 16,-7 6 0-16,0-3 0 0,0 10-8 0,0-10 0 0,0 10 0 0,-3-4 0 16,-4 1 0-16,3 9 0 0,1-3 0 0,-1 12 0 15,-3-6-14-15,0 6-5 0,0 7-1 0,4-1 0 31,-1 4-182-31,0 3-37 0,-3 3-7 0</inkml:trace>
  <inkml:trace contextRef="#ctx0" brushRef="#br0" timeOffset="26035.27">11370 14282 288 0,'0'0'25'0,"0"0"-25"16,0 0 0-16,0 0 0 15,0 0 525-15,0 0 100 0,7 0 20 0,-7 0 4 16,0 0-544-16,14 0-105 0,4-7-28 16,3 4-3-16,4-6-27 0,-8 2-6 0,-6-2 0 0,0 0-1 15,6-1-22-15,1-5-4 0,-8 5-1 0,4 1 0 0,8-1 92 0,-5 1 12 16,-6-1 6-16,-4 1 1 0,4-7 61 0,-1 7 13 16,-6 0 3-16,3-1 0 0,-7-6 1 0,3 7 1 15,1 0 0-15,-4-1 0 0,-4-5-69 0,1 5-13 16,-1 1-4-16,1-1 0 0,-8-2-12 0,0-4 0 15,-3 10 0-15,4 3-10 0,-4-4-10 0,0 4-3 0,-8 3 0 0,5 3 0 16,6-3 9-16,-6 10 2 0,-5 6 0 0,1-1 0 16,0 4 12-16,3 0-9 0,1 6 9 0,-4 3-8 15,3 0 8-15,4 1 16 16,7 5-4-16,-4 1-1 0,1-7 7 0,3 6 2 0,3 1 0 0,0-1 0 16,4-5-20-16,0-1-14 0,4-3 2 0,3 3 1 15,0-9 2-15,4 6 0 0,-4-9 0 0,3-4 0 31,8-2-24-31,0-1-5 0,-4-3-1 0,0 4 0 16,11-10-69-16,-1-3-15 0,1-4-2 0,3-2-863 0</inkml:trace>
  <inkml:trace contextRef="#ctx0" brushRef="#br0" timeOffset="27811.57">6138 15674 57 0,'0'0'0'0,"0"0"0"0,0 0 0 0,0 0 0 16,-7 0 509-16,0 0 97 0,0 0 19 0,7 0 4 15,0 0-477-15,-3 0-95 0,-8 0-19 0,4-6-4 16,7 6-44-16,-4-10-9 0,1 10-1 0,-4-3-1 16,3-3 4-16,4 3 1 0,-10-4 0 0,-1-2 0 15,8 9 16-15,-8-10-12 0,-3 10 12 0,3-6-10 16,-3 6 24-16,4 0 5 0,-8 0 1 0,4 6 0 0,-4-6 17 15,8 10 4-15,-8-4 1 0,4 4 0 0,0-7-25 0,0 6-5 16,0 7 0-16,3-7-1 0,0 7-11 0,-3-4 10 16,7 4-10-16,4 0 10 0,-8 3-10 0,8-7 0 15,-4 7 0-15,3 6 0 0,4-6 0 0,-7-3 0 16,4 2-8-16,3 1 8 0,0 0 0 0,0 6 0 16,0-6 0-16,0 6 0 0,0-6 0 0,3 6 0 15,-3-6 0-15,0 6 0 0,7-6-8 0,-3-1 8 16,3 1-10-16,0 0 10 0,3-3-8 0,-3 3 8 15,7-4 0-15,-3-5-9 16,0 5-34-16,3-12-6 0,3 7-2 0,1-10 0 16,-7 6-6-16,6-6-2 0,4 0 0 0,-3-6 0 15,0 3-89-15,-1-4-17 0,5 4-4 0</inkml:trace>
  <inkml:trace contextRef="#ctx0" brushRef="#br0" timeOffset="28315.17">6466 15774 345 0,'0'0'15'15,"0"0"4"-15,0 0-19 0,0 0 0 0,-10 0 0 0,3 0 0 16,0 0 279-16,3 0 52 0,-10 0 10 0,11 0 3 15,-4 6-266-15,-1-6-53 0,5 4-10 0,-8-4-3 16,8-4 21-16,-4 4 4 0,3 4 1 0,-6-4 0 16,3 6-20-16,0 3-4 0,-1 1-1 0,-2-4 0 15,3 3 13-15,0 4 2 0,-4-4 1 0,1 7 0 0,3 3-8 16,-4-4-1-16,0 4-1 0,1 0 0 16,6 6-19-16,-10 0 0 0,11-3 0 0,-4 3 0 0,7 4 0 0,0-4-11 15,0-7 11-15,0 7-10 0,0-6 10 0,0 0 0 16,3-3 0-16,1-4 0 0,-1 4 0 0,4-7 8 15,0 1-8-15,0-1 8 0,-7-9-8 0,7 7 0 16,-7-7 0-16,11 0 8 0,-7 0 10 0,3 0 2 16,3-7 1-16,4 4 0 0,-10-6 15 0,3 2 4 15,7-5 0-15,-3-4 0 0,-4 1-20 0,3-4-3 0,1 0-1 0,-1-6 0 16,1 3-16-16,0-3-19 0,-4 0 4 0,3 0 1 16,-3-4-3-16,0 1-1 0,-3 3 0 0,-1-3 0 15,1 3 18-15,-4 6 0 16,0 0 0-16,-4 10 0 0,4-7 13 0,-3 7 10 0,-1 6 1 15,4 3 1-15,-3-7 5 0,-8 7 1 0,4 7 0 16,0-4 0 0,4-3-95-16,-8 9-20 0,0-3-3 0,4-3-1 15,0 4-166-15,0-4-34 0,7-3-6 0,-10 6-2 0</inkml:trace>
  <inkml:trace contextRef="#ctx0" brushRef="#br0" timeOffset="28762">6576 15827 1951 0,'0'0'86'0,"0"0"18"0,0 0-83 0,0 0-21 15,0 0 0-15,10 10 0 0,-3-4 28 16,-3 4 0-16,3-1 1 0,-3 7 0 16,6-7-29-16,-10 4 8 0,4 2-8 0,-1 4 0 0,1 0 8 0,-4-3 0 15,3 9-8-15,1-7 12 16,-4 1 28-16,0 0 4 0,7-3 2 0,-7 3 0 0,0-4 23 15,0-2 5-15,3-4 1 0,-3 1 0 0,0-1-19 0,0-9-3 16,0 0-1-16,0 0 0 0,0 6-29 0,0-6-7 16,0 0 0-16,0 0-1 0,0 0-15 0,0 0 0 15,0 0 0-15,7-9 0 0,-7 3 0 0,4-7-12 16,-1-3 12-16,1-2-10 0,0 2 10 0,-4-3-13 16,3-9 5-16,-3 3 8 0,7-3 0 0,-7 2 0 0,0 5 0 15,0-5 0-15,4 1 0 0,-4 0 0 16,3 6 0-16,4 1 0 0,4 2 0 0,-8 7 0 0,4-4-8 0,-3 4 8 15,3 2 0-15,7-2 13 0,-7 9-1 0,0-3-1 16,4-3-11-16,-1 6 0 0,1 0 0 0,3 6 0 16,-7-3 0-16,4 3-11 0,-4-3 3 0,3 7 0 31,-3 5-20-31,0-2-3 0,4 3-1 0,-4 2 0 0,4 8 20 0,-4-8 3 0,-4 7 1 0,1-6 0 16,3 6-2-16,-4-3 0 0,1-6 0 0,3 3 0 15,0 0 10-15,0-4-12 0,-3 1 12 0,3-7-12 31,0 4-112-31,0-7-22 0,0-3-5 0,0 4-503 0,-7-7-101 0</inkml:trace>
  <inkml:trace contextRef="#ctx0" brushRef="#br0" timeOffset="29139.01">7140 15639 748 0,'0'0'67'0,"0"0"-54"16,0 0-13-16,0 0 0 0,0 0 321 0,0 0 62 16,7 10 12-16,-7-1 2 0,0 1-303 0,0-1-61 15,4 7-12-15,3-1-2 0,-7-2-19 0,7 3 0 16,-4 2 8-16,5 1-8 0,-1 6 9 0,-4-6-1 0,1 6-8 16,6 3 12-16,-3 1-4 0,4-4-8 0,-11 0 11 0,7-6-11 15,0 6 33-15,4-3 0 16,-11-7 0-16,3 4 0 0,4-3-8 0,-3-7-1 15,-1 1-1-15,-3-1 0 0,7 0 4 0,-7-9 1 16,0 0 0-16,0 0 0 0,0 0-1 0,4-3 0 16,3-3 0-16,3-3 0 0,-3-1-17 0,4 1-10 0,-4-7 12 0,0-9-12 15,4 6 0-15,-4-3 0 0,-4-9 0 0,4 3 0 16,0-1 0-16,0-5 0 0,-3-1 0 0,0 7 0 16,-4 0 0-16,3 0-16 0,-3 6 4 0,0 3 0 15,0 6-8-15,0-2-2 0,0-1 0 0,4 13 0 16,-4-6-104-16,0 9-21 0,0 0-4 0,0 0-850 15</inkml:trace>
  <inkml:trace contextRef="#ctx0" brushRef="#br0" timeOffset="29557.77">7588 15962 2271 0,'0'0'50'0,"0"0"10"0,0 0 3 0,14-3 1 0,-7 3-52 0,11-6-12 0,-4-4 0 0,7 1 0 16,-10 0-139-16,7-1-30 0,-1 1-7 0,-3 3 0 16,-3-4 57-16,7 1 12 0,-4 6 3 0,-4-4 0 15,4-2 48-15,-3 0 11 0,0-1 1 0,3 4 1 0,-4-4 155 0,-3 1 32 16,4-3 5-16,3-4 2 0,-7 6 4 0,4 1 1 16,-8-7 0-16,4 7 0 0,0-7-84 0,-3 7-16 15,-1-1-3-15,-3 1-1 0,4-4-52 0,-4 1 0 0,0 9-11 0,-4-7 2 31,-3 1-34-31,0 3-6 0,0-4-2 0,-3 10 0 16,-1-3 16-16,-3 3 3 0,3-6 1 0,-6 12 0 0,3-6 47 0,-1 3 10 0,1-3 2 0,0 10 0 16,0-4 20-16,7-3 5 0,-7 7 1 0,3-4 0 15,1 9-17-15,3-2-3 0,-4 3-1 0,4-4 0 16,7 10-33-16,-7 0-9 0,3 3-1 0,1 0 0 16,-1-3 10-16,4 3 0 0,0 4 0 0,0-4 0 15,0 3 0-15,4-3-8 0,-1 3 8 0,1-9 0 16,3 6 0-16,-3-6 0 0,-1-3 0 0,4 2 0 15,0-2-23-15,0-3 1 0,0 2 0 0,0-5 0 32,4-1-40-32,0-3-8 0,-4-2-2 0,3-4 0 0,4 0-112 0,0 0-22 0,1-4-5 15,-1-2-1-15</inkml:trace>
  <inkml:trace contextRef="#ctx0" brushRef="#br0" timeOffset="29939.8">8273 15646 2646 0,'0'0'58'0,"0"0"12"0,0 0 2 0,0 0 3 0,0 0-60 0,-4 9-15 0,1-6 0 0,-1 7 0 16,1-4 0-16,-1 13-10 0,0-4 2 0,-10 4 0 16,7 0-11-16,-3 9-1 0,-1-3-1 0,-3 10 0 15,0-7 21-15,0 0-11 0,0 7 11 0,3-7-8 16,-3-3 8-16,3 3 0 0,1-3-9 0,3 0 9 15,-4-6 0-15,1 6 0 0,-1-6 0 0,0-6 0 16,1 2-75-16,10 4-13 0,-11-13-4 0,8 4 0 16,3-10-148-16,0 0-29 0,-14 0-7 15,14 0 0-15</inkml:trace>
  <inkml:trace contextRef="#ctx0" brushRef="#br0" timeOffset="30142.78">8015 15674 2790 0,'0'0'61'0,"0"0"13"0,0 0 2 0,0 0 3 0,0 3-63 0,4 9-16 16,-1-2 0-16,4-1 0 0,0 1 0 0,4-1 0 15,-4 7 0-15,4-4 0 0,-1-2 0 0,4 5 0 16,4-2 0-16,-1 9 0 16,1-10-39-16,0 4-10 0,-1 0-3 0,5-4 0 15,-1 4-80-15,0-3-16 0,0 2-3 0,-3 4-1 16,-1-10 39-16,5 1 7 0,-1 6 2 0,0-7 0 15,-4 0-20-15,5 1-3 0,-5-1-1 0,1-3-491 0</inkml:trace>
  <inkml:trace contextRef="#ctx0" brushRef="#br0" timeOffset="30728.35">8890 15247 403 0,'0'0'36'0,"0"0"-36"0,0 0 0 0,4-3 0 0,-1-3 444 0,-3-3 81 15,7 5 17-15,0-2 3 0,-7-3-411 0,7 2-82 16,-3 7-17-16,-4 0-3 0,0 0-40 0,0 0-8 15,7 7-2-15,-4 8 0 0,4 4 37 0,-7 0 7 16,0 9 2-16,4 0 0 0,-4 4-13 0,0 5-3 16,0 1 0-16,0-3 0 0,3 2 0 0,-3 4 0 15,0-3 0-15,0-4 0 0,0 4 15 0,0-4 2 16,0 1 1-16,4-7 0 0,0 6-16 0,-4-5-3 16,3-4-1-16,-3 0 0 0,0-3-10 0,4 3 8 15,-1-6-8-15,4-4 8 0,-7-2 0 0,0-4 0 0,0-2 0 16,0-7 0-16,0 0-8 0,0 0 8 15,0 0-8-15,0 0 8 0,0 0-8 0,0-10 0 16,4 1 0-16,-1-7-11 0,1-3 11 0,-1-6 0 16,1 3 0-16,-1-9 0 0,1 9 0 0,3-3 0 0,-4 0 0 0,4 3 0 15,1 0 0-15,-5 3 0 0,4 10 0 0,4-10-8 16,-4 13 8-16,0-4 8 0,3 1-8 0,1 6 11 16,0-4-11-16,3 7 0 0,-4 0 0 0,1 0 0 15,3 0 0-15,-3 0-17 0,-1 7 4 0,1-4 1 16,-1 6 12-16,-3-3 0 0,0 4 0 0,4-1 0 15,-7 7 0-15,3-4 0 0,0 4 0 0,0 3 0 16,-4 0 0-16,4 0 10 0,-3 6-2 0,-1-7 0 16,4 8-8-16,-3-8-17 0,3 1 4 0,-4-3 1 31,5 3-124-31,-5-4-25 0,4-2-5 0,4-7-1 0,-11 4-23 16,0-10-5-16,7 0-1 0,-7 0 0 15,0 0-37-15,10 0-8 0</inkml:trace>
  <inkml:trace contextRef="#ctx0" brushRef="#br0" timeOffset="31176.12">9560 15658 2041 0,'0'0'90'0,"0"0"19"0,0 0-87 16,0 0-22-16,0 0 0 0,-7 0 0 0,0 6 155 0,0-2 26 16,4-4 6-16,-8 0 1 0,4 6-144 0,3-6-29 15,-3 9-6-15,4-3-1 0,3 4-8 0,-7 2-11 16,0-2 3-16,3 6 0 15,1 9-28-15,-4-13-4 0,0 7-2 0,0 3 0 0,7-3 32 0,0 0 10 0,-4-1 0 0,4-2 0 16,0-3 0-16,0 2 12 0,4 1 0 0,3-7 0 16,-7 4 16-16,7-7 4 0,0 4 0 0,0-1 0 15,3-3-32-15,1-3 0 0,-4-3 0 0,4-3 0 32,3-3-23-32,-4 3-10 0,4-3-3 0,-3-4 0 0,7-6 12 0,-11 7 1 0,7-3 1 15,-4-4 0-15,-3 0 1 0,4-3 0 0,-4 10 0 16,0-10 0-16,-3 3 21 0,-1-2 0 0,1-1 0 0,-1 9 0 15,-3-5 20-15,0 2 0 0,0-2-1 0,0 8 0 16,0-2 20-16,0 6 4 0,0 3 1 0,0 0 0 16,0 0-15-16,0 0-2 0,0 0-1 0,0 0 0 15,0 0-15-15,0 0-3 0,7 3-8 0,-3 6 12 16,-1 7 0-16,1-7 0 0,-1 10 0 0,1-3 0 0,-4 3-12 16,3 6 11-16,4 0-11 0,-3-3 10 0,3 3-10 15,-3-6 0-15,-1 6-10 0,4-6 10 0,-3 6 0 0,-1-7 0 16,4-5 0-16,0 3 0 0,0-1-17 0,0-2 2 15,-3-7 1-15,-1 4 0 16,5-1-30-16,-8-9-7 0,10 0-1 0,-3 0 0 16,0-3-132-16,4-3-28 0,-1-10-4 0</inkml:trace>
  <inkml:trace contextRef="#ctx0" brushRef="#br0" timeOffset="31493.22">10118 15097 2718 0,'0'0'120'0,"0"0"25"0,0 0-116 0,0 0-29 0,0 12 0 0,0-9 0 16,3 7 25-16,1 6-1 0,-4-4 0 0,3 4 0 15,1 12-24-15,-1-3 0 0,4 3 0 0,-3 7 0 16,3-7 0-16,-4 13 0 0,1-10 0 0,-4 10 0 15,4-3 0-15,-1-4 0 0,-3 10 0 0,0-6 0 16,0-4 0-16,0 10 0 0,0-6 0 0,4-1 0 16,-4 7 0-16,3-9 12 0,1 2 0 0,-1-2 0 15,1-7-12-15,-1-3 0 0,1 0 0 0,3-6 0 16,0 0-14-16,0-10-5 0,-4 1-1 0,1-4 0 16,3-3-125-1,-7-3-26-15,0 0-5 0,0 0 0 0,4-3-76 16,3-13-16-16,7-21-2 0,-14 2-1 0</inkml:trace>
  <inkml:trace contextRef="#ctx0" brushRef="#br0" timeOffset="31710.12">10379 15112 1152 0,'0'0'102'0,"0"0"-82"16,7 0-20-16,-7 0 0 0,-4 10 287 0,4-1 53 15,11 7 10-15,-1 0 2 0,1 2-211 0,-4 11-42 16,-3-1-9-16,6 0-2 0,4 13-49 0,-3-3-11 15,-11 5-1-15,7 4-1 0,0 4-26 0,-3-4 0 0,-4-3 0 0,-8 6 0 16,1-3 28-16,4 0 1 0,3-3 0 0,-4 0 0 16,-10-7-29-16,7 4 0 15,7-6 0-15,0-4 0 16,-10-6-95-16,6 3-25 0,4-9-4 0,0 3-671 16,0-9-133-16</inkml:trace>
  <inkml:trace contextRef="#ctx0" brushRef="#br0" timeOffset="33539.37">15625 9123 1335 0,'0'0'59'0,"7"-6"13"0,0 3-58 0,3-4-14 0,1-2 0 0,-4 6 0 15,3-3 46-15,-2-4 6 0,2 10 2 0,1 0 0 16,-11 0-21-16,7 0-4 0,0 6-1 0,0-2 0 16,-7-4 28-16,3 9 4 0,1-3 2 0,-1 4 0 15,1-1-6-15,-4 1 0 0,0 8-1 0,0-2 0 16,3-3 1-16,1 9 0 0,-4-1 0 0,0-2 0 16,0 6-29-16,0 0-6 0,4 4-1 0,-1 5 0 15,-3 1 4-15,0 2 0 0,7 1 0 0,-7 6 0 16,0 0 4-16,0 9 0 0,0-9 1 0,7 12 0 15,-3-2-2-15,3 5-1 0,-4 4 0 0,4 0 0 16,4-1 10-16,-4 1 1 0,-7 6 1 0,0-6 0 0,4 0-18 16,-4 2-3-16,0-2-1 0,3 0 0 0,-3 6-6 0,4-6-2 15,-4-1 0-15,0 1 0 0,0 0 20 16,-4-1 3-16,4 1 1 0,0 6 0 0,7-6-21 0,-7 0-11 16,4-1 12-16,-1 1-12 0,4 0 16 0,-3-1-3 15,3 11-1-15,-4-11 0 0,4 7-1 0,0-6-1 16,-3 0 0-16,3-1 0 0,0-5 3 0,0 2 1 15,0-2 0-15,4 2 0 0,-8-2 10 0,8-4 3 16,-1 7 0-16,1-13 0 0,-4 6-10 0,4-9-1 16,-4 0-1-16,3 3 0 0,-3-3-3 0,4 0-1 15,3 0 0-15,-3 0 0 0,-1-7-2 0,4 7 0 16,-3-3 0-16,0 0 0 0,3-7-9 0,-4 10-11 16,4-10 3-16,-7 4 0 0,4-3 8 0,-4 2 0 15,0-2-9-15,-3-1 9 0,3 4 0 0,0-4 18 16,0 4-3-16,-4-4-1 0,1 1-14 0,3-1 8 0,-4 1-8 0,1-4 0 15,-1 4 8-15,5-7-8 0,-1-3 0 0,0 3 0 16,-4 4 0-16,4-4 0 0,0 0 0 0,0 0 0 16,-3-3 0-16,3 10 0 0,0-7 0 0,-4 0 0 15,1 7 0-15,0-7 8 0,-1-3-8 0,1 10 0 16,-4-7 0-16,0 6 0 0,3-5 0 0,-3 5 0 16,0 4 8-16,0-4-8 0,4 4 0 0,-4-4 0 15,0 1 0-15,0-1 0 0,0-5-8 0,0 5 8 16,0-6 0-16,3 1 0 0,1 2 0 0,-4-3 0 15,3-3 8-15,1-3 0 0,-4 3-8 0,3 0 12 0,-3-6-4 0,0 0-8 16,0 0 11-16,0 0-11 0,0-4 9 0,0 1-9 16,-3-4 0-16,3 7 9 0,-4-9-9 15,4 2 0-15,0 1 0 0,0-7 0 16,0 7 0-16,0-7-14 0,0 3 3 0,4 1 1 0,-1-1 0 16,-3 0 0-16,-3-2 0 0,3-4 0 0,0 6 0 15,0-9 0-15,-4 7 0 0,4-7 0 0,0 0-1 0,0 0 0 16,0 0 0-16,0 0 0 15,0 0-21-15,0 0-5 0,0 0-1 0,0 0 0 16,-7 0-186-16,4-7-36 0,-8-24-8 0,0-4-2 0</inkml:trace>
  <inkml:trace contextRef="#ctx0" brushRef="#br0" timeOffset="34917.51">15177 13485 1335 0,'0'0'59'0,"-8"3"13"0,5 7-58 0,3-10-14 16,0 0 0-16,-7 0 0 0,0 6 104 0,7-6 19 0,0 0 3 16,0 0 1-16,0 0-86 0,0 0-17 0,0 0-3 0,0 0-1 15,0 0-7-15,0 0-1 0,0 0-1 0,10 0 0 16,1 0-11-16,0-6 10 0,-1 6-10 0,4 0 10 15,4 0 12-15,0 0 2 0,-1 0 1 0,4 0 0 16,1 0 5-16,2 0 1 0,4 0 0 0,1 0 0 16,-1 0 8-16,-3-4 1 0,3 4 1 15,0-6 0-15,0 6-2 0,4 6-1 0,0-6 0 16,3 4 0-16,7-4-1 0,1 0 0 0,-5 0 0 0,8 0 0 16,4 6-13-16,3-6-2 0,-4 0-1 15,4 0 0-15,0-6-10 0,10 6-3 0,1 0 0 0,3-4 0 16,0-2 8-16,0 6 2 0,4 0 0 0,-4-3 0 15,0-3-18-15,3 6-14 0,4 0 2 0,0 0 1 16,4-7 19-16,-4 7 3 0,-7 0 1 0,4 0 0 16,3-3-12-16,0 3 0 0,3-6 0 0,-3 6 0 0,4 0 14 0,0-3 10 15,-4-3 3-15,0 3 0 0,3-4-9 0,5-2-2 16,-1 6 0-16,0-4 0 0,0-2-16 0,4 0 0 16,-1-1-13-16,5 1 5 0,-1 3 8 0,0-4 0 15,-3 1 0-15,-1-1 0 0,1 4 0 0,0 3 11 16,3-3-3-16,-4 2 0 0,-2-2-8 0,-1 6-11 15,-4-9 3-15,1 6 0 0,7-4 16 0,-4 1 3 16,-4 3 1-16,-3-3 0 0,-3 3 3 0,0-4 1 16,3-2 0-16,0 6 0 0,-7-3 6 0,3 2 2 15,1-2 0-15,-1 3 0 0,-6-3-6 0,-1-1-1 16,4 4 0-16,-3 3 0 0,-1-6-9 0,-3 6-8 16,4-3 12-16,-8-3-12 0,1 6 8 0,-4-4-8 15,0 4 0-15,-4-6 0 0,4 6 0 0,0 0 0 16,0-9 8-16,-4 9-8 0,4-3 0 0,-4-4 0 15,-3-2 8-15,0 3-8 0,0-4 13 0,0 10-1 0,-4-3 0 0,4-6 0 16,3 2-2-16,1 7-1 0,-4-9 0 0,-4 9 0 16,-3-9-9-16,0 9 10 0,3-7-10 0,-3 4 10 15,-7-3-10-15,-1 6 0 0,5-3 9 0,-8 3-9 16,0-6 0-16,-3 6 0 0,-4 0 0 0,4 0 0 16,-1 0-13-16,-6 0-1 0,-4-4 0 0,0 4 0 15,4 0-22-15,-4 4-4 16,-7-4 0-16,0 0-1 0,0 0-27 0,0 0-6 0,0 0-1 0,-7 0 0 15,0 0-93-15,7 0-20 0,4-4-3 0,-11 4-1 16,0 0-40-16,7-6-8 0,14-3-1 16,-7 6-1-16</inkml:trace>
  <inkml:trace contextRef="#ctx0" brushRef="#br0" timeOffset="36662.33">6809 8546 864 0,'0'0'38'0,"0"0"8"0,0 0-37 0,3-3-9 0,1-3 0 0,3-4 0 15,0 1 202-15,0 6 38 0,0-7 8 0,-4-2 2 16,8 2-194-16,-7 7-40 0,-1-6-7 0,4-1-1 16,-3-5 4-16,3 9 2 0,-7 2 0 0,0-2 0 15,3-3 3-15,-3 6 1 0,-3-7 0 0,3 4 0 16,-7 6 22-16,7 0 5 0,-4-3 1 0,-3 3 0 16,0 0-25-16,-7 3-5 0,3 3 0 0,1-3-1 15,-8 7-15-15,4-1 0 0,-4-3 8 0,8 10-8 16,-11-7 8-16,3 1 0 0,0 2-8 0,4-2 12 0,4 5 26 0,-4-5 5 15,-1 9 1-15,-2-10 0 0,6 7 2 0,4 3 1 16,-7-4 0-16,3 4 0 0,-6 0-19 0,6 0-4 16,4-4-1-16,0 11 0 0,-3-5-23 0,6 5 0 15,0 2 0-15,4-3 8 0,0 9-8 0,0-5 0 16,0 8-8-16,0-2 8 0,8-1 0 0,-8 4 0 16,3-4 0-16,4-5-8 0,4 5-1 0,-4-6 0 15,0-3 0-15,3 0 0 16,1 1-19-16,0-8-4 0,3 1-1 0,0-9 0 15,3 5-31-15,1-12-7 0,3 4-1 0,0-4 0 16,4-6-16-16,0 3-3 0,-4 0-1 0,4-7-487 16,-1 4-97-16</inkml:trace>
  <inkml:trace contextRef="#ctx0" brushRef="#br0" timeOffset="37183.96">7228 8872 1036 0,'0'0'92'0,"0"-6"-73"0,0-3-19 0,0 5 0 15,-3-8 178-15,-1 2 32 0,8 7 6 0,-4-3 2 16,-7-3-116-16,0 6-23 0,3-4-5 0,-6 4-1 16,6-3-17-16,-3 6-3 0,4 0-1 0,-12 0 0 15,5 0-28-15,3 0-5 0,-7 6-2 0,3-3 0 0,-3 7-17 0,3 5 0 16,-3-5 0-16,0 5 0 0,4 4 0 15,-4 0 0-15,-4 0 0 0,4 6 0 0,3-3 0 16,-3 9 0-16,3-3 11 0,1 1-3 0,-1-10 2 16,4 6 1-16,0 3 0 0,4-9 0 0,3 6-11 0,0-6 8 15,0-4-8-15,3 4 8 0,4-3-8 0,4-7 0 16,-4 1 9-16,3-7-9 0,5 3 8 0,-1-6-8 16,0 0 8-16,0-9-8 0,4 9 0 0,-4-7 0 15,0-5 0-15,3 2-12 0,-2-5 3 0,2 5 0 16,-3-5 0-16,0 2 0 0,-7-3 9 0,1 1 0 15,-1 5 0-15,0-9 0 0,-4 10 0 0,1-10 0 0,-1 10 8 16,-3-1-8-16,7-5 24 0,-7 5 1 0,0-5 0 0,-7 5 0 16,7 7-14-16,-3-6-3 0,-1 2-8 0,1 4 12 15,3 3 4-15,0 0 1 0,-7 0 0 0,7 0 0 16,-7 3-8-16,7-3-1 16,-8 7-8-16,5-4 12 0,3-3 18 0,-4 9 3 0,1-3 1 0,3 4 0 15,0-1-22-15,0 7-4 0,7-3 0 0,-4-4-8 16,1 7 0-16,7-7 0 0,-8 7 0 0,4-4 0 15,7-2 0-15,-3 5 0 0,-1 1 0 0,5-7 0 32,-8 1-100-32,10-1-16 0,-6 1-4 0,-1-1-1 15,5 0-75-15,-8-2-14 0,3-4-3 0,-3 3-592 0</inkml:trace>
  <inkml:trace contextRef="#ctx0" brushRef="#br0" timeOffset="37631.42">7733 8715 1324 0,'0'0'118'0,"0"0"-94"16,0 0-24-16,0 0 0 0,-4 10 236 0,-3-4 42 16,7 4 9-16,-7-4 1 0,4-3-224 0,-4 6-46 15,3 1-9-15,-3-1-1 0,0 1-8 0,-4 2 11 16,-3 1-11-16,7-4 12 0,-3 0-12 0,-4 1 0 15,3 6 0-15,-3-7 0 0,3 0-12 0,-3 1-2 16,0 5 0-16,4-5 0 0,-1-1 14 0,7 1 0 16,-6-4-10-16,6-3 10 0,-3 7 0 0,4-4 0 15,3-6 0-15,0 0 0 0,0 0 0 0,0 0 12 16,0 0-12-16,0 0 12 0,0 0-12 0,0 0 8 0,7 0-8 0,3 0 8 16,4 0-8-16,-3 0 0 0,0 0 0 0,-1 0 0 15,4 0 0-15,-3 0-11 16,-1 3 11-16,5 3-12 0,-1 0-4 0,-4-2 0 0,1 5-1 0,-4-3 0 15,7 4 17-15,-10-1-12 0,3 0 12 0,0 1-10 16,-4-1 10-16,4 7 0 0,0-3-9 0,-3-4 9 16,-1 3 9-16,1-2 7 0,-1-1 0 0,8-6 1 15,-7 7-8-15,-1-1-1 0,1-2-8 0,-1-4 12 16,1 3-4-16,-1 3 0 0,-3-9-8 0,0 10 12 16,0-1-12-16,0 1 0 0,-3-4 0 0,-4 3 0 15,0 1-32-15,-4-1-10 0,0 7-2 0,4-7 0 16,-10 1-164-16,3 5-32 0,-4-5-8 15</inkml:trace>
  <inkml:trace contextRef="#ctx0" brushRef="#br0" timeOffset="38086.25">7888 9107 979 0,'0'0'87'0,"0"0"-70"0,0 0-17 0,14 0 0 16,-14 0 183-16,7 0 33 16,4-3 6-16,-4-3 2 0,-7 6-141 0,7 0-28 0,4-3-6 0,-4-3-1 15,3 2-16-15,-3-2-4 0,4 0-1 0,-4-3 0 16,3 5-8-16,1-2-2 0,0-3 0 0,-1-1 0 16,8 1-3-16,-11-1-1 0,4 4 0 0,-1-6 0 15,1-4 9-15,-1 7 2 0,1-7 0 0,-1 7 0 16,-3-1-14-16,1 1-2 0,-1-1-8 0,-4 1 12 15,4-1 6-15,-7 1 1 0,4 0 0 0,-4-1 0 16,0-5 22-16,0 5 5 0,-4 4 1 0,1-4 0 16,-1 7-29-16,-3-3-6 0,0-3 0 0,0 6-1 15,0-4-11-15,0 7 8 0,0 0-8 0,-4 0 8 16,1 0-8-16,-1 7 0 0,0-4 0 0,1 6 0 16,-4 0 0-16,3 7 0 0,-3-6 0 0,3 15 0 15,-6-7-10-15,3 11 10 0,0-4 0 0,0 9-9 16,3-6 9-16,4 1 0 0,0-4 0 0,3 3 0 0,-3-3 9 0,7-6 4 15,4 6 1-15,-1-6 0 0,4 0-14 0,4-1 9 16,0-2-9-16,-1-3 8 0,1 2-8 0,3-5 0 16,0-1 0-16,0-3 8 15,0-2-31-15,4 2-6 0,3-3-2 0,-3 3 0 16,-1-6-134-16,4 0-27 16,4-6-6-16</inkml:trace>
  <inkml:trace contextRef="#ctx0" brushRef="#br0" timeOffset="38446.78">9070 8552 864 0,'0'0'38'0,"0"0"8"0,0 0-37 0,0 0-9 0,0 0 0 0,0 0 0 16,0 0 340-16,0 0 67 0,-4 10 13 0,1-1 2 15,-4 1-337-15,0-4-67 0,0-3-18 0,0 6 0 16,-4 1 8-16,4 2-8 0,0 1 0 0,-4-4 8 16,1 7-8-16,-1-3 8 0,4 2-8 0,-10 10 8 15,6-6 0-15,-3 6 0 0,0 3 0 0,0 1 0 16,-1 5 31-16,-2 4 5 0,-1-4 2 0,1 4 0 15,-5 6-38-15,1 0-8 0,4-10 0 0,2 1 0 16,-2-1 22-16,6-6 8 0,-3-2 2 0,4-5 0 16,-1 5-48-16,4-8-10 15,0-8-2-15,3 5 0 0,1-5-150 0,3-10-30 0,0 0-7 0,0 0-1 0</inkml:trace>
  <inkml:trace contextRef="#ctx0" brushRef="#br0" timeOffset="38717.07">9038 8562 2307 0,'0'0'51'0,"0"0"10"0,0 0 3 0,0 9 0 0,0 1-51 0,-3 5-13 0,3-5 0 0,0 9 0 16,3-1 0-16,-3 1 0 0,0 3 0 0,4 0 0 15,-4-3 0-15,7 6 0 0,-4 0 0 0,1 3 9 16,-1-3 0-16,1 4 0 0,-1-1 0 0,4 3 0 15,-3 1-9-15,0-1 0 0,-1-3 0 16,1 0 0-16,-1-3 0 0,1-6 0 0,-4 6 0 0,0-6-11 31,0 0-24-31,0 0-5 0,-4-4 0 0,4-5-1 16,0-1-25-16,-3 1-5 0,3-10-1 0,0 9 0 16,0-9-105-16,0 0-22 0,-15 0-4 0,15 0-1 0</inkml:trace>
  <inkml:trace contextRef="#ctx0" brushRef="#br0" timeOffset="38877.61">8685 9117 806 0,'0'0'72'0,"0"0"-58"16,0 0-14-16,0 0 0 0,7 0 453 0,4 0 88 15,3 0 18-15,4-3 3 0,-1-4-406 0,5 4-82 16,-5-3-16-16,11-3-3 0,-3 5-37 0,3-8-7 16,4 3-2-16,-4 5 0 15,4-5-73-15,-4 3-16 0,1-4-2 16,2 1-1-16,-2-1-138 0,6 4-28 0,-3-3-6 0</inkml:trace>
  <inkml:trace contextRef="#ctx0" brushRef="#br0" timeOffset="40230.37">17276 8571 1209 0,'0'0'108'0,"0"0"-87"16,-8 0-21-16,8 0 0 0,-3 0 193 0,3 0 35 16,0 0 6-16,0 0 2 0,-4-9-151 0,1-1-29 15,3 4-7-15,-4 3-1 16,4-3-31-16,0-4-6 0,0 7-2 0,0-3 0 0,-3-4-9 0,3 1 0 15,-7 3 0-15,3 3 8 0,1-4 0 0,-4 4 0 16,3-3 0-16,-6 6 0 0,3 0 14 0,-1 0 2 16,1 0 1-16,-3 6 0 0,-1-3-7 0,4 7-2 15,-3 2 0-15,-1 1 0 0,0-4-4 0,-3 7-2 16,0-3 0-16,4 2 0 0,-1 4 4 0,0-3 1 16,1 3 0-16,-1-4 0 0,4 4-15 0,0 0 11 0,-3 0-11 0,6-1 10 15,-3-2-10-15,7 3 0 16,-4 0 0-16,4-4 8 0,4 14-8 0,-4-11 10 0,7 8-10 0,-3-1 10 15,3 3-2-15,0-3-8 0,0 3 12 16,0 0-4-16,0 1-8 0,0 2 0 0,0-9 0 16,0 3 0-16,0 3 0 0,0-3-20 0,0 0 3 15,-3-6 1 1,6 0-34-16,-3 0-6 0,4 0-2 0,0-4 0 16,6 1-54-16,-3-7-12 0,4-5-1 0,0 2-1 0,-1-6-90 15,4 0-19-15,1 0-3 0</inkml:trace>
  <inkml:trace contextRef="#ctx0" brushRef="#br0" timeOffset="40773.92">17822 8831 1152 0,'0'0'51'0,"0"0"10"16,-7 0-49-16,7 0-12 0,-3 0 0 0,3 0 0 0,-4 0 197 0,4 0 37 16,-7 0 7-16,7 0 2 0,-7-3-186 0,7 3-37 15,-3 0-7-15,-4 0-1 0,-1 0-12 0,1 0 0 16,-3 3 0-16,-1 4 0 0,1-4 0 0,-1 9-14 16,-3 1 3-16,0-4 1 0,-4 10 10 0,4-3 9 0,-4 0-1 0,1-4-8 15,-1 7 0-15,4-3 0 16,-4 2 0-16,4 1 0 0,4-3 10 0,-1 0-10 0,4 2 8 0,0-5-8 15,4 3 21-15,3-1-1 0,-4-2 0 0,8 3 0 16,-1-7 8-16,1 0 2 0,3 1 0 0,3-4 0 16,-3 3-44-16,4-5-9 0,-1-4-1 0,1 6-1 15,0-6 9-15,-1 0 3 0,1-6 0 0,3 2 0 16,-4-2 2-16,5 3 1 0,-5-6 0 0,1-1 0 16,3-5 10-16,-4 5 0 0,5-6 0 0,-5 7-8 15,1-4 8-15,-1-2 0 0,1-1 0 0,-4 4 0 16,4-10 13-16,-4 9-1 0,0-6-1 0,-4 4 0 15,4-1 4-15,0 7 1 0,-3-10 0 0,-1 9 0 16,1 1 1-16,-1-1 1 0,-3 10 0 0,0 0 0 16,0 0 12-16,0 0 2 0,0 0 1 0,0 0 0 15,-3 10-11-15,3 6-2 0,0-7-1 0,0 4 0 16,0 2-11-16,0-5-8 0,0 8 12 0,0-8-12 0,3 5 9 0,-3 1-9 16,0-3 0-16,4 2 9 0,-4-2-9 0,3 3 0 15,1-7 0-15,0 0 0 0,-4 1-13 0,7-1-5 16,-4-2-1-16,4-4 0 15,0 3-128-15,4-6-25 0,-1 0-6 0,4 0-706 0</inkml:trace>
  <inkml:trace contextRef="#ctx0" brushRef="#br0" timeOffset="41252.44">18369 8606 2098 0,'0'0'46'0,"-7"3"10"0,4 3 1 0,-4 0 3 0,-1-2-48 0,1 5-12 0,4-3 0 0,-4-3 0 16,0 7 32-16,-4-4 4 0,4 3 0 0,-3 1 1 16,-1-1-18-16,0 1-4 0,-3-1-1 0,0 7 0 15,4-7-14-15,-1 1 0 0,-3 5 0 0,3-2 0 16,1-4 0-16,3 1-13 0,-4 2 4 0,8-2 1 15,-5-1-4-15,5 0-1 0,-4-6 0 0,7 4 0 16,0-7 13-16,0 0-12 0,0 0 12 0,0 0-12 16,0 9 12-16,0-9 0 0,0 0 9 0,10 0-9 15,-2 6 17-15,2-2-2 0,-3-4-1 0,4 6 0 0,3-3-14 0,-4-3 0 16,1 6 8-16,3-3-8 0,0 4 0 0,4-4-18 16,-4 3 4-16,4-3 1 15,3-3-15 1,-4 6-2-16,1 4-1 0,0-4 0 15,-4-3-1-15,-4 7 0 0,1-1 0 0,-4 7 0 0,0-7 32 0,-7 1 13 0,0 5-1 0,0-2 0 0,-3 2 7 16,-1-5 1-16,-3 6 0 0,0-4 0 0,0 4 22 0,3 3 5 16,-6-10 1-16,3 7 0 0,0-4-20 0,-4-2-3 15,4 5-1-15,-4-5 0 0,1-1-24 0,-1 7 8 16,-3-7-8-16,4 7 0 0,-5-7 0 0,1 1-14 16,0 2 2-16,0-5 0 15,4 2-32-15,-5-3-7 0,5-3-1 0,-1 4 0 16,1-4-176-16,3-3-35 0,-11-10-7 0,18 10-2 0</inkml:trace>
  <inkml:trace contextRef="#ctx0" brushRef="#br0" timeOffset="41651.91">18549 9010 1440 0,'0'0'128'0,"0"0"-103"0,0 0-25 0,7 0 0 15,0 0 192-15,4-3 34 0,3-3 6 0,0 6 2 16,0-10-188-16,4 7-38 0,-1-3-8 0,1-3 0 16,0-7-19-16,-1 7-4 0,1-1-1 0,0 1 0 15,-4-1 8-15,-4 1 2 0,1-1 0 0,-1 1 0 16,-3 0 22-16,4-1 4 0,-7 1 0 0,3-1 1 16,-4-2 39-16,-3 2 8 0,4 1 2 0,-1 0 0 0,-6-1-9 0,-1 1-1 15,4 3-1-15,-3 2 0 0,-4-2-26 0,3-3-5 16,-7 9 0-16,4-3-1 0,-3 3-19 0,3 0 0 15,-7 3 0-15,0-3 0 0,3 9-10 0,0-3-6 16,-3-2 0-16,-3 8-1 0,6-2 17 0,-3-1 0 16,0 3 0-16,0-2 0 0,0 6 0 0,3 2 0 15,0 7 0-15,1-6 0 0,-1 0 21 0,1 0 8 16,6 6 2-16,-3-6 0 0,4-4-18 0,-1 4-3 16,4 6-1-16,0-6 0 0,0 0-9 0,4 0 0 15,3-3 0-15,-4 2 0 0,8 1 0 0,-1 0-11 16,1-3 1-16,3-7 0 15,0 0-37-15,0-2-7 0,7-4-2 0,1 3 0 16,2-12-140-16,1 6-28 0,0-3-5 0</inkml:trace>
  <inkml:trace contextRef="#ctx0" brushRef="#br0" timeOffset="41962.75">19569 8483 460 0,'0'0'41'0,"0"0"-33"0,7-3-8 0,-4-3 0 15,-3 6 400-15,0 0 77 0,0 0 16 0,0 0 3 16,0 0-371-16,0 0-74 0,0 0-15 0,7 16-4 16,0-1 0-16,-3 4-1 0,-1 0 0 0,1 0 0 15,-4 9-31-15,-4-3 0 0,4 3-13 0,-3 1 4 16,-1 2 9-16,1-3 11 0,-4 7-3 0,7-7 0 0,-7 9-8 0,3-2 0 15,1-1 0-15,-4 1 0 16,3-7 16-16,0 7-1 0,1-7-1 0,-1-3 0 0,1-3-14 0,3 3 9 16,-4-6-9-16,1-3 8 0,3-1-8 0,0-2 0 15,0-4 0-15,7-3-11 16,-7-6-112-16,0 0-22 0,0 0-5 0,0 0-509 16,3 0-101-16</inkml:trace>
  <inkml:trace contextRef="#ctx0" brushRef="#br0" timeOffset="42533.71">19502 8455 2559 0,'0'0'113'0,"0"0"24"0,0 0-109 0,0 0-28 0,0 0 0 16,0 0 0-16,0 0 50 0,10 0 5 0,1-3 1 15,3-3 0-15,0 6-48 0,4-6-8 16,-1 2 0-16,4 4-8 0,4 0 8 0,0 0 0 0,-1-6 0 0,5 6 0 15,-5 0 0-15,1 0 0 0,0 0 0 0,-1 0 0 16,-2 0 0-16,-1 6 0 0,0-6 0 0,-3 10 0 16,-1-10 0-16,-3 9 0 0,0-3 0 0,1 4 0 15,-5-7 0-15,1 6 0 0,-1 1 8 0,-3 2-8 16,0-2 0-16,-3-1 0 0,0-6 0 0,-1 7 0 16,1-1 11-16,-4 1-3 0,-4 2 0 0,1-3 0 0,-1 1-8 0,-3 2 0 15,-7-2 0-15,3 2 0 0,-3-2 0 0,-4-7-9 16,1 6 9-16,-1 1-13 0,-3-4 13 0,0-3 0 15,0 3 0-15,3-2 0 16,-3-4 0-16,3 6 0 0,1-6 0 0,3 0 0 0,-1 6 0 0,5-6 0 16,3 3 8-16,3-3-8 0,4 0 0 0,0 0 0 15,0 0 0-15,0 0-12 0,4 7 12 0,6-4-12 16,-3 3 12-16,4-3-12 0,3 3 12 0,0-3-9 16,0-3 9-16,4 7-8 0,0-4 8 0,-1 3-12 15,4-6 12-15,1 6-12 0,-5-2 0 0,8-4 0 16,0 6 0-16,-1-3 0 0,1-3 12 0,0 6-13 15,-1-3 5-15,-2 7 8 0,-1-10 0 0,-4 9 0 16,-6-3 0-16,3 4 0 0,0-1 16 0,-3 1 0 16,-8 5 1-16,1-5 0 0,-1 5-17 0,1-2 8 0,-8 3-8 15,-3-4 0-15,4 4 11 0,-4 3-11 0,-4-4 10 0,1-2-10 16,-5 3 8-16,1-1-8 0,-3-2 0 0,-5 2 0 16,1 4 0-16,4-3 8 0,-4-3-8 0,3 2 0 15,-3 1 0-15,0-4 0 0,-1 4 0 0,1-6 0 16,0-1 0-16,0 0-10 0,0 1 2 0,-4-1 0 15,4 1-92 1,0-4-19-16,-4-3-3 0,4 3-610 0,-7-6-121 0</inkml:trace>
  <inkml:trace contextRef="#ctx0" brushRef="#br0" timeOffset="43100.23">16510 9481 1922 0,'-11'3'42'0,"1"3"9"0,-8 0 1 0,4-3 3 0,4-3-44 0,-1 0-11 0,0 7 0 0,4-4 0 15,7-3 0-15,0 0 0 0,0 0 0 0,11-3 0 16,-1-4 0-16,8 7 0 0,3 0 0 0,7 0-11 16,4 0 45-16,4 0 9 0,6 0 1 0,7 0 1 15,11 0 23-15,7-3 5 0,7-3 1 0,7 6 0 16,4-6-19-16,3 3-4 0,11 3-1 0,0-7 0 16,3 7-22-16,4-3-5 0,3 3-1 0,1 0 0 15,3-6 38-15,7 6 8 0,0 0 2 0,7-3 0 0,7-3-18 16,7 2-4-16,0 4-1 0,7-6 0 0,0 3-28 0,-3-3-6 15,3-4-1-15,0 4 0 16,4-3-12-16,-8-1 0 0,1 1 0 0,-4-1 0 0,-3 1 8 0,-8 0 4 16,-3 2 2-16,-3-2 0 0,-4-1-14 0,-11 1 0 15,-7 0 0-15,1-1 0 16,-5 1-48-16,-9 3-12 16,-5-4-2-16,-6 7-1 0,-11-6-140 0,-11 2-28 0</inkml:trace>
  <inkml:trace contextRef="#ctx0" brushRef="#br0" timeOffset="43996.3">6138 9446 1152 0,'0'0'51'0,"0"0"10"0,0 0-49 0,11 6-12 16,-4-6 0-16,11-6 0 0,-1 6 208 0,4-3 40 16,4-3 7-16,3 6 1 0,1-10-186 0,-1 4-38 15,4 3-7-15,3-3-1 0,4 6-24 0,-1 0 9 16,5-4-9-16,6 4 0 0,-3 0 26 0,3 4-2 16,4-4 0-16,-3 6 0 0,-1-3-8 15,4 10-3-15,-4-4 0 0,4 4 0 0,0-4 14 0,4 7 2 16,6-7 1-16,1 7 0 0,6-7 15 0,1 0 3 15,-4-5 1-15,10 2 0 0,12 3-3 0,-5-9-1 16,8 7 0-16,3-7 0 0,-3-7-15 0,10 7-3 16,4 0-1-16,3 0 0 0,-6 0 2 0,10 0 1 15,-4-6 0-15,4 12 0 0,0-6-29 0,-4 7 0 0,4-4 0 0,-7 3 0 16,0 3 0-16,-4 1 0 0,-7-1 0 0,-7 1 0 31,4 8-20-31,-4-8-9 0,1 9-3 0,-5-4 0 16,-3 4-65-16,1-9-14 0,-1-1-2 0</inkml:trace>
  <inkml:trace contextRef="#ctx0" brushRef="#br0" timeOffset="45854.67">17625 10202 172 0,'0'0'16'0,"0"0"-16"16,0 0 0-16,0 0 0 0,0 0 101 0,0 0 18 15,0 0 3-15,0 0 1 0,0 0-25 0,0 0-5 16,3-6-1-16,-3 6 0 0,0 0 12 0,0 0 3 0,4-10 0 0,-4 1 0 16,0 9-48-16,0-10-10 0,0 10-1 0,0-6-1 15,-4-3-28-15,4 9-6 0,0 0-1 0,0 0 0 16,-3-3-12-16,3 3 0 0,0 0 0 0,-7 0 0 15,0 0 16-15,0 3-2 0,0-3-1 0,0 9 0 16,-1-3 32-16,1-3 7 0,-3 4 0 0,3 2 1 16,-4 1 0-16,1 5 0 0,-5-2 0 0,5-4 0 15,3 7-28-15,-4 0-5 0,4 2-2 16,-3-2 0-16,-1 3-18 0,4 0 0 16,0-1 0-16,0 1 0 0,3 6 0 0,4-6 0 0,-3 6 0 0,6-3 0 15,-3 3 0-15,7-6 0 0,0 3 0 0,-3-9 0 16,0 5 0-16,-1-2 0 0,1-6 0 0,6 5 0 15,1-2 9-15,3-7-1 0,-4-3-8 0,5 3 12 16,2-2 0-16,1-4-1 0,-1-4 0 0,1-2 0 16,3 3 1-16,-3-3 1 0,3-4 0 0,-3-2 0 15,-1-4-1-15,5 0-1 0,-5 4 0 0,1-4 0 0,-1-3-11 0,-2 4 12 16,-1-4-12-16,3 0 12 0,-6 3-4 0,3-2-8 16,-7-1 12-16,0 0-4 0,-3-6 2 15,3 6 0-15,-7 3 0 0,0-2 0 0,-7-1-10 0,3 3 10 16,-3-3-10-16,0 0 10 0,-4 10 21 0,1-7 4 15,-1 7 1-15,-3-10 0 0,4 10-8 0,-5-1 0 16,5 4-1-16,-4 3 0 0,0-3-19 0,3 3-8 16,-7-4 0-16,8 7 8 0,-4 0-8 0,0 7-14 15,-1 2 3-15,1-6 1 16,0 3-34-16,4 4-8 0,-1-10 0 0,1 9-1 16,2 1-36-16,1-1-7 0,4-3-2 0,3-6-526 15,0 0-104-15</inkml:trace>
  <inkml:trace contextRef="#ctx0" brushRef="#br0" timeOffset="46841.31">20027 9992 403 0,'0'0'36'0,"0"0"-36"0,4-3 0 0,-4-4 0 15,0-2 294-15,0 9 52 0,0 0 10 0,-4-3 3 0,4-7-246 0,0 10-49 16,0 0-9-16,0 0-3 0,-7-6-9 0,7 6-3 15,-7 0 0-15,7 0 0 0,-7 0-40 0,-4 0-11 16,4 6-1-16,-3-2 0 0,3 5 12 0,0-3 12 16,-4 4-2-16,4-1-1 0,-4 0-1 0,4 10-8 15,-3-3 12-15,-1-4-4 0,1 4 8 0,3 3 2 16,0-3 0-16,0 2 0 0,-1 1 17 0,1 6 3 16,4-6 1-16,-1 9 0 0,1-9-22 0,3 6-4 15,3-6-1-15,1 3 0 0,3 0 3 0,4-3 0 16,-4-4 0-16,7 4 0 0,0 0-15 0,3-9 8 15,1 5-8-15,3-5 0 0,4-1 0 0,3-3 0 16,4-3 0-16,0-3-10 0,-1-3-3 0,1-3-1 0,3-3 0 0,-3-1 0 16,-4 1 14-16,1-1 0 0,-5 1 0 0,1-7 0 15,0 4 0-15,-8-4 8 0,1 0 0 0,0 7-8 16,-4-10 29-16,0 0-1 0,-4 1 0 0,-3-1 0 16,1-3 1-16,-5 3 0 0,1-9 0 0,-4 0 0 15,0-4-20-15,-7 10-9 0,3-6 8 0,-3-3-8 16,0 9 0-16,0-3 8 0,-4 6-8 0,-3-6 0 15,0 9 9-15,-4 3-9 0,-3 4 10 0,0 3-10 16,-4 3 0-16,1 3 8 0,-8 3-8 0,4-3 0 16,-4 9-39-1,7 1-10-15,-3-1-3 0,3 0 0 0,-3 1-9 16,7 6-3-16,0-7 0 0,0 7 0 0,7-7-122 16,-1 0-25-16,-13 16-5 0,11-12 0 0</inkml:trace>
  <inkml:trace contextRef="#ctx0" brushRef="#br0" timeOffset="47687.13">19974 11923 1695 0,'0'0'37'0,"0"0"8"0,0 0 2 0,-7 0 1 15,0-6-39-15,4 6-9 0,-4 0 0 0,7 0 0 0,-7-6 24 0,-1 3 4 16,1 3 0-16,7 0 0 0,-7-7-16 0,4 7-4 15,-4 0 0-15,0-3 0 0,0 3-8 0,-4 0 0 16,4 0-12-16,-4 3 12 0,1-3-12 0,-1 7 12 0,-3 2-10 0,-3 1 10 16,-1 5 0-16,-3-2 0 0,-4 12 0 0,0 0 0 15,1-3 9-15,-1 12-1 0,0-5-8 0,4 5 12 16,3 1 43-16,1-1 8 0,-1-6 1 0,4 7 1 16,0-1-35-16,7-6-7 0,3 1-2 0,1-4 0 15,3 3-21-15,7-3 0 0,-4-6 0 0,8 6 0 16,0-6-8-16,3-3-4 0,-4-4 0 0,4 4 0 15,8-7 4-15,-1 1 0 0,0-4 0 0,4-3 0 16,3-6 8-16,0-3 0 0,0 6 0 0,0-10 0 16,1 1 8-16,2-1 3 0,-2-5 1 0,2-4 0 15,1 3 0-15,3-3 1 0,-3 1 0 0,0 2 0 16,-4-6-1-16,-3-3-1 0,-4 6 0 0,4-6 0 16,-8-3 12-16,1 3 2 0,-7 0 1 0,-4-4 0 15,0 4-1-15,-4 3 0 0,-3-9 0 0,-3 9 0 16,-1-3 29-16,-3 0 6 0,-7 6 0 0,0 0 1 0,0 3-18 0,-4-2-4 15,1 8-1-15,-5 1 0 0,-2-1-28 0,2 4-10 16,1 3 0-16,0-3 9 0,4 3-24 0,-5 3-5 16,5-7 0-16,-1 7-1 15,0 0-117-15,1 0-23 0,-1 7-5 0</inkml:trace>
  <inkml:trace contextRef="#ctx0" brushRef="#br0" timeOffset="48461.28">17628 11836 403 0,'0'0'36'0,"0"0"-36"15,0 0 0-15,0 0 0 0,-3-7 182 0,-1 4 30 16,1-3 5-16,3 6 2 0,0-10-124 0,0 10-25 15,-4-3-5-15,4 3-1 0,-3-6-36 0,3 6-7 16,0-9-1-16,0 2-1 0,0 7 20 0,-4 0 4 0,4 0 1 16,-7-9 0-16,0 6 10 0,0-3 2 0,0 6 1 0,-4 0 0 15,-3 0 0-15,4 0 0 0,-4 6 0 0,3-3 0 16,-3 6-21-16,-4-2-4 0,1 11 0 0,-8-8-1 16,4 9-31-16,-4 0 0 0,0 6 0 0,1-7 0 15,2 8 0-15,5 2 0 0,-4-3 0 16,7 9-10-16,-4-5 10 0,4 5 0 0,3 4 0 0,4-10 0 15,0 6 0-15,4-5 0 0,3 2 0 0,3-3 0 16,-3-3 0-16,7 3 0 16,0-9 0-16,4 0 8 0,3-3-8 0,0 3 0 0,4-10 0 0,6 0 0 15,1 1 0-15,-4-10 0 0,7 6 0 0,-3-12 0 16,7 3 0-16,3-4-10 0,-3-2 10 0,0 0 0 16,3-10 0-16,-3 3 0 0,-1-3 0 0,1 0 9 15,-7-6 11-15,3 3 1 0,0-9 1 0,-3 3 0 16,-4 0-4-16,0-1-1 0,-3-2 0 0,17-32 0 15,-28 29-9-15,0 6-8 0,-3-1 0 0,-4 1 14 0,0 3-4 16,-4-3-1-16,-6 3 0 0,-1 0 7 0,1 6 2 16,-4 0 0-16,-4 3 0 0,-3-2-2 0,0 8 0 15,-1-5 0-15,1 5 0 16,0 7-36-16,-4-3-7 0,1 3-1 0,-1 3-687 16,-3 3-137-16</inkml:trace>
  <inkml:trace contextRef="#ctx0" brushRef="#br0" timeOffset="50876.4">16877 14159 2170 0,'0'0'96'0,"0"0"20"0,0 0-92 0,0 0-24 0,-11 0 0 0,11 0 0 16,0 0 37-16,0 0 3 0,-7-9 1 0,7 9 0 16,0-10-49-16,0 10-11 0,0-3-1 0,7-3-1 15,0 6-3-15,-3 6 0 0,-1 4 0 0,1-1 0 16,-1 0 13-16,1 10 3 0,-4 0 0 0,0 0 0 16,-4 6 8-16,1 3 0 0,3 7 0 0,0-10 0 15,-4 3 24-15,4 0 6 0,-3-3 2 0,3 4 0 16,-4-4 1-16,4-7 1 0,0 1 0 0,0-9 0 15,0 5-7-15,0-5-2 0,0-4 0 0,0-6 0 16,0 0-9-16,4 0-1 0,3-6-1 0,0-4 0 16,-3 1-3-16,6-7-1 0,-3 4 0 0,-3-7 0 0,-1-6-10 0,4 0 0 15,0 0 0-15,-3-4 0 0,-1 1-9 0,1 3 9 16,3-3 0-16,0 9 0 0,0-6-10 0,0 0 10 16,-3 6-8-16,3 0 8 0,3 0-12 0,1 10 2 15,-1-7 1-15,5 7 0 0,-1 0 9 16,3-1-10-16,-3 4 10 0,1 3-10 0,2-4 10 15,1 7 0-15,3-9 0 0,0 9 0 0,-3-3 0 16,-1 3 0-16,1 0 0 0,3 3 0 0,-7-3 0 0,4 9 0 16,0-2 0-16,-4 2 0 0,0 7 0 0,-4 3-8 15,1-7 8-15,0 13 0 0,-1-6 0 0,-3 6 12 16,-3-6 0-16,3 6-1 0,-4-6-11 0,1 6-16 16,3-6 4-16,0 0 1 0,-3-1 11 0,-1-8 0 15,1 6 0-15,3-7 0 16,0 0-99-16,0 1-17 0,-4-10-4 0,-3 0-848 0</inkml:trace>
  <inkml:trace contextRef="#ctx0" brushRef="#br0" timeOffset="51288.3">17808 14049 2790 0,'0'0'61'0,"0"0"13"0,0 0 2 0,0 0 3 0,-7-6-63 0,4 6-16 0,-4 0 0 0,7 0 0 15,-7 0 0-15,3 0-16 0,-3 6 3 0,0 4 1 32,-4-4-28-32,4 4-6 0,-3 2-1 0,3 4 0 0,-4-4 18 0,4 13 3 0,-4 0 1 0,4 1 0 15,0-4 10-15,0 3 3 0,4 3 0 0,-1-3 0 16,4-6 12-16,-3 6 16 0,3-6-3 0,0-1-1 0,0-8-12 0,0 6 0 16,3-7 0-16,1 0 0 0,-4-9 0 0,3 10 0 15,-3-10 0-15,7 6 0 0,-7-6 0 0,11 0 0 16,-1-6 0-16,1 3 0 15,0-4-24-15,-1-8-7 0,4 5-1 0,0-9-1 16,1 1-2-16,-1-1 0 0,0 0 0 0,0-6 0 0,0 0 15 0,-3 3 2 16,-4-3 1-16,0 6 0 0,-4-6 17 0,4 9 9 15,-7-3-1-15,0 1 0 0,-3 2 38 0,-4 6 7 16,0-2 2-16,0-4 0 0,-4 7-1 0,0-1 0 0,-3 1 0 16,4 0 0-16,-4 2-11 0,-4-2-3 0,4 9 0 15,0-3 0-15,-4-3-32 0,4 6-8 16,0 0 0-16,0 6 0 15,0-3-27-15,-4-3-7 0,4 9-2 0,3-2 0 16,1-4-96-16,-1 6-19 0,1-3-4 0,3-2-526 0,-1 2-106 16</inkml:trace>
  <inkml:trace contextRef="#ctx0" brushRef="#br0" timeOffset="52019.18">18807 14184 1785 0,'0'0'159'15,"0"0"-127"-15,0 0-32 0,0 0 0 0,0 0 188 16,0 0 31-16,0 0 6 0,-4 7 2 0,4-7-182 0,0 3-36 16,0-3-9-16,-3 9 0 0,3 1 0 0,0 5-11 15,-4-5 3-15,4 8 0 0,-4-2 8 0,1-3-8 16,-4 12 8-16,3-6-8 0,-3 6 0 0,-3 0 0 16,-1 3 0-16,1 0 0 0,-1-3 8 0,0 3 11 15,1-2-3-15,-1 2 0 0,1-3 4 0,3 0 0 0,0-3 0 0,-1 3 0 16,5-6 16-16,-1 0 3 0,1-4 1 0,3 4 0 15,-4-3-32-15,4-7 0 16,0-6 0-16,0-3 0 0,0 0 0 0,0 0 0 0,0 0 0 0,0 0 0 16,0 0 12-16,0 0-3 0,4-9-1 0,-1 6 0 15,-6-7-8-15,3-5 8 0,-4-1-8 0,4-3 8 16,0 0 36-16,-3-6 6 0,3-3 2 0,3 0 0 16,-3-7-38-16,4 1-14 0,-1-4 11 0,1-6-11 15,3 0 0-15,4 1 0 0,-4-4 0 0,3 12 0 16,-3-3-14-16,4 4-9 0,-4 9-1 0,0-3-1 15,4 2 10-15,-4 8 3 0,3-7 0 0,-3 12 0 16,4-3 12-16,-1-2 0 0,1 2 0 16,3 6 0-16,0 1-9 0,0 0 1 0,0-1 0 0,4 7 0 15,3-3-7-15,-3 6-1 0,3 0 0 0,0 0 0 16,4 9 7-16,0-2 1 0,-4-4 0 0,3 6 0 16,-2 0 8-16,-1 7 0 0,0-6 0 0,-3 5 0 0,-4-2-21 0,3 2 1 15,-3 4 0-15,-3 6 0 0,-4-6 20 0,0 6 0 16,0-6 0-16,-7 0 0 0,-3 0 21 0,-1-4 6 15,1-2 1-15,-4 3 0 0,3 2-4 0,-3-2 0 16,-4-6 0-16,4 5 0 0,-3-2-24 0,3-4 0 16,-7 1 0-16,3-1 0 0,0 0 0 0,-3 4 0 15,0-4 0-15,0 1 0 0,0-1 0 0,-4-6 0 16,4 7 0-16,-3-4 0 0,-1 3 0 0,-3-9-11 16,0 10 11-16,3-10-12 0,-3 6 12 0,3-6-8 15,1-6 8-15,2 6-8 16,1-3-36-16,4-4-6 0,3-2-2 0,0 3 0 15,0 3-131-15,3-4-26 0,4-2-6 0,4-1-725 0</inkml:trace>
  <inkml:trace contextRef="#ctx0" brushRef="#br0" timeOffset="52503.42">19445 14137 975 0,'0'0'43'0,"7"-6"9"0,-7 6-41 0,0 0-11 0,11 0 0 0,-4 0 0 16,0-9 82-16,-7 9 14 0,0 0 4 0,0 0 0 16,0 0 22-16,0 0 5 0,0 0 1 0,-4-10 0 15,1 10 0-15,-4-6 0 0,0 6 0 0,3-3 0 16,-6 3-45-16,3 3-9 0,-1-3-2 0,-2 6 0 0,-1-6-51 0,4 0-10 16,-3 10-3-16,-1-1 0 0,1-3-8 0,-1 4 0 15,0 2 0-15,-3 4-11 16,0 3 11-16,4 0 0 0,-5-4 0 0,-2 10 0 15,6-3 0-15,-3 0 0 0,0 0 0 0,3-3 0 0,1 6 0 0,3-6 0 16,0 0 0-16,3-4 0 0,4 4 0 0,4-9 0 16,3-1 0-16,-4 7 0 0,8-10 0 0,-4-3 0 15,7 3 8-15,0-3-8 0,0-3 0 0,0 0 0 16,4-3 0-16,0-3-8 0,-1 3-4 0,1-10 0 16,3 4 0-16,-3 0 0 15,-1-1-21-15,1-2-5 0,0-4-1 0,-1 0 0 0,-3 4 39 0,1-4 0 0,-1-3 14 16,-7 4-4-16,3-4 14 0,-3 6 2 0,0-2 1 15,0-1 0-15,-3 3-11 0,-4-9-1 0,3 10-1 0,-3-4 0 16,0 4-2-16,-3-4 0 0,-4 0 0 16,3 7 0-16,-3-1-4 0,0 1-8 0,-3 6 11 0,-1-3-11 15,1-1 8-15,-1 4-8 0,0 3 0 0,1 0 0 16,-1 0 8-16,1 0-8 0,-1-6 0 0,4 6 0 16,0 0-16-16,7 0-6 0,0 0-2 0,-11 0 0 31,8 0-144-31,3 0-30 0,0 0-6 0,0 0-709 0</inkml:trace>
  <inkml:trace contextRef="#ctx0" brushRef="#br0" timeOffset="52758.97">19780 14256 2250 0,'0'0'100'0,"-3"10"20"0,3-4-96 0,-4 4-24 15,4-1 0-15,0 7 0 0,0-7 23 0,-3 4 0 16,3-4 0-16,-4 7 0 0,4-1-23 0,-3-2 0 16,3-4 0-16,-4 7 0 0,4-7 0 0,-3 7 0 15,3-3 0-15,0-4 0 0,0 7 9 0,-4-7-9 16,1 0 12-16,3 1-12 0,0-1 10 0,0-9-10 16,0 7 8-16,0-7-8 15,0 0-19-15,0 0-9 0,0 0-1 0,0 0-1 16,0 0-156-16,0 0-31 0,0 0-7 0,0-7 0 0</inkml:trace>
  <inkml:trace contextRef="#ctx0" brushRef="#br0" timeOffset="52892.61">19851 13864 1209 0,'0'0'53'0,"0"0"12"0,0 0-52 0,0 0-13 0,0 0 0 0,0 0 0 15,0 0 311-15,0 0 59 0,0 0 12 0,3 10 2 31,-3-10-434-31,4 9-87 0,-1 4-18 0,-3-4-839 0</inkml:trace>
  <inkml:trace contextRef="#ctx0" brushRef="#br0" timeOffset="53293.9">19971 14285 518 0,'0'0'46'0,"7"6"-37"0,-7-6-9 0,3 9 0 16,-3-9 193-16,11 10 37 0,-4-4 7 0,0-3 2 15,-7-3-140-15,7 6-28 0,-7-6-6 0,7 4-1 16,0 2-9-16,-3-3-3 0,-4-3 0 0,7 6 0 16,-7-6 13-16,0 0 3 0,0 0 0 0,0 0 0 0,0 0 40 0,0 0 8 15,0 0 1-15,0 0 1 16,0 0-23-16,3-9-5 0,1 3-1 0,-4-4 0 0,3 1-35 0,1-1-7 16,-4-8-2-16,3 2 0 0,-3 3-30 0,7-12-7 15,-3 6 0-15,3 1-8 0,0-4-8 0,0 9-9 16,-3-6-2-16,3 4 0 0,0-1 11 0,-4 6 8 0,4 1-12 15,0 0 12-15,-3 6-18 0,3-4 3 0,-3-2 1 16,3 9 0-16,0 0 14 0,0 0 13 0,-7 0-2 0,10 6-1 16,-3-3-10-16,4 7-17 15,0-4 4-15,-1 3 1 0,1-6 12 0,3 13 0 0,0-6 0 0,0-1 0 16,-3 7 0-16,3-4 0 0,0 4 0 0,0-7 0 16,-3 10 0-16,-1-9 0 0,-3 5 0 0,4 1 0 15,-4-4 0-15,0 4 0 0,0-6 0 0,-4 5 0 16,1-2 0-16,0-4-16 0,-1 1 4 15,1-1 0 1,-4-9-39-16,3 6-7 0,-3-6-2 0,0 0 0 16,0 0-98-16,0 0-20 0,0 0-4 0,0 0-470 0,7 0-95 0</inkml:trace>
  <inkml:trace contextRef="#ctx0" brushRef="#br0" timeOffset="53553.78">20765 13717 1900 0,'0'0'169'16,"0"0"-135"-16,0 0-34 0,0 0 0 0,0 0 230 0,0 0 39 16,0 0 8-16,3 9 2 15,4 1-246-15,-3 2-49 0,-1 4-9 0,4 3-3 0,-3 0 3 0,3 6 0 16,0-6 0-16,-4 9 0 16,1-3-5-16,-1 3-1 0,1-3 0 0,-4 3 0 0,0 7 19 0,0-1 3 15,-4 1 1-15,4-7 0 0,0 10 8 0,-3-4 0 16,-1-5 8-16,1-4-8 0,3 9 0 0,-4-9 0 15,1-3 0-15,3-3 0 16,7 6-23-16,-7-9-2 0,0-4-1 0,0-5 0 16,0 2-176-16,0-9-35 0,0 0-7 0,0 0-2 0</inkml:trace>
  <inkml:trace contextRef="#ctx0" brushRef="#br0" timeOffset="53759.3">20542 14065 633 0,'0'0'56'0,"0"0"-44"0,0 0-12 0,0 0 0 15,0 0 461-15,0 0 91 0,7-6 17 0,0 0 4 16,4 2-421-16,0-2-84 0,3 6-16 0,0-3-4 16,3-3-48-16,1-4 0 0,-4 7-15 0,7-3 4 15,4 3 11-15,0-3 0 0,3 6 0 0,0 0 0 32,0 0-26-32,1 0-10 0,-1 0-1 0,0 0-1 15,0 6-34-15,0-3-8 0,-3-3 0 0,0 6-1 0,0-3-36 0,-4 4-7 0,-4-4-2 0,5 3 0 31,-8-3-56-31,3-3-11 0,1 6-3 0</inkml:trace>
  <inkml:trace contextRef="#ctx0" brushRef="#br0" timeOffset="54089.43">21855 13971 1324 0,'-18'6'118'0,"18"-6"-94"0,0 0-24 0,0 0 0 16,0 0 384-16,0 0 72 0,0 0 14 15,11 3 3-15,-4 4-397 0,-4-4-76 0,-3-3-21 0,4 9-2 31,3 4-17-31,-4-1-3 0,-3-2-1 0,0 5 0 16,4 4 4-16,-4 0 0 0,-4-3 0 0,-3 3 0 0,-3 9 28 0,3-9 12 0,3 6-11 0,-7-6 11 16,-3 6-12-16,4-7 12 0,10 8-13 0,-7-8 5 15,0-2-14-15,3-3-2 0,1 2-1 0,3-5 0 16,3-1-168-16,-6-3-34 0,-4-3-6 0</inkml:trace>
  <inkml:trace contextRef="#ctx0" brushRef="#br0" timeOffset="54241.01">21802 13686 691 0,'0'0'30'0,"0"0"7"0,0 0-29 0,0 0-8 16,0 0 0-16,0 0 0 0,0 0 507 0,0 0 100 16,7 0 20-16,-7 0 4 15,0 0-614-15,0 0-122 0,10 0-25 0,1 6-666 16,-4-6-134-16</inkml:trace>
  <inkml:trace contextRef="#ctx0" brushRef="#br0" timeOffset="54642.96">22094 14213 1792 0,'0'0'80'0,"-3"9"16"0,-1 7-77 0,1-7-19 0,3 7 0 0,0-7 0 16,-7 1 88-16,3-1 13 0,4-9 3 0,0 9 1 16,0 1-14-16,0-10-3 0,0 0-1 0,0 0 0 15,0 0-50-15,0 0-9 0,0 0-3 0,0 0 0 16,7-10-13-16,-3 1-4 0,-1 0 0 0,1-7 0 16,-1 3-8-16,1-9 0 0,0 4 0 0,-1 5 0 15,-6-12 0-15,3 6 0 0,7-6 0 0,-4 0 0 16,-3 3 8-16,4-3 0 0,3 0 0 0,0 3 0 15,-4 0-8-15,4 9 0 0,4-5 0 0,-4 2 0 16,7 6 0-16,-3 1-12 0,-4 3 4 0,3 3 8 16,4-4-10-16,1 4 10 0,-8-3 0 0,3 6-9 0,1 6 9 0,3-3 0 15,-4 4 0-15,-2 2 0 0,-5 0 0 0,4 1 0 16,11-1 10-16,-8 7-10 0,-3-4 14 0,0 4-3 16,4 3-1-16,3 6 0 0,-7-6-2 0,0 6 0 15,0-6 0-15,0 9 0 0,0-3-24 0,-3 0-4 16,-8-3-2-16,4 3 0 15,4 3-222-15,-4-2-45 0</inkml:trace>
  <inkml:trace contextRef="#ctx0" brushRef="#br0" timeOffset="55354.64">17254 15451 1555 0,'0'0'138'0,"0"0"-110"0,0 0-28 0,0 0 0 16,0 0 76-16,0 0 9 0,7-9 3 0,-3 2 0 15,3-2-88-15,-3 6-13 0,-1-3-5 0,-3-4-1 16,0 1 19-16,0-1 0 0,0 4 0 0,0-3 0 15,0 6 32-15,-3-7 3 0,-1 4 1 0,0-3 0 16,-3-1 16-16,4 4 4 0,-4-4 1 0,0 7 0 16,-4-3-33-16,1 3-6 0,-1-3-2 0,0-4 0 15,1 10-16-15,-4 0 0 0,3-3 0 0,-6 3 0 16,6 0-10-16,-3 3 10 0,0-3-10 0,0 7 10 16,0-4 11-16,-1 6 8 0,1-3 1 0,0 4 1 15,4-1 4-15,-5 10 1 0,1-3 0 0,0 2 0 16,-3 1-15-16,6 9-3 0,4-6-8 0,-4 0 12 15,4 3-12-15,0 4 8 0,4-1-8 0,-4 6 0 16,3-9 0-16,1 10 0 0,-1-7 0 0,1 10 0 16,-1-7 0-16,4 1 0 0,0-7 0 0,4 3 0 0,3-3 0 0,0 0 0 15,3-6 0-15,-3 0 0 0,7-10-22 0,1 7-1 16,-1-7 0-16,3-6 0 16,-3 4-141-16,4-7-29 0,3 6-6 0,-3-12-1 0</inkml:trace>
  <inkml:trace contextRef="#ctx0" brushRef="#br0" timeOffset="55781.07">17568 15495 806 0,'-10'0'36'0,"6"0"7"0,-3 0-35 0,0 0-8 0,0 0 0 15,-4 0 0-15,-3 0 307 0,4 3 59 0,3-3 12 0,0 6 2 16,0-6-321-16,0 10-59 0,0-4-24 0,-1 4 2 31,1-1-22-31,0 0-4 0,0 4 0 0,-3 3-1 0,3 2 22 0,0-2 5 0,0 3 1 0,-4 6 0 16,4-6 34-16,0 6 7 0,3-6 2 0,4 0 0 16,-3 6 8-16,6-7 2 0,-3 1 0 0,4 0 0 15,3-3-32-15,0-4-15 0,0 1 2 0,4-1 0 16,-1-2-32-16,1-4-7 0,-4-3 0 0,3-3-1 15,5 0-1-15,-1 0 0 0,0 0 0 0,0-3 0 16,0-6 34-16,4-1 6 0,-4 1 2 0,-4-7 0 16,4 0 28-16,1 4 7 0,-5-4 1 0,1-3 0 15,-4 4 8-15,0-4 3 0,0 0 0 0,-4 3 0 0,1-2-9 0,-4-1-2 16,-4 3 0-16,4-3 0 0,-7 0-2 0,4 1-1 16,-4-1 0-16,0 3 0 0,0 1 12 15,-4-4 3-15,0 9 0 0,-3 1 0 0,0-1-4 0,4 1 0 16,-4 3 0-16,-1 3 0 0,1-4-44 0,4 7-10 15,-1-3-2-15,1 3 0 16,3 0-130-16,-1 0-26 0,1 0-6 0</inkml:trace>
  <inkml:trace contextRef="#ctx0" brushRef="#br0" timeOffset="56256.78">17734 15711 2055 0,'0'0'45'0,"0"0"10"0,-3 10 1 0,3-1 2 0,0-9-46 0,0 7-12 0,3 2 0 0,1 0 0 15,-4 1 0-15,0-10 8 0,7 6-8 0,-7-6 8 16,7 3-8-16,-7-3 0 0,7 10 0 0,-7-10 8 15,0 0 17-15,0 0 3 0,0 0 1 0,0 0 0 16,0 0 45-16,0 0 9 0,0 0 1 0,0 0 1 16,0 0-49-16,3-10-9 0,4 10-3 0,-3-9 0 0,3-1-12 0,-3 1-4 15,-1-7 0-15,4 4 0 0,0-4-8 0,0-3 8 16,-3 0-8-16,3 1 8 0,-4-8-16 0,4 8-4 16,-3-1-1-16,3-3 0 0,-3 3 4 0,3 10 1 15,0-4 0-15,0-3 0 0,0 10 8 0,0-3 8 16,3-1-8-16,4 1 11 0,-3 6 1 0,3-3 0 15,-3-4 0-15,3 4 0 0,-7 3-12 0,7 3 0 16,0 0 0-16,4 0-11 0,-4 9 11 0,0-3-10 16,0 4 10-16,0 2-10 0,-3-2-8 0,-1 12-2 15,-3-3 0-15,1 3 0 0,-5 3-1 0,1 0-1 16,-4 3 0-16,-4 0 0 16,1-3-10-16,3 10-1 0,0-10-1 0,-4-3 0 0,4-3 18 0,0-4 3 15,4 4 1-15,-4-3 0 16,3-7-32-16,1 1-7 0,-4-10-1 0,0 0-585 15,0 0-118-15</inkml:trace>
  <inkml:trace contextRef="#ctx0" brushRef="#br0" timeOffset="56627.34">18189 15445 2516 0,'0'0'56'0,"0"0"11"0,0 0 2 16,0 0 1-16,0 0-56 0,4 6-14 0,3 4 0 0,0-1 0 16,0-3-31-1,0 7-9-15,0-4-1 0,4 7-1 0,3-7 19 0,-4 10 4 0,1-3 1 0,-1 3 0 0,1-1 18 16,0 1 0-16,-1 3 0 0,-3-3 0 0,4 0 8 0,-1 0 6 16,-6-1 1-16,3 1 0 0,-3-3 24 0,-1 3 5 15,4 0 0-15,-3-10 1 16,-1 7-23-16,1-7-5 0,-1 0-1 0,-3-9 0 0,7 0-6 0,0 7-2 15,4-7 0-15,-4 0 0 0,4-7-8 0,-1-2 0 16,1 0 0-16,-1-1 0 0,1-5 0 0,0 5 0 16,-4-9 0-16,3 1 0 0,-3-1 0 0,0-6 0 15,0 0 0-15,-3 3 0 0,3-4 20 0,-4-2 11 16,-3-6 2-16,0 6 1 0,-3-4-26 0,3 4-8 0,0 0 0 16,-4 0 0-1,1 2-33-15,3 11-11 0,3 2-1 0,-3-2-1 16,4 5-167-16,-4 1-34 0,7-7-6 0,-7 16-2 0</inkml:trace>
  <inkml:trace contextRef="#ctx0" brushRef="#br0" timeOffset="57007.45">18740 15577 2210 0,'0'0'48'0,"0"0"11"0,0 0 1 0,10 6 3 0,1-6-51 0,-1-6-12 0,1 6 0 0,-1 0 0 16,5-10-16-16,-5 10-5 0,4-6-2 0,-3 3 0 15,7-3-55-15,-4-4-11 0,3 7-3 0,-3-3 0 16,0-4 48-16,4 7 10 0,-4-3 2 0,4-4 0 16,0 4 54-16,-4 3 11 0,0-3 3 0,-4-4 0 15,1 7 41-15,-4-6 9 0,0 3 2 0,-3-4 0 0,6 1-25 0,-6-1-5 16,-4 1-1-16,0 3 0 0,0-4-11 0,-4 1-2 16,1-1-1-16,-1 1 0 15,-7 0-61-15,4-1-12 0,-3 1-2 0,-1 3-1 0,1 2 13 0,-1-2 4 16,-3 6 0-16,3 0 0 0,-3 10 16 0,0-4 0 15,4 3 0-15,-1 4 0 0,-3 2 36 0,3 4 10 16,-3-3 2-16,4-4 1 0,-1 4-13 0,0 3-4 16,4 0 0-16,0 3 0 0,0-3 0 0,4-1 0 15,-1 1 0-15,4 0 0 0,-3 0-44 0,6-4-10 16,1 4-2-16,-1 0 0 0,4-3 4 0,-3 3 0 16,6-1 0-16,-2-2 0 15,2 3-37-15,1-3-7 0,-1-4-2 0,4 4 0 16,0-7-106-16,1 7-22 0,-1-13-4 0,0 6-635 0</inkml:trace>
  <inkml:trace contextRef="#ctx0" brushRef="#br0" timeOffset="57363.06">19502 15379 2300 0,'0'0'51'0,"0"0"10"0,0 0 3 0,0 0 0 0,0 0-52 0,0 0-12 0,7-6 0 0,-7 6 0 16,0 0 0-16,0 0 0 0,0 0 0 0,0 0 0 0,0 0 0 0,0 0 0 15,0 0 0-15,-11 9 0 0,4-3 8 0,-4 13-8 16,-3-3 11-16,0-4-11 0,0 14 60 0,0-8 4 16,-4 7 2-16,1 1 0 0,-1-4-11 0,0 3-3 15,-3-7 0-15,0 7 0 0,3 1-32 0,1-4-6 16,3-1-2-16,0-2 0 0,3-6-25 0,4 3-6 16,-4-7-1-16,4 7 0 15,0-13-128-15,4 6-25 0,-4-9-6 0,7 0-518 0,0 0-104 16</inkml:trace>
  <inkml:trace contextRef="#ctx0" brushRef="#br0" timeOffset="57563.52">19226 15442 345 0,'0'0'31'0,"7"0"-31"0,1 9 0 0,-5 1 0 16,4-4 501-16,0-3 95 0,4 6 18 0,-4 1 4 15,3-4-462-15,1 3-93 0,0 1-19 0,-1-1-3 16,1 1-33-16,3 5-8 0,-4-2 0 0,5 3 0 31,-5 2-34-31,4-2-9 0,0 3-1 0,-3 6-1 0,3-6-31 0,0 6-5 0,0-3-2 0,0-6 0 16,0 9-119-16,1-7-24 0,-1 1-5 0,3-3-298 15,-6-4-60-15</inkml:trace>
  <inkml:trace contextRef="#ctx0" brushRef="#br0" timeOffset="58074.1">20200 15128 2271 0,'0'0'100'0,"0"0"22"0,0 0-98 0,0 0-24 16,0-6 0-16,0-4 0 0,0 7 53 0,0 3 6 15,4-6 1-15,-1-3 0 16,-3 9-71-16,4-7-13 0,-4 7-4 0,0 0 0 0,0 0 18 0,0 0 10 0,0 0-12 0,7 7 12 16,3 2-11-16,-6 0 11 0,-4 10-10 0,3 0 10 15,1 6 0-15,-4 3 8 0,0 7 1 0,-4-7 0 16,1 7 15-16,3-1 2 0,0 4 1 0,-4-4 0 16,4 1 1-16,0-7 1 0,4 0 0 0,-1-3 0 15,1 4-13-15,-1-8-2 0,1-2-1 0,-1 0 0 16,5 0-13-16,-5-3 11 0,4-4-11 0,-3-2 10 15,3-4-10-15,-7 3 0 0,0-9 0 0,0 0 0 16,0 0 0-16,0 0 0 0,0 0 14 0,7-9-4 16,-4 3 10-16,1-4 1 0,-1 1 1 0,4-4 0 15,-7-3 0-15,4-2 0 0,3 2 0 0,0-9 0 16,0 6-22-16,0 7 0 0,0-7-10 0,4 3 10 16,-1 0-20-16,1 7 4 0,0 0 0 0,3-1 0 15,-4 10 6-15,1-9 2 0,3 9 0 0,-4-7 0 16,1 7 8-16,-4 0 0 0,4 7 0 0,-1-7 0 0,-3 9 0 15,0-9 0-15,0 10 0 0,1-10 0 0,-5 9 0 0,4 0 11 16,0 1-3-16,0-4 0 0,-3 3-8 0,3 1-11 16,0 6 3-16,-4-7 0 15,1 4-102-15,3 2-20 0,-4 1-4 0,1-4-590 16,0 4-119-16</inkml:trace>
  <inkml:trace contextRef="#ctx0" brushRef="#br0" timeOffset="58579.87">20726 15426 2595 0,'0'0'115'0,"0"0"24"0,0 0-111 0,3 0-28 0,4 9 0 0,-3-9 0 15,3 7 8-15,-7-7-8 0,0 9 0 0,0 1 8 31,3 5-60-31,-6-2-12 0,-4 2-2 0,3-5-1 0,4 9 18 16,-7 0 3-16,0-4 1 0,0 4 0 0,4-3 45 0,3-4 10 0,-4 4 2 0,4 0 0 16,-3-4-2-16,3-2 0 0,3-4 0 0,1 3 0 15,-4-9 7-15,0 0 2 0,0 0 0 0,10 0 0 16,1 0-11-16,-1-6-8 0,1 3 9 0,0-3-9 16,3-4-9-16,0 7-8 0,0-13-2 0,-4 7 0 0,5-7 4 0,-5 7 1 15,1-10 0-15,-1 10 0 0,-3-10-6 0,4 3-2 16,-4 7 0-16,0-4 0 0,-3-3 43 0,3 1 9 15,-4 5 2-15,4-2 0 0,-3 2-7 16,-1-2-1-16,1 2 0 0,-1 7 0 16,4-3 7-16,-7 6 1 0,0 0 0 0,0 0 0 15,0 0-52-15,0 0-9 16,0 0-3-16,0 0 0 0,0 0 32 0,0 0 0 0,4 9 0 0,-1-2 0 0,4-4 0 0,-3 9 0 16,-4 1 0-16,4-4 0 0,-1 1 29 0,1 5 12 15,-1 1 3-15,1-3 0 0,-1 2-26 0,1-2-5 16,3 3-1-16,3-7 0 0,-3 7-12 0,4-7 0 15,-4 0 0-15,4 1 0 0,-1-1-19 0,-3-2-3 16,4 2-1-16,-4-6 0 16,0-3-34-16,4 0-7 0,-11 0-2 0,7 0 0 15,-7 0-10-15,7 0-1 0,-7 0-1 0,0 0 0 16,0 0-54-16,7-3-12 0,-4-3-1 0,4-4-1 0</inkml:trace>
  <inkml:trace contextRef="#ctx0" brushRef="#br0" timeOffset="58924.65">21234 14862 2026 0,'0'0'44'0,"0"0"10"15,0 0 2-15,0 0 1 0,10 0-45 0,1 0-12 0,-1 0 0 0,-10 0 0 16,8 3-24-16,-1 3-6 0,0 10-2 0,-4-4 0 0,-3 7 51 0,4 6 9 16,-1 3 3-16,-3-3 0 0,0 10 56 0,-7 3 11 15,4-4 2-15,-1 4 1 0,1 6-7 0,3 0-2 16,-4-10 0-16,1 4 0 0,-1 2-49 0,4-2-11 16,0-10-1-16,0 7-1 0,0-7-22 0,0-3-8 15,0-6 0-15,0 6 0 16,0-6-16-16,0 0-8 0,4-4-3 0,-4-2 0 15,-4-4-30-15,4 7-7 0,0-7 0 0,0 1-1 16,0-1 1-16,0-3 0 0,-4-2 0 0,4-4 0 16,0 0-100-16,0 0-20 0,0 0-4 0,0 0-633 0</inkml:trace>
  <inkml:trace contextRef="#ctx0" brushRef="#br0" timeOffset="59164.01">21495 14949 2332 0,'0'0'104'0,"0"0"20"0,0 0-99 0,0 0-25 0,0 0 0 0,0 0 0 16,0 0 65-16,3 10 8 0,-3 2 2 0,0 4 0 15,0-7-60-15,0 10-15 0,4-3 0 0,-1 3 0 16,-3-4 0-16,4 7 0 0,-1 3 0 0,4 1 0 16,1 2 38-16,-1 0 5 0,3 7 1 0,1-7 0 0,-1 13 6 0,-3-10 2 15,0 10 0-15,4-4 0 0,0-9-42 0,-4 7-10 16,3-1 0-16,-6-5 0 15,-1-4-94-15,-3 9-21 0,7-12-4 0,-3 3-1 16,-4 0-22-16,0-6-5 16,0-3-1-16,3-4 0 0</inkml:trace>
  <inkml:trace contextRef="#ctx0" brushRef="#br1" timeOffset="96639.3">8001 9882 572 0,'0'0'25'0,"0"0"6"0,0 0-31 0,0 0 0 0,0 0 0 0,0 0 0 16,0 0 43-16,0 0 2 0,0 0 1 0,0 0 0 15,0 0-18-15,0 0-3 0,0 0-1 0,0 0 0 16,0 0 5-16,0 0 1 0,0 0 0 0,0 0 0 16,0 0 5-16,0 0 1 0,0 0 0 0,0 0 0 15,0 0 4-15,0 0 0 0,0 0 1 0,0 0 0 0,0 0-32 0,0 0-9 16,0 0 0-16,0 0 0 0,0 0 29 0,0 0 2 15,0 0 0-15,0 0 0 0,0 0-7 0,0 0 0 16,0 0-1-16,0 0 0 0,0 0-7 0,0 0 0 16,-4 3-1-16,4-3 0 0,0 0 9 0,-3 6 3 15,3-6 0-15,-4 7 0 0,1-4-3 0,3-3-1 16,0 0 0-16,0 6 0 0,-11-3-8 0,11-3-2 16,-3 6 0-16,3-6 0 0,-4 4-13 0,-3-4 0 15,4 9 8-15,3-9-8 0,-4 6 0 0,1-3 0 16,-1 7 0-16,1-4 0 0,-4 4 0 0,7-10 0 15,-4 6 0-15,-3-3 0 0,7 6 10 0,-11-2-1 16,8-4 0-16,-4 3 0 0,3-6 14 0,4 9 2 16,-10-2 1-16,3-4 0 0,0 3-8 0,-1-3-2 0,5 3 0 0,3-2 0 15,-14 5-16-15,10-9 0 0,-3 9 0 0,7-2 0 16,-7-7 0-16,0 9 0 0,4-9 0 0,-4 6 0 16,3-2 0-16,1 5 0 0,-1-9 0 0,-3 6 0 15,7-6 8-15,-7 3-8 0,7-3 0 0,-4 10 0 16,-3-10 35-16,7 0 0 0,0 0 0 0,-7 6 0 15,0-3-27-15,0 3-8 0,7-6 0 0,0 0 0 16,0 0 8-16,0 0-8 0,0 0 0 0,0 0 0 16,0 0 0-16,0 0 0 0,0 0 0 0,0 0 0 15,0 0 12-15,4 10-4 0,-4-10 0 0,0 0-8 16,0 0 0-16,-4 9 0 0,1-2 0 0,3-7 0 16,-4 3 10-16,4-3-10 0,0 0 8 0,-3 9-8 15,-1-3 8-15,4-6-8 0,0 0 8 0,0 0-8 16,-7 10 0-16,7-10 0 0,0 0 0 0,0 0 0 15,0 0 0-15,0 0 8 0,-7 6-8 0,3-3 0 16,1 7 0-16,3-10 8 0,-4 9-8 0,-3-3 0 0,0-3 15 0,0 4-3 16,0-4 0-16,4 3 0 0,3-6 1 0,-11 9 0 15,4-2 0-15,0-4 0 0,3 3 5 0,4-6 1 16,0 0 0-16,-7 3 0 0,4 4-19 0,3-7 0 16,-4 9 0-16,1-6 0 0,3-3-9 0,-7 6-6 15,3-3-1-15,4-3 0 0,-3 7 16 0,3-7 0 16,-4 9 0-16,-3 1 0 0,0-4 0 0,3-3 0 15,4-3 0-15,-7 9 0 0,7-2 10 0,-7-4 5 0,0 3 1 0,4 3 0 16,-4-2-26-16,3-4-5 0,1 6-1 16,-1-2 0-16,-3-4 16 0,0 6 0 0,3-3 0 0,1 4 0 15,-1-4 0-15,-3-3 0 16,0 7 0-16,4-1 0 0,-4 0 0 0,0 1 0 0,3-4 0 16,-6 4 0-16,6-1 12 0,-7 0 3 0,11 1 0 15,-10-1 0-15,6-3-15 0,1 4 0 0,-4-1 0 0,7 1 0 16,-4-1 0-16,1-3-18 0,3 4 4 0,-4-7 1 15,4 3 13-15,-7 4 0 0,7-10 0 0,-3 6 0 16,-1 3 8-16,1 1-8 0,-5-7 0 0,8 6 0 16,-7-3 13-16,7 4-4 0,-7-4-1 0,4-3 0 15,-1 7-8-15,-3-4 0 0,4-3-10 0,-1 6 10 16,4-2 0-16,-7-4 8 0,7-3 1 0,-3 9 0 16,-1 4-9-16,1-10 0 0,-1 6 0 0,0-2 0 15,4 2 0-15,-7-6 0 0,4 7 0 0,-1-4 0 0,1 3 0 16,-4 1 8-16,7-4-8 0,-11 3 0 0,11-6 10 0,-7 7-10 15,-3-4 12-15,3 4-12 0,-1-1 9 0,1 0-9 16,4-2 0-16,-4 2 9 0,0-6-9 0,7-3 0 16,-4 6 0-16,-3 4 8 0,0-4-8 0,4-3 0 15,-1 7 0-15,1-4 0 0,-5 3 0 16,5-5 0-16,-4 2 0 0,0-3 0 0,7 3 0 0,0 4 0 16,0-10 0-16,-11 9 0 15,11-3 0-15,-7 4 8 0,0-7-8 0,4 6 0 0,-1-2 0 0,1 2 0 16,3-9 0-16,-11 9 0 0,4-2 8 0,0-4-8 15,7-3 0-15,0 9 8 0,-7-3-8 0,3-2 0 16,4-4 0-16,-10 0 0 0,3 9 0 0,0-9 0 16,0 6 0-16,7-6 0 0,0 0 0 0,-8 3 0 15,5 4 0-15,-4 2 0 0,0-9 0 0,3 9 0 0,-3-9 0 0,7 0 0 16,-7 7 0-16,4-4 0 0,-1 6 0 0,1-9 0 16,-4 10 0-16,3-4 0 0,4-6 0 0,-3 6 0 15,-1-3 0-15,4-3 0 0,0 0 0 0,-7 10 0 16,7-10 0-16,0 0 8 0,-7 9-8 0,7-9 0 15,-4 6 0-15,1-2 0 0,-4 5 0 0,7-9 0 16,-4 6 0-16,1-3 0 0,-1 4 0 0,1-1 0 16,3-6 0-16,0 0 0 0,0 0 8 0,-7 9-8 15,3-6 0-15,1 7 10 0,3-10-10 0,-4 6 10 16,0-3-10-16,1 7 0 0,3-4 0 0,0-6 0 16,-7 6 0-16,3-3 0 0,4-3 0 0,0 0 0 15,-3 10 0-15,-1-4 0 0,-3-3 0 0,7-3 0 16,-3 6 0-16,-1-2 8 0,1 2-8 0,3-6 0 15,-7 3 0-15,3 3 0 0,1-6 0 0,3 0 0 16,0 0 0-16,-4 10 0 0,4-10 0 0,-3 0 0 0,-1 9 0 16,4-9 0-16,0 0 8 0,0 0-8 0,0 6 0 0,0-6 0 15,-7 3 0-15,0 4 0 0,7-7 0 0,-4 9 0 16,-3-6 0-16,7-3 8 0,0 0-8 0,-3 7-9 16,-1 2 9-16,1-3-13 0,-8-3 13 0,8 7 8 15,-4-4 0-15,3 3-8 0,-3-5 8 0,3 2-8 16,4-6 0-16,0 0 0 0,-7 3 13 0,7-3-1 15,0 0 0-15,-3 6 0 0,3-6 0 0,-4 0-1 16,1 10 0-16,3-10 0 0,-4 6-2 0,1-3 0 0,-4 3 0 16,0-2 0-16,3 5-9 0,1-3-12 0,-1-3 2 15,-3 4 1-15,0-4 9 0,3 3 0 16,-3 3 0-16,7-9 0 0,-7 10 0 0,4-4 0 16,3-6 0-16,-7 3 0 0,3 7 0 0,1-10 11 15,3 0-3-15,-4 9 0 0,1-3-8 0,3-6 0 16,0 0 0-16,0 10 0 0,-4-1 0 0,4-9 0 0,0 0-14 0,0 6 5 15,-7-2 9-15,7-4 11 0,0 0-3 0,-4 9 0 16,1 0-8-16,-1-2 0 0,4-7 0 0,-7 9 0 16,7 0 0-16,-7 1 0 0,7-10 0 0,-3 6 0 15,3 4 0-15,0-10 0 0,0 0 0 0,0 0 0 16,-11 3 0-16,11-3 0 0,0 0 0 0,-3 9 0 16,3-9 0-16,0 6 0 0,-7 4 0 0,3-1 0 15,4-3 0-15,0-2-12 0,-10 5 2 0,10-9 1 16,-4 6 9-16,4-6 0 0,-4 3 0 0,4 4 0 15,-3 2 0-15,-1-3 0 0,4-6 0 0,0 10 0 0,0-7 0 0,0 6 0 16,0-9 0-16,0 10 0 0,0-1 0 0,0-3 0 16,0-6 0-16,-7 10-8 15,7-4 8-15,0 3 0 0,0-5 0 0,0-4 0 0,0 9 0 16,0-9 0-16,-3 9 0 0,3-9 0 16,0 7 8-16,0-7 1 0,0 0 0 0,0 9 0 15,-7 0-9-15,7-9 0 0,0 0 0 0,-4 10 0 0,1-4 0 0,3-6 0 16,0 0 0-16,0 10 0 0,-4-7 0 0,1 6 0 15,-1-3 0-15,4 4 0 0,0-4 0 0,0 3 0 16,-7 1 0-16,7-10 0 0,0 3 0 0,0 6 0 16,-3-2 0-16,-1 2 0 0,4-9 0 0,0 10 0 15,-4-1 0-15,4-3 0 0,-7-3 0 0,7 4 0 0,0-4 0 0,-7 3 0 16,7-6 0-16,0 9 0 0,0-9 0 0,0 0 0 16,0 4 0-16,0-4 8 0,0 0-8 0,0 0 8 15,-3 6 1-15,3 3 0 0,0-9 0 0,0 10 0 16,0-4-9-16,0-6 0 0,0 3 0 0,0-3 0 15,0 9 0-15,0-2 0 0,0 2-9 0,0 1 9 16,0-1 0-16,-7 0 0 0,7 1 0 0,0-4 0 16,0 3 0-16,0 1 0 0,0-1 0 0,0-2 0 15,0-4 0-15,0-3 0 0,0 0 0 0,0 9 9 16,0-3-9-16,-4 4 0 0,4-7 0 0,0-3-11 16,0 6 11-16,0-6 0 0,0 10 8 0,0-10-8 15,0 9 0-15,4-3 0 0,-4-6 0 0,0 10 0 16,0-10 0-16,-4 9 0 0,4-6 0 0,0 7 0 15,0-10 0-15,0 12 8 0,0-2-8 0,0-7 11 16,-3 6-11-16,3-9 0 0,0 10 0 0,3-4 0 16,-3 3 0-16,4 1 0 0,-4-10 0 0,0 0 0 0,0 0 0 0,0 0 0 15,0 0 0-15,7 9 0 0,-7-9 12 0,0 6-4 16,3 4 0-16,-3-10 0 0,0 0-8 0,0 0 0 16,7 3 0-16,-7 6 0 0,0-9 0 0,0 6 10 15,0-6-1-15,7 10 0 0,-3-1-9 0,3 1 0 16,-7-10 0-16,7 6 0 0,-3-3 0 0,-4-3-14 15,0 0 5-15,7 10 1 0,0-4 8 0,3 3 11 16,-10-9-3-16,7 6 0 0,-7-6-8 0,7 4 10 16,1 5-10-16,2-9 10 0,-10 0-18 0,7 6-4 15,0-6-1-15,4 3 0 0,-8-3 25 0,4 7 6 16,0-7 1-16,-7 0 0 0,7 3-19 0,4-3 0 16,-4 0 8-16,0 6-8 0,4-6 13 0,-11 0-1 15,0 0 0-15,10 3 0 0,-3 4-12 0,4-7 0 16,-11 0 0-16,7 9 0 0,4-9 0 0,-4 6 0 15,0-3 0-15,0 4 0 0,0-4 0 0,0 3-16 0,7-3 3 0,-10-3 1 16,-4 0 12-16,7 6 16 0,7-2-3 0,-7-4-1 16,3 0-12-16,-3 6 0 0,4-6 0 0,-7 3 0 15,6-3 9-15,-10 0-1 0,0 0 0 0,11 6 0 16,-4-6-8-16,0 0 0 0,0 0 0 0,0 7 0 16,0-4 0-16,4-3 0 0,-4 6 0 0,0-3 0 15,0-3-8-15,0 6 8 0,3-3 0 0,1 4 0 16,-8-4 0-16,8-3 0 0,0 6 0 0,-4-3 0 0,3-3 0 15,1 7 0-15,-1-1 0 0,-3-3 0 0,8-3 0 16,-8 0 12-16,0 9-12 0,3-9 12 0,1 0-4 0,-8 0 0 16,4 7 0-16,8-4 0 0,-12-3-8 15,8 0 8-15,-1 6-8 0,1-3 8 16,-11-3-8-16,3 0 0 0,8 6 0 0,0-2 0 16,-4 2 0-16,0-3 0 0,3 3 0 0,1 1 0 0,-4-4 0 15,0-3 0-15,-7 0 0 0,11 6 0 0,-4-3 0 0,3-3 0 16,-3 6 0-16,4-6 0 0,-1 0 0 0,4 3 0 15,-10 4 0-15,3-7 0 0,-7 0 0 0,14 3 0 16,-7 3 0-16,4-3 0 0,-11-3 0 0,7 7 0 16,3-1 0-16,-2-3 0 0,-1 3 8 0,3-3 0 15,-3 4 0-15,0-4 0 0,0-3-8 0,0 6 0 16,-7-6 0-16,11 3 0 0,0-3 0 0,-1 6 0 0,-3-2 0 16,4-4 0-16,-4 0 0 0,3 6 0 0,1-6 0 0,-4 0 0 15,4 0 0-15,-1 0 0 16,1 0 9-16,-1-6-9 0,1 6 0 0,3 0 0 0,-7 0 0 0,4 0 0 15,-4 0 0-15,3 0-8 0,-3 0 8 0,4 0 0 16,0 0 0-16,-4 6 0 0,3-6 0 0,4 9 0 16,-7-9 0-16,0 0 0 0,4 0 0 0,-7 7 0 15,6-7 0-15,1 0 0 0,-1 3 0 0,1-3 0 16,3 0 22-16,-7 0 10 0,4 0 1 0,-1 0 1 16,-10 0-34-16,14 0 0 0,4 6 0 0,-11-3 0 15,-7-3 0-15,14 0 0 0,0 0 0 0,-3 0 0 16,-4 6 0-16,-7-6 0 0,10 0 0 0,1 4 0 15,0-4 0-15,-4 6 0 0,-7-6 0 0,10 0 0 16,1 0 0-16,-4 3 0 0,3-3 0 0,-2 6 0 16,2-6 0-16,-10 0 0 0,7 3 0 0,4 4 0 0,-4-7 0 0,0 6 0 15,3-3 0-15,1-3 0 0,-4 0 0 0,0 0 0 16,0 0 0-16,4 0 0 0,-4 0 13 0,3 0-4 16,-3 0-1-16,4-3 0 0,0-3-8 0,-1 6 0 15,1 0 0-15,-4 0 8 0,3-7 0 0,1 7 0 16,-4 0 0-16,0 0 0 0,11 0-8 0,-11 0 0 15,0 0 0-15,-7 0 0 0,0 0 0 0,0 0 0 16,14 7-12-16,-7-7 12 0,-7 0 0 0,11 0 0 16,3 0 0-16,-7 6 0 0,3-6 12 0,1 0 1 15,-4 0 0-15,4 0 0 0,3 0-5 0,-7 0-8 16,0 0 11-16,3 0-11 0,-3-6 8 0,1 6-8 16,-8 0 0-16,10 0 0 0,1 0 0 0,-4-7 0 15,0 7 0-15,3-3 0 0,-10 3 0 0,7 0 0 16,4-6 0-16,-11 6 0 0,0 0 0 0,7 0 0 15,4 0 0-15,-4 0 0 0,3 0 0 0,-3 0-9 0,-7 0 9 0,7 0 0 16,4 6 0-16,-4-6 0 0,0 0 0 0,0 0 0 16,0 0 0-16,0 0 0 0,0 0 0 0,0-6 0 15,0 6 0-15,1 0 8 0,-1 0-8 0,-7 0 8 16,7 0-8-16,0-3 0 0,0 3 0 0,3-6 8 16,-10 6-8-16,0 0 0 0,7 0 0 0,4 0 0 15,-11 0 0-15,7 0 8 0,-7 0-8 0,7-4 8 16,4 8-8-16,-4-4 0 0,3-4 0 0,-3 4 0 15,0 0 0-15,0 0 0 0,1 0 0 0,2 0 8 16,-3 0-8-16,0 0 0 0,0 0 0 0,4 4 0 0,-4-4 0 0,0 0 0 16,0 0 0-16,4-4 0 15,-4 4-9-15,3 0-3 0,-3-6-1 0,0 6 0 16,-7 0 13-16,7 0 0 0,0-3 0 0,-7 3 0 16,8-6 26-16,-1 6 5 0,-7 0 1 0,10 0 0 15,1-3-32-15,-1-4 0 0,1 7 0 0,-4 0 0 0,-7 0 0 0,11 0 0 16,-1 0 0-16,-3 0 0 0,4 0 0 0,-4 0-20 15,0 0 4-15,0-6 0 0,-7 6 16 0,7 0 0 16,-7 0 0-16,11 0 0 0,-1 0 9 0,-6 0 3 16,-4 0 0-16,7 0 0 0,3-3-12 0,-3 3-16 15,-7 0 4-15,7-6 1 0,0 6 11 0,4 0 0 16,-11 0 0-16,7-10 0 0,-3 10 0 0,3 0 0 16,-7 0 0-16,7-3 8 0,0-3-8 0,0 3 0 0,0-4 0 15,0 7 0-15,4 0 0 0,-11 0 0 0,3-9-10 0,8 9 10 16,-4-3 0-16,-4-3 0 0,-3 6 12 0,7 0-3 15,0-7-9-15,0 4 0 16,-7 3 0-16,7-6 0 0,1 6 0 0,-1-10 8 0,-7 10-8 0,0 0 0 16,0 0 0-16,7-3 8 0,3-3-8 0,-6-3 0 15,-4 9 13-15,7-10-2 0,3 4-1 0,-3 3 0 16,1-3-10-16,-1 2 12 0,0-2-12 0,0-3 12 16,-4 9-12-16,4-10 0 0,-7 10 0 0,7 0 0 15,0-9 0-15,0 9 0 0,0-9 0 0,-3 9 0 16,3-10 0-16,-7 10 0 0,0 0 0 0,4-6 0 15,3 6 0-15,0-3 0 0,-7 3 0 0,3-7 0 16,-3 7 0-16,7-3 0 0,0-3 8 0,-3-3-8 16,-4 9 0-16,7-3 0 0,-4-10 9 0,1 10-9 15,3-7 8-15,-3 4-8 0,-1-3 10 0,8-1-10 0,-11 1 13 0,3 6-3 16,1-10-1-16,-4 4 0 0,3 6-9 0,4-4 0 16,-7-2 0-16,0 6 0 0,4-3 0 0,-1-4 0 15,1 1 0-15,-4 3 0 0,0 2 9 0,3-2 0 16,-3-3 0-16,4 6 0 0,-1-4-9 0,1-2 0 15,-4-1 0-15,0 4 0 0,4 3 0 0,-4-3 0 16,0-4 0-16,0 7 0 0,0-6 0 0,0-1-14 16,3-2 3-16,1 9 1 0,-4-7 18 0,7 1 4 15,-7 3 1-15,0-4 0 0,0 1 6 0,0-1 1 16,0 4 0-16,0 3 0 0,0-6-20 0,0 2 0 16,0 7 0-16,0-9 0 0,0 0 0 0,0-1 0 15,-7 1 0-15,7 2 0 0,-4-2 0 0,4 0 0 16,-3-4 0-16,-1 1 0 0,4-1 0 0,0 4 12 0,-4-1-1 15,1-5 0-15,3-1-11 0,0 6 0 0,-4-2 0 0,4-4 0 16,-3 7 0-16,-1-7 13 0,4 7-3 0,-3-4-1 16,-1-2-9-16,-3-1 10 0,4 6-10 0,3-2 10 15,0-4-10-15,0 7 0 0,-4-7 0 0,1 7 0 16,3-4 9-16,-7 4-9 0,3-7 10 0,1 7-10 16,-1-7 0-16,1 7 0 0,-1-1 0 0,0-9 0 15,1 4 0-15,-4 5 8 0,3-2-8 0,-3-4 0 16,4 7 0-16,-1-1 0 0,1-5 0 0,-4 5 0 15,0-6 0-15,0 7 0 0,3-10 0 0,-3 10 0 16,0-10 8-16,3 10-8 0,-3-1 0 0,4-5 0 16,-4 5 0-16,3-6 8 0,-3 7-8 0,0-3 0 15,4 2 0-15,-4-6 0 0,-1 7 0 0,1-7-10 16,0 7 10-16,0 0 0 0,0-1 8 0,4-6-8 16,-4 7 0-16,0 0 0 0,0-4 0 0,-1-3 0 15,1 7 0-15,0-7 0 0,4 7 0 0,-4-1 0 0,0-2 0 16,0-4 0-16,3 7 0 0,-3-1 0 0,0-5 0 0,0 2 0 15,3-2 0-15,-3 5 0 0,0-6 0 0,4 7 0 16,-4-7 0-16,3 7 0 0,-3-4 0 0,4-2 0 16,-1 5 0-16,4 1-8 0,-7 0 8 0,4-7 0 15,-1 6 0-15,0-2 0 0,1-1 0 0,-1 4 0 16,1-4 0-16,-1 4 0 0,-3-7 0 0,4 7 0 16,-4 0 0-16,3-1 0 0,-3 1 0 0,7 2 0 15,-14-2 0-15,11 0 0 0,-5-7 0 0,1 7-8 16,0-1 8-16,-3 1-8 0,3-1 8 0,3 1 0 15,-10-7 0-15,7 7 0 0,0-1 0 0,3 1 0 0,-3 0 8 0,4-1-8 16,-4 1 0-16,3-1 0 0,-3 1 0 0,7 0 0 16,-7-1 0-16,7-2 0 0,-7 8 0 15,4-2 0-15,3-3 0 0,-7-1 0 0,3 7 0 16,0-3 0-16,1 3 0 0,-1-3 0 0,4-4 0 0,-3 4 0 16,-4-4 0-16,0 1 0 0,3 6 0 0,-3-6 0 15,0-1 0-15,4-2 0 0,-4 2 0 0,-1 1 8 16,-2-1-8-16,3 1 0 0,0 0 0 0,3-1 8 15,-3 1-8-15,0-1 0 0,-3 1 0 0,6-1 0 16,1 1 8-16,-5-3-8 0,1 2 8 0,4 1-8 16,-1-1 0-16,-3-2 0 0,7-1 0 0,-7 4-8 15,4-1 8-15,-1 1 0 0,1 0 0 0,-4-1 0 16,3 7 0-16,-3-9 0 0,3 8 0 0,-3-2 0 0,0-3 0 0,4 6 0 16,-1-4 0-16,-3-2 8 0,0 6-8 0,4-4 0 15,-1-2-11-15,-3 3 11 0,4 3 0 0,-1-4 16 16,1-2-1-16,-1 0-1 0,0 5-14 0,1-5 0 15,3-4 0-15,-4 10-10 0,1-6 10 0,-1 0 0 16,4 2 0-16,0-2 0 0,-7-1 0 0,4 1 8 16,-1 3-8-16,1-4 0 0,-1 7 0 0,1-3 0 15,-1-3 0-15,1 5 0 0,3-2 0 0,-4-3 0 16,1-1 0-16,-1 4 8 0,-3 3-8 0,3-3 0 16,-3-4 0-16,7 1 0 0,-7 6 0 0,4-10 0 15,-4 4 0-15,3-1 0 0,1 7 0 0,-4-6 0 16,0-1 0-16,3 1 8 0,-3-4-8 0,3 4 0 15,1 6 0-15,-1-3 0 0,-3-4 0 0,4 7 0 16,-1-3 0-16,1-4 0 0,-4 4 0 0,7 3 0 0,-7-3 0 0,7 6 0 16,-7-10 8-16,3 10-8 0,-3-3 8 0,3 3-8 15,-3-6 0-15,7 6 0 0,-7 0 0 0,0-3 0 16,4-3 14-16,-4 6-2 0,0-4 0 0,0-2 0 16,3 6-12-16,-3 0-16 0,0-6 3 0,3 3 1 15,-3 3 12-15,0-7 0 0,4 4 0 0,-1-3 0 16,4 6 0-16,-3-3 0 0,-8 3 0 0,4-6 0 15,7 6 0-15,0 0 16 0,-7 0-3 0,7 0-1 16,0 0-12-16,-7-4 0 0,3-2 0 0,-6 6 0 16,10 0-16-16,-7 0 0 0,0 0 0 0,0 0 0 15,7 0 16-15,-7 0 0 0,7 0 11 0,-7 0-11 16,0-3 0-16,7 3 0 0,0 0 0 0,0 0 0 16,-7-6 0-16,-1 6 0 0,1-3-8 0,7 3 8 15,-3-7 0-15,-4-2 0 0,0 9 9 0,7 0-9 16,0 0 0-16,-7-6 0 0,0 3 0 0,7 3 0 0,-7-7 0 0,7 7-8 15,-7-3 8-15,-1 3 0 0,1-6 0 0,7 6 0 16,0 0 0-16,0 0 0 0,-10-3 0 0,3-4 0 16,7 7 0-16,-7 0 0 0,3-3 12 0,4 3 4 15,-7-6 0-15,7 6 0 0,0 0-16 0,-7-6 0 16,0 3 0-16,7 3 0 0,0 0-13 0,-3 0-3 16,-5-7 0-16,1 4 0 0,7 3 16 0,0 0 0 15,-3 0 0-15,3 0 0 0,-7 0 0 0,7 0 0 16,-7 0 0-16,7 0 0 0,-7 0 0 0,0 0 18 15,0 0-2-15,7 0-1 0,-7 0-15 0,7 0 0 16,-8 3 0-16,5-3 0 0,-4 7-11 0,7-7-5 0,-11 3 0 0,8 3-1 16,-4-6 17-16,7 0 0 0,-7 0 0 15,3 6 0-15,-3-3 0 0,4 7 0 0,-1-10 0 16,4 0 0-16,-7 6-13 0,7-6 1 0,0 0 0 0,-7 3 0 16,7-3 12-16,0 0 15 0,-7 7-3 0,7-7-1 15,-7 3-11-15,3 3-9 0,-3-3 9 0,7-3-13 31,0 0-98-31,0 6-19 0,-7 4-4 0,4-1-834 0,3 1-166 0</inkml:trace>
  <inkml:trace contextRef="#ctx0" brushRef="#br1" timeOffset="109413.73">20366 9857 288 0,'0'0'25'0,"0"0"-25"0,0 0 0 0,0 0 0 16,7 0 184-16,0 0 31 0,0-3 6 0,-7 3 2 0,0 0-188 0,7-7-35 15,-7 7-12-15,7 0 0 0,0 0 28 16,-7 0 7-16,4-3 1 0,-4 3 0 0,0 0-24 0,0 0-8 16,0 0 0-16,0 0 0 0,0 0 99 15,0 0 20-15,0 0 4 0,0 0 1 0,0 0 16 16,0 0 4-16,0-6 1 0,0 6 0 0,0 0-71 0,0 0-14 15,0 0-4-15,0 0 0 0,0 0-23 0,-4 0-5 16,4 0 0-16,0 0-1 0,0 0-19 0,0 0 0 16,0 0 0-16,0 0 0 0,-7-6 9 0,0 6 5 15,0 0 1-15,-4 6 0 0,4-6 29 0,-3 0 5 16,-1 6 2-16,1-3 0 0,-1-3-31 0,0 7-7 0,1-4-1 0,3-3 0 16,-4 0-3-16,4 0-1 0,-3 0 0 0,3 0 0 15,0 0-8-15,-1 0 0 0,1 0 0 0,0 0-11 16,0 0 11-16,0-3 0 0,0-4 10 0,0 4-10 15,0-3 13-15,0 6-3 0,-4-9-1 16,1 9 0-16,-1 0 4 0,1-7 1 0,-4 7 0 0,3 0 0 16,-3 0 2-16,3 0 1 0,-6 0 0 0,3 7 0 15,-4-7-26-15,4 0-6 0,-4 0-1 0,4 0 0 16,-4 0 16-16,4 3 0 16,0 3 0-16,4-6 0 0,-5 0 0 0,5 0 0 0,-1 0 0 0,4 0 0 15,-3 0 12-15,3 0 6 0,0 0 1 0,0 0 0 16,-1-6 0-16,1 6 0 0,-3-3 0 0,6 3 0 15,-3 0-4-15,0-7-1 0,-3 7 0 0,3-3 0 16,-4 3-14-16,-3-6 0 0,3 6 0 0,-3 0 0 16,0 0 0-16,-4 0 0 0,1 0 0 0,-1 6 0 0,-3-6 16 15,0 3 3-15,7-3 1 0,0 7 0 0,-8-7-20 0,8 0 10 16,-7 3-10-16,7 3 8 0,-4-6-8 0,1 0 0 16,3 6 0-16,-4-3 0 0,0-3 0 0,4 0 0 15,-3 7 0-15,2-4 0 0,-2-3 0 0,3 6 0 16,0-3 11-16,0 4-11 0,-4-4 9 0,4-3-9 15,0 6 8-15,-4-6-8 0,4 0 0 0,-4 3 0 16,4-3 0-16,-3 6 0 0,-1-6 8 0,4 0-8 16,-7 0 8-16,6 0-8 0,-2 0 0 0,-1 0 0 15,-3 0 0-15,3 0 0 0,1 0 0 0,-1-6 8 16,0 3-8-16,1 3 8 0,-4 0-8 0,0 0 0 16,-1 0 0-16,5 0 0 0,-4 0-21 0,3-6 0 15,0 6 0-15,1 0 0 0,3 0 32 0,-4 0 6 16,4 0 2-16,0 0 0 0,0 6-11 0,-4-6-8 15,7-6 9-15,-3 6-9 0,0 0 0 0,0 0 0 0,0 0 0 0,0 0 0 16,0 6 0-16,-4-6 0 16,4 0 0-16,-4 3 0 0,4 3 0 0,0-6 0 0,0 7 0 0,-4-4 0 15,4-3 0-15,0 0 0 0,0 0 0 0,3 0-10 16,1 0 10-16,-1 6 0 0,-3-3 0 0,4-3 0 16,-1 0 0-16,-3 0 0 0,3 0 0 0,1 6 0 15,-1-6 0-15,-3 4 0 0,3 2 8 0,1-3-8 16,-4 3 0-16,3-3 0 0,-3 4-12 0,0 2 4 15,3-9 16-15,-3 10 3 0,0-4 1 0,-4-3 0 16,8 3-12-16,-4-3 0 0,3 4 0 0,-3-4-11 16,3-3 11-16,1 6 0 0,-1-6 0 0,4 0 0 0,-3 0 0 0,-1 0 0 15,0 0 0-15,1 0 0 16,3 0 0-16,-4 0 0 0,1 0 0 0,3 0 8 16,-4 0-8-16,4 0 0 0,-4 0 0 0,-3 0 0 0,0 0 0 15,4 3 0-15,-5 3 0 0,5-6 8 16,-8 0-8-16,8 0 12 0,3 0-4 0,0 7 0 0,-4-4-8 0,4-3 0 15,-4 0 0-15,4 0 0 0,7 0 0 0,-3 0 0 16,-4 0-9-16,7 0 9 0,-7 0 0 0,3-10 0 16,4 10 0-16,-7 0 8 0,0 0-8 0,0-9 0 15,0 9 0-15,3-6 0 0,-3 6 0 0,0-3 8 16,0-4-8-16,0 7 0 0,0 0 0 0,0 0 8 0,0 0-8 16,-4 7 0-16,4-7 0 0,4 0 0 0,-8 0 8 0,11 0-8 15,0 0 0-15,-3 0 0 0,-4 0 0 0,7 0 0 16,-7 0 0-16,7 0 0 0,-7 0 0 0,-1 3 0 15,1-3 0-15,7 0 0 16,0 0 0-16,-7 0 0 0,4 0 0 0,-4 0 0 16,0 0 0-16,3 0 8 0,-3 0-8 0,4 0 0 0,-4 0 0 0,3 6 0 15,-3-6 0-15,3 0 0 0,-3 3 0 0,0-3 0 16,4 6 0-16,3-6 0 16,-7 0-9-16,3 0 9 0,-3 10 0 0,7-10 0 0,-3-3 0 0,3 3 9 15,-7 3-9-15,7-3 0 0,-4 0 0 0,4 0 0 16,-7 6 0-16,0-3 0 0,3 3 0 0,-3-2 0 15,4 2 0-15,-4-3 0 0,3-3 0 0,4 0 0 16,-3 6 0-16,-1-3 0 0,-3 4 0 0,4-1 0 16,-1-3 0-16,-3 3 0 0,4-2 0 0,3-4 0 15,-8 6-11-15,8-6 11 0,-3 3-8 0,-1-3 8 0,-3 6 0 0,0-3 0 16,4 4 0-16,-1-4 0 0,-3-3 0 0,0 6 8 16,4-3-8-16,-1 3 0 0,-3 4 0 0,3-4 0 15,-3-3 0-15,4 7 0 0,3-10 0 0,-4 6 0 16,-3 3 0-16,4 1 0 0,-1-1 0 0,4-3 0 15,-3 4 0-15,-1-1 0 0,1 4 0 16,-1-7 0-16,-3 3 0 0,0 1 0 0,4-1 0 0,-5 7 0 16,8-13 8-16,-3 13-8 0,-1-7 0 0,1 1 0 15,-4-4-10-15,3 3 10 0,-3-6 0 0,0 7 0 16,0-4 0-16,4 3 9 0,-4-2-9 0,3-4 12 16,0 6-12-16,1-2 12 0,-1 2-12 0,1-6 0 15,-1 3 0-15,1 4 0 0,-1-4 0 0,1 3 8 16,3 1-8-16,-4-7 12 0,1 6-12 0,-1 1-11 15,4-1 3-15,-7 7 0 0,4-7 8 0,-1 1 0 0,1-1 0 0,-1-3 0 16,1 4 0-16,-1-1 0 16,0 1 0-16,1-1 0 0,3 0 9 0,-4 1 4 0,4-4 1 0,-3 4 0 15,3-10-14-15,0 6-16 0,0 3 3 0,0 1 1 16,0-10 12-16,0 9 0 0,0 0 0 0,0 1 0 16,0-1 20-16,0 1 8 0,0-1 0 0,-4 0 1 15,4 1-29-15,0-1 0 0,-3 4 0 0,-1-1 0 16,1-2 0-16,-1-1 0 0,4 1 0 0,-3 5 0 15,-1-5 0-15,1-1-13 0,-1 0 1 0,1 7 0 16,-1-6 12-16,4-1-9 0,-3 7 9 0,-1-4-8 16,0-6 8-16,4 10 0 0,0-6 0 0,-3-1 0 0,3 0 0 0,0 4 0 15,0-7 0-15,0 4 0 16,-4-1 0-16,4 0 0 0,-3 7 0 0,3-6 0 16,-4-1 10-16,4 0-2 0,-3 1-8 0,3-1 12 15,0 1-4-15,0 5-8 0,0-5 11 0,0-1-11 16,0 0 8-16,0 7-8 0,-4-6 0 0,4 5 0 0,-3-2 0 0,3 6 0 15,-4-4 0-15,4 4 0 0,-3-3 0 0,-1-4 0 16,1 4 0-16,-1 3 0 0,1-10 0 0,-1 10 0 16,1-10 0-16,-1 7 0 0,1-7 0 0,3 1 0 15,-4-1 0-15,4 1 0 0,0 2 8 0,0-2-8 16,0-7 0-16,0 6 0 0,0-3 0 0,0-2 0 16,0 5 0-16,0-3 0 0,4 4 11 0,-4-1-2 15,0 1 0-15,0-4 0 0,0 3-9 0,3 1-12 0,-3-1 2 16,-3 7 1-16,3-4 9 0,0-2 0 0,-4 5 0 0,4-5 0 15,0-1 0-15,-4 7 11 16,4-4-3-16,0-5 0 0,0 2-8 0,0 0 0 16,0 1 0-16,0-1 0 0,4 1 0 0,-4-1 0 0,4-3 0 0,-1 4 0 15,-3-10 0-15,4 9 0 0,-4 1 0 0,0-1 0 16,0 0 0-16,0-2 0 0,0 2 0 0,3 0 0 16,-6 1 0-16,3-1 0 0,0 1 0 0,0-1 0 15,0 1 0-15,-4 2 0 0,4 1 0 0,-3-4 0 16,3 7 0-16,-4-7 0 0,0 7 0 0,1-4 0 15,-1-2 0-15,4 5 0 0,-3-5 0 0,-1-1 0 16,1 1 0-16,3-1 0 0,-4 0 0 0,4-2 0 16,0 2 0-16,0-9 0 0,0 6 0 0,4-2 0 15,-4 5 0-15,0-9 8 0,0 6-8 0,3 4 0 16,1-7-16-16,-4 6-8 0,0-3-1 0,0 4-1 0,0-1 34 0,0 1 6 16,-4-4 2-16,4 3 0 0,-3 1-4 0,3-1 0 15,-4 1 0-15,4-1 0 0,-3 0-12 0,-1 1 0 16,1-1 0-16,3-3 0 0,-4 4 0 0,4-1 0 15,0 1 0-15,0-10 0 0,0 9 9 16,0-9-1-16,0 6 0 0,0-6 0 0,0 0-8 0,0 0 0 16,0 0 0-16,0 3 0 0,4 7 0 0,-4-10 0 15,0 0 0-15,0 6 0 0,0-6 0 0,0 10 8 16,-4-1-8-16,4 0 8 0,-3-2-8 0,-1 2 0 16,4 0 0-16,-3 1 0 0,-1-4 0 0,4 4 8 15,-3-1-8-15,3-6 8 0,0 7-8 0,0-4 0 16,0-6 0-16,0 9-11 0,0 1 11 0,0-10 0 15,0 0 0-15,0 0 0 0,0 0 0 0,0 9 0 0,0-9 0 0,0 6-8 16,0-6 8-16,0 0 11 0,3 10-3 0,-3-10 0 16,0 0-8-16,4 3 0 0,-4-3 0 0,0 9 0 15,0-9 0-15,0 6 0 0,0-6 0 0,3 10 8 16,1-1-8-16,-1 1 0 0,-3-4 0 0,0-3 0 16,4 7 12-16,-4-4 0 0,0-6 0 0,0 9 0 15,0-9-12-15,3 10 0 0,-3-10 0 0,0 0-11 16,4 9 11-16,-4-9 0 0,0 0 8 0,0 0-8 15,0 0 0-15,3 6 0 0,-3-6 0 0,7 3 0 16,-7-3 0-16,7 7 8 0,-7-7-8 0,7 3 0 16,-7-3 0-16,8 6 8 0,-1-6-8 0,0 3 0 15,0 4 0-15,-4 2 0 0,4-9 0 0,0 9 0 16,0-2 0-16,-3-4 0 0,3 3 0 0,0-3 0 16,-7-3 0-16,7 10 0 0,-7-10 0 0,7 0 0 15,0 6 0-15,0-3 0 0,4 3 0 0,-4-6 0 16,0 7 0-16,4-4 0 0,-1-3 0 0,1 0 0 0,-4 0 0 0,3 6 9 15,1-6-9-15,-1 3 0 0,1-3 17 0,-4 0-3 16,4 6-1-16,-4-6 0 0,-7 0-13 0,0 0 0 16,3 3 0-16,4 4 0 0,0-7 0 0,4 3-12 15,-4-3 12-15,0 6-10 0,-7-6 10 0,7 3 0 16,4 4 0-16,-4-7 0 0,0 6 0 0,0-3 0 16,3-3 0-16,-2 0 8 0,-1 6-8 0,0-6 8 15,3 0-8-15,1 0 8 0,-4 3-8 0,3-3 0 16,-2 0-11-16,2 0 11 0,-3 0 0 0,0 0 0 15,4 0 0-15,-4 0 0 0,0 0 0 0,0 0 0 0,0 0 0 0,0 7 0 16,0-4 0-16,0-3 0 0,0 6 0 0,0-3 0 16,-3-3 0-16,3 6 0 0,0-2 0 0,0 2 0 15,0-3 0-15,-3 3 0 0,3 1 0 16,0-4 0-16,-7-3 0 0,7 0 0 0,3 9 0 16,-3-9 0-16,4 6 0 0,-4-3 0 0,4-3 0 0,-4 0 0 15,3 0 0-15,-3 7 0 0,4-7 0 0,-1 0 0 16,-2 0 0-16,2 0 12 0,-3 3-3 0,4-3 0 15,-4 0-9-15,0 6 0 0,3-6 0 0,-3 3 0 16,4 4 0-16,0-1 0 0,-1-3-10 0,-3 3 10 16,0-3 0-16,0-3 0 0,0 7 0 0,4-4 0 15,0-3 0-15,3 6 0 0,-4-6 0 0,4 0 0 16,4 0 0-16,0 0 0 0,-8 0 0 0,4 0 0 0,1-6-19 16,2 6 3-16,-3 0 0 0,4-3 0 0,-4 3 25 0,0-7 6 15,0 7 1-15,0 0 0 0,0 0-16 0,4 0 0 16,-4 0 0-16,-3 7 0 15,3-7 0-15,0 3 0 0,-3-3 0 0,3 6 0 0,3-3 0 0,-3-3 11 16,1 6-3-16,-1-2-8 0,3-4 8 0,-3 0-8 16,1 0 0-16,-1 6 0 0,0-6 0 0,3 0 0 15,-2 0 0-15,-1 0 0 0,3-6 0 16,1 6 0-16,3 0 0 0,-3 0 0 0,3 0 0 0,-7 0 0 16,7-4 0-16,0 4 0 0,-3 0-10 0,0 0 10 15,-1 4-10-15,1-4 10 0,0 0 0 0,-1 6 0 16,-3-3 11-16,4 3-3 0,-4-6-8 0,4 10-13 15,-4-10 3-15,0 6 1 0,0-3 9 0,0-3 0 16,0 0 0-16,0 6 0 0,0-6 0 0,1 0 0 0,-1 0 0 0,3 0 0 16,-3-6 8-16,4 6 1 0,3 0 0 0,-3 0 0 15,-4-3-9-15,4-3-9 0,-1 6 9 0,4 0-13 16,-3-3 13-16,3-4 0 0,-7 7 0 0,4 0 0 16,0 0 0-16,-4 0 10 0,3 0-2 0,-3 0 0 15,1 0-8-15,-5 0-14 0,4 0 3 0,0 0 1 16,-3 0 10-16,0 0 14 0,3 0-3 0,-4 0-1 15,1 0-10-15,-1 0 0 0,1 0 0 0,3 0 0 16,-3-6-10-16,3 3 10 0,-4 3-13 0,4 0 5 16,1-6 8-16,-1 6 0 0,0-4 0 0,0-2 0 15,0 6 0-15,4 0 0 0,-4-3 0 0,0-3 0 16,0 6 0-16,0-3 0 0,-3 3 0 0,-1-7 0 16,4 7 0-16,-3 0 11 0,3 0-3 0,-3 0 0 15,3 0-8-15,-4 0 0 0,1 0 0 0,3 0 0 16,-3-9 0-16,3 9-9 0,-4 0 9 0,1-3-13 0,3-3 13 0,-3 6 10 15,-1-7-2-15,-3 7 0 0,4-3-8 0,-1-3 0 16,1 6 0-16,0 0 0 0,-4 0 0 0,0-3 0 16,3-4 0-16,-3 7 0 0,-7 0 0 0,7 0-11 15,0-3 3-15,-7 3 0 0,8-6 8 0,-1 6 0 16,0-3 0-16,-7 3 0 0,7-6 0 0,-7 6 0 16,0 0 0-16,10 0 0 0,-3-3 0 0,0-4 0 15,-7 7 0-15,11 0 0 0,0-9 0 0,-4 9 0 16,3 0 0-16,-3 0 0 0,4-6 0 0,-4 6 0 15,3 0 0-15,-2 0 0 0,-1-4 0 0,0-2 0 16,0 6 0-16,0 0 0 0,0-3 0 0,0 3 0 0,0-6 0 0,-4 6 0 16,4-10 0-16,1 10 0 0,-1-9 8 0,-4 6-8 15,4-3 8-15,4-4-8 0,-8 1 8 16,8 2-8-16,-4-2 0 0,0 0 0 0,0-1 0 16,0 1 0-16,4-1 0 0,-1 1 0 0,1 3 0 15,-4-4 0-15,0 1 0 0,4 0 0 0,-8 2 0 0,8-2 0 16,-8 6 0-16,4-4 0 0,-3-2 0 0,-1 9 0 15,4-9 0-15,-3-1 0 0,-1 4 0 0,1 3 8 16,3-7-8-16,-7 4 0 0,4-3 8 0,-1-1-8 16,1 1 0-16,-1-1 0 0,1-5 0 0,3 5 8 15,-7-2-8-15,3-4 12 0,1 1-4 0,-1 5 0 16,1-9 3-16,-1 0 1 0,1 4 0 0,-1-4 0 16,1 0-12-16,-4 3-17 0,3-2 4 0,1-1 1 0,-4 0 12 15,3 3 0-15,-3-2 0 0,0 2 0 0,4 3 0 16,-4-2 0-16,0-4 0 0,0 3 0 15,4 7 0-15,-4-10 0 0,3 10 8 0,-3-10-8 16,0 3 0-16,4-3 0 0,-1 0 8 0,-3 4-8 0,4 2 0 0,-4-12 0 16,0 6 0-16,3-6 0 0,-3 6 0 15,0-6 0-15,0 3 0 0,4-3 0 0,-4 0 0 0,0 6 0 16,0-6 0-16,0 6 0 0,0-6 0 0,0 7 0 16,0-1 0-16,0 0 0 0,0 3 0 0,3-3 0 15,-3 1 0-15,4 2 0 0,-1 7 0 0,-3-10 0 16,7 3 0-16,-7 3 0 0,4-2 0 0,-1-4 0 15,1 3 0-15,-4 4 0 0,0-4 0 0,3-3 0 16,-3 0 0-16,0 4 0 0,0-4 0 0,0 0 0 16,4 0 0-16,-4-3 0 0,0 4 0 0,4-1 0 0,-1 0 0 0,-3 3 0 15,4-3 0-15,-4 1 0 0,0 2 0 0,0 3-9 16,3-2 9-16,1-4 0 0,-1 3 0 0,-3-3 0 16,4 7 0-16,-4-4 0 0,7 1 0 0,-7 2 0 15,3-3 0-15,-3 1 0 0,4 5 0 0,-1-2 0 16,-3-4 0-16,4 0 0 0,-4 7 0 15,3-4 0-15,1-2 0 0,-4 5 0 0,3-5 0 16,1 5 0-16,-4-2 0 0,3 2 0 0,1 1 0 0,0-4 0 16,-4 4 0-16,3 6 0 0,1-7 0 0,-4 4 0 15,0-3 0-15,0-1 0 0,3 1 0 0,-3-1-8 16,4 1 8-16,-4 0 0 0,0-1 0 0,3-5 0 16,1 5 0-16,-4 1 0 0,0-7 0 0,0 7 0 15,0-10 8-15,0 9 1 0,0-5 0 0,3 5 0 16,-3-2-9-16,0-4-11 0,0 10 3 0,0-7 0 0,0 4 8 15,4-7 0-15,-4 7 0 0,0-1 0 0,0 4 0 0,0-3 0 16,0-1 0-16,0 1 0 0,0-1 0 0,-4 1 9 16,4 0 0-16,0-1 0 0,-3 4-9 0,3-7-11 15,0 4 3-15,0-4 0 0,0 4 8 0,0 0 0 16,0-4 0-16,-4 4 0 0,4-7 0 0,0 10 0 16,0-7 0-16,0-2 0 0,-3 5 0 0,3 1 0 15,0-1 0-15,0 1 0 0,0-7 0 0,0 7 0 16,0-1 0-16,0 1 0 0,0 3 0 0,0-4 0 15,0 1 0-15,0 6 0 0,0-3 0 0,0-4 0 16,0 1 0-16,0 2 0 0,0-2 0 0,0 9 0 16,0-3 0-16,0 3 0 0,-4-6 0 0,4-4 0 15,0 7 0-15,-3-3 0 0,-1-4 0 0,4 1 0 16,-3 3 0-16,3-4 8 0,-4 7-8 0,4-3 0 16,0-3 0-16,-4-1 8 0,1 4-8 0,3 3 0 0,-4-7 0 15,1 4 0-15,3 3 0 0,-4-3-10 0,1 2 10 0,-1-2-13 16,4 6 13-16,-7-9 0 0,4 6 0 0,-1-4 0 15,1-2 0-15,-1 9 0 0,1-6 0 0,-1-4 0 16,1 10 0-16,3-9 0 0,-4 9 0 0,1-3 0 16,-1-4 0-16,4-2 0 0,-4 9 0 0,1-6 0 15,-1 3 0-15,4 3 0 0,-7 0 0 0,4-7 0 16,-1 7 0-16,-3-3 0 0,0 3 0 0,0 0 0 16,0 0 0-16,0 0 15 0,0-6-2 0,0 6 0 15,3 0-13-15,1 0-18 0,3 0 4 0,-7 0 1 16,3-3 13-16,4 3 0 0,-7-6-10 0,7 6 10 15,0 0-55-15,0 0-6 16,-3 0-2-16,3 0 0 0,0 0-151 0,0 0-30 16,0 0-7-16,0 0-1 0</inkml:trace>
  <inkml:trace contextRef="#ctx0" brushRef="#br2" timeOffset="163545.74">8047 11318 172 0,'0'0'16'0,"0"0"-16"16,0 0 0-16,0 0 0 0,0 0 56 0,0 0 9 15,0 0 2-15,0 0 0 0,0 0-31 0,0 0-5 16,0 0-2-16,0 0 0 0,0 0 59 0,0 0 11 15,0 0 2-15,0 0 1 0,0 0 41 0,0 0 8 16,0 0 1-16,0 0 1 0,0 0-29 0,0 0-7 0,0 0-1 0,0 0 0 16,0 0-27-16,0 0-5 15,0 0-2-15,0 0 0 0,0 0-42 0,0 0-9 0,0 0-2 0,0 0 0 16,7 3-17-16,-7-3-3 0,0 0-1 0,0 0 0 16,3 7 14-16,-3-7 2 0,0 0 1 0,0 0 0 15,4 9 13-15,-4-9 2 0,4 9 1 0,-4-9 0 16,0 0-9-16,0 7-1 0,-4 2-1 0,0 0 0 15,1 1-8-15,3-1-2 0,-7-6 0 0,7 10 0 16,-11-4-4-16,8 1 0 0,-4-1-1 0,3-6 0 16,1 13-1-16,-1-7 0 0,-3 1 0 0,4 6 0 15,-1-4-14-15,0-3 0 0,1 7 0 0,3-6 0 16,-4-1 0-16,4 0 0 0,-3 1 0 0,3 5 0 16,0-5 9-16,0-4-1 0,0 4 0 0,0-7 0 0,0 6-8 15,0-9 0-15,0 0 0 0,0 9 0 0,0-2 0 0,0 2 0 16,0-9 0-16,0 0 0 0,0 0-19 0,0 10 1 15,3-1 0-15,1 0 0 16,-4-9-110-16,0 0-21 0,0 0-5 0,0 0-571 16,0 0-115-16</inkml:trace>
  <inkml:trace contextRef="#ctx0" brushRef="#br2" timeOffset="163989.07">7955 11419 864 0,'0'0'38'0,"0"0"8"0,0 0-37 0,0 0-9 0,-7 0 0 0,7 0 0 16,-3-10 288-16,3 10 55 0,0 0 11 0,0 0 2 16,0 0-254-16,0 0-51 0,0 0-11 0,0 0-1 15,0 0-25-15,0 0-5 0,0 0-1 0,0 0 0 16,0 0-8-16,0 0 0 0,0 0 0 0,0 0 8 16,0 0 31-16,0 0 5 0,0 0 2 0,0 0 0 15,0 0-11-15,7 10-3 0,-7-10 0 0,7 0 0 16,3 6 26-16,-6-3 5 0,-4-3 1 0,14 6 0 15,-11-3-16-15,8-3-4 0,-4 7 0 0,4-7 0 16,3 0-26-16,0 3-6 0,-4-3 0 0,5 0-1 16,2 0-11-16,1 0 12 0,-1 0-12 0,1 0 12 0,0 0-12 0,-1 0 10 15,5 0-10-15,-8 0 10 0,-7 6-10 0,3-6-12 16,4 0 2-16,-7 0 1 16,1 0-29-16,-1 0-6 0,0-6 0 0,-7 6-1 15,7-3-175-15,-7 3-36 0,0 0-6 0,0 0-2 0</inkml:trace>
  <inkml:trace contextRef="#ctx0" brushRef="#br2" timeOffset="165086">6625 12086 1753 0,'0'0'38'0,"0"0"8"0,0 0 2 0,0 0 2 0,0 0-40 0,0 0-10 0,0 0 0 0,0 0 0 15,0 0 60-15,0 0 11 0,4 0 1 0,-4 0 1 16,0 0-28-16,0 0-5 0,3-6-2 0,-3 6 0 16,11-3 22-16,-11 3 4 0,0 0 0 0,3 0 1 15,-3 0 22-15,7-6 4 0,-7 6 1 0,11 0 0 16,3 6-50-16,-7-6-10 0,4-6-1 0,-1 6-1 15,4 0 3-15,4 0 1 0,-4 0 0 0,0-3 0 16,0 3-22-16,4 0-4 0,-11-7 0 0,11 7-8 16,-11 0 0-16,3-3-9 0,1 3-1 0,0 0 0 0,-4 0-6 0,-7 0-2 15,0 0 0-15,14 3 0 16,-14-3-74-16,0 0-16 16,0 0-2-16,0 0-674 0,0 7-136 0</inkml:trace>
  <inkml:trace contextRef="#ctx0" brushRef="#br2" timeOffset="165897.24">7853 10265 1566 0,'0'0'69'0,"-4"0"15"0,-3 0-68 0,7 0-16 0,0 0 0 0,0 0 0 16,0 0 64-16,0 0 10 0,0 0 2 0,0 0 0 15,7-7-10-15,4 4-2 0,-1-3 0 0,-2-4 0 16,6 1-9-16,-4 3-3 0,1 3 0 0,3-4 0 0,-3 4-14 0,-1-3-3 16,1 3-1-16,-4-3 0 15,-7 6-3-15,10 0-1 0,1 0 0 0,-4 0 0 16,4 0-21-16,-4 0-9 0,3 0 8 0,1 0-8 16,3 6 0-16,-7-6 0 0,4 3 8 0,-1-3-8 0,1 0 0 15,-4 6 0-15,7-3 9 0,-7-3-9 0,3 7 0 16,-2-4 0-16,-1 3 0 0,-4-6 0 15,-3 0-139-15,7 9-29 0</inkml:trace>
  <inkml:trace contextRef="#ctx0" brushRef="#br2" timeOffset="166587.49">8939 12300 2084 0,'0'0'92'0,"0"0"20"0,0 0-90 0,0 0-22 0,0 0 0 0,0 0 0 16,7 3 63-16,-7-3 8 0,8 6 1 0,2-3 1 15,-3 3-49-15,4-6-11 0,-1 7-1 0,1-7-1 16,3-7 6-16,0 7 2 0,4 0 0 0,-4 0 0 15,4-6 21-15,-1 6 5 0,1-3 1 0,3 3 0 16,-3-6-1-16,3 6 0 0,-4 0 0 0,5 0 0 16,-1 0-29-16,0 0-7 0,-3 0-1 0,3 0 0 0,-11 0-8 0,1 0-9 15,3 6 9-15,0-6-13 16,0 0-83-16,-7 0-16 16,-7 0-3-16,11 0-641 0,-1 3-128 0</inkml:trace>
  <inkml:trace contextRef="#ctx0" brushRef="#br2" timeOffset="205329.93">17660 10186 345 0,'0'0'15'0,"0"0"4"0,0 0-19 0,0 0 0 15,0 0 0-15,0 0 0 0,0 0 139 0,0 0 24 16,0 0 5-16,0 0 0 0,0 0-108 0,0 0-21 0,0 0-5 0,0 0-1 16,0 0-10-16,0 0-3 15,0 0 0-15,0 0 0 0,0 0-3 0,0 0-1 0,0 0 0 0,0 0 0 16,0 0 8-16,0 0 2 0,0 0 0 0,0 0 0 15,0 0-6-15,0 10 0 0,0-10-1 0,0 9 0 16,0-9 6-16,0 9 2 16,-3-2 0-16,3-7 0 0,0 9 5 0,0 0 0 0,0-9 1 0,-4 7 0 15,4-7-13-15,0 12-4 0,0-2 0 0,0-1 0 16,0 0-6-16,-4 4-2 0,4 0 0 0,0 2 0 16,0-2 0-16,0-4 0 0,-3 7 0 0,3-7 0 15,0 7-8-15,3-7 0 0,-6 1 0 0,3 5 0 16,0-5 0-16,0-1 8 0,0 1-8 0,0-1 0 15,-4 1 8-15,4-1-8 0,0 0 8 0,0 1-8 16,-3-1 0-16,3-3 0 0,-4-2 0 0,4 8 0 16,0-3-14-16,0-5-8 0,0 5-2 0,0-9 0 15,0 0-37-15,0 9-8 0,0-9-2 0,0 0 0 16,0 0-36-16,0 0-7 0,0 0-2 0</inkml:trace>
  <inkml:trace contextRef="#ctx0" brushRef="#br2" timeOffset="205917.39">17480 10340 345 0,'0'0'15'0,"0"0"4"0,0 0-19 0,0 0 0 0,-3 0 0 0,-1 6 0 15,1-6 180-15,3 0 32 0,0 0 6 0,0 0 2 0,-7 0-129 0,7 0-26 16,0 0-5-16,0 0 0 0,0 0-10 0,0 0-2 15,0 0 0-15,0 0 0 0,0 0-6 0,0 0-2 16,0 0 0-16,0 0 0 0,0 0 4 0,10 9 0 16,-10-9 0-16,11 0 0 0,-1 0-21 0,4 0-4 15,-3 0-1-15,3 0 0 0,-3 0 16 0,3 0 3 16,3 0 1-16,-2-6 0 0,-1 12-38 0,0-12 0 16,0 6-14-16,0 0 4 0,0 0 10 0,-3 0 0 15,3 0 0-15,0 0 0 0,-4 0 0 0,1 0 9 0,0 0-9 16,-4 0 0-16,3-3 10 0,-3 3-10 15,-7 0 8-15,7 0-8 16,4-6-18-16,-4 6-9 0,0-3-1 0,0-4-1 16,0 7-86-16,0-3-17 0</inkml:trace>
  <inkml:trace contextRef="#ctx0" brushRef="#br2" timeOffset="207610.37">19893 11980 633 0,'0'0'56'0,"0"0"-44"0,0 0-12 0,0 0 0 15,0 0 171-15,0 0 32 16,0 0 6-16,0 0 2 0,0 0-131 0,0 0-25 16,0 0-6-16,0 0-1 0,0 0-48 0,0 0 0 0,0 0 0 0,0 0 0 15,0 0 0-15,0 0 0 0,4 9 0 0,-1 1 0 16,-3 5 9-16,0-5 8 0,0 9 2 0,0-1 0 15,-3 7 19-15,3 1 4 0,0-5 1 0,-4 5 0 16,4 2-10-16,0-3-1 0,0 3-1 0,0-3 0 16,-3 0-19-16,3-3-3 0,-4 3-1 0,4 0 0 15,4-6 3-15,-4 6 0 0,-4-6 0 0,4 0 0 16,0 0-11-16,0 0 0 0,0-4 0 0,0 4 0 16,-3-10-46-16,3 1-5 0,-4-4-1 0,1 4-492 15,-1-4-100-15</inkml:trace>
  <inkml:trace contextRef="#ctx0" brushRef="#br2" timeOffset="207950.15">19671 12312 2113 0,'0'0'46'0,"0"0"10"0,0 0 1 0,0 0 3 0,0 0-48 0,0 0-12 0,0-3 0 0,7-3 0 16,-4 3 40-16,8-4 6 0,-7-2 1 0,6 9 0 15,-3-9-35-15,4 5-12 0,-1-2 0 0,1 0 9 16,0 3-9-16,-1-3 0 0,4 2 0 0,-3-2 0 15,-1 6 0-15,5-3 0 0,-1 3 0 0,3-6 0 16,-3 6 0-16,1 0 0 0,2 0-11 0,1 0 11 16,-1 6-24-16,1-6 0 0,0 3 0 0,-1 3 0 31,5-2-116-31,-8-4-22 0,3 6-5 0</inkml:trace>
  <inkml:trace contextRef="#ctx0" brushRef="#br2" timeOffset="208907.57">19911 10123 576 0,'0'0'51'16,"0"0"-41"-16,0 0-10 0,0 0 0 15,0 0 42-15,0 0 6 0,0 0 2 0,0 0 0 16,0 0-5-16,0 0-1 0,0 0 0 0,0 0 0 15,0 0 27-15,0 0 5 0,0 0 0 0,0 0 1 0,0 0 3 0,0 0 0 16,0 0 0-16,7 10 0 0,-7-10-16 0,7 6-2 16,0-3-1-16,-4 7 0 0,8-4-11 0,-4-3-2 15,0 3-1-15,4-6 0 0,-1 3-6 0,1 4-1 16,0-7 0-16,3 0 0 0,3 0 0 0,1-7 0 16,-4 4 0-16,4 3 0 0,-1-6-20 0,4 3-4 15,-3-3 0-15,3 3-1 0,0-4-15 0,-3-2 8 16,3 9-8-16,-3-3 0 0,0-4 0 15,-4 1 0-15,3 6 0 0,-3-3 0 16,-3 3-110-16,0 0-18 0,-1 0-4 0</inkml:trace>
  <inkml:trace contextRef="#ctx0" brushRef="#br2" timeOffset="209885.97">17283 12058 172 0,'0'0'16'0,"0"0"-16"0,0 0 0 0,0 0 0 15,0 0 208-15,0 0 40 0,0 0 7 0,0 0 1 16,7-6-152-16,-7 6-30 0,7 0-6 0,0 0-2 15,0-3 1-15,0-3 0 0,3 6 0 0,-2-4 0 16,-1 4-14-16,0 0-2 0,3 0-1 0,1 0 0 16,-1 0-8-16,4 4-2 0,-3-4 0 0,3 0 0 15,-3 6 12-15,-1-6 3 0,1 3 0 0,3-3 0 16,0 0-9-16,4 0-2 0,-1 0 0 0,1-3 0 16,0-3-32-16,-1 6-12 0,5-4 9 0,-5-2-9 15,1 0 0-15,-1 3 0 0,1-4 8 0,-4 7-8 16,4-3 0-16,-1 3-9 0,-2-6 9 0,2 6-1011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23:32.43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F0"/>
    </inkml:brush>
    <inkml:brush xml:id="br5">
      <inkml:brushProperty name="width" value="0.05292" units="cm"/>
      <inkml:brushProperty name="height" value="0.05292" units="cm"/>
    </inkml:brush>
  </inkml:definitions>
  <inkml:trace contextRef="#ctx0" brushRef="#br0">6738 10694 1555 0,'0'-6'138'0,"-7"-4"-110"0,0 10-28 0,3-3 0 16,-3-3 147-16,7 6 24 0,0 0 5 0,0 0 0 16,0 0-126-16,0 0-26 0,-10 6-4 0,10-6-2 15,0 0-26-15,0 10-6 0,-7-1-1 0,3 7 0 16,4-4 15-16,0 4 0 0,4-3-10 0,3 2 10 16,-7 4 9-16,0 0 7 0,3 6 0 0,4 0 1 15,-7 0 2-15,7 7 0 0,0-1 0 0,4 0 0 16,-7 4 26-16,3 2 6 0,7 7 1 0,-4 0 0 15,-3 0-32-15,4 0-5 0,0 3-2 0,-1 6 0 0,1 1-5 0,-1 5 0 16,-3 4-8-16,4 0 12 0,-4 2-12 0,0 4-8 16,-3-6 8-16,-1 6-13 0,8 6 13 0,-11-6 0 15,0 13 0-15,-7-10 0 0,7 6 0 16,-7-5 0-16,3-1 0 0,-3 6 0 16,7 1 0-16,-11 2 0 0,4-9 0 0,-3 10 0 0,3-10 16 15,-4 6-1-15,4 4 0 0,0-4 0 0,-7-3 10 16,3 4 3-16,1-7 0 0,-4 0 0 0,3 0-28 0,-3-3 0 15,3 3 0-15,1-9 0 0,-1 6 19 0,1-3-2 16,6-7 0-16,-10-2 0 0,3 2-7 0,1 4-2 16,-1-10 0-16,1 4 0 0,-1-4-8 0,4 1 10 15,-4-1-10-15,4-9 10 0,-3 0-10 0,6 0 12 16,1-7-12-16,-1-2 12 0,1-7-12 0,-1 3 8 0,4-3-8 0,0-9 8 16,4 6 13-16,-4-6 3 15,3 0 0-15,1-3 0 0,-1 2-24 0,8-8 0 0,-11-1 0 0,10 7 0 31,-6-3-35-31,3-7-11 0,0 6-2 0,0-5-1 16,0-7-120-16,-3 9-24 0,3-3-5 0,0-6-1 0</inkml:trace>
  <inkml:trace contextRef="#ctx0" brushRef="#br0" timeOffset="1287.82">5069 13701 1544 0,'0'0'34'0,"0"0"7"0,-7 0 2 0,7 0 0 0,0 0-35 0,-3 0-8 0,-8-6 0 0,1 6 0 16,6-3 20-16,-6 3 1 0,6-6 1 0,-3 3 0 15,3 3-7-15,4 0-2 0,0 0 0 0,0 0 0 16,0 0 18-16,0 0 3 0,0 0 1 0,0 0 0 16,4-7-10-16,3 7-1 0,7-9-1 0,0 9 0 15,7-3 11-15,-3-4 2 0,3 7 1 0,4 0 0 16,7-6-7-16,-4 3-2 0,4 3 0 15,-4 0 0-15,4 0 12 0,3-6 1 0,4 12 1 0,0-6 0 16,6 0-16-16,1 0-3 0,7 0-1 0,4 0 0 16,-8 0 14-16,4-6 4 0,0 6 0 0,7 0 0 15,-7 0-40-15,14 0 0 0,-7-3 0 0,7 3 0 16,3-7 15-16,-3 7-2 0,0 0 0 0,0 7 0 0,4-4-4 0,3-3-1 16,0 0 0-16,4 0 0 0,-1 0-8 0,1-3 10 15,0 3-10-15,3-7 10 0,-4 7-1 0,8 0 0 16,3 0 0-16,0-3 0 0,1 3 15 0,-1-6 2 15,7 3 1-15,0-3 0 0,-3-4-15 0,3 7-2 16,-3-3-1-16,0-4 0 0,6 1 0 0,1-7 0 16,-4 7 0-16,1-1 0 0,6 1 8 0,0 0 2 15,-3-1 0-15,0 1 0 0,3-7 9 0,-3 7 1 16,3 2 1-16,4-2 0 0,-7 6-30 0,0-6 0 16,-1 2 0-16,5 4 0 0,3-3 0 0,-1 6 0 15,-6-3-13-15,0 3 4 0,0-7 9 0,3 7 11 16,4 0-3-16,-11 0 0 0,-7-6-8 0,8 3-11 15,-1 3 3-15,0 0 0 0,-7-6 19 0,8 6 4 16,-1-10 1-16,0 10 0 0,-3-9-8 0,3 9-8 0,0-3 11 0,-3 3-11 16,3-6 20-16,-7 2-2 0,4-2-1 0,-4 6 0 15,4-3 11-15,-7-3 1 0,-4 6 1 0,-4 0 0 16,5-7-30-16,2 4 0 0,-3 3 0 0,-3 0 0 16,0-6 0-16,-4 6 8 0,-4 0-8 0,4-3 0 15,4-3 0-15,-7 2-8 0,-4-2 8 0,-4 6-13 16,-3-9 13-16,-4 9 0 0,-3-3 12 0,-3-4-12 15,-1-2 0-15,1 9 0 0,-5-6 0 0,-2-4 0 16,-4 7-12-16,-4-3 1 0,4 3 0 0,-8-3 0 16,1 6-26-16,-4-4-6 0,-3-2-1 0,-4 6 0 15,-3 0-148 1,-1 0-31-16</inkml:trace>
  <inkml:trace contextRef="#ctx0" brushRef="#br1" timeOffset="6054.16">7987 13425 1414 0,'0'0'63'0,"0"0"13"0,0 0-61 0,0 0-15 0,3-6 0 0,1 3 0 16,-1-3 75-16,-3 6 12 15,4-10 2-15,-4 10 1 0,4-3-60 0,-4 3-12 16,0-6-2-16,3 3-1 0,-3 3-15 0,0-6 0 0,0 2 0 0,0 4 0 15,4-6 24-15,-4 6 0 0,0 0-1 0,0 0 0 16,0 0 25-16,0 0 6 0,0 0 1 0,0 0 0 16,0 0 1-16,0 0 1 0,-4-3 0 0,4 3 0 15,0 0-17-15,0 0-3 0,0 0-1 0,-7 0 0 16,7 0-8-16,0 0-3 0,-7 0 0 0,7 0 0 16,-7-6-11-16,0 6-2 0,0 0-1 0,7 0 0 15,-7 0-2-15,7 0 0 0,-7 0 0 0,0 0 0 16,0 6-9-16,0-6 0 0,-1 3 0 0,5-3 0 15,3 0 0-15,-11 0 13 0,1 10-3 0,6-10-1 0,-6 6-1 0,3-3 0 16,0 3 0-16,-1-3 0 16,-2 7 0-16,3-4 0 0,0-3 0 0,3 3 0 15,-10 4-8-15,11-1 8 0,-1-2-8 0,1 2 8 16,-4-6-8-16,3 6 0 0,4 4 0 0,-7-4 0 16,7 1 0-16,0 2 16 0,-7-2 0 0,7 5-1 15,-4 1-15-15,4-3 0 0,-7 2 0 0,7 1 0 0,0-3 0 0,0-4 0 16,-7 10 0-16,7-10 0 0,0 7 0 0,0-7 0 15,7 1 0-15,-7-1 0 0,0-3 0 0,4 4 14 16,3-4-4-16,0-3-1 0,0 7 1 0,0-1 0 16,4-3 0-16,-1 4 0 0,1-7-10 0,-1 6 0 15,1 4 0-15,0-4 0 0,3-6 0 0,-4 7 0 16,1-1 0-16,3-3 0 0,-7 4 0 0,7-4 0 0,-3-3 0 16,-1 3 0-16,1-2 9 0,-1-4-9 0,1 6 10 0,0-6-10 15,-1 0 10-15,1 0-10 0,3 0 10 0,-4 0-10 16,5-6 12-16,-1 6-3 0,0-10-1 0,0 7 0 15,-4-3-8-15,5-4 0 0,-5 4-10 16,8-3 10-16,-11-1 10 0,3 1 8 0,1 0 2 0,-4-1 0 16,4-6-1-16,3 7 0 0,-7 0 0 0,3-1 0 15,-3-9-4-15,1 4-1 0,-1 2 0 0,-4-3 0 16,1 1-2-16,-1-4-1 0,1 6 0 0,3-2 0 16,-7-4-11-16,3 3 8 0,-3-3-8 0,0 4 8 15,0 2-8-15,0-2 0 0,-3 2 0 0,3-3-11 16,-7 1 11-16,0 5 0 0,3-2 0 0,-3-4-8 15,0 7 16-15,3-1 4 0,-3 1 1 0,0-1 0 16,-3 1 7-16,10 3 0 0,-11-4 1 0,4 4 0 0,0-3-21 0,0 5 0 16,0-2-12-16,0 3 4 0,-4-3 16 0,1 6 4 15,3 0 1-15,-4-3 0 0,1 3-13 16,-5 0 0-16,5 0 8 0,-4 0-8 0,0 0 0 0,3 0 0 16,-3 0 0-16,0 0 0 0,3 0 0 0,-3 3 0 15,4-3 0-15,-1 0 0 0,4 6 0 0,-7-3 0 16,7-3 0-16,0 0 0 0,-4 0 0 0,1 0 0 15,2 6 0-15,5-2 0 0,-11 2 0 0,7-3-10 16,-4 3 10-16,4-3-8 0,4 4-5 0,-4-7-1 16,3 9 0-16,-3-9 0 15,7 0-25-15,0 0-5 0,0 0 0 0,0 10-1 16,0-10-99-16,0 0-19 0,0 0-4 0,0 9-986 0</inkml:trace>
  <inkml:trace contextRef="#ctx0" brushRef="#br1" timeOffset="7204.65">9476 13266 864 0,'0'0'38'0,"0"0"8"0,0 0-37 0,0 0-9 0,0 0 0 15,0 0 0-15,0 0 220 0,0 0 43 0,0 0 8 16,0 0 1-16,-7-4-201 0,7-2-41 0,0-3-8 0,0 2-2 16,0 7-20-16,-4-3 0 0,4 3 0 0,0 0 0 15,0-6 8-15,0 6 3 0,0-9 1 0,0 9 0 16,0 0 6-16,0 0 2 0,-3-4 0 0,3 4 0 16,0 0 16-16,0 0 4 0,0 0 1 0,0 0 0 15,0 0 37-15,0 0 7 0,0-6 2 0,-4 6 0 16,-3-3-44-16,7 3-9 0,-4 0-2 0,-3 0 0 15,0 0 5-15,0 0 1 0,4 3 0 0,3-3 0 16,-7-3-26-16,0 6-4 0,0-3-8 0,7 0 11 0,-8 0-3 16,5 0-8-16,-4 0 12 0,7 0-4 0,-7 0-8 0,0 6 0 15,0-6 0-15,0 4 0 0,0-4 16 0,-4 9-1 16,4-3-1-16,0-3 0 0,0 4-14 0,-4-7 0 16,4 9 0-16,4 1 0 15,-11-4 22-15,3 3 8 0,4 1 2 0,0-1 0 16,0 0-20-16,0 1-3 0,0-1-1 0,0 7 0 0,0-7-8 0,0 1 0 15,0 9 9-15,-1-10-9 0,1 7 0 0,4-7 0 16,-4 10 0-16,3-10 0 0,1 10 0 0,3-10 0 16,0 7 0-16,0 3 8 0,0 0-8 0,3-4 0 15,1 4 0-15,-1 0 0 0,4-3 0 0,-3 3 0 16,3-1 0-16,0-2 8 0,-3 3-8 0,3-3 12 16,-4-4-4-16,4 4 0 0,-3-1-8 0,3-2 0 15,0-4 0-15,0 1 0 0,3-1 8 0,-2 4 1 16,-1-10 0-16,7 6 0 0,-4-2-9 0,1-7 0 0,-1 3 0 0,5-3 0 15,-1-3 25-15,-4 6 7 0,8-3 0 0,0-3 1 16,-1-4-25-16,4 7-8 0,-3-3 0 0,0-3 0 16,-1 3 0-16,1-3 0 0,0-1 0 0,-1 4-12 15,1-3 12-15,-4 3 0 0,4-4 12 0,-8-2-12 16,4 6 13-16,0-3-4 0,-3-4-1 0,0 1 0 16,-1-1-8-16,1 4 0 0,3-3-10 0,-7-1 10 15,3-2 0-15,-2-4 12 0,2 10-1 0,-3-7 0 16,0-2 2-16,0-4 1 0,4 3 0 0,-8 4 0 15,4-4-4-15,-3-3-1 0,-1 3 0 0,1-2 0 16,0-1-9-16,-4 0 12 0,-4 3-12 0,4-3 12 16,0-6 7-16,-4 7 1 0,1-1 1 0,-1 0 0 15,1-6-21-15,-1 6 0 0,1 3 0 0,-4 4 0 16,0-4 0-16,3 0 0 0,-3 7 0 0,-3-4 0 16,-1-2-9-16,0 5-7 0,4 1 0 0,-3 3-1 15,-1-4 17-15,-3 7 17 0,3-3-3 0,-3 6-1 0,0-3-13 0,0 3 9 16,4-7-9-16,-8 7 8 0,0 0-8 0,4 0 0 15,-3 0 0-15,-1 0 0 0,4 0-11 0,0 0-4 16,0 7-1-16,-4-7 0 0,4-7 26 0,0 7 5 16,7 0 1-16,-7 0 0 0,10 0-16 0,-3-3 0 15,0-3 0-15,0 3 0 16,-4-3-35-16,8 6-3 0,3 0-1 0,0 0 0 16,-7 0-64-16,7 0-13 0,0 0-2 0,0 0-1 15,0 0-65-15,0 0-12 0,0 0-4 0,0 0-859 0</inkml:trace>
  <inkml:trace contextRef="#ctx0" brushRef="#br1" timeOffset="8106.54">10940 13159 230 0,'0'0'20'0,"0"0"-20"16,7-3 0-16,3-4 0 0,-3-2 164 0,0 6 28 15,-7 3 5-15,7-6 2 0,11-4-67 0,-11 4-12 16,-7 6-4-16,4-3 0 0,3-3-25 0,-7 6-6 0,0 0-1 0,0 0 0 15,0 0-4-15,0 0 0 0,0 0-1 0,-11 0 0 16,-3 0 1-16,7 0 0 0,7 0 0 0,0 0 0 16,-14 0-3-16,3 6 0 0,11-6 0 0,-7 3 0 15,0-3-19-15,-3 6-4 0,-1-3-1 0,4 4 0 16,7-7-24-16,-7 9-5 0,-4-9 0 0,-3 9-1 16,7-2-9-16,-7-4-2 0,0 6 0 0,0-2 0 15,0-4-12-15,0 6 0 0,3 7 0 0,-3-7 0 16,-7 7 0-16,7-7 0 0,3 7 0 0,-3-3 0 15,0 5 28-15,0-2 4 0,3 3 0 0,4-4 0 16,-4-2-32-16,4 9 0 0,0-9 0 0,4 5 0 16,3-8 11-16,-4 5-11 0,-3 4 12 0,4 0-12 15,6-3 16-15,-3-1-4 0,0 4-1 0,-3-6 0 16,3 9-11-16,3-3 8 0,1-1-8 0,-4 1 8 16,-4 0-8-16,8 0 0 0,3 3 0 0,0-3 8 15,-4-7-8-15,1 4 0 0,-1-1 0 0,8-5 0 0,0 2 0 16,-1-2 0-16,1-4 8 0,3 4-8 0,0-1 0 0,4-3 0 15,-4-3 8-15,0-3-8 0,7 0 8 0,0-3 0 16,0-3 0-16,-3 6 0 0,0-3-8 0,-1-3 0 16,8-4 0-16,-11 4 0 0,-7 3 0 0,4-7 0 15,6 1 12-15,1-7-4 0,-7 7 0 0,-1-7 0 16,4 4 0-16,4-7 0 0,-7-3 12 0,3 3 1 16,-4-3 1-16,4 0 0 0,4 0 0 0,-7-3 0 15,-4 0 0-15,3 3 0 0,4 0-22 0,-3-6 0 16,-4 9 0-16,-4-6 8 0,1 3-8 0,0 0 12 0,3 3-4 15,-4 0 0-15,-6 1 5 0,3 2 2 16,3 7 0-16,-3-10 0 0,-3 9-15 0,3 1 8 16,-4-1-8-16,1 1 0 0,-1 0 14 0,-3 2-3 15,0-2-1-15,-4 3 0 0,4 6-10 0,0-10 0 0,-10 10 0 0,6-3 0 16,4-3 0-16,-7 3 0 0,0 3 0 0,-4 0 0 16,-3-7 0-16,7 7 0 0,3 0 0 0,-3 0 0 31,-7-3-43-31,3-3-7 0,8 6-2 0,-1 0 0 0,-10 0-69 15,7 0-15-15,0 0-2 0,0 6-1154 0</inkml:trace>
  <inkml:trace contextRef="#ctx0" brushRef="#br2" timeOffset="19982.12">7765 13071 172 0,'0'0'8'0,"0"0"1"0,0 0-9 0,0 0 0 16,0 0 0-16,0 0 0 0,0 0 270 0,7 0 52 16,-7 0 10-16,10-3 3 0,-10 3-252 0,4 0-51 15,-4 0-9-15,0 0-3 0,0 0 28 0,0 0 6 16,7 0 1-16,-7 0 0 0,14 0 39 0,-14 0 8 15,0 0 2-15,4 3 0 0,6 3-38 0,-3-6-7 16,7 0-2-16,-7 7 0 0,4-7-39 0,-1 0-8 16,5-7-2-16,-5 7 0 0,4 0-8 0,4 0 0 15,-11 0 0-15,7 0-11 0,0 0 11 0,-3 0 0 16,3 0 0-16,0 0 0 0,0 0 0 0,-3 0 0 0,3 0 0 0,0 0 11 31,-3 0-39-31,-1 0-8 0,4 0-2 0,-3 0 0 0,-1 0 15 0,1 0 3 16,0 0 1-16,-1 0 0 15,1 0-79-15,3 0-16 0,-11 0-3 0,4-6-677 0</inkml:trace>
  <inkml:trace contextRef="#ctx0" brushRef="#br2" timeOffset="20761.56">9518 12513 1465 0,'0'0'64'0,"0"0"15"0,0 0-63 0,0 0-16 15,0 0 0-15,0 0 0 0,0 0 76 0,0 0 13 16,0 0 3-16,0 0 0 0,0 0-53 0,0 0-11 15,0 0-1-15,0 0-1 0,0 0 6 0,0 0 2 16,0 0 0-16,-7 3 0 0,3 6-2 0,1-2-1 16,-4-4 0-16,3 6 0 0,1 7-7 0,-4-7-2 15,3 7 0-15,1-3 0 0,3 2-7 0,-7 10-2 16,3-12 0-16,1 12 0 0,3-6-13 0,0 6 0 0,0-6 0 16,0 0 0-16,3 6 0 0,1-7 14 0,-4 1-1 0,7-3 0 15,-7 3-13-15,0-4-8 0,0-2 8 0,0 3-13 16,0-7 13-16,0 0 0 0,0 7-10 0,0-13 10 31,0 7-67-31,-7-4-9 0,7-6-1 0,-4 9-1 16,1-2-120-16,-1-4-24 0</inkml:trace>
  <inkml:trace contextRef="#ctx0" brushRef="#br2" timeOffset="21050.86">9267 12801 2304 0,'0'0'102'0,"0"0"21"0,0 0-99 0,0 0-24 16,0 0 0-16,0 0 0 0,11 0 44 0,0 0 4 15,3 7 1-15,0-7 0 0,0-7-37 0,0 7-12 16,0 0 0-16,4 0 0 0,-1-3 0 0,5 3-20 15,-5-6 2-15,4 6 1 16,1 0-19-16,-1-3-3 0,0-3-1 0,-3 6 0 16,-1-7-5-16,1 4-2 0,0-3 0 0,-1 6 0 15,-3-3-20-15,4 3-4 0,0-6-1 0,-1 2 0 16,1-2-22-16,-1-3-5 0,5 9-1 0,-5-3-624 0</inkml:trace>
  <inkml:trace contextRef="#ctx0" brushRef="#br2" timeOffset="34179.08">10721 12767 1674 0,'-4'0'36'0,"4"0"8"0,0 0 2 0,0 0 2 0,-10 6-39 0,3-6-9 16,7 0 0-16,0 0 0 0,0 0 33 0,-7 0 5 16,0 0 1-16,7 0 0 0,0 0-7 0,0 0-2 15,0 0 0-15,0 0 0 0,0 0 5 0,0 0 1 16,0 0 0-16,0 0 0 0,0 0 4 0,10 0 0 0,4-6 1 0,-3 6 0 15,-4 0-8-15,7 0-1 0,4-3-1 0,3 3 0 16,4 0-20-16,-4 0-11 0,-7 0 12 0,4 0-12 16,3 3 0-16,0-3 0 0,-4 6 0 0,5-6 0 15,9 3 0-15,-6 4 0 0,-7-7 0 0,-1 6 0 32,8-6-84-32,-4 3-16 0,-3-3-4 0</inkml:trace>
  <inkml:trace contextRef="#ctx0" brushRef="#br3" timeOffset="54542.24">3249 5539 403 0,'0'0'17'0,"-3"0"5"0,-8 0-22 0,0 6 0 16,8-6 0-16,-8 6 0 16,1-2 271-16,6-4 49 0,-3 6 11 0,4-3 1 15,-8 6-256-15,7 1-52 0,-3-10-11 0,4 6-1 16,-4 3-12-16,3-5 0 0,4-4 0 0,0 6 0 0,0-6-20 16,0 0 1-16,0 0 0 0,0 0 0 0,0 9 19 0,4 1 16 15,-4-10-4-15,0 0 0 0,7 0 1 0,3 6 0 16,-6-3 0-16,7 3 0 0,-1-2 28 0,4-4 6 15,7 6 1-15,-6-6 0 0,6 0 4 0,3 0 0 16,1 0 1-16,10 0 0 0,-6 0-5 0,2 0-2 16,8 0 0-16,-4 0 0 0,1 0-34 0,-1 0-12 0,0-6 9 15,4 6-9-15,-4 0 10 0,4 0-10 0,7 0 12 0,-7-4-12 16,10 4 10-16,-3 0-10 0,0 0 8 0,-7-6-8 16,7 6 8-16,-1 0-8 0,-9 0 8 0,3-3-8 15,-1 3 0-15,-2 0 8 0,-1 0-8 0,-3 0 0 16,6 0 16-16,-9 0-3 15,2-6 0-15,5 6 0 0,-12 0 0 0,1 0 0 0,0 0 0 0,7 0 0 16,-8 6-13-16,4-6 0 0,-3-6 0 0,-4 6 0 16,1 0-13-16,2 0 1 0,-6 0 0 15,-1 0 0 1,8 0-176-16,-11 0-36 0,22-10-6 0,-19-9-2 0</inkml:trace>
  <inkml:trace contextRef="#ctx0" brushRef="#br3" timeOffset="58829.88">8297 5555 115 0,'-3'-10'0'0,"3"10"10"16,0 0-10-16,0 0 0 0,3-6 0 0,4-4 0 15,0 7 283-15,1-3 54 0,-1-3 11 0,3 9 3 16,-10 0-234-16,11-3-46 0,-11 3-10 0,0 0-1 16,0 0-12-16,0 0-3 0,0 0 0 0,0 0 0 15,0 0 3-15,0 0 0 0,0 0 0 0,0 0 0 0,0 0-10 16,0 0-2-16,0 0 0 0,0 0 0 0,0 0-25 0,7 3-11 15,-7-3 8-15,0 0-8 0,7 9 0 0,3-3 0 16,-10-6 0-16,4 3-11 0,-4 7 11 0,3 2 0 16,-3-8 10-16,0 5-10 0,-3 10 30 0,3-10 0 15,-4-3 0-15,-3 13 0 0,4-3 3 0,-4-3 1 16,0 2 0-16,7 4 0 0,-7 0-18 0,3-4-3 16,1 4-1-16,-1-3 0 0,4-3-12 0,0-4 0 15,0 3 0-15,0 1 0 0,0-4 0 16,0 1 0-16,0-1 0 0,-3-2 0 0,-1 2 0 0,4 0 0 15,0-9 0-15,4 7 0 0,-4-7 10 0,0 0-10 16,0 0 10-16,0 0-10 0,7 9 0 0,-7-9 8 16,0 0-8-16,0 0 0 0,7 3 29 0,-7-3 3 15,0 0 1-15,7 0 0 0,3 0-20 0,-10 0-4 0,14 0-1 0,-10 6 0 16,7-6-8-16,-4 0 0 0,7-6 0 0,-7 6 0 16,3 0 0-16,4 0 0 0,1 0 0 0,-1 0 0 15,3 0 0-15,-3 0 0 0,4-3 0 0,0 3 0 16,3-6 0-16,4 6 0 0,-4 0 0 0,7-3 0 15,0-4 0-15,0 7 0 0,4-3 0 0,0-3 0 16,3 6 0-16,4 0 0 0,3 0 9 0,4-6-9 16,-11 3 0-16,8-4 0 0,-1 4 0 0,4-3 8 15,3-4-8-15,-3 7 0 0,4 3 0 0,-1-6 0 16,0 3 0-16,1-3 0 0,-4-4 0 0,3 10 0 16,-3 0 0-16,0 0 0 0,-4-6 0 0,4 6 8 15,0 0-8-15,0 6 8 0,0-12-8 0,-1 12 8 16,1-6-8-16,4 0 11 0,-4 0-11 0,-1 0 12 0,1 0-12 15,0 0 0-15,0 0 0 0,-4 0 0 16,8 0 0-16,3 0 0 0,-8 0 0 0,5 0 0 0,-1-6 0 16,1 6 0-16,-5-3 0 0,-6 3 0 0,0 0 0 15,0 0 0-15,3-6 0 0,-3 6 0 0,-7-4 0 0,3-2 0 16,11 3 0-16,-7 3 0 0,-8-6 0 0,5 6 0 16,-1-3 0-16,4-4 0 0,-4 7 0 0,-3 0 8 15,-4 0-8-15,0-3 8 0,4 3-8 0,-4 0 0 16,-7 0 0-16,4 0-11 0,3-6 11 0,-3 6 0 15,0 0 0-15,-1-6 0 0,-2 2 0 0,2 4 0 0,5 0 0 0,-5-6 0 16,-10 3 8-16,4-3 3 0,7 6 1 0,-4-3 0 16,-4-4-12-16,5 4 0 0,-8-3 0 0,3 6 0 15,-2 0 0-15,-1-3 12 0,-7-3-2 0,7 6 0 16,0-4 8-16,-4-2 2 0,1 6 0 0,-4 0 0 16,4-6-29-16,-4 6-6 15,3-3-1-15,-3 3 0 0,0-6 26 0,-3 6 5 0,3-4 1 0,0-2 0 16,-3 3-4-16,-1-3 0 0,1-4 0 0,3 7 0 15,-7-3 7-15,0-4 1 0,0 4 0 16,0-3 0-16,3-1 16 0,-6-2 3 0,-1-4 1 0,1 7 0 16,-1-1-23-16,-3-5-4 0,0-4-1 0,0 3 0 15,0 7-2-15,0-4-1 0,-4-2 0 0,4-1 0 16,-3 6-9-16,3 1 0 0,-4 0 0 0,4-1 0 16,-7 1-24-1,0 3-4-15,7 2-1 0,-4-2 0 0,1 6-123 0,-5 0-25 0,1 0-5 0</inkml:trace>
  <inkml:trace contextRef="#ctx0" brushRef="#br3" timeOffset="74469.39">11060 6909 403 0,'7'-6'36'0,"-7"6"-36"16,3-3 0-16,-3 3 0 15,-7-6 134-15,7 2 20 0,4-2 4 0,-4 6 1 16,-4-9-83-16,4 9-16 0,4-7-3 0,-4 7-1 15,3-3-20-15,-3 3-4 0,0-6 0 0,0 6-1 0,11 0-8 0,-11 0-2 16,0 0 0-16,0 0 0 0,10-9-21 0,1 9 0 16,-11 0 0-16,0 0 0 0,0 0 0 0,3 6 0 15,8-3 0-15,-7 3-8 0,-8 4 8 0,8-1 0 16,3 1 0-16,-4-1-8 0,-6 7 8 0,6-4 0 16,1 10 0-16,-1-3 0 0,1 0 17 0,-4 0-1 15,0 6 0-15,3-7 0 0,4 1-8 0,-3 6-8 16,-8-6 9-16,4 0-9 0,4 0 15 0,-1 3-3 0,-6-3-1 15,3-7 0-15,0-2-3 0,3-4 0 0,-3 3 0 0,0 1 0 16,-7-4 10-16,7-6 2 16,0 0 0-16,0 0 0 0,0 0-7 0,0 0-1 0,0 0 0 0,0 0 0 15,0 0-4-15,0 0-8 0,0 0 11 0,0 0-11 16,11-6 13-16,-11 6-4 0,0 0-1 16,0 0 0-16,7-4-8 0,0-2 0 0,-7 6-12 15,7-9 12-15,4 9 0 0,-1 0 0 0,1-6 0 16,3 6 0-16,-3 0 0 0,3 0 0 0,7 6 9 0,0-6-1 15,-7 0-8-15,11 9 0 0,7-9 0 0,3 0 0 16,4 6 0-16,-1-2 0 0,1 2 0 0,7-3 0 16,0 6 11-16,0-9-3 0,-4 7 0 0,4-4 0 15,0-3-8-15,3 6 0 0,4-6-12 0,-3 0 12 16,-1 3 0-16,0 4 0 0,1-7 0 0,-1 9 0 0,-3-9 0 0,-4 9 0 16,1-2-9-16,-5-4 9 0,8 6 0 0,-3-3 0 15,-1 4 0-15,4-1 0 0,-4 1 0 0,0-10 0 16,4 6 0-16,-3-6 0 0,3-6 0 0,-4 6 0 15,4-10 12-15,-4 1-3 0,0 3-9 16,1-4 0-16,3 1 0 0,-8 6 0 16,1-7 0-16,-4 4 0 0,1-3 0 0,-1-1-11 0,0 10 11 0,1-6 0 15,-8 6 8-15,4-3-8 0,-4 3 0 0,-4 3 0 16,-2-3 0-16,2 0 0 0,-2 6 0 0,-1-6 0 16,-4 0 0-16,4 0-8 0,1 0 8 0,-5-6 0 15,1 6 0-15,0-3 0 0,-1-4 0 0,-3 4 9 16,4-3-1-16,0 3-8 0,-1-3 0 0,-3-4 0 15,0 4-12-15,1-3 3 0,2-1 9 0,1 7 14 16,-1-6-3-16,-2-1-1 0,2 1-10 0,-3 3 0 16,0-4 0-16,1 4 8 0,-5-4-8 0,1 1 10 0,-1 6-10 0,-3-3 10 15,0-4-10-15,-3 10 0 0,-1-9 0 0,1 3 0 16,0 2 15-16,-1-2 1 0,-3-3 0 0,0 6 0 16,0-4-16-16,0-2 0 0,-3-1 8 0,-1 1-8 15,0 3 0-15,-3-4 0 0,-3 1 0 0,3 0-535 16,-4-1-105-16</inkml:trace>
  <inkml:trace contextRef="#ctx0" brushRef="#br3" timeOffset="80835.59">15526 6803 691 0,'0'0'61'0,"0"0"-49"15,0 0-12-15,0 0 0 0,0 0 69 0,0 0 11 16,3 3 3-16,-3-3 0 0,0 0-63 0,0 0-20 0,4 9 10 16,-4-9-10-16,3 6 0 0,-3-6-14 0,4 7 2 0,-4-4 0 15,0-3 3-15,3 9 1 0,1 1 0 0,-4-4 0 16,3-3 8-16,1 6 0 0,-4-9 8 0,4 10-8 15,-1 2 30-15,-3 1 2 0,0-4 0 0,4 1 0 16,-4-1 9-16,0 7 3 0,3-7 0 0,-3 10 0 16,-3-10-22-16,3 7-4 0,0 0-1 0,0-4 0 15,-4-2-17-15,1 5 0 0,3-5 8 0,-4-1-8 16,0 1 0-16,1-1 0 0,3 1 8 0,-4-1-8 16,1 3 12-16,-1-2-2 0,4-1 0 0,-3 1 0 0,-1-7 4 0,1 3 1 15,-1-3 0-15,4 10 0 0,-7-10-7 0,7-3-8 16,0 0 11-16,0 9-11 15,0-9 10-15,0 0-10 0,0 0 8 0,0 7-8 16,0-7 12-16,0 0-4 0,0 3 0 0,0-3 0 0,0 0 28 16,0 0 4-16,-3 9 2 0,3-9 0 0,0 0-22 15,0 0-4-15,0 0 0 0,0 0-1 0,0 0-15 0,0 0 8 16,3 0-8-16,8 10 0 0,-4-10 9 0,0 0-9 16,3 6 8-16,1-6-8 0,3 0 0 0,0 0 0 15,0 3 0-15,0 3 0 0,4-6 0 0,3 0 0 16,0 0 0-16,4 0 0 0,0-6 0 0,3 6 0 15,-3-3 0-15,-1 3 0 0,8-6 8 0,-4 6-8 16,4 0 8-16,0-4-8 0,0-2 0 0,-1 6 0 0,-2-3 0 0,-1 3 0 16,4-6 0-16,-1 6 0 0,5 0 0 0,-1 0 0 15,-3 0 0-15,3 0 0 0,4 0 0 0,0 0 0 16,3-3 0-16,0 3 0 0,-3 0 0 0,0-7 0 16,3 7 0-16,-7-3 0 0,1-3 0 0,3 6 0 15,-1-9 0-15,1 9 0 0,3-10 0 0,-3 10 0 16,0 0 0-16,3-6 0 0,-3 6-8 0,0 6 8 15,3-6 0-15,-3 3 0 0,0 4 0 0,0-1 0 16,3-3 0-16,0-3 10 0,4 6-2 0,4-3-8 16,-1-3 0-16,0 0 0 0,1 7 0 0,-1-4 0 15,1-3 0-15,-4 6 0 0,-1-3-10 0,1-3 10 16,0 0-8-16,-4 0 8 0,4-3 0 0,4 3 0 16,-4-6 0-16,-1 3 12 0,1-4-2 0,0 7 0 15,0-9-10-15,0 6 8 0,0-3-8 0,3-4 8 16,-7 4 8-16,8 6 0 0,-4-3 1 0,3-4 0 0,4 4-17 15,-4 3 0-15,1 3 0 0,-4-3 0 0,3 0 0 0,-3 7-19 16,0-4 4-16,0-3 1 0,3 0 14 0,0 0 0 16,1 6 0-16,-1-6 0 0,1 0 0 0,-1 0 0 15,0 0 8-15,-3 0-8 0,0 0 12 0,0-6 0 16,0 6-1-16,3-10 0 0,1 10-3 0,-1-3 0 16,-7-3 0-16,8-3 0 0,-1 9-8 0,-3-10 8 15,0 10-8-15,-7-9 8 0,3 9-8 0,-3 0 0 16,0 0 9-16,-1 0-9 0,1 0 0 0,0 0 8 15,0 0-8-15,0 0 0 0,-8 3 0 0,5 3 0 16,-1-6 0-16,4 0 0 0,-4 6 0 0,0-6 0 16,0 0 0-16,1-6 0 0,-1 6 0 0,0 0 0 15,4-9 0-15,-4 9 8 0,4-6-8 0,-4-4 0 16,-3 10 0-16,4-9 8 0,-1 6-8 0,-3-4 0 16,-1 4 0-16,-2-3 0 0,-1 3 0 0,-4-4 8 0,-2 7-8 0,-1 0 8 15,0-6-8-15,-3 6 0 0,-1 6 0 0,-3-6 0 16,0 0 0-16,4 7 0 0,-4-4 0 0,0-3 0 15,-3 0 0-15,3 0 0 0,0 0 0 0,4 0 0 16,-8 0 8-16,4 0-8 0,-3-3 8 0,3 3-8 16,-3-7 0-16,-1 7 0 0,-3 0 0 0,4 0 0 15,-4-6 8-15,0 3-8 0,0 3 8 0,-7 0-8 16,7-6 11-16,0 6-3 0,-7 0 0 0,0 0 0 16,4 0 12-16,3-10 3 0,0 7 0 0,-4-3 0 0,1 3 1 15,3-3 1-15,-4-4 0 0,5 4 0 0,-5 3 12 0,1-7 3 16,3 1 0-16,-7 0 0 15,3-1-28-15,1-6-12 0,-1 7 10 0,1-7-10 16,-1 7 21-16,1 0-1 0,-1-7-1 0,-3 6 0 0,4 1-5 16,-4-3-1-16,3-4 0 0,1 0 0 0,-4 4-13 15,0-4 11-15,0 7-11 0,-4-1 10 0,4 1-10 16,-3-1 0-16,3 1 0 0,0 3-11 16,-4 2-18-16,4 4-4 0,0 0-1 0,0 0 0 15,0 0-91-15,0 0-19 0,-3 4-3 0,-1 5-714 0</inkml:trace>
  <inkml:trace contextRef="#ctx0" brushRef="#br3" timeOffset="89434.26">17307 7392 1231 0,'0'0'27'0,"0"0"5"0,0 0 2 0,0 0 1 0,0 0-35 0,0 0 0 16,0 0 0-16,0 0 0 0,0 0 49 0,0 0 3 16,0 0 1-16,0 0 0 0,7-6-30 0,0 6-7 15,-7 0 0-15,7 0-1 0,-7 0 7 0,8 0 2 16,-8 0 0-16,0 0 0 0,7 0 30 0,0 0 6 0,-7 0 2 0,7 0 0 15,-7 0-15-15,7 6-3 0,-4-6-1 0,4 10 0 16,-3-1-11-16,3 0-1 0,-7-2-1 0,3 2 0 16,1 0-3-16,-1 1-1 15,1 6 0-15,-4-4 0 0,0-3-2 0,4 1 0 0,-4 6 0 0,3-7 0 16,-3 0-4-16,4 1 0 0,-1 5-1 0,4-2 0 16,-7 3-19-16,4 3 0 0,3-1 0 0,-4 4 0 15,-3-3 0-15,0 0 0 0,11 6 0 0,-8-3 0 16,4 0 0-16,-3 0 8 0,3 3-8 0,4 0 10 15,-4-3-10-15,0 3 0 0,0 0 0 16,3 0 0-16,-3-3 0 0,0 3 8 0,1-6-8 0,2 0 0 16,-3-3 10-16,0-1-10 0,-3-2 12 0,3 2-12 15,-4-2 20-15,4-7-4 0,-3 4 0 0,-4-1 0 16,3 1-8-16,-3-10-8 0,4 6 12 0,-4-6-12 16,4 3 21-16,-4-3-2 0,0 0-1 0,0 0 0 0,0 0-18 0,3 9 0 15,-3-9 0-15,0 0 0 16,4 7 0-16,-4-7-9 0,7 3 1 0,-7-3 0 0,7 6 8 0,-7-6 8 15,3 0-8-15,-3 0 11 0,0 0 4 0,11 0 1 16,-4-6 0-16,0 3 0 0,0-4 2 0,0 4 1 16,0-12 0-16,0 5 0 0,0 1 9 0,0-7 3 15,4-3 0-15,-4 0 0 0,3 1-20 0,1-8-11 16,0-2 12-16,3-6-12 0,0-1 0 0,0 4 0 16,4-4 0-16,-4 1 0 0,0 6 0 0,3-7 0 0,1 7 0 15,-4-3 0-15,-3 2 0 0,3 4 0 0,0 3 0 0,-3-3 0 16,3 0 9-16,-4 6-1 0,-3 1-8 15,-3 2 12-15,3-3-12 0,-4 0 0 16,5 10 0-16,-5-7 0 0,4 7 0 0,-3-1 0 0,-1 1-8 16,4 0 8-16,0-1-10 0,0 1 2 0,-7-1 0 15,4 4 0 1,6-3-128-16,-6 9-26 0,-4 0-5 0,0 0-1 16,7 0-64-16,-3 0-12 0,-4 0-4 0,0 0 0 0</inkml:trace>
  <inkml:trace contextRef="#ctx0" brushRef="#br3" timeOffset="89873.11">17311 7743 2052 0,'0'0'45'0,"0"0"10"0,0 0 1 0,0 0 1 0,0 0-45 0,7-3-12 15,3 3 0-15,5 0 0 0,-1 0 0 0,3 0 10 16,4 0-10-16,-3-6 10 0,3 6-10 0,4 0 8 0,-4-3-8 0,0-3 8 16,0 6-8-16,8-4 0 0,-8 4 0 0,4 0 0 15,-4-6 0-15,-4 6 0 0,5 0 0 0,-5-3 0 16,1-3 0-16,-1 6 0 0,-2-3 0 0,2-4 0 31,1 7-34-31,-4 0-2 0,4-6-1 0,-4 3 0 0,3 3-13 16,-3-6-2-16,1 3-1 0,-1 3 0 0,0-7 10 0,-4 4 3 0,4 3 0 15,1 0 0-15,-1-6-20 0,-4 6-3 16,4 0-1-16,1 0 0 0</inkml:trace>
  <inkml:trace contextRef="#ctx0" brushRef="#br3" timeOffset="90935.17">18680 7373 115 0,'0'0'0'0,"0"0"10"0,0 0-10 0,0 0 0 16,-4-6 0-16,4 6 0 0,0 0 293 0,-3 0 57 16,-5 0 11-16,8 0 3 0,-3-3-260 0,3 3-52 15,-7 3-11-15,7-3-1 0,-4 0-23 0,4 0-4 16,0 0-1-16,-7 9 0 0,7 1 8 0,-3-1 2 16,-1 7 0-16,1 0 0 0,-1-4 4 0,1 4 1 15,-4 3 0-15,3 6 0 0,1-6-14 0,-1-1-2 16,-3 7-1-16,0-6 0 0,3 10 12 0,-3-4 2 15,-3 0 1-15,3 3 0 0,-7 0 6 0,3 0 1 0,4 7 0 0,0-4 0 16,0-3-24-16,0 1-8 0,0-1 0 0,3-3 0 16,4 3 10-16,-3-3-10 15,3 0 10-15,0-6-10 0,0 0 0 0,0-10-12 0,0 10 1 16,3-9 0 0,1-1-132-16,-4-9-26 0,0 0-6 0,0 0-1 0</inkml:trace>
  <inkml:trace contextRef="#ctx0" brushRef="#br3" timeOffset="91479.83">18919 7740 230 0,'0'0'20'0,"0"0"-20"0,-7 0 0 16,0 0 320-16,0 0 59 0,0 0 12 0,0-6 2 16,0 6-281-16,0 6-57 0,-3-6-11 0,2 0-3 0,-2 3-28 0,-1 4-5 15,1-1-8-15,-1-3 11 0,1 6-19 0,-1 7-4 16,-3-6-1-16,3 5 0 0,4-2 13 0,-3 6 0 16,-1-1 12-16,4-2-12 0,-4 3 0 0,4-10 0 15,0 7 0-15,4 3-12 0,-1-10 30 0,1 7 6 16,-4-7 2-16,3 7 0 0,4-4-8 0,0-2-2 15,0-1 0-15,0 1 0 0,4-4-8 0,-4-6-8 16,7 9 12-16,-7-9-12 0,7 0 11 0,-7 0-11 0,7 0 10 0,7 0-10 16,-3 0 0-16,-1-3 0 0,1-3 0 0,-1-3 0 15,1 2 0-15,-1-2-12 0,-3-1 1 0,4-2 0 16,-7-4 11-16,3 7 0 0,0-7 0 0,-4 7 0 16,1-4 0-16,-1-2 0 0,-3 5 0 0,4-6 0 15,-4 7 0-15,0 0 8 0,3-1-8 0,-3 10 8 16,0 0-8-16,0 0 0 0,0-6 8 0,0 6-8 15,0 0 22-15,0 0 0 0,0 0 0 16,0 0 0-16,0 6-7 0,-3 4-2 0,-1-1 0 0,4 0 0 16,0-2-13-16,0 5 0 0,0-2 8 0,0 2-8 15,-3 1 0-15,3-4 0 0,3 1 0 0,-3 5 0 16,-3-5 0-16,3 5 0 0,0-2 0 0,3-4 0 16,-3 7 0-16,0-7-12 0,4 1 12 0,-1-1-10 15,1 1-2-15,3-1 0 0,-7-9 0 0,3 6 0 16,5-6-136-16,-8 0-28 0,7 0-6 0</inkml:trace>
  <inkml:trace contextRef="#ctx0" brushRef="#br3" timeOffset="92566.18">19159 7314 288 0,'0'0'25'0,"0"0"-25"0,0 0 0 0,0 0 0 15,0 0 183-15,4-10 31 0,-4 10 6 0,3-9 2 16,-3 9-138-16,0 0-28 0,0 0-6 0,7-3-1 15,-7 3-10-15,0 0-3 0,0 0 0 0,0 0 0 16,0 0-16-16,0 0-4 0,4-6-1 0,-4 6 0 16,0 0-15-16,0 0 0 0,0 0 8 0,7 9-8 15,0 0 28-15,-3 1 2 0,-4 5 1 0,0 4 0 16,3 0 4-16,-3 6 1 0,0 0 0 0,0-3 0 16,4 13 19-16,-4-7 4 0,0 3 1 0,0-3 0 15,0 1-8-15,0-1 0 0,-4 3-1 0,4-2 0 16,-3-1-18-16,-1 0-3 0,1 3-1 0,-1-2 0 15,-3-1-10-15,3-3-3 0,-3-6 0 0,4 6 0 16,-1-6-16-16,1-4 10 0,-1-2-10 0,1 2 8 0,3-2-8 0,0-7 8 16,0-6-8-16,0 10 8 0,0-1-25 0,0-9-6 15,0 0-1-15,0 0 0 0,0 0 47 0,0 0 9 16,0 0 1-16,0-16 1 0,0 7-20 0,3 0-4 16,1-10-1-16,3 0 0 0,-4 0-9 0,4 0 0 15,-3-6 0-15,3 0 0 0,0 6 0 0,4 1-20 16,-4 2 3-16,-4-3 1 0,8 10 16 0,-8-1-12 15,4 4 12-15,1-3-10 0,-1-1 10 0,0 10 0 16,0-9 0-16,0 9 0 0,0 0-12 0,3-3-3 16,1 3-1-16,0 0 0 0,-1 0 8 0,1 0 8 15,-1 0-13-15,1 3 5 0,-4-3 8 0,4 6-8 16,-1-3 8-16,1 3-8 0,-4-2-7 0,0 5-1 16,-4 0 0-16,4 7 0 0,-3-7 16 0,-1 10 0 0,-3-9 0 15,0 5 0-15,4 4 9 0,-8 0 2 0,1-3 0 0,-1 2 0 16,-3-8 1-16,0 6 1 0,0-1 0 0,0-2 0 15,-3 2-1-15,3-2-1 0,-4-4 0 0,0 4 0 16,4-4-11-16,-3-6 12 0,-1 7-12 0,4-4 12 16,-4-3-12-16,1 4 0 0,-1-4 0 0,1 3 8 15,-1-6-21-15,1 6-5 0,-5-3-1 0,5-3 0 16,-4 7-37-16,-4-7-8 0,4-7-2 0,0 7 0 16,0-9-32-16,3 3-6 0,1 3-2 0</inkml:trace>
  <inkml:trace contextRef="#ctx0" brushRef="#br3" timeOffset="93218.23">19586 7809 57 0,'0'0'0'0,"0"0"0"0,-3 3 0 0,3-3 0 0,-7 7 0 0,7-7 0 16,0 0 89-16,0 0 13 16,0 0 2-16,0 0 1 0,0 0-31 0,0 0-6 0,0 0-2 0,0 0 0 15,0 0-10-15,0 0-1 16,0 0-1-16,0 0 0 0,0 0 44 0,0 0 9 0,0 0 1 0,0 0 1 16,0 0 12-16,0 0 3 0,0 0 0 0,0 0 0 15,10-7-80-15,-10 7-16 0,0 0-4 0,0 0 0 16,11 0-24-16,-4 0-19 0,-7 0 3 0,10-3 1 15,5-3 34-15,-5 6 6 0,1-9 2 0,3 9 0 0,0-7-27 0,0 4-16 16,0-3 3-16,-3-4 0 16,-1 1 13-16,1 0 0 0,0 2 0 0,-4 4 0 0,3-6 8 0,-3 3 5 15,-3-4 1-15,-1 1 0 0,4 6 30 0,-3-10 7 16,-4 10 1-16,0-3 0 0,0 6-36 0,0-3-8 16,-4-4 0-16,1 4-8 0,-1-3 0 0,-3 3 0 15,-3 3-10-15,-1 0 10 0,0 3-20 0,-3 3 3 16,0-3 1-16,-7 4 0 0,3 2 6 0,1 7 2 15,6-4 0-15,-3 4 0 0,0 3 0 16,0-4 0-16,0 4 0 0,3-6 0 0,1 2 30 0,-1 4 6 16,4 0 2-16,0-3 0 0,3 2-21 0,1 1-9 15,-1-9 8-15,4 5-8 0,4 1 0 0,3-3 8 16,-4-4-8-16,1-3 0 0,7 4 8 0,-4-1-8 16,3 0 8-16,-3-2-8 15,4-4-58-15,-1-3-17 0,1 0-3 0,0 0-1 16,-4 0-136-16,3 0-27 0,18-10-6 0,-6 1 0 0</inkml:trace>
  <inkml:trace contextRef="#ctx0" brushRef="#br3" timeOffset="93533.38">20048 7270 806 0,'0'0'36'0,"0"0"7"0,0 0-35 0,0 0-8 0,-7 9 0 0,0 4 0 16,0-1 233-16,0 7 45 0,0-3 9 0,0 12 1 0,-4-3-230 0,4 3-46 16,-7 1-12-16,4 5 0 0,3-6 12 0,-4 7 0 15,4-1 0-15,0 1 0 0,-4-1-12 0,8-2 8 16,-4 2-8-16,3-9 8 0,-3 10-8 0,4-7 0 15,-1 0 0-15,1-3 0 0,-1 3-13 0,1-2 1 16,-4-8 1-16,3 1 0 16,4 0-25-16,-4-3-4 0,1-7-2 0,3 7 0 15,0-7-39-15,0-9-8 0,0 0-2 0,0 0 0 0</inkml:trace>
  <inkml:trace contextRef="#ctx0" brushRef="#br3" timeOffset="93778.73">20197 7286 1152 0,'0'0'51'0,"0"0"10"0,0 0-49 0,0 0-12 0,-4 9 0 0,4 0 0 16,0 7 160-16,0-3 30 0,-4 2 6 0,1 10 0 15,-1-6-161-15,1 9-35 0,-4 7 0 0,3-7 0 16,-3 7-30-16,0-1 2 0,0 1 0 0,-3-4 0 15,-1 10 44-15,-3-4 10 0,3 1 2 0,1-4 0 16,-4 1-28-16,3-7 0 0,0 0-14 0,4-3 5 16,-3 1-89-16,3-8-18 0,3 1-3 0,1 0-1 15</inkml:trace>
  <inkml:trace contextRef="#ctx0" brushRef="#br3" timeOffset="93985.28">20295 7797 1497 0,'0'0'133'0,"-3"6"-106"16,-1 0-27-16,1 4 0 0,-4 2 232 0,3-2 40 16,1 5 9-16,3 1 2 0,-4-4-233 0,4 7-50 15,-7-3 0-15,7 3-9 16,-3-4-19-16,-1-2-3 0,0 3-1 0,1 2 0 15,3 1-92-15,0-9-20 0,0 2-3 0,-4-2-467 0,4-10-94 0</inkml:trace>
  <inkml:trace contextRef="#ctx0" brushRef="#br3" timeOffset="94166.8">20426 7555 1094 0,'0'0'97'0,"0"0"-77"0,0 0-20 0,0 0 0 16,0 0 280-16,0 0 52 0,0 10 10 0,0-1 2 16,0 4-284-16,0-1-60 0,-4-6 0 0,4 7-14 15,-3-7-100-15,3 10-20 0,-4-4-4 0</inkml:trace>
  <inkml:trace contextRef="#ctx0" brushRef="#br3" timeOffset="94512.5">20401 7891 288 0,'0'0'25'0,"0"0"-25"0,0 0 0 0,0 0 0 0,7 0 161 0,-7 0 27 0,0 0 6 0,7-7 1 0,-7 7-111 0,0 0-23 15,7 0-4-15,-7 0-1 0,0 0 13 0,0 0 3 16,0 0 0-16,11 0 0 0,-11 0-7 0,3 0-1 16,8 0 0-16,-7-3 0 0,3-3-6 0,0-3-2 15,0 9 0-15,-4-10 0 0,4 4 5 0,0-3 1 16,0-1 0-16,0 1 0 0,1-1-35 0,2 1-7 15,1-7-2-15,-1 7 0 0,-3-1-18 0,4 1 0 16,-1 0-8-16,1 2 8 0,0 4-8 0,-4-3 8 16,3 6 0-16,-3 0-9 0,4-3 9 0,-4 6 0 0,0-3 0 0,4 0 0 15,-1 6 24-15,-3-3 6 16,-7-3 2-16,7 13 0 0,4-10-32 0,-4 6 0 0,0 1 0 0,4-1 0 16,-1 7 0-16,-3-7 9 0,0 1 1 0,0 5 0 15,0-2-10-15,4 3 0 0,-7-1 0 0,3-2 0 16,0-4 0-16,0 1 0 0,0 2 8 0,0-2-8 15,0 2-30-15,0-2-8 0,0-1-2 0,0-3 0 16,0-3-96-16,0 4-19 0,-7-7-4 0,11 0-633 16</inkml:trace>
  <inkml:trace contextRef="#ctx0" brushRef="#br3" timeOffset="95098.7">21057 7822 288 0,'7'0'25'0,"0"-10"-25"15,-3 1 0-15,3 0 0 16,0-1 308-16,0 1 56 0,-3-1 11 0,3 1 2 15,-4-4-240-15,1 10-48 0,-1-3-9 0,1-3-3 0,-8 5-20 0,8-2-4 16,-4-3-1-16,0 9 0 0,0 0-31 0,-7 0-6 16,7 0-2-16,-7 0 0 0,-4 6-13 0,-3-3-13 15,3 3 2-15,-3-2 1 0,4 5 10 0,-4 7-13 16,0-7 5-16,-1 7 8 0,5-4 0 0,-1 10 0 16,-3-3 0-16,4 0 0 0,-1 0 0 0,0-1 10 15,1 1-2-15,3-3-8 0,0 3 8 0,3-4-8 0,1-2 0 0,3 3 0 16,-4-7 0-16,8 0 0 0,-1-2-11 0,-3-7 11 31,7 3-35-31,0 3 0 0,4-12 0 0,-1 6 0 0,5-3 8 0,-1-4 2 0,0-2 0 16,0 0 0-16,4-1 25 0,-1-5 0 0,1 5 0 0,-1-9 8 15,1 4 14-15,0 2 3 0,-1-3 1 0,1-2 0 16,-4 2-13-16,0-3-2 0,0 0-1 0,-3-6 0 16,-1 6-10-16,-2 1 8 0,-1 2-8 0,-4 3 8 15,1-2-8-15,-1 5 0 0,1 1 0 0,-4 0 0 16,0 2 0-16,0 7 0 0,0 0 0 0,0 0 0 15,0 0 0-15,0 0 8 0,-7 0-8 0,3 7 8 16,-3 2-8-16,4 0 0 0,-5 1-10 0,5-1 10 16,-1-3 0-16,1 7 0 0,-1-7-8 0,4 13 8 15,-3-10 0-15,3 10 0 0,0-3 0 0,0 3-9 16,3 0 9-16,1-4 0 0,-1 10 8 0,1-3-8 0,-1 0 0 16,1 0 0-16,3-3 0 0,0 6 0 0,-3 3 0 0,3-6 0 15,0 0-12-15,3-3 4 0,-6-3 8 0,-1 3 0 16,1-1 0-16,-1-2 8 0,1 0-8 0,-4-4 0 15,-4 4 0-15,4-7 0 0,-3 7-16 0,-4-3-4 16,3-4 0-16,-3 7-1 0,0-7 43 16,0 0 9-16,-3 7 1 0,-1-3 1 0,0-4-15 0,-3 0-3 15,0 7-1-15,0-6 0 0,-4-1 0 0,1-3 0 16,-4 4 0-16,3-7 0 0,-3 9-14 0,-4-2 0 16,4-1 0-16,-4-6 0 0,1 7 0 0,2-10-18 0,1 9 4 15,0-9 1 1,-4 0-143-16,8-9-28 0,-1 6-5 0,4-7-2 0</inkml:trace>
  <inkml:trace contextRef="#ctx0" brushRef="#br3" timeOffset="95569.45">21752 7574 2055 0,'-10'-3'91'0,"10"3"19"15,0 0-88-15,0 0-22 0,0 0 0 0,0 0 0 0,-7 0 55 0,7 0 6 16,0 0 2-16,0 0 0 0,-11 0-51 0,-3 3-12 16,3 3 0-16,1 1 0 15,-4-4-16-15,0 3-2 0,-4 3-1 0,0-5 0 16,4 5-4-16,-7 0-1 0,0 7 0 0,3-7 0 0,-3 1 24 15,3-1 0-15,1 1 10 0,3-1-10 0,0 4 21 16,-1-4-2-16,1 0-1 0,4-5 0 0,-1 5-8 0,1-3-2 16,6 4 0-16,-3-10 0 0,7 0 0 0,0 0-8 15,0 0 12-15,0 0-4 16,0 0-8-16,0 0 12 0,7 9-12 0,0-9 12 0,0 6-12 0,0-3 0 16,4-3 0-16,-1 7 0 0,1-4 0 0,3 3 0 15,-3-3 9-15,3 4-1 0,0-4-16 0,0 3-4 16,4 3 0-16,-1 1 0 0,-3-1 12 0,4 1 0 0,3-1 0 0,-3 0 0 15,-8 7 0-15,1-7 0 0,3 1 0 0,-3-1 0 16,-4 1 12-16,-4 5-3 0,4-5 0 0,0 5 0 16,0-2 7-16,-7-4 0 0,-7 7 1 0,0 0 0 15,0-4-6-15,-3 4-2 0,-1 3 0 0,-7-4 0 16,4-2-9-16,-3 3-14 0,3-7 3 0,-8 7 1 31,5-7-76-31,-4 1-15 0,-1-1-3 0</inkml:trace>
  <inkml:trace contextRef="#ctx0" brushRef="#br4" timeOffset="155225.99">17276 2130 403 0,'0'0'17'0,"0"0"5"0,0 0-22 0,0-9 0 0,0 6 0 0,0-13 0 15,0 7 83-15,0 9 12 0,3-10 2 0,-3 7 1 16,0 3-78-16,0 0-20 0,0 0 0 0,0 0 0 15,0 0 16-15,0 0-3 0,0 0-1 0,0 0 0 16,0 0 56-16,0 0 10 0,7 0 2 0,-7 0 1 16,0 0 12-16,7 0 3 0,4 0 0 0,-4 3 0 15,0-3-27-15,0 10-5 0,-4-1 0 0,5-9-1 16,-8 0-18-16,3 9-3 0,1-2-1 0,-1 2 0 0,-3 1-17 0,4-1-4 16,-4 10-1-16,0-4 0 0,-4-5-8 0,4 6-2 15,-7-4 0-15,4 7 0 0,-5-3 1 0,1 2 0 16,0 7 0-16,4-15 0 0,-8 9-1 0,4 6 0 15,0-13 0-15,0 10 0 0,4-3-1 0,-5 0 0 16,1 9 0-16,0-9 0 0,4-3 3 0,-1 2 0 16,1 8 0-16,-1-8 0 0,4 1-11 0,-3-3 10 15,-1-4-10-15,4 1 10 0,0-1 10 0,0 4 1 16,-3-3 1-16,3-7 0 0,0 3 2 0,0 1 1 0,0-10 0 0,0 9 0 16,0-3 8-16,0-6 2 0,0 0 0 15,0 0 0-15,3 10-12 0,-3-10-3 0,0 0 0 16,0 0 0-16,0 0-8 0,7 3-3 15,-7-3 0-15,11 0 0 0,-1 0-1 0,1 0-8 16,0 0 12-16,-1 0-4 0,1-3-8 0,-1 3 10 16,1 0-10-16,3 0 10 0,-3-6-10 0,-1 2 0 0,1-2 0 0,-4 6 0 15,3 0 0-15,1 0 0 0,0-9 0 0,-1 9 0 16,1 0 8-16,-1 0-8 0,4 0 8 0,1-3-8 16,2-4 0-16,1 7 0 0,-1 0 0 0,1 0 0 15,3 0 0-15,0 0 0 0,-3 0 0 0,3 0 0 16,0 0 8-16,1 0-8 0,-1 0 0 0,0-3 8 15,0 3-8-15,4-6 0 0,-1 6 0 0,1-6 0 16,3 6 8-16,-3 0-8 0,3 0 0 0,4 0 8 16,0 0-8-16,3 0 10 0,4 6-10 0,0-6 10 0,0 0-10 0,-1 0 8 15,5 0-8-15,-1 0 8 0,0 0-8 0,4 0 0 16,0 0 0-16,0 0 0 0,7 0 8 0,0 0-8 16,0 0 0-16,-4 0 8 0,4 6-8 0,-4-6 0 15,4 0 0-15,0 0 0 0,4 0 0 0,-4 0 0 16,3 0 0-16,0 0 0 0,-3 3 0 15,0-3 0-15,0 7 0 0,0-7 0 0,-4 0 0 16,8 0 8-16,-1 0-8 0,8-7 8 0,-1 7-8 0,1 0 0 16,-1 0 0-16,-3 7-11 0,0-7 11 0,4 0 0 15,-4 0 0-15,7 0 0 0,0 0 0 0,0 0 0 16,-4 3 0-16,1-3 0 0,-4 0 0 0,3-3 11 16,1 3-3-16,3 0 0 0,0 0-8 0,-4 0 0 15,4 0 9-15,0 0-9 0,-7-7 0 0,4 7 0 0,6-3 0 0,1-3 8 16,-4 6-8-16,4-6 9 0,-1 3-9 0,1 3 10 15,-1-7 4-15,1 4 1 0,6 3 0 0,-2-6 0 16,-8 6-25-16,0-10-5 0,7 10-1 0,-4-3 0 16,-3-3 16-16,0 6 0 0,0 6 0 0,4-6 0 15,6-6 0-15,-6 6 0 0,-4 0 0 0,0 0 0 16,0 0 0-16,4-3 0 0,-8-3 0 0,8 6 0 16,-1 0 12-16,1 0 3 0,3 0 0 0,-7 0 0 15,4 0-15-15,-4-7-18 0,0 7 4 0,3 0 1 16,-3 0 13-16,4 0 16 0,-8 0-3 0,1-3-1 15,-4 6-12-15,3-3-16 0,4 0 3 0,-3 0 1 16,3 0 12-16,-4-3 0 0,1 3 0 0,-4-6 0 16,-4 6 8-16,4 0 4 0,0 6 0 0,0-6 1 15,4 0-13-15,-1 0-16 0,-3 0 3 0,4 3 1 16,-8-3 12-16,0 0 0 0,1 7 0 0,3-7 0 16,0 0 0-16,0 0 0 0,0 6 0 0,-4-6 0 0,1 0 0 0,-4 0 0 15,-1 0 0-15,-2 0 0 0,-4 0 0 0,7 0 0 16,0 0 0-16,-1-6 0 0,-2 6 0 0,3 6 0 15,0-3 0-15,-4-3 0 0,-3 0 0 0,0 0 0 16,-4 0 0-16,0 0 0 0,1 6 0 0,3-3 0 16,-4-3 0-16,4 0 0 0,0 0 0 0,-4 0 0 15,0 0 0-15,1 0 0 0,-1 0 11 0,-3 0-11 16,3 0 10-16,-3 0-10 0,-4 10 0 0,1-10 0 16,-1 0 0-16,4 0 0 0,-4 0 0 0,0 0 0 0,-7 6 0 15,4-12 0-15,0 6 0 0,-4 0 0 16,0 0 12-16,-3 0-3 0,0 6-9 0,-4-6-9 15,0 0 9-15,-3 0-13 0,-1 0 13 0,1 3 8 16,-4-3 0-16,4 0-8 0,-4 0 0 0,0 0 0 16,0 0 0-16,0-3 0 0,0 3 0 0,-3 0 0 15,3 0 0-15,0 0 0 0,-3-6 0 0,-1 6 0 0,1 0 0 0,-1 0 0 16,1-10 12-16,0 10-12 0,-1-9 12 0,1 9-12 16,-1-9 21-16,-3 9-2 0,4-7-1 0,-4 4 0 15,4-3-6-15,-4 3 0 0,3-3-1 0,-6-4 0 16,-1 10 1-16,1-9 1 0,3-1 0 0,-4 7 0 15,1-3 9-15,3 0 2 0,0 3 0 0,-3-7 0 16,3 4-12-16,-4-4-1 0,1 1-1 0,-1 0 0 16,4-1 6-16,0 1 2 0,0-7 0 0,0 7 0 15,1-1 8-15,-1 1 2 0,0-1 0 0,0 1 0 16,0-7-19-16,-4 4-9 0,4-1 10 0,-3 4-10 0,-1-4 9 0,1 7-9 16,-4-6 8-16,3 2-8 15,-3-2 0-15,0 8 0 0,0-2 0 0,4 3 0 16,-4 3-102-1,0 0-13-15,0 0-2 0,-11 0-1186 0</inkml:trace>
  <inkml:trace contextRef="#ctx0" brushRef="#br2" timeOffset="164095.38">19336 15388 864 0,'0'0'38'0,"0"0"8"15,0 0-37-15,0 0-9 0,0 0 0 0,0 0 0 0,0 0 244 16,0 0 46-16,0 0 10 0,0 0 1 0,0 0-203 0,7 0-41 15,0 0-8-15,-7 0-1 0,0 0 0 0,0 0 0 16,7 10 0-16,-4-1 0 0,1-2 14 0,0 2 3 16,-4-6 1-16,0 6 0 0,3 1-2 0,1 6 0 15,-1-7 0-15,1 7 0 0,-1-4-3 16,1 4-1-16,3 3 0 0,0 0 0 0,-4-4-28 16,4 10-7-16,4-6-1 0,-4 6 0 0,4-3-16 0,-1 3-8 15,1 3 8-15,3 4-8 0,0-4 10 0,0 0-10 16,4 10 12-16,-4-7-12 0,0 1 8 0,-3 2-8 15,-1 1 0-15,1-7 0 0,3 6 19 0,0-5 0 16,-3 5 0-16,10 26 0 0,-11-32-38 16,1 0 4-16,-4 0 1 0,0 4 23 0,-4-4 5 0,5-9 1 0,-1 6 0 15,0-6-7-15,-4-1-8 0,4 1 11 0,0-3-11 16,0-4 16-16,0 4-4 0,0-7-1 0,-3 1 0 16,0-1-11-16,-1-2 12 0,1 2-12 0,3-6 12 15,-7-3-2-15,7 6 0 0,-7-6 0 0,7 7 0 16,-7-7-10-16,3 3 8 0,-3-3-8 0,7 9 8 15,-7-9-8-15,0 0 0 0,11 0 0 16,-11 0 0-16,0 0 8 0,0 0 0 0,7 0 0 0,0 0 0 16,-7 0-8-16,11-9 0 0,-8-1 0 15,4 1 0-15,0 0 18 0,0-1 2 0,-3-6 0 0,3 4 0 16,0-10-5-16,0 0-1 0,0-3 0 0,0-3 0 16,4-7-14-16,-1 10 11 0,1-12-11 0,3 8 10 15,0-5-10-15,0-1 0 0,0 1 0 0,0-4 0 16,1 1 0-16,2-4 0 0,1 3 0 0,-1-6 0 15,1 10 0-15,-4-4 0 0,4 4 0 0,-8-1 0 16,5-2 0-16,-8 8 0 0,3-5 0 0,-3 9 0 0,4-4 0 0,-1 4-11 16,-3 3 11-16,0 1-8 0,1 2-2 0,2 0 0 15,-6 0 0-15,3 3 0 16,3 4-18-16,-3-4-4 0,0 0-1 0,0 4 0 16,1 3 3-16,-1-7 1 0,0 6 0 0,0 1 0 15,-4 0-21-15,4-1-4 0,0 4-1 0,4 3 0 16,-8-3-122-16,4-4-25 0,-7 10-5 0</inkml:trace>
  <inkml:trace contextRef="#ctx0" brushRef="#br2" timeOffset="164777.14">20966 15442 403 0,'0'0'36'0,"0"0"-36"15,0 0 0-15,0 0 0 0,0 0 348 0,7 0 64 16,0-7 12-16,0 4 2 0,-4-3-283 0,1 3-57 16,-1-6-11-16,1 2-3 0,-1-2-25 0,1-1-6 15,-4 1-1-15,3 0 0 0,-3-1 0 0,-3 1 0 16,-1-7 0-16,4 7 0 0,-3 2-6 0,-1-2-2 0,1 6 0 0,-4-3 0 16,0 3 7-16,0-4 1 0,-4 7 0 0,0 0 0 15,1 0-32-15,-1 0-8 0,-3 10 0 0,0-4 0 16,-4 3 0-16,4 1 8 0,-3 5-8 0,-1 4 8 15,0 0-8-15,1 6 0 0,-1-3 0 0,4 3 0 16,0 3 0-16,0 7 12 0,3-7-4 16,1 7 0-16,-1-7-8 0,0 6 0 15,1 1 8-15,3 2-8 0,0-2 11 0,3 3-3 0,1 2 0 0,-1-2 0 16,4 0-8-16,-3-4 0 0,6 1 0 0,1 2 8 16,-1-2 20-16,1-1 3 0,-1-6 1 0,1 7 0 15,3-7-32-15,0 0 0 0,4 7 0 0,3-10 0 16,3 9 0-16,4-15 12 0,-3 9 0 0,3-9 0 15,4-3-12-15,0 3-10 0,-1-4 2 0,1-2 0 16,3-7-26-16,0-3-5 0,1 4-1 0,-1-14 0 16,4 4-91-16,-1-3-18 0,1-3-4 0,0-1-586 15,0 1-117-15</inkml:trace>
  <inkml:trace contextRef="#ctx0" brushRef="#br2" timeOffset="165283.26">21900 14837 1846 0,'0'0'82'0,"0"0"17"0,0 0-79 0,0 0-20 0,-3 0 0 0,3 0 0 16,0 0 104-16,0 0 16 0,-7 6 4 0,0-3 1 16,0 3-96-16,3-3-19 0,1 4-10 0,-4 2 10 15,-11 0-10-15,11 1 10 0,3 6-10 0,1-7 10 16,-15 10 0-16,4-4 0 0,4 4 0 0,-5 0 0 15,1 6 25-15,-3 3 5 0,-4 1 0 0,3-1 1 16,4 6-1-16,-4 7 0 0,-7-3 0 0,8 9 0 16,-1-3-9-16,1 0-3 0,-1 6 0 0,0-3 0 15,1 0-16-15,3 3-3 0,3-3-1 0,-3 6 0 16,3-9-8-16,4 10 0 0,4-11 0 0,-4 4 0 16,3-3 17-16,4 0 2 0,0 0 0 0,0 0 0 0,4-6-19 0,-1-4 0 15,1 4-13-15,3 3 5 0,0-10 32 0,3 10 6 16,1-4 2-16,3 1 0 15,0-4-52-15,4 1-9 0,-4 3-3 0,4-7 0 0,-1 0 7 0,4-6 1 16,1 4 0-16,-1-4 0 16,0-6-66-16,0-4-13 0,7-5-2 0,-7-1-1 15,1 0-125-15,-1 1-25 0,0-10-4 0,4 0-2 0</inkml:trace>
  <inkml:trace contextRef="#ctx0" brushRef="#br2" timeOffset="165751.23">22052 15345 2368 0,'0'0'105'0,"0"0"22"0,0 0-102 0,0 0-25 0,0 0 0 0,0 0 0 16,0 0 0-16,0 0 0 0,0 0 8 0,0 0-8 16,0 0 0-16,4 9 0 0,3-3 0 0,-4 7 0 15,-6-4 0-15,6 7 0 0,1-7 0 0,-1 7 0 16,-3-4 35-16,4 4 8 0,-1 3 1 0,8-3 1 0,-8-4 22 0,5 10 4 16,-5-9 1-16,1 6 0 0,3-4-25 0,0 4-5 15,-7 0-1-15,3-4 0 0,4 11-25 0,0-4-4 16,-3 3-2-16,-1 3 0 0,-3 3-10 15,4 1 0-15,-1-7 0 0,1 9 0 16,-8-6 0-16,4 1 0 0,8 5 0 0,-1-6 0 0,-7-3 0 0,3 4 0 16,1-4 0-16,-1 0 0 0,4 0 0 0,-3-6 0 15,-4 3 0-15,7-7 0 0,0 4 8 0,0 0-8 16,-11-10 0-16,4 7 8 0,4 0-8 0,-1-4 0 16,-6-2 9-16,3-1-9 0,-4 7 0 0,1-7 0 15,3-3 0-15,0-2-12 16,-11 2-29-16,11-6-7 0,0 0 0 0,0 0-1 15,0 0-86-15,0 0-17 0,0 0-3 0,0 0-1 16,0 0-76-16,-3-6-16 0,-15-13-4 0,11-6 0 0</inkml:trace>
  <inkml:trace contextRef="#ctx0" brushRef="#br2" timeOffset="166200.4">22183 15752 2620 0,'0'0'116'0,"0"0"24"0,0 0-112 0,0 10-28 0,0-10 0 0,3 3 0 16,-3-3 52-16,0 9 5 0,0-9 1 0,7 0 0 0,4 6-58 16,-1-2-24-16,-10-4 2 0,7-4 0 0,8-2-2 0,-1 3-1 15,-4-3 0-15,-3 3 0 0,-7 3 37 0,11-7 8 16,0-2 2-16,-1 6 0 0,-10 3-14 0,7-6-8 15,7-1 8-15,0 4-8 0,0-3 12 0,-3 6-1 16,0-3-1-16,6 3 0 0,1-7-10 0,-4 7 8 16,-3 0-8-16,3 0 8 0,7 0-8 0,-11 0 0 15,1 0 0-15,3 0 0 0,0 7 0 0,0-7 0 16,1 0 0-16,-5 0 0 0,1 0 0 0,-1 0 0 16,4 0 0-16,0 0 0 0,-6 0 0 0,2 0 8 0,4 0-8 15,0 0 8-15,-3-7-8 0,0 7 0 16,-1 0 0-16,4 0-11 0,4 0 11 0,-8 0 0 15,1 0 0-15,0 7 0 0,10-4 0 0,-7-3 0 0,-14 0 8 16,10 6-8-16,5-3 0 0,-5 4 0 16,-3-7 0-16,0 9-8 0,-7-9 8 0,11 0-8 15,3 9 8-15,-3-9-8 0,-11 0-10 0,7 7-2 0,3-4 0 0,1-3 0 32,-4 0-28-32,3 0-5 0,-6-3-2 0,7 3 0 15,-1-7-152-15,1 7-30 0,-11 0-7 0,3-9 0 0</inkml:trace>
  <inkml:trace contextRef="#ctx0" brushRef="#br2" timeOffset="166664.84">22853 15238 921 0,'-7'0'82'0,"7"0"-66"16,0 0-16-16,0 0 0 0,-11 0 259 0,11 0 48 16,0 0 9-16,0 0 3 0,0 0-246 0,0 0-49 15,0 0-9-15,0 0-3 0,0 0 20 0,0 0 4 0,0 0 1 0,0 0 0 16,14 6-3-16,-10-3-1 0,-4 7 0 0,3-4 0 15,1 3 4-15,0 1 1 0,-1-1 0 0,1 1 0 16,-4 8-21-16,3-2-4 0,4 3-1 0,-3 0 0 16,-4-4-12-16,0 11 0 0,7-5 8 0,3 5-8 15,-3-1 0-15,-3-7 11 0,3 11-11 0,0-4 10 16,4 3-1-16,-4 6 0 0,0-5 0 0,0 5 0 16,7 4 19-16,-7 3 3 0,0-10 1 0,-3 10 0 15,3-7-18-15,0-2-3 0,0 2-1 0,-4 1 0 16,1-7-10-16,-1-3 0 0,4 0 9 15,-3-3-9-15,-4-6 10 0,0 2-2 0,3-2-8 0,1-3 12 16,-4 2-12-16,3-5-8 0,-3-1 8 0,0-3-13 31,0-6-26-31,0 0-5 0,-3 10 0 0,3-10-1 0,0 0-143 0,0 0-29 0,0 0-6 0,0 0-709 16</inkml:trace>
  <inkml:trace contextRef="#ctx0" brushRef="#br2" timeOffset="167280.72">22719 14711 2041 0,'7'0'44'0,"-7"0"10"0,0 0 2 0,0 0 2 0,0 0-46 0,0 0-12 0,0 0 0 0,0 0 0 16,0 0 0-16,0 0 0 0,14 0 0 0,-3 6 0 16,-1-2 25-16,4 5 3 0,4 0 1 0,3-2 0 0,0 8-8 15,4-2-1-15,-4 6-1 0,7 6 0 16,4 3 6-16,-4 3 2 0,-3-2 0 0,3 5 0 15,4-3 16-15,-4 10 3 0,0-3 1 0,1 6 0 0,2 0-11 16,1 3-1-16,-4-3-1 0,4-1 0 0,-7 4-2 0,7-3 0 16,-4 7 0-16,0-8 0 0,-3-2-19 0,-1 3-4 15,1 0-1-15,-4 0 0 0,0 0-8 0,1 3 0 16,-8-3 0-16,3 0 0 0,-6 6 0 0,-4-3 8 16,4-3-8-16,-4 0 8 15,-4 0-8-15,-3-4 0 0,0 4 0 0,-3 0 0 0,-4 0 8 0,3-6 0 16,-6 6 0-16,-1-10 0 0,0 4-8 0,1-4 0 0,-4 1 0 0,3-7 0 15,0-9-14-15,-3 3-5 0,4-10-1 0,3 4 0 32,-4-7-124-32,1 1-24 0,-1-10-6 0,0 6-1 15,4-12-60-15,-3-1-12 0,-11-11-2 0,6-4-1 0</inkml:trace>
  <inkml:trace contextRef="#ctx0" brushRef="#br2" timeOffset="168168.06">23947 15520 345 0,'0'0'15'0,"0"0"4"0,0 0-19 0,0 0 0 16,0 0 0-16,0 0 0 0,0 0 196 0,0 0 35 15,0 0 7-15,-4-6 2 0,-7 3-190 0,11 3-38 0,0 0-12 0,0 0 8 16,-7-7 65-16,7 7 14 0,0 0 2 0,0 0 1 16,0 0 34-16,0 0 8 0,0 0 0 0,0 0 1 15,7 0-34-15,-7 0-7 0,0 0-2 0,0 0 0 16,8-6-20-16,2 3-4 0,1 3-1 0,3-6 0 16,0 6-47-16,4-3-10 0,3-4-8 15,0 7 12-15,4-3-4 0,3-3 0 0,-4 6 0 16,5 0 0-16,-1-9 4 0,0 9 0 0,0-10 0 15,1 10 0-15,2-6 0 0,-2 3 0 0,-5 3 0 0,4-7 0 32,1 7-54-32,-5-3-10 0,-2-3-3 0,-1 6 0 15,-4 0-14-15,1 0-3 0,3-3-1 0,-3-3 0 0,-1 6-46 16,-2-3-9-16,2 3-1 0,-3-7-462 0,0 7-92 0</inkml:trace>
  <inkml:trace contextRef="#ctx0" brushRef="#br2" timeOffset="168545.07">23890 15718 2610 0,'0'0'57'0,"0"0"12"0,0 0 3 0,0 0 1 0,0 0-58 0,7 0-15 0,4 0 0 0,-1 0 0 16,8-7-10-16,0 7-5 0,3-3-1 0,0-3 0 15,4 6 16-15,-1-3 10 0,1-3-2 0,3 2 0 16,0-2-8-16,-3 6 12 0,3-9-12 0,1 9 12 15,2-6 8-15,1 6 3 0,0-10 0 0,0 10 0 16,-1-3-23-16,1-3 0 0,-7 3 0 0,3 3 8 31,0-7-28-31,-3 7-4 0,0-3-2 0,-4-3 0 0,0 6-210 16,0 0-41-16,11-3-9 0,-11-4-2 0</inkml:trace>
  <inkml:trace contextRef="#ctx0" brushRef="#br2" timeOffset="171185.91">25329 15056 2253 0,'0'0'49'0,"0"0"11"0,0 0 1 0,0 0 3 0,0 0-51 0,0 0-13 16,4-6 0-16,-4-4 0 0,0 4 10 0,4 3-1 0,-1-3 0 16,1 3 0-16,-1-4-9 0,1-2 0 0,3 6 0 0,3-4 0 15,4-2 15-15,0 3 4 0,1 3 1 0,2-4 0 16,4-2 12-16,1 6 2 0,-1-7 1 0,3 4 0 15,1-3-11-15,0 9-1 0,0-10-1 0,-1 10 0 16,1-6-22-16,-4 6 8 0,0 0-8 0,0 0 0 16,-3 0 12-16,-4 6-1 0,4 1-1 15,-4-4 0-15,-4 6 18 0,5 1 3 0,-5-1 1 0,-3 0 0 16,4-2-32-16,-4 8 0 0,-4-2 0 0,-3-4 0 16,4 7 0-16,-4 0 0 0,-4-4 0 0,-3-2 0 15,0 8 0-15,-3-2 0 0,-1 0 0 0,1 3 9 16,-8-7-9-16,-3 10 0 0,0-3 0 0,-4 0 0 15,-3 6-20-15,3-6 1 0,-7-7 0 0,8 4 0 16,-1 3 4-16,0-10 1 0,7 0 0 0,1 1 0 16,3 2 36-16,0-2 7 0,3-7 2 0,0 6 0 0,8-9-23 15,-4 7-8-15,3-4 0 0,4-3 9 16,0 0-33-16,0 0-6 0,4 6-2 0,-1-6 0 0,1 9 32 0,7-9 0 16,-1 0 0-16,4 10 0 0,0-10 0 0,0 0 0 15,1 0 0-15,-1 0 0 0,3 0 0 0,1 6 0 16,0-3 0-16,-1 4 0 0,4 2-12 0,-3-6 3 15,0 6 1-15,-1 1 0 0,1 2 8 0,0-2 0 16,-1-1 0-16,1 4 0 0,-1-7 0 0,-2 10 0 16,2-4 0-16,1-2 0 0,-4-1 0 0,4 7 0 15,-1-1 0-15,4-2 0 0,-6 3 0 0,2-4 0 16,4 4 0-16,-3 3 0 0,0-4 0 16,-4 4 9-16,3-3-9 0,-3 3 0 0,-3-7 16 0,0 4-3 15,-8 0-1-15,1-4 0 0,3 4 17 0,-7 3 3 16,-7-4 1-16,0-2 0 0,-4 3-5 0,0 2-2 15,-3-2 0-15,0-3 0 0,0 2 2 0,-3 4 0 16,2-3 0-16,-6-4 0 0,0 1-14 0,0-1-2 0,0-5-1 0,0 2 0 16,-4-6 5-16,0 7 2 0,0-10 0 0,1 0 0 15,-4 0-18-15,-4-4 0 0,0-2 0 0,-3 3 0 32,3-6-63-32,-3-1-16 0,-4 1-3 0,4-4-773 0,-1 1-154 0</inkml:trace>
  <inkml:trace contextRef="#ctx0" brushRef="#br5" timeOffset="192772.42">27157 7784 1094 0,'0'0'97'0,"0"-6"-77"0,3-4-20 0,-3 10 0 16,4 0 116-16,-4 0 20 0,0 0 4 0,0 0 1 15,0 0-98-15,0 0-20 0,0 0-4 0,7 0-1 16,7 7-2-16,-7-4 0 0,0 6 0 0,0-2 0 16,4 2 3-16,-4 0 0 0,0 1 0 0,0-1 0 15,0 10-9-15,0-3-2 0,0 2 0 0,4 8 0 16,-1-8 2-16,-3 11 0 0,0-4 0 0,0 9 0 16,1 1-2-16,-1-4-8 0,-4 10 12 0,4-4-4 15,0 1 26-15,-3 6 5 0,3 6 1 0,-4 3 0 16,4 1-23-16,0-1-4 0,-3 3-1 0,3 4 0 15,0-3-1-15,0 5-1 0,-3 7 0 0,3-3 0 16,0 3-10-16,0-3 0 0,0 3 0 0,0-6 8 16,4 6-8-16,-1-4 0 0,-3 8 0 0,0-4 0 15,4 9 0-15,-4-3 0 0,3-3 0 0,-2 7 0 0,-5-1 20 16,4-3-2-16,-3 10 0 0,3-3 0 16,-4-1 2-16,4-2 1 0,-3 2 0 0,3 1 0 0,0-4 7 0,0 4 2 15,0-4 0-15,4-3 0 0,-4-3-30 0,0 7-8 16,3-7-1-16,1 0 0 0,-4 3 9 0,4-3 8 15,-1-6-8-15,-3 3 11 0,-3-3 6 0,6-3 2 16,1 6 0-16,-4-7 0 0,-4 7 4 0,1-6 1 16,-1 0 0-16,5 0 0 0,-5-7-8 0,1 7-2 15,-1-4 0-15,-3-2 0 0,4 5-5 0,-4-2-1 16,0-4 0-16,3-2 0 0,1-1 6 0,-4-3 1 0,3-3 0 0,-3 7 0 16,0-10 5-16,0 9 0 0,0-6 1 0,0 6 0 15,0-9-21-15,-3 6 0 0,-1-3 0 16,1-3 0-16,3 0 0 0,0 3 12 15,-4-12 0-15,1 9-1 0,3-7-1 0,0 7 0 16,-4-6 0-16,4 2 0 0,-3-2-10 0,3-3 8 0,0-1-8 16,0-6 8-16,0 7 0 0,0-4-8 0,0 0 12 0,-4-9-4 15,4 10 9-15,0-10 2 0,0 9 0 0,0-9 0 16,-7 0-3-16,7 0 0 0,0-3 0 0,0 3 0 16,-4-3-16-16,-3-1 0 0,4 1 0 0,3 0 0 15,-4-3 0-15,1-4 0 0,-1 4 0 0,-3-7 0 16,4 1-16-16,-1 5-3 0,1-5-1 0,-1-4 0 15,4-6-8-15,0 0-1 0,0 0-1 0,0 0 0 16,-7 3-26-16,7-3-6 0,0 0-1 0,0 0 0 31,-7 6-157-31,7-6-32 0</inkml:trace>
  <inkml:trace contextRef="#ctx0" brushRef="#br5" timeOffset="193498.55">24603 12400 748 0,'0'0'33'0,"0"0"7"16,0 0-32-16,-4 0-8 0,1-9 0 0,-1-1 0 0,8 4 276 0,-4 6 54 16,7-3 10-16,3-3 3 0,1-4-286 0,-1 10-57 15,5-3-11-15,2-3-2 0,1 6 13 0,3 0 13 16,4-3-2-16,3-4-1 0,4 7 10 0,7-3 3 15,-1-3 0-15,12 6 0 0,6-3 13 0,-3-4 2 16,4 7 1-16,-1 0 0 0,0 0-4 0,11 0-1 16,8 0 0-16,-1 0 0 0,7 7 11 0,3-4 3 15,1 3 0-15,7-3 0 0,3 4-4 0,7-4 0 16,4 3 0-16,4-3 0 0,-1 3-4 0,7-2-2 16,8-4 0-16,3 6 0 0,0-6 5 0,10 0 1 15,12 0 0-15,2 0 0 0,12-6-44 0,-5 6 0 16,-3-4 0-16,8-2 0 0,10 6 0 0,-1-3 8 15,-2-3-8-15,-1 6 8 0,4-10 4 0,0 10 0 16,3-3 0-16,4-3 0 0,-3 6 2 0,-1-3 1 16,-3-4 0-16,3 7 0 0,4 0 17 0,-7-6 3 0,-4 3 1 0,-3-3 0 15,-4 6-22-15,4 0-4 0,0-3-1 0,-4 3 0 16,-3-7-9-16,0 4 8 0,0 3-8 0,-8-6 8 16,-10 6-8-16,0 0 0 0,1 0 0 0,-8 6 0 15,-11-6 0-15,-35 0-17 16,4 3 4-16,3-3 1 0,4 0-78 0,-4 0-15 0,-3 7-3 15,0-7-1-15,-4 0-40 0,32 3-8 0,-14-3-2 0,204 0 159 16</inkml:trace>
  <inkml:trace contextRef="#ctx0" brushRef="#br3" timeOffset="197218.06">25633 7571 1908 0,'0'0'42'0,"0"0"9"0,7 0 1 0,0 0 1 15,4 0-42-15,6 0-11 0,1 3 0 0,7 3 0 0,3 4 0 0,7-1 0 16,0 1 0-16,11-1 0 0,4 7 0 0,6 2 0 16,0 1 0-16,4 0 0 15,4 6-9-15,3 0 9 0,3 3 0 0,5 1 0 0,6 5 0 16,0 7 0-16,7 0 0 0,4 9 0 0,-1-3 16 0,5 3 3 16,6 7 1-16,4-4 0 15,3 10-4-15,4 6-1 0,7-4 0 0,4 8 0 0,-8 5 30 0,4-6 7 16,3 6 0-16,4 1 1 0,0 2-6 0,4 1-2 15,6-1 0-15,-2 1 0 0,-1 3-5 0,3-4 0 16,1 1-1-16,3 5 0 0,-7-5-6 0,11 6-1 16,-1-7 0-16,1 1 0 0,-11 6 0 0,7-7 0 15,4 7 0-15,-8 3 0 0,-10-13-24 0,0 10-8 0,4-6 0 16,-8-1 0-16,-3 7 15 0,-7-6-4 16,-4-10-1-16,8 9 0 0,-1-9-10 0,-3 7 0 0,-7-1 0 0,-4-6 0 31,8 7-138-31,-5-7-30 0,-2-6-5 0</inkml:trace>
  <inkml:trace contextRef="#ctx0" brushRef="#br3" timeOffset="207294.95">29393 13504 748 0,'0'0'33'0,"0"0"7"0,0 0-32 0,8-6-8 0,-8 6 0 0,7-10 0 16,0 7 49-16,0-3 8 0,0-4 2 0,0 4 0 16,0 3-47-16,0-3-12 0,0 3 0 0,-7 3 0 15,3-7 85-15,-3 7 15 0,8-9 4 0,-8 9 0 16,0 0 19-16,0 0 4 0,0 0 1 0,0 0 0 15,0 0-36-15,0 0-8 0,0 0 0 0,0 0-1 16,0 0-43-16,0 0-9 0,0 0-2 0,0 0 0 16,0 0 4-16,0 0 1 0,-8 0 0 0,5 9 0 15,-4-9-24-15,3 10-10 0,1-4 8 0,-4-3-8 16,0 3 0-16,3-3 8 0,1 4-8 0,-1 2 0 16,-6 1 0-16,3-1 0 0,-1 0 0 0,-2 7 0 0,-1-7 9 15,1 10-9-15,-4-3 10 0,-1 3-10 16,5 0 8-16,-1-1-8 0,1 7 0 0,-4-6 9 15,0 6-9-15,-4-6 0 0,4 9 0 0,-4-2 0 16,4-1 11-16,0-3 3 0,3 3 1 0,4-7 0 16,-3 1-15-16,6 3 8 0,-3-3-8 0,4-6 0 0,-1 2 16 0,4 4-4 15,0-3 0-15,4-7 0 0,-4 7-12 0,3-4 0 16,4-2-12-16,0-1 12 0,0 1 0 0,4 2 8 16,-4-9 0-16,3 7 1 0,1-4-9 0,0-3 0 15,3-3 0-15,0 0 0 0,-4 0 0 0,1 0 0 16,3 0 0-16,0-3 0 0,0-3 8 0,4 6 0 15,-4-10 0-15,4 1 0 0,-1-1-8 0,1 4 12 16,-4-6-12-16,4 2 12 0,-1-5 1 0,-2 5 1 0,-1-6 0 0,0-2 0 16,0 5-2-16,0-9 0 15,-3 10 0-15,-1-13 0 0,-3-1 0 0,4 8-1 0,-4-11 0 0,0 11 0 16,-4-14 1-16,1 10 1 16,-1-3 0-16,-3-3 0 0,0 3-13 0,0 6 0 0,0-6 0 15,0 6-10-15,-3 0 18 0,-1 4 3 0,-3 2 1 16,4-3 0-16,-4 7-12 0,0-7 0 0,0 7 0 0,0 0 0 15,-4-1 0-15,4 1-11 0,0 2 3 0,-4 4 0 32,4-3-26-32,0 3-5 0,-3 3-1 0,3-6 0 15,-4 6-19-15,0 0-4 0,4 6-1 0,0-3 0 0,-3-3-156 0,3 6-32 16,-14-3-7-16,6 13-1 0</inkml:trace>
  <inkml:trace contextRef="#ctx0" brushRef="#br3" timeOffset="207626.21">29259 13846 1825 0,'0'0'80'0,"0"0"18"0,0 0-78 0,-7 6-20 16,7-6 0-16,-3 3 0 0,3-3 108 0,0 0 17 16,0 0 4-16,0 0 1 0,0 0-54 0,3 6-12 15,8-3-1-15,-11-3-1 0,0 0-48 0,0 0-14 0,14 0 0 0,-3 7 8 16,3-7 24-16,3 0 4 0,-3 0 2 0,1 3 0 31,2-3-54-31,1 0-12 0,-4-3-1 0,0 3-1 0,4 0 19 0,-4 0 11 0,0-7-12 0,0 7 12 16,4-3-9-16,-8-3 9 0,4 6 0 0,-3-3-9 31,0-3-37-31,-1 6-7 0,1-10-2 0,-1 10-658 0,-3-3-132 0</inkml:trace>
  <inkml:trace contextRef="#ctx0" brushRef="#br3" timeOffset="208010.57">29722 13943 748 0,'0'0'67'0,"0"0"-54"15,-4 9-13-15,4-2 0 0,-7-4 223 0,3 6 41 16,1 0 9-16,-1 1 2 0,1-4-107 0,-1 10-22 16,-3-7-4-16,4 1-1 0,-4 2-49 0,3-6-11 0,1 13-1 0,-4-9-1 15,3 8-50-15,1-2-9 0,-1 0-3 16,0-4 0-16,4 7-17 0,-3-3 0 0,3 0 0 0,0-4 0 31,0 4-21-31,0-7-5 0,0 10-1 0,3-10 0 16,-3 10-169-16,0-9-33 0,0 2-7 0</inkml:trace>
  <inkml:trace contextRef="#ctx0" brushRef="#br3" timeOffset="208629.97">30148 13695 1882 0,'0'0'84'0,"0"0"16"0,0 0-80 0,0 0-20 0,-7 0 0 0,7 0 0 15,0 0-15-15,0 0-7 0,0 0-2 0,0 0 0 16,0 0-57-16,0 0-12 0,0 0-3 0,0 0 0 16,-3 0 29-16,3 0 6 0,0 0 1 0,-11 6 0 0,4 4 96 0,0-4 19 15,-3 3 4-15,2 1 1 0,1 2 38 0,0-2 8 16,-3 6 2-16,-1-7 0 0,4 10-64 0,-3-4-13 16,-1 1-3-16,0-3 0 0,-3 5-3 0,4-2-1 15,-4 3 0-15,7-10 0 0,-4 10-24 0,0-9 0 16,4 5 0-16,0-5 0 0,-3-1 0 0,3 0 0 15,3-2 0-15,1-4 0 16,-1 3-48-16,4-6-14 0,0 0-3 0,0 0-496 16,0 0-99-16</inkml:trace>
  <inkml:trace contextRef="#ctx0" brushRef="#br3" timeOffset="208915.2">29887 13705 1094 0,'0'0'97'0,"0"0"-77"0,0 0-20 0,0 0 0 16,0 0 128-16,0 0 21 0,11 6 5 0,-4 3 1 16,0-3-74-16,4 4-14 0,-4-1-3 0,3 1-1 15,-3-1-3-15,4 7 0 0,-4-4 0 0,0 7 0 16,0-3-8-16,0 3-1 0,0-4-1 0,-3 4 0 15,-1-3-20-15,4 3-4 0,-3-7-1 0,3 4 0 16,-4 0-25-16,4-4 0 0,1 4 0 0,-5-7 0 31,4 7-22-31,-3-4-10 0,-1-2-1 0,1-1-1 0,3-3-136 0,-4 4-27 0,1-1-6 16,-1 1-589-16</inkml:trace>
  <inkml:trace contextRef="#ctx0" brushRef="#br3" timeOffset="209365.04">30311 14006 2282 0,'0'0'101'0,"0"0"21"0,0 0-98 0,-4 9-24 0,4-9 0 0,0 0 0 0,0 0 68 0,0 6 9 16,0-6 2-16,0 10 0 0,4-1-48 0,3 0-10 16,-4 1-1-16,4 6-1 0,-3-4-19 0,-1 4 0 15,1-4 0-15,-1 10 0 0,-3-3-19 0,4 0-1 16,-4 0 0-16,-4 0 0 15,4-4-25-15,0-5-6 0,0 8-1 0,0-8-674 16,0 6-135-16</inkml:trace>
  <inkml:trace contextRef="#ctx0" brushRef="#br3" timeOffset="210249.27">33687 12544 748 0,'0'0'67'0,"0"0"-54"16,-7 7-13-16,0-7 0 0,3 9 448 0,-3-9 88 16,0 6 16-16,7-6 4 0,-7 3-444 0,7-3-90 15,-4 0-22-15,-3 10 0 0,4-4 0 0,-4-3-12 16,0 7 2-16,-4-4 0 16,1 10-32-16,-5-4-6 0,1-3-2 0,-3 7 0 0,3 3 34 0,-4 0 8 15,0 0 8-15,-3 3-13 0,4 0 13 0,-1-7 0 16,0 4-10-16,-3 0 10 0,3 0-23 0,1-4 0 15,-1 1 0-15,1-3 0 16,-1-4-103-16,4 0-21 0,0-2-4 0</inkml:trace>
  <inkml:trace contextRef="#ctx0" brushRef="#br3" timeOffset="210475.84">33316 12632 2660 0,'0'0'118'0,"0"0"24"15,-7-3-114-15,7 3-28 0,0 0 0 0,0 0 0 16,0 0 0-16,0 0-13 0,0 0 1 0,11 3 0 16,-4-3-4-16,0 6 0 0,4-3 0 0,-1 7 0 15,-3-4 7-15,0 4 1 0,0-1 0 0,0 7 0 16,0-4-18 0,0-2-3-16,4 5-1 0,-4 1 0 0,0-3 3 0,0 2 1 0,4-5 0 0,-4 8 0 15,0-8-20-15,0-1-4 0,0 7-1 0,0-7 0 16,0 1-88-16,0-1-17 0,0-3-4 0</inkml:trace>
  <inkml:trace contextRef="#ctx0" brushRef="#br3" timeOffset="210744.66">33669 12889 403 0,'0'0'36'0,"0"0"-36"0,0 0 0 0,11 0 0 16,-4-6 185-16,3 6 31 0,1 0 5 0,0-3 2 15,-4 3-159-15,3 0-31 0,1 3-6 0,-1-3-2 16,-3 6 57-16,4-3 11 0,-8 4 3 16,5 2 0-16,-5-3 47 0,1 4 9 0,-4-1 3 15,0 4 0-15,0-4-35 0,-4 7-6 0,1-1-2 16,-5-2 0-16,5 3-67 0,-4-1-13 0,3-2-4 0,-3 3 0 16,4-7-14-16,-1 7-3 0,1-4-1 0,-1 4 0 15,1-7-10-15,-1 7-12 16,4-4 2-16,0-2 1 15,0-4-42-15,0 4-8 0,0-10-1 0,0 0-1 0,0 0-174 0,14 0-34 16</inkml:trace>
  <inkml:trace contextRef="#ctx0" brushRef="#br3" timeOffset="211746.49">27238 6984 691 0,'0'0'30'0,"0"0"7"16,0 0-29-16,0 0-8 0,0 0 0 0,0 0 0 0,11-9 146 15,-4 6 28-15,-4-3 6 0,1-4 0 0,3 1-99 0,-4 6-20 16,-3-4-4-16,0 7-1 0,0-9-1 0,0 9-1 15,0 0 0-15,0 0 0 0,0 0 10 0,-3 0 3 16,-1 0 0-16,-3 0 0 0,-3 3-38 0,-1 10-7 16,0-1-2-16,-3-2 0 0,0 8-12 0,0-2-8 15,0 3 10-15,-4 0-10 16,4 3 14-16,0 0-3 0,-4 3-1 0,1 0 0 0,3-3 10 0,0 3 3 16,-4 0 0-16,7-6 0 0,-3 9-13 0,4-9-2 15,3-3-8-15,0 2 12 0,-4 1-12 0,7-9 0 16,-3 5 8-16,4-5-8 15,-1-4-20-15,-3-3-8 0,7-3 0 0,-3 6-1 16,3-6-151-16,0 0-31 0,0 0-5 0</inkml:trace>
  <inkml:trace contextRef="#ctx0" brushRef="#br3" timeOffset="211976.92">26899 7107 864 0,'0'0'38'0,"0"0"8"0,0-6-37 16,0-4-9-16,0 1 0 0,0-1 0 0,4 1 53 0,-1-1 9 0,-3 1 2 0,4 3 0 15,-4 3 7-15,0 3 1 0,3-7 1 0,-3 7 0 16,7-3-2-16,-7 3-1 0,0 0 0 0,0 0 0 16,8 3-6-16,-1-3 0 0,0 10-1 0,0-4 0 15,0 3-27-15,0 1-6 0,0-1-1 0,0 1 0 16,0-1-21-16,4 7-8 0,-1-7 0 0,1 1 9 16,-1 5-9-16,-3-2-16 0,4-4 4 0,0 7 1 15,-4 0-17-15,0-7-3 0,0 0-1 0,0 1 0 16,0-1-153-16,3 1-31 0,-6-1-7 0</inkml:trace>
  <inkml:trace contextRef="#ctx0" brushRef="#br3" timeOffset="212383.33">27404 7251 1209 0,'0'0'108'0,"0"0"-87"15,3-3-21-15,1-7 0 0,-1 4 179 0,1-3 31 16,3 3 6-16,-4-4 2 0,5 1-154 0,2-1-32 16,-3 1-5-16,0 6-2 0,4-3-25 0,-1-4 8 15,1 4-8-15,3-4 0 0,-7 7 0 0,7-3 0 0,-7 3 0 0,4-3 0 16,-1 6 0-16,1-4 0 0,-11 4 0 0,0 0 0 15,0 0 0-15,0 0-9 0,0 0 9 0,-3 13-10 16,-5-7 10-16,1 7-8 0,0 3 8 0,0-7-8 16,-3 10 8-16,-4 0 0 0,3-4 0 0,0 4 0 15,-3 0 0-15,4 6 0 0,-1-6 0 0,1 0 0 16,-1 3 12-16,4-4 5 0,-4-5 1 0,8 9 0 16,-4 0 17-16,0 3 3 0,3-6 1 0,1 9 0 15,3-12-21-15,3 2-4 0,1 1-1 0,3-3 0 0,0-7 11 0,7 7 3 16,-3-7 0-16,3-5 0 0,3 5-17 15,4-3-10-15,4-6 12 0,0 10-12 16,3-10 0-16,4 0-14 0,3 0 1 0,7 6-697 16,-3-3-139-16</inkml:trace>
  <inkml:trace contextRef="#ctx0" brushRef="#br3" timeOffset="213226.48">30946 13516 864 0,'0'0'76'16,"0"0"-60"-16,0 0-16 0,0 0 0 15,0 0 193-15,0 0 36 0,0 0 7 0,0 0 2 16,0 0-188-16,0 0-38 0,0 0-12 0,0 0 8 0,0 0 9 0,0 0 3 15,0 0 0-15,7 10 0 16,3-4 40-16,-3 3 8 0,-3 1 1 0,-1-1 1 16,4 1-13-16,-3-1-2 0,0 7-1 0,-1-7 0 0,1 7-42 15,-1-4-12-15,-3 4 0 0,4 3 8 16,-4 0-8-16,3-4 0 0,1 4 0 0,-4-3 0 0,-4-4 0 0,4 7 0 16,0-3 0-16,-3 3 0 15,3-4-20-15,0 1-4 0,-4-3-2 0,4 2 0 16,-3-2-139-16,-1-7-28 0,-14 19-6 0,11-12-1 0</inkml:trace>
  <inkml:trace contextRef="#ctx0" brushRef="#br3" timeOffset="213414.12">30812 13808 1497 0,'0'0'66'0,"0"0"14"0,0 0-64 0,0 0-16 0,0 0 0 0,10-6 0 16,1 3 128-16,3-4 21 0,0-2 5 0,4 6 1 15,-4-3-131-15,3-1-24 0,5 4 0 0,-1-3-14 32,-4 3-14-32,1-4-4 0,3 7 0 0,-3 0 0 0,-4-3 32 0,0 3 8 0,-3 3 1 0,-1-3 0 31,1 7-85-31,-1-4-16 0,-3-3-4 0</inkml:trace>
  <inkml:trace contextRef="#ctx0" brushRef="#br3" timeOffset="213945.02">31538 13488 1494 0,'0'0'66'0,"0"0"14"0,7 0-64 0,0-9-16 15,1 9 0-15,-1-7 0 0,3 4 0 0,-3-3-10 16,-7 6 2-16,0 0 0 0,0 0 25 0,0 0 6 16,0 0 1-16,-7 6 0 0,-3-3 59 0,-1 4 12 0,-3 2 2 0,0 7 1 15,-7-7-5-15,3 4-1 0,0 2 0 0,4 4 0 16,-3 0-61-16,-1-3-13 15,0 9-2-15,4-6-1 0,0-1-15 0,3 1 0 0,-3 0 0 0,4 6-10 16,3-6 10-16,0 6-8 0,0 3 8 0,3-9-8 16,1 6-3-16,-1-6 0 0,4 0 0 0,0-3 0 15,0 2 11-15,4-2-10 0,-1-7 10 0,1 7-10 16,3-3 10-16,-4-7 0 0,8-3 0 0,-1 3 8 16,1-3 3-16,3-3 1 0,0-3 0 15,0-3 0-15,7-3-2 0,-3-1 0 0,0 1 0 0,3-7 0 16,0 4 1-16,0-4 0 0,-3-3 0 0,0 0 0 15,3-6-11-15,-4 6 0 0,1 1 9 0,-4-7-9 16,0-1 16-16,-3 4 0 0,-1-3-1 0,1 0 0 16,-4-3 14-16,0 3 3 0,-3-3 1 0,3 3 0 15,-4 6-18-15,-3 0-4 0,4 3-1 0,-4-2 0 16,0 5-10-16,0-3 0 0,0 1 0 0,-4 5-11 16,1 1-117-16,-1-1-24 0,1 1-5 0</inkml:trace>
  <inkml:trace contextRef="#ctx0" brushRef="#br3" timeOffset="214247.21">31387 13676 1324 0,'0'0'118'16,"0"7"-94"-16,-4-4-24 0,4 6 0 0,-3-3 68 0,3-2 8 16,0-4 3-16,0 12 0 0,-4-9-22 0,4 7-4 0,-3-1-1 0,3-3 0 15,0-3 18-15,0 7 3 0,0-4 1 0,0 4 0 16,0-10-1-16,0 0 0 0,0 0 0 0,7 6 0 16,-4-3-40-16,4 3-8 0,0-3-1 0,4 4-1 15,-1-7-23-15,-3 0-15 0,-7 0 3 0,15 0 0 16,2 0-6-16,-3 0-1 0,0 0 0 0,1 0 0 15,2 0-38-15,-3 0-8 0,4-7-2 0,-4 7-887 16</inkml:trace>
  <inkml:trace contextRef="#ctx0" brushRef="#br3" timeOffset="214649.26">32180 13595 403 0,'0'0'36'0,"0"0"-36"0,0 0 0 0,0 0 0 16,0 0 298-16,0 0 53 0,0 0 10 0,0 0 3 15,0 0-209-15,0 0-42 0,-7 9-8 0,0 1-1 16,0-1-33-16,0 0-7 0,-3 1 0 0,-5-1-1 16,1 7-31-16,0 3-5 0,-3-4-2 0,-5 1 0 15,1 3-2-15,4 3-1 0,-8 3 0 0,4 0 0 16,0-6-22-16,-4 6 8 0,4-3-8 0,0 0 0 15,-1-3-12-15,5-7-8 0,-1 4 0 0,4 0-1 16,3-7-3-16,1 0-1 0,3-6 0 0,0 4 0 16,7-7-190-1,-7 0-37-15,-7-10-8 0,14 1-2 0</inkml:trace>
  <inkml:trace contextRef="#ctx0" brushRef="#br3" timeOffset="-214647.39">31873 13676 2512 0,'0'0'56'0,"0"0"11"0,0 0 2 0,4 10 1 0,3-1-56 0,0 1-14 16,4-4 0-16,-4 3 0 0,3 1 0 0,-3-4 0 15,4 3 0-15,0 4 0 0,-4-4 0 0,0 7 0 16,0 0 0-16,0-4 0 0,-4 10 0 0,1-9 0 16,-1 2 0-16,4-2 0 0,-3 9 0 0,-1-10 0 15,-3-2-13-15,0 5 4 16,4-5-154-16,0-1-30 0,-4 1-7 0,3-4 0 0</inkml:trace>
  <inkml:trace contextRef="#ctx0" brushRef="#br3" timeOffset="-214247.46">32103 13971 1094 0,'0'0'97'16,"7"0"-77"-16,0-3-20 0,0-3 0 16,4 3 134-16,-1-4 23 0,4-2 5 0,0 3 1 0,-3 2-99 0,3-2-19 15,-3 3-4-15,3 3-1 0,-4-6 13 0,-3 6 3 16,4-3 0-16,-4 3 0 16,4 0-24-16,-4-7-4 0,0 7 0 0,0 0-1 0,-7 0-11 0,0 0-3 15,7 10 0-15,-7-10 0 0,7 6-13 0,-7-6 0 16,0 3 0-16,0 3 0 15,0 4 0-15,0-10 0 0,-4 9-9 0,-3 1 9 0,4-1-10 0,-1 0 10 16,-3 1-10-16,0-4 10 0,0 4 0 0,-4-1 15 16,1 0-2-16,3 1 0 0,-4-1 4 0,1 1 1 15,-1 2 0-15,4-2 0 0,0 2-6 0,-4-3-2 16,4 1 0-16,0-1 0 0,4 7 12 0,-4-7 2 16,3 7 1-16,-3-7 0 0,7 7 6 0,0-3 1 15,-3-4 0-15,3 1 0 16,3-4-61-16,-3 3-12 0,0-9-3 0,4 10 0 15,3-4-25-15,-4-3-6 0,4 6-1 0,0-9 0 16,0 10-150-16,4-10-30 0,7 0-7 0,-1 0-1 0</inkml:trace>
  <inkml:trace contextRef="#ctx0" brushRef="#br3" timeOffset="-212515.3">28720 13642 403 0,'0'0'36'0,"0"0"-36"0,0 0 0 0,0 0 0 16,0 0 307-16,0 0 54 0,0 0 11 0,-4 6 3 16,4-6-252-16,0 9-51 0,0 1-9 0,0-1-3 15,0-2-36-15,0 2-8 0,0 0-2 0,-3 1 0 16,3-1-14-16,-4 7 0 0,1-4 0 0,-1 4 0 16,0 9 0-16,-3-6 0 0,4 0 8 0,-4 0-8 0,0-1-10 0,0-2-5 15,3 3-1-15,-3 0 0 16,0-10-12-16,4 7-4 0,-4 0 0 0,3-7-532 15,-3 0-106-15</inkml:trace>
  <inkml:trace contextRef="#ctx0" brushRef="#br3" timeOffset="-212295.37">28519 13968 1663 0,'0'0'73'0,"0"0"16"0,0 0-71 0,0 0-18 15,0 0 0-15,0 0 0 0,0 0 36 0,7-6 4 16,3 3 1-16,1-4 0 0,-4 4-27 0,3-3-6 16,1 0 0-16,-4 2-8 0,4-2 9 0,-4 6-9 15,0 0 0-15,3-3 9 0,-3-3-9 0,4 6 0 0,-4-3 0 0,0 3 8 16,4 0-8-16,-4 0 0 0,3-7 0 0,-3 7 0 31,4 0-90-31,-4 0-20 0,0 0-4 0,0 0-1 0</inkml:trace>
  <inkml:trace contextRef="#ctx0" brushRef="#br3" timeOffset="-211365.45">28053 13610 345 0,'0'0'15'0,"0"0"4"0,0 0-19 0,0 0 0 15,0 0 0-15,0 0 0 0,0 0 230 0,0 0 42 16,-4-6 9-16,4 6 2 0,0 0-198 0,0-9-39 16,-3 9-8-16,3 0-2 0,0 0 10 0,0 0 2 15,0 0 0-15,0 0 0 0,0 0 6 0,0 0 2 16,-4-7 0-16,4 7 0 0,0 0-28 0,-7 0-4 16,0 0-2-16,0 7 0 0,0-1-22 15,0-3-13-15,0 7 1 0,0-1 1 0,-4 0 34 0,4 1 6 16,0-1 2-16,-3 7 0 0,-1-7-23 0,4 7-8 15,-4-3 0-15,1 8 0 0,-1-2 15 16,-3 3-3-16,0 3-1 0,3 0 0 0,-6 0-11 0,3-3 0 16,-4 13 0-16,0-7 0 0,1 4 12 0,6-1-4 15,1 0 0-15,-4-3 0 0,3 1 8 0,0-1 0 0,4 6 1 0,4-9 0 16,3-6 6-16,0 6 1 0,3-6 0 16,1 0 0-16,6-3-24 0,-3-4 8 0,4-5-8 0,3 2 0 15,0 0 0-15,0-9 0 0,0 0 0 0,1 0 0 16,2-3 22-16,1-3 0 0,-4-3 0 0,4-1 0 15,-4-6-10-15,0 4-3 0,0-10 0 0,-3 9 0 16,3-12 11-16,0 0 3 0,0-3 0 0,-4 3 0 16,1-3-15-16,0-1-8 0,-1 4 10 0,1-3-10 15,-1 3 0-15,-3-3 8 0,-3-7-8 0,3 7 0 16,0 3 0-16,-3-3 0 0,-4 3 0 0,0 3 0 16,0-3 0-16,0 0 0 0,0 6 9 15,-4 0-9-15,4 3-18 16,-3-3-9-16,-1 10-1 0,-3-7-1 15,0 7-13-15,3 0-2 0,-3-1-1 0,0 7 0 0,0-3-15 0,-3 6-2 0,3-7-1 16,0 4 0-16,-1 3-88 0,1-6-17 0,0 6-4 0</inkml:trace>
  <inkml:trace contextRef="#ctx0" brushRef="#br3" timeOffset="-210511.79">27788 13996 864 0,'0'0'38'0,"0"0"8"0,0 0-37 0,0 0-9 0,0-6 0 0,0 3 0 15,4-4 112-15,-4 7 20 0,3-9 4 0,-3 9 0 16,0 0-110-16,7-3-26 0,-7 3 0 0,7-6 0 15,-7 6 10-15,8 0 2 0,-8 0 0 0,0 0 0 16,0 0 58-16,7 0 12 0,-7 0 2 0,0 0 1 16,10 0-12-16,-10 0-2 0,11 0-1 0,-4 0 0 0,-7 0-46 0,7 0-10 15,-7 0-2-15,10 6 0 0,1-6-4 0,0 0-8 16,-11 0 11-16,7 0-11 0,0 0 0 0,3 0 0 16,-10 0 0-16,7 0 0 0,0 0 0 0,-7 0 0 15,7-6 0-15,-7 6 10 0,8 0-10 0,-1-10 0 16,-7 10 0-16,0 0 8 15,7 0-104-15,-7 0-22 0,7-9-4 0</inkml:trace>
  <inkml:trace contextRef="#ctx0" brushRef="#br3" timeOffset="-209780.51">28194 14184 1623 0,'0'0'36'0,"0"0"7"0,0 0 1 0,0 0 2 0,0 0-37 0,0 0-9 0,0 0 0 0,0 0 0 16,0 0 0-16,0 0 8 0,0 0-8 0,0 0 8 15,0 0-8-15,0 0 0 0,0 0 0 0,0 0 0 16,0 0 24-16,0 0-1 0,-4 7 0 0,-3-4 0 15,-3 6 13-15,3 1 4 0,0-4 0 0,0 3 0 16,0 10-14-16,0-3-2 0,0-4-1 0,-1 4 0 16,5 3-4-16,-4 0-1 0,3-1 0 0,-3 4 0 15,4-3-29-15,-1 0-5 0,4-3-2 0,-3-4 0 16,3 4 18-16,0-7 0 0,0 7-8 0,3-7 8 16,1-6 0-16,-1 7 0 0,4-10 0 0,4 6 0 15,-11-6 0-15,11 0 0 0,-1-6 0 0,1 6 0 16,-1-3 8-16,1-4 0 0,-1-2-8 0,1 0 12 15,0-1 8-15,-1 1 2 0,-3-1 0 0,4-5 0 16,-1 5 17-16,-3-8 3 0,-3 8 1 0,3-6 0 16,-3-2-4-16,-1 2-1 0,1 3 0 0,-1-2 0 15,-3-4-18-15,0 10-4 0,0-7-1 0,0 6 0 0,-3 1-15 0,-1-7 0 16,1 7 0-16,-4 0-10 16,-1 5-42-16,1-2-9 0,0 3-2 0,-3 3 0 15,-1 0-118-15,-3 3-24 0,-14 3-5 0,3-2-1 0</inkml:trace>
  <inkml:trace contextRef="#ctx0" brushRef="#br3" timeOffset="-188415.25">19586 17461 1785 0,'0'0'159'0,"0"0"-127"0,0 0-32 0,0 0 0 15,0 0 92-15,0 0 12 0,0-3 2 0,7-3 1 16,-3-4-89-16,-1 7-18 0,1-3 0 0,-1-3 0 16,4 5-15-16,1-2 3 0,-5-3 1 0,1 9 0 15,-4 0 11-15,7-7-10 0,-7 7 10 0,0 0-10 16,0-3 10-16,0 3 9 0,0 0-1 0,0 0-8 16,0 0 43-16,0 0 1 0,0 0 1 0,0 0 0 15,0 0 8-15,0 10 2 0,0-10 0 0,3 9 0 16,-3-9-25-16,4 10-5 0,-4-10-1 0,0 9 0 0,0-9-13 15,7 16-3-15,0-13-8 0,-7-3 12 16,7 9-12-16,0-3 0 0,3 4 0 0,1-4 0 16,-4-3 0-16,4 7 0 0,-4-4 8 0,3 3-8 15,1-5 0-15,0 5 0 0,-4 7 0 0,0-7 0 0,0 10 0 0,0-3 0 16,-4-1 0-16,4-2 0 0,0 6 18 0,-3 2 1 16,-1 1 0-16,4-3 0 0,-3 6 1 0,0-6 1 15,-1 6 0-15,1-6 0 0,3-3-13 0,-4 3-8 16,4-1 8-16,0-2-8 0,0-3 0 0,0-7 0 15,0 10 0-15,1-7 0 0,-1 0 0 0,-4 1 0 16,4-7 0-16,0 13 8 0,-3-7-8 0,-1 7 0 16,1-13 0-16,3 6 0 0,-7 7 0 0,3-7 0 0,-3-9 0 15,0 10 0-15,0-1 12 0,0-3-3 0,4 4 0 0,-4-10 0 16,0 0 0-16,-4 9 0 0,4 1 0 0,0-7 0 16,0-3 6-16,0 0 1 15,0 6 0-15,4 3 0 0,-4-9-16 0,0 0 0 16,3 10 8-16,-3-10-8 0,4 9 0 0,-1-2 0 0,-3-7 8 0,0 0-8 15,0 3 12-15,4 3 0 0,-4-6 0 0,0 0 0 16,0 9-22-16,0 1-5 0,0-4-1 0,0-3 0 16,0-3 30-16,0 10 6 0,0-4 0 0,-4-3 1 15,4 6-21-15,0-9 9 0,-3 7-9 0,3-7 0 16,0 9 8-16,0-9-8 0,3 6 0 0,-3-3 0 16,0-3 0-16,0 0 8 0,0 0-8 0,0 0 0 15,8 10 13-15,-8-10-4 0,0 0-1 0,3 6 0 16,-3-6-8-16,0 3 8 0,0-3-8 0,0 0 8 15,0 0-8-15,4 10 0 0,-1-4 0 0,-3-6 0 0,0 0 0 0,0 9 0 16,0-9 0-16,0 7 0 0,0-7 0 0,4 3 0 16,-4-3 0-16,0 9 0 0,3-3 8 0,-3-6 2 15,0 0 1-15,7 10 0 0,-3-7-11 0,3 6 0 16,-7-9 0-16,3 7 0 0,-3-7 0 0,4 9 0 16,-1-3 0-16,-3-6 0 15,0 0 0-15,4 3 0 0,-4-3 0 0,0 0 0 16,0 0 0-16,0 0 0 0,0 0 9 0,0 0-9 0,0 0 0 0,0 0 0 15,0 0-10-15,0 0 10 0,0 0 0 0,0 0 14 16,0 0-1-16,0 0 0 0,0 0-13 0,0 0 8 16,0 0-8-16,7 0 0 0,-3 0 8 0,3 0-8 15,-4-9 0-15,4 9 9 0,-3-9-9 0,-1 2 8 16,1-2-8-16,-1 6 8 0,4-13 0 0,-3 7-8 0,-1-7 12 16,4-3-4-16,-3 0-8 0,7-6 8 0,-4-3-8 0,3 0 8 15,1-7-8-15,-1 1 0 0,-3-13 0 0,4 3 0 16,0 0 0-16,3 6 0 0,-4-5 0 0,4-1 0 15,0 9 0-15,-3-2 0 0,7 2 0 0,-8 1 0 16,4-4 0-16,-3 10 0 0,3-1 0 0,-3-2 0 16,-1 3-11-16,1 0 11 0,3 3-8 0,-7-1 8 15,4-2-13-15,-1 9 2 0,-3-6 1 0,0 7 0 16,0 2-8-16,0 6-2 0,0-2 0 0,-3-4 0 31,-4 7-105-31,7-1-22 0,-3 4-4 0,-1 6-661 0,4-3-132 0</inkml:trace>
  <inkml:trace contextRef="#ctx0" brushRef="#br3" timeOffset="-187863.55">21304 17351 2012 0,'-3'4'89'0,"-1"2"19"0,-3-6-87 0,4 0-21 0,-4 0 0 0,3 0 0 16,1-6 59-16,-5 2 7 0,5-2 2 15,-4 3 0-15,3-6-46 0,-3-1-9 16,4-5-1-16,-8 5-1 0,4-6-11 0,-3 7 0 0,-1 0 0 0,0-4 0 16,1 1 12-16,3 2-4 0,-4 7 0 0,4-3 0 15,-3 3 10-15,-1 3 2 0,-3 0 0 0,3 0 0 16,-3 3 8-16,4-3 1 0,-5 9 1 0,5-3 0 16,-4 4-30-16,-4-1 0 0,4 7 0 0,0-4 0 15,0 4 0-15,0 3 8 0,0 0-8 0,-1 6 0 16,1-6 20-16,0-1-1 0,0 8-1 0,4-1 0 15,-1-7 6-15,0 11 0 0,1-4 1 0,3 3 0 16,0 0-25-16,0-3 0 0,-4 4 0 0,4 5 0 0,0 1 0 0,0 2 0 16,0-2 0-16,0 9 0 0,0-7 8 0,3 4 7 15,1-3 1-15,3-1 0 0,0-5-16 0,3-1 0 16,1 0 0-16,3-9 0 0,0 3 0 16,3-6-12-16,1 0 3 0,0-3 0 0,-1 2 9 15,4-2 12-15,0-6-2 0,0-1-1 0,4 0-9 16,-4-2 0-16,4-4 0 0,-1-3 0 15,5 0-21-15,-1 0-10 0,0-3-1 0,4-4-1 16,-4 1-97-16,0 3-19 0,4-3-4 0,-1-4-850 16</inkml:trace>
  <inkml:trace contextRef="#ctx0" brushRef="#br3" timeOffset="-187097.53">21915 17725 2487 0,'0'0'55'0,"0"0"11"0,0 0 2 0,0 0 2 16,0 0-56-16,0 0-14 0,0 0 0 0,0 0 0 15,0 0-23-15,10 0-7 0,1 0-2 0,-11 0 0 0,0 0 32 0,10 3 0 16,4-3-8-16,-3 0 8 0,-11 0 30 0,11 0 9 16,3 0 1-16,0 0 1 15,-4 0-28-15,5 0-5 0,-1 6-8 0,3-6 11 0,4 0-11 16,1 0 8-16,-8 0-8 0,7 0 8 0,7 0-8 15,-3 0 0-15,-8 0 0 0,5 3 0 16,-8-3-28-16,7 0-2 0,0 0 0 0,-3 0 0 16,-8 0-114-16,1 0-22 0,3 0-5 0,0 0-740 0</inkml:trace>
  <inkml:trace contextRef="#ctx0" brushRef="#br3" timeOffset="-183780.89">21893 17057 633 0,'-7'-7'28'0,"7"-2"6"0,4 0-34 0,-4-1 0 15,3 1 0-15,-3-7 0 0,-3 7 163 0,3-1 25 16,0 1 6-16,-4-1 1 0,-3 1-105 0,4 0-21 16,3 2-4-16,-4-2-1 0,-3 6 7 0,4-3 1 15,3 6 0-15,0 0 0 0,0 0-7 0,-7 0-1 16,0 0 0-16,7 0 0 0,0 0-27 0,0 0-5 15,-15 0-2-15,5 6 0 0,3-3-3 0,0 3-1 16,-4-3 0-16,1 7 0 0,-5 5-26 0,1 1 0 0,4-3 0 0,-4 6 0 16,-11 2 0-16,7 1 8 15,4 4 0-15,-3-1 0 0,-5 3 8 0,5 0 0 16,-4 7 1-16,3-7 0 0,0 13 13 0,1-4 2 0,-1 10 1 16,4-6 0-16,3 3 3 0,-3-7 1 15,4 11 0-15,3-8 0 0,0-2-20 0,-1 6-4 0,5 0-1 0,-1 0 0 16,-3 0-12-16,7-4 0 0,0 4 0 0,0 0 0 15,0 9 0-15,7-9-10 0,-3-6 2 0,-1 3 0 16,5-4 8-16,-5 7 0 0,8-6 10 0,-4-4-10 16,0 1 0-16,3-1 0 0,-3-2 0 0,0 8-10 15,4-8-18-15,0 2-3 16,-1 1-1-16,1-7 0 0,3-3-18 0,0 0-4 0,-3-12-1 0,3 9 0 16,-4-10-1-16,1-5-1 0,7 2 0 0,-1-9 0 15,-3 0-167-15,7-6-34 0,29-7-6 16,-15-3-2-16</inkml:trace>
  <inkml:trace contextRef="#ctx0" brushRef="#br3" timeOffset="-183289.12">21999 17245 1324 0,'-17'6'118'0,"17"-6"-94"0,0 0-24 0,0 0 0 15,-7 3 205-15,-1-3 37 0,1 0 7 0,7 0 2 16,0 0-191-16,0 0-39 0,-7 7-7 0,7-7-2 16,0 0-12-16,0 0 0 0,-7 3 0 0,4 3 0 15,-4-3 0-15,0 6 0 0,7-2 0 0,-7 2 0 16,0 1 0-16,0 5 17 0,10 4-1 0,-6 0-1 16,-5 6 25-16,5-3 6 0,3 3 1 0,0 3 0 15,-4-3-13-15,4 10-2 0,-3-7-1 0,3 7 0 16,3-7 2-16,1 6 1 0,-11 1 0 0,7-7 0 15,3 10-21-15,-3-4-4 0,-3 1-1 0,3 2 0 16,0-2-8-16,0 2 0 0,3-2 0 0,-3-1 0 0,-7 4 0 0,11-4 0 16,-1-5 0-16,1-4 0 0,-8 3 0 0,1-3-11 15,6 0 3-15,1-6 0 16,-1 0-56-16,-6 0-12 0,-1-1-1 0,4-8-1 16,7 5-34-16,-3-8-6 0,-8 2-2 0,4-9 0 15,8 0-75-15,-8 0-15 0,0 0-3 0,0 0-1 0</inkml:trace>
  <inkml:trace contextRef="#ctx0" brushRef="#br3" timeOffset="-182838.44">22416 17279 1648 0,'0'0'73'0,"0"0"15"0,0 0-70 0,0 0-18 0,0 0 0 0,0 0 0 15,0 0 75-15,0 0 11 0,0 0 2 0,0 0 1 16,0 0-49-16,0 0-9 0,0 0-3 0,0 0 0 0,0 0-28 15,0 0 0-15,0 0 0 0,0 0 0 0,-8 3 28 0,5 4 0 16,3 2 0-16,-7 1 0 16,3 5 9-16,-3 4 2 0,7 0 0 0,-3 0 0 15,-1 6-24-15,1 3-5 0,-1 0-1 0,4-3 0 0,4 10 23 16,-4-1 5-16,-7-5 1 0,7 5 0 0,3 4-29 16,-3-4-9-16,-3 4 0 0,3-4 0 0,-4 4 14 0,4-4-4 15,4 1-1-15,-8 2 0 0,-3-2-9 0,7-7 0 16,7 4 9-16,-7-4-9 0,0 0 0 0,0-3 0 15,0-6 0-15,4 0 0 0,-1 0-10 0,1-1-3 16,-1-2-1-16,1 0 0 16,6-7-74-16,-6 4-14 0,-4-4-3 0,0 4-1 15,3-10-78-15,1 6-15 0,-4-3-3 0,0-6-1 0</inkml:trace>
  <inkml:trace contextRef="#ctx0" brushRef="#br3" timeOffset="-182247.47">22500 17050 403 0,'0'0'36'0,"0"0"-36"0,-3 7 0 0,3-7 0 0,0 0 358 0,0 0 65 15,-7 3 13-15,7-3 2 0,0 0-325 0,0 0-65 16,0 0-12-16,0 0-4 0,0 6-16 0,0-6-3 16,0 0-1-16,0 10 0 0,0-10 16 0,3 6 4 15,4-3 0-15,0 6 0 0,-3-2-16 0,3-4-4 16,3 6 0-16,1-3 0 0,0-2-3 0,3 8-1 15,0 1 0-15,3-4 0 0,1 0-8 0,3 7 0 16,-7 3 0-16,8-3 0 0,2 2 0 0,-3 8 0 16,1-5 0-16,-5 11 0 0,4-1 0 0,-3 1 0 15,3-4-11-15,-7 6 11 0,0 4 8 0,4-4 8 16,3-5 0-16,-3-1 1 0,-8 6 12 0,5-5 3 16,2-4 0-16,-3 3 0 0,0-3-17 0,-3 3-3 15,3-9-1-15,-3 6 0 0,3 0-11 0,-7-6 0 16,0 9 0-16,0-3 0 0,4 3 0 0,-4 7 0 0,-4-1 0 0,4-5 0 15,-3 8 0-15,-1-2 0 0,4-1 0 0,-7 1 0 16,0-7 13-16,-3 7-2 0,3-7-1 0,-4 0 0 16,1-3 25-16,-1 0 5 0,-3-6 0 0,4 6 1 15,-4-6-9-15,-1-7-3 0,5 4 0 0,-4-7 0 16,3 1-17-16,-3-1-3 0,-3 1-1 0,3-4 0 16,0-6-8-16,0 0 0 0,-4 9-12 0,0-9 12 31,1 0-32-31,-1 0 2 0,1 7 0 0,-4-4 0 0,-4-3-23 0,4 6-5 0,0-3-1 0,0 3 0 15,-1-2-85-15,-2 2-16 0,6-3-4 0,1 3-480 16,-1-6-95-16</inkml:trace>
  <inkml:trace contextRef="#ctx0" brushRef="#br3" timeOffset="-180763.27">23576 17568 871 0,'0'0'38'0,"-7"0"9"0,0 6-38 0,0-3-9 0,0-3 0 0,0 0 0 0,7 0 28 0,0 0 4 16,0 0 1-16,-7 0 0 0,3-3-33 0,4 3 0 15,0 0-12-15,-7-6 3 0,4 3 29 0,3 3 7 16,0 0 1-16,0 0 0 0,0 0 64 0,0 0 12 16,-7 0 4-16,7 0 0 0,-7 3-10 0,0-3-2 15,7 0 0-15,0 0 0 0,0 0-25 0,0 0-6 16,0 0-1-16,0 0 0 0,0 0-24 0,10 9-6 0,4-9-1 0,0 0 0 15,4 0 23-15,0 0 5 0,6 0 1 0,1-3 0 16,0-3-24-16,6 3-5 0,5-7-1 0,-1 4 0 16,7 6-32-16,-6-9 0 0,2 9 0 0,1-4 0 31,-3 4-26-31,-5 0-6 0,5 4 0 0,-8-4-1 0,0 6 11 0,0-3 2 0,-3 3 1 0,-4-3 0 31,0 4-20-31,0-4-4 0,1-3-1 0,-5 6 0 0,1-3-25 0,-1-3-6 16,1 7-1-16,0-7 0 0,-4 0-45 0,4 0-10 0,-4 0-1 15,3 0-1-15</inkml:trace>
  <inkml:trace contextRef="#ctx0" brushRef="#br3" timeOffset="-180376.3">23594 17872 1868 0,'0'0'83'0,"0"0"17"0,0 0-80 0,0 0-20 0,0 0 0 0,0 0 0 0,0-3 60 0,0 3 8 0,0 0 1 0,0 0 1 15,0 0-19-15,0 0-4 0,0 0-1 0,10-6 0 16,-10 6 8-16,7 0 2 0,4 0 0 16,0 0 0-16,-1 0-20 0,1 0-3 0,3-4-1 0,0 4 0 15,4 4-32-15,-1-4 0 0,4 0 0 16,4 0 0-16,0 0 0 0,0 0 13 0,-1 0-2 0,4-4-1 31,1 4-30-31,2 0-7 0,-2 0-1 0,-1 4 0 16,0-4-22-16,0 0-5 0,-3 0-1 0,0 6 0 15,-4-6-16-15,4 0-3 0,-4 0-1 0,3 0 0 16,1 0-98-16,-4 0-20 0,22-6-4 0,-8 2-515 0</inkml:trace>
  <inkml:trace contextRef="#ctx0" brushRef="#br3" timeOffset="-174946.2">24934 18208 1357 0,'0'0'60'0,"0"0"12"0,0 0-57 0,0 0-15 15,0 0 0-15,0 0 0 0,0 0 21 0,7-7 2 16,0 4 0-16,1-3 0 0,2-4 25 0,1 7 4 16,-4-3 2-16,-4-3 0 0,-3 9 43 0,7 0 9 15,0-7 2-15,-7 7 0 0,0 0 34 0,7-3 7 16,-7 3 2-16,0 0 0 0,0 0-36 0,4-6-7 15,-1-3-2-15,1 5 0 0,0-2-67 0,-1-3-14 16,1-1-2-16,3 1-1 0,-4-7 0 0,4 4 0 0,-3-13 0 16,6 9 0-16,-3-6-9 0,4-3-1 0,-4-10-1 0,4 1 0 15,-1 3-11-15,1-10 0 0,-1 3 0 0,-3 1 8 16,4-4-8-16,-4 6 0 0,0-2 0 0,4-1 0 16,-8-3 0-16,1 13 8 0,3 0-8 0,-4 3 8 15,1 6-8-15,-4-6 0 0,3 12 9 0,-3-2-9 16,4 5 0-16,-1 1 9 0,-3 2-9 0,0 7 0 15,0 0 0-15,0 0 0 0,0 0-10 0,11 7 10 16,0 2-16-16,-1 1 4 0,4 8 0 0,-3-2 1 16,-1 3 19-16,1 0 3 0,3 0 1 0,0 6 0 15,0-7-24-15,-3 8-4 0,3-1 0 0,-3-3-1 0,-4 3 17 16,0 0 0-16,0-6 0 0,-4 9 0 16,4-9 0-16,-3 6 0 0,-4 0 0 0,3-6 0 15,1 6 17-15,0-7-2 0,-4-8-1 0,3-1 0 16,1 7-2-16,3-7-1 0,-7-9 0 0,7 3 0 15,3-3-11-15,1-3 0 0,-1 3 0 0,5-6 0 16,-5-3 8-16,1-7-8 0,3 7 12 0,0-4-4 0,-3-6 2 0,-1-3 0 16,1 3 0-16,-4-2 0 0,3-1-2 0,-3-7 0 15,-3 4 0-15,3-3 0 0,-3 3-8 0,-1-3 8 16,1 0-8-16,-1-7 8 0,1 7-8 0,-1 3-9 16,1-10 9-16,-1 7-13 0,4 0 13 0,0 3 0 15,0-4 12-15,4 4-12 0,-4-3 0 0,0 12 0 16,4-2 0-16,-1 5 0 0,-6-3-15 0,6 10 3 0,-6-6 1 0,3 2 0 15,-4 4 11-15,-3 6 0 0,0 0 0 0,0 0 0 16,0 0 0-16,0 0 0 0,0 0 0 0,0 0 0 16,8 9 0-16,-5 7-8 0,1-7 8 0,-1 7 0 15,1-3 0-15,-1 5 0 0,1 4 0 0,-1 0-8 16,4 3 8-16,0 4 0 0,0 5 0 0,0-6 0 16,4 7 0-16,0-1 0 0,3-5 0 0,-4 8 0 15,1-2 0-15,-1-7 11 0,-2 3-11 0,2-2 12 16,1 5-12-16,-4-6 12 0,-4 7-12 0,4-7 12 15,0 0-12-15,-3 4 8 0,-1-11-8 0,-3 5 8 16,4-1-8-16,-1-7 0 0,-3 1 0 0,4-3-11 16,0-3-10-16,-1-4-3 0,1 0 0 0,-1-2 0 15,1 2-120-15,3-3-24 0,-4-3-4 0,4 7-2 16,0-10-85-16,0 6-17 0</inkml:trace>
  <inkml:trace contextRef="#ctx0" brushRef="#br3" timeOffset="-174114.62">26547 17380 1267 0,'0'0'112'0,"-4"6"-89"0,4-6-23 0,-7 3 0 15,0-3 273-15,7 0 51 0,0 0 9 0,0 0 3 16,0 0-276-16,0 0-60 0,0 6 0 0,7 4-10 16,-4-1-29-1,5 1-5-15,-5-1-2 0,4 0 0 0,0 7 32 0,0-7 14 0,-7 10-12 0,0-3 12 16,0 3 0-16,-3 0 0 0,-1-1 0 0,1 1 12 0,-1-3 0 0,1 9 0 16,-1-6 0-16,1 0 0 0,-1-1-12 0,0 1 0 15,1 6 9-15,-4-6-9 0,3-3 0 16,1 3 0-16,3-4 0 0,0 4 0 15,0-6-24-15,0 2-2 0,-4-8-1 0,4-7 0 16,0 3-148-16,0-3-29 0,0 0-7 0,0 0-1 0</inkml:trace>
  <inkml:trace contextRef="#ctx0" brushRef="#br3" timeOffset="-173887.2">26314 17725 2833 0,'0'0'62'0,"0"0"13"0,0 0 2 0,0 0 3 0,0 0-64 0,0 0-16 16,0 0 0-16,0 0 0 15,10-7-22-15,4 7-8 0,4-9-2 0,3 9 0 16,4-9-12-16,0 2-4 0,3-2 0 0,4 9 0 0,3-10 48 0,-3 7 0 0,-4-3 0 0,0 6 0 16,-3-3 12-16,-1-3 3 0,1 6 0 0,-4 0 0 15,-3 0-23-15,0 0-5 0,-4 0-1 0,-4 0 0 31,1 0-191-31,-8 0-39 0,-3 0-7 0,0 0-1 0</inkml:trace>
  <inkml:trace contextRef="#ctx0" brushRef="#br3" timeOffset="-173499.23">27210 17110 1630 0,'0'0'72'0,"0"0"16"0,0 0-71 0,0 0-17 16,-7 3 0-16,7-3 0 0,0 0 111 0,0 10 18 15,-4-4 4-15,4-6 1 0,4 9-31 0,-4 1-7 16,3-1 0-16,-3 0-1 0,4 1-8 0,-4 6-2 16,3-1 0-16,1 7 0 0,-1 3-28 0,-3 3-5 0,0-2-2 0,4 11 0 15,-4 7-32-15,0 0-6 0,0 0-2 16,-4 0 0-16,1 3-10 0,-1 6 0 0,1-3 0 16,-4-3 0-16,3 4 15 0,-3-4 1 0,0 0 0 15,4 6 0-15,-1-3-7 0,4-3-1 16,-4-3 0-16,4-6 0 0,4 2-8 0,3-11 0 0,-3-1 0 0,-1-9 0 31,4 3-157-31,0-10-27 0,-3-2-6 0,-4-10-1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25:40.24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12711 7471 979 0,'-7'0'87'0,"-1"0"-70"0,1-7-17 0,0 7 0 16,0-6 289-16,4 3 55 0,3 3 10 0,-4 0 2 15,4 0-206-15,0-10-42 0,0 4-8 0,0 6-1 16,0-3-47-16,0-6-10 0,0 2-2 0,0 7 0 15,0 0-14-15,0 0-3 0,0 0-1 0,0 0 0 16,0 0-10-16,0 0-1 0,0 0-1 0,0 0 0 16,0 0 8-16,0 0 2 0,11 0 0 0,-4 7 0 0,0-4-20 0,4 3 0 15,-1-3 0-15,1 3 0 16,3 4 0-16,0-7 0 0,0 3 0 0,4 1 0 0,-1-4 10 0,4 6-2 16,4-9 0-16,-4 6 0 15,4-3 8-15,0 7 2 0,6-10 0 0,-2 6 0 0,2-6-10 0,1 3-8 16,3 4 9-16,-3-7-9 0,7 9 18 0,-4-3-2 15,4-3-1-15,-4 4 0 0,1-4-15 0,2 6 0 16,-2-9 8-16,6 6-8 0,0-6 0 0,-3 4 0 16,0 2 0-16,3-6 0 0,4 0 15 15,4 0 0-15,-5 0 0 0,5 0 0 0,-4-6-15 0,0 2 0 16,3-2 0-16,0 3-10 0,4-6 18 0,0-1 3 16,0-5 1-16,4 5 0 0,-1 4-29 0,0 3-6 15,-3-7-1-15,4 4 0 0,-1-3 49 0,-3-1 10 0,0 1 1 0,4 3 1 16,3 2-28-16,-4-2-9 0,0 6 0 15,-3-3 0-15,0-3 8 0,-3 6-8 0,-1-3 0 0,4-4 0 16,0 7 0-16,-4-9 0 0,1 9 0 0,3-3 0 16,-1-3 0-16,5 6 0 0,-8-10 0 0,1 10 0 15,-1-6 0-15,0 3 0 0,4-4 0 0,0-2 0 16,-3 0 12-16,6 6-12 0,-3-10 12 0,0 4-12 16,0 5 12-16,-4-2-12 0,1-3 12 0,-4 9-12 15,3-10 12-15,0 10-4 0,4-3 0 0,0-3-8 16,4 6 0-16,-5-3-12 0,5 3 0 0,-4 0 0 15,-4 0 12-15,1 0 8 0,-1 0 0 0,4 0-8 16,0 3 8-16,3-3-8 0,-3 0 0 0,4 0 0 16,-4 0 8-16,-1 0-8 0,-2-3 9 0,3-3-9 15,0 6 0-15,0 0-13 0,3-7 1 0,1 4 0 16,-8 3 12-16,0 0 15 0,4-6-3 0,0 6-1 16,-7 0 8-16,0 0 1 0,0 0 1 0,0 0 0 15,-1 6-21-15,1-6-15 0,-7 0 3 0,7 0 0 0,0 0 4 0,0 3 8 16,-4 4-13-16,-3-7 5 0,3 6 8 0,-3-3 0 15,-4 3 0-15,-3-3 0 0,3-3 13 0,-3 7 5 16,0-4 1-16,0-3 0 0,-1 6-30 0,1-3-5 16,-4-3-2-16,4 6 0 0,-4-6 18 0,7 0 0 15,-3 0 0-15,0 0 0 0,0 0 0 0,-4 0 8 16,4 4-8-16,-4-8 9 0,0 4-9 0,0-6 0 16,-3 6 0-16,3 0 0 0,-3 0 9 0,0 0 0 15,-1 0 0-15,1-3 0 0,-4 3-9 0,0 0-16 0,4 0 4 0,-4 0 1 16,-3 0 20-16,0 0 4 15,-1-6 1-15,1 6 0 0,-1 0-14 0,1 0-15 0,0-3 3 16,-1-4 1-16,-3 7 11 0,4-3 12 16,-4 3-2-16,4-6-1 0,-4 3-9 0,0-3 0 0,4-1 0 15,-4 4 0 1,0-3-22-16,0 6-6 0,0-3-2 0,0-4 0 16,0 7-53-16,1-3-10 0,-5-3-3 0,4 6-822 0,-3 0-165 0</inkml:trace>
  <inkml:trace contextRef="#ctx0" brushRef="#br0" timeOffset="1072.87">18179 8778 2055 0,'0'0'91'0,"-4"0"19"0,-3 0-88 0,7 0-22 0,0 0 0 0,0 0 0 16,0 0 99-16,0 0 15 0,-3-3 3 0,3 3 1 16,0 0-75-16,0 0-15 0,3-6-4 0,1-4 0 15,3 7-8-15,0-3-1 0,3 3-1 0,1-3 0 16,-1 2 11-16,5-2 3 0,-1 6 0 0,0-6 0 16,3 3-28-16,5 3 8 0,-1-7-8 0,3 7 0 0,5 0 33 0,-1 0 2 15,0-3 0-15,7 3 0 0,1 0 6 0,2-6 2 16,5 6 0-16,-1 0 0 0,0-3-13 0,4 3-2 15,0 0-1-15,4-6 0 0,3 6-8 0,-1-3-2 16,5 3 0-16,-1 0 0 0,4 0-4 0,0 3-1 16,-3-3 0-16,-1 0 0 0,4 6-12 0,-3-3 0 15,3-3 0-15,3 0-10 0,1 6 10 0,-1-3 0 16,-3-3 0-16,0 7 0 0,-4-4 0 0,1 3 0 16,-1-6 0-16,4 10 0 0,-7-10 0 0,7 6 0 15,0-3 0-15,0-3 0 0,-3 6 0 0,-1-6 0 16,4 0 8-16,0 0-8 0,7-6 14 0,0 6-2 15,4 0 0-15,-1 0 0 0,1-9-2 0,-4 9-1 16,0-10 0-16,3 4 0 0,4 3-9 0,-3-4 10 16,-1 7-10-16,1-3 10 0,-4-3-10 0,-3 3 0 15,-1-3 0-15,8 3 0 0,3-4 0 0,-4 7 0 16,-6-9 0-16,3 9 0 0,-4 0 10 0,-3 0 0 0,4 0 0 0,-4 0 0 16,0 0 0-16,3 0 0 0,8 0 0 0,-4 6 0 15,-11-6-2-15,4 3 0 0,4-3 0 0,-1 0 0 16,-3 7 4-16,7-4 0 0,7-3 0 0,-3 0 0 15,3 6-12-15,-4-6 0 0,1 0 0 0,3 0 0 16,4 0 9-16,-1 0-9 0,-3 0 10 0,1 0-10 16,-8 0 0-16,3 0 8 0,-6 0-8 0,3 0 0 15,0-6 0-15,0 6 8 0,0-3-8 0,-4 3 0 16,-3 0 8-16,-3 0-8 0,-4 0 0 0,-1 0 0 0,5 3 14 16,-4-3-3-16,0 0-1 0,0 6 0 0,3-3-10 0,-3 3 0 15,0-3 0-15,-4 4 8 0,1-7-8 0,-1 3 0 16,0 3 0-16,1 4 0 15,-1-10 0-15,4 0 0 0,-3 6 0 0,-1-3 0 0,0 3 0 16,-3-6 0-16,-3 3 0 0,-5-3 0 16,1 7 0-16,-7-4 0 0,0-3 0 0,3 0 0 0,-3 0 0 0,-4 6 0 15,4-6-9-15,-8 3 9 0,5-3 0 0,-5 0 9 16,1 0-1-16,0 0 0 0,-4 0-8 0,-4 0 0 16,1 0-12-16,-4 0 12 0,0 0-8 0,-3 0 8 15,-1 0 0-15,1 0 0 0,-4 0 0 0,-7 0 0 16,0 0 8-16,0 0-8 0,0 0 0 0,0 0-14 0,0 0 2 15,0 0 0 1,0 0-61-16,0 0-12 0,-7 0-3 16,-4 0 0-16,1 0-130 0,-4-9-26 0,-4 6-6 0</inkml:trace>
  <inkml:trace contextRef="#ctx0" brushRef="#br0" timeOffset="4067">11268 11704 2116 0,'0'0'94'0,"0"0"19"16,0-3-90-16,0-4-23 0,-7-2 0 0,3 3 0 15,4 3 29-15,0-4 2 0,-3-2 0 0,-1 0 0 0,-6-1-31 16,6 7 0-16,-3-3 0 0,0-4 0 0,-7 4 10 0,3-3-10 16,4 6 10-16,-7-7-10 0,0 4 0 0,-4-4 0 15,1 10 0-15,3-9 0 0,3 3 20 0,-10 3 5 16,-4-4 1-16,7 7 0 0,4-3 28 0,0-3 6 16,-14-3 0-16,3 5 1 0,1-2 6 0,-5-3 1 15,5 2 0-15,-8 4 0 0,-7-3-18 0,7-3-3 16,11 9-1-16,-11-3 0 0,1-4-18 0,-5 4-4 15,5-3-1-15,-5 6 0 0,-6-3-15 0,0-4-8 16,-1 7 10-16,1-3-10 0,3 3 8 0,-7-6-8 16,1 6 0-16,-1-6 0 0,3 3 8 0,1 3-8 15,-4-7 0-15,0 7 0 0,4-3 28 0,-4 3 0 16,4-6 0-16,-4 6 0 0,4 0-16 0,-1-3-3 16,4 3-1-16,-3 0 0 0,7 0 2 0,-4 0 0 0,4 3 0 0,-4-3 0 15,0 0 1-15,0 6 0 0,1-3 0 0,-1-3 0 16,-4 0-11-16,1 7 0 0,0-7 0 0,-1 3 0 15,1 3 0-15,3 0 8 0,0-3-8 0,-3 7 0 16,3-4 0-16,-3-3 0 0,-4 7 0 0,4-1 0 16,-1-3 0-16,1 10 0 0,0-7 0 0,3 4 0 15,0-4 0-15,0 7 0 0,1-7 0 0,2 1 0 16,1 9 0-16,0-10 0 0,3 7 0 0,-3 3 0 16,-1-4 0-16,5 4 0 0,2 0 11 0,-6 0-11 15,3 6 0-15,8-6-13 0,-5 6 1 0,5-7 0 16,-1 8 12-16,0-4 0 0,1 3 0 0,3 0 0 15,3 0 0-15,-3-3 0 0,7 9 0 0,-4-3 0 16,4 1 0-16,3-1 0 0,-3 3 0 0,7-3-9 16,-3 1 9-16,2-1 0 0,-2 3 0 0,10-9 0 0,-7 9 0 0,3-9-8 15,1 3 8-15,3 4 0 0,0-4 0 0,3 3 0 16,1-9 0-16,3 6 0 0,-4 3 0 0,4-3 0 16,1 3 0-16,2 7-8 0,-3-7 8 0,4 4 0 15,3-4 0-15,-4-3 0 0,8-3 0 0,-4 3 0 16,4 3 0-16,3-3 0 0,0-6 0 0,4 9 0 15,0-9 0-15,3 6 8 0,-4 0-8 0,5-6 0 16,2 6 0-16,-2-6 0 0,2 9 0 0,-6-9 9 16,10 6-9-16,-10-6 0 0,10 0 0 0,-6 3 0 15,2-4 0-15,5 1 0 0,-1 0 0 0,4 0 0 0,0 0 8 16,-1-4-8-16,8-5 0 16,-3 9 8-16,-1-10-8 0,0 7 0 0,1-1 0 0,-1-2 0 0,0-4 0 0,1 1 0 15,-1-4 8-15,4 3-8 16,3-2 0-16,0-4 0 0,-3 6 11 0,4-3-11 15,3-2 10-15,-4 2-10 0,-3-3 0 0,3-3 0 16,4 0 0-16,-3 6 0 0,10-6 0 0,0 0 0 0,0 0 0 0,-1 0 0 16,-2 0 0-16,-1 0 0 0,4 0 0 0,-3-6 0 15,3 6 0-15,0-3-8 0,0-3 8 0,3 2 0 16,4-2 0-16,-7 3 0 0,-7-3 0 0,0 3 0 16,3-4 0-16,1-2 0 0,-8 3 0 0,4 3 0 15,0-4 0-15,0 4 14 0,0-3-1 0,-4 3 0 16,1-3-13-16,-1 6-15 0,1-4 3 0,-1-2 1 0,-3 6 22 15,3-9 4-15,11 2 1 0,-3-2 0 0,3 6-2 16,0-7 0-16,-4 1 0 0,0-7 0 0,1 7-14 0,-4 0-12 16,3-7 3-16,1 6 0 0,-4-8 9 0,0 2 0 15,3 7 0-15,-3-4 0 0,-4-3 0 16,-3 1 0-16,-4 5 0 0,1 1 8 16,-1-4-8-16,0-2 0 0,1 5 0 0,-1 1 0 0,0-7 0 15,-3 7 8-15,0-7-8 0,0 7 0 16,0-4 9-16,-4-3-9 0,-3 7 12 0,-4-10-12 0,4 10 0 0,-4-7-19 15,0-9 3-15,-3 6 0 0,0-3 32 0,3-3 6 16,-4 0 2-16,5-9 0 0,-1 5-10 0,0-5-2 16,0-4 0-16,1 4 0 0,-1-4-12 0,-4 4 0 15,1 5-12-15,0-5 12 0,-4 6 0 0,0-7 0 16,-3 10 0-16,-1-3 0 0,-2 0 0 0,-5 3 0 16,1-4 8-16,-4 4-8 0,0 6 12 0,-7-6-3 0,0 3-1 0,0 0 0 15,-4-6-8-15,-3 3 8 0,0 3-8 0,0-3 8 16,-7 0 0-16,3-3-8 0,-10 0 12 0,4 3-4 15,-1-4-8-15,-3 1-9 0,-4-3 9 0,0 2-13 16,-3-5 13-16,4 6 12 0,-8 0-3 0,4-1 0 16,-1 4-9-16,1-3-12 0,0-3 2 0,-4 12 1 15,4-6 9-15,-4 6 0 0,4 0 0 0,-7 0 0 16,-4 1 0-16,-3 2 11 0,-4 3-3 0,0 1 0 16,-4 2-8-16,1 1 0 0,0 0 0 0,3-1 0 15,-4 7-8-15,1-3 8 0,-4-4 0 0,-3 10 0 16,6-6 0-16,-3 3 0 0,0-3 0 0,1 6 0 15,2-4 0-15,1 4-11 0,-1-6 11 0,4 6-8 16,-3 0 8-16,-7 0 0 0,-1 0 0 0,1 0 0 16,3 0 0-16,0 0 0 0,-4 6 0 0,5-2 0 15,-1-4 0-15,0 9 0 0,0-9 0 0,-7 6-8 0,-4-6 8 16,8 10 0-16,3-4 0 0,0-3 0 0,0 3 0 0,0-2 0 16,4 5 0-16,-4 0 0 0,0-2 0 0,-3-4 0 15,-1 3 0-15,4 3 0 16,-7 1-25-16,4-1-3 0,-4 1-1 0,3-1 0 15,1 0-24-15,-1 7-5 0,-6-6-1 0,3 5 0 16,-3-5-78-16,-1 8-16 0,1 1-3 0,-5 6-698 16,1 4-139-16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28:08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22864 6815 255 0,'-18'-3'11'0,"18"3"3"0,7-6-14 0,-7 6 0 16,-7-3 0-16,7 3 0 0,3-7 0 0,-3 7 0 15,-7-9 8-15,0 6-8 0,4-3 34 0,3 6 4 16,0 0 1-16,0-10 0 0,-4 4 94 0,4 6 19 16,4-10 4-16,3 1 1 0,-4 9-21 0,4-9-5 15,-3 5-1-15,7-2 0 0,-4 6-51 0,-7 0-11 0,0 0-1 0,0 0-1 16,14-3-19-16,-7-3-4 0,-7 6-1 0,0 0 0 15,0 0-13-15,0 0-2 0,0 0-1 0,0 0 0 16,0 0 3-16,0 0 1 0,0 0 0 0,-7 9 0 16,-4-9-18-16,11 0-3 15,0 0-1-15,0 0 0 0,-7 10 7 0,0-1 1 0,7 0 0 0,0-2 0 16,0 2 3-16,0 1 1 0,-7-1 0 0,7 0 0 16,7 1 0-16,-3-4 0 0,-8 3 0 0,4 1 0 15,4 6-10-15,-1-4-2 0,-6 4 0 0,-1 3 0 16,0-1-8-16,1-2 8 0,3 3-8 0,-4 6 8 15,-6-6-8-15,6 6 0 0,4-3 0 0,0 3 0 16,-7 0 8-16,4-3 0 0,3 3 0 0,-4 3 0 16,4 4-8-16,0-4 0 0,-3 6 0 0,3-5 8 15,7-11 0-15,-4 7 0 0,-3 4 0 0,0-4 0 16,7-6 20-16,0 9 3 0,-7-9 1 0,4 6 0 16,-1-7-18-16,-3 8-3 0,4-8-1 0,-1 1 0 0,-3-3-10 0,4 3 0 15,7-10 0-15,-4 7-11 0,-4-7 11 0,1 7 0 16,-1-7 10-16,4-6-10 0,-3 7 14 0,-1-4-3 15,-3-6-1-15,0 0 0 0,4 3 10 0,-4-3 1 16,0 0 1-16,0 0 0 0,0 0 1 0,0 0 0 16,0 0 0-16,0 0 0 0,0-9-23 0,0-1 0 15,7 1 0-15,-7-10 0 0,0 10 11 0,0-7-3 16,3-3 0-16,-3 0 0 0,0-6-8 0,-3-3-9 16,-1 3 9-16,4-3-13 0,0 3 13 0,0-3 0 0,-7-7 0 15,4 7 0-15,3-7 0 0,-4 1 10 16,-3 6-10-16,0-7 12 0,4 7-12 0,-1-7 0 15,1 7 0-15,-4-6-11 0,3 5 11 0,0-5 11 16,4 6-3-16,0 3 0 0,-3 3-8 0,6-3 0 0,5 0-12 16,-1 6 12-16,-7 0-8 0,3-6 8 0,-3 9 0 15,4-3 0-15,3 7 0 0,-4-4 0 0,-6 0 0 0,6 4 0 16,4 2 0-16,-3 4 0 0,-8-3 0 0,4 9 0 16,0 0 0-16,0 0 0 0,0 0-9 0,0 0 9 15,-3 0-8-15,3 0 8 0,0 0 0 0,0 0 0 16,-7 6 0-16,7-6-8 0,0 3 8 0,3 7 0 15,-3-1 0-15,0 0 0 0,0-2-8 0,4 8 8 16,3-2 0-16,-4-4 0 0,-6 7 0 0,6 0 0 16,4 3 0-16,-3-1-8 0,-8 1 8 0,4 9 0 0,0-3 0 0,0 4 0 15,0 5 0-15,0 1 0 0,-3-7 0 0,6 10-8 16,1-4 8-16,-4 1 0 0,0 8 0 0,0-5 0 16,3-10 12-16,1 7-3 0,0-1-9 0,-1 1-9 15,-3-7 9-15,4 6-13 0,-1-5 13 0,1-1 0 16,-8-3 0-16,4 0 0 0,4-6 0 15,-4 0 8-15,-4-4 0 0,1-2-8 16,3-4 13-16,0 4-4 0,0-10-1 0,-7 6 0 0,3-9-8 0,4 0 8 16,0 0-8-16,0 0 8 0,-11 0 0 0,11 0 0 15,-3-9 0-15,-1 0 0 0,-3-1-8 0,0 1 0 16,4-7 0-16,3 4 0 0,3-10 0 0,-3 3 0 16,-3-9 8-16,-1 2-8 0,8-2 0 0,-4-6 0 15,-7-4 0-15,3 4 0 0,8-1 0 0,-4-2 0 0,0-1 9 0,-4-3-9 16,1 4 0-16,3 2 0 0,3-9 0 0,-6 6 0 15,-1 4 0-15,1-1 0 0,10-2 0 0,-7 9 0 16,0-7 0-16,0 7 0 0,0-7 0 0,0 10 0 16,3-3 0-16,-3 3 0 0,-3 6 0 0,3-6 0 15,7 6 0-15,-4 1 0 0,-6 8 0 0,-1-6 0 16,4 7 0-16,4 6 0 0,-4 3-9 0,0 0 9 16,0 0 0-16,10 3 0 0,1 3 0 0,-4 4 0 15,0-1-11-15,0 10 3 0,4-3 0 0,-1 2 0 16,1 11 8-16,-4-4-12 0,0 3 12 0,0 6-12 15,3 1 12-15,-2-1 8 0,-5-2-8 0,-3 9 11 16,4-10-11-16,-1 3 0 0,-3 1 0 0,-3-7 0 16,3 3 0-16,-4-2 0 0,4-4 0 0,-3-3 0 15,-5 3 0-15,5 3 0 0,-1-9 0 0,1 3 0 16,-8-10 0-16,8 7 0 0,-4-9 0 0,3 5 0 16,-3-5 0-16,0-1 0 0,0-3 0 0,0 4 0 0,7-10 8 0,-4 3-8 15,-6-3 12-15,3 6-4 16,7-6-37-16,0 0-8 0,-7 0-2 0,0-6-763 15,0 3-153-15</inkml:trace>
  <inkml:trace contextRef="#ctx0" brushRef="#br0" timeOffset="1897.74">23015 6304 748 0,'0'0'33'0,"0"0"7"15,0 0-32-15,0 0-8 0,0 0 0 0,0 0 0 0,0 0 57 0,-3-9 10 16,3 2 1-16,0 7 1 0,-4-3-15 0,4 3-3 15,-3-6-1-15,3 6 0 0,0 0-2 0,0 0 0 16,-7-3 0-16,0-3 0 0,7 6 6 0,-8 0 1 16,-2-4 0-16,6 4 0 0,4 0-11 0,0 0-3 15,-10 4 0-15,-1-4 0 0,8 0-4 0,3 0-1 16,0 0 0-16,-11 6 0 0,1-6-16 0,6 3-4 16,4-3-1-16,0 0 0 0,0 0 21 0,0 0 4 15,0 0 0-15,0 0 1 0,0 0-1 0,0 0 0 16,-11 0 0-16,11 0 0 0,0 0 4 0,-7 0 0 15,-3-3 0-15,3 3 0 0,7 0-1 0,0 0 0 16,-11-6 0-16,8 6 0 0,3 0-43 0,-7 6 0 16,-1-6-11-16,1 0 3 0,0 0 8 0,7 0 12 15,0 0-2-15,0 0-1 0,0 0-9 0,0 0 0 0,0 0-10 0,0 0 10 16,0 0 0-16,0 0 13 0,-7 0-1 0,7 0 0 16,0 0 2-16,0 0 0 0,0 0 0 0,0 0 0 15,0 0 1-15,0 0 0 0,0 0 0 0,0 0 0 16,0 0-7-16,7-6 0 0,0-4-8 0,-3 10 12 15,-4 0 0-15,7-3 0 0,4-3 0 0,-4 6 0 16,-7 0-2-16,7-10-1 0,3 10 0 0,-3-6 0 16,4 3 3-16,0 3 0 0,-11 0 0 0,10-6 0 15,4 6-4-15,-7-4 0 0,-7 4 0 0,11-6 0 16,-1 6-8-16,1-3 12 0,-4 3-12 0,4-6 12 0,-1 6-12 0,-3 0 0 16,4-10 0-16,-1 10 0 0,1-3 0 0,0-3 0 15,-4 6 0-15,3-6 0 16,1 3 0-16,-1 3 0 0,1-7 0 0,0 7 8 0,-1 0-8 15,-3-3 8-15,7-3-8 0,-3 6 8 16,0-3-8-16,3 3 0 0,0 0 9 0,3-6-9 0,-3 6 0 0,1 0 9 16,6-4-9-16,-4 4 0 15,5 0 0-15,-1 0 0 0,3-6 0 0,1 6-12 0,3 0 12 0,1 0 16 16,-5 0-3-16,4-3-1 0,1-3-12 0,-5 6-16 16,1 0 3-16,3-3 1 0,-3-4 12 0,0 7 0 15,3 0 0-15,-3 0 0 0,-1-6 0 0,5 6 10 16,-5 0-2-16,4-3 0 0,1 3-8 0,-5 0 8 15,1 0-8-15,3 0 8 0,4 0-8 0,-4 0-17 0,0 3 4 0,1-3 1 16,-5 0 22-16,5 0 5 0,-5 0 1 16,1 0 0-16,0 0 0 0,-1 0 0 0,1 0 0 0,-4 0 0 15,0 0-16-15,1-3 0 16,-5 3 0-16,1-6 0 0,3 6-10 0,-7 0-5 0,4-4-1 0,-1 4 0 16,-2-6 26-16,-5 6 5 0,1-3 1 0,-1-3 0 15,1 6-16-15,-4-3-18 0,-4-4 4 0,5 7 1 16,-8 0 13-16,3-3 0 0,-3 3 0 15,7-6 0-15,0 6 8 0,-7 0 4 0,0 0 0 0,0 0 1 16,0 0-13-16,4-9-16 0,-4 9 3 0,0-7 1 16,0 7 12-16,0-3 16 0,-4-3-3 0,1 3-1 15,-1-4-12-15,4 4 0 0,-7-3 0 0,4-3-10 16,-1 6 10-16,-7-4 0 0,4-2 0 0,-7 3 0 16,4 2 0-16,-4-2 0 0,-1-3 0 0,-2 6 0 15,3-4 0-15,0-2 0 0,-4 0 0 0,0 2 0 0,4 7 10 0,0-9 1 16,-4 9 0-16,4-3 0 0,-3 3-11 0,-1-7 0 15,4 4 0-15,0 3 0 0,-4 0 0 0,1 0-17 16,-1 0 4-16,0 0 1 0,1 0 12 0,-1 0 0 16,0 0 0-16,4 0 10 0,0 0-10 0,4 0 0 15,-5 0 0-15,5 0 0 0,3 0 0 0,0 0 0 16,0 0 0-16,7 0 0 0,0 0 0 0,0 0 0 16,0 0 0-16,0 0 0 0,0 0 0 0,0 0 0 15,10 0 0-15,1 3 0 0,-1-3 0 0,5 0 0 16,2 0 0-16,-3 7 0 0,0-4 0 0,4-3 0 15,0 0 0-15,-1 0 0 0,1 0 0 0,0 0 0 16,3 0 0-16,-4 0 0 0,5 0 0 0,-1 0 0 16,0 0 0-16,0 0 0 0,-3 0 0 0,3 0 0 15,0 0 0-15,-3 0-11 0,3 0 11 0,-7 0 0 0,4 0 0 0,-1-3 0 16,-3 6 0-16,4-3 0 0,-4 0 0 0,0 6 11 16,-3-3-11-16,3-3 0 0,-4 7 0 0,1-7 0 15,0 9 0-15,-4-9 0 0,0 9 0 0,3-9 0 16,-3 10 0-16,0-4 0 0,-7-6 0 0,4 3 0 15,3 7 0-15,-7-10 0 0,0 6 0 0,0 3 0 16,0 1 0-16,-3-1 0 0,-1-3 0 0,0 4 0 16,-3-1 0-16,0 1 0 0,-3-1-8 0,-1 0 8 15,4 1 0-15,-3 5 0 0,-5-11 0 0,5 11 8 16,-1 1-8-16,-3-3-9 0,-3-4 9 0,2 7-13 16,-2-1 13-16,-1-2 0 0,0 6 0 0,1-10 0 15,-1 7 8-15,4-1-8 0,0-5 9 0,0 2-9 16,0-5 0-16,0 2 0 0,0-3 0 0,-1-3 0 31,5 7-42-31,-4-4-14 0,3-3-4 0,1 4 0 0,-5-7-133 0,5 3-27 0,-4-6-6 0</inkml:trace>
  <inkml:trace contextRef="#ctx0" brushRef="#br0" timeOffset="3249.85">22895 6194 345 0,'0'0'31'0,"0"0"-31"0,0 0 0 0,0 0 0 15,0 0 200-15,0 0 35 0,0-6 6 0,0 6 2 16,7-9-163-16,0 2-32 0,-3-2-6 0,3 6-2 15,-3-3-12-15,3 2-4 0,0-2 0 0,0-3 0 16,-4 6 23-16,8-4 4 0,-1-2 1 0,-3 3 0 16,-3 2-13-16,3-2-3 0,-3 3 0 0,3-3 0 15,-7 6 13-15,0 0 3 0,0 0 0 0,3 0 0 16,-3 0-8-16,0 0-2 0,0 0 0 0,0 0 0 16,0 0-1-16,0 0 0 0,0 0 0 0,0 0 0 15,0 0-32-15,0 0-9 0,0 0 0 0,-3 0 0 16,-4 6-8-16,7-6-7 0,0 0-1 0,0 0 0 15,-4 3 24-15,4-3 4 0,0 0 0 0,0 0 1 16,0 0-13-16,0 0 8 0,0 0-8 0,0 0 0 16,0 0 0-16,0 0 0 0,0 0 0 0,0 0 0 15,0 0 0-15,4 10 0 0,-4-10 0 0,0 0 0 0,0 6 0 0,3 3-21 16,-3 1 3-16,0-1 1 0,-3-3 17 0,3 4 0 16,3 2 0-16,-6 4 0 0,3 3 15 0,-4 0 6 15,4-4 2-15,0 4 0 0,0 0-23 0,4 0-8 16,-4 6 0-16,3-6 0 0,1 3 8 0,-1-4 0 15,-3 1 0-15,4-6-8 0,-1 2 16 0,1 1 3 16,-1-3 1-16,-3-4 0 0,0-9-12 0,4 13 0 16,-4-13 0-16,0 0 0 0,0 0 15 0,0 0 10 15,0 0 3-15,0 0 0 0,0 0 3 0,0 0 1 0,0 0 0 0,0 0 0 16,0 0-15-16,0 0-2 16,0-7-1-16,0-2 0 0,-4 3-4 0,1-7-1 15,-4 4 0-15,3-7 0 0,1 0-9 0,-4 4 0 0,-4-7 0 16,4-3 0-16,0 10 0 0,0-7 8 0,3-6-8 15,-3 6 8-15,0 0-8 0,4-6 0 0,-1 9 0 0,4-6 0 16,-3 0 0-16,-1 4 8 0,8-1-8 0,-4 0 8 16,3 3-8-16,-3-3 0 0,0 1 0 0,4 2 0 15,-1 6 8-15,1-2-8 0,-11-4 12 0,3 1-4 16,1 2-8-16,3 4-9 0,-4-7 9 0,1 7-13 16,3 2 13-16,0 4 10 0,-4-3-2 0,4-4 0 15,-7 7-8-15,7 3-11 0,0 0 3 0,0 0 0 16,-7 0 8-16,7 0 0 0,0 0 0 0,0 0 0 0,0 0 0 15,0 0 0-15,0 0 8 0,3 10-8 0,1-1 0 16,3 1 0-16,-7 5 0 0,7-2-8 0,0 2 8 16,0-2 0-16,-3 3 0 0,3 2-8 0,-4 1 8 15,4-3 0-15,0 9 0 0,-3-6 0 0,3 6 0 0,-7-3 0 16,3 3 0-16,1 0 0 0,-4-3 0 0,4 3 0 16,-4 0 0-16,3-6 8 0,-3 9-8 15,0-9 0-15,0 6 0 0,0 0 0 0,4-6 0 16,-4 6 0-16,0-6 0 0,0 0 0 0,0 0 0 0,3-1 0 15,-3-2 0-15,4-7 0 0,-1 1 0 0,1-1 0 16,-1 1 0-16,-3-10 8 0,0 6-8 0,0-6 0 16,0 0 0-16,0 0 0 0,0 0 0 0,0 0 0 15,0 0 0-15,0 0-8 0,0 0 16 0,0 0 4 16,0 0 1-16,-3-6 0 0,-1 3-13 0,1-7 9 0,-4 4-9 16,0-4 8-16,-1-5-8 0,1 5 0 0,-3 1 0 0,-1-4 8 31,4 4-28-31,-3-7-5 0,3 7-2 0,-4 0 0 15,4-7-81-15,-4 6-16 0,8 1-3 0</inkml:trace>
  <inkml:trace contextRef="#ctx0" brushRef="#br0" timeOffset="10839.38">22980 7107 1177 0,'0'0'52'0,"0"0"11"0,0 0-51 0,0 0-12 15,-7-6 0-15,7 6 0 0,-4-4 38 0,4 4 5 0,0 0 1 0,-3-6 0 16,-4-3-36-16,7 6-8 0,0 3 0 0,0-7 0 15,0 7 0-15,-4-3 0 0,4 3 0 0,0-6 0 16,4-4 0-16,-8 4 0 0,4 3 0 0,0 3-11 16,0 0 47-16,-7-6 10 0,-3 3 2 0,-4 3 0 15,3 0-3-15,0 0 0 0,-3 0 0 0,0 3 0 16,0-3-27-16,-4 6-6 0,4-3 0 0,-3 3-1 16,-1 4 1-16,4-10 0 0,3 9 0 0,1-2 0 15,3-4 4-15,-4 6 2 0,4 1 0 0,3-4 0 16,1 3-18-16,-1-3 8 0,-6 4-8 0,6-1 0 0,4 4 0 15,-3-7 0-15,-4 10 0 0,3-4 0 0,1-2 0 16,3 5 10-16,0-2-10 0,-4 3 8 16,1-1-8-16,3-2 0 0,7-4-12 0,0 7 12 0,-7-7 0 15,7-2 0-15,3 2 0 0,-3 0 8 0,4-5-8 16,-4 2 0-16,-7-6 0 0,11 3 8 0,6-3 4 16,-6 0 0-16,-11 0 0 0,10-3 0 0,5-3 15 0,-5 2 3 15,-6-2 1-15,6-3 0 0,1-1-15 0,-1 7-2 16,1-6-1-16,-7-4 0 0,3 4-5 0,0-1 0 15,3 1-8-15,1 0 12 0,-4-7-12 0,0 7 9 16,7-1-9-16,-3 1 8 0,-1-1 4 0,1 1 0 16,-4 0 0-16,3-1 0 0,1 4-12 0,-4-4 12 15,-3 7-12-15,-1-3 12 0,1-3-12 0,-1-1 0 16,-3 4 9-16,-3 3-9 0,3-3 8 0,-4-4-8 0,1 7 10 0,-4-3-10 16,-4-4 12-16,0 1-3 0,4-1-1 0,0 1 0 15,-10 3 10-15,6-4 2 0,0 1 0 0,1 6 0 16,-1-3-11-16,-3 6-1 0,0-4-8 0,3 4 12 15,11 0-12-15,-7 4 0 0,-7-4 0 16,4 9 0-16,3-3 0 0,-4-3-8 16,-7 7 8-16,4-1 0 0,0 7 0 0,4-7 0 0,-4 7 0 15,-1-3 0-15,1-4 0 0,7 7-8 0,4-7 8 0,-1 7-10 16,-6-7 10-16,6 1 9 0,8 5-1 0,-4-5-8 16,7 2 0-16,-4-2 0 0,4 5-15 0,0-5 5 15,7 8 10-15,-7-8 9 0,1 6-1 0,-1-1-8 16,10-5 0-16,-6 2 0 0,-1-2-10 0,-3 5 10 15,8-5 0-15,-5-1 0 0,1-3 0 0,3-3 12 16,-4 7-27-16,1-10-5 0,7 6 0 0,-1-6-1 0,-6 0 38 0,3 0 8 16,4-6 2-16,-4 3 0 15,-4-4-18-15,4 4-9 0,1-3 10 0,-8-3-10 0,3-1 11 0,1-5-11 16,-8 5 12-16,4-2-12 0,0-4 11 0,-3 0-11 16,-1 4 10-16,-3-4-10 0,4-3 10 0,-4 4-10 15,-4 2 10-15,1-6-10 0,-4 4 0 0,3-1 0 16,-3-3 0-16,0 6 0 0,-3-2 0 0,-1 5 0 15,0-5 0-15,1 5 9 0,-1 1-9 16,-3-1 0-16,-3 1 0 0,2 3 0 16,5 6 10-16,-4-3-10 0,-7 3 12 0,6 0-12 0,15 0 0 0,-10 3-9 15,-8 3-1-15,4 3 0 0,0 1 10 0,0-1 14 16,3 1-3-16,1-1-1 0,-1 1-10 0,8 5-12 16,-1-5 2-16,-3 5 1 0,-4-2 9 0,4 3 0 15,4-1 10-15,3-2-10 0,3 6 0 0,-3-4 0 0,0 4 0 0,4-3 0 16,3-4 0-16,0 4 0 0,-7 3 0 0,7-10 0 15,4 7 0-15,-4-7 8 0,-4 1-8 0,-3-10 0 16,7 6 0-16,0-3-8 0,0-3 8 0,-7 0-13 16,0 0 24-16,11 0 5 0,3 0 0 0,-3-9 1 15,-1-1-9-15,-3 1-8 0,7 3 12 0,1-4-12 16,-1 1 11-16,-4-1-11 0,4-2 10 0,-3-4-10 16,3 7 17-16,-3-7-2 0,-1 3-1 0,-3-2 0 15,0-1-14-15,0-3-12 0,-3 10 3 0,-4-10 0 16,3 10 9-16,-3-7 0 0,4-3 0 0,-8 10 8 15,1-7-8-15,-4 7 0 0,3-1 0 0,-3 1 0 16,-3-1 0-16,-1 4 0 0,1 3 10 0,-5-3-10 16,1 6 10-16,-3-3-10 0,-4-4 10 0,6 7-10 15,1 7 0-15,0-4 8 0,-10-3-8 0,2 6 0 16,8 3 0-16,-3 1 0 0,-5-1 0 0,5 1 0 16,3 5 0-16,-4-5 0 0,4 5 0 0,0-2 0 0,0 3-8 0,3-7 8 15,1 7 0-15,2 3 0 0,1-7 0 0,4 4 0 16,-1-1 0-16,4 4 0 0,4-6 0 0,-1 3-8 15,1-1 8-15,7-2 0 0,-1-4 0 0,4 1 0 16,-3-1 0-16,3 4 0 0,4-10 0 0,3 3 0 16,0-3 0-16,0 3 0 0,-3-6 0 0,6 3 9 15,5-6-9-15,-8 3 8 0,0-6-8 0,4 6 8 16,-1-9-8-16,1-1 8 0,-4 1-8 0,4-1 10 0,-4-5-10 0,0 5 10 16,0-8-10-16,-3 2 8 0,3 3-8 15,-3-2 8-15,-1-4 0 0,1 3-8 0,0-3 12 0,-4 1-4 16,-4 2-8-16,1 3 0 0,-4-2 0 15,0-4 0-15,-3 3 14 0,-1 7-2 0,-6-4-1 0,3-3 0 16,-4 7 7-16,-3 0 2 0,0-1 0 16,-4 4 0-16,1 3-20 0,-1-3 0 0,-3 6 0 15,-3 0 0-15,2 6 0 0,-6-3 0 0,4 3 0 0,-5 4 0 16,1-1 0-16,4 0 0 0,-8 1 0 0,4 6 0 16,3-4 0-16,1-2 0 0,-5 5 0 0,5 4 0 15,-1-3 0-15,4-4-16 0,7 10 4 0,-7-9 0 16,-4 6 12-16,8-4 16 0,6 1-3 0,-3-4-1 15,0 4-12-15,3 3 0 0,8-3 0 0,-1-4 0 16,1-2 0-16,0-1 0 0,-1 4 0 0,4-4 0 16,4 0 0-16,-1 1 0 0,-10-10 0 0,7 3 0 0,11 3 0 0,-4 4 0 15,0-10 0-15,0 0 0 0,4 0 0 0,0-7 0 16,-4 4 0-16,3-3 0 0,-6 3 0 0,3-4 0 16,-3-2 0-16,3 6 0 0,-4-6 0 15,1-7 11-15,-1 6 0 0,-2 1 0 0,-1-7-11 0,-4-2 8 16,1 8-8-16,-4-6 8 0,0-2-8 15,0-1 0-15,-7 3 0 0,0 4 0 0,-1-7 8 0,1-3 0 16,-10 3 0-16,3 0 0 0,-4 4-8 0,4-4-9 16,-4 6 9-16,-3-3-13 0,-4 1 13 0,4 5 8 15,4 1 0-15,2 6-8 0,-2-3 9 0,-1 2-9 16,1 4 0-16,2 4 9 0,5-4-9 0,-4 9 0 16,-7-3 0-16,6 4 0 0,5-1 0 0,-1 7 0 15,-3-4 0-15,4 7 0 0,3-3 0 0,0 3 0 0,-1-4-8 16,5 4 8-16,3-3 0 0,0 3 0 0,3-1-9 0,1 1 9 15,-8 0 0-15,12 0 0 0,-1-3 0 0,3 2 0 16,-3 1 0-16,0-9 0 0,7 5 0 0,-3-5 0 16,3-1 0-16,0-3 0 0,-3 4 0 0,6-7 0 15,8-3 0-15,-7 0 0 0,-4 0 0 0,7 0 0 16,0-3 12-16,0-4-3 0,1 4-1 0,-5-6 0 16,1 0 0-16,-4-7 0 0,4 6 0 0,-1-5 0 15,-6 2-8-15,-1-2 0 0,1-1 0 0,-4-3-11 16,0 0 11-16,-3 4 0 0,-1-4 10 0,-3 6-10 15,0-9 10-15,-3 10-10 0,-1-7 10 0,1-3-10 16,-5 3 0-16,-2 7-10 0,-4-7 0 0,3 3 0 16,4 10 18-16,-3-4 3 0,-8 1 1 0,4 9 0 15,-7-3-12-15,3 3 0 0,0 3-10 0,1 6 10 0,-1 1 0 0,-3-1 0 16,0 7 0-16,0 0 0 16,-8-4 0-16,8 7 0 0,0 6 0 0,3-6 0 0,4-3 0 15,0 2-11-15,0 1 11 0,3 6-10 0,4 0 10 0,4-6 0 16,-1 9 0-16,1-9-8 0,6-3 8 0,4 3 0 15,-3-1 0-15,3-8 0 0,0 6 0 0,0-7 0 16,7 0 0-16,-3-2 0 0,-4-4 0 0,7 3 0 16,11-12 0-16,-8 6 0 0,1-3 0 0,3-4 11 15,0-2-11-15,7 0 12 0,1-1-12 0,-1 4 0 16,-3-13 0-16,3 7 8 0,0-4 12 0,-3-3 1 16,-4-6 1-16,0 6 0 0,-3 3-22 0,-1-2 0 0,-3-1 0 15,1 0 0-15,-5 3 0 0,-3 4 0 0,-3-4 0 16,3 7 0-16,-4-7 0 0,1 7 0 15,-8-1 0-15,1 1 0 0,-4 3-11 0,0 2-3 0,-4-2-1 0,-3 6 0 16,0-3 25-16,-4 3 5 16,-6 0 1-16,2 0 0 0,1 0-16 0,0 3 0 15,-11-3 0-15,8 6 0 0,6-2-10 0,-3 2-5 0,3 3-1 0,1 1 0 16,-8-1 25-16,11 0 5 0,3 1 1 16,-3 6 0-1,-4-7-38-15,8 10-7 0,10-10-2 0,-4 7 0 0,4 3 32 0,0-4 0 0,7-2 0 0,0 3 0 16,11 2 0-16,-7-2 0 0,-4-7 0 0,3 1 0 15,11-1 0-15,-3-2 0 0,-4-4 13 0,4 3-4 16,3-3-9-16,0-3 0 0,-3 0 9 0,-4-3-9 16,4-3 22-16,-4-4 0 0,3 4 0 0,-3-3 0 15,1-1-22-15,-1 1 0 0,0-1 0 0,-4-2 0 0,1-4 0 0,-1 0-15 16,-2 7 3-16,-1-10 0 0,0 4 12 0,-4 2 16 16,-3-3-3-16,0-2-1 0,0 2-12 0,-7 6 0 15,4-8 0-15,-4 8 0 0,-1-5 0 0,-2 5 0 16,-4-2 0-16,0 2 0 15,-4 4 0-15,0-4 0 0,4 4 0 0,-3 3 0 0,-8 6 0 16,4-3-12-16,-4 6 3 0,-3 4 0 0,0-1 9 16,-1-2 12-16,5 5-2 0,3-2-1 15,-1-1-9-15,1 7 0 0,0-7 0 0,3 0 0 0,8 7-11 0,-4-6 3 16,-4 5 0-16,4-2 0 16,3-4-54-16,1 1-10 0,-1 5-3 0,-3-5-1145 0</inkml:trace>
  <inkml:trace contextRef="#ctx0" brushRef="#br0" timeOffset="12604.55">17491 10813 172 0,'0'0'8'0,"0"13"1"0,0-13-9 0,3 9 0 16,-3 1 0-16,0-10 0 0,0 0 142 0,0 0 26 16,0 0 6-16,0 0 1 0,0 0-42 0,7 3-8 15,-7-3-1-15,0 0-1 0,0 0-43 0,7 0-9 16,0-3-2-16,0-4 0 0,1 7-21 0,-1-9-4 15,-4 6 0-15,1-3-1 0,-1-4 4 0,1-6 1 16,-1 7 0-16,1-3 0 0,-1-4-11 0,1 0-1 16,-4-3-1-16,3 1 0 0,-3-1-2 0,0-6 0 15,4 0 0-15,-8 6 0 0,1-9-5 0,3 2 0 0,-4 4-1 16,1-9 0-16,-1 12-5 0,4-9-1 0,-3 3 0 0,-1 3 0 16,4 0-5-16,0 3-2 0,-3 0 0 0,3 1 0 15,3 2-6-15,-3 3 0 0,4-2-8 0,-4-1 12 16,0 4-12-16,0 5 0 0,3-2 0 0,-3-1 0 15,0 1 0-15,0 3 0 0,0-4 0 0,0 10 0 16,0-3 0-16,-3-3 0 0,3 6 0 0,0 0 0 16,0-9 0-16,-4 9 0 0,1-4 0 0,3 4 0 15,-4-6 0-15,4 6 9 0,-3 0-9 0,3 0 8 16,0 0-8-16,0 0 0 0,0 0 0 0,0 0 0 0,0 0 0 16,0 0-9-16,0 0 9 0,0 0 0 0,0 0-9 15,0 0 9-15,0 0 0 0,-4 10-9 16,4-10 9-16,0 9 0 0,0-9 0 0,0 0 0 15,0 0 0-15,0 0 0 0,0 0 0 0,0 0 0 0,0 0 0 0,-3 6 0 16,3-6 0-16,-4 3 0 16,4-3 0-16,0 0 11 0,0 0-11 0,-7 10 12 0,3-4-12 0,-3 3 10 15,4 1-10-15,-4-10 10 0,0 9-10 0,0 1 0 16,3-4 0-16,1 3 0 0,-4 1 0 0,0-4 0 16,7-6 0-16,0 9 0 0,-4 1 0 0,0-1 0 15,4-9 0-15,0 3 0 0,4 7 0 0,-4-10 0 16,0 0 0-16,0 0 0 0,0 0 0 0,0 0 0 15,0 0 0-15,0 0 0 0,0 0 8 0,0 0-8 0,0 0 12 0,4-10-4 16,-1 7 2-16,1-6 0 0,-1-1 0 0,-3-5 0 16,4 5-10-16,-1 1 0 0,1-7 0 0,-4 4 8 15,-4-4 9-15,4 0 2 0,0 7 0 0,0-10 0 16,4 10-19-16,-8-1 0 0,4 1 8 0,0 0-8 16,0 2-12-16,0 7-5 0,0-9-2 0,0 9 0 15,0 0 19-15,4-10-12 0,-4 4 12 0,0 6-10 16,0 0 10-16,0 0 0 0,7-3 0 0,-7 3 0 15,0 0 0-15,0 0 0 0,0 0 0 0,10 3 0 16,1 3 0-16,-4-6 0 0,4 10 0 0,-4-4 0 16,0 4 0-16,3-1 0 0,-6-6 0 15,3 6 0-15,3-2 0 0,-3 2 0 0,1 1 0 0,2-1 0 16,1 0 0-16,-4 1 0 0,3-1 0 0,1 4 0 16,-4-4 0-16,4 1 0 0,-1-7 0 0,4 6 0 15,0 0-35-15,0-2-11 0,1 2-2 0,6 1-636 16,-4-1-128-16</inkml:trace>
  <inkml:trace contextRef="#ctx0" brushRef="#br0" timeOffset="13714.62">21251 10782 403 0,'0'0'36'0,"0"0"-36"16,0 0 0-16,0 0 0 0,0 0 113 0,0 0 16 15,0 0 3-15,0 0 1 0,0 0-93 0,7 3-20 16,-7-3-3-16,0 0-1 0,0 0 34 0,7 0 6 0,-3-3 2 0,3-3 0 16,-3 3 5-16,3-4 1 0,0 4 0 0,-4-3 0 15,-3-4 11-15,0 4 2 16,0-3 1-16,4-1 0 0,-4 7-6 0,-4-6 0 0,4-7-1 16,0 10 0-16,-3-7-23 0,-1-2-4 0,4 2 0 0,0-3-1 15,0 1-11-15,-3-4-1 0,-1 0-1 0,4 0 0 16,0 0-16-16,4-6-3 0,-4 7-1 0,0-7 0 15,3 6 2-15,-3 0 0 0,4 0 0 16,-4-3 0-16,0 10-12 0,0-4 0 0,0-3 0 0,0 3 0 16,0 7 8-16,-4 0 0 0,4-1 0 0,0-6 0 15,0 7-8-15,0 6 0 0,-3-6 0 0,-4 2 0 16,7-2 8-16,-4 6-8 0,-3-4 0 0,3 1 8 16,4 3-8-16,-3 3 0 0,-1-6-10 0,1 6 10 15,-4-3 0-15,7 3-9 0,0 0 9 0,0 0 0 16,0 0 0-16,0 0 0 0,0 0 0 0,0 0 0 0,0 0 0 0,0 0 0 15,0 0 0-15,0 0 0 0,-4-7 0 0,4 7 0 16,0 0 12-16,0 0-4 0,-3-3-8 0,-4 3 0 16,3-6-8-16,-3 6 8 0,7 0 0 0,-3 0-10 15,3 0 10-15,-11 6 0 0,4-3 0 16,-4-3 0-16,4 10 0 0,0-4 0 0,-3-6 0 0,3 9 0 16,7-9 0-16,-4 7 0 0,-3-4 0 0,0 6 0 15,3-2 0-15,1 2 0 0,-4-6 0 0,3 6 0 16,1 4-9-16,-1-4 9 0,-3 1 0 0,0-1 0 15,0 4 0-15,0-4 0 0,4 7 0 0,-1-7 0 16,0 1 0-16,4-1 0 0,-3-3 11 0,3 4-11 16,0-10 10-16,0 0-10 0,0 0 15 0,11 0-3 15,-8 0-1-15,8 0 0 0,-1-6-11 0,1-4 10 0,3 7-10 0,-3-13 10 16,3 7-10-16,3-7 0 0,-3 7 9 16,0-10-9-16,1 6 0 0,-5-2 9 0,4-1-9 0,-3-3 0 15,-1 0 0-15,1 4 0 0,-7-4 0 0,3 10 0 16,0-10 0-16,-4 9 0 0,1-5 0 0,3 5 0 15,-4 1 0-15,1-1 0 0,-1 1 8 0,4 3-8 16,-7 6 29-16,7 0-1 0,-7 0 0 0,8-3 0 16,-8 3-28-16,10 3 0 0,1-3 0 0,-1 6 0 15,-3-3-12-15,4 3-8 0,-4 4-1 0,0 6-1 16,0-7 22-16,4 0 0 0,-8 1-9 0,4 9 9 16,-3-10 0-16,3 10-10 0,0-10 10 0,0 7-713 15,-4 0-138-15</inkml:trace>
  <inkml:trace contextRef="#ctx0" brushRef="#br0" timeOffset="28747.31">17346 8440 403 0,'0'0'17'0,"0"0"5"0,0 0-22 0,0 0 0 0,-3 6 0 0,3-6 0 16,-7 9 218-16,7-9 39 0,-8 6 8 0,8-6 2 16,-3 4-167-16,3-4-32 0,0 0-8 0,0 0 0 15,0 0-38-15,0 0-7 0,0 0-2 0,0 0 0 16,11 6-13-16,-1-6 0 0,4 0 0 0,0 0 0 0,0 0 0 16,1-6-10-16,6 6 10 0,0-10-8 15,4 10-15-15,-1-3-2 0,1-3-1 0,0 6 0 0,-1-6 40 0,-2 2 8 16,2 4 2-16,1-6-486 15,-7 12-97-15</inkml:trace>
  <inkml:trace contextRef="#ctx0" brushRef="#br0" timeOffset="29749.23">21325 8345 748 0,'0'0'67'0,"0"0"-54"15,0 0-13-15,0 0 0 0,0 0 184 0,0 0 35 16,4 10 6-16,-8-7 2 0,4-3-183 0,0 9-44 16,-3-2 0-16,3-7 0 0,0 9 0 0,0 0-12 0,0 1 1 0,3-1 1 15,-3 1-10-15,4-1-1 0,-4-3-1 16,3 4 0-16,1-4 22 0,0 3 15 0,-1-5-3 0,-3 5 0 16,4 0-12-16,-4 1-13 0,3 5 2 0,-6-5 1 15,3-1 18-15,3 1 3 0,-3-1 1 0,0-3 0 16,0 4-29-16,0-1-6 0,-3 1-1 0,3-1-404 15,0-9-80-15</inkml:trace>
  <inkml:trace contextRef="#ctx0" brushRef="#br0" timeOffset="30051.01">21107 8508 1350 0,'0'0'60'0,"0"0"12"0,3 0-58 0,-3 0-14 15,7-9 0-15,0 3 0 0,4 3 66 0,-4-4 10 16,4 4 3-16,-1-3 0 0,1 3-21 0,-1-3-4 16,1-4-1-16,-4 10 0 0,4-3-32 0,-1 3-6 15,1-6-2-15,-1 6 0 0,-3 0 1 0,4 0 0 16,-4 0 0-16,-7 0 0 0,11 0-14 0,-1 0 0 15,1 0 0-15,-1 0 0 0,-3 0 0 0,4 0 0 16,0 0-8-16,-1-6 8 16,4 2-32-16,-3 4 0 0,3-6 0 0,0 6 0 15,0-9-120-15,0 9-24 0,0-3-5 0,-3-4-1 0</inkml:trace>
  <inkml:trace contextRef="#ctx0" brushRef="#br0" timeOffset="30480.84">21290 7831 748 0,'0'0'67'0,"0"0"-54"16,-3 0-13-16,-4 6 0 0,7-2 175 0,-4 2 32 16,1 3 6-16,-1-6 2 0,0 10-148 0,4-1-30 15,0-5-5-15,-3 2-2 0,-4 1-22 0,7-1-8 0,-4 0 0 0,4 1 0 16,-3-1 0-16,3 7 0 0,0-7 0 0,0 7 0 16,0-4-12-16,0 4-9 0,0-6-2 0,3-1 0 31,-3 0-119-31,0 1-24 0,0-10-5 0</inkml:trace>
  <inkml:trace contextRef="#ctx0" brushRef="#br0" timeOffset="31014.22">21096 7919 288 0,'0'0'25'0,"7"0"-25"0,0 0 0 0,0 0 0 15,0-6 209-15,0 6 37 0,4-3 7 0,0 3 2 16,-4 0-102-16,3-7-20 0,4 7-4 0,0 0-1 16,1 0-73-16,-1-3-15 0,3 3-4 0,-3 3 0 15,-3-3-27-15,3 0-9 0,0 7 0 0,0-7 0 16,-3 0 0-16,-1 0 0 0,5 0 0 0,-5 0 0 15,-3 3-46-15,-7-3-10 0,7 0-1 0,4 6-440 16,-11-6-88-16</inkml:trace>
  <inkml:trace contextRef="#ctx0" brushRef="#br0" timeOffset="31712.96">17480 7837 576 0,'-7'0'51'0,"7"0"-41"0,0 0-10 0,0 0 0 32,0 0 104-32,0 0 18 0,0-6 4 0,0 6 1 0,0 0-97 0,0 0-19 15,0 0-11-15,0 0 12 0,0 0 0 0,0 0 0 16,0 0 0-16,0 0 0 0,0 0-2 0,0 0 0 0,0 0 0 0,0 0 0 15,0 0 37-15,0 0 7 0,0 0 2 0,-3 10 0 16,-1-1-20-16,-3-3-4 0,3 4-1 0,1 8 0 16,-1-2-31-16,1-3 0 0,6 9 0 0,-3-4 0 15,0 1 0-15,0 0 0 0,-3-3 9 0,3 3-9 16,-4-1 0-16,1-8 8 0,-1 9-8 0,1-10 0 16,-1 7-23-1,1-7-9-15,-1 1-3 0</inkml:trace>
  <inkml:trace contextRef="#ctx0" brushRef="#br0" timeOffset="31970.93">17219 8041 864 0,'-10'3'38'0,"10"-3"8"0,0 0-37 0,0 0-9 16,0 0 0-16,0 0 0 0,0 0 164 0,7-3 32 16,0-3 5-16,3-3 2 0,1-1-159 0,3 1-32 15,4-1-12-15,3 1 8 0,-4-4-8 0,5 4 0 16,2 0 0-16,-6-1 0 0,-4 7-16 0,4-3-4 16,-4-4-2-16,3 1 0 15,1 9-34-15,3 0-8 0,-7-6 0 0,0 3-351 0,4-4-69 16</inkml:trace>
  <inkml:trace contextRef="#ctx0" brushRef="#br0" timeOffset="32368.62">17353 7574 460 0,'0'0'41'0,"0"0"-33"15,0 0-8-15,0 0 0 16,0 0 248-16,7-3 47 0,0 3 9 0,0 0 3 0,-7 0-223 0,11-6-45 16,-4 6-9-16,0-4-2 0,-7 4 7 0,7 0 1 15,-7 0 0-15,0 0 0 0,7 0-36 0,-7 0-12 16,0 0 0-16,11 0 0 0,-1 0 12 0,1 0-9 16,-1 0 9-16,1 0-8 0,3 0-14 0,0 0-2 15,0 0-1-15,0 0 0 16,1 0-27-16,-1 0-6 0,0 0-1 0,0 0 0 15,0 0-121-15,4 0-25 0</inkml:trace>
  <inkml:trace contextRef="#ctx0" brushRef="#br0" timeOffset="33052.48">20990 7571 1753 0,'0'0'38'0,"0"0"8"0,0 0 2 0,0 0 2 0,0 0-40 0,0 0-10 0,0 0 0 0,0 0 0 0,11 0 34 0,-1-6 5 15,-2 2 1-15,2-2 0 0,4 6-29 0,4 0-11 16,-4-3 8-16,7-3-8 0,0 6 15 0,4-3-3 15,0 3 0-15,-1-7 0 0,1 7-12 16,0 0 0-16,-1 0 0 0,1 0 0 16,0 0-18-16,0 0-6 0,-1-3-2 0,-3 6 0 15,1-3-128-15,-5 0-26 0,8 0-4 0,-7 0-2 0</inkml:trace>
  <inkml:trace contextRef="#ctx0" brushRef="#br0" timeOffset="48261.39">20662 14112 230 0,'0'0'10'0,"0"0"2"0,0 0-12 0,0 0 0 16,0 0 0-16,0-6 0 0,0 6 152 0,0-3 27 16,0-4 5-16,0 7 2 0,0-9-97 0,-3 6-19 0,-1-3-4 0,1 3-1 15,-4-4-12-15,3 4-2 0,1-3-1 0,3 6 0 16,-4-6-24-16,0 2-5 0,1-2-1 0,-1 6 0 15,-3-3-5-15,7 3-2 0,-3-6 0 0,-1 6 0 16,-3-3 10-16,0-4 1 0,4 7 1 0,-4 0 0 16,0-3 15-16,-4 3 4 0,0 3 0 0,4-3 0 15,0 7-16-15,-3-4-2 0,-1 3-1 0,1-3 0 16,-1 3-14-16,4 4-3 0,-4-4-8 0,1-3 12 16,3 7-12-16,-4 5 0 0,4-5 0 0,-4-1 0 15,1 7 0-15,3-4 0 0,0 4 0 0,0-7 0 16,-4 10 0-16,4-9 11 0,0 9 0 0,3-4 0 15,1 4-11-15,-4-10 0 0,3 7-12 0,4-6 12 0,-3 8 0 16,3-8 0-16,0 5 0 0,0-5 8 16,3-1-8-16,-3 7 0 0,0-7 0 0,4-6 0 15,-1 7-14-15,1-1-8 0,-4-9-2 0,0 0 0 16,7 0 38-16,0 7 7 0,-7-7 2 0,11 0 0 0,-4-7-15 16,3 7-8-16,1-3 8 0,-4-3-8 0,3 6 0 0,-2-3 0 15,2-4 0-15,1-2 8 0,-1 0-8 0,1-1 0 16,-4 1 0-16,4-1 8 0,-1 1 1 0,1-7 1 15,-1 7 0-15,1 3 0 0,-4-4-10 0,0 1 8 16,4 6-8-16,-4-4 8 0,-4-2-8 0,1 0 0 16,-1-1 9-16,1 4-9 0,-4-3 21 0,0 5 0 15,-4-5 0-15,4 3 0 0,0-4 15 0,0 1 4 16,-3 3 0-16,-1-4 0 0,1 10-4 0,3-9 0 0,-4 6 0 0,1-4 0 16,3 7-16-16,0 0-4 15,0 0-1-15,0 0 0 0,0 0-6 0,0 0-1 0,0 0 0 0,0 0 0 16,0 0-8-16,0 0 0 0,0 0 0 0,0 0 0 15,-4 10 0-15,4-1 0 0,0 7 0 16,0-7 0-16,0 7 0 0,0-3 0 0,-4-4 0 16,4 7 0-16,0 2 0 0,0-2 0 0,0-3 0 15,4 2 0-15,0 1 0 0,-4-3 8 0,3 2-8 0,1 1 0 16,-4-4 0-16,7-2 8 0,-4 6-8 0,4-7 0 16,-3 0 0-16,3 1 0 0,0-1 0 0,3 1 0 15,-2-4 0-15,-1-3 0 0,-7-3 0 0,7 6 0 16,0 4-28-16,0-4 3 0,-7-6 0 0,10 3 0 15,1-3-175-15,-4 0-34 0,-7 0-7 16,18-9-2-16</inkml:trace>
  <inkml:trace contextRef="#ctx0" brushRef="#br0" timeOffset="49294.27">21594 13943 644 0,'0'0'28'0,"0"0"7"16,0 0-35-16,0 0 0 0,0 0 0 0,0 0 0 0,0 0 62 0,0 0 6 15,7-10 0-15,-7 10 1 0,3 0 18 0,-3 0 3 16,0 0 1-16,0 0 0 0,11 0 17 0,-11 0 3 15,0 0 1-15,0 0 0 0,0 0-25 0,0 0-5 16,0 0-1-16,0 0 0 0,-4 10-40 0,4-4-8 16,0-6-1-16,4 13-1 0,-8-4-18 0,1 0-3 15,6 7-1-15,-3-6 0 0,0 8 2 0,0-2 0 16,0-7 0-16,0 10 0 0,4 6 7 0,-4-6 2 16,-4 0 0-16,8 6 0 0,-1-6 3 0,1 6 1 15,-8-6 0-15,4 6 0 0,-3-3-24 0,-1 3 0 16,4 0-12-16,-3-3 4 0,-1 3 8 0,1-6 0 15,-1-3 0-15,1 2 0 0,-1-2 9 0,4-3-9 16,-4-4 12-16,4 0-12 0,0 4 23 0,0-10-3 16,0-3 0-16,0 0 0 0,0 0-8 0,0 0-3 0,0 0 0 0,0 0 0 15,0 0 7-15,0 0 0 0,0 0 1 0,4-9 0 16,0-1-6-16,3-5-2 0,-4 2 0 0,4-3 0 16,-7 1-9-16,4 2 10 0,3-3-10 0,-4-2 10 15,1 8-10-15,-1-5 0 0,4 5 0 0,0 1 8 16,-3-1-8-16,0 1-11 0,6 3 3 0,1 3 0 15,3-4 8-15,-4 4 8 0,1-3-8 0,0 6 11 16,6 0-23-16,-3-3-5 0,-7-4-1 0,4 7 0 16,-4 0 18-16,4 7-8 0,-1-7 8 0,-3 0 0 0,-7 0-13 15,11 3 4-15,-1 3 1 0,-3-3 0 0,0 4 8 0,1-4 9 16,-1 3-1-16,3 3-8 0,1 1 0 0,-4-1 0 16,0 1 0-16,0-1 0 15,4-3 0-15,-4 4 0 0,-4-1 0 0,1 0 0 16,3-2 0-16,3 2 0 0,-6-6 0 0,-4-3 0 15,3 10 0-15,1 2 0 0,3-9 0 0,-4 7 0 0,-3-10 0 0,0 9 0 16,0-9 0-16,0 10 0 0,0-10 0 0,0 0 0 16,0 0 0-16,0 6 10 0,-3 3 11 0,3-9 3 15,-4 0 0-15,4 0 0 0,0 0-13 0,-7 10-3 16,-3-10 0-16,-1 6 0 0,8-3-8 0,-8-3 0 16,-3 0 0-16,0 6 0 0,0-3 0 0,0-3 0 15,-1 0-10-15,-2 7 10 0,-4-7 0 0,3 3 0 0,4-3 0 16,0 0 0-16,-7 6 8 0,3-3-8 0,4-3 9 0,0 0-9 15,0 0 8-15,0 7-8 0,-1-7 0 0,1 0 9 16,4 0-21-16,-1-7-4 0,1 7 0 0,-1 0-1 31,0 0-114-31,1-3-22 0</inkml:trace>
  <inkml:trace contextRef="#ctx0" brushRef="#br0" timeOffset="94442.67">20179 14658 1152 0,'0'0'102'0,"0"0"-82"0,-7-3-20 0,-4 3 0 15,11 0 229-15,-7-7 42 16,0 7 8-16,0 0 1 0,0 0-228 0,7 0-52 0,0 0 0 0,0 0 0 16,0 0 0-16,0 0 0 0,0 0 0 0,0 0 0 15,0 0 0-15,0 0 15 0,0 10-3 0,4-1 0 16,3-3 23-16,0 4 4 0,0 6 1 0,0-4 0 15,3 7 28-15,-3 0 7 0,4 3 1 0,-4 0 0 16,0 3-10-16,4 3-2 0,-8 3 0 0,4 1 0 16,-3 2-7-16,-1 10-1 0,1-6-1 0,3 12 0 15,-7-3-34-15,3 12-6 0,1-2-2 0,-4 3 0 16,4-4-5-16,-1 7-8 0,1-4 11 0,-4-2-11 16,3 2 0-16,-3-2 0 0,0-4 0 0,4 0 0 0,-1 1 24 0,1-10-3 15,-1 3 0-15,1-7 0 0,3-5-21 0,-4-4 0 16,1 4 0-16,3-10 8 0,-4 0-8 15,1-6 0-15,-1-7 0 0,1 4-8 0,-4-7 8 16,0 1-13-16,4-1 5 0,-4-9 8 16,0 0-24-16,0 0 2 0,0 0 1 0,0 0 0 15,0 0-55-15,0 0-10 0,0 0-2 0,0 0-1 16,0 0-76-16,0 0-15 0,-8-3-4 0,5-3 0 0</inkml:trace>
  <inkml:trace contextRef="#ctx0" brushRef="#br0" timeOffset="95061.62">18556 14686 2286 0,'0'0'50'0,"0"0"10"0,0 0 3 0,0 0 1 0,-3 6-51 0,3-6-13 0,3 10 0 0,4-10 0 16,-3 6 11-16,6-3-1 0,1-3 0 0,3 10 0 15,0-10-2-15,4 0-8 0,-1 0 12 0,8-4-4 16,-4 4-8-16,4-6 0 0,7 6 0 0,-4-3 8 16,4-3-8-16,3 3 0 0,0-4 0 0,0 7 0 15,1-6-30-15,-4 6 2 0,-4 0 0 0,-4 6-650 16,5-6-130-16</inkml:trace>
  <inkml:trace contextRef="#ctx0" brushRef="#br0" timeOffset="95676.52">15632 14774 2336 0,'0'0'52'0,"0"0"10"0,0 0 2 0,0 0 1 0,0 0-52 0,0 0-13 15,10 0 0-15,4 0 0 0,0 0 9 0,8 0-1 16,-1 0 0-16,0 0 0 0,0 0-8 0,0-3 8 15,7 3-8-15,1-7 8 0,-1 7-17 0,0-3-4 16,4-3-1-16,0 0 0 0,-4 3-6 0,4-4-2 16,-4-2 0-16,0 9 0 15,0-3-18-15,-3-3-4 0,3 6-1 0,-3-10-911 0</inkml:trace>
  <inkml:trace contextRef="#ctx0" brushRef="#br0" timeOffset="96563.23">21615 14793 1267 0,'0'0'56'0,"-4"0"12"0,-3 0-55 0,0 0-13 16,4 0 0-16,-1-3 0 0,0 3 79 0,-3 0 13 16,7 0 2-16,0 0 1 0,0 0 15 0,0 0 3 15,0 0 1-15,0 0 0 0,11 0-31 0,-11 0-7 16,11 0 0-16,-1 3-1 0,1-3-15 0,-1 6-2 16,1 3-1-16,0 10 0 0,-4-3-17 0,7 3-4 0,0 9-1 0,-4-3 0 15,1 9-7-15,-4-2 0 0,7 9-1 0,-7-4 0 16,0 13-27-16,4-3 0 0,-1 7 0 0,1 2 0 15,3 4 0-15,-7-4 0 0,0 4 0 0,4-7 0 16,3 0 0-16,-4 1 0 0,-2-7-14 0,2-3 5 16,1 0 9-16,-1-1 9 0,-3-5-1 0,-7-3-8 31,4-1-75-31,-1-6-21 0,4-3-5 0,-7-6-1003 0</inkml:trace>
  <inkml:trace contextRef="#ctx0" brushRef="#br0" timeOffset="97342.69">20331 16439 1839 0,'0'0'40'0,"0"-6"9"0,0 6 2 0,0-10 1 0,-4 4-42 0,4 3-10 0,0-7 0 0,0 4 0 15,-3-3 0-15,-1 6 0 0,0-10 0 0,-3 10 0 16,0-6 0-16,-3 2 0 0,-1 7 0 0,1-3 0 15,-4 3-10-15,-4 0-1 0,0 0 0 0,4 3 0 16,-4 4 19-16,1-4 3 0,3 3 1 0,0 3 0 0,-4 1 6 0,0 5 2 16,4-5 0-16,0-1 0 0,0 7-20 0,0-4 0 15,3 4 0-15,1-6 0 0,-1 8 29 0,4-8 3 16,0 9 0-16,4-4 0 0,-1 1-32 0,0-3 0 16,8 2 0-16,0-2 0 15,-1 2-16 1,1-5-10-16,3-1-2 0,0 1 0 0,0-1 7 0,3-3 1 0,1-3 0 0,-1 4 0 0,1-7 0 0,0-7 1 15,3 7 0-15,-4-3 0 0,-3 3 19 0,0-6 14 16,4-3-2-16,0-1-1 0,-4 1-2 0,3-7 0 16,1 7 0-16,-4-1 0 0,0-2 31 0,0-4 5 15,0 7 2-15,0-1 0 0,-3 1-36 0,3-1-11 16,-4-5 0-16,4 5 0 0,-3 1 20 0,-1 3-2 16,-3-4-1-16,4 7 0 0,-4 3 4 0,0 0 1 0,0-6 0 0,0 6 0 15,0 0 0-15,0 0 0 0,0 0 0 0,0 0 0 16,7 9-8-16,4-2-2 0,-4 2 0 0,3 7 0 15,-3-4-12-15,4-2 0 0,-1 5 0 0,1 1 0 16,-4-3 0-16,4-4 0 0,-4 7 0 0,0-4 0 16,3 4 0-16,-3-1 8 0,0-2-8 0,-3-4 0 15,3 7 0-15,-3-6 0 0,-1-1 8 0,1 7-8 16,-4-7-11-16,3 0-5 0,1 1 0 0,-4-10-1 16,0 0-174-1,0 0-34-15,7 0-7 0,-7 0-2 0</inkml:trace>
  <inkml:trace contextRef="#ctx0" brushRef="#br0" timeOffset="98059.82">21579 16245 1706 0,'0'0'76'0,"4"-7"15"0,-1 4-73 0,1-3-18 16,-4-4 0-16,0 10 0 0,4 0 36 0,-4 0 4 15,0 0 1-15,0 0 0 0,0 0-4 0,0 0-1 0,0 0 0 16,7 7 0-16,-7-7-14 0,3 9-3 0,4 4-1 0,-3 2 0 16,-1 4-6-16,-3 0-2 0,4-3 0 0,-4 2 0 15,3 1 12-15,-3 6 2 0,-3 0 1 0,3-3 0 16,0 3 11-16,0 1 1 0,-7-8 1 0,7 7 0 16,-4-6 9-16,4 0 1 0,0 0 1 0,0-3 0 15,0-4-33-15,4 4-6 0,-1-7-2 0,1 1 0 16,-4-1-8-16,0-9 8 0,7 0-8 0,-7 0 8 15,0 0-8-15,0 0 0 0,7 6 0 0,-7-6 0 16,0 0 12-16,0 0 0 0,0 0 0 0,3-9 0 16,4 3-4-16,-3-4 0 0,-4 7 0 0,0-6 0 0,4 2-8 15,3-2 0-15,-4 0 0 0,1-1 0 0,-1 4-14 0,4-3 2 16,4-1 0-16,-1 1 0 16,-3-1-20-16,0 4-4 0,11 3-1 15,-7-3 0-15,-4 2 51 0,3-2 10 0,4-3 3 0,1 6 0 0,2-4-27 0,-6 7 0 16,-1-9 0-16,1 9 0 0,7-6 0 0,-8 6 0 15,1 0 0-15,-1 6 0 0,4-6 0 16,1 0 0-16,-5 3 0 0,-3 3 0 0,0 4 0 0,4-4 0 16,-4-3 0-16,0 7 0 0,-7-1-14 0,7-3-8 15,-3 4-2-15,3-1 0 0,-4 1 36 0,-3-4 6 16,0 3 2-16,4-6 0 0,-4 7-10 0,0-4-2 16,-4 3 0-16,1 1 0 0,3-10-8 0,0 6 0 15,-7-3 9-15,-1 3-9 0,1-2 19 0,0 5-1 0,0-9 0 0,-3 6 0 16,-4-3-3-16,3 4-1 0,4-7 0 0,-7 6 0 15,-7-3 2-15,7-3 0 0,3 0 0 0,-3 0 0 16,0 0-16-16,-7 0 0 0,3 0 0 0,0-3 0 31,1-3-34-31,-4 6-3 0,-4-10-1 0,4 4 0 16,3 3-86-16,-3-3-16 0,-4-4-4 0,0 7-1 0</inkml:trace>
  <inkml:trace contextRef="#ctx0" brushRef="#br0" timeOffset="98750">20959 14924 403 0,'0'0'36'0,"0"0"-36"0,0 0 0 0,0 0 0 0,0 0 345 0,0 0 63 15,0 0 12-15,0 0 2 0,0 0-312 16,0 0-62-16,0 0-13 0,-4 7-3 0,4-7 13 0,0 9 3 16,-4 0 0-16,4 1 0 0,-3-1-16 0,-1 1-4 15,1-1 0-15,3 0 0 0,0 1-17 0,0 6-11 16,0-4 12-16,0 4-12 0,0 3 8 0,0-1-8 16,0-2 0-16,0 9 0 0,3-6 0 0,1 6 0 15,-1-3 0-15,-3-3 0 0,4 6 0 0,-4-6-12 0,4-4 0 0,-1 4 0 31,1 0-130-31,-4-10-26 0,3 1-4 0,-3 2-2 0</inkml:trace>
  <inkml:trace contextRef="#ctx0" brushRef="#br0" timeOffset="98983.96">20800 15087 2556 0,'0'0'56'0,"0"0"12"0,0 0 3 0,3 0 0 0,4 0-57 0,4 7-14 0,0-7 0 0,3 0 0 16,0 0 0-16,3 0-13 0,-2 0 2 0,2 0 1 0,1 0 10 16,-4 0 0-16,7 0 0 0,-3 0 8 15,3 0-31-15,-3 0-5 0,-1 0-2 0,1 0 0 16,-1 3-168-16,-2-3-34 0</inkml:trace>
  <inkml:trace contextRef="#ctx0" brushRef="#br0" timeOffset="116757.59">19967 16085 748 0,'0'0'67'0,"0"0"-54"16,0 0-13-16,0 0 0 0,0 0 187 0,0 0 34 15,0 0 7-15,-7 0 2 0,7 0-173 0,-7 0-34 16,-3-7-7-16,10 7-2 0,0 0-25 0,-8-3-5 16,1 3 0-16,7 0-1 15,0 0-31-15,0 0-7 0,-10 0-1 0,10 0 0 0,0 0 39 0,3-6 7 0,-3 3 2 0,4-7 0 16,3 4 25-16,0-3 6 0,7 9 1 0,-3-10 0 15,3 10 22-15,0-9 5 0,4 9 1 0,3-6 0 16,3 2-10-16,1-2-2 0,0 6 0 0,0-3 0 16,3 3-8-16,-4 0-3 15,5 0 0-15,-5 0 0 0,5 3-13 0,-5-3-2 0,-3 6-1 16,4-2 0-16,-4 2-13 0,4-6 0 0,-4 3 0 16,0 3 0-16,4-6 0 0,-4 0 0 15,4 0 0-15,0 0 0 0,-4 0 8 0,3 0-8 0,5-6 0 0,-5 6 0 16,-6-3 8-16,3 3-8 0,0 0 0 0,4 0 9 15,-7 0-9-15,-1-6 0 0,-3 6 0 0,1 0 0 16,-1 0 0-16,-7-4 0 0,3 4 0 0,-10 0 0 16,0 0 0-16,0 0 0 0,0 0 0 0,0 0-11 0,0 0 35 15,0 0 6-15,0 0 2 0,-10-6 0 0,-1 6-32 16,-3 0-20-16,3 0 4 0,-3 0 0 16,0 0 0-16,0 6 0 0,-4-6 0 0,4 0 0 0,-7 0 36 0,4 0 7 15,-5 0 1-15,5 0 1 0,-1 0-21 0,0 4-8 16,1-4 0-16,-1 0 9 0,1 6-1 0,-1-6-8 15,0 0 12-15,1 3-4 0,-5 3-8 0,1 1 0 16,4-4 0-16,-5-3 0 0,-2 9 0 0,3-9 0 16,-1 6 0-16,5-2-11 0,-1-4-9 15,1 0-1-15,-5 6-1 0,8-6 0 0,0-6 71 16,4 6 15-16,-1 0 2 0,0 0 1 0,11 0-27 0,0 0-4 16,0 0-2-16,0 0 0 0,0 0-22 0,0 0-12 15,7-10 12-15,4 10-12 0,-4-9 0 0,4 9 0 16,6-3 0-16,-3-4 0 0,1 7-12 0,2 0 3 15,1 0 1-15,3 7 0 0,4-4-5 0,-4-3-1 0,0 0 0 16,4 0 0-16,3 0 14 0,-3 0 16 0,3 0-3 0,0 0-1 16,4-3-12-16,3-4 0 0,-3 7 0 0,0 0 0 15,6-9 0-15,1 9 0 0,0-6 8 0,0 6-8 16,-4-10 0-16,0 7 0 0,4-3 0 0,-4 3 0 16,4-4 0-16,0 7 0 0,3-3 0 0,-3-3 0 15,4 6 0-15,-5 0 0 0,-2 0 0 0,-1 0 0 16,-3 0 0-16,-1 0 0 0,1 6 0 0,-4-3 0 15,-3-3 0-15,0 0 0 0,-1 0 0 0,1 0 0 16,0 0 0-16,0 0 0 0,-1-3 0 0,4-3 0 16,4 6 8-16,-4-9-8 0,-3 2 11 0,3-2-11 15,4 6 0-15,-4-7 0 0,1 4 0 0,-5-3 0 16,-3-1 0-16,1 1 0 0,-1 3 8 0,0 2-8 16,-11-2 0-16,5-3 0 0,-5 9 8 0,1-3-8 15,-11 3 0-15,0 0 10 0,7 0-10 0,-4-7 8 16,-3 7 16-16,0 0 4 0,0 0 0 0,0 0 0 0,0 0 4 0,0 0 0 15,0 0 1-15,0 0 0 0,0 0-20 0,0 0-4 16,0 0-1-16,0 0 0 0,0 0 21 0,0 0 4 16,0 0 1-16,0 0 0 0,-10 0-34 0,10 0 0 15,0 0 0-15,0 0 0 0,-4-3 0 0,4 3 0 16,0 0 0-16,0 0 0 0,0 0 0 0,-7-6 0 16,-3 6 0-16,10 0 0 0,0 0 13 0,0 0-4 15,-11-9-1-15,4 9 0 0,3-10 3 0,1 4 0 0,-1-4 0 16,1 1 0-16,-1-3 5 0,1-4 0 0,6 0 1 0,-3-3 0 15,-7 1 9-15,7 2 2 0,4-6 0 0,-1-3 0 16,-6 0-28-16,3 6 0 0,3-6 0 16,1-3 0-16,-1 3 0 0,-6 3 0 15,-1-10 0-15,4 10 0 0,4-3 0 0,-4-3 0 16,-7 3 0-16,0 0 0 0,3 3 11 0,1-3-3 0,-4 6-8 16,0-6 12-16,-4 0-12 0,4 6 9 0,7 0-9 0,-4 3 8 15,-3-2-8-15,4-1 0 0,3 3 0 0,0 4 0 16,-4-4 0-16,1 6 0 0,3-5 0 0,0 5 0 15,3-2 0-15,-3-4 0 0,-3 7 0 0,3-1 0 16,7-5 0-16,-7 5 0 0,0 1 0 0,-4-1 0 16,8 1 0-16,-4 0 0 0,0-7 0 0,-4 13 0 15,1-13 0-15,-1 7 0 0,4-1 0 0,0 1 0 16,-7 3-8-16,7-4 8 0,7 1 0 0,-3-1 0 0,-4 1 0 16,0 3 0-16,3 3 0 0,1-4 0 0,-1-2 0 0,-3 6-9 15,-3-3 9-15,3 6 0 0,0 0-10 0,0 0 10 16,-4-4-8-16,4 4 8 0,0 0 0 0,0 0 8 15,0 0 0-15,-3 0 0 0,3 0-8 0,0 0-12 16,0 0 4-16,0 0 0 0,-7 10 8 0,7-1 0 16,3 1 0-16,4 8 0 15,-3-2-28-15,-1-3-3 0,4 2-1 0,4 4 0 0,3 0 32 16,0-3 0-16,-7 9 0 0,4-3 0 0,3 0 0 0,0 0 0 16,-10 3 0-16,6 3 0 0,-3-3 0 0,0 9 0 15,-3-5 0-15,-1 8 0 0,-3-5 0 0,0-1 0 16,4 0 0-16,-1-2 0 0,-6-1 0 0,-1-3 0 15,4-6 0-15,0 9 0 0,0-9 0 0,0-4 0 0,0 4 0 16,0 0 0-16,4-3 0 0,-4 3 10 0,0-4 0 0,0-2 0 16,3-4-10-16,-3 7 0 0,-3-7 0 0,3 1 0 15,3-1 8-15,1 7-8 0,-8-7 8 0,4 1-8 16,0-4 0-16,0 3 0 0,0-6 8 0,0 7-8 16,-7-4 15-16,4-3 1 0,3-3 0 0,0 7 0 15,-4 2-16-15,4-9 0 0,0 0 0 0,0 0 0 16,0 0 0-16,0 0 0 0,-7 0 0 0,7 0 0 15,0 0 9-15,0 0-1 0,-7 0 0 0,7 0 0 16,0 0-8-16,0 0 0 0,-3 0 0 0,-4 0 0 16,0-3 0-16,7 3 0 0,0 0 0 0,-4 0 0 15,-7 0 0-15,4 0 0 0,7 0 0 0,-3 3 0 16,-8 3 0-16,4-3-12 0,0 7 2 0,0-4 1 16,4-3 9-16,-5 3 0 0,-6-2 0 0,7 2 0 15,7-6 0-15,-7 0 9 0,-10 9-9 0,3-9 10 16,3 7-10-16,-3-4 0 0,-7-3 0 0,-1 0 8 0,1 0 4 15,0 0 1-15,0 0 0 0,-4-3 0 0,1-4-5 0,-1 7-8 16,0 0 11-16,1-6-11 0,-8 3 10 0,0 3-10 16,-3 0 8-16,-4 0-8 0,0 0 0 0,-3 0 0 15,-1 3-12-15,-2 3 12 0,-1 4 0 0,3-4 0 16,1-3 0-16,7 6 0 0,-4 1 0 16,4-4 0-16,3 4 0 0,0-4 0 0,0-3 0 0,4 6 0 15,-4-2 0-15,4-4 0 0,0 3-9 0,3-3 9 16,1 7 0-16,2-10 0 0,-6 6 0 0,4 3 0 0,-1 1 0 15,4-4 0-15,0-3 0 0,-1 6 0 16,1-2 0-16,4-4 0 0,-1 6 0 0,4-2 0 16,0 2 0-16,0 0 0 0,-1 1 0 0,1-1 0 15,0 1-8-15,4-4 8 0,-1-3 0 0,4 3-8 16,-4 4 8-16,8-10 0 0,-4 6 0 0,7-6 0 16,-4 3 12-16,4-3-3 0,0 0-9 0,0 0 0 15,0 0 0-15,0 0 0 0,0 0 0 0,0 0 8 0,0 0-8 0,0 0 0 16,-7 0 0-16,7 0 0 0,0 0 0 0,-3 0 0 15,-1 0 0-15,4 0 0 0,-7 0-14 0,4 0 5 16,-1 0 9-16,4 0 0 0,-7 0 0 0,7 0 0 16,0 0 0-16,-3-3 0 0,-1-3 8 0,0 3-8 15,1-4 11-15,-1-2-3 0,1 3 0 0,-1 2 0 16,4-5-8-16,-3 0 0 0,-1-7 0 0,4 7 0 16,-3-7 16-16,-1 3 0 0,-3-2 1 0,4-4 0 0,-4 3-3 15,3-3-1-15,1 1 0 0,-1-1 0 16,-3 0-23-16,3-6-5 0,-3 6-1 0,0-6 0 0,4 6 16 0,-4-6 0 15,0 0 0-15,0 3 0 0,0-3 18 0,3-3 0 16,-3 3 0-16,0-4 0 0,0-5-18 0,3 9 10 16,-3-13-10-16,4 13 8 0,-4-3-8 15,3 0 0-15,1-7 0 0,-1 7 0 0,1 3 0 16,-1 0 0-16,1-3 0 0,3 9 0 16,0-6 0-16,-4 6 0 0,4 3-12 0,-7 4 12 0,0-4-16 0,0-3 4 15,3 3 0-15,-6 7 1 0,3-4-4 0,-4-2-1 16,4 5 0-16,-4 1 0 15,1 3-86-15,3 3-18 0,0-4-3 0,0 4-1122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31:17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24366 10998 403 0,'0'0'17'0,"-3"0"5"0,-8 0-22 0,1 7 0 0,-1-7 0 0,4 0 0 16,0 0 128-16,0-7 22 16,0 7 4-16,0 0 1 0,0 0-42 0,7 0-8 15,-7 0-1-15,7 0-1 0,-4 0-40 0,-3 0-8 0,0 0-2 0,7 0 0 16,0 0-13-16,0 0-4 0,0 0 0 0,0 0 0 15,0 0 9-15,11-3 2 0,3-3 0 0,0 6 0 16,0 0 1-16,4-6 1 0,-1 6 0 0,4 0 0 16,1 0-20-16,2 0-4 0,-3 0-1 0,4 0 0 15,3 6 3-15,1-6 0 0,2 0 0 0,5 0 0 16,-1 6 5-16,0-6 0 0,4 3 1 0,0-3 0 16,7 0 13-16,3 0 2 0,0 7 1 0,4-7 0 0,4 0-31 15,3 0-6-15,-4 3-2 0,-3-3 0 0,0 0 4 16,0 0 1-16,7 0 0 0,-4 0 0 0,1-3-4 0,-1 3-1 15,4 0 0-15,-7 0 0 0,0 0 18 0,0 0 3 16,-4-7 1-16,1 7 0 0,3 0-16 16,-4-3-4-16,-3-3 0 0,0 6 0 0,0-6-3 15,-4 3-1-15,0-4 0 0,1 7 0 0,-8-9 0 16,4 6 0-16,-8-4 0 0,5 4 0 16,-8-3-8-16,4-3 0 0,-4 9 0 0,-3-10-11 15,-4 10-13-15,4-6-4 0,-8 3 0 0,1-3-786 16,-1 6-158-16</inkml:trace>
  <inkml:trace contextRef="#ctx0" brushRef="#br0" timeOffset="3184.44">24557 15156 939 0,'-14'0'41'0,"10"0"10"16,-3 0-41-16,0 0-10 0,0 0 0 0,0-6 0 15,0 6 62-15,0 0 10 0,-4 0 3 0,4 0 0 16,0 0-3-16,0 0-1 0,4 0 0 0,3 0 0 16,0 0-19-16,0 0-4 0,-7 0-1 0,3 0 0 0,-3 6 2 0,7-6 1 15,0 0 0-15,0 0 0 0,0 0-15 0,0 0-3 16,0 0-1-16,7 0 0 0,0 10 13 0,4-10 4 15,3 6 0-15,0-3 0 0,7-3 6 0,0 0 2 16,4 6 0-16,0-6 0 0,6 0-16 0,1-6-2 16,0 6-1-16,3 0 0 0,4-9-3 0,7 9-1 15,3-3 0-15,4-4 0 0,0 1-5 0,3 3-2 16,-3-3 0-16,0 6 0 0,-3-3-5 0,3-4-1 16,0 4 0-16,3-3 0 0,-3 6-20 0,3-3-15 15,-3-4 3-15,4 7 0 0,-8-3 12 0,0-3 16 16,1 6-3-16,-4-6-1 0,-4 3-12 0,0-4 0 0,1 4 0 0,3-3 0 15,-4 3 0-15,-3-3 0 0,-4-4 0 16,-3 10 0 0,-4-3-152-16,0-3-34 0,25-4-6 0,-21 10-2 0</inkml:trace>
  <inkml:trace contextRef="#ctx0" brushRef="#br0" timeOffset="22497.79">11762 10123 403 0,'0'0'36'16,"-4"-9"-36"-16,1 9 0 0,-1-6 0 0,1-4 181 0,-5 1 30 15,1 6 5-15,4-3 2 0,-4-4-142 0,0 7-28 16,0-3-5-16,-4-1-2 0,1 7-13 0,-1 0-2 16,0 0-1-16,-6 0 0 0,-4 7-5 0,3-1 0 15,4-3-1-15,-7 7 0 0,-8-1-19 0,5 7 10 16,6-7-10-16,-3 10 8 0,-7 6 11 0,3 0 1 16,0-3 1-16,1 3 0 0,10 3-21 0,-8 0 0 15,-2 7 0-15,2-1 8 0,8 1-8 0,0 3-15 16,-3-4 4-16,3 13 1 0,6-3 10 0,1 0 0 15,4 0 0-15,-4 3 8 0,0-3-8 0,7 0 0 16,7 0 0-16,0-7 0 0,0 4 8 0,4-13-8 16,6 7 10-16,4-13-10 0,0 3 0 0,1-10 0 15,-5-2-8-15,8-7 8 0,7 4 0 0,-4-10 11 0,-7 0 0 0,7-10 0 16,4 4 12-16,3-7 2 0,-3-2 1 0,0-4 0 16,3 0 2-16,-3-6 0 0,3 0 0 15,-3 6 0-15,0-9-37 0,-1 3-7 0,-2-3-2 0,-5 2 0 16,1-2 18-16,-4 0 0 0,0-6 0 0,-7-1 9 15,-3 1-9-15,-7 5 10 0,-4-5-10 0,-4-4 10 16,-3 4-10-16,-4-4 0 0,-6 4 0 0,-1 5 8 16,-7 1 0-16,1-3-8 0,-4 3 12 0,-4-1-4 15,0 4 20-15,-3-3 4 0,-1 3 1 0,-6 3 0 16,-7 0 14-16,10 3 2 0,11 0 1 0,-8 4 0 16,-2 5-30-16,6 1-5 0,11 6-2 0,0-3 0 31,-1 6-81-31,5 6-16 0,-1-3-3 0</inkml:trace>
  <inkml:trace contextRef="#ctx0" brushRef="#br0" timeOffset="23404.93">21886 10186 1922 0,'0'0'42'0,"0"0"9"0,4-9 1 0,-1-1 3 0,1 4-44 0,-1-3-11 16,1 6 0-16,0-4 0 0,3-2 8 0,-4-1-8 16,-6 1 12-16,-1 3-4 0,4-7-8 0,0 4 0 15,-7-1 0-15,0-5-11 0,-4 5 11 0,1 4 0 0,3-3 0 0,-7 5-8 16,-8-2 27-16,5 6 5 0,-1 0 2 0,-7 0 0 16,-6 6 5-16,-5 4 1 0,1-1 0 0,-4 7 0 15,1 3-32-15,-1 3 0 0,0 3 0 0,-3 3 0 16,6-3 12-16,1 3-3 0,0 7-1 15,3-1 0-15,4 4 15 0,3 3 2 0,4-4 1 0,3 7 0 16,4-6-26-16,4 6 0 0,6 0 0 0,1 0 0 16,3-7 0-16,7 1 0 0,0 6 0 0,3-10 0 15,4 4 0-15,4 3-16 0,7-7 4 16,-1-6 1-16,5 1-5 0,6-1 0 0,0-3-1 0,4-6 0 16,3-10 1-16,4 1 0 0,0-1 0 0,3-3 0 15,8-12 16-15,-1-3 0 0,-3-1 8 0,-7-2-8 16,3-4 35-16,-3-9 1 0,7 6 0 0,-3-9 0 15,3 0 10-15,-1-4 2 0,5-5 1 0,-4 2 0 16,0-9-17-16,-4-3-3 0,-3 3-1 0,0-9 0 16,0 6-12-16,-11-3-4 0,-3-4 0 0,-1 7 0 0,-2-3 12 0,-5 3 1 15,-9 0 1-15,-8-3 0 0,0 3 9 0,-11-3 1 16,-6 12 1-16,-5 4 0 0,-2-4-29 0,-1 13-8 16,-10-3 0-16,-7 3 0 0,-15 6 0 0,1 0-12 15,-1 3 4-15,-10 7 0 16,-7 6-64-16,-3-4-13 0,3 7-3 0,-4 10 0 15,-6-1-68-15,-4 1-15 0,-11 5-2 0,0 10-1 0</inkml:trace>
  <inkml:trace contextRef="#ctx0" brushRef="#br0" timeOffset="24135.72">22204 14557 2386 0,'-25'-18'106'0,"18"8"22"0,4-2-103 0,-1 2-25 16,-3-2 0-16,3-4 0 0,1 7 0 0,-1-7 0 16,1 7 0-16,-1-10 0 0,-3 9 0 0,4-8-20 15,-1 2 3-15,-3 3 1 0,0-2 4 0,0-4 2 16,0 9 0-16,0 1 0 0,0-7 10 0,-4 7 16 16,-3 0-4-16,0 9-1 0,4-7-3 0,-5 7-8 0,-6 7 12 0,4-4-4 15,-8 3-8-15,4 10-14 0,-7 2 3 16,-4-5 1-16,0 12 2 0,0-6 0 0,4 6 0 0,3 9 0 15,-6-5 8-15,6-1-10 0,7 6 10 0,1 4-10 16,-1 6 10-16,7 6-12 0,1-3 12 0,6 6-12 16,4 1-1-16,0-1-1 0,4-9 0 15,6 3 0-15,12-3 0 0,-1 0 0 0,0-7 0 0,4 4 0 16,3-6 2-16,4-4 1 0,-1 0 0 0,5-9 0 16,-1 3 11-16,4-9 0 0,3-3 0 0,4-7 8 15,-4-3 10-15,4-6 2 0,11-3 1 0,-1-7 0 16,-3-3 6-16,0-9 1 0,-4 3 0 0,-3-9 0 15,3 3 19-15,-10 0 4 0,-7-7 1 0,3 1 0 16,1-10-36-16,-8 0-6 0,-4-3-2 0,-9-7 0 16,-1 1 13-16,-7 0 3 0,-4-4 0 0,-6 4 0 0,-4 3 5 0,-4-3 2 15,1 6 0-15,-8-7 0 0,-7 10-13 0,0 7-2 16,1-4-1-16,-8 13 0 0,-3-7-15 0,-8 16 0 16,1-6 0-16,-4 13 0 15,-7-4-16-15,-3 7-8 0,-4 6-3 0,3 3 0 16,5 0-122-16,-5 3-25 0,-13 3-5 0</inkml:trace>
  <inkml:trace contextRef="#ctx0" brushRef="#br0" timeOffset="24968.36">11553 14093 403 0,'-35'0'36'0,"25"-6"-36"0,10 6 0 0,-7-3 0 0,0-3 323 0,-4 6 57 0,-7-10 12 0,8 7 3 15,-1-3-307-15,-3 0-62 0,-7 2-12 0,3-2-2 16,4 3 3-16,0-3 1 0,-7 3 0 0,0-4 0 16,-1 7 15-16,1 0 3 0,0 0 1 0,-7 7 0 15,-4 2-20-15,0 0-4 0,4 1-1 0,-7 9 0 16,-7-1-10-16,3 14 0 0,0-4 9 0,-3 7-9 16,3 2 0-16,-3 10 0 0,3 3 0 0,3-3 0 15,8 7-11-15,-4-1 11 0,1 0-13 0,6 7 5 16,7-4 8-16,8 7 0 0,-4-3 0 0,10-4 0 15,1-3 0-15,6 7 0 0,8-13 0 0,-4 6 0 16,0 1 0-16,10-7-8 0,5 3 8 0,2-6 0 16,1-7-16-16,7 1 3 0,3-3 0 0,4-10 0 0,0-7 3 0,7 1 1 15,-8-3 0-15,8-13 0 0,7 6-1 0,0-12 0 16,-14-6 0-16,7-7 0 0,3-3 28 0,-3-6 6 16,0-3 0-16,-7 0 1 0,-4-13 15 0,4 4 4 15,-4-7 0-15,-3 0 0 0,-8-3-8 0,-6-7-2 16,3 1 0-16,-7-10 0 15,-7 1-6-15,-7-1-2 0,0-6 0 0,-7 6 0 0,-3-3-8 0,-4-3-2 16,-15 7 0-16,5-7 0 0,3 12 1 16,-8-2 0-16,-6 2 0 0,0 10 0 0,3 3 5 0,-3 3 1 15,-8 13 0-15,1 3 0 16,0 6-40-16,-4 1-8 0,0 8-2 0,-7 4-727 16,-7 12-146-16</inkml:trace>
  <inkml:trace contextRef="#ctx0" brushRef="#br0" timeOffset="30288.32">21971 10892 1738 0,'-11'0'38'0,"4"0"8"0,7 0 2 0,0 0 1 0,0 0-39 0,0 0-10 16,0 0 0-16,0 0 0 16,11-10 66-16,-4 10 11 0,-7 0 3 0,11-3 0 15,3-3-60-15,-4 6-11 0,1-6-9 0,-4 6 12 0,4-4-12 16,-4 4 0-16,3-6 0 0,-10 6 8 0,0 0 11 0,0 0 1 16,7 0 1-16,-7 0 0 0,0 0 29 0,0 0 6 15,0 0 0-15,0 0 1 0,0 0-5 0,0 0-2 16,0 0 0-16,0 0 0 0,11 0-27 0,-11 0-6 15,0 0-1-15,0 0 0 0,10 6-6 0,1-2-2 16,-11-4 0-16,7 6 0 0,4 0 4 0,-4-3 0 16,3-3 0-16,-3 10 0 0,-7-10 4 0,7 6 0 0,7-3 1 0,-6 7 0 15,-8-10-17-15,3 9 0 0,8-3 0 0,-4 4 0 16,0-4 0-16,-4-3 8 0,-3-3-8 0,4 9 0 16,6 1 12-16,-3-4-12 15,-7-6 12-15,0 0-12 0,11 3 21 0,0-3-2 0,-11 0-1 16,7 0 0-16,0 7 2 0,3-7 0 0,1 3 0 0,-11-3 0 15,0 0-20-15,0 0 10 0,10 6-10 0,1 0 8 16,-4-3 7-16,0 7 1 16,7-10 0-16,-3 6 0 0,-1-3-16 0,1 3 0 0,-4-2 0 0,4 5 0 15,3-9 0-15,-4 6-16 0,-3-3 3 0,4 4 1 16,3-7 12-16,0 0 16 0,-3 6-3 0,-4-3-1 16,3-3 0-16,5 6 0 0,-1-6 0 0,-4 3 0 15,1-3-4-15,-1 7 0 0,1-7-8 0,3 3 12 16,-7-3-12-16,4 6 0 0,3-3 0 0,-4 4 0 15,1-4 0-15,0 3 0 0,-4 0 0 0,7-3 0 16,3 7 0-16,-6-4 0 0,-4-3 0 0,7 7 0 0,0-4 0 0,0-3 0 16,-7 3 0-16,8-3 0 0,-1 4 0 0,0-1 0 15,0-3 0-15,7 3 0 0,-7-3 0 16,0-3 0-16,4 0 0 0,-8 0 0 0,5 7 0 16,-1-7 0-16,0 3 0 0,-4-3 0 0,5 6 0 15,-5-3 0-15,1-3 0 0,3 7 9 16,0-4-9-16,-7 3 8 0,14 3 0 0,-10-9-8 15,-1 10 0-15,1-10 8 0,-1 6-8 0,1-3 0 16,0-3 0-16,-1 6 0 0,1-2 0 0,-1-4 0 16,4 0-10-16,-6 0 10 0,2 0 0 0,1 0 0 15,-4 0 0-15,0 0 10 0,-7 0-10 0,7 0 0 16,0 0 0-16,0 0 8 0,-7 0-8 0,7 6 0 16,-7-6 0-16,7 3 0 0,0-3 0 0,0 0 8 15,-7 0-8-15,7 0 0 0,0 0 0 0,4 0 0 0,-1 0 8 0,-2 0-8 16,2 0 0-16,-3 0 0 0,4 0 0 0,-4 0 0 15,0 0 0-15,3 0 0 0,1 0 0 0,-4 0 0 16,0 0 0-16,4 0 0 0,-11 0 0 0,10 0 0 16,1 0 0-16,-4 0 0 0,-7 0 0 0,11 0 0 15,-4 0 0-15,3 0 0 0,-3 0 0 0,4 0 0 16,-1 0 0-16,-3 0 0 0,4 0 0 0,0 0 0 16,-1 0 0-16,-3 0 0 0,4 0 0 0,-1 0 0 15,-10 0 0-15,0 0 0 0,0 0 0 0,11 6 0 16,-4-6 0-16,-7 0 0 0,0 0 0 0,0 0 0 15,0 0 0-15,11 0 0 0,-11 0 0 0,10 0 0 16,-10 0 0-16,7 0 12 0,-7 0-2 0,11-6 0 16,-4 6-10-16,0-3-16 0,4-3 4 0,-4 2 1 15,0-2 11-15,0 3 0 0,0-3 0 0,-7 6 0 16,7 0 0-16,-7 0 11 0,7-10-3 0,-7 10 0 0,3-3-8 0,-3 3 0 16,0 0 0-16,4-6 0 0,-4 6 8 0,0-9-8 15,0 2 8-15,0 7-8 0,0 0 8 0,0-3-8 16,0 3 0-16,-4-6 8 0,4 6-8 0,0-10 0 15,0 10 0-15,0 0 0 0,-3-9 0 0,3 0 0 16,0 9 0-16,0-10 0 0,0 4 0 0,0-3 0 16,0 5 0-16,0 4 0 0,0 0 0 0,0-9 0 15,0 3 8-15,0 6-8 0,0-10 15 0,-4 1 1 16,4 9 0-16,-3-6 0 0,3 6-16 0,-7-3 0 0,7 3 0 16,0 0 0-16,-4-7 0 0,-3 4 0 15,4-3 0-15,3 6 0 0,0 0 0 0,0-3 0 16,-4-7 0-16,4 4 0 0,4-3 0 0,-4-1 0 15,0 4 0-15,0 3 0 0,0 3 0 0,0 0 0 0,0-6 0 0,0 6 0 16,-4-10-13-16,4 10-3 16,0 0 0-16,0 0 0 0,-3-3 16 0,3 3 0 0,0 0 0 0,0 0 0 15,0 0 0-15,0 0-9 0,0 0 9 0,0 0 0 16,0 0 0-16,0 0 0 0,0 0 0 0,3 9-8 16,-3-9-3-16,7 4 0 0,-3 5 0 0,3-3 0 15,-7-6 11-15,3 10 16 0,4-1-4 0,-3 0-1 16,-1-2-11-16,1 2 0 0,-4-6 0 0,0 7 0 15,3-4 0-15,-3 3 0 0,0 1 0 0,0-1 0 16,0 1-9-16,0-1-1 0,0 0 0 0,0 4 0 0,0-10 10 16,0 6 8-16,0 1-8 0,0-1 11 0,0-9-11 0,4 7-9 15,-4-7 9-15,0 9-13 0,4-3 13 0,-4-6 0 16,3 10 0-16,-3-7 0 0,0-3 0 0,0 9 10 16,0-9-2-16,4 10 0 0,-4-10-8 15,0 9 0-15,0-9 0 0,3 6 0 0,-3-6 0 16,0 0 0-16,0 10 0 0,0-10 0 0,0 9 0 0,0-9 0 15,0 0 0-15,0 0 0 0,0 0 0 16,0 0 0-16,0 0 9 0,0 0-9 0,0 0 0 0,0 0-15 16,0 0 3-16,0 0 0 0,0 0 20 0,0 0 4 15,0 0 0-15,0 0 1 0,0 0-13 0,7 9 0 16,-7-9 0-16,0 0 0 0,4 7 0 0,-4-7 0 16,3 9 0-16,-3-9 0 0,4 3 0 0,-4-3 0 15,3 7 0-15,-3-7 0 0,0 0 0 0,0 0 0 0,0 0 0 0,0 9 0 16,0-9-8-16,0 9-5 0,0-9-1 0,0 0 0 15,-3 7 14-15,3-7 0 0,-7 3 0 0,0 3 0 16,7-6 16-16,-4 3-3 0,-3 7-1 0,4-4 0 16,-5-3-21-16,8-3-5 0,-3 0-1 0,3 0 0 15,-7 6 15-15,7-6 16 0,-7 3-3 0,7-3-1 16,-7 7-12-16,0-7-16 0,0 6 3 0,0-6 1 16,-4 3 12-16,4-3 0 0,-4 0 0 0,1 0 0 15,-1 0 11-15,1 0 1 0,-1 0 1 0,0 0 0 16,1 0-13-16,-1 0 0 0,1-3 0 0,-1 3 0 15,1-6 0-15,-1 6 0 0,0 0 0 0,4-7 0 16,-3 4 0-16,3 3-13 0,0-6 1 0,0 6 0 16,-4-3 12-16,4 3 16 0,7 0-3 0,-7-6-1 15,0 6-12-15,7 0-13 0,-7 0 2 0,7 0 1 16,0 0-6-16,0 0-2 0,0 0 0 0,-7-4 0 16,3-2 1-16,4 6 0 0,0 0 0 0,0 0 0 0,0 0 17 0,-3-3 0 15,3 3 0-15,0 0 0 0,0 0 0 0,0 0 0 16,0 0 0-16,0 0 0 15,0 0-99-15,0 0-19 0,0 0-4 0,0 0-1 16,0 0-92-16,0 0-18 0</inkml:trace>
  <inkml:trace contextRef="#ctx0" brushRef="#br0" timeOffset="31273.12">22356 10835 817 0,'0'0'36'0,"0"0"8"0,0-6-36 0,0 3-8 16,-4-3 0-16,4-4 0 0,4 4 40 0,-4 3 7 0,-8-4 1 15,8 4 0-15,8-6 3 0,-8 3 1 16,-8 3 0-16,1-4 0 0,4 4 3 0,3 3 1 0,-4-6 0 0,-3 0 0 15,0 2 16-15,4 4 3 0,3 0 1 0,0 0 0 16,-7-6-20-16,0 6-3 0,0 0-1 0,0 6 0 16,-4-6-42-16,7 0-10 0,-3 4 0 0,7-4 0 15,-3 6 0-15,-1 3 0 0,-10 1 0 0,7-1 0 16,7 0 0-16,-3 1 0 0,-8-4 0 0,0 4 0 16,1-1 0-16,3 7 14 0,3-4-4 0,-3-2-1 15,-7 5 15-15,4-5 4 0,2 9 0 0,1-10 0 16,-3 7-4-16,-1-1 0 0,8-2 0 0,-1 3 0 15,-3-1-6-15,4-2-2 0,-4-4 0 0,3 7 0 16,8-7 20-16,-8 1 3 0,0-1 1 0,4 0 0 16,0-9-28-16,0 10-12 0,0-4 10 0,-3-3-10 15,-4 4 8-15,7-7-8 0,0 0 0 0,0 0 9 16,0 0-9-16,0 0 10 0,0 0-10 0,0 0 10 16,0 0-10-16,0 0 10 0,7-10-10 0,0 1 10 0,-3-7-10 0,-1 7 8 15,-3-7-8-15,4 7 8 0,3-4-8 0,-4-3 0 16,1 7 0-16,-1-7 8 0,1 7-8 0,-1-4 0 15,-3-2 9-15,0 5-9 0,-3 1 0 0,3-1 0 16,3 1 0-16,-3 3 0 0,-3-4 0 0,6 7 0 16,1-3 0-16,-1-4 0 0,-3 10 0 0,0-6-8 15,7 3 8-15,0-3 0 0,-3-4 0 0,-4 10 0 16,0 0 0-16,7 0-8 0,4-9 8 0,-11 9 0 16,0 0 0-16,0 0 0 0,0 0 0 0,0 0 0 15,-7 0 0-15,0 0 0 0,7 0 8 0,0 0 0 16,0 0 0-16,0 0 0 0,-11 0-8 0,11 0 0 15,0 0 8-15,0 0-8 0,0 0 11 0,0 0-3 16,0 0 0-16,0 0 0 0,7 9 3 0,-7-9 0 16,7 7 0-16,4-4 0 0,3 3 9 0,0-6 3 0,0 3 0 15,0-3 0-15,7 0-7 0,-3 0 0 0,-8 0-1 0,5 0 0 16,-1 0-6-16,3 0-1 0,4 0 0 0,-3-3 0 16,-4-3-8-16,0 6 12 0,8 0-12 0,-12-3 12 15,1 3-12-15,-1 0 0 0,4-7 0 0,-3 7 0 31,-4 0-69-31,0 0-19 0,-7 0-4 0,7 0-987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32:02.6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9049 15636 1278 0,'0'0'28'0,"0"0"5"0,0 0 2 0,0 0 1 0,0 0-28 0,0 0-8 15,0 0 0-15,0 0 0 0,-7-6 65 0,7 6 12 16,0 0 3-16,0 0 0 0,0 0-50 0,0 0-10 16,0 0-1-16,0 0-1 0,0 0-18 0,0 0 0 15,0 0-11-15,3 9 11 0,-3 7 0 0,4-3 0 16,-4-4 0-16,0 13 0 16,0-3-29-16,0 0 1 0,-4-1 0 0,4 1 0 0,-3 6 51 0,3 0 10 0,-4-3 3 0,1 3 0 15,-1 0-25-15,4 1-11 0,0-5 10 0,-7 5-10 16,4-1 12-16,-1-3-4 15,0 3-8-15,1-6 12 0,-1-4-12 0,4 10 0 0,-3-6 8 0,3 0-8 16,-4 0 0-16,4-4 0 0,0 4 0 0,-3-3-10 16,3-4 10-16,0 7 8 0,0-9-8 0,0 5 11 15,0-5-11-15,0-1 0 0,0 1 0 0,0-1 8 16,0-9-8-16,0 0 0 0,3 6 0 0,-3-6 0 16,0 0 23-16,0 0-1 0,0 0 0 0,4 0 0 15,-4 0-22-15,3 10 0 0,4-4 0 0,-3-3 8 16,-4-3-8-16,4 9 0 0,6-2 0 0,-6-4 8 15,3 3-18-15,0-3-3 0,0-3-1 0,3 7 0 16,5-7 14-16,-1 3 0 0,3-3 0 0,-3 0 0 16,8 0 8-16,-5 0 5 0,4 0 1 0,4 0 0 0,3 0-14 15,0 0 0-15,-6 0 0 0,6 0 0 0,4 0 0 0,-1 0 0 16,-2 0 0-16,-5 0 0 0,5 0-15 0,-1 0 1 16,0 0 0-16,-3 6 0 0,-1-6 14 0,5 0 0 15,-5 3 0-15,4 3 10 0,1-6-10 0,6 0 0 16,-3 7 0-16,-1-4-11 0,8-3 21 0,0 6 4 15,-4-3 1-15,4 7 0 0,-4-4-5 0,4 3-1 16,4 1 0-16,-5-1 0 0,-2-3-9 0,2-3 0 16,8 7 0-16,-3-1-11 0,-1-9 11 0,4 7 0 0,-4-4 0 15,4 3 0-15,3-6 0 0,-3 0 0 16,-3 0 8-16,-1 0-8 0,0 0 0 0,-3-6 9 16,-4 3-9-16,1-4 0 0,2 7 19 0,1-3-3 15,-7-3-1-15,0 6 0 0,0 0 18 0,-1 0 4 16,8 0 1-16,-7 0 0 0,-4 6-38 0,0-3 0 15,8-3 0-15,-1 0 0 0,-7 7 8 0,4-7-8 16,-4 0 10-16,7 0-10 0,4 0 9 0,-4 0-9 0,-3-7 8 0,3 7-8 16,8-3 8-16,-4-3-8 0,-4-4 8 0,-3 7-8 15,6-3 0-15,-2-3 8 0,-5 2-8 0,1-2 0 16,-4 6 8-16,4-3-8 0,0-4 0 0,0 10 8 16,-1-9-8-16,1 9 0 0,0-10 9 0,0 10-9 15,-4-6 0-15,0 3 0 0,0 3 0 0,1 0 0 16,-1-6 0-16,0 3 9 0,4-4-1 0,-4 7-8 15,-3-3 11-15,-1-3-11 0,1 3 10 0,-4 3-10 0,4-7 8 0,-4 7-8 16,4 0 0-16,-4 0 0 0,4 0 0 0,-1 0 0 16,1-3 0-16,3-3 0 0,4 6 0 0,-4 0 0 15,-3-3 0-15,3-3 0 16,-3 6 0-16,3 0 0 0,-3 0 0 0,3-7 0 0,-3 7 0 0,3 7 0 16,-3-7 0-16,-1 6 0 15,1-3 0-15,-4-3 0 0,0 9 0 0,4-9 0 16,-4 10 0-16,0-4 0 0,4-3 0 0,0-3 0 0,-1 7 0 0,5-7 0 15,-5 3 0-15,-3-3 0 0,4 0 8 0,-4 6-8 16,4-6 0-16,0 0 9 0,3 0-9 0,-3 0 0 16,-4 0 0-16,4 0 0 0,-4 0 0 0,3 0 0 15,-2 0 0-15,-1 0 0 0,0 0 0 0,-3 0 0 0,6 0 0 16,-6 0 0-16,-1 0 0 0,1 9 0 0,0-9 0 0,-1 0 0 16,1 10 0-16,-4-10 0 0,0 9 0 0,4-9 12 15,0 6-12-15,-1-2 0 0,-6-4 0 16,-1 6 8-16,1-12-8 0,0 6 10 0,-1 0-10 0,4 0 10 15,-3 0-2-15,3-4-8 0,0 4 12 0,0 0-4 16,0 0 4-16,0-6 0 0,0 6 0 0,-3 0 0 16,3 0-12-16,0 0 0 0,-3 0 0 0,3 0 0 15,-3 0-12-15,-1 0 1 0,1 6 1 0,-1-6 0 16,1 0 10-16,-1 0 0 0,-2 0 0 0,-1 0 0 16,3 0 0-16,-3 0 0 0,-7 0 8 0,7-6-8 15,0 6 11-15,0-3-3 0,4-3 0 0,-4 6 0 16,0 0 10-16,0-3 2 0,0-4 0 0,0 7 0 15,4-9-20-15,-4 9 0 0,0-6 8 0,0 3-8 16,4-4 0-16,-4 7 0 0,3-3 8 0,-3-3-8 16,0 3 0-16,0-4 0 0,0 7 0 0,-3-9 0 0,3 6 14 15,-3-3-4-15,-1-4-1 0,1 4 0 0,-1-3 6 0,-3-1 1 16,4 1 0-16,-1-1 0 0,-6 1 13 0,-1-7 3 16,4 4 1-16,-3-4 0 0,-1-3-16 0,-3 4-3 15,3-4-1-15,-3 0 0 0,7 0-1 0,-3-6-1 16,-1 6 0-16,-3-6 0 0,7 0-29 0,-3 3-6 15,-1-3 0-15,1 0-1126 0</inkml:trace>
  <inkml:trace contextRef="#ctx0" brushRef="#br0" timeOffset="2942.3">14803 17377 345 0,'0'0'31'0,"0"0"-31"0,-7 3 0 0,3 3 0 15,4-6 177-15,-4 3 30 0,-3 3 5 0,4-3 2 16,3-3-158-16,-4 0-31 0,1 7-6 0,3-7-2 16,-7 9-17-16,7-9 0 0,0 0 0 0,0 0 0 15,3 10 0-15,-3-10 0 0,0 0 0 0,0 0 0 16,0 0 37-16,7 0 11 0,4 0 1 0,0-10 1 0,-1 10 18 16,1-9 3-16,3 2 1 0,-4-2 0 0,4 0-16 0,4-4-4 15,-4-3 0-15,0 1 0 0,4 5-40 0,0-8-12 16,-4-1 0-16,3 0 8 0,1 3 8 0,3-3 3 15,-3-6 0-15,-1 7 0 0,1-1-6 0,0 0-1 16,-1 0 0-16,1-3 0 0,-4 3-12 0,0 1 8 16,0-1-8-16,4 3 0 0,-7-3 13 0,3 0-3 15,-4 4-1-15,-3 2 0 0,4-3 14 16,-4 7 2-16,-4-7 1 0,5 7 0 0,-1 0-10 0,3-10-3 16,-10 9 0-16,4-5 0 0,-1 5 2 0,1-9 0 15,-1 10 0-15,-3-7 0 0,0 7-15 0,0 0 11 16,4-4-11-16,-1 0 10 0,-6 10-10 0,-1-6 0 15,8 3 0-15,-4-4 0 0,-4 7 0 0,4 3 0 16,0 0 0-16,0 0 0 0,0 0 0 0,0 0 8 0,0 0-8 0,0 0 8 16,0 0 10-16,0 0 2 0,-7-6 0 0,7 6 0 15,0 0-20-15,0 0 0 0,0 0 0 0,0 0 0 16,0 0 0-16,0 0 0 0,-3 0 0 0,3 0 0 16,-7-3 8-16,7 3-8 0,0 0 12 0,0 0-12 15,-7-7 0-15,7 7 0 0,0 0-12 0,0 0 3 16,-4 0 9-16,4 0 12 0,-7-6-2 0,7 6-1 15,0 0-9-15,0 0 0 0,-7 0 0 0,7 0 0 16,-7 0 0-16,7 0 0 0,0 0 0 0,-4 6 0 16,-3-6 0-16,7 0 0 0,-7 7 0 0,7-7 0 15,-3 3 0-15,3-3 0 0,-4 6 0 0,-3-3 0 16,4 4 0-16,-4-4 0 0,3 3 0 0,-3-3 8 16,3 3 3-16,-3-3 0 0,0 4 0 0,-3-1 0 15,-1-3 5-15,1 7 0 0,-1-10 1 0,0 6 0 16,1-3-1-16,-1 3 0 0,4-3 0 0,-3 4 0 15,3-7-8-15,-4 0-8 0,7 3 9 0,-3-3-9 0,7 0 11 0,0 0-11 16,0 0 12-16,0 0-12 0,0 0 0 0,0 0 0 16,0 0 0-16,0 0 0 0,0 0-10 0,0 0-9 15,0 0-1-15,0 0-1 0,0 0 9 0,0 0 1 16,0 0 1-16,0 0 0 0,0 0 10 0,11 0 0 16,-11 0 0-16,11 0 0 0,-4-3 0 0,0 3 0 15,-7 0 0-15,10-7 0 0,-3 4 0 0,0-3 0 16,0-3 0-16,4 5-8 0,-4-2 16 0,4-3 3 0,3-1 1 15,-4 1 0-15,8 0-12 0,-4-7 0 16,-3 6 0-16,6-5 8 0,1 5-8 0,-4 1 0 0,-7 0 0 0,0-1 0 16,-3 7 0-16,3-3 0 15,0-4 0-15,-7 10 0 0,0 0 0 0,0 0 0 0,3 0 0 0,-3 0 0 16,0 0 0-16,0 0 0 0,0 0 0 16,0 0 8-16,0 0 11 0,0 0 1 0,0 0 1 15,0 0 0-15,0 0-5 0,0 0-2 0,4 10 0 0,3-4 0 16,-4 3-14-16,5-5 8 0,-1 5-8 0,0 0 0 15,0-2 8-15,3 2-8 0,-3 0 0 0,4 1 0 16,-4 6 0-16,4-7 0 0,-1 0 0 0,-3 7 0 16,0-3 0-16,0-4 0 0,0 7 0 0,0-1 0 15,-3-2 0-15,3 6-8 0,-3-4 8 0,-1 1 0 16,4-3-27-16,-3 5-1 0,-4 7-1 0,3 1-710 16,1-4-141-16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32:22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8714 9202 1915 0,'-11'-16'84'0,"11"16"19"0,0 0-83 0,0 0-20 16,0-6 0-16,0 6 0 0,0-4 16 0,4-5-2 15,3 3 0-15,3 3 0 0,1-4 9 0,3 4 1 16,0-3 1-16,4 6 0 0,3 0-25 0,0 0 0 16,0 0-14-16,4 0 5 0,0 6 9 0,3-3 0 15,4 4 0-15,-1-4 0 0,1 3 0 0,3-3-8 16,-3 7 8-16,7-10-8 0,0 6 8 0,3-3 0 15,0 3 8-15,8-6-8 0,-11 0 11 0,6 0-3 0,5 0 0 0,-4 0 0 16,3-6 11-16,0 3 1 16,1-3 1-16,3 2 0 0,3-2-5 0,4-3-2 0,-3-1 0 0,-1 7 0 15,-3-9-14-15,0 9 0 0,0-7 8 0,-4 1-8 16,-3-1 16-16,0 1 1 0,7-1 0 0,-4-2 0 16,-6 9-17-16,-1-3 0 0,-3 2 8 0,-1-2-8 15,1 6-11-15,-11 0-5 0,-3 0-2 0,-4 0 0 16,4 0 29-16,-7 0 5 0,-8 0 2 15,1 6 0-15,-1-6-18 0,-3 0 0 0,-7 0 0 0,0 0 0 16,0 0 0-16,0 0 0 0,0 0 0 0,0 0 0 16,-14-6 0-16,4 3 0 0,-1 3 0 0,-3-6 0 15,-4 6 10-15,-6-3-2 0,-4 3 0 0,3 0 0 16,-3-7-8-16,-4 7-14 0,-10 10 3 0,-1-10 1 16,1 9 10-16,0-3 0 0,-4-2 0 0,-4 2-8 15,1-3 8-15,0 3 0 0,-1 4 0 0,-6-4 0 16,3 3 0-16,0-6 0 0,0 7 0 0,0-1 8 0,7-2-8 0,0 2 0 15,-3-9 0-15,7 9 0 0,-8-9 0 0,4 10 0 16,0-10-8-16,1 6 8 0,-1-3 0 0,3 3 0 16,1-2 0-16,0 5 0 0,3-3 0 0,4-6 0 15,-1 10 0-15,1-4 8 0,3-3-8 0,4-3 0 16,-7 6 0-16,10-3-8 0,-7-3 8 0,8 7 0 16,3-7 8-16,-1 0-8 0,8 3 0 0,0-3 0 15,-3 0 0-15,6 6 0 0,0-3 0 0,4-3 0 16,7 0 0-16,0 0 0 15,0 0 0-15,4 7 0 0,6 2 0 0,1-9 0 0,0 9 0 0,6-9 0 16,11 7 0-16,4-4 0 0,0-3 0 0,3 0 0 0,4 0 0 16,0-3 0-16,7-4-8 0,0 7-4 15,3-3 0-15,4-3 0 0,-4-3 12 0,1 2 0 16,-1-2 0-16,0 6 0 0,-3-7 0 0,-3 4 0 0,2-6 0 0,-2-4 0 16,3 6 0-16,0-5 0 0,-1 2 0 0,1-2 8 15,0-1-8-15,-4 3 0 0,1-2 0 0,-4-1 0 16,-4 3 0-16,0-2 0 0,-3 2 0 0,0-3 0 15,-8 7 0-15,1-7-8 0,3 7 8 0,-7 0-12 32,-3-1-23-32,-4 1-5 0,0-1 0 0,0 1-588 0,-3 3-116 0</inkml:trace>
  <inkml:trace contextRef="#ctx0" brushRef="#br0" timeOffset="1504.66">10679 15435 1688 0,'0'0'75'0,"0"0"15"0,0 0-72 0,10-3-18 0,4-3 0 0,-7 6 0 16,-7 0 39-16,0 0 4 0,14-9 1 0,-6 6 0 15,-8 3-12-15,3-7-3 0,4-2 0 0,-7 9 0 16,4-3-1-16,-4 3-1 0,-4-7 0 15,4-2 0-15,-3 3-13 0,-4-4-2 16,-4 1-1-16,-7 0 0 0,4-1 9 0,-3 1 3 0,-5 2 0 0,-2-2 0 16,-12 0 17-16,1-1 4 0,3 1 1 0,-10-1 0 15,-11 1-11-15,0 0-2 0,7-1-1 0,-3 1 0 16,-4 3 10-16,-3-4 3 0,3 1 0 0,-7 9 0 16,0-7-6-16,3 7-1 0,-3 0 0 0,7 0 0 15,0 0-17-15,1 0-4 0,9 0-1 0,1 7 0 16,0-7-15-16,3 0 0 0,0 3 0 0,7 3 0 0,4-6 0 15,0 6-12-15,0-2 12 0,6-4-13 16,-2 6-21-16,10-3-4 0,-1 6-1 0,5-2 0 16,3-4-16-16,3 3-3 0,4 3-1 0,4 1 0 15,3 6 19-15,7-4 3 0,11-3 1 0,6 13 0 0,1-9 24 0,7 6 12 16,0 6-12-16,0-9 12 0,3 2-18 0,0-5 4 16,4 3 1-16,0 2 0 0,3-8 13 0,1-1 0 15,-1 4 0-15,1-10 0 0,-5 6 0 0,-2-2 0 16,-1-4 0-16,0-3 0 15,1 0 0-15,-4 0 13 0,3-3-4 0,0-4-1 0,1 7 9 0,-8-9 2 16,-3 6 0-16,-1-4 0 0,5-2-10 0,-5 3-1 16,-9-4-8-16,-5 1 12 0,4 0-4 0,-7-1-8 15,-3 1 11-15,-7-1-11 0,-8 1 19 0,4 0-3 16,0-7-1-16,-11 6 0 0,-6 1 17 0,-4-7 4 0,3 7 1 16,-7-10 0-16,-6 10 8 0,-8-7 2 0,-4 7 0 0,-2-1 0 15,-1-9-38-15,-4 10-9 0,-3 0 0 0,0-1 0 16,1 4 10-16,-5-3 0 0,4-1 0 0,-3 10 0 15,6 0-10-15,1 0 12 0,0 0-12 0,3 10 12 32,0-1-104-32,-7 10-21 0,-4-4-4 0,12 4-1 0</inkml:trace>
  <inkml:trace contextRef="#ctx0" brushRef="#br0" timeOffset="7823.81">12114 15166 115 0,'0'0'10'0,"0"0"-10"16,-3 0 0-16,3 0 0 0,-4 0 116 0,-3 0 22 16,0 0 4-16,0 0 1 0,7 0-55 0,0 0-10 15,0 0-2-15,0 0-1 0,0 0-5 0,0 0-1 16,0 0 0-16,0 0 0 0,0-3-13 0,0 3-4 16,0 0 0-16,0 0 0 0,0 0-16 0,0 0-3 15,-7 0-1-15,7 0 0 0,0 0 8 0,0 0 0 16,-7 0 1-16,0 0 0 0,7 0 7 0,0 0 2 15,-7 3 0-15,7-3 0 0,0 0-7 0,0 0-2 16,0 0 0-16,0 0 0 0,0 0-5 0,0 0 0 16,0 0-1-16,0 0 0 0,0 0-19 0,0 0-4 0,0 0-1 0,0 0 0 15,0 0 7-15,0 0 2 0,0 0 0 0,0 0 0 16,0 0 4-16,0 0 2 0,-4 0 0 0,4 0 0 16,0 0-14-16,0 0-4 0,0 0 0 0,0 0 0 15,0 0-8-15,0 0 0 0,0 0 0 0,0 0 8 16,0 0 12-16,0 0 3 0,0 0 0 0,0 0 0 15,0 0 4-15,0 0 1 0,0 0 0 0,0 0 0 16,0 0-16-16,0 0-2 0,0 0-1 0,0 0 0 16,0 0-9-16,-3 6-11 0,-4-3 3 0,7 7 0 15,0-10 8-15,-4 9 0 0,1 0 0 0,-1 1 8 16,1 6-8-16,-1-7 9 0,1 0-9 0,-1 1 10 16,4-1-10-16,0-9 0 0,0 0 0 0,-3 16 8 15,3-7-8-15,-4 1 0 0,4-10 9 0,-3 6-9 16,-1 3 12-16,4-6-3 0,0-3 0 0,-3 7 0 15,3 2-9-15,-4 1 0 0,4-1 0 0,0 0 0 16,0-9 0-16,0 10 0 0,-4-1 0 0,4 4 0 0,0-4 0 0,-3 1 0 16,3-10 0-16,0 9 0 0,-4 0 0 0,4-9 0 15,0 3 0-15,0-3 8 0,-3 10 0 0,3-10-8 16,0 0 12-16,0 0-4 0,0 6 0 0,0-6 0 16,0 0 0-16,0 0 0 0,0 0-8 0,0 0 0 15,0 0-10-15,0 0 10 0,0 0 0 0,0 0 20 16,0 0-4-16,0 0 0 0,0 0 0 0,0 0 0 15,0 0 0-15,0 0 0 0,0 0-16 0,0 0 0 16,0 0 0-16,0 0 0 0,0 0 0 0,0 0 0 16,0 0 0-16,0 0-9 0,0 0 9 0,0 0 0 0,0 0 8 15,0 0-8-15,0 0 0 0,0 0 0 16,0 0 0-16,0 0 8 0,0 0 0 0,0 0 0 16,0 0 0-16,0 0 0 0,0 0-8 0,0 0 0 15,0 0 0-15,0 0 0 0,0 0 0 0,0 0 8 16,0 0-8-16,0 0 0 0,0 0 0 0,0 0 0 0,0 0 0 0,0 0 0 15,0 0 8-15,0 0-8 0,0 0 10 0,0 0-10 16,0 0 8-16,0 0-8 0,0 0 0 0,0 0 9 16,0 0-9-16,0 0 0 0,0 0 0 0,0 0 0 15,0 0 0-15,7 0 0 0,-7 0 0 0,0 0 0 16,0 0 0-16,0 0 0 0,0 0 0 0,0 0 8 16,0 0-8-16,0 0 8 0,0 0-8 0,0 0 8 15,0 0-8-15,0 0 0 0,0 0 0 0,0 0 0 16,0 0 0-16,0 0 0 0,0 0 0 0,0 0 8 0,7 10-8 15,-7-10 0-15,0 0 0 0,0 0 0 0,0 0 0 0,0 0 0 16,0 0 0-16,7 0-11 0,-7 0 11 0,0 0 0 16,0 0 0-16,0 0 0 0,0 0 0 0,4 9 0 15,-4-9 0-15,0 0 0 0,0 0 0 16,0 0 0-16,7 6 8 0,-7-6-8 0,10 0 11 0,-10 0-3 16,0 0 0-16,0 0 0 15,11 3-8-15,-1 4 0 0,-3-4 0 0,4-3 0 0,0 0 0 0,-1 6 8 16,-3-6-8-16,4 0 8 0,-1 0-8 0,5 0 0 15,-5 0 0-15,4 0 0 0,0-6 0 0,0 6 0 16,1 0 0-16,-1-3 0 0,-4 3 0 0,4 0 0 16,-3 0 0-16,3 0 0 0,-3 0 0 0,3 0 0 0,-4 0 0 15,1 0 0-15,-1 0 0 0,5 0 8 0,-5 0-8 0,1 0 8 16,3 3-8-16,-4-3 0 0,1 0 0 0,3 0 0 16,0 0 18-16,-3 0 2 0,3-3 0 0,0 3 0 15,4 0-20-15,-1-7 0 0,5 7 0 0,-5 0 0 16,1 0 0-16,-1 0 8 0,5 0-8 0,-1-3 0 15,0 3 11-15,0 0-11 0,-3 0 10 0,-1 0-10 16,1 0 0-16,0 0 0 0,-1 0 0 16,1 0 0-16,0 0-14 0,-4 0-9 0,3-6-1 0,-3 6-1 15,4-3 43-15,-4-3 9 0,4 6 1 16,-1 0 1-16,1-4-17 0,0-2-4 0,-1 0-8 0,1 3 12 16,0 3-12-16,-1-7 0 0,4 7 8 0,-3 0-8 15,7 0 0-15,-4 0 0 0,-7 0 0 0,4 0 0 16,-1 0 12-16,1 7-1 0,-4-7 0 0,4 3 0 15,-1 3-11-15,1-6-11 0,-4 0 3 0,4 6 0 16,-4-2 8-16,0-4 0 0,0 0 0 0,0 0 0 16,0 0 9-16,-3 6-9 0,3-12 12 0,-3 6-12 0,-1 0 16 0,1 0-3 15,-4 0-1-15,3 6 0 0,5-6 5 0,-5 0 1 16,1-6 0-16,-4 6 0 0,3 0-18 0,1 0 0 16,-4 0 8-16,4 0-8 0,-1 0-10 0,1 0-6 15,-4 0 0-15,3 0-1 0,1 0 17 0,0 0 0 16,-1-4 0-16,1-2 0 0,-4 6 0 0,3 0 0 15,4 0 0-15,-3-6 0 0,0 3 17 0,-4 3-2 16,7 0-1-16,-4 0 0 0,-3 0-14 0,0 0 0 16,4 0 0-16,-4 0 0 0,4 0 0 0,-1 0 0 15,-3 0 0-15,4 0 0 0,-4 0 0 0,4 0-13 0,-4 0 4 0,3 0 1 16,1 0 8-16,-4 0 0 16,3-7 0-16,-3 7 0 0,4 0 0 0,-4 0 0 15,0-3 0-15,4 3 0 0,-1-6 0 0,-3 6 0 16,0 0 0-16,0 0 0 0,1 0 0 0,2 0 0 0,-3 0 0 0,0 0 0 15,0 0 0-15,0 0 0 0,0 6 0 0,4-6 0 16,-4 0 8-16,0 0 0 0,0 0 0 0,4 0 0 16,-11 0-8-16,7-6-8 0,-7 6 8 0,7 0-12 15,0 0 12-15,-7 0 0 0,7 0 0 0,0 0 0 16,0-3 0-16,0 3 0 0,-7 0 0 0,0 0 0 16,4-6 0-16,-4 6 9 0,7-3-9 0,-7 3 0 15,3-7 13-15,1-2-4 0,-1 6-1 0,1-4 0 16,-4-2 8-16,3 3 0 0,-3-4 1 0,4 1 0 15,-4 0-5-15,0-7-2 0,0 6 0 0,0-2 0 16,-4-4-10-16,4-3 0 0,-3 4-10 0,-1 2 10 16,1-6 20-16,-1 4 11 0,-3-1 1 0,4 3 1 15,-4-2-33-15,3-1-19 0,1 7 3 0,-5-1 0 16,5 7 1-16,3-3 1 0,-4-4 0 0,1 7 0 16,-1-3 14-16,4 6 0 0,0 0 0 0,0 0 0 15,0 0-82-15,0 0-10 0,0 0-3 0,0 0-823 16,0 9-165-16</inkml:trace>
  <inkml:trace contextRef="#ctx0" brushRef="#br0" timeOffset="10809.35">14803 15370 864 0,'0'0'76'0,"0"0"-60"0,0 0-16 0,-7-7 0 0,-1 7 120 0,1 0 22 16,0 0 4-16,0 7 1 0,-3-7-112 0,6 3-23 16,-3-3-4-16,7 0 0 0,0 0 0 0,0 0 0 15,-10 6 0-15,10-6 0 0,0 0 10 0,0 0 2 16,-4 3 1-16,4-3 0 0,0 0 7 0,0 0 2 16,0 0 0-16,0 0 0 0,0 0-14 0,0 0-4 15,0 6 0-15,-4 4 0 0,4-10 25 0,-3 9 5 16,3 1 1-16,-4-1 0 0,4 7 0 0,-3-7 0 0,-1 1 0 0,4 5 0 15,0-2-17-15,-3 2-3 0,-1 1-1 0,1-3 0 16,3 6 10-16,0-4 1 0,-4 4 1 0,4-3 0 16,0 2-7-16,7 1-2 0,-3 0 0 0,3-3 0 15,0 12-10-15,0-9-3 0,4 6 0 0,3 3 0 16,-4-3-12-16,1 0 0 0,-1-3 0 0,5 10-10 16,-5-4 10-16,1 6 0 0,-1-5 0 0,-3-1 0 15,4 6 0-15,-4-5 0 0,0-4 0 0,-3 3 0 16,3 0 0-16,-7-3 0 0,3 0 10 0,-3-6-10 15,-3 0 26-15,3-3-1 0,0 2 0 0,0-8 0 16,0-1 8-16,3-3 2 0,-3 4 0 0,0-10 0 16,0 0-14-16,0 0-2 0,0 0-1 0,7 3 0 15,-7-3-8-15,0 0-2 0,0 0 0 0,4 0 0 16,-4 0-8-16,0 0 8 0,0 0-8 0,7 6 8 16,0-6-8-16,-7 0-17 0,0 0 4 0,7 3 1 15,0 4 12-15,-7-7 0 0,7 0 0 0,-7 0 0 0,11 6 23 16,-1-6 7-16,1 0 2 0,-1-6 0 0,-3 6-32 0,4 0 0 15,3-7 0-15,-3 4 0 0,3-3 12 0,0 6-3 16,4-9-1-16,-4 5 0 0,3-2-8 0,4 3-11 16,1-3 3-16,-1 6 0 0,7-3 8 0,-7-4 11 15,-3 7-3-15,-1 0 0 0,5 7-8 0,2-4 0 16,1-3 0-16,3 6 0 0,-3-3 0 0,3-3 0 16,0 6 0-16,1-2-11 0,-1 2 11 0,0-6 0 15,4 0 8-15,0 0-8 0,3-6 0 0,0 2 0 0,4-2 0 0,-4-3 0 16,0 6 0-16,8-4 8 0,-8-2-8 0,7 0 0 15,-3 2 0-15,0 4 0 16,0-3 0-16,-4-4 8 0,0 7-8 0,1-3-8 16,-1-3 8-16,0 2-12 0,4 4 12 0,-4-3 0 0,4 6 0 15,-4-3 0-15,4-3 0 0,4 6-13 0,-5 0 5 16,1-4 8-16,0-2 0 0,-4 6 0 0,1 0 14 0,-1-3-4 16,7-3-10-16,-3 3 10 0,0-4-10 0,3 1 10 15,4 3 2-15,-4-3 0 0,4-4 0 0,0 7 0 16,-4-6-12-16,1-1 0 0,-5 1 9 0,8-4-9 15,-7 4 0-15,7 0 0 0,-4-1 0 0,1 1 0 16,-5-1 0-16,5 1 9 0,-1 3 0 0,4 6 0 16,0-4-9-16,-4-2-12 0,-3 6 2 0,0 0 1 15,0 0 9-15,-1 0 0 0,1-3 8 0,0 3-8 0,0 3 0 16,0-3 8-16,-4 0-8 0,7 0 0 0,1 0 0 0,-1 0 0 16,-3 0 0-16,0 0 0 0,3-3 32 0,-7 3 1 15,4-6 1-15,-4 3 0 0,4-4-34 0,0 7 0 16,0-3 0-16,-1-3 0 0,1 6 0 15,-3-3 0-15,-1-3 0 0,4 6 0 0,-1 0 0 16,-2-7 15-16,-1 7-3 0,0-3-1 0,-3 3-11 0,0 0 0 16,-1 0 9-16,1 0-9 0,0 3 0 15,3-3 0-15,-3 0 0 0,0 0 0 0,-4 0 0 0,7-3 0 16,-3 3 0-16,3 0 8 0,-3 0-8 0,0 0 0 16,-4 0 8-16,4 0-8 0,-4-6 10 0,-3 6-2 15,-1 0-8-15,1-3 12 0,0 3 0 0,3-7 0 16,-7 7 0-16,7-3 0 0,-3 3-3 0,3-6-1 0,1 6 0 0,-1-3 0 15,-4 3-8-15,5-6 10 0,2 6-10 16,-2 0 10-16,2 0-10 0,-2 0 0 0,2 6 0 0,-2-6 0 16,2 0 16-16,-2 0 0 0,-1 0 1 0,0 0 0 15,4-6-17-15,-4 6 0 0,0 0 0 0,4 0 0 16,3 0 0-16,-7 0 0 0,4 0-12 0,0 0 12 16,0-3 0-16,3 3 0 0,-3-7 13 0,3 7-4 15,-7 0-9-15,4 0 12 0,0-6-12 0,-1 3 12 16,1 3-12-16,0 0 0 0,3-6 0 0,1 6 8 15,-5-4-8-15,5-2 0 0,-8 6 0 0,7 0 0 16,0-3 0-16,4 3 0 0,-4 3 0 0,4-3 0 16,-4 0 0-16,1 0 0 0,-4 0 0 0,3 0 0 15,0 0 0-15,0 0 0 0,1 0 0 0,-1 0 0 16,4 0 0-16,0 0 0 0,-4 0 0 0,4 0 0 16,-1 0 8-16,1-3-8 0,0-3 0 0,-4 3 8 15,4-4 2-15,0 4 0 0,-4-3 0 0,8-3 0 0,-5 2-10 16,5-2 10-16,6 6-10 0,-7-4 10 0,-10-2-10 0,7 6 0 15,7-3 0-15,-4 6 0 0,-7 0 10 0,4-3-10 16,0-4 12-16,-4 14-12 0,4-4 0 0,0-3 0 16,-4 6 0-16,8-3 0 0,6 3 0 0,-7-3 0 15,-10-3 0-15,7 0 0 0,3 0 0 0,-3 0 0 16,0 0 0-16,-4 0-9 0,4-3 9 0,-4 3 0 16,4-6 0-16,-4 6 0 0,-3-3 0 0,7-3 0 15,0 6 0-15,3 0 0 0,4-3 0 0,-4 3 0 0,0 0 0 16,-3 3 0-16,0-3 0 0,0 0 0 15,0 6 0-15,-1-3 0 0,1-3 0 0,4 6 0 0,-1-3 0 16,4 7 8-16,-4-10-8 0,4 6 0 16,-4 4 0-16,-3-10 0 0,3 9 0 0,-3 0 0 0,-3-2-11 15,2-4 11-15,-2 3 0 0,-1-3 0 16,0-3 0-16,4 0 0 0,0 6 0 0,0-2 10 0,-1-4-10 0,1 0 8 16,4 6-8-16,-1-3 0 0,-3 3 0 0,-1-6 0 15,1 10 0-15,0-1 0 0,-4-3 0 0,1-3 0 16,-1 7 0-16,4-4 0 0,0-3 0 0,-1 4 0 15,1 2 0-15,0 0 0 0,0 1 0 0,0-4-11 16,-1 3 11-16,-2-5 0 0,-5 5 0 0,1-3 0 16,0 4 0-16,-4-1 0 0,-3-3-9 0,3 4 9 15,0-7 0-15,0 3 0 0,4 4 0 0,0-4 0 16,0-3 0-16,-1 3 0 0,-2-3 0 0,6 4 0 0,0-4 0 16,1 3 0-16,-1-3 8 0,-3-3-8 0,-1 6 0 15,-2-2 0-15,-1-4 0 0,0 6 0 0,0-6 0 0,0 3 0 16,-3 3 0-16,3-6 0 15,1 7 0-15,-1-4 0 0,-4-3 0 0,1 0 0 16,0 6 0-16,-4-3 0 0,4-3 0 0,-4 0 0 0,0 0 0 16,0 0 0-16,0 0 0 0,-3 0 8 0,0 0-8 15,3 0 0-15,-4 0-10 0,5 0 10 0,-8 0 0 0,3 0 0 16,1 0 0-16,-4 0 0 0,0 0 0 0,-3 0 0 16,3 0 0-16,0 0 0 0,-3 0 0 0,-1 0 0 15,1 0 0-15,-4 0 0 0,0 0 0 0,0 0 0 16,0-3 0-16,-7 3 0 0,0 0 0 0,0 0 0 15,7 0 0-15,-7 0 0 0,0 0 0 0,11-6 0 0,-11 6 0 0,3 0 0 16,-3 0 0-16,7-10 0 16,-3 4 0-16,-1 3 0 0,1-3 26 0,-1-4 5 0,-3 7 1 0,4-3 0 15,-1-4-32-15,1 1-13 0,-1 6 1 0,-3-10 0 16,4 10 12-16,0-3 0 0,-1-3 0 0,-3 5 0 16,0-2 14-16,0-3-4 0,4-1-1 0,-1 1 0 15,-3 3-1-15,0-4 0 0,0 1 0 0,0-1 0 16,4 1 4-16,-4-7 0 0,0 7 0 0,0-4 0 15,3-2-12-15,1-4 0 0,-1 9 0 0,1-5 0 16,-4-4 0-16,7 0 0 0,-7 3-10 0,3-2 10 16,-3-7-13-16,4 6 3 0,-1-3 1 0,-3 0 0 15,0 3-3-15,-3 0 0 0,3 4 0 0,-4 2 0 16,1-3-8-16,-4 7-1 0,3-7-1 0,-3 7 0 16,0 6-105-16,-7-4-21 0,-4 4-4 15,1-3 0-15</inkml:trace>
  <inkml:trace contextRef="#ctx0" brushRef="#br0" timeOffset="16295.57">6865 14219 1407 0,'0'0'62'0,"0"0"14"0,0 0-61 0,0 0-15 0,0 0 0 0,0 0 0 15,0 0 88-15,0 0 16 0,0 0 2 0,0 0 1 16,0 0-35-16,0 0-8 0,0 0 0 0,0 0-1 16,4-6-63-16,10-4 0 0,-11 7-12 0,8-3 2 15,-1-7 10-15,1 1 0 0,3 2 0 0,0 1 0 16,0-1 0-16,4 1 12 0,0 0-2 0,-1-7-1 15,8 6-9-15,-7 7 0 0,3-6 0 0,0 0 0 16,4-1 10-16,-1 4-10 0,-6-4 12 0,3 1-12 16,0 3 28-16,4-4-2 0,-4 1 0 0,4 0 0 15,0-1 0-15,-1 4 0 0,-3-4 0 0,8 1 0 16,-1 0-9-16,0-1-1 0,4-9-1 0,0 13 0 16,-1-6-15-16,8-4 11 0,-4 7-11 0,-3-7 10 15,7 6-10-15,0 7 0 0,0-6 0 0,-1-1 0 16,1 4 0-16,0-3 0 0,-4-1 0 0,-7 4 0 15,8 3 0-15,-1-6 0 0,-3 2 0 0,3-2 0 16,-3 0 0-16,3 9 0 0,0-10 0 0,1 10 0 0,-5-6 0 0,5 6 0 16,-5 0 0-16,5 0 0 0,-5-3 0 0,5 3 0 15,-12-7 0-15,12 7 12 0,-12 0 8 0,5 0 1 16,2-3 1-16,1 3 0 0,0 0-10 0,0 0-1 16,-1 0-1-16,1 0 0 0,-4 3-10 0,1-3 10 15,2 7-10-15,-2-4 10 0,-5 3-10 0,4-3 0 16,4 4 0-16,-14-1 0 0,3-3 0 0,0 3 0 15,0-3 9-15,-3 4-9 0,-4-4 0 0,4 3 9 0,-4-6-9 0,3 3 0 16,-2-3 8-16,-1 6-8 0,0-6 0 0,-4 0 0 16,4 4 0-16,1 2 0 15,-1-6 8-15,-7 9-8 0,3-9 12 0,4 6-2 0,-3-2 0 0,0 2 0 16,-1-3-10-16,1 6 0 0,-1 1 0 0,4-4 8 16,-3-6-8-16,0 10 0 0,-1-10 0 15,-3 9 8-15,4-9-8 0,-4 6 0 0,-4-3 0 16,8-3 0-16,-4 7 8 0,4-7-8 0,-11 0 8 0,7 3-8 15,0-3 12-15,0 0-4 0,-7 0 0 0,0 0 0 16,0 0-8-16,0 0 0 0,0 0 0 0,0 0 8 16,10 0-8-16,-10 0 0 0,0 0 0 0,0 0 8 15,0 0-8-15,0 0 0 0,0 0 0 0,0 0 0 16,0 0 11-16,0 0-3 0,0 0-8 0,0 0 12 16,0 0-12-16,0 0 0 0,0 0 0 0,0 0-10 0,4-3 37 0,-4-4 7 15,-7-2 2-15,3 0 0 0,-3-7-8 0,0 6-2 16,0-2 0-16,4-4 0 0,-4-3-10 0,0 4-1 15,0 2-1-15,-1-2 0 0,-6-4-14 0,4 3-16 16,3-3 3-16,-4 0 1 0,1 1 25 16,-1-1 6-16,0 3 1 0,1-3 0 0,-1 4-9 15,1 2-2-15,-1-3 0 0,4 7 0 0,0-7-21 0,0 7-4 16,-4-1 0-16,4 1-1 0,0 3 17 0,0-4 0 16,0 7-8-16,0-3 8 0,0-3 0 15,3 9 0-15,4 0-8 0,0 0 8 0,-7-4-10 0,7 4 2 16,0 0 0-16,0 0 0 0,0 0 8 0,0 0 0 15,0 0 0-15,0 0 0 0,7 10 0 0,0-1 0 16,1 1-11-16,2-1 11 0,1 0-8 0,-4 7 8 16,3-6 0-16,-3 2-9 0,4-3 9 0,-4 7 0 0,4 0 0 0,-1-4 0 15,-3 4 0-15,4-7 0 0,-1 7 0 0,1-6 0 16,-4-1 0-16,4 0 0 0,3 1 0 0,-4-1 8 16,-6 1-8-16,6-1 0 0,-2-3 0 0,-1-3 0 15,7 7 0-15,-7-4 0 0,3 4 0 0,1-10-8 16,-1 9 8-16,1-3 0 0,0-3 0 0,-4 7 0 15,3-4 0-15,-3-3 0 0,-7-3 0 0,7 6 0 16,-7-6 0-16,4 10 0 0,3-4 0 0,-7-6 0 16,0 0 0-16,0 0 0 0,4 9 0 0,-4-5 0 15,0 5 0-15,0-9 0 0,0 0 0 0,0 0 8 16,0 0-8-16,0 0 0 0,-4 6 8 0,4-6-8 16,0 0 0-16,-4 3 0 0,-3 7 0 0,4-10 8 15,-4 0-8-15,0 6 0 0,0-6 0 0,0 0 0 16,-4 0 0-16,0 3 0 0,1 4 0 0,-1-7 0 15,1 9 20-15,-4-9 8 0,-4 9 3 0,4-2 0 0,-4-4-31 16,1 6 0-16,-1-3 0 0,0 4 0 0,1-1 0 0,-1 1 0 16,0-1 0-16,-3 7 0 0,4-7 0 0,-1 7 9 15,-3 3-9-15,3-7 8 16,-3 13-90-16,-4-6-18 0,4 6-4 0,-7 3-1102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33:53.89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7030A0"/>
    </inkml:brush>
    <inkml:brush xml:id="br5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3112 5457 345 0,'0'0'31'0,"0"0"-31"15,0 0 0-15,0 0 0 0,0 0 232 0,0 0 41 16,0 0 8-16,0 0 2 0,0 0-184 0,0 0-37 16,0 0-7-16,0 0-2 0,0 0-29 0,0 0-5 15,0 0-2-15,0 0 0 0,0 0-6 0,0 0-2 16,3 10 0-16,-3-10 0 0,0 0-9 0,4 6 8 16,-4 3-8-16,0 1 8 0,0-1 0 0,0 1-8 15,7-1 12-15,-7 0-4 0,0-2 9 0,0 2 2 0,0 1 0 0,0-1 0 16,0 0 10-16,0 1 3 15,0-1 0-15,0-3 0 0,0 4 7 0,0-1 1 0,0 1 1 0,3 5 0 16,-3-5-7-16,7-1-2 0,-7 7 0 0,0-4 0 16,0-2-8-16,0 5-3 0,4 4 0 0,-4 0 0 15,0-3-9-15,-4 3-3 0,4-1 0 0,0-2 0 16,0 3-1-16,0 0 0 0,0-4 0 0,0 4 0 16,0-3 0-16,0-4 0 0,0 4 0 0,0-6 0 15,0 8 4-15,0-2 0 0,4-3 0 0,-4 2 0 16,0-5 3-16,7 8 1 0,-7-8 0 0,3 6 0 15,-3-1-3-15,0-2 0 0,0 2 0 0,4-5 0 16,3 9-1-16,-7-4 0 0,3-2 0 0,-3 6 0 0,0-4-4 0,0 4 0 16,7 0-8-16,-7-3 12 0,0 3-12 0,0-1 9 15,0-2-9-15,0 9 8 16,4-12-8-16,-4 9 0 0,0-4 9 0,0 1-9 0,4 0 10 16,-4 0-2-16,0 0-8 0,0 3 12 0,0-4-1 15,7-5-1-15,-7 6 0 0,0 6 0 16,-7-6-10-16,7-4 0 0,0 4 0 0,0 0 8 0,0 6-8 0,0-6 0 15,0 6 0-15,0-6 8 0,0 6-8 0,0-6 0 16,0 9 0-16,0-9 0 0,0 6 0 0,0 0 8 16,0-6-8-16,-4 9 0 0,4-9 0 0,0 6 0 15,0 0 0-15,0-3 0 0,-4 3 9 0,4-6-9 0,0 6 10 0,0-6-10 16,0 0 0-16,0 6 0 16,0-7 0-16,0 8 0 0,0-8-13 0,-7 7 4 0,7-6 1 0,0 6 0 15,0-6 20-15,0 9 4 0,-3-9 0 0,3 6 1 16,0 3-8-16,3-9-1 0,-3 6-8 0,0 0 12 15,7-6-12-15,-7 6 0 0,0-6 0 0,0 9 0 16,0-9 0-16,0 0 0 0,4 6 0 0,-4-6 0 16,4 3 8-16,-4-3-8 0,0 0 0 0,7 6 0 15,-7-3 0-15,0 3 0 0,0-7 0 0,0 8 0 16,0-1 0-16,0-3 0 0,0-4 0 0,0 7 0 16,3-6 0-16,-3 6 8 0,7-6-8 0,-7 6 0 15,4 0 0-15,3-3 0 0,-4 0 0 0,-3 0 0 16,4-3 0-16,3 6 9 0,-7 0-9 0,10-6 8 15,-10 6-8-15,4-3 0 0,0 0 0 0,3 0 0 16,-7 9 0-16,3-2 0 0,4-8 0 0,-7 11-11 16,4-4 11-16,-4 0 0 0,0 1 0 0,0 2 0 0,0-3 0 15,0 0 0-15,-4-3 0 0,4 4 0 0,-7-1 0 0,7-3 0 16,-3 3 0-16,3-3 8 0,-7 0-8 0,7 0 0 16,0-3 0-16,-4 3 8 0,4-6-8 0,0 9 9 15,0-2-9-15,0-1 10 0,4 3-10 0,-4 0 0 16,0-3 0-16,0 3 8 0,7-3-8 0,-7 4 0 15,-7-1 0-15,7 3 0 0,0-2 0 0,0-1 0 16,0-3 0-16,-4 3 0 0,0 0 0 0,4 4 0 16,0-4 0-16,0 0 0 0,-7 0 0 0,4-3 0 15,3 0 8-15,0 4-8 0,0-4 0 0,-7-3 0 16,7 3 0-16,7 0 8 0,-7-6-8 0,0 9 0 16,0-9 0-16,0 6 0 0,0-6 0 0,0 6 10 15,3-6-10-15,-3 6 10 0,7 3 0 0,-7-3 0 16,0 0 0-16,4-3 0 0,0 3-10 0,3 3 0 15,-7-3 0-15,3 4 0 0,-3-4 0 0,0 3 0 0,0 0 0 0,0 3 0 16,0-9 0-16,0 10 0 0,0-10 8 0,0 3-8 16,0 0 0-16,0-6 0 0,0 9 9 0,0-9-9 15,7-4 0-15,-7 4 0 0,0 0 0 0,0-3 8 16,4 3-8-16,-4-1 0 0,0-2 0 0,0 0 0 16,0 3 0-16,7-7 0 0,-7 4 0 0,0 3 0 15,0-1 0-15,0 1 0 0,3-3 0 0,-3 9 8 16,-3-6-8-16,3 0 0 0,-7-1 8 0,7-2-8 15,-4 9 0-15,4-6 8 0,0 0-8 0,-7 0 0 16,7-1 0-16,-3-2 0 0,3 3 0 0,-7 0 0 16,7-4 0-16,-4-5 8 0,4 9-8 0,-4-10 0 0,4 7 0 15,0-7 0-15,0 10 0 0,0-10 0 16,-7 7 0-16,7-7-12 0,-3 1 2 0,3 9 0 16,0-10 10-16,0 10 0 0,0-10 0 0,0 7-8 0,0 3 16 15,-7 0 3-15,7 3 1 0,0-4 0 0,-4 1-12 0,4 0 0 16,0-3 0-16,0-4 0 0,-3 10 0 0,-4-3 0 15,7-6 0-15,-4 5 0 0,4-2 0 0,-7 0-14 16,7-4 3-16,0 4 1 0,-3 0 10 0,3-4 16 16,0 4-4-16,0-7-1 0,0 10-11 0,0-10 0 15,0 7 0-15,0-6 0 0,0 5 0 0,0-2 0 16,0 2 0-16,0-2 0 0,0-4 0 0,0 7 0 16,0 0 0-16,0-4 0 0,-7 4 0 0,7 0 0 0,0-4 0 15,0 7 0-15,0-3 0 0,0 3-16 0,-4-1 4 0,4-2 1 16,0 3 11-16,-4 0 16 0,4-4-4 0,0 4-1 15,0-3-11-15,0 3 0 0,0-4 0 0,4-2 0 16,-4 3 0-16,0-4 0 0,4 4 0 0,-4 3 0 16,7-4 0-16,-7-5 0 0,0 8 0 0,0-2 0 15,0-3 0-15,0-4 0 0,0 7 0 16,0-1 0-16,0-2 0 0,0-4 0 0,0 7 0 16,0 0 0-16,0-4 0 0,0-2 0 0,0 5 0 0,0 4 0 15,0-9 0-15,0 8 0 16,0-2 0-16,0 3 0 0,0 0 0 0,0-4 0 0,0 4 0 0,0 0 0 15,0-3 0-15,0 3 0 0,0-4 0 0,0-2 0 16,0 2 0-16,0 4 0 0,0-3 8 0,0-3-8 16,-7 2 0-16,7 1 0 0,0-4 0 0,-4-2 0 0,4 5 0 0,-4 1 0 15,4-3 0-15,0-4 0 0,0 1 0 16,0 5 0-16,-7-5 0 0,7 5 0 16,0-5 0-16,0-1 0 0,0 7 0 0,0-4 0 0,7-2 0 0,-7-1 0 15,0 1 0-15,0-1 0 0,0 7 0 0,0-7 0 16,0 0 0-16,0 1 0 0,0 6 0 0,0-7 0 15,0 7 0-15,0-4 0 0,0 4 0 0,0 0 0 16,0-4 0-16,0 7 0 0,0-3 0 0,0-1 0 16,4-2 0-16,-4-4 0 0,0 7 0 0,4-7 0 15,-4 7 0-15,7-7 0 0,-7 1 0 0,0-1 8 16,3-6-8-16,4 10 0 0,-7-4 0 0,4 1 0 16,-4-10 8-16,0 9-8 0,7 4 0 0,-4-7 0 15,-3 3 0-15,4 1 8 0,-4-1-8 0,7 1 0 16,-7-1 0-16,0 7 0 0,0-7 0 0,0 7 0 15,3-7 0-15,-3 4 0 0,7-7 0 0,-7 3 0 0,0 1 0 16,0-1 0-16,4 1 8 0,0-1-8 0,-4-3 0 0,0-6 8 16,0 10-8-16,7-1 0 0,-7 0 0 0,0-2 0 15,0-4 0-15,3 6 0 0,-3-9 0 0,7 7 0 16,-7-7 0-16,0 3 8 0,0 6-8 0,4-3 0 16,-4-6 8-16,0 10-8 0,0-1 0 0,0 1 8 15,0-1-8-15,0-3 0 0,0 4 0 0,0-4 0 16,0 3 0-16,0-6 0 0,0-3 0 0,0 10 0 15,0-10 13-15,-4 9-2 0,4-9-1 0,0 0 0 16,0 10-10-16,0-4 0 0,0-6 0 0,0 9 0 16,0-9 0-16,0 0 0 0,0 0 0 0,0 0 0 15,0 0 0-15,0 0 0 0,0 0 0 0,0 0 0 16,0 0-52-16,0 0-4 16,0 0 0-16,0 10 0 0,0-10-12 0,0 6-4 0,0-6 0 0,4 9 0 15,-4-5-136-15,0-4-27 0</inkml:trace>
  <inkml:trace contextRef="#ctx0" brushRef="#br0" timeOffset="3139.6">3249 12927 288 0,'0'0'25'0,"0"0"-25"16,0 0 0-16,0 0 0 0,0 0 189 0,0 0 33 16,0 0 6-16,0-3 2 0,-3-4-130 0,3 7-27 15,0-9-5-15,0 9 0 0,-7-3-20 0,3-3-3 16,0-1-1-16,4 7 0 0,0 0-10 0,-7-3-2 16,4 3-1-16,3 0 0 0,-7 0 3 0,0-6 1 0,-4 6 0 0,4 0 0 15,4 0-10-15,3 0-1 0,-11 6-1 0,7-6 0 16,-6 3-7-16,10-3 0 0,0 0-1 0,0 0 0 15,-7 7 4-15,7-7 1 0,0 0 0 0,0 0 0 16,0 0 26-16,0 0 6 0,0 0 0 0,0 0 1 16,0 0-12-16,0 0-2 0,0 0-1 0,0 6 0 15,0-6-16-15,-4 3-3 0,4-3-1 0,0 9 0 16,0 1-7-16,0-1-2 0,0 1 0 0,0-4 0 16,0 3-9-16,0-2 0 0,4 2 9 0,-4 0-9 15,7-5 0-15,-7 5 0 0,0-3 0 0,3 4 8 0,-3-1-8 0,7 0 0 16,-7 1 0-16,4-1 0 0,0-2 0 15,3 2 0-15,-7 0 0 0,0 1 0 0,10-1 0 16,-10 1 9-16,4-1-9 0,3 0 10 0,-4 4 4 16,-3-4 1-16,4 1 0 0,3 2 0 0,-7-2-5 15,3 5-1-15,4 1 0 0,-7-3 0 0,4-4 0 16,-4 7 0-16,4 3 0 0,-4-4 0 0,7-2-9 0,-7 2 10 16,3 1-10-16,-3-3 10 0,7 2-10 0,-7-5 0 15,4 9 0-15,3-10 8 0,-4 0-8 0,1 7 0 16,3-7 0-16,-7 7 0 0,10-6 0 0,-10 2 0 15,4-3 8-15,-1 7-8 0,5-6 0 0,-5-1 0 16,4 7 0-16,-3-7 0 0,-4 7 0 0,7-4 0 16,-4 4 8-16,-3 3-8 0,0-4 0 0,0-2 0 0,0 6 0 0,0 6 0 15,4-6 8-15,-4 6-8 0,0 0 0 0,0-3 8 16,0 3-8-16,0 0 0 0,0-6 0 0,0 6 0 16,0-6 0-16,0 0 0 15,0-4 9-15,0 4-9 0,0-6 0 0,0 2 0 0,0 4 0 0,0-10 8 16,0 7-8-16,0 0 8 0,0-4-8 0,7 4 8 15,-14-7-8-15,7 10-8 0,0-9 8 16,7 5-12-16,-7-2 36 0,0 3 8 0,0 2 0 0,0-2 1 16,3-3-33-16,-3 9 0 0,0-10 0 0,0 4 0 15,0 3 0-15,0-1 0 0,0-2 0 0,-3 3 0 16,3 0 0-16,0 0-11 0,0-1 0 0,0 4 0 16,-7-9 11-16,3 3 0 0,4 2 0 0,0-8 0 15,0 5 0-15,0-5 8 0,0-1-8 0,-3 7 0 16,3-7 10-16,0 1-2 0,-7-7-8 0,7-3 12 15,0 16-12-15,7-7 0 0,-14-3 0 0,7-3-10 0,-4 7 10 0,4-1 16 16,0 1-4-16,0-4-1 0,-7 3-11 0,4 1 0 16,3-1 0-16,0 0 0 0,-8-2 0 0,5 2 0 15,-1 1 0-15,4-1 0 0,0 0 0 0,-7 1 0 16,7-1 0-16,0 1 0 0,0-4 0 0,0-6 0 16,-3 3-11-16,3-3 11 15,0 0-32-15,0 0-2 0,0 0 0 0,0 0 0 16,0 0-98-16,0 0-20 0,0 0-4 0,0 0-844 0</inkml:trace>
  <inkml:trace contextRef="#ctx0" brushRef="#br0" timeOffset="4705.62">1806 14024 1792 0,'0'0'80'0,"0"0"16"15,0 0-77-15,0 0-19 0,0 0 0 0,0 0 0 0,0 0 33 0,0 0 3 16,0 0 1-16,0 0 0 0,11 0-9 0,-8 7-1 15,8-4-1-15,0-3 0 0,3 6-3 0,0-3-1 16,-4-3 0-16,11 6 0 0,-6-2-22 0,6 2 0 16,-7 0 0-16,7-3 0 0,-7 7 14 0,7-10-2 15,-3 9 0-15,7-3 0 0,-4-3 2 0,11 4 0 0,-8-4 0 16,4 3 0-16,4 4 3 0,4-10 1 0,-1 9 0 0,-3-9 0 16,10 6 2-16,-3-3 0 0,7-3 0 0,-11 7 0 15,7-7-7-15,0 3-1 0,-3-3 0 0,7 0 0 16,0 0 23-16,-4 0 4 15,4 0 1-15,4 0 0 0,-1 0-20 0,4 0-3 0,-4-3-1 0,1-4 0 16,-4 7-16-16,3-9 10 0,0 9-10 0,1-3 8 16,-1-3-8-16,8 6 0 0,-8-7 0 0,7 4 0 15,-6-3 0-15,3 3 0 0,-4-4 8 0,4 7-8 16,-4-3 0-16,-3-3 0 0,7 3 9 0,4 3-9 16,-4-6 0-16,3 6 9 0,-3-3-9 0,0-4 0 15,7 7 10-15,-11-3-10 0,4-3 8 0,4 0-8 16,-8 2 22-16,7 4-1 0,8-6 0 0,-4 3 0 15,-4-3-21-15,4 3 9 0,0-4-9 0,-7 7 0 0,4-9 0 16,3 6 0-16,0-3 0 0,-1-1 0 0,5 4 0 0,-4 3 0 16,-4 0 0-16,4 0 0 0,-7-6 0 0,4 6 0 15,-4 0 0-15,3 6 0 0,4-6 0 0,0 3 0 16,-4 4 0-16,4-7 0 0,-3 6 0 0,-4-3 0 16,7-3 0-16,-11 0 0 0,8 0 0 0,-4 0-14 15,3 0 1-15,4 0 0 16,-7 0 13-16,3-3 10 0,-3 3-2 0,-3-6 0 0,3 6-8 0,-4 0 0 15,4 0 0-15,0 0 0 0,3 0 0 0,-3 0 0 16,0 0 0-16,0 0 0 0,3 0 0 0,-6 0 0 16,3 0 0-16,-7 0 0 0,3 6 0 0,11-6 0 15,-14-6 0-15,7 6 8 0,0 0-8 0,0 0 0 16,-1 0 0-16,-2 0 8 0,-1 0 1 0,4-7 0 16,-3 4 0-16,2 3 0 0,5 0-9 0,-1 0 8 15,-3 0-8-15,0 0 8 0,0 0 0 0,-4 0 0 0,1 0 0 0,-4 0 0 16,3 0-8-16,1 0 0 0,-1 0 0 0,4 0 0 15,-4 3 0-15,1 4 0 0,-1-7 0 0,0 0 0 16,-3 0-8-16,0 0 8 0,0 0-10 0,3 0 10 16,-6 0 0-16,3 0 0 0,3-7 8 0,0 7-8 15,4-3 8-15,-7 3-8 0,0 0 0 0,0 0 0 16,0-6 0-16,0 6 0 0,-4 0 0 0,4-3 0 16,-4 3 0-16,4-7 0 0,-4 7 0 0,8 0 0 15,-8 0 0-15,4 0 0 0,0 0 0 0,-4 7 0 16,-3-7 0-16,3 3 0 0,1-3 0 15,-5 0 0-15,5 0 0 0,-1 0 0 0,4 0 0 0,0 0 0 0,0 0 0 16,-1 0 0-16,-2 0 0 0,-4 0 0 16,-1 0 0-16,5 6 0 0,-4-12 0 0,-1 6 0 15,-2 0 0-15,6 0 0 0,0 0 0 0,1 0 0 0,-1 0 0 16,0 0 0-16,-3 0 0 0,3 0 0 0,4 0 0 0,-3 0 0 16,-8 6 0-16,0-6 0 0,7-6 0 0,-3 12 0 15,-7-6 0-15,3 0 0 0,1 0 0 0,2 0 0 16,-2 0 0-16,-1 0 0 0,-3 0 0 0,3 0 0 15,4 0 8-15,0 0-8 0,-11 0 0 0,4 0 0 16,3 0 0-16,0 0 0 0,0 0 8 0,-3 0-8 16,0-6 12-16,7 6-12 0,3 0 0 0,-3 0 0 15,-11-3 0-15,7 3 0 0,4 0 0 0,0 0 0 16,-4 0 0-16,1 0 0 0,2 0 0 0,-2 0 0 0,-5 0 0 16,5 0 0-16,-5 3 0 0,5-3 0 0,-1 0 0 15,-3 0 0-15,3 0 0 16,0-3 0-16,-3-4 0 0,3 7 0 0,1 0 0 0,-1 0 0 15,0 0 0-15,-3-3 0 0,0-3 0 0,-1 6 0 0,1-3 0 16,-4 3 0-16,4-6 0 0,-4 3 0 0,8-4 0 16,-5 7 0-16,1-3 0 0,3-3 0 0,1 6 0 0,-1 0 0 15,0-10 13-15,-3 10-4 0,0 0-1 0,3 0 0 16,-3 0-8-16,-1 0 0 0,-2 0 0 0,-1 0 0 16,0-6 0-16,0 6 0 0,1 0 0 0,2 0 0 15,-2-3 0-15,2 3 0 0,5-6 0 0,-5 6 0 16,-2 0 0-16,-1 0 0 0,4-3 0 0,-4 3 0 15,3 0 0-15,-6-7 0 0,3 7 0 0,-3 0-11 16,0 0 11-16,-1 7 14 0,-2-7-3 0,-1 0-1 16,4 0-10-16,-4 0 0 0,3 0-10 0,-2 0 10 0,-1 3 0 0,3-3-9 15,1 0 9-15,-4 6 0 0,4-6 0 0,-4 3 0 16,0-3 0-16,0 0 0 0,4 0 0 0,0 6-10 16,0-6 10-16,-1 0 0 0,-3 0 0 0,1 0 0 15,-5 4 0-15,1 2 9 0,3-12-9 0,-3 6 0 16,-1 0-10-16,-3 0 10 0,4 0 0 15,-4 0 0-15,0-4 8 0,0 4-8 0,0 0 0 16,-3 0 0-16,3 0 0 0,0 0 0 16,0 0-24-16,1 0 2 0,-5 0 0 0,1 0 0 15,-1 0-101-15,1-6-20 0,-4 6-4 0,3 0-932 0</inkml:trace>
  <inkml:trace contextRef="#ctx0" brushRef="#br0" timeOffset="6207.45">12838 14228 990 0,'0'0'44'0,"0"0"8"16,0 0-41-16,0 0-11 0,0 0 0 0,0 0 0 16,0 0 53-16,0 0 9 0,0 0 2 0,0 0 0 0,-4-6-10 15,4 6-2-15,0 0 0 0,0 0 0 0,-7-3 2 0,7 3 0 16,0 0 0-16,-7 0 0 0,3 0 30 0,4 0 7 15,0 0 1-15,0 0 0 16,-7 3-2-16,7-3 0 0,0 0 0 0,0 0 0 0,0 6-34 0,0-6-8 16,0 0 0-16,0 0-1 0,0 10-37 0,0-10-10 15,0 0 0-15,4 6 0 0,-1 3 16 0,1 1 0 16,-1-1-1-16,1-6 0 0,0 13-5 0,-1-7-1 16,-3-2 0-16,4 2 0 0,-4 4-9 0,0 2 8 15,0 4-8-15,0-3 8 0,3 3 8 0,1-1 0 16,-4 1 1-16,3 0 0 0,4 6 12 0,-3-6 3 15,-1 6 0-15,4-6 0 0,0 0-20 0,0 3-3 0,1-1-1 0,-1 5 0 16,3-8-8-16,-3 1 0 16,4 0 9-16,-4 6-9 0,3-9 8 0,1 3-8 0,0 6 10 15,-8-6-10-15,4-1 8 0,-3 1-8 0,3 0 0 0,-4 0 0 16,1 6 9-16,-4-6-9 0,7 3 8 0,-7-4-8 16,3 1 9-16,-3 0-9 0,0 0 10 0,0-3-10 15,0-4 12-15,4 4-3 0,-1-7-1 0,1 1 0 16,-4-1 4-16,0-9 1 0,7 6 0 0,-7-6 0 15,0 0 11-15,7 0 3 0,4-6 0 0,-1 6 0 16,-6-9-10-16,6 5-1 0,-3-5-1 0,4-7 0 16,-4 7-1-16,0-7 0 0,0 4 0 0,0-10 0 15,4 3-6-15,-8-3 0 0,1-3-8 0,-4 0 12 16,3-3-12-16,1-1 0 0,-4-5 8 0,0-1-8 0,3 7 0 0,1-6 0 16,0-1 8-16,-4 1-8 0,3 5 0 0,4 1 0 15,-3 0 0-15,-1 3 0 16,4-3 12-16,-3 3 2 0,3 0 1 0,-4 6 0 0,4-6-27 15,0 6-6-15,0 6-1 0,-3-2 0 0,7-1 4 16,-4 7 1-16,0-1 0 0,3 1 0 16,1-1-38-16,-4 1-7 0,0 0-1 0,4 2-1 15,-8 4-75-15,4-3-16 0,-7 6-2 0,11 0-592 16,-8 0-118-16</inkml:trace>
  <inkml:trace contextRef="#ctx0" brushRef="#br0" timeOffset="6807.85">13624 14479 345 0,'0'0'31'0,"0"0"-31"0,0 0 0 0,0 0 0 0,4-9 246 0,-1 2 43 15,-3 7 9-15,4-9 2 0,-1 0-200 0,1-1-39 16,-1 1-8-16,1-1-1 0,-8-5-32 0,4 5-5 16,0-2-2-16,-3-4 0 0,3 7-13 0,3-1 11 15,1-5-11-15,-4 5 10 0,-4 1 2 0,1 6 1 16,-1-4 0-16,-3-2 0 0,4 0 26 0,-4 9 5 16,0 0 0-16,-4 0 1 0,1 0 6 0,-1 3 1 15,0 3 0-15,1-6 0 0,-4 9-26 0,3 1-5 16,1-1-1-16,-1 1 0 0,-3-1-6 0,3 7-2 15,4-7 0-15,-3 10 0 0,-1-3-12 0,4-1 0 16,0 4 0-16,0-6 0 0,0 5 0 0,0 7 0 16,3-9 0-16,-3 3-10 0,4 0 10 0,-1 0 8 0,1 3-8 15,-1-4 11-15,4 4-3 0,-3-6 0 0,3 9 0 0,0-3 0 16,0 3 2-16,0 0 0 16,0 0 0-16,0-3 0 0,3 3-10 0,1-6-11 0,3 0 3 0,0-3 0 15,0 2 8-15,0 1 8 0,7-9-8 0,-4 5 11 16,5-5-11-16,2-1 0 0,1 1-10 0,0-4 10 15,-1-3-30 1,4 3 0-16,-3-3 0 0,0-3 0 0,-1 0-17 16,4 0-3-16,-3 0-1 0,0-3-548 0,3-3-109 0</inkml:trace>
  <inkml:trace contextRef="#ctx0" brushRef="#br0" timeOffset="11206.99">14118 14147 1407 0,'0'0'62'0,"0"0"14"0,0 0-61 0,0 0-15 16,0 0 0-16,0 0 0 0,0 0 46 0,0 0 6 0,0 0 2 0,0 0 0 16,-7 0-22-16,4 3-4 0,-4 3 0 0,3-6-1 15,4 0 18-15,0 0 4 0,-7 3 1 0,7-3 0 16,0 0-7-16,0 0-2 0,0 0 0 0,0 0 0 16,-7 6-20-16,7-6-4 0,-4 4-1 0,-3 2 0 15,4 3 5-15,-1 1 1 0,-3-1 0 0,0 1 0 16,-3 5 14-16,3 4 2 0,-4 0 1 0,0 6 0 15,-3-6-13-15,4 6-2 0,-1 3-1 0,-3-3 0 16,3 3 3-16,1-3 1 0,-4-3 0 0,3 10 0 16,4-10-17-16,-4 3-10 0,1 3 12 0,3-3-12 15,0 3 9-15,3-3-9 0,-3 0 0 0,4-6 9 16,-1 10-9-16,1-4 8 0,3 3-8 0,-4-9 8 16,4 6-8-16,0 3 0 0,0-3 0 0,4 3 0 15,-1-3 15-15,4 0 1 0,0-3 0 0,0 3 0 0,4 4-16 16,-1-7 0-16,5 0-9 0,-5-4 9 15,4 7-15-15,0-6 3 0,0 0 1 0,-3-3 0 16,3 3-33-16,-3-4-6 0,-1-5-2 0,4 5 0 16,-3-2-94-16,0-7-19 0,-1-3-4 0,1 4-1 15,-1-4-61-15,4-3-12 0,4-10-2 0,0 1-1 0</inkml:trace>
  <inkml:trace contextRef="#ctx0" brushRef="#br0" timeOffset="11658.31">14252 14391 1566 0,'0'0'69'0,"0"0"15"0,0 0-68 0,0 0-16 15,0 0 0-15,0 0 0 0,0 0 70 0,0 0 10 16,0 0 3-16,0 0 0 0,0 0-47 0,0 0-8 15,0 0-3-15,0 0 0 0,7 7-4 0,-3 2-1 16,-1 0 0-16,4 1 0 0,-7 5-6 0,4-5-2 16,-1 9 0-16,1-4 0 0,-4-2 7 0,0 6 1 15,0 3 0-15,0 0 0 0,-4 3-20 0,1 3 10 16,-1-3-10-16,1 9 8 0,-1-5-8 0,1 8 12 16,-4-5-12-16,3-1 12 0,-3 4-12 0,4-7 0 15,-1 3 0-15,-3-9 0 0,4 3-12 0,-1 0-5 16,-3-6-1-16,3 0 0 15,1-3-133-15,-1-7-26 0,1-6-6 0,-1 3-572 0</inkml:trace>
  <inkml:trace contextRef="#ctx0" brushRef="#br0" timeOffset="11911.5">14199 14764 2365 0,'0'0'52'16,"0"0"10"-16,0 0 2 0,0 0 4 0,-3 7-55 0,3-7-13 0,0 0 0 0,0 0 0 15,14 0 30-15,0 0 3 0,4-7 1 0,-4 7 0 32,3-3-55-32,1-3-11 0,0 6-3 0,-1-9 0 0,1 9 15 0,0-7 2 0,-4 7 1 0,3 0 0 15,-6 0-30-15,0 0-5 0,-4 0-2 0,3 0 0 16,-10 0-7-16,0 0-2 0,0 0 0 0,4 0 0 15,-4 0-19-15,10-3-4 0,-10 3-1 0,7-6-417 16,0 6-84-16</inkml:trace>
  <inkml:trace contextRef="#ctx0" brushRef="#br0" timeOffset="12209.56">14527 14398 345 0,'0'0'31'0,"0"0"-31"15,-3 9 0-15,-4 0 0 0,0 1 430 0,0-1 80 16,3 7 16-16,-3-7 3 0,4 10-435 0,-1-3-94 0,1-4 0 0,3 4-17 16,-4 3 25-16,4 0 4 15,0 6 2-15,0 0 0 0,-4-6-14 0,4 9 0 0,0-3 0 0,0 3 0 16,0 0 12-16,0-3 2 15,0 4 1-15,0 2 0 0,0-9 7 0,4 9 2 0,-4-9 0 0,4 3 0 16,-4-6-24-16,3 0 9 0,1-3-9 0,-1 2 0 31,-3-2-15-31,4-3-9 0,3-7-3 0,-4 3 0 0,1-2-119 0,-4-7-24 0,0 0-5 0,7 3-671 16</inkml:trace>
  <inkml:trace contextRef="#ctx0" brushRef="#br0" timeOffset="12730.17">14644 14159 2019 0,'0'0'44'0,"0"0"10"0,0 0 2 0,0 0 0 0,0 0-44 0,0 0-12 0,0 0 0 0,0 0 0 16,0 0 9-16,0 0 0 0,0 0 0 0,0 0 0 16,0 0 3-16,0 0 1 0,0 0 0 0,7 6 0 15,0-6 1-15,4 10 0 0,-8-4 0 0,8-3 0 16,3 7-3-16,0-1-1 0,-7 1 0 0,3-1 0 15,-2 7-10-15,2 2 10 0,1 1-10 0,-1 6 10 16,4 0 3-16,-3 4 1 0,3-1 0 0,0 3 0 16,-3-3 7-16,3 1 2 0,4-1 0 0,-1-3 0 15,-3 9 15-15,4-5 3 0,-4-1 1 0,4 6 0 16,-1-5-27-16,1 2-6 0,-4 0-1 0,4 4 0 16,-1-1-8-16,-3 1 8 0,1-1-8 0,-1-2 8 15,0 2-8-15,-4-6 0 0,-3 7 0 0,0-10 0 16,-3 3 0-16,0 0 0 0,-4 7 0 0,0-7 0 15,-4 3 18-15,0-9 2 0,-3 10 0 0,0-10 0 0,0 3 16 0,0-6 3 16,0-1 1-16,0-2 0 0,-3 0-20 0,3-4-3 16,-1-2-1-16,-2 5 0 0,6-8-16 0,-3-4 0 15,-3 6 0-15,6-9 0 0,-3 0-16 0,0 0-6 16,-4-3-2-16,4-3 0 16,-3 3-164-16,-4-4-34 0,0-8-6 0</inkml:trace>
  <inkml:trace contextRef="#ctx0" brushRef="#br0" timeOffset="55194.75">22624 6429 115 0,'21'0'0'0,"-21"0"10"0,0 0-10 0,0 0 0 15,7-3 0-15,3-3 0 0,-2 6 271 0,-8 0 52 16,0 0 10-16,7-6 3 0,7 3-220 0,-14 3-44 16,0 0-9-16,0 0-2 0,7 0-29 0,-7 0-5 15,0 0-2-15,0 0 0 0,0 0-1 0,0 0 0 16,0 0 0-16,0 0 0 0,-11 0 4 0,4 3 0 0,7-3 0 0,-7 6 0 15,-4 3 20-15,4 7 5 0,-3-6 1 0,3-1 0 16,0 0-18-16,0 7-3 0,-7-3-1 0,6-4 0 16,1 7 16-16,-3 2 2 0,-8-2 1 0,4-3 0 15,0 12-17-15,-4-6-3 0,1 6-1 16,-8-6 0-16,0 9-17 0,4-6-3 0,4 6-1 0,-8-9 0 16,-7 6-1-16,4-3 0 0,10 3 0 0,4-6 0 15,-7-1-8-15,3 8 10 0,4-8-10 16,-3-2 10-16,2 0-10 0,5-4 0 0,-4 4 9 0,3-7-9 15,4 1 0-15,0-7-8 0,-4 3 0 0,1 0 0 32,10-6-35-32,0 0-6 0,-4 4-2 0,-3-4 0 15,0 0-154-15,7 0-31 0</inkml:trace>
  <inkml:trace contextRef="#ctx0" brushRef="#br0" timeOffset="55573.81">22218 6480 403 0,'0'0'36'0,"0"0"-36"0,0 0 0 0,0 0 0 0,0 0 316 0,0 0 57 16,-4-7 11-16,1-2 3 0,3 9-243 0,0 0-48 15,0 0-9-15,0 0-3 0,-7 0-28 0,7 0-5 0,0 0-2 16,0 0 0-16,0 0-18 0,0 0-4 15,0 0-1-15,3 9 0 0,1-2 6 0,-1 2 0 16,-3 0 1-16,7 1 0 0,8-1-15 0,-8 1-3 16,0-1-1-16,0 0 0 0,3 7 13 0,-3-3 2 0,4-4 1 0,0 7 0 15,-1 3 2-15,4-4 0 0,7-2 0 0,-3 12 0 16,-4-6-16-16,4 6-4 0,3-6 0 0,0 6 0 16,-3 3-3-16,-4-9-1 15,7 12 0-15,-3-9 0 0,-1 3-8 0,-3-6 0 0,1 6 0 0,-1-6 0 16,3 0 8-16,-3-1 0 0,-7-2 0 0,4-6 0 15,0 5-8-15,3-5 0 0,-4-1 9 0,-3-6-9 16,-3 3-26-16,3 4-10 0,4-4-1 16,-4-3-1-16,-7-3-163 0,0 0-33 0,7 0-6 0,3 0-2 15</inkml:trace>
  <inkml:trace contextRef="#ctx0" brushRef="#br0" timeOffset="56050.14">23033 6812 1058 0,'0'0'47'0,"0"0"9"0,0 0-44 0,0 0-12 0,0 0 0 0,0 0 0 16,0 0 80-16,0 0 13 0,0 0 3 0,0 0 1 15,0 0-29-15,0 0-7 0,0 0-1 0,0 0 0 16,0 0 4-16,0 0 1 0,0 0 0 0,0 0 0 15,0 0 14-15,0 0 2 0,0 0 1 0,0 9 0 16,0-2-10-16,0-7-3 0,0 0 0 0,-4 9 0 16,1 1-23-16,-4-1-5 0,3 0-1 0,1 1 0 15,-1-1-19-15,1 10-4 0,-8-10-1 0,8 7 0 16,3 3 0-16,0 0 0 0,-8-1 0 0,5-2 0 16,3 3 12-16,0 0 1 0,0 3 1 0,0-3 0 0,0-1-19 15,0 1-11-15,7 0 12 0,-3-3-12 16,-1-4 8-16,1 4-8 0,3 0 0 0,-4-4 0 0,4-2 8 0,-3-4-8 15,-1 3 0-15,4-3 0 16,0-2-89-16,-7-4-25 0,0 0-5 0,0 0-640 16,11 0-128-16</inkml:trace>
  <inkml:trace contextRef="#ctx0" brushRef="#br0" timeOffset="58408.25">22176 6047 900 0,'0'0'40'0,"0"0"8"0,-7-3-39 0,7 3-9 0,0 0 0 0,0 0 0 16,0 0 74-16,-7-7 13 0,7 7 2 0,0 0 1 15,-4 0-26-15,-3-3-4 0,-4 3-2 0,4-6 0 16,4 6-7-16,-8 0-2 0,-3-9 0 0,3 9 0 16,1 0 3-16,-1 0 0 0,-3 0 0 0,4 0 0 15,-4 6-33-15,-1-3-7 0,5-3 0 0,-4 0-1 16,-4 6-11-16,4-3 10 0,3 4-10 0,-3-4 10 15,0 6-10-15,0-2 0 0,0 2 0 0,3 7 0 16,-3-7 0-16,4 4 0 0,-8-4-9 0,4 7 9 16,10 3 0-16,-6-10 0 0,-4 7 0 0,0 2 0 0,7-2 0 15,3-3 16-15,-3 2-4 0,-4 4 0 0,1 0-12 0,3-3 9 16,0 2-9-16,3 8 8 0,-10-8-8 0,7 7 0 16,7-3 0-16,0 3 0 0,-7 4 0 0,0-4 0 15,3 3 0-15,4-3 0 0,0 10 0 0,0-1 0 16,-3 4 0-16,3-1 0 0,10 4 0 0,-3 6 0 15,-7-3 0-15,0 3 0 0,0-3 0 0,4 9 0 16,-4 1 0-16,0-1 8 0,0 0-8 0,3 7 12 16,1-4-12-16,0-2 12 0,-12 2-12 0,8-3 0 0,4 1 0 0,-4-4-11 15,-7-6 11-15,7 3 0 16,0-10 8-16,3 7-8 0,1 0 0 0,-4-3 0 0,-4-3 0 0,4-1 0 16,4-9 24-16,-4 7 1 0,-7-10 0 0,3 3 0 15,4 0-13-15,-3 4-4 0,-4-4 0 16,0 0 0-16,-4-3-8 0,4 10 0 0,4-7 9 15,-4 10-9-15,-8 2 0 0,5-2 0 0,3-3 0 0,0-7 0 16,-4 6 0-16,4-6 0 0,4-2 0 0,-4-8 0 16,7 1 31-16,-4 0 1 0,0-3 1 0,-3 2 0 15,7-8 3-15,-3 6 0 0,-1-13 0 0,1 6 0 16,-1 7-25-16,1-7-11 0,3 1 10 0,-7-4-10 16,0 3 0-16,3-6 8 0,1 7-8 0,-1-4 0 15,1 4 0-15,-1-1 8 0,1-3-8 0,3 4 0 16,0-7 15-16,-4 6-3 0,4-3-1 0,0 4 0 0,0-10 1 15,4 9 0-15,-4-2 0 0,0-7 0 0,0 0 5 0,7 3 2 16,-7-3 0-16,7 6 0 0,3-3-7 0,1 3 0 16,-1-6-1-16,1 0 0 0,0 0 5 0,6-6 0 15,4 6 1-15,-3 0 0 16,-4 0-7-16,7 0-2 0,7-3 0 0,1 3 0 0,-8 0-8 16,4 0 8-16,3-6-8 0,-4 6 8 0,5 0-8 15,-8 0 0-15,0 0 0 0,-3 0 0 16,3 6-50-16,-4-3-2 0,-6-3-1 15,0 6 0-15,-1-6-143 0,-3 3-29 0,7-3-6 0,-14 0-1 0</inkml:trace>
  <inkml:trace contextRef="#ctx0" brushRef="#br0" timeOffset="58827.89">22765 7972 403 0,'0'0'17'0,"-4"-6"5"0,1 3-22 0,3 3 0 0,0 0 0 0,-7-6 0 16,0 2 363-16,0 4 68 0,7 0 13 0,0 0 4 0,-11-6-322 0,4 6-64 15,7 0-13-15,-7 0-2 0,-4 6-13 0,1-2-2 16,-4 5-1-16,3-3 0 0,4 4-19 0,-4-1-3 16,-6 7-1-16,-1-4 0 0,4 10-8 0,-7-3 0 15,0 3 9-15,-1 0-9 0,-2 6 8 0,-1-3-8 16,0 4 8-16,-3-1-8 0,0 0 0 0,0-3 0 15,10 3 0-15,-3-3 0 0,-4 0 0 0,8-6 0 16,-1 0 0-16,7 0 0 0,-3-10-11 0,0 7 11 16,7-7-13-16,0-5 5 15,7-4-160-15,0 0-31 0</inkml:trace>
  <inkml:trace contextRef="#ctx0" brushRef="#br0" timeOffset="59086.11">22299 7903 748 0,'0'0'67'0,"0"0"-54"0,0 0-13 0,0 0 0 16,0 0 393-16,0 0 76 0,0 0 15 0,0 0 4 15,-10 7-392-15,6-4-77 0,11 9-19 0,-3-2 0 16,-8 2 0-16,8 4 0 0,6 3 0 0,-3-1 0 16,4 8 0-16,-4-1 0 0,0-3 0 0,7 3 8 15,4 0-8-15,-4-3 0 0,-7 3 0 0,7 3 0 16,4-3 0-16,-4 3 0 0,-4-3-8 0,1 1 8 15,-1-5 0-15,1 5-11 0,-4-1 11 0,0-7-8 16,-3 1-36-16,3 0-8 0,3-9 0 0,-6 5-1 16,-4-5-9-16,3 5-2 0,1-12 0 0,3 4 0 15,-7-7-132-15,0 0-26 16,0 0-6-16,0 0 0 0</inkml:trace>
  <inkml:trace contextRef="#ctx0" brushRef="#br0" timeOffset="59528.75">22793 8364 1324 0,'0'0'118'0,"0"0"-94"0,0 0-24 0,0 0 0 16,0 0 184-16,11-6 33 0,-1-3 7 0,4 5 0 15,4-2-142-15,-4-3-29 0,0-1-5 0,-3 4-2 16,3-3-27-16,-4-1-6 0,8 1-1 0,-4-1 0 16,0 7-12-16,-3-3 0 0,3-3 0 0,0 2 0 15,0 4 0-15,-3-3 0 0,-1 6 0 0,1-3 0 16,0 3 0-16,-4 0 0 0,-7 0 0 0,7 0 0 16,-7 0 0-16,0 0 0 0,3 9 0 0,-3-6 0 15,0 7 15-15,-3 5-3 0,-4-5-1 0,-4 6 0 16,0-4-11-16,-3 10 0 0,0 0 0 0,-3-3 0 15,-8 6-10-15,7-6-4 0,1 0-1 0,2 6 0 16,1-7 15-16,0-2-12 0,-3 3 12 0,6 0-12 16,0-4 12-16,4 1 12 0,-3-3-3 0,3 2 0 0,10-5 11 15,-3 5 1-15,-3-2 1 0,3-4 0 0,7 1-5 16,0-1-1-16,-4-3 0 0,1 4 0 0,3-1-16 0,4 1 10 16,3-4-10-16,-4 3 8 0,1-6-8 0,3 4-9 15,4-4 9-15,-1 3-13 16,-3-6-39-16,4 0-7 0,0 0-1 0,3 0-1 15,-4 0-139-15,1-9-27 0,0 2-5 0</inkml:trace>
  <inkml:trace contextRef="#ctx0" brushRef="#br0" timeOffset="60696.45">23139 5975 864 0,'0'0'76'0,"0"0"-60"16,0 0-16-16,0 0 0 0,0 0 188 0,0 0 34 15,0 0 7-15,0 0 2 0,10 0-151 0,1 6-31 16,-4-6-5-16,4 3-2 0,3-3-17 0,0 6-3 0,0-2-1 16,3-4 0-16,1 6-13 0,0-6-8 0,-1 3 10 0,1 3-10 15,3 1 23-15,-3-4-2 16,3 6 0-16,-3-9 0 0,3 6-21 0,0-3 8 0,-7 4-8 0,4-4 0 15,-1 3 0-15,-3-3 0 0,1-3 0 0,-1 7 0 16,-4-7 14-16,4 0-2 0,-3 3 0 0,3 3 0 16,-3-6 6-16,-4 6 1 0,3-3 0 0,-3-3 0 15,4 10-7-15,-4-4 0 0,0-3-1 16,-3 7 0-16,-1-4 9 0,1-3 1 0,-4 10 1 16,3-1 0-16,-3-2-22 0,-3-1 0 0,3 0-12 0,0 7 4 15,0-7 8-15,-4 7 11 0,1-3-3 0,3 2 0 16,0 10-8-16,0-6-11 0,0 0 3 0,0 0 0 15,0 6 8-15,0 0 0 0,0-3 0 0,0 12 0 16,0-5 0-16,0 11 0 0,0-2 8 0,3 0-8 16,-3 6 12-16,0 0-3 0,0 6 0 0,4-3 0 15,-4 6-9-15,0 3 0 0,0-2 0 0,3-1 0 16,-3-3 0-16,4-3 0 0,-1 7 0 0,1-4 8 0,-1 0-8 0,4 0 0 16,-3 3 0-16,6 1 8 0,-6-10-8 0,3 0 0 15,0-7 0-15,0 7 0 0,-3-6 16 0,-1-4-1 16,-3 1-1-16,0-4 0 0,4 4 3 0,-8-1 1 15,4 1 0-15,-3-1 0 0,3-6-3 0,-4 7-1 16,1-7 0-16,-4 0 0 0,3-3 4 0,4 3 1 16,-7-2 0-16,3 2 0 0,4 0-19 0,-3-3 8 15,-1 3-8-15,1-3 0 0,-1 4 0 16,4-4 0-16,-3 0 0 0,-1-3 0 0,4 0 10 0,0-3-10 16,0-1 8-16,-3 1-8 0,3-3 16 0,0 3-1 15,0-1-1-15,0-2 0 0,0-3 14 0,-4 2 2 16,4 4 1-16,-3-3 0 0,3-4-21 0,0 4-10 15,0-7 10-15,0 1-10 0,-4 6 9 0,4-4-9 0,0-2 8 0,0 5-8 16,0-5 0-16,4-1 0 0,-4-3 0 0,0-6 0 16,3 10 0-16,1-7 0 0,-4-3 0 0,0 6 0 15,0-6 0-15,0 0 0 0,0 0 0 0,0 0 0 16,0 0 8-16,0 0 2 0,0 0 1 0,3 10 0 16,-3-10-11-16,0 0 12 0,0 0-12 0,4 9 12 15,-4-9-3-15,0 0 0 0,0 0 0 0,0 0 0 16,3 6-9-16,-3-6 0 0,0 0 0 0,0 0 0 15,0 0 8-15,4 10-8 0,-4-10 0 0,0 0 8 16,0 0-8-16,0 0 12 0,0 0-12 0,0 0 12 16,0 0 4-16,0 0 2 0,0 0 0 0,0 0 0 15,0 3 1-15,0-3 0 0,0 0 0 0,0 0 0 16,0 0-3-16,0 9-1 0,0-9 0 0,0 0 0 16,0 0 21-16,0 0 4 0,-4 10 0 0,4-10 1 15,-7 6-23-15,7-6-5 0,-3 6-1 0,-4-3 0 16,0 4-2-16,0-4-1 0,0-3 0 0,-1 6 0 0,1-3-9 0,0 3 8 15,0-6-8-15,0 3 8 0,0 4-8 0,-3-7 8 16,3 3-8-16,0 3 8 16,-1-6-57-16,1 0-12 0,-3 0-3 0,3 0 0 15,3 0-80-15,-6 0-17 0,3 0-3 0</inkml:trace>
  <inkml:trace contextRef="#ctx0" brushRef="#br0" timeOffset="62346.7">23022 5956 288 0,'0'0'12'0,"0"0"4"16,0 0-16-16,0 0 0 0,0 0 0 0,0 0 0 15,0 0 200-15,0 0 36 0,0 0 8 0,0 0 2 16,0 0-186-16,0 0-38 0,-3 6-7 0,3-6-2 15,0 0 15-15,0 0 4 0,-7 3 0 0,3-3 0 0,-3 7-10 0,7-7-2 16,0 0 0-16,-7 3 0 0,0-3 25 0,0 0 5 16,7 0 1-16,0 0 0 0,-7 6-18 0,-4 3-3 15,4-5-1-15,0 5 0 0,4-3-29 0,-8 4 0 16,-3 5 0-16,7-5 0 0,3-1 0 0,-6 1 0 16,-4 8 0-16,7-8 0 0,0-1 0 0,-4 7 0 15,4 0-8-15,-7-4 8 0,0 4 0 0,0-4 0 16,7 4 0-16,3 3 0 0,-7-4 0 0,8-2 0 15,-4 3 0-15,7-1 0 0,-4-5 0 0,8 2 0 16,-1-5 9-16,4 2-9 0,1 0 0 0,-1 1 0 16,-7-1 0-16,7 1 0 0,7-1 0 0,0-3 0 15,-7 4 0-15,3-1 0 16,5 1-25-16,-1-1-11 0,0-3-1 0,-7-3-679 0</inkml:trace>
  <inkml:trace contextRef="#ctx0" brushRef="#br0" timeOffset="62627.14">23125 6179 1796 0,'0'0'40'0,"0"0"8"0,0 0 1 0,0 0 1 0,0 0-40 0,0 0-10 0,0 0 0 0,0 0 0 0,-4 9 15 15,1-3 1-15,3 4 0 0,0-7 0 0,0 6-16 0,0-9 8 16,0 0-8-16,0 0 0 0,3 10 0 0,1-4 0 16,-4 3-11-16,0-9 11 15,0 0-131-15,3 10-18 0,-3-10-4 0,0 0-511 0</inkml:trace>
  <inkml:trace contextRef="#ctx0" brushRef="#br0" timeOffset="62835.12">23093 6000 864 0,'0'0'38'0,"0"0"8"0,0 0-37 0,0 0-9 0,0 0 0 0,0 0 0 16,0 0 172-16,0 0 32 0,0 0 6 15,0 0 2-15,0 0-165 0,0 0-33 0,0 0-6 0,0 0-494 16,0 0-98-16</inkml:trace>
  <inkml:trace contextRef="#ctx0" brushRef="#br0" timeOffset="63246.57">23199 5940 691 0,'0'0'30'0,"0"0"7"0,0 0-29 16,0 0-8-16,0 0 0 0,0 0 0 0,0 0 214 0,3-3 42 16,4 3 8-16,0-6 1 0,-7 6-209 0,0 0-41 15,7 0-15-15,0 0 9 0,-7 0-9 0,7 0 0 16,-7 0 0-16,8 0 0 0,-8 0 0 0,7 6 0 16,-7-6 0-16,7 3 0 0,0 4 10 0,-4 2 0 15,4 0 0-15,-3 1 0 0,3-1 11 0,0 1 3 0,0 5 0 0,0-5 0 16,0 5-13-16,0-2-3 0,4 3 0 0,-1-7 0 15,1 7 1-15,-1-4 0 0,5 4 0 0,-1 0 0 16,-4-4-9-16,1 7 8 0,-1-3-8 0,-2 2 8 16,-5 1-8-16,1 0 0 0,-1 3 9 0,-6-9-9 15,-1 5 0-15,-3-2 9 0,0-7-9 0,0 10 0 16,-7-3 0-16,3-7 0 0,1 10 0 0,-5-9 0 16,-2 5-48-1,3-5-12-15,0-1-4 0,0-3-707 0</inkml:trace>
  <inkml:trace contextRef="#ctx0" brushRef="#br0" timeOffset="64101.47">23033 7483 230 0,'0'0'20'0,"0"0"-20"0,0 0 0 0,0 0 0 15,0 0 120-15,0 0 19 0,0 0 4 0,0 0 1 16,0 0-50-16,0 0-10 0,0 0-1 0,0 0-1 16,0 0-1-16,0 0 0 0,-4-3 0 0,4 3 0 15,-7 0-41-15,7 0-8 0,0 0-1 0,-7 3-1 16,-7-3-15-16,4 9-3 0,-1 1-1 0,0-4 0 16,-3 4-11-16,4-1 0 0,-4 0 0 0,3 7 0 15,0-7-10-15,1 4 10 0,-1 3-13 0,8-7 5 16,-4 1 45-16,3 5 10 0,-10-5 1 0,10 5 1 0,8-5-1 15,-4 2-1-15,0-5 0 0,0 2 0 16,4 7-47-16,3-4 0 0,-4-2 0 0,1-1 0 16,-1 0 0-16,4 7 0 0,4-7 0 0,-1 7 9 15,-3-6-43-15,1 5-9 16,2-2-1-16,1-4-1 0,-1 1-15 0,-3-4-2 0,0 3-1 0,4-6-383 16,0 4-77-16</inkml:trace>
  <inkml:trace contextRef="#ctx0" brushRef="#br0" timeOffset="64446.55">23153 7652 1483 0,'0'0'65'0,"0"0"15"0,0 0-64 0,0 0-16 0,0 0 0 0,0 0 0 16,0 7 31-16,0-7 3 0,0 0 1 0,3 9 0 15,1 1-35-15,-4-1 0 0,0 0 0 0,0 1 0 16,0 5-19-16,0-5-10 0,-4-1-3 0,1 1 0 16,-1 5-9-16,-3-5-3 0,7-1 0 0,-3 1-372 15,-1-1-74-15</inkml:trace>
  <inkml:trace contextRef="#ctx0" brushRef="#br0" timeOffset="64697.97">23174 7489 1195 0,'0'0'52'0,"0"0"12"0,0 0-51 0,0 0-13 0,0 0 0 0,0 0 0 15,0 0 92-15,0 0 15 0,0 0 3 0,0 0 1 16,0 0-77-16,0 0-15 0,0 0-3 0,0 0-1 31,0 0-84-31,0 0-17 0,0 0-3 0,0 0-554 0</inkml:trace>
  <inkml:trace contextRef="#ctx0" brushRef="#br0" timeOffset="65119.94">23276 7392 1123 0,'0'0'49'0,"0"0"11"0,0 0-48 0,0 0-12 16,0 0 0-16,0 0 0 0,0 0 66 0,0 0 10 15,7-6 3-15,0 6 0 0,0 0-30 0,4 0-5 16,-4 0-2-16,0 0 0 0,0 0-34 0,0 6-8 16,0-6 0-16,0 3 0 0,0 4 0 0,0 2 0 15,1 0 0-15,-1-2 8 0,-4 5 0 0,4-2-8 16,0 5 12-16,0 1-4 0,0-4 4 0,0 4 0 0,0 0 0 0,1-4 0 15,-1 4 9-15,3-7 3 16,-6 1 0-16,3 9 0 0,-4-10-1 0,1 7 0 16,3-7 0-16,-7 7 0 0,3-4-7 0,-3-2-2 0,0 6 0 15,0-7 0-15,0 7-14 0,0-4 9 0,-3-2-9 0,3-1 8 16,-7 7-8-16,0-7-16 0,3 0 4 0,-3 1 1 31,-3-1-120-31,-5-2-24 0,-13 8-5 0,0-12 0 0</inkml:trace>
  <inkml:trace contextRef="#ctx0" brushRef="#br1" timeOffset="134437.34">28307 6530 1105 0,'0'0'48'0,"0"0"12"0,0 0-48 0,0 0-12 16,0 0 0-16,0 0 0 0,0 0 63 0,0 0 10 16,0 0 3-16,0 0 0 0,0 0-55 0,0 0-10 15,0 0-3-15,0 0 0 0,0 0-8 0,0 0 8 16,0 0-8-16,0 0 8 0,0 0-8 0,0 0 8 0,-7 6-8 0,0-6 8 15,0 0 0-15,0 6-8 0,-4-3 12 0,11-3-4 16,-7 0 37-16,-4 0 7 0,-3 0 2 0,0 0 0 16,7 0 3-16,-3 0 1 15,-1 0 0-15,-3 0 0 0,-4 0-5 0,4 0-1 0,0 0 0 16,0 7 0-16,-4-4-31 0,4-3-6 0,4 0-2 16,-1 6 0-16,-3-6-13 0,3 3 0 15,-3-3 0-15,4 7 0 0,-4-4 0 0,3-3 0 0,0 6 0 0,-3-6 0 16,4 3 0-16,3 3 0 0,-8-6 0 0,8 7 0 15,-3-4 0-15,-1-3 0 0,1 6 0 0,3-3 0 16,-4 3 0-16,0-2 0 0,4-4 8 0,-3 6-8 16,-1-3 0-16,4 3 0 0,-3-3 0 0,-1 4 0 15,4-4 0-15,0 3 0 0,0 0 8 0,3-2-8 16,-3 5 0-16,4-3 11 0,-4-3-11 0,3 4 10 0,1-4-10 16,3 3 8-16,-4 3-8 0,4-2 8 15,0-4-8-15,-3 6 8 0,-1 1-8 0,4-1 8 0,-3 0-8 0,3 1 0 16,-4 6 0-16,4-7 0 0,-4 0 0 0,1 7 0 15,3 0 0-15,0-4 0 0,0 4 0 0,-4 3 0 16,1 0 0-16,-1-1 0 0,4-2 0 0,0 9 0 16,0-6 0-16,0 0 0 0,4 6 0 0,-1-3 0 15,1-7 0-15,-4 11 0 0,3-8 0 16,5 7 18-16,-8-3-3 0,3-3-1 0,1 6-14 16,-1 0 11-16,-3 0-11 0,4 4 10 0,-4-4 0 15,0-3 0-15,0 3 0 0,0 3 0 0,-4-9-1 0,1 6 0 16,-1 3 0-16,4-3 0 0,-3 0 4 0,-1 4 1 15,0-4 0-15,1-3 0 0,3 3-14 0,0 0 0 16,-4-6 0-16,-3 6 0 0,4-3 0 0,3 3 8 0,0-6-8 16,0 6 0-16,0 3 0 0,0-3 0 0,0 0 0 0,3-3 0 15,-3 3 0-15,4 0 8 0,-1 0-8 0,1-3 12 16,-4 3-12-16,0 3 9 0,3-2-9 0,-3-1 8 16,0-3-8-16,0-4 10 0,-3 8-10 0,3-8 10 15,0-2-2-15,-4 3-8 0,-3 0 12 0,4-1-4 16,-1 8 7-16,1-11 1 0,-1-2 0 0,1 9 0 15,-1-3-16-15,1-7 0 0,3 4 0 0,0 3 0 16,0-1 0-16,0-2 0 0,0 3 0 0,3-3 9 16,1-4-9-16,-4 13 0 0,7-6 0 0,-4 6 0 15,1-6 0-15,-1 9 0 0,1-6 0 0,-1-3 0 16,1 3 0-16,-4 0 0 0,0 0 0 0,0-7 0 16,0 11 0-16,-4-8 0 0,4 1 0 0,-3 0 0 15,-1 0-16-15,1-4 2 0,3 1 0 0,0-3 0 16,0-4 29-16,0 0 5 0,-4 7 2 0,4-6 0 15,0-1-14-15,0 0-8 0,0 1 8 0,0-1-8 0,4-3 12 16,-4 4-1-16,0-1-1 0,0 7 0 0,0-3-10 0,0-4 0 16,-7 3 0-16,7 1-11 0,-4 6 11 0,1-4 0 15,-4-5 0-15,7 9 0 0,-4-4 0 0,4-2 0 16,-3 3 0-16,3 2 0 0,-4 1 0 0,4-3 0 16,0 3 0-16,0-10 0 0,0 7 0 0,0-7 0 15,0 7 8-15,0-7-8 0,0 1 0 0,0-1 0 16,0-6 0-16,0 7 0 0,-3-4 0 0,3 3 0 15,0-9 8-15,-4 10-8 0,0-4 12 0,1-3-1 0,-1 7-1 16,4-10 0-16,-7 0 2 0,7 0 0 16,0 9 0-16,0-9 0 0,-7 6-22 0,4 4-4 15,3-1-1-15,0-9 0 0,0 0 15 0,0 9 16 16,3 1-3-16,1-4-1 0,-4-6-12 0,0 3-12 16,0-3 3-16,3 7 0 0,1 2 9 0,-4-9 0 15,0 0-9-15,0 0 9 0,0 0 24 0,0 9 8 0,0-9 3 16,0 0 0-16,0 0-35 0,0 10 0 0,0-4 0 0,0-6 0 15,0 0 0-15,0 0 0 0,3 3 0 0,-3-3 0 16,0 0 0-16,0 10 0 0,0-1 0 0,4 4 0 16,-1-1 0-16,-3-6 0 0,0-6 0 0,8 10 0 15,-5-1 0-15,4 1 0 0,-7-10 0 0,0 0 0 16,4 3 0-16,-4-3 0 0,0 0 0 0,3 6 0 16,-3-6 0-16,0 0 0 0,4 9 0 0,-4-9 0 15,0 0 0-15,0 0 0 0,0 0 0 0,3 10 0 0,1-4 0 0,-4-6 0 16,0 0 0-16,0 0 0 0,7 3 0 15,-7-3 0-15,0 0 0 0,3 10 0 0,4-4 0 0,-7-6 0 16,0 0 0-16,0 9 0 0,4 1 0 0,-1-1 0 16,-3-3 0-16,0-2 0 15,0 5 0-15,0-3 0 0,-3-3 0 0,3-3 0 16,0 7 0-16,0-4 0 0,0-3 0 0,0 0 0 16,0 0 0-16,3 6 0 0,-3-6 0 0,4 9 0 0,0 1 0 0,-4-10 0 15,0 6 0-15,3-3 0 16,1 7-24-16,-4-4-9 0,0-6-2 0,0 9 0 0,0 1 12 0,-4-4 3 15,4-3 0-15,-3 7 0 16,-1-4-15-16,4-3-2 0,0-3-1 0,-4 6 0 16,4-6 7-16,0 0 2 0,0 10 0 0,0-10-659 0,-3 9-131 0</inkml:trace>
  <inkml:trace contextRef="#ctx0" brushRef="#br1" timeOffset="136431.71">27637 9383 230 0,'0'0'20'0,"0"0"-20"16,0 0 0-16,0 0 0 0,3 0 222 0,-3-9 40 15,0 9 8-15,0 0 2 0,4 0-134 0,-4 0-26 16,0 0-6-16,0 0-1 0,0 0-39 0,0 0-8 16,0 0-2-16,0 0 0 0,0 0-27 0,-4 6-5 15,4-6-2-15,0 0 0 0,-7 10 8 0,0-1 2 16,7 0 0-16,0 1 0 0,0-7-12 0,0 10-1 16,0-1-1-16,0-2 0 0,-3-1 6 0,6 0 2 15,1 7 0-15,-1 0 0 0,4-4-6 0,-3 4 0 0,-4 3-1 0,3 0 0 16,-3-1 2-16,4 7 1 0,-1-6 0 0,-3 6 0 15,0 4 2-15,-3-4 0 0,3 3 0 0,-4-3 0 16,4 3-12-16,-3-3-3 0,6 10 0 0,-6-7 0 16,-1 6-9-16,-3-5 0 0,7-1 9 0,0 6-9 15,-3-5 0-15,-1-4 8 0,1 3-8 0,3-3 0 16,3 0 0-16,-3-3 8 0,-3 3-8 0,-1-6 0 16,4 6 0-16,0-6 0 0,-4 6 0 0,-3-13 8 15,4 10-8-15,3-3 0 0,0 0 8 0,-4-3-8 16,-3 3 12-16,7-7-1 0,0 10-1 0,-3-3 0 15,-1-7-10-15,-3 4 0 0,4 0 0 0,-1-4 0 16,1 7 0-16,-1-3 0 0,1-1 0 0,3-2 0 16,-4-4 0-16,0 7 12 0,4 0-12 0,-3-4 12 15,3-2-12-15,0-1 0 0,-4-3-10 0,4 4 10 16,0-1 0-16,0 1 0 0,4-4 13 0,-4 3-4 16,-4-6-9-16,4 7-11 0,4-1 3 0,-4-2 0 0,-4 2 8 0,4 0 8 15,4 1-8-15,-1-1 11 0,-3 1-11 0,-3 2-9 16,3-9 9-16,0 7-13 0,0-4 13 0,3 3 10 15,-6 1-2-15,3-1 0 0,3 1-18 0,-3-1-4 16,0 0-1-16,0 1 0 0,0-1 15 0,0 1-9 16,0 2 9-16,0-2-8 0,-3-1 8 0,3 0 12 15,0-5-2-15,0 5-1 0,-4 0-9 0,4 4 0 16,-3-4 0-16,3 1 0 0,0-1 0 0,0 1 0 0,-4-1-12 16,4 0 12-16,0 1 0 0,0-1 0 0,0 1 14 15,0-1-4-15,0 0-10 0,0 4 0 0,0-4 0 0,0 1 0 16,0-10 0-16,0 3 0 0,0 6 0 0,0-2 0 15,0 2 0-15,0 0 0 0,4-2 0 16,-4-4 0-16,0 3 0 0,0-3-17 0,0 7 4 0,0-4 1 16,0-3 12-16,-4 3 12 0,4 4-3 15,0-4 0-15,0-6-9 0,-3 9 0 0,3 1 0 0,-4-1 8 16,8-6-8-16,-4 7 0 0,0-4 0 0,0-6 0 16,0 9 0-16,0 1 0 0,0-10 0 0,0 9 0 15,0-9 0-15,0 0-14 0,7 6 2 0,-7-6 0 16,0 0 12-16,0 0-9 0,0 0 9 0,0 0-8 15,0 0 19-15,0 4 4 0,0-4 1 0,0 0 0 16,0 9-16-16,0-3-13 0,0-6 2 0,0 0 1 0,0 0 10 16,0 0 12-16,-4 3-2 0,4-3-1 0,0 0-9 0,0 0-9 15,0 0 9-15,0 0-13 0,0 0 13 0,0 0 0 16,0 0 9-16,0 0-9 0,0 0 8 0,0 0-8 16,0 0 0-16,0 0 9 0,0 0-9 0,-3 7 0 15,-1 2-12-15,4-9 12 0,0 0 0 0,0 0 0 16,0 9 0-16,0-9 0 0,0 0 0 0,0 0 0 15,0 0-9-15,0 0 9 0,0 0 0 0,0 0 0 16,4 7 8-16,-4-7-8 0,0 0 15 0,0 0-3 16,7 0-1-16,-7 0 0 0,7 3 1 0,-7-3 0 15,7 0 0-15,0 6 0 0,-7-6-1 0,7 3 0 16,-7-3 0-16,11 0 0 0,-1 0-3 0,-3 0 0 16,0 0 0-16,4 0 0 0,-4 0-8 0,4 0 10 15,-1 0-10-15,1 0 10 0,-1 0-10 0,4 0 12 16,4 0-12-16,3 0 12 0,4 0-12 0,0 7 10 0,-1-4-10 0,1-3 10 15,0 6-10-15,-1-6 0 0,-2 6 0 0,-1-3 0 32,-4-3-42-32,1 0-10 0,-4 0-3 0,-3 7-1085 0</inkml:trace>
  <inkml:trace contextRef="#ctx0" brushRef="#br1" timeOffset="140471.93">25248 7436 1209 0,'0'0'53'0,"0"0"12"0,0 0-52 0,0 0-13 0,0 0 0 0,4-9 0 15,-1 2 100-15,-3 7 18 0,4-9 3 0,-4 9 1 16,0 0-59-16,0 0-12 0,0 0-3 0,0 0 0 16,0-9-23-16,0 9-5 0,0 0 0 0,0 0-1 15,-4-7 9-15,4 7 3 0,-3-3 0 0,-4 3 0 0,0 0-4 0,0 0-1 16,0 3 0-16,0 4 0 0,3 2-14 0,-3-9-4 16,0 9 0-16,0-2 0 0,0-4-8 0,0 6 0 15,-4-3 0-15,4 4 8 0,-3-1-8 0,-1 1 8 16,0-1-8-16,4 7 8 0,-3-7-8 0,-4 7 0 15,3-4 0-15,-3 7 8 0,0-3-8 0,0 9 0 16,0-6 0-16,-1 0 0 0,8-1 0 0,0 1 0 0,-3-3 0 0,3 3 0 16,3 6 0-16,4-6-9 0,-3-1 9 15,3 1 0-15,3-3 0 0,1 9-8 0,-1-12 8 0,1 2 0 16,3-5 0-16,0-1 0 16,0 0-8-16,4 1 8 0,-1-1 0 0,1-2 0 0,3-4 0 15,-4 3 0-15,1-6 8 0,3 0-8 16,0 0 0-16,0 0 0 0,0 0 10 0,1-6-10 0,-5 3 10 0,8-7-10 15,-4 1 9-15,0-1-9 0,0-5 8 16,0-1-8-16,4 3 0 0,-1-2 8 0,-2-4-8 0,-1 3 0 16,0 4 20-16,0-4 0 0,-3 0-1 0,-1 4 0 15,-3-4-19-15,0 4-14 0,-3-4 2 0,-1 0 1 16,-3-3 11-16,-3 1 12 0,-1 2-2 0,1-3-1 16,-4 0-9-16,-4-6 10 0,4 6-10 0,-4-9 10 15,-3 12-2-15,4-5-8 0,-4-1 12 0,3 9-4 16,-3-3-8-16,3-2 0 0,-3 2 0 0,0 6 0 0,0 1-8 15,3 0 8-15,-3-1 0 0,4 4 0 0,-4 6 0 0,3-3 0 16,4 6 0-16,-4 3 0 16,4 1-32-16,-3-4-9 0,6 3-2 0,-3-3 0 15,7-3-1-15,-3 6-1 0,3-6 0 0,0 0 0 16,-4 3-27-16,4-3-6 0,0 0-1 16,0 0-714-16</inkml:trace>
  <inkml:trace contextRef="#ctx0" brushRef="#br1" timeOffset="140890.81">25432 7028 748 0,'0'0'67'0,"0"0"-54"0,0 0-13 0,0 0 0 16,0 0 136-16,0 0 25 0,3 10 5 0,1-4 1 15,-1 3-94-15,-6 1-18 0,-4 9-4 0,3-4-1 16,-3 4 4-16,0 0 1 0,0 0 0 0,-7 6 0 15,3 3 13-15,-3-3 4 0,0 10 0 0,0-7 0 16,0 10-15-16,-4-4-2 0,1 10-1 0,3-6 0 16,-4 2-28-16,0 4-6 0,-3-6 0 0,0 9-1 15,0 6 1-15,0-3 0 0,-4 4 0 0,-3-1 0 0,-1 3-11 0,5-2-1 16,-1 5-8-16,0-5 12 0,1-7-12 0,3 6 11 16,-1-6-11-16,5-6 10 15,3-4-33-15,3-8-6 0,4 5-2 0,3-15 0 16,1 0-127-16,3-4-26 0,7 1-4 0,7-13-2 0</inkml:trace>
  <inkml:trace contextRef="#ctx0" brushRef="#br1" timeOffset="142151.5">25827 7028 288 0,'0'0'25'0,"0"0"-25"0,3-3 0 0,-3 3 0 15,0 0 202-15,0 0 35 0,0-6 7 0,0 6 2 16,0-9-116-16,0 9-23 0,0 0-5 0,0 0-1 15,0 0-59-15,0 0-12 0,-3 0-2 0,-4 0-1 16,7 0-27-16,-4 6 8 0,4-6-8 0,-7 3 0 0,0-3 0 0,7 0 0 16,0 0 0-16,-7 6 0 0,4-3 18 0,-4 7-2 15,3-10 0-15,-3 6 0 0,3-3 13 0,-3 3 3 16,0 4 0-16,4-1 0 0,-4-2 0 0,-4 2 1 16,4 0 0-16,0 1 0 0,-4-1-5 0,1 10-2 15,3-3 0-15,-4 3 0 16,1-1-18-16,-4 7-8 0,6 0 8 0,-2 4-8 0,-1-1 15 0,1 0-3 15,-1 7 0-15,1-1 0 0,-5 10-12 0,5-6 9 16,-1-1-9-16,-3 4 8 0,4-3 0 0,-1-4-8 16,0 4 12-16,4-4-4 0,0-5 7 0,0 5 1 15,4 1 0-15,-1-7 0 0,4-3-7 0,4 0-1 16,-4-3 0-16,3 3 0 0,-3 0-8 0,4-6 10 16,3 0-10-16,-4-1 10 0,4 1-10 0,4 3 0 0,0-9 9 15,3 6-9 1,-4-4-20-16,1 1-8 0,3-3-1 0,0-4-1 15,0 0-143-15,4 1-29 0,-4-4-6 0</inkml:trace>
  <inkml:trace contextRef="#ctx0" brushRef="#br1" timeOffset="142752.93">26106 7471 403 0,'3'-16'36'0,"1"16"-36"15,-1-10 0-15,1 4 0 0,-1-3 134 0,1 6 20 16,-1-7 4-16,1 4 1 0,-4 6-38 0,0 0-7 15,0 0-2-15,3-9 0 0,-3 9-43 0,0 0-9 16,0 0-1-16,0 0-1 0,0 0-26 0,0 0-4 0,0 0-2 0,0 0 0 16,0 0 2-16,0 0 1 0,0 0 0 0,-7 6 0 15,0-3 26-15,4-3 5 0,3 0 0 0,-7 9 1 16,0 1 6-16,0-1 1 0,-1-3 0 0,1 4 0 16,4-1-4-16,-8 1 0 0,4-1 0 0,0 0 0 15,0 1-20-15,-3 6-5 0,-5-1-1 0,1-2 0 16,0 6-2-16,0-4 0 0,-7 10 0 0,3-6 0 15,1 6-21-15,-5-3-5 0,5 3-1 0,-4-6 0 16,3 6-9-16,0 3 0 0,1-9 9 0,-1 6-9 16,0 0 8-16,1-6-8 0,6-3 8 0,-3-4-8 15,4 7 0-15,-5-3 9 0,5-7-9 0,3 1 0 16,0-1 0-16,0-3 0 0,0-2 0 0,0-4 0 31,3 0-28-31,1-4-7 0,-1-2-1 0,0-3 0 0,4-1-108 0,0 1-23 0,0-7-4 16,0 4-519-16,0-7-104 0</inkml:trace>
  <inkml:trace contextRef="#ctx0" brushRef="#br1" timeOffset="143068.88">25806 7386 576 0,'0'0'25'0,"0"0"6"0,0 0-31 0,0 0 0 16,0 0 0-16,0 0 0 0,0 0 314 0,0 0 57 15,0 0 11-15,0 0 2 0,0 0-269 0,0 0-55 16,0 0-10-16,10 0-2 0,-3 6-1 0,0 4 0 0,0-1 0 0,1 0 0 15,-1 1-1-15,3 5 0 0,-3-5 0 0,4 9 0 16,-1-4 0-16,1 4 0 0,0-3 0 0,-1 3 0 16,1-7-8-16,-1 13-2 0,4-6 0 0,1 0 0 15,-5-3-12-15,8 9-4 0,-4-6 0 16,0 6 0-16,-3-3-20 0,-1 3 0 0,4-7 0 0,0 8 0 16,-3-8 16-16,3 7 0 15,-3-12-1-15,-1 3 0 0,1 2-15 0,-4-8 11 0,3-1-11 0,-6 1 10 16,3-4 2-16,0 3 0 0,-3-2 0 0,-4-7 0 31,0 0-42-31,0 0-8 0,0 0-2 0,0 0 0 16,0 0-70-16,0 0-14 0,0 0-4 0,-7-7 0 0,-1-2-105 0,1 0-22 0,-10-20-4 15,3-2-1-15</inkml:trace>
  <inkml:trace contextRef="#ctx0" brushRef="#br1" timeOffset="143459.24">25862 7207 230 0,'0'0'20'0,"0"0"-20"15,0 0 0-15,0 0 0 0,0 0 225 0,0 0 41 16,0 0 8-16,0 0 2 0,-3-3-138 0,3 3-27 16,0 0-6-16,0 0-1 0,0 0 60 0,0 0-84 0,0 0-1 15,0 0-9-15,0 0-2 0,0 0 0 0,0 0 0 16,0 0-12-16,0 0-4 0,7 0 0 0,3 0 0 16,1 0-3-16,-1 3-1 0,1-3 0 0,3 6 0 15,-3-2-25-15,-1-4-6 0,8 6-1 0,-4-6 0 16,-3 0-4-16,3 3-2 0,3-3 0 0,-3 0 0 15,-3 0-10-15,0 0 12 0,-1 0-12 0,4 0 12 16,-3 0-12-16,0 0 0 0,-11 0 0 0,7 0 0 16,3 0 0-16,-10 0 0 0,0 0 0 0,0 0 0 31,0 0-107-31,0 0-23 0,0 0-5 0,0 0-554 0,0 0-111 0</inkml:trace>
  <inkml:trace contextRef="#ctx0" brushRef="#br1" timeOffset="144618.73">26088 7141 288 0,'0'0'25'0,"0"0"-25"0,0 0 0 0,0 0 0 15,0 0 193-15,0 0 34 0,0 0 6 0,0 0 2 16,0 0-134-16,0 0-26 0,0 0-6 0,0 0-1 15,0 0 1-15,0 0 0 0,0 0 0 0,0 0 0 16,0 0 3-16,7-6 1 0,-3 6 0 0,-4 0 0 16,0 0-6-16,7-9-2 0,-7 9 0 0,0 0 0 15,0 0-22-15,0 0-5 0,0 0-1 0,0 0 0 16,3 0-37-16,-3 0 0 0,0 0 0 0,0 0-8 16,0 0 8-16,0 0 16 0,0 0-4 0,0 0-1 15,7-10 6-15,-7 10 2 0,0 0 0 0,4-6 0 16,-4 3 9-16,-4-3 1 0,1-4 1 0,-1 7 0 15,1-3-1-15,-4 3 0 0,-1-7 0 0,1 4 0 16,0-4-6-16,0 1-2 0,-3 3 0 0,-1 3 0 0,4-4-7 0,-4-2-2 16,1 0 0-16,-1 5 0 0,4-2-4 0,0-3 0 15,-3 9-8-15,3-7 12 0,0 4-12 0,-1-3 0 16,1 6-9-16,0-3 9 0,4-3-8 0,-4 6 8 16,3-3 0-16,4 3-9 0,-3 0 9 0,3 0 0 15,0 0 0-15,0 0 0 0,-7-7 0 0,7 7 0 16,0 0 0-16,0 0 0 0,0 0 0 0,0 0-8 15,0 0 8-15,0 0 0 0,0 0 0 0,0 0 17 0,0 0-2 0,0 0-1 16,0 0-27-16,7 0-6 0,3 7-1 0,1-4 0 16,-11-3 20-16,10 0-8 0,5 6 8 15,-5-3 0-15,-3 3 0 0,4-3-8 16,-1-3 8-16,-3 7 0 0,4-4 0 0,0 3 0 0,-8 4 0 16,8-10 0-16,-4 9 0 0,3-3-8 15,-3-3 8-15,4 4-13 0,0-4 13 0,-1 3 0 16,-3 3 0-16,0-2 0 0,4-4 0 0,-8 3 0 0,8-3 0 0,-4 4 0 15,-3 2 0-15,-1-6 0 0,4 3 0 0,-7-6 0 16,4 4 0-16,-4-4 0 0,7 6 0 0,-4 3 0 16,-3-9 0-16,0 0 0 0,0 0 0 0,4 10 0 15,-4-10 0-15,0 0 8 0,0 0-8 0,0 0 0 16,0 0-12-16,0 0-8 0,0 0-3 0,0 0 0 16,0 0-111-16,0 0-22 0,0 0-5 0,0 0-496 15,0 0-99-15</inkml:trace>
  <inkml:trace contextRef="#ctx0" brushRef="#br1" timeOffset="145236.49">26109 6749 1591 0,'0'0'35'0,"0"0"7"0,0 0 2 0,0 0 0 0,0 0-35 0,0 0-9 0,0 0 0 0,0 0 0 15,0 0 48-15,0 0 7 0,0 0 1 0,0 0 1 16,0 0-46-16,7 3-11 0,4-3 0 0,-4 7 0 16,0-7 10-16,3 9 2 0,-3 1 1 0,4-1 0 15,0 7 6-15,-1-7 1 0,4 0 0 0,-3 10 0 16,0-3 8-16,3 3 3 0,-4 0 0 0,4-1 0 15,0 1-8-15,-3 6-2 0,3-6 0 0,0 6 0 0,0 0-8 16,0-3-1-16,-3 3-1 0,3 4 0 16,0 2 17-16,-3-3 4 0,3 0 1 0,-3 7 0 0,-1-1-17 0,1 1-3 15,-1-4-1-15,1 10 0 0,-1-3-4 0,-2-1-8 16,2-2 11-16,1 2-11 0,-4 4 12 0,0-3-12 16,-4-4 12-16,4 1-12 0,-3 2 10 0,-1 1-10 15,-3-4 8-15,0 1-8 0,0-7 18 0,-3 0-2 16,-1 4 0-16,-3-10 0 0,0 3 9 0,0-6 2 15,0 6 0-15,0-7 0 0,-7 1-10 0,3-3-1 16,1 3-1-16,-1-4 0 0,1-5-1 0,-4-1 0 0,3 1 0 16,0-1 0-16,-3 1-14 0,4-1 0 15,-4 0 0-15,3-2 0 0,-3-4 0 0,3 3 0 16,-3 0 0-16,0-3 0 16,3-3-104-16,1 10-18 0,-1-10-3 0,1 0-909 0</inkml:trace>
  <inkml:trace contextRef="#ctx0" brushRef="#br1" timeOffset="146522.04">24871 8615 403 0,'-11'10'36'0,"4"-4"-36"0,-7-3 0 0,4 3 0 16,-5-3 146-16,5 4 22 0,-4-4 5 0,3-3 1 15,1 0-65-15,-1 0-13 0,4 0-2 0,-4 0-1 16,4 0-7-16,0 0-2 0,4 0 0 0,-4 0 0 16,0 0-20-16,7 0-4 0,0 0 0 0,0 0-1 15,-4-3-9-15,4 3-2 0,0 0 0 0,0 0 0 16,0 0-12-16,0 0-2 0,0 0-1 0,0 0 0 16,0 0-6-16,0 0-2 0,0 0 0 0,0 0 0 15,0 0-5-15,0 0-2 0,0 0 0 0,0 0 0 16,7-7-3-16,-7 7-1 0,0 0 0 0,11 0 0 15,-1 0-3-15,4 7-1 0,0-4 0 0,1-3 0 16,6 6-1-16,0-3 0 0,7 3 0 0,0 4 0 0,1-10-1 0,2 9-8 16,1 1 12-16,3-4-4 0,4-3-8 0,0-3 8 15,-4 6-8-15,4-3 8 0,0 4-8 0,3-4 10 16,4 3-10-16,0-6 10 0,3 0-10 0,4-6 8 16,-3 6-8-16,-1 0 8 0,0-3-8 0,-3 3 0 15,0 0 9-15,0 0-9 0,-4 0 0 0,-3 0 0 16,7 3 0-16,-7 3 8 0,0 0-8 0,-4-2 0 15,-3 5 0-15,-1-3 0 0,-2 4 8 0,-5-7 0 16,1 6 0-16,0-3 0 0,-1-2-8 0,-2 2 0 16,-1 0-8-16,-4-3 8 0,5-3 0 0,-5 0 0 15,1 0 0-15,-4 0 11 0,4 0 5 0,-4 0 2 16,0 0 0-16,0-3 0 0,-4-3-7 0,1 0-2 16,3 2 0-16,-3 4 0 0,-1-6-9 0,1 6 8 15,-1 0-8-15,-2-3 8 0,2-3-8 0,-3 6 0 0,0 0 9 0,0-3-9 16,0 3 0-16,0 0 8 0,-7 0-8 0,4-7 0 15,3 4 12-15,0 3-3 16,-7 0 0-16,0 0 0 0,0 0-1 0,4-6 0 0,-1 6 0 0,-3 0 0 16,0 0 0-16,0 0 0 0,4-9 0 0,-4 9 0 15,0-4 4-15,0 4 0 0,0 0 0 0,-4-6 0 16,1 0-4-16,-4 3 0 0,-1-4 0 0,1 4 0 16,0-3 0-16,0 3-8 0,-3-3 12 0,-1 3-4 15,4-4 9-15,-4-2 2 0,4 3 0 0,-3-4 0 16,-1 1-11-16,1 6-8 0,-1-7 12 0,4 1-12 15,-4-1 9-15,1-5-9 0,-1 5 0 0,4 1 9 0,0-7-9 0,-3 7 0 16,-1-7 0-16,4 7 8 0,-4-1-8 0,4 1 0 16,0 6 0-16,0-4 0 0,4 4 0 15,-4-3 0-15,0 6 0 0,3-6 0 0,4 6-8 16,-7 6 8-16,7-6 0 0,0 0 0 16,0 0 0-16,0 0 0 0,0 0 0 0,0 0 0 0,4 9-12 0,-4-9-2 15,3 7 0-15,4 2 0 0,0-6 14 0,0 7 0 16,7-1 12-16,-3-3-12 0,3 4 0 0,-3-1-14 15,6-3 1-15,-3 4 0 0,0-7 13 0,1 6 0 16,2-2-10-16,-3 2 10 0,0 1 0 0,4-1 18 16,-4-3-3-16,0 4-1 0,0-7-26 0,1 6-4 15,-1-3-2-15,-4 4 0 0,-3-1 18 0,4 1 0 0,-1-1 0 0,1-3 0 16,-4 4 0-16,0-7 0 0,0 9 0 0,0-8 0 16,-3 5 17-16,3-9 1 0,-7 0 0 0,0 9 0 15,7 1-18-15,-4-4 0 0,-3-6 0 0,-3 3 0 16,6 7 0-16,-3-10 0 0,0 6 0 0,0 3 0 15,-3 1 0-15,-1-4 0 0,4-3 0 0,0 6 0 16,-7-2 9-16,0 2-1 0,0 7-8 0,4-4 12 16,-8-2-12-16,0 5 0 0,1-5 0 15,3 9 0-15,-7-10 12 0,3 7-3 0,-6 3-1 0,2-4 0 16,1-2 6-16,0 2 1 0,0-5 0 0,0 6 0 16,0-4-15-16,0 4 11 0,3-7-11 0,1 1 10 15,-1-1-10-15,0-3 0 0,4 4-12 0,0-7 12 16,0-3-182-1,4 9-29-15,3-9-5 0</inkml:trace>
  <inkml:trace contextRef="#ctx0" brushRef="#br1" timeOffset="148368.84">28639 6890 111 0,'0'0'0'0,"0"0"10"0</inkml:trace>
  <inkml:trace contextRef="#ctx0" brushRef="#br1" timeOffset="148671.1">28631 6909 874 0,'0'0'39'0,"0"0"8"0,0 0-38 0,0 0-9 0,4-6 0 0,-4 6 0 16,4-3 104-16,3-3 20 0,-7 6 3 0,3-10 1 15,-3 10-46-15,4 0-9 0,-4 0-1 0,0 0-1 16,0 0-49-16,0 0-10 0,0 0-1 0,0 0-1 16,0 0-10-16,0 0 8 0,0 0-8 0,0 0 8 15,0 0-8-15,0 0 0 0,0 0 0 0,0 0 0 0,0 0 36 16,0 0 6-16,0 0 1 0,0 0 0 0,0 0 0 0,-4 0 0 15,-3 0 0-15,0 0 0 0,0 6-2 0,0-2 0 16,0 2 0-16,0 3 0 0,0-6-13 0,-4 7-2 16,4 5-1-16,-4-5 0 0,1 6-5 0,-4-4 0 15,3 4-1-15,-3 3 0 0,0-1-19 0,0-2 0 16,-4 3 0-16,1 6 0 0,-1-6 0 0,0 0 0 16,-6-1 0-16,2 1-9 0,-2 6 9 0,-1-6 0 15,4 6 0-15,0-6 8 0,0-3-8 0,6-4 0 16,1 4 0-16,4-7 0 0,-1 1-15 0,4-4-4 0,-3-3-1 0,2 3 0 31,1-6-44-31,7 0-10 0,-3 0-2 0,3 0-524 16,-7-6-106-16</inkml:trace>
  <inkml:trace contextRef="#ctx0" brushRef="#br1" timeOffset="149428.07">28208 6812 460 0,'0'0'20'0,"0"0"5"0,4 0-25 0,-1-6 0 0,-3 6 0 0,0 0 0 15,4 0 206-15,-4 0 36 0,0 0 7 0,0 0 2 0,0 0-141 0,3 0-28 16,4 0-6-16,-3 6 0 0,-4-3-16 0,3 3-2 15,4-6-1-15,-3 7 0 16,3 2-4-16,0 1-1 0,-3-1 0 0,6 3 0 0,-6-2-16 0,3 6-3 16,0-7-1-16,0 10 0 0,3-4-9 0,-3 4-3 15,4-3 0-15,0-4 0 0,-1 4-2 0,1 3-1 16,-1-3 0-16,5-4 0 0,-5 4-1 0,4 3 0 16,-3-10 0-16,-1 7 0 0,4 3 0 0,1-4-1 15,-1-2 0-15,0 9 0 0,0 0-15 0,0-3 0 16,4 2 0-16,-8-2 0 0,4 0 8 0,-3-3-8 15,0 3 0-15,-1-7 0 0,1 4 0 0,-8-7-8 16,4 1-1-16,0-1 0 16,-3-3-123-16,-1-3-25 0,1 4-5 0</inkml:trace>
  <inkml:trace contextRef="#ctx0" brushRef="#br1" timeOffset="150397.01">28854 7223 403 0,'0'0'17'0,"0"0"5"0,0 0-22 0,0 0 0 0,0 0 0 0,0 0 0 16,0 0 234-16,0 9 42 0,-4 1 9 0,1-1 2 15,3-3-133-15,0 7-26 0,-4-7-6 0,4 10-1 16,-3-4-47-16,3 4-10 0,0-3-1 0,0 2-1 16,-4-5-42-16,4 5-8 0,0-2-1 0,4-4-1 15,-4 7-10-15,0 0 0 0,3-7 0 0,-3 0 0 16,0 1-18-16,0-1-9 0,0 1-1 0,0-1-588 15,0-9-116-15</inkml:trace>
  <inkml:trace contextRef="#ctx0" brushRef="#br1" timeOffset="151121.62">28663 7797 172 0,'0'0'8'0,"0"0"1"0,0 0-9 0,0 0 0 16,0 0 0-16,0 0 0 0,0 0 310 0,0 0 60 0,0 0 12 0,-3-3 2 16,-4 3-247-16,7 0-49 0,0 0-11 0,0 0-1 15,0 0-20-15,-7 0-4 0,0 0-1 0,-1 3 0 16,-2 3-20-16,-1 10-4 0,1 2-1 0,-1-5 0 15,-3 9-16-15,0 0-10 0,-4-3 12 0,4 6-12 16,-3 3 19-16,-1-3-3 0,0-6-1 0,1 6 0 16,-5 0 3-16,5-3 1 0,-4 0 0 0,-4-3 0 15,0 0-19-15,1-1 10 0,2 1-10 0,1 0 8 16,0-3-30 0,3-1-6-16,4-2-2 0,4-4 0 0,-4-2-184 15,-1-4-37-15,-9-3-7 0,6 0-2 0</inkml:trace>
  <inkml:trace contextRef="#ctx0" brushRef="#br1" timeOffset="151325.6">28254 7797 288 0,'0'0'25'0,"0"0"-25"16,0 0 0-16,0 0 0 0,0 0 315 0,7 12 57 15,-3-2 12-15,-1 2 3 0,4-2-265 0,0 5-53 16,0 1-10-16,4-4-3 0,-4 7-12 0,3 6-2 15,1 0-1-15,0-6 0 0,3 9-24 0,-4-9-5 16,4 3 0-16,-3 0-1 0,3-3-11 0,-3-3 0 0,-1 3 0 0,4-1 8 31,1-2-121-31,-5 0-25 0,4-4-5 0,0-2-1 0</inkml:trace>
  <inkml:trace contextRef="#ctx0" brushRef="#br1" timeOffset="151791.26">28801 8186 403 0,'0'0'36'16,"0"0"-36"-16,0 0 0 0,0 0 0 15,0 0 284-15,0 0 49 0,0 0 11 0,0 0 1 0,0 0-244 0,3-7-49 16,4-2-9-16,0-1-3 0,0 1-28 0,1 3-12 16,-1 3 11-16,3-4-11 0,1-2 18 0,-4 6-2 15,3-3-1-15,1-4 0 0,-4 10 11 0,0-3 2 16,4-3 1-16,-1-1 0 0,-3 7-13 0,4-3-4 16,-11 3 0-16,10 0 0 0,-2 0-12 15,2 3 8-15,-10-3-8 0,7 0 0 0,-7 0 8 0,0 0-8 16,0 0 0-16,7 7 0 0,-7-7 0 0,7 9 8 15,-7-9-8-15,0 10 0 0,0-1 0 0,-3 0 9 16,-1-2-9-16,-3 2 8 0,-3 7-8 0,3-7 0 16,-1 4 0-16,-6 2 0 0,0 1 0 0,0-3-9 15,4 5 9-15,-5-2 0 0,1 0 0 0,4 3 0 16,-1-7 0-16,4 10 0 0,0 0 0 0,0-6 0 16,0 2 0-16,7 1-10 0,0 6 10 0,0-6 0 0,0-3 0 0,7-4 0 15,0-2 0-15,0 5 0 0,4-8 0 0,-4 2 0 16,3-6 9-16,8 7-9 0,-4-4 12 0,0-3-12 31,0-3-40-31,4 6-14 0,-4-6-3 0,4 0-517 0,-1 0-103 0</inkml:trace>
  <inkml:trace contextRef="#ctx0" brushRef="#br1" timeOffset="152707.84">28610 8810 115 0,'0'0'10'0,"0"0"-10"0,0 0 0 0,0 0 0 16,0 0 171-16,0 0 32 0,0 0 6 0,0 0 2 15,0 0-100-15,0 0-20 0,0 0-4 0,0 0-1 16,0 0 34-16,0 0 6 0,0 0 2 0,0 0 0 16,-7 3-14-16,-3 6-2 0,3 0-1 0,0 7 0 15,-4 3-41-15,0 0-8 0,-3-4-2 0,4 14 0 16,-8-10-39-16,4 6-8 0,0 0-1 0,0-7-1 15,-4 8-11-15,0-4 0 0,1-7 9 0,-1 4-9 16,1 0 0-16,-5 0 0 0,5-4 0 0,-4 4 8 16,-1-9-21-16,5 5-4 0,-1-5-1 0,0 8 0 15,8-8-163-15,-8-1-33 0,4 7-6 0</inkml:trace>
  <inkml:trace contextRef="#ctx0" brushRef="#br1" timeOffset="152959.18">28335 8857 1879 0,'0'0'41'0,"0"0"9"0,0 6 2 0,0 3 0 0,0 4-41 0,4-4-11 15,-4 7 0-15,3 0 0 0,-3-4 0 0,4 4 0 16,-1 3 0-16,1-4 0 0,3 4 12 0,0 0 6 15,-4 0 2-15,4 0 0 0,1 6 12 0,2-7 2 16,-3 1 1-16,4 6 0 0,-4-6-22 0,3-3-4 16,-3 0-1-16,0-4 0 0,4 7-8 0,-4-3 0 0,4 2 0 0,-4-8 0 31,0 5-120-31,0-5-27 0,3 6-5 0</inkml:trace>
  <inkml:trace contextRef="#ctx0" brushRef="#br1" timeOffset="153428.94">28815 9267 172 0,'-21'10'8'0,"14"-1"1"0,3-3-9 0,1 4 0 0,-4-1 0 0,3 1 0 16,1-1 412-16,-1-3 81 0,0 4 16 0,1-1 3 15,-1 1-387-15,4-1-77 0,-3 0-16 0,-1 1-4 16,4-4-20-16,-3 3-8 0,-1 1 0 0,4-1 0 15,0-9 0-15,-3 10-13 0,3-1 1 0,0-9 0 32,0 0-129-32,0 0-26 0,0 0-5 0,0 0-581 0</inkml:trace>
  <inkml:trace contextRef="#ctx0" brushRef="#br1" timeOffset="154000.22">28917 8778 1335 0,'0'0'59'0,"0"0"13"0,0-3-58 0,0 3-14 15,4-6 0-15,-1-4 0 0,-3 7 110 0,0 3 19 16,0 0 4-16,0-6 1 0,0 6-54 0,0 0-12 16,0 0-1-16,4-9-1 0,-4 5-46 0,0 4-8 0,7-6-3 0,0 0 0 15,-7 6-9-15,7-3 10 0,0 3-10 0,0-7 10 16,-3 7 4-16,3-3 1 0,-7 3 0 0,7-6 0 16,0 6 7-16,0-3 2 0,0-3 0 0,0 6 0 15,0-10-24-15,0 10 0 0,4-3 0 0,-4 3 0 16,0-6 0-16,-7 6 0 0,7 0 8 0,0 6-8 15,-7-6 0-15,0 0 8 0,7 3-8 0,-4 7 0 16,4-4 0-16,-3 3 0 0,0 1 0 0,-4-1 0 16,0 10 8-16,0-10-8 0,-4 7 10 0,4-7-10 15,-4 10 0-15,-3-9 0 0,4 8 0 0,-1-8 0 0,-3 6 0 0,0-1 9 16,0-5-9-16,0 2 8 16,-3-6-8-16,3 4 0 0,-1-1 0 0,1 1 0 15,0-4 0-15,0-3 8 0,0 3-8 0,4-2 0 16,3-4 0-16,0 0 0 0,-7 0 0 0,7 0 0 0,0 0 0 15,0 0 0-15,0 0 0 0,0 0 0 16,0 0-13-16,0 0 5 0,0 0 8 0,0 0-13 0,0 0 13 0,10 0 0 16,-3 0 0-16,4 0-9 0,-1 0 9 0,1 0 0 15,0 0 10-15,-1 0-10 0,8 0 13 0,-4 0-3 16,0 0-1-16,4 0 0 0,-1 0-9 0,1 0 12 16,3 0-12-16,-3 6 12 0,-1-6-22 0,-2 3-4 15,2-3-1-15,-6 6-665 16,-1-6-132-16</inkml:trace>
  <inkml:trace contextRef="#ctx0" brushRef="#br1" timeOffset="154659.01">28540 9804 748 0,'0'0'67'0,"0"0"-54"0,0 0-13 0,0 0 0 16,0 0 102-16,0 0 18 0,0 0 3 0,0 0 1 15,0 0-72-15,0 0-15 0,0 0-2 0,0 0-1 16,0 0 38-16,0 0 7 0,0 0 1 0,0 0 1 15,0 0 15-15,0 0 4 0,0 0 0 0,-7 6 0 16,0-3-17-16,0 3-3 0,0-3-1 0,-1 4 0 16,-2 2-21-16,-1 0-4 0,1 7-1 0,-1-3 0 15,1 2-21-15,-5 4-4 0,1 0 0 0,0-3-1 16,-3 3-10-16,-1 6-1 0,4-7-1 0,-4 7 0 16,1-3-15-16,-5 4 0 0,5-8 8 0,-1 7-8 15,0 1-8-15,4-8-5 0,-3 7-1 0,3-6 0 16,-8 0-38-1,8 0-8-15,0-3-2 0,4-4 0 0,3-6-109 0,0 4-21 0,-1-10-5 0,8 0-1 0</inkml:trace>
  <inkml:trace contextRef="#ctx0" brushRef="#br1" timeOffset="154889.4">28275 9782 1728 0,'0'0'153'0,"0"0"-122"0,-7 3-31 0,7-3 0 0,0 9 158 0,0-3 26 0,4 4 4 16,-1-1 2-16,1 1-154 0,3 5-36 0,0-2 0 0,0-4 0 16,0 7 0-16,0 3 0 0,0-4 0 0,4-2 0 15,-4 12 0-15,3-6 0 0,1 6 0 0,-1-6 0 16,1 9 0-16,-4-3 0 0,4 0-8 0,-1-3 8 31,1 3-32-31,-4 0-4 0,3 0 0 0,1-6 0 16,0 0-202-16,-1-3-41 0,8 3-8 0,-4-7-1 0</inkml:trace>
  <inkml:trace contextRef="#ctx0" brushRef="#br1" timeOffset="155814.56">28702 10142 1602 0,'0'0'35'0,"0"0"7"0,0 0 2 0,0 0 1 0,0 0-36 0,0 0-9 16,0 0 0-16,0 0 0 0,0 0 44 0,0 0 8 16,0 0 0-16,0 0 1 0,0 0-42 0,0 0-11 0,0 0 0 0,0 0 0 15,0 0 0-15,0 0-11 0,0 0 3 0,0 0 0 16,0 0 38-16,0 0 8 0,0 0 2 0,0 0 0 16,0 0 29-16,0 0 7 0,0 0 0 0,0 0 1 15,0 0-29-15,0 0-5 0,0 0-2 0,0 0 0 16,0 0-29-16,0 0-12 0,0 0 11 0,0 0-11 15,0 0 0-15,0 0 0 0,0 0 0 0,0 0 0 16,0 0 0-16,0 0 0 0,0 0 0 0,0 0 0 16,0 0 0-16,0 0 0 0,0 0 0 0,0 0 0 15,0 0 19-15,0 0 1 0,0 0 0 0,0 0 0 16,0 0 5-16,0 0 2 0,0 0 0 0,0 0 0 16,0 0-27-16,0 0-9 0,0 0 0 0,0 0 0 15,0 0 9-15,0 0 0 0,7 7 0 0,-7-7 0 16,0 0 0-16,4 3 0 0,-4-3 0 0,0 0 0 15,0 0 0-15,0 0 0 0,0 0 0 0,0 0 0 16,0 0 0-16,0 0 0 0,0 0 0 0,0 0 8 0,0 0-8 0,0 0 12 16,0 0-4-16,0 0 0 0,0 0-8 0,0 0 12 15,0 0-4-15,0 0 0 0,0 0-8 0,0 0 0 16,0 0 0-16,0 0 0 0,0 0 0 0,7-3 0 16,-7 3 0-16,3 0 0 0,8-7 0 0,-11 7 0 15,0 0 0-15,0 0 0 0,3 0 0 0,-3 0 0 16,0 0 0-16,0 0 0 0,11 7 0 0,-11-7 0 15,0 0 0-15,7 3 0 0,-7-3 0 0,3 6 0 16,5-3 0-16,-8-3 0 0,3 9 0 0,-3-9 0 0,4 7 0 0,-1 2 0 16,1 1 0-16,-1-1 0 0,-3 7 8 0,4-7-8 15,-1 7 0-15,-3-4 0 16,-3-2-12-16,3-1 4 0,-4 7 8 0,1-7 0 16,-4 1 0-16,3-1 8 0,-3 0-8 0,3 7 0 0,-3-7 0 15,0 1 0-15,-3-1 0 0,-4 7 9 0,3-7-9 16,-3 1 10-16,0-1-10 0,0 1-11 15,0-1 3-15,0-3 0 0,3-3 0 0,-3 7 0 0,3-4 0 0,1-6 0 16,-1 0 8-16,4 0 0 0,0-6 8 0,0 6-8 16,3-3 0-16,1-4-16 0,-4-2 2 0,3 6 1 15,4-3 13-15,-3-4 0 0,3 10 0 0,0 0 0 16,0 0 0-16,0 0-22 0,0 0 3 0,0 0 1 16,0 0 18-16,0 0-10 0,7 0 10 0,3 6-8 15,-3-2 24-15,4-4 4 0,-4 0 2 0,4 6 0 0,-1-3-22 16,4-3-15-16,-3 0 3 0,3 0 0 0,0 0 12 0,-3 0 0 15,6 0 0-15,-6-3 0 0,3 3-12 0,-3 0-7 16,-1-6-1-16,-3 2 0 16,0-2-153-16,0-3-31 0,4-10-7 0,-7 3-1 0</inkml:trace>
  <inkml:trace contextRef="#ctx0" brushRef="#br1" timeOffset="156297.78">28970 9581 2116 0,'0'0'47'0,"0"0"9"15,0 0 3-15,0 0 0 0,4-9-47 0,-1 5-12 0,-3 4 0 0,7-6 0 0,-3-3 46 0,3-1 7 0,-4 1 2 0,4-1 0 16,4 1-35-16,-4 0-6 0,0-7-2 0,0 7 0 16,0 2-12-16,0-2 0 0,4 6 8 0,-4-3-8 15,3 2 0-15,-2-2 0 0,2 6 0 0,-3 0 0 16,0 6 0-16,0-2 0 0,4 2 0 0,-4-3 0 16,-4 6 0-16,5-2 0 0,-5 2 0 0,1 0 0 15,-1 7 0-15,-3-7 0 0,0 1 0 0,-3-1 0 16,3 7 8-16,-4-3-8 0,-3 2 11 0,3-5-11 15,-6 8 0-15,3-2 0 0,-4-3 0 0,1 2 0 16,-4 4 0-16,3-3 0 0,-3-4-15 0,3 4 5 0,-3-7-6 0,4 1-2 16,3-4 0-16,-1 4 0 0,5-7 18 0,-4 3 0 15,3-6 0-15,4 0 0 0,0 0 12 0,0 0-4 16,4 9-8-16,-4-9 12 0,7 10 0 0,0-1 0 16,-7-9 0-16,11 6 0 0,-1-2-12 0,4-4 8 15,-3 6-8-15,3-3 0 0,0-3 0 0,0 0 0 16,4 0 0-16,-1 0 0 0,5 0 0 0,-5 6-15 15,4-6 3-15,-3 0 1 16,0 0-37-16,-4 0-8 0,0 0-2 16,0 3-922-16</inkml:trace>
  <inkml:trace contextRef="#ctx0" brushRef="#br1" timeOffset="157016.67">28444 10666 57 0,'0'0'0'0,"0"0"0"0,0 0 0 0,0 0 0 16,0 0 189-16,0 0 33 0,0 0 6 0,0 0 2 15,0 0-96-15,0 0-19 0,0 0-4 0,0 0-1 16,0 0 1-16,0 0 0 0,0 0 0 0,0 0 0 15,-7 9-14-15,4-6-2 0,-1 7-1 0,1 6 0 16,-4-7-23-16,0 7-5 0,-4-4-1 0,4 4 0 16,-3 3-27-16,2-1-6 0,-6 8 0 0,0-8-1 0,0 7-20 0,-4 4-11 15,-3-4 12-15,4 3-12 0,-4-3 9 0,3 0-9 16,-3-3 0-16,3 3 9 0,-3-6-9 0,0 6 0 16,3-6 0-16,0 0 0 0,1-4 0 0,3-2 0 15,0 3 0-15,-1-7 0 16,5 7-139-16,3-7-20 0,-4-6-4 15</inkml:trace>
  <inkml:trace contextRef="#ctx0" brushRef="#br1" timeOffset="157259.01">28102 10747 1594 0,'0'0'71'0,"0"0"14"0,-3 10-68 0,-1-4-17 0,4-6 0 0,0 13 0 15,0-4 22-15,0 0 1 0,0 7 0 0,4-6 0 16,3 8 57-16,0-2 11 0,0-3 2 0,4 2 1 16,3 4-31-16,0 6-7 0,-4-6 0 0,1 6-1 15,3 0-12-15,4-3-3 0,-4 3 0 0,3 0 0 16,-2-3-28-16,2 3-12 0,-6 0 11 0,3-6-11 16,-4 0 0-16,5 0 0 0,-5-3 0 0,-3 2-10 15,4-8-89-15,-4 5-17 16,0-2-4-16,3-7-808 0</inkml:trace>
  <inkml:trace contextRef="#ctx0" brushRef="#br1" timeOffset="157932.76">28564 11124 57 0,'0'0'0'0,"0"0"0"0,0 0 0 0,0 0 0 16,0 0 0-16,0 0 0 0,0 0 356 0,0 0 67 15,0 0 13-15,0 0 2 0,0 0-247 0,0 0-50 16,-3 9-9-16,-1 1-3 0,1-1-14 0,3 7-3 16,0-7-1-16,0 7 0 0,-4 3-35 0,1-1-6 15,3-2-2-15,-4 6 0 0,4-6-47 0,-3 9-9 16,-1-6-3-16,1 6 0 0,3-7-9 0,-4 1 0 0,1 10 0 15,-1-11 0-15,4 7 10 0,-3-6-10 0,-1 0 12 0,1-3-12 32,3 3-51-32,0-4-17 0,0-5-3 0,0-1-717 0,0-9-143 0</inkml:trace>
  <inkml:trace contextRef="#ctx0" brushRef="#br1" timeOffset="158493.79">29108 10738 345 0,'0'0'31'0,"0"0"-31"0,0 0 0 0,0 0 0 15,0 0 216-15,0 0 38 0,0 0 7 0,0 0 2 16,-4-6-167-16,-3 6-32 0,4-10-8 0,-4 10 0 16,7 0 14-16,0 0 3 0,0 0 1 0,0 0 0 15,0 0-1-15,0 0 0 0,-4 0 0 0,4 0 0 16,-7 0 5-16,0 7 1 0,3-4 0 0,-3 6 0 15,0 1-16-15,4 5-3 0,-4 1-1 0,0 3 0 16,0 0-21-16,0 6-4 0,-4-3-1 0,0 9 0 16,4-3-13-16,-3 0-2 0,-4 1-1 0,3 5 0 0,-3-9-2 15,3 10-1-15,-3-7 0 0,0-3 0 0,0 3-14 0,-4-3-10 16,4-6 2-16,4 0 0 16,-1-3-89-16,4-7-18 0,-4 0-3 0,1-5-616 15,-1 5-123-15</inkml:trace>
  <inkml:trace contextRef="#ctx0" brushRef="#br1" timeOffset="158729.54">28801 10794 1940 0,'0'0'86'0,"0"0"18"0,0 0-84 0,0 0-20 15,0 0 0-15,0 0 0 0,0 0 33 0,0 0 3 16,0 0 0-16,0 0 0 0,-4 10 34 0,4-4 7 0,0 4 2 0,0 5 0 15,4-5-15-15,-1 2-4 0,1 4 0 0,3 3 0 16,0 0-40-16,4-4-9 0,-1 4-2 16,4 0 0-16,-3 0 3 0,3 3 1 0,0-4 0 0,0 1 0 15,0-3-13-15,4-4-12 0,-8 7 3 0,5-3 0 32,2 0-119-32,-3 2-24 0,-3-5-5 0,0 3-523 0,3-1-105 0</inkml:trace>
  <inkml:trace contextRef="#ctx0" brushRef="#br1" timeOffset="159178.34">29210 11227 633 0,'0'0'56'0,"0"0"-44"0,0 0-12 0,0 0 0 0,0 0 324 0,0 0 64 15,0 0 12-15,0 0 2 0,0 0-301 0,4-6-60 16,-4-3-12-16,3 2-2 0,1 7 11 0,3-9 2 16,0 6 1-16,3-4 0 0,1-2 1 0,-1 0 0 15,1 9 0-15,0-10 0 0,-1 4-25 0,4-3-5 16,0 9 0-16,4-4-1 0,-4-2-3 0,0 3 0 16,-3 3 0-16,3 0 0 0,-3 0-8 0,-4 3 12 15,-7-3-12-15,3 10 12 0,1-1-12 0,-1 0 12 0,-3 7-12 0,0 0 12 16,-3-4-12-16,-4 4 10 15,0 0-10-15,0-4 10 0,-4 7-10 0,0-3 8 16,1 2-8-16,-4-2 8 0,-4-6 0 0,7 8-8 0,1-8 12 16,-1 5-4-16,1-2-8 0,-4-4-9 0,-1 4 9 0,1-4-13 15,4 1 13-15,-1-1-9 0,4-6 9 16,0 7-8-16,4-4 8 0,-1 3 0 0,0 1 0 0,4 6 0 16,0-7 0-16,4 0-10 0,0 7 10 0,-1-3 0 15,4-4-11-15,4 0 11 0,-4 1-10 0,3-4 10 16,-3 3 0-16,0 1 0 0,8-10-8 0,2 0 8 15,4 0-23-15,4 0-1 0,-4 0-1 0,4-10 0 16,3 7-49-16,-3-9-10 16,0 2-1-16,-1 1-599 0,-3-4-119 0</inkml:trace>
  <inkml:trace contextRef="#ctx0" brushRef="#br1" timeOffset="161729.01">29358 6589 255 0,'0'0'11'0,"0"0"3"15,0 0-14-15,0 0 0 0,0 0 0 0,0-9 0 16,0 9 0-16,0 0 11 0,0 0-11 0,0 0 10 16,0-6 71-16,0 6 15 0,0 0 2 0,0 0 1 15,0 0 36-15,0 0 7 0,0 0 2 0,0 0 0 16,0 0-61-16,0 0-12 0,0 0-3 0,0 0 0 0,11 6-41 0,-4-3-9 15,3 3-2-15,5-6 0 0,-1 10 5 0,0-10 1 16,0 0 0-16,3 6 0 0,1-3-2 0,-4-3 0 16,4 0 0-16,0 0 0 0,-4 0-1 0,3 0-1 15,1 0 0-15,-4 0 0 0,4 0-10 0,-4 6-8 16,-4-6 12-16,4 4-12 0,-6-4 8 0,6 6-8 16,-7-6 0-16,3 3 0 0,1-3 0 0,-4 0 0 15,0 0 0-15,0 6 0 0,0-3 0 0,0-3 0 16,-7 0 0-16,4 7 10 0,3-7 4 0,0 3 1 15,-7-3 0-15,7 6 0 0,-4 4 1 0,4-4 0 16,0-3 0-16,1 3 0 0,-1-3-8 0,0 7 0 16,0-10-8-16,-4 6 12 0,1 3-12 0,3-2 0 0,0-4 0 15,0 6 0-15,0 1 0 0,-4-1 0 16,5 0 0-16,-1-2 0 0,0 12 0 0,0-10 0 16,0 7 0-16,0-4 0 0,0 4 8 0,-4 3-8 0,4-4 0 0,-3 4 0 15,0 0 20-15,-1 6-3 0,1 0 0 0,3-3 0 16,-4 9-3-16,1-2-1 0,-1-1 0 0,1 10 0 15,-1-4-13-15,1 10 0 0,-1 0 8 0,4 3-8 16,0-3 0-16,0 9 0 0,1-3 0 0,-1 4 0 16,-4-7 16-16,4 6 0 0,-3 0 0 0,-1-6 0 15,4 7-24-15,-7-1-5 0,4 0-1 0,-4-3 0 16,0-3 24-16,0-3 5 0,0 3 1 0,0-3 0 16,-4-3-4-16,4-3 0 0,0-4 0 0,0-3 0 0,0 13 14 0,0-9 2 15,0 2 1-15,4-2 0 0,-1-1-17 16,1 4-3-16,-4-3-1 0,0-1 0 15,3 1 6-15,4-1 1 0,-7-3 0 0,4 4 0 16,0-1-15-16,3 1 0 0,-4-1 0 0,-3-2 0 0,4 12 0 0,-1-10 0 16,1 4 0-16,-1 3 0 0,-3-4 0 0,4 1-10 15,-1 3 2-15,-3-10 0 0,4 3 8 16,-4-5 0-16,0 5 0 0,0-2 0 0,3-4 11 0,1 0 1 16,-4 0 0-16,3 4 0 0,1-4 3 0,-1 0 1 15,-3 0 0-15,4-3 0 0,-4 10-6 0,3-7-1 16,-3-3 0-16,4 3 0 0,-4 1-9 0,4-1 8 15,-4 3-8-15,3-3 8 0,-3 1-8 0,0-4 0 0,0 3 0 16,4-3 8-16,-1 3-8 0,1-3 0 16,-4 3 0-16,3 1 0 0,-3-4 0 0,4 0 0 0,-1-3 0 0,-3 3 0 15,4 0 0-15,-1 0 8 0,-3-6-8 0,4 0 8 16,-4 0 13-16,0-1 3 0,3 1 0 0,-3 3 0 16,0-3-16-16,0 0-8 0,0 0 10 0,0-1-10 15,-3-2 0-15,3 3 0 0,0 0 0 0,0-1 0 16,0 8 0-16,0-8 0 0,0-2 0 0,0 3 0 15,3 0 0-15,1 0 0 16,-1 2 0-16,1 1 0 0,-1-6 8 0,-3 9-8 0,4-3 0 0,0 0 0 16,-1 0 0-16,-3 3 0 0,7 0 0 0,-3-3 0 15,-4 0 0-15,0-3 0 0,3 0 0 0,-3 0 0 16,4-1 0-16,-1 1 0 0,-3 3 0 0,0-3 0 16,0-7 0-16,0 4 8 0,4-6-8 0,-4 8 0 15,0-8 0-15,0 5 9 0,0-5-9 0,0 6 8 16,3-7-8-16,1 4 0 0,-4-4 0 0,3 7 0 0,-3-7 0 15,0 7 0-15,0 3 0 0,0-1 0 0,4 1 0 0,-1 0 0 16,-3-3 0-16,4 2 0 0,-1 1 0 0,-3 6 0 16,4-6 0-16,-1 0 0 0,1 6 0 0,0 0 0 15,-1-6 0-15,-3 0 0 0,4 0 0 0,3-4 0 16,-7 4 0-16,3-3 0 0,-3-4 0 0,0-2 0 16,4 5 0-16,-4-5 0 0,0-1 8 0,0 1-8 15,3-1 12-15,1 0-4 0,-8 4 1 0,4-4 0 16,0 1 0-16,0 2 0 0,0-5-9 0,4 2 0 15,-1 7 0-15,-3-7 0 0,4 1 0 0,-1 2 0 16,1-6 0-16,-1 4 0 0,1-1 8 0,-1 1-8 16,1-4 0-16,-4-6 8 0,0 0 3 0,0 9 0 15,4-6 0-15,-4-3 0 0,0 0 7 0,0 10 2 16,0-4 0-16,0-6 0 0,-4 9 0 0,4-9 1 16,0 0 0-16,0 10 0 0,0-1-6 0,0-9-2 0,4 7 0 0,-4-7 0 15,0 0-5-15,3 9 0 0,-3 0-8 0,4 1 12 16,-4-1-12-16,3 1 9 0,1 5-9 0,-1-5 8 15,-3-1-8-15,4 0-12 0,-1 1 2 0,1-1 1 16,-4-9 9-16,0 7 0 0,0-7 0 0,0 9 8 16,0-9-8-16,0 0 0 0,0 0 0 0,3 3 8 15,-3-3 12-15,0 0 4 0,0 0 0 0,0 0 0 16,0 10-24-16,0-10 0 0,0 0 0 0,-3 6 0 16,3-6 11-16,0 0-3 0,0 0 0 0,0 0 0 15,0 0 5-15,0 0 1 0,0 0 0 0,0 0 0 0,0 0-2 16,0 0-1-16,-4 6 0 0,4-6 0 15,-7 3-2-15,7-3 0 0,0 0 0 0,0 0 0 16,0 0-9-16,0 0 8 0,0 0-8 0,0 0 8 0,0 0 15 0,0 0 2 16,0 0 1-16,0 0 0 0,0 0-18 15,0 0-8-15,-7 0 8 0,7 0-8 16,0 0 17-16,-3 0-1 0,-4 0-1 0,7 0 0 0,-8 0-1 0,1 0 0 16,0 0 0-16,0 0 0 0,0 0 7 0,0 0 2 15,4 0 0-15,-4 0 0 0,-4 6-15 0,4-6-8 16,0 4 10-16,-4-4-10 0,1 0 18 0,-1 0-2 15,4 6-1-15,-3-3 0 0,-1-3-15 0,0 6 8 16,4-3-8-16,-3 4 0 0,3-7 0 0,-4 0 0 0,4 3 0 0,3 3 0 16,-3-6-16-16,7 0 1 0,0 0 0 0,-3 0 0 31,3 0-69-31,0 0-15 0,0 0-2 0,0 0-1 16,0 0-120-16,0 0-24 0</inkml:trace>
  <inkml:trace contextRef="#ctx0" brushRef="#br1" timeOffset="177276.62">4734 14677 57 0,'0'0'0'0,"0"0"0"0,0 0 0 0,0 0 0 16,0 0 136-16,0 0 21 0,0 0 5 0,0 0 1 15,0 0-118-15,0 0-23 0,4-10-5 0,-4 10-1 16,0-3-16-16,0 3 0 0,0 0 0 0,0 0 0 15,0 0 0-15,0 0 0 0,0 0 0 0,0 0 0 16,0 0 37-16,0 0 4 0,0 0 1 0,0 0 0 16,0 0 74-16,7 0 14 0,-7 0 3 0,0 0 1 15,0 0-46-15,7-6-10 0,-7 6-2 0,7 0 0 16,-7 0-28-16,11 0-5 0,-8 0-2 0,-3 0 0 16,7-3-24-16,0-4-5 0,0 7 0 0,-3-3-1 0,-4 3-11 0,7-6 12 15,-7 6-12-15,0 0 12 0,7 0-12 0,-7 0 0 16,0 0 0-16,0 0 8 0,0 0-8 0,7 0 0 15,-7 0 0-15,0 0-11 0,11 6 21 0,-8-3 4 16,-3-3 1-16,7 0 0 0,-7 0 9 0,14 7 3 16,-3-7 0-16,-8 0 0 0,4 0-3 0,0 0-1 15,1-7 0-15,2 7 0 0,-6 0-15 0,-4 0-8 16,10 7 8-16,-6-4-8 0,6-3 0 0,-10 0 9 0,4 0-9 16,-4 0 0-16,10 0 13 0,-3 6-4 15,4-3-1-15,-11-3 0 0,7 6-8 0,0-2 0 16,4-4 0-16,-11 0 0 0,0 0 0 0,7 0 0 15,3 0 0-15,1 6 0 0,-11-6 8 0,7 0-8 16,0 0 12-16,4 0-4 0,-1 0 0 0,1 0-8 0,-1 0 12 16,-6-6-4-16,-4 6 0 0,7 0 0 15,0 0 0-15,0 0 0 0,-7 0-8 0,11 0 0 0,-4 0 0 0,0 0 0 16,-7 0 17-16,0 0 5 0,10 0 1 0,-10 0 0 16,4 6-31-16,-4-6-7 0,7 3-1 0,7-3 0 15,-10 6 16-15,3-6 0 0,0 0 0 0,0 0 0 16,-7 0 0-16,10 7 0 0,-10-7 0 0,4-7 10 15,3 7-2-15,7 0-8 0,-10-6 12 0,3 3-4 16,0 3 6-16,0-6 1 0,3 6 0 0,-6-4 0 16,3 4-6-16,7-6-1 0,-3 6 0 0,-8-3 0 0,8 3-8 0,-1-6 0 15,-6 6 0-15,3 0 0 0,7 0 0 0,-3 0 0 16,-4 0 0-16,3 0 0 0,1 0 0 0,-1 0 0 16,5 0 0-16,-1-3 0 0,3-4 0 0,-10 7 0 15,11-3 0-15,-7-3 0 0,3 6 8 0,0-6-8 16,0 3 0-16,-4-4 8 0,1 7-8 15,0-9 12-15,3 9-12 0,0 0 12 0,-4-3-12 16,1 3-9-16,0 0 9 0,-1-7-13 0,1 7 13 0,3 0 0 16,-4 0 12-16,-2 0-12 0,2 0 8 0,1 0-8 15,-1 0 0-15,1 0 0 0,-1 0 0 0,-3 0 0 16,4 0 0-16,3-3 0 0,-3-3 0 16,-1 6 12-16,4 0-4 0,-3-3-8 0,0-3 16 0,-1 3-4 15,1-4-1-15,-1 7 0 0,4-9-3 0,-3 3-8 16,0 2 12-16,3-2-4 0,-4 3 1 0,4-3 0 0,-3 3 0 0,0-4 0 15,6-2 3-15,-3 9 1 16,-3-6 0-16,3 3 0 0,4 3-13 0,-1-7 0 0,1 7 0 0,-4 0 0 16,0 0 0-16,7 0 0 0,-10-3 0 0,3 3 0 15,0-6 0-15,7 6 0 0,-10 0 0 0,7-3 0 16,-1 3 0-16,-3 0 8 0,4-7-8 0,0 7 0 16,-1-3 32-16,-3-3 3 0,4 6 1 0,-4-3 0 15,7-3-58 1,-10 6-11-16,6 0-3 0,-2-7 0 0,2 4 36 0,-6 3 0 0,3-6 0 15,0 6 0-15,0 0 0 0,0 0 0 0,4 0 0 0,-8 0 0 16,5 6 0-16,2-6-8 0,1 0 8 0,-4 0 0 16,0 0 0-16,4 0 0 0,-4 0 0 0,3 0 0 15,1 0 0-15,-4 0 12 0,7 0-3 0,-6-6-1 16,2 6-8-16,1 0 0 0,-1-3-10 0,1 3 10 16,0 0 0-16,-1 0 0 0,-3 0 0 0,-3 0 0 0,7 0 0 0,-4 0 0 15,-4 0-8-15,8 0 8 0,-7 0 0 0,3 3 0 16,-4-3 0-16,4 6 0 0,-3-6 0 0,3 0 0 15,0 0 0-15,0 0 0 0,-3 0 0 0,3 0 0 16,4 0 0-16,-8 0 0 0,8 0 0 0,-4 0 0 16,4 0 0-16,-8 0 0 0,8 0 0 0,-4 0 0 15,4 0 0-15,-11 0 0 0,10 0 0 0,-6 0 0 16,7 0 0-16,-8 0 0 0,1 0 0 0,3 0 0 16,0 0 0-16,-4 0 0 0,5 3 0 0,-5 4 10 0,8-7-10 15,-8 0 8-15,5 0-8 0,-5 6 8 16,4-6-8-16,0 3 8 0,0-3-8 0,1 0 0 15,2 6 0-15,-6-6-11 0,3 3 11 0,-4-3 0 16,5 0 0-16,-1 0 0 0,0 0 0 0,3 0 0 16,-6 0 8-16,3 0-8 0,0-3 0 0,7-3 0 15,-10 6 0-15,7 0 0 0,-4 0 0 0,3-3 0 0,1 3 0 0,0 0 8 16,-4 0-8-16,3 0 0 0,1 0 8 0,0 0-8 16,-1 3 0-16,1-3 0 0,-4 6 0 0,4-3 0 15,-1-3 0-15,1 0 0 0,-4 7 0 0,0-4 0 16,4-3 0-16,-4 0 0 0,4 0 0 0,-1 0 0 15,-6 0 0-15,3 0 0 0,4-3 0 0,-4-4 8 16,-4 7-8-16,1 0 0 0,3-3 8 0,0-3-8 16,-3 6 0-16,-1-3 0 0,1-3 0 0,3 6 0 15,-3 0 12-15,-1 0 0 0,4 0 1 0,-3 0 0 16,3 0-13-16,0 6-16 0,-3-3 3 0,3-3 1 0,0 0 12 0,3 0 0 16,-2 6 9-16,-1-3-9 0,0-3 0 0,3 0 0 15,-2 0-13-15,-1 7 4 16,0-7 9-16,0 0 0 0,0 0 0 0,0-7 0 15,4 7 0-15,-4 0 0 0,0 0 0 0,0 0 8 0,4 0-8 16,-8 0 0-16,4 0 0 0,1 0 0 16,6 0 8-16,-11 0 0 0,4 0 0 0,4 0 0 0,-4 0-8 0,0 0 0 15,4 0 0-15,0 0 0 0,-4 0 0 16,3 0-12-16,1 0 4 0,3 0 0 0,-3 0 16 0,3 0 3 16,0 0 1-16,-3 0 0 0,-1 0-12 0,1 0 0 15,0 0 0-15,-1 0-11 0,4 0 11 0,1 0 0 16,-5-3 0-16,4-3 0 0,1 6 0 0,-5 0 0 15,4-3 0-15,-3-3 8 0,3 6-8 0,-3-7-16 0,3 4 4 16,0 3 0-16,-10 0 36 0,6 0 6 0,-3-6 2 0,1 6 0 16,2 0-41-16,1 0-8 0,-4 0-2 0,0 0 0 15,0 6 19-15,0-6 0 0,0 0 0 0,4 3 0 16,0 4 0-16,-4-7 0 0,0 0 0 0,0 0 0 16,4 0 0-16,-4 0 0 0,0 0 0 0,0 0 0 15,0 0 12-15,0-7 0 0,0 4 0 0,0 3 0 16,1 0 0-16,-1 0-1 0,3-6 0 0,-3 6 0 15,1 0-11-15,-1-3 0 0,3 3 0 0,-3 0 0 16,0 0 0-16,1 3 0 0,-1-3 0 0,0 0 8 16,0 6-8-16,4-6 0 0,-8 3 0 0,4 4 0 15,-3-7 0-15,3 9 0 0,0-9 0 0,0 6 0 16,0-3 0-16,0-3-14 0,1 7 5 0,2-7 1 16,-6 3 8-16,3-3 0 0,0 0 0 0,0 0 0 0,4 0 0 0,-4 0 0 15,3 0 0-15,-2 0 0 0,-1 0 0 0,0 0 0 16,0 0 0-16,0 0 8 0,-3 0-8 0,3 0 0 15,3 0 0-15,-3 6 8 0,1-6-8 0,-1 3 0 16,0-3 0-16,3 0 8 0,-2 0-8 0,-1 0 0 16,3-3 0-16,1 3 8 0,0 0-8 0,-1-6 8 15,-3 6-8-15,4 0 8 0,0 0-8 0,-1 0 0 16,1-3 0-16,-4 3 0 0,4 0 0 0,-4 0 0 16,7 0 0-16,-7 0 0 0,-3 0 0 0,3 0 0 15,0-7 0-15,0 7 0 0,-3 0 0 0,3 0 0 16,3 0 0-16,-3 0 0 0,4-3-8 0,-4-3 8 15,-3 6-8-15,3 0 8 0,11-3 0 0,-11-3 0 16,-4 6 0-16,4-7 0 0,4 4 0 0,0 3 9 16,-8-6-9-16,4 6 0 0,-3-3 0 0,-1 3 0 15,5-6 0-15,-5 6 0 0,-10 0 0 0,0 0 0 0,11 0 0 0,-4 0 0 16,-7 0 0-16,0 0 0 16,14 0 0-16,-4-4 0 0,1 4 0 0,-4-6 15 0,-7 6-3 0,11 0-1 15,-1 0-11-15,-3 0 8 0,0-3-8 0,-3 3 8 16,7 0-8-16,-11 0 8 0,0 0-8 0,0 0 8 15,0 0-8-15,3-6 0 0,4 6 0 0,-7 0 0 16,0 0 0-16,0 0 0 0,4-10 0 0,-4 10 8 16,0 0-8-16,0-3 0 0,0-3 0 0,0 6 8 15,0-6-8-15,0 3 0 0,-4-4 0 0,4-2 0 16,0 6 28-16,-3-4 3 0,-4 4 1 0,-1-3 0 0,8 3-32 16,-3-3 0-16,-1-4 0 0,-3 10 0 15,0-6 0-15,0 3 0 0,4-3 0 0,-4 2 0 16,-4-2 0-16,0 3-20 0,11 3 4 0,-3-6 0 15,-11-4 16-15,3 1 0 0,8 3 0 0,-4 3 0 16,0-7 9-16,0 4 6 0,-4-4 1 0,4 10 0 16,7 0-16-16,-7-9 0 0,-4 9 0 0,4-9 0 15,4 2 0-15,-4 4 0 0,0-3 0 0,-4 3 0 0,4-3 0 0,0 6 0 16,7 0 0-16,-7-4 0 0,-4-2 0 0,4 6 0 16,7 0 0-16,0 0 0 0,-7 0 0 0,7 0 0 15,0 0 0-15,0 0 0 0,11 0-17 0,-11 0-3 16,0 0-1-16,7 10 0 0,7-10 9 0,-4 6 1 0,-10-6 1 15,4 3 0-15,7 3 10 0,-1-3 0 0,-6 4 0 16,-4-7 0-16,0 0 0 0,7 9 0 16,3-9 0-16,-3 9 0 0,-7-9 0 0,11 7 0 0,0-4 0 0,-1 6 0 15,-3-2 0-15,0-7 0 0,4 9-9 0,3-3 9 16,-3-3 0-16,-1 7 0 0,1-4 0 0,-4 3 0 16,3-5 0-16,1 5 0 0,-8-3 0 0,5 4 0 15,2-1-8-15,-6-3 8 0,-4-6 0 16,3 3 0-16,-3-3 0 0,7 10 0 0,-7-10 0 0,0 0 0 15,0 9 0-15,0-9 0 0,11 7 0 0,-8 2 0 16,-3-9 10-16,0 0 0 0,0 0 0 0,7 6 0 16,-7-6 0-16,4 10 0 0,-4-10 0 0,3 9 0 15,4 0 4-15,-7 1 1 0,-7-1 0 0,7 1 0 16,-3-1-23-16,-1 0-5 0,-3 7-1 0,0-6 0 16,0-1 22-16,0 0 5 0,4 7 1 0,-8-7 0 0,0 1-14 15,4-1 0-15,4 7 0 0,-1-7 0 0,-6-6 0 0,3 7 0 16,0-1 0-16,7-9 0 15,-7 0-117-15,0 7-27 0,-8-7-4 0</inkml:trace>
  <inkml:trace contextRef="#ctx0" brushRef="#br2" timeOffset="-208909.58">3919 7276 1364 0,'0'0'60'0,"0"0"13"16,0 0-58-16,0 0-15 0,0 0 0 0,0 0 0 0,0 0 11 0,0 0-1 16,0 0 0-16,11-6 0 0,-11 6-10 0,0 0-14 15,3-10 3-15,-3 10 1 0,0 0 2 0,0 0 0 16,0 0 0-16,0 0 0 0,0 0 8 0,0 0 0 15,0 0 0-15,0 0 8 0,0 0 24 0,0 0 4 16,0 0 2-16,0 0 0 0,0 0 38 0,0 0 7 16,-14 0 1-16,11 0 1 0,3 0-53 0,-11 0-10 15,-3 7-2-15,4-4-1 0,-1 3-19 0,0 4 0 16,8-1 8-16,-8 0-8 0,4-2 0 0,4-4 0 16,-1 6 0-16,-3 1 0 0,7-10 0 0,0 6 0 15,0-6 0-15,0 9 0 0,0 1 0 0,0-10 0 16,0 0 0-16,7 9 0 0,-3-3 11 0,-1-3-2 15,-3-3 0-15,0 0 0 0,7 7-1 0,4-4 0 0,-11-3 0 0,0 0 0 16,0 0-8-16,7 0 8 0,4 0-8 0,-4 0 8 16,-7 0-8-16,10 0 0 0,-3-3 9 0,4 3-9 15,-4-7 21-15,-4-2 0 0,8 6 0 0,-8-3 0 16,5-4-21-16,-5 1 0 0,4-1 0 0,-3 4 0 16,-4-3 0-16,3-1-13 0,4 1 5 0,-7 0 8 15,0-1 0-15,4 4 0 0,-8-4 14 0,4 1-4 16,0-4-2-16,0 1 0 0,-7 3 0 0,7 5 0 15,-3-5-8-15,3 3 0 0,-11 3 0 0,11 3 0 16,0 0 11-16,0 0 0 0,0 0 0 0,0 0 0 16,-3 0-11-16,-8 0 10 0,0 3-10 0,8 6 10 15,-8-3-10-15,4 4-11 0,0-1 3 0,-3 7 0 16,-1-4 8-16,0 4-8 0,1-6 8 0,6 8-8 16,-6-8 8-16,6 5 0 0,-3-5 0 0,7 9 0 15,-3-10 0-15,3 0 0 0,0-2 0 0,3 2 0 16,-3-6-8-16,7 10 8 0,-3-10-8 0,-4-3 8 0,10 6-12 0,-10-6 2 15,4 3 1-15,6-3 0 0,5 0 9 0,-5 0-10 16,-10 0 10-16,0 0-10 0,11 0 10 0,-1-9 8 16,-10 9-8-16,4 0 11 0,-4 0-11 0,7-9 0 15,-4-1 0-15,1 4 0 0,3-7 12 0,-4-2-4 16,5 5 0-16,-8 1 0 0,10-1-8 0,-10 1 0 16,4-7 0-16,-4 7 0 0,0-7 0 0,0 7 0 15,0-1 0-15,-4 1 0 0,4 0 0 0,0 5 0 0,-7-2 0 16,7 6 0-16,0 0 0 0,0 0 0 0,0 0 0 15,0 0 0-15,-3-9 0 0,3 9 0 0,0 0 0 0,0 0 0 16,-11 3 0-16,4 3 0 16,7-6 0-16,0 0-11 0,-7 10 11 0,7-4 0 15,0-6 0-15,0 9 0 0,0 1 0 0,0-7 0 0,-7 6 8 16,14-2-8-16,-7 2 0 0,0 0 9 16,0 1-9-16,0-4 0 0,0 3 0 0,0-9 0 0,0 0 0 0,0 10 0 15,0-10 11-15,0 3-11 0,3 10 10 0,-3-13-10 16,0 0 0-16,0 0 8 0,0 0-8 0,0 0 0 15,0 0 0-15,0 0 0 0,0 0 8 0,11 3-8 16,-11-3 0-16,0 0 8 0,0 0-8 0,3-10 0 16,5 10 0-16,-8 0 0 0,0 0 0 0,3-9 0 15,-3 3-28-15,0 2-11 0,-3-2-2 16,3-3-558-16,-8 6-111 0</inkml:trace>
  <inkml:trace contextRef="#ctx0" brushRef="#br2" timeOffset="-203295.18">3729 5646 1036 0,'0'0'46'0,"0"0"10"0,0 0-45 0,-4 9-11 16,-3-3 0-16,0 4 0 0,7-10 45 0,0 0 7 16,-10 9 2-16,3 0 0 0,3-2-27 0,-3-4-6 15,7-3-1-15,0 0 0 0,0 0-20 0,0 0 0 16,0 0 0-16,0 0 0 0,0 0 0 0,0 0 0 16,0 0 0-16,0 0 0 0,0 0 24 0,0 0 1 15,0 0 0-15,0 0 0 0,0 0 4 0,0 9 1 16,0-9 0-16,-4 6 0 0,4 4 12 0,-3 6 2 15,-4-7 1-15,3 0 0 0,4 1-2 0,-7-1-1 16,4 10 0-16,-1-10 0 0,4 7 14 0,-7-6 2 16,4-1 1-16,3 7 0 0,0-4-48 0,0-2-11 15,0 5 0-15,0-5 0 0,0-1 0 0,0-3 0 16,0 4 0-16,3-1 0 0,-3 1 12 0,7-1-3 16,-7 0-1-16,0 1 0 0,0-1 8 0,0 1 2 0,4-1 0 15,-1 7 0-15,-3-7 13 0,7 10 2 0,-7-10 1 0,0 7 0 16,4 3-23-16,-4-10-11 0,7 7 10 0,-7 0-10 15,3-4 17-15,-3 4-2 0,4-4-1 0,-4-2 0 16,7 5-4-16,-3-5-1 0,-4 5 0 0,7-5 0 16,-4-1 2-16,4 10 0 0,-3-9 0 0,-1-1 0 15,4 7 13-15,-3 2 2 0,3-8 1 0,0 6 0 16,0-4-27-16,-3 4 0 0,3-7 0 0,-4 7 0 16,4-4 10-16,-7-2 0 0,7 5 0 0,-7-5 0 15,0-1 6-15,0 7 0 0,7 0 1 0,-7-4 0 16,0 4-4-16,0-4-1 0,0-5 0 0,0 8 0 15,0-2-4-15,0-4 0 0,0 1-8 0,0 5 12 16,0-5-12-16,0-1 8 0,4-3-8 0,3 4 0 0,-7-1 19 16,3 1-3-16,1-7 0 0,3 9 0 0,-3-8-16 15,3 5 0-15,-4 0 0 0,4 1 0 16,-3-4 0-16,-1 3 0 0,4-2 0 0,-7 2 0 0,4 0 0 0,3 1 0 16,-7-1-10-16,0 1 10 0,0-1 0 0,0 7 16 15,0-4 0-15,0-2-1 0,0 5-7 0,0-5 0 16,-7 6-8-16,7-7 12 0,-4 0-2 0,4 1-1 15,0-1 0-15,0 1 0 0,0-1-9 0,0 0 0 16,0 1 0-16,4-4 0 0,-4 3 0 0,7-2 0 16,-7 2 0-16,0-6 0 0,0-3 0 0,3 10 0 15,-6 5 0-15,3-5 12 0,3-1-12 0,-3 1 0 0,0-1 0 16,-3 0 0-16,3 1 0 0,0-4 0 0,0 3 0 0,0 1 12 16,0-1-12-16,0 1 0 0,0-1 9 0,0 1-9 15,0-4 0-15,0 3 0 0,0 1 0 16,3-1 8-16,1 0-8 0,3 1 0 0,-7-4 0 15,0 4 0-15,4-1 0 0,3 0 8 0,-7 1-8 16,3-1 0-16,4 7 10 0,-3-7-2 0,-1 1-8 16,-3-1 12-16,0 0-3 0,7 1-1 0,-3-4 0 0,3 4 0 15,-7-1-8-15,3 7 12 0,-3-7-12 0,0 0 12 16,4 4-12-16,-4 3 0 0,7-1 0 0,-7-2 8 16,0-7-8-16,3 10 0 0,-3-4 0 0,8 4 0 15,-8-7 0-15,3 1 0 0,8-1 0 0,-11 7 0 16,10-4 0-16,-6-2 0 0,3-1 0 0,0 7 0 15,0-7 0-15,4 1 0 0,-8 5 0 0,8-5 0 16,-1-1 0-16,-6 10 0 0,3-9 0 0,7 5 0 0,-4-5 0 16,-6 8 0-16,7-8 0 0,-8 6 0 0,8-4 0 0,-4 4 0 15,0 3 0-15,0-4 0 0,3 1 0 0,-6 3 0 16,0 0 9-16,6-1-9 0,-3 1 9 0,4 0-9 16,-11-3 12-16,14 2-12 15,-11 1 8-15,4-3-8 0,0 3 0 0,4 0 0 0,-4-4 8 0,4 4-8 16,3 0 0-16,-4-3 0 0,-3 2 0 0,4-2 0 15,-4-3 0-15,4 2 0 0,3 4 0 0,-4-9 0 16,-3 8 0-16,4-2 0 0,0 0 0 0,-1-4 0 16,1 4 0-16,-1-7 0 0,4 10 0 0,-3-3 8 15,0 3-8-15,3-4 0 0,-4 4 8 0,-3-6-8 16,0 5 0-16,4 4 0 0,0-3 0 0,-4 0 0 16,3 0 0-16,1 0 0 0,-1 0 8 0,1 6-8 0,0-7 0 15,3 4 0-15,-4-3 0 0,-3 0 0 0,4 0 8 0,-1 0-8 16,5-1 0-16,-5-2 0 0,1 3 0 0,-1 0 0 15,1 0 0-15,0 3 0 0,3-4 0 0,-4-5 0 16,-3 3 0-16,4 2 0 0,-1 1 0 0,1-3 0 16,0 3 9-16,-1-4-9 0,-3 4 0 0,0 0 9 15,4 0-9-15,-4 6 0 0,0 0 0 0,4-3 0 16,-1 3 8-16,-3-6-8 0,0 6 0 0,4 0 8 16,-8-6 1-16,8 9 0 0,0-9 0 0,-1 6 0 15,4 0-9-15,-3-6 12 0,-4 0-12 0,3-1 12 16,1 1-12-16,0-3 10 0,10 3-10 0,-14 0 10 15,3-4 6-15,8 10 2 0,-4-6 0 0,-3 0 0 16,-8 0-26-16,8 0-6 0,-1-4-1 0,-6 10 0 16,7-6 15-16,-1 0 0 0,1 0 0 0,3 6 0 15,-11-6 0-15,8 6 0 0,0-13 0 0,-1 10 0 16,1 0 0-16,3-6 0 0,-4 3 10 0,-3 0-10 16,1-1 12-16,2-2-2 0,1 3-1 0,3 0 0 0,-4-4-9 0,-3 4 0 15,4 0 0-15,0-3 0 0,3 2 0 0,-4 1 0 16,1 0 0-16,-4 6 0 0,7-6 0 0,-3 6 0 15,-4-6 8-15,3 0-8 0,1 6 8 0,-1 0 0 16,1-6 0-16,0 9 0 0,-4-9-8 0,3 6-11 16,-3 0 3-16,4-6 0 0,3 6 8 15,-3-3 12-15,-4 0-2 0,10 0-1 0,-10-4-9 0,4 8 0 16,-1-8 0-16,1 7 0 0,0 1 0 0,3-8 0 0,-4 11 0 0,4-11 0 16,1 8 0-16,-5-1 0 0,1-3 0 0,-1 3 0 15,4-7-11-15,-3-2 11 16,0 3-8-16,-1 6 8 0,1-6 0 0,3 0 0 15,-4 6 0-15,5-6 0 0,-5-1 0 0,-3 1 0 16,11 6 0-16,-11-6 0 0,3 0 0 0,1 6 0 0,0-6 0 16,-1 6 0-16,1-6 0 0,-4 0 0 0,3-1 0 0,1 7 0 15,-4-6 0-15,4 6 0 0,3-6 0 0,-7 0 0 16,10 6 0-16,-6-6 0 0,-4-3 0 0,11 2 0 16,-11 1 0-16,3 0 8 0,8-3-8 0,-11 2 8 15,4 1-8-15,3-3 0 0,3 3-8 0,-6-4 8 16,3-2 0-16,0 3 0 0,0 2 0 0,4 1 8 15,-4-3-8-15,-3 3 0 0,-8-4-8 0,11-2 8 16,-3 3 0-16,3 3 0 0,-3-1 0 0,3-2 0 16,3 3 0-16,-3 0 0 0,1-4 0 0,-1 1 0 0,3-3 0 0,-3 5 0 15,1-8 0-15,2 5 0 0,-3 1 0 0,4-3 0 16,0-4 0-16,-4 0 0 0,0 7 0 0,0-6 0 16,4 5 0-16,-8-5 0 0,4-1 0 0,-3 10 0 15,3-10 0-15,-3 7 0 0,3-7 0 16,0 10 0-16,0-9 8 0,-4 8-8 0,5-8 0 15,2 5 0-15,-6 1 0 0,3-3 0 0,0 2 0 0,0-5 0 16,0 9 0-16,4-10 0 0,-8 0 0 0,5 7 0 16,-1-6 0-16,7 5 0 0,-11-2 0 0,8-7 0 15,-4 3 0-15,4 7 0 0,-1-6 0 0,1-1 0 16,0 3 0-16,-1-5-8 0,-3 2 8 0,4 7 0 16,0-7 0-16,-4 1 0 0,0-1 0 0,0 0 0 15,4 7 0-15,-8-3 0 0,4 2 0 0,1-5 0 0,-1 5 0 0,0-2 0 16,-4-4 0-16,8 1 0 0,-7 5 0 0,3 1 0 15,-4-3 0-15,4-4 0 0,4 7 0 0,0-7 0 16,-8 7 0-16,8-7 0 0,-1 4 0 0,-2-4 0 16,2 4 0-16,1-4 0 15,-8-6 0-15,8 7 0 0,3-1 0 0,-3-3 0 0,0-2 0 0,-4 2 0 16,7 3 0-16,-11-9 0 0,8 10 0 0,-4-4 8 16,4-3-8-16,-4 3 0 0,-4-3 0 0,8 7 0 15,-7-4 0-15,3-3 0 0,3 4 0 0,-6 2 8 16,3-3-8-16,0-3 0 0,0 7 0 0,0-4 8 15,4-3-8-15,-4 3 0 0,7-2 0 0,-10 2 8 16,10-6-8-16,-7 3 11 0,4 3-11 0,3 1 12 16,-3-4-12-16,-1-3 0 0,1 9-12 0,-4-9 12 15,4 6 0-15,-1-3 0 0,1 4 0 0,0-4 0 16,-1 3 0-16,1-3 0 0,0 4 0 0,-1 2 0 0,1-3 0 16,-1-3 0-16,-2 7 0 0,2-1 0 0,-3-3 0 0,4 4 0 15,-7-1 0-15,3 1 0 0,0-1 0 0,0-3 0 16,0 4 0-16,0-7 0 0,0 6 0 0,4-2 0 15,-8 2 0-15,8-3 0 0,-4-3 0 0,4 7 0 16,-1-10 0-16,1 9 0 0,0-3 0 0,3-2 0 16,-3-4 0-16,-1 6 0 0,1-3 0 0,-1 3 0 15,-2 4 0-15,6-10 0 0,-7 9 0 0,4-3 0 16,-1-2 0-16,1 2 0 0,-1-3 0 0,-2 3 0 16,-1-3 0-16,0 4 0 0,3-7 0 0,1 9 0 15,0-9 0-15,-8 6 0 0,4-3 0 0,-3-3 0 16,7 7 0-16,-4-7 0 0,3 3 0 0,-6-3 0 15,7 0 8-15,-4 6-8 0,3-6 0 0,-3 3 0 0,4-3 0 16,0 0 0-16,-1 6 0 0,1-2 0 16,0-4 0-16,3 0 0 0,-4 0 0 0,-2 6 0 15,2-6 0-15,-3 3 0 0,4 3 0 0,0-6 0 0,-1 7 8 0,1-4-8 16,-4-3 0-16,4 9 0 0,-1-9 0 0,1 6 0 16,-4-2 0-16,7 2 0 0,-10-6 0 0,3 3 0 15,0 3 0-15,0-3 0 0,0 4 0 0,0 2 0 16,4-9 0-16,-4 9 0 0,0-2 0 0,0-4 0 15,4 3 0-15,0-3 0 0,-4-3 0 0,7 7 0 16,-4-4 0-16,1 3 0 0,3-6 0 0,-3 3 0 16,-4 3 0-16,4-6 0 0,-1 10 0 0,4-10 0 15,-3 9 0-15,0-3 0 0,3-2 0 0,-3 2 0 0,-1-3 0 0,1 6 0 16,-1-2 0-16,5 2 0 0,-5-9 0 0,1 9 0 16,-4 1 0-16,4-4 0 0,-1-3 0 15,1 4 0-15,0-4 0 0,-1 3 0 16,-3-3 0-16,4 3 0 0,0 4 0 0,-1-10 0 0,1 9 0 15,0-3 0-15,6-6 0 0,-6 4 0 0,3 2 0 16,-3-3 0-16,3-3 0 0,4 0 0 0,-8 6 0 16,4-6 0-16,0 3 8 0,-3 4-8 0,3-7 0 0,-3 6 0 15,0-3 0-15,3-3 0 0,-4 6 0 0,1-3 0 16,0 4 0-16,-1-4 0 0,1 3 0 0,0-3 0 16,-4 4 0-16,3-4 0 0,1 3 0 0,0-3 0 15,-4 3 0-15,3 1 0 0,5-4 0 0,-5-3 0 0,4 0 0 16,-3 6 0-16,0-3 0 0,3-3 0 0,3 0 0 0,-6 0 0 15,-7 6 0-15,3-2 0 0,10-4 8 0,-6 0-8 16,-7 6 0-16,3-6 0 0,7 3 0 0,0-3 0 16,0 0 0-16,-3 6 0 0,-4-3 8 0,4 4-8 15,3-1 0-15,-7-3 0 0,-3 3 0 0,3-2 0 16,3 2 0-16,1-3 0 0,-7 3 0 0,-1-3 0 16,4-3 0-16,0 7 0 0,0-7 0 0,1 0 8 15,-5 3-8-15,4-3 0 0,7 0-10 0,-3 0 10 16,-7 0 0-16,3 6 0 0,7-6 0 0,-3 9 0 15,3-9 8-15,-7 0-8 0,-4 7 0 0,5-4 0 16,6-3 0-16,-4 0 0 0,-6 9 0 0,3-3-9 16,7-2 9-16,-3 2 0 0,-4-3 8 0,0 3-8 15,4-3 0-15,-1 4 0 0,-3 2 0 0,-3 1-8 16,-4-4 8-16,4-3 0 0,6 3 0 0,-6-3 0 16,-4 4 0-16,4-4 0 0,6 3 0 0,-3-6 0 0,-3 3 0 0,3 3 0 15,0 1 0-15,0-4 0 0,4 3 0 0,-4-3 0 16,0 4 10-16,0-4-10 0,7 3 0 0,-3-3 8 15,-4 3-8-15,0 4 0 0,0-10 0 0,0 9 0 16,4-3-12-16,0-2 12 0,-8 2 0 0,8-3 0 16,7 3 0-16,-8-3 9 0,-3 7-9 0,4-4 0 15,3-6 9-15,-3 3-9 0,3 3 0 0,-3-6 0 16,-1 7 0-16,1-7 0 0,0 0 0 0,-1 0 0 16,1 3 0-16,-1-3 0 0,1 0 0 0,0 0 0 15,-1 0 0-15,1 0 0 0,0 0 0 0,-1 0 0 16,1 0 0-16,0 6 0 0,-1-6 0 0,4 3 0 15,1-3 0-15,-1 7 0 0,0-7 0 0,0 3 0 16,-7 3 0-16,7-3 0 0,-3-3 0 0,3 0 0 0,0 6 0 16,0-3 0-16,-3-3 0 0,3 0 0 15,-3 7 0-15,3-7 0 0,0 0 0 0,-3 0 0 0,0 0 0 0,-4 0 8 16,3-7-8-16,1 7 0 0,0-3 0 0,-1 3 0 16,1 0 0-16,3 0 0 0,-3 0 0 0,-1 0 0 15,4 0 0-15,1 0 0 0,-1 0 0 0,0 0 0 16,0 0 0-16,0 3 0 0,-3-3 0 0,3 0 0 15,-3 0 0-15,3 0 0 0,0 0 0 0,0 0 0 16,0 0 0-16,-3 0 0 0,3 7 0 0,-3-7 0 16,-1-7 0-16,1 7 0 0,-4 7 0 0,4-7 0 15,-1 0 0-15,-2 0 0 0,2 0 0 0,-3 0 0 16,0 0 0-16,1 6 0 0,-1-6 0 0,0 0 0 0,0 3 0 16,0-3 0-16,0 0 10 0,4 6-10 0,-4-2 0 0,0-4 0 15,4 0-13-15,-4 0 4 16,0 0 17-16,0 0 4 0,-3 6 1 0,3-6 0 0,0 0-13 15,0 0 0-15,0 0 0 0,4 0-10 0,-4 0 10 16,0 0 0-16,0 0 0 0,0 0 0 0,0 0 0 0,0 0 0 16,-3 0 0-16,3 0 0 0,0 0 0 0,-3 0-10 15,3 0 10-15,-4 0-13 0,4 0 13 0,-3 0 8 16,0 0 0-16,3 0-8 0,-4 0 10 0,1 0-10 16,0 0 8-16,3 3-8 0,-4-6 0 0,1 3 0 15,3 0 0-15,-4 0 0 0,5 0 0 0,-5 0 0 0,4 0 0 16,-3 0 0-16,7 0 0 0,-4 0 0 0,0 0 0 0,0 0 0 15,-4 0 0-15,8 0 0 0,-4 0 0 16,0 0 8-16,-3 0-8 0,3 3 0 0,0-3 0 0,-3 0-11 16,3 0 11-16,0 0 0 0,4 0 8 0,-4 0-8 15,0 0 0-15,0 0-15 0,0 0 3 0,0 6 0 16,4-6 12-16,-4 3 0 0,-4-3 0 0,5 0 0 16,-1 0 0-16,-4 0 0 0,4 0 0 0,0 0 0 15,-3 0 0-15,0 0 0 0,-1 7 0 0,4-4 0 16,-3-3 0-16,3 0 10 0,0 0-2 0,0 0 0 15,-3 0-8-15,-1 0 0 0,1 6 0 0,3-6 0 16,-3 0 0-16,-1 0 0 0,1 0 0 0,-1 0 0 16,8 3 0-16,-4-3 0 0,-3 0 0 0,-4 0 0 15,0 6 0-15,0-6 0 0,0 0 0 0,4 0 0 16,-1 0 0-16,4 0 0 0,-3 0 9 0,-1 0-9 16,1-6 0-16,3 6 0 0,-7 0 0 0,4 0 0 0,-1-3 0 15,-3 3 0-15,4 0 0 0,-4 0 8 0,4-6-8 0,-11 6 0 16,0 0 0-16,10 0 0 0,1 0 0 0,-4-3 0 15,-7 3 0-15,10-7 0 0,-10 7 0 0,0 0 0 16,7 0 0-16,-7 0 0 0,8 0 0 0,-8 0 8 16,7-3-8-16,-7 3 0 0,0 0 0 0,7 0 0 15,-7 0 0-15,7-6 8 0,-7 6-8 16,0 0 0-16,0 0 0 0,7-3 8 0,-4-3-8 0,-3 6 0 16,0 0 0-16,0 0 0 0,7-4 0 0,-7 4 0 15,0 0 0-15,0 0 8 0,0 0-8 0,0 0 0 16,0 0 0-16,0 0 0 0,0-6 0 0,0 6 0 15,0 0 0-15,0-9 0 0,0 9 0 0,0 0 0 16,0 0 0-16,0 0-12 0,0 0-9 0,0 0-3 16,0-7 0-16,4-2 0 15,3 6-150-15,-4-6-30 0</inkml:trace>
  <inkml:trace contextRef="#ctx0" brushRef="#br2" timeOffset="-192848.29">14887 13052 979 0,'0'0'43'0,"0"0"9"0,0 0-41 0,-7 7-11 16,4-7 0-16,3 0 0 0,0 0 167 0,-7 3 31 15,3 3 6-15,4-6 2 0,0 0-148 0,0 9-30 16,0 1-5-16,0-10-2 0,0 9-21 0,4 1 0 15,-1-1 0-15,-3 7 0 0,4-1 8 0,-1 4 0 16,4 0 0-16,0 6 0 0,0 3 16 0,0 1 4 16,-3-1 1-16,3 6 0 0,-3 1-16 0,-1-1-3 0,4 1-1 15,-3-4 0-15,-4 4-9 0,3-1 10 0,-3 1-10 0,4-7 10 16,-1 6-10-16,-3-6 0 0,0 1 9 0,0-4-9 16,0-6 12-16,0 9-1 0,-3-12-1 0,-1 2 0 31,1 1-33-31,-1-9-6 0,4 5-2 0,-3-5 0 0,-1-4-72 0,4-6-14 0,0 0-3 0,0 0-609 15</inkml:trace>
  <inkml:trace contextRef="#ctx0" brushRef="#br2" timeOffset="-192195.28">14831 13077 1267 0,'0'0'56'0,"0"0"12"0,0 0-55 0,0 0-13 16,-4-9 0-16,4 9 0 0,0-6 116 0,4 3 21 15,-1-4 4-15,1-2 1 0,-1 6-117 0,4-4-25 16,-7 7 0-16,7-3 0 0,-3-3 9 0,3-3 7 0,0 2 0 0,4 4 1 15,-4-3 17-15,3-3 3 0,-3 5 1 0,4-2 0 16,0-3-1-16,-1-1 0 0,1 1 0 0,-1 3 0 16,1 3-25-16,-1-4-12 0,-2 4 10 0,2-3-10 15,4 3 0-15,0-4 0 0,-3 7 0 0,3 0 0 16,-3 0 0-16,3 7 0 0,-4-7 0 0,4 3 0 16,-7 3 0-16,4-3 0 0,0 7 0 0,-4-4 0 15,-4 3 0-15,4 7 0 0,-3-7 0 0,-1 4 0 16,1-4 0-16,-4 7 0 0,0 0 0 0,0-4 0 15,0 7 0-15,-4 3 0 0,1-3 0 0,-1 0 0 16,-3-1 0-16,0 1 8 0,0-3-8 0,-3 3 0 16,-1 6 0-16,0-13 9 0,-3 14-9 0,0-11 8 15,0 4 0-15,-4 0 0 0,8-4 0 0,-4-2 0 16,0-4-8-16,-1 4 12 0,1-4-12 0,4 1 12 16,-1-7-12-16,1 6 0 0,-1-9 9 0,4 7-9 0,0-4 0 0,7-3 8 15,-4 0-8-15,4 0 0 0,0 0 0 0,0 0 0 16,0 0 0-16,0 0 8 0,7 6 0 0,1 3 0 15,-1-9 0-15,3 10 0 0,-3-1-8 0,4 1 9 16,-1-1-9-16,-3-3 10 0,4 4-10 0,0 5 0 16,-1-5 0-16,-3 2 0 0,4-2 8 0,-4 5 7 15,3-5 1-15,1 9 0 0,0-4 26 0,-1 1 6 16,-3-3 0-16,4 2 1 0,-1 4-33 0,1-3-6 16,0-4-2-16,-1 7 0 0,4-9-8 0,-3 5 12 15,3 1-12-15,-7-4 12 0,4-2-12 0,-1 6 0 16,4-7 0-16,-3 0 0 0,-4 1 0 0,-4-1 0 15,8-3 0-15,-7 4 0 16,-1-4-50-16,-3-6-2 0,0 0-1 0,0 0 0 16,7 0-120-16,-7 0-24 0,0 0-5 0</inkml:trace>
  <inkml:trace contextRef="#ctx0" brushRef="#br2" timeOffset="-191624.81">14676 13015 345 0,'0'0'15'0,"0"0"4"16,0 0-19-16,0 0 0 0,0 0 0 0,0 0 0 16,0 0 186-16,0 0 34 0,0 0 6 0,0 0 2 0,7-7-173 0,-4-2-35 15,1 6-6-15,3-3-2 0,0 2 25 0,3-2 5 16,-3-3 1-16,0-1 0 0,1 1 20 0,-1 3 4 16,3 3 1-16,-3-7 0 0,0 1-8 0,4 2 0 15,-4-2-1-15,0 0 0 0,4-1-11 0,-4 1-3 16,0-1 0-16,3-5 0 0,1 5-9 0,-1 1-1 15,-3-1-1-15,4-5 0 0,0 5 5 0,-1-8 1 16,1 2 0-16,-1 7 0 0,-3-10-24 0,4 0-5 0,-4 9-1 0,4-5 0 16,-4-4-10-16,3 10-9 0,-6-7 9 0,3 3-13 15,-4-2 13-15,4 5 0 0,1 1 0 16,-1-7 0-16,-4 13 0 0,1-6 0 0,-1 2 0 16,4-2 0-16,-7 9 14 0,7 0-4 0,-7 0-1 0,0 0 0 15,7-9 7-15,-7 9 0 0,7 0 1 0,0 6 0 16,-7-6 11-16,8 3 3 0,-1 6 0 0,3 1 0 15,-6-1-31-15,3 7-13 0,0 0 1 0,-4-4 0 16,1 7 20-16,-1-10 5 0,4 7 1 0,0 0 0 16,-3-4-14-16,0 4 0 0,-1 3 8 0,1-4-8 15,-1-2 0-15,1-4 9 0,-1 7-9 0,1-7 8 16,-4 1-8-16,3-1 0 0,1 1 0 0,-1-1 8 16,1-3-36-16,-4-6-7 0,0 10-1 0,0-10-1 15,0 0-191-15,0 0-39 0</inkml:trace>
  <inkml:trace contextRef="#ctx0" brushRef="#br2" timeOffset="-191179.38">15625 12598 518 0,'0'0'23'0,"0"0"5"0,0 0-28 0,-4 6 0 0,0-3 0 0,4 3 0 15,0-6 216-15,-3 10 39 0,-1-1 7 0,1 7 2 16,-1-7-191-16,1 1-37 0,-1 8-8 0,1-8-2 15,-1 9 9-15,-3-4 1 0,0 4 1 0,0 0 0 16,0-3 14-16,-4 9 2 0,1-3 1 0,-4 3 0 16,3 3 7-16,-3-3 2 0,0 10 0 0,-4-1 0 15,4 4-12-15,-3-1-3 0,-1 7 0 0,0 0 0 16,4-6-21-16,4 2-5 0,3-2-1 0,-1 6 0 16,1-6 11-16,7 2 1 0,0-8 1 0,0 9 0 15,4-13-34-15,-1 6-20 0,1-6 2 0,3 7 1 0,0-7 27 0,4 0 6 16,-4-9 0-16,3 6 1 15,1-6-41 1,0 6-8-16,3-9-1 0,-4 3-1 0,4 0-74 0,-3-10-14 0,7 7-3 0,-4-4-1 16,0-6-104-16,0 4-21 0,18 5-4 0,-8-11-1 0</inkml:trace>
  <inkml:trace contextRef="#ctx0" brushRef="#br2" timeOffset="-190598.25">15794 12773 1764 0,'0'0'39'0,"0"0"8"0,0 0 1 0,3 10 1 0,1-1-39 0,-4 0-10 0,3 1 0 0,1 5 0 16,3-5 8-16,-3 9 0 0,-4-4 0 0,0-2 0 15,0 9-8-15,0 0 0 0,0-3 0 0,-4 6 0 16,-3 3 8-16,3 3 0 0,4 1 0 0,0-1 0 16,-7 0 48-16,4 1 10 0,3-1 2 0,0 4 0 15,-4-1-12-15,4-6-3 0,0 4 0 0,0-1 0 16,4-6-34-16,-1 3-7 0,-6 4-2 0,3-10 0 15,3 3 6-15,-3-6 2 0,-3-1 0 0,-1 1 0 0,4-3-9 0,4 3-1 16,-4-10-8-16,0 0 12 0,-4-2-4 0,4-7-8 16,0 0 11-16,0 0-11 0,0 0 24 0,0 0-3 15,0 0 0-15,0 0 0 0,0 0-21 0,4-7 0 16,-1-2 0-16,-3-3 0 0,4-4 0 0,-4-3 0 16,0 3 0-16,0-2 0 0,3 5 0 0,1-3 14 15,0 7-3-15,-1 0-1 0,4-1-10 0,0 4 0 16,0 3 0-16,4-4 8 0,-1 7-8 0,1 0 0 15,0 0 0-15,-1 0 0 0,4 0 0 0,-3 0 0 16,-1 0 0-16,1 0 0 0,0 0 0 0,-1 7 0 16,-10-7 0-16,11 3-11 0,-4 6 11 0,3-2 11 15,-3 2-3-15,0-6 0 0,1 13 22 0,-1-7 4 16,-4 1 1-16,4 5 0 16,0-5-56-16,0-1-11 0,0 0-3 0,0 1 0 0,-3-1 24 0,3 1 11 0,0-1-10 0,-3 0 10 31,-4-9-33-31,7 7-1 0,-7-7 0 0,3 9 0 15,-3-9-134-15,0 0-26 0,0 0-6 0</inkml:trace>
  <inkml:trace contextRef="#ctx0" brushRef="#br2" timeOffset="-190024.25">15963 12604 990 0,'0'0'44'0,"0"0"8"0,0 0-41 0,0 0-11 16,-3 3 0-16,3-3 0 0,0 0 85 0,0 0 15 0,0 0 4 15,0 0 0-15,-4 6-32 0,4-6-7 0,-7 7-1 0,7-7 0 16,0 0-6-16,-3 9-2 0,-1-6 0 15,4-3 0-15,0 0 7 0,4 9 1 0,-1 7 0 0,1-6 0 16,3-1-45-16,0 7-9 0,3-4-2 0,-3 4 0 16,4 0 5-16,3 2 1 0,0-5 0 0,4 9 0 15,-4-3-14-15,0 3 11 0,4 0-11 0,-1 0 10 16,1 3-10-16,-4 0 0 0,4 3 0 0,-4 6 0 16,0 4 0-16,-3 0 0 0,-1 6 0 0,1-1 0 15,-4 1 8-15,0 0 7 0,0-6 1 0,0 6 0 16,-4-7 22-16,4 4 5 0,1-3 1 0,-5-10 0 15,-3 7-2-15,4-7 0 0,-1 6 0 0,-3 1 0 0,0-1-29 0,0-6-5 16,-3 1-8-16,-1-4 11 0,-3 0-11 0,0-3 0 16,0 0 0-16,-4-3 0 0,1-7-9 0,-1 4-1 15,1 3 0-15,-5-10 0 16,5 0-136 0,-4 1-27-16</inkml:trace>
  <inkml:trace contextRef="#ctx0" brushRef="#br2" timeOffset="-181556.53">20472 4520 460 0,'-11'0'41'0,"-3"0"-33"16,-4 0-8-16,1 0 0 0,-1 0 212 0,0 0 41 15,4 0 8-15,-3 0 2 0,-1 0-191 0,4 0-39 16,-7 0-7-16,7 0-2 0,-4 0 13 0,0 0 3 16,4 6 0-16,0-3 0 0,4-3-13 0,3 0-3 15,-8 10 0-15,8-10 0 0,7 0 4 0,0 0 0 0,0 0 0 0,0 0 0 16,0 0 0-16,11 6 0 0,3 3 0 0,7-9 0 15,0 3 3-15,8 4 1 0,2-7 0 0,5 6 0 16,6-3-12-16,0-3-1 0,8 6-1 0,3-6 0 16,3 0-3-16,4 3-1 0,0-3 0 0,0 0 0 15,-4 0-14-15,4 7 11 0,0-7-11 0,4 3 10 16,-1-3-10-16,4 0 10 0,-3 0-10 0,-1-3 10 16,-3 3 10-16,-3-7 1 0,-1 7 1 15,1 0 0-15,3-9-6 0,-4 9-2 0,-3-9 0 0,-4 2 0 16,-6 4-1-16,-1 3 0 0,-3-6 0 0,-4 3 0 15,-7-3 16-15,1 6 3 0,-5 0 1 0,-6 0 0 16,-4-10-25-16,-3 10-8 0,-1 0 0 0,1 0 0 16,-11 0 17-16,0 0-3 0,0 0-1 0,0 0 0 15,0 0-5-15,-11 10 0 0,-3-10-8 0,0 0 12 16,3 0-12-16,-3 0 0 0,-10 0 8 0,-5 0-8 16,1 0 0-16,3 0 0 0,-3 0 0 0,-3 0 0 0,-5 0 0 15,-3-10 0-15,1 10 0 0,-1 0 0 0,-4 0 0 0,1 0 0 16,0 0-8-16,-8 0 8 0,1 0 0 0,-4 0 0 15,-7 0 0-15,7 10 0 0,-3-10 0 0,3 6-10 16,0-6 10-16,4 9-8 0,-1-9 8 0,-3 0 0 16,0 3 8-16,4 4-8 0,3-7 0 0,0 9 0 15,-3-9 0-15,7 6-8 0,-1-3 8 0,4 4 0 16,4-7 0-16,3 3 0 0,4-3 0 0,0 6 0 16,7-3 0-16,0-3 0 0,3 7 0 0,0-4 0 15,4-3 0-15,0 6 8 0,3-3-8 0,4 3 0 16,0 1 0-16,7-7 0 0,0 0 0 0,4 9 0 0,6-6 0 15,1 7-12-15,7-1 12 0,6-3-13 0,5-3 5 16,6 4 8-16,7-1-14 0,4-3 5 16,3-3 1-16,4 0 0 0,7 0 8 0,-3-3 0 15,3-3 0-15,-4-1 0 0,-3 4 0 0,7 3 0 16,0-9 0-16,0 3 0 0,-3-4 0 0,2 1 0 0,-2-1 0 0,-4 4 0 16,-4-3 0-16,-3-1 11 0,0 1-3 0,-4-1 0 15,1 1-8-15,-5 6 8 0,1-3-8 0,-3-1 8 16,-5 4-8-16,-6-3 0 0,0 3 0 0,-8-3 0 15,-6 6 0-15,-1-10 0 0,1 10 0 0,-4 0 0 16,-7 0 0-16,0 0 0 0,0 0 11 0,-10 0-11 16,2-3 14-16,-6 6-3 0,-10-3-1 0,-1 0 0 15,0 10-10-15,-6-10 8 0,-1 0-8 0,-4 0 8 16,1 0-8-16,-4 6 0 0,-3-6 0 0,0 0 8 0,-4 3-8 0,-4-3 0 16,1 6 0-16,0-6 0 15,-1 0 0-15,-3 0 10 0,4 0-1 0,0 3 0 16,-1 4 13-16,-3-7 2 0,0 0 1 0,0 6 0 0,4-6-25 15,0 3 0-15,3-3 0 0,7-3 0 16,0 3 0-16,0-6 0 0,8 6 0 0,-1 0 0 16,7-7-87-16,1 7-22 0,-1 7-5 0,0-14-979 15</inkml:trace>
  <inkml:trace contextRef="#ctx0" brushRef="#br3" timeOffset="-177880.99">24021 5313 1720 0,'-29'0'76'0,"19"0"16"0,-8 0-73 0,4-6-19 0,4 6 0 0,-5-3 0 16,1 3 68-16,4 0 11 15,-1 0 1-15,1 0 1 0,-1-7-21 0,0 7-5 16,11 0-1-16,0 0 0 0,0 0-29 0,0 0-5 0,0 0-2 15,0 0 0-15,0 0-3 0,7 0-1 0,8-3 0 16,-5-3 0-16,8 6-4 0,-1-3-1 0,5-3 0 0,2 6 0 16,8 0 20-16,-4-4 4 0,4-2 1 0,3 6 0 15,1-9-18-15,2 9-3 0,5 0-1 0,6 0 0 16,4-10 13-16,7 10 3 0,7 0 0 0,0 0 0 16,0-6 5-16,7 6 2 0,7 0 0 0,4-3 0 15,7-3-23-15,-4 6-4 0,-3-10 0 0,10 7-8 16,4-3 14-16,3-4-4 0,4 4-1 0,0 3 0 15,3-6-1-15,4 2 0 0,0-2 0 0,0 6 0 16,-4-7 20-16,0 4 3 0,4 3 1 0,-3-3 0 0,6 6-20 0,-3-6-3 16,7 2-1-16,0 4 0 0,10 0-8 0,4 0 0 15,0-6 9-15,-3 6-9 0,3 0 14 0,-4-3-2 16,1-3 0-16,3 6 0 16,0 0-12-16,0-10 0 0,-3 7-9 0,-1-3 9 15,1 6 0-15,-8-3 0 0,1-4 0 0,-4 7 0 0,0-6 0 16,0 3 0-16,-11 3 10 0,7 0-10 0,4 0 21 0,-3-6-1 15,-4 6 0-15,3 0 0 0,4 0-20 0,-4 6 8 16,-3-6-8-16,-7 0 0 0,0 3 19 0,3 3-1 16,-3-6 0-16,-4 10 0 0,-3-10-18 0,0 9 0 15,-4 1 0-15,-3-10 0 0,3 6 0 0,-3-3 0 16,-7 3 0-16,-8-6 0 0,-3 0 0 0,-3 0 0 16,3 0 0-16,-4 0 0 0,-3 0 0 0,0 0-9 0,-3 0 1 15,-8 0 0-15,1-6 20 0,-4 6 5 0,0 0 1 0,0 0 0 16,3 0-18-16,-3 0 0 0,-4-3 8 0,1 3-8 15,-1 0 0-15,-3 0 0 0,-4 0 0 0,-3 3 0 16,-4-3 0-16,1 0 0 0,-8 6 0 0,-3-6 0 16,-1 0 0-16,1 4 0 0,-7 2 0 0,3-6 0 15,-4 6 0-15,1-3 0 0,-7-3 0 0,-1 0 0 16,1 0 0-16,-1 0 0 0,-6 0 0 16,-4 0 0-1,0 0-56-15,0 0-9 0,0 0-2 0</inkml:trace>
  <inkml:trace contextRef="#ctx0" brushRef="#br3" timeOffset="-161109.65">3560 14043 57 0,'0'0'0'0,"0"0"0"16,0 0 0-16,0 0 0 0,0 0 0 0,0 0 0 16,0 0 104-16,0 0 15 0,0 0 3 0,0 0 1 15,0 0-71-15,0 0-15 0,0 0-2 0,0 0-1 16,0 0 27-16,0 0 6 0,0 0 1 0,0 0 0 15,0 0-16-15,0 0-2 0,0 0-1 0,0 0 0 16,0 0-3-16,0 0-1 0,0 0 0 0,0 0 0 0,0 0-30 0,0 0-7 16,0 0 0-16,0 0-8 0,0 0 13 0,0 0-4 15,0 0-1-15,0 0 0 0,0 0 17 0,0 0 3 16,0 0 1-16,0 0 0 0,0 0 3 0,0 0 1 16,0 0 0-16,0 0 0 0,0 0-9 0,0 0-1 15,0 0-1-15,-4-3 0 0,4-3-4 0,0 3-1 16,0 3 0-16,0-7 0 0,0-2-9 0,0 9-8 15,0-3 9-15,0-3-9 0,0-4 0 0,4 4 0 0,-4 3 0 0,0-4 0 16,0-2 11-16,0 9-11 16,3-3 12-16,-3 3-12 0,0-6 20 0,0 6-4 0,7-10 0 0,-7 10 0 15,0 0-3-15,0-9-1 16,0 9 0-16,0 0 0 0,0 0-4 0,0 0 0 16,0-6-8-16,0 6 12 0,0 0 0 0,0-4-1 15,0-2 0-15,0 3 0 0,4-3-1 0,-4-4 0 0,7 1 0 0,-7 6 0 16,0-3-10-16,0-4 10 0,3 1-10 0,4-1 10 15,-7 1-10-15,4 3 8 0,-1-4-8 0,-3 1 8 16,7 9-8-16,-7-10 0 0,4 4 0 0,-4 6 8 16,0-3-8-16,7-3 0 0,-7 3 0 0,0 3 0 15,0 0 9-15,0-7-9 0,0-2 10 0,4 0-10 16,-4 2 12-16,0 7-4 0,3-3-8 0,-3-3 12 16,0-4 5-16,7 1 1 0,-7 6 0 0,4-7 0 15,3 1-18-15,-7-3 8 0,3 2-8 0,4 7 0 16,-7-6 0-16,4-1-12 0,6 1 0 0,-10-4 0 0,4 4 12 0,3-1 12 15,-4 1-3-15,1 0 0 0,3 5-9 0,-7-5 0 16,4-4 0-16,3 10 8 0,-7-6-8 0,3 3 0 16,-3-4-12-16,7 7 12 0,-7-3 0 0,0-4 0 15,4 1 0-15,-4 0 0 16,3-1 0-16,-3 1 0 0,7 3 0 0,-7-4 0 0,4 1 8 16,3-7-8-16,-7 7 0 0,7-1 8 0,0 1-8 0,-7-1 0 15,4 1 0-15,3-7-11 0,-4 7 11 0,4 0 0 16,-7-1-9-16,7 1 9 0,0-1 0 0,-7 1 0 15,4-7 0-15,3 7 0 0,-4-1 8 0,8-5 4 16,-11 5 0-16,11 1 0 0,-11 0-12 0,3-4 0 16,8-3 0-16,-8 7 8 0,4-7-8 0,-3 7 0 0,6-10 0 0,1 10 0 15,-7-7-11-15,3 6 3 0,-4-2 0 0,8-4 0 16,-1 7 8-16,-6-7 0 0,3 7 0 0,-7-1 0 16,0-5 0-16,3 5 0 0,1 1 0 0,3-1 0 15,-4-2 0-15,5-1 0 0,-8 4 0 0,3-4 0 16,4-2 0-16,-3 5 0 0,6 1 0 0,-6-7 0 15,3 7 0-15,0-1 0 0,0-8 0 0,-4 8 8 16,5-5-8-16,-1 5 0 0,0-9 0 0,3 4 0 16,1 5 9-16,-8-9-9 0,8 7 12 0,-1-4-12 15,-6 1 0-15,7-4 0 0,-8 3 0 0,4 3 0 16,4-2 0-16,-4-4 0 0,0 0 0 0,3 3 0 16,-2-2 0-16,2-1 0 0,1 3 0 0,-4 7 0 15,0-10 0-15,3 0 0 0,-3 3 0 0,8 4 0 16,-5-4 0-16,-6 1 0 0,3-4 8 0,7 6-8 15,-11-2 0-15,8-1 0 0,0 3 8 0,-1-2-8 16,-6-1 0-16,3 3 0 0,0-2 0 0,3 2 0 0,-3-3 0 0,0 1 0 16,4 2 0-16,0-2 0 0,-4-1 10 0,7 3-10 15,-4-2 8-15,-6-4-8 0,6 9 12 0,1-5-4 16,0 2 0-16,3-2 0 0,-4-1-8 0,-6-3 0 16,6 7 9-16,1-4-9 0,0 0 0 0,3 4 8 15,-4-4-8-15,4-3 0 0,-3 3 0 0,0 4 0 16,3-4 0-16,-4 1 0 0,-3 2 0 0,4-3 0 15,-1 7 0-15,1-4 0 0,0-2 0 0,-8 5 0 16,8-5 0-16,-1 5 8 0,1 1-8 0,-8-7 0 16,1 7 0-16,3-1 0 0,4 1 0 0,-8-4 0 15,4-2 0-15,0 5 8 0,0-5-8 0,4 5 0 16,-8-9 0-16,4 4 0 0,1 2 0 0,2-3 0 16,-3 1 0-16,0 2 0 0,0-2 0 0,4-4 0 0,-4 3 0 15,4 7 0-15,-4-10 0 0,3 9 0 16,-6-8 0-16,6 8 0 0,1-5 0 0,-4 5 0 0,3-9 0 0,1 10 0 15,0 0 0-15,-1-7 0 0,1 6 0 0,-1-5 0 16,5 5 0-16,-5-2 0 0,4-4 0 0,-3 7 0 16,3-7 0-16,-4 7 0 0,1-1 0 0,3-2 0 15,-10-4 0-15,6 7 0 0,1-1 0 0,-1-6 0 16,1 7 0-16,3-10 0 0,0 10 0 0,0-7 0 16,4 7 0-16,-4-4 0 0,-3-2 0 0,6 5 0 15,1-6 0-15,0 4 0 0,-4-4 0 0,3 1-8 16,1 2 8-16,0-3 0 0,-4-2 0 0,3 2 0 0,1-3 0 0,-4 0 0 15,0 4 0-15,0 2 0 16,4-6 0-16,-4 4 0 0,7-1 0 0,-10-3 8 0,3 0-8 0,-3 4 0 16,6 2 0-16,1-3 0 0,-4-3 0 0,0 4 0 15,7 2 0-15,-3-9 0 16,0 10 0-16,-1-7 0 0,1 3 0 0,-1-3 0 16,5 1 0-16,-1 2 11 0,-7-3-11 0,4 0 12 0,-1 1-12 15,-3 2 0-15,4 0 0 0,0-3 8 16,-8 7-8-16,-3-4 0 0,11 0 9 0,-11 4-9 0,3-4 0 0,8 7 8 15,-11-7-8-15,4 7 0 0,-1-1 0 0,1-2 0 16,-1-4 0-16,1 0 8 0,0 7-8 0,3-10 0 16,-4 10 0-16,4-7 0 0,4 4 0 0,0-4 0 15,-8 0 0-15,8 7 0 0,-4-10 0 0,4 6 0 0,-4-2 0 16,0 5 0-16,0-5 0 0,4 5 0 0,-11-9 0 0,10 10 0 16,-6-7 0-16,3 7 0 0,0-10 8 0,-3 10-8 15,3-1 0-15,-4-5 9 0,5 5-9 0,-5 1 0 16,4-10 8-16,4 10-8 0,-4-7 0 0,-3 7 0 15,3-1 0-15,0-9 0 16,0 4 0-16,4 2 0 0,-8-3 0 0,8 1 0 0,-4 2 0 0,4-2 0 16,-8-4 0-16,4 3 0 0,0-3 0 15,0 7 0-15,4-4 8 0,0 0-8 0,3 7 0 0,-11-4 0 16,8-2 0-16,0-1 0 0,6 3 0 0,-9-2 0 16,2-1 13-16,4 4-4 0,-7-4-1 0,8 6 0 15,-1-5-8-15,-4 5-11 0,5-2 3 0,-1-4 0 16,-11 7 8-16,15-7 0 0,-7 7 0 0,3-4 0 15,0-3 0-15,-3-2 0 0,-1 2 0 0,8 7 0 16,-7-10 0-16,-1 0 0 0,8 9 0 0,-7-5 0 0,3-4 0 0,0 3 0 16,4 4 0-16,-8-4 0 0,8-3 0 0,-4 4 0 15,4 2 0-15,-4-3 0 0,4 1 0 0,-1 5 0 16,1-2 0-16,-4-4 0 0,0 4 0 0,1-4 0 16,-1 6 0-16,0-5 0 0,-3 5 0 0,3-5 0 15,0 5 0-15,0-2 8 0,0-4 2 0,0 4 1 16,1-4 0-16,-1 0 0 0,3 4-11 0,1-4-11 15,0 0 3-15,3 4 0 0,-3-4 8 0,-1-3 0 16,-2 10 0-16,2-7 0 0,8-3 8 0,-11 10 0 16,4-7 0-16,0 4 0 0,3-4-8 0,-3 3 0 15,6-8 0-15,-6 8 0 0,-7-3 0 0,6 1 0 16,1 2 0-16,-4-3 0 0,0 4 0 0,0-4 0 16,4 7 0-16,0-7 0 0,0 4 0 0,-1-4 0 15,1 6 0-15,3 1 0 0,-3 0 0 0,0-1 0 16,-4-5 0-16,3 5 0 0,5 1 0 0,-5-1 8 0,5-5-8 0,-1 5 8 15,-4 1-8-15,5-7 0 0,-5 4 0 0,1-4 0 16,0 7 12-16,-1-7-3 0,5 3 0 0,-5-6 0 16,1-2-9-16,3 8 8 0,-3-3-8 0,3-3 8 15,-3 10-8-15,3-7 0 0,-7 4 0 0,8-4 8 16,-5 7-8-16,1-1 0 0,0 1 0 0,-1-7-11 16,1 7 11-16,-4-1 0 0,4-5 8 0,-4 5-8 15,0 1 0-15,4 0 0 0,-4-1 0 0,-3 1 8 16,3-1-8-16,0 1 0 0,-3 0 0 0,3-1 0 15,-4 1 0-15,5-1 0 0,-1-2 0 0,4 2 8 16,-4 7-8-16,0-6 11 0,-4-1-11 0,5 1 12 0,2-4-12 0,1 4 0 16,-4 6-10-16,4-6 10 15,-4-1 0-15,0 4 0 0,0-4 0 0,1 1 0 16,-5 3 0-16,4-4 0 0,-3 1 0 0,0 6 0 0,-4-7 0 16,3 4 8-16,5-3-8 0,-12 2 0 0,8-2 0 15,-1 6 0-15,1-3 0 0,3-4-9 0,-3 1 9 0,3 6 14 16,0-7-3-16,0 4-1 0,4-3-10 0,-4-1 0 15,0 1 0-15,4-1 0 0,0 1 0 0,-1-4 0 16,5 10 0-16,-5-6 0 0,1-1 0 0,0 4 0 16,-1-3 0-16,1-1 0 0,-4 1 0 0,4 3 0 15,-7 3 0-15,3-4 0 0,0 4 0 0,0-6 0 16,-3 2 0-16,-1-2 0 0,8 0 21 0,-4-1-1 0,0 4 0 16,1-3 0-16,-5-1-20 0,8 1-8 0,0-1 0 0,-1 1 0 15,-2 0 8-15,-1 2 12 0,0-2-2 0,4-1-1 16,-8 1-9-16,1 0 0 0,3-1-12 15,0 4 12-15,0-3 0 0,1 5 0 0,-5-2 0 0,1-3 0 16,6 6 0-16,-6-4 0 16,-4-2 0-16,4 3 0 0,3 3 0 0,-3-4 0 0,-1 4 0 15,-3-3 0-15,4-4 0 0,0 7 0 0,6-3 0 0,-2-3 8 16,-12 2 0-16,4 4-8 0,7-3 12 0,-3-3-4 16,0 5-8-16,-1-2 0 0,5-3 0 0,2 9 8 15,-3-10-8-15,1 4 0 0,-1 3 0 0,0-3 0 16,4 2 0-16,-8-2 8 0,-3 3-8 0,0-3 8 15,1 3-8-15,2-4 0 0,-3-2 0 0,4 6 0 16,-7-3 0-16,6-1 0 0,1 4 0 0,-8-3 0 0,4 3 0 16,1-4 0-16,2-2 0 0,1 9 0 0,-4-9 0 15,0 9 0-15,4-10 0 0,3 4 0 0,-3 3 0 0,-1-3 0 16,-3 2 0-16,7-2 0 0,4 6 0 0,-4-9 0 16,-7 6 0-16,1-4 0 0,9 4 0 0,-6-3 0 15,0-3 0-15,-1 9 0 0,1-7 8 0,-4 4 0 16,4-3 0-16,-4 6 0 0,0-3-8 15,0-4 0-15,0 4 0 0,0-3 0 0,-3 6 0 0,-1-3 0 16,4-3 0-16,-3 3 0 0,0-4 0 0,3 7 0 16,0-6 0-16,-4 3 0 0,4-3 0 0,-3 2 0 15,3 4 0-15,0-6 0 0,0 3 0 0,-3-3 0 16,3 3 0-16,0-4 0 0,4 7 16 0,-4 0-3 16,-3-3 0-16,3-3 0 0,0 6-13 0,0-3 0 15,-4-3 0-15,5-1-10 0,-1 4 10 0,-4 3 0 16,4-6 8-16,-3 6-8 0,0-3 0 0,-1-4 0 0,1 4 0 0,-1 3 0 15,-3-6 0-15,4 6 0 0,-4-3 0 0,4-3 0 16,-4 6 0-16,3-4 0 0,1-2 0 0,-1 6 0 16,1 0 24-16,3-6 6 0,-3 3 2 0,-1 3 0 15,4-6-32-15,-3 6 0 0,3 0 0 0,-3-10 0 16,3 10 0-16,0-3 0 0,-4-3 0 0,1 6 0 16,3-3 0-16,-3-4 0 0,-1 7 0 0,1 0 0 15,-1 0 12-15,-3-3-3 0,4-3-1 0,0 6 0 16,-4 0-8-16,0 0 0 0,3-3 0 0,1 3 0 15,0-6 0-15,-1 6 0 0,1 0 0 0,-4-7 0 16,3 4 0-16,4 3 0 0,-3-6 0 0,0 6 8 0,-1 0-8 16,1-3 0-16,-1-4 0 0,-3 7 8 15,4-3-8-15,0-3 0 0,-4 6 0 0,0 0 0 16,-7 0 0-16,7 0 0 0,3-3 0 0,-3 3 0 16,4 0 0-16,-11 0 0 0,7-6 0 0,0 6 0 15,0 0 0-15,-7 0 0 0,11 0 0 0,-1 0 0 0,-3 0 0 0,0-4 0 16,-7 4 0-16,0 0 0 0,11 0 0 0,0-6 0 15,-11 6 0-15,0 0 0 0,0 0 0 0,7 0 0 16,-7 0 0-16,0 0 0 0,0 0 0 0,10 0 0 16,-10 0 0-16,7 0 0 0,-7 0 11 0,11 0-3 15,-4 0-8-15,-7 0 12 0,7 0-12 0,-7 0 0 16,11 0-12-16,-4 0 12 0,0 0 0 0,-7 0 0 16,7-6 0-16,0 3 0 0,3 3-15 0,-10 0 4 0,0 0 1 0,0 0 0 31,0 0-140-31,4 0-28 0,3-6-6 0</inkml:trace>
  <inkml:trace contextRef="#ctx0" brushRef="#br3" timeOffset="-157593.52">13413 6467 115 0,'0'0'10'0,"0"0"-10"16,0 0 0-16,0 0 0 0,0 6 242 0,-4 4 46 15,4-4 10-15,-3 3 2 0,3-9-231 0,0 10-45 16,0-1-10-16,3 1-2 0,-3-1-12 0,4 0 0 16,-1 1-9-16,1-1 9 0,-4 1 0 0,3-1 20 15,-3 4-4-15,4-1 0 0,-1-2 20 0,1 8 4 16,-4-2 1-16,3 0 0 0,-3 3-9 0,0-7-3 15,4 4 0-15,-1 3 0 0,1-4-14 0,-4-2-3 0,3 3-1 0,1-1 0 16,-1-5 4-16,1-1 1 0,0 0 0 0,-1 1 0 16,-3-4-1-16,0-6 0 0,0 0 0 0,0 0 0 15,0 0 19-15,11 3 4 0,-4-3 1 0,0 0 0 16,-7 0-19-16,3-3-3 0,4-3-1 0,0-4 0 16,-3 1 0-16,3 0-1 0,-3-7 0 0,-1-3 0 15,1 3 7-15,-1 4 2 0,1-13 0 0,-4 6 0 16,7-6-24-16,-7 0 0 0,3 3 0 15,1-13 0 1,-4 7-16-16,3-6-8 0,1-1-2 0,-1 1 0 0,-3 5 14 0,0-5 4 0,4 6 0 0,-4-7 0 16,0 7 8-16,0 0 0 0,-4 0 0 0,4 2-8 15,0 1 8-15,-3 0 14 0,-1 7-3 0,1-4-1 16,-1 0 13-16,1 3 2 0,-4 0 1 0,3 0 0 16,1 0-14-16,3 1-2 0,-4-4-1 0,1 9 0 15,-1-6-9-15,0-3 0 0,4 3 0 0,0 1 0 16,-3 2 0-16,3-3 0 0,3 7 0 0,-3-4 0 0,-3 0-9 0,3 7 9 15,0-4 0-15,0 4 0 16,0 3 0-16,0-4 0 0,0 4 0 0,0 6 0 0,-4-3 12 0,4 3 4 16,0 0 0-16,0 0 0 0,-3-6 0 0,3 6 0 15,0 0 0-15,-4-4 0 0,4 4-6 0,0 0-1 16,0 0 0-16,0 0 0 0,-3-9-9 0,3 9 10 16,3-6-10-16,-3 6 10 0,4-10 3 0,-1 7 1 15,-3 3 0-15,7-6 0 0,-7 6-24 0,4 0-5 16,7-6-1-16,-4 2 0 0,0 4 16 0,0 0 0 15,-7 0-10-15,7 0 10 0,0 0 8 0,3 0 7 16,-3 4 1-16,1-4 0 0,-8 0-24 0,10 0-5 16,1 0-1-16,-1 0 0 0,4-4 14 0,1 4 0 15,-1 0 0-15,3-6 10 0,1 6 2 0,0-9 0 16,3 9 0-16,0-3 0 0,-3 3-12 0,3 0 0 16,-4 0 0-16,1-7 0 0,3 7 0 0,0 0 0 0,-3 0 0 0,0 0 0 15,3 0 0-15,0 0 0 0,0 0 0 0,0 0 0 16,0 0 0-16,4-3 0 0,-4 3 0 0,7 0 0 15,-3-6 0-15,0 6 12 0,3-3 0 0,0-3 0 16,4 6-12-16,-4 0 8 0,1-10-8 0,-1 10 8 16,3-6-8-16,-2 3 0 0,-1 3 0 0,0-6 0 15,0 6 0-15,1 0 0 0,-1 0 0 0,0-4 0 16,0 4 0-16,0-6 0 0,4 6 0 0,-4-3 0 16,1 3 0-16,-1 0 0 0,4 0 0 0,-1 0 12 15,1-6-12-15,-4 6 0 0,4 0 0 0,-4-3 0 16,1-4 0-16,-1 7 0 0,4-9 9 15,-4 3-9-15,4 2 0 0,-4-2 9 0,0 6-9 0,4-9 0 0,3 9 8 16,-3-10-8-16,-4 7 0 0,-3-3 0 16,3 6 14-16,-3-9-4 0,3 9-1 0,0 0 0 15,-3-4-9-15,-1 4 8 0,-2 0-8 0,2 0 8 16,-3-6-8-16,-3 6 0 0,3 0 0 0,0 0 0 0,1 0 0 0,-1 0 0 16,0 0 0-16,0 0 0 0,0 0 0 0,4 0 0 15,-4-6-14-15,0 6 5 0,-3 0 17 0,3-3 4 16,4 3 1-16,-4-7 0 0,0 7-13 0,-3-3 0 15,3 3 8-15,-3-6-8 0,-1 6 0 0,1-3-16 16,-1-3 3-16,-2 6 1 0,-1 0 12 0,-4-3 15 16,1-4-3-16,-1 7-1 0,1 7 7 0,-4-7 2 15,4 0 0-15,-4 0 0 0,3 0-20 0,-3 0 0 0,0 0 0 0,4 0 0 16,-4 3 0-16,4-3 0 0,-11 0 0 0,10 0 0 16,1 0-11-16,-4 0-9 0,3 0-1 0,-3 0-1 15,1 6 6-15,-1-6 2 16,3 3 0-16,-10-3 0 15,0 0-32-15,7 0-6 0,0 0-2 0,-7 0-940 0</inkml:trace>
  <inkml:trace contextRef="#ctx0" brushRef="#br3" timeOffset="-156882.83">13885 5937 806 0,'0'0'72'0,"0"0"-58"0,0 0-14 0,-7 0 0 16,0 0 172-16,7 0 31 0,0 0 6 0,0 0 2 16,0 0-131-16,-3 0-25 0,3 0-6 0,0 0-1 15,0 0 4-15,0 0 0 0,0 0 0 0,0 0 0 16,0 0-20-16,0 0-3 0,0 0-1 0,0 0 0 0,0 0-28 0,0 0-13 16,7 3 1-16,0 4 0 0,-7-7 25 0,3 9 6 15,1-3 1-15,-1 4 0 0,-3-1-8 0,4 0 0 16,-4 1-1-16,3-1 0 0,-3 10-1 0,0-10 0 15,4 10 0-15,-4-9 0 0,0 5-10 0,4 4 8 16,-1-3-8-16,1 3 8 0,-1 0-8 0,1-1 0 16,-1-2 0-16,1 0 8 0,-1 2-8 0,1 1 0 15,-1 0 0-15,1-3 8 0,-4-4-8 0,3 4 0 0,-3 0 0 0,0-4 0 32,0-2-16-32,-3 5-9 0,3-5-2 0,0-1 0 15,0-3-34-15,0-6-7 0,0 0-2 0</inkml:trace>
  <inkml:trace contextRef="#ctx0" brushRef="#br3" timeOffset="-156407.52">13723 6564 1634 0,'0'0'72'0,"0"0"16"0,0 0-71 0,7-3-17 16,-3-3 0-16,6 6 0 0,-3-3 68 0,0-4 11 15,4 7 1-15,0-3 1 0,-1-3-42 0,1 6-9 16,-1 0-2-16,1-9 0 0,-1 9-16 0,5 0-3 16,-5-7-1-16,4 7 0 0,-3-3 0 0,6-3 0 0,-2 6 0 0,-1-3 0 15,0-3-8-15,3 2 8 0,-2-2-8 0,-1 6 8 16,3-9-8-16,-3 6 12 0,4-4-12 0,-4 1 12 15,0 3-12-15,4-3 0 0,0 3 0 0,-1-7 0 16,-6 4 0-16,-1-4-11 0,4 1 11 0,1 3-8 31,2 3-44-31,-3-4-9 0,0 7-2 0,-3-9 0 16,0 6-101-16,-1 3-21 0,-3-6-4 0,-7 6-453 0</inkml:trace>
  <inkml:trace contextRef="#ctx0" brushRef="#br3" timeOffset="-155720.16">13737 7038 172 0,'0'0'16'0,"0"0"-16"0,0 0 0 16,7-3 0-16,0-4 183 0,4 4 33 15,-8-3 8-15,4-3 0 0,4-1-76 0,-4 1-15 16,0 2-3-16,0-2-1 0,-3 0-47 0,3-1-10 15,0 1-1-15,0-7-1 0,3 7-29 0,-2-1-5 0,-1-8-2 16,0 8 0-16,0-6-10 0,0-2-3 0,0 5 0 0,3-3 0 16,-3-2-13-16,1 2-8 0,-5-3 10 0,4 3-10 15,0 4 8-15,0-4-8 0,0 4 0 0,-3-4 0 16,3 10 11-16,-4-4-11 0,-3 10 12 0,4-9-12 16,-4 9 22-16,0 0-2 0,0 0-1 0,0 0 0 15,0 0-11-15,7 0-8 0,0 6 9 0,0-3-9 16,0 7 0-16,-3-4 0 0,-1 3 0 0,4 1 0 15,4 5 0-15,-8-5 0 0,4 2 0 0,0-2 0 16,1 6 0-16,2-1 0 0,-6-2 0 0,3 2 0 0,0 1 0 0,0-3 11 16,0 2-2-16,0 4 0 0,-4 0-9 0,4-3 0 15,1-4-10-15,-5 4 10 0,1 0 0 0,-1-4 0 16,4-3 0-16,-3-2 0 0,3 2 9 0,-7-9-9 16,3 10 0-16,8-4 9 0,-4-3 8 15,-7-3 2-15,0 0 0 0,0 0 0 0,7 0 9 16,0 6 3-16,0-6 0 0,4-6 0 0,-4 6-11 15,0-3-3-15,0-3 0 0,-4 2 0 16,1-2-3-16,-1-3-1 0,1 2 0 0,3-2 0 0,-3-3-13 16,-1-4 0-16,1 6 0 0,-1-5 0 0,1-4 0 0,3 0 8 15,-4 3-8-15,-3-2 0 0,4-1 12 0,-4-6-3 16,3 6-1-16,-3 0 0 0,0 3-8 0,0-2 0 16,0-1 0-16,0 9 0 0,0-5 0 0,0 5-11 0,-3 1 3 0,-1 0 0 31,4-1-28-31,0 1-4 0,0 9-2 0,0 0 0 15,0 0-144-15,0 0-29 0,0 0-5 0,0 0-2 0</inkml:trace>
  <inkml:trace contextRef="#ctx0" brushRef="#br3" timeOffset="-154051.09">14792 5840 115 0,'0'0'0'0,"0"0"10"16,0 0-10-16,0 0 0 0,0 0 0 0,0 0 0 15,0 0 73-15,0 0 13 0,0 0 2 0,0 0 1 16,0 0-57-16,0 0-11 0,0 0-2 0,0 0-1 0,0 0 2 0,0 0 0 16,0 0 0-16,0 0 0 15,0 6 49-15,0-6 11 0,0 0 1 0,-7 3 1 16,3 7 3-16,1-4 1 0,-4-3 0 0,7-3 0 15,-4 10-27-15,-3-4-6 0,0-3-1 0,0 3 0 16,4-6-23-16,-4 10-5 0,7-10 0 0,-4 6-1 0,-7 3 14 0,8-6 3 16,-4 7 1-16,-4-1 0 0,4-2-22 0,-3 2-5 15,3 0-1-15,-4 1 0 0,0-1-13 0,1 7 9 16,-1-7-9-16,1 7 8 0,3-4-8 0,-4-2 0 16,-3 6 0-16,7 2 0 0,-4-2 11 0,1-3 0 15,-1 2 0-15,4 4 0 0,0 0 12 0,-4-3 2 16,4 9 1-16,0-3 0 0,-3 0-13 0,3 0-2 0,0 3-1 0,0 0 0 15,-4-3-10-15,7 3 8 0,-3 0-8 0,0-3 8 16,4 3-8-16,-1-6-17 0,1 6 4 0,-4 0 1 16,3-6 24-16,1 6 6 0,-1-3 1 0,1 3 0 15,-1-6-11-15,-3 6-8 0,3 3 9 0,4-3-9 16,-3 0 16-16,3-3-4 0,0-3 0 16,0 3 0-16,0-3-2 0,3-7-1 0,1 4 0 0,0 3 0 15,3-4 8-15,-4-5 2 0,4 5 0 16,0-2 0-16,0-4-19 0,4 1 0 0,-1-1 0 0,1 4 0 15,-4-4-8-15,4 1 8 0,-1-7 0 0,4 6-9 16,0 0-1-16,1-2 0 0,-5 2 0 0,4 1 0 31,4-4-114-31,-4-3-24 0,4 6-4 0,-4-2-339 0,-4-4-68 0</inkml:trace>
  <inkml:trace contextRef="#ctx0" brushRef="#br3" timeOffset="-153453.68">14792 6213 1393 0,'0'0'61'0,"0"0"14"0,0 0-60 0,0 0-15 0,0 0 0 0,0 0 0 16,0 0 60-16,0 0 10 0,0 0 2 0,0 0 0 16,-4 3-29-16,4-3-6 0,-7 10-1 0,4-4 0 15,3 3-19-15,-4 1-4 0,4-10-1 0,-3 9 0 16,3 1-12-16,0-1 8 0,0-9-8 0,0 9 0 15,3-2 32-15,1 8 0 0,-4-5 0 0,3-1 0 16,1 4 0-16,-1-4 0 0,1 7 0 0,0 3 0 16,-4-1-9-16,3 7-2 0,1 1 0 0,-1-8 0 15,1 7-21-15,3-3 9 0,-4 3-9 0,1-6 0 16,-1 0 8-16,1 3-8 0,-1-3 0 0,1-7 0 16,3 4 9-16,-4 0-9 0,1-4 0 0,-1-2 9 15,5-4-1-15,-5 3 0 0,1 1 0 0,-4-10 0 16,0 0 4-16,0 0 1 0,0 0 0 0,0 0 0 15,0 0 2-15,7 0 0 0,3-3 0 0,-3-4 0 16,0 7-2-16,0-9 0 0,-3 3 0 0,3-4 0 0,0 1-4 0,4-10-1 16,-4 3 0-16,0 4 0 0,0-7-8 0,0-6 12 15,-4 6-12-15,4-6 12 0,-3 0-12 0,-1-3 0 16,1 3 0-16,-4 3 0 0,4-3 0 0,-1 0 0 16,1-4-14-16,-4 11 5 0,3-8 9 0,-3 1 0 15,4 13 0-15,-1-7 0 0,1 3-11 0,-4 1 0 16,7 2 0-16,-4 4 0 15,1 2-54-15,-1-2-11 0,1 0-3 0,3 2 0 16,-4 4-155-16,-3 3-31 0</inkml:trace>
  <inkml:trace contextRef="#ctx0" brushRef="#br3" timeOffset="-153002.29">15289 6339 403 0,'0'0'36'16,"0"0"-36"-16,0 0 0 0,0 0 0 16,0 0 245-16,0 0 43 0,7-10 8 0,4 4 1 15,-7-4-199-15,-1 1-40 0,1 0-8 0,-1 2-2 0,-3-2-29 16,4 0-7-16,-1-1 0 0,1 1-1 0,-1-1-11 0,-3 1 0 15,0-1 0-15,4 1 8 0,-4 3 0 0,0-4 0 16,-4 1 0-16,4 0 0 0,0 2 17 0,-3-2 3 16,-1 9 1-16,1-3 0 0,-4 3 11 0,0 0 3 15,-4 3 0-15,4 3 0 0,0-3-31 0,-4 4-12 16,1 2 8-16,-1 0-8 0,-3 1 0 0,3-1 0 16,1 1 0-16,-1 5 0 0,1-5 0 0,3 9 0 15,-4-10 0-15,4 7 0 0,-4 2-9 0,4 1 9 16,-3 0 0-16,3 6 0 0,0-6 0 0,-4 6 0 15,4 3 0-15,-4-3 0 0,4 0 0 0,0 4 12 16,0-4 0-16,4-3 0 0,-4 3-12 0,3-6-8 16,4-1 8-16,0 4-13 0,0-9 13 0,4 6 0 15,-1-10 9-15,4-3-9 0,0 4 14 0,0-4-3 0,7-3-1 0,-3 3 0 32,3-6-31-32,0-6-7 0,4 6 0 0,0 0-1 15,-1-9-119-15,-3 9-23 0,0-10-5 0,-3 1 0 0</inkml:trace>
  <inkml:trace contextRef="#ctx0" brushRef="#br3" timeOffset="-152551.91">15621 5981 172 0,'0'0'8'0,"0"0"1"0,0 0-9 0,0 0 0 15,0 0 0-15,0 0 0 0,0 0 312 0,-4 9 60 16,1-5 12-16,-4 2 2 0,3-3-299 0,-3 3-60 15,4 1-12-15,-8 2-3 0,4-6-12 0,0 6 0 16,0 1 0-16,-4-1 0 0,4-2 0 0,-3 11 0 16,3-8 0-16,-4 5 0 0,-3-2 0 0,3 9 0 0,1-3 0 0,-4 0 0 15,3 6 0-15,1-3 0 16,-1 3 0-16,0 3 0 0,4-3 17 0,-3 0 7 16,-1-3 2-16,4 9 0 0,0-2-4 0,4-4-1 0,-4-3 0 15,3 3 0-15,4-6-5 0,0-1-2 16,0 7 0-16,4-9 0 0,-1 3 0 0,1-3 0 0,3-4 0 0,-4 7 0 15,4-10-6-15,-3 7 0 0,3-6-8 0,0-1 12 16,-4 0-27-16,4 1-5 0,1-4-2 0,-1 3 0 31,0-2-118-31,0-4-24 0,0 3-5 0,0-3-1 0</inkml:trace>
  <inkml:trace contextRef="#ctx0" brushRef="#br3" timeOffset="-152187.36">15663 6216 576 0,'0'0'51'0,"0"0"-41"16,0 0-10-16,0 0 0 0,4-9 230 0,-4 9 44 16,0 0 9-16,0 0 1 0,0 0-216 0,0 0-44 15,0 0-9-15,0 0-2 0,0 0-3 0,0 9-1 0,0 1 0 16,-4-1 0-16,1 7 4 0,3-1 1 0,-7 4 0 0,3 0 0 16,-3 0-6-16,0 0 0 0,4 6-8 0,-4-6 12 15,3-1 4-15,0 7 0 0,1-6 0 0,-1 0 0 16,1-3-16-16,3 3 0 0,-4-1-9 0,4-2 9 15,0 0 0-15,4-4 0 0,-4-2 0 0,3-1 0 32,-3-9-42-32,0 13-2 0,0-13-1 0,0 0-709 0</inkml:trace>
  <inkml:trace contextRef="#ctx0" brushRef="#br3" timeOffset="-151993.89">15617 6498 1209 0,'0'0'53'0,"0"0"12"16,0 0-52-16,0 0-13 0,0 0 0 0,8-6 0 16,-1 3 183-16,0-3 33 0,0 6 8 0,3-10 0 0,1 10-178 0,-1-6-36 15,-2 3-10-15,2-3 0 0,1 6-14 0,-1-3-6 16,1 3-2-16,-1-7 0 16,1 7-55-16,-4-3-11 0,-7 3-3 0,11 0 0 15,-1 0-86-15,-10 0-18 0,0 0-3 0,7-6-1 0</inkml:trace>
  <inkml:trace contextRef="#ctx0" brushRef="#br3" timeOffset="-151680.21">15910 6072 1094 0,'0'0'97'0,"0"0"-77"0,0 0-20 0,0 0 0 16,0 0 134-16,0 0 23 0,7 6 5 0,-7 4 1 15,4-1-122-15,-4 4-24 0,0-4-5 0,0 7 0 16,0-1-12-16,0-2 0 0,0 6 0 0,-4 6 0 16,4-6 0-16,-3 6 0 0,-1 0 0 0,1-6 0 15,3 9 0-15,-4-3 0 0,1 0 0 0,-1-3 0 16,1 9 0-16,-1-9-9 0,1 3 9 0,3 0-13 15,0-3 13-15,0-6 0 0,0 9 0 0,3-6-9 0,1 0 9 0,-1-4-12 16,1-2 12-16,3 3-12 16,-4-7-38-16,4 7-8 0,-3-7-2 15,3 1-397-15,0-7-80 0</inkml:trace>
  <inkml:trace contextRef="#ctx0" brushRef="#br3" timeOffset="-151119.86">15864 5928 633 0,'0'0'56'0,"0"0"-44"0,0 0-12 0,0-7 0 16,-3-2 69-16,3 6 12 0,0 3 3 0,0-6 0 16,-4-4-24-16,4 10-4 0,0 0 0 0,0 0-1 15,-3 0-26-15,3 0-5 0,0 0 0 0,0 0-1 16,0 0 27-16,0 0 6 0,0 0 0 0,0 0 1 15,0 0-5-15,0 0-2 0,0 0 0 0,0 0 0 16,3 7-21-16,1 2-4 0,-1-6-1 0,4 6 0 16,1 1-10-16,2-1-2 0,-3-2-1 0,4 2 0 0,3 0 16 0,-4 1 3 15,1 5 1-15,3-2 0 0,-3 3-11 0,3-1-1 16,0 4-1-16,-3 0 0 0,3 0-10 0,-4 0-8 16,1-4 12-16,3 10-12 0,-3-3 0 0,-1 3 0 15,1 0 0-15,-1 4 0 0,-3-4 0 0,4-3 0 16,-4 3 0-16,0 0 0 0,0 3 0 0,0-3 0 15,-3-6 13-15,-4 6-4 0,0-3 3 0,0 0 0 16,-4-3 0-16,1-7 0 0,-1 10-12 0,1-3 12 16,-1-6-12-16,0 2 12 0,-3-5-12 0,4 5 10 15,-4-5-10-15,0 2 10 0,3-5-2 0,-3 2-8 16,4-3 12-16,-4-2-4 0,3 5-8 0,-3-9-16 16,0 6 4-16,0-3 1 15,3 4-121-15,-6-7-25 0,3-7-5 0,-4 7-1 0</inkml:trace>
  <inkml:trace contextRef="#ctx0" brushRef="#br3" timeOffset="-150496">16447 6116 806 0,'0'0'72'0,"0"0"-58"0,0 0-14 0,0 0 0 16,0 0 188-16,0 0 36 0,0 0 6 0,0 0 2 15,0 0-172-15,0 0-33 0,0 0-7 0,0 0-2 16,0 3-18-16,-4 10 10 0,4-4-10 0,0 0 8 15,0 1 10-15,0-1 2 0,0 1 0 0,-4 5 0 16,4 4 9-16,0 0 3 0,-3 0 0 0,-4 0 0 16,7-1 0-16,-4-2 1 0,4 3 0 0,0 0 0 0,0 3-33 0,0-4 0 15,-3-5 0-15,3 6 0 0,-4-4 0 0,1 1 0 16,3-6 0-16,-4-1 0 0,4 0-12 0,0 1-10 16,-3-1-2-16,3-9 0 15,0 0-116-15,-7 6-24 0,7-6-5 0,0 0-523 0</inkml:trace>
  <inkml:trace contextRef="#ctx0" brushRef="#br3" timeOffset="-150299.52">16185 6386 115 0,'0'0'0'0,"0"0"10"0,0 0-10 0,0 0 0 16,0 0 0-16,0 0 0 0,0 0 382 0,4-4 74 15,3-2 16-15,-7 6 2 0,0 0-378 0,11 0-76 16,3 0-20-16,-4-3 0 0,1 3 0 0,3 0 0 0,4-6 0 15,-4 6 0-15,0-3-16 0,0-4-3 0,0 7 0 0,0-9 0 32,4 9-28-32,-1-6-5 0,1-4-2 0,-4 7 0 15,4 3-32-15,-4-6-6 0,0-4-2 0,0 7 0 0</inkml:trace>
  <inkml:trace contextRef="#ctx0" brushRef="#br3" timeOffset="-149864.49">16944 5856 460 0,'0'0'41'0,"0"0"-33"15,0 0-8-15,0 0 0 0,0 0 261 0,0 0 51 0,0 0 9 0,0 0 3 16,3 3-248-16,1 6-48 0,-8 1-11 0,1-1-1 15,6 7-5-15,-6-7-1 0,-8 10 0 0,4-3 0 16,0 2-10-16,-3 7 0 0,3 1-12 0,-8 2 12 16,1 0 0-16,0 0 0 0,0 7 0 0,0 2 0 15,-4-2 0-15,1-1 0 0,3 4 0 0,0-4 0 16,-1 1-11-16,5-1 11 0,3-5-8 16,0-4 8-16,3-3-21 0,-3 0 1 0,4-4 0 0,-1-5 0 31,4 3-111-31,-3-7-21 0,-1 7-163 0</inkml:trace>
  <inkml:trace contextRef="#ctx0" brushRef="#br3" timeOffset="-149484.92">16926 6304 345 0,'-3'9'31'0,"-1"-9"-31"16,4 7 0-16,-3-4 0 0,-1 3 276 0,-3-3 50 15,4 4 10-15,-1 2 1 16,-3-6-259-16,0 13-52 0,0-7-10 0,0 1-3 0,3-1-13 0,1 7 0 16,-4-7 0-16,0 7 0 0,0-7-8 0,3 4 8 15,1-4 0-15,-1 4 0 0,1-1-19 0,-1-2 3 16,8-1 1-16,-4-9 0 0,0 9 15 0,0-9 0 16,3 7 12-16,-3-7-12 0,7 3 8 0,0 3-8 15,4 0 0-15,-1-6 0 0,1 0 12 0,-1-6-4 16,5 6 0-16,-8-6-8 0,7 3 9 0,-4-4-9 15,-3-2 0-15,4 6 9 0,-4-7-9 0,4 1 0 0,-4 0 0 0,-4-4 8 16,4 4 13-16,-3-1 3 0,-1 1 0 0,-3-1 0 16,-3-5 6-16,-1 5 2 0,1-2 0 0,-4 2 0 15,3 1-8-15,-3 3 0 0,0-4-1 0,0 4 0 16,0 3-23-16,-4-3 0 0,4 3 0 0,-3-4 0 16,3 7-11-16,0-3-3 0,0 3-1 0,7 0 0 15,0 0-33 1,0 0-8-16,0 0 0 0,0 0-454 0,-8-6-90 0</inkml:trace>
  <inkml:trace contextRef="#ctx0" brushRef="#br3" timeOffset="-148806.68">17201 6351 345 0,'0'0'15'0,"0"0"4"0,0 0-19 0,0 0 0 16,4-9 0-16,-4 6 0 0,4-4 198 0,-4-2 36 16,-4-1 7-16,4 10 2 0,0 0-169 0,0 0-34 15,0 0-6-15,-7-3-2 0,-4-3-32 0,4 12 0 0,-3-3 0 16,-1-3 0-16,4 10 10 0,-4-4-10 0,1-3 8 0,3 7-8 15,-4-4 18-15,4-3-2 16,0 3 0-16,0 4 0 0,0-1 10 0,0-3 2 16,3-2 0-16,4-4 0 0,0 0 9 0,0 0 3 0,0 0 0 15,0 9 0-15,0 0-22 0,4-2-4 0,-4-7-1 0,0 9 0 16,0-9-13-16,7 9 0 0,-3 1-12 16,-1-1 12-16,-3-9-9 0,7 10 9 0,0-10 0 0,0 6-9 31,-7-6-30-31,11 3-5 0,-4-3-2 0,3 0 0 0,-2 0 46 0,-1 0 0 0,3-3 0 0,-3-3 0 15,4 6 27-15,-4-3 8 0,0 3 1 0,4-7 1 16,-4-2 10-16,0 9 1 0,0-10 1 0,-4 7 0 16,1-3-30-16,-1 0-7 0,1 3 0 0,-1-4-1 15,-3-2-3-15,4 6-8 0,-4 3 12 0,0 0-4 0,-4-6-8 16,4 6 0-16,0 0 0 0,0 0 0 0,-7 0 0 16,0 6 0-16,7-6 0 0,-3 9 0 0,-8-6 0 0,8 7 0 15,-4-4-11-15,-1 3 11 0,5 1 0 0,-1-1 0 16,4 1 0-16,-3-4 0 0,3 3 0 0,0 1 0 15,0-1 0-15,3 1 0 0,1-4 0 16,-1 3 0-16,1-6 0 0,0 7 11 0,-1 5-2 16,4-5 0-16,-3-1 0 0,3 1 0 0,-4-1-9 0,1 7 0 15,-1-7 0-15,1 1 8 0,-1 5-8 16,-3-5 0-16,0-1 0 0,-3 7 0 0,3-7 0 0,-4 4 10 16,-3-7-10-16,4 10 10 0,-8-7 11 0,4 0 3 15,0 4 0-15,-4-4 0 0,1 7-24 0,-4-6 0 16,0-1 0-16,-1 7 0 0,1-13-8 0,0 6-7 15,0-3-1-15,0 1 0 16,-7-4-14-16,7-3-3 0,-4 6-1 0,0-3 0 16,4-6-145-16,-3-3-29 0,-22-4-5 0,11 1-2 0</inkml:trace>
  <inkml:trace contextRef="#ctx0" brushRef="#br3" timeOffset="-148387.78">17554 5768 460 0,'0'0'41'0,"0"0"-33"16,0 0-8-16,0 0 0 0,0 0 222 0,0 0 42 15,0 0 9-15,0 0 2 0,0 0-169 0,11 0-34 16,-11 0-6-16,0 0-2 0,3 9-53 0,1-9-11 0,-1 10 0 0,1-4 0 15,-1 3 0-15,-3 4 0 0,0-4 12 16,0 1-4-16,0 5-8 0,-3-5 0 0,-1 9 0 0,4-4 0 16,-3 1 0-16,3-4 0 0,-4 7-8 0,1-3 8 15,-1-7 0-15,1 7 0 16,3-3 0-16,-4 2 0 0,1 4-25 0,-1-3 0 0,4-4 0 16,-3 4-459-16,3 0-91 0</inkml:trace>
  <inkml:trace contextRef="#ctx0" brushRef="#br3" timeOffset="-148064.62">17283 6213 1940 0,'0'0'43'0,"0"0"9"0,0 0 1 0,0 0 1 0,0 0-43 0,0 0-11 0,0 0 0 0,0 0 0 16,7 3 8-16,-7-3 0 0,7 6 0 0,3-6 0 0,1 0 5 0,7 0 1 16,-1-6 0-16,1 3 0 15,-4-3-42-15,7-4-9 0,0 1-2 0,4 3 0 0,0-4 27 0,-4 1 12 16,3 6-12-16,1-7 12 0,0 4 0 0,-4-3 0 15,0 6 0-15,0-4 0 0,-3-2-12 0,3 3 12 16,-3 2-10-16,-4-2 10 16,4 6-144-16,-8-3-22 0</inkml:trace>
  <inkml:trace contextRef="#ctx0" brushRef="#br3" timeOffset="-147282.74">17695 6392 1191 0,'0'0'52'0,"0"0"12"0,0 0-51 0,0 0-13 16,0 0 0-16,0 0 0 0,0 0 83 0,0 0 13 16,0 0 4-16,-7-6 0 0,7 6-61 0,-7-4-12 15,0 4-3-15,-3-6 0 0,3 12-16 0,-4-6-8 16,0 0 8-16,1 4-8 0,-1-4 0 0,1 6 8 15,-4-3-8-15,-1 6 0 0,1-2 0 0,-3 2 0 16,3 0 0-16,-1 1-11 0,-2 6 11 0,6-7 0 0,1 0 0 0,-1 7-8 16,4-3 8-16,-4-4 0 15,4 7 8-15,0-7-8 0,0 0 37 0,4 1 3 16,-1-1 1-16,1 1 0 0,-1-1-28 0,4-3-5 16,0 4-8-16,0-10 11 0,4 6-11 0,3-3 0 0,0 7-12 15,-7-10 12-15,0 0 0 0,7 6 0 0,3-3 0 0,1-3 0 31,0 0-33-31,3 0 1 0,0-3 0 0,3 3 0 0,-2-6 32 0,-1 2 19 0,0-2-3 0,3-3 0 16,-6 9 7-16,3-10 1 0,0 4 0 0,-3-3 0 16,-1 6-7-16,1-7-1 0,0 1 0 0,-4-1 0 15,3-5-8-15,-6 8-8 0,3-2 12 0,-4 0-12 16,4-1 9-16,-7 1-9 0,4-1 0 0,-4 1 9 16,0 3-9-16,0-4 0 0,-4 1 0 0,1-1-11 15,-1 1 47-15,-3 3 8 0,4 3 3 0,-4-4 0 0,0-2-26 0,0 6-5 16,-1-7 0-16,1 4-1 0,0 3-15 0,-3-3 11 15,3-4-11-15,0 10 10 16,-4-9-10-16,4 9 0 0,0-6 0 0,0 6 0 0,7 0 0 16,-4 0 8-16,4 0-8 0,-7-3 8 15,-3 3-8-15,10 0 0 0,0 0-12 0,0 0 12 0,0 0 0 16,0 0 0-16,0 0 9 0,0 0-1 16,-4-7 13-16,4 7 3 0,0 0 1 0,0 0 0 0,4-9-17 0,-4-1-8 15,0 1 0-15,3 3 8 0,-3 6 0 0,0 0-8 16,4-3 12-16,-4 3-4 0,3-7-8 0,1 4 0 15,-1-3 0-15,-3 6 0 0,0 0 0 0,0 0 0 16,4-9 0-16,-4 9 0 0,0 0 0 0,0 0-14 0,0 0 3 16,0 0 1-1,7-4-42-15,-7 4-8 0,7 0-1 0,0-6-1 16,0 6-34-16,0-3-6 0,0 3-2 0,-7 0-692 0</inkml:trace>
  <inkml:trace contextRef="#ctx0" brushRef="#br3" timeOffset="-146183.83">15790 5432 230 0,'0'0'20'0,"0"0"-20"16,0 0 0-16,0 0 0 15,0 0 215-15,-3 13 38 0,-1-10 8 0,4-3 2 16,-3 9-188-16,3 1-38 0,0-1-7 0,3-3-2 0,1-2-11 0,-4-4-2 16,0 0-1-16,0 0 0 0,7 6-14 0,-4 0 0 15,-3-6 0-15,7 0 0 0,1 3 13 0,2-3-3 16,-3 0-1-16,0 0 0 0,4 0 11 0,-8 0 1 15,4-3 1-15,4 3 0 0,-4 3 22 0,4-3 5 16,-1 0 1-16,1 7 0 0,-1-4-7 0,4-3-2 16,1 0 0-16,-1 0 0 0,0 0-9 0,3 0-1 15,-2 0-1-15,-1 6 0 0,3-6-6 0,1 0 0 0,0 0-1 0,-1 0 0 16,-3 0 1-16,7 0 1 0,1 0 0 0,-5 0 0 16,4 0-25-16,1-6 0 0,2 3 0 0,1-4 0 15,0 7 0-15,-4-3 8 0,0-3 0 0,7 6 0 16,0-10 8-16,1 10 0 0,-5-6 1 15,5 6 0-15,-1-3-6 0,-3 3-2 0,3-6 0 16,-4 6 0-16,5 0-9 0,-1 0 10 0,0 0-10 16,-3 0 10-16,3-10-10 0,0 10 8 0,8 0-8 0,-5-3 8 15,1-3-8-15,-4 6 10 0,4-3-10 0,0-3 10 16,-4 6 0-16,0-7 0 0,0 4 0 0,-3 3 0 16,3-6-10-16,-3 3 0 0,0-4 0 0,-1 7 8 15,-2-3-8-15,2-3 0 0,1 3 0 0,0 3 0 16,-1-6 9-16,5 3 0 0,-1-4 0 0,-3 7 0 15,3 0-9-15,-4-3 0 0,-2-3 9 0,2 6-9 16,1-6 0-16,0 6 9 0,-4-4-9 0,4 4 0 0,-1 0 0 0,-3-6 0 16,1 6 0-16,-1-3 0 0,-4-3 11 0,1 6-11 15,0-10 10-15,-4 10-10 0,0 0 0 0,4-3 8 16,-4-3-8-16,-4 6 0 0,4-3 8 0,0-3 0 16,1 6-8-16,-5 0 12 0,1 0-12 0,3 0 0 15,-4 0 8-15,-3 0-8 0,1 0 0 0,2 0 0 16,-3 0 8-16,0 0-8 0,-7 0 0 0,0 0 0 15,0 0 0-15,0 0 0 0,0 0 0 0,0 0 0 16,0 0 0-16,0 0-10 16,0 0-126-16,0 0-26 0</inkml:trace>
  <inkml:trace contextRef="#ctx0" brushRef="#br4" timeOffset="-124049.89">3838 4937 576 0,'0'0'51'0,"0"0"-41"0,0 0-10 0,0 0 0 16,0 0 160-16,0 0 31 0,0 0 5 0,0 0 2 15,0 0-140-15,0 0-28 0,0 0-6 0,0 0 0 16,0 0-8-16,0 0 0 0,0 0-1 0,0 0 0 16,-3 0 25-16,3 0 4 0,0 0 2 0,0 0 0 15,0 0 10-15,0 0 3 0,0 0 0 0,0 0 0 16,0 0-7-16,0 0-2 0,0 0 0 0,0 0 0 15,0 0-19-15,0 0-4 0,0 0-1 0,0 0 0 16,0 0-2-16,0 0 0 0,0 0 0 0,0 0 0 0,0 0-2 16,0 0-1-16,0 0 0 0,0 0 0 0,0 0-1 15,0 0 0-15,0 0 0 0,0 0 0 16,0 0 0-16,0 0-1 0,0 0 0 0,0 0 0 16,0 0 8-16,0 0 1 0,0 0 1 0,3 3 0 0,8-3-19 0,-11 0-10 15,0 0 10-15,7 6-10 0,0-3 18 0,-7-3-2 16,0 0-1-16,0 0 0 0,0 0 2 15,11 0 1-15,-4 0 0 0,-7 0 0 0,0 0 7 0,0 0 2 16,0 0 0-16,0 0 0 0,0 0-16 0,0 0-3 16,0 0-8-16,3 10 12 0,-3-10-12 0,0 0 0 15,0 0 0-15,11 6 0 0,-11-6 0 0,0 0 0 16,0 0 12-16,0 0-3 0,3 3-1 0,-3-3-8 16,0 0 12-16,0 0-4 0,0 0-8 0,0 0 8 0,0 0-8 0,0 0 8 15,0 0-8-15,0 0 0 0,0 0 0 0,7 6 0 16,-7-6 9-16,0 0 0 0,0 0 0 0,0 10 0 15,11-4-1-15,-11-6 0 0,0 0 0 0,0 0 0 16,3 3-8-16,-3-3 12 0,0 0-12 0,0 0 12 16,11 10-12-16,-11-10 10 15,0 0-10-15,0 0 10 0,0 0 1 0,0 0 0 0,0 0 0 0,0 0 0 16,0 0-11-16,0 0 0 0,0 0 0 0,0 0 8 16,3 0-8-16,-3 0 0 0,0 0 0 0,11 6 0 15,-11-6 0-15,0 0 0 0,0 0 0 0,11 3 0 16,-8 3 0-16,-3-6-14 0,0 0 3 0,11 0 1 15,-11 0 10-15,7 3 14 0,-7-3-3 0,7 7-1 16,-7-7-10-16,0 0 0 0,10 0 0 0,-10 0 0 16,0 0 0-16,8 9 0 0,-8-9 0 0,0 0 0 15,7 6 0-15,-7-6 0 0,7 4 0 0,-7-4-11 0,0 0 11 0,10 6 0 16,-10-6 8-16,4 3-8 0,-4-3 0 0,7 6 0 16,-7-6 0-16,7 3 0 0,-7-3 0 0,7 10 0 15,-7-10 0-15,0 6 0 0,10 3 0 0,-10-9 0 16,0 0 0-16,0 0 0 0,4 10 0 0,0-1 0 15,-4-9 0-15,7 10 0 0,-7-10 0 0,0 0 0 16,0 0 0-16,3 0 0 0,4 9 0 0,-7-9-10 16,4 6 1-16,3-2 0 0,-7-4 9 0,3 6 12 15,-3-6-2-15,4 9-1 0,3-3-9 0,-7-6-9 16,3 4 9-16,-3-4-13 0,0 0 13 0,7 9 0 16,-3-3 12-16,0-3-12 0,-4 7 8 0,0-10-8 15,0 0 0-15,7 6 0 0,-4 3 0 0,4-2 0 16,-3-4 0-16,-4-3 0 0,0 0 0 0,0 0 0 15,7 9 0-15,-7 1 0 0,7-10 9 0,-7 0-1 16,0 0-8-16,7 6 12 0,-4-3-12 0,-3-3-13 0,0 0 2 0,7 6 1 16,-7-6 10-16,7 10 0 0,-7-10 0 0,8 9 0 15,-5-3 0-15,4 4 0 0,-7-10 0 0,0 3 0 16,4 6 0-16,3-2 0 0,-7-7 0 0,0 9 0 16,0-9 0-16,7 10 12 0,-7-10-2 0,7 6-1 15,3-3-9-15,-10-3 0 0,4 9-10 0,-1-9 10 16,-3 0 0-16,11 10 0 0,-11-10 0 0,7 0 0 15,-3 9 0-15,-4-9 8 0,7 6-8 0,-4 4 0 16,8-1 0-16,-11 1 0 0,0-10 0 0,10 9 0 16,-10-3 0-16,7-3 0 0,0 7 0 0,-3-4 10 15,3 4-10-15,-3-4 0 0,3-3 0 0,-4 3 0 16,8-3 0-16,-11-3 0 0,0 10 0 0,10-10 0 0,-6 6 0 0,-4-6 0 16,3 3 0-16,4-3 0 15,-7 0 0-15,11 6 0 0,0-2 8 0,-11 2-8 16,0-6 0-16,7 6 8 0,3-3-8 0,-3 7 0 15,-7-10 0-15,4 6 0 0,6-3 0 0,1 3 0 0,-7-3 0 0,3 4 8 16,0 2-8-16,0-9 0 0,-7 10 0 0,10-1 0 16,-6-3 0-16,-1-3 0 0,-3-3 9 0,7 10-9 15,4-10 10-15,-7 9-10 0,-4-9 0 0,7 6 0 16,0 4-11-16,3-1 11 0,-3-2 0 0,0-4 0 16,0 3 0-16,4-3 8 0,-8 7-8 0,5-4 0 15,-1-3 0-15,0 3 0 0,3 4 0 0,-3-1 0 0,0 0 0 16,4-2 0-16,-8-4 0 0,5 6 0 0,-1-3 0 0,0 4 0 15,3-1 0-15,-3 1 0 0,0-1 0 0,-3 1 0 16,3-4 0-16,0-3 0 0,0 3-8 16,4 4 8-16,-8-1 0 0,4 0 0 15,-3-2 0-15,6 2 8 0,-6-6-8 0,3 7 0 0,0-4 0 0,0 3-11 16,4 1 11-16,-11-4 8 0,10-3-8 0,-10 7 11 16,14-4-11-16,-10 3 0 0,3-2-10 15,0-4 10-15,3 6 0 0,-2 0 0 0,2-2 0 0,-3-4 0 16,0 6 0-16,4-2 0 0,-4-4 0 0,0 3 0 15,4 3 0-15,-8-2 0 0,8-4 0 0,-1 6 0 16,1 1 0-16,-4-4 0 0,0-3 0 0,3 3 0 16,1 4 0-16,-7-4 0 0,6-3 0 0,1 3 10 15,3-3-10-15,-11 7 0 0,4-4 0 0,-7-3 0 16,11 4 0-16,-7-4 0 0,6 3 0 0,1 3 8 16,-4 1-8-16,0-4 0 0,3-3 0 0,1 7 0 0,-7-10 0 0,6 6 0 15,1 3 0-15,3-9 0 0,-11 10 0 0,8-4 0 16,-4-3 8-16,7 7-8 0,-10-4 0 0,3-3 8 15,0 3-8-15,3-3 8 0,-3 4-8 0,0 2 0 16,0-3 0-16,4-3 0 0,-7 7 0 0,3-10 0 16,0 9 8-16,0-3-8 0,3-2 0 15,-6 2 0-15,3-3 0 0,0 3 0 0,0 1 9 16,-3-4-9-16,3 3 10 0,0-3-10 0,0 7 0 0,3-4 0 16,-6-3 0-16,-1 6 0 0,4-2 0 0,4-4 0 15,-7 3 0-15,3 3 0 0,-4-2 0 0,8-4 0 16,-8 3-11-16,4-3 11 0,0 4 0 0,0-4 0 15,4 3 0-15,-7-6 0 0,3 3 0 0,0 3 8 16,0 4 0-16,3-4 0 0,-6-3-8 0,3 3-11 0,7-2 3 0,-11 2 0 16,5-6 8-16,-1 3 11 0,0 3-3 15,3-3 0-15,-6-3-8 0,3 7 0 0,0-7 0 0,0 3 0 16,4 3 0-16,-8-6-9 0,8 6 0 0,-8-3 0 16,4 4 17-16,0-4 3 0,0 3 1 0,4-3 0 15,-11-3-12-15,3 10 0 0,4-4 0 0,1-3 8 16,-1 3-8-16,3 4 0 0,-3-1 0 0,0-3 0 15,-7-6 0-15,11 4 0 0,-1 2 0 0,-2-3 0 16,-8-3 20-16,7 6 0 0,-7-6-1 0,10 3 0 16,4 4-19-16,-3-7 0 0,-11 0 0 15,0 0 0-15,7 3 0 0,3 3 0 0,-10-6 0 0,11 0 0 16,-11 0 0-16,14 9 0 0,-3-9 0 0,-1 7 0 16,-3-4 0-16,0 3-19 0,4-6 4 0,-4 3 1 15,4 4 22-15,-4-4 5 0,3 3 1 0,1-3 0 16,-1 3-14-16,1-6 0 0,-7 7 0 0,6-4 0 15,1-3-8-15,-1 6-5 0,4-3-1 0,-10-3 0 0,7 0 14 0,-1 0 0 16,1 0 0-16,-1 0 10 0,4 6 6 0,-3-6 0 16,-4 0 1-16,11 0 0 0,-15 0-17 0,8 0 0 15,3-6 0-15,-3 6 0 0,-1 6 0 0,1-6 0 16,3 0 12-16,0 0-12 0,-4 0 0 0,1 4 0 16,0-4 0-16,-1 0 0 0,4 0 0 0,-3 6 0 15,3-6 0-15,-3 0 0 0,-1 0 0 0,4 0 0 16,-3 0 0-16,3 0 0 0,-3 0 0 0,-1 0 0 15,4-6 0-15,-7 6 10 0,4 0-10 0,0 0 0 0,-4-4 0 0,3 4 0 16,-3-6 0-16,4 6 0 16,-1 0 0-16,1 0 0 0,0 0 0 0,-8 0 0 15,4 0 0-15,7 0 0 0,-7 0 0 0,0 0 0 16,4 0 0-16,0 0 0 0,-4 0 0 0,3 0 0 0,-3 0 0 16,4 0 0-16,-4 0 0 0,3 0 0 0,-3 0 0 15,4 0 0-15,3 0 0 0,-7 0 0 16,11 0 0-16,-8 0 0 0,-6 0 0 0,7 0 0 0,-1 0 0 0,1 0 0 15,3 0 0-15,-4 0 0 0,-3 0 0 0,1 0 0 16,6 0 0-16,-7 0 0 0,7 6 0 0,-4-6 0 16,-3 0 0-16,4 0 0 0,0 0 0 0,-4 0 0 15,7 0 0-15,-4 4 0 0,-3-4 0 0,11 0 0 16,-14 6 0-16,6-6 0 0,1 0 0 0,-1 3 0 16,4-3 0-16,-3 0 0 0,0 0 0 0,3 0 0 15,-7 0 0-15,3 0 0 0,8 0 0 0,-11 0 8 0,4 0-8 0,-1-3 0 16,-3 3 0-16,4 0 0 0,-4 0 0 0,4-6 0 15,-4 6 0-15,7 0 8 0,-7 0-8 0,0-4 0 16,3 4 0-16,1-6 8 0,-4 6-8 0,4 0 0 16,-1 0 0-16,-3 0 0 0,4 0 0 0,3 0 0 15,-7 0 0-15,4 0 0 16,3 0 0-16,-4 0 0 0,1 0 0 0,-1 0 0 0,1 0 0 0,3 0 0 16,-7-3 0-16,7-3 0 0,-3 6 0 0,-4 0 0 15,4 0 0-15,-1-10 8 0,-3 10-8 0,7 0 0 16,-3-6 0-16,-1 6 0 0,5-3 0 0,-8 3 0 15,10 0 8-15,-6 0-8 0,-4-6 0 0,11 6 0 16,-11 0 0-16,10 0 0 0,-6 0 0 0,-4 0 12 16,10 0-12-16,-9 0 12 0,2 0-12 0,4 0 0 0,-3-3-12 0,-1 3 12 15,1-7 0-15,3 7 0 0,-3 0 0 16,-4 0 0-16,3-3 0 0,4 3 0 0,-3 0 0 0,3-6 0 16,-7 6 0-16,4 0 0 0,-1 0 0 0,1-3 0 15,0 3 0-15,-1-7 0 0,1 7 0 0,3 0 0 16,-4 0 0-16,1 0 0 0,3 0 0 0,-3 0 0 15,3 0 0-15,0 0 0 0,0 0 0 0,-3 0 0 16,-4 0 0-16,7 0 0 0,-4 0 0 0,1 7 0 16,3-7 0-16,-7-7 0 0,4 7 0 0,6 0 0 15,-10 0 0-15,11 0 0 0,-11-3 0 0,7 3 0 16,0-6 0-16,-3 6 0 0,3 0 8 0,-3 0-8 16,3 0 0-16,-4-6 0 0,1 6 0 0,3-3 0 15,-7 3 0-15,0 0 0 0,4 0 12 0,-4 0-4 16,3 3-8-16,1-3-12 0,-4 0 2 0,3 0 1 15,1 6 9-15,-4-6 0 0,4 0 0 0,-1 0 0 0,1-6 0 0,-1 3 0 16,1 3 0-16,0 0 0 0,-1-7 0 0,1 7 0 16,-1-3 0-16,1-3 0 0,3 3 0 0,-7-3 0 15,4 6 9-15,3-4-9 0,-7-2 8 0,7 6-8 16,0-3 0-16,-3-3 0 0,3 6 0 0,-7-3 0 16,3-4 0-16,-3 7 0 0,1-6 10 0,2 6-10 15,1-3 8-15,-1 3-8 0,-10 0 0 0,0 0 8 16,14-6-8-16,1 3 0 0,-1-4 0 0,0 4 0 15,0-3 0-15,0 6 0 0,-3-3 0 0,3-4 0 0,-7 4 0 16,7-3 0-16,0 0 0 0,-3 3 0 16,3-4 0-16,-4 4 0 0,1-3 0 0,-1 3 0 15,1-3 0-15,0 2 0 0,-1-2-8 0,1 3 8 16,-1-3 0-16,-3 6 0 0,4-10 0 0,-4 10 0 0,4-6 0 16,-1 3 0-16,1 3 0 0,-1-6 15 15,1 6-3-15,-1-3 0 0,1 3-12 0,0-7 0 0,-1 7 0 0,4-3 0 16,-3-3 0-16,3 6 0 0,-3-3 0 0,-1-4 0 15,4 4 0-15,-3-3-13 0,-1 6 1 0,-2-9 0 16,-8 9 25-16,10 0 6 0,4-7 1 0,-3-2 0 16,3 9-20-16,-3-9 0 0,-1 9 0 0,4-10 0 15,-3 10 0-15,3-3 0 0,-4-3 0 0,1 6 0 16,3-10 0-16,-7 10 0 0,4-6-11 0,-1 3 11 16,-3-3 0-16,8 6 0 0,-5-4 8 0,1-2-8 15,-1 3 0-15,-3-3 0 0,4 6-8 0,3 0 8 0,-7-10 0 16,4 7 0-16,-1-3 0 0,4 0 0 0,-3 3 0 0,0 3 0 15,-1-7 0-15,4-2 0 0,-3 9 0 0,-1-9 0 16,5 5 0-16,-5-2 0 0,1 6 0 16,3-9 0-16,-4 9 0 0,5-10 0 15,-1 10 0-15,-4-6 0 0,4 3 0 0,0-3 0 0,1 2 0 16,-1-2 0-16,0 3 0 0,-4-3 0 16,1 3 0-16,-4-4 0 0,11-2 0 0,-4 9 0 0,-4-9 0 0,4 2 0 15,1 4 0-15,-1-3 9 0,3-4 3 0,-6 7 1 16,3-3 0-16,4 3 0 0,-11-3-23 0,7-4-5 15,-4 4-1-15,4 3 0 0,1-3 16 0,-5 2 0 16,1-5 0-16,3 3 0 0,-4 3 0 0,5-4 0 16,-5-2 0-16,1 3 0 0,-1-4 10 0,1 7 5 0,-1-3 1 0,1-4 0 15,0 1-24-15,-1 6-5 0,4-6-1 0,0 2 0 16,-3-2 14-16,3 3 0 0,0-4 0 0,-3 7 0 16,3-6 0-16,0 2 0 0,0-2 0 0,4 0 0 15,-4 2 0-15,-3 4 0 0,3-3 0 16,-4 3 0-16,4-4 10 0,-3 4 2 0,-1-3 0 0,5-3 0 15,-1 5-12-15,0-8 0 0,-4 9 0 0,5-3 0 16,-1-4 0-16,0 1 0 0,-4 6 0 0,1-4 0 16,-1-2-15-16,1-1 2 0,0 4 0 0,3 3 0 15,-4-3 23-15,-3 3 5 0,4-4 1 0,0-2 0 16,-1 9-16-16,1-9 0 0,-1 5 0 0,1-2 0 16,-4 0 0-16,4 3 0 0,-1-3 0 0,1 2 0 15,-1-2 0-15,1 3 0 0,-1-3 0 0,1-4 0 16,3 10 0-16,0-9 0 0,-3 3 0 0,-1 2 0 15,1-2 0-15,0 3 0 0,3-3 0 0,-4 6 0 0,-6-10 0 16,6 7-10-16,5-3 2 0,-5 6 0 0,1-9 8 0,-1 9 9 16,4-10-1-16,0 10-8 0,-3-6 0 0,0 3 0 15,-1-4-12-15,4 7 3 0,8-9 9 0,-8 9 12 16,-7-3-2-16,3-3-1 0,8 3-9 0,-8-4-11 16,-2 4 3-16,2-3 0 0,-3 0 8 0,4 2 0 15,3-2 0-15,-4 6 0 0,-6-3 0 0,7-3 0 16,3 6 0-16,-4-10 0 0,-3 7 0 0,4-3 0 15,-1-3 0-15,5 9 0 0,-1-10 0 0,-7 4 11 16,3 3-3-16,1-4 0 0,7 4-8 0,-8-6-11 16,1 3 3-16,-1 3 0 0,4-4 8 0,4-2 0 15,-7 3 0-15,-1 2 0 0,4-2 0 0,-3-3 9 16,3-1-9-16,-3 1 10 0,-4 6-10 0,3-3 0 16,11-4 0-16,-6 4 0 0,-15 3 0 0,10-4 0 15,4 4-10-15,0-3 10 0,0 3 0 0,1-3 0 0,-1-4 0 16,0 7 10-16,7-3-10 0,-7 0 0 0,-3 2 0 0,-1-2 0 15,4-3 0-15,0-1 0 0,1 7 0 0,-5-3-11 16,1-4 11-16,3 4 8 0,0-3-8 0,0 6 11 16,-3-4-11-16,-1-2 0 0,4 6 9 0,-3-7-9 15,0 4 0-15,-1-3 0 0,4-1-10 0,0 4 10 16,0 3 0-16,1-3 0 0,-5-4 0 0,8 1 0 16,3-1 0-16,-7 4 0 0,0 3 0 0,0-6 0 15,4 2 8-15,0 4-8 0,-4-6 0 0,-4 3 0 16,1-4 10-16,3 7-10 0,0-10 10 0,-3 10-10 0,-1 3 0 0,1-9 0 15,6 3 0-15,-2-4 0 16,-5 7 0-16,4-6 0 0,0 2 0 0,4-2 0 16,-4 3 0-16,0 3 0 0,0-4 8 0,-3-2-8 15,3 0 10-15,0 5-10 0,-3-2 10 0,3-3-10 16,-4-1 10-16,5 4-10 0,-5-3 10 0,4-1-10 0,0 1 0 0,-3 6 0 16,3-10-8-16,-3 10 8 0,6-6 0 0,-3-1 0 15,-3 1 0-15,3-1 0 0,0 1 0 0,0-4 0 16,-3 10 0-16,3-3 0 0,0-3 0 0,0 9 0 15,-3-13 0-15,3 4 0 0,0 2 0 0,0-2 0 16,-3 3 0-16,-1-4 0 0,1 7 0 0,-4-3 0 16,7-4 0-16,-3 1 0 0,-1 0 0 0,4 2 0 15,-3 4 0-15,3-3 0 0,0-3 0 0,-3-1 0 16,3 1 0-16,-4 6 0 0,1-10 0 0,3 10 0 0,-7-3 0 0,4-4 0 16,-1 1 0-16,1 6 0 0,-1-7 9 0,5 4-9 15,-5-3 0-15,1-1 0 0,-1 10 0 16,1-9 0-16,-1 3 0 0,1-4 0 0,-4 1 0 0,7 9 0 15,-3-10 0-15,6 4 0 16,-6-3 0-16,0 6-8 0,-4-4 8 0,3 4 0 16,1-6 0-16,-1 2 0 0,1-2 0 0,0 9 0 0,-1-3 0 15,-3-10 0-15,4 10 0 0,-1 3 0 0,1-9 0 16,-4 3 0-16,4 6 0 0,3-10 0 0,-7 1 0 16,0 9 0-16,0-10 0 0,3 10 0 0,1-6 0 15,-4 6 0-15,0-9 0 0,0 9 0 0,-3-3 8 16,-4 3-8-16,7-7 0 0,0 7-10 0,-7 0 10 15,7-3 0-15,-7 3 0 0,0 0 0 0,7 0 0 16,-7 0-15-16,0 0 3 0,7-6 1 0,-7 6 0 16,11 0-87-16,-11 0-18 0,0 0-3 0,0 0-822 15,0 0-165-15</inkml:trace>
  <inkml:trace contextRef="#ctx0" brushRef="#br4" timeOffset="-120680.54">3785 4457 230 0,'0'0'20'0,"0"0"-20"0,0 0 0 0,0 0 0 16,0 0 100-16,0 0 16 15,-7-3 4-15,7 3 0 0,0 0-47 0,0 0-9 0,-3-13-1 16,3 10-1-16,0-6 0 0,0 3 0 0,3-4 0 0,-3 7 0 15,0-3 1-15,0-4 0 0,0 4 0 0,0-3 0 16,0 6 1-16,7-4 0 0,-7-2 0 0,0 6 0 16,0-4-20-16,0 7-4 0,0 0-1 0,0 0 0 15,0-3 0-15,0 3 0 0,0 0 0 0,0 0 0 16,0 0-8-16,-7-6-2 0,0 6 0 0,7 0 0 16,0 0-21-16,0 0-8 0,0 0 0 0,0 0 0 15,0 0 8-15,0 0-8 0,4-3 0 0,6-3 9 16,-10-1 5-16,11 4 1 0,-8 3 0 0,8-9 0 15,-7 3 1-15,-4 6 1 0,7 0 0 0,-7 0 0 16,10 0 0-16,-10 0 0 0,0 0 0 0,4 0 0 16,-4 0 11-16,0 0 3 0,0 0 0 0,0 0 0 15,0 0-21-15,10 0-10 0,-6 0 10 0,3 6-10 16,-7-6 0-16,7 9 0 0,4-9 0 0,-4 3 0 16,3 4 9-16,-6-1-9 0,6-3 8 0,1-3-8 0,-4 6 0 0,0-3 0 15,4 4 0-15,-8-4 0 0,8 3 0 0,-8-3 0 16,-3-3 8-16,7 10-8 0,-3-4 0 0,3 3 0 15,-7 1 0-15,3-1 0 0,-3 1 0 0,4 5 8 16,-4-5-8-16,0-1 0 0,0 0 9 0,0 1-9 16,0-1 10-16,0 1-10 0,0-1 9 0,7 4-9 15,-7-4 8-15,0-6-8 0,3 7 10 0,5-1-10 16,-8-9 12-16,0 6-12 0,3 4 16 0,-3-4-4 16,0 3-1-16,0 1 0 0,0-1-3 0,0 1-8 15,0-1 12-15,-3 0-4 0,3 1 8 0,0 9 2 0,0-13 0 16,0 6 0-16,0 4-18 0,-8-7-19 0,8 7 4 0,0-3 1 15,-3-4 22-15,3 4 5 0,0-1 1 16,-7-2 0-16,7-1-14 0,-4-3 0 0,1 4 0 16,3-1 0-16,0 1 0 0,-7-1 0 0,7 0 0 15,-4-2 0-15,4 2 0 0,0-6 14 0,0-3-4 0,0 13-1 16,-7-10-9-16,7 6 0 0,0 1 0 0,-3-1 0 16,3-9 0-16,3 6 8 0,-3 4-8 0,7-1 8 15,-7-9-8-15,0 6 12 0,0-6-12 0,0 10 12 16,4-7-12-16,-4-3 10 0,7 9-10 0,-7 1 10 15,7-4-10-15,0 3 10 0,-7-9-10 0,3 7 10 16,5-4-10-16,-8-3 8 0,3 9-8 0,1 1 8 16,-4-10-8-16,7 6 0 0,-4 3 0 0,-3-9 0 0,0 0 0 15,7 0 0-15,4 10 0 0,-11-4 8 0,0-6-8 0,7 3 0 16,-7-3 0-16,10 6 8 0,-3-2-8 0,1 2 0 16,-8-6 0-16,7 3 0 15,3 3 0-15,-10-6 0 0,4 3-9 0,3 4 9 16,-7-7 0-16,3 3 0 0,8 3 0 0,-11 3 0 0,0-9 22 0,10 7 8 15,-10-4 2-15,4 6 0 0,0 1-32 16,-4-4-20-16,7-3 4 0,-4 3 0 0,-3 4 16 0,7-1 0 16,-3-9 0-16,3 10 0 0,-7-4 0 0,3-3 0 15,-3-3 0-15,4 9 0 0,3-2 0 0,-7 2 0 16,0-9 0-16,3 3 0 0,4 10 0 0,-3-10 0 16,-4-3 0-16,3 9 0 0,5 1 0 0,-8-4 0 15,3 3 0-15,4 1 0 0,-7-10 0 0,4 6 0 16,-4-6 0-16,7 3 0 0,0 7 0 0,0-4 8 0,-7-6-8 0,3 3 0 15,4 6 0-15,0-2 8 0,1-4-8 0,-8-3 0 16,10 6 0-16,-10 4 0 0,11-1 0 0,-11-3 0 16,7-3 0-16,0 7 0 0,-7-4 0 0,0-6 0 15,3 3 0-15,4 7 0 0,-3 2 0 0,-1-9 0 16,-3-3 0-16,7 10 0 0,-7-10 0 0,4 9 0 16,3 0 0-16,-7-9 0 0,4 7 0 0,3-4 0 15,-4 3 0-15,-3-6 0 0,0 0 0 0,11 10 0 16,-8-4 0-16,4-3 8 0,-7-3-8 0,4 6 0 15,6-3 0-15,-6 7 11 0,-4-10-11 0,7 0 10 16,-7 0-10-16,11 0 0 0,-11 0 0 0,3 9 8 16,-3-9-8-16,11 6 0 0,-8-6 0 0,-3 0 0 15,7 10 0-15,-7-10 0 0,4 0 0 0,6 9 0 16,-10-9 0-16,0 0 0 0,4 0 0 0,3 10 0 16,4-10 12-16,-4 6-4 0,-7-6 0 0,0 0 0 15,0 0-8-15,7 9 0 0,-7-9 0 0,0 3 0 0,3 4 0 0,-3-7 0 16,0 0 0-16,7 9 0 0,-7-9 0 0,0 0 0 15,4 6 0-15,-4-6 0 0,10 4 0 0,-6 5 0 16,3-3 0-16,4-3 0 0,-4 7 0 0,0-10 0 16,3 9 0-16,-6-3 0 0,6 4 0 0,1-1 0 15,-11 1 0-15,3-1 0 0,5 1 0 0,-1-1 0 16,0 3 0-16,3-2 0 0,-10 2 0 0,7-5-9 16,0 2 9-16,4 0-13 0,-11 1 13 0,7-4 0 15,-3-3 0-15,3 7 0 0,0-4-16 0,-4-3-1 16,-3-3 0-16,7 6 0 0,7-2 33 0,-10 5 6 0,3-3 2 0,-4 0 0 15,-3-6-24-15,7 4 0 0,1 5 0 0,-8-9 0 16,10 0 0-16,-3 9 0 16,-3-2 12-16,-1-4-4 0,4 6-8 0,-3-2 0 0,3 2 0 15,-4 0 0 1,1 1-21-16,3-4-6 0,-3-3-1 0,3 7 0 0,-4-4 45 0,-3-6 9 0,0 0 2 0,7 3 0 16,-7-3-28-16,7 6 0 0,-7-6-9 0,7 10 9 15,-7-10 0-15,11 0 0 0,-11 0 0 0,3 9 0 16,4-9 10-16,0 0-10 0,-7 0 10 0,8 6-10 15,-8-6 10-15,10 3-10 0,-10 4 10 0,0-7-10 16,14 3 0-16,-10 3 0 0,3-3 0 0,0 4-10 16,0 2 10-16,4-3 0 0,-8-3 0 0,4 7 0 15,7-1 0-15,-10-3 0 0,3-2 0 0,0 2-8 16,3 3 8-16,1-2 0 0,-4-4 8 0,0 3-8 16,0-3 0-16,4-3 9 0,-4 6-9 0,-7-6 0 0,0 0 0 0,7 3 0 15,3 4 0-15,-6-4 0 0,3-3 0 0,-3 9 0 16,-4-9 0-16,10 0 0 15,1 7 0-15,-8 2 0 0,8 0 0 0,-8 1 0 0,4-4 0 16,4 7 0-16,-11-7 0 0,7 10 0 0,0-7 0 16,4 0 0-16,-11-5-10 0,7 5 10 0,0-3 0 0,-4-3 0 15,4 4 0-15,0-4 0 0,-7-3 0 0,8 6 0 16,2 0 0-16,-6-3 0 0,-4-3 0 0,7 0 8 16,0 10-8-16,0-10 0 0,-7 0 0 0,10 6 0 15,-6-3 0-15,-1 3 0 0,4-2 0 0,-3 2 0 16,3 3 0-16,-3-9 0 0,3 10 0 0,-4-1 0 0,-3-9 0 0,4 6 0 15,3-2 0-15,-4 5 0 0,4-9 0 0,-7 9 0 16,0-9 0-16,4 0 0 0,3 7 0 0,-7-7 0 16,0 0 8-16,7 3-8 0,-7-3 0 0,7 6 8 15,4-6-8-15,-11 0 0 0,0 0 0 0,3 0 8 16,8 0-8-16,-11 0 0 0,3 6 9 0,4-3-9 16,-3-3 0-16,3 10 0 0,-7-10 0 0,7 0 0 15,0 9 0-15,-3-2 0 0,-4-7 0 0,7 3 0 16,-7-3 0-16,7 9 0 0,0-3 0 0,-4 4-8 15,-3-10 8-15,7 6 0 0,-3-3 0 16,3 3 0-16,-7-6 0 0,7 4 0 0,0 2 0 0,4-3 0 16,-8-3 0-16,8 0 0 0,-8 0 8 0,8 0-8 15,-4 6 0-15,0-3 0 0,-7-3 0 0,10 0 8 16,-2 0-8-16,-1 7 0 0,-7-7 0 0,10 0 0 16,-3 3 0-16,0 3 0 0,4 0 0 0,-4-3 0 15,-7-3 0-15,11 10 0 0,-8-4 0 0,8-3 0 0,-1 4 0 0,-10-7 0 16,4 3 0-16,-1-3-8 0,8 6 8 0,-4-3 0 15,-7-3 0-15,10 0 0 0,-6 6 0 0,7-6 0 16,-11 0 0-16,3 7 8 0,-3-7-8 0,11 0 0 16,-4 3 0-16,-7-3 0 0,0 0 0 0,14 6 0 15,-4-3-8-15,-2 3 8 0,-1-2 0 0,-7-4 0 16,10 6 0-16,-3-3 0 0,4 3 0 0,-11-6 0 16,7 3 0-16,0 4 0 0,3-4 0 0,-10-3 0 15,8 6 0-15,2 0 0 0,-3-3 0 0,0 4 0 16,-7-7 0-16,11 3 0 0,-4 3 0 0,0-3 0 15,4 4 0-15,-8-4 0 0,-3-3 0 0,11 0 0 16,-4 0 0-16,0 6 8 0,-7-6-8 0,10 0 0 16,-3 0 0-16,-7 0 0 0,14 0 0 0,-14 0 0 15,11 3 0-15,-7 3 8 0,-4-6-8 0,10 0 0 0,-10 0 0 0,11 0 0 16,-4 10 0-16,0-10 0 0,3 6 0 0,-6-3 8 16,3-3-8-16,4 0 0 0,-4 0 0 0,0 0-8 15,-7 0 8-15,7 0 12 0,3 0-2 0,1 0-1 16,-4 0 2-16,4 0 0 0,3-3 0 0,-7-3 0 15,0 6 3-15,3 0 1 0,-6 0 0 0,7 0 0 16,-1-3-15-16,1 3 0 0,-4 0 0 0,3 0 0 16,1 0 0-16,-4 0 0 0,-7 0 0 0,7 0 0 15,4 3 0-15,-4-3 0 0,0 0 0 0,0 0 0 16,3 0 0-16,-6 0 0 0,3 0 0 0,7 0 0 0,-10 0 0 0,6 0 0 16,1 0 0-16,-1 0 0 15,1-3 0-15,3 3 0 0,-3-7 0 0,-8 7 0 16,8-6 0-16,-1 6 0 0,-3 0 0 0,0-3 0 0,4 3 0 0,-11 0 0 15,4 0 0-15,3 0 0 0,-7 0 0 16,10 0 0-16,-3 0 0 0,-7 0 0 16,11 0 0-16,-4 0 0 0,0 0 0 0,3 3 0 0,-10-3 0 0,0 0 0 15,8 6 0-15,2-6 0 0,-3 0 0 0,4 0 0 16,-4 7 0-16,0-7 0 0,3 0 0 0,-2 0 0 16,-1 0 0-16,3 0 0 0,-3 0 0 0,0-7-12 15,4 7 3-15,-4 0 0 0,3-6 9 0,-6 6 12 16,3-3-2-16,7 3-1 0,-14 0-9 0,4 0-11 15,3-6 3-15,0 6 0 0,-7 0 8 0,10 0 0 0,1 0 0 0,-4 0 0 16,0 0 0-16,0 6 0 0,0-6 0 0,4 0 0 16,-4 0 0-16,3 3 0 0,-6-3 0 0,7 0 0 15,-1 0 0-15,-3 0 0 0,-7 0 0 0,0 0 0 16,7 0 0-16,4 0 9 16,-1-3 0-16,-6 3 0 0,3 0-9 0,0-6 0 0,0 6 0 0,4 0 0 15,3-3 0-15,-11 3 0 0,4 0 0 0,4-7 0 16,3 7 0-16,-10 0 0 0,3 0 0 0,7 0 0 15,-4 0 0-15,-10 0 0 0,4 0 0 0,3 7 0 32,7-4-32-32,-7-3-6 0,4 0-1 0,3 6 0 15,-4-3-174-15,8 3-35 0</inkml:trace>
  <inkml:trace contextRef="#ctx0" brushRef="#br4" timeOffset="-114727.64">13257 3717 115 0,'0'0'10'16,"0"0"-10"-16,0 0 0 0,0 0 0 16,-3 0 244-16,3 0 46 0,-4 0 10 0,4 0 1 15,0 0-223-15,0 0-45 0,-3-3-9 0,3 3-1 16,-7-6-23-16,7 6 8 0,-7 0-8 0,7 0 0 0,0 0 0 0,-4 0 0 16,4 0 0-16,-7 0 0 0,4 0 0 0,-4 6 0 15,-1-3 0-15,8-3 0 0,-7 0 32 0,0 9 3 16,0-9 0-16,4 0 0 0,-4 7 20 0,3 2 4 15,4-9 1-15,-3 0 0 0,3 0-12 0,-4 3-1 16,4-3-1-16,-3 13 0 0,-1-10-31 0,4-3-7 16,0 9 0-16,0 1-8 0,-3-4 12 0,3 3-4 15,3 1 0-15,-3-1-8 0,4-3 24 0,-4 7-1 16,0-4-1-16,3 7 0 0,-3-13 4 16,4 13 1-16,-4-7 0 0,0 1 0 0,3-1-7 0,-3 7 0 15,0-7-1-15,4 1 0 0,-4 8-7 0,3-11-2 16,-3 2 0-16,4 7 0 0,-4-13-1 0,3 6 0 15,1 1 0-15,-1-1 0 0,4 1 15 0,-3-1 2 16,-1-3 1-16,5 4 0 0,-5-4-17 0,1 6-10 16,3-12 12-16,-4 7-12 0,4 2 8 0,-7-9-8 0,0 0 0 0,7 0 0 15,-3 3 0-15,-4-3 0 0,10 0 0 0,-10 0 0 16,7-3 16-16,-7 3-1 0,11 0 0 0,-4 0 0 16,0-9-6-16,-3 2-1 0,3 7 0 0,0-9 0 15,0 0 1-15,0-1 0 0,-4 4 0 0,4-3 0 16,1 5-9-16,-5-5 12 0,4 3-12 0,-3-4 12 15,3 1-12-15,-4 6 0 0,-3-3 0 0,4-4 0 16,-1 10 0-16,1-9 0 0,-4 9 0 0,0-7 0 16,3-2 20-16,-3 0-2 0,4-1 0 0,-4 4 0 15,0-3-29-15,0 5-5 0,-4-2-2 0,4-3 0 16,-3 6 18-16,3-7 0 0,0 1 0 0,-4-4 0 16,1 10 12-16,3-13-4 0,-4 7-8 0,1 0 12 15,-1-1 4-15,1 4 0 0,-1-3 0 0,4-1 0 16,-3 1-16-16,-1-1 0 0,1 7-12 0,3-3 12 15,0 6 0-15,0 0 0 0,-4 0 8 0,4 0-8 16,0 0 0-16,0 0 0 0,0 0-11 0,0 0 11 0,0 0 0 0,0 0 0 16,0 0 0-16,0 0 0 0,0 0 0 0,0 0 0 15,0 0 0-15,0 0 0 0,0 0 0 0,0 0 0 16,0 0 0-16,0 0 0 0,0 0 0 0,0 0 0 16,0 0 0-16,0 0 0 0,0 0 0 0,0 0 0 15,0 0 0-15,0 0 0 0,-4 9-10 0,1-2 10 16,-1 2 0-16,4-9-9 0,0 9 9 0,0 1 0 15,0-10 0-15,4 9 0 0,-4-9 0 0,3 10 0 0,-3-10 0 0,4 9 0 16,-4-9 0-16,0 0 0 0,0 0 0 0,4 9 0 16,-4-9 0-16,0 0 0 0,0 0 8 0,0 0-8 15,0 0 0-15,0 0 8 16,0 0-8-16,0 0 0 0,0 0 0 0,0 0 9 16,0 0-9-16,0 0 0 0,0 0 8 0,0 0-8 15,0 0 0-15,0 0 0 0,0 0 0 0,0 0 0 0,0 0 0 0,7 0 0 16,-7 0 0-16,0 0 0 0,3 7 0 0,-3-7 0 15,7 9 0-15,-3-6 0 0,-4-3 0 0,3 13 0 16,1-4 0-16,-1-6 0 0,-3-3 0 0,7 10 0 16,-3-4 0-16,-1-3 0 0,-3-3 0 0,7 10 0 15,1-4 8-15,-5-3-8 0,4 3 0 0,-3 4 0 16,3-10 0-16,-4 9 0 0,1 0 0 0,3-2 0 16,-7 2 0-16,3 1 0 0,-3-1 0 0,4 0 0 15,-1 1 0-15,-3-1 0 0,0 1 0 0,0-1 0 0,0 4 8 0,4-4-8 16,-1 3 0-16,1-5 0 0,-4 2 0 0,3-9 0 15,-3 10 8-15,4-4-8 0,0-3 0 0,-4-3 0 16,7 9 8-16,-7-9-8 0,3 0 0 0,-3 0 0 16,0 0 0-16,0 0 0 0,7 0 0 0,-7 0 0 15,7-3-8-15,-7 3 8 32,0 0-37-32,0 0-2 0,4-6 0 0,-4 6 0 0,0 0-22 0,0 0-5 0,0 0-1 0,0 0 0 15,0 0 9-15,0 0 2 0,0 0 0 0,0 0 0 16,0 0 21-16,0 0 5 0,0 0 1 0,0 0-530 15,0 0-105-15</inkml:trace>
  <inkml:trace contextRef="#ctx0" brushRef="#br4" timeOffset="-113977.46">13547 3842 1094 0,'0'0'48'0,"0"0"11"0,0 0-47 0,0 0-12 0,0 0 0 0,0 0 0 16,0 0 151-16,0 0 28 0,0 0 5 0,0 0 2 15,0 0-136-15,-4 16-27 0,4-16-6 0,0 16-1 16,0-13-16-16,4 6 0 0,3 1 0 0,-4-1 0 15,-3 7 0-15,4-7 0 0,-1 10 0 0,1-3 0 16,-1-4 0-16,4 10 0 0,-3-3 0 0,3 0 0 0,-3 0 13 0,-1-1-1 16,1 8 0-16,-4-1 0 0,3-3 12 0,-3 3 3 15,0 0 0-15,0 0 0 0,-3-3-2 0,3 3 0 16,0-6 0-16,-4 6 0 0,1-6 0 0,3-1 0 16,0 1 0-16,-4 0 0 0,4-3-6 0,-4 3-2 15,4-10 0-15,0-3 0 0,4 10 0 0,-4-16 0 16,0 0 0-16,0 0 0 0,0 0 3 0,0 0 0 15,0 0 0-15,0 0 0 0,4-13-8 0,-1 10 0 16,1-12-1-16,-4 2 0 0,0-3-11 0,0 1 12 16,0-7-12-16,0 3 12 0,-4-12-12 0,1 2 8 0,6 1-8 0,1-6 8 15,-8-1 8-15,4 1 2 16,0 2 0-16,0-2 0 0,4-1-27 0,-4 1-6 16,0 6-1-16,0-7 0 0,3 1 26 0,-3 5 5 15,0 1 1-15,0 0 0 0,0-3-28 0,4 9-4 16,3 3-2-16,-7-6 0 0,3 0 18 0,1 9 0 0,-1-3 0 0,1 0 0 15,-1 7 0-15,1-4 0 0,3 0-10 0,-4 7 10 16,1-4 0-16,0 1 0 0,3 2 0 0,0 10 8 16,0-9-8-16,0 6-12 0,3-3 4 0,1 6 0 15,-1 0 8-15,1 0-8 0,0 6 8 0,-1-3-8 16,4 6 8-16,0 1-8 0,1 2 8 0,-1 1-8 16,-4-4 8-16,4 7 0 0,0 0 0 0,-3-4 0 15,-4-2 0-15,4 5-8 0,-4-2 8 0,0 3 0 0,-4-7 0 16,1 10 0-16,-1-10 0 0,1 7-8 0,-4 0 8 15,0-4 0-15,-4-2 0 0,4 5 0 0,-3-5 0 0,3-1 0 16,-7 0 0-16,3-2 0 0,1 2 0 0,-4-9 0 16,0 10 0-16,-4-4 8 0,0-3-8 15,1 3 0-15,-1-3 0 0,1-3 0 0,-1 7 0 16,-3-4 8-16,3 3-8 0,-3-6 0 16,4 3 0-16,-4-3-8 0,3 6 0 0,-3-6 0 15,7 0-20-15,-4-6-3 0,4 6-1 0,7 0 0 16,0 0-34-16,0 0-7 0,-7-3-2 0,4-6-837 0</inkml:trace>
  <inkml:trace contextRef="#ctx0" brushRef="#br4" timeOffset="-113274.79">13984 3673 691 0,'0'0'61'0,"0"0"-49"0,0 0-12 0,4 9 0 15,-1-2 165-15,1 2 31 0,-1 1 5 0,-3-1 2 16,4 0-126-16,-1 7-25 0,1 0-4 0,-4-4-2 16,0 4-18-16,0-3-3 0,0 2-1 0,0 4 0 15,0 6-4-15,0-9-2 0,0 3 0 0,0-1 0 16,0 1 3-16,3 0 1 0,-3 6 0 0,0-6 0 15,0 9-2-15,0-9 0 0,0 6 0 0,-3 0 0 16,3 0 2-16,0-3 0 0,0-3 0 0,0 6 0 0,0 0 5 16,-4-9 1-16,4 3 0 0,0-1 0 0,4-5-13 0,-8 3-3 15,4-7 0-15,0-9 0 0,-3 10 2 0,3-10 0 16,0 0 0-16,0 0 0 0,0 0-1 0,0 0 0 16,3-10 0-16,1 7 0 0,-1-13 3 15,-3 7 1-15,0-7 0 0,0-3 0 0,0-6-7 0,0 6-2 16,0-9 0-16,0 0 0 0,0 0-8 0,0-4 0 15,4-2 0-15,-4 3 0 0,0-4 0 0,0 1 0 16,0-1 0-16,0 4 0 0,-4-1 0 0,4-5-12 16,0 2 4-16,0 7 8 0,0 0 0 0,0-4 0 15,0 4 0-15,0 3 0 0,0 6 0 0,0-3 8 16,4 0-8-16,-1 4 0 0,-3-1 10 0,7 0-10 16,-3 3 12-16,3-2-12 0,4 8 0 0,-1 1 0 0,-3-7 0 15,4 7 0-15,-1-1 0 0,1 7 0 0,3-3 0 0,4 3 0 16,-4-4 0-16,0 1-9 0,-3 3 9 0,3 3-8 15,3 3 8-15,1-3 0 0,-4 6 0 0,0 1-8 16,-3-4 8-16,3 3 0 0,0-3 0 0,-3 7-8 16,-1-1 8-16,1 0 0 0,-1 1 0 0,-3 2 0 15,4 1 0-15,-4-4-8 0,0 1 8 0,-3-1 0 16,-1 4 0-16,-3-1 0 0,0-2 0 0,0-1-8 16,0 0 8-16,-3 1 0 0,-1-4 0 0,-3 4 0 15,3-1 0-15,-3 0 0 0,-3-2 0 0,-1 2 8 16,1-6 0-16,-4 10 0 0,3-10 0 0,-7 6 0 0,4-2-8 15,-3 2 11-15,2-6-11 0,1-3 12 16,0 9-12-16,-3 1 0 0,3-4 0 0,-4 4 0 16,4-1-16-16,-4 0-4 0,4 1-2 0,0-4 0 15,0-3-31-15,3 3-7 16,4 1 0-16,0-7-1 0,0 0-105 0,4-7-21 0</inkml:trace>
  <inkml:trace contextRef="#ctx0" brushRef="#br4" timeOffset="-112811.03">14337 3582 932 0,'0'0'41'0,"0"0"9"0,10 0-40 15,-10 0-10-15,8 0 0 0,-1 0 0 0,3 0 108 0,-10 0 19 0,0 0 4 0,7 0 1 16,4 0-36-16,-11 0-6 0,0 0-2 0,0 0 0 15,7 0-8-15,-7 0-1 0,7-6-1 0,-7 6 0 16,7-3-38-16,-3-4-8 0,3-2-2 0,-4 9 0 16,4-9-30-16,-3 9 8 0,3-10-8 0,0 1 0 15,0 6 0-15,3-4 0 0,-3-2 0 0,1 3-10 16,-1-4 10-16,0 1 8 0,-4 6-8 0,4-7 11 16,0 4-11-16,-3-3 0 0,3 2 0 0,-4-2 0 15,1 0 0-15,-4 5 0 0,3-2 0 0,-3-3 8 16,0 9 5-16,-3-3 1 0,3-4 0 0,-7 1 0 15,0 3 13-15,3 3 2 0,-6 0 1 0,3 0 0 16,0 0-14-16,-4 3-4 0,0 3 0 0,-3 1 0 0,0-4-12 16,4 3 0-16,-4-3 0 0,3 7 0 0,4-1 0 0,-4 0 0 15,4 1 0-15,0 6 0 0,0-7 0 0,0 0 0 16,4 7 0-16,-1 0 0 0,0-4 0 0,4 7 0 16,0-3 0-16,0-1 0 0,0 7 0 0,0-6 0 15,4 0 0-15,0-4 0 0,-1 4 0 0,8-4 0 16,-8 4 0-16,4-6 0 0,4-1 0 0,-1 0 0 15,1 1 0-15,3-4 0 16,4-6-15-16,-1 0-9 0,1 0-1 0,0 0-1 16,3 0-120-16,0-9-24 0,0 2-5 0</inkml:trace>
  <inkml:trace contextRef="#ctx0" brushRef="#br4" timeOffset="-112388.18">14679 3504 1123 0,'0'0'49'0,"-7"6"11"0,0-6-48 0,0 3-12 0,0 3 0 0,0 1 0 16,3-7 16-16,4 0 1 0,-3 3 0 0,3-3 0 16,-4 9 5-16,4 1 1 0,0-1 0 0,0-3 0 15,4 4 16-15,-4-1 3 0,3 1 1 0,1-1 0 16,-1 0-3-16,1 7-1 0,-1-13 0 0,1 10 0 16,-4-1 12-16,3-5 2 0,-3-7 1 0,4 9 0 15,0-6 15-15,-1 6 3 0,-3-9 1 0,0 10 0 16,0-10-16-16,0 0-3 0,0 0-1 0,4 6 0 15,-4-6-17-15,3 10-4 0,-3-10-1 0,0 0 0 0,0 0-8 0,0 0-2 16,0 0 0-16,7 0 0 16,4-10 1-16,-8 10 0 0,-3 0 0 0,4-6 0 15,-1-4 5-15,1 1 1 0,-4-3 0 0,3-4 0 16,1-3-8-16,-4 3 0 0,3 4-1 0,-3-10 0 16,-3 9-1-16,3-5 0 0,-4-1 0 0,4 3 0 15,-3-9-18-15,3 6 0 0,0 3 0 0,0 4 0 0,0-7 0 0,0 3 12 16,0 1-3-16,0 5 0 0,3-8-9 0,1 2 0 15,-1 6-10-15,1 1 10 0,3 0 0 0,-3-1 0 16,3 1 11-16,-4 6-3 0,4-10-8 0,4 10-12 16,-1-3 4-16,1 3 0 15,0-4-22-15,3-2-4 0,0 6-1 0,0-4 0 16,0-2-13-16,0 9-4 0,0-6 0 0,-3 6 0 16,3-10-92-16,-4 10-20 0,1 0-3 0,-11 0-1 15</inkml:trace>
  <inkml:trace contextRef="#ctx0" brushRef="#br4" timeOffset="-111497.18">15078 2920 864 0,'0'0'76'0,"0"0"-60"0,0 0-16 0,0 0 0 16,0 0 119-16,0 0 21 0,0 0 4 0,3 4 0 16,4 2-108-16,0 3-23 0,0-6-4 0,0 13-1 15,1-6-8-15,-5 5 10 0,8-2-10 0,-4 9 10 16,0-3-10-16,0 2 12 0,3 5-12 0,-3-1 12 16,-3 0 13-16,3 3 3 0,0-9 1 0,-3 9 0 15,-1-3-19-15,1 3-10 0,-1 4 10 0,4-10-10 16,-3-4 31-16,-1 8 0 0,1-1 0 0,-1-7 0 15,4-2 10-15,-3-3 3 0,-4 2 0 0,3-2 0 16,1-7 11-16,0 4 2 0,-1-1 1 0,-3-9 0 16,0 9-21-16,0-9-4 0,0 0-1 0,0 0 0 15,0 0-6-15,0 0-2 0,0 0 0 0,0 0 0 16,0 0-24-16,0 0 0 0,-7-9 0 0,0 0 0 16,3-1 0-16,1 1 0 0,-1-7 0 0,1 7 0 15,3-10 0-15,0 3 0 0,-4 4 0 0,4-4 0 0,4-3 0 0,-1 0 0 16,1 0 0-16,-4 1-11 0,3 2 11 0,1 0 0 15,-1-6 10-15,5 7-10 0,-5-1 0 0,1 7 0 16,6-1-8-16,-3 1 8 0,-3 2-12 0,3 4 4 16,3-6 8-16,1 9-13 0,7 0 13 0,-4 0 15 15,0-6-3-15,3 6-1 0,1 0-24 0,0 0-5 16,-4-3-1-16,0 6 0 0,0 3 7 0,-3-6 2 16,-1 0 0-16,1 9 0 0,-4-6-1 0,0 4 0 0,0 2 0 15,0-3 0-15,-3 7 11 0,-1-4-12 0,4 1 12 16,-3 5-12-16,-1-5 12 15,1 6 0-15,-4-7 0 0,3 7-8 0,-3-7 8 0,0 0 0 0,0 4 0 0,-3-7 0 16,3-3 11-16,-4 7-3 16,-3-4 0-16,4 4 0 0,-4-4 7 0,3-3 1 0,-3 6 0 15,-4-2 0-15,1-4 4 0,-1 3 0 0,1-6 1 16,-1 3 0 0,1 3-44-16,2 1-9 0,-2-4-1 0,3-3-1 15,-4 6-148-15,1-3-30 0,-8-3-5 0,7 0-2 0</inkml:trace>
  <inkml:trace contextRef="#ctx0" brushRef="#br4" timeOffset="-110994.05">15649 3181 1789 0,'0'0'79'0,"0"0"17"0,-3 6-77 0,-4-3-19 0,0-3 0 0,0 10 0 0,3-1 29 15,-3-9 3-15,0 6 0 0,0-3 0 0,0 7-22 0,0 2-10 16,-4-2 10-16,4 2-10 0,0-5 0 0,0 2 0 16,3 0 0-16,1 1 0 0,-4-1 0 0,3 1 0 15,4-1 0-15,0 0 0 0,0 1 0 0,0 6 0 16,0-7 0-16,0 0 0 0,0 1 0 0,4-4 0 0,-1 3 0 0,1 1 0 15,-1-4 22-15,5 3-2 0,-1-5 0 0,0 2 0 16,3-3-2-16,1 3-1 0,-1-3 0 0,4-3 0 16,-3 0-17-16,3 0 0 0,0 0-13 0,0 0 5 15,-3-9 8-15,3 9 0 0,0-3 10 0,0-3-10 16,-3-4 0-16,-1 7 0 0,1-6 0 0,0-4 0 16,-4 10 16-16,0-13 3 0,0 7 1 15,0 0 0-15,0-1-2 0,0-6 0 0,-7 7 0 0,0-10 0 16,0 7-2-16,-4-4-1 0,1 0 0 0,-1-3 0 15,-3 4-3-15,0-4 0 0,0 10 0 0,0-10 0 16,-3 12 7-16,-1-5 1 0,0 6 0 0,1-4 0 16,-4 1-4-16,3 9-1 0,-3-3 0 0,3-4 0 15,-3 7-15-15,4 0 0 0,-1 0 8 0,1 0-8 16,-1 0 0-16,4 0 0 0,0 0-9 0,0 0 9 16,3 0-38-16,-3 7-2 0,7-7 0 0,0 0 0 15,-3 3-100-15,3-3-20 0,0 0-4 0,0 0-669 16</inkml:trace>
  <inkml:trace contextRef="#ctx0" brushRef="#br4" timeOffset="-110317.41">15907 3118 403 0,'0'0'17'0,"0"0"5"0,0 0-22 0,0 0 0 0,0 0 0 0,0 0 0 16,0 0 272-16,0 0 49 0,0 0 11 0,0 0 1 15,0 0-249-15,0 0-51 0,-4 0-9 0,1 0-3 16,-1 0-13-16,-3 6-8 0,0-3 8 0,4 4-8 0,-5-4 0 0,1 6 0 16,4-2 0-16,-1 2-8 0,1-6 8 0,-1 6 0 15,1-2 0-15,-1 8 0 0,1-2 8 0,3-4-8 16,-4 1 10-16,4 5-10 0,4-5 37 0,-1 6 2 15,1-4 0-15,-1 1 0 0,1-1 9 0,3-2 1 16,0-1 1-16,0-3 0 0,0 4-30 16,4-7-7-16,-4 3-1 0,3 4 0 0,1-10-3 0,-1 9-1 15,1-9 0-15,-4 9 0 0,0-9 0 0,4 0 0 16,-1 0 0-16,-3 0 0 0,4 0-8 0,0 0 8 16,-1 0-8-16,1-9 8 0,3 6-8 0,-4-3 0 15,-3-4 0-15,1 4 0 0,-1-4 0 0,0 1 0 16,-4 9 9-16,4-13-9 0,-3-2 0 0,-1 12 9 0,-3-13-9 15,0 0 0-15,0 4 20 0,0-4-4 0,-3 0 0 0,3 7 0 16,-4-10-3-16,1 10-1 0,3-1 0 0,0 1 0 16,0 0-12-16,-4 2 0 0,4 7 8 0,0 0-8 15,0 0 0-15,0 0 0 0,0 0 0 0,-7 7 0 16,4 2 0-16,-1 0 0 0,4 1 0 0,0-1-10 16,0 1 10-16,0 8 11 15,4-8-3-15,-1 5 0 0,-3 4-8 0,4-9 0 0,3-1 0 0,-4 7-11 16,1-7 11-16,-1 10 0 0,1-13 0 0,3 4 0 15,-4-1 0-15,1 1 0 0,3-4 0 0,0-3-8 32,-3 6-85-32,3-9-17 0,-7 0-3 0,7 0-490 0,-7 0-97 0</inkml:trace>
  <inkml:trace contextRef="#ctx0" brushRef="#br4" timeOffset="-109839.27">16175 3196 633 0,'0'0'56'0,"0"0"-44"16,0 0-12-16,0 0 0 0,7 13 80 0,-4-7 13 15,1 4 3-15,0-1 1 0,-1 0 7 0,1 1 2 16,3-1 0-16,-4-2 0 0,4 2-44 0,-3-9-9 16,3 3-1-16,-4 10-1 0,4-10-17 0,-7-3-3 15,0 0-1-15,7 0 0 0,-7 0 7 0,0 0 2 16,0 0 0-16,0 0 0 0,0 0-39 0,0 0 0 15,7 0 0-15,-7 0 0 0,0 0 18 0,4 0-1 16,3-3 0-16,-3-13 0 0,-1 16 25 0,-3-16 5 16,0 16 1-16,0-19 0 0,0 10-29 0,0-7-6 15,-3 7-1-15,-1-10 0 0,1 3-3 0,-1 4-1 0,0-13 0 16,1 6 0-16,-4 3-8 0,0-2 0 0,3-1 0 0,1 3 8 16,-1 7-8-16,1-1 0 0,3 1 0 0,0 9 0 15,0-10 0-15,0 10-9 0,0 0 9 0,0 0 0 16,7 0-9-16,3-3 9 0,-3-3 0 0,4 6-9 15,3 0 9-15,-3 6 0 0,-1-6 0 0,4 3-8 16,1-3 8-16,-5 10 0 0,-3-1 0 0,4-9 0 16,-1 7 0-16,1 2 0 0,-1-6 0 0,1 13 11 15,0-10-3-15,3 7 0 0,-4-4 0 0,4 10 0 16,-3-13-8-16,3 10 0 0,-3-4 0 0,3 4 0 0,-4-13 0 16,5 13 8-16,-5-7-8 15,1 1 0-15,-4-1 0 0,0-3 0 0,0-3 0 0,0 7 0 0,-7-10-15 0,0 0-1 16,0 0-1-16,0 0 0 15,0 0-111-15,7 0-23 16,4-10-4-16,-11 10-602 0</inkml:trace>
  <inkml:trace contextRef="#ctx0" brushRef="#br4" timeOffset="-109293.66">16817 2996 1407 0,'0'0'31'0,"0"0"6"0,0 0 2 0,0 0 1 0,0 0-32 0,-7 0-8 0,3-3 0 0,-3-4 0 16,-3 7 36-16,3 0 7 0,-4 0 1 0,0 0 0 16,1 0-36-16,-4 0-8 0,3 0 0 0,1 0 0 15,-4 10 0-15,3-10 0 16,-3 6 0-16,3 3 0 0,1 1 0 0,-4-1 0 0,3 7 0 0,0-4 0 15,1 1 0-15,3 0 0 0,-4 2 0 0,4-2 0 16,-3 2 0-16,6-5 0 0,0 6 0 0,-3-7 0 16,4 3 31-16,3 4 4 0,3-6 1 0,-3-1 0 15,4 0-7-15,-1 1-1 0,1-4 0 0,3 0 0 16,-7-6-16-16,7 3-3 0,-7-3-1 0,11 7 0 16,-1-7-8-16,1 0 8 0,-4 0-8 0,3 0 8 15,1-7-8-15,0 7 8 0,-1-3-8 0,1-3 8 0,-4 0-8 16,3 3 0-16,-2-4 9 0,2-2-9 0,-6 0 12 15,3 5-3-15,3-5 0 0,-3 3 0 0,-3-4 25 0,-1 1 5 16,-3 0 1-16,4-7 0 0,-1 3 6 0,-3-9 2 16,-3 13 0-16,-1-13 0 0,1 0-48 0,-1 3 0 15,-3 0 0-15,0-6 0 0,0 7 28 0,0-1 8 16,-3 0 3-16,2 3 0 0,-2-12-25 0,3 9-5 16,-4 4-1-16,4-4 0 0,0 0 6 0,0-6 1 15,0 6 0-15,0 0 0 16,0 3-4-16,0-2-1 0,0 2 0 0,3-3 0 0,-6 10-10 0,6-4 0 15,-6 1 0-15,3 9 8 0,-1-7-8 0,1 4 0 16,0-4 0-16,0 10 0 16,4-3-41-16,-4-3-4 0,0 6-1 0,3 0 0 15,1-9-125-15,3 9-25 0,0 0-4 0,-4-7-2 0</inkml:trace>
  <inkml:trace contextRef="#ctx0" brushRef="#br4" timeOffset="-102866.33">20193 3325 806 0,'0'0'36'0,"0"0"7"0,0 0-35 0,0 0-8 16,-7 0 0-16,7 0 0 0,0 0 129 0,0 0 24 15,0 0 5-15,0 0 1 0,0 0-79 0,0 0-16 16,0 0-4-16,-4 0 0 0,-3 0-22 0,7 0-5 16,0 0-1-16,0 0 0 0,-3-9 0 0,-1 5-1 15,1-2 0-15,-1-3 0 16,-3 6 20-16,0-4 4 0,0-2 1 0,4 9 0 0,3-16-12 0,0 7-3 15,-7-1 0-15,3-5 0 0,-3 5-4 0,3 1-1 16,-3-10 0-16,4 10 0 0,-4-10-12 0,7 3-4 16,-4-3 0-16,1 4 0 0,-1-4 15 0,1 0 2 15,-1 3 1-15,4-2 0 0,0-1-23 0,0 0-5 16,-3 3-1-16,3 7 0 0,-4-10 3 0,4 3 1 16,-3 4 0-16,-1-4 0 0,0-3-13 0,4 4 0 0,-7 2 0 15,7-2 0-15,-3 2 0 0,-1 0 0 0,1 1 0 0,-1-4 0 16,1-3 8-16,-4 10-8 0,7-10 0 0,-4 3 0 15,-3 4 17-15,4-1-2 0,-4 1-1 0,3-4 0 16,1-3-14-16,3 10 8 0,-8 0-8 0,8-1 0 16,-3-6 12-16,3 7-4 0,-4 0-8 0,4-1 12 15,0 1 1-15,0 3 0 0,0-4 0 0,0 10 0 16,0 0-13-16,0 0 0 0,-3 0 8 0,3 0-8 16,0 0 10-16,0 0-1 0,0 0 0 0,0 0 0 15,0 0-9-15,0 0 10 0,0 0-10 0,0 0 10 16,0 0-10-16,0 0 0 0,0 0 0 0,7 0 0 15,4-9 0-15,-1 9 0 0,-3-3 0 0,4-4 0 16,-1 7 0-16,4-3 0 0,-3-3 8 0,3 0-8 16,-3 6 12-16,-1-3-2 0,4-4-1 0,1 4 0 15,2 3-1-15,-3 0-8 0,4-6 12 0,3 6-4 16,-3-10-8-16,3 10-11 0,0 0 3 0,0-3 0 0,0 3 19 0,4-6 4 16,-4 6 1-16,4-3 0 0,0-3-16 0,3 6 0 15,-3-7 0-15,6 4 0 0,5-3 17 0,-5 6-2 16,1-3-1-16,3-3 0 0,4 2-14 0,0-2 0 15,0 6 8-15,0 0-8 0,-1-9 0 0,1 9 0 16,4-3 0-16,-5-4 0 0,8 4 0 0,4-3 0 16,6 0 0-16,-3 2 0 0,3 4 0 0,1-9 0 15,-1 9 0-15,1-6 0 0,-8 6 8 0,11-10 0 16,4 7-8-16,-4-3 12 0,-8 6-12 0,5-3 0 16,3-3 0-16,-4 6 0 0,-3 0 0 0,0 0 0 15,-3 0 0-15,6-7 0 16,4 7-15-16,0 0-9 0,-11 0-1 0,8 0-1 0,6 0 45 0,-3 0 9 15,-3-3 1-15,-1-3 1 0,4 6-30 0,7-3 0 0,4-7 0 16,-4 4 0-16,3 6 0 0,1 0 0 16,-1-9 0-16,-3 6 0 0,0-4 8 0,0 4-8 0,0-3 0 0,1 6 0 15,2 0 0-15,-6 0 0 0,-4 0 0 0,0 6 0 16,-4-6 0-16,4 3 8 0,3-3-8 0,1 7 0 16,-4-4 0-16,3-3 0 0,-3 9 0 0,0-9 0 15,-3 0 0-15,6 6 0 0,1-6 8 0,3 0-8 16,3 0 0-16,-3 0 0 0,0 4 8 0,-3-4-8 15,-4 6 0-15,3-6 0 0,4 0 0 0,0 0 0 16,-3 0 0-16,3 3 0 0,-4-3 0 0,1 0 0 0,-8 9 8 16,4-9-8-16,0 0 0 0,0 7 9 0,7-1-9 15,-7-3 8-15,4-3-8 0,-4 9 8 0,0-9-8 0,0 0 0 16,-4 10 0-16,4-10 8 0,-3 0-8 0,-1 0 0 16,1 6 0-16,-1-6 8 0,4 0-8 15,-4 0 0-15,1 9 0 0,-4-9 0 0,3 0 0 16,4 0 0-16,4 0 0 0,-1 4 0 15,-6-4 0-15,3 0 0 0,0 0 0 0,-4 6 0 0,0-6 0 16,-3 0 0-16,4 0 8 0,3 0-8 0,-4 0 0 0,1 0 0 16,6 0 0-16,-6 0-11 0,-1 6 11 0,0-3 0 15,-6-3 0-15,3 0 8 0,3 0-8 0,4 0 0 16,0 0 0-16,4 0-8 0,-4 0 8 0,0-3 12 16,-4 3-2-16,-3 0-1 0,3-6-9 0,4 6 0 0,4 0 9 15,3-6-9-15,-4 2 0 0,-3 4 0 0,4 0 0 16,-8-9 8-16,4 9-8 0,-3-6-16 0,3 6 4 0,0-10 0 15,3 10 20-15,1-3 3 0,-4 3 1 0,-4-6 0 16,4 6-12-16,-7 0 0 0,0 0 0 0,3 0 0 16,1-3 0-16,3 3 0 0,-4-6 0 0,4 6 0 15,0 0 0-15,-3 0 0 0,-1 0 0 0,-3 0 0 16,7-7 0-16,-4 7 0 0,8 0 0 0,-1-3 0 16,1-3 0-16,-4 6 0 0,0-3 8 15,0 3-8-15,-4 0 0 0,4 0 0 0,0-6 0 0,0 2 0 16,0 4 0-16,0 0 0 0,0 0 0 0,-7 0 0 15,0 0 0-15,-4 0 0 0,4 0 0 0,4 0 0 16,-1 4 0-16,-3-4 0 0,3 0 0 0,-3 0 0 16,4 6 0-16,-8-6 0 0,1 0 0 0,-5 3 0 15,5-3 0-15,-1 0 0 0,1 0 0 0,-1 6 0 16,7-6 15-16,-3 3 1 0,0-3 0 0,-3 7 0 0,-1-7-16 0,0 0 0 16,-6 6 0-16,-1-3 0 0,0-3 0 15,-3 0-16-15,7 0 1 0,-7 0 1 0,0 0 22 0,0 6 5 16,-1-6 1-16,1 3 0 0,-4-3-23 0,-3 0-5 15,0 0-1-15,-4 0 0 0,0 10 15 0,-3-10 0 16,-4 0 0-16,4 0 0 0,0 0 10 0,-1 0 5 16,-2 0 1-16,2 0 0 0,1 0-25 0,0 6-5 15,-1-6-1-15,5 0 0 0,-5 0 25 0,1 0 5 16,0 0 1-16,-4 0 0 0,3 0-26 0,-2 0-5 16,-1 0-1-16,0 0 0 0,0 0 26 0,0 0 5 15,-7 0 1-15,4 0 0 0,0 0-25 0,-4 0-5 16,3 3-1-16,-6-3 0 0,3 6 24 0,-3-6 5 0,-4 0 1 15,3 0 0-15,-10 0-25 0,11 4-5 16,-4-4-1-16,0 6 0 0,0-6 16 0,0 6 0 0,0-3 0 16,-3-3 0-16,3 10 0 0,3-10 0 0,-3 9 0 0,4-9 0 15,0 0 10-15,-1 6 5 0,1-2 1 0,-1 2 0 16,4-6-16-16,-3 0 0 0,0 0 0 0,3 0 0 16,-4 0 0-16,-3 0 0 0,4 0 0 0,0 0 0 15,-11 0-8-15,0 0-5 0,10 0-1 0,-3 0 0 16,-7 0 14-16,7 0 0 0,-7 0 0 0,11 0 0 15,-4 0 0-15,-7 0 0 0,0 0 0 0,7 0 0 16,0 3 13-16,4-3-4 0,-11 0-1 0,0 0 0 16,3 0-8-16,4 0-11 0,-3 0 3 0,3 6 0 15,0-6 8-15,3 3 0 0,1-3 0 0,0 0 0 0,-1 0 0 16,4 0 0-16,0 0 0 0,-3 0 0 0,3 0 0 0,0 0 0 16,-3 0 0-16,-1 0 0 15,4 0 0-15,-3 0 0 0,0 0 0 0,-4 0 0 16,0 0 0-16,0 0 0 0,0 0 0 0,-7 0 0 0,0 0 0 15,7 7 0-15,-7-7 0 0,3 0 0 0,-3 0 0 0,4 6 0 16,-4-6 0-16,7 3 0 0,-3 6 0 0,-1 1 0 16,-3-10 0-16,4 0-8 0,3 6 16 0,-4 4 3 15,4-10 1-15,0 3 0 0,-3 3-12 0,3 3-17 16,0-2 4-16,-4-4 1 0,4 6 12 0,-3-3 15 16,0 4-3-16,-1-1-1 0,1 1-11 0,-1-1 0 15,1 0 0-15,-4 1 0 0,3-1-8 0,-3 1-4 0,4 5-1 16,-1 4 0-16,-3-3 13 0,0-4 0 0,4 4 0 0,-1 3 0 15,1-3 0-15,-4 2 20 0,3 1-4 0,-3-3 0 16,4 3-16-16,-1 9 0 0,1-9 0 0,-4 3 0 16,3 6 0-16,1-9 0 0,0 9 0 0,-1 3 0 15,1-2-12-15,-1-1-4 0,4 6 0 0,-3-6 0 16,-1 7 16-16,1-1 0 0,3-2 0 0,-4 2 0 16,1 1 0-16,-1 2 0 0,-3-2 0 0,0 6 0 15,0-10 0-15,-3 10 0 0,-1 3-8 0,1-13 8 16,-4 13-14-16,0-3 0 0,-4-1 0 0,1 4 0 15,-1-3 14-15,4-3 16 0,-4-1-3 0,4-2-1 16,-3 3-12-16,3-4 0 0,0 1 0 0,-1-1 0 16,5 1 0-16,-4 2 0 0,3-2 0 0,4 2 0 15,-3-2 0-15,3 2-13 0,3-2 1 0,-3 3 0 16,4-7 20-16,-1-3 4 0,-3 0 0 0,4 7 1 0,-1-7 3 0,-3-3 0 16,0 3 0-16,0 1 0 0,4-4-25 0,-4 3-5 15,0 0-1-15,0-3 0 0,0 3 15 0,0 4 0 16,4-4 0-16,-4 0 0 0,3-3 16 15,-3 4-1-15,7-1 0 0,-3-3 0 0,-1 0-24 0,1 0-5 16,3-3-1-16,0 3 0 0,0-6 23 0,3 0 4 16,-2 6 0-16,2-6 1 0,4-1-13 0,-3-2-18 15,-1 3 4-15,1 0 1 0,0-4 13 0,-1 4 0 16,-3 0 0-16,4-3 0 0,-4 2 8 0,0 1 5 16,3 0 1-16,-2-3 0 0,-1 3-14 15,-4-1 0-15,4-2 0 0,0 3 0 0,0 0 0 0,0-4 0 16,0 4 0-16,4 0 0 0,-4-3 0 0,0-7 0 15,-3 10 0-15,3-10 0 0,-4 7 0 0,4-7 16 16,-3 7-4-16,-1-3 0 0,1-4-12 0,-1 0 0 0,4 7-9 16,-3-6 9-16,-4-1 0 0,7 10 0 0,-3-13 0 0,-1 3 0 15,-3 7 0-15,7-3 0 0,-3-4 0 0,-1 1 0 16,1 5 0-16,-1 1 0 0,1-4 0 0,3-2 0 16,-4 5 11-16,1-5-11 0,-1-1 10 0,1 1-10 15,3-4 0-15,-7 3 0 0,3-5 0 16,-3 5 0-16,0-9 0 0,0 0 0 0,0 6 0 0,0 4 0 15,0-10 11-15,0 0-11 0,0 0 12 0,0 0-12 16,0 9 12-16,0-9-12 0,0 0 12 0,0 0-12 16,0 0 0-16,0 0 0 0,0 0 0 0,0 0 0 15,-10 6 0-15,3-3 10 0,0-3-10 0,-4 7 12 16,4-7-12-16,-3 0 0 0,-1 0 0 0,0 0 0 16,-3 3 0-16,4-3 0 0,-8-3 0 0,0 3 0 15,1 0 0-15,-1 0 0 0,-3-7 0 0,0 7 0 16,3-3 8-16,-3-3-8 0,3 6 0 0,1 0 8 15,-4-9-8-15,3 9 0 0,-3 0 0 0,0-4 0 16,-1-2 0-16,1 6 0 0,0 0 0 0,-4 0 8 0,-3 0-8 0,7 0 0 16,-11-6 0-16,1 6 0 0,-5 0 0 0,-6 0 0 15,0 6 0-15,-1-6 8 0,-3 6-8 0,-10-2 0 16,3 5 0-16,0-3 0 0,-3-3 0 0,3 4 0 16,-4-4-12-16,4 6 12 0,-3-9 0 0,7 7 0 15,-1 2 0-15,1-9 12 0,3 6-12 0,-3-3 0 16,3-3 0-16,-4 7-11 0,-6-7 11 0,-1 0 0 0,-3 3 0 0,0-3 0 15,4 6 0-15,-4-3 0 16,0 3 0-16,-7-6 0 0,0 4 0 0,-7 2 0 0,0-3 0 0,0 3 0 16,7 4 0-16,0-4 0 0,-4-3 0 0,-3 3 11 15,3-3-11-15,-3 7 0 0,-3-4-12 0,3-3 12 16,3 4 0-16,-3-4 0 0,4 3 0 16,-8-6 0-16,-3 0 0 0,3 0 0 0,-3 0 0 15,3 0 0-15,1 0 0 0,-8 0 0 16,-3-6 0-16,0 6 0 0,7 0 0 0,-1 0 0 0,1 0 8 0,-3 0-8 15,-1 0 0-15,4 0 0 0,-4 6 0 0,8-6-11 16,2 6 11-16,1-6 0 0,0 0 0 0,0 0 0 16,-3-6 0-16,3 6 0 0,-1 0 0 0,12-6 0 15,-4 3 0-15,3 3 0 0,-3-7 0 0,0-2 0 16,-3 6 0-16,3-7-8 0,-4 4 8 0,8 3 0 0,-1-3 0 16,1-4 0-16,-8 1 0 0,1-1 0 15,-1 1 0-15,1 0-8 0,2-1 8 0,1 4 0 0,4-10 0 0,-1 7-8 16,1-1 8-16,-4 1 0 0,7 0 0 0,-4-1 0 15,8 1 0-15,3-1 8 0,0 1-8 0,0-7-8 16,4 7 8-16,3-1-12 0,-3 4 12 0,3 3 0 16,3-6 8-16,-2 2-8 0,-5-2 0 0,4 6 0 15,0-7 0-15,1 4 8 0,6-3-8 0,-4 3 0 16,8 2 0-16,-7-2-8 0,3 3 8 0,0-3 0 16,0-4 0-16,-3 10 0 0,0-9 0 0,-1 3 0 15,1 2 0-15,0 4 0 0,-1-6 0 0,5 6 0 16,-1-9 0-16,4 9 0 0,-4 0 0 0,3-10 0 15,1 7 8-15,0-3-8 0,-4 3 0 0,4-3 0 16,0 2 0-16,-4-2-12 0,0 6 12 0,4-6 0 16,-4 6 8-16,4 0-8 0,-4 0 0 0,3 6 0 0,1-6 0 0,0 0-12 15,0 6 12-15,-1-2 0 0,-2-4 8 0,-1 0-8 16,0 0 0-16,0 0 0 0,4 0 0 0,-4 6-12 16,0-6 12-16,4 3 0 0,0-3 0 0,-1 6 0 15,5-3 0-15,-1-3 8 0,0 0 0 0,4 0 0 16,-4 0-8-16,0 0 0 0,1 0 0 0,-1 0-8 15,-3 0 8-15,3 0-8 0,-3 0 8 0,-1 10-8 16,1-10 8-16,-4 0 8 0,4 0-8 0,0 0 11 16,3 0-11-16,0 0 0 0,0 6-12 0,4-6 12 15,-3 3 0-15,-1-3 0 0,0 0 9 0,0 0-1 16,-3 0-8-16,3 6-10 0,0-6 10 0,1 0-13 16,3 0 13-16,-4 0 0 0,4 0 0 0,-4 0 0 15,4 0 0-15,-4 0 0 0,7 0 12 0,-3 0-12 16,0 0 0-16,-1 0 0 0,1 0 0 0,0 0 0 15,0 0 0-15,-4 4 0 0,0-4 0 0,1 6 0 16,-5-6 0-16,1 0 0 0,7 0-9 0,-4 6 9 0,4-3 0 16,0-3 0-16,-1 0 0 0,1 7 8 0,0-4-8 0,0-3 0 15,3 0-11-15,-3 6 11 0,0-6 0 0,-1 3 0 16,-2-3 0-16,-1 6 0 0,4-6 0 0,-4 4 0 16,-3-4 0-16,-1 0 0 0,8 6 0 0,-4-6 0 15,-3 3 0-15,3 3 0 0,-3-6 0 0,3 6 0 16,1-2 0-16,2-4 0 0,-2 6 0 0,-1-3 0 15,7-3 0-15,-3 0 0 0,-7 0 0 0,3 0 0 16,0 6 0-16,4-6 0 0,0 3 0 0,-1-3 0 0,-6 0 0 0,3 0 0 16,4 0 0-16,0 0 0 15,-4 0 0-15,0 7 10 0,8-4-10 0,-4-3 0 16,-1 0 0-16,1 9 0 0,-4-9 0 0,4 0 0 0,7 0 0 16,-7 0-11-16,-4 0 11 0,4 0 0 0,7 6 8 15,-1-6-8-15,-6 0 0 0,0 0 9 0,0 0-9 0,3 0 0 16,-3 0 0-16,3 0 0 0,-3 0-10 0,0 0 10 15,3 0 0-15,0 0 0 16,1 4 0-16,-1 2 0 0,0 0 0 0,1-3 0 0,-1-3-9 0,4 0 9 16,-4 0 0-16,0 10 0 0,-3-10 0 0,3 0 0 15,4 6 0-15,-3-6 0 0,-1 3 0 0,0-3 0 16,0 6 0-16,1-6 0 0,-1 0 0 0,0 0 0 16,4 0 0-16,-4 4 0 0,4-8 0 0,0 4 0 15,-4 0 0-15,4 4 8 0,0-4-8 0,3 0 12 16,-3 0-12-16,0 0 0 0,0 0 0 0,0 6-10 0,-4-6 10 0,0 3 12 15,1-3-2-15,3 6-1 16,-1-6-18-16,5 0-4 0,-4 0-1 0,-1 10 0 0,5-10 14 0,-4 0 0 16,-1 0 0-16,1 0 0 0,0 6 0 15,0-3 0-15,3-3 0 0,1 0 0 0,-4 0 0 16,3 6 0-16,0-3 0 0,1-3 0 0,-5 0 8 0,5 0 5 16,3 0 1-16,-4 0 0 0,4 7-24 15,-4-7-5-15,4 0-1 0,0 0 0 0,-4 0 16 0,4 0-9 16,0 0 9-16,-3 0-8 0,2 3 8 0,1-3-12 15,0 0 12-15,-3 6-12 0,-1-6 12 0,4 3 0 16,3-3 0-16,-3 7 0 0,0-7 0 0,0 3 0 16,3 3 0-16,1-6 0 0,-4 6 0 0,7-3 0 0,-4-3 0 0,11 0 0 15,0 0-11-15,0 0 11 0,-4 0-13 0,4 0 5 16,0 0 8-16,0 0 9 0,-7 0-1 0,7 0-8 16,0 0 0-16,-7-3 0 0,0-3 0 0,7 6 0 15,-7 0 0-15,0-6 0 0,4 3-15 0,-4 3 5 16,0-7 10-16,7 7 12 0,0 0-2 0,0 0-1 15,-7 0-9-15,-1-3 0 0,5-3 0 0,3 6 0 16,-7-3 0-16,7 3 0 0,-7-7 0 0,3 4 0 16,1-3 0-16,-1-3 0 0,-3 5 0 0,4-2 0 15,-1-3 0-15,1 3 0 0,-1 2 0 0,-3-5 8 16,3 3-8-16,-3-4 0 0,4 1 0 0,-1-1 0 16,1 1 0-16,-4-7 0 0,3 7 0 0,1-4 0 15,-1-2 0-15,1 5 0 0,-1-5 0 0,4-4 0 16,-7 3 0-16,7 7 0 0,-3-10 0 0,-1 0 0 15,1 3 0-15,3-2-12 0,-4-7 4 0,4 6 8 16,-4-9 0-16,1 2 0 0,-1 5 14 0,4-11-4 0,-3 10-10 0,-1-9 0 16,1 3 0-16,-1-7-11 0,4 7 11 0,-3 0 0 15,-1-1 0-15,-3-2 0 0,4 3 0 0,-1-7 0 16,1 7 0-16,-1 0 0 0,1-7 0 0,-1 7 0 16,0-6 0-16,4 9 0 0,0-10 0 0,0 7 0 15,0 0 0-15,0-7 0 0,4 10 0 0,0-3 0 16,-4 0 0-16,0 3-8 0,7-4 8 0,-4 4 8 15,1 3-8-15,-1-3 11 0,1-3-11 0,-1 3-12 16,4-3 2-16,-3 3 1 0,-1 0 9 0,1-10 0 16,-1 13 0-16,4-6 0 0,-7-3 0 0,4 2 11 15,0 1-3-15,-4 0 0 0,3-4-8 0,1 4-11 16,-4 3 3-16,0-3 0 0,3 9 8 0,1-9 0 16,-4 6 0-16,3 0 0 0,-3-3 0 0,0 6 0 15,4 3 0-15,-4-12 0 0,0 9-16 0,0 1 1 16,0-1 1-16,3-3 0 0,-3 3 30 0,4-6 7 0,-1 6 1 0,1-3 0 15,-1-3-24-15,1 9-15 0,-1-2 3 0,1-8 0 16,-1 5 12-16,1 2 0 0,-4-6 0 0,0 0 0 16,3-1 0-16,-3 8 0 0,0-4 0 0,0 6 10 15,0-9-21-15,0 6-4 0,0-6-1 0,0 6 0 16,-3 7 26-16,3-10 5 0,3 3 1 0,-3 0 0 16,0 3-16-16,4-2-8 0,0-1 8 0,-1 3-13 15,1 4 13-15,-1-4 0 0,1-3 9 0,-1 10-9 16,1-7 0-16,-1 3 0 0,1-2 0 0,3 8 0 0,-4-5 0 0,4-4 0 15,-3-3 0-15,-1 10 0 0,1-7 0 0,3 7-12 16,-3-10 3-16,-1 10 0 0,-3-7 9 0,4 7 16 16,-4-1-4-16,3-2-1 15,-3-4-27-15,0 10-4 0,0-4-2 0,0 7 0 16,4-3-4-16,-4-3-1 0,0 9 0 16,0 0 0-16,0 0-21 0,0 0-4 0,0 0 0 0,0 0-1 15,0 0-154-15,-7 0-30 0</inkml:trace>
  <inkml:trace contextRef="#ctx0" brushRef="#br5" timeOffset="-87570.76">18232 4517 921 0,'-22'3'40'0,"12"-3"10"0,-1 0-40 0,-3 0-10 16,0 0 0-16,0 6 0 0,0-6 97 0,0 3 18 15,0-3 3-15,-1 0 1 0,-2 0-92 0,-1 0-19 16,-3-3-8-16,0 3 8 0,3 0-8 0,-3 3 0 16,0-3 0-16,-7 0-11 0,3 10 22 0,-3-10 4 15,0 0 1-15,-1 6 0 0,1-3 42 0,0 3 9 16,-4-6 1-16,4 0 1 0,-7 3 2 0,3 4 0 16,4-7 0-16,-1 6 0 0,5-6-16 0,3 0-3 15,6 3-1-15,5-3 0 0,-1 0-31 0,4 0-5 16,7 0-2-16,0 0 0 0,0 0-13 0,7 0-10 15,7 6 2-15,4-6 0 0,7 0-4 0,-1 0 0 16,5 3 0-16,2-3 0 0,-2 7 12 0,6-4 0 0,0-3 0 0,0 6 0 16,4-6 0-16,4 3 0 0,-1-3 0 0,0 7 0 15,1-4 0-15,2-3 0 0,1 9 9 0,0-9-9 16,-4 6 17-16,4-6-3 0,0 10-1 0,0-10 0 16,3 6 15-16,-3-6 4 0,4 3 0 0,-1-3 0 15,0-3-32-15,-3 3 0 0,4 3 0 0,-8-3 0 16,-3 0 0-16,0 0 0 0,-4 0 0 0,-3 0 0 15,-4 0 0-15,-3 10 16 0,-1-10-4 0,-6 0 0 16,-4 0 19-16,0 0 3 0,0 0 1 0,-3 0 0 16,-4 0 2-16,0 0 1 0,-7 0 0 0,0 0 0 15,0 0-12-15,0 0-2 0,0 0-1 0,0 0 0 16,0 0 1-16,0 0 1 0,-7 0 0 0,-4-10 0 16,-3 1-25-16,0 6 0 0,0-4 0 0,-7 1 0 15,0-3 0-15,0 9 0 0,-8-10 0 0,1 7 0 16,-4-6 0-16,-3 2 0 0,-7-2 0 0,-1 0 0 0,1 2 0 0,-4 4 0 15,-3 3 0-15,3-6 0 0,0 3 0 0,0-3 0 16,0 6 0-16,0 0 0 0,1 0 0 0,-5-10 0 16,1 10 0-16,-1 10 0 0,-2-10 0 0,6 0 0 15,-4 9 0-15,4-3 0 0,1-3 0 0,2 10 0 16,-3-4 0-16,8-6 0 0,-5 7 0 0,1-1 0 16,-4-2 0-16,7-4 0 0,4 6 0 0,0-3 0 15,-1-6 0-15,1 7 0 0,7-4 0 0,0-3 0 16,7 6-12-16,-1-6 12 0,8 0 0 15,4 0 0-15,3 0 0 0,7 0 0 0,0 0 9 0,0 0 3 0,7-6 1 0,10 6 0 16,1-3-13-16,7-4 9 16,3 7-9-16,7-6 8 0,7 6 0 0,1 0-8 15,6-3 12-15,1-3-4 0,-1 6-8 0,4 0-9 16,3 0 9-16,4 0-13 0,0-3 13 0,4-4 0 0,-4 7 0 16,3-3 0-16,1-3 0 0,-4 3 0 0,0-4 0 0,3-2 0 15,1 0 0-15,3 2 0 0,-4 4 9 0,1-6-9 16,-1 3 12-16,-3 6-4 0,-3-10-8 0,-1 7 12 15,-7-6-12-15,1 2 0 0,-4 7-12 0,-7-6 12 16,-4 6 0-16,-3-3 0 0,-11-3 0 0,0 6 0 16,-3 0 0-16,-8 0 0 0,-10 0 0 0,0 0 0 15,0 0 11-15,-10 0-11 0,-5 0 12 0,-2 0-12 16,-4 0 10-16,-8 0-10 0,1 0 8 0,-4 0-8 16,1 0 9-16,-8 0-9 0,4 0 10 0,-4 0-10 0,-4-3 0 0,-2 3 8 15,-8-7-8-15,3 7 0 0,-3 0 0 0,0 0 9 16,-3 0-9-16,3 0 8 15,0 7-8-15,4-4 0 0,-4-3-12 0,3 9 12 16,-2-9-165-16,-5 6-26 16,-52 4-5-16,24-10 0 0</inkml:trace>
  <inkml:trace contextRef="#ctx0" brushRef="#br5" timeOffset="-74448.58">3616 5457 460 0,'0'0'20'0,"0"0"5"0,0 10-25 0,0-10 0 15,0 0 0-15,0 0 0 16,0 0 212-16,0 0 38 0,0 0 7 0,0 0 2 0,0 0-163 0,0 0-33 16,0 0-7-16,0 0 0 0,0 0-11 0,0 0-1 15,4-10-1-15,6 10 0 0,-10 0-8 0,4-9-2 16,3 9 0-16,-7 0 0 0,0 0-5 0,0 0-2 15,0 0 0-15,0 0 0 0,0 0-1 0,0 0 0 16,0 0 0-16,10 6 0 0,-10-6 1 0,0 0 0 16,0 0 0-16,0 3 0 0,0-3 9 0,0 0 1 15,0 10 1-15,0-10 0 0,0 0 3 0,0 0 1 0,0 0 0 0,0 0 0 16,0 0-9-16,0 0-3 0,0 0 0 0,0 0 0 16,0 0-14-16,14 0-3 0,-14 0-1 0,0 0 0 15,4 6-3-15,-4-6-8 0,0 0 12 0,0 0-4 16,0 0 0-16,0 0-8 0,0 0 12 0,0 0-4 15,7 3-8-15,-7-3 8 0,0 0-8 0,0 0 8 16,0 0 1-16,0 0 0 0,0 0 0 16,3 6 0-16,-3-6 5 0,0 0 1 0,0 0 0 0,0 0 0 15,0 0 0-15,11 10 0 0,-11-10 0 0,0 0 0 16,0 0-2-16,4 0 0 0,-4 0 0 0,0 0 0 16,7 0-5-16,-7 0-8 0,0 0 11 0,0 0-11 15,0 0 12-15,0 0-12 0,0 0 12 0,0 0-12 16,10 9 10-16,-10-9-10 0,0 0 8 0,0 0-8 15,0 0 0-15,4 7 8 0,-4-7-8 0,0 0 0 0,0 0 18 0,10 3-2 16,-10-3 0-16,4 0 0 0,-4 0-16 0,0 0 0 16,0 0 0-16,10 0 0 0,1 0 0 0,-11 0 0 15,0 0 0-15,0 0 0 0,4-3 0 0,-4 3 0 16,0 0 0-16,0 0 0 0,0 0 0 0,0 0 0 16,0 0 0-16,0 0-9 0,0 0 9 0,0 0 0 15,0 0 0-15,0 0 0 0,0 0 0 0,0 0 0 16,0 0 8-16,0 0-8 0,0 0 0 0,0 0 0 15,0 0 0-15,0 0-8 16,0 0-80-16,0 0-15 0,0 0-3 0</inkml:trace>
  <inkml:trace contextRef="#ctx0" brushRef="#br5" timeOffset="-62812.66">3623 5420 57 0,'0'0'0'0,"0"0"0"16,0 0 0-16,-3-7 0 0,3 4 0 0,0 3 0 15,0 0 188-15,-4-6 32 0,4 3 6 0,0 3 2 16,0 0-132-16,0 0-27 0,0 0-5 0,0 0 0 0,0-6-33 0,-7-4-7 16,3 7 0-16,4-3-1 0,0-4 14 0,0 10 3 15,0 0 1-15,0 0 0 0,4-6-15 0,-4 6-3 16,7-9-1-16,-7 9 0 0,0 0 24 0,4-10 5 15,6 10 1-15,-10 0 0 0,0 0-16 0,0 0-2 16,0 0-1-16,0 0 0 0,0 0-5 0,0 0-2 16,0 0 0-16,4 0 0 0,3 10 3 0,-7-1 1 15,0-9 0-15,-7 6 0 0,7 4 6 0,-4-1 0 16,4-2 1-16,0-7 0 0,0 0-15 0,-10 3-3 16,10-3-1-16,0 0 0 0,0 0-2 0,0 0-1 15,0 0 0-15,0 0 0 0,0 0 5 0,0 0 2 16,0 0 0-16,3 9 0 0,-3-9-7 0,0 0-2 15,0 0 0-15,7 6 0 0,-7-6-1 0,4 10 0 16,-4-10 0-16,0 9 0 0,0 1-4 0,0-1-8 16,0-9 11-16,0 9-11 0,-4 1 10 0,4-1-10 0,0-3 8 0,0 4-8 15,0-10 8-15,0 0-8 0,0 9 0 0,0 1 8 16,0-10 6-16,0 0 1 0,0 0 0 0,0 6 0 16,0-6 7-16,0 0 2 0,4 9 0 0,-4-9 0 15,0 0-15-15,7 3-9 0,-7-3 12 0,0 0-12 16,3 7 18-16,-3-7-3 0,7 9-1 0,-7-3 0 15,0-6 14-15,0 4 4 0,0-4 0 0,0 9 0 16,0 0-32-16,0 1 0 0,0-4 0 0,0 3 0 16,0 1 0-16,0-1 0 0,0 1 0 15,0-4 0-15,0 3 0 0,0-5 0 0,4 5 0 0,-1-3 0 16,-3-6 12-16,7 10-3 0,-7-10-1 0,4 9 0 16,3-3-8-16,-7-6 0 0,3 3 0 0,-3-3 0 15,11 7 0-15,-11-4 10 0,11 3-10 0,-11-3 10 16,0-3-10-16,10 6 12 0,-10-2-12 0,0-4 12 15,4 6-3-15,-1 3 0 0,-3 1 0 0,7-4 0 0,-7-3-9 0,0 7 0 16,0-10 0-16,4 6 8 0,-4 3-8 0,7 1 0 16,-7-1 0-16,0-9 8 0,3 9 0 0,8 1 0 15,-11-10 0-15,4 9 0 0,-4-9 13 0,10 16 27 16,-10-16-24-16,0 0-24 0,7 0 0 16,0 9 0-16,-7-9 0 0,7 10 9 0,-3-4-9 15,-4-6 12-15,7 9-12 0,-7-9 0 0,7 4 0 16,0 11 0-16,-3-5 0 0,3-1 9 0,-4 0-9 15,-3 1 0-15,7-1 9 0,-3-2-9 0,-1 8 0 0,4-5 0 0,-3-1 8 16,3 0-8-16,-4-5 0 16,1 5 9-16,3 4-9 0,-7-13 0 0,4 9 9 15,3 0-9-15,-4 1 0 0,4-7 10 0,-3 6-10 16,-1-2 8-16,4-4-8 0,4 3 9 0,-8 3-9 0,8-2 10 16,-8-4-10-16,5 6 12 0,-5 1-3 0,4-4-1 15,-3-3 0-15,6 3 0 0,-10 4 0 0,11-1 0 0,-11-3 0 16,7 4-8-16,0-1 0 0,-4 1 0 0,5-1 8 15,-8 0-8-15,7 1 0 0,0-1 0 0,3-3 0 16,-6-2 8-16,3 2 0 0,0-3 0 0,3 3 0 16,1 4 7-16,0-10 1 0,-1 6 0 0,1-3 0 15,-4-3-16-15,3 6 9 0,1-6-9 0,0 4 8 16,-1 2-8-16,1-3 8 0,-11-3-8 0,3 9 8 16,8-2-8-16,-1-4 8 0,-6 3-8 0,7 3 8 15,-8-2-8-15,8 2 0 0,-4-6 0 0,0 7 8 0,0-1-8 0,-4-3 0 16,4 4 0-16,0-1 0 0,4-3 0 0,-4 4 0 15,4-7 0-15,-4 6 8 0,0-9-8 0,3 7 0 16,-3 2 9-16,4-9-9 0,0 9 8 16,-4-9-8-16,7 10 8 0,-4-10-8 0,-6 9 9 0,6-9-9 15,1 7 12-15,-7-4-12 16,3 3 10-16,0-3-10 0,0 3 8 0,-4 4-8 0,-3-10 0 0,11 9 8 16,-8-3-8-16,4 4 0 0,-3-7 0 0,3 6 0 15,4-2 0-15,-8 2 0 0,8 0 0 0,-1-2 0 16,-10-7 8-16,0 3-8 0,4 6 0 0,6-2-11 15,-6-4 3-15,3 3 0 0,-3-6 32 0,3 3 6 16,-7-3 2-16,7 6 0 0,0 1-32 0,3-4 0 16,-3 3 0-16,0-3 0 0,-3 3 0 0,6-2 0 0,-6 2 0 0,3-3 0 15,4 6 0-15,-8-2 0 0,4-4-11 0,-3 3 11 16,6 4 0-16,-6-4 0 0,3-3 9 0,-4 6-1 16,1-2-8-16,3-4 0 0,4 3 0 0,-8 3 0 15,4-2 0-15,-3-4 0 0,6 3 0 0,-6-3 0 16,-4-3-12-16,7 10 4 0,-4-4 0 0,4-3 0 15,1 6 8-15,-1-9 0 0,-4 7 0 0,4-4 0 16,-3 3 0-16,6 4 0 0,-6-1 0 0,3-3 0 16,0-3 0-16,-4 7 0 0,5-4 0 0,-1 3 0 15,3 1 8-15,-10-1 0 0,0-9 0 0,14 7 0 16,-10-4-8-16,6 3 0 0,-3-3 0 0,0 6 0 16,-7-9 0-16,8 0-8 0,2 7 8 0,4-4-12 15,-10 3 12-15,3 4 0 0,3-10 0 0,5 9 0 16,-5-9 0-16,-6 9 0 0,6-2 0 0,1-4 8 15,3 3-8-15,-4-3 0 0,-6 3 0 0,10-6 0 0,-3 10 0 0,-1-10 0 16,1 6 0-16,-1-3 8 16,-6 4-8-16,3-4 0 0,-7-3 0 0,7 6 0 0,0-3 0 0,4 3 8 15,-4-3-8-15,0 4 0 0,3-7 0 0,1 3 9 16,-7 3-9-16,6-6 0 0,1 6 13 0,3-2-4 16,-4 2-1-16,-3-3 0 0,4-3-8 0,0 6 12 15,-4-3-12-15,0-3 12 0,3 7-12 0,1-4 0 16,-4-3 0-16,7 6 8 0,-10-6-8 0,6 3 0 15,1 3 0-15,-1-6 0 0,-6 10 0 0,6-10 0 0,1 6 0 16,0-3 0-16,-4-3 0 0,0 7 0 16,3-4 0-16,-3 3 0 0,0-3 0 0,4-3 0 15,-7 6 0-15,3-2 0 0,7-4 0 0,-11 6 0 0,8-6 0 16,-4 0 0-16,0 3 0 0,4 3 0 16,-4-6 8-16,0 0-8 0,10 6 0 0,-10-2 0 15,4-4 9-15,-1 0-9 0,5 6 0 0,-5-3 8 0,1-3-8 0,3 6 0 16,-4-3 0-16,1 4 0 0,0-4 0 0,-1 3 8 15,4-3-8-15,0 4 0 0,1 2 0 0,2-3 0 16,-6-3 0-16,3 7 0 0,-4-4 0 0,5-3 0 16,-12-3 0-16,8 10 0 0,3-10 0 0,-4 6 0 15,1-6 0-15,3 9 0 0,-3-9-8 0,-1 10 8 16,1-10 0-16,-1 9 0 0,5-9 0 0,-5 6 11 16,-6-3-11-16,6 4 0 0,1-4 0 0,-1 3 0 15,-3-6 0-15,4 10 0 0,-4-10 0 0,4 6 0 16,3-3 0-16,-7 6 0 0,3-9 0 0,1 10 0 0,0-10 0 0,3 6 0 15,-4-3 0-15,1-3 0 0,-1 6 0 16,1 4 0-16,3-10 0 0,-3 9 0 16,-1-2 0-16,4-4 0 0,4-3 0 0,0 9 0 15,-11-9 0-15,3 6 0 0,8-3 0 0,-4-3 0 0,-3 7 0 16,-4-4 0-16,0-3 8 0,3 6-8 16,1-6 0-16,3 3 0 0,-3-3 0 0,-1 7 0 0,4-7 0 0,0 6 0 15,1-3 0-15,-1-3 8 0,3 9-8 0,-6-9 0 16,3 7 0-16,0-4 8 0,0 3-8 0,-3-3 0 15,3-3 0-15,-4 6 0 0,1-2 0 0,0-4 0 16,-1 6 0-16,1-6 0 0,-4 3 0 0,3 3 0 16,1-6 8-16,-4 7-8 0,7-4 0 0,-7-3 0 0,4 0 0 15,-1 6 0-15,-3-6 0 0,4 0 0 0,3 3 0 16,-3-3 0-16,3 0 0 0,-4 0 0 0,1 0 0 0,3 6 0 16,-3-6 0-16,3 0 0 0,-4 0 8 0,1 3-8 15,3-3 0-15,-7 0 0 0,4 0 0 0,6 7 0 16,-10-7 0-16,4 3-9 0,0-3 9 0,-1 0-13 15,4 0 13-15,-3 6 10 0,-1-6-2 0,5 0 0 16,-5 0-8-16,4 0 0 0,0 0 0 16,-3 0 0-16,3 0 0 0,-3 0 0 0,3 3 0 15,-4-3 8-15,8 0-8 0,-7 0 0 0,3 0 0 0,-4 0 8 16,1 0-8-16,3 7 0 0,-3-7 0 0,6 0 0 16,-6 0 0-16,3 0 0 0,4 0 0 0,-4 0 0 15,0 0 0-15,0 0 0 0,4 6 8 0,-4-6-8 16,0 0 0-16,7 0 0 0,-11 0 0 0,8 0 0 15,-4-6 0-15,4 6 0 0,-4 0 0 0,0 0 0 16,0 0 0-16,4 0 0 0,-4 0 0 0,4 0 8 0,-1 0-8 16,-3 0 0-16,0 0 0 0,4 0 8 0,0 0-8 0,-1 0 0 15,-3 0 0-15,1 0 8 0,2 0-8 0,-3 0 0 16,0 0 0-16,1 0 0 0,-1 6 0 0,-4-6 0 16,4 0 0-16,0 0 0 0,4 0 0 0,-7 0 0 15,3 0 0-15,0-6 0 0,0 6 8 0,0 0-8 16,4-7 0-16,-1 4 8 0,-6 3-8 0,3 0 0 15,4-6 0-15,-1 6 0 0,1-3 0 0,-7-4 0 16,-1 7 0-16,8-3 8 0,3-3-8 0,-10 6 0 16,3 0 0-16,0 0 8 0,7-3-8 15,-10 3 0-15,3-6 0 0,0 6 0 0,0 0 0 0,0-3 0 16,0 3 0-16,0-7 0 0,4 7 0 0,-8 0 0 16,5 0 0-16,-1 0 0 0,0-6 0 0,0 3 0 15,0 3 0-15,0-6 0 0,-3 6 0 0,3 0 0 0,-4-4 0 0,5 4 0 16,-1-6 0-16,-4 6 0 0,8-3 0 0,-8-3 0 15,5 3 0-15,-1-4 0 0,7 7 8 0,-11-9-8 16,8 9 0-16,0-9 0 0,-4 9 0 0,3-10 8 16,-2 10-8-16,-1-6 0 0,0 6 0 0,3-3 8 15,1-4-8-15,0 7 0 0,-4-3 0 0,3-3 8 16,1 6-8-16,0 0 0 0,-8-3 0 0,4-3 0 16,4 6 0-16,-7-3 0 0,3 3 0 0,3-7 0 15,-6 1 0-15,0 6 0 0,3-3 0 0,0 3 0 16,-4-6 0-16,8 2 0 0,-4 4 0 0,0-6 0 15,0 6 0-15,-3-3 0 0,7-3 0 0,-1 3 0 0,-3-4 0 0,4 4 0 16,0-3 0-16,-1 3 0 16,1-3 11-16,-1-4-3 0,-2 10-8 0,2-6 12 0,4 3-12 15,-3-4 0-15,3 4 0 0,-10-3 8 16,10 6-8-16,-3-9-8 0,-1 9 8 0,-3-10-10 16,0 10 10-16,4 0 0 0,-4-6 0 0,0 3-8 0,0 3 8 0,-3-6 0 15,3 6 0-15,0-10 0 0,-3 10 0 0,3-3 0 16,0-3 0-16,0 6 0 0,0-3 0 0,0-4 0 15,-3 7 0-15,3-9 0 0,4 9 0 0,-4-9 0 16,3 9 0-16,-2-7 0 0,2 4 0 0,1-3 0 16,-1 6 0-16,-2-3 0 0,2-4 8 0,1 7-8 15,-8-3 8-15,5-3-8 0,-1 6 0 0,-4-3 0 0,8-3 0 0,0 6 8 16,-4-4-6-16,3-2-2 0,1 6 0 0,0-6 0 16,-1 3 0-16,1 3-10 15,-1-6 10-15,-2 6-12 0,2-10 12 0,-3 10 0 0,0-3 0 0,1-3 0 16,2 6 0-16,-3-3 0 0,-3-4 0 0,3 7 0 15,0-9 0-15,-3 9 0 0,-1-3 0 16,4-4 0-16,-3 1 0 0,3 3 0 0,-3-3 0 0,3 6 8 16,0-3-8-16,0-4 0 0,4 4 0 15,-4-3 0-15,3-3 0 0,-2 5 0 0,2-2 8 0,1-3-2 16,-4 2-6-16,0-2 0 0,4 6 0 0,-1-3 0 16,1-4 0-16,0 7 0 0,-1-3 0 0,1-4 0 15,-4 4 0-15,0-3 0 0,4 6 0 0,-4-4 0 16,0 4 0-16,0-3 0 0,4-3 0 0,-4 5 0 15,0-2 0-15,0-3 0 0,4 9 0 0,-4-7 0 16,3 4 0-16,1-3 0 0,0 3 0 0,-1-6 0 0,-3 2 0 16,1 4 0-16,6-3 0 0,-4-4 0 0,1 4 0 0,0 3 0 15,3-6 0-15,0 2 0 0,4-2 0 0,-4 0 0 16,-7 5 0-16,7-8 0 0,0 9 0 0,0-7 0 16,-6 4 0-16,2-3 0 0,1-1 0 0,3 1 0 15,-7 6 0-15,4-10 0 0,-4 4 0 0,0-1 0 16,7 7 0-16,-7-3 0 0,0-3 0 15,0-1 0-15,4 1 0 0,0 2 0 0,-1-2 0 0,1 6 0 16,3-7 0-16,0 4 0 0,8-3 0 0,-8 6 0 16,-4-10 0-16,5 10 0 0,2-6 0 0,-3-1 0 15,-6 4 0-15,-1-4 0 0,10 1 0 0,-3 0 0 16,-3-1 0-16,3 1 0 0,-3-1 0 0,0-5 0 16,3 5 0-16,0 1 0 0,-7 0 0 0,4-7 0 15,-1 6 0-15,1-5 0 0,0 5 0 0,-1 1 0 0,1-4 0 0,3-2 0 16,0 5 0-16,-3 1 0 0,-4 3 0 0,4-4 0 15,10 1 0-15,-7-1 0 0,-10 1 0 0,6 0 0 16,4-7 0-16,1 13 0 0,-5-13 0 0,1 7 0 16,-1-1 0-16,5 1 0 0,-1-1 0 0,0 1 0 15,-3 0 0-15,3-7 0 0,0 0 0 0,0 7 0 16,-3 0 0-16,-1-1 0 0,1-2 0 0,0-4 0 16,-1 6 0-16,-3 1 0 0,4-7 0 0,-4 7 0 15,-3 0 0-15,3-7 0 0,3 6 0 0,-2 1 0 16,-1 0 0-16,0-1 0 0,3-5 0 0,-2 5 0 15,-1 1 0-15,3-4 0 0,-3-2 0 0,4 8 0 16,-4-5 0-16,0 2 0 0,4-5 0 0,-4 5 0 16,0 1 0-16,4-1 0 0,-1 1 0 0,-2 0 0 15,2-1 0-15,-3-2 0 0,4 2 0 0,0 1 0 16,-4-1 0-16,0 1 0 0,0 0 0 0,0-7 0 16,0 3 0-16,0-2 0 0,0-4 0 0,-3 9 0 0,3-5 0 15,-3 5 0-15,3-8 0 0,0 8 0 0,0-5 0 0,0 2 0 16,-3-3 0-16,3 7 0 0,0-7 0 0,0 7 0 15,0-1 0-15,4 1 0 0,-4-4 0 0,0 1 0 16,4 2 0-16,-4 1 0 0,0 0 0 0,0-1 0 16,0 1 0-16,4-1 0 0,-4 1 0 0,0 3 0 15,0-7 0-15,0 4 0 0,0 3 0 0,0-4 0 16,-3 1 0-16,-1-1 0 0,5 1 0 0,-5 3 0 16,-3-4 0-16,0 1 0 0,4-1 0 0,-4 4 0 0,0 3 0 0,-7-3 0 15,4 6 0-15,-4 0 0 0,0 0 0 0,0 0 0 16,3-10 0-16,-3 10-15 0,4-9 5 15,-4 9 1 1,0 0-76-16,0 0-15 0,0 0-4 0,0 0 0 16,0 0-144-16,3 19-28 0,1-4-7 0,-4-15-1 0</inkml:trace>
  <inkml:trace contextRef="#ctx0" brushRef="#br4" timeOffset="-36979.25">7010 6614 1134 0,'0'0'50'0,"-4"0"10"0,1 0-48 0,-4-6-12 0,0 6 0 0,3 0 0 15,0-3 101-15,1-3 18 0,3 6 3 0,0 0 1 16,-7-3-40-16,7-4-8 0,-7 7-2 0,3-9 0 16,4 3-13-16,-3 6-4 0,-1-10 0 0,-3 7 0 15,4-6-17-15,3 2-4 0,-7-2-1 0,0 0 0 16,0 2-14-16,3 4-4 0,-7-3 0 0,4-3 0 15,-3 9-6-15,3-4-2 0,-4-2 0 0,4 3 0 16,0-3 1-16,-4 6 0 0,4-10 0 0,0 10 0 16,0-6 5-16,4 6 1 0,-8-3 0 0,8 3 0 15,3 0-6-15,-7-6-1 0,3 6 0 0,4 0 0 16,-7 6 0-16,3 3 0 0,-3-2 0 0,4-4 0 0,-1 6-8 0,4 7 10 16,-10-7-10-16,10 1 10 0,-7-1-10 0,7 7 8 15,0-7-8-15,0 4 8 16,0-4 8-16,0 7 0 0,0-7 1 0,7 7 0 0,-7-4-17 0,0 4-19 15,3-6 4-15,4 5 1 0,-7-2 22 16,7-4 5-16,-3 7 1 0,3-7 0 0,0 1-14 16,-3-1 0-16,3-3 0 0,0-3 0 0,0 4 0 15,-4-7-12-15,-3 0 3 0,11 3 0 0,-4 3 9 16,7-6 0-16,-10 0 10 0,3-6-10 0,-7 6 16 0,14-3-4 16,-11-4 0-16,8 7 0 0,-4-9-12 0,7 0 0 15,-7-1 0-15,0-2 0 0,4-1 0 0,-8 4 0 16,1-4 0-16,-1-2 0 0,4 5 15 0,-7 1 0 15,0-7 0-15,0 7 0 0,0-1 21 0,0 1 4 0,-3-1 0 16,-1 4 1-16,1 3-41 0,3-3 0 0,-4-4-11 0,4 10 3 16,-3-3 8-16,3-3 11 0,0 6-3 0,0 0 0 15,-7 0-8-15,3 0-12 0,1-3 2 0,-1-4 1 16,-3 7 9-16,7 0 0 0,0 0 0 16,-7 0 0-16,0 7 0 0,0-7 0 0,0 3 0 0,3-3 0 15,-6 6 0-15,3-3 0 0,7-3 0 0,-4 7-8 16,-3-4 8-16,0 3 16 0,3 3-4 0,1-2-1 15,3-7-11-15,0 3 0 0,0-3 0 0,0 9 0 16,0 1 0-16,3-1-17 0,1 0 4 0,3-2 1 16,-3 2 3-16,3 1 1 0,0-1 0 0,0-3 0 15,0 4 8-15,0-7 0 0,0 3 0 0,0-3 0 16,0 3-12-16,0 1 0 0,0-4 0 0,4-3 0 16,-11 0 20-16,3 0 4 0,-3 0 1 0,7 0 0 15,-7 0-13-15,7 0 8 0,4-10-8 0,-4 4 0 16,0 3 8-16,0-3-8 0,4-4 0 0,-8 1 9 0,4-4-9 0,0-2 8 15,-3 8-8-15,3-5 8 0,0-4-8 0,-7-3 0 16,0 10 0-16,0-7 0 0,0 7 11 0,0-10-3 16,0 10-8-16,0-7 12 0,-11 7-12 0,4-1 0 15,0 1 8-15,0 6-8 0,4-10 10 0,-8 10-1 16,4 3 0-16,0 0 0 0,-7 0-9 0,3 0 8 16,4 3-8-16,4 3 8 0,-11 1-8 15,7-4 0-15,3 6 0 0,-7 1 0 0,4-1 0 0,0 0 0 16,0 7 0-16,4-7 0 0,-11 7 0 0,10-3 0 15,-3 2 0-15,0 4 0 0,0 0-9 0,3 0 9 16,-3 3-12-16,7-3 12 0,-3-7 0 0,3 10 0 16,0-3 0-16,0-7 0 0,3-2 8 0,1 6-8 15,-1-7 0-15,1-3 0 0,3-3 0 0,0-3 0 16,-7 0 0-16,7 0 0 0,-7 0 0 0,11 0 0 0,-4-3 0 16,0-3 0-16,-4-3 8 0,4 5-8 0,4-2 0 0,-4-10 0 15,-3 7 9-15,3 0-9 0,-4-1 8 0,8-2-8 16,-8-4 8-16,1 7-8 0,-1-7 8 0,4 3-8 15,-3-2 9-15,-4 5-9 0,3-5 10 0,1 5-10 16,-4-2 8-16,0-1-8 0,0 4 0 0,0-1 9 16,-4 1-9-16,1-1 0 0,-1 7 9 0,-3-3-9 15,4 0 0-15,-1 6 9 0,1-3-9 0,-8 6 0 16,4-3 0-16,0 6 0 0,-4-6 0 0,1 9 0 16,3 1 0-16,0-4 0 0,-4 4 0 0,4-7 0 15,0 12-9-15,-4-5 9 0,4-1-8 0,4 1 8 0,-1 5 0 16,1-5 0-16,-1 5 0 0,4-2 0 0,0-4-8 15,0 7 8-15,0-7-8 0,4 1 8 16,-1-1 0-16,1 1 0 0,3-1 0 0,0 0 0 0,0-9 0 16,-3 7 0-16,3-7 0 0,0 3 0 0,0-6 0 0,0 3 0 15,3-7 0-15,-3 7 8 16,4-9-8-16,-7 6 8 0,3-7-8 0,0 4 8 0,0-3-8 0,-4-1 0 16,1-5 8-16,3 5-8 0,-4 1 0 0,4-4 0 15,-3-2 0-15,3-1 0 0,-7 3 20 0,0-2 10 16,0-1 2-16,-7 7 0 0,7-4-32 0,-7-3 0 15,7 1 0-15,-4 5 0 0,1 1 0 0,-1 6 12 16,-3-3 0-16,4-4 0 0,-4 10-12 0,0 0 0 16,-4 0 0-16,11 0 0 0,-14 10 0 0,10-4 0 0,-6-3 0 0,6 6 0 15,-6-2 0-15,3 8 8 0,3-2-8 0,-3 3 9 16,0-7-9-16,0 10 0 0,3-4 0 0,-3 4-11 16,4 0 3-16,-1 0 0 0,4 0 0 0,-3-4 0 15,3 1 8-15,3-3 0 0,-3 5 0 0,4-8 0 16,3 6 0-16,0-7 0 0,0-3 0 0,0 4 0 15,0-7 0-15,0-3 0 0,4 6 0 0,-4-6-8 16,3-6 8-16,8 6 12 0,-11-10-2 0,4 7-1 16,3-3-9-16,-4-7-9 0,8 1 9 0,-7 2-13 15,3-8 13-15,-4 5 0 0,4-3 0 0,-3 1 0 16,0-4 8-16,3 10-8 0,-11-10 0 0,4 9 0 16,-3-5 8-16,-1 2-8 0,1-3 0 0,-4 1 0 15,0 2 8-15,0-3-8 0,-4 7 0 0,-3 0 0 16,4-7 8-16,-1 7-8 0,1-1 0 0,-4 1 0 0,0-1 0 15,-1 4 0-15,5 3 0 0,-4-3 0 0,0 6 0 0,-4 0 0 16,4 0 0-16,-3 6-9 0,-5-3 9 0,5 3 0 16,-4 4-9-16,3-1 9 0,1 1 0 0,-4-1-11 15,-1 0 11-15,1 1-8 0,4 5 8 0,-4 1 0 16,3-3 0-16,0-4-8 0,4 7 8 0,0-7 0 16,0 7 0-16,4-4 0 0,3 4 0 0,0 0-8 15,0-4 8-15,0-2 0 0,0 5 0 0,3-5 0 16,4 5 0-16,0-5 0 0,-3-7 0 0,3 3 0 15,0-3 0-15,4 4 0 0,-4-7 0 0,0-7 0 16,0 7 8-16,3 0-8 0,-3-9 0 0,4 6 0 16,-7-3 0-16,3 2 0 0,0-2 0 0,0-3 16 15,-4-1-4-15,4 4-1 0,-3-3-11 0,-1-1 0 0,1 1-10 0,-1-4 10 16,-3-2 0-16,0 5 0 16,0-5 0-16,0 5 0 0,-3-2 0 0,3-4 0 15,-4 7 0-15,1-7 0 0,-1 6 0 0,1-5 0 0,-4 5 0 0,0 1 0 16,0 0 0-16,3 5 0 0,-3-2 0 0,0 6 0 15,-4 0 0-15,1 0 0 0,3 0 0 0,-7 10 0 16,3-1 0-16,-3 0 0 0,3-2 0 0,1 2-12 16,-4 10 12-16,3-10 0 0,-3 7-10 0,7 0 10 15,-4-4 0-15,8 4 0 0,-4-4 0 0,3-2 0 16,4 6 0-16,0-7 0 0,0 7 0 0,11-7 0 16,-11 0 0-16,10 1 0 0,-6-4 0 0,3-3 0 15,0 3 0-15,0-6 0 0,0 0 0 0,-7 0 0 16,11-6 8-16,-1 6-8 0,-3-3 12 0,4-3-4 15,3-4-8-15,-7 4 0 0,0-3 0 0,4-1 0 16,-1 1-15-16,-3 0-8 0,4-1-1 0,-4-6-1 0,4 7 39 16,-4 0 8-16,0-1 2 0,-4-2 0 0,1-4-24 0,-1 7 0 15,1-1 0-15,-4 1 0 0,-4 2 0 16,4-2 0-16,-3 0 0 0,-4 2 0 0,7 7 0 0,-11-3 11 16,8-3-11-16,-4 6 12 0,-4 0-12 0,4 0 0 15,-4-3-12-15,4 3 12 0,-3 0-8 0,-1 0 8 16,4 0 0-16,0 0 0 0,0 0 0 0,0 0 0 15,0 0 10-15,7 0-10 0,0 0 0 0,0 0 0 16,0 0-12-16,-4 3 3 0,1 6 9 0,3-2-8 16,0-7 8-16,0 9-8 0,0 0 8 0,0 1 0 15,0-1 0-15,3 1 0 0,-3-10 0 0,7 6 0 0,0-3 0 0,-3 3 0 16,-4-6 0-16,7 7 0 0,-7-7 0 0,11 0 0 16,-4-7 8-16,7 7 0 0,-11-6 0 15,4 3 0-15,-3-3-8 0,3-4 0 0,0 7 0 0,0-6 0 16,-3 2 0-16,-1-2-8 0,1 0 8 0,3 2-8 15,-7-2 8-15,0 6 0 0,0-3 10 0,0 2-10 16,0 4 0-16,-4-6 0 0,4 6 0 0,0 0 0 16,-7 0 0-16,0 0 0 0,7 0 0 0,-11 6-10 15,4-2 10-15,0 2 0 0,0-3-9 0,4 6 9 16,-8-2 0-16,4-4 0 0,0 3 12 0,0 3-4 16,3 1-24-16,1-4-4 0,-1-3-2 0,-3 4 0 31,7-7-145-31,0 0-29 0,0 0-5 0</inkml:trace>
  <inkml:trace contextRef="#ctx0" brushRef="#br5" timeOffset="-29483.07">7003 7449 230 0,'0'0'20'16,"0"0"-20"-16,0 0 0 0,0 0 0 0,0 0 68 0,0 0 10 16,0 0 2-16,0 0 0 0,0 0-36 0,0 0-8 15,0 0 0-15,0 0-1 0,0 0 29 0,0 0 5 16,0 0 2-16,0 0 0 0,0 0-9 0,0 0-2 15,0 0 0-15,0 0 0 0,0-4 8 0,-7-2 0 16,7-3 1-16,0 9 0 0,-4-3-9 0,4 3-3 16,0 0 0-16,0 0 0 0,0 0-37 0,0 0-7 0,0 0-1 0,0 0-1 15,0 0-11-15,0 0 8 0,-7-7-8 0,7 7 8 16,-7 7 10-16,7-7 2 0,-11 0 0 0,11 0 0 16,-7 3-1-16,7-3 0 0,-7 6 0 0,7-6 0 15,0 0-4-15,0 0-1 0,0 0 0 0,0 0 0 16,0 0-14-16,0 0 8 15,0 0-8-15,0 0 0 0,0 0 0 0,0 0 0 0,0 0 0 0,0 0 0 16,0 0 0-16,0 0 0 0,0 0 0 0,0 9 0 16,-3 1 16-16,3-10 0 0,0 0 0 0,-4 3 0 15,4-3-5-15,0 13-1 0,0-13 0 0,0 0 0 16,0 0-10-16,0 0 0 0,0 0 0 0,0 0 8 16,0 0-8-16,7 3 0 0,4 6 9 0,-4-9-9 15,-7 0 0-15,7 0 9 0,4 0-9 0,3 0 0 0,-11 0 0 0,4 0 0 16,0 0 0-16,4 0 0 0,-4 6 0 0,4-6 0 15,3 0 0-15,-11 3 0 0,4-3 0 0,0 7-12 16,4-14 0-16,-4 7 0 0,-4 0 20 0,-3 0 5 16,0 0 1-16,0 0 0 0,7 0-14 0,-7 0 8 15,0 0-8-15,0 0 0 0,0 0 22 0,0 0-2 16,0 0 0-16,0 0 0 0,0 0-1 0,4-3-1 16,-4 3 0-16,4-6 0 0,3 3-5 0,-4-3-1 15,1-4 0-15,-1 10 0 0,4-9 13 0,0 3 3 16,-7-4 0-16,4 7 0 0,3-3-3 0,-7-4 0 15,0 7 0-15,0-3 0 0,0 6-5 0,0-9 0 16,0-1-1-16,0 4 0 0,0 6-11 0,0-10-8 16,0 1 9-16,0 6-9 0,0-6 20 0,0 2-3 15,0 7 0-15,-7-9 0 0,7 9-17 0,-4-6-19 0,4 6 4 0,0 0 1 16,-7-4 22-16,7 4 5 0,-7 0 1 0,0 0 0 16,4 0-22-16,-4 0-5 15,-1 0-1-15,1 4 0 0,7-4 22 0,-3 6 4 0,-4-3 0 0,3 3 1 16,4-6-13-16,-7 10 8 0,4-4-8 0,-1-3 0 15,1 6 0-15,3 1 0 0,-4-1 0 0,4 7 0 16,0-7 0-16,0 1-16 0,0-1 1 0,0 7 1 16,0-7 14-16,4 10 0 0,-4-10 0 0,3 1 0 15,4-1 0-15,0 4 0 0,4-1 0 0,-8-5 0 16,4 5 0-16,1-6-9 0,2 4 9 0,-3-1 0 16,7 1 8-16,-3-1 6 0,-8 1 2 0,8-1 0 15,0-3-24-15,-4-3-5 0,10 4-1 0,-6-7 0 16,3 6 14-16,0-6 0 0,0 0 0 0,-3-6 0 15,3 6 16-15,4-7-3 0,-15 4-1 0,8-3 0 16,-1-3-12-16,1-1 0 0,-1 1 0 0,-3-1 0 16,0-5 16-16,1 5 3 0,-1-2 1 0,3-4 0 0,-10 0-9 0,4 7-2 15,-1-4 0-15,1-2 0 0,-4-1-9 0,-4 7 10 16,4-4-10-16,-3 4 10 0,3-7-10 0,-4 7 8 16,-3-1-8-16,0 4 8 0,0-4-8 0,3 7 0 15,-6-3 9-15,3 6-9 0,0-9 0 0,0 9-8 16,-4 0 0-16,1 0 0 0,3 0 8 0,-1 0 0 15,-2 6 0-15,3-3 0 0,0-3 0 0,-4 6 0 16,4-3 0-16,0 4 0 0,4-4 0 0,-5-3 0 16,-2 6 0-16,3-3-8 0,7 4 8 0,-11 2 0 0,4-9 8 0,0 9-8 15,4 1 0-15,-1-1 0 16,1-3 0-16,-4 4 0 0,7-1 0 0,0 1 0 16,0-1 0-16,0 0 0 0,0 1 0 0,7-1 0 0,-7 4-9 15,3-1 9-15,-3-5 0 0,4 2 0 0,-1 0 0 16,4 1 0-16,0-7 0 0,4 3 0 0,-11-6 0 0,3 10 0 15,4-4 0-15,0-3 0 0,-7-3 0 0,0 0 0 16,11 6 0-16,-4-6 0 0,-7 0 0 0,0 0 0 16,7-6 0-16,0 6 0 0,4-3 0 0,-11-3 8 15,10-4-8-15,-3 4 0 0,1-3 9 0,-1-1-9 16,0 1 0-16,3-1 0 0,1 1 0 0,-11-10 8 16,7 10-8-16,0-7 0 0,-4 7 8 0,4-10-8 15,-7 9 0-15,0-5 0 0,0 2 0 0,0-2 8 16,-7-1-8-16,0 6 0 0,4 1 8 0,-4 0-8 15,0-7 20-15,3 7-1 0,-6 5 0 0,-1-2 0 0,0 6-31 0,1 0-5 16,3 6-2-16,-4-2 0 0,-6 2 6 0,10 3 1 16,-8 1 0-16,5-1 0 0,-1 7 12 0,1-7 0 15,3 7 9-15,0 3-9 0,0-7 0 0,3 13 0 16,-3-6 0-16,0 0 0 0,7-3 0 0,-11 2 0 16,4 1 0-16,0-3 0 0,4 3 0 15,-1 0 0-15,1-4 0 0,-4-5 0 16,14 5 0-16,-7-5 0 0,0-1 0 0,3 1 0 0,1-7 0 0,-1 3 0 15,4-6 0-15,0 0 0 0,-7 0 0 0,11 0 0 16,-4-6 0-16,11 3 0 0,-8-4 0 0,4 4 0 16,-3-3-8-16,-4-4 8 0,11 1 0 0,-11 0 0 15,3-1 8-15,1 4-8 0,-4-7 8 0,3-2-8 0,-3 5 0 0,1-5 0 16,-5 5 0-16,4-2 8 0,-3-4-8 0,-1 0 0 16,-6 7 0-16,3-4 8 0,-4-2-8 15,1 5 0-15,-1-5 9 0,1 5-9 0,-8 1 8 0,4-1-8 16,0 7 0-16,-4-3 0 0,1-3 8 0,-1 9-8 15,0 0 0-15,1 0 0 0,-8 6 0 0,4-3 0 16,4 6-11-16,-1 1-7 0,-3-1-2 0,3 7 0 16,1 0 20-16,3-4 0 0,0 4 0 0,-4-7 0 15,7 10 9-15,-3-3-1 0,4-4 0 0,3 4 0 16,0-7-8-16,0 7 0 0,0-7 0 0,0 1 0 16,0-7 0-16,0 6 0 0,0-9 0 0,7 7 0 15,-4 2 0-15,-3-9 0 0,8 0 0 0,-1 0 0 16,3 0 0-16,4 0 10 0,-10 0-10 0,6-3 10 15,5-3-10-15,-5-4 0 0,4 4 0 0,4-3-11 16,-8-1 11-16,5 1 0 0,-1-1 0 0,0 1 0 16,-7 3-8-16,3-4 0 0,-3 1 0 0,4-1 0 0,-7 1 8 0,-1 0 0 15,1-1 0-15,-1 4 0 0,-3-4 24 0,0 1 6 16,-3 0 2-16,-1-1 0 0,-3 1-32 0,-4-7 0 16,4 13 0-16,-3-6 0 0,-1-7 0 0,-3 13 0 15,4-3 0-15,-5-4 0 0,5 4 0 0,-8 3-20 16,11-4 4-16,0 7 0 15,4 0 24-15,-8 0 4 0,4 0 2 0,0 0 0 0,0 7-14 0,3-4 0 16,-6 3 0-16,3-3 0 0,3 10 0 0,1-4 0 16,-4 1 0-16,-1 2 0 0,5 4-15 0,3 0-2 15,-4-4-1-15,1 7 0 0,3-3 18 0,3 2 0 16,1-2-8-16,3-3 8 0,4 2-11 0,-8-5 2 16,4 5 0-16,7-5 0 0,-3-1 9 0,-4-6 0 15,4 4 0-15,-1 2 0 0,1-9 0 0,3 9 0 16,-7-9 0-16,3 0 0 0,5 0 0 0,-5 0 16 0,-3-3-4 0,4-3-1 15,-4 3 6-15,3-3 2 16,5-4 0-16,-12 1 0 0,1-1-19 0,6-5 0 0,-3 5 0 0,-3 1 0 16,3-7 0-16,-4 4 0 0,1-4 8 0,-4-3-8 15,3 3 0-15,-3-2-11 0,-3-1 2 0,-1 3 0 16,1 7 9-16,3-1 0 0,-7 1 10 0,3 6-10 16,-6-3 9-16,3 6-9 0,0-10 8 0,-1 10-8 15,-2 0 0-15,3 0 0 0,-4 10 0 0,-3-4 0 16,7 3 0-16,-4 1-19 0,1-1 3 0,3 0 1 15,0 1 15-15,3 9 0 0,-10-10 0 0,11 7-9 0,-4-7 9 0,7 7 0 16,-7-7 0-16,3 1 0 16,4-1 0-16,0 0 0 0,-4-5 0 0,4-4 0 0,0 9 0 0,0-9 0 15,-3 6 0-15,3-6 0 0,0 0 0 16,0 0 0-16,0 0 10 0,0 0-10 0,0 0 0 16,0 0 0-16,11 0 0 0,-1 0 0 15,-6-6 0-15,6 3 0 0,-3-7 0 0,4 4 0 16,-4-3 0-16,3 6 0 0,-2-7 0 0,-5 4 0 0,4-3 13 0,0-1 0 15,0 1 0-15,-3-1 0 0,-4 4-13 0,0-3-16 16,0-1 3-16,0 1 1 0,0-1 12 0,-4 4 0 16,4-3 0-16,-7-1 0 0,0 7 0 0,4-3 0 15,-4 3 0-15,-1-3 0 0,-2 6 14 0,3 0-4 0,0 0-1 16,3 6 0-16,-6-3-19 0,3 3-4 0,0-3-1 16,7 7 0-16,-11-1 15 0,4 1 0 0,0-4 0 0,7 10-9 15,0-7 9-15,-7 0 0 0,3 1 0 0,4-1 0 16,-7 1 9-16,7-1 4 0,0-9 1 15,0 9 0-15,0-9-14 0,0 0-16 0,0 0 3 0,0 7 1 16,0-7 12-16,0 0 16 0,7 3-3 0,-7-3-1 16,11 6-20-16,-11-6-5 0,0-6-1 0,10 6 0 15,5-10 14-15,-8 10 0 0,0-9 0 0,3 0 0 16,1-1 0-16,-4 4 0 0,0-4 0 0,4 1 0 16,-11 0 0-16,7-1 0 0,-4 4 10 0,-3 3-10 15,0-7 0-15,0 4 0 0,0 6 0 0,0 0 0 16,-3-3 15-16,3 3-3 0,0 0 0 0,-4-6 0 15,4 6-12-15,-3-3 0 0,-8 3 0 0,4 0 0 16,7 0 0-16,-7 3 0 0,-4-3 0 0,-3 6 0 16,7-3 0-16,4 3 0 0,-12 4 0 0,5-1 0 0,-1 1 0 0,1-1 0 15,3 0 0-15,0-2 0 0,0 2 0 0,-1-6 0 16,8-3 0-16,-3 7 0 0,3-7-17 0,0 0 3 16,0 0 1-16,0 0 0 0,0 0 13 0,0 0 0 15,7 6 0-15,4-6 10 0,-4-6 2 0,0 6 0 16,7-10 0-16,-4 4 0 15,-3 3-23-15,8-7-4 0,-12 4-1 0,8-3 0 0,-1-1 24 0,1 1 4 16,-8-1 0-16,4 1 1 0,0 0-13 0,1 2-13 16,-5-2 2-16,1 0 1 0,-1 2 18 0,-3 7 4 15,4-3 1-15,-4 3 0 0,0-6-13 0,0 6 0 16,0 0 0-16,0 0 0 0,0 0 0 0,0 0 0 16,-4-3 0-16,1 3 0 0,-1 0 0 0,4 0 0 15,-3 3 0-15,-12-3 0 0,8 6 0 0,4 4-18 16,-8-1 4-16,4 0 1 0,-3 1 13 0,3-1 0 0,7 1 0 0,-7 5-9 15,-1-5 19-15,5 5 4 0,3-5 1 0,-4-1 0 16,1 1-15-16,3-1 0 0,0-9 0 0,7 6 0 16,0-3 0-16,4 4 0 0,-11-7 0 0,3 3 0 15,8-3 0-15,-1-3 0 0,1 3 0 0,-4-7 0 16,0-2 0-16,4 9 0 0,-8-9 0 0,4 2 0 16,0-2 0-16,4 6 0 0,-4-7 0 0,0 1 0 15,-4 0 0-15,4-4 0 0,-7 4 0 0,8-1 0 16,-8 1 0-16,0-1 0 0,0 1 0 0,-8 0 0 15,8-1 0-15,0 4 0 0,0-4 0 0,0 7 0 16,-3-3 0-16,3 6 0 0,-4-3 0 0,4 3 0 16,-7-6 0-16,7 6 0 0,-3 0 0 0,-8 0 0 0,4 6 0 0,0-3 0 15,4-3 0-15,-1 6 0 16,-7-3 0-16,4 4 0 0,0-4 0 0,4 3 0 16,-8 4 0-16,4-1-18 0,-3 0 4 0,6 1 1 15,1-4 13-15,3-6 16 0,-7 3-3 0,7 7-1 16,0-10-12-16,0 0 0 0,0 0 0 0,0 0 0 0,0 0 0 0,0 0 0 15,0 0 0-15,0 0 0 0,0 0 0 0,0 0 0 16,0 0 0-16,0 0 0 0,0 0 0 0,0 0 0 16,0 0 0-16,0 0 0 0,0 0 0 0,0 0 0 15,0 0 0-15,0 0 0 0,7-4 0 0,0-2 0 16,-7 6 0-16,0 0 0 0,3-3 0 0,-3 3-8 16,0 0 8-16,0 0 0 0,7-6 0 0,-7 6 0 0,0 0 0 0,0 0 0 31,0 0-20-31,0 0-8 0,0 0 0 0,0 0-757 15,0 0-151-15</inkml:trace>
  <inkml:trace contextRef="#ctx0" brushRef="#br2" timeOffset="-10821.34">17237 13084 172 0,'0'0'16'0,"0"0"-16"0,0 0 0 0,0 0 0 15,0 0 169-15,0 0 31 0,0 0 7 0,-4-7 1 16,1-2-130-16,-1 3-26 0,4 6-4 0,0 0-2 15,0 0 60-15,0 0 12 0,0 0 2 0,0 0 1 16,0 0-27-16,0 0-6 0,0 0 0 0,0 0-1 16,-3 9-52-16,3 4-11 0,-4-4-1 0,4 4-1 15,4-4-22-15,-1 7 9 0,-3-1-9 0,4-2 0 16,-1 3 0-16,-3-4 0 0,0 10 0 0,0-9 0 16,0 5 8-16,0 4-8 0,4 0 9 0,-4 3-9 0,-4 0 23 15,4-3-2-15,-3 10 0 0,3-10 0 16,-7 3-21-16,3 0 0 0,1-6 0 0,-1 0-8 15,1-1 8-15,3-2 0 0,-4 3 0 0,4-3 0 16,4-4-32-16,-4-6-7 16,0 4-1-16,0-10-530 0,0 0-106 0</inkml:trace>
  <inkml:trace contextRef="#ctx0" brushRef="#br2" timeOffset="-10523.13">17149 13024 2358 0,'0'0'52'0,"0"0"10"0,-8 0 2 0,8 0 3 0,-7 0-54 0,7 0-13 0,0 0 0 0,0 0 0 16,4-9 32-16,-1 9 3 0,5-10 1 0,-1 4 0 15,3 3-36-15,1-3 0 0,3 2-12 0,4-2 3 16,-1-3 9-16,4 6 11 0,0-4-3 15,4-2 0-15,0 3-8 0,0 3-16 0,-1-4 4 0,1 4 1 16,-4-3 11-16,0 3 0 0,-3-4-9 0,0 7 9 31,-4-3-29-31,3 3-2 0,-3-6 0 0,1 6 0 16,-5 0-30-16,4-3-7 0,-3 3 0 0,-4-6-1 0,0 6-135 0,0 0-28 0,0 0-4 0,-7 0-2 16</inkml:trace>
  <inkml:trace contextRef="#ctx0" brushRef="#br2" timeOffset="-10277.24">17233 13397 806 0,'0'0'72'0,"11"0"-58"0,-1-6-14 0,1 6 0 0,3-9 283 0,0 5 53 15,11-2 12-15,3-3 1 0,0-1-269 0,1 1-53 16,-5-7-11-16,4 7-3 0,1-10-13 0,2 10 9 16,-2-7-9-16,-5 3 8 0,1-2-24 0,0 5-4 15,-4-5-2-15,-3 5 0 16,-1 1-90-16,-3-1-17 0,-3 1-4 0,-4 3-1 0</inkml:trace>
  <inkml:trace contextRef="#ctx0" brushRef="#br2" timeOffset="-10006.44">17237 13614 2066 0,'0'0'92'0,"0"0"18"0,0 0-88 0,0 0-22 0,0 0 0 0,0 0 0 16,0 0 22-16,7 9 0 0,0-9 0 0,0 6 0 16,-7-6 6-16,7 3 0 0,4-3 1 0,-1 0 0 0,1 0-21 0,-1 0-8 15,1 0 0-15,-1 0 0 0,1 0 0 0,3-3 0 16,-3 3 0-16,3-6 0 16,-4 6-45-16,1-3-9 0,0-3-2 0,-1 2-576 15,1-2-116-15</inkml:trace>
  <inkml:trace contextRef="#ctx0" brushRef="#br2" timeOffset="-9388.52">17794 13372 172 0,'0'0'8'0,"0"0"1"0,-3 10-9 0,3-10 0 0,0 6 0 16,0 3 0-16,0-6 360 0,0 7 71 15,0-10 13-15,0 6 4 0,0 10-352 0,0-7-71 0,0-6-13 0,0 7-4 16,-4-1 15-16,4 0 2 0,-3-2 1 0,-1 2 0 16,4 1 10-16,-4-1 3 0,1 0 0 0,3 1 0 15,0-4-13-15,0-6-2 0,-4 3-1 0,4-3 0 16,0 0 0-16,0 0 0 0,0 0 0 0,0 0 0 16,0 0-3-16,0 0-1 0,0 0 0 0,0 0 0 15,0 0 11-15,0 0 2 0,0 0 1 0,7-3 0 16,1-6-17-16,-1-1-3 0,0-5-1 0,0 5 0 0,-4-6-4 0,4 7-8 15,0-3 11-15,0-4-11 0,0 0 0 0,1 7 0 16,2-1 0-16,-3 1 0 0,0 0 0 16,-3 5 0-16,3-2 0 0,-7 6 0 0,7 0 0 0,-7 0 0 15,7 0 0-15,-7 0 0 0,10 10 0 0,-2-4 0 16,-1-3 0-16,0 3 0 0,-4 4 0 0,4-7 10 16,-3 6-10-16,-1-3 12 0,-3-6-2 0,7 10 0 15,-3-4 0-15,-4-6 0 0,0 0 3 0,3 3 1 16,-3-3 0-16,0 0 0 0,7 7-6 0,-7-7 0 15,0 0-8-15,0 0 12 0,8-7-12 0,-1 7 8 16,3-9-8-16,-3-1 0 0,0 1 0 0,0 3 0 16,4-7 0-16,-8-2 0 0,4 5 12 0,1-6-3 15,-1 4-1-15,0 2 0 0,0-5-8 0,-4 5 0 16,4 1-12-16,0 3 12 0,0 3-12 0,-3-4 12 0,-4 7-12 0,11 0 12 16,-1-3-9-16,1 3 9 0,-1-6 0 0,1 6 0 15,-1 6-8-15,5-6 8 0,-5 3 0 0,1-3 0 16,3 0 0-16,-7 10 0 0,3-10 0 0,1 6 0 15,-4 3 0-15,0 1 0 0,4 5 0 0,-4-2 0 16,-4-4 0-16,1 7 0 0,3 3 0 0,-4-3 0 16,1-4 9-16,-1 4-9 0,-3 3 8 0,4-4-8 15,0 4 0-15,-4 0-17 0,0-3 2 0,0-7 1 16,0 10-25 0,0-10-5-16,0 7 0 0,0-13-1 0,0 6-123 0,0-9-25 0,0 0-5 0</inkml:trace>
  <inkml:trace contextRef="#ctx0" brushRef="#br2" timeOffset="-8834.94">18401 13494 576 0,'0'0'25'0,"0"13"6"0,-4-4-31 0,1 7 0 16,-4 3 0-16,7 0 0 0,-4-1 385 0,4 8 71 15,0-8 15-15,4 7 2 0,-4 1-390 0,0-4-83 16,0 3 0-16,-4-7-20 0,4-2 1 0,0 9 0 16,0-6 0-16,0 0 0 0,0 0 5 0,0-4 1 15,-3-2 0-15,3 3 0 0,-4-7 13 0,1 7 0 0,3-13 9 0,0-3-9 16,-4 9 73-16,4-9 9 0,0 0 2 0,0 0 0 16,-7 0-30-16,7 0-6 15,-3-3 0-15,3-6-1 0,0-1-6 0,0-5-1 0,0-1 0 0,0-3 0 16,-4-9-40-16,8 3 0 0,-1-10-13 15,-3 4 3 1,0-10-22-16,4 3-5 0,-1 1-1 0,1-4 0 0,-4 3 19 0,0 1 4 0,0-4 1 0,3 3 0 16,1 4 14-16,-1-1 0 0,1 7 9 0,3-6-9 15,-4 12 22-15,4-3-2 0,0 0 0 0,1 6 0 16,2 0-10-16,4 0-2 0,-3 3-8 0,3 7 12 16,0 0-12-16,0 9 0 0,4-7 0 0,-4 7-10 15,0 0-1-15,4 7 0 0,-4-1 0 0,0 3 0 16,-4 1 3-16,5 2 0 0,-5-2 0 0,4 5 0 15,-3 4-3-15,-1-3 0 0,-3-4 0 0,1 10 0 0,-1-3 11 0,0 0 8 16,-4 0-8-16,1 0 11 16,-1-4 5-16,-3 4 0 0,0 0 1 0,-3-3 0 0,3-4 12 0,-4 4 3 15,-3 0 0-15,4-7 0 0,-4 0-32 0,-1 7 0 16,1-7 0-16,-3 1 0 0,-4-1 0 0,3 1 0 16,-6-7 0-16,6 3 0 0,-3-3 0 0,0 3 0 15,-4-6 0-15,7-6 0 16,1 3-41-16,-1-3-15 0,1-4-2 0,3 7-1 15,0-3-110-15,0-3-23 0,0-1-4 0,-1 1-720 16</inkml:trace>
  <inkml:trace contextRef="#ctx0" brushRef="#br2" timeOffset="-8598.94">18835 13319 1904 0,'0'0'42'0,"7"6"9"0,0 3 1 0,4 1 1 0,-8-1-42 0,8 1-11 0,-4 9 0 0,0-10 0 16,0 10 27-16,-4-10 3 0,4 13 1 0,-3-9 0 15,-1 2 29-15,1 4 5 0,-4-9 2 0,0 8 0 16,-4-8-3-16,4 5-1 0,-3-5 0 0,-1 6 0 16,1-4-46-16,-1-3-9 0,4 4-8 0,-3-10 12 15,3-3-12-15,0 0-16 0,0 0 4 0,0 0 1 31,0 0-91-31,0 0-18 0,0 0-4 0,0 0-532 0,0-9-105 0</inkml:trace>
  <inkml:trace contextRef="#ctx0" brushRef="#br2" timeOffset="-8448.46">18849 12986 2595 0,'0'0'57'0,"0"0"12"0,0 0 3 0,0 0 0 0,0 0-57 0,0 0-15 15,3 10 0-15,-3-10 0 16,0 0-69-16,4 3-17 0,3 6-3 0,-3-2-975 16</inkml:trace>
  <inkml:trace contextRef="#ctx0" brushRef="#br2" timeOffset="-8085.63">19092 13535 1324 0,'4'6'118'0,"-1"1"-94"0,-3-7-24 0,4 3 0 16,-4-3 222-16,0 9 40 0,3-9 8 0,-3 0 2 15,0 0-212-15,4 10-43 0,-4-10-8 0,0 0-1 16,0 0-8-16,0 0 0 0,0 0 0 0,0 0 8 16,0 0 3-16,0 0 1 0,0 0 0 0,4-10 0 15,-4 1 38-15,0-1 8 0,-4-5 2 0,0 5 0 16,4-2 6-16,0-4 2 0,-3-3 0 0,-1 1 0 15,1-1-25-15,-1-3-5 0,1-6-1 0,-1 2 0 16,-3 4-28-16,4-3-9 0,-1 7 0 0,1-7 0 16,-1-1 0-16,4 8 0 0,4-1 0 0,3 0 0 0,0 3 0 0,-4 7 0 15,4-1 0-15,4 1 0 0,0-7 0 0,-1 13-9 16,-3-3 1-16,4 3 0 0,3 3 8 16,-4-6 0-16,1 6 0 0,0 6 0 15,-1-6-31-15,1 3-4 0,-1-3-1 0,-3 6 0 16,4 4-29-16,0-1-7 0,-4 0 0 0,0 1-1 15,3 6-88-15,-3-7-18 0,4 10-3 0</inkml:trace>
  <inkml:trace contextRef="#ctx0" brushRef="#br2" timeOffset="-7847.74">19604 13425 1440 0,'0'0'128'0,"-4"10"-103"0,4-10-25 0,-3 16 0 16,3-7 263-16,0 0 47 0,-4 1 10 0,4-1 1 15,0 1-216-15,0-1-43 0,4 0-9 0,-4-9-1 16,0 7-40-16,0-7-12 0,0 0 0 0,0 0 0 31,0 0-97-31,0 0-27 0,0 0-4 0,0 0-2 16,0 0 22-16,0 0 4 0,0 0 0 0,0 0 1 15,0 0-32-15,0 0-6 0,-4-7-2 0,4-5-581 0</inkml:trace>
  <inkml:trace contextRef="#ctx0" brushRef="#br2" timeOffset="-7720.09">19512 12946 1854 0,'0'0'82'0,"0"0"17"0,0-3-79 0,0 3-20 16,4-10 0-16,-4 4 0 0,0 6 142 0,7-3 25 15,0-4 5-15,3 7 0 0,-3 0-150 0,0 0-30 16,8-3-7-16,-8 6-1 15,3-3-172-15,-3 0-36 0</inkml:trace>
  <inkml:trace contextRef="#ctx0" brushRef="#br2" timeOffset="-7368.03">20087 13256 1792 0,'0'0'80'0,"0"0"16"0,0 0-77 0,4-9-19 0,-1 9 0 0,1-10 0 15,-4 1 60-15,0-1 8 0,-4-5 1 0,1 5 1 16,-1-5-54-16,-3 2-16 0,4-3 0 0,-4 7 8 16,-1-7-8-16,1 7 8 0,4 0-8 0,-4 5 8 15,0-2 12-15,0 6 2 0,0 0 1 0,0 6 0 16,-4-2 3-16,0 5 1 0,4-3 0 0,-3 4 0 15,-1 8-19-15,4-2-8 0,-3-3 0 0,3 9 8 16,-4 0-8-16,0-4 0 0,1 4 0 0,3 0 0 16,0 3 0-16,3-6 0 0,-3 6 0 0,4 0 0 0,-4-6 0 0,7 0 0 15,0 0 0-15,0 0 0 16,0-4 0-16,3 1 0 0,1-3 0 0,-1 2-11 16,1-2-14-16,3-4-3 15,0 4-1-15,0-4 0 0,3-6-15 0,1 7-2 0,0-10-1 0,3 6-558 16,0-6-112-16</inkml:trace>
  <inkml:trace contextRef="#ctx0" brushRef="#br2" timeOffset="-6901.56">20415 13291 1036 0,'0'0'92'0,"-3"-7"-73"0,3 4-19 0,-7-3 0 15,3 3 304-15,1-3 58 0,-4 6 11 0,0 0 3 32,-1 0-332-32,-6 0-65 0,4 0-14 0,-4 0-2 15,-4 6-2-15,0 3 0 0,1 1 0 0,-1-1 0 0,4 0 19 0,-4 10 3 0,1-9 1 0,3 8 0 16,-1-2 16-16,5 3 16 0,-1 0-4 0,1 3 0 16,-1-3 3-16,4-1 0 0,0 1 0 0,4 0 0 15,-1 0-5-15,8 3-1 0,-1-3 0 0,1-7 0 16,-1 4-18-16,4-7-4 0,-3 1-1 0,3-1 0 31,3-3-42-31,4-3-8 0,1-3-1 0,-1 0-1 0,3-3 18 0,-3-3 3 16,4-3 1-16,0-1 0 0,-4 1 44 0,0-1 12 0,0 1 0 0,-3 0 1 15,-4-7 24-15,0 6 5 0,0 1 1 0,0-7 0 0,-4 7-4 0,-3 0-1 16,4-1 0-16,-4 1 0 0,0 9 2 0,0 0 0 16,0 0 0-16,0 0 0 0,0 0-7 0,0 0-1 15,0 0 0-15,-4 9 0 0,4 7-20 0,-3-7-12 16,-1 4 12-16,4 2-12 0,-3 1 0 0,3-3 0 15,0-4 0-15,3 7 0 16,-3-1 0-16,4-2 0 0,-1-4 0 0,1 1 0 0,-1-1-12 0,1-3-10 16,-1 4-2-16,5-4 0 15,-8-6-76-15,10 0-16 0,-3 0-4 0,4-6 0 16,-4 3-112-16,0-10-22 0,10-6-5 0,-2 1-1 0</inkml:trace>
  <inkml:trace contextRef="#ctx0" brushRef="#br2" timeOffset="-6617.76">20690 12312 2131 0,'7'6'94'0,"-7"-6"20"0,0 0-91 0,0 0-23 0,-3 10 0 0,3 6 0 16,3-4 119-16,-3 7 19 0,4 6 4 0,-4 0 1 15,7 3-121-15,-3 7-22 0,-1 12-8 0,1-3 0 16,3 0 8-16,-4 0 0 0,1 9 0 0,-1 0 0 16,1-6-12-16,-1 7 0 0,-3-1 0 0,0 0 0 15,-3 0-3-15,3-2-1 0,3-4 0 0,-6 0 0 16,-1-3-22 0,4 0-5-16,-3-7-1 0,3 4 0 0,0-7 13 0,0-5 3 15,0-1 0-15,0-9 0 0,0-1-132 0,0-2-25 0,0 0-6 16,0-7-1-16</inkml:trace>
  <inkml:trace contextRef="#ctx0" brushRef="#br2" timeOffset="-6001.35">21378 13256 1364 0,'0'0'60'0,"-3"10"13"16,-1-4-58-16,4-3-15 0,-3 6 0 0,3 1 0 0,-4-1 96 16,4 7 17-16,0-7 3 0,4 7 1 0,-1-4-51 0,1 4-10 15,3 0-3-15,-4 3 0 0,1-7 20 0,3 4 4 16,-3 3 1-16,3-10 0 0,0 7-48 0,0-7-10 15,0 7-1-15,0-7-1 0,0 1-18 0,-4-7 10 16,1 6-10-16,3-3 8 0,-7-6 8 16,0 0 2-16,0 0 0 0,0 0 0 0,0 0 14 0,3 0 4 15,-3 0 0-15,8 0 0 0,-1-9-21 0,-4 3-4 16,1-4-1-16,-1 1 0 0,-3 0 10 0,4-10 1 16,-4 3 1-16,0-3 0 0,0-6-2 0,0 3 0 15,0-6 0-15,0-3 0 0,0-7-20 0,0 4 0 16,0-1 0-16,3 4 0 0,-3-1 0 0,4 4 0 15,-1 3 0-15,1 6 0 0,-1-6 0 0,1 6 0 16,-1 7 0-16,1-4 0 0,-1 0 0 0,5 7 0 0,-5 0 0 0,1-1 0 31,3 7-21-31,0-3-9 0,0-4-2 0,0 4 0 0,7 3 20 0,-7-3 3 0,0 6 1 0,4 0 0 32,-1 0-50-32,1 0-10 0,-1 0-1 0,1 6-1 15,-4-6-106-15,4 9-22 0,3-2-4 0,0-4-364 0,-7 6-73 0</inkml:trace>
  <inkml:trace contextRef="#ctx0" brushRef="#br2" timeOffset="-5748.03">21918 13193 172 0,'7'0'16'0,"-7"0"-16"0,0 0 0 0,0 10 0 15,4-1 584-15,-1 7 115 0,1-7 22 0,-4 1 5 16,0 5-622-16,0 4-125 0,3-6-25 0,1 2-5 16,-11 4-16-16,7-3-3 0,3-4-1 0,-3 4 0 15,-3 0 0-15,3-4 0 0,-4 4 0 0,4-7 0 0,4 10 54 0,-4-9 17 16,-7 5-10-16,7-5 10 0,3-1 0 0,-3 1 12 16,-3-10 0-16,3 0-1 15,0 0-74-15,0 0-14 0,0 0-3 0,0 0-1 0</inkml:trace>
  <inkml:trace contextRef="#ctx0" brushRef="#br2" timeOffset="-5581.31">22017 12839 3006 0,'0'0'66'0,"-4"0"14"0,4 0 2 0,0 0 2 0,0 0-67 0,0 0-17 0,-7 6 0 0,7-6 0 16,0 0-9-16,0 0-6 0,0 0-1 0,0 0 0 31,0 0-186-31,0 0-38 0,-3 0-7 0</inkml:trace>
  <inkml:trace contextRef="#ctx0" brushRef="#br2" timeOffset="-5188.58">22327 12924 230 0,'0'0'20'0,"0"0"-20"16,7 3 0-16,-7-3 0 0,-3 6 334 0,3-6 62 15,3 10 13-15,-6-1 3 0,-11 0-314 0,3 1-62 16,4-1-13-16,-3 7-3 0,-5-7-20 0,1 1 8 16,0 5-8-16,-3-5 0 0,6 2 19 0,0-2-1 15,-6 5 0-15,-1-5 0 0,0-1 74 0,4 7 16 16,4-7 2-16,-1 7 1 0,1-7-39 0,6 1-7 16,-3-7-1-16,3 6-1 0,-3 1-55 0,0-4-8 15,7-6 0-15,4 9-10 0,-4 1-12 0,3-1-2 16,1-3-1-16,3-2 0 15,4 2-12-15,-1-3-3 0,-3-3 0 0,7 0 0 0,4 6 23 0,0-6 4 16,-4 3 1-16,0-3 0 0,7 7 12 0,-7-7 0 0,-3 9 0 16,3-9 0-16,-4 10 0 0,5-1 0 15,2 0 0-15,-10 1 0 0,-3 5 37 0,3-5 1 0,7-1 0 0,-7 7 0 16,-7-7 13-16,0 7 2 0,3-3 1 0,5 2 0 16,-5-2-34-16,-3 9-6 0,-11-10-2 0,4 7 0 15,4 6-12-15,-4-6 0 0,-11 0 0 0,8-4-10 16,3 11-2-16,-8-8-1 0,1 1 0 0,0 6 0 31,0-6-82-31,4 0-16 0,-1-10-3 0,4 1-1 16,-7-4-69-16,7-6-15 0,7 0-2 0,-11-25-1 0</inkml:trace>
  <inkml:trace contextRef="#ctx0" brushRef="#br2" timeOffset="-4717.32">22610 12347 2563 0,'-11'0'113'0,"11"0"24"0,0 0-109 0,0 0-28 15,0 0 0-15,0 0 0 0,0 9 0 0,0 7 0 16,3-1-9-16,1 4 9 0,-4 0-19 0,4 9 3 16,-1 1 1-16,4 5 0 0,-3 7 15 0,-1 0 0 15,4 2 0-15,-3 8 0 0,3-4-14 0,-4-3 0 16,-3 3 0-16,4 6 0 0,3-9 23 0,-7 6 5 15,-4-3 1-15,1-3 0 0,-1 0 36 0,1 0 7 16,-1-7 2-16,1 1 0 0,-1 3-30 0,1-4-6 16,3-8 0-16,-7 5-1 0,0-9-15 0,0-6-8 15,7 0 8-15,-4-3-8 0,0-4 10 0,1-6-2 0,3 4-8 16,0-10 12-16,0 0 17 0,0 0 3 16,0 0 1-16,0 0 0 0,11-10-13 0,-8 4-4 15,-3-6 0-15,4-4 0 0,-1 0 24 0,4-3 4 0,-3 1 0 16,-4-8 1-16,3 8-29 0,4-1-5 0,0-6-2 0,0 12 0 15,-3-2-9-15,3-4 8 0,7 9-8 0,-3 1 8 16,-4 3-8-16,3 6 0 0,8 0 0 0,3 0 8 16,4 6-8-16,-8-3 0 0,-6 6-10 0,3 7 10 15,7-6 0-15,-3 8 0 0,-7-2 0 0,6 3 0 16,4 0 0-16,1-1 0 0,-5-2 0 0,4 9 0 16,-3-6 9-16,0 0-9 0,3 0 0 0,0-4 9 15,-7 4-9-15,0 0 0 0,4-10 0 0,-4 7 0 16,0 3-65-16,-3-3-9 0,-1-7-2 0,-6-6 0 15,3 3-132-15,-7-6-28 0</inkml:trace>
  <inkml:trace contextRef="#ctx0" brushRef="#br2" timeOffset="-107.85">22895 13052 57 0,'0'0'0'0,"0"0"0"16</inkml:trace>
  <inkml:trace contextRef="#ctx0" brushRef="#br2" timeOffset="269.13">22916 12986 1501 0,'0'0'32'0,"0"0"8"0,0 0 0 0,0 0 4 0,0 0-36 0,0 0-8 16,0 0 0-16,0 0 0 0,0 0 23 0,0 0 2 15,8-6 1-15,-1 3 0 0,-7 3-26 0,3-6 0 16,-3 6-14-16,7 0 5 0,0-10-9 0,-7 10-2 15,0 0 0-15,7 0 0 0,0 0 20 0,-7 0 0 16,0 0 0-16,0 0 9 0,0 0 22 0,0 0 4 16,0 0 1-16,0 0 0 0,0 0 4 0,0 0 0 15,0 0 1-15,0 0 0 0,0 0-41 0,0 0-16 16,0 0 1-16,0 0 0 0,0 0 15 0,0 0 0 0,0 0 0 0,0 0 0 16,11 7 12-16,-11-7 4 0,0 0 2 0,0 0 0 15,3 3-8-15,-3 6-2 0,-7-3 0 0,4 4 0 16,-1-7 39-16,-3 3 7 0,-3 4 2 0,-4-1 0 15,3 0-25-15,-3 1-5 0,3-1-1 0,-6 1 0 16,-8-1 11-16,7 7 1 0,8-7 1 0,-4 7 0 16,-8-4 2-16,5 4 1 0,-1 0 0 0,4-4 0 15,0 4-1-15,0 3 0 0,-4 0 0 0,8-4 0 16,3 1-25-16,0-3-6 0,-4 2-1 0,0-5 0 16,4-1-20-16,0 0-4 0,4 1 0 0,-8-4-1 15,4 3-103-15,-4-5-21 16,8 2-4-16,-1-3-1 0,-6 3-69 0,-1-6-13 15</inkml:trace>
  <inkml:trace contextRef="#ctx0" brushRef="#br4" timeOffset="13244.83">6840 13855 172 0,'0'0'8'0,"0"-3"1"0,7-3-9 0,-3 6 0 0,-4-10 0 0,7 7 0 16,-7-3 158-16,7-4 30 0,-3 10 5 0,-4-6 2 16,0 6-86-16,3-3-17 0,-3-6-3 0,0 9-1 15,0 0 22-15,0 0 4 0,0 0 1 0,4-7 0 16,-4 4-43-16,0 3-9 0,0-6-2 0,0 3 0 15,0-3-31-15,0 6-6 0,0 0-2 0,7-10 0 16,-7 4 10-16,0 6 1 0,0 0 1 0,-7-3 0 16,7 3-7-16,-4-7-2 0,1-2 0 0,-1 6 0 15,1-3-1-15,3 6-1 0,0 0 0 0,-4 0 0 16,4-10-7-16,0 10-2 0,-11 0 0 0,11 0 0 16,-3-9-14-16,3 9 0 0,0 0 0 0,0 0 0 15,0 0 0-15,0 0 0 0,0 0 8 0,3 9-8 0,1 1-9 0,3-1-5 16,-7 0-1-16,7 7 0 0,-3 0 15 0,-1-4 0 15,1 4 0-15,3-3 0 0,-4 8 0 0,1-2 0 16,-1-6 0-16,1 9 0 0,-1-3 0 0,-3-7 0 16,0 4 0-16,4 3 0 0,-1-1 12 0,1-2-2 15,-4 3 0-15,7 0 0 0,-7-4-10 0,0 4-17 16,0 0 4-16,0 0 1 0,4-3 12 0,-4-1 0 16,0-2 0-16,3 2 0 0,-3-5 8 0,0-1-8 15,4 1 9-15,-4-10-9 0,0 0 11 0,0 0-11 16,0 0 12-16,0 0-12 0,0 0 14 0,0 0-4 0,0 0-1 15,0 0 0-15,0-10 23 0,-4 1 5 16,4-7 1-16,0 4 0 0,0-4-9 0,-3-3-1 16,-1 3-1-16,4-2 0 0,-7-1-13 0,3 0-2 15,1-6-1-15,-1 6 0 0,1 3-11 0,-1-2 0 16,4-7 0-16,-3 6 8 0,3 0-8 0,-4 0 0 0,4 3 0 16,0-2 8-16,0 8 1 0,0-9 0 0,-3 10 0 0,3-7 0 15,0 4-9-15,0-1 8 0,0 4-8 0,0-1 8 16,-7 1-8-16,7 0 0 0,-4-1 0 0,1 1 0 15,3 3 0-15,-4-4 0 0,1 7 0 0,-1-6 0 16,4 2 0-16,0 7 0 0,0 0 0 0,0 0 0 16,0 0-13-16,0 0 5 0,0 7 8 0,-7 2-13 15,7 0 2-15,0 7 1 0,0-3 0 0,7 5 0 16,-7-2 10-16,0 9-8 0,0-6 8 0,4 0-8 16,-1 6 8-16,1-6 0 0,-4 0 0 0,0-1 0 15,0 1 0-15,0-3 0 0,0 3 0 0,-4-1 8 0,1-2-8 16,-1 3 0-16,4-3 8 0,-7-4-8 15,3 4 8-15,1-7-8 0,3 1 10 0,-4-1-10 16,4 0 23-16,0-2-2 0,0-7 0 0,0 0 0 0,-3 9-8 16,3-9-1-16,0 0-1 0,0 0 0 15,0 0 1-15,0 0 1 0,0 0 0 0,0 0 0 0,0 0 6 0,0 0 1 16,0 0 0-16,0 0 0 0,-4-6-10 0,1-4-2 16,3 7 0-16,-4-6 0 0,1 3 8 0,3-7 0 15,0-3 1-15,0 7 0 0,0-7-17 0,-7 4 8 16,3-4-8-16,1 0 0 0,-1-2 8 0,1-1-8 15,-1 0 0-15,-3-6 0 0,3 6 12 0,1 0-12 16,-1 0 12-16,-3-2-12 0,7 8 10 0,0-6-10 16,-7 4 8-16,7-1-8 0,-3 6 12 0,3 1-4 0,0 0 0 0,0-1 0 15,-7 1-8-15,7 9 0 0,0 0 0 0,0 0 0 16,0 0 0-16,0 0 0 0,0 0 0 0,0 0 0 16,0 0 0-16,0 0-14 0,0 0 3 0,0 0 1 15,0 0 10-15,7 9 0 0,-7 1 0 0,0 5 0 16,3-2 0-16,4 3 0 0,-3-1 0 0,3 4 0 15,-4 0-12-15,1 6-6 0,3-3-2 0,-7 3 0 16,0-6 20-16,4 6 0 0,-4 0 0 0,3-3 0 16,-3 3-16-16,4 0 4 0,-8-6 1 0,4 6 0 15,0-6 35-15,0 0 6 0,4-1 2 0,-4-8 0 16,3 5-32-16,1 1-13 0,3-6 1 0,-7-7 0 16,3 6 12-16,-3-9 16 0,0 0-3 0,0 0-1 15,0 0-12-15,0 0 0 0,0 0 0 0,4-9 0 16,-1 6 9-16,4-4-1 0,-3-8 0 0,-1 5 0 0,1-2-8 15,-4-4 10-15,0-3-10 0,0 0 10 0,0-6-10 0,0 0 12 16,0 3-12-16,0-9 12 0,0 3-12 0,0-1 0 16,0-5 0-16,0 9 0 0,7-7 0 0,-7 1 0 15,0 9 0-15,0-3 0 0,0 0 0 0,4 6 0 16,-4 0 0-16,3 1 0 0,-3 2 0 0,4-3 0 16,-4 10-9-16,0-1 9 0,0 1-8 0,0-1 8 15,0 4 0-15,0 6 0 0,0 0 0 0,0 0-8 16,0 0 8-16,0 0 0 0,0 0-12 0,0 0 0 15,0 0 1-15,3 10 0 0,1 5 11 0,3-2 0 16,-7 2 0-16,0 11 0 0,0-8 0 0,0 7 0 16,0-3 0-16,0 10 0 0,0-4-12 0,3 0-1 15,-3 0 0-15,0-2 0 0,4-1 13 0,-4-3 0 16,0 3 0-16,3 0 0 0,-3-6 0 0,0-1 16 0,0 1-1 16,0 3-1-16,0-9-14 0,0 2-12 0,4-2 3 0,-4-4 0 15,0 4 9-15,-4-10 12 0,4 6-2 0,0-9-1 16,0 0-1-16,0 0-8 0,0 0 12 0,0 0-4 15,0 0-8-15,0 0 0 0,0 0 0 0,-3-9 0 16,-1 0 12-16,1-7-4 0,3 3 0 0,-11-5 0 16,8-4 0-16,-4 3-8 0,3-3 12 0,-3-10-4 15,3 11-8-15,1-11 0 0,-1 4 0 0,1-7 0 16,-1 7 0-16,4 3 0 0,-3 3 0 0,3-3 0 16,0-3-8-16,0 3 8 0,0 6 0 0,0 3 0 15,-4-3 0-15,4 4 0 0,0 5 0 0,0 1 0 16,0 6 0-16,0 3-14 0,0 0 5 0,0 0 1 15,0 0 8-15,0 0-8 0,0 0 8 0,0 0-8 16,0 3 0-16,0 6 0 0,0 7 0 0,0 0 0 16,4-4-20-16,-4 13-3 0,3 0-1 0,1 4 0 15,-1-1 32-15,1 0 0 0,3-3 8 0,0 3-8 0,-3 4 0 0,-1-4 0 16,1-9 0-16,-1 9 0 0,1-3 8 0,3-6-8 16,-7 9 0-16,3-6 0 0,-3 0 0 0,0-3 0 15,0-3-13-15,-3 2 5 0,3-2 8 0,0-3 0 16,0-1 0-16,-7 1 0 0,7-7 24 0,0-6 6 15,0 0 2-15,0 0 0 0,0 0-32 0,0 0 0 16,0 0 0-16,-4-6 0 0,1-4 16 0,-1 1-4 0,-3-1 0 16,7-5 0-16,-7 2-12 0,0-9 0 0,3 3 0 15,1 1 0-15,-4-7 0 0,3 6 0 16,1-9 0-16,3 9-10 0,-7 0 10 0,3-6 0 0,1 6 0 0,-1 0 0 16,1-6-11-16,-1 9 11 0,4-6-13 0,-7 1 5 15,7 8 8-15,0-3 9 0,0 4-1 0,0-4-8 16,7 7 8-16,-7-1-8 0,0 1 0 0,4-1 0 15,-4 4 0-15,0 6-11 0,0 0 2 16,0 0 0-16,0 0 9 0,0 0 0 0,7 10 0 0,-4-1 0 31,1 0-24-31,3 7-7 0,-7 3-1 0,3 6 0 0,-3-6 32 0,4 0 0 0,-4 6 0 0,0-6 0 16,0 6 0-16,0-7 0 0,0 8 0 0,0-5 0 16,0-2 0-16,-4 6 0 0,1-6 0 0,3-3 0 15,0 3 0-15,0-10 0 0,-7 0 8 0,7 7-8 16,7-6 0-16,-7-1 8 0,0-9-8 0,0 0 0 15,0 0 12-15,0 0-12 0,0 0 12 0,0 0-12 0,0 0 21 0,0-9-2 16,3-1-1-16,1 1 0 0,-1-1-18 0,1-5 0 16,-4 2 0-16,0-3 0 0,0-9 0 0,-4 7 10 15,4-8-10-15,-3 5 8 0,-1-11 0 0,1 10-8 16,-4-3 12-16,3-3-4 0,1 3-8 16,-1 0-16-16,-3 6 4 0,7-6 1 0,0 6 11 0,0 0 0 15,0 4 8-15,0 5-8 0,0 1 0 0,0-1 9 16,0 10-9-16,0 0 0 0,0 0 0 0,0 0 0 15,0 0-12-15,0 0 3 0,0 0 9 0,0 10 0 16,0 5 0-16,0 1 0 16,0 3-24-16,4 3-7 0,-4 0-1 0,3 0 0 0,-3 3 32 0,0 3 0 15,0-3 13-15,0 0-4 0,0-3-9 0,4 3 0 16,-4 0 0-16,0-3 0 0,0 3 0 0,0 0-12 0,0-6 4 16,0 6 8-16,0-6 0 0,-4 0 0 15,4 0 0-15,-3-4 0 0,-1-5 18 0,4 9 11 0,0-10 3 0,-7 1 0 16,7-1-32-16,0-3 0 0,0-6 0 0,0 0 0 15,0 0 0-15,0 0 0 0,0 0 0 0,0 0 0 16,-4-9 12-16,4-1-3 0,-3-5-1 0,-1-4 0 16,4 3 1-16,-3-6 0 0,-1-3 0 0,4-3 0 15,-7-3-9-15,7 2 0 0,-3 1 9 16,3 0-9-16,-7 3 0 0,7-3 0 0,0-4 0 0,-4 4 0 16,4 6 0-16,0 0 0 0,0 3 0 0,0 1 0 15,0 2 0-15,-3 3 8 0,3-2-8 0,-4 5 0 16,4-5 8-16,0 5-8 0,0 1 8 0,-3 6-8 15,3 3 0-15,0 0-10 0,0 0 1 0,0 0 0 16,0 0 9-16,-4 9-10 0,4-6 10 0,-7 13-10 16,7-7 10-16,0 7-8 0,0-4 8 0,0 14-8 15,7-1 8-15,-3-3 0 0,-1 9 0 0,4-9 0 0,4 12 0 16,-1-9 0-16,-10 4-9 0,11-1 9 0,-4-3 0 0,0 0 0 16,0-6 0-16,0 6 0 0,4-6 0 0,-11 0 0 15,3-4 0-15,1-2 0 0,-1-4 0 0,-3 7 0 16,4-10 0-16,-4-6 8 0,0 0 2 0,0 0 0 15,0 0 0-15,0 0 0 0,0 0 0 0,0 0 0 16,0-12 0-16,0 2 0 0,0-2-10 0,0-7 0 16,-4-3 9-16,8 3-9 0,-4-9 0 0,0 9 0 15,0-9 0-15,0-4 0 0,-4 4 0 0,4 3 0 16,-3-6 0-16,3-1 0 0,0 4 0 0,0 3 0 0,-4 6 0 0,4-6 0 16,0 6 0-16,4 7 0 0,-4-4 0 0,3 1 0 15,-3 5 0-15,4-2 0 0,-1 2 0 16,-3 4 0-16,4-4 0 0,-4 10 0 0,0 0 0 15,0 0 0-15,0 0 0 0,0 0-12 0,0 0 12 0,7 10-12 16,0 9 0-16,-7 0 0 0,0 6 0 0,0 3 0 16,0 3 12-16,0-3-8 0,0 7 8 0,0-7-8 15,0 0-13-15,-7 1-3 0,7 2 0 0,-4-9 0 16,1 9 38-16,-1-9 7 0,4 3 2 0,-3-6 0 31,3 6-158-31,-4-6-31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42:22.85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24684 5824 403 0,'0'0'17'0,"0"0"5"0,-7 0-22 0,7 0 0 16,-4 0 0-16,4 0 0 0,-7 0 0 0,7 0 0 16,-7 0 0-16,4 0-8 0,3 0 28 0,-7 0 5 0,7 0 2 0,-7-3 0 15,7 3-27-15,-4-6 0 16,-3 6 0-16,7 0 0 0,-4-3 0 0,-3 3 0 16,0-7 0-16,0 7 0 0,0 0 43 0,0 0 9 15,0 0 3-15,0 0 0 0,-4 0 25 0,1 7 6 16,3-7 1-16,0 0 0 0,-4 3-27 0,4-3-6 15,-3 0-1-15,2 0 0 0,-2 0-17 0,-1 0-4 0,1 0-1 0,3 0 0 16,-7 0-9-16,3 6-2 0,-7-3 0 0,8-3 0 16,-4 7-20-16,3-7 0 0,-3 3 0 0,3 3-8 15,1-6 8-15,3 0 11 0,-4 0-3 0,4 6 0 16,0-3-8-16,0-3 0 0,-4 7 0 0,1-4 0 16,3 3 0-16,-4-3 0 0,1 3-12 0,-1-2 12 15,-3 2 0-15,3 3 0 0,1-2 0 0,-4-4 0 16,0 6 12-16,-1 0 3 0,-6 1 1 0,4-1 0 0,-5-2-7 15,1 2-1-15,0 0 0 0,-4 7 0 0,4-13 4 0,0 7 0 16,-4-1 0-16,4 4 0 0,4-4-12 0,-1 0 0 16,0 4 0-16,1-4 0 0,-5 1 0 0,1 5 0 15,4-5 0-15,-1 5 0 0,-3-5-16 16,3-1 5-16,1 10 1 0,-5-9 0 16,5 5 10-16,-1-2 0 0,1 12 0 0,-1-10 0 0,0-2 8 15,1 3 1-15,-1-1 0 0,0-2 0 0,4 3-9 0,0 2 0 16,0-8 9-16,0 6-9 0,0-7 0 0,0 7 0 15,0-7 0-15,3 0 0 0,-3 1 0 0,3 2-15 16,1-5 3-16,-4 2 0 0,3 0 25 0,0 1 6 16,-3-1 1-16,0 1 0 0,4-4-20 0,-5 3 0 15,1-2 0-15,4 2 0 0,-8-6 0 0,4 7 0 0,0-1 0 0,0-3 0 16,0 4 8-16,3-7 4 0,-3 3 0 16,0 3 1-16,7-2-1 0,-4-4-1 0,4 3 0 0,0-3 0 15,-3 4-11-15,3-4 8 0,3-3-8 0,4 0 8 16,0 0 3-16,-7 0 0 0,7 0 0 0,0 0 0 15,0 0 4-15,0 0 1 0,-7 0 0 0,7 0 0 16,-4 0 3-16,4 0 1 0,-7-10 0 0,7 7 0 16,-3-3-10-16,3-4-2 0,0 1 0 0,0 0 0 15,0 2 4-15,3-5 0 0,-3-4 0 0,4 7 0 16,-1-7-12-16,1 4 12 16,3-4-12-16,0 3 12 0,4-2-12 0,-4-4 0 0,3 3 0 0,1-3 0 15,3 4 0-15,-4 5 0 0,8 1 0 0,-7-4 0 16,3-2 0-16,0 8 0 0,0-2 0 0,0 0 0 15,-7 5 0-15,4-2 0 0,-8 6 0 0,-3 0 0 16,0 0 0-16,0 0 0 0,7 10 0 0,-3-4 0 16,-4 6 0-16,-4-5 0 0,1 2 0 0,-4 0 0 0,0 7 0 0,-7-3 0 15,7-4 0-15,-8 13 0 0,5-3 0 0,-4 0 0 16,0 6 0-16,0-3 0 0,3-7 0 0,-3 10 0 16,3-6 0-16,4 0 0 0,0 6 32 0,0-6 2 15,7 0 0-15,-3 0 0 0,3-1-3 0,0-2-1 16,0 3 0-16,3-3 0 0,1-4-9 0,-1 4-1 15,1-7-1-15,3 1 0 0,0-4-5 0,3-3-1 16,-3 6 0-16,4-2 0 0,3-4-5 0,0 3 0 16,4-6-8-16,0 0 12 0,-1 0-12 0,4 0 0 15,0-6 0-15,1 3 0 16,2 3-145-16,5-7-26 0</inkml:trace>
  <inkml:trace contextRef="#ctx0" brushRef="#br0" timeOffset="1055.97">25636 5213 1494 0,'0'0'32'0,"0"0"8"0,0 0 0 0,7-7 3 0,0 1-35 0,-3 3-8 16,-4 3 0-16,0 0 0 0,0 0 18 0,0 0 2 15,0 0 0-15,0 0 0 0,0 0-20 0,0 0 0 0,0 0 0 0,0 0 0 16,-7 0 0-16,-4 3 0 0,-3 3 0 0,-3-6 0 15,3 10 22-15,-1-10 1 0,1 9 0 0,-7 1 0 16,0-10 23-16,0 9 5 0,0-9 1 0,-4 6 0 16,0 4-16-16,1-10-4 0,-1 9 0 0,4-3 0 15,0 4-2-15,3-1-1 0,-3-6 0 0,3 4 0 16,0 2-20-16,4 1-9 0,-3-1 8 0,-1-3-8 16,4-3 0-16,0 7 0 0,0-4 0 0,0-3 0 15,-1 3 12-15,5 4-4 0,-4-1 0 0,3-2 0 16,-3-4-8-16,4 6 12 0,2-3-12 0,5-3 12 15,3-3 8-15,0 0 3 0,0 0 0 0,0 0 0 16,0 7 0-16,3 2 0 0,5-9 0 0,2 3 0 16,4 4-6-16,0-7-1 0,0 0 0 0,8 0 0 0,-5 0-6 0,4 0-2 15,1 0 0-15,-1 0 0 0,-4 0-8 0,8 0 0 16,-4 0 0-16,4 0 8 0,0-7-8 0,3 7 0 16,0-3 0-16,0 3 8 15,1 0-8-15,-1 0 0 0,-4-6 0 0,5 6-11 0,-5 0 11 0,5 0 0 16,-8 0 0-16,0 0 0 0,4 0 0 0,-8 6 9 15,1-6-1-15,-4 0-8 0,0 3 0 0,0 4 0 16,-7-7 0-16,0 0 0 0,4 0 0 0,-11 0 0 16,0 0 0-16,0 0 0 0,0 0 0 0,0 9 0 15,0-9 0-15,0 6 0 0,-7-3 11 0,3 7-11 16,-6-4 10-16,3-3-10 0,-4 3 22 0,-3 4-2 16,-4-4 0-16,1-3 0 0,-4 7-20 0,-4-1 0 15,0 0 0-15,-3-2 0 0,3 2 0 0,-7 1-15 16,-3 5 3-16,3-2 0 0,-3 2 12 0,0 1-9 15,7-3 9-15,-4 6-8 0,0-4 19 0,4 10 4 0,3-6 1 0,1 0 0 16,-5 0-16-16,5-4 0 0,-1-2 0 0,0 3 0 16,4 2 0-16,0 1 0 0,-4-3 0 0,8 3 0 15,-1-4 0-15,0 4 0 0,1-3 0 0,3-4 0 16,3 7 0-16,-3-3 0 0,3 0 0 0,1-4 0 16,-1 4 0-16,8-7 0 0,-4 7 0 0,3-4 0 15,4-2 0-15,0-1 9 0,4-2 1 0,3 2 0 16,-4 0 1-16,4-2 0 0,0-4 0 0,7 3 0 15,0-3 5-15,-3 3 2 0,3-2 0 0,0-4 0 16,7 6-10-16,-3-6-8 0,3 3 12 0,0 3-12 16,4-6 24-16,-4 0-1 0,4 0-1 0,-4 7 0 15,4-7-22-15,-4 0 0 0,4 0 0 0,-4 0 0 16,4 3 0-16,-4-3-15 0,3-3 3 0,1 3 0 16,-4-7 12-16,4 7 16 0,3 0-3 0,-3-6-1 15,0 3-52-15,-1 3-10 0,1 0-2 0,-4 0-1 16,4-6-122-16,-4 6-24 0,0 0-5 0,0 0 0 0</inkml:trace>
  <inkml:trace contextRef="#ctx0" brushRef="#br0" timeOffset="3743.92">25820 6295 172 0,'0'0'16'0,"0"0"-16"15,0 0 0-15,0 0 0 0,0 0 140 0,0 0 26 16,0 0 5-16,0 0 1 0,0 0-129 0,0 0-26 16,3-7-5-16,-3 7 0 0,0 0-20 0,0 0-4 15,0 0-1-15,4-9 0 0,-4 9 13 0,0 0 0 16,0 0-10-16,0 0 10 0,-4-3 8 0,4 3 7 15,0 0 1-15,0 0 0 0,0 0 64 0,0 0 12 16,0 0 4-16,0 0 0 0,-3-6-23 0,3 6-4 16,0 0-1-16,0 0 0 0,0 0-33 0,0 0-7 15,0 0-2-15,0 0 0 0,0 0-26 0,0 0 8 16,0 0-8-16,0 0 0 0,0 0 16 0,0 0-3 16,0 0 0-16,0 0 0 0,0 0 31 0,0 0 5 15,0 0 2-15,0 0 0 0,0 0-7 0,0 0 0 0,0 0-1 0,0 0 0 16,0 0-17-16,0 0-3 0,0 0-1 0,0 0 0 15,0 0-10-15,0 0-3 0,0 9 0 0,0 0 0 16,0-2 2-16,-4 2 0 0,4-9 0 0,0 9 0 16,-3 1 5-16,3-1 2 0,-4 7 0 0,1-7 0 15,3 1 15-15,0 9 3 0,-4-4 1 0,4-5 0 16,0 8-24-16,-3-2-5 0,3-3 0 0,0 2-8 16,0 4 19-16,0 0-3 0,0-3-1 0,0-1 0 15,0-2-3-15,0 6 0 0,0-10 0 0,0 7 0 0,-4-1 0 0,4-2-1 16,-3-4 0-16,-1 7 0 0,1-6-11 0,3 5 10 15,-4-5-10-15,0-1 10 16,1 0-10-16,-1-2 10 0,-3 2-10 0,4-6 10 16,-1 7-20-16,1-4-4 0,-4-3-1 0,7-3 0 15,0 0-153-15,-4 0-32 0,-3 0-5 0</inkml:trace>
  <inkml:trace contextRef="#ctx0" brushRef="#br0" timeOffset="5326.57">25785 6241 57 0,'0'0'0'0,"0"0"0"16,0-6 0-16,-4 3 0 0,4-3 58 0,0 2 6 16,-4-2 2-16,4 6 0 0,0 0 44 0,-3 0 9 15,-1-3 1-15,4 3 1 0,0 0 0 16,0 0 0-16,-3-6 0 0,-4 6 0 0,3-10-8 0,4 10-1 15,0 0-1-15,0 0 0 0,0 0-60 0,0 0-12 16,0 0-3-16,0 0 0 0,0 0-6 0,7 0-2 16,0-3 0-16,0-3 0 0,1 6-28 0,-8 0 0 15,10-6 0-15,1 3 0 0,-4 3 19 0,3 0-3 16,-3 0 0-16,-7 0 0 0,7 0 15 0,1 0 2 16,-8 0 1-16,7 0 0 0,-7 0-14 0,10 9-4 0,-6-9 0 0,-4 0 0 15,7 9-7-15,0-2-1 16,0-4-8-16,0 6 12 0,0 1-12 0,4-4 0 0,-1 3 0 0,1 1 0 15,3-1 0-15,0 1 8 0,0 5-8 0,0-5 0 16,4-1 16-16,-4 0-4 0,0 1 0 0,-3-1 0 16,-1 1-4-16,1 5-8 0,-1 1 11 0,-6-3-11 15,-1 2 0-15,4 4 0 0,-7-3 0 0,0 3 0 16,0-7 18-16,-3 4-3 0,-1 3-1 0,1-1 0 16,-1-2-5-16,1 0-1 0,-1-4 0 0,4 4 0 15,-3-7-8-15,-4 10 10 0,0-9-10 16,3-1 10-16,1 7-10 0,-4-7 0 0,-4 1 9 0,0 5-9 15,1-5 13-15,-1-7-1 0,1 6-1 0,-4 4 0 0,-1-4 15 16,1-6 3-16,0 7 1 0,-3-4 0 16,2 3-6-16,-6-6-2 0,7 4 0 0,-7 2 0 15,3-9-13-15,1 10-9 0,-4-10 12 0,3 0-12 16,0 6 10-16,1-3-10 0,-5-3 8 0,8 0-8 0,-3 6 0 0,3-6 0 16,-1 0-9-16,5 3 9 15,-1-3-35-15,1 7 0 0,-1-7 0 0,4 0 0 16,7 0-24-16,0 0-5 0,0 0 0 0,0 0-1 15,0 0-123-15,0 0-25 0,0 0-5 0,21-10-507 0</inkml:trace>
  <inkml:trace contextRef="#ctx0" brushRef="#br0" timeOffset="5744.96">26321 6571 1191 0,'0'0'52'0,"0"0"12"15,-4-7-51-15,4 7-13 0,0 0 0 0,0 0 0 16,0-3 102-16,0 3 18 0,0 0 3 0,0 0 1 16,0 0-83-16,0 0-16 0,0 0-3 0,0 0-1 0,-7 3 2 0,7-3 0 15,0 0 0-15,-3 10 0 0,-1-4-15 0,1 3-8 16,3 1 8-16,-4-1-8 0,1 1 26 0,-1-1 1 16,4 0 0-16,-4 7 0 0,4-6-5 0,-3 5-1 15,-1-2 0-15,4 2 0 0,-3 1-10 0,3-3-3 16,-4 5 0-16,4-8 0 0,-3 6-8 0,-1-1 10 15,-3-5-10-15,4 2 10 16,-1 4-2-16,1-7-8 0,-4 1 12 0,3-1-4 0,-3 7-8 0,4-7-12 16,-1 1 2-16,0-1 1 15,-3-3-130-15,4-3-25 0,3-3-6 0,-7 0-326 16,7 0-66-16</inkml:trace>
  <inkml:trace contextRef="#ctx0" brushRef="#br0" timeOffset="5952.41">26091 6752 230 0,'0'0'10'0,"0"0"2"0,-3 0-12 0,-1 0 0 0,4 0 0 0,0-3 0 16,-3-3 298-16,3 6 57 0,0 0 11 0,10 0 2 15,5-3-235-15,-1 3-47 0,3-6-10 0,1 2-1 16,3-2-47-16,0 3-10 0,0-3-2 0,4 3 0 16,-4-4-4-16,4 1 0 0,-4 3-1 0,0 3 0 15,-3-6-11-15,3 6 0 0,-3 0 0 0,-1-3 0 16,-6-4-8-16,3 7-8 0,-3-3 0 0,-11 3-1 31,0 0-139-31,0 0-28 0,0 0-6 0,0 0-1 0</inkml:trace>
  <inkml:trace contextRef="#ctx0" brushRef="#br0" timeOffset="6384.46">26423 6752 1634 0,'0'0'36'0,"0"0"7"0,0 0 1 0,0 0 3 0,0 0-38 0,7 7-9 16,-7-7 0-16,7 9 0 0,-3 1 44 0,-4-10 8 15,3 9 0-15,4 0 1 0,-3 1-42 0,-1-1-11 16,-3-9 0-16,4 13 0 0,-4-4 0 0,0 1 0 0,0-10 0 15,0 9 0-15,0 3 0 0,0-5 0 16,0-7 0-16,0 15 0 0,-4-5 20 0,1-1 12 0,3-9 3 16,0 0 0-16,0 10 11 0,0-10 2 0,0 0 1 0,0 0 0 15,0 0-17-15,0 0-4 0,0 0-1 0,0 0 0 16,0 0-12-16,0 0-3 0,-4-7 0 0,8-2 0 16,-4 0-4-16,0-1-8 0,3 1 11 0,-3-1-11 15,-3-5 9-15,3 2-9 0,0-3 0 0,-4-2 9 16,4-1-9-16,-3-3 0 0,-1 9 9 0,4-6-9 15,0 4 0-15,-3-4 0 0,3 10 0 0,3-7 0 16,1 7 0-16,-1-1 0 0,1 1 0 0,3 2 0 16,3-2 0-16,1 6-8 0,0-3 8 0,-1 2 0 0,-3-2-14 0,7 3 2 15,0-3 1-15,1 6 0 16,-8 0-100-16,3 0-20 0,1-3-4 0,-1 3-1 0</inkml:trace>
  <inkml:trace contextRef="#ctx0" brushRef="#br0" timeOffset="6849.76">26836 6671 1148 0,'0'0'25'0,"0"0"6"0,0 0 1 0,0 0 0 0,0 0-32 0,0 0 0 16,0 0 0-16,0 0 0 0,0 0 48 0,0 0 3 16,0 0 1-16,0 0 0 0,0 0-26 0,-4 9-5 15,-3-2-1-15,0-4 0 0,0 6 15 0,0-3 2 0,4 4 1 0,-5-4 0 16,1-3-3-16,-3 7-1 0,3-1 0 0,3 0 0 15,-6 1 2-15,3 6 0 0,0-7 0 0,-4 7 0 16,7-7-16-16,-3 0-4 0,0 1 0 0,4-1 0 16,-1 1-1-16,1-1-1 0,3-9 0 0,0 6 0 15,0-6-6-15,0 0-8 0,0 0 11 0,0 0-11 16,0 10 11-16,0-10-11 0,0 0 10 0,7 3-10 16,0 3 24-16,3-6 0 0,-6 0-1 0,7 0 0 15,-4-6-23-15,0 3-15 0,0-4 3 0,-4 4 0 16,4-3 12-16,-3-3 0 0,-1-1 0 0,4 7 0 15,-3-6 0-15,-1-4 16 0,-3 4-3 0,0 6-1 16,4-4-12-16,0-2 0 0,-4 0 0 0,0 9-10 16,0 0 18-16,3-4 3 0,-3 4 1 0,0 0 0 15,0 0 3-15,0 0 1 0,0 0 0 0,0 0 0 16,0 0-16-16,0 0 8 0,4 4-8 0,3 5 0 16,-4 0 0-16,1-2 0 0,-4-7 0 0,3 9 0 0,1 0 0 0,3 1 8 15,-7-10-8-15,7 9 0 0,-4-2 9 0,4 2-1 16,1 0 0-16,-1-6 0 0,0 7-8 0,3-4-9 15,-3 4 9-15,0-4-13 16,4-3-30-16,-4 3-5 0,0-6-2 0,4 3 0 16,-11-3-182-16,0 0-36 0,0 0-7 0,14-9-1 0</inkml:trace>
  <inkml:trace contextRef="#ctx0" brushRef="#br0" timeOffset="7031.28">27009 6759 1656 0,'0'0'36'0,"0"0"8"0,0 0 2 0,0 0 0 0,0 0-37 0,0 0-9 16,0 0 0-16,7 9 0 0,3 1 37 0,-6-1 6 16,-4-9 1-16,7 9 0 0,-4 1-20 0,1-4-4 0,-4-6-1 0,3 9 0 15,-3 1-19-15,0-10 10 0,4 9-10 0,-8 1 8 16,1-4-8-16,-1-3-12 0,-3 6 2 0,4-2 1 31,-1-7-95-31,-3 3-18 0,0-3-4 0,0 0-1 0</inkml:trace>
  <inkml:trace contextRef="#ctx0" brushRef="#br0" timeOffset="7181.88">26956 6571 1641 0,'0'0'72'0,"0"0"16"0,0 0-70 0,0 0-18 0,0 0 0 0,0 0 0 15,0 0 18-15,0 0 0 0,7 3 0 0,0 3 0 16,-7-6-27-16,7 9-6 0,0-2-1 0,0-4-480 15,-7-3-96-15</inkml:trace>
  <inkml:trace contextRef="#ctx0" brushRef="#br0" timeOffset="7564.96">27171 6821 806 0,'0'0'72'0,"0"0"-58"0,0 0-14 0,0 0 0 15,0 0 259-15,0 0 49 0,0 0 9 0,0 0 3 16,0 0-234-16,0 0-46 0,0 0-10 0,0 0-2 16,0 0-20-16,0 0-8 0,0 0 0 0,0 0 9 15,7 0-9-15,-7 0-16 0,0 0 4 0,0 0 1 16,11-6 11-16,-4-3-10 0,-4 6 10 0,4-7-10 16,-3-5 10-16,3-1 11 0,-4 6-3 0,1-2 0 15,3-4 10-15,0 4 2 0,-3-1 0 0,-1 4 0 16,4-1 19-16,-3 1 4 0,3 0 1 0,-4 5 0 15,4-2-20-15,-7 6-3 0,7-6-1 0,0 3 0 16,0 3-20-16,-7 0 0 0,11 0 0 0,-4 0 0 16,4 0 0-16,-4 0 14 0,-7 0-3 0,10 9-1 15,1-3-10-15,-4-2-17 0,4 5 4 0,-4-3 1 16,0 4 12-16,3-1-11 0,-3 0 11 0,4 1-10 16,-4 5 10-16,3-2 0 0,1 3 8 0,0-7-8 0,-1 7 0 0,-3-4 8 15,4-2-8-15,-1 5 0 0,1-5 0 0,0-1 9 16,3 7-9-16,-4-13 0 15,1 6-163-15,-4-2-39 0</inkml:trace>
  <inkml:trace contextRef="#ctx0" brushRef="#br1" timeOffset="35167.04">17903 8010 2257 0,'-38'-10'100'0,"17"10"20"0,-1 0-96 0,-2 7-24 16,-1-7 0-16,7 0 0 0,-3 0 20 0,4 0 0 15,2 0-1-15,-2 0 0 0,3 0-19 0,-4 3 0 16,7-3 0-16,-3 6 0 0,0-3 0 0,-3-3 0 16,2 7 0-16,1-4 0 0,4 9 0 0,-1-2 0 15,1-1 0-15,3 0 0 0,-1 1 0 0,5-1 0 16,-4 1 0-16,3-1 0 0,8 7 40 0,3-7 0 16,0 1 1-16,4-1 0 0,3-3-1 0,3 4-1 15,5-7 0-15,6 6 0 0,0-2 1 0,7-4 0 16,8-6 0-16,6 3 0 0,0 0-18 0,11 0-3 15,14 0-1-15,0 0 0 0,8 0-3 0,2-7-1 16,8 4 0-16,3-3 0 0,11 6 5 0,0-3 1 0,3-4 0 16,1 7 0-16,3-9-20 0,3 9 0 0,-3-9 0 0,7 2 0 15,3 4 0-15,4-3 10 0,0-3-10 0,0 9 8 16,11-10 3-16,-1 7 0 0,-6-3 0 0,3-1 0 16,4 4-11-16,-8-3 10 0,-3 3-10 0,0-3 10 15,4-4-10-15,-8 10 8 0,-3-9-8 0,-4 9 8 16,-3-10-8-16,4 7 0 0,-4-3 0 0,-7 0 0 15,-15 3 0-15,1-4 0 0,-4 4 0 0,4-3 8 16,-4-4-8-16,-7 10 0 0,-7-9 0 0,-3 6 0 16,-1-3 0-16,-6-1 0 0,-8 4 9 0,4-3-9 15,0-3 0-15,-7 5 0 0,-3-2 0 16,-5 3 8-16,-2-3-8 0,-4-4 8 0,-8 7-8 0,-2-3 8 16,-5 6-33-1,-6-6-7-15,0 3 0 0,-8-4-1 0,1 4-168 0,-8 3-34 16,-3 0-6-16,-14-16-2 0</inkml:trace>
  <inkml:trace contextRef="#ctx0" brushRef="#br1" timeOffset="36503">17551 12265 2026 0,'-18'0'44'0,"15"0"10"0,-5 0 2 0,5 6 1 0,-4-6-45 0,0 4-12 0,-4-4 0 0,4 0 0 15,0 0 53-15,7 0 9 16,0 0 2-16,0 0 0 0,0 0-45 0,0 0-9 16,-7 6-2-16,7-6 0 0,0 0-8 0,0 0 0 0,0 0 0 15,0 0 0-15,0 0 0 0,7 0-14 0,7 0 3 0,-3 0 1 16,-1-6 35-16,5 6 7 0,2 0 2 0,1 0 0 15,3 0 18-15,0 6 3 0,0-3 1 0,4-3 0 16,0 6-7-16,3-6-1 0,4 3 0 0,3 4 0 16,11-4-24-16,0-3-4 0,3 0-2 0,8 6 0 15,2-6 0-15,5 3 0 0,3-3 0 0,11-3 0 16,3 3 2-16,7 0 0 0,11 0 0 0,3 0 0 16,0-6-8-16,11 6 0 0,7 0-1 0,-7 0 0 15,3 0-11-15,4 6 8 0,0-6-8 0,4 3 8 0,-8 3-8 0,8-6 0 16,-1 10 0-16,4-10 0 0,-3 9 15 0,3 1-3 15,-7-4 0-15,3 3 0 0,-3 1-12 0,0-1 8 16,0 1-8-16,0-1 0 0,-4 0 32 0,1 1 1 16,-8-10 0-16,4 6 0 0,7-6-13 15,-7 0-2-15,-11-6-1 0,4 3 0 16,3-4 1-16,-3-2 0 0,-7-4 0 0,-7-2 0 0,-4 5-4 16,0-5-1-16,7 2 0 0,-7-3 0 15,1 1-5-15,-12 2 0 0,4-2-8 0,-10 5 12 0,-8 1-4 0,1-7-8 16,-8 7 11-16,-6-1-11 0,-1 7 8 0,-6-3-8 15,-8-4 0-15,0 10 0 0,-10-6 0 0,-4 3 0 16,0 3 0-16,-3 0 0 0,-8 0 8 0,1-6-8 16,-4 6 0-16,4 0 0 0,-11 0 0 0,0 0-16 0,0 0 4 0,0 0 0 31,0 0-96-31,0 0-18 0,0 0-4 0,-11 0-789 0,-3 6-157 0</inkml:trace>
  <inkml:trace contextRef="#ctx0" brushRef="#br2" timeOffset="41121.74">24793 12256 115 0,'0'0'10'0,"-3"-6"-10"0,3-4 0 0,0 1 0 15,-4-1 376-15,4 1 72 0,0-1 16 0,0 4 2 16,4-3-366-16,-1 6-74 0,-6-7-14 0,3 4-4 0,-4 3 8 0,1-3 2 16,-4-4 0-16,0 1 0 0,-1 2 36 0,-2 4 7 15,-4-3 2-15,0 3 0 16,-4-3 6-16,0-4 2 0,-3 10 0 0,-3-3 0 0,-1-3-15 0,0 6-4 15,-3 0 0-15,0 0 0 16,3 0-40-16,0 0-12 0,1 0 0 0,-1 0 8 0,4 6-8 16,-4-3 0-16,7-3 0 0,-3 0 0 0,7 0 0 15,0 0 0-15,3 0 0 0,4 7 0 0,-3-4 0 0,10-3 9 16,0 0-9-16,0 0 0 0,0 0 18 0,7 6-3 16,0 3-1-16,7-6 0 0,0 7 7 0,7 2 2 15,8 1 0-15,2-7 0 0,1 4-15 0,10-7-8 16,1 12 10-16,6-5-10 0,0-1 12 0,4 1-3 15,7-4-1-15,4-3 0 0,6 3 4 0,1-2 0 0,3 2 0 0,0-6 0 16,4 3-4-16,3 3 0 0,0 0 0 0,7-2 0 16,0 5 3-16,-3-9 0 0,3 9 0 0,0-2 0 15,-3-4-11-15,-4 3 0 0,0-3 0 0,-6 3 0 16,-5 1 21-16,-3-4-1 0,-3-3 0 16,-1 0 0-16,1 0-10 0,-8 0-2 0,-10 0-8 0,3 0 12 15,-6 0 14-15,-1 0 2 0,-7 0 1 0,-3 0 0 16,0-3-15-16,-4-4-3 0,-7 7-1 15,0 0 0-15,0-6 6 0,-6 3 0 0,-1-3 1 0,0 6 0 16,-7 0-17-16,0-3 0 0,-4-4 0 0,-3 7 0 16,0 0 0-16,0 0-20 0,-7-9 2 0,-3 6 1 15,-1-3 25-15,-6 2 6 0,-5-2 1 0,-6 0 0 16,-7 3-25-16,-4-3-5 0,-3 6-1 0,-8-4 0 16,-3-2 16-16,-3 6 0 0,0-3 0 0,-4-3 0 15,-7 6 13-15,-4 0 3 0,-3-10 0 0,-4 10 0 0,1 0-16 0,-4-3 0 16,3-3 0-16,-3 6 0 0,3-6 0 0,-6 6-15 15,2 0 2-15,5 0 0 0,6 0 13 0,1-4 16 16,-4 4-3-16,0 0-1 0,-1 0-12 0,5 0 0 16,-1 0 0-16,4 0 0 0,7 0 0 0,4 4 0 15,3 2 0-15,4-6 0 0,3 0 0 0,3 0 0 16,5 6 0-16,2-6 0 0,12 0-18 0,2 0 0 16,5 0 0-16,10 0 0 0,7 0 10 0,0 0 8 15,0 0-12-15,10 3 12 0,8-3-13 0,7 0 4 16,10 0 1-16,0 7 0 0,4-4 8 0,7-3 0 15,3 0 0-15,8 0 0 0,3 6-9 0,7-6 0 16,3 3 0-16,1 3 0 0,-4-2-9 0,0-4-2 16,7 6 0-16,-3-3 0 15,3 3-80-15,-4 4-16 0,1-1-3 0,-8 7-682 16,4-7-137-16</inkml:trace>
  <inkml:trace contextRef="#ctx0" brushRef="#br0" timeOffset="55979.97">17410 12240 57 0,'0'0'0'0,"0"0"0"0,0 0 0 0,0 0 0 16,-4 0 384-16,-7 0 72 0,4 0 15 0,4 6 2 31,-4-2-414-31,7-4-83 0,-7 0-17 0,7 0-3 0,-7 6-20 0,7-6-3 0,0 0-1 0,0 0 0 16,0 0 56-16,0 0 12 0,0 0 0 0,0 0 0 15,0 0 61-15,0 0 10 0,0 0 1 0,0 0 1 16,0 0 28-16,0 0 6 0,0 0 1 0,0 0 0 0,0 0-24 0,0 0-4 16,0 0 0-16,0 0-1 0,0 0-13 0,0 0-2 15,0 0-1-15,0 0 0 0,-4 0-30 0,4 0-5 16,-7 3-2-16,7-3 0 16,0 0-18-16,0 0-8 0,-3 6 8 0,-1 4-8 0,4-10 0 0,-3 6 0 15,3-6 0-15,-4 9 0 0,4 1 0 0,0-1-11 16,0 0 3-16,4 1 0 0,-4 6 8 0,0-4 0 15,0 4 0-15,0 3 0 0,0-4 0 0,0 4 0 16,0 0 0-16,0 0 0 0,3 0 12 0,-3-4 4 16,4 4 0-16,-4 0 1 0,0-3-1 0,3-1-1 15,-3 4 0-15,4-6 0 0,-4 2-6 0,0 1-1 16,0-4 0-16,0-2 0 0,0 6-8 0,-4-7 8 16,4 7-8-16,0-7 8 0,0 0 0 0,0 1 0 0,0-1 0 15,0-2 0-15,4-4-8 0,-4-3 8 0,0 0-8 0,0 0 8 16,0 0 0-16,0 9 0 0,0-9 0 0,0 0 0 15,0 0 20-15,0 0 3 0,0 0 1 0,0 0 0 16,0 0-20-16,0 0-4 0,0 0-8 0,0 0 12 16,0 0-4-16,0 0-8 0,0 0 11 0,0 0-11 15,0 0 10-15,0 0-10 0,0 0 8 0,0 0-8 16,0 0 0-16,0 0 0 0,0 0 0 0,0 0 0 16,0 0 0-16,0 0 0 0,0 0 0 0,0 0 0 15,0 0 0-15,0 0 0 0,3-3 0 0,-3 3 0 16,0-6 0-16,4 3 0 0,-4 3 9 0,3-7-9 15,1 7 0-15,-1-9 8 0,1 9-8 0,3-6 0 16,0 6 13-16,0-4-1 0,0-2-1 0,0 6 0 16,0 0-11-16,0 0 8 0,0-3-8 0,4 3 8 15,-4 0-8-15,0 0 0 0,0 3-12 0,7-3 12 16,-3 0-8-16,3 6 8 0,0-2 0 0,4-4 0 0,-1 6 0 0,-3-3 0 16,4 3 0-16,0 4 0 0,3-4 0 0,-4-3 0 15,5 3 0-15,-1-2 0 0,-4-4 0 0,8 6 0 16,0-6 0-16,-1 0 0 0,1 0 0 0,0 0 0 15,3 0 0-15,-3 0 0 0,-1 0 0 0,1 0 0 16,3 3 0-16,1-3 0 0,2 0 0 0,1 6 0 16,0-3 0-16,0 4 0 0,-1-7 0 0,5 9 0 15,-1-9 0-15,0 6 0 0,4-3 0 0,0-3 0 0,0 7 0 16,-1-4 0-16,1-3 0 0,0 6 0 16,7-3 0-16,0 3 0 0,-7-2 0 0,-1-4 0 15,5 0 0-15,-4 6 0 0,-1-12 0 0,1 6 0 0,0 0 0 0,3-4 0 16,1-2 22-16,-5 3 9 15,5-3 1-15,-1 6 1 0,0-3-21 0,1 3-4 16,-4 0 0-16,-1 0-8 0,-2 0 8 0,-1-7-8 0,4 7 0 16,0 0 0-16,3 0 0 0,0 0 0 0,-3 0 0 0,3-3 0 15,4 3 8-15,0 0-8 0,-4 0 0 0,-3 0 0 16,4-6 0-16,-5 6 0 0,-2-9 0 0,-1 9 0 16,-3-7 13-16,6 4-1 0,-6-3 0 0,7-3 0 15,0-1 0-15,0 7 0 0,-1-3 0 0,1 3 0 16,4-4-12-16,-5 7 0 0,1-9 0 0,0 9 0 15,-4-6 0-15,4 2 0 0,-4-2 0 0,8 3 0 16,-1-3 8-16,0 6 0 0,1 0-8 0,-1-3 12 0,4 3-12 16,-4 0-8-16,1 0 8 0,-1 0-13 0,-3-7 13 0,-1 7 0 15,-2 7 0-15,-1-7 0 0,4-7 0 0,0 7 0 16,-1 0 0-16,1 0 0 0,4 0 0 0,-1 0 10 16,0 0-2-16,1 0 0 0,-5 0 12 0,5 0 3 15,-4 0 0-15,3 0 0 16,0 0-23-16,4 0-20 0,7 0 4 0,-7 0 1 0,0 0 25 0,0 0 5 15,10 0 1-15,-3 0 0 0,-7 0-16 16,0-3 0-16,3 3 0 0,-3-6 0 0,7 6-10 0,-4 0-5 16,-3 0-1-16,3 0 0 0,1 0 26 0,-1 0 5 15,-6 0 1-15,2 0 0 0,1 0-16 0,0 0 0 16,-4 0 0-16,1-3 0 0,-1 3 0 0,4-6-16 16,3 6 3-16,1 0 1 0,-1-7 12 0,8 4 15 0,-4 3-3 15,-1-6-1-15,-2 3-11 0,-1-4-9 0,1 7 9 0,3-3-13 16,-4-3 13-16,4 6 8 0,-4 0 0 0,1 0-8 15,-5 0 8-15,5 0-8 0,-8 0 0 0,1 0 0 16,-5 0 0-16,5 0 0 0,-5 6 0 0,5-6-9 16,3 3 9-16,-4-3 0 0,-3 0 0 0,0 0 0 15,6 0 0-15,1 0 0 0,-3 0 0 0,-1 7 0 16,0-7 0-16,1 0 0 0,3 0 8 16,-1 0-8-16,5 3 0 0,-4-3 8 0,3 0-8 0,0 0 0 15,1 0 0-15,-1 0 0 0,-3 0 0 0,-4 6 0 16,-3-6 0-16,0 3 0 0,0 4 0 0,0-7 0 15,-1 0 0-15,5 6 0 0,-4-6 0 0,3 3 0 16,-3-3 0-16,-1 0 0 0,1 6 0 0,0-3 0 16,-4-3 0-16,1 7 8 0,-5-7-8 0,5 3 8 15,-1-3-8-15,-3 0 0 0,3 0 0 0,4 0-8 16,-4 0 8-16,4 0 0 0,0 0 0 0,-1 6 0 16,1-6 0-16,0 3 0 0,0-3 0 0,-4 0 0 0,0 6 0 0,1-2 0 15,-5-4 0-15,5 0 0 0,-4 0 0 0,3 0 9 16,-3 0-9-16,3 0 10 0,0 6-10 0,0-6 0 15,-3 0-10-15,0 0 10 0,3 3 0 0,-3 3 0 16,3-6 0-16,-3 0 0 0,3 0 0 0,-3 7 0 16,3-7 0-16,-3 0 0 0,0 0 0 0,3 0 0 15,0 0 0-15,-3 0 0 0,7 0 0 0,-7 0 0 16,-4 0 0-16,-3 0 0 16,3 3 0-16,-4-3 0 0,-2 0 0 0,2 6 0 0,-3-6 0 0,1 3 0 15,-1-3 0-15,-4 6 0 0,1-6 0 0,3 4 0 16,-3-4 0-16,0 0 0 0,-1 0 0 0,1 6 0 15,-1-6 0-15,1 0 0 0,3 0 8 0,-3 0-8 16,0 0 0-16,3 0 0 0,0 0 0 0,-4 0 8 16,1 0-8-16,0 0 0 0,-1 0 8 0,-2 0-8 0,-5 3 0 0,1-3 0 15,-1-3 0-15,1 3 0 0,-1 0 0 0,1 0 0 16,0 0 0-16,-1 0 0 0,1 3 0 0,-1-3 0 16,4 0 28-16,-3 0 8 0,-4 0 1 0,4 0 1 15,3 0-30-15,0 0-8 0,-7 0 0 0,4 0 0 31,3 0-28-31,-4 0-6 0,-3 0-2 0,4 0 0 0,-4 0 36 0,0-3 0 0,-7 3 0 0,7 0 0 16,0-6 0-16,0 2 8 0,0-2-8 0,0 3 9 16,-3-6 3-16,-1-4 1 0,4 4 0 0,-3-1 0 15,-1 1 3-15,1-4 0 0,-4-2 0 0,3-1 0 0,-3 3-2 0,4-2 0 16,-4 5 0-16,0-5 0 0,0 5-14 16,0 1-16-16,-4-1 3 0,4 7 1 15,-3-6 12-15,-1-4 16 0,-3 4-3 0,4 6-1 16,-4-7-33-16,0 4-7 0,0-3-2 15,3-1 0-15,-3 1 30 0,0 3 0 0,0-4 0 0,0 7 0 0,3-3 0 16,1-4-11-16,-4 7 11 0,0-3-10 16,3-3-51-16,-3 2-11 0,0 4-1 0,-3-3-923 15,-1 3-184-15</inkml:trace>
  <inkml:trace contextRef="#ctx0" brushRef="#br0" timeOffset="78227.42">24920 15442 676 0,'0'0'30'0,"0"0"6"0,0 0-28 0,0 0-8 0,0 0 0 0,7-7 0 15,0 7 29-15,0-9 5 16,-7 6 1-16,7-3 0 0,-7 6-6 0,8-3-1 0,-1-4 0 16,-4-2 0-16,1 6 7 0,-1-4 1 0,-3 1 0 0,0 6 0 15,4-3 36-15,-4 3 8 0,0 0 2 0,0 0 0 16,3-6-32-16,-3 6-6 0,0-10-2 0,4 7 0 16,-4 3-9-16,3-6-1 0,-6 3-1 0,3 3 0 15,-4-10-7-15,4 10 0 0,0-6-1 0,0-3 0 16,0 2 17-16,0-2 4 0,0 0 1 0,-3-1 0 15,3-9-13-15,-4 10-2 0,4-7-1 0,-7 4 0 16,4-4 6-16,-4 0 1 0,3 4 0 0,0-4 0 16,-6-3 12-16,3 10 4 0,0-7 0 0,0 7 0 0,3-10-29 0,-6 10-6 15,-1 2-1-15,0-2 0 0,1 0 24 0,-1-1 4 16,-3 1 0-16,4 6 1 0,-5-4-27 0,1-2-6 16,0 9 0-16,0-6-1 0,0 3 9 0,0 3 1 15,0-7 1-15,0 7 0 0,-4 0-22 0,4 0 8 16,0 0-8-16,0 0 0 0,-4 0 30 0,0 7 2 15,1-7 0-15,-1 3 0 0,4 3-32 0,-4 3 0 16,1 1 0-16,-4-4 0 0,3 3 8 16,0 1-8-16,1 2 0 0,-4-2 9 0,-1 5-9 0,5 4 0 15,-4-3 0-15,-1 3 0 0,5 6 0 0,-1-6 0 16,0 9 8-16,1-9-8 0,3 6 8 0,0-6-8 16,3 6 12-16,-3 3-4 0,3 0-8 0,1-3 10 15,-4 3-10-15,3 4 10 0,4-4-10 0,-4 0 0 16,1-3 0-16,-1 4 0 0,1-1 0 0,-1 6 8 0,0-5-8 0,1 5 0 15,-4-6 8-15,3 7-8 0,1-1 8 0,-1 1-8 16,0-7 11-16,4 10-3 0,0-7-8 0,4-3 12 16,-1 0 17-16,1 1 3 0,-1 5 1 0,4-9 0 15,0 3-33-15,0 1 0 0,7 2 0 0,-3-3 0 16,3 0 0-16,-4 1 0 0,8 5 0 0,-4-9 0 16,4 10 0-16,-1-7 0 0,1 0 0 0,-1-3 0 15,1-6 9-15,0 9-9 0,-1-12 0 0,1 9 9 16,3-6-9-16,-4-7 10 0,5 4-10 0,-1 0 10 15,0-7-2-15,0 4 0 0,3-4 0 0,-2 4 0 16,6-4 2-16,-4-6 0 0,1 7 0 0,7-4 0 16,-1-3 6-16,1 3 0 0,-7-6 1 0,-1 3 0 15,8 4 3-15,-4-7 0 0,4 0 0 0,-4 0 0 16,0 0-9-16,0 0-2 0,-3-7 0 0,3 4 0 16,-3 3-9-16,-4 0 0 0,4-6 0 0,-1 6 0 0,-3-9 0 0,4 9 0 15,-4-10 0-15,0 7 0 0,0-6 8 0,0 2 2 16,1-2 1-16,2 0 0 0,-6-1 4 0,6 1 1 15,-2-1 0-15,-1-5 0 0,0-1 11 0,3 3 2 16,-2-2 1-16,2-4 0 0,-3 0-30 0,4-6 0 16,0 9 0-16,-1-2 0 0,1-1 0 0,-1-9 0 15,1 2 0-15,0-2 9 0,3 9-1 0,-7-6-8 16,4 7 12-16,-4-8-4 0,0 1-8 0,0 7 10 16,-3-1-10-16,-1-6 10 0,-3 6 7 0,0-3 2 15,-3-3 0-15,3 0 0 0,-4 0-19 0,-3 3-9 0,0-10 1 0,0 4 0 16,0 0 8-16,-3 0 11 15,-1-4-3-15,1 4 0 0,-1-6-8 0,-3 5 0 0,4 1 0 0,-4-6 0 16,0 9 0-16,3-4 12 16,-3 4-12-16,3 3 12 0,1-3-12 0,-4 0 0 15,3-3-12-15,-3 9 12 0,7-6 0 0,-3-3 0 0,-8 9 14 16,4-6-4-16,4 6-10 0,-4 3-12 0,0 4 2 0,-1-4 1 16,-2 0 33-16,-1 4 6 0,1 3 2 0,-1-7 0 15,1 6-32-15,-1 1 0 0,4 0 0 0,0-1 0 16,-4 1-10-16,-3 3-8 0,4-4-2 0,-5 1 0 15,5 2 7-15,-1-2 1 0,1 6 0 0,-1-7 0 16,1 4 12-16,-1 3 15 0,0-3-3 0,1-4-1 16,-1 4-11-16,4 3 0 0,-3-3 0 0,-1 6 0 15,0-3 0-15,1-4 0 0,-1 7 0 0,1 0 0 0,-1 0-10 16,0-3-1-16,1 3 0 0,-1 0 0 0,1 0 11 0,3 0 8 16,-4 0-8-16,1 0 11 15,-1 0-11-15,4 0 0 0,-4 0 0 0,4 0 0 16,-3 0 0-16,-1 0 0 0,4 0 0 0,-4 0 0 0,1 0-13 0,-1 0 5 15,-3 0 8-15,4 0-13 16,-1 0-5-16,4 0-1 0,-4 0 0 0,1 0 0 16,-1 0-122-16,1 0-25 0,-1 0-5 0,4 0-1185 0</inkml:trace>
  <inkml:trace contextRef="#ctx0" brushRef="#br0" timeOffset="87534.73">25012 16665 576 0,'-11'0'51'0,"4"0"-41"0,0 0-10 0,0 0 0 16,0 0 204-16,-3-7 38 0,-1 7 8 0,4-3 2 15,0 3-185-15,0 0-37 0,7 0-7 0,0 0-2 16,0 0-21-16,-7-6 0 0,0 6 0 0,0 0 0 15,0 0 0-15,0-3 8 0,3 3-8 0,-3 0 0 16,7 0 24-16,0 0 1 0,-7 3 0 0,7-3 0 16,-7 0 40-16,7 0 8 0,0 0 2 0,0 0 0 15,0 0-28-15,0 0-6 0,0 0-1 0,0 0 0 0,0 0-25 16,7 0-6-16,-7 0-1 0,10 0 0 0,1 0-8 16,0 0 0-16,-11 0 0 0,7 0-11 0,3 0 11 0,1-3-8 15,-11 3 8-15,7 0-8 0,0 0 8 0,4 0 0 16,-1 0 0-16,-10 0 0 15,0 0 0-15,7 3 0 0,0-3 0 0,4 6 0 0,-11-6 0 0,0 0 0 16,0 0 0-16,3 0 0 0,-3 0 0 0,0 0 0 16,0 0 0-16,11 3 0 0,-11-3 0 0,0 0 0 15,0 0 0-15,0 0 0 0,0 0 0 0,0 0-10 0,0 0 10 0,0 0-10 32,0 0-26-32,0 0-6 0,0 0-1 0,0 0 0 15,0 0-84-15,0 0-17 0,0 0-3 0,0 0-1 0</inkml:trace>
  <inkml:trace contextRef="#ctx0" brushRef="#br0" timeOffset="88274.82">24878 16737 748 0,'0'0'67'0,"0"0"-54"0,-7 0-13 16,7 0-219-1,-4-10-46-15</inkml:trace>
  <inkml:trace contextRef="#ctx0" brushRef="#br0" timeOffset="88440.89">24814 16693 1476 0,'0'0'65'0,"0"0"14"0,0 0-63 0,0 0-16 0,0 0 0 15,7 6 0-15,1-6 31 0,2 0 3 0,-3 0 1 0,4 0 0 16,-1-6-27-16,1 6-8 0,-1-3 0 0,1 3 0 16,-4-6 0-16,4 6 0 0,-4 0 0 0,-7 0 0 15,0 0 0-15,0 0 0 0,0 0 0 0,0 0 0 16,0 0 0-16,0 0 0 0,0 0 0 0,0 0-478 15,0 0-90-15</inkml:trace>
  <inkml:trace contextRef="#ctx0" brushRef="#br0" timeOffset="89455.89">25280 16737 1940 0,'0'0'86'0,"0"0"18"0,0 0-84 0,0 0-20 16,0 0 0-16,0 0 0 0,0 0 40 0,0 0 3 15,0 0 1-15,4 9 0 16,-4-9-44-16,3 10-17 0,1-1 1 0,-1-3 0 15,-3 10 4-15,0-3 2 0,-3 5 0 0,3 7 0 0,-7 4 22 0,3 5 5 16,-3-6 1-16,0 7 0 16,-4-1 16-16,4 4 3 0,-3-3 1 0,3 2 0 0,-4-2-10 0,4-1-1 15,-4 4-1-15,4 3 0 0,0-4-11 0,0 1-3 16,-3-4 0-16,6 1 0 0,-3-1-12 0,0-2 0 16,4 2 8-16,-1-3-8 0,-3-9 0 0,3 4 0 15,1 2-12-15,-1-9 12 0,4-4-21 0,-3 1 2 0,-1-4 1 16,1-2 0-1,3-1-6-15,0-9-2 0,0 0 0 0,0 0 0 16,0 0-91-16,0 0-19 0,0 0-3 0,-4-9-685 0</inkml:trace>
  <inkml:trace contextRef="#ctx0" brushRef="#br0" timeOffset="89772.59">25396 16806 2160 0,'0'0'96'0,"0"0"19"0,0 0-92 0,0 0-23 0,0 0 0 0,0 0 0 16,0 0 22-16,0 0 0 0,0 0 0 0,0 0 0 16,0 0-14-16,0 9-8 0,0-6 10 0,-3 13-10 15,-1 0 0-15,1-4 0 0,-1 7 0 0,-3 6 0 0,0 3 19 0,0 7-3 16,4-7 0-16,-4 13 0 0,0-7-8 0,3 4-8 15,1 0 12-15,-1 2-12 0,0 1 9 0,1 0-9 16,3-3 0-16,-4 5 9 0,4-5-9 0,0 3 0 16,-3-10 0-16,-1 4 0 0,1-1 0 0,3 1 0 15,-4-7 0-15,-3-3 0 16,4-3-26-16,-1 0-4 0,1-3-1 0,-1-7 0 16,-3-2-72-16,4 2-14 0,-1-2-3 0</inkml:trace>
  <inkml:trace contextRef="#ctx0" brushRef="#br0" timeOffset="91372.79">25919 17113 403 0,'0'0'17'0,"0"0"5"0,0 0-22 0,0 0 0 16,0 0 0-16,0 0 0 0,0-3 0 0,0 3 0 15,7-6 0-15,-7 6 0 0,3-3 135 0,-3-4 22 16,0 7 5-16,0 0 1 0,0 0-3 0,4-3 0 0,-4-3 0 16,0 6 0-16,3-9-64 0,-3 9-12 0,0 0-4 0,0 0 0 15,-3-4-19-15,3 4-4 0,0-6-1 0,0 6 0 16,0-6-42-16,0 6-14 0,0 0 8 0,0 0-8 16,-7-3 11-16,7 3-2 0,0 0 0 0,-4-7 0 15,4 7 7-15,-7-3 2 0,0 6 0 0,0-3 0 16,-4 0 4-16,4 7 1 0,-3 2 0 0,-1 1 0 15,1-1-23-15,-5 10 8 0,5-10-8 0,-4 7 0 16,-4 3 0-16,4-4 0 0,0-2 0 0,0 12 8 16,3-6 16-16,-3 0 3 0,0 6 1 0,3 0 0 15,1 3-28-15,3 0 0 0,-4 4 0 0,4-4 0 16,0 0 0-16,4 6 0 0,-5-5-9 0,5-1 9 16,-1 3 0-16,1-9 0 0,3 3 8 0,3 0-8 15,1-6 0-15,3 0 0 0,0-3 0 0,4-4 0 0,-1-5 9 16,4 2-9-16,4-9 8 0,3 0-8 0,4-6 12 0,0-4-4 15,6 7 0-15,1-13 0 0,0-2-8 0,0-1 0 16,3 0 0-16,-3-6 0 0,-1 0 0 0,-2-3-12 16,-1 3 4-16,-4-4 8 15,1 1 0-15,-7 0 18 0,-1-4-2 0,1 4 0 0,-4 0 28 0,-3 3 4 16,-4-3 2-16,0 3 0 0,-4 0-8 0,1 6-2 16,-4-9 0-16,0 9 0 0,-4 0-17 0,1 0-4 15,-4-3-1-15,0 10 0 0,-4-4-18 16,1-3 0-16,-1 3-8 0,-3 7 8 0,3 0-17 0,-6-1 2 15,-1 1 1-15,-3-1 0 0,3 4 5 0,1 3 1 16,-5-3 0-16,5 6 0 0,-1 0 8 0,1 0-8 16,-5 0 8-16,5 0-8 15,-1 0-24-15,4 0-5 0,0 6-1 0,0-3 0 16,0-3-125-16,0 6-25 0,3 4-4 0</inkml:trace>
  <inkml:trace contextRef="#ctx0" brushRef="#br0" timeOffset="91703.2">25770 17292 1857 0,'0'0'82'0,"0"0"18"0,0 0-80 0,0 0-20 0,0 0 0 0,0 0 0 16,0 0 73-16,0 0 11 0,0 0 3 0,0 0 0 15,0 0-66-15,0 0-13 0,0 0-8 0,0 0 10 16,0 12 14-16,0-2 4 0,0-7 0 0,0 6 0 16,0 1 9-16,0-1 3 0,4 1 0 0,-1 2 0 15,-3-2-15-15,4-1-2 0,-4-9-1 0,7 9 0 0,0-6-7 0,4 4-2 16,-4-4 0-16,3-3 0 0,4 0-13 0,1 0 11 16,-1 0-11-16,3-3 10 0,1 3-10 0,0-7 0 15,3 4 0-15,3-3 0 0,-6 3 0 0,0-3-12 16,-1-4 2-16,1 1 1 15,0 3-20-15,-4 2-4 0,-4-2-1 0,-3 3 0 16,0-3-101-16,1 3-20 0,-8 3-4 0</inkml:trace>
  <inkml:trace contextRef="#ctx0" brushRef="#br0" timeOffset="92188.93">26497 16790 2300 0,'0'0'102'0,"0"10"21"0,0-1-99 0,0 7-24 0,-3 2 0 0,3 1 0 16,0 6 47-16,0 0 4 0,0 4 1 0,0-1 0 0,3 0-44 0,-6 3-8 15,-1-2 0-15,1 5 0 0,-4-6-12 16,3 10 0-16,-3-3 0 0,0 2 0 0,0 4 20 0,3-3 5 16,-3 5 1-16,0-5 0 0,-3 6-5 0,3-10-1 15,3 4 0-15,-3-3 0 0,3-7-8 0,1 6 8 16,-4-5-8-16,7-8 8 0,-4 1-8 0,4-6 0 0,0-3 0 0,4 2 0 31,-4-5-34-31,3-4-9 0,-3-6-1 0,0 0-1 16,0 0-85-16,0 0-17 0,0 0-3 0,0 0-1 15,7-6-29-15,4 3-7 0,-4-4-1 0,0-8-435 0</inkml:trace>
  <inkml:trace contextRef="#ctx0" brushRef="#br0" timeOffset="92442.32">26663 16840 1267 0,'0'0'112'0,"0"0"-89"0,-4 3-23 0,1-3 0 15,-4 10 241-15,7-10 44 0,0 6 9 0,-4 4 2 16,4 2-236-16,0-6-46 0,4 13-14 0,-4 0 0 16,3 0 8-16,1 6-8 0,-4 3 0 0,3-3 0 15,-3 3 0-15,-3 7 0 0,3-1 0 0,-4 1 0 0,4 3 0 0,-3-1 0 16,-1 7 0-16,1 0 0 0,-1 0 0 0,1 0 0 16,-8 0 0-16,4 0 0 0,0-7 8 0,-4 7-8 15,1-6 0-15,-1-4 0 0,1-6 0 0,3 7-13 16,0-7 1-16,3-3 0 15,1 0-141-15,3-6-28 0,3 0-6 0</inkml:trace>
  <inkml:trace contextRef="#ctx0" brushRef="#br3" timeOffset="162553.07">29506 14084 288 0,'0'0'25'0,"0"0"-25"16,0 0 0-16,0 0 0 0,0-6 264 0,0 6 47 16,0-10 9-16,4 7 3 0,-1-3-220 15,1-4-44-15,-1 4-9 0,1 3-2 0,0-3-13 0,-4-4-3 16,3 7-1-16,4-3 0 0,-3-3-3 0,-4 9 0 16,3-7 0-16,-3 7 0 0,0 0 1 0,0 0 0 15,0 0 0-15,0 0 0 0,4-3 7 0,-4 3 2 16,0 0 0-16,0 0 0 0,0 0-20 0,0 0-4 15,0 0-1-15,-7 10 0 0,-4-1-2 0,4 0-1 0,-7-2 0 16,0 5 0-16,0-6 14 0,0 13 2 0,-8-3 1 0,5-4 0 16,-4 7-27-16,-4 6 0 0,4-6 0 0,-8 6 0 15,1 4 0-15,-3-4 0 0,-1 12 0 0,0-2 0 16,0-1 0-16,1 4 0 16,-1-4 0-16,0 1 0 0,-3 2 0 0,-1-2 0 0,1 9 0 0,-4-7 0 15,1-2 8-15,-1 3-8 0,0-4 12 0,-3 1-4 16,-1-1 0-16,4 1-8 0,4-4 12 0,0 0-4 15,3-2 3-15,0-1 0 0,4-3 0 0,0 3 0 16,3-3-11-16,-3-6 0 0,0 6 9 0,3-3-9 16,4-6 8-16,-4 2-8 0,4 1 8 0,-4-3-8 15,8 3 0-15,-1-4 9 0,4-2-9 0,0-4 0 16,0 7 12-16,0-6-12 0,0-4 12 0,3-3-12 16,0 6 15-16,1-2-4 0,3-7-1 0,0 3 0 15,0-3 10-15,0-3 1 0,0-4 1 0,3 4 0 16,1-3 0-16,-5 3 0 0,5-3 0 0,-1-4 0 0,1 1 15 0,3-1 3 15,-4 1 1-15,4-7 0 0,-3 7-30 0,3-7-11 16,3 4 0-16,-3-4 9 0,4 3-1 0,-1-9-8 16,1 10 12-16,3-4-4 0,0-3-8 0,4 1 0 15,-1-8 9-15,1 8-9 0,3-1 0 0,-4-6 0 16,-2 6 0-16,2 0 0 0,4 0 0 16,-3-3 0-16,-1 10 0 0,1-4 0 0,3 4 0 0,-3-4 0 15,-4 7 0-15,0-1 0 0,0 1 0 0,0 2 0 16,-7 7 0-16,0 0 0 0,0 0 0 0,0 0 0 15,0 0 0-15,0 0 0 0,0 0-10 0,0 0 0 16,-4 7 0-16,1 2 0 0,-4 1-2 0,0-1 0 16,0 0 0-16,0 10 0 0,3-3 12 0,-3-4 0 15,0 10 8-15,-4-3-8 0,8 0 0 0,-4 0-8 16,-4 9 0-16,4-9 0 0,-3 6 8 0,-1 0 11 0,4 0-3 0,-4-3 0 16,1 3-8-16,3-6 0 0,0 0 0 0,0-4 0 15,0 4 12-15,3 0 0 0,1-10 0 0,3 7 0 16,-4-6 0-16,4-1 0 0,0 7 0 0,4-13 0 15,-4-3 22-15,3 9 5 0,-3-9 1 0,11 6 0 16,-4 1-21-16,3-4-4 0,4-3-1 0,0 6 0 16,1-6 11-16,2-6 3 0,1 6 0 0,7-3 0 15,-1-4-9-15,1 1-2 0,0 3 0 0,3-3 0 16,0 3-17-16,-3-4 0 0,3-2 8 0,-3 6-8 16,-1-3 0-16,5-4-9 0,-1 4 1 0,4 3 0 15,-1-4-27-15,5-2-5 0,-5 6 0 0,5-3-1 31,2-4-108-31,1 1-22 0,-3 6-4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44:44.36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3316 5275 932 0,'0'0'41'0,"0"0"9"0,4-6-40 0,-4 6-10 0,0 0 0 0,10 0 0 15,-6 0 75-15,-4 0 13 0,0 0 2 0,0 0 1 16,0 0-24-16,0 0-5 0,0 0-1 0,0 0 0 16,0 0-15-16,0 0-3 0,0 0-1 0,0 0 0 15,0 0 3-15,0 0 1 0,0 0 0 0,0 0 0 16,0 0-30-16,0 0-7 0,0 0-1 0,0 0 0 15,7 6 15-15,-7-6 2 0,0 0 1 0,3 10 0 16,-3-10 13-16,0 9 2 0,0-9 1 0,7 3 0 16,-7 7-2-16,0-10 0 0,0 16 0 0,0-7 0 0,0 0-18 0,0 1-4 15,0 5-1-15,0-5 0 0,-7 9-7 0,7-1-2 16,7-2 0-16,-7 3 0 0,4 0-8 0,-4-4 0 16,3 14 9-16,5-11-9 0,2 14 0 0,-10-10 0 15,4 12 0-15,6-5 0 0,-10 11 0 0,11-8 0 16,-11 2 0-16,3 1 0 0,4 2 8 0,-7-2-8 15,4-1 8-15,6 1-8 0,-10-1 0 0,4-6 0 16,3 1 0-16,-3-1 8 0,-1-9 5 0,4 6 2 16,-3-6 0-16,3 6 0 0,-4-10 10 0,4 4 3 0,-3-6 0 0,6 2 0 15,-10-5-13-15,4-1-3 0,3 1 0 0,-7-1 0 16,4-3 0-16,-4-6 0 0,0 0 0 0,0 0 0 16,0 0-3-16,0 0-1 0,0 0 0 0,0 0 0 15,0 0 16-15,10-6 2 16,1-3 1-16,-8 5 0 0,4-5-8 0,0 0-2 15,0-7 0-15,-3 7 0 0,3-7-4 0,-7 3-1 0,4-5 0 16,-1 2 0-16,-3-3-3 0,7-6-1 0,-7 9 0 0,0-6 0 16,0-3 3-16,4 6 0 0,3-6 0 0,-4 0 0 15,4 3 1-15,-3-3 1 0,6-3 0 0,-6 3 0 16,3 0 3-16,7-3 0 0,-10 3 0 0,6-4 0 16,-3 4-4-16,7-3 0 0,-10 0 0 0,6 3 0 15,1-4-12-15,0 4 0 0,-8-3 0 0,4 3 0 16,0 3 0-16,0 0 0 0,-7-6 0 0,11 3 0 0,-11 6 0 15,7-9 0-15,0 3 0 0,-7 6 0 0,4 0 0 0,3 3 0 16,-4-2 0-16,-3 5 0 0,7-3-15 0,-7 7 4 16,4 3 1-16,-1-7 0 15,-3 7-27-15,7-4-6 0,-7 10-1 0,0 0 0 16,0 0-87-16,0 0-17 0,0 0-4 0,0 0-947 0</inkml:trace>
  <inkml:trace contextRef="#ctx0" brushRef="#br0" timeOffset="1130.33">4374 5341 982 0,'0'0'44'0,"0"0"8"0,0 0-41 0,0 0-11 16,0-3 0-16,0-3 0 0,0-3 87 0,0 9 15 16,0-10 3-16,0 4 1 0,0 3-43 0,0-7-9 15,0 4-2-15,0 6 0 0,-7-9-36 0,4 5-7 16,3 4-1-16,0-6-8 0,-4-3 11 0,4-1-11 0,-7 4 10 0,4-3-10 16,-4 9 32-16,0-10 1 0,7 10 0 0,-11 0 0 15,4 0 9-15,-4-3 2 0,4 3 0 0,-3 3 0 16,-1-3-6-16,1 0-1 0,-4 10 0 0,-1-10 0 15,-2 9-15-15,3-3-3 0,0 4-1 0,-1 5 0 16,5-5-18-16,-11 2 0 0,7 4 8 0,-1 0-8 16,5 6 0-16,-4-13 0 0,3 13 8 0,1 0-8 15,-1 3 13-15,0 0-1 0,1-3 0 0,3 10 0 16,-4-4 14-16,4 0 2 0,4 0 1 0,-4 7 0 16,0-1-5-16,-4 1 0 0,4-7-1 0,0 6 0 15,7 1-12-15,-11-4-3 0,11 4 0 0,-7-7 0 16,7-3-8-16,0 3 0 0,7-3 0 0,-3 0 0 15,3-6 0-15,0 0 12 0,3-3-12 0,5-4 12 16,2-2-12-16,1 2 0 0,-1 1 0 0,1-7 0 16,0-3 32-16,6 7 0 0,1-10 1 0,0 6 0 15,-8-6-61-15,5 0-12 0,-1 3-2 0,4-6-1 16,-4 3-100-16,3 0-20 0,1 0-4 0,0-6-701 16</inkml:trace>
  <inkml:trace contextRef="#ctx0" brushRef="#br0" timeOffset="2988.83">5165 5028 403 0,'0'0'36'0,"0"0"-36"16,0 0 0-16,0 0 0 0,0 0 236 0,-7 9 41 15,3-9 8-15,-3 10 2 0,-4-4-195 0,4 3-38 16,0-6-8-16,-3 13-2 0,3-7-20 0,-4 7-4 0,-3-3 0 0,3-4-1 16,1 7-8-16,-1 3-2 15,8-4 0-15,-4-2 0 0,-4 12-9 0,4-6 0 0,-4 0 0 0,-6 6 0 16,3 0 16-16,0 9 0 0,-1-6 1 0,-2 7 0 16,3-7 18-16,3 10 3 0,-3-4 1 0,3 1 0 15,1 2 20-15,3 7 4 0,-4-9 1 0,4 9 0 16,4-7-32-16,-1 7-7 0,4 0-1 0,0-6 0 15,0 3-12-15,7-4-4 0,0-2 0 0,-7-4 0 16,11 0-8-16,-8-9 0 0,4 3 0 0,8 4 0 16,-5-7-27-16,4 0-7 0,-3-4-2 0,-4 4 0 15,10-9-35-15,-2 6-7 0,6-10-2 0,-7 4-498 16,-4-10-100-16</inkml:trace>
  <inkml:trace contextRef="#ctx0" brushRef="#br0" timeOffset="3364.21">5239 5482 1926 0,'0'0'85'0,"0"0"18"0,0 0-83 0,0 0-20 0,0 0 0 0,0 0 0 15,0 4 35-15,0 2 2 0,-7 3 1 0,3 1 0 16,1-1-18-16,3 0-4 0,0 7-1 0,-7-6 0 16,7 8-15-16,0-2 11 0,0 3-11 0,0 0 10 15,0 0-10-15,0 2 0 0,-4 8 0 0,4-7 0 16,0 9 0-16,-7-3 0 0,0 0 0 0,3 7 8 15,1-1 3-15,-1-5 0 0,-3-1 0 0,4 6 0 16,-4-5 8-16,3-4 1 0,1 0 1 0,3-6 0 31,0-1-46-31,0 7-10 0,3-12-1 0,1 3-1 0,-4-7-139 0,0 1-28 0,7-1-6 16,-7-9-1-16</inkml:trace>
  <inkml:trace contextRef="#ctx0" brushRef="#br0" timeOffset="3592.62">5080 5874 1908 0,'0'0'84'0,"0"0"18"16,0 0-82-16,0 0-20 0,0 0 0 0,7-6 0 0,0-3 40 0,4 9 3 16,-8-3 1-16,8-4 0 0,-1 7-8 0,-3-3-2 15,4-3 0-15,7 6 0 0,-4 0-9 0,-4 0-1 16,8 0-1-16,0 0 0 0,-1 0-15 0,-3-6-8 15,8 3 10-15,-1 3-10 0,-7-7 0 0,7 7-20 16,-7-9 4-16,7 6 0 16,-7-4-124-16,1 4-25 0,-1-3-5 0,-4 3-651 0</inkml:trace>
  <inkml:trace contextRef="#ctx0" brushRef="#br0" timeOffset="3898.91">5567 5285 2012 0,'0'0'44'0,"0"0"10"0,-7 9 2 0,3-6 0 0,1 13-45 0,3-6-11 0,-4 8 0 0,4-8 0 16,0 9 31-16,0 6 4 0,0-7 1 0,-7 8 0 15,4 2-14-15,3-3-2 0,0 0-1 0,0 3 0 0,0 0-8 0,0 7-2 16,-7-1 0-16,7-5 0 0,0 5-9 0,-4-6 0 16,1 7 0-16,3-7 0 0,0 7 8 0,-8-7-8 15,5-3 0-15,3 3 8 16,-7 0-52-16,7-3-12 0,-4-6-1 0,1 6-1 16,-1-6-32-16,4 0-6 0,0-3-2 0,0 2-450 15,0-8-91-15</inkml:trace>
  <inkml:trace contextRef="#ctx0" brushRef="#br0" timeOffset="4449.96">5609 4959 1281 0,'0'0'56'0,"0"-10"13"0,0 7-55 0,0-3-14 15,0 6 0-15,0-9 0 0,0 9 40 0,0 0 4 16,-7-4 2-16,7 4 0 0,0 0-15 0,0 0-3 16,0 0-1-16,0 0 0 0,0 0 1 0,0 0 1 15,0 0 0-15,7 10 0 0,-7-1 3 0,4-6 0 16,-1 13 0-16,4-7 0 0,4 7 4 0,-1-3 0 16,5 2 1-16,-5 4 0 0,4 0-1 0,4 6 0 15,3 0 0-15,4-3 0 0,-1 3-11 0,1 3-2 16,3 4-1-16,8-4 0 0,-5 0-7 0,12 0-2 15,-15-2 0-15,7 2 0 0,-3 6-5 0,0-6 0 16,-4 4-8-16,0-4 12 0,-3 7 8 0,0-4 0 16,-4 3 1-16,0 1 0 0,-7 3-21 0,-3-4 0 0,3-6 0 0,-4 13 8 15,-3-3-8-15,-3-4 0 0,-1 4-8 0,1-10 8 16,3 6 0-16,-14-8 14 0,3 2-2 0,1 0 0 16,-4 3-12-16,3-2-8 15,-6-1 8-15,3-3-13 0,0 3 13 0,-4 0 0 0,0-3 0 0,8-6 0 16,-8 6 0-16,1-9 10 0,3-3-10 0,0-4 12 31,-4 0-58-31,4-2-11 0,0 2-3 0,-4-9-581 0,11 0-117 0</inkml:trace>
  <inkml:trace contextRef="#ctx0" brushRef="#br0" timeOffset="5919.35">6713 5671 1728 0,'0'0'153'0,"0"0"-122"16,0 0-31-16,0 0 0 0,0 0 50 0,0 0 4 15,0 0 1-15,4 0 0 0,6 0-12 0,5 0-3 16,-5-4 0-16,4-2 0 0,4 6-30 0,0-6-10 16,3 3 0-16,-4-3 0 0,1 2 9 0,7-2-9 15,-8 3 0-15,5-3 9 0,-1 3-9 0,0-4 0 16,0-2 0-16,0 9 8 0,0-6-8 0,1 2 0 0,2-2 0 0,1 6 0 16,-7-3-16-16,3-3-1 0,0 6-1 0,4 0 0 31,-8 0-37-31,8-10-7 0,-7 10-2 0,6 0-498 0,-10 0-100 0</inkml:trace>
  <inkml:trace contextRef="#ctx0" brushRef="#br0" timeOffset="6156.71">6696 5940 2257 0,'0'0'49'0,"0"0"11"0,0 0 1 0,0 0 3 0,0 0-51 0,10 0-13 15,1 0 0-15,3 0 0 0,4 0 18 0,6 0 1 16,-6-3 0-16,3-3 0 0,4 6-11 0,0-3-8 16,-1-4 12-16,8 4-12 15,-7-3-65-15,10-3-20 0,-7-1-4 0,4 1-864 0</inkml:trace>
  <inkml:trace contextRef="#ctx0" brushRef="#br0" timeOffset="6906.91">7729 6019 1497 0,'0'0'133'0,"0"0"-106"0,0 0-27 0,0 0 0 15,0 0 169-15,7-10 29 0,-3 4 6 0,3-3 0 16,0 5-143-16,4-5-29 0,-1-7-5 0,-3 7-2 16,4-7-14-16,3 4-3 0,-7-4-8 0,4-3 12 15,-1-6-12-15,-3 6 0 0,7-6 0 0,0 3 0 16,-3-3 0-16,3-9 0 0,0-1 0 0,4 7 0 15,-11-6 0-15,7 5 0 0,-3-5 0 0,3 6 9 16,0-1 3-16,-4 1 0 0,1-3 0 0,0 9 0 16,-1-3 28-16,-3 0 5 0,4 6 2 0,-4 3 0 15,0 7-21-15,0-10-4 0,4 10-1 0,-8-1 0 16,4 4-1-16,0 3 0 0,-7 3 0 0,0 0 0 31,11 3-41-31,-8 3-9 0,4 4-2 0,0 8 0 0,1-2 32 0,-1 3 0 0,-4 0 11 0,4 6-3 0,0-6-8 0,-3 9 0 16,3-13 0-16,-4 11 0 0,4-5 0 0,0-5 0 15,-3 9 0-15,0-3 0 0,-1-6 0 0,1 3 0 16,-1 0 0-16,4-4 0 0,-3 4 22 0,3-3 0 16,3-7 0-16,-3 0 0 0,0 1-22 0,0-4 8 15,1-3-8-15,2-3 0 0,8 0 11 0,-8 0-3 16,4 0 0-16,-6-9 0 0,6-1-8 0,0 4 8 0,-4-6-8 0,4-4 8 31,-7 7-28-31,1-10-7 0,2 3-1 16,1-3 0-16,-4 0 52 0,-4 4 9 0,4-13 3 0,0 2 0 0,-3 8-36 0,-1-11 0 0,1 14 0 0,0-20 0 15,-1 13 0-15,1-3 0 0,-4 0 0 0,7 6 0 16,-7-9 0-16,7 9 0 0,-7 0 0 16,7-6 0-16,-4 10 0 0,4-4 0 0,-7 3 0 15,7 7 0-15,-7-1 0 0,0 7 0 16,0 3 0-16,0 0 0 0,0 0 0 0,0 0 0 0,0 0 0 0,0 0 0 16,0 0 0-16,4 10 0 0,-1 8 0 0,-3 1 0 15,4 0 13-15,-4-3-4 0,3 9-1 0,-3-3 0 16,0 9 7-16,4-3 1 0,-4 1 0 0,0-1 0 15,4 6 3-15,-4-5 1 0,0 5 0 0,0 1 0 16,0-7-20-16,0 6 0 0,3 4 0 0,-6-4 0 16,3 1-8-16,0-7-6 0,0 7-1 0,0-7 0 0,0-3 24 0,0 3 5 15,3-3 1-15,1-6 0 0,-4 0-15 0,3-3 0 16,1 2 0-16,-4-8 0 16,3 5-42-16,1-5-11 0,-4-10-3 0,3 3 0 15,-3-3-105-15,0 0-22 0,0 0-4 0,14-3-845 0</inkml:trace>
  <inkml:trace contextRef="#ctx0" brushRef="#br0" timeOffset="7301.85">9038 5429 2343 0,'0'0'52'0,"0"0"10"0,0 0 2 0,0 0 2 0,0 0-53 0,0 0-13 0,0 10 0 0,0-1 0 16,0 0 9-16,0 1-1 0,4 5 0 0,-4 1 0 15,3-3-8-15,-3 5 0 0,-3 4 0 0,3 0 0 16,0-3 0-16,-4 3 13 0,1 0-3 0,-1 3-1 16,4-6-9-16,-7 6-9 0,0-6 9 0,0 0-13 15,3 0-37-15,-3 6-7 0,4-7-2 0,-4-2 0 16,3-3-130-16,1 2-27 0,-1-5-4 0,1-4-2 0</inkml:trace>
  <inkml:trace contextRef="#ctx0" brushRef="#br0" timeOffset="7496.34">8781 5680 2466 0,'0'0'109'0,"0"0"23"0,0 0-106 0,10 6-26 15,1-3 0-15,6 4 0 0,1-4 23 0,0 3-1 16,3-3 0-16,0-3 0 0,0 0-14 0,0 6-8 0,1-6 8 16,-1 0-8-1,0 0-44-15,0 0-12 0,-3 0-4 0,3-6 0 16,-3 6-188-16,-1 0-39 0,11-19-7 0,-3 10-2 0</inkml:trace>
  <inkml:trace contextRef="#ctx0" brushRef="#br0" timeOffset="7821.86">9589 5134 403 0,'0'0'36'0,"0"0"-36"0,0 0 0 0,-4 16 0 0,0-3 434 0,4 2 80 15,0 4 16-15,0 0 3 0,4 0-381 0,0 6-76 16,3 3-15-16,-7 0-3 0,0 7-27 0,0-1-6 16,3-6-1-16,1 7 0 0,-4 3-24 0,3 2 0 15,-3-2 0-15,-3-4 0 0,3 10 0 0,-4-6 0 16,1 0 0-16,-4 2 0 0,3-2-16 0,-3-3 4 0,0-1 0 0,0-6 1 31,0 7-152-31,0-7-30 0,0 0-7 0,0-9 0 0</inkml:trace>
  <inkml:trace contextRef="#ctx0" brushRef="#br0" timeOffset="29472.91">4184 8098 518 0,'0'0'46'0,"0"0"-37"0,0 0-9 16,0 0 0-16,0 0 248 0,11 0 47 0,-11 0 9 0,10 0 3 16,1 6-166-16,-11-6-33 0,0 0-6 0,0 3-2 15,0-3-43-15,0 0-9 0,7 6-1 0,-7-6-1 16,7 4-30-16,-7 5-7 0,3 0-1 0,-3-2 0 15,0 2-8-15,0 0 0 0,0 1 0 0,0 6 0 16,-3-4 0-16,3-3 0 0,0 7 9 0,0 3-9 16,0-3 32-16,0 2 3 0,-7 8 0 0,7-8 0 15,0 7 10-15,-4-3 3 0,4 0 0 0,-3 0 0 0,3 3-20 0,0-6-3 16,0 0-1-16,-7 0 0 0,7 3 13 0,-4-10 3 16,4 7 0-16,0-9 0 0,0 2-26 0,0-3-5 15,0-9-1-15,0 0 0 0,0 0 3 0,0 0 0 16,0 0 0-16,0 0 0 0,0 0 2 0,0 0 1 15,-10-6 0-15,10 3 0 0,-11-3-6 0,7-4 0 16,4 1-8-16,-7-7 12 0,4 7 10 0,-4-10 2 16,3 3 0-16,1-2 0 0,-4-1-24 0,3-6 0 15,4 6 0-15,-7 0-8 0,4 0 8 16,3-6 16-16,-7 6-4 0,3 4-1 0,0-4-11 0,4 0 0 16,-7 0 0-16,4 4 0 0,3-4 12 0,0 3 0 15,0 4 0-15,0-4 0 0,3-3-12 0,4 3 8 16,-3 4-8-16,0-4 8 0,3-3-8 0,3 4 0 15,1 5 0-15,-4-9 0 0,3 1 0 0,1 2 0 0,3 3 0 0,-3-2 0 16,-1-1-8-16,1 3 8 0,-1-2 0 0,5 5 0 16,-5 1 0-16,1 3-9 0,-8 3 9 0,8-4 0 15,-1 7-9-15,-3-3 9 0,0 3 0 0,4 3-9 16,0-3 9-16,-4 0 0 0,3 7 0 0,1-7-8 16,-1 3 8-16,5 3 0 0,-1-6 0 0,3 9-8 15,-10-9 8-15,4 10 0 0,-4-4 0 0,4-3 0 16,3 3 0-16,-4-2 0 0,4-4 0 0,-3 0 0 15,0 6-10-15,-8-3 0 0,8-3 0 0,-1 6 0 16,-3-6-87-16,0 0-18 16,4 0-3-16,-8 3-1 0,-3-3-120 15,8 7-24-15,-8-7-5 0,14 6 0 0</inkml:trace>
  <inkml:trace contextRef="#ctx0" brushRef="#br0" timeOffset="30456.66">5433 7373 691 0,'0'0'61'0,"0"0"-49"15,0 0-12-15,0 0 0 0,0 0 121 0,0 0 22 16,0 0 4-16,0 0 1 0,0 0-112 0,0 0-23 15,0 0-4-15,0 0-1 0,0 0-8 0,0 0 0 16,0 0 0-16,0 0 0 0,0 0 0 0,0 0 0 0,0 0 0 0,0 0 8 16,0 0 8-16,0 0 0 0,0 0 1 0,-4 3 0 15,-6-3 43-15,10 0 9 0,-11 7 2 0,8-4 0 16,-4-3-8-16,3 6-2 0,-3-6 0 0,0 10 0 16,3-4-22-16,-3-3-5 0,7 6-1 0,-10 1 0 15,3-4-24-15,0 3-9 0,0-5 0 0,3 5 9 16,-7 4-9-16,1-1 0 0,-1-3 0 0,1 7 0 15,3-6 0-15,-11 5 0 0,7-2 0 0,-3 2 0 16,-3-2 24-16,6 9 4 0,-7-9 0 0,4 5 0 16,0 4 28-16,0-3 7 0,0 0 1 0,3 6 0 15,1-3-45-15,-4 3-9 0,3 0-2 0,-3 0 0 16,7 3 4-16,3 1 0 0,-13-1 0 0,10-3 0 16,-4 9 3-16,-3-5 1 0,3 5 0 0,1-6 0 15,-1 1 7-15,1 2 1 0,6 0 1 0,-6-6 0 0,6 4-17 16,-3 5-8-16,3-6 8 0,4 4-8 0,0-4 8 0,0 0-8 15,0 0 0-15,4-3 8 0,3 1-8 0,-7-4 8 16,4 3-8-16,6 0 8 0,-6 3 0 0,6-9 0 16,-6 0 0-16,6 2 0 0,-3-2 0 0,4 0 0 15,-7 0 0-15,-1-3 0 0,4-4 2 0,4 4 0 16,-8 3 0-16,8-4 0 0,-1-5-10 0,1 5 10 16,-4-2-10-16,11-4 10 0,-11 1-10 15,3 5-12-15,4-5 2 0,4-1 1 0,-7 1 34 0,3-4 7 0,-4-3 2 16,1 3 0-16,3-3-46 0,-3-3-10 0,3 0-2 0,-4 0 0 31,-3 0-20-31,4 0-4 0,0 0 0 0,-4 0-1 16,7-3-99-16,-11-3-19 0,8 3-4 0</inkml:trace>
  <inkml:trace contextRef="#ctx0" brushRef="#br0" timeOffset="32552.66">5719 7784 57 0,'0'0'0'0,"0"0"0"16,3 0 0-16,4-6 0 0,-7 3 193 0,7-4 34 15,-3-2 6-15,3 9 2 0,0-9-163 0,-7 9-32 0,0 0-6 16,0 0-2-16,3-7-23 0,-3 7-9 16,4-3 0-16,-4 3 9 0,3-6 19 0,-3 6 4 15,0 0 1-15,0 0 0 0,0 0 28 0,0 0 6 16,0 0 1-16,0 0 0 0,0 0 9 0,0 0 3 16,0 0 0-16,0 0 0 0,0 0-25 0,0 0-5 0,0 0-1 0,0 0 0 15,0 0-14-15,0 0-3 0,0 0-1 0,0 0 0 16,0 0-9-16,0 6-2 0,-7-3 0 0,4 4 0 15,-8 2 8-15,4 0 0 0,0-2 1 0,-3 2 0 16,-5 1 2-16,8 5 0 0,-3-2 0 0,-1 2 0 16,4-2-31-16,-3 9 0 0,-5-10 0 0,5 7 0 15,-4 6 0-15,3 0 0 0,1-6 0 0,-5 9 0 16,5-2 0-16,-4 2 0 0,3 0 9 0,1-3-9 16,-1 0 0-16,0 0 0 0,1-3 0 0,-1 3 0 15,4-6 9-15,0 6-9 0,4-6 10 0,3 6-10 16,-7-3 20-16,3 0-3 0,1-3 0 0,3 0 0 15,0-4-8-15,3 4-1 0,-3-6-8 0,4 2 12 0,-4 4-4 16,7-3-8-16,-7-4 11 0,3 4-11 16,8 0 11-16,-4-4-11 0,-4-2 10 0,8-1-10 15,0 1 22-15,-8 2-2 0,8-9 0 0,-1 7 0 16,1-4-20-16,3-3 0 0,-4-3 0 0,8 0 0 0,-4 0 8 0,7-3 1 16,1-3 0-16,-5 2 0 0,1-2 0 0,-1-3 0 15,1-1 0-15,7 1 0 0,-15-7 2 0,8 7 0 16,0-4 0-16,-4-2 0 0,3-1 0 0,1-3 0 15,-11 0 0-15,11 4 0 0,-8-4-1 0,4 0 0 16,-3 3 0-16,0-2 0 0,3-8 14 0,-7 8 2 16,10-1 1-16,-6 0 0 0,-7 0-16 0,6 0-3 0,1-6-8 0,-4 10 12 15,-4 2-12-15,1-6 0 0,-1 4 8 0,4-1-8 16,-7-3 0-16,0 3 9 0,0-2-9 0,-7 8 8 16,4-9-8-16,-1 4 10 15,-3 2-10-15,4-3 10 0,-8 7-10 0,1-10 8 0,-1 4-8 0,0 5 8 16,1 1-8-16,3-10 0 0,-11 3 0 15,11 4 0-15,-4-4 8 0,-6 0 0 0,10 7 0 0,-7 0 0 16,3-1-8-16,0-2-11 0,1 2 3 16,3-2 0-16,-7 9 8 0,3-4 0 0,4-2 0 0,-3 9 0 15,-5-3 0-15,5-4 0 0,-4 4 0 0,3-3 8 16,1 6-27-16,-1 0-5 0,-3 0 0 0,-4 6-1 31,4-6-17-31,4 3-3 0,2-3-1 0,-2 0 0 0,-1 7-22 0,4-4-4 0,0-3 0 0,0 6-1 16,7-6-136-16,-3 3-27 0,3-3-6 0,0 10-1 0</inkml:trace>
  <inkml:trace contextRef="#ctx0" brushRef="#br0" timeOffset="32986.87">5609 8126 748 0,'0'0'67'0,"-7"0"-54"0,7 0-13 0,-3 6 0 15,3-6 190-15,0 0 35 0,0 0 7 0,0 0 2 16,0 0-170-16,0 0-35 0,0 0-6 0,0 0-2 15,0 3 19-15,-7 4 3 0,-1-7 1 0,8 0 0 16,0 9-24-16,0 0-4 0,0-9 0 0,0 10-1 16,0-1 4-16,-7-2 1 0,4-4 0 0,3-3 0 15,0 9 7-15,0-9 1 0,3 6 1 0,-3-6 0 16,7 3 3-16,-7 10 0 0,8-10 0 0,-1 7 0 16,-7-10 22-16,10 6 5 0,-3-3 1 0,4 6 0 15,-1-9-20-15,5 7-4 0,-5-4-1 0,4 3 0 16,4-6-24-16,-4 6-11 0,0-6 10 0,4 0-10 15,-1 0 11-15,5-6-11 0,-12 6 12 0,8-6-12 16,-1 3 0-16,1-4 0 0,0 7 0 0,-1-3 0 16,-3-3-20-16,4 3-4 0,-4-3 0 0,0-4-1 15,-3 7-43-15,3-3-8 0,0-4-1 0,4 4-603 16,-11-3-121-16</inkml:trace>
  <inkml:trace contextRef="#ctx0" brushRef="#br0" timeOffset="34608.22">5454 7609 1364 0,'0'0'30'0,"0"0"6"0,0 0 2 0,0 0 0 0,0 0-30 0,0 0-8 16,0 0 0-16,0 0 0 0,0 0 24 0,0 0 4 16,0 0 1-16,0 0 0 15,0 0-9-15,0 0-3 0,0 0 0 0,11 0 0 0,-4-4 23 16,0-2-20-16,3 6 0 0,-3 0-2 0,0 0 0 15,4 0 0-15,0 0 0 0,3 0 18 0,0 0 4 16,-7 0 1-16,7 0 0 0,-4 0 3 0,5 0 1 16,2 0 0-16,1 0 0 0,-4 0-12 0,0-3-2 15,4 3-1-15,3-6 0 0,-3 6-17 0,-4 0-3 16,0-3-1-16,3 3 0 0,-2-7 1 0,-1 7 0 16,0-6 0-16,-4 3 0 0,1 3-10 0,3 0 0 15,-3-6 0-15,-1 6 8 0,4 0-8 0,-3-4 0 0,-1 4 0 0,1 0 0 16,0 0 0-16,3 0 0 0,-4 0 0 0,-3-6 0 15,0 6 0-15,4 0 0 0,-4 0 0 0,4 0 0 16,-11 0 11-16,10 0-3 0,-10 0-8 0,7 0 12 16,-7 0 8-16,0 0 0 0,7 0 1 0,-7 0 0 15,7-3 3-15,-7 3 1 0,0 0 0 0,11 0 0 16,-7 0 8-16,-4 0 2 0,0 0 0 0,0 0 0 16,0 0-35-16,0-6 0 0,0-4-10 0,0 10 10 15,-4-9 0-15,4 9 0 0,-7-9 0 0,7 9 12 16,-4 0-12-16,-3-10 8 0,4 4-8 0,-1 3 8 15,1-4-8-15,-1 4 8 0,1-3-8 0,3 3 8 16,-11-3 0-16,8 3-8 0,-4-4 12 0,3 1-4 16,-7 3 8-16,4 3 0 0,-3-6 1 0,3 6 0 15,-4-4-2-15,4 4-1 0,0-6 0 0,-4 6 0 16,4 0-3-16,0-3-1 0,0 3 0 0,4-6 0 0,-4 6-10 0,0-3 0 16,0-4-10-16,7 7 10 15,-4 0 13-15,-3-3 9 0,3-3 2 0,-3 6 0 0,7 0-24 0,0 0 0 16,-3-3 0-16,3 3 0 0,0 0 0 0,-7-6 0 15,7 6 0-15,0 0-8 0,0 0 8 0,0 0 0 16,0 0 8-16,0 0-8 16,0 0-21-16,0 0-9 0,0 0-2 0,0 0 0 15,0 0-88-15,0 0-19 0,0 0-3 0,10 6-885 0</inkml:trace>
  <inkml:trace contextRef="#ctx0" brushRef="#br0" timeOffset="35398.65">6068 7257 968 0,'0'0'43'0,"0"0"9"0,0 0-42 0,0 0-10 0,0 0 0 0,0 0 0 15,10 0 58-15,-10 0 10 0,0 0 1 0,0 0 1 16,11-6-8-16,-11 6-2 0,0 0 0 0,0 0 0 16,3 6 8-16,-3-6 2 0,0 0 0 0,4 3 0 15,-4-3-6-15,7 7 0 0,-3-4-1 0,3 3 0 16,-7 4-26-16,7-1-5 0,-4 0 0 0,11 7-1 16,-3-7-31-16,3 4 0 15,-3 3 0-15,-1-7 0 0,8 10 0 0,3-3 0 0,-7-7 0 0,7 10 0 16,-3-4 0-16,3 4 0 0,0 6 0 0,-3-6 0 15,0 0 0-15,6 6 0 0,-6-6 0 0,0 9 0 16,-1-9 0-16,1 6 0 0,-1 3 0 0,-2-3 0 16,2 4 13-16,-3 2 0 0,0-3 0 0,1 0 0 15,-5 1 9-15,4-4 2 0,4 3 0 0,-8-3 0 16,1 3-12-16,3 0-1 0,-3 4-1 0,3-10 0 0,-4 9 2 16,1-9 0-16,3 3 0 0,-7 3 0 0,0-3 1 0,4 4 1 15,-8-4 0-15,4 3 0 0,-7 3-4 0,-7-9-1 16,4 3 0-16,-4 4 0 0,0-4 10 0,0-7 1 15,3 8 1-15,-6-8 0 0,2 1-6 0,1 0-2 16,0 0 0-16,4 3 0 0,-4-10-1 0,0 4 0 16,0-7 0-16,3 10 0 0,-3-9-12 0,0 5 0 15,-4-5 0-15,11-1 0 0,-10 1 0 0,3-1 0 16,3 0 0-16,-3-2 0 16,4-4-33-1,-1 6-10-15,-3-9-1 0,7 0-1 0,-7 6-112 0,7-6-23 0,0 0-4 0</inkml:trace>
  <inkml:trace contextRef="#ctx0" brushRef="#br0" timeOffset="35923.74">6904 7953 748 0,'0'0'67'0,"0"0"-54"15,0 0-13-15,0 0 0 0,0 0 210 0,0 0 39 16,0 0 8-16,0 0 2 0,0 0-142 0,14-6-28 15,-14 6-5-15,7 0-2 0,4 0-35 0,3 0-7 0,0 0-2 0,0-3 0 16,4 3-22-16,3-6-4 0,0 6 0 0,4 0-1 16,-8 0-11-16,4 0 0 0,4 0 9 0,-4 0-9 15,0 0 0-15,1 0 0 0,-1 0 0 0,-4 0 0 16,5 0 0-16,-5 0 0 0,-3 0 0 0,8-3 0 16,-12 3-15-16,4 0-7 0,-3 0-2 0,3-7 0 31,-4 7-40-31,1 0-8 0,3 0-1 0,-7-3-498 0,4-3-99 15</inkml:trace>
  <inkml:trace contextRef="#ctx0" brushRef="#br0" timeOffset="36322.87">7098 8186 2070 0,'0'0'92'0,"0"0"18"0,0 0-88 0,0 0-22 15,0 0 0-15,0 0 0 0,0 0 72 0,0 0 9 16,0 0 3-16,0 0 0 0,0 0-44 0,0 0-9 0,0 0-2 0,0 0 0 16,0 0-13-16,0 0-4 0,0 0 0 0,7 0 0 15,-7 0 2-15,11 0 0 0,-4 3 0 0,0-3 0 16,10 0 21-16,-6 0 4 0,-4 0 1 0,11 0 0 16,-4 0-23-16,7 0-4 0,4 0-1 0,-1 0 0 15,-6 0-2-15,7-3-1 0,3 3 0 0,-4 0 0 16,1 0-9-16,-4 0 0 0,4-7 0 0,-4 7 0 31,0 0-31-31,-3 0-8 0,0 0-1 0,-1 0-762 0,1 0-152 0</inkml:trace>
  <inkml:trace contextRef="#ctx0" brushRef="#br0" timeOffset="38324">8361 7333 403 0,'0'0'36'0,"0"0"-36"0,-4 0 0 0,4 0 0 15,0 0 248-15,0 0 44 16,0 0 8-16,0 0 1 0,0-10-203 0,4 7-41 0,-4 3-8 16,0 0-1-16,3-6-28 0,-3 6-6 15,0 0-1-15,0 0 0 0,0 0 10 0,0 0 1 16,0 0 1-16,0 0 0 0,0 0-5 0,0 0 0 0,7 6-1 0,-7-3 0 15,0 13 27-15,0-7 6 0,-7 1 0 0,4 8 1 16,-1-2-21-16,1 12-4 0,-4-3 0 0,7 4-1 16,0-1 11-16,-7 6 2 0,0 1 1 0,-4 3 0 15,8-4-17-15,-5 10-3 0,1 3-1 0,0-3 0 16,0 0 13-16,4 0 3 0,-8 3 0 0,8-3 0 16,-4 6-27-16,0-6-9 0,-1-4 0 0,-6 4 9 15,4 0-9-15,-8-3 8 0,4 0-8 0,0 0 8 16,0-4-8-16,3-2 8 0,1-7-8 0,-1 0 8 15,4-3-19-15,-4 0-4 0,4-12-1 0,4 2 0 16,3-5-116-16,0-10-23 0,0 0-5 0</inkml:trace>
  <inkml:trace contextRef="#ctx0" brushRef="#br0" timeOffset="38706.98">8513 7323 288 0,'0'0'25'0,"0"0"-25"0,0 0 0 0,0 0 0 16,0 0 424-16,0 0 79 0,0 0 16 0,0 0 3 15,0 0-393-15,0 0-78 0,0 10-16 0,3-1-3 16,-3-9-24-16,4 16-8 0,-1-7 0 0,1 7 0 15,-4-7 0-15,3 10 0 0,1 0 0 0,-4 0 0 16,3 6 0-16,-3-7 0 0,-3 8 0 0,3 2-10 16,-7-3 10-16,3 9 12 0,-3-5-2 0,0 8-1 15,-4 4 27-15,4-3 4 0,-7 9 2 0,4-3 0 16,-4 9-2-16,3-3-1 0,0-3 0 0,4-3 0 16,-3 3-4-16,3-3-1 0,7 0 0 0,-11-10 0 15,8 10-21-15,-1-6-4 0,1-4-1 0,-1 4 0 16,0-7-8-16,4-2 0 0,0-1 0 0,0-9 0 15,-3 6-44 1,3-7-12-16,-4 1-1 0,4-3-1 0,-7-7-115 0,7 1-23 0,0-10-5 0,0 0-725 16</inkml:trace>
  <inkml:trace contextRef="#ctx0" brushRef="#br0" timeOffset="39303.91">9088 7652 1688 0,'0'0'75'0,"0"0"15"0,0 0-72 0,0 0-18 0,0 0 0 15,0 0 0-15,0 0 66 0,0 0 10 0,0 0 1 0,0 0 1 16,-4-3-23-16,-3 3-5 0,3 0-1 0,-3 0 0 16,0 3-20-16,0-3-4 0,7 0-1 0,-3 7 0 15,-4-4-9-15,0 3-3 0,3-3 0 0,-3 4 0 16,0-4 1-16,3 3 0 0,-3 3 0 0,4 1 0 16,-1-1 5-16,-3 1 1 0,0-1 0 0,0 7 0 15,0 2 1-15,-3 1 1 0,-1 6 0 0,0 4 0 16,-6-4-2-16,6 9-1 0,-6 1 0 0,2-4 0 15,-6 3-3-15,7 1-1 0,4-1 0 0,3-5 0 0,-1 5-5 16,1-9-1-16,4-3 0 0,-1 3 0 0,4 0 2 0,0-3 0 16,4-6 0-16,-1 3 0 0,8-10 6 15,-4 7 2-15,0-7 0 0,7-6 0 16,-3 4-7-16,3-1-2 0,4-6 0 0,-1 0 0 16,-3-6-9-16,4-1 0 0,0 4 0 0,-1-6 0 15,-3 0 8-15,4-1-8 0,3-6 8 0,-7 1-8 0,0 5 0 0,4-8 8 16,-4-1-8-16,0 3 0 0,-3-3 12 15,3-3-4-15,0-3 0 0,-3-3 0 0,-1-3 2 0,1-7 0 16,-1 10 0-16,1-13 0 0,0 3-10 0,-4 1 0 16,-4 2 0-16,1 1 0 0,-1-1 12 0,-3 4 0 15,0 0 0-15,-3 2 0 0,-1 4 2 0,-3 3 1 16,4-3 0-16,-5 10 0 0,-2-4-15 0,3 0 0 0,-4 3 0 0,1 4 0 31,-1 2-28-31,4 4 2 0,-4-3 0 0,1 9 0 16,-1 0-34-16,1 0-8 0,-1 0 0 0,-3 9-1 15,-11 7-442-15</inkml:trace>
  <inkml:trace contextRef="#ctx0" brushRef="#br0" timeOffset="39620.82">8939 7935 403 0,'0'0'36'0,"0"0"-36"0,0 0 0 0,0 0 0 16,0 0 325-16,0 0 59 0,0 0 11 0,0 0 2 15,-3 9-235-15,3-9-47 0,-7 3-10 0,-4 7-1 0,4-4-48 0,0 3-8 16,0-9-3-16,4 10 0 0,-8-1-19 0,7-9-4 16,4 0-1-16,0 0 0 0,-3 9-10 0,3-9-3 15,0 0 0-15,0 0 0 0,7 10 0 0,-4-4-8 16,5-3 12-16,-1-3-4 0,3 7-8 0,1-7 10 15,-4-7-10-15,3 7 10 0,-3 0-10 0,4 0 0 16,3 0 0-16,-7 0 0 0,4 0-16 0,-1-3-4 16,-3-3-2-16,4 6 0 15,3-3-26-15,-3-4-4 0,-1 4-2 0,1-3 0 16,3-3-103-16,0 2-21 0,-3-2-4 0</inkml:trace>
  <inkml:trace contextRef="#ctx0" brushRef="#br0" timeOffset="40793.91">8918 7292 345 0,'-3'0'31'0,"-1"0"-31"16,4 0 0-16,0 0 0 0,0 0 316 0,0 0 56 15,0 0 12-15,0 0 3 0,0 0-268 0,0 0-54 0,0 0-10 0,0 0-3 16,0 0-44-16,0 0-8 0,0 0 0 0,0 0-8 16,7-6 8-16,0 6 14 0,-7 0-3 0,11 0-1 15,-11 0-10-15,7 0-14 0,4 0 3 0,-1 6 1 16,1-6 21-16,-4 3 4 0,3-3 1 0,1 0 0 16,-1 0 15-16,1 0 3 0,3 0 1 0,0 0 0 15,0 0 5-15,4 0 2 0,-4 0 0 0,4-3 0 16,-1-3-42-16,1 6 0 0,0-10 0 0,-4 10 0 15,0-6 0-15,0 6 16 0,0-3 0 0,-3-4-1 16,3 7-15-16,-4-3 0 0,1 3 0 0,-4-6 0 16,0 6 0-16,4 0 0 0,-11 0 0 0,7-3 0 15,-7 3 0-15,10 0 0 0,-6 0 0 0,3-6 0 16,0 6 0-16,-7 0-13 0,0 0 1 0,4-10 0 16,3 4 12-16,0 3 16 0,-7-3-3 0,7-4-1 15,-7 1-12-15,3 6 0 0,-3-4 0 0,0-2 0 16,-3 6 11-16,3-3 5 0,0-4 2 0,0 4 0 0,-11 6 4 0,4-3 1 15,-4-4 0-15,4-2 0 0,-3 9-23 0,3-3 8 16,-7-3-8-16,3 6 0 0,4-4 0 0,-4-2 0 16,1 6 0-16,3 0 0 0,0-9 0 0,0 9 0 15,0-6 0-15,3 6 0 0,-3-4 0 0,4-2 0 16,-1 6 0-16,-3 0 0 0,0 0 0 0,3-3 0 16,1-3 0-16,-4 6-8 0,3 0 8 0,4 0 0 15,0 0-9-15,0 0 9 16,0 0-31-16,0 0-1 0,0 0-1 0,0 0-661 0,0 0-132 0</inkml:trace>
  <inkml:trace contextRef="#ctx0" brushRef="#br0" timeOffset="41243.15">9638 7135 1681 0,'0'0'74'0,"0"0"16"0,0 9-72 0,0 1-18 15,0-4 0-15,0 4 0 0,3-1 29 0,-3 0 3 16,0 1 0-16,0 5 0 0,0-5-32 0,0 9 0 16,-3-1 0-16,-1 1 0 0,1 6 0 0,-1 4 0 15,1 2 0-15,-4-3 0 0,-4 7 0 0,1-7 0 16,-1 9 0-16,0-2 0 0,-3 3 57 0,0 6 6 16,4-10 1-16,-5 10 0 0,1 3-31 0,4 6-5 15,-1-9-2-15,1 9 0 0,3 1-6 0,-4-10 0 16,4 9-1-16,0-9 0 0,0 0 0 0,0 3 0 15,-7-3 0-15,7-7 0 0,3 4-19 0,1-3 0 0,-1-10 0 16,4 3 0-16,-4-9 0 0,8 3 0 0,0-6 0 0,-1-9 0 31,1-1-44-31,3 0-10 0,-7-2-2 0,7-4 0 16,-7-3-140-16,0 0-28 0,14-13-5 0,-4-2-2 0</inkml:trace>
  <inkml:trace contextRef="#ctx0" brushRef="#br0" timeOffset="41607.71">9980 7348 633 0,'0'0'56'0,"0"-9"-44"0,4 3-12 0,-8 2 0 15,4-2 224-15,0 6 44 0,0 0 8 0,0 0 1 16,0 0-185-16,0 0-38 0,0 0-7 0,-3 0-2 15,-4 6-10-15,-1 4-3 0,1-7 0 0,0 3 0 0,-7 4 7 0,4-1 1 16,-1 0 0-16,0-2 0 0,4 2 0 0,-3 1 1 16,3 5 0-16,-4-2 0 0,-3 2-12 0,4 4-2 15,-5 0-1-15,5 6 0 0,-4 3-10 0,3-3-1 16,1 4-1-16,-1-1 0 0,4 6 20 0,0 1 4 16,-4-1 1-16,4 4 0 0,4 0-39 0,-4 6 0 15,0-4 0-15,0-2 0 0,-1 0 0 0,1 5 11 16,0-8-11-16,0 3 12 0,-3-4-12 0,3 1 0 0,0-1 9 0,-4-6-9 15,4 1 0-15,0-1-8 16,0-3 0-16,3 3 0 16,-3-3-51-16,4-6-9 0,3 0-3 0,0-4 0 15,0 4-122-15,3-9-25 0,1 5-5 0,-1-5-1 0</inkml:trace>
  <inkml:trace contextRef="#ctx0" brushRef="#br0" timeOffset="41941.8">9941 8421 979 0,'0'0'43'0,"0"0"9"0,0 0-41 0,0 0-11 0,0 0 0 0,-3 9 0 16,3-9 311-16,-7 6 60 0,7 4 12 0,-4-1 2 0,-3 7-281 0,4-4-57 16,3-2-11-16,-4 5-3 15,1 4-49-15,-5-3-9 0,5 3-3 0,-4 0 0 16,3-1-32-16,-3-2-6 0,0 3-2 0,-3 6 0 15,3-6-140-15,-4 0-29 0,-7 15-6 0,8-6-1 0</inkml:trace>
  <inkml:trace contextRef="#ctx0" brushRef="#br0" timeOffset="47595.99">10728 7775 435 0,'-18'3'19'0,"18"-3"5"0,0 0-24 0,0 0 0 0,-7 0 0 0,0 0 0 15,0 0 8-15,7 0-8 0,0 0 10 0,-7 0-10 16,-3 0 74-16,10 0 9 0,0 0 1 0,0 0 1 15,-8 0 31-15,8 0 5 0,0 0 2 0,0 0 0 16,0 0-4-16,0 0-1 0,0 0 0 0,0 0 0 16,11 6 4-16,-4-3 1 0,-7-3 0 0,4 7 0 15,6 2-47-15,-3-9-10 0,-7 0-2 0,7 9 0 16,4-2-44-16,3-4-8 0,0-3-3 0,0 6 0 0,0-3-9 16,4-3 8-16,7 0-8 0,-1-3 8 0,-6 3-8 15,0-6 0-15,6 6 0 0,1 0 8 16,0 0-19-16,-1 0-4 0,-6 0-1 0,7 0 0 15,3 0-7-15,-10 0-1 0,-4 0-1 0,0 0 0 16,7 6-21-16,-7-3-4 0,0-3-1 16,-3 0 0-16,-1 6-109 0,5-6-21 0,-1 4-5 0,-4-8-1 0</inkml:trace>
  <inkml:trace contextRef="#ctx0" brushRef="#br0" timeOffset="47930.15">10537 8073 2174 0,'8'0'96'0,"-1"0"20"0,0 0-92 0,3 0-24 0,-3-4 0 0,7 4 0 16,8-6 17-16,-5 6-1 16,1-3 0-16,-1-3 0 0,8 6-16 0,0-10 10 0,0 10-10 0,-4-9 8 15,3 3-8-15,5 3 0 0,2-4 9 0,-6 4-9 16,-4-3-15-16,11 3-7 0,7 3-2 0,-4-7 0 16,-7 7-22-16,1-9-5 0,2 9-1 0,1 0 0 15,-4 0-28-15,-3-3-7 0,0 3-1 0,-1-6 0 16,1 6-1-16,-4 0-1 0,-10 0 0 0,3-7-350 15,7 4-69-15</inkml:trace>
  <inkml:trace contextRef="#ctx0" brushRef="#br0" timeOffset="49149.88">12753 7091 961 0,'0'0'42'0,"0"0"10"0,0 0-42 0,0 0-10 0,0 0 0 0,0 0 0 0,-4 6 60 15,-3-6 9-15,0 4 3 0,0-4 0 16,0 0-10-16,0 0-2 0,-3 6 0 0,-1-6 0 16,4 0-16-16,0 3-4 0,-4 3-1 0,1-6 0 0,3 6 5 0,-4-2 0 15,0-4 1-15,-3 6 0 0,4-3 15 0,-1-3 2 16,1 6 1-16,-1-6 0 0,-7 3 12 0,4-3 2 16,0 7 1-16,0-7 0 0,0 0-41 0,0 0-8 15,0 0-1-15,-4 0-1 0,4 3 1 0,3-3 1 16,-3 0 0-16,0 0 0 0,0 0-8 0,-4 6-1 15,4-6-1-15,-3 3 0 0,-1 4-19 0,0-7 10 16,1 6-10-16,-1-3 8 0,0 3-8 0,1-3 0 0,-1 4 0 0,1-4 0 16,-5 3 0-16,5-3 0 15,-1 7 0-15,0-4 0 0,1-6 0 0,6 9 0 0,1-9 0 0,-1 10 8 16,-3-10 0-16,7 6 0 0,0-3 0 0,0 3 0 16,0-3 2-16,3-3 0 15,4 0 0-15,0 0 0 0,0 0-10 0,-3 10 0 16,-1-4 0-16,4-6 0 0,0 10 0 0,4-1 18 15,-4-3-3-15,3-3-1 0,-3-3 5 0,4 10 1 0,3-1 0 0,0-3 0 16,0 4-20-16,0-1 0 0,0 1 0 0,4-1 0 16,-4-9 0-16,3 6 0 0,1-3 0 0,-1 4 0 15,5-4 0-15,2-3 10 0,-6 6-10 0,3-6 8 16,3 3 7-16,-2 4 1 0,2-1 0 0,-3-3 0 16,4-3-5-16,0 6-1 0,-1-3 0 0,4 4 0 15,-3-4-1-15,3 3 0 0,-3-3 0 0,3 3 0 16,-3-6-9-16,3 4 0 0,-4 2 9 0,1-6-9 0,0 9 0 15,3-2-12-15,-7-4 2 0,0 3 0 0,0-3 18 0,0 3 3 16,-7-3 1-16,8 7 0 0,-5-10 5 0,1 6 2 16,-1-3 0-16,1 4 0 0,-1-1-29 0,-2-3-6 15,-8-3 0-15,7 6-1 0,-7-6 17 0,10 3 0 16,-10-3 11-16,11 7-11 0,-4-4 16 0,-7-3-3 16,0 0-1-16,7 9 0 0,-4-3-12 0,-3-6 0 15,0 10 0-15,0-10 0 0,0 9 0 16,-3 1-16-16,-4-1 3 0,0 1 1 0,-4-1 12 0,-3 0 0 15,3 4 0-15,-3-1 0 0,-3-2 0 0,-1-1 0 16,0 1 0-16,1 5 0 0,-1-5 0 0,1-1 0 16,-5 7 0-16,5-7 0 0,-1 7 14 0,0-4-4 15,-3 4-1-15,7-3 0 0,-3 2-9 0,-1 4 0 0,0 0 0 0,1-3 0 16,-5 2 0-16,5-8 0 0,-1 6 0 0,-3 2 0 16,0 1 0-16,0 0-12 0,-4 3 2 0,0-3 1 15,1-7 9-15,-5 10 12 0,5 0-2 0,-5-3-1 16,5-3-9-16,-1 3 0 0,0-1 0 0,4-2 0 15,4-7 0-15,-1 7 0 0,4-3 0 0,3-4 0 16,1 0 0-16,3 4 0 0,0-10 0 0,3 7 0 16,0-1 0-16,1-3 0 0,3-6 0 0,0 10 0 15,3-1 8-15,1-3 0 0,-4-6 0 0,4 3 0 16,-1 7 3-16,8-10 0 0,-4 9 0 0,3-2 0 16,-3-7-11-16,4 3 12 0,3-3-12 0,0 6 12 15,4-3-12-15,-1-3 12 0,5 0-12 0,-5 6 12 16,1-6-12-16,3 0 0 0,-3 0 0 0,3 3 8 15,0-3-8-15,4 7 0 0,-4-7 0 0,0 6 0 16,0-3 0-16,0-3 0 0,1 6 0 0,-1-2 0 16,-4-4 0-16,4 6 8 0,4-3-8 0,0-3 0 0,0 6 0 0,3-6 0 15,0 3-12-15,0-3 12 16,0 0-19-16,1 0 4 0,-5 7 1 0,5-7 0 16,-5 0-33-16,5 0-6 0,-8 0-2 0,3 0 0 15,-2 0-153-15,-1-7-30 0</inkml:trace>
  <inkml:trace contextRef="#ctx0" brushRef="#br0" timeOffset="50515.38">12033 8634 518 0,'0'0'46'0,"0"0"-37"16,0 0-9-16,-3 0 0 0,-1 0 97 0,4 6 18 15,-10-3 122-15,3-3-225 0,3 7-22 16,-3-4-4-16,3 3-1 16,-6-3-37-16,3 3-8 0,0-2-2 0,-4 8 0 0,1-9 51 0,3 7 11 0,-1-1 0 0,-2 0 0 15,6 1 112-15,-6 2 19 0,3-2 4 0,0-1 1 16,0 4-2-16,3-4 0 0,-3 7 0 0,0-7 0 15,0 7-67-15,3-4-14 0,-3 4-2 0,4 3-1 16,-1-10-38-16,1 7-12 0,-1-7 8 16,4 1-8-16,-3-1 0 0,-1 7 0 0,4-7 0 0,0 1 0 15,0-1-18-15,4 1-4 0,-4-1-1 0,3-9 0 32,-3 0-50-32,7 6-11 0,0-3-1 0,4 4-1 15,0-7-119-15,-1 0-24 0</inkml:trace>
  <inkml:trace contextRef="#ctx0" brushRef="#br0" timeOffset="51140.34">12019 8483 403 0,'0'0'17'0,"0"0"5"0,0 0-22 0,7-3 0 0,-3-3 0 0,3 3 0 16,0-3 243-16,-7 6 44 0,0 0 9 0,0 0 1 0,0 0-186 0,0 0-38 15,0 0-7-15,0 0-2 0,0 0-40 0,0 0-8 16,0 0-1-16,0 0-1 0,0 0-14 0,0 0 9 16,7 9-9-16,-7-9 8 0,0 9-8 0,3-2 0 15,-3-7 0-15,0 9 8 0,0 0-8 0,0 1 8 16,0-10-8-16,0 0 8 0,0 9-24 0,0-9-4 16,0 0-2-16,0 0-753 0</inkml:trace>
  <inkml:trace contextRef="#ctx0" brushRef="#br0" timeOffset="51830.43">12150 8766 172 0,'0'0'8'0,"0"0"1"0,0 0-9 0,0 0 0 0,0 0 0 0,0 0 0 16,0 0 260-16,0 0 51 0,0 0 9 0,0 0 3 15,0 0-243-15,3-7-48 0,-3 7-9 0,7 0-3 16,-7 0-20-16,0 0 0 0,11 0 0 0,-4 0 0 16,0 7 0-16,4-7 0 0,-11 0 0 0,10 3 0 0,-3-3 13 15,4 0-1-15,-4 0-1 0,-7 0 0 16,7-3 25-16,0 3 4 0,-7 0 2 0,0 0 0 16,0 0-26-16,7 0-4 0,0 0-2 0,-7 0 0 15,0 0-10-15,0 0 0 0,0 0 0 0,0 0 0 16,0 0-14-16,0 0 5 0,0 0 1 0,0 0 0 0,0 0-2 0,0 0 0 15,0 0 0-15,0 0 0 16,0 0-71-16,0 0-15 0</inkml:trace>
  <inkml:trace contextRef="#ctx0" brushRef="#br0" timeOffset="52792.48">11917 8697 403 0,'0'0'36'0,"0"0"-36"0,0 0 0 0,0 0 0 16,0 0 85-16,0 0 11 0,0 0 1 0,0 0 1 15,0 0 9-15,0 0 1 0,0 0 1 0,0 0 0 16,0 0-31-16,0 0-6 0,0 0-2 0,0 0 0 16,0 0-10-16,0 0-1 0,0 0-1 0,0 0 0 15,0 0-5-15,0 0-1 0,0 0 0 0,0 0 0 16,0 0-25-16,0 0-6 0,0 0-1 0,0 0 0 15,0 0 24-15,0 0 5 0,0 0 1 0,0 0 0 16,0 9 3-16,0-9 1 0,0 6 0 0,0-6 0 16,0 10-22-16,-4-7-5 0,4-3-1 0,0 6 0 15,0-6 2-15,-3 10 0 0,3-1 0 0,0-9 0 16,-4 6-10-16,1 4-2 0,3-7 0 0,-4 6 0 16,1-3-2-16,3 4-1 0,-4-1 0 0,1 1 0 15,-1-1-3-15,4 0-1 0,-7 1 0 0,4 6 0 16,-1-7 9-16,-3 7 2 0,3-7 0 0,-3 0 0 0,0 7 0 15,4-3 0-15,-4-4 0 0,3 7 0 0,-3-7-7 0,4 1-1 16,-1 5 0-16,1-5 0 0,-1-1 0 0,0 0 0 16,1 1 0-16,-1 6 0 0,1-7-2 0,-1 0-1 15,1 1 0-15,-1-1 0 0,-3 1-9 0,4-1 12 16,-4-3-12-16,3 4 12 0,-3-7-4 0,0 6-8 16,0-2 12-16,3 2-4 0,1 0 14 0,-4-2 2 15,3-4 1-15,-3 3 0 0,7-6-9 0,-3 3-3 16,-8 3 0-16,8-2 0 0,3-4 8 0,-7 0 2 0,-4 6 0 15,4-6 0-15,-4 0-10 0,4 0-1 16,7 0-1-16,-10 3 0 0,-4 3-3 0,3-6 0 0,4-6 0 0,-4 6 0 16,-3 0-8-16,4 0 0 15,-1 0 0-15,1-3 0 0,2 3 0 0,-2-6 0 0,-4 6 0 16,3-4 0-16,4-2-17 0,-3 3 1 0,-12-3 0 0,8 3 0 31,4-4-18-31,-1-2-3 0,1 3-1 0,-5 3 0 16,1-4-71-16,4 4-15 0,6-3-2 0,-3-4-678 0,-3 7-135 0</inkml:trace>
  <inkml:trace contextRef="#ctx0" brushRef="#br0" timeOffset="53617.28">12093 8847 460 0,'0'0'20'0,"0"0"5"0,-3 6-25 0,3-6 0 15,0 0 0-15,-7 4 0 0,0 2 255 0,7-6 45 16,0 0 10-16,0 0 2 0,0 0-239 0,0 0-47 16,0 0-10-16,0 0-1 0,0 0-7 0,0 0-8 0,0 0 11 0,0 0-11 15,0 0 18-15,0 0-3 16,0 0-1-16,7 3 0 0,0 6 20 0,3-2 4 0,1-4 1 0,-4-3 0 16,4 9 8-16,-1-9 1 15,-3 6 1-15,0-6 0 0,4 10-29 0,-1-10-5 0,1 6-2 0,0-6 0 16,-1 3-13-16,-3-3 11 0,4 0-11 0,-1 0 10 15,-3 0-10-15,4-3 0 0,0 3 9 0,-4-6-9 16,0 6 0-16,-7 0-13 0,0 0 1 0,7 0 1 16,3-6-17-1,-3 2-3-15,-7 4-1 0,7 0 0 0,4 0-103 0,-11 0-21 0,7-6-4 0,-3 3 0 16</inkml:trace>
  <inkml:trace contextRef="#ctx0" brushRef="#br0" timeOffset="54302.39">12612 8643 230 0,'0'0'20'0,"0"0"-20"15,-4 7 0-15,4-7 0 0,-3 3 248 0,3-3 46 16,0 0 9-16,-4 0 1 0,-3 9-137 0,4-3-28 15,3-6-6-15,0 4-1 0,0 2-33 0,0 3-7 16,0 1-2-16,0-1 0 0,0 0-23 0,0 1-5 16,0 2-1-16,0 1 0 0,0 3-17 0,0-4-4 0,0 4-1 0,0-7 0 15,3 10-25-15,1-3-5 16,-8-1-1-16,4 4 0 0,-3-6-8 0,-1 6 0 16,-3-4 0-16,4 4 0 0,-5-9 0 0,8 5 0 15,-3-5 0-15,3-1 0 16,-4 0-36-16,1 1 1 0,3-10 0 0,0 0 0 15,0 0-154-15,0 0-31 0</inkml:trace>
  <inkml:trace contextRef="#ctx0" brushRef="#br0" timeOffset="55386.61">12224 6912 1105 0,'0'0'48'0,"0"0"12"16,0 0-48-16,0 0-12 0,0 0 0 0,0 0 0 0,0 0 43 0,0 0 6 15,0 0 2-15,0 0 0 0,0 0-11 0,0 0-3 16,0 0 0-16,0 0 0 0,0 0 7 0,0 0 0 16,0 0 1-16,0-3 0 0,0 3-15 0,0-6-3 15,3-3-1-15,1-1 0 0,-4 10 25 0,3-9 5 16,1 2 0-16,-1-2 1 0,1-3-9 0,-1 2-1 15,5-6-1-15,-5 7 0 0,8-7-22 0,-4-2-4 16,0 2 0-16,0 3-1 0,0-2-19 0,0 2 0 16,3-3 8-16,-6 1-8 0,7 5 0 0,-8 1 0 0,4-4 0 15,-3 1 0-15,3 2 0 0,-4 7 8 16,4-3-8-16,-3 3 0 0,-1-3 17 0,4 2-3 16,-7 4-1-16,4-6 0 0,-4 6-13 0,0 0 0 15,0 0 0-15,7 6 0 0,0-6 0 0,-7 0 0 0,7 10-9 16,-3-7 9-16,3 6 0 0,-4 1-9 0,4 2 9 0,-3 1 0 15,-1 3-8-15,1-7 8 0,-1 10-8 0,1-10 8 16,-1 10 0-16,1-3 0 0,0 3 0 0,-1-4 0 16,1-2 0-16,3 2 0 0,-4-5 0 0,4-1 0 15,-3 1 0-15,-4-1 0 0,7 0 10 0,-4-2-10 16,4-4 8-16,-7-3-8 0,0 0 0 0,7 6 0 16,1-12 24-16,-1 6 0 0,-7 0-1 0,7-3 0 15,0-4-5-15,0 7-1 0,0-9 0 0,-4 6 0 16,-3-6-7-16,4 2-2 0,-1-2 0 0,-3-1 0 15,0 1-8-15,0 0 0 0,4-7 0 0,-1 7 0 16,-3-1 8-16,0 1-8 0,0 2 0 0,4-2 8 16,-1 6-8-16,1-7 0 0,0 4 0 0,-4-3 0 15,3-1 12-15,1 4 0 0,-1-3 0 0,1 6 0 16,-1-7 5-16,1 4 2 0,3-3 0 0,0-1 0 0,-4 1 1 16,4-1 0-16,-3 1 0 0,-1-1 0 0,1 1-8 0,0 3 0 15,-1-4-1-15,-3 1 0 0,0 3-11 0,0-4 12 16,-3 1-12-16,3 6 12 0,-4-4-12 0,0 4 0 15,4 3 0-15,0-6 0 0,-3 0 0 0,3 6 0 16,0 0-12-16,0 0 12 0,0 0-22 0,0 0 3 16,0 0 1-16,0 0 0 15,0 0-35-15,0 0-7 0,0 0-2 0,0 0 0 16,0 0-36-16,0 0-7 0,0 0-2 0,0 0 0 16,0 0-101-16,7-3-20 0,0 3-4 0,0-7-383 0</inkml:trace>
  <inkml:trace contextRef="#ctx0" brushRef="#br0" timeOffset="56215.44">12704 6527 874 0,'0'0'39'0,"0"0"8"0,0 0-38 0,0 0-9 0,0 0 0 0,0 0 0 16,0 0 50-16,0 0 8 0,0 0 2 0,-8 0 0 15,1 0-30-15,0 3-6 0,0 3 0 0,0-6-1 16,-3 6-15-16,3-3-8 0,7-3 10 0,-7 0-10 16,0 0 37-16,7 0 2 0,0 0 0 0,-8 0 0 15,8 0 5-15,-10 0 0 0,10 0 1 0,0 0 0 16,0 0 38-16,0 0 7 0,0 0 2 0,0 0 0 15,0 0-30-15,0 0-6 0,-4 0 0 0,4 0-1 16,0 0-28-16,0 0-6 0,0 0-1 0,0 0 0 16,0 0-20-16,0 0 9 0,0 0-9 0,0 0 0 15,0 0 15-15,0 0-4 0,0 0-1 0,-7 7 0 16,-3-4 18-16,10-3 3 0,0 0 1 0,0 0 0 16,0 0-19-16,0 0-3 0,0 0-1 0,0 0 0 0,0 0 15 0,0 0 2 15,0 0 1-15,0 0 0 0,0 0 7 0,0 0 2 16,0 0 0-16,0 0 0 0,0 0-13 0,0 0-3 15,3 6 0-15,1 4 0 0,-1-7-12 0,1 3-8 16,-1 3 8-16,4-2-8 0,0 2 0 0,-3 0 0 16,3 1 0-16,-3 2 0 0,3-2 0 0,0 6 0 15,0-7 0-15,-4 10-8 0,4-4 8 0,-3 4-8 16,-1 0 8-16,1-3-8 0,-1 9 8 0,4-13 8 0,-3 4-8 0,0 3 11 16,3-3-11-16,-7-4 8 0,3-3-8 0,1 7 8 15,-1-6-8-15,1-1 0 0,-4-9 9 0,7 6-9 16,-7-6 0-16,0 0-8 0,7 3 0 0,-4 4 0 31,-3-7-47-31,0 0-9 0,0 0-1 0,0 0-1 16,11 3-164-16,-11-3-33 0,0 0-6 0,11 9-2 0</inkml:trace>
  <inkml:trace contextRef="#ctx0" brushRef="#br0" timeOffset="56853.07">13621 7035 979 0,'0'0'87'0,"0"0"-70"0,0 0-17 0,0 0 0 15,0 0 200-15,0 0 37 0,0 0 7 0,0 0 2 16,0 0-161-16,0 0-32 0,0 0-6 0,0 0-2 15,0 0-37-15,0 0-8 0,0 0 0 0,0 0 0 16,0 0 14-16,-4 9 6 0,1-6 2 0,3 13 0 16,-7-7-1-16,3 10 0 0,4-3 0 0,0 3 0 15,0-1 15-15,-3 8 2 0,3 2 1 0,-4 0 0 16,4 13-3-16,-3-4 0 0,3 7 0 0,-4-6 0 16,0 12-9-16,-3-3-3 0,0-3 0 0,0 0 0 0,-3 3-10 15,3 3-2-15,3-3-1 0,1-6 0 0,-4 0-11 0,3 3 10 16,1-10-10-16,-1 1 10 0,0 2-10 0,1-12 10 15,-1 3-10-15,1-2 10 0,3-8-10 0,0 1 0 16,0-9 0-16,0 5-11 16,0-5-32-16,0-1-6 0,0 1-2 0,0-10 0 15,0 0-121-15,0 0-24 0,0 0-4 0</inkml:trace>
  <inkml:trace contextRef="#ctx0" brushRef="#br0" timeOffset="57571.2">14220 7355 1371 0,'0'0'30'0,"0"0"6"0,0 0 2 0,0 0 1 0,0-7-31 0,0 7-8 0,0 0 0 0,0 0 0 16,-3-9 60-16,3 9 10 0,-4 0 2 0,4 0 1 0,-3-6-13 0,-1 2-2 15,4 4-1-15,-3 0 0 0,-8-6-5 0,4 12-2 16,-3-2 0-16,3 2 0 0,-4-3-10 0,0 3-1 16,-3 4-1-16,4-1 0 0,-4 0-24 0,3 1-5 15,-3 6-1-15,3-1 0 0,-3-2-8 0,4 6 0 16,-1 3 0-16,4-4 0 0,-4 1 19 0,4 0 5 15,-3 6 0-15,3-6 1 0,0 6-6 0,-4-3-2 0,8 3 0 0,-5 0 0 16,5 3-5-16,3-3-2 16,-4-3 0-16,4 3 0 0,0 1-10 0,4-1-9 0,-4-7 9 0,3-5-13 15,1 3 13-15,3-7 12 0,-3 0-3 0,3 1 0 16,-4-1-9-16,-3-9 8 0,0 0-8 0,11 0 8 16,-4 0 0-16,3 0 0 0,1 0 0 0,0-9 0 15,-1-1 9-15,1 1 2 0,3 0 0 0,0-7 0 16,0 7-19-16,0-10 0 0,0 0 0 0,0 3 0 15,-3-3 0-15,0-6 0 0,3 7 0 0,-4-1 0 16,1-6 0-16,-1 3 0 0,1-3 0 0,-4 0 0 16,0-4 12-16,4 4-12 0,-4-3 12 0,3 3-12 15,-3-3 20-15,-3 9-2 0,-1-6-1 0,1 6 0 16,0-6-8-16,-4 6-1 0,0 0-8 0,0 4 12 16,0 2 1-16,0-3 0 0,0 4 0 0,-4-4 0 15,0 7-13-15,-3-1-10 0,4 1 2 0,-4-1 0 16,-4-2-39-16,1 3-7 0,6-1-2 0,-3 7 0 15,0-3-92-15,0 3-20 0,0-4-3 0,0 4-730 16</inkml:trace>
  <inkml:trace contextRef="#ctx0" brushRef="#br0" timeOffset="57920.63">13977 7555 2055 0,'0'0'91'0,"0"0"19"0,0 0-88 0,0 0-22 0,0 0 0 0,0 0 0 15,0 0 43-15,7 6 4 0,-7-6 1 0,7 4 0 16,-3 2-33-16,3 3-7 0,0-2 0 0,3-4-8 16,-3 6 17-16,4-3-3 0,0-2-1 0,3 2 0 15,0-3-13-15,0-3 0 0,4 6 0 0,-4-3 0 16,3 4 0-16,-3-7 11 0,1 0-11 0,-1 0 10 16,0 6-10-16,0-6-11 0,0-6 3 0,0 6 0 15,0 0-33-15,0 0-7 0,-3-7 0 0,0 7-1 16,-1-3-138-16,-3-3-27 0</inkml:trace>
  <inkml:trace contextRef="#ctx0" brushRef="#br0" timeOffset="58404.77">14538 7972 864 0,'0'0'76'0,"0"0"-60"0,0 0-16 0,0 0 0 16,0 0 216-16,0 0 41 0,0 0 8 0,0 0 2 16,0 0-201-16,7 10-40 0,-7-10-8 0,4 9-2 15,-1 0-5-15,1 1-2 0,-1-1 0 0,1 1 0 0,-4 2-9 0,0-2 0 16,0 2 0-16,3-2 0 0,-3-1 0 0,0 7 0 15,0-7 9-15,0 7-9 0,0-4 38 0,-3 4 3 16,3 0 1-16,-4-4 0 0,1-2 8 0,-1 5 2 16,4 1 0-16,-3-3 0 0,-4 2-24 0,3-2-5 15,0 2-1-15,1-5 0 0,-4-1-22 0,3 1 9 16,-3-1-9-16,4-3 0 0,-1-3 0 0,-3 4 0 16,7-7 0-16,-7 0 0 15,0 0-115-15,0-7-20 0,0 4-4 0,0-3-762 0</inkml:trace>
  <inkml:trace contextRef="#ctx0" brushRef="#br0" timeOffset="58637.15">14524 7706 1324 0,'0'0'59'0,"0"0"12"0,0 0-57 0,0 0-14 0,0 0 0 0,0 0 0 15,0 0 210-15,0 0 39 0,0 0 8 0,0 0 2 16,0 0-201-16,0 0-40 0,0 0-8 0,0 0-2 16,3 9-8-16,-6 1 8 0,3-1-8 0,-7-3 8 15,3 4-16-15,-3-1-4 0,4 0-1 0,-4-2 0 16,3 2-113-16,1-6-22 0,-4 4-5 0,3-7-423 16,4 0-84-16</inkml:trace>
  <inkml:trace contextRef="#ctx0" brushRef="#br0" timeOffset="59202.64">14958 7053 172 0,'0'0'8'0,"0"-6"1"0,3 3-9 0,4-3 0 0,-3 3 0 0,-1-4 0 16,1 4 234-16,-1-3 45 0,-3-3 9 0,4 9 1 16,-4 0-185-16,4-10-38 0,-4 10-7 0,0 0-2 15,0 0-4-15,0 0-1 0,0 0 0 0,0 0 0 0,0 0 0 0,0 0-1 16,0 0 0-16,0 0 0 0,0 0-8 0,0 10-2 15,0 5 0-15,0-2 0 0,0 2-4 0,0 1-1 16,-4 3 0-16,4 0 0 0,-4 9 4 0,4-3 0 16,-3 10 0-16,-1-4 0 0,4 13-4 0,-3-3 0 15,-1-4 0-15,4 7 0 0,-7 3-4 0,7-3 0 16,-3 0-1-16,-4 0 0 0,3 0-15 0,-3-7-2 16,4 7-1-16,-1-6 0 0,1 3-4 0,-1-7-1 15,1-2 0-15,-1-1 0 0,0-3-8 0,1 0 0 16,-1-3 0-16,1-6 0 15,-1 0-40-15,4 0-9 0,-3-3-3 0,-4-1 0 16,3-5-163-16,1-1-33 0,3-9-6 0,0 0-2 0</inkml:trace>
  <inkml:trace contextRef="#ctx0" brushRef="#br0" timeOffset="63592.86">3595 10462 230 0,'0'0'20'0,"10"0"-20"0,-6-6 0 0,3 6 0 16,0-10 205-16,-7 10 37 0,0 0 7 0,7 0 2 16,-7 0-123-16,4-3-25 0,3-3-5 0,-7 6-1 15,0 0-29-15,0-3-7 16,0 3-1-16,0 0 0 0,0 0-26 0,0 0-6 0,10-6 0 0,-10 6-1 16,0 0-27-16,0 0-12 0,0 0 0 0,0-10 1 15,0 10 25-15,0 0 5 0,0 0 1 0,0 0 0 16,0 0 28-16,0 0 5 0,0 0 2 0,0 0 0 15,0 0-20-15,0 0-4 0,0 0-1 0,0 0 0 16,-7 0 21-16,4 10 4 0,-4-4 1 0,3 3 0 16,-6 1-2-16,6-1 0 0,-7 10 0 0,-3-3 0 15,4-4-27-15,-1 10-6 0,-3-3-1 0,-4 3 0 16,4 0-20-16,0 0 0 0,0 3 0 0,-4 0 0 0,4-3 0 0,0 3 0 16,0 3 0-16,3-3 0 0,-3 3 0 0,4 7 0 15,-1-1 0-15,1 4 0 0,-1 6 29 0,0-6 2 16,4 6 0-16,0-4 0 0,-3-2-31 0,6 0 0 15,4-4-8-15,-3-6 8 0,3 4 0 0,0-10 19 16,0 3-3-16,0-7 0 0,3-2 9 0,8-6 2 16,-8 5 0-16,4-5 0 0,8-1-14 0,-5-6-2 15,4 3-1-15,-3-2 0 0,-1-4-10 0,8 0 12 16,3-4-12-16,-7-2 12 16,7 3-4-16,-3-3 0 0,3-4 0 0,0 1 0 0,-6 0 1 0,6-7 0 15,-7 6 0-15,7-8 0 0,-7 2-9 0,0-3 0 16,0 0 0-16,4 1 0 0,0-8 8 0,-1 1-8 15,-3 3 12-15,4-3-4 0,0-3-8 0,-4-6 0 16,7 5 0-16,-7-5 0 0,0 6 0 0,7-7 10 0,-7 10-10 0,-3-9 10 16,3 5-10-16,-3 1 0 0,-1 0 9 0,-6-3-9 15,-4 2 8-15,7 1-8 0,-7 3 8 0,0 3-8 16,-7 0 0-16,3 0 0 0,-3-3 0 0,4 0 0 16,-8 6 8-16,1 0 1 0,-1-6 0 0,4 7 0 15,-4-1-9-15,4-6 0 0,0 6 0 0,-3 3 0 16,-1-3 0-16,-3 10 0 0,3-10 0 0,4 13 0 15,0-4-25 1,-3 7-4-16,-8-3-1 0,11 6 0 0,-11 6-25 0,4-3-5 0,4 7 0 16,-19 12-173-1,15-10 38-15,-3-2-4 0</inkml:trace>
  <inkml:trace contextRef="#ctx0" brushRef="#br0" timeOffset="63972.09">3454 10773 2278 0,'-14'-7'101'0,"14"7"21"0,-11 0-98 0,7 0-24 0,4 0 0 16,0 0 0-16,-14 0 30 0,14 0 1 16,0 0 0-16,-7 10 0 0,4-10-31 0,3 0 0 0,0 0-8 0,-7 9 8 15,3 0 0-15,4 1-8 0,0-4 8 0,0 4 0 16,4-1 0-16,3 0 0 0,-4 1-8 0,4-1 8 16,-7 1 18-16,14-4 7 15,-10 0 2-15,7-3 0 0,3 7-7 0,3-10-2 0,-3 6 0 0,-3-3 0 16,3-3-6-16,7 6 0 0,-7-6-1 0,1 0 0 15,-1 0-11-15,3 0 0 0,1 0 0 0,3-6 0 32,-10 6-32-32,6-3-8 0,1-3-1 0,7 3-1 0,-11-4-148 0,10-2-30 0,-2-1-5 15</inkml:trace>
  <inkml:trace contextRef="#ctx0" brushRef="#br0" timeOffset="65939.53">3450 10196 288 0,'0'0'25'0,"0"0"-25"0,0 0 0 0,0 0 0 16,0 0 237-16,0 0 43 0,0 0 8 0,0 0 1 0,0 0-141 0,0 0-28 15,0 0-5-15,0 0-2 0,0 0-73 0,0 0-16 16,0 0-2-16,0 0-1 16,0 0-11-16,0 0-2 0,4 0-8 0,-4 0 12 15,0 0 0-15,0 0 0 0,0 0 0 0,7-10 0 0,-7 10 29 16,3 0 6-16,-3 0 1 0,7-9 0 0,-7 2 6 16,7 4 2-16,-7 3 0 0,7-6 0 0,-3-3-4 0,3-1 0 15,0 1 0-15,0-1 0 0,-3 1-13 0,3 3-3 16,3-7-1-16,-6 4 0 0,6-7-21 0,1 7-4 15,-7-1-1-15,6 1 0 0,-6-7-9 0,6 7 0 16,-3-7 0-16,7 7 0 0,-10-4 0 0,7-2 0 0,-1-1 0 16,1 6 0-16,-8 1 0 0,4 0 0 15,-3-1 0-15,6 1 0 0,-10-1 0 0,0 10 0 0,0 0 8 16,0 0-8-16,0 0 0 0,0 0 12 0,0 0-12 0,0 0 12 16,0 0-3-16,0 0 0 0,0 0 0 0,0 0 0 15,0 0 7-15,4 10 0 0,-4-10 1 0,0 0 0 16,7 9 0-16,-7 1 0 0,3-4 0 0,-3 3 0 15,4-6-3-15,3 13-1 0,-7-6 0 0,4-1 0 16,3 7 15-16,-7-7 4 0,3 10 0 0,4-10 0 16,-7 10-12-16,7-10-1 0,-7 7-1 15,7 3 0-15,-3-10-18 0,3 7 8 0,-7-7-8 0,3 1 0 16,1-1 14-16,3 1-4 0,-3-1-1 0,-4-9 0 16,7 6-9-16,-7-6 8 0,0 0-8 0,10 3 8 15,-10-3-8-15,4 7 0 0,6-7-10 0,-10 0 10 16,0 0-88-1,11 0-11-15,-8 0-2 0,8 0-1 0,-7-7-109 0,3 4-21 0</inkml:trace>
  <inkml:trace contextRef="#ctx0" brushRef="#br0" timeOffset="66647.6">4494 10835 921 0,'0'0'82'0,"0"0"-66"0,0 0-16 0,0 0 0 15,0 0 299-15,0 0 56 0,0 0 11 0,0 0 2 16,0-6-232-16,11 6-46 0,0-9-10 0,3 9-1 15,3-7-59-15,4 4-11 0,1-3-9 0,2 3 12 16,-6-4-12-16,10 4 0 0,-10-3 0 0,7 3-11 16,-4-3-2-16,0 6-1 0,-3-3 0 0,-1 3 0 15,1-7-1-15,-1 7 0 0,-2 0 0 0,-1 0 0 16,0 0-3-16,0 0-1 0,-4-3 0 0,8-3 0 31,-4 6-65-31,-3-6-14 0,-4 2-2 0,3-2-851 0</inkml:trace>
  <inkml:trace contextRef="#ctx0" brushRef="#br0" timeOffset="66917.89">4434 10989 1209 0,'0'0'108'0,"0"0"-87"16,0 0-21-16,0 0 0 0,11 9 237 0,-11-9 43 16,4 7 9-16,3-4 2 0,7 3-233 0,-4-3-46 15,4 7-12-15,-3-4 0 0,3-3 0 0,0 3 0 16,7-6 0-16,-7 3 0 0,1 4-27 0,2-7 3 16,1 0 0-16,0 0 0 15,-4 0-12-15,0 0-3 0,7-7 0 0,-11 4 0 16,8-3-149-16,-7 6-31 0,17-19-5 0,0 10-2 0</inkml:trace>
  <inkml:trace contextRef="#ctx0" brushRef="#br0" timeOffset="67513.28">5634 10694 2178 0,'0'0'48'0,"0"0"9"0,0 0 3 0,0 0 1 0,-7-6-49 0,7 6-12 0,0-10 0 0,-7 7 0 15,3-3 0-15,-3-3 0 0,7 6 0 0,-10-4-10 0,-5 7 10 0,8-9-12 16,-3 9 12-16,-1 0-12 0,4 0 4 0,-3 9 0 15,-12-9 0-15,5 10 0 0,6-1 19 0,-10 7 4 16,0-7 1-16,3 10 0 0,1-10 4 0,-1 10 2 16,-7-3 0-16,4 3 0 0,7-1-14 0,-7 1-8 15,10 3 8-15,-3-3-8 0,0 0 17 0,3 0-1 16,4 6 0-16,0-6 0 0,0 6-7 0,4-6-1 0,3-1-8 16,0 7 12-16,3-12-12 0,4 9 0 0,-3-10 8 15,3 7-8-15,0-9 0 0,4 2 0 0,-4-2 0 0,7-7 0 16,-4 3 0-16,1-6 0 0,3-6 0 0,0 6 0 15,0-10 0-15,4 1 0 0,0 0 8 16,3-1-8-16,-7-6 13 0,7 4-3 0,-7-10-1 16,7 9 0-16,-10-12 12 0,3 7 3 0,0-1 0 15,0 0 0-15,4-3-9 0,-4 3-2 0,-4-3 0 0,-2 0 0 16,2 3-13-16,1 1 9 0,-8 2-9 0,1 6 8 16,-1-2 0-16,1 3-8 0,3 2 12 0,-7-2-4 15,0 9 11-15,0 0 1 0,0 0 1 0,0 0 0 16,0 0-4-16,-7 9-1 0,7 1 0 0,0 5 0 15,0-2-8-15,-4-4-8 0,4 7 12 0,0 0-12 16,4-4 20-16,3 4-4 0,-7-7 0 0,3 10 0 16,4 0-16-16,-7-3 0 0,0-1 8 0,0 4-8 0,0-6 0 15,8 2 0-15,-1 4 0 0,-7-9 0 16,0 5-58-16,3 1-15 0,-3-4-3 0,7-2-1 16,-7-1-98-16,7-2-19 0,0-4-4 0</inkml:trace>
  <inkml:trace contextRef="#ctx0" brushRef="#br0" timeOffset="67890.83">5958 10980 2160 0,'0'0'48'0,"0"0"9"0,0 9 3 0,0 0 0 0,0 1-48 16,0-1-12-16,4 1 0 0,3 5 0 0,-7-5 13 0,4-1 1 0,-1 0 0 0,1 1 0 16,3-1-1-16,0-2 0 0,-7-7 0 0,0 0 0 15,3 3-5-15,-3-3-8 0,0 0 11 0,0 0-11 16,0 0 52-16,7-3 4 0,-7 3 1 0,4-7 0 16,6 4 7-16,-10-6 0 0,11-1 1 0,-11-5 0 15,0 5-1-15,7-5 0 0,0-4 0 0,-7 0 0 16,0 0-40-16,4-6-9 0,-4 6-2 0,7-6 0 15,-4 3-13-15,1-3 0 0,-4 0 0 0,7 0 0 16,-4-3 0-16,4-1 0 0,-3 4 0 0,3 0 0 16,0 3 0-16,0 4 0 0,-3 2 0 0,3 0 0 15,-7 4 0-15,7-4-12 0,0 7 12 0,3-1-10 32,1 4-22-32,3 3-5 0,0-4-1 0,0 7 0 0,4 0-160 0,-4 0-32 0,4 0-6 0</inkml:trace>
  <inkml:trace contextRef="#ctx0" brushRef="#br0" timeOffset="68614.7">6685 10722 2073 0,'0'0'184'0,"0"0"-147"16,0 0-29-16,0 0-8 0,0 0 154 0,0 0 30 16,0-9 5-16,0 0 2 0,4-1-160 0,-8 4-31 0,1-4-8 15,-1 7-1 1,-3-6-24-16,0 3-5 0,7 6-1 0,-7-3 0 15,-7-4-13-15,0 7-4 0,3 0 0 0,-10 7 0 0,7-4 28 0,-7 6 6 16,3-3 1-16,-3 7 0 0,3-7 45 0,-3 13 8 0,3-10 3 0,4 7 0 16,0-3 1-16,0 2 0 15,4 1 0-15,-1-4 0 0,-3 7-20 0,7-3-3 0,3 3-1 16,4-4 0-16,-7-5-12 0,7 9 0 16,7-10 0-16,-7 1 0 0,4-1-16 0,-1 0 0 0,8-2 0 0,-4 2 0 15,4-9 4-15,-1 6 0 0,4-12 1 0,-7 6 0 16,11 0 11-16,-8-9 0 0,8 2 0 0,-4 4 0 15,4-3 8-15,0-3-8 0,-1-1 8 0,-3 1-8 16,7-1 0-16,-10 1 0 0,3-1 0 0,-3 1 8 16,3 0-8-16,0-7 0 0,0 13 0 0,0-10 8 15,-3 10-8-15,-4-6 8 0,3 2-8 0,-6-2 8 16,3 6 12-16,0-3 2 0,0-4 1 0,-3 1 0 0,-1 3-13 0,1-4-2 16,-1 7-8-16,1-3 12 0,3-4 29 0,-7 1 6 15,0 6 1-15,0-3 0 0,3-4-31 0,-3 10-5 16,0-6-2-16,0 6 0 0,-3-3-10 0,3 3-9 15,0 0 9-15,0 0-13 0,0 0 5 0,0 0 8 16,-7-7-13-16,7 7 5 0,-7 0 8 0,0 7 0 16,3-4-9-16,4-3 9 0,0 0 0 0,-7 0 12 15,0 6-2-15,7-6 0 0,-7 3-10 0,7-3 0 16,-4 13 0-16,4-13 0 0,0 9 0 0,-7-6 0 16,4 7 12-16,-4-1-4 0,3 1-8 0,1 5-9 15,3-5 9-15,-4 8-13 0,4-2 13 0,-3 0 0 16,-1 3-10-16,4-1 10 0,-7 1 0 0,0 6 12 0,3-6-2 0,-3 9 0 15,7 1-10-15,0-4 8 0,-7 3-8 0,7-3 8 16,7 3-8-16,-7 7 0 0,0-7 0 0,7-3 0 16,-3 0 0-16,3 0 0 0,0-3 0 0,0 3 0 15,-3-6 17-15,3 9 2 0,0-6 0 0,-4 0 0 16,4-3-19-16,-3 6-14 0,-1 0 2 0,-3-6 1 16,4 9 19-16,-4-3 3 0,-4 4 1 0,-3-4 0 15,7 0-12-15,-10-3-17 0,-4 3 4 0,7 0 1 16,-4-6 23-16,0 9 5 0,-6-9 0 0,-1 6 1 15,-3 0-1-15,0-6 0 0,3-1 0 0,-3-2 0 16,0-3-3-16,0 2-1 0,0-5 0 0,-4-1 0 16,7 1-25-16,-6-4-6 0,-5-6-1 0,5 0 0 31,-5-6-141-31,-2-4-29 0,-1-5-6 0</inkml:trace>
  <inkml:trace contextRef="#ctx0" brushRef="#br0" timeOffset="69259.97">7112 10804 2880 0,'0'0'64'0,"0"0"12"0,0 0 4 0,-7 6 0 0,7-6-64 0,0 10-16 15,-4-1 0-15,4 0 0 0,-3 7 0 0,3-7 0 16,0 7-12-16,0-3 12 0,0 6-11 0,0-10 11 16,0 7-10-16,-7-1 10 0,7-2-17 0,0-4 2 15,-4 7 1-15,4-7 0 0,-3-2 14 0,3-7 0 16,0 0 0-16,0 0-9 0,0 0 9 0,0 0 8 0,0 0-8 0,0 0 11 16,-4-7 23-16,4-2 5 0,-3 0 1 0,3-1 0 15,0-6-26-15,0 4-5 0,3-4-1 0,1-3 0 16,-1 1-8-16,8-4-14 0,-8 0 3 0,4-3 1 15,1 6-8-15,-1 0-2 0,3-6 0 0,4 9 0 16,-3 4 7-16,-1 2 1 0,-2 1 0 0,-1 3 0 16,3-1 12-16,-3 7 0 0,-7 0 9 0,11 7-9 15,3 2 0-15,-4 0 0 0,1 7 0 0,-4-3 0 16,7-1 22-16,-10 1 8 0,3 2 2 0,3-2 0 0,-3-7-32 0,1 10-20 16,-1-7 4-16,0-6 0 0,-4 7 16 0,4-1 0 15,4-9 0-15,-11 0 0 0,0 0 15 0,3 6 6 16,8-12 2-16,-1 6 0 15,-2-3-23-15,2-3 0 0,-3 3 0 0,4-7 0 0,-4 1 11 16,3-4 1-16,-3 4 0 0,4-4 0 0,-4-2-12 16,4-4 0-16,-8 0 0 0,8 0 0 0,-4-6 0 15,3 9 0-15,-3-2 8 0,4 5-8 0,-4-3 0 0,4 1 0 16,-4 5 0-16,3 7-11 16,-3-3 11-16,0 3 0 0,4-3 0 0,0 6 8 0,-4 6-8 0,0-3 0 15,-4 6-8-15,11-2 8 0,-10-4 0 0,3 6-8 16,0-3 8-16,0 4 0 0,0-1 0 0,-3 1 0 15,3 5 0-15,0-2 0 0,3-4 0 0,-10 7 0 0,7 0 0 16,-3-4 0-16,3 4 0 0,0 0 0 0,-3-4 0 0,-1 7 0 16,1-3-8-16,-1-1-4 0,1-2 0 0,-1-4 0 31,-3 7-29-31,7-7-7 0,0 7 0 0,-7-3-1 16,4-4-79-16,-1-3-15 0,-3-6-3 0,7 0-590 0,-7 0-119 0</inkml:trace>
  <inkml:trace contextRef="#ctx0" brushRef="#br0" timeOffset="69481.25">8005 10713 2188 0,'0'0'195'0,"0"0"-156"0,0 0-31 0,0 0-8 16,0 0 193-16,0 9 38 0,0 1 7 0,3-1 2 15,-3 1-191-15,4 2-37 0,-4 1-12 0,3-4 0 16,-3 7-28-16,0-7-10 0,0 7-2 0,0-4-1 15,4-2-99-15,-4 5-19 0,0-5-4 0,0 6-1 16,3-13 53-16,-3 6 11 0,0-9 1 0,0 0 1 16,0 0-38-16,0 0-7 0,0 0-1 0,0 0-352 15,4-3-71-15</inkml:trace>
  <inkml:trace contextRef="#ctx0" brushRef="#br0" timeOffset="69614.97">8047 10371 1555 0,'0'0'68'0,"0"0"16"0,0 0-68 0,0 0-16 16,-7 10 0-16,7-1 0 0,0-6 313 0,7 7 59 15,-7-4 12-15,0 3 3 16,3 1-465-16,4-4-93 0,-3-3-18 0</inkml:trace>
  <inkml:trace contextRef="#ctx0" brushRef="#br0" timeOffset="70010.9">8322 10845 3103 0,'0'0'68'0,"0"0"15"0,0 0 2 0,0 0 2 0,0 0-70 0,0 0-17 0,0 9 0 0,0-9 0 16,0 0-20-16,0 0-7 0,0 3-1 0,0-3-1 15,0 0-14-15,0 0-2 0,-7 0-1 0,7 0 0 16,0 0 22-16,0 0 5 0,-4-3 1 0,4-6 0 15,0 2 18-15,0-5 0 0,0-4 11 0,0 7-11 16,0-7 32-16,4-3 0 0,-4 4 0 0,7-4 0 0,-3 0 0 16,-1 0-1-16,4-6 0 0,4 6 0 15,-4-6-23-15,3 6-8 0,1 1 0 0,0 2 9 0,3-6-9 0,0 6 12 16,-4-3-12-16,4 4 12 0,4-4-12 0,0 0-12 16,-1 3 2-16,-6 7 1 0,3 0 9 0,4-1-13 15,-1 1 5-15,-10 9 8 0,8 0-12 0,-1 0 12 16,-4 9-10-16,4 1 10 0,-3-1-12 0,-1 7 3 15,1 3 1-15,3-1 0 0,0 1 23 0,-7 6 5 0,4 3 0 0,0-2 1 16,-1-1-21-16,1 3 0 0,-1-3 0 0,-6-3 0 16,6 3 0-16,-3 0 0 0,4 0 0 0,-4-3-8 31,0-3-68-31,0-3-12 0,0 2-4 0,0 1 0 16,-3-3-72-16,-4 3-14 0,0-4-3 0,0-2-1 0</inkml:trace>
  <inkml:trace contextRef="#ctx0" brushRef="#br0" timeOffset="70732.57">6978 11820 345 0,'0'-3'31'0,"3"-13"-31"16,1 7 0-16,3-1 0 0,4-5 98 0,-8 2 14 16,1-3 2-16,3 1 1 0,0 2 42 0,0-3 9 15,0 1 2-15,-7 5 0 0,7 1-26 0,-3 0-5 16,3-4-1-16,0 0 0 0,-7 4-22 0,0 0-5 0,3 6-1 16,1-7 0-16,-4 4-25 0,3-4-6 0,-3 7-1 0,0-3 0 15,0 6-40-15,0 0-8 0,0 0-1 0,0 0-1 16,0 0-16-16,0 0-10 0,-7 0 12 0,4 6-12 15,-8-3 0-15,0 7 0 0,-3-1 0 0,0 7 0 16,-3 3 0-16,-1 0 0 0,0 6-13 0,1 3 5 16,-8 0 32-16,-3 7 6 0,3-7 2 0,0 13 0 15,1-4-1-15,-5-2 0 0,5 12 0 0,-1-3 0 16,4 0 1-16,0 3 1 0,3 3 0 0,0-3 0 16,11-3-33-16,-3 0 0 0,-4-7 0 0,7 7 0 15,3-9 0-15,-3 2 0 0,7-2 0 0,0-7 0 0,0 3 0 16,7-2 0-16,-3-11 0 0,3 1 0 15,0 0 0-15,0-3-19 0,7-7 3 0,0 0 0 16,4-2 0-16,6-7 0 0,-6-7 0 0,3 4 0 16,7-12 16-16,-3-1 0 0,3-3 0 0,1 0 0 15,-1-6 0-15,0 3 16 0,-3-3-4 0,-1 0 0 16,1-6-3-16,-4-4-1 0,4 1 0 0,-7-4 0 0,-4-3 1 0,0-2 0 16,0 5 0-16,-7-6 0 0,0 6-9 0,-3-2 0 15,-4 2 9-15,0 10-9 0,-4-7 12 0,0 7-3 16,-6 3 0-16,3 0 0 0,-4 6 11 0,1-3 3 15,-4 0 0-15,3 10 0 0,-3-4-23 0,3 6-10 16,-3-8 1-16,4 11 0 16,3-2-37-16,-4 0-7 0,11-1-2 0,-11 10 0 15,4-9-141-15,0 9-29 0,4 0-6 16</inkml:trace>
  <inkml:trace contextRef="#ctx0" brushRef="#br0" timeOffset="71095.67">6840 12193 460 0,'0'0'41'0,"0"0"-33"0,0-6-8 0,0-4 0 15,0 7 391-15,-3-3 76 0,3 6 15 0,-4-9 3 16,4 9-313-16,-3-4-64 0,3 4-12 0,-4-6-2 15,1 6-64-15,3 0-13 0,-7-6-2 0,7 6-1 0,0 0-14 0,-7 6 0 16,0-6-12-16,3 6 12 0,-3-2-20 0,0-4 4 16,0 9 0-16,3-3 0 0,-3-3 16 0,4 7 16 15,3-4-4-15,0-3 0 0,0-3 36 0,0 16 6 16,0-7 2-16,0 1 0 0,0-1-4 0,3 1 0 16,-3-4 0-16,7 3 0 0,-7 1-35 0,7-4-7 15,0-3-2-15,4 6 0 0,0-2-8 0,3-4 0 16,-4-3 0-16,4 6 0 0,1-6 0 15,6 0 0-15,-11 0 0 0,15-6 0 16,-11 6-30-16,7-3-8 0,4-4-2 0,0-2 0 16,-8 0-71-16,1-1-14 0,7 1-3 0,-15 3-634 15,8-4-126-15</inkml:trace>
  <inkml:trace contextRef="#ctx0" brushRef="#br0" timeOffset="71844.43">6791 11472 2098 0,'0'0'46'0,"0"0"10"0,0 0 1 0,0 0 3 0,0 0-48 0,0 0-12 16,0 0 0-16,0 0 0 0,7 6 0 0,4-6 0 0,3-6 0 15,-7 6 0-15,3-3-24 0,8-4 2 0,-7 7 1 0,3-9 0 16,-4 9 9-16,4-6 1 16,1 3 1-16,-1 3 0 0,0-7 21 0,0 7 4 0,3-3 1 0,-2-3 0 15,2 3 16-15,1 3 3 16,0-6 1-16,-1 6 0 0,1-4-14 0,-1-2-2 0,5 6-1 0,-12-3 0 15,15-3-2-15,-15 6 0 16,5 0 0-16,-5 0 0 0,4-7-9 0,-3 4-8 0,-1 3 12 0,-3 0-12 16,4-6 10-16,-4 6-10 0,0 0 8 0,4-9-8 15,-11 9 0-15,7 0 0 0,0 0 0 0,0-4 0 16,-7 4 0-16,0 0 8 0,0 0-8 0,11-6 0 16,-8 6 29-16,-3 0 1 0,0 0 0 0,0 0 0 15,0 0 13-15,0 0 2 0,0 0 1 0,-3-3 0 16,3 3-8-16,-11-6-2 0,4 6 0 0,0 0 0 15,0-3-20-15,3 3-4 0,-10-7 0 0,7 7-1 0,4 0-3 0,-12-3-8 16,12-3 12-16,-4 6-4 0,0-6-8 0,3 3 0 16,-3 3 0-16,4-7 8 0,-4 4-8 0,3-3 0 15,1 3 0-15,-4-4 8 0,-4 7 0 0,4-3-8 16,0-3 12-16,3 6-4 0,-6 0 0 0,3 0-8 16,0 0 12-16,-4-3-4 0,0 3 0 15,8 0-8-15,-8 0 12 0,4 0-4 16,0-6 0-16,7 6-8 0,0 0 12 0,0 0-4 0,0 0-8 15,0 0 0-15,0 0 0 0,0 0-15 0,0 0-5 16,0 0 0-16,0 0-1 16,0 0-108-16,0 0-22 0,0 0-4 0,0 0-953 0</inkml:trace>
  <inkml:trace contextRef="#ctx0" brushRef="#br0" timeOffset="74502.67">10213 9722 1209 0,'0'0'108'0,"0"0"-87"15,0 0-21-15,0 0 0 16,0 0 220-16,0 0 39 0,0 0 8 0,0 0 1 0,0 0-204 0,0 9-42 15,0-9-8-15,-4 10-2 16,4-10-1-16,0 0-1 0,4 9 0 0,-1 1 0 0,-6-4-10 0,6 3 0 16,1 1 0-16,3-1 0 0,-3 1 18 0,-1-1 2 15,4 0 0-15,0 1 0 0,0 5 22 0,-3 1 5 16,-1 3 1-16,4 0 0 0,4 0-10 0,-4-1-2 16,-3 8 0-16,3-1 0 0,3 0-9 0,-3-3-3 15,4 3 0-15,-4 3 0 0,0-3-24 0,4 3 0 0,3-3 0 16,-4 4 0-16,-6-1 0 0,3-3 0 0,3 3 0 0,4-3 0 15,-6 0 13-15,-1-3-2 0,0 3-1 0,0 0 0 16,0 0 3-16,0-3 1 0,-7-3 0 0,0 6 0 16,7-6 2-16,-7-3 0 0,-4 3 0 0,1-1 0 15,3-2 6-15,0 3 2 0,0-3 0 0,-7-4 0 16,0 4-24-16,0-7 0 0,10 7 0 16,-6-7 0-16,-15 1 23 0,7-1 0 0,8 1 0 15,-1-1 0-15,-10-3-3 0,4 4 0 0,-1-7 0 0,1 6 0 16,-1-3 0-16,0 4-1 0,-6-4 0 0,3-3 0 15,3 4-19-15,-3-4 0 0,-4 3 0 0,1-3 0 16,6-3 0-16,-3 6 0 0,0-6 0 0,0 0 10 16,3 0-10-16,1-6 10 0,-1 6-10 0,0 0 10 15,1-3-10-15,3-3 10 0,-4 6-10 0,1-10 10 16,3 7 0-16,-4-3 0 0,0-4 0 0,1 4 0 0,-1 3-2 0,1-3-8 16,-1-4 12-16,0 1-4 15,1 6-8-15,-4-3 0 0,3-4 0 0,-3 1 0 0,3 2-9 0,-3-2 9 16,4 0 0-16,-1-1 0 0,1 10 0 0,-1-9 0 15,0 9 0-15,1-6 0 0,3 2 0 0,-4-2-12 16,4 6 12-16,0 0-10 0,7 0-9 0,-7 0-1 16,0-3-1-16,7 3 0 15,0 0-83-15,0 0-17 0,0 0-3 16,0 0-1-16,0 0-76 0,7-6-15 16,4-4-4-16,3 1 0 0</inkml:trace>
  <inkml:trace contextRef="#ctx0" brushRef="#br0" timeOffset="75084.81">11211 9562 1450 0,'0'0'32'0,"0"0"6"0,0 0 2 0,0 0 1 0,7 0-33 0,-7 0-8 0,0 0 0 0,0 0 0 16,0 0 69-16,0 0 12 0,0 0 3 0,0 0 0 15,0 0-37-15,0 0-7 0,0 0-2 0,-7 0 0 16,-3 6-10-16,3-2-1 0,7-4-1 0,-7 9 0 0,-8-3 10 15,5 4 3-15,6-1 0 0,-3-3 0 0,0 4 8 0,-3-1 1 16,-4 4 1-16,3-4 0 0,7 7-14 0,-6-1-3 16,-4-2-1-16,0 6 0 0,3 3-2 0,-3-3 0 15,-7 6 0-15,3-3 0 0,4 3-1 0,0 3 0 16,0 6 0-16,-4 1 0 0,-10-1 0 0,7 4 0 16,3 0 0-16,1 6 0 0,-12-7-16 0,8 7-3 15,3 0-1-15,4 0 0 0,-7 0-8 0,0-7 12 16,3 7-12-16,4-3 12 0,4 0 8 0,-1 0 3 15,-7 2 0-15,11-5 0 0,0 0-8 0,4-4-2 0,-4-6 0 0,3 4 0 16,1-10-2-16,3 3-1 0,0 0 0 0,3-3 0 16,-6 0 2-16,6-3 0 0,4-1 0 0,4 1 0 15,-4-3-12-15,0-3 8 16,7 2-8-16,0 1 8 0,0-4 0 0,0-2-8 0,4 6 12 16,0-7-4-16,6 0-8 0,-2 1 0 0,-8-1 0 15,10 1 0-15,5 5-16 0,-5-5 2 16,-10-1 0-16,1-3 0 15,6-3-18-15,-4 4-4 0,5-7-1 0,-8 0 0 16,-7 0 3-16,3-7 1 0,8 7 0 0,-8-9 0 16,-2 6-91-16,-1-3-19 0,3-4-3 0,1-5-568 0,-4 5-114 0</inkml:trace>
  <inkml:trace contextRef="#ctx0" brushRef="#br0" timeOffset="75696.9">11388 9979 1915 0,'17'-6'84'0,"-17"6"19"0,-3 6-83 0,3-6-20 0,0 0 0 0,0 0 0 15,0 0 79-15,0 0 11 0,0 0 2 0,0 0 1 16,0 0-93-16,0 3-12 0,-7 7-5 0,3-4-2 16,4 3 19-16,-7 1 0 0,-3-1 0 0,-1 7 0 15,0-7 0-15,1 10 0 0,3 0-10 0,-4 0 10 16,-3-4 0-16,0 11 14 0,7-8-2 0,0 7 0 15,-7-3 20-15,3 10 3 0,4-4 1 0,0 0 0 16,0 10 3-16,0-4 1 0,0 1 0 0,3-1 0 16,4 4-32-16,0-4-8 0,-3 1 0 0,3-7 0 15,7 0 11-15,-4-3 1 0,1 1 0 0,-1-5 0 16,1-5-4-16,3 0-8 0,4-4 12 0,-4-2-4 16,-4-1 0-16,8-3-8 0,-1-6 12 0,4 0-4 15,-3 0 3-15,3-6 0 0,4 6 0 0,-1-9 0 16,1-1 4-16,0 1 1 0,-4 0 0 0,7-7 0 15,0-3 1-15,0 0 1 0,-7-6 0 0,1 6 0 16,6-9-10-16,-4 3-8 0,-3-3 9 0,1 0-9 0,-5-7 0 0,1 10 0 16,-1-3 0-16,-3 3 0 0,-7-4 19 0,0 4-3 15,0 7 0-15,-3-8 0 0,-4 8 4 0,0-1 0 16,0-6 0-16,0 12 0 0,-4-2 10 0,-7-4 2 16,1 3 1-16,6 4 0 0,8-4-33 0,-8 0 0 15,-7 7 0-15,1-1 0 16,10-2-33-16,-7-4-4 0,-4 7-1 0,4-1 0 15,3 4-29-15,1-3-5 0,3-1-2 0,-4 7 0 16,-3-3-118-16,7-4-24 0,7 10-5 0</inkml:trace>
  <inkml:trace contextRef="#ctx0" brushRef="#br0" timeOffset="76068.43">11268 10286 403 0,'-18'0'36'0,"18"0"-36"0,0 0 0 0,0 0 0 15,0 0 239-15,0 0 41 0,0 0 8 0,0 0 1 0,0 0-167 16,0 0-34-16,0 0-6 0,0 0-2 0,0 0-36 0,0 0-7 15,0 0-1-15,0 0-1 0,0 0 9 0,7 7 1 16,4 2 1-16,-4 1 0 0,-7-1-8 0,7-3-2 16,0-3 0-16,3 7 0 0,-6-4 4 0,3 3 1 15,7-2 0-15,-3 2 0 0,-1-6 8 0,1 7 2 16,-4-1 0-16,4-3 0 0,3-2-34 0,0 2-6 16,-14-6-2-16,7 0 0 0,7 6-1 0,-3-3-8 15,-1-3 12-15,-3-3-4 0,4 3-8 0,-1-6 0 16,1 6 0-16,-4-6 0 15,-7 6-40-15,11-4-4 0,6-2-1 0,-3-3 0 16,0-1-122-16,1 1-24 0,-5-1-5 0</inkml:trace>
  <inkml:trace contextRef="#ctx0" brushRef="#br0" timeOffset="78001.45">11289 9800 518 0,'0'0'46'15,"0"0"-37"-15,-7 4-9 0,7-4 0 16,0 0 34-16,0 0 5 0,0 0 1 0,-4 0 0 16,1 0-92-16,3 0-17 0,0 0-4 0,-4-4-1 15,-3 4 43-15,7 0 9 0,0 0 2 0,0 0 0 16,-3 0 97-16,3 0 20 0,0 0 4 0,0 0 1 16,0 0 58-16,0 0 11 0,0 0 2 0,0 0 1 15,0 0-29-15,0 0-5 0,0 0-2 0,7 0 0 0,7 0-64 0,-7 0-13 16,-7 0-2-16,10 0-1 0,1-6-46 0,0 12-12 15,3-6 0-15,-14 0 0 0,0 0 0 0,14 0 0 16,7-6 0-16,-3 6 0 0,-8 0 0 0,1 0 0 16,10 0 0-16,-3-3 0 0,3-3 0 0,-4 6 0 15,-6 0 0-15,7-3 0 0,3-4 0 0,-4 7 0 16,-6 0 0-16,0 0 0 0,3 0 0 0,0 0 0 0,-14 0 0 0,7 0 0 16,4-6 11-16,-1 6-3 0,-10 0-8 0,0 0 12 15,0 0-12-15,0 0 0 0,11-3 0 16,-4 3 0-16,-7 0 9 0,0 0-9 0,0 0 8 0,0 0-8 15,0 0 29-15,7 0 1 0,-7 0 0 0,7 0 0 16,0-6 1-16,-7 6 0 0,0 0 0 0,0 0 0 16,0 0 2-16,0 0 1 0,-4 0 0 15,-3-3 0-15,7 3-7 0,-3-7-2 0,-1 4 0 0,-3 3 0 16,-7 0-17-16,4 0-8 0,6-6 8 0,-3 6-8 16,-4 0 0-16,4 0 0 0,0-3 0 0,7 3 0 15,0 0 8-15,-7 0-8 0,0-7 8 0,7 7-8 16,0 0 8-16,0 0-8 0,-10-3 0 0,6-3 8 15,4 6 8-15,0 0 0 0,-4-6 1 0,1 3 0 16,-1-4-17-16,4 4 0 0,0-3 0 0,0-3 0 0,-10 9 13 16,10 0-1-16,3-4 0 0,-3 4 0 0,-3-6-12 0,3 6-16 15,0-3 3-15,0 3 1 0,0 0 12 0,0 0-11 16,3-6 11-16,1-4-10 0,3 10-1 0,-7 0 0 16,0 0 0-16,0 0 0 0,7-9 11 0,-7 9 0 15,-4 0 8-15,4 0-8 0,0 0 0 16,0 0 0-16,0 0 0 0,0 0 0 0,-7 0 0 0,7 0 0 15,0 0 0-15,0 0-8 0,-7 0 8 0,7 0-13 16,0 0 5-16,0 0 8 16,0 0-31-16,0 0 2 0,0 0 0 0,0 0 0 15,0 0-7-15,0 0-2 0,-7 0 0 0,7 0 0 16,0 0-50-16,0 0-11 0,0 0-1 0,0 0-515 16,0 0-102-16</inkml:trace>
  <inkml:trace contextRef="#ctx0" brushRef="#br0" timeOffset="78735.02">11702 9509 853 0,'10'-3'37'0,"-10"3"9"0,0 0-37 0,0-7-9 15,0 7 0-15,0 0 0 0,0 0 160 0,0 0 31 0,0 0 5 0,0 0 2 16,4-3-57-16,-4 3-11 0,0 0-2 0,0 0-1 15,0 0-58-15,0 0-11 0,0 0-2 0,0 0-1 16,0 0-28-16,0 0-6 0,0 0-1 0,0 0 0 16,0 0-20-16,10 3 9 0,-3-3-9 0,4 7 0 15,-11-7 20-15,7 3-2 0,4 3-1 0,-4 3 0 16,3-5 19-16,1 2 4 0,3 3 1 0,-3 1 0 16,-1-1-13-16,4 1-2 0,0-1-1 0,4 7 0 15,0-1-9-15,-1-2-3 0,-3 3 0 0,4 2 0 16,-4 1 5-16,4 0 1 0,-1 6 0 0,1 3 0 15,0-3-19-15,-1 4 0 0,1 5 0 0,3-6 0 16,-3 7-12-16,-1-1-2 0,1 1-1 0,0 2 0 16,-4 1 15-16,0 6 0 0,0-3 0 0,-3-4 0 0,-4-2 0 0,0 2 0 15,-4 1 0-15,1 6 0 0,-4-3 17 0,-4 0-3 16,1 2-1-16,-1 1 0 0,-3-3-23 0,-3 0-5 16,-5 0-1-16,1-4 0 0,0-9 16 0,-3 7 0 15,-5-1 0-15,5-5 0 0,-1-1 16 0,-3 6 7 16,3-9 1-16,1 4 0 0,-1-10-12 0,4 6-1 15,-4-7-1-15,4 1 0 0,4-3-10 0,-1 0-14 16,0-4 3-16,1-2 1 16,3-1-46-16,0 0-8 0,0 4-3 0,0-10 0 15,0 3-95-15,7-6-19 0,-7 3-4 0,7-3-743 0</inkml:trace>
  <inkml:trace contextRef="#ctx0" brushRef="#br0" timeOffset="79424.2">12979 10080 1915 0,'0'0'84'0,"0"0"19"0,0 0-83 0,0 0-20 0,0 0 0 0,0 9 0 15,0 0 60-15,0 7 7 0,0-7 1 0,0 10 1 16,0-3-36-16,0-4-7 0,0 10-2 0,0-3 0 16,0 0-24-16,-4 0 8 0,4 6-8 0,-3-6 0 15,3 9 0-15,0-3 0 0,-4 0-14 0,4-3 5 0,0 3 9 0,-3 0 0 16,-1-3 0-16,1 3 0 0,-1 0 0 0,0 0 11 16,1-3-3-16,-4-3 0 15,0 6-42-15,0-9-9 16,0 3-1-16,0-10-1 0,-4 7-82 0,1-4-16 0,-1-2-3 15,0-4-1-15</inkml:trace>
  <inkml:trace contextRef="#ctx0" brushRef="#br0" timeOffset="79653.92">12714 10472 2790 0,'0'0'124'0,"0"0"24"0,0 0-118 0,0 0-30 0,0 0 0 0,11 0 0 15,3-7 51-15,0 4 4 0,4 3 1 0,-4-6 0 16,3 6-48-16,4-10-8 0,4 10 0 0,0-3-8 16,0-3-12-16,6 3-3 0,-2-3 0 0,2 2 0 31,1-2-16-31,-4-3-3 0,0 3-1 0,-3 2 0 16,0-2-5-16,-7 3 0 0,-1-3-1 0,1 6 0 15,-4-3-71-15,0-4-15 0,-7 4-2 0,0-3-539 0,0 6-108 0</inkml:trace>
  <inkml:trace contextRef="#ctx0" brushRef="#br0" timeOffset="80655.75">13942 10214 288 0,'0'0'25'0,"0"0"-25"15,0 0 0-15,0 0 0 0,0 0 187 0,-7 0 32 16,3-3 6-16,4 3 2 0,0 0-129 0,0 0-26 16,0 0-4-16,0 0-2 0,0 0-13 0,0 0-2 15,0 0-1-15,0 0 0 0,0 0 30 0,7 3 7 16,-7-3 1-16,4 7 0 0,-1-4 4 0,1 3 0 15,-1 10 1-15,1-7 0 0,-4 1-5 0,0 2 0 16,0-3-1-16,0 7 0 0,0 3-59 0,0-3-11 0,-4 2-2 0,4 1-1 16,0 0-14-16,0 3 11 0,0 0-11 0,0-3 10 15,0 6-10-15,4-6 10 0,-8 6-10 0,4 0 10 16,0-6 2-16,0 0 0 0,0-1 0 0,-3-2 0 16,3-3-4-16,0 2-8 0,0-5 12 0,0 5-4 15,0-12 11-15,0-3 1 0,-4 10 1 16,4-10 0-16,0 0-5 0,0 0-2 0,0 0 0 0,0 0 0 15,0 0 8-15,4-10 2 0,-4 1 0 16,0-3 0-16,0-4 1 0,0 0 1 0,3 4 0 0,-3-13 0 16,0 6-26-16,0-6 0 0,4-4 0 0,-4 4 0 15,0-3 0-15,3 3 0 0,1-3 0 0,-4 3 0 16,3 3 0-16,-3 0 0 0,0 3 0 0,0 0 0 16,0 0 0-16,4 4 0 0,0-4 0 0,-1 9 0 15,1-5 0-15,-1 2 0 0,4-2 12 0,0 2-4 0,0-3-8 16,0 7 0-16,4-7-10 0,-4 7 10 0,4-1 0 0,-1 1 0 15,1 3 11-15,-1-4-3 0,1 1-16 0,-1 6-4 16,1-3 0-16,-4 2 0 0,0-2 12 0,-7 6 0 16,7 0 0-16,0 0-8 0,4 6 0 0,-8-2 0 15,4 5 0-15,1-3 0 0,-1 4-8 0,0-7-2 16,-4 3 0-16,4 3 0 31,0 1-22-31,-3-1-4 0,3 1 0 0,0-1-1 0,0-9-90 0,0 9-17 0,0-2-4 0,0-1-872 0</inkml:trace>
  <inkml:trace contextRef="#ctx0" brushRef="#br0" timeOffset="81618.7">15127 9412 1713 0,'0'0'37'0,"0"0"8"0,0 0 2 0,0 0 2 0,0 0-39 0,0 0-10 16,0 0 0-16,0 0 0 0,0 0 29 0,4 0 4 15,-4 0 1-15,0 0 0 0,0 0-18 0,0 0-3 16,0 0-1-16,0 0 0 0,0 0-12 0,0 0 8 16,0 0-8-16,-4 6 0 0,-6 3 33 0,-1 1 1 15,0 5 0-15,-3 4 0 16,0 0 18-16,0 0 3 0,-4 0 1 0,1 3 0 0,-4 0 16 0,3 3 3 15,-3 3 1-15,-4 0 0 0,4 3-44 0,-4-2-9 16,1 5-2-16,-1 1 0 0,4-4-8 0,0 13-1 16,6 0-1-16,-6-7 0 0,4 7-3 0,-1 6 0 15,0-2 0-15,1-5 0 0,3 4-8 0,-1 4 0 16,1-7 0-16,4-1 0 0,-1-2 8 0,4 3-8 16,0 0 0-16,4 0 8 0,-1-10 10 0,4 4 2 0,-4 3 0 0,4-10 0 15,4 4-11-15,3-7-1 0,-3-3-8 0,3 3 12 16,3-6-12-16,-3-3 0 0,4 0-12 0,3-7 12 15,-3 4-17-15,6 0 3 0,-3-7 1 0,0 0 0 32,4-5-33-32,0 2-6 0,3 3-2 0,-3-9 0 0,3 7-32 0,0-4-6 0,-4-3-2 15,5 0 0-15,-5 0-117 0,1-3-23 0,7-4-5 16,-4-2-1-16</inkml:trace>
  <inkml:trace contextRef="#ctx0" brushRef="#br0" timeOffset="83190.89">15445 9973 1796 0,'0'0'80'0,"0"0"16"15,0 0-77-15,-7 6-19 0,0-3 0 0,3-3 0 16,-3 0 83-16,0 7 13 0,0-4 2 0,0 3 1 0,0-6-75 0,0 0-14 16,-4 3-10-16,4 3 12 0,0-6-12 0,0 7 0 15,-4-4 0-15,1-3 0 0,-1 6 0 0,4-3 0 16,0 7 9-16,-4-1-9 0,4 0 20 0,4 7 0 16,3-6 0-16,0 8 0 0,-7-2 7 0,0 0 1 15,3 3 0-15,1 2 0 0,-8 1 0 0,4 0 0 16,0 3 0-16,0 1 0 0,0-5-18 0,3 5-10 15,-3 2 12-15,7-3-12 0,0 0 0 0,4-6 0 16,-1 0 0-16,1-1-12 0,6-2-2 0,1 3 0 16,0-3 0-16,-4-7 0 0,3 0 14 0,1-5 0 15,3 2 0-15,0 0 0 0,-3-3 8 0,6-6-8 16,-3-3 12-16,1 6-12 0,-5-10 34 0,4 4 0 16,0 3 0-16,-3-6 0 0,7-1 7 0,-4-5 2 0,0 5 0 0,0-6 0 15,0-2-15-15,0 5-4 0,0-9 0 0,-3 3 0 16,3-9-12-16,0 9-2 0,0-6-1 0,-3-3 0 15,-1 0-9-15,1-4 0 0,-1 4 9 0,-6 0-9 16,3 3 0-16,-3 0 8 0,-4-3-8 0,0 9 0 16,-4-6 26-16,-3 6 1 0,3 0 0 0,-3 3 0 15,-3-2-27-15,-4 2 0 0,3 3 0 0,-3 4 0 16,0-7 0-16,0 7 0 0,-4 6 0 0,4-4 0 31,-4-2-20-31,4 9-10 0,-3-6-2 0,3 6 0 0,-4-10 7 0,4 10 1 0,0 0 0 0,3-3 0 31,1-3-39-31,-1 6-7 0,0-3-2 0,4-4 0 0,-3 7-96 16,3 0-20-16,0 0-4 0,0 0-721 0</inkml:trace>
  <inkml:trace contextRef="#ctx0" brushRef="#br0" timeOffset="83552.95">15282 10152 1036 0,'-17'0'46'0,"17"0"10"0,0 0-45 0,-4 6-11 16,4-6 0-16,-7 3 0 0,7-3 283 0,0 0 54 15,0 0 11-15,0 6 3 0,-3 4-268 0,-1-1-54 0,4-9-10 0,0 10-3 16,0-10 10-16,4 9 2 0,3 0 0 0,0 1 0 16,0-1 0-16,-7-9 1 0,0 13 0 0,3-1 0 15,4-5-17-15,4 2-3 0,-4 0-1 0,0-6 0 16,4 4-8-16,-4-1 0 0,7-3 0 0,-4-3 0 16,4 0-9-16,1 0-1 0,-1 0 0 0,0 0 0 31,3 0-22-31,1-3-4 0,0-3 0 0,-1-1-1 0,1 4-42 0,0-3-8 0,3-3-1 0,-7-1-576 15,0 1-114-15</inkml:trace>
  <inkml:trace contextRef="#ctx0" brushRef="#br0" timeOffset="84820.11">15240 9675 115 0,'0'0'10'16,"-4"3"-10"-16,4-3 0 0,-7 6 0 16,0-6 336-16,0 4 64 0,7-4 14 0,0 0 2 15,0 0-248-15,0 0-51 0,0 0-9 0,0 0-3 0,0 0-61 0,0 0-12 16,0 0-2-16,0 0-1 0,0 0-9 0,0 0-1 16,0 0-1-16,0 0 0 15,0 0 4-15,0 0 1 0,0 0 0 0,0 0 0 16,0 0-7-16,0 0 0 0,0 0-1 0,0 0 0 0,0 0 23 0,0 0 5 15,0 0 1-15,0 0 0 0,0 0-8 0,7 6-2 16,-7-6 0-16,11 0 0 0,0 0-17 0,-1 0-3 16,-3 0-1-16,0 0 0 0,0 0 7 0,0 0 2 15,4 0 0-15,0 0 0 0,-1 0-22 0,4 0 9 16,0-6-9-16,0 6 0 0,1 0 0 0,-1 0 0 16,3-4 0-16,-3 4 0 0,-3 0 0 0,0 0 0 15,3 0 0-15,-4 0-9 0,-3 0 9 0,4 0 9 16,-4 0-1-16,0 4-8 0,4-4 21 0,-4 0-2 0,0 0-1 0,0 0 0 15,0 0-18-15,0 0 0 0,3-4 0 0,-2 4 0 16,2-6 0-16,-3 6 0 0,0 0 0 0,0 0 0 16,-7 0 0-16,11-3 0 0,-4 3 8 0,-7 0-8 15,0 0 8-15,0 0-8 0,0 0 9 0,0 0-9 16,0 0 10-16,0 0-10 0,0 0 10 0,0 0-10 16,0 0 30-16,0 0 0 0,0 0 0 0,0 0 0 15,0 0-20-15,0 0-10 0,-7-6 10 0,7 6-10 16,0 0 11-16,0 0-11 0,-4-10 12 0,1 4-12 15,-4 3 15-15,3-3-4 0,1-4-1 0,-1 7 0 16,4 3-2-16,-3-6-8 0,-4-4 12 0,7 1-4 16,-7 0-8-16,3 9 0 0,-3-7 9 0,7 7-9 15,-7-3 0-15,3-3 0 0,-6 6-12 0,3 0 4 16,0 0 8-16,-4 0 0 0,4 0 0 0,0 0-8 0,0 0-4 0,3 0 0 16,4 0 0-16,0 0 0 15,-3 0-30-15,3 0-6 0,0 0-2 0,0 0 0 16,0 0-38-16,0 0-7 0,0 0-1 0,0 0-1 15,0 0-25-15,0 0-5 0,0 0-1 0,7 0-520 16,0 0-105-16</inkml:trace>
  <inkml:trace contextRef="#ctx0" brushRef="#br0" timeOffset="85387.72">15565 9358 403 0,'0'0'36'0,"0"0"-36"0,0 0 0 0,0-3 0 16,0-3 80-16,-4-4 8 0,4 10 3 0,0-3 0 15,-3-3 13-15,-5 3 4 0,8 3 0 0,0 0 0 16,-3-6 28-16,3 6 7 0,-4 0 1 0,4 0 0 16,0 0-20-16,0 0-3 0,-7-10-1 0,7 10 0 15,0 0-64-15,0 0-12 0,0 0-4 0,0 0 0 0,0 0-16 0,0 0-3 16,0 0-1-16,0 0 0 0,0 0-12 0,0 0-8 16,0 0 8-16,0 0-8 15,0 0 24-15,0 0 0 0,0 0 0 0,4 10 0 16,3-1 12-16,-4 0 4 0,5 1 0 0,-5-1 0 0,8-2-9 15,-4 8-2-15,0-5 0 0,3 2 0 16,-3-2-5-16,7 5 0 0,-3 1-1 0,3-3 0 16,0 5-23-16,0-2 0 0,8 3 0 0,-1 0-12 0,0 6 21 0,4 3 4 15,-1-3 1-15,5 3 0 0,2-3-2 0,1 4-1 16,3 5 0-16,-3-6 0 0,-4 7-11 0,-3-1 0 16,0-6 0-16,-4 7 0 0,0 3 12 0,-3 2 0 15,-4-2 0-15,-4 6 0 0,-3 0 16 0,0 0 3 16,-3-7 1-16,-4 7 0 0,0-6-16 0,-7-1-4 0,3 4 0 15,-3-3 0-15,0-4 7 0,0 4 1 0,-3-3 0 0,-1-1 0 16,-3 0-20-16,-4-2 0 0,4-7 0 0,-3 0 0 16,-1 3 0-16,0-9 0 0,-3 6 0 0,0-6 0 15,0 0-19-15,0 0-4 0,3-4-1 0,0 4 0 32,-3-3-151-32,-4-4-30 0,1 4-7 0,-4 3 0 0</inkml:trace>
  <inkml:trace contextRef="#ctx0" brushRef="#br1" timeOffset="90879.4">9857 11302 403 0,'-29'7'36'0,"19"-4"-36"16,-8 3 0-16,1-3 0 0,2-3 247 0,-2 7 42 15,6-4 9-15,-3 3 2 0,4-6-224 0,-1 6-44 16,0-3-8-16,4 4-3 0,7-7-21 0,-7 3-18 16,7-3 3-16,0 0 1 0,0 0 14 0,0 0-9 15,0 0 9-15,0 6-8 0,7-3 33 0,0 7 7 16,4-10 2-16,3 9 0 0,0-9 64 0,4 0 13 15,3 6 2-15,7-6 1 0,4 0-33 0,7 0-6 0,0 0-2 16,3 0 0-16,4 0-5 0,3-6 0 0,1 6-1 0,2-3 0 16,1-3-38-16,7 2-7 0,14-2-2 0,0-3 0 15,-6 6 10-15,2-4 2 0,1 4 0 0,3-3 0 16,0 0-32-16,0 3 0 0,-4-4 0 0,1 4-10 16,3-3 10-16,-7 6 0 0,-7-3 10 0,0-4-10 15,7 7 9-15,-7 0-9 0,-7 0 8 0,-4 0-8 16,1 0 0-16,-8 0 0 0,0 0 0 0,-3 7 0 15,-7-7 0-15,0 0-12 0,-1 0 4 0,-2 0 8 16,-5-7-20-16,5 7 4 0,-5-3 1 0,1-3 0 16,0 6 3-16,-1-9 0 0,-6 9 0 0,3-10 0 15,-7 4-10-15,4 3-2 0,-7-3 0 0,-4 2 0 16,-7 4-84 0,0 0-16-16,0 0-4 0,0 0-540 0,-7-6-108 0</inkml:trace>
  <inkml:trace contextRef="#ctx0" brushRef="#br1" timeOffset="91299.4">9638 11651 1324 0,'0'0'118'0,"0"0"-94"16,0 0-24-16,0 0 0 0,0 0 276 0,0 0 50 0,7 0 10 0,4 0 3 15,3 0-266-15,0 6-53 0,3-6-10 0,-2 0-2 16,6 0 4-16,0 0 2 0,4 3 0 0,-1-3 0 15,1 0 4-15,7 6 1 0,3-3 0 0,4-3 0 16,3 0 17-16,4 0 4 0,3 0 1 0,11 0 0 16,7-3 2-16,7-3 0 0,1 3 0 0,2-3 0 15,1-4-23-15,3 7-4 0,7-3 0 0,-7-4-1 16,4 1-15-16,0 3 11 0,6-4-11 0,-6 1 10 0,-7 6-10 16,6-4 0-16,11-2 0 0,-3 3 0 15,-11 3-70-15,0-4-10 0,1 4-1 16,-8-3-1-16,3 6-167 15,1-3-34-15</inkml:trace>
  <inkml:trace contextRef="#ctx0" brushRef="#br1" timeOffset="94033.02">15177 11927 403 0,'0'0'36'0,"-8"0"-36"0,5-10 0 0,-4 10 0 16,0 0 341-16,7 0 62 0,0 0 12 0,0 0 2 16,0 0-283-16,0 0-57 0,-4-9-11 0,4 9-2 15,0 0-18-15,0 0-3 0,0 9-1 0,-3 1 0 16,3-1-34-16,0 0-8 0,0 1 0 0,0 5 0 15,3 1 15-15,-3-3 1 0,4 5 0 0,-4-2 0 16,0 9 16-16,0-6 3 0,0 0 1 0,0 0 0 0,0 6-3 0,0 0 0 16,3-3 0-16,-3 3 0 15,0 3 8-15,0-3 2 0,4 3 0 0,-1-3 0 0,1 4-19 16,-1-4-3-16,1 3-1 0,0 7 0 0,-1-1 2 16,4 1 0-16,0-4 0 0,0 10 0 0,0-10-4 0,0 13-1 15,4-3 0-15,-1-4 0 0,-2 7-9 0,-1-6-8 16,0 6 9-16,0-7-9 0,3 7 8 0,1-3-8 15,-1 3 0-15,5-3 9 0,-5-1-9 0,1-2 8 16,3 6-8-16,0 0 8 0,0-6 9 0,-3-1 2 16,3 7 0-16,0-9 0 0,0-1 7 0,4 4 2 0,-4-4 0 15,0 4 0-15,0-4-13 0,0 1-3 0,0-1 0 0,0 4 0 16,0-4-12-16,1 4 9 0,-1-3-9 0,3 2 8 16,-3-2-8-16,4-1 12 0,0 1-12 0,-1 2 12 15,1-2-12-15,3 2 8 0,-3-2-8 0,3 2 8 16,4-2-8-16,-4 3 0 0,-4-4 0 15,1 7 0-15,3-10 0 0,0 4 8 0,1-1 0 0,-1 4 0 16,0-4-8-16,4-5 0 0,-4 5 0 0,0-6 0 16,-3-3 0-16,3 10 0 0,0-7 0 0,0 0 0 15,-3 7 20-15,3-7 0 0,0 3-1 0,0-2 0 16,4-1-11-16,-4 0-8 0,4 3 12 0,-1-9-12 16,5 10 10-16,-1-4-10 0,-10 0 8 0,6 0-8 15,-3-3 0-15,4 4 0 0,0-4 8 0,-1 3-8 16,1 6 0-16,-4-5 0 0,4-4 0 0,0 9 8 0,-4-5-8 15,0-1 0-15,4 3 0 0,-8-3 8 16,5 1-8-16,2-4 10 0,1 0-10 0,0-3 10 0,6 3-10 0,-2-6 0 16,2 6 0-16,-2-7 8 0,6 1-8 0,-3 6 8 15,-4-6-8-15,4 0 8 0,-4 6-8 0,0-6 12 16,0 6-12-16,-3-6 12 0,0 9-12 0,-1-3 0 16,1 3 0-16,0-3 0 0,-1 1 0 0,1-5 0 15,3 5 0-15,1-1 0 0,-5-3 0 0,8 0 0 16,-4-1 0-16,0-2 8 0,1 6-8 15,-1-6 0-15,0 6 0 0,4-6 0 0,-4 0 0 16,4 3 0-16,-4-3 9 0,0-1-9 0,0 1 0 16,1 0 0-16,-5 0 0 0,5-3 0 0,-1 2 0 0,0 1 0 15,4 0 0-15,0 6 0 0,-1-6 0 0,1-3 0 16,-7-1 0-16,7 4 0 0,-4-6 0 0,3 12 0 16,-2-6 0-16,-1-4 8 0,4 4 0 0,-1 0 0 0,1 0 0 0,0-4 0 15,0 4-8-15,-1-3-10 0,1-4 10 0,0 4-13 16,0 3 13-16,-1-3 0 0,1-7 0 0,3 10 0 15,1-10 0-15,-1 1 0 0,0 5 0 0,1-5 0 16,-5 5 13-16,5-5-4 0,-5 2-1 0,1-2 0 16,-4 5-8-16,4-5 0 0,0 6-12 0,0-4 12 15,-1 4 0-15,5-1 0 0,-5-2 0 0,5 3 0 16,-5-7 0-16,5 10 0 0,-5-10 0 0,1 7 0 16,3-7 0-16,-3 7 0 0,0-7 0 0,0 4 0 15,-1-4 0-15,-2 1 0 0,2 5 0 0,-2-5 0 16,2-1 0-16,-2-2 8 0,6 5-8 0,0-6 12 15,-7 4-12-15,4-1 0 0,0 1-12 0,0-1 12 16,3 0 0-16,-3 1 12 0,-4 6 0 0,0-7 0 0,0 0-12 16,-3 1 0-16,0-1 0 0,-1-3-11 15,1 4 11-15,0-1 0 0,-1 1 0 0,1-4 0 16,3-3 0-16,1 3 0 0,2-3 0 0,-2 4 0 0,-5-4 0 0,5 3 0 16,2 4 0-16,1-4 0 0,-4-3 0 0,0 3-13 15,1-3 1-15,-5 4 1 0,5-4 21 0,-5 6 4 16,-3-9 1-16,4 6 0 0,0 4-15 0,0-4 0 15,-1-3 0-15,4 7 0 0,1-4 0 0,-5 3 0 16,5-6 0-16,-1 4 0 0,-3 2 0 0,-1-3 0 16,1-2 0-16,0 2 0 0,-1-3 20 0,1 3-3 15,0-3 0-15,-1 4 0 0,-2-4-26 0,2 6-6 0,1-9-1 0,-4 6 0 16,0-2 16-16,4 2 0 0,-4 3 0 16,4 1 0-16,0-4 0 0,3-3 0 0,0 6 0 0,4-2 0 15,-4-4 0-15,4 3 0 16,-4-6 0-16,4 10 0 0,-4-4 10 0,0-3 5 15,0 3 1-15,-3-3 0 0,0-3-25 0,-1 0-5 16,1 7-1-16,0-4 0 0,-4-3 15 0,0 0 0 0,4 6 0 0,-8-6 0 16,5 0 0-16,-1 0 0 0,3 0 0 15,-6 0 0-15,3 3 0 0,0-3 0 0,4 0 0 0,0 0 0 16,-8 0 8-16,5 0-8 0,2 0 0 0,1 6 0 16,0-6 0-16,-4 0 0 0,-3 0 0 0,-1 0 0 15,4 0 0-15,-3 4 0 0,0 2 0 0,-4-6 0 16,3 0 0-16,1 0 0 0,-4 9 8 0,-3-9-8 15,-1 7 0-15,-3-4 0 0,7-3 0 0,-3 0 0 16,-7 6 12-16,6-3-12 0,4-3 12 0,-3 0-12 0,-4 6 8 0,0-6-8 16,4 0 0-16,3 0 0 0,-4 0 0 0,1 0 0 15,-4 4-12-15,0-4 3 0,7-4 9 0,-3 4 0 16,-11 0-9-16,0 0 9 0,7-6-24 0,0 6-1 16,-7 0 0-16,0 0 0 15,-4-9-159-15,1-1-31 0,-1-5-6 16,-3 2-2-16</inkml:trace>
  <inkml:trace contextRef="#ctx0" brushRef="#br2" timeOffset="98594.88">13709 11027 1494 0,'0'0'66'0,"0"0"14"0,-4-4-64 0,4-2-16 0,0 6 0 0,0 0 0 16,0-9 96-16,0 6 16 0,0 3 3 0,0 0 1 15,0-7-16-15,0 7-4 0,0 0 0 0,4-3 0 16,7-3-17-16,-4 6-4 0,7-6-1 0,3 6 0 15,8-3-42-15,0-4-8 0,10 7-1 0,0-3-1 16,4-3 22-16,10 3 4 0,4-4 0 0,4-2 1 16,3 6-32-16,7-3-6 0,0-4-2 0,3 4 0 15,1-3-9-15,3 5 0 0,-3-2 0 0,6 3-11 16,1-3 11-16,-4 6 0 0,-7 0 0 0,0 0 0 16,-4 0 0-16,-3 0 0 0,4 6 0 0,-4-3-8 15,-4-3 8-15,4 6 0 0,-3-2 0 0,-1-4 0 16,-6 9-12-16,3-9 4 0,-1 0 0 0,1 6 0 15,0-6-3-15,0-6 0 0,0 6 0 0,0 0 0 16,-4-3-29-16,1-3-7 0,-4 2-1 0,-4-2 0 16,-7 3-78-16,1-3-16 0,-5 3-3 0,-6-7-840 15</inkml:trace>
  <inkml:trace contextRef="#ctx0" brushRef="#br2" timeOffset="99032.23">13787 11246 2372 0,'0'0'105'0,"0"0"22"0,0 0-102 0,7 0-25 0,0-6 0 0,3 6 0 15,1-3 56-15,6-4 7 0,1 7 1 0,3-3 0 16,4-3-26-16,0 6-5 0,3-6-1 0,4 3 0 15,6-4-19-15,5 4-4 0,-1-3-1 0,11 6 0 0,7-3 5 0,0-4 1 16,3 7 0-16,5 0 0 0,6 0 22 0,3 0 5 16,4-3 1-16,4 3 0 15,3 0-34-15,4-6-8 0,3 6 0 0,0-3 0 0,4 3 0 0,-4 0 0 16,1-6 0-16,-1 6 0 16,4-7-24-16,3 4-6 15,0 3-2-15,-6-6 0 0,-1 3 0 0,-7-3 0 0,0-4 0 0,0 1-788 16,1 9-157-16</inkml:trace>
  <inkml:trace contextRef="#ctx0" brushRef="#br2" timeOffset="122767.75">15236 16433 230 0,'0'0'10'0,"-7"0"2"0,0 6-12 0,4-3 0 16,3-3 0-16,-7 9 0 0,0-2 108 0,0-4 18 16,7-3 4-16,0 0 1 0,-7 6-105 0,7-6-26 15,0 0 0-15,0 0 0 0,0 0 0 0,0 0 0 16,-4 3 0-16,4-3-11 0,0 0 11 0,0 0 9 0,0 0-1 0,0 0-8 16,0 0 52-16,-7 7 4 0,0-7 1 0,0 3 0 15,0 3 25-15,7-6 5 0,-7 3 1 0,3 3 0 16,-6 4-24-16,3-4-5 0,3-3-1 0,-3 7 0 15,7-10-10-15,-3 6-3 0,-5-3 0 0,8-3 0 16,-3 6-2-16,3-6-1 0,0 0 0 0,0 0 0 16,0 0-9-16,0 0-1 0,0 0-1 0,0 0 0 15,0 0-16-15,0 0-3 0,0 0-1 0,0 0 0 16,0 0 1-16,0 0 0 0,0 0 0 0,0-6 0 16,0 3-12-16,3-7 0 0,1 1 0 0,3 0 0 15,-3-7 0-15,-1 7 0 0,1-7 0 0,3 6 0 16,-4-8 0-16,4 2 0 0,0 3 0 0,0-2 0 15,0-4 20-15,1 3-2 0,-1-3 0 0,0 1 0 16,7-7-18-16,-4 6 8 0,1-6-8 0,3 6 0 16,-3-9 0-16,3 9-19 0,0-6 3 0,3 0 0 15,1-4 24-15,3 1 4 0,0 3 2 0,4-9 0 0,-4 5-25 16,-3 1-5-16,3 3 0 0,0-9-1 0,4 5 26 0,-4-5 6 16,0 6 1-16,0-1 0 15,4 1-26-15,0-3-5 0,0 3-1 0,3-1 0 0,0 4 16 0,4-3 0 16,-8 0 0-16,5-3 0 0,-5 9 0 0,8-10 0 15,-4 4 0-15,4 0-9 0,-4 0 9 0,1-4 0 16,-1 4 0-16,0 0 0 0,0 0 0 16,0-7 0-16,1 7 0 0,2-4 0 0,1 4 0 0,0-6 0 15,3 5 0-15,0 1 0 0,1 0 0 0,-1-3 0 16,4 2 0-16,-4 1 0 0,4 0 0 0,0-3 0 16,-4 2 0-16,0 1-8 0,1 0 8 0,-1-3 0 15,4 2 0-15,-1 4 0 0,-2-3 0 0,6 0 0 16,0 3 0-16,4-3 0 0,-3 2 0 0,2-2 0 15,-2 0 0-15,-1 3 0 0,0-3 0 0,1-4 0 16,3 4 0-16,3-6 0 0,0 5 0 0,4-8 0 0,-7 12 0 0,7-10 0 16,-4 7 0-16,1 0 0 0,-4 3 0 0,-4-4 0 15,0 11 0-15,1-1 0 0,-1-3 0 0,-3 3 8 16,7 0-8-16,-4 0 0 0,0 4 0 0,1-4 0 16,-1 0 0-16,4 3 0 0,-4-2 10 0,4-1-10 15,-4 0 13-15,1 0-3 0,3-6-1 0,-1 6 0 16,1 0-9-16,4-6 10 0,-1 7-10 0,4-7 10 15,0 9-10-15,0-3 0 0,-4 0 0 0,1 4 0 16,-1 2 0-16,0-3 0 0,4 7 0 0,-7-1 8 16,0 1-8-16,-4 3 0 0,4-4 0 0,0 1 0 15,-4 6 0-15,1-3 0 0,-4-4 0 0,-4 10 0 0,-3-3-24 0,-1-3 0 16,5 6 0-16,-5 0 0 16,5 0-136-1,-5 0-28-15,5 0-6 0,-5-7-1 0</inkml:trace>
  <inkml:trace contextRef="#ctx0" brushRef="#br2" timeOffset="125265.27">18708 13767 403 0,'0'0'36'0,"-4"7"-36"0,-3-7 0 0,0 0 0 16,4 6 150-16,3-6 23 0,0 0 5 0,0 0 1 16,0 0-143-16,0 0-36 0,0 0 0 0,0 0 0 15,0-6 0-15,3-4 0 0,1 4 0 0,-4 6-12 16,0 0 1-16,3-3 1 0,-3 3 0 0,7-7 0 16,-3 4 49-16,-4 3 9 0,0 0 3 0,0 0 0 15,7-6 1-15,0-3 1 0,-7 9 0 0,7 0 0 16,-3-10-21-16,6 7-4 0,1-3 0 0,-1 0-1 15,1 2 0-15,3-2 0 0,0 3 0 0,0-3 0 16,7-4-12-16,1 1-3 0,-1-1 0 0,3 1 0 0,1 3-2 0,0-7-1 16,3 4 0-16,0-1 0 0,4 1 3 0,-4-4 1 15,4 1 0-15,0 3 0 0,-4-7-13 0,0 6 0 16,0 1 0-16,1-7 0 0,-5 7 25 0,4 0 6 16,4-1 1-16,0 1 0 0,0-1-6 0,-1 4-1 15,8-3 0-15,0 6 0 0,0-4-4 0,0 4-1 16,0-3 0-16,3-4 0 0,-7 1-4 0,4 3-2 15,0 3 0-15,-4-4 0 0,0-2 0 0,1 6 0 0,-1-3 0 16,0-4 0-16,0 10-14 0,-3-9 0 16,-4 9 0-16,1-7-10 0,-5 7 10 0,1 0 0 15,-4 0 0-15,0 0 0 0,-3 0 0 0,-4 7 0 16,4-1 0-16,-4-3 0 16,0 7-28-16,0-4-3 0,-3-3-1 0,-4 6-553 0,3-9-111 15</inkml:trace>
  <inkml:trace contextRef="#ctx0" brushRef="#br3" timeOffset="131738.43">12654 17345 403 0,'0'0'36'0,"0"0"-36"0,0 0 0 16,0 0 0-16,0 0 710 0,7 0-314 0,4 0 3 15,3 0-329-15,0 0-70 0,4 0 0 0,3 0-15 16,0 0 15-16,4 0 0 0,3 0 0 0,0 0 0 15,0-9 0-15,8 9 10 0,-1-3-2 0,4-4 0 16,-4-2 22-16,4 0 4 0,0 5 1 0,3-2 0 16,4 0 44-16,-7 3 9 0,3-4 1 0,0 7 1 15,-3 0-12-15,3 0-2 0,4-3-1 0,-3 3 0 16,2 0-45-16,5 0-9 0,-1 0-1 0,4 0-1 16,0 0-19-16,4 3 0 0,-5-6 0 0,1 3 0 15,4 0 0-15,-4 0 0 0,3 0 11 0,4 0-3 0,7 0 11 0,-3-6 2 16,-1 6 1-16,1 0 0 0,-4-3 6 15,3 3 0-15,1 0 1 0,6-6 0 16,1 6-15-16,-4 0-3 0,-4 0-1 0,-3 0 0 16,4 6-10-16,-4-6 0 0,7 3 0 0,-4-3 8 0,-3 6-8 15,4-3-9-15,-4-3 9 0,0 7-13 0,-4-4 37 0,1 3 7 16,3 0 1-16,-1-2 1 0,-2 2-20 0,6-3-4 16,1-3-1-16,-4 6 0 0,3-3 0 0,-3-3 0 15,-3 7 0-15,6-7 0 0,4 3-8 0,-3-3 12 16,-1 0-12-16,4-3 12 0,-7-4-1 0,0 7 0 15,0-9 0-15,-3 6 0 0,3-3-11 0,0 2 8 0,3-2-8 16,-3 0 8-16,0 3-8 0,-3-4 12 16,-5 4-12-16,5-3 12 0,-8 6-12 0,4 0 0 0,4 0 0 0,-1 0 8 15,-3 0-8-15,3 0 0 0,1 0 0 0,-1 0 0 16,-3 0 0-16,-3 0 8 0,3 0-8 0,-4-3 0 16,7 3 0-16,-3 0 0 0,0-6 0 0,0 6 0 15,4-3 12-15,-4-4 4 0,-1 7 1 0,1 0 0 16,-3-9-17-16,-1 9 0 0,4-6 0 15,-4 2 0-15,-6 4 0 0,3 0 12 0,3 0-1 16,4 0 0-16,-7 0-11 0,0 0 0 0,0 4 0 0,-1 2 0 16,1-6 0-16,-3 6 0 0,6-3 0 0,0-3-11 15,1 7 11-15,3-4 0 0,0-3 8 0,-4 0-8 16,0 0-14-16,-3 0-7 0,0 0-2 0,-4 0 0 16,4 0 36-16,0 0 7 0,0 0 2 0,3-3 0 15,-6 3-22-15,3 0 0 0,3 0 0 0,-3 3 8 16,0-3-8-16,-4 6 0 0,0-3 0 0,1 3 0 0,-1-3-15 15,4 4-7-15,0-7-2 0,0 9 0 0,-1-9 39 0,1 10 7 16,-3-4 2-16,-1-3 0 0,0 3-24 0,1-6 0 16,-1 3 0-16,0-3 0 0,-3 0 0 0,7 7 0 15,0-4 0-15,0-3 0 0,-4 0 0 0,0 0 0 16,8 0 0-16,-1 6 8 16,-3-3-28-1,-4-3-6-15,1 0-1 0,-1 6 0 0,0-6 44 0,-3 4 9 0,4 2 2 0,-1-6 0 0,0 0-28 0,1 6 8 16,-1-3-8-16,0-3 0 0,4 0 0 0,-7 7 0 15,0-4 0-15,-1-3 0 0,1 0 0 0,0 0 0 16,0 0 0-16,3 0 0 0,4 0 0 0,0-3 0 16,0-4 0-16,-4 7 0 0,0 0 8 0,1-3-8 15,3-3 8-15,-8 6-8 0,-6-6 8 0,3 6-8 16,1 0 0-16,-1 0 8 0,-3 0-8 0,3 0 0 0,-3 6 0 16,0-6-11-16,3 0 11 0,-3 0 0 0,-8 6 0 0,8-6 0 15,7 0 0-15,-4 3 0 0,-7-3 0 0,1 0 0 16,2 0 0-16,-2 0 0 0,-1 0 0 0,-7 0 0 15,-3 0 0-15,6 7 8 0,1-7-8 0,0 3 8 16,-4-3-8-16,0 0 0 0,4-3 0 0,-1 3 8 16,1 3 0-16,-4-3 0 0,0 0 0 0,8 0 0 15,-1 0-8-15,-3 0 9 0,-4 0-9 0,3 0 10 16,1 0-10-16,0 0 0 0,-4 0 0 0,-3 0 0 16,6 0 0-16,-6-3 0 0,0 3 0 0,-1 0 0 15,1 0-8-15,-4 0 8 0,4-7 0 0,-4 7 0 16,0 0 22-16,-4 0 9 0,5-3 1 0,-1 3 1 15,-4-6-33-15,4 6 0 0,-3 0 0 0,-1 0 0 16,1-6 0-16,0 6 0 0,-1 0-9 0,1 0 9 16,-4-4 0-16,3 4 0 0,1 0 9 0,-4 0-9 15,4 0 0-15,-4-6 0 0,3 6 0 0,-3 0 0 0,0 0 0 0,4-9 0 16,-4 9 0-16,0-3 0 0,-7 3 0 0,0 0 10 16,7-7 0-16,-7 7 0 0,4 0-10 0,-4 0 0 15,7-3 0-15,-7 3 0 0,7-6 0 0,-7 6 0 16,0 0-8-16,7 0 8 0,-7 0 0 0,7-9 0 15,-7 9 0-15,0 0 0 0,7 0 0 0,-7 0 0 16,0 0 0-16,0 0 8 0,4-10-8 0,-4 10 0 16,0 0 0-16,0 0 8 0,-4-6-8 0,0 3 0 0,-3-4 0 15,0-2 0-15,0 6 0 0,-3-3 0 0,-4 3 0 0,-1-4 0 16,5-2 0-16,-4 9 0 0,-4-10 0 0,1 4 0 16,-1 6 0-16,4-9 0 0,-4 6 0 0,0-4 0 15,1 4 0-15,-1-3 0 0,1-3 0 16,-1-1 0-16,0 4 0 0,4-4 0 0,-3 1 0 15,-1 0 0-15,-3-1 0 0,0 1 0 0,6-1 0 0,-2 4 0 16,-1-3 0-16,1-1 0 0,2 1 0 0,1 0 0 16,4-1 0-16,-1 4-9 0,-3-4 9 0,7 1 0 15,3 0-9-15,-3-1 9 0,-3 1 0 0,3 3-9 16,3 2 9-16,1-2 0 0,-4 3 0 0,0-3 0 16,-4 6-23-16,11 0-2 0,0 0-1 15,0 0 0-15,0 0 13 0,0 0 2 0,11 0 1 0,-1 0 0 16,1 0-6-16,-1 0-2 0,4 0 0 0,8 0 0 0,-1 9 18 15,0-9-12-15,0 6 12 0,4-2-10 0,0 2-9 16,-1 0-1-16,-3-3-1 0,1 7 0 0,2-10 29 0,-3 9 7 16,1-3 1-16,-5-3 0 15,4 4-16-15,-3 2-10 0,0 1 2 0,-4-4 0 0,0 3 8 0,-4-6 9 16,5 7-1-16,-5-1-8 0,-3-3 0 0,0 4 0 16,0-1-15-16,-3 1 5 0,-4 5 10 0,0-5 11 15,0 5-3-15,0-2 0 0,-4 6-8 0,1 0 0 16,-4 6-12-16,3 0 12 0,-6 0 0 0,-1-3 0 15,0 9 0-15,1-3 12 0,-4 1-12 0,0-4 0 16,0 3 0-16,-4-3 0 0,4-3 0 0,-4 0 0 16,1-10 0-16,2 4 0 15,-2-6-20-15,3-1-8 0,0 0-3 0,-1-2-891 16,1-14-178-16</inkml:trace>
  <inkml:trace contextRef="#ctx0" brushRef="#br3" timeOffset="133357.91">23167 17747 172 0,'0'0'8'0,"0"0"1"0,0 0-9 0,0 0 0 0,0 0 0 0,0 0 0 15,0 0 11-15</inkml:trace>
  <inkml:trace contextRef="#ctx0" brushRef="#br3" timeOffset="133441.69">23223 17709 403 0,'0'0'36'0,"0"0"-36"0,0 0 0 0,0 0 0 16,0 0 119-16</inkml:trace>
  <inkml:trace contextRef="#ctx0" brushRef="#br3" timeOffset="137931.06">20415 17897 1562 0,'0'0'69'0,"0"0"15"0,-3 0-68 0,3 0-16 0,-7 0 0 0,3-3 0 15,1-3 94-15,3 6 15 0,0 0 3 0,-4-10 1 16,1 10-68-16,-1-9-13 0,4 3-4 0,-3 6 0 16,-1-10-28-16,0 7 0 0,1-3 0 0,-1 3 0 15,1-4 12-15,-4-2-3 0,0 3-1 0,0 3 0 16,0-4 28-16,-4 7 4 0,4-3 2 0,-4-3 0 16,-3 6-32-16,4 0-10 0,-4 0 0 0,0 0 0 15,-1 0 0-15,-2 0 0 0,3 6-10 0,0-3 10 16,-8-3 0-16,5 7 0 0,-1 2 0 0,4-3 8 15,-7-3-8-15,0 7 0 0,-1-1 0 0,5 1 8 16,-1-4-8-16,4 3-17 0,-4 1 4 0,1 5 1 0,3-2 12 0,0 3 0 16,-1 2 0-16,5-2 0 0,-4-3 0 15,3 9 0-15,1-4 0 0,-1-5 0 0,4 3 0 0,0 2 0 16,0-2 0-16,3 3 0 0,-3-3 0 0,7 2 0 16,-3-5 0-16,3 6 0 0,0 3 8 0,3-3-8 15,1-1 9-15,-4 1-9 0,7-3 0 0,0-4 0 16,0 10 0-16,-3-9 0 0,3 6 0 0,0-4 11 15,0 1-3-15,3-3-8 0,-6-4 12 0,6 7-4 16,-3-7 0-16,4 0-8 0,-4-2 18 0,4-4-3 16,-4 6-1-16,3-2 0 0,-3-4-4 0,4-3-1 15,-4 6 0-15,4-6 0 0,-1 0-9 0,4 0 0 0,-3 0 0 16,3-6 0-16,0 6 0 0,0 0-9 16,-3-3 9-16,3-4-13 0,0 7-2 0,0-3 0 15,-3-3 0-15,-1 3 0 16,4-4-45-16,-3 7-10 0,0 0-2 0,-1-3 0 15,-3-3-121-15,-7 6-25 0,18 0-5 0,-18 0-1 0</inkml:trace>
  <inkml:trace contextRef="#ctx0" brushRef="#br3" timeOffset="138458.47">20634 17932 1836 0,'0'0'40'0,"0"0"9"0,-4-7 2 0,1 4 0 0,3 3-41 0,-4-6-10 0,4 6 0 0,0 0 0 15,0 0 42-15,-7 0 6 0,-3 0 2 0,3 0 0 0,0 6-23 0,-4-3-5 16,0 7-1-16,-3 5 0 0,4-5-21 0,-4 9 0 15,0-4 0-15,-1 4 8 0,1 0 8 0,4-3 1 16,-4 2 1-16,7 8 0 0,-4-14 13 0,0 13 2 16,4-9 1-16,4 3 0 0,-1-1-22 0,4 1-12 15,-3-3 12-15,3 3-12 16,3-4-16-16,1-2-11 0,-1 3-1 0,1-1-1 0,3-2 29 0,0-4 16 16,-3 1-1-16,3-4-1 0,0 3-14 0,3-2 0 0,-3-4-9 0,4 6 9 15,-1-9 0-15,1 0 0 0,-4 6 0 0,4-6 0 16,-4 0 10-16,0 0 2 0,3 0 0 0,1-6 0 15,-4 6-12-15,4-9 0 0,-4 6 0 0,3-4 0 16,-3-2 0-16,0 0 0 0,4-1 0 0,-4-6 0 16,0 7 0-16,-3-7 12 0,3 4-12 15,-4-4 12-15,-3 4 1 0,4-4 1 0,-4 0 0 16,3-3 0-16,-6 1 1 0,-1 2 0 0,1-3 0 0,-4 0 0 16,0 4 5-16,-4-4 2 0,4 0 0 0,-4 3 0 15,4 7-14-15,-3-4-8 0,-1-2 10 0,0 5-10 16,4 10-9-16,0-9-8 0,0 3-2 0,0 2 0 15,-3 4-21-15,3 0-4 0,7 0 0 16,-4 4-1-16,-3 2-147 0,0 3-28 0,-7 7-7 16,7-7-1-16</inkml:trace>
  <inkml:trace contextRef="#ctx0" brushRef="#br3" timeOffset="139059.07">20729 18182 2408 0,'0'0'107'0,"0"0"21"0,4 10-102 0,-1-4-26 16,-3-6 0-16,7 10 0 15,0-7-34-15,4 3-12 0,-4 3-2 0,0-2-1 16,4-4-7-16,-11-3 0 0,0 0-1 0,3 9 0 0,-3-9 31 0,4 10 6 16,-4-1 2-16,-4 0 0 0,1-2 70 0,-1 2 13 15,-3 0 3-15,4 1 1 0,-1-1 6 0,4-9 1 16,-3 7 0-16,3-7 0 0,0 0-43 0,0 0-8 0,0 0-1 15,0 0-1-15,0 0-12 0,3-7-3 0,-3-2 0 0,4-1 0 16,-1-8-8-16,4 8-11 0,0-5 3 0,0-4 0 16,-3 0-3-16,3 3 0 0,0 7 0 0,0-10 0 15,-4 10 11-15,5-1 0 0,-5 1 0 0,4-1 0 16,-3 1 0-16,3 3 0 0,-7 6-9 0,7-10 9 16,0 10 0-16,3 0 0 0,-10 0 0 0,7 0 0 15,4 0 0-15,-4 10 0 0,0-10 0 0,4 9 0 16,-4-3 0-16,3-2 0 0,-6 5 0 0,3 0 0 15,0-2 0-15,0 2 0 0,0 0 0 0,0 1 8 16,-3-4-8-16,-1 4 0 0,-3-10-10 0,4 3 10 16,-4-3 27-16,0 0 11 0,0 0 2 0,7 6 1 15,-7-6-57 1,0 0-11-16,7 0-2 0,-4 0-1 0,4-6 30 0,1 6 0 0,-1-10 11 0,3-2-3 16,-3-4-17-16,0 0-3 0,4-2-1 0,-1-1 0 15,1 0-21-15,3 0-4 0,-3 3-1 0,3-2 0 0,-7-1 14 0,7 3 2 16,-7 7 1-16,4-7 0 0,-1 13 22 0,4-3 0 15,-3 2 8-15,-4 4-8 0,4 4 40 0,-4-4 2 16,3 0 1-16,1 6 0 0,-1 3-28 0,1-2-6 16,-4-4-1-16,4 6 0 0,-4 1 1 0,3-1 0 15,1 0 0-15,-1-2 0 0,-3 2-9 0,4 0 0 16,0 7 0-16,-4-3 0 0,3 2-15 0,1 4-1 16,-4 0-1-16,0 6 0 15,0 0-23-15,0-3-5 0,0 9-1 0,-7-9 0 16,4 10-32-16,-4-10-6 0,3 3-2 0,1-6 0 15,-8-1-21-15,4-2-4 0,0-7-1 0,0-9-667 0</inkml:trace>
  <inkml:trace contextRef="#ctx0" brushRef="#br3" timeOffset="139726.81">21505 18076 1836 0,'0'0'40'0,"0"0"9"0,0 0 2 0,0 0 0 0,0 0-41 0,0 0-10 0,0 0 0 0,0 0 0 0,4 9 0 0,3 1 0 16,-4-4 0-16,1 3 0 0,0 1 0 0,-4-1 0 15,3 7 0-15,-3-4 0 0,0-2 12 0,0 5 9 16,0 4 3-16,0 0 0 0,0 3 36 0,4-3 8 15,-4 0 2-15,3-1 0 0,-3 11-32 0,4-7-6 16,-1 0-2-16,1-4 0 0,-1 7-18 0,1 1-3 16,-4-8-1-16,7 1 0 0,-4 0-8 15,-3-3 0-15,0 3 9 0,4-1-9 0,-4-8 20 0,3 5-1 16,-6 1 0-16,3-6 0 0,-4-7 9 0,4 6 1 16,0-9 1-16,-3 6 0 0,-1-3-18 0,4-3-3 15,0 0-1-15,0 0 0 0,0 0 4 0,0 0 0 16,0 0 0-16,-3-3 0 0,3-6-1 0,-4-7 0 15,1 7 0-15,-1-10 0 0,1-6 17 0,3-3 4 0,-7 3 1 0,3-4 0 32,4-5-52-32,0 6-10 0,-3-7-3 0,3 7 0 0,0-7 32 0,0 10 0 0,0-3 0 0,0 0 0 15,0 0-8-15,3 3 8 0,-3-4 0 0,0 4-9 16,0 0 9-16,4 6 0 0,3-6 0 0,-4 3 0 16,4-3 0-16,0 0 0 0,0 6 0 0,4-6 0 15,-1 6 0-15,1 1 0 0,0 2 0 0,3 7 0 16,0-4-21-16,0-3 1 0,0 7 0 0,-3 3 0 15,3 3 7-15,0-4 1 0,4 7 1 0,-1 7 0 16,-6-7-25 0,6 9-4-16,5-3-2 0,-5 4 0 0,-6 2 18 0,3 7 4 0,-4-3 1 0,1 2 0 15,0 1 3-15,-4 6 0 0,-11-9 0 0,8 3 0 16,3 0 75-16,-4 0 15 0,-6-1 3 0,-4 4 1 16,7-3-57-16,-4-6-11 0,4 9-2 0,-7-10-8 15,-3 7 12-15,2-3-12 0,5 2 12 0,-4-2-12 0,-11-3 0 0,8 2 0 16,3-5 0-16,-4-1 0 15,0 1 12-15,-3-1-4 0,7-3 0 0,0-3-8 0,0-3 9 0,0 0-9 16,-7-3 0-16,7-3 9 16,0 3-75-16,0-7-15 0,-4 4-3 0,4-6-624 15,4-4-125-15</inkml:trace>
  <inkml:trace contextRef="#ctx0" brushRef="#br3" timeOffset="140023.62">22066 17662 2574 0,'-10'-6'56'0,"10"6"12"0,0 0 3 0,0 0 1 0,-7 0-57 0,7 0-15 16,0 0 0-16,0 0 0 0,0 0-10 0,0 0-5 0,0 0-1 0,0 0 0 31,0 0-10-31,0 0-2 0,0 0-1 0,3 9 0 0,4 0 40 0,-7 1 8 16,4 6 1-16,-4 2 1 0,-4-2-7 0,4 3-2 0,4 0 0 0,-4 9 0 15,-4-3 0-15,4 0 0 0,7 3 0 0,-3 0 0 16,-4 1-12-16,3 5 0 0,-3-9 0 0,7 10 0 16,-3-13 0-16,-4 9 0 0,0-3 0 0,0 1 0 15,7-4 0-15,-7 0-16 0,-4-3 3 0,4-7 1 16,0 4-8-16,0 0-2 0,4-10 0 0,-4 7 0 16,-4-7-78-16,4-9-15 15,0 0-3-15,0 0-537 0,0 0-107 0</inkml:trace>
  <inkml:trace contextRef="#ctx0" brushRef="#br3" timeOffset="140425.47">22246 18157 2782 0,'18'0'124'0,"-18"0"24"0,0 0-118 0,0 0-30 16,0 0 0-16,0 0 0 0,10 0 17 0,-10 0-2 15,0 0-1-15,15 0 0 16,6-9-67-16,-7 9-14 0,0-9-2 0,-4 5-1 15,5-2 26-15,-1-3 6 0,-4 6 1 0,-3-4 0 0,0 7 37 0,0-6 10 0,4 3 1 0,0 3 0 16,-11 0 0-16,0 0 0 0,10-6 0 0,-3 6 0 16,-7 0 13-16,7-3 4 0,0-4 0 0,0 7 0 15,-3-3-3-15,-4 3 0 0,0 0 0 0,7-6 0 16,4-4-25-16,-8 1 0 0,-3 3 0 0,-3-4 0 31,3 1-20-31,0 6-10 0,-4-7-2 0,1 1 0 0,-8 3 20 0,4-4 3 0,0 10 1 0,-4-6 0 16,-3 3 8-16,0 3-8 0,11 3 8 0,-8 3-8 15,0-6 8-15,-3 10 0 0,4-1 0 0,-1 7-8 16,11-7 8-16,-11 4 12 0,1 2-2 0,3 4-1 16,7-3 12-16,0 0 3 0,-7 2 0 0,3-5 0 15,-3 6-3-15,4 3 0 0,3-3 0 0,-7-1 0 16,-7 1-21-16,10-3 0 0,8 3 0 0,-4-4 0 16,0-2 0-16,0 3-8 0,7-7 0 0,3 10 0 15,-3-10-38-15,0 1-7 0,4-1-2 0,-1-3 0 16,8-3-146-16,0-3-30 0,-8 0-5 0,8-3-646 15</inkml:trace>
  <inkml:trace contextRef="#ctx0" brushRef="#br3" timeOffset="140678.79">22899 17979 1558 0,'0'0'69'0,"0"0"15"0,10 0-68 0,1 0-16 16,-11 0 0-16,0 0 0 0,0 0 108 0,0 0 17 15,0 0 4-15,0 0 1 0,0 0-74 0,0 0-14 16,0 0-3-16,0 0-1 0,-11 6 18 0,-3 3 3 0,0 1 1 16,0-1 0-16,3 7-18 0,-3-4-3 15,-7 4-1-15,4 3 0 0,6-3-14 0,-7-4-4 16,-3 4 0-16,4 3 0 0,-1-1-12 0,4-2-8 0,0 3 8 0,3-3-8 16,-7-7 0-16,8 10-8 0,3-10 0 0,0 1 0 31,0 5-74-31,-4-5-14 0,8-1-4 0,-4-3 0 15,-1-3 14-15,5 7 2 0,-4-10 1 0</inkml:trace>
  <inkml:trace contextRef="#ctx0" brushRef="#br3" timeOffset="140878.25">22768 17979 3078 0,'21'6'68'0,"-21"-6"13"0,-3 16 3 0,-1-4 3 0,4 4-70 0,4 3-17 0,-1-1 0 0,1 1 0 16,-4-3-19-16,4 9-7 16,6-6-2-16,1 0 0 0,-1 6-25 0,1-6-6 0,-8-1-1 0,4 1 0 15,4-3-4-15,-7-4 0 0,3 4-1 0,0 3 0 16,3-10-35-16,1 7-8 0,-8-7 0 0,1 1-576 16,6-1-114-16</inkml:trace>
  <inkml:trace contextRef="#ctx0" brushRef="#br3" timeOffset="141076.73">23230 18145 1900 0,'0'0'169'0,"-3"3"-135"0,-1 6-34 0,1 7 0 15,3-7 310-15,-4 1 55 0,8-1 11 0,-1 1 3 31,1-1-438-31,3-3-87 0,-7-6-18 0,3 7-3 16,-3-7-95-16,0 0-19 0,0 0-4 0,0 0-1 0</inkml:trace>
  <inkml:trace contextRef="#ctx0" brushRef="#br3" timeOffset="141327.57">23354 17674 2016 0,'0'0'179'0,"0"0"-143"16,-7 7-36-16,7-7 0 0,-4 3 276 0,1 6 48 15,-1-2 9-15,1 2 3 16,3-9-324-16,0 0-65 0,0 9-13 0,-4 1-2 16,4-10-4-16,-3 6-1 0,3 3 0 0,-4 1 0 15,1-1 33-15,-1 10 6 0,1-10 2 0,-1 1 0 0,1 6 32 0,-1-1 0 16,4-2 0-16,0 6 0 0,-4-4 0 0,4 4 0 0,4 0 0 15,0-3 0 1,-1 2-105-16,4-2-21 0,-3 3-4 0,3-10-898 0</inkml:trace>
  <inkml:trace contextRef="#ctx0" brushRef="#br3" timeOffset="141700.57">23615 17737 3175 0,'0'0'70'0,"0"0"14"0,0 0 4 0,0 10 0 0,-4-4-70 0,4 3-18 0,0-2 0 0,4-4 0 16,-1 6-40-16,1 0-12 0,3 1-3 0,-3-1 0 15,3-2-13-15,0 8-4 0,-4-2 0 0,1 6 0 16,-1-4 32-16,1 10 7 0,-4 4 1 0,0-1 0 0,0-3 57 0,-4 3 12 16,1 0 3-16,3-3 0 0,-4 4-23 0,1-4-4 15,3 0-1-15,-4-3 0 0,4 3-12 0,-3-6 0 16,3-4 0-16,0 4 0 15,0-3-51-15,0-4-9 0,0 4-3 0,0-7 0 16,0 1-120-16,0-10-24 0,0 0-5 0,0 0-418 0,0 0-84 16</inkml:trace>
  <inkml:trace contextRef="#ctx0" brushRef="#br3" timeOffset="141929.65">23439 17994 403 0,'0'0'36'0,"0"0"-36"0,0 0 0 0,0 0 0 15,0 0 396-15,0 0 73 0,0 0 15 0,0 0 2 16,0 0-308-16,3 10-62 0,8-4-12 0,-4 3-2 16,-7-9-63-16,14 4-13 0,-4 5-2 0,5-3-1 15,-1-3 7-15,-4-3 2 0,4 7 0 0,4-4 0 16,-7 3-32-16,3 3-20 0,0-2 4 0,3-4 0 16,-2 3 25-16,2-3 6 0,-3 7 1 0,4-10 0 15,0 6-39-15,3-3-7 0,-4 3-2 0,1-6 0 16,3 7-29-16,-3-7-7 0,-1 0 0 0,-2 0-662 15,-1 0-132-15</inkml:trace>
  <inkml:trace contextRef="#ctx0" brushRef="#br3" timeOffset="142147.6">24102 18066 2988 0,'0'0'132'0,"0"10"28"0,0-1-128 0,0 1-32 15,3-4 0-15,1 3 0 0,-1 1 0 0,4-1 0 16,-3 1 0-16,3-1-10 16,-3 7-49-16,3-7-9 0,0 0-3 0,-4 1 0 15,4 6 7-15,-3-7 0 0,3 0 1 0,-4 1 0 0,4-1 31 0,0 7 7 16,1-7 1-16,-1-6 0 16,0 4-12-16,0 2-3 0,0-9 0 0,3 6 0 15,1-12-123-15,3 6-25 0,-3-6-5 0</inkml:trace>
  <inkml:trace contextRef="#ctx0" brushRef="#br3" timeOffset="142393.96">24652 17800 3060 0,'0'6'68'0,"-7"4"13"0,0-1 3 0,-4 7 1 0,1-4-68 0,-1 7-17 0,1 6 0 0,-4 0 0 15,-4 0-22-15,0 3-8 16,1 1-2-16,-8 5 0 0,0 1-8 0,-3-7-3 16,3 10 0-16,-3-4 0 0,3 4 29 0,-3 2 6 0,4-2 8 0,-1 6-13 15,0 0 13-15,7 0 0 0,-3-7 9 0,0 1-9 0,0 3 0 16,3-10-10-16,-3 4 0 0,0-1 0 16,0-6-186-16,0 4-38 0,-25 15-7 0,14-19-2 0</inkml:trace>
  <inkml:trace contextRef="#ctx0" brushRef="#br4" timeOffset="184227.52">9172 11669 1497 0,'0'0'133'15,"0"0"-106"-15,-3-3-27 0,3-3 0 16,0 3 173-16,0-3 30 0,0 6 5 0,3-10 2 16,4 10-166-16,0-9-32 0,-3-1-12 0,-1 4 0 0,-3 6 9 0,4 0-9 15,3-9 0-15,0-1 9 0,0 7 2 0,-3-6 0 16,3 2 0-16,0-2 0 0,0 9 1 16,0-6 0-16,0 3 0 0,0 3 0 15,0 0 10-15,0 0 2 0,0 9 1 0,-3 0 0 0,3 1-5 0,0-1-2 16,-4 1 0-16,4 5 0 15,0 4 1-15,-3 6 0 0,-1-6 0 0,1 6 0 0,-4 3-7 0,4-3-2 16,-1-3 0-16,-3 3 0 0,0 4-10 0,0-4 10 16,0-6-10-16,0 6 10 0,4 3-10 0,-4-9 8 15,3 0-8-15,1 6 8 0,-4-10 7 0,7 4 1 16,-7-3 0-16,0-4 0 0,0 4-16 0,0-3 8 16,0 2-8-16,0-5 0 0,0-4 16 0,0-6-4 0,0 3 0 15,0-3 0-15,0 0 8 0,0 0 2 0,0 9 0 16,0-9 0-16,0 0 5 0,0 0 1 0,0 0 0 15,0 0 0-15,0 0-16 0,0 0-2 0,0 0-1 0,10 0 0 16,1 0-9-16,-1-3 8 0,1-3-8 0,7 6 8 16,-11-3-8-16,7-3 10 0,-4 6-10 0,1 0 10 15,7-3-10-15,-8-4 0 0,8 7 0 0,-1 0 0 16,-2 0 0-16,6 0 0 0,-4 0 0 0,5 0 0 16,-5 0 0-16,4 0 0 0,4 0 0 15,3 0 0-15,-3 0 0 0,7-3 0 0,-1-3 9 0,5 6-1 16,-4-6-8-16,3 2 0 0,0 4-8 0,0 0 8 15,4 0 0-15,-4 0 0 0,1 0 0 0,3 0 0 16,-1 0 0-16,5 0 0 0,3 0 0 0,6 0-8 16,5 0 8-16,-1-6 0 0,-10 6 0 0,4-3 0 15,6 3 0-15,-7-6 0 0,1 3 0 0,3-4 0 16,3 7 0-16,-3-3 8 0,0-3-8 0,3 6 0 0,-3 0 0 0,4-3 0 16,3 3 0-16,-11-6 8 0,1 6-8 0,-1 0 0 15,11 0 0-15,-4-4 0 0,1 4 0 16,3-6 0-16,0 6 0 0,3-9 0 0,-3 9 11 0,-3-7 1 15,3 4 0-15,0-3 0 0,0 6-12 0,3-3 0 16,-3-3 0-16,0 6 0 0,-4 0 0 0,-3 0 0 16,4 0 11-16,-4 0-11 0,7 6 0 0,-4-6 0 15,4 3 0-15,0-3 0 0,7 0 0 0,-7 0 0 16,-3 0 0-16,3 0 0 0,-1 0 10 0,5-3-10 16,-1-3 10-16,1 3-10 0,-4-4 24 0,0 4 0 15,-4-3-1-15,1-4 0 0,-1 4-23 0,-3 3 0 16,0-3 0-16,0-4 0 0,3 7 8 0,-3-3-8 15,0 6 8-15,0-3-8 0,4-3 8 0,-8 6-8 16,4 0 8-16,-4 0-8 0,4 0 0 0,0 6 0 0,-3-12 0 16,6 12 0-16,8-6 0 0,-1 0 9 0,-3 0-9 0,3 0 0 15,-6 0 8-15,6 0-8 0,1 0 0 0,-1-6 0 16,1 6 0-16,-1 0 0 0,1 0 0 0,-1 0-9 16,-6 0 9-16,-1-4 0 0,1-2 10 0,-1 6-10 15,1-9 16-15,-1 9-2 0,-3-7-1 0,3 7 0 16,-3-3-5-16,0 3-8 0,-3-6 11 0,-1 6-11 15,0-3 14-15,4-3-4 0,0 6-1 0,0-10 0 16,0 10-9-16,0-9 0 0,-4 9 0 0,4-10 0 16,-7 10 0-16,-3-6 0 0,2 3 0 0,-2-3 0 15,-4 3 0-15,3-7 0 0,0 4 0 0,-3-4 0 16,-4 7 0-16,-3-3 0 0,3-3 0 0,1 2 8 16,-5 4 0-16,5-3 0 0,-8 6 0 0,0-3 0 15,0-3-8-15,-3 2 8 0,0-2-8 0,-1 6 8 16,1-3-8-16,0-3 0 0,-1-4 0 0,1 4 0 15,0 3 0-15,3-3 0 0,0-4 0 0,-3 1 0 0,0-1 0 16,-1 1 0-16,-6 0 0 0,3-1-11 16,-3 1-49-16,-4-1-9 0,-3 1-3 0,-4-4 0 15,0 4-106-15,-4 0-22 0,-3-4-4 0</inkml:trace>
  <inkml:trace contextRef="#ctx0" brushRef="#br4" timeOffset="186082.31">15399 11757 864 0,'0'0'38'0,"0"0"8"0,-4 0-37 0,1 0-9 0,-4 6 0 0,7-6 0 15,0 0 219-15,-4 4 41 16,4-4 9-16,0 0 2 0,0 0-215 0,0 0-44 0,0 0-12 0,0 0 0 16,0 0 28-16,7 9-1 0,-7-9 0 15,7 6 0-15,-7-6 8 0,7 3 1 0,0 4 1 0,0 2 0 16,-3 0 10-16,3-2 1 0,-3-4 1 0,3 6 0 15,0 1-24-15,-4 5-5 0,1 1 0 0,-1-3-1 16,1 2 5-16,-1-2 0 0,-3 9 1 0,0-10 0 16,4 7 7-16,-4-3 0 0,0 3 1 0,3-1 0 15,1 8-17-15,-1-8-3 0,-3-2-1 0,4 9 0 16,-1-3-3-16,1-3-1 0,-1 6 0 0,1 0 0 16,0 0-8-16,-1-3 0 0,1 3 0 0,3 3 0 0,-4-3 0 0,4 1 0 15,-3-8 8-15,3 1-8 16,-4 0 13-16,1 0 1 0,3 6 0 0,0-6 0 0,0 0-4 0,0-4-1 15,0 10 0-15,0-6 0 0,-3 0-1 0,3 6-8 16,0-3 12-16,0 9-4 16,0-9-8-16,0 10 10 0,-3-10-10 0,6 12 10 0,-3-9 4 0,0 0 1 15,0-3 0-15,0 3 0 0,0-6 6 16,0 0 2-16,-3 3 0 0,7-3 0 0,-4-7 5 16,0 7 0-16,3 3 1 0,1-9 0 0,-1 5-29 0,-3-2 8 15,4 3-8-15,0 0 0 0,3 3 10 0,-4-4-1 16,1 1 0-16,0 0 0 0,-1-3-9 0,4-4 12 15,0 4-12-15,0 3 12 0,1-10-1 0,-1 7 0 16,0-7 0-16,0 7 0 0,4-3 0 0,-4-4 0 16,0 7 0-16,0-7 0 0,3 0 4 0,-2 1 1 0,-1-1 0 0,0 1 0 15,0-1-8-15,0-3 0 0,4 4-8 0,-4-1 12 16,3 1-12-16,1-1 0 0,0 0 0 0,-1-2 0 16,8-4 0-16,0 3 0 0,-1 3 8 0,1-9-8 15,0 10 8-15,-4-4-8 0,4-3 0 0,-1 4 0 16,1-4 8-16,0 3-8 0,-1-3 0 15,5 3 0-15,-5-3 10 0,1 4-10 0,0-1 10 0,-4-3-10 16,0 7 0-16,0-10 0 0,0 9 0 0,1-3 0 16,-1-3 0-16,3 7 9 0,1-4-1 0,-4-3 0 15,8 3 4-15,-5 1 0 0,8-4 0 0,-4 3 0 16,0-3-3-16,4-3 0 0,0 0 0 0,0 0 0 16,-4 0-9-16,0 7 0 0,0-7 0 0,1 0 8 15,-5-7-8-15,4 7 0 0,1 0 0 0,-1 0 0 16,4 0 0-16,-4 0 8 0,7 0-8 0,-3 0 0 15,3 0 0-15,-3 0 0 0,-4 0 8 0,4 0-8 16,0 0 0-16,-1-3 0 0,1 3 0 0,0-6 0 0,0 6 8 0,-4 0-8 16,4-3 8-16,-4-4-8 0,4 7 10 0,-1-6-10 15,-2 3 12-15,2-3-12 0,5 6 12 0,-5-10-4 16,5 7 0-16,-5-6-8 0,1 3 12 0,3-4-4 16,-3 1 0-16,-4-1-8 0,4 4 12 0,0-3-12 15,-4-1 12-15,0 1-12 0,4-1 11 0,-4 1-11 16,4 0 10-16,3-1-10 0,-3 1 0 0,3-1 8 15,1 1-8-15,-5-4 0 0,8 4 0 0,-4 0 0 16,1-1 0-16,-1-2 0 0,0-1 0 0,1 1 0 16,-5-4 8-16,5 3-8 0,-5-2 0 0,1-1 0 0,0 3 8 0,0-5-8 15,6 2 11-15,-2-3-1 16,-5 0 0-16,5-3 0 0,-1 4-10 0,4-1 0 16,0-6 0-16,-4 6-11 0,4 0 20 0,-4 3 4 0,-3 4 1 15,3-7 0-15,-3 3-14 0,0-2 0 16,3-1 8-16,0 3-8 0,4-9 0 0,-4 6 0 0,0 0 8 0,4-6-8 15,0 3 0-15,0-3 11 0,-4 0-11 0,0-3 10 16,1 3-10-16,-5-3 10 0,5-1-10 0,-5-5 10 16,5 6-10-16,3-7 8 0,-1 1-8 0,1 5 8 15,0-5-8-15,0-1 0 0,3 1 0 0,0 3 0 16,-3-4 0-16,0 1 0 0,-4-1 0 0,1 7 0 16,-5-7 0-16,-2 7 10 0,-1-6-10 0,0 5 10 15,-3 4-10-15,-1-3 0 0,1 3 9 0,-4 3-9 16,0-3 0-16,1 6-12 0,-1 0 2 15,-4-3 0-15,1 4-16 0,-4-1-3 0,4-6-1 0,-4 12 0 16,-4-6-53-16,5-3-10 16,-1 10-3-16,-4-7-1374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7:50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19604 6922 1821 0,'0'0'40'0,"0"0"8"0,3 0 1 0,-3-10 3 0,0 7-41 0,-3-3-11 15,3-3 0-15,0 5 0 0,3-2 0 0,-3 6 0 16,0-9 9-16,0 9-9 0,0 0 0 0,0 0 0 16,0 0 0-16,0 0 0 0,0 0 0 0,0 0 0 0,0 0 0 0,0 0 0 15,0 0 0-15,0 0 0 0,0 0 0 0,0 0 0 16,0 0 0-16,0 0 0 15,0 0 0-15,0 0 0 0,0 0 17 0,0 0 9 0,0 0 2 0,0 0 0 16,0 0 26-16,0 0 6 0,0 0 0 0,0 0 1 16,0 0-24-16,0 0-5 0,0 0 0 0,0 0-1 15,0 0-20-15,0 0-11 0,0 0 12 0,0 0-12 16,4 9 0-16,-1-3 0 0,-6 4 0 0,3-1 0 16,0 1 0-16,0 2 0 0,-7 4 0 0,7-7 0 15,0 7 0-15,0-4-9 0,0 4 9 0,0 3 0 16,-4-3 0-16,4 2 0 0,-3 1 0 0,3-3-8 15,0 3 8-15,0-4 0 0,0-2 0 0,3 6 8 16,1-10 4-16,-4 7 2 0,0 0 0 0,0-7 0 16,0 0-3-16,0 1-1 0,0-7 0 0,0 3 0 0,-4 4 1 0,4-10 0 15,-3 9 0-15,3-3 0 16,0-6-11-16,-4 3 8 0,1 7-8 0,3-10 8 16,-4 6-8-16,4-6 0 0,-7 0 9 0,7 0-9 0,0 0 12 0,0 0-1 15,0 0-1-15,0 0 0 16,0 0 10-16,0 0 3 0,0 0 0 0,0 0 0 0,0 0-7 0,0 0-2 15,0 0 0-15,0 0 0 0,0 0-6 0,4-6-8 16,-4 6 11-16,3-10-11 0,-3 10 13 0,7-3-4 16,-7 3-1-16,7-6 0 0,0 6-8 0,0-9-11 15,1 9 3-15,2-4 0 0,1 4 18 0,-1-6 4 16,1 6 1-16,3 0 0 0,-3 0-15 0,3 0 0 16,0 0 8-16,0-6-8 0,4 3 15 0,-4 3 0 15,0 0 0-15,3-6 0 0,1 6-15 0,0 0 0 0,3 0 0 0,-4 0 0 16,1 0 9-16,3 0-1 0,4 0 0 0,-4 6 0 15,4-6-8-15,0 3 0 0,3 3 0 16,0 4 0-16,0-4 0 0,4-3 0 0,0 3-12 0,3-3 12 16,-3 7 0-16,3-10 0 0,-3 6 0 15,-1-3 0-15,5 4 0 0,-4-7 0 0,-1 6 11 0,5-6-11 16,-1 0 8-16,4 0-8 0,-1 3 0 0,1-3 0 16,-3 0 9-16,2 0-9 0,-2 6 8 0,-1-3-8 15,-3-3 9-15,3 0-9 0,-3 0 10 0,-1 7-10 16,-6-4 11-16,3-3-11 0,1 6 12 0,-1-6-12 15,0 3 0-15,0-3 0 0,4 0 0 0,0 0 0 16,3 0 0-16,0 0 0 0,1-3 0 0,-1 3 10 16,0 3-10-16,-3-6 10 0,3 3-10 0,-3 0 10 15,0 0-10-15,-4 3 12 0,4-3-12 0,-4 0 12 0,4 0-12 0,-4 6 0 16,0-6 0-16,0 0 0 0,8 4 0 0,-5-4 0 16,-6-4 0-16,0 4 0 0,6 0 0 0,-2 0 0 15,-1-6-12-15,-3 6 12 0,-1-3 0 0,1 3 0 16,3-6 0-16,-3 3 0 0,-4-4 0 0,4 7 0 15,3-3 0-15,-3-3 0 0,-4 6 18 0,3 0 11 16,5 0 3-16,-1 0 0 0,4 0-32 0,-4-3 0 16,-7-3 0-16,0 6 0 0,7 0 0 0,-3 0 0 15,-7 0 0-15,-4 0 0 0,7-7-12 0,-7 7-1 16,0-3-1-16,-3 3 0 0,-1 0 24 0,5-6 5 16,-5 6 1-16,4-3 0 0,-7-4-16 0,4 7 0 15,3-3 0-15,0-3 0 0,-3 6 0 0,-1-3 0 0,1-3 0 16,-1 2 0-16,5-2 0 0,-5 6 0 15,1 0 0-15,-4-6 0 0,3 6 12 0,1 0-4 16,-11 0-8-16,0 0 12 0,3-3-12 0,-3 3 0 0,0 0 0 0,0 0-10 16,0 0 10-16,0 0 0 0,8 0 0 0,-8 0 0 15,0 0 0-15,0 0 0 0,0 0 8 0,0 0-8 16,0 0 0-16,0 0 0 0,0 0 0 0,0 0 0 16,7 0 13-16,-7 0-1 0,0 0-1 0,3-6 0 15,4 6-2-15,-3-4 0 0,-4 4 0 0,0 0 0 16,3-6-9-16,-3 3 12 0,0-6-12 0,0 2 12 15,0-2-2-15,0 6 0 0,4-3 0 0,-4-4 0 16,-4 4 6-16,1-4 2 0,6 1 0 0,-3 0 0 16,0-1-18-16,0-5 0 0,0 2 0 0,0-3 0 15,4 4 14-15,-4-4-4 0,-4-3-1 0,1 4 0 16,6-4-9-16,-3 3 8 0,0-3-8 0,-3 0 8 0,3 4-8 0,0 2 0 16,0-2 0-16,-4-1 0 0,1 6 0 0,-1-2 0 15,4-4-8-15,-3 7 8 16,-4-1-37-16,3 4-3 0,0-3-1 0,1 6 0 15,-4-4-158-15,-4 4-31 0</inkml:trace>
  <inkml:trace contextRef="#ctx0" brushRef="#br0" timeOffset="10673.31">12746 7170 576 0,'0'0'51'0,"0"0"-41"16,-4-10-10-16,4 10 0 0,-3-6 94 0,-1 3 17 16,4-4 3-16,-3-2 1 0,-1 9-67 0,1-9-12 15,-1 9-4-15,4 0 0 0,-3-10-32 0,-1 10 0 0,-3-9 0 0,0 9 0 16,0-6 0-16,0 6 0 0,0 0 0 0,-4 0-9 15,1-10 59-15,-1 10 12 0,-3 0 2 0,-4 0 1 16,1-3-1-16,-1 3 0 0,0 0 0 0,1 0 0 16,-4-6-16-16,-4 6-4 0,0 0-1 0,1 0 0 15,2 0-9-15,-2 0-2 0,-1-3 0 16,0 3 0-16,1-7 0 0,-1 7-1 0,0 0 0 0,-3 0 0 16,0 0-19-16,3-3-4 0,-7 3-8 0,8 0 12 15,-1-6-12-15,0 12 0 0,-3-6 0 0,3 3 0 16,1-3 0-16,2 0 0 0,-2 7 0 0,3-4 0 15,-1-3-12-15,5 6 2 0,-1-6 0 0,1 3 0 16,2-3-101 0,1 6-20-16,4-2-4 0</inkml:trace>
  <inkml:trace contextRef="#ctx0" brushRef="#br0" timeOffset="11262.76">12598 7276 558 0,'0'0'24'0,"0"0"6"0,0 0-30 0,0 0 0 0,7 0 0 0,-7 0 0 16,3-6 50-16,-3 6 4 0,0 0 1 0,0 0 0 15,7-3 0-15,-7 3 0 0,4-10 0 0,-4 10 0 0,0-6 16 0,-4-3 3 16,4 5 1-16,0 4 0 0,0-6-10 0,-7-3-1 15,4 9-1-15,-4-6 0 0,3-4-3 0,-3 10-1 16,0-3 0-16,-4-3 0 0,-3 6-27 0,-3 0-4 16,-1-3-2-16,0 3 0 0,-6-7-8 0,-1 7-2 15,-3 0 0-15,0 0 0 0,-1 0-1 0,-6-3-1 16,0 3 0-16,-7 0 0 0,-1 0-6 0,-6 0 0 16,-1 0-8-16,1 3 12 0,-7-3-12 0,6 7 9 15,-3-4-9-15,4 3 8 0,3-3-8 0,0 3 0 16,-3-2 0-16,6-4-565 0,5 6-111 0</inkml:trace>
  <inkml:trace contextRef="#ctx0" brushRef="#br0" timeOffset="15109.85">12848 6894 403 0,'0'0'36'0,"0"0"-36"0,0 0 0 0,0 0 0 0,-3 0 59 16,3 0 5-16,-7-10 0 0,7 10 1 15,0 0-25-15,0 0-6 0,0 0-1 0,-4-9 0 0,4 9 29 0,0 0 6 16,0 0 0-16,0 0 1 0,0 0-17 0,4-7-3 16,-4-2-1-16,0 9 0 0,0 0-3 0,0 0-1 15,0 0 0-15,0 0 0 0,0 0-19 0,0 0-4 16,0 0-1-16,0 0 0 0,0 0 19 0,0 0 3 16,-4 6 1-16,4-6 0 0,-3 3-21 0,3-3-4 15,-8 0-1-15,8 0 0 0,0 0-1 0,0 0 0 16,0 0 0-16,0 0 0 0,-7 0 13 0,7 0 3 15,0 0 0-15,0 0 0 0,0 0-13 0,0 0-3 16,0 0 0-16,0 0 0 0,0 0 5 0,0 0 1 16,0 0 0-16,0 0 0 0,0 0-12 0,0 0-2 0,0 0-8 0,0 0 12 15,0 0-12-15,0 0 0 0,0 0 0 0,0 0 0 16,0 0 16-16,0 0 1 0,0 0 0 0,0 0 0 16,0 0-17-16,0 0 0 0,0 0 0 0,0 0-9 15,0 0 17-15,0 0 4 0,0 0 1 0,0 0 0 16,0 0-13-16,0 0 11 0,0 0-11 0,0 7 10 15,0 2-10-15,0 1 10 0,0-10-10 0,0 6 10 16,0 3-10-16,0-6 0 0,0 7 0 0,0-4 8 16,0 3-8-16,0-9 0 0,-3 10 0 0,3-4 0 15,0 4 0-15,0-10 0 0,-4 3 0 0,4-3 0 16,0 9 8-16,0-9 0 0,-3 9 0 0,3-9 0 16,0 7 5-16,0-7 1 0,0 0 0 0,0 9 0 15,3 1 7-15,-3-4 2 0,4 3 0 0,-4-6 0 16,0-3-23-16,3 10-20 0,1-1 4 0,-4 7 1 15,0-7 15-15,3 1 0 0,1-1 0 0,-4 1 0 16,0-1 0-16,0 3 0 0,4-8 0 0,-4 5 0 0,0 0 0 0,0-9 0 16,0 7 0-16,0-4 0 0,0-3 8 0,0 6 4 15,0-6 0-15,0 0 1 0,0 10 1 0,0-10 0 16,0 0 0-16,0 0 0 0,0 0 6 0,0 0 0 16,0 0 1-16,0 0 0 0,0 0-9 0,0 0-1 15,0 0-1-15,0 0 0 0,0 0-10 0,0 0 0 16,7 0 9-16,-7 0-9 0,0 0 0 0,0 0 9 15,0 0-9-15,0 0 0 0,0 0 8 0,0 0-8 16,0 0 0-16,7 0 0 0,-7 0 0 0,0 0 0 16,7 0 8-16,-7 0-8 0,7 0 0 0,-7 0 0 15,7 0 0-15,0 0 0 0,0-7 8 0,4 4 5 0,-4 3 1 0,3-6 0 16,1 6-14-16,-1-3 0 16,4-4 0-16,-3 4 0 0,0-3 0 0,3 6 9 0,0-9-9 0,0 9 12 15,0-4-12-15,0-2 0 16,0 6 0-16,4-6 0 0,0 3 0 0,-4 3 0 0,0-6 0 0,0 6 12 15,0-10-12-15,0 10 0 0,0 0 0 0,0 0 0 16,0-3 0-16,4 3 0 0,-4-6 0 0,0 6 0 16,4 0 0-16,-4 0 0 0,4 0 0 0,-4 0 0 15,3 0 0-15,1 0 0 0,0 0 0 0,-4 0-11 16,3 0 11-16,1-3 0 0,-4 3 0 0,7 0 0 16,-3-7 0-16,3 7 0 0,4 0 0 0,0-3 0 15,-1-3 0-15,1 6 8 0,0-3-8 0,-1-4 11 16,5 7-11-16,2-6 0 0,-2 3 0 0,-1 3 8 0,0 0-8 0,0 0 0 15,-3 3-10-15,0-3 10 0,-1 6 0 0,-3-6 0 16,1 0 0-16,-1 7 0 0,0-4 0 0,0-3 0 16,-3 0 0-16,6 0 0 0,-2 0 0 15,2 0 0-15,1 6 0 0,0-6 0 0,-1 0 0 0,8-6 0 16,-4 6 0-16,4 0 0 0,0 0 0 16,0 0 8-16,3 0 0 0,-3 0-8 0,-1-3 15 15,-2 3-4-15,-1 0-1 0,4 0 0 16,-4 0-10-16,0 0 8 0,4 0-8 0,0 3 8 0,-4-3-8 0,0 6 0 15,0-3 0-15,0 4 0 0,4-4 0 0,-4-3 8 16,4 9-8-16,-4-9 0 0,-3 6 0 0,3-2 0 16,1-4 0-16,-5 0 0 0,1 6 0 0,0-6 0 15,-1 0 0-15,1 0 0 0,-4 0 0 0,4 0 0 0,3 0 8 0,-3 0-8 16,-4 0 0-16,4 0 0 0,-1 3 0 0,1-3 0 16,0 6 0-16,3-6 0 0,-3 0 0 0,-1 6 8 15,5-2-8-15,-1-4 0 0,-4 6 0 0,1-3 0 16,3-3 0-16,-3 0 0 0,0 0 0 0,-4 6 0 15,4-6 0-15,-1 0 0 0,5 0 0 0,-5 0 0 16,4 0 0-16,-3 0 0 0,7-6 0 0,0 6 0 16,-1 0 0-16,1 0 0 0,0 6 0 0,3-6 0 15,-7 0 0-15,4 0 0 0,0 0 0 16,0 0 0-16,-4 3 0 0,0-3 0 0,0 0 0 0,1 0 0 16,-1 0 0-16,4 0 0 0,-1 0 0 0,1 0 0 15,-4 0 0-15,-3 0 0 0,7 0 0 0,-1-3 0 16,1 3 12-16,0-6-4 0,0 6 0 0,-1 0 0 15,1-3 4-15,-7-3 0 0,3 6 0 0,-3 0 0 16,3-4-4-16,-3-2-8 0,-1 6 12 0,5-6-4 0,2 6-8 0,-2-3 0 16,-1 6 9-16,0-3-9 0,4 6 8 0,0-6-8 15,-4 6 8-15,0-2-8 0,-3-4 0 0,-1 0 8 16,5 6-8-16,-5-3 0 0,-3-3 8 0,1 6-8 16,2-6 8-16,-3 3-8 0,1-3 0 0,-1 0 0 15,4 0 0-15,-4 0-8 16,3 0 8-16,1 0 0 0,-4 0 8 0,0 0-8 0,4-3 0 0,-4 3 0 15,0 0 0-15,1 0 0 0,-5 0 0 0,1-6 9 16,0 6 0-16,-1 0 0 0,1 0 2 0,-1 0 0 16,-2 0 0-16,2 0 0 0,1 0-11 0,-4 0 8 15,4 0-8-15,-4 6 8 0,0-3-8 0,0-3 0 16,0 0 0-16,0 7 0 0,-3-4 0 0,3-3 0 0,-4 0 0 0,5 6 0 16,-1-6 0-16,0 0 0 0,0 3 0 0,-4 4 0 15,5-7 0-15,-1 0 8 0,3 0-8 16,-3 0 0-16,1 0 0 0,-1 0 0 15,0 0 0-15,0 0 0 0,-4 0 0 0,5 0 8 0,-5 6 2 0,4-6 0 16,-7 0-10-16,4 0 0 0,-1 3-10 0,5-3 10 16,2 0 0-16,1 0 0 0,-4 0 11 0,0 6-3 15,0-6-16-15,0 0-4 0,0 0 0 0,1 0 0 16,2 0 12-16,-3 3 0 0,-3-3 0 0,3 0 0 16,0 0 0-16,-3 0 8 0,3 0-8 0,-4 0 11 15,1 0-11-15,3 0 8 0,-3 0-8 0,-1 0 8 16,1 0-8-16,-1 0 0 0,1 0 0 0,0 0 8 15,-1 0 0-15,1 0-8 0,-1 0 12 0,1-3-4 16,3-3 4-16,0 6 1 0,0 0 0 0,0-3 0 0,0-3-13 0,-3 6 0 16,3 0 0-16,-3 0 0 0,3 0 0 15,-4 0 0-15,-3 0 0 0,4 0 0 0,0 6 0 0,-4-3 0 16,0-3 0-16,3 0 0 0,-3 9 0 16,0-9 0-16,4 0 0 0,0 7 0 0,3-4 0 0,-4-3 0 15,1 0 0-15,-1 6 0 0,5-6 0 0,-5 0 0 16,1 0 0-16,3 0 0 0,0-6 0 0,-3 6 0 15,3 0 0-15,-4 0 0 0,4 6 0 0,-3-12 0 16,0 6 0-16,-1 0 0 0,-3 0 0 0,0 0 0 16,4 0 0-16,-4 0 0 0,-7 0 0 0,7 0 0 15,3 0 0-15,-2 0 0 0,-1 0 0 0,0 0 0 0,-7 0 0 0,10 0 0 16,1 0 0-16,-4 0 0 0,3 0 0 0,1 0 0 16,0 0 0-16,-4 0 0 0,3 0 0 0,-3 0 0 15,4 0 8-15,-4 0 0 16,0 0-8-16,0 0 12 0,-7 0-12 0,7 0 0 0,0 0 0 0,-7 0 0 15,0 0 0-15,7 0-8 0,0 0 8 0,0 0-10 16,0 0 10-16,-7 0 9 0,7-3-1 0,1 3-8 16,-1 0 8-16,0-7-8 0,-7 7 0 0,7 0 0 15,3 0 0-15,-3 0 0 0,0-3 0 0,0 3 0 16,0-6 0-16,1 6 0 0,-8 0 0 0,0 0 0 16,0 0 0-16,0 0 0 0,7 0 0 0,0 0 0 15,-7 0 0-15,0 0 0 0,0 0 0 0,7 6 0 16,0-6 0-16,-7 0 0 0,0 0 0 0,0 0 0 15,10-6 0-15,1 6 0 0,-11 0 0 0,0 0 0 16,11 0 0-16,-1-3 0 0,-3 3 0 0,0-6 0 0,-7 6 0 16,7 0 0-16,0-7 0 0,-7 7 0 0,0 0 0 0,11-3 0 15,-8 3 8-15,-3 0-8 0,0 0 0 0,11-6 0 16,-4 6 0-16,-7 0 0 0,4-3 8 0,-4 3-8 16,3-7 9-16,-3 7-9 0,7-3 16 0,-3-3-2 15,-4 6-1-15,3-9 0 0,1 9 1 0,-1-10 0 16,-3 4 0-16,4 3 0 0,-1-3-4 15,1-4-1-15,-4 7 0 0,3-3 0 0,1-4 1 0,-1 1 0 16,-3-1 0-16,4 1 0 0,-4 3 3 0,4-4 1 16,-8-2 0-16,4-4 0 0,0 7 3 0,0-7 1 15,0 4 0-15,-4-4 0 0,4 0-4 0,-3 7-1 16,3-10 0-16,-4 10 0 0,1-7-13 0,3 6 11 0,-7 1-11 0,7 6 10 16,-4-6-10-16,4 9 0 15,-3 0 0-15,3 0 0 16,0 0-76-16,-7 3-10 0,0 6-2 0,0 0-1310 0</inkml:trace>
  <inkml:trace contextRef="#ctx0" brushRef="#br0" timeOffset="18319.68">16051 5062 1209 0,'0'0'108'0,"0"0"-87"15,0 0-21-15,0 0 0 0,0 0 58 0,0 0 7 0,0 0 2 0,0 0 0 16,0 0-55-16,0 0-12 0,0 0 0 0,0 0 0 16,0 0 11-16,0 0 1 0,0 0 1 0,0 0 0 15,0 0 22-15,0 0 4 0,0 0 1 0,7 10 0 16,-3-7-6-16,0 3-1 0,-1 3 0 0,-3-2 0 16,4-4-14-16,-1 6-3 0,1 1-1 0,-1-1 0 15,-3 1-15-15,4 5 8 0,-4 1-8 0,0-4 0 16,0 4 14-16,0 3-3 0,-4 0-1 0,1-4 0 15,-1 4 7-15,1 0 2 0,-1-3 0 0,1 3 0 16,-1-1-10-16,0 1-1 0,1-3-8 0,-1 3 12 16,1-4-12-16,-1-5 0 0,1-1 8 0,3 7-8 31,-4-13-18-31,4-3-6 0,0 9-2 0,0-9 0 0,0 0-41 0,0 0-8 0,0 0-1 0,0 0-676 16</inkml:trace>
  <inkml:trace contextRef="#ctx0" brushRef="#br0" timeOffset="18649.59">15889 5275 932 0,'0'0'41'0,"0"0"9"0,0 0-40 0,0 0-10 15,0 0 0-15,11 0 0 0,-1 0 108 0,1-6 19 16,-1 6 4-16,1 0 1 0,-4-3-20 0,4-3-3 16,3 0-1-16,-4 2 0 0,8-2-35 0,-4 3-7 0,-3-3-2 0,3-4 0 15,3 1-41-15,-2 6-9 0,-1-4-2 16,0 1 0-16,0-3-12 0,0 6 0 0,-3-4 0 0,3 4 0 16,-4-3-8-16,1 3-5 0,3-3-1 0,-7 6 0 31,4-10-14-31,-4 10-2 0,3 0-1 0,1-3 0 0,-11 3 11 0,7-6 3 0,0 6 0 0,-7 0 0 31,7 0-15-31,-7 0-2 0,0 0-1 0,0 0 0 0,0 0-111 0,0 0-22 0</inkml:trace>
  <inkml:trace contextRef="#ctx0" brushRef="#br0" timeOffset="21605.15">16302 5178 817 0,'0'0'36'0,"0"0"8"0,0 0-36 0,0 0-8 15,0 0 0-15,0 0 0 0,-7 3 45 0,7-3 7 16,0 0 2-16,0 0 0 0,-7 0-25 0,3 7-5 16,4-7 0-16,0 0-1 0,-7 3-23 0,7-3-16 15,0 0 2-15,0 6 1 0,0 3 13 0,0-9 0 0,0 10 0 0,4-4 0 16,-1 7 10-16,1-7 8 0,-4-6 2 0,3 3 0 15,-3 3 28-15,4 4 7 0,-4-1 1 16,0 1 0-16,0-10-6 0,-4 6-1 0,4 3 0 0,0 1 0 16,-3-1-13-16,-1 1-4 0,4-1 0 0,0 0 0 15,-3 1-8-15,3-10-1 0,0 9-1 0,0-3 0 16,0 4-8-16,0-10-2 0,0 0 0 0,0 0 0 16,7 6 15-16,0-3 2 0,-7-3 1 0,10 0 0 15,1 0-11-15,-4-3-3 0,0-3 0 0,-3-4 0 16,-4 10-7-16,3-6-1 0,1 3-8 0,-4-3 12 15,0-4-3-15,-4 1-1 0,4 0 0 0,0-1 0 16,-7 1 6-16,4 2 1 0,-4-2 0 0,7 0 0 16,-4-1 9-16,-3 1 1 0,3-7 1 0,4 7 0 15,0-1-13-15,0-2-2 0,-3-4-1 0,3 7 0 16,0-7-2-16,0 7 0 0,-4-1 0 0,1 1 0 0,-1-1-8 0,4 1 0 16,0 3 0-16,0-4 8 15,-3 1 0-15,-1 6 0 0,8-4 0 0,-4 7 0 0,0-9-8 0,0 9 0 16,3-6 0-16,1 3 0 0,-4 3 12 0,7-7 1 15,-7 7 0-15,7 0 0 16,4-3-25-16,-4-3-6 0,-7 6-1 0,0 0 0 0,0 0 19 0,0 0 0 16,0 0 0-16,7 6 0 0,-7-6 0 0,7 3 0 15,-7-3-12-15,0 0 12 16,7 7-37-16,-7-7-1 0,3 9 0 0,-3 0 0 16,0-9-46-16,7 7-10 0,-3-4-2 0,3 6 0 15,0 1 0-15,0-10-1 0,0 0 0 0,0 6 0 0</inkml:trace>
  <inkml:trace contextRef="#ctx0" brushRef="#br0" timeOffset="22375.09">16718 5119 403 0,'0'0'36'0,"0"0"-36"15,0 0 0-15,0 0 0 0,0 0 128 0,0 0 18 16,0 0 4-16,0 0 1 0,0 0-76 0,0 0-15 15,0 0-4-15,0 0 0 0,0 0-38 0,-3 0-8 16,-1-10-2-16,1 10 0 0,-1-3-8 0,4 3 8 16,-3-6-8-16,-1 6 8 0,-3-3 32 0,7 3 7 15,-4-7 1-15,1 7 0 0,-1 0-8 0,-3-6-2 16,0 3 0-16,4 3 0 0,-4-6-6 0,3 6-2 16,4 0 0-16,-7 0 0 0,0-3-30 0,0 3 0 15,0 0 0-15,0 0 0 0,0 0 12 0,7 0-3 16,-7 0-1-16,0 3 0 0,3-3-8 0,-3 6 0 0,0-6 0 0,4 9 0 15,-5-2 0-15,1-4 0 16,4 3 0-16,-1 7 12 0,1-7-12 0,-1 3 0 0,1 1 0 0,-4-1 0 16,3 1 0-16,1 5 0 0,-1-5 0 0,4-1 0 15,0 10 0-15,-3-10 0 0,3 7 0 0,0-7 0 16,0 1 0-16,3-1 0 0,-3-3 12 0,0 4-4 16,4-7-8-16,-4-3 12 0,0 0-12 0,3 9 12 15,-3-9-12-15,7 7 0 0,-7-7 9 0,7 3-9 16,-7-3 8-16,0 0-8 0,7 0 8 0,0 0-8 15,-7 0 0-15,11 0 8 0,-4-3-8 0,0-4 0 16,0 7 0-16,-7 0 8 0,4-3-8 0,3-3 0 16,0-3 0-16,0-1 9 0,-4 1-9 0,4-1 0 15,-3 4 18-15,-1-3-3 0,1-1-1 0,0 1 0 16,-4-1-14-16,3 1 0 0,1-7 8 0,-1 7-8 0,-3 0 0 16,0-1 0-16,0 1 0 0,0 3 0 0,0 2-11 0,0 4 11 15,0-6-10-15,0 6 10 16,0 0-9-16,0 0 9 0,0 0-8 0,0 0 8 15,0 0-8-15,0 0 8 0,0 0-8 0,0 0 8 0,0 0 8 0,4 6 6 16,3 4 2-16,-7-1 0 0,0 1-16 0,0-1 11 16,3 0-11-16,-3 7 10 0,0 0 1 0,0-4 0 15,4 4 0-15,-4-7 0 0,3 10-11 0,1-9 0 16,-1 8 9-16,1-8-9 0,-1 6 0 0,1-7 8 16,-1 0-8-16,1 1 0 0,3-1 0 0,-3-3-16 15,-4-6 2-15,0 0 1 16,7 4-172-16,-7-4-35 0</inkml:trace>
  <inkml:trace contextRef="#ctx0" brushRef="#br0" timeOffset="22635.39">16799 5150 1598 0,'0'0'71'0,"0"0"14"0,0 0-68 0,0 0-17 0,7 3 0 0,0 3 0 16,0-2 47-16,1-4 5 0,2 6 2 0,-3-3 0 15,4 6-33-15,-4-2-6 0,0-4-2 0,0 6 0 16,-4 4-13-16,1-1 9 0,3-2-9 0,-3-1 8 0,-1 1-8 0,1 5 0 16,-8-5 0-16,4-1 0 0,4 0 0 0,-4 1 0 15,-4-1-10-15,1 4 10 16,-1-4-40-16,4-9-3 0,0 3 0 0,0-3 0 15,0 0-1-15,0 0 0 0,0 0 0 0,0 0 0 16</inkml:trace>
  <inkml:trace contextRef="#ctx0" brushRef="#br0" timeOffset="22793.07">16877 4949 576 0,'0'0'51'0,"0"0"-41"15,0 0-10-15,0-9 0 0,3 6 304 0,-3-3 58 16,4 2 12-16,3-2 2 0,4 6-296 0,-4-3-60 0,-7 3-12 0,0 0-8 31,0 0-40-31,10 0-14 0,-10 0-2 0,0 0-755 0</inkml:trace>
  <inkml:trace contextRef="#ctx0" brushRef="#br0" timeOffset="23296.99">17089 5065 558 0,'0'0'24'0,"0"7"6"15,3 2-30-15,1-6 0 0,-1 3 0 0,1 4 0 16,-1-1 0-16,1 1 0 0,-1-10 0 0,-3 9 0 16,4-3 0-16,-1 4 14 0,-6-1-4 0,3 1-1 0,0-1 83 0,0-3 17 15,-4-3 3-15,1 7 1 16,3-10 12-16,0 6 3 0,0-6 0 0,0 0 0 15,0 9-48-15,0-9-10 0,0 0-2 0,0 0 0 0,0 0-32 0,0 0-6 16,0 0-2-16,0 0 0 0,0 0-12 0,0 0-4 16,0 0 0-16,0 0 0 0,3 7-12 0,-3-7 11 15,0 0-11-15,0 0 10 0,0 0-10 0,0 0 8 16,0 0-8-16,0 0 8 0,7-7-8 0,-7 7 10 16,4-9-10-16,-1 3 10 0,1-4 4 0,-1 1 1 15,-3 0 0-15,4-1 0 0,-1 1 7 0,1-1 2 16,-4-5 0-16,4 5 0 0,-4-2-9 0,3-1-2 15,1 4 0-15,-1-1 0 0,-3 1-5 0,4 0-8 0,-1-1 11 0,1 7-11 16,-4-3 17-16,3-4-3 0,-3 10-1 0,4 0 0 16,-4 0-13-16,0 0 0 0,7 0 0 15,0-6 0-15,-7 6 0 0,0 0 0 0,7 6 0 0,4-6 0 16,-4 3 0-16,3 4 0 0,-3 2 0 0,0-3 9 16,0 4-9-16,0-1 0 0,0-6 9 15,0 13-9-15,1-7 8 0,-1 1-8 0,-4-1 8 0,4 1-8 16,-3-1 8-16,3 1-8 0,0 2 8 0,-4-3-8 15,4-5 19-15,0 5-1 0,1-3 0 16,-1-3 0 0,-4 4-66-16,4 2-12 0,0-9-4 0,-7 0 0 0,7 0-196 0,0 0-39 0</inkml:trace>
  <inkml:trace contextRef="#ctx0" brushRef="#br0" timeOffset="38208.06">17805 4959 57 0,'0'0'0'0,"0"0"0"0,0 0 0 0,0 0 0 16,0 0 0-16,0 0 0 0,-7 6 68 0,3-6 8 16,1 0 1-16,3 0 1 0,-7 0-47 0,-1 3-10 15,5 3-1-15,3-6-1 0,-7 0-9 0,7 0-2 16,-4 0 0-16,4 0 0 0,-3 0 46 0,3 0 9 16,0 0 1-16,0 0 1 0,0 0 13 0,0 0 2 0,0 0 1 0,0 0 0 15,0 0 19-15,0 0 3 0,0 0 1 0,0 0 0 16,0 0-74-16,0 0-14 15,0 0-4-15,0 0 0 0,0 0-12 0,0 0 0 0,0 0 0 0,0 0 0 16,0 0 0-16,0 0 0 0,0 0 0 0,7 7 0 16,-7-7 0-16,0 0 0 0,10 3 8 0,-2-3-8 15,-8 0 0-15,10 0 0 0,-3-3 8 0,0-4-8 16,0 7 9-16,0 0-1 0,4 0 0 16,0-6 0-16,-4 3 26 0,3-3 5 0,-3 6 1 0,4-3 0 15,-1-4-40-15,-3 4 0 0,0-3 0 0,4 3 0 16,-7-3 0-16,3-4 0 0,0 10 0 0,0-9 0 15,-4 9 0-15,-3 0 0 0,4-10 0 0,-4 10 8 16,0 0 0-16,3-9 0 0,-3 3 0 0,0 6 0 16,0 0-8-16,0-10 0 0,0 1 0 0,0 6 0 15,4-4 0-15,-4 7 0 0,-4-9 0 0,4 3 0 0,0-4 0 0,0 10 8 16,0 0-8-16,-7-3 8 0,4-3-8 0,-4 3 11 16,7 3-11-16,-4-6 12 0,4 6-12 0,-10 0 0 15,3 0 0-15,-1 0 0 0,-2 0 11 0,-1 0-3 16,1 6-8-16,-1-3 12 0,1 6-12 0,-5-2 0 15,5-4 8-15,-1 3-8 16,-3 3 0-16,4 1 0 0,-5-1 0 0,5 1 0 0,3-4-10 16,-4 3 10-16,4-6-8 0,0 10 8 0,4-4 0 0,-4 1 16 15,0-1-3-15,3 1 0 0,-3-1-13 0,3 0 0 16,-3 1 8-16,4 9-8 0,-1-10 0 0,1-3 9 16,-1 10-9-16,1-3 8 0,3-4 13 0,0 0 3 0,0 7 0 15,0-7 0-15,3-2-24 0,1 2-15 16,-1 4 3-16,4-7 0 0,-3-3 12 0,3 3 0 15,0-2 0-15,4 2 0 0,-1 0 0 0,1-3 0 0,3-3 0 0,-4 0 0 16,1 0 13-16,3 0-4 16,-3-3-1-16,3 3 0 0,-4-6 0 0,5 6-8 0,-5-6 12 0,1 2-4 31,-1 4-40-31,1-6-9 0,-1 6-2 0,-3 0 0 16,1-3-115-16,-1-3-23 0,0-4-5 0,3 7-1 0</inkml:trace>
  <inkml:trace contextRef="#ctx0" brushRef="#br0" timeOffset="38774.55">18094 4874 1216 0,'0'0'54'0,"-7"3"11"0,3-3-52 0,4 10-13 16,0-10 0-16,0 0 0 0,-3 6 55 0,3 3 8 15,-4 1 1-15,4-4 1 0,-3 3-34 0,-1 1-7 16,1-1-2-16,-1 1 0 0,1-1-3 0,-1 0-1 16,1 1 0-16,-1-1 0 0,4 1-18 0,-3 5 0 15,-4-12 0-15,7 10 0 0,0-10 0 0,0 7 0 16,0-1 0-16,0 0 0 0,0-2 12 0,0 2 6 0,0-9 1 0,0 9 0 15,0-2 22-15,0-7 5 16,0 3 1-16,0-3 0 0,3 9 5 0,-3-9 0 0,0 0 1 0,0 0 0 16,0 0-32-16,0 0-6 0,0 0-2 0,0 0 0 15,0 0 11-15,0 0 1 0,0 0 1 0,0 0 0 16,0 0-18-16,0 0-8 0,0 0 8 0,0 0-8 16,4-9 8-16,-4-1-8 0,-4 1 0 0,1 0 8 15,-5-1 0-15,1 1-8 0,4-7 12 0,-4 7-4 16,-4-1-8-16,4-5 0 0,-3 5 0 0,3-2 0 15,3-4 11-15,1 10 3 0,-5-7 1 0,5-2 0 16,3 5-4-16,0-6-1 0,-4 13 0 0,4-12 0 16,0 5-2-16,4 1-8 0,-1-1 12 0,1 1-4 15,0 0-8-15,-1 2 0 0,1 4 0 0,3-6 0 16,-4 3 0-16,1-4 0 0,-4 10-9 0,7 0 9 0,-7 0 0 0,7-3 0 16,0-3 0-16,0 6 0 15,-7 0-8-15,0 0 8 0,10 0 0 0,-2 0 0 0,-8 0-16 0,7 0 4 16,-7 0 1-16,7 9 0 15,-7-9-77-15,7 0-15 16,-7 0-3-16,10 6-1 0,-3-2-33 0,4-4-6 0,-11 0-2 0,11 6 0 16,-4-3-12-16,-7-3-2 0</inkml:trace>
  <inkml:trace contextRef="#ctx0" brushRef="#br0" timeOffset="39341.78">18267 4902 748 0,'0'0'67'0,"0"0"-54"0,0 0-13 0,-4 10 0 15,4-4 86-15,-3-3 14 0,3 7 4 0,0-4 0 16,0-6-72-16,-4 9-13 0,4-6-3 0,0-3-1 15,0 0 23-15,0 10 5 0,0-4 1 0,0-6 0 16,0 9-3-16,0-9 0 0,0 10 0 0,0-1 0 16,0-9-12-16,-3 10-2 0,3-4-1 0,0-6 0 15,-4 9-1-15,4-6 0 0,-3 4 0 0,3-7 0 16,-4 9-1-16,1 1 0 0,3-4 0 0,0-6 0 16,-4 3-5-16,4-3-2 0,0 0 0 0,0 0 0 15,0 0 1-15,0 0 0 0,0 0 0 0,0 0 0 0,0 0 4 0,0 0 1 16,0 0 0-16,0 0 0 0,0 0 5 0,0 0 0 15,0 0 1-15,-3-3 0 0,-1-3-3 0,1-4-1 16,-1 7 0-16,0-10 0 0,1 10 1 0,3-12 0 16,-7 5 0-16,7 1 0 0,-4-7 0 0,1 7 0 15,3-4 0-15,-4-2 0 0,4 2-16 0,0-3-10 16,0 10 12-16,0-3-12 0,4-4 0 0,-1 4 0 16,4-4 0-16,-3 4 0 0,3-1 0 0,0 1 0 15,0 0 0-15,0-1 0 0,0 1 0 0,4-1 0 16,-4 10 0-16,0-9 0 0,0 3 0 0,0 6 0 15,0-10 0-15,0 10 0 0,-7 0 0 0,7-3 0 0,-7 3 0 16,11-6-9 0,-4 6-16-16,0 0-3 0,0 0-1 0,0-3 0 15,4 3-51-15,-1 0-11 0,1 0-1 0,-4 0-1 16,3 0-4-16,1 0-1 0,3 0 0 0,-3 0 0 16,-1-7 2-16,1 7 0 0,-1 0 0 0,1 0 0 0</inkml:trace>
  <inkml:trace contextRef="#ctx0" brushRef="#br0" timeOffset="39969.11">18687 4761 172 0,'0'0'16'0,"0"0"-16"16,0 0 0-16,0 0 0 0,0 0 65 0,0 0 11 16,0 0 1-16,0 0 1 0,0 0-55 0,0 0-11 15,0 0-3-15,0 0 0 0,0 0 28 0,0 0 6 16,0 0 1-16,0 0 0 0,-4 10 53 0,4-10 11 16,-7 0 3-16,4 0 0 0,-5 0-28 0,5 0-6 15,3 0-1-15,-7 6 0 0,0-6-36 0,3 0-8 16,-3 3-2-16,0 3 0 0,0-6-15 0,0 0-3 15,0 3-1-15,-4 4 0 0,8-1-11 0,-4-3 0 0,-4 7-10 0,4-4 10 16,7-6 0-16,-7 9 0 0,-3 1 0 0,6-1 10 16,-7 0-10-16,8-2 12 0,-1 2-12 0,1-6 12 15,-4 13-12-15,0-7 0 0,3 1 0 0,1-1 0 16,3 1 0-16,0-4 0 0,-4-3 0 0,4-3 0 16,0 9 0-16,0-9 0 0,0 0 0 0,4 10 8 15,3-4-8-15,0-3 0 0,0 3 0 0,0 1 0 16,0-4 0-16,4-3 8 0,-1 0-8 0,1 6 8 15,-4-6-8-15,7 0 0 0,-3 3 0 0,3-3 8 16,-4 0-8-16,1 0 0 16,-4-3 0-16,3 3 0 0,-10 0 0 0,11 0 8 0,-4-6-8 0,-7 6 8 15,7 0 15-15,-7 0 2 0,7-3 1 0,-7 3 0 16,7-7 10-16,-3-2 3 0,-4 9 0 0,7-6 0 16,-4 3-20-16,1-4-4 0,-1-2-1 0,1 0 0 15,-1-1-6-15,1 7 0 0,-4-10-8 0,0 10 12 16,0-6-12-16,0-7 0 0,0 7 0 0,-4-1 0 0,1 1 0 0,-1 0 0 15,-3-7 0-15,4 7 9 0,-4-1-9 0,0 1 0 16,0-1 0-16,0 10 8 0,-4-15 6 0,4 15 1 16,-4-10 0-16,4 1 0 0,0-1-15 0,4 4 11 15,-4 6-11-15,0 0 10 0,0-3-20 0,7 3-4 16,0 0-1-16,0 0 0 16,0 0-117-16,0 0-24 0,-4-6-5 0,4 6-509 0</inkml:trace>
  <inkml:trace contextRef="#ctx0" brushRef="#br0" timeOffset="40401.53">18824 4843 288 0,'0'0'25'0,"0"0"-25"0,7 6 0 0,0 3 0 15,0-2 120-15,0 2 18 0,1-6 4 0,-1 7 1 16,0-4-93-16,0 3-18 0,0-9-4 0,-7 0-1 15,3 10-2-15,4-4 0 0,0-3 0 0,-3 7 0 16,-4-10 27-16,7 0 6 0,-7 0 1 0,3 6 0 16,-3-6 12-16,0 0 2 0,8 3 1 0,-8-3 0 15,0 0-12-15,0 0-2 0,0 0-1 0,0 0 0 16,0 0-3-16,0 0-1 0,0 0 0 0,0 0 0 16,0 0-5-16,0 0-1 0,0 0 0 0,0 0 0 15,-4-9-37-15,0 5-12 0,1-5 8 0,-4-4-8 16,3 10 16-16,-3-6 0 0,0 3 0 0,4-13 0 15,-4 9 7-15,0-5 1 0,3 5 0 0,1-2 0 0,-4-4-13 0,3 7-3 16,0-1 0-16,4-5 0 16,-3 2 3-16,3-3 0 0,3 1 0 0,-3 5 0 0,0 1-11 0,4-1-14 15,0-2 3-15,3-1 1 0,-4 10 10 0,1-6 0 16,-1 3 10-16,4-4-10 0,-3 1 15 0,-4 9-3 16,10 0-1-16,-3-10 0 0,0 10-11 0,4-6 8 15,3 6-8-15,-3 0 8 0,3 0-8 0,3-3 0 16,-2-3 0-16,-1 6 8 0,3-3-8 0,1 3 0 15,-4-7 0-15,0 7 0 0,4 0 0 0,-4 0-12 16,0-3 0-16,0 3 1 16,-3 0-167-16,-1 0-34 0,11-9-6 0,-10 2-2 0</inkml:trace>
  <inkml:trace contextRef="#ctx0" brushRef="#br0" timeOffset="42170.34">12633 5413 288 0,'0'0'25'0,"0"0"-25"0,0 0 0 0,0 0 0 15,0 0 72-15,7 7 10 0,-7-7 2 0,0 0 0 16,0 0 18-16,0 0 4 0,0 0 1 0,7 3 0 16,0 3-41-16,-7-6-8 0,4 10-2 15,-1-1 0-15,1-3-35 0,-4 7-7 0,3-4-2 0,-3-3 0 16,0 4-12-16,4-1 0 0,-1 1 0 0,-3 5 0 16,0-5 12-16,4 5 0 0,-4-2 0 0,3-4 0 15,-3 1-12-15,-3 5 0 0,3 1 0 0,0-3 0 16,-4 6 8-16,4-10 0 0,-3 7-8 0,3 2 12 15,0-8-76-15,0 5-15 0,0 4-3 0,0-9-1 16</inkml:trace>
  <inkml:trace contextRef="#ctx0" brushRef="#br0" timeOffset="42485.59">12573 5501 633 0,'0'0'56'0,"0"0"-44"16,0 0-12-16,0 0 0 0,0 0 231 0,0 0 44 0,-7 10 9 0,0-10 1 15,0 0-185-15,0 6-36 0,7-6-8 0,0 0-2 16,-7 0-34-16,7 0-8 0,0 0 0 0,0 0-1 15,0 0-11-15,0 0 10 0,0 0-10 0,7 3 10 16,-7-3-10-16,7-3 0 0,3 3 9 0,1 0-9 16,-4-6 8-16,4 6-8 0,-4 0 8 0,3-3-8 15,-3-4 0-15,4 7 0 0,-4 0 0 0,4-3 0 16,-1-3 0-16,1 6 0 0,-1-6 0 0,-3 6 0 16,4-4 0-16,-11 4 0 0,11 0-12 0,-4 0 4 15,0-6-40 1,3 6-8-16,-10 0-2 0,11 0-474 0,-4 0-96 0</inkml:trace>
  <inkml:trace contextRef="#ctx0" brushRef="#br0" timeOffset="43296.52">12919 5536 172 0,'0'0'16'0,"0"0"-16"0,0 0 0 0,3 9 0 16,-3-9 76-16,7 10 12 0,-3-1 2 0,-1-3 1 16,1 7 8-16,-4-13 1 0,3 9 1 0,1-3 0 15,-4-6-28-15,3 10-5 0,-3-1-2 0,4 1 0 16,-4-4-45-16,4 3-9 0,-4-9-1 0,3 4-1 15,-3-4 24-15,4 6 5 0,-4-6 1 0,0 0 0 16,0 0 9-16,0 0 3 0,0 0 0 0,0 0 0 0,0 0-4 0,0 0 0 16,0 0 0-16,0 0 0 15,0 0-16-15,0 0-3 0,0 0-1 0,3-6 0 16,-3 2-12-16,0 4-2 0,0-9-1 0,0 3 0 0,0-4 1 0,0 1 0 16,-3-1 0-16,3 1 0 0,-7 3 6 0,3-4 0 15,0-2 1-15,1 2 0 0,-1-2 8 0,1 2 2 16,-1 1 0-16,1 0 0 0,-1-1-20 0,1-5-11 15,3 5 12-15,0 1-12 16,0-1 0-16,3 1 0 0,-3 0 0 0,4-1 0 0,-1 1-8 0,1 2 8 16,-4 4 0-16,3-3-9 0,-3 6 9 0,0 0 0 15,0-3 0-15,0 3 0 0,0 0 0 0,0 0-8 16,0 0 8-16,0 0 0 0,0 0 0 0,0 0 8 16,0 0 0-16,0 0 0 0,0 0-8 0,0 0 0 15,0 0 0-15,0 0 8 0,0 0-8 0,0 0 0 0,0 0 0 0,7-6 8 16,-3 3-8-16,-4 3 0 0,0 0 0 0,0 0 0 15,0 0 0-15,0 0 8 0,0 0-8 0,0 0 0 16,0 0 0-16,0 0 0 0,0 0 0 0,0 0 0 16,0 0 13-16,0 0-1 0,7 0-1 0,-7 0 0 15,0 0-11-15,0 0 8 16,7 0-8-16,-7 0 8 0,0 0-8 0,0 0 0 0,0 0 0 0,0 0 0 16,7 3 0-16,-7-3 8 0,0 0-8 0,0 0 0 15,7 6 0-15,-7-6 0 0,0 0 8 0,0 0-8 16,0 0 0-16,7 0 0 0,-7 0 0 0,11 0 0 15,-11 0 0-15,7 0 0 0,0 0 0 0,-7 0 8 16,0 0-8-16,0 0 0 0,7-6 0 0,-7 6 0 31,0 0-20-31,0 0-7 0,0 0-1 0,7 6 0 0,-7-6-114 0,7 0-23 0,0 3-5 0,0 3-332 16,-3-3-66-16</inkml:trace>
  <inkml:trace contextRef="#ctx0" brushRef="#br0" timeOffset="43909.88">13173 5410 748 0,'0'0'33'0,"0"0"7"0,0 0-32 0,0 0-8 15,0 0 0-15,0 0 0 0,0 0 192 0,0 0 36 16,0 0 7-16,0 0 1 0,0 0-181 0,0 0-37 0,0 0-7 0,0 0-2 16,0 0-9-16,0 0 0 0,0 0 0 0,0 0 0 15,0 0 0-15,0 0 0 0,0 0 0 0,0 0 0 16,0 0 0-16,0 3 8 0,-4 7-8 0,1-4 8 16,3-6 23-16,0 10 4 0,-4-1 1 0,1 0 0 15,3 1-20-15,0-10-3 0,0 9-1 0,0 1 0 16,0 2-12-16,3 1 9 0,-3-7-9 0,4 3 8 15,-1 1-8-15,1-1 0 0,-1-3 0 0,1-2 0 16,-4 5 8-16,7-9-8 0,-7 0 8 0,3 9-8 16,4-9 11-16,-3 10-3 0,-4-10-8 0,7 0 12 15,-7 0-12-15,11 0 11 0,-4 0-11 0,0 0 10 16,-7 0-10-16,10 0 0 0,-3 0 0 0,0-10 8 0,0 7-8 0,-3-3 12 16,3 3-12-16,0-3 12 15,0-4-12-15,-3 4 0 0,3 3-10 0,-4-4 10 0,-3-2 0 0,4 0 0 16,-4-1 0-16,0 1 0 0,3-1 0 0,-3 4 0 15,0-3 0-15,0-4 0 0,0 4 0 0,4-4 0 16,-4 4 0-16,0-1 0 0,0 1 0 0,0 6 0 16,0-3 0-16,0 6 0 0,0 0 0 0,0 0 0 15,0 0 0-15,0 0 0 0,0 0-12 0,0 0 12 16,0 0-13-16,0 0 5 0,0 0 8 0,0 0 0 16,3 9 0-16,1 0 0 0,-4-9 0 0,7 7 9 15,-7 2-1-15,7 7-8 0,-3-7 15 0,-1 4-4 0,1-4-1 16,-1 1 0-16,1 5-10 0,3-5 0 0,-7-1 0 15,3 0 8-15,1-2 11 0,-1 2 1 0,1-9 1 0,-1 10 0 32,1-1-62-32,-4-9-13 0,3 0-2 0,-3 0-1 15,0 0-139-15,7 9-28 0,-7-9-6 0,0 0-1 0</inkml:trace>
  <inkml:trace contextRef="#ctx0" brushRef="#br0" timeOffset="44443.88">13522 5448 403 0,'0'0'17'0,"0"0"5"0,0 0-22 0,0 0 0 15,0 0 0-15,0 0 0 0,0 0 265 0,0 0 49 16,0 0 10-16,0 0 1 0,0 0-254 0,7 0-51 16,0-3-11-16,-3-3-1 0,-1-1-8 0,4 4 0 15,0-3 0-15,0 3 8 0,4-4-8 0,-4-2 0 16,0 6 0-16,4-3 0 0,-4-4 0 0,3 7 0 16,-3-3 0-16,0-4 0 0,-3 4 12 0,-1-3 0 15,4 9 1-15,-3-10 0 0,3 1-5 0,0 6-8 16,0-3 11-16,-3-4-11 0,-1 10 17 0,-3 0-3 0,0 0-1 0,0 0 0 15,0 0 6-15,-3-9 1 16,-4 2 0-16,7 7 0 0,0 0-20 0,-7 0 0 0,-4 0 0 0,-3-3 0 16,3 3-16-16,-3 0-3 15,0 3-1-15,0 4 0 0,0-4 8 0,0 3 0 0,3-3 1 0,-3 4 0 16,3 2 11-16,4 0 0 0,0 1 0 0,0-4 0 16,0 3 0-16,4 1 9 0,-1-1-1 0,1 7-8 15,-1-7 8-15,1 1-8 0,-1-1 0 0,4 7 0 16,0-4 8-16,-3-2-8 0,3-1 0 0,0 7 0 15,0-7 0-15,0 1 0 0,3-1 0 0,-3 0 0 16,4 1 9-16,-1-4-9 0,-3-6 0 0,7 10 9 16,0-4-20-16,4-3-4 0,-1 3-1 0,1-3 0 15,0-3-32-15,3 0-8 0,0-3 0 0,3-3-632 16</inkml:trace>
  <inkml:trace contextRef="#ctx0" brushRef="#br0" timeOffset="45022.82">13949 5370 903 0,'0'0'40'0,"0"0"8"0,0 0-38 0,0 0-10 0,0 0 0 0,0 0 0 16,0 0 65-16,0 0 11 0,0 0 3 0,3 6 0 15,-3-6-15-15,0 0-2 0,0 0-1 0,0 0 0 16,11 0-13-16,-11 0-4 0,0 0 0 0,7-6 0 15,0 6-35-15,0-4-9 0,0-2 0 0,0 6 0 16,0-9 8-16,0 9 0 0,0-10 0 0,0 1 0 16,-3 6-8-16,3-3 8 0,4-4-8 0,-4 1 8 15,0-1 0-15,3 4-8 0,-3-3 12 0,0-1-4 16,0 7 8-16,1-3 0 0,-5-4 1 0,1 1 0 16,3 3 9-16,-4-4 2 0,-3 1 0 0,-3-1 0 0,3 1-16 0,0 3-4 15,0 6 0-15,-4-10 0 0,-3 10-8 0,7 0 0 16,-7 0 0-16,-4 0 0 0,8 0 0 0,-8 0 0 15,4 0 0-15,0 7 0 0,0-4 0 0,0 3 0 16,0 3 0-16,4-2 0 0,-5 2 0 0,1 4 0 16,0-4 0-16,4-3 0 0,-1 10 0 0,1-3 0 15,-1-4 0-15,4 7 12 0,0-7-12 0,0 10 0 16,0-10 0-16,4 7 0 0,-1-7 0 0,1 1 0 16,-1 6 0-16,1-7 0 0,3 0 0 0,-4-6 8 15,-3-3-8-15,8 10 0 0,2-4 0 0,-3 4 0 16,0-10 0-16,0 9 0 15,4-9-164-15,-4 6-29 0,-7-6-6 0,21-6-1 0</inkml:trace>
  <inkml:trace contextRef="#ctx0" brushRef="#br0" timeOffset="45384.9">14295 5395 1648 0,'0'0'36'0,"0"0"8"0,0 0 2 0,0 0 0 0,0 0-37 0,0 0-9 0,0 0 0 0,0 0 0 15,0 0 34-15,0 0 5 0,0 0 1 0,0 0 0 16,0 0-23-16,0 0-4 0,0 0-1 0,0 0 0 16,0 0 1-16,0 0 0 0,0 0 0 0,0 0 0 0,0 0 22 0,0 0 4 15,-4 0 1-15,4-10 0 0,-3 7-10 0,-1-3-2 16,-3-4 0-16,3 1 0 15,1 3 6-15,-4-4 1 0,0-2 0 0,3-1 0 0,-3 4-21 0,0-1-4 16,-3 7-1-16,2-6 0 0,1-1-9 0,0-5 8 16,4 5-8-16,-4 1 8 0,3 3-8 0,4-4 0 15,-3 1 0-15,3-1 0 0,0 1 0 0,0 9 0 16,3-6-8-16,1 3 8 0,3-4 0 0,3 4 0 16,-6-3 0-16,3 3 0 15,0-3-48-15,4 6-3 0,-4-10 0 0,0 10 0 16,3-3-26-16,1 3-6 0,-4-6-1 0,0 6 0 15,4 0-25-15,-1 0-6 0,-3 0-1 0,-7 0-566 0</inkml:trace>
  <inkml:trace contextRef="#ctx0" brushRef="#br0" timeOffset="45779.83">14467 5360 403 0,'0'0'17'0,"0"0"5"15,0 0-22-15,0 0 0 0,7 6 0 0,-7-6 0 16,0 0 226-16,0 0 41 0,8 4 8 0,-8-4 1 16,0 0-145-16,0 0-30 0,7 6-5 0,-7-6-2 0,0 0-34 0,0 0-8 15,0 0 0-15,0 0-1 0,3-10-20 0,-3 10-4 16,4 0-1-16,-1-6 0 0,-3-3-26 0,0-1-16 15,0 1 3-15,0 6 0 0,0-10 13 0,-3 4 0 16,3-1 0-16,-4 1 10 0,1 0 0 0,3-1 0 16,-4 1 0-16,1-7 0 0,-1 7 22 0,4-4 4 15,0 4 0-15,-4-7 1 0,4 7-10 0,-3-1-3 16,3-5 0-16,3 5 0 0,1-5-16 0,-4 5-8 16,4 7 0-16,-1-3 8 0,1-4-8 0,-1 1 0 15,1-1 0-15,-4 10 0 0,3 0 0 0,-3 0 0 16,0 0 0-16,0 0 0 0,0 0-19 0,0 0 4 15,4-9 1-15,-4 9 0 16,0 0-63-16,0 0-13 0,10 0-2 0,1 0-1 16,-4 0-177-16,4 0-35 0</inkml:trace>
  <inkml:trace contextRef="#ctx0" brushRef="#br0" timeOffset="46228.63">14792 5081 633 0,'0'0'56'0,"0"0"-44"0,0 0-12 0,0 0 0 15,0 0 158-15,0 0 30 0,0 0 5 0,0 0 2 16,0 0-132-16,0 0-27 0,0 0-4 0,0 0-2 16,-4 9-13-16,-3-2-2 0,0-4-1 0,0 3 0 15,0-3 2-15,4 7 0 0,-4-4 0 0,0-3 0 16,7-3-4-16,-4 10-1 0,-3 2 0 0,3-3 0 0,4 1-11 0,-3-1 0 15,-1-6 0-15,1 7 0 0,3-4 0 0,0 3 0 16,0 1 12-16,0-1-4 0,0 1 13 0,0-4 3 16,0-6 0-16,0 9 0 0,0 1 3 0,3-1 1 15,-3 1 0-15,0-10 0 0,7 6-28 0,-7-3 0 16,0-3 0-16,0 0 0 0,0 0 0 0,8 9 0 16,2-9 0-16,1 7 0 0,-1-7 0 0,-3 0 0 15,4 0 0-15,0-7 0 0,-1 7 0 0,1 0 8 16,-1-3-8-16,1-3 0 0,-11 6 8 0,7-3-8 15,0-3 0-15,-7 6 8 0,3-4-8 0,-3-2 8 16,0-3-8-16,4-1 8 0,-4 4 11 0,0-3 1 16,-4 9 1-16,4-13 0 0,-3 4 11 0,-1-4 1 15,1 1 1-15,-1 2 0 0,-3 1-18 0,4-7-3 16,-4 7-1-16,0-7 0 0,3 7-3 0,-3-1-1 0,0 1 0 0,4-1 0 31,-1 4-38-31,0 3-8 0,1-6-2 0,3 9-557 0,0 0-112 16</inkml:trace>
  <inkml:trace contextRef="#ctx0" brushRef="#br0" timeOffset="46643.04">15028 5153 864 0,'0'0'76'0,"0"0"-60"16,0 0-16-16,0 10 0 0,0-4 157 0,0 3 29 16,0 1 6-16,0-7 0 0,4 6-129 0,-4-3-27 15,0-6-4-15,3 16-2 16,-3-3-10-16,0-13-1 0,0 0-1 0,0 0 0 0,4 6 0 0,-1-3 0 16,-3-3 0-16,0 0 0 0,0 0-18 0,0 0-14 15,0 0 2-15,0 0 1 0,0 0 35 0,0 0 6 16,0 0 2-16,0 0 0 0,8 0 43 0,-8 0 9 15,7 0 1-15,-4-9 1 0,4 9-15 0,-7-10-3 16,0 1-1-16,0-7 0 0,4 7-16 0,-8-1-3 16,1 1-1-16,-1-4 0 0,1-2-10 0,-1-1-1 15,1 7-1-15,-1-4 0 0,0-3-35 0,1 1 0 16,-1 5 0-16,1-2 0 0,-1-4 0 0,1 0 0 0,-1 13 0 0,1-12 0 16,-1 5 0-16,1 1-12 0,3-1 0 0,0 1 0 15,0 9 12-15,0 0 0 0,0-6 0 0,0 6 0 16,0 0-21-16,0 0-2 0,0 0 0 0,10 0 0 31,1 6-22-31,-1-6-5 0,5 0-1 0,-1 3 0 16,0-3-128-16,3 0-25 0,-2 0-6 0,6 0-1 0</inkml:trace>
  <inkml:trace contextRef="#ctx0" brushRef="#br0" timeOffset="58418.75">15406 7819 1188 0,'0'0'52'0,"0"0"12"0,0 0-52 0,0 0-12 0,0-7 0 0,3-2 0 16,1 0 42-16,-1-1 6 0,1 1 0 0,-1-1 1 16,1-5-36-16,0 5-13 0,3 1 9 0,-4-1-9 15,1 1 0-15,-1 0 0 0,1 2 0 0,-1-2 0 16,1 0 0-16,-1 2 0 0,-3-2-9 0,4 6 9 15,-1-4 0-15,1-2 0 0,-1 0 8 0,-3-1-8 16,7 1 22-16,-3-1-2 0,-1-5 0 0,5 5 0 0,-5-5 23 0,1 2 4 16,3-6 1-16,-4-3 0 0,4 3 0 0,-3 1 0 15,3-7 0-15,-4 6 0 0,4-3-16 0,-3 0-4 16,3 3 0-16,-3 0 0 0,-1 0-20 0,1 10-8 16,-4-7 0-16,0 7 9 0,3 0-9 0,-3-1 0 15,0 4 0-15,0 3 0 0,0-7 0 0,-3 4 0 16,3 3 0-16,0-3 0 0,0-4 0 0,0 1 0 15,0 3 0-15,0-4 0 0,3 7 0 0,1-6 0 16,-4 2 0-16,0 7 0 0,0 0 0 0,0 0 0 16,0 0 0-16,0 0 0 0,0 0-11 0,0 0 11 0,0 0-8 0,0 0 8 15,0 0 0-15,0 0-10 0,0 0 10 0,-4 10 0 16,1-1-10-16,-1 1 10 16,4-1-8-16,-3 7 8 0,-5-7 0 0,5 0 0 0,-4 7 0 0,0-6-8 15,0 5 8-15,3-2 0 0,-6 2 0 0,3-2 0 16,0 3 0-16,-4-7 0 15,0 0 0-15,4 7 0 0,-3-6 0 0,-1-1 0 0,1 0 0 0,-1 1 0 16,4-1 0-16,0-3 12 0,-4-2-4 0,4 2 0 16,0-6 0-16,0 3 1 0,0-3 0 0,0 0 0 15,3-3-9-15,1 3 10 0,-1-6-10 0,1 2 10 16,3-2 12-16,0-3 2 0,0-1 1 0,0 1 0 16,3 0-33-16,1 2-8 0,3 4 0 0,-3-6-1 15,-1-1 17-15,4 1 0 0,-3-7 0 0,3 1 0 16,0 5 0-16,0 1 0 0,-4-4 0 0,4-2 0 15,-3-1 16-15,3 6 0 0,-3-2 0 0,3-4 0 0,0 7-16 0,0-1 0 16,0-5 0-16,0 5 0 16,0 1 0-16,-4 6 0 0,4-3 0 0,0-4 0 0,-7 10 0 0,0 0 0 15,8 0 0-15,-8 0 0 0,0 0 0 0,7 10 0 16,-4-4 0-16,1 3 0 0,-1 1 0 0,1 2 0 16,-4-2 0-16,3 5 0 0,-3-5 0 0,0 8 9 15,4-2-1-15,-4-6 0 0,0 8-8 0,0-2 0 16,0-3 0-16,0 2 0 0,0 1 0 0,0-4 0 15,0-2-14-15,0 6 5 0,3-7 9 0,1 7 0 16,-4-4 0-16,3-2 0 0,1 5 0 0,-1-5 9 16,1-1-9-16,3 0 0 15,0 1-85-15,-3-1-24 0</inkml:trace>
  <inkml:trace contextRef="#ctx0" brushRef="#br0" timeOffset="70088.25">2025 14746 0 0,'0'0'0'0,"0"0"0"0,0 0 0 0,0 0 0 0,0 0 0 0,0 0 0 0,-4 0 87 0,4 0-18 16,0 0 15-16,0 0 2 0,0 0-54 0,0 0-10 15,0-7-2-15,0 7-1 0,0 0 41 0,0 0 8 16,0 0 1-16,0 0 1 0,0 0-6 0,0 0 0 16,0 0-1-16,0 0 0 0,0 0-28 0,0 0-6 15,0 0-1-15,0 0 0 0,0 0 10 0,0 0 2 16,0 0 0-16,0 0 0 0,0 0-7 0,11 0-1 15,-7 0 0-15,6 0 0 16,1 0 4-16,-1 0 0 0,-6-3 0 0,6 3 0 0,1-6-18 0,3 6-3 16,-10 0-1-16,6-3 0 0,1 3 4 0,-1 0 1 15,1-6 0-15,3 6 0 0,-3 0-3 0,-1 0-1 16,1-4 0-16,-4-2 0 0,0 6 4 0,7 0 1 0,-3-3 0 0,3-3 0 16,-4 6 0-16,4 0 0 0,8 0 0 0,-8-3 0 15,7 3 11-15,-7-7 2 0,7 7 1 0,4 0 0 16,-8 0-21-16,5 0-4 0,-1-6-1 0,4 3 0 15,-8 3 3-15,1-6 0 0,6 6 0 0,-9-4 0 16,6 4 5-16,-4-6 2 0,1 3 0 16,-4 3 0-16,0-6 6 0,7 6 2 0,-10 0 0 0,7 0 0 15,-1 0-26-15,-3 0 0 0,4 0 0 0,3 0 0 16,-7 6 0-16,7-3 0 0,-6-3 0 0,6 6 0 16,-7-2 0-16,7-4 0 0,4 0 0 0,-4 6 8 15,-7-6 0-15,11 3 0 0,-11-6 0 0,7 3 0 16,-7 0-8-16,7 0 0 0,-7 3 0 0,0-3 0 15,1 0 0-15,2 0 0 0,-3 0 8 0,0 0-8 16,-3 6 0-16,3-6 0 0,-3 0 0 0,3 7 0 0,3-4 8 0,-2-3 4 16,-5 9 0-16,4-9 0 0,7 6-12 0,-6-2 0 15,-5-4 0-15,8 0 0 0,-1 0 0 0,1 0 8 16,3 6-8-16,0-6 0 0,-6 0 0 0,6 0 8 16,-4 0-8-16,4 0 0 0,-6 0 8 0,-1 0-8 15,3 0 8-15,-3 0-8 0,4 0 0 0,0 0 0 16,-8 0 0-16,4 3 0 0,1-3 9 0,-1 0 0 15,3 0 0-15,-3 0 0 0,1 0-9 0,-1 0 8 16,3 0-8-16,-3 0 8 0,0 0 13 0,1 0 3 16,2 0 0-16,-3 0 0 0,0-3-24 0,8 3-8 15,-8 0 0-15,7 0 0 0,-7 0 8 0,0 0 0 0,7 0 8 0,-7 0-8 16,1 0 12-16,6 0-1 16,-11-6-1-16,4 6 0 0,0 0-10 0,4 0-9 0,-4 0 9 0,-3 0-13 15,3 0 13-15,0 0 0 0,0 0 0 0,4 0 0 16,-4 0 0-16,0 0 0 15,0 0 12-15,-3 0-12 0,3-4 0 0,3 4 0 0,-2-6 0 0,-1 6 0 16,0 0 0-16,3-3 0 0,-2-3 0 0,-5 6 0 16,4 0 0-16,0-3 0 0,-3-4 0 0,3 7 0 15,4-6 10-15,-11 6-10 0,10-3 8 0,-10 3-8 16,11 0 8-16,-7-6-8 0,-4 6 8 0,3 0-8 16,1-4 9-16,3-2-9 0,-3 6 10 0,-1 0-10 15,1-3 9-15,-1 3-9 0,4-6 8 0,-3 6-8 16,0 0 8-16,-4 0-8 0,10 0 8 0,-10 0-8 15,11 0 0-15,-7 0 0 0,-4-3 0 0,10 3 0 16,-10 0 0-16,4 0 0 0,-1-7 0 0,-2 7 0 0,6 0 0 0,-11 0 0 16,-3 0 8-16,7 0-8 0,7-3 0 0,-3 3 0 15,-8-6 0-15,-3 6 0 0,8 0 0 0,-8 0 0 16,7 0 0-16,0-6 0 0,-4 3 0 16,4-4 16-16,0 7 0 0,-7 0-1 0,7-3 8 0,-7 3 1 15,4-6 1-15,3 3 0 0,-4-4-25 16,-3 7 0-16,4-9 0 0,-1 9 0 0,-3-9 12 0,0 9-4 15,0-3 0-15,0 3 0 0,0-7 26 0,0 1 5 16,-3 3 1-16,-1-3 0 16,1-4-55-16,3 7-10 0,-7-3-3 0,3 6 0 0,-3-10 28 0,0 10 0 15,7-9 0-15,-10 9 0 0,3-6 8 0,0 3-8 16,-1-4 10-16,-2 4-10 0,-1-3 12 0,4 3-3 0,-3-4-1 0,-4-2 0 16,3 6 0-16,0-3 0 0,-3-4 0 0,4 4 0 15,-4-3-8-15,7 5 8 0,-4-2-8 0,0 3 8 16,4-3 7-16,-3 6 1 0,3-3 0 0,0-4 0 15,0 7-29-15,3 0-6 0,4 0-1 16,0 0 0-16,0 0 7 0,0 0 1 0,0 0 0 0,0 0 0 16,0 0 12-16,0 0 0 0,0 0-10 0,0 0 10 15,0 0 0-15,0 0 0 0,0 0 8 0,0 0-8 16,0 0 0-16,0 0 0 0,0 0 0 0,4 10 0 16,-4-10-9-16,10 0 9 0,4 6 0 0,0-3 0 15,-3 7 0-15,0-10 0 0,3 6 0 0,-4-6 0 16,4 9-11-16,4-9 11 0,-11 10-10 0,11-10 10 15,-8 6 0-15,-3-3 0 0,4-3 0 0,-1 6 0 0,1-3 0 16,0-3 0-16,-11 0 0 0,10 7 0 16,-6-4 0-16,6 3 0 0,-10-6 0 0,11 3 0 15,-11-3 0-15,3 0 0 0,4 7 0 0,-7-7 0 0,0 0 0 0,8 0 0 16,-8 0 0-16,10 0 0 0,-10 0 0 0,7 0 0 16,-7 0 8-16,7 0-8 0,-7 0 0 0,0 0 0 15,0 0 0-15,0 0 0 0,0 0 0 0,0 0 0 16,7 0 0-16,-7 0 0 0,0 0 0 0,0 0 0 15,0 0 0-15,0 0 0 0,0 0 0 0,0 0 0 16,0 0 0-16,0 0 0 0,0 0 0 0,4 9 0 16,-4-9 0-16,0 9 0 0,0-9 0 0,7 10 0 15,-7-10 0-15,0 6 0 0,0 3 0 0,0 1 0 16,0-7 0-16,-7 10 0 0,7-10 0 0,0 6 0 16,-4-3 0-16,4-3 0 0,0 7 0 0,-7-4 0 15,4 4 0-15,-1-7 0 0,4 3 0 0,-7 3 0 0,4-2 0 0,3 2 0 16,-7-6 0-16,-1 7 0 0,1-1 0 0,4-3 0 15,-8 4 0-15,4-1 10 0,0 1-10 16,-3-1 8-16,-1 0-8 0,4-2 0 0,0 8 0 0,-4-2 0 16,1-4 0-16,-1 1 0 15,1-4 0-15,3 3 0 0,-1 1 0 0,-2-1 0 0,6 1 0 0,-6-1 8 16,-1 0-8-16,8-2 0 0,-8 2 0 0,8 0 0 16,-8 1-39-1,4-4-6-15,3-3-2 0,-3 4-697 0,4-4-139 0</inkml:trace>
  <inkml:trace contextRef="#ctx0" brushRef="#br0" timeOffset="74796.34">23626 14096 1144 0,'0'0'51'0,"0"0"10"16,0 0-49-16,0 0-12 0,0 0 0 0,0 0 0 15,-4 0 52-15,0-9 7 0,4 0 1 0,0 9 1 16,0-3-45-16,0 3-16 0,0-7 9 0,0 7-9 0,4-9 0 0,-4 9-14 15,0-6 2-15,0 2 0 16,0-2 28-16,0 6 7 0,0 0 1 0,0-3 0 0,0 3 26 0,-4-6 6 16,4-4 0-16,-3 10 1 0,3 0-1 0,-4-9 0 15,1 9 0-15,3 0 0 0,-7-9 0 0,7 9-1 16,-7 0 0-16,0-7 0 0,0 7-39 0,0-3-7 16,0 3-1-16,-4-6-8 0,4 6 8 0,-4 0-8 15,1-3 0-15,-1-4 0 0,-3 7 16 0,3 0-4 16,-3-3-1-16,0 3 0 0,-3-6-3 0,-1 6 0 15,0 0 0-15,1 0 0 0,3 0 0 0,-1 0 0 16,-2 0 0-16,-1 6 0 0,1-6-8 0,-1 3 10 16,0-3-10-16,1 7 10 0,3-4 1 0,-4-3 0 15,4 0 0-15,0 6 0 0,0-6 4 0,3 10 1 0,-3-10 0 0,3 6 0 16,1-3-8-16,-4 6-8 0,3-2 11 0,0 2-11 16,1-6 0-16,-1 3 0 0,1 4 0 0,-4-1-12 15,3 1 12-15,0-1 0 0,1 0 0 0,-4 1 0 16,-4-1 0-16,4 7 10 0,0-7-2 0,0 7 0 15,-7-7-8-15,3 7 12 0,4-3-12 0,0-4 12 16,0 1-12-16,-4 5 12 0,4-5-12 0,3 5 12 16,4-5-4-16,0 2-8 0,-3 4 12 0,-1-7-4 15,4 10-8-15,0-3 0 0,-4-7 9 0,1 7-9 16,3-4 0-16,0 4 9 0,-4-6-9 0,4 8 0 16,0-2 13-16,-4-3-4 0,4 2-1 0,-3 4 0 15,-1-3 0-15,1-4-8 0,6 4 12 0,-3-7-4 16,3 10 1-16,-3-9 0 0,0 5 0 0,4 1 0 0,6-4-1 0,-6 4 0 15,-1-6 0-15,1 8 0 16,6-2-8-16,-3-3 0 0,0-4 9 0,0 7-9 0,0-7 0 0,4 7 9 16,-1-4-9-16,1 4 0 0,-8-7 11 0,4 7-11 15,7-3 10-15,-3-4-10 0,-4 7 0 0,0-1 0 16,3-2 0-16,1 3 0 0,-1-1 0 0,1-2 0 16,0 6 0-16,-1-4 0 0,8-5 0 0,-4 9 0 15,-4-10 0-15,1 7 0 0,6-1 0 0,-3-2 8 16,-3 3-8-16,3-7 0 0,-4 0 15 0,8 1-3 15,0-1-1-15,-8 1 0 0,1-4 17 0,3-3 4 16,7 6 1-16,0-2 0 0,-7-4-24 0,4 3-9 16,3 3 0-16,3-9 9 0,-6 10-1 0,7-4-8 15,-4-3 12-15,0 4-4 0,0-4-8 0,0 3 0 0,0 3 0 0,0-2 8 16,0 2-8-16,0 0 0 16,-3-5 0-16,0 5 8 0,3 0-17 0,-4-2-4 0,1-4-1 0,0 3 0 15,-1 4 22-15,1-4 5 16,-1-3 1-16,1 6 0 0,-4-2-6 0,3-4-8 0,5-3 11 0,-5 6-11 15,-3-6 16-15,4 0-3 0,3 3-1 0,-3-3 0 16,-1 6 2-16,4-6 0 0,-3 0 0 0,-1 7 0 16,4-7 5-16,-3 3 1 0,3-3 0 0,-3 0 0 15,3 0-20-15,0 0 0 0,0-3 0 0,0 3 0 16,0-7 0-16,0 7 0 0,1 0 0 0,2 0 0 16,-3-6 9-16,4 3-1 0,0-3-8 0,-4 6 12 15,0-3-4-15,3-4 0 0,1 7-8 0,0-3 12 16,-4-3-12-16,0 3 11 0,4-3-11 0,-4 6 10 0,0-10-10 15,0 10 0-15,0-9 0 0,0 9 0 16,-3-7 0-16,3 7 8 0,-4-9-8 0,1 9 0 16,3-3 10-16,0-3-10 0,0 2 12 0,-3-2-12 0,-1 3 8 15,5-3-8-15,-5-4 0 0,4 4 0 0,-3 3 13 16,3-6-1-16,0 2 0 0,0-2 0 0,-3-1 0 0,3 1-1 16,-4 0 0-16,5-1 0 0,-5 1-11 0,1-1 12 15,-1 1-12-15,1 0 12 0,0-7-12 0,-4 7 0 16,0-7 9-16,3 6-9 0,1-5 8 0,-4 5-8 15,3-2 10-15,-3-4-10 0,1 4 10 0,-1-4-10 16,-4 0 10-16,4 4-10 0,-3-4 9 0,-1-3-9 16,1 4 8-16,-1-4-8 0,1 0 12 0,-4 3-4 15,3-3 0-15,-3-6 0 0,-3 7-8 0,3-1 0 16,0-6 0-16,-4 6 0 0,4-9 8 0,-7 9-8 0,4-6 12 0,-4 6-4 16,3-6 2-16,1 6 0 0,-4 0 0 0,3 0 0 15,0-6-10-15,-3 6 0 0,4 1 0 16,-4-4 0-16,0 3 0 0,0 0 0 0,0 0 0 0,0 4 0 15,-4 2 0-15,4-3 0 0,0 7 0 0,-4-7 0 16,-3 4 0-16,4-4 0 0,-4-3-9 0,-1 4 9 16,-2 2 0-16,3-3 0 0,-4 1 0 0,4 2 0 15,-4-3 0-15,1 7 0 0,3-7 0 16,-1 4 9-16,1 2-9 0,0-5 0 0,0 5 0 0,0 1 0 16,0-1 0-16,-4 4 0 0,4-3 0 0,0-1 0 15,-4 1 0-15,4 9-11 0,-3-9 3 0,3 9 0 16,3-10-1-16,-3 4 0 0,0 6 0 0,0 0 0 15,-1-3-79-15,1 3-15 0,4 0-3 0,-1 0-1 16,4 0-127-16,-7 3-26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48:17.2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10633 7458 1400 0,'0'0'31'0,"0"0"6"0,0 0 2 0,0 0 0 0,-7 6-31 0,7-6-8 15,0 0 0-15,0 0 0 0,-14-6 52 0,7 6 8 0,7 0 3 0,0 0 0 16,0 0-31-16,0 0-7 0,0 0-1 0,0 0 0 15,10 6-4-15,-10-6-2 0,0 0 0 0,0 0 0 16,7 0 3-16,4-6 1 0,-4 3 0 0,3 3 0 16,1 0 18-16,-4 0 4 0,4-10 1 0,-4 4 0 15,-7 3 18-15,7-6 3 0,7 2 1 0,-7-5 0 16,-4-1 2-16,1 4 1 0,10-10 0 0,-3 7 0 16,-4-10-27-16,0 9-6 0,0-12-1 0,7 6 0 0,0-6-12 15,0 0-2-15,-7 3-1 0,7-3 0 0,0-3-21 0,4-7 0 16,-11 10 0-16,0-6 0 0,7-1 0 15,0 4 0-15,-3 0 0 0,0 3 0 16,-11 0 0-16,3 12 0 0,11-2 0 0,-7-1 0 0,-7 6 0 0,0 1 0 16,11 6 0-16,-1-6-8 0,1 2 8 15,-4 7 0-15,-7 0 0 0,0 0 0 16,11-3 0-16,-11 3 0 0,0 0-10 0,7 3 10 0,7-3 0 0,-4 7 0 16,-10-7 12-16,11 9-3 0,0-6-9 0,3 13 0 15,-4-1 0-15,1-2 0 0,-4 6 0 0,3 6 0 16,5 0 0-16,-1 3 0 0,-4-3 0 0,1-3 0 15,3 10 0-15,-3-4 0 0,-4-3 0 0,3-3 0 16,1 3 0-16,3 3 0 0,-4-9 0 0,1 6 0 16,-4-6 9-16,7-3-9 0,4 2 8 0,-8-8-8 0,-3-1 10 0,4 1-10 15,3-4 20-15,4-6-1 0,-4 3-1 0,-3-3 0 16,-4 0 16-16,3-3 3 0,8-7 1 0,-8 1 0 16,-6 0-10-16,3-7-1 0,7 7-1 0,0-7 0 15,-3-3-2-15,-4 6-1 0,7-8 0 0,0 8 0 16,4-12 0-16,-4 6 0 0,-7 0 0 0,3-6 0 15,8 0-23-15,-7 6 0 16,-4-9 0-16,3 3-8 0,1-3 8 0,-1 0 0 0,1-4 8 16,0 4-8-16,-4 0 9 0,0 3-9 0,3-4 12 0,1 1-12 15,-8-3 12-15,4 9-12 0,-3-3 12 0,3 6-12 16,-7 0 0-16,4 4 0 0,-4-4 0 0,0 9 0 31,0 1-31-31,0-1-6 0,0 4-2 0,-4-3 0 0,4 9-130 0,0 0-27 0,-11 6-4 0,4-3-2 16</inkml:trace>
  <inkml:trace contextRef="#ctx0" brushRef="#br0" timeOffset="1636.42">10777 12284 1634 0,'0'0'36'0,"0"0"7"0,0 0 1 0,0 0 3 0,0 0-38 0,0 0-9 15,0 0 0-15,0 0 0 16,0 0 42-16,0 0 6 0,0 0 2 0,7 0 0 16,0-3-41-16,1-3-9 0,-5 2 0 0,8-2 0 0,3 0 14 0,-4 3 3 15,-6-7 1-15,6 1 0 0,1-7 32 0,3 7 6 16,-3-10 2-16,-1 3 0 0,-6-2-3 0,6-1-1 15,5 0 0-15,-5-6 0 0,-6 0 2 0,6-3 0 16,8-1 0-16,0 1 0 0,-8-3-45 0,4 3-11 16,4-7 0-16,-1 7 0 0,5 3 0 0,-12-4 0 15,1 4 0-15,3 3 0 0,4-9 15 0,-4 12-3 0,-7 0 0 16,3 1 0-16,1 2-3 0,-1 7-1 0,-2-1 0 0,-5 1 0 16,-3 2-8-16,0 7 0 0,11-3 0 0,-11 3 8 15,0 0-8-15,0 0-17 0,7 10 4 0,-4 5 1 16,1-5 12-16,-1 2 0 0,1 4 0 15,3 3 0-15,0 0 0 0,0-4-9 0,0 4 9 16,0 6 0-16,11-6 0 0,-4 0 0 0,-7 6 0 16,7 0 0-16,0 3 0 0,4 1-10 0,-8-4 10 15,1 3-10-15,0 0 10 0,-1-3 0 0,8 3 0 0,-8-3 0 16,-6 1 0-16,3-5 0 0,3-5 0 0,5 9 8 16,-8-12-8-16,0 2 0 0,7 1 8 0,-4-6-8 15,5-1 18-15,2-6-1 0,-6 7 0 0,6-10 0 16,1 0 18-16,-4 0 3 0,-3-4 1 0,-1-2 0 15,8-3-12-15,-4-1-3 0,-3 1 0 0,3-7 0 0,-4 4 20 16,4-7 3-16,-3-6 1 0,3 0 0 0,-3-4-23 0,3 1-4 16,-4-6-1-16,5 6 0 0,-1-13-8 0,-4 13-1 15,1-7-1-15,-1 1 0 0,1 5-10 0,0-8-11 16,-4 12 3-16,3-10 0 0,-3 7 8 0,0 3 0 16,0 6 0-16,4 0 0 0,-4 0-15 0,-3 4-7 15,3 2-2-15,0 4 0 16,0-1-137-16,3 4-28 0,-3-3-6 15</inkml:trace>
  <inkml:trace contextRef="#ctx0" brushRef="#br0" timeOffset="7920.14">7027 15319 460 0,'0'0'41'0,"0"0"-33"0,0 0-8 0,0 0 0 15,0 0 299-15,0 0 57 0,0 0 12 0,0 0 3 16,0 0-278-16,0 0-55 0,0 0-11 0,0 0-3 16,0 0 14-16,11 0 2 0,-11 0 1 0,3 7 0 15,5 2-10-15,-1-3-3 0,0-2 0 0,0 5 0 16,3-3 16-16,-3-3 4 0,4-3 0 0,-1 10 0 15,-2-4 4-15,2-6 0 0,-3 3 1 0,7 3 0 16,-3-6-25-16,-4 7-4 0,4-4-2 0,-1-3 0 16,4 0-11-16,-3 0-3 0,3 0 0 0,4 0 0 15,-8-3 20-15,4 3 3 0,4 0 1 0,0 0 0 0,-4 0-12 0,7-7-1 16,-4 7-1-16,5 7 0 0,-1-7-2 0,3 3 0 16,-6-3 0-16,3 0 0 0,0 6-8 0,8-3-8 15,-5-3 12-15,1 7-12 0,0-4 0 0,3-3-9 16,-3 6-1-16,-1-6 0 0,8 0 34 0,-4 0 6 15,1 0 2-15,2 0 0 0,-2-6-32 0,2 3 0 16,-3-4 0-16,-3 7 0 0,7-9 16 0,-11 9-2 16,4-10-1-16,3 4 0 0,0 3-13 0,0 3 9 0,1-6-9 15,2 6 8-15,1 0 2 0,0 0 0 16,-4 0 0-16,0-3 0 0,4 3-10 0,0 0 0 0,-4 0 0 16,4 0 0-16,-4 0 0 0,0 0 0 15,1 0 0-15,-1-7 8 0,-4 7 2 0,1-3 0 16,3-3 0-16,1 3 0 0,2-3 14 0,-6-4 2 15,10 4 1-15,-10 3 0 0,3 3-27 0,0-7 0 0,4 4 0 0,-4-6 0 16,4 3 13-16,-4-4-2 0,4 10-1 0,-4-9 0 16,1 6-10-16,-5-4 0 0,1 7 0 0,-4-6 0 15,4 6 0-15,0 0 0 0,-1 0 0 0,1 0 0 16,0 6 0-16,-1-6 0 0,1 0 0 0,3 0 0 16,0 0 0-16,1 0 0 0,-5 0 0 0,5 0 0 15,-5 0 10-15,1 0-10 0,3-6 12 0,0 3-12 16,1 3 0-16,-1 0 0 0,-3-6 0 0,3 3 0 15,-4-4 0-15,1-2 0 0,0 9 8 0,0-3-8 16,3-3 0-16,0 6 0 0,-3-4 8 0,3 4-8 0,0 0 0 16,0 0 10-16,1 0-10 0,-1 0 8 0,0 4-8 0,4-4 0 15,-4 0 0-15,4 6 0 16,-4-3 0-16,0-3 0 0,4 0 0 0,0 0 0 0,-4 0 0 0,0 0 8 16,4 0-8-16,0 0 8 0,3-3-8 15,-3-3 0-15,-1 6 0 0,-2-4 0 0,-5-2 9 16,5 6-9-16,-1 0 10 0,4-6-10 0,-1 6 0 0,1 6 0 15,-4-6 0-15,0 0 0 0,1 6 0 0,-1-2 8 16,-3-4-8-16,3 0 0 0,0 9 0 0,0-9 8 16,-3 0-8-16,0 6 0 0,-1-6 0 0,5 3 0 15,2-3 0-15,-6 7 0 0,-7-7 10 0,6 3-10 16,8-3 10-16,-4 0-10 0,-3 6 0 0,3-6-12 0,0 0 1 0,-3 0 0 16,3 3 11-16,-3-3 0 0,-4-3 0 0,7 3 0 15,1 0 0-15,-5 0 19 0,1 0-3 0,-4 0-1 16,-3 0-15-16,7 0 0 0,10 0 8 0,-7 0-8 15,0 0 0-15,4 0 9 0,3 0-9 0,-3-6 8 16,-7 6 4-16,7 0 0 0,-4 0 0 0,3 0 0 16,-6-3-12-16,3 3-12 0,-3 0 2 15,0 0 1-15,-4 0 9 0,7 0 0 0,-3 0 10 0,0 0-10 16,-1 0 8-16,1 0-8 0,0-7 0 16,-4 7 0-16,0 0 8 0,0 0-8 0,0-3 0 15,4-3 9-15,0 6-9 0,-1-3 0 0,1-3 0 0,0 6 0 16,-1 0 0-16,-2-4 8 0,-1 4-8 0,-4 0 0 15,5 0 0-15,-1 0 0 0,-4 4 8 0,1-4-8 16,0 6 0-16,-1-3 8 0,5-3-8 0,-1 6 8 16,0-3-8-16,4 7 8 0,-1-10-8 0,1 6 8 15,-4-6 0-15,0 0-8 0,0 3 12 0,4-3-4 0,-4 6-8 0,4-6 0 16,-4 0 0-16,0 7 0 0,0-7 0 0,1 3 0 16,-1-3 0-16,0 6 0 0,-3-3 0 0,-1-3 0 15,1 7 0-15,0-4 0 0,-1 3 0 0,4-3 0 16,-3-3 0-16,3 9 0 0,-3-9 0 0,3 7 0 15,0-7 0-15,4 3 0 0,-4 3 0 0,0 0 8 16,4-2-8-16,-4-4 8 0,0 0-8 0,-3 0 0 16,3 0 0-16,4 0 0 0,-4 0 0 15,0 0 0-15,0 0 0 0,0 0 0 0,-3 0 8 16,-4 0 0-16,4 0 0 0,-4 0 0 0,0 0-8 0,4 0 0 0,-4 0 0 16,0 0 0-16,-4 0 0 0,5 0 0 15,-5 0 0-15,4-4 0 0,-3-2 0 0,3 6 0 16,-4 0 0-16,5 0 0 0,-5 0 0 0,4 0 0 15,-3-6 0-15,3 3 0 16,-3 3-43-16,-1-7-10 0,-6 7-3 0,6-9-954 0,-3 6-191 0</inkml:trace>
  <inkml:trace contextRef="#ctx0" brushRef="#br0" timeOffset="14443.53">24077 15530 172 0,'0'0'16'15,"0"0"-16"-15,0 0 0 0,0 0 0 16,0 0 160-16,0 0 28 0,0 0 7 0,0 0 1 0,0 0-100 0,0 0-20 16,0-7-4-16,4-2-1 0,-4 9 4 0,0 0 1 15,0 0 0-15,0 0 0 16,0 0 24-16,0 0 6 0,0 0 1 0,0 0 0 0,0 0-11 15,0 0-3-15,0 0 0 0,0 0 0 0,0 0-33 16,-4 9-6-16,1-2-2 0,-1 2 0 16,4 0-36-16,0 1-8 0,0 9-8 0,4-4 11 0,-4 4-11 0,3 0 0 15,-3 6 0-15,4-6 0 0,-1 9 0 0,-3-9 0 16,4 12 0-16,-4-9 0 0,0 13 0 0,0-7 0 16,0-3 0-16,0 3 8 0,0 4 6 0,0-4 1 15,0-3 0-15,-4 3 0 0,4-9 8 0,0 6 1 16,0-6 1-16,4 0 0 0,-4-1-25 0,0 1-14 0,0-9 2 15,0 5 0-15,3 1-7 0,-3-7-1 0,4 1 0 0,-4-10 0 32,7 3-24-32,-7-3-4 0,0 0-2 0,0 0 0 15,7-3-131-15,-4-3-27 0,4-4-4 0,-3 1-2 0</inkml:trace>
  <inkml:trace contextRef="#ctx0" brushRef="#br0" timeOffset="15144.16">24056 15548 1594 0,'-11'-9'71'0,"8"9"14"0,-4-6-68 0,0 3-17 0,0-7 0 0,3 4 0 16,1-4 48-16,-1 1 5 0,4 0 2 0,0-1 0 16,7 1-44-16,-3-7-11 0,-1 7 0 0,4-1 0 0,-3 1 20 0,3 0 3 15,0 2 0-15,0-2 0 0,-4 6 33 0,5-4 6 16,-1 1 2-16,-4 3 0 0,4-3 11 0,0 3 2 15,0-4 1-15,-7 7 0 0,0 0-21 0,7 0-4 16,4 0-1-16,-4 0 0 0,4 0-35 0,-1 0-7 16,1 7-2-16,3-7 0 0,0 3 0 0,0-3 0 15,4 6 0-15,3-3 0 0,0 3-8 0,0-6 0 16,0 10 0-16,4-4 0 0,0-3 0 0,-1 7 0 16,-2-4 0-16,-1 3 0 0,0-6 0 0,0 7 0 15,-3-4 0-15,-4 4 0 0,0 5 0 0,-3-5 0 16,-4-1 0-16,3 0 0 0,-6 7 23 0,3-3-1 15,-4-4 0-15,-3 7 0 0,0-7-22 0,-3 10-13 16,-1-10 1-16,1 7 1 0,-4-7 19 0,-4 10 3 16,4-3 1-16,-4-3 0 0,-3-4-12 0,4 7 0 15,-1-7 0-15,1 7 0 0,-5-7 0 0,1 1 0 0,0-1 0 16,-3 0 0-16,-1-2 0 0,4 2 0 0,0-6 0 0,-4 3 0 16,4-2 0-16,-4-4 0 0,1 0 0 0,3 0 0 15,-4 0 0-15,4 0 0 0,0 0 0 0,0-4-11 16,3-2 19-16,-3 6 3 0,3-3 1 0,4-3 0 15,-3 6-12-15,3-3 0 0,0 3 0 0,0 0 0 16,-1 0 0-16,1 0-11 0,7 0 3 0,0 0 0 16,-7 3 8-16,4 3 0 0,-4-3 0 0,0 3 0 15,3-2 0-15,1 2 0 0,-1-3 0 0,1 3 0 16,3-6 8-16,-4 10 3 0,4-10 1 0,0 0 0 0,0 0-1 0,7 15 0 16,0-5 0-16,0-7 0 0,4 6 22 15,3 4 5-15,0-4 1 0,0 1 0 16,4-1-30-16,3 4-9 0,0-7 0 0,4 10 0 15,-4-4 12-15,7-3-4 0,4 7 0 0,0-6-8 0,-1 8 0 16,-2-8 0-16,-8 5-12 0,0-5 3 16,0 9 9-16,0-10 0 0,-7 7 10 0,1-4-10 0,-1 4 0 0,-4-7 0 15,-3 7 0-15,4-7 0 0,-8 1 9 0,5-1-9 16,-1 1 8-16,0-1-8 0,-4 1 0 0,1-1 0 16,3-3 0-16,-4 4 0 0,-3-10-13 0,0 0-5 15,0 0-1-15,7 0 0 16,-7 0-77-16,0 0-16 0,0 0-4 0,0 0 0 15,0 0-72-15,4-7-14 0,-4 4-3 0</inkml:trace>
  <inkml:trace contextRef="#ctx0" brushRef="#br0" timeOffset="16245.48">24864 15122 115 0,'0'0'10'0,"0"0"-10"0,0 0 0 0,0 0 0 15,0 0 381-15,0 0 75 0,0 0 14 0,0 0 3 16,0 0-371-16,0 0-74 0,0 0-16 0,0 0-2 15,0 0 3-15,3 6 1 0,-3-6 0 0,4 10 0 16,-4-7 34-16,0 6 6 0,0 4 2 0,-4-4 0 16,1 0 24-16,-4 4 4 0,0 3 2 0,0-1 0 15,-4 4-34-15,0 0-8 0,1 0 0 0,3 9-1 16,-7-3-23-16,3 3-5 0,1 4-1 0,-5-1 0 16,5 0-14-16,-1 1 9 0,1 2-9 0,-1-5 8 15,4 11 12-15,-4-2 3 0,4 0 0 0,-3 5 0 0,3-2-23 0,3-3 0 16,-3 6 0-16,4-7 0 0,-1 1 0 0,1 3 0 15,3-7 0-15,0-2 0 0,-4 2 0 0,4-9 12 16,0 3-4-16,4 1 0 0,-4-4-17 0,3 3-3 16,1-3-1-16,3-6 0 0,3 6-3 15,1-6 0-15,-1 6 0 0,5-13 0 16,-1 4-29-16,3-7-7 0,1 1 0 0,0-1-1 16,6-9-30-16,-3 7-5 0,4-7-2 15,0-7 0-15,3 4-105 0,-3-6-21 0,-1-7-4 0,-6 7 0 0</inkml:trace>
  <inkml:trace contextRef="#ctx0" brushRef="#br0" timeOffset="16830.06">25157 15335 2113 0,'-4'0'46'0,"1"0"10"0,-5 0 1 0,1 0 3 0,4 0-48 0,-1-6-12 0,4 6 0 0,0 0 0 16,0 0 8-16,0 0-8 0,0 0 11 0,0 0-11 15,0 12 16-15,0-8-3 0,0 5-1 0,0 0 0 16,0 1-12-16,0-1 0 0,0 7 8 0,0 3-8 16,0-4 33-16,0 4 4 0,-3 0 1 0,3 0 0 15,3 6 6-15,-3 0 2 0,-7-6 0 0,7 9 0 16,-3-3-27-16,-1 3-6 0,1 1-1 0,-1 5 0 15,-3-9-12-15,4 3 9 0,-1-3-9 0,-3 4 8 16,4-4 2-16,-5 0 0 0,5-3 0 0,-1-3 0 16,4 3-2-16,-3-4-8 0,-1-5 12 0,4 3-4 0,0-7 19 0,0 0 3 15,0 1 1-15,0-10 0 0,0 0-31 0,0 0 0 16,0 0 0-16,0 0 0 0,0 0 20 0,4-10-1 16,3 7-1-16,-4-12 0 0,1 5-10 0,0-6-8 15,3-2 12-15,0-1-12 0,0 0 13 0,0-6-4 16,3 6-1-16,-3 0 0 0,0 1-8 0,4-4 0 15,0 9 0-15,-1-3 0 0,1 4 0 0,3-1 0 16,-4 4 0-16,1-1 0 0,0 7 0 0,3-3-11 16,-4 6 3-16,1 0 0 0,-1 0 8 15,-2 0 0-15,2 6 0 0,-3-3 0 0,0 4 0 0,4-4 9 0,-8 6 0 0,4 4 0 16,0-1 6-16,1-2 1 0,-1-1 0 0,-4 7 0 16,1 3 0-16,3-4 0 0,-4-2 0 0,4 3 0 15,-3-1-16-15,3-2-16 16,0 2 3-16,0-2 1 0,0 3 12 0,0-7 0 15,-3 7-10-15,3-7 10 16,-4 1-30-16,4-1-2 0,-3 0 0 0,-1-2 0 16,-3-7-26-16,7 3-6 0,0-3 0 0,-7 0-1 15,0 0-14-15,0 0-2 0,7 0-1 0,-7 0 0 0,8-3-168 0,-5-4-34 0,8-5-6 16,-4-4-2-16</inkml:trace>
  <inkml:trace contextRef="#ctx0" brushRef="#br0" timeOffset="17358.5">25488 14993 172 0,'0'0'8'0,"-10"3"1"0,-1 4-9 0,4-4 0 15,7-3 0-15,0 0 0 0,-7 0 318 0,7 0 62 0,0 0 12 0,0 0 2 16,0 0-298-16,0 0-59 0,3 6-12 0,8-3-2 16,0 4-15-16,-4-4-8 0,0-3 8 0,-4 6-8 15,4-3 53-15,0 3 7 0,0 4 0 0,0-1 1 16,1-3 23-16,-1 4 4 0,-4-7 0 0,4 13 1 15,0-7-30-15,0 0-7 0,4 7 0 0,-4-3-1 16,4 2-19-16,-1 4-4 0,1 0-1 0,-1-3 0 16,4 9-14-16,0-3-2 0,1 3-1 0,2 0 0 15,1 3 2-15,0-3 1 0,-4 3 0 0,3 7 0 16,1-7-5-16,-4 0 0 0,0 4-8 0,-3-4 12 16,-1 0-12-16,1 0 8 0,3 32-8 15,-7-32 9-15,-3 0-9 0,-1 4 8 0,-3-1-8 16,0 1 12-16,0-1-2 0,0-6-1 0,0 3 0 15,-7-3 11-15,4 3 3 0,-5-2 0 0,5-8 0 16,-4 7-8-16,0-6-2 0,0 6 0 0,0-6 0 16,0 0-13-16,0 0 0 0,3-4 0 0,-3-2 0 0,3 3-14 15,-3-7-2-15,4 1-1 0,-4-1 0 16,3-3-58-16,1 4-11 0,-4-4-2 0,7-6-1 16,0 0-109-16,-7 0-22 0,3-6-4 0,-3-1 0 0</inkml:trace>
  <inkml:trace contextRef="#ctx0" brushRef="#br0" timeOffset="17960.16">26430 15238 403 0,'0'0'36'0,"0"0"-36"15,0 0 0-15,7 0 0 0,-7 0 240 0,4-9 40 0,-4 9 9 0,0 0 2 16,0 0-149-16,0 0-30 0,3 0-5 0,-3 0-2 16,0 0-29-16,0 0-5 0,0 0-2 0,0 0 0 15,0 0-16-15,0 0-3 0,0 0-1 0,0 0 0 16,0 0-30-16,0 0-7 0,0 0 0 0,0 0-1 0,0 0-3 15,0 6 0-15,-3-3 0 0,-1 6 0 0,1 1 6 0,-1-4 1 16,1 3 0-16,-4 1 0 0,-1 6-7 0,1-7 0 16,4 3-8-16,-4-2 12 0,-4 6-12 0,4-7 11 15,-3 7-11-15,3-4 10 16,-4 4 2-16,4 0 1 0,0-4 0 0,-4-3 0 16,8 7 3-16,-4-6 1 0,0-1 0 0,0 0 0 0,3 1-8 15,1-4-1-15,-1 3-8 0,-3 1 12 16,3-4-12-16,-3 4 0 0,0-7 0 0,4 6 0 0,-1 1 0 15,1-4 0-15,-1 3 0 0,1-9 0 0,-1 10 10 0,4-10-10 16,0 0 10-16,0 6-10 0,0-6 19 0,0 0-3 16,4 9 0-16,-4-9 0 0,0 0-4 0,7 3 0 15,0 4-1-15,0-7 0 0,0 3 1 0,3-3 1 16,5 0 0-16,-5 0 0 0,4 0-13 0,0 0 0 0,4 0 8 16,-4-3-8-16,0 3 0 0,4-7 0 0,0 7 8 0,-1-3-8 15,1 3 0-15,-4-6 0 0,7 6 0 0,-3-3 0 16,-1 3 0-16,1-6 0 0,0 6 0 0,3-4 0 31,-7 4-33-31,0-6 0 0,0 6 0 0,4 0 0 16,-4-6-17-16,-4 3-3 0,5 3-1 0,-1 0 0 15,-4 0-16-15,-3 0-3 0,0 0-1 0,-7 0 0 16,7 0-110-16,-7 0-23 0,0 0-4 0,0 0-1 0</inkml:trace>
  <inkml:trace contextRef="#ctx0" brushRef="#br0" timeOffset="18296.78">26204 15799 2329 0,'0'0'103'0,"0"0"21"0,0 0-99 0,-7 7-25 0,0-4 0 0,7-3 0 0,0 0 60 0,0 0 6 16,4 0 2-16,6 6 0 0,1-3-58 0,0 3-10 0,6-6 0 0,1 0 0 16,3 0 0-16,0-6 0 0,4 6 0 0,3 0 0 15,-3 0 12-15,3 0-4 0,4 0 0 16,-4-3 0-16,4 3-8 0,-4-6 0 15,-3 6 0-15,6 0 0 16,-6 0-53-16,3 0-3 0,-3-3-1 0,-4-4-677 0,4 1-135 16</inkml:trace>
  <inkml:trace contextRef="#ctx0" brushRef="#br0" timeOffset="19629.8">27319 15122 1594 0,'0'0'35'0,"0"0"7"0,0 0 2 0,0 0 1 0,0 0-36 0,0 0-9 0,0 0 0 0,0 0 0 16,0 0 24-16,7-3 4 0,-3-4 0 0,-4 7 0 16,0 0 15-16,0 0 3 0,0 0 1 0,0 0 0 15,0 0 21-15,0 0 5 0,3 10 1 0,4-1 0 16,-3 7-12-16,-1 3-2 0,-3 0-1 0,0 6 0 15,-3 3-28-15,3 6-6 0,-4 4-1 0,1 3 0 16,-1-4 13-16,4 1 3 0,-3 6 0 0,3-3 0 16,-4 0-16-16,4 2-4 0,0 8 0 0,0-4 0 15,-3 3 0-15,3-3 0 0,0 0 0 0,3-3 0 0,-3-3-20 0,0-4-15 16,0 1 3-16,0-10 0 0,4 3-7 0,-4-12-1 16,0 6 0-16,3-6 0 15,-3-6-124-15,4-7-26 0,-4-6-5 0,0 0-490 16,0 0-99-16</inkml:trace>
  <inkml:trace contextRef="#ctx0" brushRef="#br0" timeOffset="20180.02">27393 15156 1209 0,'0'0'53'0,"-3"-6"12"0,-1 3-52 0,-3-3-13 16,4 3 0-16,-1-4 0 0,1-2 304 0,-1-1 59 15,4 1 11-15,4 3 2 0,-4-4-298 0,3 1-60 16,1 0-18-16,-1-1 8 0,1 1-8 0,-1 6 0 0,1-10 0 16,-4 13 0-16,3-3 0 0,4-3 0 0,-7 6 0 0,0 0 0 15,7-3 12-15,0 3 0 0,4 0 0 0,0 3 0 16,-1-3-1-16,1 6 0 0,3 3 0 0,-4 1 0 16,5-1-11-16,-1 1 8 0,0-1-8 0,0 7 8 15,3 2-8-15,1 1 0 0,0-3 0 0,-1 3 0 16,8 6 9-16,-7-6 0 0,-8 0 0 0,4-1 0 15,-3-2-9-15,3 3 0 0,-7 0 0 0,0-1 0 16,4-2 0-16,-8 0 0 0,-3-4 0 0,0 4 8 16,-3 3 0-16,-1 0 0 0,-3-4 0 0,-3 4 0 15,-4-3-8-15,-4 3 0 0,4-7 0 0,-4 4-11 16,-3 3 1-16,-4 0 0 0,1 6 0 0,-1-7 0 16,0 1 1-16,1 6 0 0,-1-6 0 0,4-3 0 15,-4 3 1-15,4-10 0 0,3 7 0 0,4-7 0 16,3 1 24-16,1-1 6 0,-1-3 1 0,4-3 0 15,4 7-15-15,-4-4-8 0,7-6 10 0,0 0-10 0,-4 3 9 0,4-3-9 16,-3 6 8-16,3-6-8 0,0 0 0 0,0 10 0 16,0-10 0-16,0 3 0 0,0-3 0 0,3 13 10 15,4-10-10-15,0 6 10 0,0 0 2 0,0 1 0 16,4 6 0-16,0-7 0 0,-1 7 0 0,4-4 1 16,-3-2 0-16,3 5 0 0,4-5-13 0,-1 5 8 15,1-2-8-15,3-4 0 0,-3 4 8 0,3-1-8 16,3-5 0-16,-2 2 0 0,2-6 0 0,1 7-10 0,-4-10 0 0,-3 6 0 31,3-3-33-31,-3-3-6 0,-8 0-2 0,4 6 0 16,-3-12-98-16,-4 3-20 0,-7 3-4 0,4-6-831 0</inkml:trace>
  <inkml:trace contextRef="#ctx0" brushRef="#br0" timeOffset="20898.41">27234 14793 403 0,'0'0'36'0,"0"0"-36"0,0 0 0 0,0 0 0 16,0 0 224-16,0 0 37 0,0 0 8 0,0 0 2 15,0 0-124-15,0 0-25 0,0 0-5 0,11 0-1 16,0 0-51-16,-1-3-10 0,-3-4-3 0,4 4 0 15,-1-3-10-15,5-4-2 0,-8 1-1 0,3 0 0 16,1 2-21-16,3-2-4 0,-7 0-1 0,7-4 0 16,-3-3-13-16,-1 7 9 0,1-7-9 0,3 7 8 15,-4-4-8-15,1-2 0 0,0-1 0 0,-1 6 0 16,1-2 10-16,-4-4-10 0,0 7 12 0,4 3-12 16,-8-4 14-16,4 1-4 0,0-1-1 0,0 1 0 15,-3 9-1-15,-1-9 0 0,1 9 0 0,-1-7 0 16,-3 7 1-16,0 0 0 0,0 0 0 0,0 0 0 15,0 0 2-15,0 0 0 0,0 0 0 0,11 7 0 0,-4 2 3 0,-4 0 1 16,1 1 0-16,0-1 0 0,-1 7-2 0,-3-7 0 16,0 10 0-16,0-3 0 0,0 3-5 0,0-1-8 15,4 17 11-15,-1-16 7 0,-3 6-3 16,7-13-1-16,-3 10 0 0,3-3-14 0,-4-6 8 16,1 2-8-16,3 4 0 0,0-9 0 0,0 5 8 15,-3-5-8-15,3-1 0 0,0 0 0 0,0-2-18 16,-7-7 4-16,3 3 1 15,-3-3-119-15,0 0-23 0,7 0-5 0</inkml:trace>
  <inkml:trace contextRef="#ctx0" brushRef="#br0" timeOffset="21377.41">28261 14899 1681 0,'4'-9'74'0,"-4"-1"16"16,-4 7-72-16,4-9-18 0,0 9 0 0,0-4 0 0,0-2 107 0,-3 6 17 15,3-3 4-15,0 6 1 0,0 0-27 0,-4-4-6 16,-3-2 0-16,7 6-1 0,0 0-59 0,0 0-12 15,0 0-3-15,-4 10 0 0,-3-10-10 0,0 9-3 16,-3 0 0-16,-1-2 0 0,1 2 0 0,-5 10-8 16,5-3 12-16,-4-4-4 0,0 13-8 0,-4-6 0 15,4 6 0-15,-4 0 0 0,1 3 0 16,-1-3 0-16,0 4-9 0,1-1 9 0,3-3 25 16,-1 3 9-16,-2 0 2 0,6 7 0 0,-3-7-16 0,4 4-4 15,-1-1 0-15,0 3 0 0,4 1-16 0,-3-1 10 16,3 4-10-16,3-4 8 0,1 1-8 0,3-1 0 15,-4-2 0-15,8 9-11 0,-1-10 11 0,1 10 0 16,3-7 0-16,-4-2 0 0,8-1 0 0,-4-9 0 0,0 12 0 16,0-15 0-16,4 6 0 0,-4 0 0 0,3-6 0 0,-3-3 0 15,4-4-8-15,-1 4 0 0,-2-3 0 0,2-7 0 32,1 10-32-32,-4-7-5 0,0-6-2 0,3 7 0 15,-3-1-30-15,4-3-7 0,-4 4 0 0,4-4-1 16,-1-3-108-16,1 3-22 0,-4-6-4 0</inkml:trace>
  <inkml:trace contextRef="#ctx0" brushRef="#br0" timeOffset="22117.93">28254 15282 864 0,'0'0'76'0,"0"0"-60"0,0 0-16 0,0 0 0 0,0 0 288 0,0-10 56 15,0 4 10-15,0 6 2 0,4-9-292 0,-4 9-64 16,0 0 0-16,0 0-8 0,0 0 8 0,0 0 0 16,0 0 0-16,0 0 0 0,0 0 18 0,0 0 2 0,0 0 1 0,7 9 0 15,-4 4 48-15,1-4 10 0,-4-6 1 0,0 13 1 16,3-4-13-16,-3-2-4 0,-3 12 0 0,3-3 0 15,0-1-51-15,0 1-13 0,-4 0 0 0,4 6 0 16,-3 0 0-16,3-3 9 0,0 3-9 0,0 0 8 16,-4 0-8-16,1-3 0 0,3 10-10 0,0-10 10 15,-4 3 0-15,0 3 0 0,1-3 0 0,3 0 0 16,-4-6 12-16,1 0 6 0,-1 0 1 0,1-1 0 16,3 1 1-16,0-3 1 0,0-7 0 0,0 7 0 15,7-13 9-15,-7 7 2 0,0-10 0 0,0 0 0 16,0 0-24-16,0 0-8 0,0 0 0 0,0 0 9 0,0 0 0 0,0 0 0 15,7-10 0-15,-4 1 0 0,1-1-9 0,0-8 0 16,3 2 0-16,-4-3 0 16,4 0 0-16,-3-6 0 0,3 6 0 0,0 1 0 15,3 2 0-15,1-3 8 0,-8 6-8 0,8-2 0 0,-4 5 0 16,0 1 0-16,4 0 0 0,-1 2 0 16,-3 4 0-16,4-3 0 0,0 6 0 0,-4-3 0 15,3 3-9-15,1 3 9 0,-4-3-12 0,0 9 12 0,3-9 0 0,-2 10 0 16,-1-1 0-16,3 1 0 0,1-4 8 0,-4 9 3 15,3-2 0-15,-3 3 0 0,4-4-11 0,-4 4 10 16,4 3-10-16,-4-4 10 0,0-2-10 0,3 3 0 16,-3 2 0-16,0-2 0 0,1 0 0 0,-5-4 0 0,4 4 0 0,-3-7 0 15,3 1-23-15,-4-1 0 0,1 1 0 0,3-1 0 32,-4-3-23-32,1-3-5 0,-4-3-1 0,7 0 0 15,-7 0-117-15,11-3-24 0,-4-3-5 0,0-3-508 0,0-1-102 0</inkml:trace>
  <inkml:trace contextRef="#ctx0" brushRef="#br0" timeOffset="22613.33">28614 14846 57 0,'0'0'0'0,"0"0"0"0,-7 6 0 0,7-6 0 0,0 0 0 0,0 0 0 0,0 0 497 0,0 0 95 15,0 0 18-15,0 0 4 0,0 0-496 0,0 0-99 16,0 0-19-16,0 0 0 0,7 3 0 0,3 4 0 15,-10-7 8-15,7 3-8 0,1 3 52 0,-5 3 4 16,4 7 1-16,0-6 0 0,0 2 7 0,0 4 0 0,7 3 1 16,-3-1 0-16,0 4-44 0,3 0-9 15,3 3-1-15,1 0-1 0,-4 4-10 0,4-1 0 16,3 0 0-16,0 3 0 0,0 1 0 0,0 2 8 16,4 1-8-16,-4-1 8 0,4 1-8 0,-4-4 0 15,-3 10 0-15,-1-7 0 16,5-2-20-16,-8 2-7 0,0-5-1 0,-4 5 0 0,1-6 48 0,-1 4 10 0,-2-10 2 15,-1 9 0-15,-4-9-20 0,4 9-3 0,-3-9-1 0,-1 3 0 16,-3 3-8-16,-3-2 0 0,3-1 0 0,-4-3 0 16,1 3 0-16,-1-7 0 0,-3 8 0 0,0-8 0 31,0 1-30-31,0 6-8 0,-4-6-2 0,1 0 0 0,-1-3-42 0,1 2-9 0,-5 1-1 0,5-9-1 16,-1-1-120-16,1-3-24 0,-8 4-5 15,18-10-1-15</inkml:trace>
  <inkml:trace contextRef="#ctx0" brushRef="#br0" timeOffset="23631.32">29573 15388 172 0,'0'0'8'0,"0"0"1"0,0 0-9 0,0 0 0 15,0 0 0-15,0 0 0 0,0 0 574 0,0 0 113 16,4 10 22-16,3-4 5 15,-4 4-599-15,5-1-115 0,-1-6-33 0,3 13-2 0,1-1 13 0,-1-2 2 16,1 6 1-16,-4 3 0 0,0 0 7 0,0-3 0 16,-3 6 1-16,-1 3 0 0,1-3 11 0,-4 3 0 15,-4 3 0-15,1-2 0 0,-4-1 0 0,3 0-10 16,-7-3 10-16,4 3-10 0,0-2-6 0,0-8 0 0,-3 1-1 16,6-3 0-1,-6 0-80-15,6-4-16 0,-3-6-3 0,7-6-1 16,0 0-57-16,0 0-11 0,-7-6-3 0,0 3 0 0</inkml:trace>
  <inkml:trace contextRef="#ctx0" brushRef="#br0" timeOffset="23900.1">29503 15583 864 0,'0'0'76'0,"-7"3"-60"0,-4-3-16 0,4 0 0 16,-3 6 209-16,-1-3 39 0,4-3 8 0,0 7 2 15,0-7-153-15,0 0-30 0,0 3-7 0,7-3 0 16,0 0 5-16,0 0 2 0,0 0 0 0,0 0 0 15,0 0-10-15,0 0-1 0,0 0-1 0,0 0 0 16,0 0-1-16,10 0 0 0,1 6 0 0,3-3 0 0,-3 3-12 0,3-6-2 16,0 0-1-16,3 7 0 0,-2-7-22 0,6 0-4 15,-4 0-1-15,1 0 0 0,3-7-8 0,0 7-1 16,0 0-1-16,1 0 0 0,-1 0-10 0,0-6 0 16,4 3 0-16,-4 3 0 0,0-6-11 0,4 6-7 15,-4-3-2-15,0-4 0 16,-3 4-89-16,3-3-19 0,-4-3-3 0,5 9-1 15,2-10-83-15,-3 10-17 0</inkml:trace>
  <inkml:trace contextRef="#ctx0" brushRef="#br0" timeOffset="24937.64">30032 16091 345 0,'0'0'31'0,"0"0"-31"15,0 0 0-15,0 0 0 0,0 0 200 0,0 0 35 16,0 0 6-16,0 0 2 0,0 0-118 0,0 0-23 15,0 0-5-15,0 0-1 0,0 0 4 0,0 0 0 16,0 0 0-16,0 0 0 0,0 0 4 0,0 0 0 16,0 0 1-16,4 3 0 0,-4-3-56 15,0 0-11-15,7 0-2 0,-7 0-1 0,0 0 3 0,0 0 1 16,0 0 0-16,0 0 0 0,7 9-24 0,-7-9-5 16,0 0-1-16,0 0 0 0,3 7 19 0,4-4 3 15,-7-3 1-15,0 0 0 0,7 6-12 0,0-6-3 16,4 3 0-16,-1-3 0 0,1 0-1 0,3-3-1 0,4 3 0 0,3-6 0 15,0 6 1-15,11-3 0 0,0-4 0 0,10 4 0 16,4-3 4-16,0 6 0 0,3-3 1 0,0-3 0 16,1-1-11-16,6 4-2 0,-3 3-8 15,11-6 12-15,6 6-2 0,-3-3-1 0,7-3 0 0,-7 2 0 16,0 4 2-16,4 0 0 0,0-6 0 0,3 6 0 16,3-3 23-16,1-3 5 0,3 6 1 0,-3 0 0 15,-8 0-40-15,8 0 0 0,-1 0 0 0,1 0 0 16,0 0 0-16,-8 0 0 0,-10 0 0 0,0 0 0 15,-7 0 0-15,0 0-12 0,-4 0 2 16,-3 6 0 0,-3-6-24-16,-1 3-5 0,-7-3-1 0,-3 10 0 0,-4-4-88 15,-3 3-17-15,-4-6-4 0</inkml:trace>
  <inkml:trace contextRef="#ctx0" brushRef="#br0" timeOffset="28541.05">30508 15504 345 0,'0'0'15'0,"0"0"4"0,0 0-19 0,0 7 0 16,0-7 0-16,-3 9 0 0,3 1 325 0,0-1 62 15,0-6 12-15,-4 7 2 0,1-4-220 0,-1 3-44 16,1 1-9-16,-4-1-1 0,3 0-51 0,4 1-9 0,-4-1-3 0,1 4 0 16,-1-1-28-16,4-2-5 0,0 5-2 0,4-5 0 15,-4 9-2-15,0-10-1 0,3 0 0 0,1 7 0 16,0-6-2-16,-1-1 0 15,1 7 0-15,3-7 0 0,-4 0-3 0,-3 1-1 0,0-1 0 0,0 1 0 16,0-4-20-16,-3 3 0 0,-1-6 0 0,-3 4 0 16,7-7 30-16,-7 3 2 0,3-3 0 0,-3 6 0 15,0-6-14-15,0 0-2 0,0-6-1 0,0 6 0 16,0 0 1-16,0-10 1 0,7 7 0 0,0-6 0 16,-3-7 12-16,-1 1 3 0,8 2 0 0,-1-3 0 15,1-9-32-15,3 6 0 0,-4 1 0 0,4-7 0 16,-3 6 0-16,3-3 0 0,-4 0 0 0,4 3-10 15,0-6 10-15,1 6 0 0,-1 0 8 0,-4 0-8 16,4 4 0-16,-3-4 0 0,3 0 0 0,-4 0 0 16,4 1 0-16,0 2 0 0,0 0 0 0,1 4 8 15,-1-4-8-15,3 7 0 0,-3-10 0 0,4 9 0 0,-1-5-11 0,1 5 11 16,-4 1-13-16,4-1 5 0,-1 1 8 0,1 3 12 16,-1 3-2-16,-3-4-1 15,4 4-33-15,-4 3-8 0,0 3 0 0,4 4-1 16,-11-7 1-16,7 3 1 0,0 3 0 0,0 3 0 15,-4-2-53-15,4 2-10 0,0-6-2 0,-7-3-1 16,8 7-72-16,-1-4-15 0,0 3-2 0,3-3-782 0</inkml:trace>
  <inkml:trace contextRef="#ctx0" brushRef="#br0" timeOffset="29101.96">31415 14686 1814 0,'0'0'80'0,"0"0"17"0,0 0-77 0,0 0-20 16,0 0 0-16,0 0 0 16,0 0 81-16,0 0 13 0,0 0 2 0,0 0 1 15,0 0-66-15,-4 13-14 0,-3-10-2 0,0 6-1 0,0 1-2 0,-3-1 0 16,3 0 0-16,-4 1 0 0,0 5-3 0,1-5-1 15,-4 9 0-15,3-4 0 0,-3 4-8 0,3 0 10 16,-3 6-10-16,-3 0 10 0,6-3 3 0,-3 9 1 16,-4-2 0-16,4-1 0 0,0-3 4 0,0 9 1 15,0-2 0-15,0 9 0 0,3-4 17 0,1 7 3 16,-1-6 1-16,4-4 0 0,-4 10 1 0,4-6 1 16,4-4 0-16,-4 1 0 0,3-1-26 0,1 1-4 0,-1-4-2 0,4 0 0 15,4 1-10-15,-1-1 0 0,-3-3 0 0,4 1 8 16,3 5-8-16,0-6 0 0,0 1 0 0,3-4 0 15,-2 0 14-15,2 0-2 0,-3-3-1 0,0-3 0 16,4-4-20-16,-4 4-4 0,3-3-1 0,1-7 0 31,0 1-10-31,-1-4-3 0,4-3 0 0,0 3 0 16,1-6-94-16,2 0-19 0,1-6-4 0,3-3-1 16,0 2-58-16,0-2-11 0,22-19-2 0,-8 3-1 0</inkml:trace>
  <inkml:trace contextRef="#ctx0" brushRef="#br0" timeOffset="29625.56">31817 15006 345 0,'0'0'31'0,"0"0"-31"16,0 0 0-16,0 0 0 0,0 0 381 0,-7 6 71 16,0-3 13-16,0-3 3 0,0 7-350 0,0-4-70 0,-4 3-15 0,1 3-2 15,-1 1-15-15,0-1-4 16,1 1 0-16,-4 5 0 0,0-2 5 0,0 9 1 16,-1-3 0-16,1-1 0 0,-3 11-18 0,3-4 0 15,-4 3 8-15,4 0-8 0,0 7 13 0,3-1-1 16,-3-6 0-16,3 7 0 0,4-1-12 0,0-5 0 15,0-1 0-15,4 6 0 0,-1-9 9 0,4 0-1 16,0-3 0-16,0-3 0 0,4 6-8 0,3-9 12 0,3-3-12 16,1 2 12-16,3-5-2 0,0-1 0 0,4-3 0 0,-4-3 0 15,7-3-2-15,-3 0-8 0,-1-3 12 0,1-3-4 16,0-3 11-16,-1-1 1 0,1 1 1 0,0-7 0 16,-1 4-21-16,-3-4 0 0,4-3 0 0,-4 3-8 15,0-2 8-15,-3-1 8 0,-1-6-8 0,1-4 11 16,-4 4 24-16,0-3 5 0,0-6 0 0,-3 5 1 15,-1 1-6-15,-3-6-2 0,0 9 0 0,-3-4 0 16,-1 1-12-16,1 3-2 0,-8 0-1 0,4 6 0 0,-4 0 2 0,1 4 0 16,-4 2 0-16,0-3 0 0,-1 7-5 0,5-7-1 15,-4 7 0-15,3 0 0 16,-3 5-43 0,3-2-9-16,1-3-2 0,3-1 0 0,-4 10 13 0,4-6 3 0,4 3 0 0,-4-3 0 31,3 3-93-31,4 3-19 0,0 0-3 0,0 0-582 0,0 0-117 0</inkml:trace>
  <inkml:trace contextRef="#ctx0" brushRef="#br0" timeOffset="29921.77">31627 15404 288 0,'0'0'12'0,"0"0"4"0,0 0-16 0,0 0 0 0,0 0 0 0,0 0 0 15,0 0 376-15,0 0 73 0,0 0 15 0,7-6 2 16,-7 6-360-16,0 0-72 0,0 0-14 0,10 9-4 16,1-9 13-16,-4 10 3 0,-4-4 0 0,1 3 0 15,3-6 40-15,-4 4 8 0,5 2 1 0,-5 1 1 16,1-4-31-16,3-3-7 0,-4 6 0 0,4-2-1 16,-7-7-29-16,7 3-6 0,0-3 0 0,4 6-8 15,-4-6 0-15,4 3 0 0,-1-6 0 0,1 3 0 16,3-6-25-16,-4 6 1 0,5-10 0 0,-5 7 0 31,8-3-134-31,-8-3-26 0,4 5-6 0,-3-2-1 0,3-3-32 0,0-1-6 16,0 1-2-16</inkml:trace>
  <inkml:trace contextRef="#ctx0" brushRef="#br0" timeOffset="30523.35">32039 14630 1958 0,'-10'0'87'0,"6"0"17"15,4 0-83-15,0 0-21 0,0 0 0 0,0 0 0 16,-3-7 36-16,3 7 2 0,0 0 1 0,0 0 0 16,0 0-39-16,0 0 0 0,0 0 0 0,0 0 0 0,-4 7 14 0,1-4 8 15,-1 3 2-15,1 0 0 0,3-6 31 0,-4 13 6 16,0-4 2-16,4 7 0 16,4 0-16-16,3-4-3 0,-3 7-1 0,3 0 0 15,0 6 16-15,7-6 3 0,0 12 1 0,4-3 0 16,-4 0-14-16,7 1-2 0,0 5-1 0,0-6 0 15,0 7-36-15,1-7-10 0,-1 7 0 0,0-1 0 0,0 4 0 0,-3 6 0 16,3-4 0-16,-4 1 0 0,5 9 0 0,-5-3 0 16,-6-6 0-16,-1-3 0 0,1 6 0 0,-4-7 0 15,-3 7 0-15,-4-6 0 0,-4-4 0 0,1 4 0 16,-1 3 0-16,-7-13 0 0,4 10 0 0,-3-7 12 16,-1-3 0-16,1 0-1 0,-4-9-11 0,3 6 0 0,-7 0 0 15,4-6 0-15,0 0 0 0,0-10-11 0,-4 7 3 0,1-13 0 31,-1 7-113-31,0-4-23 0,-3-6-4 0</inkml:trace>
  <inkml:trace contextRef="#ctx0" brushRef="#br0" timeOffset="39066.08">27880 17756 748 0,'0'0'67'0,"4"-3"-54"0,-4-7-13 0,7-5 0 0,0 2 192 0,3-2 36 15,4-11 8-15,-3 4 0 16,7 1-248-16,-4-8-49 0,0 4-11 0,0-3-1 0,0-6 57 0,-3 12 16 16,-4-10 0-16,-4 10-8 0,1-3 63 0,-4 0 13 15,-4-3 2-15,1 9 1 0,-1-6 53 0,1 6 10 16,-4 3 2-16,0-2 1 0,-1-1-49 0,5 3-11 16,-1-3-1-16,1 1-1 0,-1-1-46 0,4 0-9 15,0-6-1-15,4 0-1 0,-1 6-18 16,1-9 0-16,3 3 0 0,-3-4 0 0,3 1 0 0,0-3 0 15,0 3-12-15,-4 2 12 0,1 5 0 0,-1-5 0 16,1 1 0-16,-1 7 0 0,-3-1 0 0,0 3 0 16,0 4 8-16,0-4-8 0,0 6 10 0,0-5-2 15,0 5 0-15,-3 1 0 0,3 0 7 0,0-1 1 16,0 1 0-16,0-1 0 0,0 4-5 0,3-3-1 0,-3-1 0 16,7 1 0-16,-3-1-10 0,-1 1 0 0,4 0 0 0,-3 2-11 15,0-2 11-15,3 0 0 0,-4-1 0 0,4 1 0 16,0-1 0-16,0 4 0 0,-3 3 0 0,-4 3 0 15,7-6 0-15,-7 6 0 0,0 0 0 0,0 0 0 16,0 0 14-16,0 0 5 0,0 0 1 0,0 0 0 16,0 0-8-16,0 0 0 0,-7 0-1 0,0 9 0 15,7-9-11-15,-4 6 0 0,-3 4 0 0,4-4 0 16,-4-3 0-16,3 7 0 0,4-10 0 0,-3 9 0 16,3 0 0-16,-8 1-9 0,5-4 0 0,-1 3 0 15,1 1 33-15,-1-1 8 0,-3 1 0 0,0-1 1 0,4 0-33 16,-4 4 0-16,0-4 0 0,3 1 0 0,-3-1 0 0,0-6 0 15,0 7 0-15,0-4 0 16,0-3 19-16,3 3-3 0,4-6-1 0,-3 0 0 16,-4 10-5-16,7-10-1 0,0 0 0 0,-4-3 0 0,4 3-9 15,-3-7 0-15,3 7 0 0,-4-6 0 0,1 3 0 16,-4-6 0-16,3 2 0 0,4 4-11 0,0-6 11 0,0 3 0 16,-4-7 0-16,8 0 0 0,-4 4 0 0,4 0-8 15,-4-1 8-15,0-2 0 0,7-4-8 0,-4 10 8 16,1-4-8-16,-1 1 8 0,1 6-8 0,-1-3 8 15,4-4-8-15,-3 7 8 0,-4 3 0 0,0 0 0 16,3-6 0-16,-3 6 0 0,7-10 0 0,-7 10 0 0,4-6 0 16,-4 6 0-16,0 0 0 0,0 0 0 0,3-3 9 0,-3 3-9 15,0 0 12-15,0 0-4 0,8-6 0 0,-8 6-8 16,0 0 9-16,7 0-9 0,-7 0 0 0,7 6 9 16,-7-6-1-16,7 3-8 15,3-3 12-15,-3 6-4 0,0 4-8 0,0-1 12 0,0 1-12 0,1-1 12 16,2 0-4-16,-3 7 0 0,4 0 0 0,-4-4 0 15,0 7 2-15,3-3 0 0,1-1 0 0,-4-2 0 16,0 3-10-16,0 2 8 0,0 1-8 16,4-9 8-1,-4 5-80-15,3 1-16 0,-2-3-3 0,2-4-723 0,1 0-145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0:08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1143 11500 1267 0,'0'0'112'16,"0"0"-89"-16,0 0-23 0,0 0 0 15,0 0 54-15,4-9 6 0,6 9 2 0,-10-10 0 16,0 10-39-16,11-3-8 0,-8-3-2 0,8 6 0 0,-11 0-13 0,0 0 0 16,10 0 0-16,1 0 0 0,0 0 0 0,-4 6 0 15,0-6 0-15,3 0 0 0,-3 0 9 0,4 0-1 16,-1 0 0-16,1 3 0 0,0-3 0 0,-1 0-8 15,-3 7 12-15,4-4-4 0,-1-3 46 0,1 6 9 16,3-3 1-16,0-3 1 0,-3 0-10 0,-1 0-3 16,5 6 0-16,6-6 0 0,-11 3-8 15,11 4-3-15,-6-7 0 0,-1 6 0 0,0-3-9 0,3 3-3 16,-2-2 0-16,2 5 0 0,1 0-5 0,-4-2 0 16,7 2-1-16,-7-3 0 0,11-3-4 0,-11 7-1 0,7-4 0 15,4-3 0-15,-4-3 1 0,-3 7 0 16,6-7 0-16,1-7 0 0,0 4-19 0,3-3 0 0,-3 3 8 0,-1-4-8 15,5 4 0-15,-5-3-9 0,-3 6 1 0,4-6 0 16,-4 3 18-16,4 3 4 0,-7 0 1 0,3 3 0 16,0-3-15-16,4 6 9 0,-4-6-9 0,-4 6 8 15,5-3 12-15,2-3 1 0,-2 10 1 0,-5-10 0 16,4 0-9-16,4 6-1 0,-4-12-1 0,-3 6 0 16,3 0 7-16,0 0 2 0,4 0 0 0,0-3 0 15,-8-4-20-15,11 7 0 0,-10 0 0 0,3-3 0 16,-7-3 0-16,7 6-11 0,-6 0 2 0,-1 0 0 15,7 0 9-15,-11 0 0 0,1 0 0 0,3 6 0 16,0-3 0-16,-3-3 12 0,3 7-2 0,0-4-1 16,-3 3-9-16,6-3 0 0,-3 4 0 0,-3-4-11 15,3 6 11-15,-3-9 12 0,6 6-2 0,1-6-1 0,-11 0-9 16,11 0 0-16,-4 0 9 0,-4 0-9 16,4 0 0-16,-3 3 9 0,3 4-9 0,0-7 0 15,-3 0 14-15,3 0-4 0,-3 6-1 0,3-3 0 0,-4-3-9 0,8 0 8 16,-11 0-8-16,11 6 8 0,-11-2-8 0,3-4 0 15,8 0 0-15,-11 0 0 0,11 0 0 0,-11-4 8 16,10-2-8-16,-3 6 8 0,-3 0-8 0,0-3 0 16,3-3 0-16,-4-1 0 0,1 4 0 0,3 3 0 15,-4 0 8-15,-2 0-8 0,2-6 0 0,1 6 0 16,-1 0 0-16,1-3 8 0,-1 3-8 0,5-6 0 16,-5 6 0-16,1 0 0 0,-4-3 0 0,3 3 0 15,1 0 0-15,3-7 0 0,-3 7 0 0,-1-3 0 16,1-3 0-16,-1 6 8 0,-3-3-8 0,1-4 0 0,2 7 0 0,-6-3 8 15,6-3-8-15,-6 6 0 0,3 0 0 0,-7 0 0 16,0 0 0-16,0 0 0 0,10-6 0 0,-10 6 0 16,0-3 0-16,0 3 0 0,7 0 0 15,-7 0 0-15,0 0 0 0,0 0 12 0,7-7-12 0,-7 7 12 16,0 0-12-16,0 0 0 0,11-3 0 0,-11-3 8 16,0 6 0-16,0 0 0 0,0 0 0 0,0 0 0 15,0 0 4-15,7-3 0 0,0-3 0 0,-7 6 0 16,4-4-12-16,3-2 0 0,-4-3 0 0,-3 9 0 15,0 0 0-15,7 0 0 0,-7-10 0 0,0 10 0 16,0 0 0-16,4-6 0 0,-4 6 0 0,3-3 0 16,-3-3 0-16,0 6 0 0,0 0 0 0,0-10 0 15,0 7 0-15,0 3 0 0,0-6 0 0,-3-4 0 16,3 1 8-16,-4 9-8 0,4-9 12 0,0 2-4 0,-7 4 1 16,4-3 0-16,-4-3 0 0,3 5 0 15,-3-2-9-15,0-3 10 0,0-1-10 0,3 4 10 0,-10-3-10 0,7 5 12 16,4-5-12-16,-8 0 12 0,-3 2-4 0,4-8-8 15,2 5 12-15,1 7-4 0,-3-3 0 0,-1-4-8 16,1 1 12-16,6 9-4 0,-6-9-8 16,-5 9 12-16,5-10-12 0,-1 10 12 0,1-6-12 15,-1 6 0-15,1-9 0 0,2 9 0 0,-2 0 0 0,-1-4 0 16,1 4 0-16,6-6 0 0,-6 6 0 0,3 0 0 16,-1 0 0-16,1 0 0 0,4 0 0 0,3 0 0 15,0 0 0-15,0 0 0 0,0 0 0 0,0 0 0 16,0 0-8-16,0 0 8 0,0 0-10 0,0 0 10 15,10 0-13-15,-2 10 5 0,9-10 8 0,-3 9-10 0,0-9 10 0,8 6-10 16,-8 4 10-16,7-1-10 0,-4 0 10 0,5-2-10 16,-1 2 10-16,-7-6 0 0,11 7 0 0,-4 2 0 15,-4-2 0-15,5-1 0 0,-1-6 0 0,-4 7 0 16,1-1 0-16,7-3 0 0,-11 4 0 0,7-1 0 16,-3 1 0-16,-1-4 0 0,-3 6 0 0,1-5 0 15,-1 2 0-15,3 0 0 0,-10 1 0 0,4-1 0 16,-1 7 0-16,1-7 0 0,-7 1 0 0,3-1 0 15,-4 1 0-15,-3 5 0 0,7-5 0 0,-7-1 0 16,0 7 0-16,0-4 0 0,0-2 0 0,-7 5 0 16,4 1 0-16,3-3 0 0,-7-4 0 0,3 0 0 15,4 1 0-15,-7 5 0 0,3-5 10 0,1-4-10 16,3 4 0-16,-7-7 0 0,7 6 0 0,-4 1 0 16,-3 2 0-16,0-3 0 0,7-5 0 0,-7 5 0 15,4 0 0-15,-4 7 0 0,3-7 0 0,-3 1 0 16,0 6 0-16,-4-7 11 0,4 0-3 0,0 7-8 15,-3-3 28-15,-8 2 0 0,0-2-1 0,4 9 0 0,-7-3-27 0,0-1-11 16,-4 1 1-16,4 6 0 0,3-6 10 0,-6 0 0 16,3 6 0-16,-1-6 8 0,5 0-8 0,-4-10 0 15,7 7 0-15,-8 3 0 16,8-1-113-16,-7 1-21 0,7 6-4 0</inkml:trace>
  <inkml:trace contextRef="#ctx0" brushRef="#br0" timeOffset="27748.93">17022 8446 288 0,'0'0'12'0,"0"0"4"0,0 0-16 0,0 0 0 0,0 0 0 0,0 0 0 15,0 0 128-15,0 0 24 0,0 0 4 0,0 0 0 16,-8 6-97-16,8-6-20 0,0 0-4 0,-3 3-1 16,-4-3-2-16,0 0-1 0,7 0 0 0,-7 10 0 15,7-10 5-15,-4 0 0 0,-3 6 1 0,0-3 0 0,0 3 12 0,0-3 3 16,0 4 0-16,-4 2 0 16,1 0-16-16,-1-2-4 0,4 2 0 0,-3-6 0 0,-5 7-15 0,1-1-3 15,0 1-1-15,4 2 0 0,-8-3 4 0,4 1 1 16,3-1 0-16,1 1 0 0,-4-7 19 0,3 3 4 15,4 4 1-15,-4-1 0 0,4-9-9 0,0 9-1 16,-3-9-1-16,10 0 0 0,0 0-19 0,-4 10-4 16,1-10-8-16,3 0 12 0,0 0-12 0,-7 9 0 15,7-9 0-15,-7 6 0 0,7-6 0 0,0 0 0 16,0 0 0-16,-4 4-10 0,-3 2 10 0,7-6 0 16,0 0 0-16,0 0 0 0,-7 6 0 0,7-6 0 15,-4 3 0-15,4-3 0 0,0 0 19 0,0 0 9 16,0 0 1-16,0 0 1 0,0 0 30 0,0 0 7 15,-7 10 1-15,7-10 0 0,0 0-47 0,0 0-9 0,0 0-1 0,-3 6-1 16,3-6-10-16,0 3 10 16,0-3-10-16,0 0 10 0,-7 9-10 0,3-2 0 0,4-7 0 0,-3 9 0 15,-4-3 0-15,3 4 8 0,-3-7-8 0,4 6 0 16,-5-2 0-16,1 2 0 0,0-6 8 0,0 7-8 16,0 2 0-16,-3-2 0 0,3-1 0 0,-4 0 8 15,0 1 0-15,4 5-8 0,-3-5 12 0,-4 2-4 16,3-2 5-16,-3 5 1 0,3 1 0 0,-3-3 0 15,-3-4-5-15,-1 7-1 0,4-1 0 0,-4-2 0 16,1 6-8-16,-5-4 0 0,5 4 0 0,-1 0 8 16,1 6-8-16,-5-6 10 0,-2 0-10 0,3-3 10 15,3 9-10-15,-3-7 8 0,0-5-8 0,-1 3 8 16,5 2-8-16,3 1 0 0,-4-3 0 0,4 3 8 0,-4-4-8 0,1 4 0 16,3-3 0-16,-1-4 0 15,1 7 0-15,0-9 0 0,0 5-8 0,3 4 8 0,-3-3 0 0,0 3 0 16,-3-4 0-16,3-2 0 0,-4 3 8 0,4-7 0 15,-4 10 0-15,4-10 0 16,0 7-8-16,0-7 0 0,-4 1 9 0,4 5-9 0,3-2 0 0,-3 3-10 16,0-7 1-16,0 0 0 0,-4 7 9 0,4-6 11 15,4-1-3-15,-1-6 0 0,-3 10-8 0,4-10 0 16,2 6 0-16,1 1 0 0,-3-4 10 0,3-3-10 16,0 3 12-16,3 4-12 0,-3-10 8 0,0 9-8 15,0-9 0-15,3 9 0 0,-3-2 9 0,4-4-9 16,-4 3 0-16,0-3 9 0,0 4-9 0,3-4 0 15,-3 3 0-15,-3-3 0 0,6 3 0 0,-3 4 0 0,0-1 0 0,0-9 0 16,0 10 0-16,0-4 0 0,3-3 0 0,-3 3 0 16,4-3 0-16,-4 4 0 0,3 2 0 0,-3-9 8 15,3 9-8-15,-3 1 0 0,4-4 0 0,-4-3 0 16,3 7 8-16,1-4-8 0,-4-6 0 0,3 9 8 16,1-9-8-16,-1 10 0 0,4-10 9 0,-3 0-9 15,-4 9 8-15,7-3-8 0,-7-2 8 16,3 2-8-16,4-6 0 0,-4 3 0 0,1 3 0 0,-1 4 8 15,1-1-8-15,-1-9 0 0,-3 10 0 0,4-4 0 16,-1-3 9-16,-3 3-9 0,0-3 12 0,4 7-12 16,-1-4 12-16,-3-6-4 0,0 9 0 0,3-9-8 15,-3 7 20-15,0-4-4 0,4-3 0 0,-4 0 0 16,0 0-16-16,3 6 0 0,4-6 0 0,-3 0 0 16,-4 0 0-16,0 3 0 0,7-3 0 0,-8 0 0 0,5 6 0 0,3-6 0 15,-7 0 0-15,7 0 0 0,-4 4 0 0,-3 2 0 16,0-3 0-16,7-3 0 0,0 0 0 0,-3 6 0 15,-1 4-12-15,-3-10 3 0,0 9 9 0,7-9 11 16,-7 6-3-16,3-2 0 0,-6-4-8 0,6 0 0 16,4 0 0-16,0 0 0 0,-10 6-11 0,10-6 11 15,-4 3-8-15,4-3 8 0,-10 6 0 0,10-6 0 16,0 0 0-16,0 0 0 0,0 0 0 0,0 0 0 16,0 0 0-16,-4 3 0 0,4-3 0 0,0 0 0 15,-7 0 0-15,7 0 0 0,0 0 0 0,0 0 0 16,0 0 0-16,0 0 0 0,-3 10 0 0,3-10 0 15,0 0 0-15,0 0-8 0,0 0 8 0,0 0 0 0,0 0 0 0,0 0 0 16,0 0 0-16,0 0 11 16,0 0-11-16,0 0 12 0,3-10-12 0,4 7 0 0,-3-3 9 0,3-3-9 15,0 5 0-15,0-2 9 0,0-3-9 0,0-1 0 16,0 1 9-16,0 3-9 0,-3-4 0 0,-1 1 9 16,4-1-9-16,-3 1 0 0,-1 3 0 0,4-4 0 15,-3 7 0-15,3-6 8 0,-4-1-8 0,4 4 8 16,-3-10-8-16,3 13 0 0,-3-6 0 0,3 3 0 15,-4-4 0-15,1 7 0 0,3-3 0 0,-4-4 0 16,-3 10 0-16,0 0 0 0,4-6 0 0,-4 6 0 16,0 0 0-16,0 0 0 0,0 0 0 0,0 0 0 15,0 0 0-15,0 0 0 0,0 0-9 0,-7 6 9 16,0-6 0-16,0 10-8 0,0-1 8 0,0-3 0 16,-1-2 0-16,1 5 0 0,-3 0 0 0,3 1 0 0,3 2 0 0,1 1 0 15,-4-4 0-15,-4 1 0 16,4 5-10-16,0-5 10 0,0-1-8 0,-4 1 8 0,4 5-9 0,0-5 9 15,4-1-10-15,-4 7 10 0,0-7 0 0,0 4 0 16,3-7 0-16,0 3 0 0,-3 1 0 0,4-1 0 16,-1 1 0-16,4-4 0 0,0-6 0 0,0 0 0 15,0 0 0-15,0 9 0 0,0-9 0 0,0 0 0 16,0 0 0-16,0 0 0 0,4 10 0 0,3-4 0 16,-7-6 0-16,7 3 0 0,-7-3 0 0,7 10 0 15,0-10 0-15,4 0 0 0,-11 0 18 0,10 0 0 16,1 0 0-16,-1 0 0 0,-3 0-6 0,4 0 0 15,0 0-1-15,-1 0 0 0,1-4-11 0,-1 4 0 16,1-6 0-16,0 6 0 0,-1 0 0 0,1-3 10 16,-1-3-10-16,1-1 10 0,-1 7-10 0,1-3 0 0,-4-3 0 0,4 6 0 15,-1-9 0-15,-3 9 0 0,-7 0 0 0,7-3 0 16,0-4-10-16,4-2-7 0,-4 6-2 0,4-4 0 31,-4-2-151-31,0 3-30 0,3 3-7 0</inkml:trace>
  <inkml:trace contextRef="#ctx0" brushRef="#br0" timeOffset="30215.97">26815 8715 403 0,'0'0'36'0,"0"0"-36"0,0 0 0 0,0 0 0 16,0 0 118-16,0 0 17 0,0 0 3 0,0 0 1 16,0 0-63-16,0 0-13 0,0 0-3 0,0 0 0 15,0 0-36-15,0 0-7 0,0 0-1 0,0 0-1 16,0 0 7-16,-4 7 2 0,-3-4 0 0,4 3 0 16,-5 4 10-16,5-4 2 0,-4-3 1 0,0 6 0 15,3 1 6-15,-3-1 1 0,0-3 0 0,0 4 0 16,0 6-24-16,4-4-5 0,-8-3-1 0,4 1 0 15,-4 6 0-15,1-1 0 0,-1-2 0 0,1 2 0 0,-1 4-1 16,-3-3 0-16,3 3 0 0,-3 0 0 16,0-1 0-16,0 1 0 0,0 3 0 0,3 0 0 0,-3-3 5 0,0 6 1 15,0-6 0-15,0 6 0 0,7-6-3 0,-4 0 0 16,-3-4 0-16,4 4 0 0,-1 0 5 0,0-3 1 16,-3 2 0-16,4 1 0 0,-4-3-6 15,3 0 0-15,0-4-1 0,1 7 0 0,-1-3-2 0,1 2 0 16,-1-2 0-16,4-3 0 0,-4 2 7 0,1-5 2 15,3 5 0-15,-4-2 0 0,4-4-2 0,0 1-1 16,0 5 0-16,0-5 0 0,3 5-19 0,-3-5 8 16,0-1-8-16,4 7 0 0,-8-3 16 0,8 2-3 15,-8-5-1-15,4 5 0 0,4-2-12 0,-8-4 0 0,7 7 0 16,-6-7 0-16,3 7 0 0,0-3 0 0,0-4 0 0,-4 0 0 16,4 7 0-16,0-7 0 0,0 1 0 0,0-1 0 15,3 1 0-15,-3-4 0 0,-3 3 0 0,6 1 0 16,-3-1 0-16,0 1 0 0,0-4 0 0,0 3 0 15,0 1 12-15,3-1-3 0,-3-3-1 0,0-3 0 16,0 7 4-16,4-1 0 0,-1-2 0 0,1-4 0 16,-1 3-12-16,4-6 0 0,-7 9 0 0,7 1 8 15,-4-4-8-15,4-6 12 0,-3 3-12 0,-1 7 12 16,1-1-12-16,-1 0 0 0,1-2 0 0,-1 2 8 16,1 1-8-16,3-1 0 0,0-9 0 0,-7 9 0 15,3 1 0-15,1-4 0 0,-1-3 0 0,-3 3 0 16,0 4 0-16,4-1 0 0,-5-3 0 0,8-6 0 15,0 0 0-15,-3 4 8 0,-1 2-8 0,4-6 0 0,-3 3 8 0,-1 3-8 16,4-6 0-16,0 0 8 16,0 0-8-16,-3 3 0 0,3-3 0 0,0 0 0 0,0 0 25 0,0 0 0 15,0 0 0-15,0 0 0 0,0 0-25 0,0 0 0 16,0 0-12-16,-7 0 12 0,7 0 0 0,0 0 0 16,0 0 12-16,0 0-4 0,-7 0-8 0,7 0 10 15,0 0-10-15,0 0 10 0,-7-9-10 0,7 9 0 16,0-3 9-16,-4-7-9 0,4 1 0 0,0 0 0 15,0-7 0-15,0 10 8 0,0-4-8 0,4 1 0 16,-4 0 0-16,0-1 0 0,0 1 0 0,0-1 8 16,0 4-8-16,-4-3 0 0,4-1 0 0,-3 1 0 15,3 6 0-15,0-4 8 0,-4-2-8 0,4 9 0 0,0 0 0 0,0 0 0 16,0 0 0-16,0 0 0 0,0 0-9 0,0 0 9 16,0 0 0-16,0 0 0 15,0 0 0-15,0 0 0 0,0 0 0 0,0 0 0 0,0 0-9 0,0 0 9 16,0 0 0-16,11 3 0 0,-11-3 0 0,7 6 0 15,-7-6 0-15,0 0 0 16,3 7 0-16,-3-7 0 0,0 0 0 0,7 9-15 0,-3-6 5 0,-4-3 1 16,0 0 9-16,3 10 11 0,4-1-3 0,-3 0 0 15,-4-9-8-15,3 10 0 0,-3 2 0 0,0-12 0 16,8 4 0-16,-5 5 0 0,-3-9 0 0,0 0 0 16,4 9 0-16,-4-9 0 0,0 0 0 0,0 0 0 15,3 10 9-15,-3-10-9 0,7 6 10 0,-7-6-10 16,0 0 15-16,11 0-3 0,-1 0-1 0,1 0 0 15,-8-6 0-15,4 6 0 0,4 0 0 0,-4 0 0 16,-7 0-11-16,7-3 0 0,-3-4-10 0,3 4 10 0,3 3 0 16,-10 0 0-16,4-6 0 0,3-3 0 15,0 9-78-15,4-10-13 0,-1 4-2 0,1-4-1 16,3 7-112-16,0-6-22 0</inkml:trace>
  <inkml:trace contextRef="#ctx0" brushRef="#br0" timeOffset="40229.08">13660 10785 331 0,'0'0'14'0,"0"0"4"0,0 0-18 0,0 0 0 0,0 0 0 0,0 0 0 16,0 0 41-16,0 0 5 0,0 0 1 0,-7 6 0 15,-4-6-4-15,0 0-1 0,11 0 0 0,-3 0 0 16,-8-6 25-16,11 6 5 0,0 0 0 0,0 0 1 15,0 0 23-15,0 0 5 0,0 0 1 0,0 0 0 16,7 0-34-16,-7 0-8 0,0 0 0 0,4-9-1 16,-4 9-11-16,0 0-3 0,0 0 0 0,0 0 0 15,0 0-5-15,7 0 0 0,-7 0-1 0,0 0 0 16,0 0-20-16,0 0-4 0,0 0-1 0,0 0 0 16,0 0-4-16,0 0-1 0,0 0 0 0,0 0 0 15,0 0 13-15,0 0 2 0,0 0 1 0,0 0 0 0,0 0 20 0,0 0 4 16,0 0 1-16,0 0 0 0,0 0-8 0,0 0-2 15,0 0 0-15,0 0 0 0,0 0-12 0,0 0-4 16,0 0 0-16,0 0 0 0,0 0-8 0,0 0-3 16,0 0 0-16,0 0 0 15,0 0-13-15,0 0 11 0,0 0-11 0,-4 9 10 0,4-9-10 0,-3 9 0 16,-4-2 9-16,7-7-9 0,0 0 0 0,-4 3 0 16,-6 6 0-16,6-2 0 0,-3 2 0 0,7-9 0 15,-3 6 0-15,3-6 0 0,-8 3 0 0,8-3 0 16,0 0 0-16,0 10 0 0,-3-1 0 0,3-9 14 15,0 6-2-15,0 4 0 0,0-10-12 0,0 6-12 16,0 4 3-16,0-7 0 0,3 6 9 0,-3-3 8 0,0-2-8 16,0 5 11-16,4 0-11 0,-4-9 10 15,0 7-10-15,0 2 10 0,0 0-10 0,0 1 0 16,-4-1 9-16,4-9-9 0,-3 7 0 0,3-7 9 0,0 3-9 0,0-3 0 16,-4 6 9-16,4 3-9 0,0-9 0 0,0 0 9 15,0 0-1-15,0 0 0 0,0 0 0 0,-3 7 0 16,3-7-8-16,0 0 8 0,0 0-8 0,0 3 8 15,0-3 4-15,0 0 1 0,0 0 0 0,0 0 0 16,3 9-5-16,-3-9 0 0,0 0-8 0,0 0 12 16,0 0 7-16,0 0 1 0,11 6 0 0,-11-6 0 15,0 0-20-15,0 0 0 0,0 0 0 0,0 0-9 16,0 0 9-16,7 4 0 0,0-4 0 0,0 0 0 16,-7 0 0-16,0 0 0 0,0 0 0 0,11 0 0 15,-1 0 11-15,1 0-3 0,-8-4 0 0,5 4 0 0,2 0 0 0,-3-6-8 16,4 6 12-16,-4 0-4 15,3-3-8-15,1 3 0 0,0 3 0 0,-1-3 0 0,4 0 0 0,-7 0 0 16,4 6 0-16,-1-6 0 0,1 4 0 16,0-4 0-16,-1 0 0 0,-3 0 0 0,4 0 0 15,3 0 0-15,-3 0 0 0,-1 0 0 16,4 0 12-16,-3 0 0 0,-1 0 0 0,5 0 0 0,-5-4-4 0,4 4 0 16,-3 0 0-16,3 0 0 0,-4 0-8 0,1 0 8 15,3 0-8-15,-3 0 8 0,3 0-8 0,0 0 0 16,0 0-10-16,0 0 10 0,0 0 0 0,0 0 0 15,1 0 8-15,-1 4-8 0,0-4 0 0,0 0 0 16,-4 0 0-16,5 6 0 0,-1-6 0 0,0 3 0 16,0 3 0-16,4-6 0 0,-1 0 0 0,1 3 0 15,-1-3 0-15,1 0 0 0,0 0 0 0,3 0 0 0,-3 0 0 0,-1-3 0 16,1 3 0-16,-1 0 0 0,-2 0 8 0,2 0-8 16,1-6 0-16,-1 6 0 0,-2 0-11 0,2-3 11 15,4-3 0-15,-3 6 0 16,0-4 0-16,-1 4 0 0,4-6 0 0,1 6 12 0,-1 0 0 0,-4-3 0 15,5 3-12-15,-1-6 9 16,-4 6-9-16,5-10 8 0,-5 10 7 0,1 0 1 0,3-3 0 0,-3-3 0 16,-1 6-16-16,1 0-16 0,3-6 3 0,-7 6 1 15,4 0 12-15,0 0 0 0,-4-3 0 0,0 3 0 16,3 0 0-16,-3 0 16 0,1 0-3 0,-1 0-1 16,0 0-12-16,0 0 0 0,0-7 0 0,0 7 0 15,0-3 0-15,0 3 0 0,0 0 0 0,1-6 0 16,-1 6 0-16,0 0 0 0,3-3 0 0,-2 3 0 15,-1 0 0-15,0-7-8 0,0 7 8 0,0 0-13 0,0 0 13 0,-3 0 8 16,-1 0 0-16,4 7-8 0,-3-7 12 0,0 0-4 16,-1 0 0-16,4 0-8 0,-3 3 0 0,3-3 0 15,-3 0-12-15,-4 0 3 0,3 0 9 0,-3 0 11 16,4 0-3-16,-4 0 0 0,-7 0-8 16,7 0 0-16,0 0 0 0,4 0 0 0,-11 0 0 0,7 0 0 15,0 0 0-15,-7 0 0 0,10 0 0 0,-10 0 0 16,7 0-12-16,-7 0 12 0,7 0 0 0,-7 0 0 15,0 0 0-15,11 0 0 0,-4 0 0 0,0 0 0 16,-7 0 11-16,0 0-11 0,7 0 0 0,-7 0 0 16,0 0 0-16,7 0 0 0,-7 0 0 0,0 0 0 15,11 0 0-15,-11 0 0 0,0 0 0 0,0 0 0 16,0 0 0-16,7 0-10 0,-7 0 10 0,7 6 0 0,-7-6 8 0,0 0-8 16,7 0 0-16,-7 0 8 0,0 0-8 0,0 0 0 15,0 0 0-15,3-6 0 0,-3 6 0 0,0 0 0 16,8 0 0-16,-8 0 0 0,3-3 0 0,1-4 0 15,-4 7 12-15,3-9-1 0,-3 9-1 0,7-3 0 16,-7-3 0-16,4-4 0 0,-1 4 0 0,-3 3 0 16,4-3-2-16,-4-4 0 0,0 7 0 0,0-3 0 15,0-4-8-15,0 10 8 0,0-3-8 0,-4-3 8 16,4 0-8-16,0 6 0 0,0 0 0 0,0 0 0 16,0 0 0-16,0-4 0 0,0 4 0 0,-3-6 0 15,-1-3 0-15,4 9 0 0,0 0 0 0,0-3 0 16,-3-4-14-16,3 4 5 0,-4-3 1 0,4 6 0 15,-3-9-21-15,3 9-4 0,0 0-1 0,0 0 0 16,0 0-180-16,0 0-36 0</inkml:trace>
  <inkml:trace contextRef="#ctx0" brushRef="#br0" timeOffset="42449.14">24335 10845 1231 0,'0'0'54'0,"0"0"12"15,7-7-53-15,-4-2-13 0,-3 9 0 0,4 0 0 0,-1-9 106 0,-3 9 18 16,4-7 4-16,-4 7 1 0,0-3-26 0,0 3-6 16,0 0-1-16,0-6 0 0,0 6-19 0,0-3-4 15,0-4-1-15,0 7 0 0,0 0-20 0,0 0-4 16,0 0 0-16,0 0-1 0,0 0-17 0,0 0-3 15,0 0-1-15,0 0 0 0,0 0-26 0,0 0 8 16,-4-3-8-16,4 3 0 0,0 0 11 0,0 0-3 16,0 0-8-16,0 0 12 0,0 0-4 0,0 0 0 15,0 0-8-15,0 0 12 0,-7 3-12 0,7-3 0 16,0 0 8-16,-7 10-8 0,0-4 0 0,7-6 0 16,-3 3 0-16,-1 10 0 0,4-4-12 0,0 1 12 0,0-1-12 0,4-6 12 15,-4 7 0-15,3 2 16 0,-3-2-2 0,7-1 0 16,-3 4 4-16,-1-4 1 0,1-3 0 0,-4 4 0 15,3 5-8-15,-3-2-2 0,4-4 0 0,-4 1 0 16,0 5-9-16,0-5 0 0,0 5 0 16,3-5 0-16,-3-1 0 0,0-9 0 0,0 0 10 0,4 10-10 15,-4-10 12-15,0 0-12 0,0 0 12 0,0 0-12 16,0 0 12-16,7 0-12 0,-7 0 12 0,7 6-12 16,4-6 19-16,-4 0-3 0,0 0-1 0,3 0 0 15,-6-6-6-15,6 6-1 0,-3-7 0 0,0 4 0 16,-7 3-8-16,8 0 0 0,-1 0 0 0,0-6 0 15,3 6 13-15,1 0 4 0,-4 0 1 0,3 0 0 16,1-3-18-16,0-3 0 0,3 6 0 0,0 0 0 16,0 0 0-16,0 0 0 0,4 0 0 0,-1-4 0 15,1 4 0-15,0 0 0 0,-4 0 0 0,7-6 0 16,-7 6 0-16,4 0 0 0,-1 0 0 0,-3 0 0 0,8 6 0 0,-5-6 0 16,1 4 0-16,3 2 0 0,0-3-9 0,4 3-6 15,0-6-1-15,-1 10 0 0,4-4 16 0,-3-3-9 16,3-3 9-16,-3 9-8 0,7-9 22 0,-4 0 5 15,-3 0 1-15,3 0 0 0,-3 0-20 0,-1 0 0 16,-2 0 0-16,-5 0 0 0,4 0 0 16,-3 0 0-16,3 7 0 0,-3-7 0 0,-1 3 0 0,-2-3 0 15,6-3 0-15,-4 3 0 0,1 3 0 0,0-3 0 16,3 6 0-16,0-6 0 0,0 3 0 0,0-3 0 16,-3 7 0-16,0-7 0 0,3 0 0 0,0 3 8 15,-3-3-8-15,-1 6 0 0,1-6 12 0,-4 0-12 0,4 6 12 0,-4-3-12 16,3-3 13-16,-3 7-4 0,1-7-1 0,-1 0 0 15,0 3-8-15,0-3 0 16,-4 0 0-16,1 0 0 0,0 0 0 0,-1 0 0 0,1 0 0 0,-1 0 0 16,-3 0 0-16,4 6 0 0,0-6 0 0,-1 3 0 15,-3-3 0-15,0 0 0 0,0 0 0 0,0 0 0 16,4 0 0-16,-8 0 0 0,5 0 0 0,-1 0 0 16,0 0 0-16,0 0 0 0,0 0 9 0,-7 0-9 15,7 0 0-15,0 0 0 0,0 0 0 0,0 0 0 16,-7 0 0-16,0 0 0 0,7-3 0 0,0 3 0 15,-7 0 0-15,7 0 9 0,0 0-9 0,0 0 0 16,0-6 9-16,0 6-9 0,-7 0 0 0,7 0 9 16,0 0-9-16,-7 0 0 0,0 0 0 0,4 0-11 15,3 0 11-15,-7 0 9 0,11 0-1 0,-11 0-8 0,0 0 8 0,7-10-8 16,3 10 0-16,-3-3 0 0,-7 3 0 0,7-6 0 16,0 6 0-16,4-6 0 15,-4 6 14-15,0-3-1 0,4 3 0 0,-4 0 0 16,0-7-13-16,3 7-16 0,-10 0 3 0,7 0 1 0,-7 0 12 0,8 0 0 15,-1-3 0-15,-7 3 0 0,0 0 0 0,7-6 0 16,0 3 0-16,-4-4 0 0,-3 7 21 0,7-3 7 16,0-3 2-16,-3 6 0 0,-1-9-22 0,1 2-8 15,3 4 0-15,-3-3 9 0,-1 6-9 0,-3-9 10 16,4-1-10-16,-1 7 10 0,-3 3-10 0,4-6 0 16,-4 3 0-16,0 3 0 0,7-7 0 0,-7 7 0 0,0-3 0 15,0 3 0-15,0 0 0 0,3-6 0 0,4-3 8 16,-7 9-8-16,0-7 0 0,0 7 0 0,0 0 0 0,4-3 0 15,-4 3 0-15,3-6 0 0,-3 6 0 0,0 0-11 16,4-3 11-16,-4 3 0 0,3-7 0 0,-3 7 0 16,0-9 0-16,4 6 0 15,-4-3 0-15,7-4 0 0,-7 4 16 0,3 3-2 0,-3-3 0 0,4-4 0 16,-4 7-14-16,0-3 0 0,0-4 0 0,0 1 0 16,0 3 0-16,4-4 0 0,-4 7 0 0,3-3 0 15,-3-4 0-15,0 1 0 0,4 9 0 0,-4 0 0 16,0 0 0-16,0 0-10 0,0 0 0 0,0 0 0 31,0 0-133-31,0 0-26 0,0 0-6 0</inkml:trace>
  <inkml:trace contextRef="#ctx0" brushRef="#br0" timeOffset="44112.57">11599 9001 633 0,'-21'0'56'0,"21"0"-44"0,0 0-12 0,0 0 0 16,-7 0 157-16,7 0 30 0,0 0 5 0,0 0 2 15,0 0-132-15,0 0-26 0,0 0-6 0,0 0-1 16,7 0-2-16,-7 0-1 0,0 0 0 0,0 0 0 15,7 0 9-15,4 9 1 0,-11-9 1 0,3 6 0 16,-3-6-5-16,4 10-2 0,-1-1 0 0,1 7 0 16,-8-3-9-16,4-4-1 0,4 7-1 0,-4 2 0 15,-4 1-19-15,-3 3 10 0,4-3-10 0,3 3 8 16,-4 9-8-16,1-9 0 0,-4 13 9 0,3-10-9 16,8 12 0-16,-8-2 0 0,1 3 0 0,-1-4 0 15,8 1 17-15,-1-1-1 0,-6 4 0 0,3-4 0 0,3 1 11 0,1-7 1 16,-4 6 1-16,0-5 0 15,-7 5-17-15,7-6-3 0,3 1-1 0,-3 5 0 0,-7-6-8 0,7 4 0 16,0-10 0-16,0 3 0 0,-3 3 0 0,-1-9 0 16,-7-4 0-16,8 4 0 0,6-3 11 0,-3-7-3 15,-7 1-8-15,0-1 12 0,7-9 13 0,4 10 3 16,-8-4 0-16,4-3 0 0,-7 3 6 0,7-6 2 16,0 0 0-16,0 0 0 0,-10 0-4 0,6 3-1 15,4-3 0-15,0 0 0 0,-7-3-5 0,7 3-1 16,-3-6 0-16,3 6 0 0,-4-3-5 0,1-3-2 15,-4-4 0-15,3 1 0 0,0 2-3 0,-3-2-1 0,0 0 0 16,4-1 0-16,-1 1 6 0,-3-7 0 16,0 7 1-16,-7-4 0 0,0-2-13 0,0-1-8 15,7 3 8-15,-4-2-8 0,-6 5 0 0,2-2 0 0,12-4 0 0,-8 10 0 16,1-4 0-16,3 1 0 0,3-1 0 0,4 7 0 16,-3-3 0-16,3 6 0 15,-4-9 0-15,4 9 0 0,0 0 0 0,0 0 0 0,0 0 0 0,0 0-8 16,0 0 8-16,0 0-12 0,0 0 12 0,4 15-12 15,-1-2 12-15,8 6-13 0,-4-4 5 0,0 4 8 16,-7-3-10-16,7 3 10 0,7 0 0 0,0-4-9 16,0-2 21-16,-3 2 5 0,-1 1 1 0,1-3 0 15,3-4-29-15,-7 7-5 0,-3-7-2 0,6 1 0 16,8-1 18-16,-4-3 0 0,-14-6 11 0,7 3-11 0,4-3 8 16,-1 7-8-16,-10-7 0 0,0 0 0 15,7-7 19-15,4 7-3 0,-1-9-1 0,1 9 0 0,-4-9 2 0,7-1 1 16,0 1 0-16,0-1 0 0,1 1-6 0,-1-7-2 15,-4 4 0-15,8-4 0 0,-4 0-10 0,-3 4 0 16,-1-4 0-16,1 0 0 0,-1 7 0 0,-3 0 0 16,-3-1 0-16,3 1 0 0,-3 6 11 0,-1-4 0 15,-3 7 0-15,0 0 0 0,0 0-11 0,4-9 0 16,-4 3 0-16,0 6 0 16,0 0-123-16,0 0-17 0,7 0-3 0,0 0-985 0</inkml:trace>
  <inkml:trace contextRef="#ctx0" brushRef="#br0" timeOffset="45518.71">21530 8885 1810 0,'0'0'40'16,"0"0"8"-16,0 0 1 0,0 0 3 0,0 0-42 0,0 0-10 0,0 0 0 0,0 0 0 15,0 0 0-15,0 0 0 0,4 9 0 0,-4 1-11 0,3 5 11 0,1-5 0 16,-4-1 0-16,0 1 0 15,3-1 14-15,1 7 5 0,-4-7 1 0,0 7 0 0,0-4 22 0,3 4 5 16,-3 9 1-16,4-3 0 16,-4 3-5-16,0-6-1 0,7 12 0 0,-7-3 0 0,0 1-21 0,3-1-4 15,8 3-1-15,-4 1 0 0,0 2 4 0,0 1 1 16,0 2 0-16,4-2 0 0,-1-1-9 0,-3 1-3 16,-3-4 0-16,-1 10 0 0,8-13-9 0,-4 7 12 15,-3-7-12-15,-1 0 12 0,-3-3-1 0,7 0 0 16,-3-3 0-16,-4 3 0 0,0 0 7 0,3-6 2 15,4 0 0-15,-3-3 0 0,-4-4 5 0,3 4 2 16,4-1 0-16,0-2 0 0,-3-4 1 0,-1 1 1 16,1 2 0-16,3-8 0 0,0 5-3 0,-7-9-1 15,0 0 0-15,4 6 0 0,6-3-14 0,-10-3-3 0,0 0-8 0,0 0 12 16,0 0 0-16,0 0-1 0,0 0 0 0,0 0 0 16,0 0-11-16,0 0 0 0,11 0 0 0,-11 0 0 15,0 0 0-15,0 0 0 0,0-9 10 0,3 0-10 16,-3 9 10-16,0-4-10 0,-3-2 8 0,6-3-8 15,1-1 0-15,-1 4 0 0,-6-3 0 0,3 5 0 16,7-5 21-16,-4 0-1 0,-6-4 0 0,3 4 0 16,-4-1-9-16,4 1-3 0,4-1 0 0,-8-5 0 15,-3 5-8-15,7 1 0 0,7 0 9 0,-3-4-9 16,-11-3 0-16,7 7 0 0,3 0 0 0,1-1 0 16,-1 4 0-16,-3-4 0 0,0 1 0 0,4 0 0 15,3-1 0-15,0 4 0 0,-14 3 0 0,7-3 0 16,7-4 0-16,-3 10 0 0,-4-9 0 0,0 9 0 15,0 0 0-15,0 0 0 0,0 0 0 0,0 0-8 0,0 0 8 0,0 0 0 16,0 0-9-16,0 0 9 0,0 0 0 0,-4 9-11 16,4 1 11-16,4-1-8 0,-1 0 8 0,-3 7-8 15,-7-7 8-15,7 7-8 0,4-6 8 0,-4-1-8 16,-11 10 8-16,11-10-8 0,0 7 8 0,0-4 11 16,-3 4-3-16,-1-7 0 0,0 7-8 0,4-3 0 15,4-4 0-15,-8 7 0 0,-3-1 0 0,7-2-11 16,7-4 3-16,-3 7 0 0,-8-6 8 0,4 5 11 15,0-5-3-15,0-1 0 0,8 0-8 0,-8-9 0 16,0 7 0-16,0-7 0 0,7 3 0 0,-7-3 0 16,-4 9 0-16,4-9 0 0,0 0 8 0,0 0-8 0,0 0 12 15,0 0-4-15,-7 0-8 0,7 0 0 0,0 0 0 0,0 0 0 16,-7 0 0-16,7 0 0 16,0 0 0-16,0 0 0 0,-4 0 0 0,4 0 0 0,0 0 0 0,0 0-11 15,-3-9 11-15,-1-1 0 0,1 10 10 0,3 0-10 16,0 0 0-16,-4-9 0 0,-3 9 0 0,0-6 0 15,0 3 0-15,0-4 0 0,0 7 0 0,-4-3 0 16,1-3 10-16,-1 6-10 0,1-3 10 0,-1-3-10 16,-3 2 17-16,3-2-2 0,8-3-1 0,-8 9 0 15,1-10-4-15,-1 10-1 0,4-6 0 0,0 3 0 16,0 3-9-16,0-6 0 0,0 6 0 0,0 0 0 16,-4 0 0-16,4 0 0 0,4 0 0 0,-4 0-11 15,0 0-93 1,7 0-20-16,-8 6-3 0</inkml:trace>
  <inkml:trace contextRef="#ctx0" brushRef="#br0" timeOffset="72475.23">10375 13033 57 0,'-17'0'0'0,"6"0"0"0,-3 0 0 0,-4 7 0 0,1-4 309 0,-1-3 57 15,4 6 11-15,3-3 3 16,-6-3-289-16,3 0-58 0,3 7-11 0,0-7-2 0,1 0 0 16,-1 0 0-16,1 3 0 0,3-3 0 0,7 0-20 0,-8 0-19 15,1 0 4-15,7 0 1 16,0 0 14-16,-7 0 0 0,7 0 0 0,-3 0 0 0,3 0 13 0,-4 6-1 16,4 3 0-16,0 1 0 0,0-4 4 0,7-3 0 15,4 3 0-15,-4-2 0 0,4 2 32 0,3-3 6 16,3-3 2-16,5 6 0 0,2-6-21 0,1-6-4 15,0 6-1-15,3-3 0 0,11-3 3 0,-4 6 1 0,-3-4 0 16,-1-2 0-16,5 3-16 0,-1-3-3 0,0 6-1 16,-3 0 0-16,-4 0-14 0,4 0 8 0,0 6-8 0,-4-6 0 15,-3 3 0-15,-1-3 0 16,12 0 0-16,-5 6 0 0,-9-6 8 0,2 4-8 0,4-4 0 0,8 0 0 16,-5-4 10-16,-2-2-10 0,-5 6 10 0,5 0-10 15,-1-9 31-15,-7 6 0 0,-7-4 0 16,4 7 0-16,-1-9-18 0,-3 3-3 0,-6 6-1 0,-1-3 0 15,3-4 1-15,-6 4 0 0,-1-3 0 0,-3 6 0 16,0 0-1-16,0 0 0 0,0 0 0 0,0 0 0 16,0 0 6-16,-7 0 1 0,0 0 0 0,0 6 0 15,0-6-6-15,-7 3-1 0,-4-3 0 0,8 0 0 16,-1 0 0-16,-7 0 0 0,-3 0 0 0,0 0 0 16,3 0-9-16,1-3 0 0,-4-3 9 0,-8 6-9 15,1-3 0-15,0-4 0 0,0 7 0 0,0 0 0 16,-8 0 0-16,8 0-8 0,3 7 8 0,-3-7-8 0,0 3 8 0,0 3 8 15,-1-3-8-15,8 4 11 0,0-4-11 0,0 3 0 16,-7 3 0-16,7-2 0 0,10-4-9 0,-3 6-1 16,-7-3 0-16,3 4 0 0,8-7-10 0,-1 6-3 15,-3 4 0-15,-4-1 0 16,1-2-47-16,6-1-10 0,4 1-1 0,3-4-571 16,-10 3-113-16</inkml:trace>
  <inkml:trace contextRef="#ctx0" brushRef="#br0" timeOffset="73729.95">22331 13049 57 0,'-18'3'0'0,"18"-3"0"0,0 0 0 0,0 0 0 0,0 0 0 16,0 0 0-16,0 0 227 0,0 0 40 16,-3-9 8-16,-4 6 1 0,-7-4-202 0,6 7-41 0,5-3-8 0,-8-3-1 15,-6 6-5-15,3-3-1 0,-1-3 0 0,1 6 0 16,-3-7-10-16,-8 7-8 0,4-3 9 0,3 3-9 15,1 0 31-15,2-6 0 0,-9 6 0 0,3 0 0 16,3 0 1-16,-3-3 1 0,3 3 0 0,1 0 0 16,2 0 15-16,1 0 4 0,-3 0 0 0,-1 0 0 15,-3 0-7-15,3 3-1 0,8-3 0 0,-4 0 0 16,-4 0-9-16,4 6-3 0,7-6 0 0,7 0 0 16,-7 3-2-16,0-3-1 0,-4 7 0 0,11-7 0 15,0 0-37-15,0 0-8 0,0 0-2 0,7 6 0 16,4-3-3-16,3-3-1 0,-7 6 0 0,7-6 0 15,4 0 22-15,6 0 0 0,-3 0 0 0,4 0 0 16,-4 0 0-16,8-6 0 0,6 6 0 0,-3 0 0 0,-4-3 0 0,7-3 0 16,4 6 0-16,0 0 0 0,-1 0 0 0,1-7 0 15,-3 7 0-15,2 0 0 16,5-3 12-16,-8 3-4 0,-7 0 0 0,4 0 0 0,3 0 8 0,-7 0 2 16,-6 0 0-16,-1 0 0 0,3 0 3 0,-2 0 1 15,2 0 0-15,-10 0 0 0,1 0-13 0,-1 0-9 16,0 0 12-16,0 0-12 0,-14 0 9 0,0 0-9 15,10 3 0-15,-2-3 9 0,-8 0-9 0,0 0-12 16,-8 7 2-16,1 2 1 16,4 0-43-16,-8-2-9 0,-6 2-2 0,-4-6-788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1:55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13360 3118 1177 0,'0'0'52'0,"0"0"11"0,0 0-51 0,0 0-12 0,0 0 0 0,0 0 0 16,0 0 54-16,-7 0 8 0,7 0 2 0,0 0 0 15,-7-6-48-15,7 6-16 0,0 0 9 0,0 0-9 16,0 0 0-16,0 0-20 0,0 0 3 0,3-3 1 16,1-7-82-16,-4 10-16 0,0 0-3 0,3-6-1 15,1-3 38-15,-4 9 7 16,0 0 1-16,0 0 1 0,3-10 109 0,-3 10 22 0,0 0 4 0,-3-3 0 15,3 3 32-15,0-6 7 0,-7-1 1 0,3-2 0 16,1 6-27-16,-1 3-5 0,-3 0 0 0,3-9-1 0,-3 2-31 0,7 7-5 16,-3 0-2-16,-4-9 0 0,3 9-15 0,-3-10-3 15,4 10-1-15,-1-9 0 0,1 9-14 0,-4-6-13 16,3 3 2-16,-3-4 1 0,0 7 10 0,3-3 16 16,-6-3-4-16,-1 6-1 0,4 0-11 0,-3 0 0 15,-1-9 0-15,0 9-11 0,1 0 29 0,-1 0 6 16,1-4 0-16,-1 4 1 0,4-6 22 0,-3 6 4 15,2 0 1-15,1 0 0 0,-3 0-4 0,3 0-1 16,-4 0 0-16,4 0 0 0,-7 0-2 0,3 0 0 16,1 0 0-16,-4 10 0 0,3-10-29 0,-3 9-7 0,0 0-1 15,0 1 0-15,0 2-8 0,0 1 0 16,-4-4 0-16,0 7 0 0,1-4 0 0,-4 4 0 0,3 3 0 0,-3 0 8 16,0-4-8-16,-1 4 0 15,1-3 0-15,-3 3 0 0,-1 0 0 0,4-1 0 0,-1-2 0 16,1 3-11-16,-3 6 11 0,-1-9 0 0,4 2 0 0,0 1 0 15,3 0 0-15,0 0 8 16,-3 6-8-16,4-9 11 0,-5 6-11 0,8 3 0 0,-3 0 0 0,2 3 8 16,1-9-8-16,0 9 0 0,0-3 0 0,4 3 0 15,-1-9 0-15,0 6 0 0,1 3 9 0,-1-2-9 16,4-1 8-16,0 0-8 0,0-3 8 0,0-3-8 16,3 2 0-16,1 1 8 0,-1-6-8 0,4 0 0 15,0-4 0-15,0 4 0 0,0-3 0 0,4 2 8 16,-1 1-8-16,1-4 0 0,0 4 0 0,-1 0 8 15,4-4 9-15,0 4 3 0,-3 3 0 0,6-3 0 16,-3 5-20-16,0-5-12 0,4 3 1 0,3 0 1 16,-3 0 10-16,3-4 0 0,0 4 8 0,-4 6-8 0,8-6 11 0,-4 0-3 15,0 0 0-15,4-4 0 0,0 1-8 0,-1-3 10 16,-3 2-10-16,4 4 10 0,3-10 3 16,-3 7 1-16,-1-3 0 0,-2-4 0 0,2 4-1 0,1-1 0 15,3-2 0-15,-3-4 0 0,-1 3 15 0,1-6 4 16,0 10 0-16,-1-10 0 0,4 3-32 0,-3-3 0 15,3 7 0-15,0-4 0 0,4-3 12 0,-4 4-3 16,4-4-1-16,3 6 0 0,4-3-8 0,-4 1-11 16,-3-4 3-16,-1 6 0 0,1 1 8 0,0-4 8 0,3-3-8 15,-7 3 11-15,0-6-11 0,4 0 0 16,-4 3 0-16,0-3-11 0,1-3 11 0,-5 3 11 0,4 0-3 0,1 0 0 16,-1-6-8-16,0 3 10 0,0-3-10 0,0-4 10 15,0 1 0-15,1-1 0 0,2 4 0 0,1-6 0 16,0 2 0-16,-1-6 0 0,-6 7 0 0,3-7 0 15,0 4-1-15,1-4 0 0,-1-3 0 0,-4 10 0 16,4-10-9-16,1 3 0 0,-5-9 0 0,4 13 8 16,1-13 8-16,-5 9 2 0,4-12 0 0,1 9 0 15,-5-6-18-15,1 3-16 0,3 0 4 0,-3-6 0 16,-1 6 12-16,1-3 0 0,-4 0 0 0,0 0 0 16,4 3 0-16,-8 3 0 0,5-6 0 0,-5 0 0 15,-3 0 15-15,4 6-1 0,-4-3 0 0,-4-3 0 16,1 0 2-16,-4 0 1 0,0 3 0 0,-4 3 0 15,1-6-3-15,-1 0-1 0,1-1 0 0,-4 5 0 16,-4 2 0-16,4-13 0 0,-4 14 0 0,1-8 0 0,-1 5-5 0,1 2 0 16,-1-6-8-16,1 0 12 0,-1 6-1 0,0 0-1 15,-3-6 0-15,4 6 0 0,-4 3-10 0,-4 4 0 16,0-4-12-16,1-3 12 0,-5 4 0 0,1-4 0 16,0 3 0-16,-4 7 12 0,1-1-12 0,3-9 8 15,3 4-8-15,-3 5 8 0,-4 1-8 0,4-10 8 16,0 3-8-16,0 4 8 0,-1-4-8 0,-2-3 8 15,3 4-8-15,-1-4 8 0,-2 10-8 0,3-10 0 16,-1 0 0-16,-2 3 0 0,3 7 0 0,-1-4 0 16,1 1 0-16,0 2 0 0,-4 1 0 0,4 9 0 15,-4-9 0-15,1-1 0 0,-1 10 0 0,0-3 0 0,1-3 0 16,-1 6 0-16,-3 0-8 0,3 0 8 16,-3 0 0-16,0 0 0 0,3 6 0 0,0-3-11 15,1-3 11-15,6 6-8 16,-3-2-24-16,7 5-4 0,-4-9 0 0,0 0-1 15,4 6-155-15,4-3-32 0,-1-3-5 0</inkml:trace>
  <inkml:trace contextRef="#ctx0" brushRef="#br0" timeOffset="7310.88">15699 3874 230 0,'0'0'10'0,"0"0"2"0,0 0-12 0,0 0 0 15,7-6 0-15,3-4 0 0,1 10 124 0,-4-9 21 0,-4 2 5 0,4-2 1 16,1 0-108-16,-1-1-22 0,-4 4-4 0,1 3-1 15,-4-7 23-15,0 10 4 0,0-6 1 0,-4-3 0 16,1-1 41-16,-4 7 9 16,3-3 2-16,-3 3 0 0,3 3-60 0,-3 0-11 15,7 0-2-15,-3-7-1 0,-4 1-12 0,3 3-2 0,-3 3-8 0,4-9 12 16,3 9-12-16,-7-7 9 0,0 7-9 0,0-9 8 16,3 9 11-16,-3 0 1 0,0 0 1 0,0 0 0 15,0 0 8-15,-4 9 2 0,4-9 0 0,-3 0 0 16,-1 7 4-16,0-4 1 0,1 3 0 0,-1-3 0 15,1 10-14-15,-4-10-2 0,3 3-1 0,0-3 0 16,-3 7-11-16,4-1-8 0,-4-9 9 0,3 10-9 16,-3-1 16-16,3-3-2 0,1 0-1 0,-1-2 0 15,1 5 16-15,-5 0 3 0,5-2 1 0,-4 2 0 16,3 1-33-16,1-1-9 0,-1 0-1 0,-3-2 0 0,3 2 10 0,1 4 0 16,-4-4 8-16,3 3-8 0,0-2 0 0,1 2 0 15,-1-2 0-15,1-4 0 0,-1 10 0 0,0-4 8 16,-3-2-8-16,4-1 0 0,-1 7 15 0,1-7-2 15,-1 1 0-15,0-1 0 0,1 0 15 0,3 1 4 16,-4-4 0-16,4 4 0 0,4-4-13 0,-4 3-3 16,3 1 0-16,-3-1 0 0,7 0-16 0,-4 4 8 15,1-7-8-15,3 10 0 0,0-4 8 0,-4 4-8 16,4-6 0-16,0-1 0 0,4 7 0 0,-4-4 0 16,3 7 0-16,1-6 0 0,0-1 0 0,-1-2 0 15,1 5 0-15,-1 1 0 0,4-13 0 0,0 6 8 0,0 1-8 16,0-1 10-16,4 1-2 0,0-4-8 15,-1 3 12-15,4-2-4 0,-3-4-8 0,-1 6 0 16,1 1 0-16,3-4 0 0,4-3 0 0,-4 3 0 16,3-3 0-16,1 4 0 0,-4-1 16 0,4-3-1 0,-4 3-1 0,0-3 0 15,-3 4 22-15,3-4 5 0,0 3 1 0,-4-6 0 16,5 3-27-16,-8-3-6 0,7 7-1 0,-4-4 0 16,1-3-8-16,3 0 0 0,-3-3 0 0,3 3 0 15,0-7 0-15,0 7 12 0,0 0-12 0,0 0 12 16,0-3-12-16,0 3 0 0,0-6 0 0,1 6 8 15,-5-3-8-15,4-4 0 0,-3 7 9 0,3-3-9 16,0-3 15-16,0 3-2 0,0 3 0 0,0-13 0 16,-3 10-1-16,3 3-1 0,-3-9 0 0,3 3 0 15,-4 6-2-15,5-10 0 0,-5 1 0 0,-3 6 0 0,7-10 4 16,-3 10 1-16,-1-6 0 0,1 2 0 0,-4-2 2 0,4-1 0 16,-4 1 0-16,0 0 0 15,3-1-16-15,-3 1 0 0,0-7 0 0,1 7 0 0,-1-1 0 0,-4 1 0 16,1-7 0-16,-1 7 9 0,1-4-9 0,-4 4 8 15,0-7-8-15,0 0 8 0,0 4 2 16,0-4 0-16,3 1 0 0,-3 2 0 0,0-3 9 0,-3 4 1 16,3-4 1-16,0 0 0 0,0-2-2 0,0-1-1 15,-4 3 0-15,4-3 0 0,-3 7-8 0,3-4-2 16,-4 0 0-16,4 7 0 0,-3 0-8 0,-1-7 0 16,1 7 9-16,-5-1-9 0,5 7 0 0,-4-3 0 15,-4-4 0-15,1 10 0 0,-1-9 0 0,-3 9 0 16,0-3 0-16,0-3 0 0,-4-1 0 0,1 4 9 0,2 3-9 0,-2-6 0 15,-4-4 0-15,3 10 0 0,0-9 0 0,1 6 0 16,3-3 0-16,-4-4 8 0,0 4-8 0,1-3 0 16,-1-1 12-16,4 7-4 15,0-3 0-15,3-4-8 0,-3 10 8 0,4-3-8 0,-5-3 0 0,5 6 0 16,-4 0 0-16,3 0 0 0,1 0 0 0,-1 6 0 31,0-3-25-31,1 4-6 0,-1-7-1 0,1 3 0 16,-1 6-147-16,0 1-29 0,1-4-7 0</inkml:trace>
  <inkml:trace contextRef="#ctx0" brushRef="#br0" timeOffset="11133.88">13864 4209 115 0,'0'0'0'0,"0"0"10"16,0 0-10-16,0 0 0 0,0 0 0 0,0 0 0 15,0-3 220-15,0-3 41 0,0 6 9 0,0 0 2 16,-3-3-181-16,-1-4-36 0,4 7-7 0,0 0-2 0,0 0-10 0,0 0-3 15,0 0 0-15,0 0 0 16,0 0-6-16,0 0-2 0,0 0 0 0,-7 0 0 0,7 0 11 0,0 0 3 16,0 0 0-16,0 0 0 0,0 0 17 0,0 0 3 15,0 0 1-15,-3 0 0 0,3 0-4 0,0 0 0 16,0 0 0-16,0 0 0 0,-4 0-25 0,4 0-6 16,0 0-1-16,0 0 0 0,0 0 7 0,0 0 1 15,0 0 0-15,0 0 0 0,0 0-10 0,0 0-2 16,0 0 0-16,0 0 0 0,0 0-11 0,0 0-9 15,0 0 12-15,0 0-12 0,0 0 17 0,0 0-3 16,0 0-1-16,0 0 0 0,0 0 16 0,0 0 3 16,0 0 1-16,0 0 0 0,0 0-33 0,0 0 0 15,0 0 0-15,0 0 0 0,0 0 12 0,0 0 1 0,0 0 1 0,0 0 0 16,0 0-4-16,0 0-1 0,0 0 0 0,0 0 0 16,0 0 6-16,0 0 1 0,0 0 0 0,0 0 0 15,4 10-4-15,-4-10-1 0,3 6 0 0,-3-6 0 16,0 0-11-16,4 16 0 0,-1-13 9 0,1 6-9 15,-4-9 0-15,3 10 0 0,1-1 0 0,-4-9 8 16,0 0-8-16,3 10 0 0,-3-10 0 0,7 15 0 16,-7-15 10-16,4 7-2 0,3 2-8 0,0-6 12 15,-7-3-1-15,11 10-1 0,-4-4 0 0,3 3 0 16,1-9 3-16,-1 10 1 0,1-4 0 0,-1-3 0 16,1 6-5-16,0 1-1 0,-4-4 0 0,3-3 0 15,1 7-8-15,-1-1 8 0,1 4-8 0,0-4 8 16,-4-6-8-16,3 13 0 0,1-7 0 0,-1-6 0 15,-3 10 0-15,4-10 0 0,-4 6 0 0,4 1 0 16,-1-4 0-16,1-3 8 0,-1-3-8 0,1 0 0 0,0 0 11 16,-1 0-3-16,1 0-8 0,3 0 12 0,0 0 8 0,-3 0 2 15,3 0 0-15,0 0 0 0,-4 7-9 0,5-7-1 16,-1 3-1-16,0-3 0 0,-4 0-11 0,4 6 8 16,-3-3-8-16,3 3 8 0,-3-6-8 0,-1 10 0 15,1-1 0-15,-1 1 0 0,1-4 0 0,0 3 0 16,-4-9 0-16,3 10 0 0,1-10 0 0,-1 9 0 15,1-9 0-15,0 0 0 0,-4 6 0 0,3-3 0 16,1-3 0-16,-1 0 8 0,1 0-8 0,0-3 0 16,3 3 9-16,0-6-9 0,-4 6 0 0,4 0 0 15,1-3 0-15,-5-3 0 0,8 6 0 0,-8 0 0 0,1 0 0 0,0-7 8 16,3 7-8-16,-4-3 0 0,-3 3 0 0,4 0 0 16,-1 0 0-16,-2 0 0 0,2-6 0 15,-3 3 0-15,0-3 0 0,4 6 0 0,-1 0 0 0,1 0 8 16,0-10-8-16,-4 10 0 0,3-9 0 0,1 9 0 15,-1-10 0-15,1 10 0 0,0-6 0 0,-1 6 8 16,4-3-8-16,-3-3 0 0,-1 6 0 0,1-3 0 16,0-4 0-16,-4 7 0 0,3-3 0 0,-3-3 0 15,-7 6 0-15,11 0 0 0,-4-3 0 0,0-4 0 16,-7 7 0-16,11 0 0 0,-4-9 0 0,0 9 0 16,0-3 0-16,0-3 0 0,-4-1 0 0,4 4 0 15,-7 3 0-15,11 0 0 0,-4-9 0 0,0 3 0 16,-3 6 0-16,3 0 0 0,0-10 0 0,0 10 0 15,-7 0 0-15,7-9 0 0,-7 9 0 0,0 0 0 16,7 0 0-16,-7 0 0 0,0 0 0 0,0 0 0 0,0 0 0 0,3-3 0 16,-3 3 0-16,0 0 0 0,0 0 0 15,0 0 0-15,0 0 0 0,7-7 0 0,-7 1 0 0,0 6 0 16,0-3 0-16,0 3 8 0,0-6-8 0,0 3 0 16,-3-4 8-16,-1 4-8 0,1-3 0 0,3 6 0 15,-4-3 0-15,1-4 8 0,-1 7-8 0,1-9 0 16,-4 9 0-16,3-3 0 0,-3 3 0 0,4-13 9 15,-4 10-9-15,-1 3 0 0,1 0 11 0,0-6-11 16,0 3 10-16,0-3-10 0,0 6 0 0,0 0 0 16,-3-10 0-16,2 10 0 0,1-9 8 0,-3 9-8 15,3-10 0-15,0 10 9 0,0-6-9 0,0-3 0 0,-4-1 0 0,4 10 0 16,0-9 0-16,-4 6 0 0,1-4 0 0,-1 4 0 16,1-3 0-16,3 3 0 0,-4 3 0 0,4-6 0 15,0 6 0-15,-4 0 0 0,4-7 0 0,0 7 0 16,7 0 0-16,-10 0 0 0,3 0 0 0,7 0 0 15,-8 0 0-15,8 0 0 16,0 0 0-16,0 0 0 0,0 0 0 0,0 0 0 0,0 0 0 0,0 0 0 16,0 0-12-16,8 0 0 0,-1 0-1 0,0 0 0 15,3 0 13-15,1 7 0 0,3-7 0 0,0 0 0 16,0 6 0-16,4-6 13 0,-4 3-4 0,0-3-1 16,4 9-8-16,-4-9 0 0,3 7-12 0,-3 2 12 15,1-6 0-15,-1-3 0 0,-4 10 0 0,4-4 0 16,-3-3 0-16,3 3 0 0,-3 1 0 0,-1-4 0 15,1 3 0-15,-1-3 0 0,1-3 0 0,0 10 0 16,-4-10 0-16,3 6 0 0,1-3 0 0,-1 3 0 0,-3-6 0 16,1 0 0-16,2 0 0 0,-6 3 0 0,-4-3 0 0,10 0 0 15,-3 7 8-15,-7-7-8 0,0 0 0 0,0 0 0 16,0 0 0-16,4 6 0 0,-4-6 0 0,0 0 0 16,0 0 0-16,-4 9 0 0,1-6 0 0,-1 7 0 15,1-1 0-15,-1-2 0 0,4-7 0 0,-7 9 0 16,0-6 0-16,4 3 0 0,-8 4 0 0,7-4 0 15,-3-3 0-15,4 7 0 0,-4-4 0 0,0 3 0 16,0-6 0-16,3 10 0 0,-3-10 0 16,4 3 0-16,-5-3 0 0,1 7 0 0,0-1-11 0,0 1 11 15,-3-1-8-15,3-3 8 0,0 10 0 0,0-3 0 16,-4-7 0-16,4 3 0 0,0 1 0 0,0-4 0 0,0 3 0 0,0-6 0 16,0 7 0-16,3-4 8 15,-3-3-8-15,4 4 11 0,-5-4-11 0,5 3 0 0,3-6 9 0,0 0-9 16,0 0 0-16,0 0-20 0,-4 0 4 0,4 0 1 31,0 0-110-31,-7-6-23 0,0 6-4 0,7 0 0 16,-3 0-119-16,-4-3-23 0,-11-7-5 0,8-6-1 0</inkml:trace>
  <inkml:trace contextRef="#ctx0" brushRef="#br0" timeOffset="12130.51">13829 4338 403 0,'0'0'36'0,"0"0"-36"0,0 0 0 0,0 0 0 15,-4 0 76-15,1-13 9 0,3 10 2 0,0 3 0 16,0 0-28-16,3-6-6 0,1-3-1 0,-4 9 0 15,0 0 12-15,3-10 3 0,-3 1 0 0,4-1 0 16,-4 10 14-16,3-6 3 0,1 3 1 0,3-3 0 16,0-4-13-16,-3 7-4 0,3-3 0 0,0 3 0 15,0-4-25-15,0 4-6 0,-4-3-1 0,4 6 0 16,1-3-36-16,-8 3 0 0,7 0 0 0,3 0 0 16,-10 0 0-16,0 0 0 0,0 0 0 0,0 0 0 15,0 0 0-15,7 0 0 0,-7 0 0 0,0 0 0 16,0 0 8-16,0 0-8 0,0 0 10 0,0 0-10 15,0 0 28-15,0 0 0 0,4 9 0 0,-1 1 0 16,1-1-4-16,-4-6 0 0,3 7-1 0,1-1 0 16,-1 4-5-16,1-1-1 0,-4-2 0 0,3 5 0 15,-3-5-17-15,0-1 8 0,0 10-8 0,4-3 0 0,-4-4 0 0,0 4 0 16,0 3 0-16,0-4 0 0,0 4 0 0,-4-3 0 16,4-4 0-16,0 7 0 0,0-3 0 0,-3 3 0 15,3-4 0-15,0-5 0 0,-4 8 11 0,4-2-11 16,0-3 10-16,0-4-10 0,0 4 14 15,0-1-3-15,0-2-1 0,0-4 0 0,0-6 2 0,0 0 0 16,0 0 0-16,0 9 0 0,0-9-4 0,0 0 0 16,0 0 0-16,0 0 0 0,0 0 1 0,0 0 0 15,0 0 0-15,0 0 0 0,-3-9 1 0,-1 3 0 16,1-4 0-16,-1 1 0 0,1-1-10 0,-1-5 12 16,4 5-12-16,-3-2 12 0,3-4-12 0,-4 0 8 15,4 4-8-15,-3-7 8 0,3-3-8 0,-4 3 12 0,1 0-12 16,-1 7 12-16,1-10-12 0,-1 3 0 0,0 0 0 0,4 4 0 15,-3-4 0-15,-1 0 0 0,1 0 0 0,3 4 0 16,0-4-10-16,0 3 10 0,0 3 0 0,0-2-9 16,0 5 9-16,0-2 0 0,0-4-9 0,0 10 9 15,0-4 0-15,0 1 0 0,0 0 0 0,0 9 0 16,0-3-9-16,3-4 9 0,-3 1 0 0,0 6 0 16,0 0-9-16,0 0 9 0,4-9 0 0,-4 9-9 15,0 0 9-15,0 0 0 0,7 0 0 0,-7 0 0 16,0 0 0-16,7 0 0 0,-7 0 0 0,7 6 0 15,4-3 12-15,-4 3-3 0,0-6 0 0,0 10 0 16,0-4-1-16,0-3-8 0,4 6 12 16,-4-9-4-16,3 7 1 0,1-4 0 0,-1 3 0 0,1-6 0 0,0 0 3 15,3 0 1-15,3 0 0 0,-3 0 0 0,-3 0-4 0,3 0-1 16,4 0 0-16,-4 0 0 0,-4 0 5 0,5 0 1 16,-5-6 0-16,1 6 0 15,-1-3-14-15,4 6 0 0,-7-3-12 0,4 6 12 0,-4-6 0 0,0 0 0 16,-7 0 0-16,7 0 0 0,-7 0 0 0,0 0 0 15,0 0 9-15,0 0-9 16,0 0-146-16,0 0-34 0</inkml:trace>
  <inkml:trace contextRef="#ctx0" brushRef="#br0" timeOffset="27430.85">2152 8518 748 0,'0'0'67'0,"0"0"-54"16,0 0-13-16,0 0 0 0,0 0 198 0,0 0 37 0,0 0 7 0,0 0 2 15,0 0-140-15,0 0-27 0,0 0-5 0,0 0-2 16,0 0-38-16,0 0-7 0,0 0-1 0,0 0-1 15,0 0-11-15,0 0-3 0,3 9 0 0,-3 1 0 16,8-1 14-16,-5 1 2 0,-3 5 1 0,0-5 0 16,-3 8 24-16,3-2 5 0,-8 3 1 0,8-3 0 15,-3 2-6-15,-4 1-1 0,3 6 0 0,4 0 0 16,-10-3-13-16,6 7-4 0,-3 5 0 0,4 1 0 16,-4 2 0-16,3 7-1 0,-6 0 0 0,6 0 0 15,-7 0 2-15,8 3 1 0,-4-3 0 0,3 6 0 16,-3-9 2-16,4 9 1 0,-4-6 0 0,3 0 0 15,1 0-23-15,3-4-5 0,0 4-1 0,0-9 0 16,0-1-8-16,0 1 0 0,0-13 9 0,3 3-9 16,-3 3 0-16,0-12 9 0,0 2-9 0,0 1 0 0,0-9 8 0,0 5-8 15,0-5 0-15,0-1 0 16,0-9-12-16,0 0-5 0,0 0-2 0,0 0 0 16,0 0-113-16,0 0-22 0,0-12-5 0,0-4-614 15,0 7-123-15</inkml:trace>
  <inkml:trace contextRef="#ctx0" brushRef="#br0" timeOffset="28788.46">2501 8857 345 0,'0'0'15'0,"0"0"4"0,0 0-19 0,0 0 0 16,0 0 0-16,0 0 0 0,0 0 192 0,0 0 36 16,0 0 6-16,0 0 2 0,0 0-139 0,0 0-27 15,0 0-6-15,0 0 0 0,0 0-8 0,0 0-2 16,0 0 0-16,0 0 0 0,0 0-6 0,0 0 0 15,0 0-1-15,11 9 0 0,-8 0-7 0,4 1 0 16,-7-10-1-16,4 9 0 0,-4 1 4 0,0 5 1 16,3-5 0-16,4 9 0 0,-7-4-7 0,0 1-1 15,0 3 0-15,4-1 0 0,3 1-2 0,-7 6-1 16,0 0 0-16,4 4 0 0,-1-7-13 0,-3 9-4 16,0-3 0-16,0 0 0 0,-3 7-6 0,3-7-2 15,0 7 0-15,-4-7 0 0,4 6-8 0,-7-5 10 0,3-4-10 0,4 0 10 16,-7-6-10-16,7 9 0 0,-3-9 9 0,3-4-9 15,0 4 0-15,0-9 8 0,0-1-8 0,0 0 0 16,0 1-16-16,0-10-7 0,0 0-1 0,0 0-1 31,0 0-93-31,0 0-18 0,0 0-4 0,0-3-476 0,-4-7-96 0</inkml:trace>
  <inkml:trace contextRef="#ctx0" brushRef="#br0" timeOffset="29562.81">2494 8784 1494 0,'0'0'66'0,"0"0"14"0,0 0-64 0,0 0-16 15,0 0 0-15,7-6 0 0,-3-3 56 0,3 6 9 16,-7 3 2-16,3-7 0 0,8-2-10 0,-8 9-1 16,-3 0-1-16,7-9 0 0,4 5-31 0,-7-2-5 15,-4 6-2-15,10 0 0 0,-6-6-1 0,3 3 0 16,-7 3 0-16,14 0 0 0,-11-7 2 0,-3 7 0 0,7 0 0 0,4 0 0 15,-4-3-5-15,-7 3-1 0,0 0 0 0,11 3 0 16,-1-3-4-16,1 0 0 0,-1 0-8 16,5 7 12-16,-5-7 0 0,4 3 0 0,0 3 0 0,4 0 0 15,-4-2-4-15,-3 5-8 0,3-3 11 0,0 4-11 16,-4-7 10-16,1 6-10 0,0-3 8 0,3 4-8 16,-4-1 9-16,-6 1-9 0,6-1 10 0,-6 0-10 15,3 7 0-15,-7-6 0 0,4-1 0 0,3 7 0 16,-7-7 0-16,0 0 0 0,0 1 8 0,0 6-8 15,0-4 8-15,0-2 0 0,0 5-8 0,-7-5 12 16,3 5 1-16,-7-2 0 0,1 2 0 0,-1-5 0 16,-3 9-5-16,0-4-8 0,3-2 11 0,-3 3-11 15,4-7 11-15,-4 7-11 0,-4-4 10 0,4-5-10 16,0 2 0-16,0 0 8 0,-4 1-8 0,4-1 0 0,0-3 0 0,0-2 8 16,-4 2-8-16,4-3 0 0,0 3 8 0,3-6-8 15,-3 0 0-15,0 7 9 0,7-7 7 0,-4 0 2 16,8 3 0-16,-1-3 0 0,-6 0-28 15,10 0-6-15,0 0 0 0,0 0-1 0,0 0 17 0,0 0 0 16,0 0 0-16,10 6 0 0,-6-3 0 16,-1 3 0-16,8-3 0 0,0 4 0 0,-1-4 0 0,1-3 0 15,3 9 0-15,-4-2 0 0,5-4 8 0,-5 3-8 16,4 3 0-16,0-2 9 0,4-4 2 0,-4 3 0 16,7 3 0-16,-3 1 0 0,-4-1-11 0,4 1 0 15,-1 5 0-15,4-2 0 0,-6-4 8 0,6 1 0 16,-11 5 0-16,4-5 0 0,-3 9-8 0,3-10 8 0,0 7-8 0,4-7 8 15,-11 10-8-15,11-10 0 0,-11 7 0 16,3-7 0-16,1 10 0 0,-1-3 0 0,1-7 0 0,-7 1 8 16,3-1-8-16,-4 7 12 0,1-7-12 0,3 1 12 15,-4-7-20-15,4 3-4 0,-7 3-1 0,0-9 0 32,4 10-88-32,-4-10-18 0,0 0-3 0,0 0-549 0,0 0-109 0</inkml:trace>
  <inkml:trace contextRef="#ctx0" brushRef="#br0" timeOffset="30355.26">3306 8659 288 0,'0'0'25'16,"0"0"-25"-16,10-6 0 0,-6 3 0 0,-4 3 181 16,10 0 31-16,-6-7 7 0,-4 7 1 15,0 0-116-15,0 0-24 0,0 0-4 0,0 0 0 0,10 0-28 0,-10 0-4 16,0 0-2-16,0 0 0 0,7 0-29 0,-7 0-5 15,0 0-8-15,0 0 11 0,4 0-11 0,-4 0 12 16,0 0-12-16,0 0 12 0,0 10 11 0,-4-1 2 16,4-3 1-16,-7 4 0 0,4-1 18 0,-4 1 4 15,3-1 1-15,-6 0 0 0,-1 1 13 0,8 2 2 16,-12 1 1-16,8-4 0 0,-3 7-6 0,3-7-2 16,-4 10 0-16,1 0 0 0,-1-3-25 0,0 3-4 15,1 6-2-15,3-7 0 0,-4 11-14 0,4-4-4 16,4 0 0-16,-8 3 0 0,0 0-8 0,8 1 0 15,-8-4 0-15,8 3 0 0,-8-3 0 0,4 3 0 0,4 4 0 16,3-4 0-16,-7-6 0 0,3 9 0 0,1-9 9 0,3 3-9 16,0 3 0-16,3-3 0 0,1 4 0 0,3-7 8 15,-4-4 0-15,4 4 1 0,4 0 0 0,-8-3 0 16,8 0-9-16,-1 0 12 0,-2-4-12 0,2-2 12 16,1 3-12-16,-1 2 0 0,4-2 0 0,-3-3 0 15,3-7-8-15,-3 3-8 0,3 1 0 0,3-1-1 31,-2-9-103-31,-1 6-20 0,7-2-4 0,-7-4 0 16,7 0-76-16,4 0-16 0</inkml:trace>
  <inkml:trace contextRef="#ctx0" brushRef="#br0" timeOffset="31224.8">3574 8803 1882 0,'0'0'41'0,"0"0"9"0,0 0 2 0,0 0 1 0,0 0-42 15,0 0-11-15,0 0 0 0,0 0 0 16,0 0 34-16,7 10 5 0,-7-1 1 0,10 0 0 15,-10 1-32-15,4 6-8 0,6-1 0 0,-6-2 0 0,3 2 0 0,-7 4 0 16,4 6-8-16,-1-6 8 0,4 6-9 0,-7-3 9 16,0 3-10-16,0 4 10 0,0-4 12 0,0 0 9 15,0 3 2-15,-7-3 0 0,4-6 31 0,3 6 6 16,-4-6 2-16,-3 0 0 16,3 6-8-16,4-7-2 0,0 1 0 0,-7-3 0 0,7-4-32 0,0-2-6 15,0 6-2-15,0-7 0 0,0 0 0 0,0 1 0 16,0-10 0-16,0 0 0 0,0 0-12 0,0 0 0 15,0 0 8-15,0 0-8 0,0 0 0 0,0 0 9 16,0-10-9-16,7 1 8 0,-7 0-8 0,0 2 0 0,0-5 0 16,0-4 8-16,0 4-8 0,4-4 0 15,3 6 0-15,-7-5 0 0,0 2 9 0,4-2 3 16,6 8 1-16,-6-5 0 0,3 2-13 0,3 4 0 0,-10-3 0 16,14 6 0-16,-10-4 0 0,3 1 0 0,0 3 0 0,4 3 0 15,-4 0 0-15,3 0 0 0,-3 0 0 0,0 3 0 16,4 3 0-16,-4-6 0 0,0 7 0 15,4-4 0-15,-8 6 0 0,8 0 0 0,-1 1 0 0,1-1 0 16,-4 1 0-16,4 5 0 0,-1-5 0 0,1 5 0 16,-1-5 0-16,-6 6 0 0,3-4 9 0,0 4-9 15,0-4 19-15,-3 4-2 0,3 0 0 0,-7-4 0 16,3-2-17-16,4 5 0 0,-7-5 0 0,4 5 0 16,-4-5-22-16,3-7-8 0,-3-3-2 0,0 0 0 15,0 0-81-15,11 9-17 0,-4-9-3 0,-7 0-1 16,0 0-62-16,7-3-13 0,3-3-3 0,-2 6-518 15</inkml:trace>
  <inkml:trace contextRef="#ctx0" brushRef="#br0" timeOffset="31838.23">4025 8546 1324 0,'-10'-9'59'0,"10"9"12"0,-7-3-57 0,3 3-14 0,1-7 0 0,-8 7 0 15,11 0 159-15,0 0 29 0,-7 0 5 0,7 0 2 16,0 0-150-16,0 0-29 0,0 0-7 0,-4 7-1 16,1 2 4-16,3 0 0 0,0 1 0 0,3-1 0 15,1 7-12-15,3-4-11 0,-4 4 3 0,8 3 0 16,0 0 17-16,-1-4 4 0,1 11 1 0,6-8 0 0,-2 1 26 0,2 0 4 15,1 0 2-15,-1-4 0 16,1 11 8-16,0-8 2 0,-1 1 0 0,5 6 0 0,-8-3-36 16,7 0-6-16,-7-3-2 0,0 0 0 0,4 6 0 0,-1-3 0 15,4-7 0-15,-6 4 0 0,-1 6 0 0,3-6 0 16,1 0 0-16,0 6 0 0,-4-6-12 0,-4 0 0 16,4 6 0-16,-3-6 0 0,0-1 0 0,-11 8 0 15,7-8 0-15,-7 1 0 0,7 6 0 0,-7-6 0 16,0 0 0-16,-7-3 0 0,14 2 9 0,-14 1-1 15,7-9 0-15,-4 5 0 0,1 4 0 0,-4-3 0 16,3-4 0-16,-3-5 0 0,3 2 4 0,-10 7 0 16,7-7 0-16,-3 4 0 0,3-7-12 0,-11 10 0 15,7-4 0-15,-3-2 0 0,4-1 0 0,3 7 0 16,-11-7 0-16,7 0 0 16,-3 1-30-16,4-4-8 0,3-6-2 0,-4 3 0 15,1-3-22-15,2 0-5 0,5 0-1 0,-1-3 0 16,-3-3-115-16,4-4-23 0,-4-5-5 0,7 15-612 0</inkml:trace>
  <inkml:trace contextRef="#ctx0" brushRef="#br0" timeOffset="32475.27">4925 9133 1825 0,'0'0'80'0,"0"0"18"16,0 0-78-16,0 0-20 0,0 0 0 0,0 0 0 15,0 0 62-15,0 0 9 0,-7-7 1 0,7 7 1 0,0 0-21 0,0 0-5 16,0 0-1-16,0 0 0 0,0 0-21 0,0 0-4 16,0 0-1-16,0 0 0 0,7 0-8 0,0 7-3 15,0-7 0-15,3 0 0 0,5 0 6 0,-1 0 1 16,-4 3 0-16,4-3 0 0,4 6 6 0,-4-6 2 16,0 0 0-16,7-6 0 0,-3 6-13 0,0 0-3 15,6 0 0-15,-6 6 0 0,0-6-8 0,-1 0 0 16,1 0 0-16,0 0 0 0,-4 0 0 0,-4 0-17 15,4 6 4-15,-3-3 1 16,-4-3-186-16,4 0-37 0</inkml:trace>
  <inkml:trace contextRef="#ctx0" brushRef="#br0" timeOffset="32956.58">5729 8678 1094 0,'0'0'97'0,"0"0"-77"0,0 0-20 0,0 0 0 0,0 0 150 0,0 0 26 15,0 0 6-15,0 0 1 0,0 0-126 0,4 9-25 16,-1 1-4-16,1-1-2 16,-4 0 3-16,0 7 1 0,3 3 0 0,-3 0 0 0,4 0-8 0,3 12-2 15,-7-3 0-15,3 0 0 0,-3 7-10 0,4 3-2 16,-1-4-8-16,1 0 12 0,-1 4 43 0,5-3 8 15,-8-7 1-15,0 6 1 0,0 1-7 0,0-7-2 16,0 0 0-16,0-3 0 0,0 4-35 0,-8-4-7 16,8 3-2-16,-7-3 0 0,4-6-4 0,-1 6-8 15,1-6 11-15,3 0-11 0,-7-1 8 0,3-2-8 0,1 3 0 16,-1-10 0-16,4 7 0 0,-3-7 0 16,-1 1 0-16,4-1 0 0,0-3 0 0,0-6-12 0,0 10 0 0,0-10 0 31,0 0-49-31,0 0-10 0,0 0-1 0,0 0-630 0,0 0-126 15</inkml:trace>
  <inkml:trace contextRef="#ctx0" brushRef="#br0" timeOffset="33517.91">5729 8571 1785 0,'-7'-9'159'0,"7"3"-127"0,-3 2-32 0,3-2 0 16,0 3 120-16,0-3 19 0,0 3 3 0,3-4 1 15,4 4-96-15,-7 3-19 0,0-6-4 0,7-4-1 0,0 10-23 0,4-9 0 16,-8 9 0-16,8-6 8 16,0 3-8-16,-1 3 0 0,1-7 0 0,3 7 0 0,-7 0 0 0,10 0 0 15,-6 0 0-15,0 7-8 0,3 2 8 0,0-3 0 16,7 7-9-16,-3-4 9 0,-1 1 0 0,8 5 0 15,-11 4 0-15,4-3 0 0,3 3 0 0,0 0 0 16,-7-1 8-16,0 7-8 0,4 1 12 0,-11-5-2 16,4 5-1-16,-4-1 0 0,-4-7-9 0,1 11 0 15,-4-11 0-15,0 8 0 0,-4-1 0 0,1-7 0 16,-8 8 0-16,0-8 0 0,-3 1 14 0,-3 0 4 16,3-3 1-16,-4-4 0 0,0 4-33 0,1 3-6 15,-1-10-2-15,0 1 0 0,1 5 22 0,3-9 0 0,-4-2 0 0,7 5 0 16,-3-3 0-16,4-3 0 0,-4-3 0 0,3 0 0 15,4 7 0-15,-4-7 0 0,4 0 9 0,4-7-9 16,-1 7 0-16,4 0 0 0,0 0 0 0,0 0 8 16,0 0-8-16,0 0 0 0,0 0 0 0,7 7 0 15,0 2 9-15,4-6-9 0,0 4 12 0,-1 2-12 16,4-3 0-16,0 4 0 0,4-1 0 0,-7 0-9 16,6 1 24-16,-3-1 5 0,8 1 0 0,-1-1 1 15,-11 0-8-15,8 1-1 0,3-1-1 0,-3 7 0 16,-1-7 5-16,-6 1 2 0,7-4 0 0,-1 3 0 15,1-5-18-15,-4 2 0 0,4 3 0 0,-11-2 0 16,10-4 0-16,-6 3-14 0,-8-3 4 0,8 3 1 16,-7-3-54-16,-4-3-10 15,0 0-3-15,0 0-640 0,0 0-129 0</inkml:trace>
  <inkml:trace contextRef="#ctx0" brushRef="#br0" timeOffset="36193.06">6886 8471 403 0,'0'0'36'0,"0"0"-36"15,-3-6 0-15,3-4 0 0,0 1 244 0,0 3 41 16,0-4 9-16,0 1 2 0,0 6-196 0,0-7-38 15,0 4-8-15,0-4-2 0,3 7-14 0,-3 3-3 0,-3-6-1 0,3 6 0 16,0 0-4-16,0-6-1 16,-7 3 0-16,0 3 0 0,0-7-1 0,3 14 0 0,-10-7 0 0,7 9 0 15,-4-3-3-15,1 4-1 16,-4-1 0-16,3 4 0 0,-7 2-12 0,8 1-4 0,-8 3 0 0,-3 0 0 16,3-1 15-16,-3 8 2 0,0-8 1 0,3 7 0 15,1-3 18-15,-4 4 4 16,-1 2 1-16,-2-3 0 0,3 9-8 0,3-5-1 0,-7 5-1 0,8 1 0 15,-1-4-23-15,-3 10-5 0,7-4-1 0,0 1 0 16,3 3-1-16,-3-4 0 0,7-2 0 0,3 2 0 16,-3-8-1-16,4 5 0 0,6-2 0 0,4-1 0 15,-3 0-8-15,-1 1 8 0,8-1-8 0,-1 0 8 16,1-6-8-16,3 4 0 0,0-4 9 0,4 3-9 16,0-3-10-16,3 0-6 0,0-12-2 0,-3 2 0 15,3 4-77-15,3-3-15 0,-2-7-3 0,-1 4-1 16,3 2-90-16,1-5-17 0</inkml:trace>
  <inkml:trace contextRef="#ctx0" brushRef="#br0" timeOffset="36933.44">6992 8625 1612 0,'0'0'144'0,"0"0"-116"0,0 0-28 0,0 0 0 16,0 0 119-16,0 0 17 0,0 0 4 0,0 0 1 15,0 0-112-15,0 0-29 0,0 0 8 0,-7 9-8 16,7-9 0-16,-4 6 0 0,1 4 0 0,3-1 0 16,0 0-11-16,0 1 11 0,0 6-8 0,3-4 8 15,1 7 0-15,-4 3-10 0,4-3 10 0,-4-1 0 16,3 11 0-16,1-11 19 0,-4 8-3 0,7-1 0 16,-7 3 29-16,0 0 6 0,0-3 1 0,0 3 0 15,-7 1-8-15,3 2-2 0,4-9 0 0,-3 9 0 16,-1-9-15-16,0 3-3 0,1 0-1 0,3-6 0 0,0 0-13 0,0-3-2 15,0-4-8-15,0 4 12 0,0 3-12 0,0-10 11 16,0-3-11-16,3 4 10 0,1-1 0 0,-4-2 0 16,0-7 0-16,0 0 0 0,0 0 8 0,0 0 2 15,0 0 0-15,0 0 0 0,0 0-20 0,0 0 0 16,4-13 0-16,-1 4 0 0,1 5 20 0,-4-11-2 16,7 5-1-16,-7-5 0 0,3 2-2 0,4-6-1 15,-3 4 0-15,3-4 0 0,0 0-14 0,0 0 0 16,0-3 0-16,0 3 0 0,4 7 0 0,-4-4 0 15,3 1 0-15,-3 5 0 0,4 1-8 0,-4 6 8 16,4-4-12-16,-4-2 12 0,3-1 0 0,4 10 0 0,-3-6 0 16,-4 6 0-16,4-9-8 0,-4 9 8 15,3 0 0-15,4 6 0 0,-3-3-10 0,-1 3 10 0,5-2-8 16,-5 8 8-16,4 1 0 0,0-4 0 0,0 7 0 0,-3-1 0 16,3 4 12-16,-3-6 2 0,3 3 0 15,-4 2 0-15,1-2-14 0,-4-3 0 0,7 2 0 0,-10 1 0 16,3-4 22-16,0 4 8 0,-4-6 2 0,4-1 0 15,0 7-32-15,1-4 0 0,-5-2 0 0,4-1 0 16,0-3-14-16,-3 4-9 0,3-1-1 0,-4-3-1 16,4 4-11-16,-3-7-3 15,-4-3 0-15,3 6 0 0,4-3-49 0,-7-3-9 0,0 0-3 0,0 0 0 16,0 0-119-16,0 0-24 0,0 0-5 0</inkml:trace>
  <inkml:trace contextRef="#ctx0" brushRef="#br0" timeOffset="39313.22">5708 8305 1177 0,'0'0'52'0,"-7"0"11"0,0-3-51 0,0-4-12 16,0 7 0-16,0-3 0 0,3-3 52 0,-3 6 8 15,4-3 2-15,3 3 0 0,0 0-41 0,-11-7-8 16,11 7-1-16,0 0-1 0,0 0-11 0,0 0 0 16,0 0-10-16,0 0 10 0,0 0 13 0,0 0 9 15,0 0 2-15,0 0 0 0,0 0 35 0,0 0 7 16,0 0 2-16,0 0 0 0,0 0-1 0,4 0 0 16,3-3 0-16,3-3 0 0,-3 6-17 0,0-6-3 15,4 3-1-15,-1-4 0 0,5 4-7 0,-12-3-2 0,8-3 0 0,-4 5 0 16,7-2-13-16,-7-3-2 0,0-1-1 0,4 4 0 15,-1-3-13-15,1-1-8 0,3 1 10 0,-7-1-10 16,0 1 8-16,3 0-8 0,1-1 0 0,-4-5 9 16,4 5-9-16,-1 1 12 0,-3-1-12 0,7 4 12 15,-10-3-4-15,3-1-8 0,-3 10 12 0,-1-9-4 16,-3 9-8-16,0 0 0 0,0 0 0 0,0 0-11 16,0 0 11-16,0 0 0 0,0 0 0 0,0 0 0 15,0 0 25-15,0 9 1 0,0 1 0 0,4 5 0 16,-4-5-8-16,3 5-2 0,1-5 0 0,-4-1 0 15,7 1 16-15,-4-1 4 0,1-3 0 0,-1 4 0 16,4-1-36-16,0 1 0 0,-3-7 0 0,3 6 0 16,-3 0 0-16,3 7 0 0,-4-6 0 0,8-1 0 0,-11 0 0 15,3 1 0-15,4 2 0 0,-3-2 0 16,6-7 0-16,-6 6 0 0,3-2 0 0,0-4 0 31,11-3-81-31,-11 0-20 0,0 0-4 0,3 0-635 0,-6 0-128 0</inkml:trace>
  <inkml:trace contextRef="#ctx0" brushRef="#br0" timeOffset="40158.17">7507 8220 460 0,'0'0'41'0,"0"0"-33"15,-7 3-8-15,0 3 0 0,3-2 164 0,1 2 30 16,-1-3 6-16,4-3 2 0,0 0-139 0,-7 9-28 0,7-2-6 0,0-7-1 15,0 3 40-15,0-3 8 0,0 6 2 0,0 3 0 16,0 1-22-16,0-10-4 0,7 6 0 0,-7-3-1 16,0-3-3-16,4 10 0 0,-4-10 0 0,3 6 0 15,1-3 17-15,0 3 3 0,-1 4 1 0,4-1 0 16,-3 1-11-16,-1-4-2 0,8 6-1 0,-4-2 0 16,3 5-35-16,-3-5-8 0,4 9 0 0,3-4-1 15,-3 1 7-15,6-3 2 0,-3 5 0 0,4 4 0 16,0 0-20-16,-1-3 0 0,1 3 0 0,0 0 0 15,-1-6 0-15,1 3 20 0,0 6-4 0,6-7 0 16,-6 11 0-16,0-11 0 0,-1 8 0 0,1-1 0 16,-4 3-16-16,4 0 0 0,-8-3 8 0,4 10-8 15,4-7 0-15,-15 6 0 0,5-9 8 0,-1 4-8 0,-4-7 16 16,1 9 0-16,-4-9 0 0,-4 9 0 16,1-9-4-16,-4 10-2 0,3-10 0 0,-3 3 0 0,-7 0 8 0,3-3 2 15,1 9 0-15,-1-12 0 16,0 9-8-16,8-9-2 0,-11-3 0 0,7 2 0 0,3-2-2 0,-3-3 0 15,0-7 0-15,0 3 0 0,4 1-8 0,-1-1-11 16,4-9 3-16,-3 0 0 16,-1 6-39-16,4-6-7 0,0 0-2 0,-11 0 0 15,4-6-126-15,0 6-26 0,0-9-4 0</inkml:trace>
  <inkml:trace contextRef="#ctx0" brushRef="#br0" timeOffset="41011.44">8132 8248 864 0,'0'0'76'0,"0"0"-60"0,3-6-16 0,1-3 0 0,-1-1 53 0,1 7 8 15,-1-3 2-15,-3 6 0 0,4-10 0 0,-4 10 0 16,7 0 0-16,-7 0 0 0,0 0 20 0,0 0 4 15,0 0 1-15,0 0 0 0,0 0-10 0,7 3-2 16,-7 10 0-16,0-4 0 0,0 1-4 0,3 2-2 16,-6 4 0-16,3 0 0 0,0-4-18 0,0 7-3 15,-7 6-1-15,0 3 0 0,3 4-5 0,1-1-2 16,-1 10 0-16,-3 3 0 0,4-7-20 0,-1 10-4 16,0 4-1-16,-3-4 0 0,0 6 12 0,4 0 1 15,-4 7 1-15,0-4 0 0,0-2-3 0,0-1-1 16,3-6 0-16,1 3 0 0,-1-6-12 0,4 0-2 15,0-6-1-15,0-1 0 0,4-2-11 0,-4-1 0 0,3-6 0 0,-3 1 8 16,4-4-8-16,-1-6-16 16,1 6 4-16,-1-10 1 15,-3-2-119-15,4 2-24 0,-1-5-5 0,1-1-901 0</inkml:trace>
  <inkml:trace contextRef="#ctx0" brushRef="#br0" timeOffset="42247.05">8876 8599 1116 0,'0'0'24'0,"0"0"6"0,7-3 1 0,-7 3 0 0,0 0-31 0,3-6 0 0,5 3 0 0,-1-3 0 16,-4 2 9-16,4-2-9 0,-3 3 8 0,-1-3-8 15,-3 6 0-15,0 0 8 0,4-6-8 0,-4 6 0 16,7-4 20-16,-7 4 0 0,0 0-1 0,0 0 0 0,0 0 23 0,0 0 5 15,0 0 1-15,0 0 0 0,0 0 11 0,0 0 2 16,0 0 1-16,0 0 0 16,-7 10-15-16,3-4-3 0,1 3-1 0,-1-5 0 0,-3 5-5 0,-3 0-1 15,2 7 0-15,1-6 0 0,-3 5 7 0,-1-2 2 16,4 2 0-16,-10-5 0 0,2 9 6 0,5-4 0 16,-8 4 1-16,4 0 0 0,0-3-17 0,-4-4-3 15,4 13-1-15,-7-9 0 0,3 3 2 0,4 0 0 16,0-10 0-16,0 10 0 0,0-10-34 0,7 7 0 15,-4-7 0-15,4 1 0 0,0-4 11 0,0-3-2 16,4 7 0-16,3-10 0 0,0 0-1 0,0 0-8 0,0 0 12 0,0 0-4 16,0 0 3-16,0 0 0 0,0 0 0 0,7 0 0 15,3 6 2-15,-3-3 1 16,4 3 0-16,3 0 0 0,0-2-6 0,0-4-8 0,4-4 11 0,0 4-11 16,6 0 21-16,-3-6-2 0,4 6-1 0,0 0 0 15,0 0-18-15,-1-6 0 16,1 3 0-16,-4-3 0 0,4 6 0 0,-8 0 0 0,1-4 0 0,-4 4 0 31,0 0-16-31,-3 0-9 0,-4 0-3 0,-7 0 0 16,10 4-45-16,-10-4-10 0,0 0-1 0,0 0-1 0,0 0-114 15,0 0-22-15,0 0-5 0</inkml:trace>
  <inkml:trace contextRef="#ctx0" brushRef="#br0" timeOffset="42623.58">8467 9264 2088 0,'0'0'92'0,"0"0"20"0,0 0-90 16,0 0-22-16,0 0 0 0,0 0 0 0,10 0 42 0,4 3 4 16,-3-3 1-16,0 0 0 0,3 0-23 0,3-3-4 0,1-3 0 0,3 0-1 15,7 3 21-15,-3-4 4 16,10 7 0-16,-6-9 1 0,2 6-36 0,5-4-9 0,2 7 0 0,-2-9 0 16,-1 9 8-16,0-9 0 0,-7 9 0 0,4-3 0 15,-11-4-8-15,4 1 0 16,-4 6 0-16,-3-3 0 15,-1 3-27-15,-2 0-7 0,-1-6-2 0,0 6 0 16,-4 0-44-16,1-4-10 0,0-2-2 0,-1 6-560 0,-3 0-112 0</inkml:trace>
  <inkml:trace contextRef="#ctx0" brushRef="#br0" timeOffset="43463.4">9948 8662 1414 0,'0'0'63'0,"0"0"13"0,0 0-61 0,0 0-15 15,0 0 0-15,0 0 0 0,0 0 59 0,0 0 9 16,0-9 1-16,0 9 1 0,0 0-9 0,-7 0-1 0,7 0-1 16,-3-3 0-16,-8-4-26 0,4 7-5 15,0 0 0-15,7 0-1 0,-11 0-3 0,1 0-1 0,3 0 0 0,0 7 0 16,-4-4 25-16,1-3 6 16,-1 9 1-16,-3-3 0 0,3-2-31 0,1 8-7 0,-4-2-1 0,0-1 0 15,-1 3-8-15,1-2-8 0,-3 6 9 0,3 2-9 16,-1-2 13-16,1-3-3 0,0 2-1 0,0 1 0 15,4 3 3-15,2-10 1 0,-2 10 0 0,3-10 0 16,3 1 6-16,-3 5 1 0,7 1 0 0,0-3 0 16,0-7-9-16,4 7-2 0,-1-4 0 0,4 7 0 15,-3-7-9-15,3-3-11 0,0 4 3 0,0-7 0 16,0 6 8-16,4-3 12 0,-4-6-2 0,3 10-1 16,1-4-1-16,-4-3-8 0,4-3 12 0,-4 0-4 15,3 0 4-15,-3 0 0 0,4-3 0 0,-1 3 0 16,-3-6 0-16,4 6 0 0,-4 0 0 0,4-6 0 0,-1 6-1 15,-3-4 0-15,4-2 0 0,0 6 0 0,-1-9 1 16,-3 9 1-16,4-3 0 0,-4-4 0 0,-7 7-13 0,0 0 0 16,7 0 0-16,-7 0 0 0,0 0 0 0,0 0 0 15,0 0 0-15,0 0 0 16,0 0 8-16,0 0-8 0,0 0 11 0,0 0-11 0,-4-9 10 0,4 9-10 16,0 0 8-16,-7 0-8 0,0-9 0 0,4 9 0 15,3 0 0-15,0 0 0 0,0 0 0 0,-4-4 0 16,4 4 0-16,0 0 0 0,0 0 0 0,-7 0 0 15,0 0 0-15,0 0 0 0,0 4 0 0,0-4 0 16,0 0 0-16,-4 0 12 0,4 6-12 0,-3-3 0 16,3 3 0-16,-4-3-11 0,0 4 11 0,1-4 0 15,-1 3 0-15,4-3 0 0,-3 7 0 0,-1-4 0 16,0 3 0-16,4 1 0 0,0-1 0 0,-3 1 0 0,3-1 0 16,0 3 0-16,3-2-9 0,-3-1 0 0,3 1 0 0,1-7 0 15,-1 13 9-15,1-7 0 0,-4 0 0 0,3 1-8 16,1-1 8-16,-4 1 0 0,3-1 8 0,-3 7-8 15,4-7 0-15,-4 0 0 0,7 7 0 0,-7-6-8 16,-1-1 18-16,5 0 4 0,3 1 1 0,0-1 0 16,0 1-3-16,3-4 0 0,5 3 0 0,-1 1 0 15,0-4 2-15,0-3 0 0,3 6 0 0,4-2 0 16,0-4 10-16,4 6 1 0,-4-2 1 0,7-7 0 16,1 9-26-16,-1-9-20 0,3 6 3 0,-2-3 1 15,-1-3 16-15,3 7 0 0,1-4 0 16,-4-3 0-16,4 0-38 0,-4 0-4 0,-3 0-1 0,-1 0 0 15,1 0-161-15,0 0-33 16,13-10-7-16,-6 1 0 0</inkml:trace>
  <inkml:trace contextRef="#ctx0" brushRef="#br0" timeOffset="49883.05">6862 14620 2235 0,'-11'0'99'0,"4"0"21"0,-4-6-96 0,4 6-24 15,-3-3 0-15,-1-4 0 16,4-2 41-16,0 6 4 0,-4-3 1 0,4-4 0 0,7 4-18 0,-7 3-3 16,4-3-1-16,-4-4 0 0,7 7-24 0,-4-3-12 15,4-4 0-15,0 10 1 0,0 0 22 0,0 0 4 16,0 0 1-16,0 0 0 0,0 0 18 0,0 0 4 0,0 0 1 0,0 0 0 16,0 0 1-16,-3 10 0 15,3-10 0-15,-7 9 0 0,3-3-7 0,4 4-1 0,-11-7 0 0,4 3 0 16,7-6-12-16,-3 10-4 0,-1-1 0 0,4-9 0 15,0 0-7-15,0 0-1 0,0 0-8 0,0 0 12 16,0 0-12-16,0 0 0 0,0 0 0 0,0 0 0 16,0 6 0-16,7-3 0 0,-3 7 0 0,10-4 9 15,-10-3-1-15,6 4 0 0,1-4 0 0,3 3 0 16,0 3 0-16,0-2-8 0,4-4 12 0,-1 3-4 16,1-3 0-16,7 3-8 0,-4-2 12 0,7 2-4 15,0-6 17-15,1 0 3 0,2 0 1 0,5 0 0 16,6 0-18-16,-3 0-11 0,7-6 12 0,-4 6-12 15,4 0 0-15,0 0 0 0,-1 0 0 0,1 0 0 16,0 6 0-16,0-6 0 0,3 9 0 0,-3-9 0 16,4 10 0-16,-1-4 0 0,-3-3 0 0,-4 7 0 0,4-4 0 0,0-3 0 15,-7 6 0-15,7-2 0 16,-8-4 15-16,12 3-4 0,-8 0-1 0,4-3 0 0,0-3 6 0,3 0 2 16,8-3 0-16,-11-3 0 0,3 6-6 15,0-6-2-15,-6 3 0 0,3 3 0 0,3 0-10 0,-3-7-17 16,3 7 4-16,-3 0 1 0,3 7 12 0,-3-7 13 15,0 3-2-15,-3 3-1 0,2-6-10 0,-2 9-14 16,-1-2 3-16,-3-4 1 0,0 3 10 0,-1-3 0 16,5-3 0-16,-8 0 0 0,4 0 22 0,0 0 6 15,-4 0 2-15,0-3 0 0,1-3-30 0,-1 6-13 16,4-10 1-16,-8 7 0 0,-2-3 20 0,2-3 5 0,-2 2 1 16,2-2 0-16,-2 0-14 0,-1 5 9 0,0-2-9 15,4-3 8-15,-4 6-8 0,0-4 0 16,0 1 0-16,1 3-11 0,-5-3 11 0,1 2 0 0,0-2 0 0,-4 6 0 15,4-3 0-15,-8-3 0 0,1 6 8 0,-4 0-8 16,0-3-10-16,-3 3-6 0,-1-7-2 0,-10 7 0 31,7 0-170-31,-7 0-33 0,0 0-7 0,-21-18-2 0</inkml:trace>
  <inkml:trace contextRef="#ctx0" brushRef="#br0" timeOffset="57248.77">15145 17370 518 0,'0'0'46'0,"0"0"-37"0,0 0-9 0,0 0 0 15,-7 7 219-15,0-4 41 0,3 3 9 0,-6-3 2 16,2 6-183-16,-2-2-36 0,-1-4-7 0,1 3-1 16,-1 4-12-16,-3-1-3 0,0-3 0 0,0 4 0 15,0-7-13-15,0 6-4 0,-1-9 0 0,1 6 0 16,-3-6-12-16,-1 10 0 0,-3-10 0 0,-4 6 0 16,1-3-20-16,-1-3-6 0,-7 10-2 0,0-4 0 0,-3 3 8 0,0-5 0 15,0 5 1-15,-1 3 0 0,1-2 19 0,0-1 0 16,3-6 0-16,4 7 0 0,-4-1 16 0,0-2 9 15,4-7 3-15,3 9 0 0,4-9 0 0,0 9 0 16,3-9 0-16,4 0 0 0,4 0-7 16,3 0-1-16,7 0 0 0,0 0 0 0,0 0-20 0,0 0 0 15,10 0 0-15,1 0-8 0,6 0-4 0,1 0 0 16,3 0 0-16,0-3 0 0,1-3 0 0,2 6-1 16,1-9 0-16,0 2 0 0,-1 4-6 0,5-3-1 15,-5-4 0-15,1 7 0 0,7-3 28 0,-8-3 4 16,5-1 2-16,-1 4 0 0,0-3 7 0,-3 5 2 15,6-2 0-15,-6-3 0 0,0-1-11 0,0 1-1 16,-1 3-1-16,-3 2 0 0,-3-2-10 0,0-3 0 0,-4-1 0 16,0 1 8-16,-4 9-8 0,1-9 0 0,-4 5 9 0,-7 4-9 15,0 0 16-15,0 0-2 0,0 0 0 0,0-6 0 16,0 0 20-16,-3 3 4 0,-8 3 1 0,0 0 0 16,1 0-7-16,-4 0 0 0,-4 0-1 0,0 0 0 15,-6 0-10-15,3 0-1 0,-4 3-1 0,0-3 0 16,-3 6-19-16,-4-6 0 0,4 10 0 0,-4-4 0 15,4-3 0-15,-4 6-19 0,1-2 4 0,-1 5-652 16,0-6-130-16</inkml:trace>
  <inkml:trace contextRef="#ctx0" brushRef="#br0" timeOffset="58574.88">15794 17050 1267 0,'-21'0'56'0,"14"0"12"0,0 0-55 0,-4 0-13 0,0-3 0 0,1-3 0 16,3 6 221-16,0 0 42 16,7 0 8-16,-4-3 1 15,1-3-261-15,3-4-53 0,0 7-10 0,0 3-3 16,3-6 21-16,-3-4 4 0,4 4 1 0,-4 6 0 0,0 0 45 0,0 0 10 0,0 0 2 0,0 0 0 16,0 0 17-16,0 0 4 0,0 0 1 0,0 0 0 15,0 0 14-15,0 0 2 0,0 0 1 0,0 0 0 16,0 0-1-16,0 0 0 0,7 6 0 0,0-6 0 15,3 0-40-15,5 0-8 0,2-6-2 0,1 3 0 16,7-3 3-16,3 3 0 0,0-4 0 0,4-2 0 16,-1 6-19-16,-2-4 0 0,6-2 0 0,-3 3 0 15,3 3 0-15,4-4 0 0,0 4 0 0,3-3 0 16,4 3 13-16,3-3-1 0,-6 6 0 0,2 0 0 16,5 0 12-16,-1 0 3 0,4-4 0 0,-4-2 0 15,1 6-7-15,6-3 0 0,8-3-1 0,-1-4 0 0,1 4-6 16,-1 3-1-16,4-6 0 0,0 2 0 0,-3-2-12 0,6-1 11 15,1 1-11-15,0 0 10 16,-8-1-10-16,1-5-16 0,-5 5 4 0,-2 1 1 0,-1-1 19 0,-3 4 4 16,-3 6 1-16,3-9 0 0,-4 9-13 0,-7 0 0 15,1 0 0-15,-1 0 0 0,-7 0 0 0,4 9 0 16,-4-3 0-16,-3 4-10 16,-4-1-25-16,-3 10-5 0,-4-3 0 0,0 2-1 15,-3 8-193-15,0-8-38 0</inkml:trace>
  <inkml:trace contextRef="#ctx0" brushRef="#br0" timeOffset="76524.17">12548 15435 1670 0,'-7'-12'148'0,"0"6"-118"0,0-4-30 0,0 1 0 16,0-1 127-16,0 1 19 0,0-7 4 0,0 7 1 0,0-4-117 0,0-2-23 15,0-1-11-15,0 7 10 0,0-1-10 0,0-2 0 16,-4-1 0-16,0 4 0 0,-3-1 8 0,-3 7-8 16,-1-3 12-16,0-3-4 0,-3 9-8 0,0-4-17 15,-7 4 4-15,0 0 1 0,-4 0 12 0,-3 4 0 16,-4-4 0-16,0 6 0 0,0-3 0 0,0 3 0 16,-3-3 0-16,0 4 0 0,3-4 15 0,0 3 5 15,0-3 2-15,0 10 0 0,1-1 6 0,-8-2 0 16,0 5 1-16,4-2 0 0,10 9-14 0,-11-3-3 15,1-1-1-15,0 11 0 0,7-11-11 0,3 8 0 16,-3 2 0-16,-1-3 0 0,4 3 10 0,1 7 3 16,-1-7 1-16,0 6 0 0,-7 4-25 0,8 6-5 15,2-3 0-15,-2-4-1 0,-8 10 17 0,11-3 0 0,3 0 0 0,7 0 0 16,-3 0 10-16,0-6 6 16,3 5 0-16,4-8 1 0,11 3-17 0,-4 2-17 0,0-2 3 0,3-4 1 15,4 4 13-15,7-3 16 0,-7 8-3 0,4-5-1 16,-1-3-4-16,4 8 0 0,0-5-8 0,0 0 12 15,-7 6-12-15,7 0 0 0,8-1 8 0,-8 4-8 16,-7-3 0-16,3 0 11 0,4 0-11 0,4-6 10 16,-1 3 0-16,4-7 0 0,-3-3 0 0,7-5 0 15,6 2 4-15,-6-3 1 0,-4-6 0 0,0-1 0 16,11 8 0-16,0-11 0 0,-8 4 0 0,1 0 0 16,3-3-15-16,0-4 0 0,4 4 0 0,3 3-10 15,-7-4 27-15,8-2 6 0,6 6 1 0,0 3 0 16,-3-4-16-16,0-5-8 0,6 9 8 0,1-10-8 15,-4 7 0-15,1-3 0 0,-4 3 0 0,-1-4 0 0,1-5 20 0,0-1 0 16,-4 7 0-16,4-13 0 16,-4 6 10-16,4-2 2 0,-4-4 0 0,4-3 0 0,-1 0-21 0,1 0-11 15,3 0 12-15,-3 0-12 16,3 0 17-16,1-3-3 0,-4-4-1 0,-1 4 0 0,5-3-4 0,-5 3-1 16,-2-3 0-16,2-4 0 0,1 4-8 0,-4-3 8 15,4 5-8-15,0-5 8 0,-4 0-8 0,4-1 0 16,-1-2 0-16,1 2 0 0,-4 1 15 0,4-4 4 15,-4-2 1-15,1-4 0 0,2 3-1 0,-2-3 0 16,-5 0 0-16,5-6 0 0,-5 3-4 0,1-3-1 16,0-3 0-16,-1-3 0 0,1 9-4 0,0-10-1 15,-4 1 0-15,4-3 0 0,-1-7-9 0,8 3 12 16,-4 1-12-16,-3-4 12 0,0 3-2 0,-4-6 0 16,0 7 0-16,0-1 0 0,0-3-10 0,-3 4 10 0,0 2-10 0,-4-3 10 15,0-2-2-15,-7 2-8 0,0 0 12 0,-4-5-4 16,1-1 0-16,-4 6 0 0,0-12 0 15,-4 6 0-15,-3-3 0 0,0-6 0 0,0 9 0 0,-3-10 0 16,-1 1-8-16,0 0 10 0,1 6-10 0,-4-7 10 16,3 1-10-16,1 9 12 0,-4-9-12 0,3 15 12 15,-7-2-12-15,4 2 0 0,-3 0 0 0,-1 4 0 16,0-1 0-16,-3 7 0 0,0 0 0 0,0-4 8 16,-4 4 2-16,0 3 0 0,-3 6 0 0,0-3 0 15,-4 0-10-15,-7 4 0 0,1 5 0 0,-1-9 0 16,-4 10 0-16,-2-4-11 0,-1-3 1 0,3 10 0 15,1-7 10-15,0 3 0 0,3-2 0 0,0 5 0 16,4-5-22-16,-4 12 1 0,0-7 0 0,-3 4 0 16,-4 6-123-16,0 0-24 0,-10 9-4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3:24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15882 9368 1324 0,'-7'-3'118'0,"0"-4"-94"15,0 4-24-15,7 3 0 0,-7-6 166 0,7 6 29 16,0 0 5-16,0 0 2 0,0 0-162 0,0 0-40 16,-4-3 0-16,4 3 0 0,0 0 0 0,0 0-17 15,7 3 2-15,0-3 1 0,4 0 2 0,0 9 0 16,3-2 0-16,-4-4 0 0,4 3-4 0,1 3 0 15,-1 7 0-15,0-3 0 0,0 9 4 0,3-4 0 16,1 4 0-16,-4 3 0 0,7 0 12 0,-3 1 0 16,0-4 0-16,-1 3-9 0,8 0 9 0,-4-3 0 15,7 0 0-15,1 0 0 0,-1 3 0 0,7 0 9 16,-3-3-1-16,3 3-8 0,0 3 24 0,4-3-1 16,4 3-1-16,-5-3 0 0,1 4-12 0,4-4-2 0,-1-6-8 0,4 9 12 15,7-3-3-15,3-6-1 0,4 6 0 0,4-6 0 16,-4 6-8-16,3-7 10 0,1 8-10 15,-1-14 10-15,4 4-10 0,0 3 0 0,4-1 0 0,-8-2 0 16,4 0 10-16,-3-4 0 0,-4 4 0 16,0-4 0-16,3 4 14 0,1 0 4 0,3-4 0 0,0 4 0 15,-4-7-4-15,4 7-1 0,-3-3 0 0,-1-4 0 16,4 1 2-16,0 2 1 0,4-9 0 0,3 7 0 16,0-4-17-16,-3-3-9 0,-4 3 10 0,7-6-10 15,-4 3 0-15,1-3 8 0,-1 7-8 0,1-7 0 16,-1 3 0-16,-6-3 9 0,-4 6-9 0,-4-3 8 15,1 4-8-15,-1-1 0 0,-3-3 0 0,0 3 0 16,-4-3 0-16,-3-3 0 0,0 0 0 0,-4 0 0 0,-6 0 0 0,-1 0 0 16,0 0 0-16,-3-3 8 0,-4-3 16 15,1 3 2-15,-5-3 1 0,1-1 0 16,3-2-4-16,-3-1-1 0,0 7 0 0,-4-6 0 16,0-7-14-16,0 7-8 0,0-1 10 0,-7 1-10 0,-3-7 12 0,-1 4-3 15,5-4-1-15,-8 7 0 0,0-7-8 0,0 3 8 16,-4-2-8-16,-3 5 8 0,0 1-8 0,-3-7 0 15,-4 4 0-15,3-4-11 0,4 7 29 16,-3-1 6-16,-4-5 0 0,-4 5 1 0,0-6-9 0,4 7-1 16,-3-10-1-16,3 7 0 0,-4-4-14 0,1 0 0 15,-1-2-12-15,0 5 12 0,1-3 0 0,-1 1 0 16,1 5 0-16,-1-2 0 0,0-4 8 0,4 10-8 16,-3-4 0-16,3 7 0 0,0-3 0 0,0 3-12 15,0-3 1-15,7 6 0 0,-7 6 11 0,-4-3 0 0,4-3 0 0,0 6 0 31,3 4-24-31,-3-1-5 0,4 0-2 0,-4-2 0 16,3 2 3-16,1-6 0 0,-1 7 0 0,4-10 0 0,0 0 19 0,-3 9 9 0,3-9-8 0,0 0 8 16,0 0 0-16,0 0 0 0,0 0 0 0,0 0 0 15,0 0 0-15,0 0 8 0,10 0-8 0,-3 0 11 16,0 0-11-16,0 6 0 0,-3 4 0 0,6-4 0 16,-3-3-12-16,1 7 12 0,-1-1-10 0,-4 0 10 15,4-2-8-15,0 2 8 0,-3-6 0 0,3 3-9 16,-7-6 9-16,10 10 0 0,-3-4 0 0,4-3 0 15,-4 7 9-15,4-4 1 0,-1-3 0 0,4 3 0 16,0-3-10-16,1 4-11 0,-1-1 3 0,0-3 0 16,7 7 8-16,-7-1 0 0,0-3 0 0,0 4 0 15,0-1 0-15,1 0 0 0,-5 1 0 0,1-1 8 16,-1 1-8-16,-3-4 0 0,4 3 0 0,-4 1 0 16,-3-4 8-16,-1-3 0 0,4 7 0 0,0-1 0 0,-3-3 2 0,-1-3 1 15,-3-3 0-15,0 10 0 0,4-4-11 0,-4 3 8 16,0 1-8-16,0-1 8 0,0 1-8 0,-4-1 0 15,1-3 0-15,-1 4 8 0,-3-1-8 0,0-3 0 16,-4-2 9-16,1 5-9 0,-4 0 8 0,0-2-8 16,-4-4 8-16,-3 6-8 0,-11 7 0 0,4-7-8 15,-4 1 0-15,-3-1 0 16,-4 1-70-16,0 2-14 0,-7-9-2 0,1 7-955 0</inkml:trace>
  <inkml:trace contextRef="#ctx0" brushRef="#br0" timeOffset="798.57">15519 9321 1094 0,'0'0'97'0,"3"-10"-77"15,1 4-20-15,-1-3 0 0,4 5 169 0,4-5 31 16,-4 3 5-16,4-4 2 0,3 1-162 0,0 3-32 16,0 3-13-16,0-4 11 0,0 4-11 0,0 3 0 15,-3 0 0-15,-1 3 0 0,-3-3-9 0,1 7 9 16,-1-4 0-16,-4 3 0 0,-3-6 0 0,0 9-8 0,4 7 8 0,-8-7 0 15,4 1 14-15,-3 9 6 0,-1-10 2 0,1 7 0 16,3-4 18-16,-4 4 4 0,0 0 1 0,1 2 0 16,-1 1 3-16,1 0 0 0,3 0 0 0,-4 0 0 15,1 6-25-15,-1 0-5 0,4 3-1 0,-3-3 0 16,3 3-4-16,0 1-1 0,0 5 0 0,0-6 0 16,0 7-12-16,0-10 8 0,0 3-8 0,0 0 0 15,3 4 8-15,-3-10-8 0,0 3 0 0,4 0 9 16,-1-13-9-16,1 4 0 0,-1-6 9 0,1-1-9 15,-4-9 0-15,7 0 0 0,0 0-10 0,0-9 10 16,4-1-13-16,-1-6 4 0,1 4 1 0,-4-13 0 16,0 6-14-16,4-6-2 0,-1-3-1 0,-3 3 0 15,-3-4 25-15,-1 1 0 0,1-3 0 0,3 3 0 16,-4-7 0-16,1 7 0 0,-1 0 0 0,1-7 0 16,-4 7 9-16,3 3-9 0,1-10 12 0,3 13-12 0,0-3 21 0,4 0-2 15,-4 6-1-15,0 1 0 0,0-1 23 0,0 3 5 16,-4 7 1-16,1-1 0 0,3 1-25 0,-3 3-5 15,-1-4-1-15,-3 10 0 0,7-3-16 0,-7 3 0 16,0 0 0-16,0 0 0 0,7 0 0 0,0 0 0 16,-7 0 0-16,14 3 0 0,-3 3 10 0,0 4-10 15,-1-1 8-15,8 1-8 0,-4-1 0 16,3 10 8-16,1-10-8 0,0 7 0 0,3 3 0 0,4-4 0 16,-4-2 0-16,7 9 0 15,-3-9-96-15,6 5-24 0,1 4-4 0,3 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3:41.7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8054 9979 921 0,'0'0'82'0,"0"0"-66"0,0-9-16 0,-4-1 0 16,8-2 110-16,-4 9 18 0,0-7 4 0,0 4 1 16,0 6-73-16,-4-9-16 0,4 9-2 0,0 0-1 15,-3-4 4-15,3 4 1 0,0 0 0 0,0 0 0 16,0-9-19-16,0 9-4 0,0 0-1 0,0 0 0 15,0 0-13-15,0 0-9 0,0 0 12 0,0 0-12 16,0 0 31-16,0 0-1 0,-7 3 0 0,3 3 0 16,4-6 6-16,-3 10 0 0,3-7 1 0,-4 6 0 15,4-2-14-15,-3 2-3 0,3 1-1 0,-4 5 0 0,4-2-7 0,-3 2 0 16,3 1-1-16,-4 3 0 0,1 0-11 0,-1 0 10 16,4-1-10-16,-3 7 10 0,3 1-10 0,0-8 0 15,-4 7 9-15,4-3-9 0,0-6 0 0,0 9 8 16,-4-6-8-16,4 0 0 0,0 0 9 0,0-1-9 15,0-2 12-15,0 0-12 0,0-4 23 0,0 4-3 16,4-7 0-16,-4 1 0 0,-4-1 1 0,4 1 0 16,0-10 0-16,0 6 0 0,0-6 10 0,0 0 1 15,0 0 1-15,0 0 0 0,0 0-17 0,0 0-3 16,0 0-1-16,0 0 0 0,0 0 2 16,0 0 0-16,0 0 0 0,0 0 0 0,0 0-14 0,0 0 11 15,0 0-11-15,0 0 10 0,0 0 2 0,8 0 0 16,2 0 0-16,-3 3 0 0,0-3 7 0,0 0 1 15,4 0 1-15,-1 6 0 0,1-3-21 0,0-3 0 0,3 7 0 16,0-4 0-16,3-3 0 0,1 0 0 0,7 6 0 0,-8-6 0 16,5 0 0-16,-1 0 0 0,3 0 0 0,-2 0 0 15,2 0 0-15,5 0-15 0,-5 0 3 0,4 0 0 16,1 0 12-16,-1 3 16 0,4 4-3 0,-4-7-1 16,0 9-12-16,4-3 0 0,3-3 0 0,0 4 0 15,4 2-15-15,0-6 4 0,3 3 1 0,4-2 0 16,-10 2 18-16,9-6 4 0,-6 0 1 0,4 6 0 15,-5-3-24-15,1-3-5 0,3 6 0 0,-3-2-1 16,7-4 17-16,-4 0 0 0,1 0 0 0,-1 6 0 16,8-3 0-16,-5-3 0 0,1 0 0 0,4 6 9 15,-12-6 3-15,8 0 1 0,-3 3 0 0,2-3 0 16,5 0-13-16,-1 0 0 0,1 0 0 0,-1 0 0 0,0 0 0 0,4 0 0 16,-7 0 0-16,0-3 0 15,-4-3 0-15,8 6 0 0,-1-3 0 0,1 3 0 16,-8-6 0-16,4 6 0 0,3-4 0 0,4-2 0 15,-7 6 0-15,0-9 0 0,-4 3 0 0,4-4 0 0,3 7 8 0,-3-6-8 16,-7-1 11-16,3 1-11 0,8-4 16 0,-1 4-4 16,-7-1-1-16,1 7 0 0,3-6-11 0,-4 3 0 15,4-4 9-15,-7 10-9 0,-4-9 0 0,0 9 0 16,8-10 0-16,-5 10 0 0,1-6 0 0,-4 6 0 16,8 0 0-16,-1-3 0 0,-3 3 0 0,0-6 0 15,-4 6 0-15,0-3 0 0,4 3 0 0,-7 0 0 16,0-7 0-16,-1 7 0 0,-2-3 9 0,-1-3-9 15,4 6 12-15,-4-3-12 0,4-4 8 0,-1 7-8 0,1-9 0 0,0 9 0 16,-4-6 0-16,0 6 0 0,0-10 0 0,-3 10 0 16,3-3 12-16,-3-3-12 15,0 6 12-15,-4 0-12 0,-3 0 8 0,-1 0-8 0,1 0 0 0,-4 0 0 16,0 0 0-16,0-3 0 0,0 3 8 16,-3-6-8-16,-1 6 25 0,1 0 2 0,3 0 0 15,-3 0 0-15,-1-4-27 0,1-2-14 0,-1 6 2 0,1 0 0 16,0-9 12-16,-1 9 13 0,-3-7-2 0,4 4-1 15,-1 3-10-15,-3-6 0 0,1 3 0 0,2-3 8 16,-3-4-8-16,0 7 0 0,-3-3 0 0,3 6 0 16,-4-10 15-16,1 4 1 0,3 3 0 0,-4-3 0 15,5 3-3-15,-5-4 0 0,4-2 0 0,-3 9 0 16,3-9-13-16,-4 9 11 0,1-10-11 0,-1 1 10 0,1 2-1 16,-1 4 0-16,1-6 0 0,-1 0 0 0,1-1-1 0,-1 1 0 15,-3-7 0-15,-3 7 0 0,-1-7 1 0,4 7 0 16,0-1 0-16,0-6 0 0,-7 4-9 0,0-4 10 15,4 7-10-15,-1-10 10 0,-3 3-10 0,4 7 12 16,-1-10-12-16,1 10 12 0,-1-7-12 0,1 7 0 16,-1-1-10-16,0 1 10 0,4-1-21 0,-3 1 1 15,-1 0 1-15,1 2 0 16,-1 4-104-16,4 3-21 0,-3-6-4 0</inkml:trace>
  <inkml:trace contextRef="#ctx0" brushRef="#br0" timeOffset="1727.98">9578 10751 864 0,'0'0'76'0,"0"0"-60"15,0 0-16-15,0 0 0 0,0 0 183 0,0 0 33 16,0 0 8-16,0 0 0 0,0 0-169 0,0 0-35 16,0 0-6-16,0 0-2 0,-7 0-12 0,7 0 0 15,0 0 0-15,-7 6 0 0,7-6 22 0,0 0-2 16,0 0 0-16,-7 0 0 0,3 6 36 0,4-6 8 15,0 0 0-15,-3 3 1 0,-1 7-5 0,4-1 0 16,-3-3-1-16,3 7 0 0,0-7-34 0,3 13-6 16,-3-3-2-16,0-4 0 0,4 13-17 0,-1-6-9 0,1 0 1 0,-4 6 0 15,3 3 8-15,1-3 0 0,-1 4 0 0,1 5 0 16,-1-6 20-16,1 7-1 0,-1 2 0 0,-3 4 0 16,8-3 7-16,-1-4 2 0,-7 4 0 0,0-4 0 15,3 4-13-15,1-3-3 0,-1-1 0 16,4 4 0-16,0-7-4 0,0-3 0 0,0 0-8 0,4-9 12 15,-4 0-12-15,4 3 0 0,-1-9 0 0,-3-4 0 32,4 0-40-32,-4-2-10 0,3-4-2 0,-2-3-1 0,-8 0-165 0,7-3-33 0</inkml:trace>
  <inkml:trace contextRef="#ctx0" brushRef="#br0" timeOffset="2456.07">9617 10713 1324 0,'0'0'118'0,"0"0"-94"15,0 0-24-15,0 0 0 0,0 0 188 0,0 0 34 16,0 0 6-16,0 0 2 0,0 0-162 0,0 0-33 15,3-9-7-15,-3 9 0 0,0 0-16 0,7 0-2 16,-7 0-1-16,7-10 0 0,-7 10-1 0,7 0 0 16,4 0 0-16,-4-6 0 0,0 6-8 0,4-3 8 15,-1-4-8-15,1 4 8 0,-1-3 20 0,5 6 4 16,-5-3 1-16,1-3 0 0,3 3-8 0,0 3-1 0,-3-7-1 0,3 7 0 16,0 0-9-16,0 0-2 0,4 10 0 0,-4-4 0 15,0 3-12-15,0-6 0 0,0 7 0 0,0 6 0 16,0-7 0-16,0 7 0 15,0-4 0-15,-3-2 0 0,3 5 0 0,-3 4 0 0,-1-3 0 0,1 3 0 16,-1-4 0-16,1 4 0 0,-7-6 0 0,-1 2 0 16,4 1 0-16,-3-3 0 0,-1 2 0 0,1 4 0 15,-4-10 0-15,0 7 0 0,-4-6 9 0,1 5-9 16,-1-2 10-16,1-4-10 0,-4 1 12 0,-1 5-12 16,1-5 0-16,-3-1 0 0,-4 0 0 0,0 1 0 15,-4-1 0-15,0 1 0 0,-3 5 0 0,0-5 0 16,0-1-9-16,0 1-3 0,0-1 0 0,3-3 0 0,0 4 12 15,-3-4 0-15,7-3 0 0,0 3-8 0,-4-3 8 0,8 4 0 16,-4-4 0-16,3-3 0 16,0 6 0-16,4-3 0 0,-3-3 0 0,3 0 8 0,0 7-8 0,7-7 0 15,-7 0 8-15,7 0-8 16,-8 3 12-16,8-3-1 0,0 0-1 0,0 0 0 0,0 0-2 0,0 0 0 16,0 0 0-16,4 6 0 0,3 0-8 0,4-3 0 15,-1 7 0-15,4-10 0 0,0 9 0 0,1-3 0 16,2-2 0-16,4 5 0 0,1-3 8 0,-1 4-8 15,3-1 0-15,1 0 8 0,0 1-8 0,-4-1-17 16,0 7 4-16,4-7 1 0,-4 7 24 0,0-7 6 16,-3 4 1-16,-1 3 0 0,-2-7-5 0,2 10-1 15,-3-3 0-15,0-1 0 0,1-2-13 0,-1 6 0 0,0-4 0 0,-4 4 0 16,1-3 0-16,-1-4 0 0,5 4 0 0,-5 3 0 16,-6-10 0-16,3 1 0 0,3-1 0 0,-3-3-10 31,0 4-14-31,-3-4-4 0,-4-6 0 0,11 3 0 15,-1-3-118-15,1-3-24 0,-11 3-5 0,10-13-805 0</inkml:trace>
  <inkml:trace contextRef="#ctx0" brushRef="#br0" timeOffset="3007.6">10774 10415 1378 0,'0'0'61'0,"0"0"13"0,0 0-59 0,0 0-15 16,-7 0 0-16,7 0 0 0,0 0 70 0,0 0 11 16,0 0 3-16,-11 9 0 0,4-5-42 0,4 5-8 15,-4 0-2-15,0 1 0 0,-4-4-32 0,0 4 0 16,8-1 0-16,-1 0 0 0,-6 7-8 0,3-3-6 0,3 2-1 0,-3 1 0 16,4-4 71-16,-8 4 15 15,0 0 2-15,8-4 1 0,-4 7-2 0,0-3 0 0,-7 3 0 0,3-1 0 16,4 1-23-16,0 3-5 0,-4 0 0 0,-3 3-1 15,4-6-13-15,-1 6-2 16,4 3-1-16,-7-3 0 0,-4 4-27 0,4-1 0 0,14 6 0 0,-7-5 0 16,-3 2 0-16,2-3 0 0,5 0 0 0,3-2 0 15,0 2 8-15,0-9-8 0,0 6 8 0,3 0-8 16,8-6 16-16,-7 6-1 0,-8-7-1 0,8 1 0 16,6-3 2-16,1 3 1 0,-4-7 0 0,-4 4 0 15,8 3 3-15,-1 0 1 0,1-4 0 0,-4 4 0 16,0 0-21-16,4-3-16 0,6 2 2 0,-2-2 1 15,-5-3 1-15,4 2 0 0,4 1 0 0,-4-3 0 16,0-4-12-16,4 0-3 0,-8 7 0 0,8-7 0 16,3 1-21-16,-3-1-5 0,-8-2-1 0,4-4 0 15,8 6-10-15,-5-9-1 0,-3 6-1 16,0-6 0-16,1 0-14 0,-1 0-4 0,3 0 0 0,-3-6-487 16,-14 6-97-16</inkml:trace>
  <inkml:trace contextRef="#ctx0" brushRef="#br0" timeOffset="3713.26">11031 10597 403 0,'14'9'36'0,"-14"-9"-36"0,-10 7 0 0,10-7 0 16,0 0 304-16,0 0 53 0,-4 3 11 0,1 6 3 16,-1-3-259-16,4 4-51 0,0-1-10 0,-3 1-3 15,-4-1-33-15,7 0-7 0,3 1-8 0,1-4 11 16,-11 4 18-16,3-1 4 0,11 0 1 0,0 7 0 15,0-7-18-15,-3 7-3 0,-4-3-1 0,7 5 0 16,0-2 26-16,-3 9 5 0,-8-6 1 0,4 0 0 0,11 6-10 0,-8-3-2 16,-3 3 0-16,-3 3 0 0,-1-3 15 0,8 4 2 15,-1-4 1-15,-6 3 0 0,-1-3-29 0,1 3-5 16,6-3-2-16,1-6 0 0,-8 6 21 0,4-12 4 16,4 2 1-16,3 4 0 0,3-9-28 0,-6 5-12 15,-4-5 10-15,0-10-10 16,10 6 13-16,-10-6-3 0,0 0-1 0,0 0 0 0,0 0 2 0,0 0 0 15,0 0 0-15,0 0 0 0,0-6 0 0,0-4 0 16,0 4 0-16,-7-7 0 0,0 4 7 0,0-7 2 16,7 7 0-16,0-7 0 0,-3 4-20 0,3 2-16 15,0-5 4-15,3 5 0 0,4-5 12 0,-3 11 16 16,-4-5-3-16,3 0-1 0,11 2-12 0,-3-2 0 16,-11 9 0-16,7-6 0 0,7 3 0 0,0-4 0 15,-7 4 0-15,4-3 0 0,-1 6 0 0,1-3 0 16,3 3 0-16,-3 0 0 0,-4 3 0 0,3 3 0 0,5-3 0 0,2-3 0 15,-6 10-13-15,3-4-6 0,0 3-1 0,0 7 0 16,4-3 31-16,-4-4 5 0,0 7 2 0,-3-1 0 16,6-2-18-16,1 3 0 0,-11-1 0 0,7-2 0 15,0 2 8-15,0-2-8 0,-3-4 0 0,-1 7 0 16,-3-7 9-16,4 1-1 0,0-1-8 0,-1 7 12 16,-10-10-12-16,4 4 0 0,6-7 8 0,1 6-8 15,-8 1 0-15,1-4 0 0,-4-6-12 0,7 3 12 31,4 3-51-31,-4 4-3 0,-7-10-1 0,3 6 0 0,8-3-119 0,-11-3-24 0,0 0-5 0,0 0-820 16</inkml:trace>
  <inkml:trace contextRef="#ctx0" brushRef="#br0" timeOffset="4358.54">11384 10415 230 0,'0'0'10'0,"7"0"2"0,0-6-12 0,0 6 0 0,-7 0 0 0,0 0 0 16,0 0 248-16,0 0 46 0,11 0 10 0,-11 0 1 16,0 0-192-16,0 0-38 0,7 9-8 0,0-3-2 0,-7-6 9 0,4 10 2 15,-1-1 0-15,4 1 0 0,7-1 3 0,-7 7 1 16,-3-4 0-16,6-2 0 0,5 5-26 0,-5 1-5 16,-3-3-1-16,0 2 0 0,4-2-19 0,3 3-4 15,4 2-1-15,-4-2 0 16,-4-3-4-16,4 9 0 0,8-10-1 0,-5 7 0 0,-3-3-4 0,0 2-1 15,4 1 0-15,0 6 0 0,-1-6 11 0,-3 6 3 16,-3 0 0-16,3-3 0 0,0 3 12 0,-3 4 2 16,-1-4 1-16,-3 3 0 0,4 6-19 0,-7-5-3 15,3 5-1-15,-4-6 0 0,1 7-20 0,-1-7 0 16,1 6 0-16,-4-8 0 0,0 2 12 0,-4 0-1 16,4-3-1-16,0 3 0 0,-3-3-10 0,3 0 8 15,-4-3-8-15,1 4 8 0,3-1 8 0,-4-7 2 16,1 8 0-16,-5-8 0 0,5 11-18 0,-1-11 8 0,-3 7-8 0,0-6 0 15,0 0 10-15,0 6-10 0,-3-6 8 0,-1-3-8 32,0 2-28-32,1 1-12 0,-1 0-1 0,1-3-1 15,-4-1-92-15,-1-2-18 0,5-4-4 0,-8-2-586 0,1 2-117 0</inkml:trace>
  <inkml:trace contextRef="#ctx0" brushRef="#br0" timeOffset="11091.16">9970 15282 115 0,'0'0'10'0,"-15"0"-10"16,15 0 0-16,-7 0 0 0,-3 6 24 0,-1-6 2 16,1-6 1-16,10 6 0 0,0 0-27 0,0 0 0 15,-4 0 0-15,-3-3 0 0,7-4 28 0,0-2 8 16,0 9 0-16,0-6 1 0,0 3 46 0,0 3 9 16,0-7 1-16,0 7 1 0,0-9-6 0,0 9 0 15,0-3-1-15,0 3 0 0,0 0 13 0,0 0 4 16,0 0 0-16,0 0 0 0,0 0 12 0,-7-6 4 15,7 6 0-15,0 0 0 0,0 0-24 0,-4 0-4 0,-3-4 0 0,7 4-1 16,0 0-34-16,0 0-6 16,4-6-2-16,-1-3 0 0,4 9-35 0,1-7-14 0,-8 7 11 0,0 0-11 31,7 0-20-31,-4 0-11 0,-3 0-1 0,7 7-1 0,-3-4 47 0,3 9 10 0,-4 1 1 0,1-4 1 16,-1 7-10-16,-3 3-3 0,0 0 0 0,0-1 0 15,0 8 20-15,0-1 4 0,0 0 1 0,-3 3 0 16,3-6 1-16,3 3 0 0,-3 3 0 0,0-3 0 15,0 4-6-15,4 2-1 0,-1-3 0 0,4 7 0 16,-3-7-19-16,0 0-4 0,3 7-1 0,0-7 0 16,-4-3-8-16,4 3 0 0,0 0 0 0,-3 4 0 15,3-4 8-15,-4 0 0 0,-3-3 0 0,0 3 0 16,0 1-8-16,0-4 0 0,-3 0 0 0,3-6 0 0,-4-1 0 0,4 1 0 16,-7-3 0-16,4 3 0 0,-4-10-14 15,7 1-5-15,-4-1-1 0,4-9 0 16,-3 6-114-16,3-6-23 0,0 0-5 0,0 0-1 15,0 0-40-15,0-9-8 0,-4-10-1 0,4 3-1 0</inkml:trace>
  <inkml:trace contextRef="#ctx0" brushRef="#br0" timeOffset="11992.29">9832 15229 2322 0,'0'0'103'0,"-7"-4"21"0,0-2-100 0,0-3-24 0,3 2 0 0,1-2 0 16,3 6 40-16,3-7 4 0,4 4 0 0,0-3 0 16,4-1-56-16,0 1-10 0,-1 0-2 0,4 2-1 15,-3-2 1-15,-1-1 0 0,1 7 0 0,0-3 0 16,-1-3 7-16,-3 9 1 0,0-7 1 0,-7 7 0 15,0 0 15-15,7 0 13 0,4 0-2 0,-1 0-1 16,-10 0 18-16,8 0 3 0,2 7 1 0,1-4 0 16,3 3-8-16,0 0-2 0,0-3 0 0,0 4 0 15,0-4-7-15,0 3-2 0,4-3 0 0,-4 4 0 16,0-4-13-16,4 3 0 0,-4-6 0 0,4 3 0 16,-8 3 0-16,4 1 0 0,0-4 0 0,-3 6 0 0,-4 1 0 0,0-1 0 15,4 0 0-15,-4 7 0 16,0-6 8-16,-4 8-8 0,8-2 0 0,-8 3 9 15,1 0-9-15,-1-1 8 0,-3-2-8 0,4 3 8 16,0 0-8-16,3 3 0 0,-11-10 9 0,4 7-9 0,4-3 0 0,-4-7 8 16,0 10-8-16,0-10 0 0,-7 7 0 0,7-7 8 15,-4 1-8-15,-3 6 0 0,0-4 9 0,0-2-9 16,-4-1 12-16,4 3-12 0,-3 1 12 0,-4-4-4 16,3 1 0-16,0-4-8 0,-3 3 11 0,4 1-11 15,-8-4 10-15,4-3-10 0,0 7 22 0,0-4-2 16,0-3 0-16,3-3 0 0,0 0-20 0,1 0 0 15,3 0 0-15,0-3 0 0,3 3 0 0,4 0-16 16,0 0 4-16,0 0 0 0,0 0 4 0,0 0 0 0,0 0 0 0,0 0 0 16,0 0 8-16,0 0 0 15,0 0 0-15,0 0 0 0,0 0 0 0,0 0 0 0,0 0 0 0,0 0 0 16,0 0 0-16,0 0-10 0,0 0 10 0,4-6 0 16,-4 6 0-16,0 0 0 0,0 0 0 15,10-3 0-15,-10 3 20 0,7 0 0 0,4 0 1 0,-4 0 0 16,-7 0-21-16,7 3 0 0,4-3 0 0,-4 0 0 15,0 6 0-15,-7-6 0 0,7 0 0 0,3 3 0 16,-3 3 0-16,0-2 0 0,-7-4 0 0,8 0 0 16,-8 0 17-16,7 6-1 0,3-3 0 0,-3 3 0 15,4 0 0-15,-4-2 0 0,3 2 0 0,-2-3 0 16,-1 3-4-16,3-3 0 0,1 7-1 0,-1-4 0 16,-6 4-11-16,3-4 0 0,7-3 0 0,-3 6 8 0,-4 1-8 15,3-1 0-15,1 1 0 0,3-4 0 0,0 3 0 0,-3 1 8 16,-4-1-8-16,0 0 12 0,7 1-2 0,-7-4 0 15,0 4 0-15,-4-1 0 0,8 7-10 0,-4-4 0 16,-3-2 9-16,-1 5-9 0,-3-5 11 0,7 5-3 16,7-5 0-16,-10-1 0 0,-4 7-8 15,7-4-11-15,0-2 3 0,4-1 0 0,-4 1 8 0,-4-4 12 16,4 3-2-16,-3 1-1 0,6-4-9 0,-3-3 0 16,-7-3 0-16,4 10 0 0,6-4 0 0,-10-6 0 15,0 0 0-15,0 0 0 0,0 0-20 0,0 0-2 16,0 0-1-16,-7 3 0 15,4 3-38-15,3-6-8 0,3 3-2 0,-3-3 0 16,-7 7-69-16,7-7-13 0,0 0-3 0,0 0-1 16,0 0-60-16,0 0-12 0,0 0-3 0,7-25 0 0</inkml:trace>
  <inkml:trace contextRef="#ctx0" brushRef="#br0" timeOffset="12665.53">10922 15025 1490 0,'14'0'66'0,"-14"0"14"0,-3 0-64 0,3 0-16 15,7-3 0-15,-7 3 0 0,0 0 64 0,0 0 9 16,0 0 3-16,7-7 0 0,3 7-49 0,-10 0-10 16,0 0-1-16,0 0-1 0,11-3-15 0,-11 3 0 0,0 0 8 0,0 0-8 15,0 0 10-15,0 0-1 0,0 0 0 0,-7 3 0 16,-7-3 36-16,3 7 7 0,11-7 2 0,-7 3 0 16,-4 6-17-16,1-3-3 0,3 4-1 0,0-1 0 15,0 7 3-15,0-7 0 0,-4 1 0 0,4-1 0 16,4 0-7-16,-5 7-1 0,-6-3 0 0,7-4 0 15,0 7 1-15,0-1 0 0,-3-2 0 0,-5 3 0 16,5 3-6-16,-1-1-2 0,1 7 0 0,-1-6 0 16,-3 9-11-16,7-2-2 0,0-1-8 0,3 0 12 15,-6-3-12-15,-1 6 0 0,11 3 0 0,-3-3 0 16,-1 1 0-16,1-1 8 0,-1 6-8 0,4 1 0 16,0-1 9-16,0 4-9 0,-7-3 8 0,7 2-8 15,4 7 12-15,-1-9-2 0,-6-1-1 0,3-6 0 16,0 7 6-16,3-7 1 0,1 0 0 0,3 4 0 0,-11-10-4 15,8 3-1-15,6 0 0 0,-3-3 0 0,-3 3-11 0,3-6 0 16,0-1 0-16,4 7 0 0,-1-6-8 0,1-3 8 16,-4 3 0-16,3 0 0 15,4-4-35-15,1 4-2 0,-5-3-1 16,1-4 0-16,6 4-118 0,5 0-23 0,-8-4-5 0,0-2-791 16</inkml:trace>
  <inkml:trace contextRef="#ctx0" brushRef="#br0" timeOffset="14697.11">11116 15301 979 0,'0'0'87'0,"0"0"-70"16,0 0-17-16,0 0 0 0,0 0 195 0,0 0 35 15,0-3 7-15,-3-4 2 0,-5 4-155 0,8 3-32 16,0 0-5-16,4-6-2 0,-11 3 19 0,7 3 3 15,0 0 1-15,0 0 0 0,0 0-38 0,0 0-7 16,0 0-2-16,0 0 0 0,0 0 0 0,0 0 0 16,-4 3 0-16,1 6 0 0,10 1-21 0,-4-1 0 15,-6 7 0-15,3 3 0 0,0-4 0 0,0 4 0 0,7 0 0 0,-3 6 0 16,-4-6 0-16,3 6 0 0,8-3 0 0,-8 0 8 16,1 0-8-16,3 3 0 0,0 0 8 0,0-3-8 15,0 3 12-15,-4 0-1 0,-3-6-1 0,4 9 0 16,7-3 2-16,-8 3 1 15,-3 1 0-15,0-4 0 0,4 0-2 0,-1 0-1 0,-3-3 0 0,-3 3 0 16,3-6-2-16,-4-4-8 0,4-2 12 0,-3 3-4 16,-1-7 2-16,0 0 0 0,8-2 0 0,-4-7 0 15,0 0 8-15,0 0 2 16,0 0 0-16,0 0 0 0,0 0 6 0,0 0 2 0,0 0 0 0,0 0 0 16,0-7-4-16,0-2 0 0,-4-7 0 0,4 7 0 15,4-10 3-15,0 0 0 0,-8 4 0 0,4-4 0 16,4 0-27-16,-4 3 0 0,7 4 0 0,-4-4 0 15,-3-3 0-15,4 4-17 0,3 2 2 0,-4-3 1 16,1 7 14-16,-1 0 0 0,4-1 0 0,0 4 0 16,0-4-9-16,-3 7 9 0,-4 3-8 0,11 0 8 0,-1-6 0 0,-3 6 0 15,-7 0 0-15,7 6-8 0,4-6 8 0,-1 3-10 16,-3 4 10-16,1-4-10 0,-5 3 10 0,8 4 0 16,3-1 0-16,-4 0 0 0,-6 1 0 0,6-1 0 15,5 7 0-15,-1-7 0 0,-7 10 0 0,3-3 0 16,4-4 0-16,-3 4 8 0,7 3-8 0,-8 0-15 15,-3 3 4-15,4-4 1 0,7 1 10 0,-8-3 8 16,-6 3-8-16,-1-7 11 0,8 4-11 0,-4-7 0 16,0 10-12-16,-4-9 12 0,4-1-17 0,-3-3 4 15,7 4 1-15,-8-4 0 16,-3-6-104-16,7 3-20 0,4-3-4 0,-4 6 0 16,-7-6-83-16,0 0-16 0,14-6-3 0,-4-10-1 0</inkml:trace>
  <inkml:trace contextRef="#ctx0" brushRef="#br0" timeOffset="15239.38">11532 15119 1681 0,'-10'-7'36'0,"3"-2"8"0,3 0 2 0,8 2 2 0,-1-2-38 0,-3 0-10 16,-3-1 0-16,3 1 0 0,7 6 20 0,-7 3 3 15,-7-7 0-15,7 7 0 0,0 0 30 0,0 0 7 16,-7 0 0-16,0 0 1 0,7 0 18 0,0 0 3 16,0 0 1-16,0 10 0 0,-11-1-25 0,7 1-5 15,8-1-1-15,0 0 0 0,-1 7-28 0,1 0-7 16,6-4-1-16,1 7 0 0,6 3-1 0,-6-3-1 0,0 0 0 0,3 6 0 16,3-3-14-16,1 3 0 15,0 3 0-15,-1-3 0 0,1 13 0 0,-1-7 8 0,5-3-8 0,-5 1 9 16,4 5-1-16,-3-6 0 0,3 7 0 0,-3-7 0 15,3 0 0-15,-3 4-8 0,-1-4 12 0,1 6-4 16,-4-5 8-16,4 5 0 0,-1-6 1 0,-3 0 0 16,1 7-17-16,-5-7 8 0,4-3-8 0,0 3 0 15,1-2 0-15,-5 2 0 0,1-3 0 16,-4-6 0-16,0 6 13 0,0-6-4 0,-4 6-1 0,1-7 0 16,-1 1 5-16,-3 0 1 0,0 0 0 0,0-3 0 15,4 2 0-15,-8 1 0 0,4-3 0 0,-3 0 0 16,-1-4-14-16,1 4 9 0,-4-7-9 0,0 1 8 15,3-1-8-15,-6 0 8 0,3 1-8 0,-4-4 8 16,-3-6-17-16,3 3-4 0,-3-3-1 0,0 0 0 16,0-3-14-16,0 3-2 0,0-6-1 0,0 3 0 15,0-4-157-15,3 4-31 0,0-3-6 0</inkml:trace>
  <inkml:trace contextRef="#ctx0" brushRef="#br0" timeOffset="15686.41">12594 15824 1713 0,'-17'0'76'0,"17"0"16"0,0 0-74 0,0 0-18 0,-8-6 0 0,1 6 0 16,7 0 56-16,0 0 8 0,0 0 2 0,0 0 0 15,-7 0-21-15,7 0-4 0,0 0-1 0,0 0 0 16,0 0-16-16,0 0-4 0,7 0-1 0,0 6 0 16,-7-6 15-16,15 3 3 0,-5 4 1 0,4-4 0 0,4-3 18 15,0 6 3-15,-1-6 1 0,4 3 0 0,1 4-36 0,2-7-6 16,-3 0-2-16,4 0 0 16,0 6-16-16,-4-3 0 0,4-3 0 0,-1 0 0 0,1 0-9 15,0 6-6-15,3-3-1 0,-3-3 0 16,-1 7-175-16,-2-4-35 0,2-3-7 0</inkml:trace>
  <inkml:trace contextRef="#ctx0" brushRef="#br0" timeOffset="16324.26">14379 15298 1825 0,'0'0'40'0,"0"0"8"0,0 0 1 0,0 0 3 0,0 0-41 0,0 0-11 0,0 0 0 0,0 0 0 0,0 0 28 0,0 0 3 15,0 0 1-15,0 0 0 0,0 0 4 0,4 9 2 16,-4 0 0-16,3 1 0 0,-3-1 16 0,0 7 3 16,4-4 1-16,-4 4 0 0,3 3 8 0,1 6 2 15,-4-3 0-15,3 9 0 0,-3-3-13 0,4 1-3 16,-4 5 0-16,3 1 0 0,-3 2-35 0,4-2-7 15,0 2-2-15,-1 7 0 0,-3-6-8 0,0 6 8 0,4 0-8 0,-4-10 8 16,3 4 8-16,-3-4 0 0,4-5 1 0,-4 5 0 16,0-9-8-16,0 3-1 0,0 1-8 0,0-4 12 15,0-6-12-15,0-1 0 0,0-2 0 0,0 0 0 16,0-4 0-16,0-5-21 0,0-7 3 0,0 0 1 31,0 0-102-31,0 0-20 0,-7-10-4 0,0 1-597 0,-1-7-119 0</inkml:trace>
  <inkml:trace contextRef="#ctx0" brushRef="#br0" timeOffset="16919.66">14305 15194 1670 0,'0'0'148'0,"0"0"-118"16,0 0-30-16,0 0 0 0,7 0 212 0,0-3 37 16,0-3 7-16,4 2 2 0,3-2-206 0,0 6-40 15,0-3-12-15,4-3 0 0,0 6 0 0,-1 0 10 16,4-3-10-16,-3 3 8 0,7-7-8 0,-4 7 0 16,-4 0 0-16,5 7 0 0,-1-4-8 0,0 3 8 15,4-3 0-15,-4 7 0 0,0-1 21 0,0 0 9 0,0 1 2 0,0 6 0 16,-3-7-16-16,0 10-4 15,-1-4 0-15,-2 4 0 0,2 0-3 0,-3 0-1 0,-3 6 0 0,-1-6 0 16,-3 6-8-16,1-6 0 0,-5 6 0 0,1-6 0 16,-4 6 0-16,-4-13-11 15,1 10 3-15,-8-3 0 0,0-6 8 0,1 2 0 0,-4 4 0 0,-4-10 0 16,0 1 0-16,-3 5 0 0,7-5 0 0,-4-1 0 16,-6 1 0-16,3-1-10 0,-1-3 10 0,5 4 0 15,-4-7 0-15,7 3 0 0,-4 4 0 0,0-4 0 16,4-3 0-16,4 3 0 0,-5-3 0 0,5 4 0 15,3-7-10-15,-4 3 10 0,4-3-8 0,0 6 8 16,4 4-8-16,-4-4 8 0,-1-3-8 0,1 6 8 16,4-2-24-16,3 2 0 0,0-9 0 0,-4 3 0 15,4 7 12-15,0-4 4 0,4 3 0 0,-1 1 0 16,1-1 32-16,3 0 6 0,-3-2 2 0,6-4 0 16,-3 6-10-16,4-2-2 0,-1 2 0 0,1-3 0 0,7 4-6 0,-4-7-2 15,3 6 0-15,4 1 0 0,4-4 6 0,0 3 1 16,0 1 0-16,3-1 0 15,0 0-5-15,0 1-1 0,4-1 0 0,-4 7 0 0,4-7-13 0,-7 7 0 16,-1-3 0-16,1-4 0 0,-4 7 0 0,0-7 0 16,-7 7 0-16,1-7 0 15,-1 1-23-15,-4 5-7 0,-3-5-2 0,0-1 0 16,-7-9-31-16,4 3-6 0,-4-3-2 0,0 0 0 16,0 0-148-16,0 0-29 0,0 0-7 0,-11 0-1 0</inkml:trace>
  <inkml:trace contextRef="#ctx0" brushRef="#br0" timeOffset="17531.62">14407 14924 1609 0,'0'0'71'0,"0"0"15"15,0 0-69-15,0 0-17 0,0 0 0 0,0 0 0 16,0 10 52-16,-3-4 6 0,3-6 2 0,0 3 0 0,0-3-39 0,0 10-7 15,0-1-2-15,0 0 0 0,0-9 35 0,0 0 6 16,0 0 2-16,3 7 0 0,-3-7 13 0,0 0 2 16,8 3 1-16,-1 3 0 0,-7-6-17 0,10 0-3 15,1 0-1-15,-4 0 0 0,0 0-28 0,3-9-6 16,-3 2 0-16,4 4-1 0,-4-3-7 0,0-3 0 16,4-1-8-16,-1 1 12 0,-3-1-3 0,4-5-1 15,0 5 0-15,3-2 0 0,-4-4 2 0,1 7 0 16,-1-7 0-16,1 7 0 0,0-1-2 0,-4 1 0 15,3-1 0-15,-3 1 0 0,0 3 4 0,0 3 0 16,0-4 0-16,-3-2 0 0,-4 9-12 0,0 0 0 16,0 0 0-16,0 0 0 0,0 0-14 0,0 0-5 0,7 0-1 0,-7 0 0 15,0 0 20-15,0 0 0 0,7 0 0 0,-7 0 0 16,7 0 0-16,-7 0 0 0,0 0 0 0,7 6 0 16,4-3 0-16,-4 4 0 0,-4-4 0 0,4 6 0 15,0-3 12-15,-3 4 7 0,3-1 1 0,0 7 0 16,0-4-20-16,0-2 0 0,0 5 0 0,4 1 0 15,-4-3 0-15,4 2 10 0,-4 4-10 0,3-3 8 16,1-4 0-16,-4 4 0 0,0 0 0 0,3-4 0 16,-3 4-8-16,1 0 0 0,-5-4 0 0,1 4 0 15,3-7 0-15,-4 1 0 0,4-1 0 0,-7 0 0 16,4 1 0-16,-4-10-17 0,0 0 4 0,0 0 1 16,0 0-114-16,7 0-22 15,-7 0-5-15,10 0-901 0</inkml:trace>
  <inkml:trace contextRef="#ctx0" brushRef="#br0" timeOffset="18127.09">15529 14887 1681 0,'0'0'36'0,"0"0"8"0,0 0 2 0,0 0 2 0,7-7-38 0,-3-2-10 0,-1 3 0 0,-3 6 0 15,0 0 0-15,7-3 0 0,1-4 0 0,-8 7 0 16,0 0 0-16,0 0 0 0,0 0 0 0,0 0 0 15,0 0 50-15,0 0 8 0,0 0 2 16,0 0 0-16,0 0 25 0,-4 7 6 0,0 2 1 0,1 7 0 16,-4-4-7-16,3-2-1 0,-3 5 0 0,0 4 0 15,-3-3-51-15,3-4-10 0,0 10-3 0,-1-3 0 16,-2-6-20-16,3 9 0 0,0 0 0 0,3-4 0 16,-6 7 0-16,3 4 0 0,0 5 0 0,0-6 0 15,-4 7 30-15,0-1 2 0,1 1 0 0,-1-1 0 16,4 4-17-16,-3 0-3 0,-5-4-1 0,1 1 0 0,4 2 9 15,-1-2 3-15,4-1 0 0,0 1 0 0,0-4-12 0,0 4-3 16,0-1 0-16,3 4 0 0,1-10-8 0,3 6 0 16,3 1 0-16,4-7 8 0,0 7-8 15,1-7 0-15,2-3 0 0,1 3 0 0,6-9 0 0,-3 6 0 16,4-6 0-16,0 6-11 16,-1-6-15-16,1 0-3 0,-4-4-1 0,4 1 0 15,-1-3-16-15,-3-4-3 0,1 0-1 0,-1 4 0 16,-4-4-15-16,1 1-3 0,-1-7-1 0,1 6 0 15,0-9-91-15,-1 7-19 0,1-7-3 0,-1 3-1 16,1-3-20-16,-4-3-4 0,14-4-1 0,-7-2 0 0</inkml:trace>
  <inkml:trace contextRef="#ctx0" brushRef="#br0" timeOffset="18643.25">15797 15272 2512 0,'0'0'112'0,"0"10"22"15,0-4-107-15,-3 4-27 0,-1-1 0 0,1 0 0 16,3 1 57-16,0 9 7 0,3-10 0 0,-3 10 1 0,-3-4-56 15,3 4-9-15,0-3 0 0,0 3-10 0,0 0 10 0,0-1 0 16,0 7 0-16,0 1 0 16,-4-4 0-16,1 9 0 0,-1-3 0 0,4 0-12 15,-3 1 12-15,-1-4 11 0,1 0-3 0,-1 0 0 16,4-3 13-16,-3-3 3 0,-1-4 0 0,1 4 0 0,3-10 5 0,0 1 2 16,-4-1 0-16,4-9 0 15,0 0-51-15,0 0-9 0,0 0-3 0,0 0 0 0,0 0 20 0,-4-9 12 16,8 6-13-16,-4-13 5 0,4 4-1 0,-4-4 0 15,7 0 0-15,-4-3 0 0,4 7 9 0,0-4 0 16,-3-3 0-16,3 4 0 0,3-4 0 0,-3 9 0 16,-3-5 0-16,3 2 11 0,4 4-11 0,3-4 0 15,-4 10 0-15,4-3 0 0,1-4-11 0,-1 10 11 0,3-3-8 0,-3 3 8 16,4 0 0-16,0 0 0 0,-1 3 0 0,1 4 0 16,-4-4 0-16,4 3 0 0,-4 3 0 0,0 1 0 15,4 6 0-15,-4-4 0 0,0 4 12 0,0 9-4 16,0-6 10-16,0 0 2 0,0 6 1 0,-3-3 0 15,3 0 3-15,-3-4 0 0,3 1 0 16,-4 0 0-16,1-3-24 0,-1 2 0 0,1-5 0 0,0 3 0 31,-1-7-21-31,-3 7-9 0,7-7-2 0,-7-6 0 0,-3 4-25 0,3 2-6 0,0-3-1 16,0-3 0-16,-7-3-105 16,0 0-22-16,0 0-4 0,0 0-765 0</inkml:trace>
  <inkml:trace contextRef="#ctx0" brushRef="#br0" timeOffset="19404.09">16200 14943 1566 0,'0'0'69'0,"0"0"15"16,0 0-68-16,0 0-16 0,0 0 0 0,0 0 0 16,7 0 64-16,-7 0 8 0,7-3 3 0,0-3 0 0,-7 6-56 0,7 0-11 15,-7 0-8-15,7 0 9 0,0 0 9 0,-7 0 2 16,10 6 0-16,-2-3 0 0,-1 3 48 0,0-2 9 16,3 2 3-16,-3-3 0 0,0 6 3 0,0-2 1 15,4 2 0-15,0 0 0 0,3 1-43 0,0-1-8 16,-4 1-1-16,4 5-1 0,4 1-22 0,0 3-9 15,3 0 8-15,0-1-8 0,4 8 0 0,-4-8-14 16,0 11 2-16,0 5 0 0,0-6 12 0,-3 4 0 16,3-1 0-16,-3 4 0 0,-4-1 26 0,0 1 5 15,0-7 1-15,0 6 0 0,-3-6-32 0,0 7 0 0,-1-7 0 16,1 7 0-16,3-1 12 0,-4-2 10 0,-3 2 2 16,0 7 0-16,1-10-24 0,-1 4 0 0,-7 2 0 0,3-2 0 15,-3-1 14-15,4 4-2 0,-8-4 0 16,1 1 0-16,-4-1 16 0,-1-5 4 0,1 5 0 0,0-6 0 15,-3 7-32-15,-1-7 0 0,1-3 0 0,-1-3 0 16,4 3 0-16,-4-6 0 0,1 3 0 0,-1-10 0 16,1 4 0-16,-1-6 0 0,0 2 0 0,1-6 0 31,-1 4-29-31,1-10-12 0,-8 0-3 0,4-3-803 0,-7-4-161 0</inkml:trace>
  <inkml:trace contextRef="#ctx0" brushRef="#br0" timeOffset="20973.08">17007 15065 1785 0,'0'0'159'0,"0"0"-127"16,0 0-32-16,0 0 0 0,0 0 188 0,0 0 31 0,0 0 6 0,0 0 2 15,0 0-182-15,4 10-36 16,-1 2-9-16,1-5 0 0,0 11 0 0,-1-8 8 0,4 9-8 0,0-4 8 15,4 14-8-15,-1-4 0 0,1 3 0 0,3 0-11 16,-3 7 11-16,3 5 0 0,0-2 0 0,-4 9 0 16,5-3 0-16,-5 0 0 0,1 9 0 0,-1 0 0 15,1 1 0-15,-4 9 0 0,0-1 0 0,0 1-8 16,-3-3 8-16,-1-4 0 0,1-3 0 0,-4 7 0 16,-4-10 0-16,4 10 0 0,-3-7 0 0,-1-6 0 15,1 3 0-15,-1-12 0 0,0-1 0 0,1-2-8 16,-1-10-12-16,4-6-3 0,-3 0 0 0,3-10-730 15,-4-3-147-15</inkml:trace>
  <inkml:trace contextRef="#ctx0" brushRef="#br0" timeOffset="21754.65">9719 14793 1382 0,'-18'-10'123'0,"11"7"-99"16,-7 3-24-16,4-6 0 0,-1 6 154 0,0-10 26 15,4 1 4-15,4 3 2 0,-4 3-150 0,3-4-36 16,4-2 0-16,0 6 0 0,4-3 11 0,-4 6 0 0,0 0 0 0,0 0 0 15,0 0-11-15,0 0 0 0,0 0 0 0,10 9-11 16,-3 0 11-16,1 7 0 16,-1 3 0-16,-4 6 0 0,4 3 35 0,-3 0 12 15,-1 7 2-15,1-1 1 0,-4 4 25 0,3 3 5 0,1 3 0 0,-1 3 1 16,-3 9-15-16,0 4-3 0,4-4-1 0,-1 4 0 16,-3-4-25-16,0 4-5 0,4-7 0 0,-4 4-1 15,3-7-8-15,-3-3-2 0,0 6 0 0,0-9 0 16,4 0-13-16,-4 3-8 0,0-3 10 0,-4 0-10 15,4-10 0-15,-3 4 0 0,-1-4 0 0,1 4 0 32,-4-4-64-32,3 1-15 0,-3-1-3 0,4 4-1 0,-8-3-143 0,8 2-29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4:31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14206 10453 1036 0,'-10'3'92'0,"3"-3"-73"0,0 0-19 0,0 0 0 15,-4 0 181-15,0 0 33 0,1 0 6 0,3 0 2 16,-4 0-110-16,4 0-23 0,-3 0-4 0,-1 0-1 0,4 0-19 0,0 0-4 16,-4 0-1-16,4 0 0 0,0 0-3 15,-3 0-1-15,3 0 0 0,0-3 0 16,-1-4-4-16,5 7-2 0,-4-3 0 0,0 3 0 0,3-6-12 0,-3 3-2 16,4-3-1-16,3 6 0 0,-4 0-6 0,-3-10-1 15,4 10 0-15,-1-9 0 0,1 9-7 0,3 0-1 16,0-10-1-16,0 10 0 15,0-6-3-15,0 6 0 0,0-3 0 0,0 3 0 0,0-6 8 0,0 6 0 16,0-10 1-16,0 10 0 0,0 0-25 0,0 0-19 16,3 0 3-16,-3 0 1 0,4-9 15 0,-4 9 0 15,3 0 9-15,-3 0-9 0,0 0 8 0,0 0-8 16,0 0 0-16,0 0 9 0,0 0-1 0,0 0-8 16,0 0 12-16,0 0-4 0,0 0-8 0,0 0 0 0,0 0 0 0,0 0 8 15,7 0 0-15,-7 0 0 0,0 0 0 0,0 0 0 16,0 0-8-16,0 0 0 0,0 0 9 0,0 0-9 15,0 0 0-15,7 0 0 0,-7 0 0 0,0 0 8 16,7 9-8-16,-7-9 0 0,7 7 0 0,-7-7 0 16,7 3 0-16,-3 6 0 0,-1-3 0 0,1 4 0 15,0-1 0-15,-1 1 0 0,1-1 0 0,-1 0 0 16,1 7 0-16,-1-6 0 0,-3-1 0 0,4 7 0 16,-1-4 0-16,-3 4 0 0,4-7 0 0,-4 7 0 15,3-7 0-15,-3 4 0 0,4-4 0 0,-4 7 0 16,0 0 0-16,0-4 0 0,0-2 0 0,0 5 0 15,0 1 0-15,0-4 0 0,0-2 0 0,0 6 0 16,0-7 0-16,0 7 0 0,3-7 0 0,-3 0 0 16,0 7 0-16,0-3 0 0,-3-4 0 0,3 0 0 15,0 1 0-15,0-1 0 0,0 7 0 0,0-7 0 0,0-2 0 0,0 2 0 16,-4-6 0-16,1 7 0 0,3-4 0 0,0-6 8 16,0 9-8-16,0 1 0 0,0-10 0 0,0 0 8 15,-4 6-8-15,4-6 0 0,0 0 0 0,0 0 8 16,-3 3-8-16,3-3 0 0,0 0 0 0,0 0 8 15,0 0-8-15,0 0 0 0,0 0 9 0,0 0-9 16,0 0 12-16,0 0-12 0,0 0 8 0,0 0-8 16,0 0 0-16,0 0 0 0,0 0 0 0,0 0 0 15,0 0 0-15,0 0 0 0,0 0 0 0,0 0 0 16,7-3 0-16,-7 3 0 0,0 0 0 0,7-6 0 16,0 6 0-16,0-3 0 0,-7 3 0 0,3-7 0 0,-3 7 0 0,7-3 0 15,1-3 8-15,-1 6-8 16,3 0 0-16,1-6 0 0,-4 2 0 0,3 4 0 0,1 0 0 0,-4 0 0 15,0 0 0-15,4 0 0 16,-1-6 0-16,4 6 0 0,-3 0 0 0,0 0 0 0,3 0 0 0,-4 0 0 16,4 0 0-16,4 0 0 0,-4 0 0 0,0 6 0 15,0-6 0-15,0 0 0 0,1 0 0 0,-1 0 0 16,0 0 0-16,0 0 0 0,0 0 0 0,0 4 0 16,-3-4 0-16,6 6 0 0,-3-6 0 0,1 0 0 15,-1 0 0-15,3 0 0 0,1-6 0 0,0 6 0 16,-1 0 0-16,4-4 0 0,4 4 0 0,-4 0 0 15,4 0 0-15,0 0 0 0,-1 0 0 0,5 0 0 16,-5 0 0-16,4 0 0 0,-3 0 0 0,0-6 0 16,0 6 8-16,-1 0-8 0,1 0 0 0,0 0 0 15,-4 0 0-15,3 0 0 0,-2 0 0 0,2 0-9 0,1 0 9 16,0 0 0-16,-1 0 8 0,5 0-8 0,-1 0 0 0,0 0 0 16,0 0 0-16,1 0 0 0,2 0 0 0,1 6 0 15,-4-6 0-15,4 0 0 0,0 0 0 16,0 4 0-16,-8-4 0 0,4 0 0 0,-3 0 0 0,0 0 8 15,0 0-8-15,-1 6 0 0,1-6 0 0,0 0 0 16,3 0 0-16,-3 0 0 0,-1 0 0 0,4 0 0 16,1 0 0-16,-5 0 0 0,5 0 0 0,-1 6 0 15,0-3 0-15,0-3 0 0,0 0 0 0,1 0 0 16,-5 0 0-16,1 7 0 0,0-7 0 0,-4 3 0 16,4-3 0-16,-1 0 0 0,1 6 0 0,-4-3 0 0,7 3 0 0,-3-2 0 15,-4-4 0-15,7 9 0 0,1-9 0 16,-5 6 0-16,1-6 0 0,0 3 0 0,3-3 0 0,0 0 0 15,0 0 10-15,1 0-2 0,-1 0-8 16,-3-3 12-16,3 3-12 0,0 0 0 0,-3 0 0 0,-1 0-10 16,1-6 10-16,3 6 0 0,-3 0 0 15,3-3 0-15,0-3 0 0,4 6 0 0,0 0 0 0,3 0 0 16,-3 0 0-16,-4 0 0 0,4 0 0 0,-4 0 0 16,4 0 0-16,-4 6 9 0,4-6-9 0,-4 0 0 15,0 3 0-15,1-3 0 0,2 0 0 0,1 0 0 16,0 0 0-16,3 0 0 0,-3 0 0 0,3 0 0 15,-3 0 0-15,-4 0 0 0,4 6 0 0,-4-6 0 16,7 0 0-16,-6 3 0 0,-1 4 0 0,0-7 0 16,-3 6 0-16,3-3 0 0,0 3 0 0,-3-3 0 15,0-3 0-15,-1 7 0 0,4-4 0 0,1-3 0 16,-5 6-11-16,5-6 1 0,-1 3 0 0,0-3 0 0,0 0 18 0,1 7 4 16,-5-7 1-16,1 3 0 0,0-3-13 0,-1 6 0 15,1-6 0-15,0 0 0 0,-4 0 0 0,-4 0 0 16,5 6 0-16,-1-6 0 0,-4 3 0 0,5-3 0 15,-1 0 0-15,-4 0 0 0,1 0 0 0,0 0 0 16,3 0 0-16,0 7 0 0,-3-7 0 0,3 3 0 16,0-3 0-16,-3 0 0 0,-1 0 0 0,1 0 0 15,0 0 0-15,-1 0 0 0,4 0 0 0,1 0 0 16,-5 0 0-16,1 0 0 16,-1 0 9-16,1 0-1 0,0 0 0 0,-1 0 0 0,-3 0 3 0,1 0 0 15,2 0 0-15,-3 0 0 0,0 0-11 0,1 0 0 16,-1 0 0-16,-4 0 0 0,4 0-14 0,-3 0-2 0,0 0 0 15,3 0 0-15,0 0 16 0,-4 0 0 0,4 0 0 16,-3 0 0-16,3 0 0 0,0-3 0 0,0 3 0 0,0 0 0 16,1 0 16-16,-1 0-1 0,0 0 0 0,0 0 0 15,0 3-25-15,0-3-5 0,0 0-1 0,0 0 0 16,-3 0 16-16,0 6 0 0,3-12 0 0,-4 12 0 16,1-6 0-16,-1 0 0 0,-3 0 0 0,4 0 0 15,0 0 0-15,-1 0 0 0,1 0 0 0,-4 0 0 16,0 0 13-16,0 0 3 0,0-6 0 0,4 6 0 15,-4 0-25-15,0 0-5 0,3 0-1 0,-10 0 0 16,7 0 15-16,0 0 0 0,0 0 0 0,4 0 0 16,-11 0 0-16,7 0 0 0,0-3 0 0,-7 3 0 15,11 0 0-15,-11 0 0 0,0 0 0 0,7 0 0 16,0 0 14-16,0 0-4 0,-7 0-1 0,0 0 0 16,7 0-9-16,-7 0 0 0,0 0 9 0,7 0-9 0,-7 0 0 0,7 0-18 15,-7 0 3-15,7 0 1 0,-7 0 14 0,0 0 0 16,7-7 0-16,0 7 0 0,0 0 10 0,-7 0-2 15,0 0 0-15,7-3 0 0,0-3-8 0,-7 6 0 16,7 0 0-16,1-6 0 0,-5 3 0 0,-3 3 0 16,0 0 0-16,7 0 0 0,0-7 0 0,-3 4 0 15,-1-3 0-15,-3 6 0 0,4-10 8 0,-1 1 0 16,1 0 0-16,-1-1 0 0,1 4 5 0,-1-3 1 16,-3-4 0-16,4 4 0 0,-4-7-2 0,3 0 0 15,1-3 0-15,-4 1 0 0,3 2-3 0,1-6-1 16,-4-3 0-16,4 6 0 0,-1-6-8 0,-3 0 8 0,4 6-8 15,-4-3 8-15,3-3-8 0,1 6 0 0,-1-6 0 16,-3 9 8-16,0-2-8 0,0-1-17 0,4 3 4 0,-1 7 1 16,-3-1 12-16,4-2 0 0,-4-1 0 0,0 10-9 31,0 3-19-31,0 0-3 0,0 0-1 0,-7-6 0 16,0 6-202-16,-7 6-41 0,-39 4-8 0,-4-10-1 0</inkml:trace>
  <inkml:trace contextRef="#ctx0" brushRef="#br0" timeOffset="3382.08">20715 10506 1177 0,'0'0'25'0,"0"0"6"0,0 0 1 0,0 0 2 0,0 0-34 0,0 0 0 0,-3 0 0 0,-8-6 0 15,0 6 0-15,8 0 0 0,3 0 0 0,0 0 0 16,0 0 0-16,0 0 0 0,0 0 0 0,0 0 0 16,-4-10 35-16,1 7 9 0,3-3 3 0,0 6 0 15,0-9 18-15,0 9 4 0,0 0 1 0,0 0 0 16,3-7 2-16,-3 7 0 0,0 0 0 0,0 0 0 16,0 0-12-16,0 0-3 0,0 0 0 0,0 0 0 15,0 0 0-15,0 0 0 0,0 0 0 0,0 0 0 16,0 0-24-16,0 0-5 0,0 0 0 0,7 13-1 15,-3-4-19-15,-1 1-8 0,-3 2 8 0,0 4-8 0,0-1 31 0,0-2 1 16,-3 3 0-16,-1 3 0 0,4-1-32 0,0 1-16 16,-3-3 1-16,-1 9 1 0,1-3 14 0,3 3 0 15,3-6 0-15,-3 0 10 16,0 6-2-16,4-7 0 0,-1 8 0 0,4-8 0 0,-3 1 9 0,3 6 2 16,-3-6 0-16,3 6 0 0,0-6-11 0,0 6-8 15,-4 0 12-15,1-3-12 0,-1-3 0 0,1-3 0 16,-4 2 0-16,0-2 0 0,0-3 16 0,0 2-4 15,-4-5-1-15,1 5 0 0,3-5 6 0,0-7 2 16,0 3 0-16,0-6 0 0,-4 10 5 0,4-10 0 16,0 0 1-16,0 0 0 0,0 0-6 0,0 0-2 0,0 0 0 0,0 0 0 15,7 0-5-15,-7 0-2 16,0 0 0-16,7 6 0 0,4-6-10 0,-4 0 8 0,-7 0-8 0,0 0 8 16,7 0-8-16,-7 0 0 0,11 0 0 0,-11 0 0 15,0 0 0-15,0 0 0 0,0 0 0 0,0 0 0 16,0 0 0-16,0 0 0 0,10 0 0 0,-3 0 8 15,-7 0 1-15,11 0 0 0,-1 0 0 0,1 0 0 16,0 0-9-16,-1 0 10 0,1 0-10 0,-1 0 10 16,1 0-10-16,0 0 0 0,-1 0 0 0,4 0 0 15,-3 0 0-15,-1-6 0 0,5 6 0 0,-5 0 0 16,4-7 0-16,0 4 8 0,0 3-8 0,1-6 0 16,-1 6 12-16,3 0-2 0,1-3-1 0,7 3 0 15,-4-6-9-15,4 6 0 0,-1 0 9 0,1 0-9 16,3 0 0-16,0 6 8 0,1-3-8 0,-1 3 0 0,0-6 0 15,0 10 8-15,0-10-8 0,1 6 0 16,-5-3 0-16,1 3 0 0,0-3 0 0,3-3 0 0,0 0 0 0,0 7 0 16,-3-7 0-16,3 0 0 0,4 0 8 0,3-7-8 15,-3 7 10-15,-4 0-10 0,4-3 19 16,3-3-3-16,4 3 0 0,-4-3 0 0,-6-1-16 0,2 4 0 16,8-3 8-16,-7 6-8 0,0-9 0 0,7 9 0 15,3-4-11-15,-3-2 11 0,-1 6 0 0,5-3-8 16,-8 3 8-16,7 0 0 0,1 0 0 0,-4 3 0 15,-8-3 0-15,5 0 0 0,-1 6 9 0,0-6 3 16,-3 0 0-16,0 0 0 0,3 0-12 0,4 0 0 16,3 0 0-16,0 0 0 0,1 0-9 0,-1-6-4 15,4 6-1-15,3 0 0 0,-6-3 14 0,3-3 0 0,-8 3 0 0,8-4 0 16,-3 7 0-16,2 0 0 16,1-9 0-16,0 9 0 0,0 0 0 0,0 0 0 0,-4 0 0 0,-3 0 0 15,0 6 10-15,0-3 2 0,-1-3 0 0,1 7 0 16,4-4-12-16,-1 3 0 15,4-3 0-15,0 3 0 0,-1-2 0 0,5-4-17 0,-1 9 4 0,-3-9 1 16,0 6 12-16,0-6 0 0,-4 0 0 0,-3 0 0 16,7 0 0-16,-4 0 0 0,0 0 0 0,1-6 0 15,-4 6 24-15,-1-3 4 0,1-3 0 0,0 6 1 16,-4 0-29-16,1 0 8 0,-1 0-8 0,0-4 0 16,-3 4 0-16,3 0 0 0,-3-6 0 0,3 6 0 15,4-3 0-15,0 3 0 0,0 0 0 0,-1 0 0 16,-2 0 0-16,-1 0-20 0,4 0 4 0,0 0 0 15,-1 0 25-15,-6 0 6 0,3 0 1 0,-3 0 0 16,-4 3-26-16,4-3-5 0,0-3-1 0,0-3 0 0,-1 6 16 16,-2 0 0-16,2 0 0 0,1 0 0 0,-4 0 10 0,1-3 5 15,2 3 1-15,-2-7 0 16,-1 7-16-16,0 0 0 0,0 0 0 0,-3 0 0 0,3 0 0 0,0 0 0 16,-3 0 0-16,3 0 0 0,0 0 0 0,-3 7 0 15,3-7 0-15,-3 3 0 0,3-3-10 0,-3 0-5 16,3 6-1-16,-3-3 0 0,0-3 26 0,-4 6 5 15,3-2 1-15,-6 2 0 0,3-3-27 0,-3 3-5 16,0-3 0-16,-1 4-1 0,1-1 17 0,3-3 0 16,-7 3 0-16,4-3 0 0,-1-3 11 0,-3 7 5 15,4-4 2-15,-4 3 0 0,0-3-18 0,-3-3 0 16,3 0 0-16,-3 7 0 0,3-7 0 0,-4 0 0 16,1 0 0-16,-1 0 0 0,1 0 0 0,0 3 0 0,-1-3 0 15,1 0 0-15,-1 0 0 0,1 0 0 0,3 0 0 0,-3 0 0 16,3 0 0-16,0-3 0 0,-4 3 0 0,5 0 0 15,2 0-12-15,1 0 1 0,0-7 0 0,-1 7 0 16,-6 0 19-16,-1 0 3 0,4 0 1 0,-3 0 0 16,3 0-12-16,-3 0 0 0,3 0 0 0,0 0 0 15,-3 0 0-15,-1 0 0 0,-3 0 0 0,4 0 0 16,-4 0 0-16,3 0 0 0,-10 0 0 0,7 0 0 16,0 0 0-16,1-3 0 0,-1 3 0 0,-7 0 0 15,7-6 10-15,0 6-10 0,0-3 12 0,0-4-12 16,-7 7-12-16,7 0-8 0,0-9-3 0,0 9 0 15,-7 0 39-15,4-3 7 0,3-3 1 0,-7 6 1 16,3-7-25-16,1 4 0 0,3-3 0 0,-4 3 0 0,1-3 8 0,-4 6-8 16,0-4 8-16,7-2-8 0,-4 3 14 0,-3 3-2 15,0-6-1-15,0-4 0 16,4 7 1-16,-1-3 0 0,-3-3 0 0,4-1 0 16,-4 1-3-16,3-7 0 0,1 0 0 0,-1 4 0 0,1-7-1 0,0 0 0 15,-1-3 0-15,-3 3 0 0,4-9 8 0,-1 3 0 16,1 3 1-16,-4-3 0 0,0-9-30 0,0 8-7 15,0-5 0-15,-4 0-1 0,4 3 34 0,-3 2 7 16,3 8 2-16,0-7 0 0,0 12-22 0,-4-3 0 16,4-2-10-16,0 8 10 0,0 1 0 0,0-1 0 15,0 4 0-15,0 6 0 16,-7 0-186-16,0 6-30 0</inkml:trace>
  <inkml:trace contextRef="#ctx0" brushRef="#br0" timeOffset="50388.6">24049 11569 633 0,'0'0'56'0,"0"-9"-44"0,0 2-12 0,0 4 0 15,0-3 389-15,0-3 76 0,3 5 15 0,-3-2 4 16,4-3-388-16,-4 9-78 0,0 0-18 0,7 0 0 16,-7 0 12-16,4-10 0 0,-4 10 0 0,0 0 0 15,0 0-12-15,7 0 0 0,-7 0 0 0,0 0 0 16,0 0 0-16,0 0 13 0,0 0-1 0,0 0-1 16,7-6 21-16,-7 6 4 0,0 0 0 0,0 0 1 15,7 6 1-15,-7-6 0 0,0 0 0 0,7 10 0 0,-4-1-26 0,1-3-4 16,-1-2-8-16,1 5 11 0,-4 0 1 15,3-2 0-15,-3 2 0 0,0 0 0 0,0 1-12 0,0 6 0 16,4-4 0-16,-1-3 0 0,-3 7 0 0,4 0 0 16,-1-4-10-16,1 4 10 0,0 3 0 0,3-10 0 15,-4 7 11-15,4-7-3 0,-3 7-8 0,-1-3 0 16,1-4 0-16,-1 0-8 0,1-2 8 0,-4 2 11 16,0-9-3-16,3 6 0 0,-3-6 9 0,0 0 2 15,0 0 0-15,4 3 0 0,-4-3 1 0,0 0 0 16,7 7 0-16,-7-7 0 0,0 0-8 0,11 0 0 15,-4-7-1-15,0 7 0 0,3-3-3 16,-3-3 0-16,0 6 0 0,0-9 0 0,0 2-8 0,0 4 0 0,-3-3 0 0,-4 6 0 16,11 0 0-16,-8-9 0 0,-3 9 0 0,7-4 0 15,-3-2 10-15,3-3-10 0,-4 3 12 0,1 2-12 16,3-5 0-16,0 0 0 0,0-1 0 16,0-6 0-16,4 7 0 0,-4-7 0 0,0 7 11 0,3-4-3 15,1-2-8-15,-1-1 0 0,1 7 0 0,-4-10 0 16,7 6 14-16,-7-2-2 0,0-1 0 0,0 7 0 15,0-4-12-15,1-3 0 0,-5 1 0 0,4 5 0 16,-3 1 0-16,-1-1 0 0,1 1-10 0,-1 3 10 16,1-4-26-16,3 7 0 15,-7-3 0-15,0 6 0 0,3-3-91 0,1-3-19 0,-4 6-3 0,7-4-1 16,3-2-41-16,-2 6-9 0,-1 0-2 0,0 0-720 16</inkml:trace>
  <inkml:trace contextRef="#ctx0" brushRef="#br0" timeOffset="50989">24769 11522 921 0,'0'0'82'0,"0"0"-66"0,0 0-16 0,0 0 0 16,-4-6 156-16,0-4 28 0,4 10 6 0,0 0 1 16,0-6-144-16,-3 3-29 0,3-3-6 0,0 6 0 15,-4-10-12-15,1 7 0 0,3 3 0 0,0 0 0 16,-4-6 11-16,4 6 0 0,0 0 0 0,0 0 0 15,0 0 25-15,-3 0 4 0,3 0 2 0,-7 9 0 16,0-2 7-16,0-4 2 0,0 6 0 0,0-3 0 16,0 4-40-16,3-1-11 0,-7 1 0 0,4 8 0 15,0-2 0-15,-3 3 0 0,3-3 0 0,0-4 0 16,0 4 0-16,-1 3-10 0,5-10 1 0,-1 7 0 16,1-1 19-16,3-2 4 0,3-4 1 0,-3 1 0 15,4-1-15-15,-4-3 8 0,7 4-8 0,-3-1 0 16,-1-3 0-16,-3-6 0 0,7 4 0 0,-3-4 0 15,-4 0 0-15,10 0-8 0,-3 0 8 0,4 0-10 0,-4-4 10 0,0-2-12 16,0-3 12-16,0 9-12 0,-3-10 12 0,3-5 12 16,0 5-2-16,-4 1-1 0,4-4-9 0,-3-2 12 15,3 5-12-15,-4-5 12 0,1-4-12 0,-1 3 12 16,-3 4-12-16,4-4 12 0,0-3-12 0,-4 10 10 16,3-1-10-16,1 1 10 0,-4-1-10 0,0 1 0 15,0 3 0-15,0 6 8 0,0 0 1 0,3-7 0 16,-3 4 0-16,0 3 0 0,0 0 18 0,0 0 3 15,0 0 1-15,0 0 0 0,0 0-31 0,0 0 0 16,7 10 0-16,-3-1-10 0,3-3 10 0,-4 4 0 16,4 2 10-16,0-2-10 0,0 5 0 0,1 1 0 0,-1-3-11 0,0-4 11 15,0 7-26-15,0-1 2 0,3-5 1 0,-3 2 0 32,4-5-33-32,-4 8-8 0,-3-12 0 0,3 7-1 15,-4-4-145-15,-3-6-29 0</inkml:trace>
  <inkml:trace contextRef="#ctx0" brushRef="#br0" timeOffset="51447.68">24938 11776 633 0,'0'0'56'0,"0"0"-44"0,7 0-12 0,-7 0 0 0,0 0 219 0,7-3 41 15,0 3 9-15,-3-6 2 16,3 6-111-16,0-10-23 0,0 7-4 0,0-9-1 0,-4 8-58 0,1-5-12 16,-1-7-2-16,4 7-1 0,0-1-35 0,1 1-8 15,-5-7 0-15,4 4-1 0,-3-4-4 0,-1 0-1 16,4 4 0-16,-3-4 0 0,-1-3-10 0,4 1 0 15,0 2 0-15,-3-3 0 0,-1 0-10 0,-3 10 10 16,4-7 0-16,0 4-9 0,-1-4 33 0,4 0 6 16,-7 7 2-16,4 0 0 0,-1-1-9 0,1 1-2 0,-1 2 0 0,-3 4 0 15,4-3-13-15,-4 3-8 0,0 3 8 0,0 0-8 16,0 0 0-16,0 0 0 0,0 0 0 0,0 0 0 31,10 3-45-31,-10-3-4 0,7 6-1 0,0 4 0 16,0-1-17-16,4 1-3 0,-4 5-1 0,4-5 0 15,-4 5-9-15,3-2-3 0,-6 6 0 0,3-4 0 16,0 1-77-16,0-3-16 0,0 2-4 0,0-5 0 0</inkml:trace>
  <inkml:trace contextRef="#ctx0" brushRef="#br0" timeOffset="51695.55">25414 11632 2210 0,'0'0'98'0,"0"0"20"16,0 0-94-16,0 0-24 0,0 0 0 0,0 0 0 0,0 6 78 0,0-6 11 16,0 0 3-16,0 9 0 0,0 1-62 0,0-1-12 15,-3-6-2-15,3-3-1 0,3 10-4 0,1 2-1 16,-4 1 0-16,0-4 0 0,3 1-28 0,1-1-6 16,-4-3 0-16,3 10-1 15,-3-7-23-15,0 1-5 0,0-1-1 0,0 1 0 16,-3-1-4-16,3-9-1 0,0 0 0 0,0 0 0 15,0 0-35-15,0 0-7 0,0 0-2 0</inkml:trace>
  <inkml:trace contextRef="#ctx0" brushRef="#br0" timeOffset="51823.21">25418 11356 2552 0,'0'0'113'0,"0"0"23"0,0 0-108 0,0 0-28 0,0 0 0 0,0 0 0 15,0 0 43-15,7 0 3 0,-7 0 1 0,10 6 0 32,1-3-170-32,-1-3-33 0,-2 6-8 0,2-2-880 0</inkml:trace>
  <inkml:trace contextRef="#ctx0" brushRef="#br0" timeOffset="52292.96">25753 11500 864 0,'0'0'76'0,"0"0"-60"0,0 0-16 0,0 0 0 0,0 0 311 0,0 0 59 16,0 0 12-16,0 0 2 0,0 0-307 0,0 0-61 16,0 0-16-16,0 0 0 0,0 0-15 0,-7-3-5 15,0-3-2-15,0 6 0 0,0 6 14 0,-4-3 8 16,4-3-10-16,-4 6 10 0,1-3 0 0,-1 10 0 16,1-4-8-16,-1 4 8 0,-3 3 0 0,0-7 12 15,0 10-3-15,3-3 0 0,-3 2 10 0,3 1 1 16,1-3 1-16,3-4 0 0,0 4-11 0,0 3-2 15,0-3-8-15,3-4 12 0,1 4-12 0,3-7 0 16,0 7 0-16,0-7 0 0,3 1 0 0,1-1 0 16,-1-3 0-16,1-3 0 15,-4-3-19-15,10 7-9 0,-3-7-3 0,4 0 0 0,-1-7 16 0,1 7 3 16,0-9 1-16,-1 3 0 0,1 3 11 0,3-7 8 0,-4 1-8 0,1-7 11 16,-4 7-11-16,0-7 8 0,4 7-8 15,-4-4 8-15,0-3 12 0,0 1 1 0,-4 2 1 0,5-2 0 16,-5 5-22-16,1-6 8 0,-4 7-8 0,3 0 0 15,1 6 0-15,-4 3 0 0,0 0 0 0,0 0 0 16,0 0 10-16,0 0-2 0,0 0-8 0,0 0 12 16,0 9-12-16,3 0 8 0,1 1-8 0,-1-1 0 15,-3 1 8-15,4 5-8 0,-4-5 0 0,3-1 9 16,1 0-9-16,-4 1-11 0,3 6 3 0,-3-13 0 16,0-3-44-16,7 9-8 0,-3 1-1 15,-4-10-1-15,0 0-173 0,0 0-34 0,0 0-7 16,0 0-2-16</inkml:trace>
  <inkml:trace contextRef="#ctx0" brushRef="#br0" timeOffset="52621.08">25904 11660 979 0,'0'0'87'0,"0"0"-70"15,0 0-17-15,0 0 0 0,0 0 278 0,0 9 52 16,0 1 10-16,4 2 3 0,0-2-275 0,-4-1-54 15,0 4-14-15,0-4 0 16,0-9-24-16,0 6-7 0,0 4-1 0,0-1-1 0,0-9 11 0,0 0 2 16,0 0 1-16,0 0 0 0,0 0 3 0,0 0 0 15,3 0 0-15,-3 0 0 0,0 0 32 0,11 0 6 16,-4 0 2-16,0-9 0 0,0 3 0 0,0-4 0 16,0 1 0-16,0-1 0 0,4-2-15 0,-4-4-9 15,3 0 12-15,-3 7-12 16,4-10-14-16,-1 0-10 0,-3 4-1 0,4 5-1 15,-4-2-16-15,0-4-3 0,-3 7-1 0,3 2 0 0,-4 7 32 0,4-3 14 0,0 3-12 0,4-6 12 16,-11 6 12-16,11 6 9 0,-1-3 3 0,1 4 0 16,-4-4 8-16,0 9 1 0,0-2 1 0,0-1 0 15,4-6-24-15,-4 7-10 0,0-1 8 0,0-3-8 16,3 10-9-16,-3-7-7 0,-3 1-2 0,3 2 0 31,-4 4-91-31,5-7-19 0,-5 7-3 0,4-6-644 0</inkml:trace>
  <inkml:trace contextRef="#ctx0" brushRef="#br0" timeOffset="53121.25">26405 11575 57 0,'0'0'0'0,"0"0"0"16,0 0 0-16,0 0 0 0,4-6 289 0,-1 0 53 0,1 3 10 0,-4 3 3 15,4-7-174-15,-1 4-34 16,1-6-7-16,-4 3-2 0,0-4-52 0,0 1-10 0,3-1-3 0,-3 4 0 15,-3 3-25-15,3-3-4 0,0 6-2 0,-4-10 0 16,1 7-26-16,3 3-4 0,0-6-2 0,0 6 0 16,0 0-10-16,-8-3 0 0,1-4 0 0,7 7 0 15,-7 0 0-15,0 0-9 0,0 7 9 0,0-4-13 16,-3 6 13-16,-1-2 0 0,0 2 0 0,1 0-9 16,-1 1 18-16,1 5 4 0,-1-2 1 0,1-4 0 15,-1 7 6-15,4 0 2 0,-4-4 0 0,8 4 0 16,-4-4-11-16,3 4-3 0,1 0 0 0,3-4 0 15,0 4-8-15,0 0 0 0,3-4 0 0,1-2 0 16,-1 5 0-16,4 1 0 0,0-3 0 0,4-4 0 16,-4 0-32-16,4 1 2 0,-1-4 0 0,4 3 0 15,-3 1-22-15,3-10-4 0,-3 6 0 0,3-6-1 16,0 0-134-16,0 0-26 0,-4-6-6 0,1 6-1 0</inkml:trace>
  <inkml:trace contextRef="#ctx0" brushRef="#br0" timeOffset="53496.95">26511 11729 2386 0,'0'0'52'0,"0"0"12"0,0 0 1 0,0 0 3 0,0 0-55 0,0 0-13 16,0 0 0-16,0 0 0 0,11 0 32 0,-1 0 3 16,1-6 1-16,-4 6 0 0,4 0-36 0,-1-3 0 15,1-4 0-15,-1 4 0 16,1-3-24-16,0 3-9 0,6-4-2 0,-3-2 0 0,-3 3 21 0,3 3 4 0,4-7 1 0,-4 1 0 15,3-1 37-15,-2-5 7 0,-1 5 1 0,0 1 1 16,0 0-25-16,-4-1-4 0,1-6-8 0,0 7 11 16,-1-7-11-16,-3 7 12 0,-3-4-12 0,-1 4 12 15,1-4-12-15,-4 4 0 0,0 0 9 0,0 6-9 16,-7-4 0-16,0 7 0 0,-4-3-12 0,1 3 4 16,-5 3-1-16,-6 4 0 0,0-4 0 0,3 6 0 15,-3-3-18 1,0 4-3-16,3 5-1 0,1-2 0 0,3-4 50 0,3 7 9 0,-3 0 3 0,3-4 0 15,4 7-8-15,4 3-2 0,-1-3 0 0,1 0 0 16,6 9-21-16,1-9 0 0,3 0 0 0,4 2 0 16,-8-2 0-16,8-6-8 0,-1 2 0 0,4 4 0 15,-3-9-43-15,7 5-8 0,-4-5-1 0,3-1-1 16,4 1-143-16,-3-1-28 0,17 0-5 16,-3-2-2-16</inkml:trace>
  <inkml:trace contextRef="#ctx0" brushRef="#br0" timeOffset="54980.02">17346 11328 1324 0,'0'0'118'0,"-7"0"-94"0,0 0-24 0,0-7 0 16,0 4 187-16,3-3 33 0,4 6 6 0,0 0 2 15,0-10-179-15,0 1-35 0,0 6-14 0,0-10 11 16,0 10-11-16,0 3 0 0,4-9 0 0,3 3 0 16,-7 6 0-16,3-4-11 0,-3 4 3 0,0 0 0 15,0 0 8-15,0 0 0 0,0 0 0 0,0 0 0 16,0 0 16-16,0 0 4 0,0 4 2 0,0 5 0 15,-3 7 17-15,3 2 3 0,-4-2 1 0,1 3 0 16,3 6-8-16,-4-3-2 0,4 9 0 0,4-2 0 16,-4-1-33-16,3 6 0 0,-3-5 0 0,4 5 0 15,-1-6 8-15,1 7-8 0,3-7 9 0,-3-3-9 0,3 0 8 16,0-3-8-16,0 0 0 0,0-3 9 0,-4 0-9 16,8-10 10-16,-4 10-10 0,0-10 10 15,0 1 0-15,-3-4 0 0,-1-3 0 0,-3-3 0 0,0 0 3 0,7 6 1 16,-7-6 0-16,0 0 0 15,11-6-6-15,-8 3 0 0,1-3-8 0,-1 3 12 16,1-7-3-16,3 1-1 0,-4-7 0 0,1 7 0 0,0-7-8 0,3-3 0 16,-4 10 0-16,1-7 8 0,-1-3-8 0,1 7 0 15,3-4 0-15,0 7 0 0,0-1 0 0,0-5 0 16,-4 5 0-16,4 7 0 0,4-3-10 0,0-1-1 16,-4 4 0-16,0 3 0 0,3-6 11 0,-3 6 0 15,0 0 0-15,4 0-8 0,-4 0 8 0,4 6 0 16,-11-6-9-16,7 0 9 0,0 10-12 0,-4-4 1 15,-3-6 1-15,7 3 0 0,-7 7-4 0,4-1-1 0,-1 0 0 0,1-2 0 16,-1 8 15-16,-3-2-9 0,4-4 9 0,0 1-8 16,-4 5 8-16,3-5 0 0,-3-1 0 0,0 7 0 15,-3-7 0-15,3 1 0 0,-4-1 0 16,4 7-8-16,-4-7 8 0,-3-6 14 0,4 7-3 0,-4-4-1 16,0-3 1-16,0 3 0 0,0 4 0 0,0-4 0 15,-4-3-11-15,0 7 12 0,1-10-12 0,-1 9 12 16,1-9-12-16,-4 6 8 0,-1-3-8 0,1-3 8 15,4 0-8-15,-1 0 8 0,-3-3-8 0,0-3 8 16,0 3-8-16,-7-3 0 0,7-4 9 0,-1 1-9 16,-2-1-24-16,-1 1-10 0,8 0-2 15,-1-1 0-15,-3 4-148 0,7-4-31 0,3 1-5 16,1 3-675-16</inkml:trace>
  <inkml:trace contextRef="#ctx0" brushRef="#br0" timeOffset="55297.63">17798 11685 2106 0,'0'0'46'0,"0"0"10"0,0 0 1 0,0 0 3 0,0 0-48 0,0 0-12 16,0 0 0-16,0 0 0 0,0 0 42 0,0 0 6 15,0 0 2-15,0 0 0 0,0 0-13 0,3 9-2 16,-3-9-1-16,0 0 0 0,0 10 7 0,0-1 2 0,-3 1 0 0,3-1 0 16,0-3-16-16,-4 4-3 0,1-1-1 0,3 1 0 15,-4-1-3-15,4 7 0 0,0-7 0 0,-3 0 0 16,3 7-20-16,0-3 0 0,0-4 0 0,0 1 0 16,0 2-15-16,0-3-4 0,0 1-1 0,0-1 0 31,0-9-5-31,0 3-2 0,0-3 0 0,0 0 0 15,0 0-43-15,0 0-9 0,0 0-1 0,0 0-1 16,10 0-171-16,-3 0-35 0,7-12-6 0,-3-4-2 0</inkml:trace>
  <inkml:trace contextRef="#ctx0" brushRef="#br0" timeOffset="55455.21">17893 11428 1612 0,'0'0'144'0,"0"0"-116"0,0 0-28 0,0 0 0 0,0 0 216 0,0 0 36 15,0 0 8-15,0 0 2 0,0 0-198 16,0 0-39-16,0 0-8 0,0 0-1 16,0 0-36-16,7 6-8 0,-7-6 0 0,3 3-1 15,-3-3-180-15,11 7-36 0,3-7-7 0,-14 0-2 0</inkml:trace>
  <inkml:trace contextRef="#ctx0" brushRef="#br0" timeOffset="55989.78">18179 11723 57 0,'0'0'0'0,"3"9"0"0,4-3 0 0,-7-6 0 0,11 0 0 0,-4 4 0 16,-7-4 264-16,10 6 47 0,1-6 9 0,-4 0 3 15,-7 0-233-15,0 0-46 0,7-6-10 0,-7 6-2 16,7-4-32-16,-7 4 0 0,7-6 0 0,-3 3 0 16,-1-3 26-16,1-4-2 0,-4 1 0 0,0 6 0 15,0-7 44-15,-4 4 9 0,1-3 2 0,-1 9 0 16,1-7 13-16,-4 4 2 0,0-3 1 0,0 3 0 15,0-3-33-15,-1 6-6 0,-2 0-2 0,3 6 0 16,0-3-34-16,-4 6-8 0,4-2 0 0,-3 2-1 16,2 0-11-16,-2 7 12 0,3-3-12 0,0 2 12 15,0-5-12-15,0 9 0 0,-4-4 0 0,8-2 0 16,-4 2 43-16,3 1 6 0,-3-3 2 0,3 2 0 16,4-5-43-16,4 5-8 0,-1-5 0 0,1-1 0 0,-4 1 0 15,4-1 0-15,3-3 0 0,-4-2 0 0,4 5 0 16,-7-9-19-16,7 6 4 0,0-6 1 0,4 0-2 0,-1 0-1 15,1 0 0-15,0-6 0 16,-1 3-14-16,1-7-2 0,3-2-1 0,-4 2 0 0,1 1 18 0,3 0 4 16,-3-1 1-16,-1-5 0 0,1 2 2 0,-4 4 0 15,0-1 0-15,0-6 0 0,-3 7 23 0,-1-7 5 16,1 7 1-16,-1 0 0 0,1-1-8 0,-4 1-2 16,0 9 0-16,0 0 0 0,0 0 16 0,0 0 3 15,0 0 1-15,0 0 0 0,0 0-4 0,0 0-1 16,0 0 0-16,7 9 0 0,-4 7-13 0,1-7-4 15,-4 1 0-15,7-1 0 0,0 7-8 0,0-7 8 16,-3 4-8-16,3-4 8 0,-4 1 0 0,8 2-8 0,-4-3 12 0,3 1-4 16,-3-1-8-16,4-6 0 0,-4 7 0 0,0-4-11 31,4 4-33-31,-4-4-6 0,0-3-2 0,0 3 0 16,3-6-109-16,1 3-23 0,-4-6-4 0,0 3-669 0</inkml:trace>
  <inkml:trace contextRef="#ctx0" brushRef="#br0" timeOffset="56462.4">18831 11481 403 0,'0'0'36'0,"0"0"-36"0,0 0 0 0,0 0 0 16,0 0 347-16,0 0 62 0,0 0 13 0,-3 0 2 0,-1 10-284 0,-3-10-56 15,0 9-12-15,0-3-3 0,0 4-23 16,0-4-5-16,-4 7-1 0,4-7 0 0,-7 3-22 0,4 1-5 16,-1-1-1-16,-3 7 0 0,0-4 0 0,3-2 0 15,-3 5 0-15,0 1 0 0,-4-3 7 0,4-4 1 16,4 0 0-16,-1 7 0 0,-3-7-9 0,7 1-2 16,-4-1 0-16,4-2 0 0,4-4-9 0,-1 6 0 15,1-3 0-15,3-6 0 0,0 0 0 0,0 0 0 16,0 0 11-16,0 0-11 0,7 4 0 0,0 2 0 15,0-6-13-15,3 0 4 0,1 0 9 0,0 0 0 16,-1 0 8-16,4 0-8 0,0 0 0 0,1 0 0 16,-1 0 0-16,3 6 0 0,-3-3 0 0,4-3-8 0,0 10 0 0,-1-10 0 15,1 6 8-15,0-3 0 0,-4 3 0 0,0 4 0 16,0-1 0-16,0 0 0 0,-3 1 0 0,-4-1 0 16,0 1 0-16,0-1 0 15,-4 1 0-15,1 5 0 0,-4-5 0 0,0 5 9 0,0-5 0 0,0-1 0 16,0 7-9-16,-4-4 0 0,1-2 0 0,3-1 0 15,-4-3 0-15,-3 4-14 16,0-1 3-16,4 1 1 16,-4-1-102-16,0-3-21 0,-4 4-4 0,0-7-827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6:37.1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21541 17135 1612 0,'0'0'144'0,"-7"-6"-116"0,0 6-28 0,-4 0 0 16,0-6 143-16,8 2 22 0,-4-2 5 0,3 3 1 16,-3-6-131-16,4 2-25 0,-1-5-6 0,1 2-1 15,3-2-8-15,-4 2 0 0,1 1-10 0,-1 0 10 16,0-1-8-16,-3 10 8 0,4-9 0 0,-4 9-9 15,7 0 9-15,-7 0-8 0,-4 6 8 0,4-3-8 16,-3 7 8-16,3-1 9 0,-1 0-1 0,1 1-8 16,4 2 15-16,-1-2-4 0,1-1-1 0,-1 1 0 15,4 2 15-15,0-6 3 0,4 4 1 0,-4-1 0 0,3 1-1 0,1-1-1 16,-4-9 0-16,3 6 0 0,1 4-10 0,-1-7-1 16,-3-3-1-16,4 12 0 0,0-8-15 15,-4-4 0-15,3 9 8 0,1 0-8 0,-4 1 9 0,0-10-1 16,3 9 0-16,-3-3 0 0,0 4 2 0,0-10 0 15,0 0 0-15,0 0 0 0,0 0 4 0,11 9 1 16,-11-9 0-16,7 0 0 0,0 0 5 0,3 0 2 16,1 0 0-16,0 0 0 0,3-3-14 0,-4-3-8 15,4 6 10-15,4 0-10 0,0 0 14 0,6 0-3 16,-3-6-1-16,4 6 0 0,3-4-10 0,4 4 0 16,3 4 0-16,-3 2 0 0,0-6 0 0,3 0 0 15,4 0 0-15,0 0 0 0,-4 0 0 0,7 0 0 16,1 0 0-16,3 0 0 0,-1 0 0 0,8 0 0 0,0 0 0 0,7 0 0 15,0 0-8-15,-3 0 8 0,-8-6 0 16,0 2 0-16,11-2-10 0,-7 6 10 0,0-9-13 0,7 9 5 16,4-3 8-16,-4-4-10 0,0 7 10 0,-4 0-10 15,1 7 10-15,-4-4 0 0,3-3 0 0,0 0-8 16,1 6 8-16,-4-6 0 0,3 3 0 0,-3-3 0 16,-3-3 11-16,-5 3-3 0,-2 0 0 0,-1-6 0 15,-7 6 10-15,1-3 2 0,-1-4 0 0,0 7 0 16,-7-3-7-16,4-3-1 15,0 3 0-15,-4-3 0 0,-3 6-12 0,-1-10 0 0,-2 10 8 0,2-6-8 16,-2 3 16-16,-1-4 1 0,-4 7 0 0,-3 0 0 16,1-3-4-16,-1 3-1 0,-4-6 0 0,1 3 0 15,-1-3-4-15,-3 6 0 0,4-4-8 0,-4-2 12 16,4 6 2-16,-4-3 0 0,0-3 0 0,-7 6 0 0,3-6 0 0,-3 6 0 16,4-4 0-16,-4 4 0 15,0-9 5-15,0 3 1 0,0-4 0 0,0 7 0 0,-4-3-2 0,4-3 0 16,-3-1 0-16,3 1 0 0,0-1-8 0,-4-5-2 15,4 2 0-15,0-3 0 16,0-2 0-16,0 2 0 0,0-9 0 0,0 6 0 0,0 0-8 0,-3-6-12 16,3 6 2-16,0 0 1 0,0 1-11 0,0 2-1 15,0-3-1-15,0 10 0 16,0-7-11-16,3 7-3 0,-3-1 0 0,4 1 0 16,-4 6-193-16,0-4-39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1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D1D0E-0741-45F5-8F1E-37FD5168F1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50E19-2C39-4A1B-9156-92EB9F7B8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50E19-2C39-4A1B-9156-92EB9F7B89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3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giphy.com</a:t>
            </a:r>
            <a:r>
              <a:rPr lang="en-US" dirty="0"/>
              <a:t>/gifs/pacman-gba-d9QiBcfzg64Io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convex hull: imagine</a:t>
            </a:r>
            <a:r>
              <a:rPr lang="en-US" baseline="0" dirty="0"/>
              <a:t> throwing a lasso around the points and pulling it tight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33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64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0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4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90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7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0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6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90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7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38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25948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282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32608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5254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52319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938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9978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8383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88886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77632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52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2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95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9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3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9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1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1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emf"/><Relationship Id="rId11" Type="http://schemas.openxmlformats.org/officeDocument/2006/relationships/image" Target="../media/image25.png"/><Relationship Id="rId5" Type="http://schemas.openxmlformats.org/officeDocument/2006/relationships/image" Target="../media/image11.emf"/><Relationship Id="rId10" Type="http://schemas.openxmlformats.org/officeDocument/2006/relationships/customXml" Target="../ink/ink9.xml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6" Type="http://schemas.openxmlformats.org/officeDocument/2006/relationships/customXml" Target="../ink/ink10.xml"/><Relationship Id="rId5" Type="http://schemas.openxmlformats.org/officeDocument/2006/relationships/image" Target="../media/image13.em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2.xml"/><Relationship Id="rId7" Type="http://schemas.openxmlformats.org/officeDocument/2006/relationships/image" Target="../media/image13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10" Type="http://schemas.openxmlformats.org/officeDocument/2006/relationships/customXml" Target="../ink/ink11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tiff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tiff"/><Relationship Id="rId5" Type="http://schemas.openxmlformats.org/officeDocument/2006/relationships/image" Target="../media/image5.tiff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4.xml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customXml" Target="../ink/ink28.xml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customXml" Target="../ink/ink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4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emf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customXml" Target="../ink/ink7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emf"/><Relationship Id="rId12" Type="http://schemas.openxmlformats.org/officeDocument/2006/relationships/image" Target="../media/image2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emf"/><Relationship Id="rId11" Type="http://schemas.openxmlformats.org/officeDocument/2006/relationships/customXml" Target="../ink/ink8.xml"/><Relationship Id="rId5" Type="http://schemas.openxmlformats.org/officeDocument/2006/relationships/image" Target="../media/image14.png"/><Relationship Id="rId10" Type="http://schemas.openxmlformats.org/officeDocument/2006/relationships/image" Target="../media/image13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HW10 (programming + “written”)</a:t>
            </a:r>
          </a:p>
          <a:p>
            <a:pPr marL="917575" lvl="2" indent="-457200"/>
            <a:r>
              <a:rPr lang="en-US" sz="2800" dirty="0"/>
              <a:t>Due Thu 4/30, 11:59 pm</a:t>
            </a:r>
          </a:p>
          <a:p>
            <a:pPr lvl="2" indent="0">
              <a:buNone/>
            </a:pPr>
            <a:endParaRPr lang="en-US" sz="2800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Date: Mon 5/11, 5:30 – 8:30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Format: “online assignment” in </a:t>
            </a:r>
            <a:r>
              <a:rPr lang="en-US" dirty="0" err="1">
                <a:solidFill>
                  <a:schemeClr val="tx1"/>
                </a:solidFill>
              </a:rPr>
              <a:t>Gradescope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Scope: Content before this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Practice exam: Out later this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this Friday: Review session</a:t>
            </a:r>
          </a:p>
          <a:p>
            <a:pPr lvl="2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C25CB7-F9AC-4307-A017-A77A585D0C08}"/>
                  </a:ext>
                </a:extLst>
              </p14:cNvPr>
              <p14:cNvContentPartPr/>
              <p14:nvPr/>
            </p14:nvContentPartPr>
            <p14:xfrm>
              <a:off x="9357480" y="628200"/>
              <a:ext cx="764640" cy="1131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C25CB7-F9AC-4307-A017-A77A585D0C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48120" y="618840"/>
                <a:ext cx="783360" cy="11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 bound and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Equivalently, with probability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Fixed m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/>
              <a:t>	Model class</a:t>
            </a:r>
          </a:p>
          <a:p>
            <a:pPr marL="0" indent="0">
              <a:buNone/>
            </a:pPr>
            <a:r>
              <a:rPr lang="en-US" sz="2800" dirty="0"/>
              <a:t>	|H| large (complex)				</a:t>
            </a:r>
          </a:p>
          <a:p>
            <a:pPr marL="0" indent="0">
              <a:buNone/>
            </a:pPr>
            <a:r>
              <a:rPr lang="en-US" sz="2800" dirty="0"/>
              <a:t>	|H| small (simple)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9801" y="1600201"/>
            <a:ext cx="7140575" cy="468313"/>
            <a:chOff x="1447800" y="4953000"/>
            <a:chExt cx="7140575" cy="468313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953000"/>
              <a:ext cx="71405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6065525" y="5403870"/>
              <a:ext cx="1828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1723740"/>
            <a:ext cx="511277" cy="304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019800" y="4038600"/>
            <a:ext cx="0" cy="76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73257" y="4044952"/>
            <a:ext cx="0" cy="768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09538" y="5171220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67431" y="4800600"/>
            <a:ext cx="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46" y="1614469"/>
            <a:ext cx="1650687" cy="46335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2652729" y="17526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19871" y="1738331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95601" y="2494042"/>
            <a:ext cx="6640513" cy="1462009"/>
            <a:chOff x="1371600" y="2494041"/>
            <a:chExt cx="6640513" cy="1462009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39" y="2494041"/>
              <a:ext cx="990600" cy="272445"/>
            </a:xfrm>
            <a:prstGeom prst="rect">
              <a:avLst/>
            </a:prstGeom>
          </p:spPr>
        </p:pic>
        <p:pic>
          <p:nvPicPr>
            <p:cNvPr id="14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971800"/>
              <a:ext cx="6640513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333" y="3064639"/>
              <a:ext cx="135738" cy="22623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Rectangle 12"/>
          <p:cNvSpPr/>
          <p:nvPr/>
        </p:nvSpPr>
        <p:spPr>
          <a:xfrm>
            <a:off x="5562601" y="51917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1853" y="51917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56489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1930" y="56489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3DF4A9-1B22-4E71-84D9-9EB4E17DE643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0D2F45-C9E5-40B4-BDB3-71FE5558C7B1}"/>
                  </a:ext>
                </a:extLst>
              </p14:cNvPr>
              <p14:cNvContentPartPr/>
              <p14:nvPr/>
            </p14:nvContentPartPr>
            <p14:xfrm>
              <a:off x="7693560" y="6021720"/>
              <a:ext cx="986040" cy="190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0D2F45-C9E5-40B4-BDB3-71FE5558C7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84200" y="6012360"/>
                <a:ext cx="1004760" cy="20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96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915400" cy="1371600"/>
          </a:xfrm>
        </p:spPr>
        <p:txBody>
          <a:bodyPr/>
          <a:lstStyle/>
          <a:p>
            <a:r>
              <a:rPr lang="en-US" sz="4000" dirty="0"/>
              <a:t>PAC bound for decision trees with k leaves – Bias-Variance revisited</a:t>
            </a:r>
          </a:p>
        </p:txBody>
      </p:sp>
      <p:pic>
        <p:nvPicPr>
          <p:cNvPr id="10762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014111"/>
            <a:ext cx="5867400" cy="86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828800" y="5675294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	k = m			 0		    large (~ &gt; ½)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	k &lt; m			&gt;0		    small (~ &lt;½)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2094" y="2238660"/>
            <a:ext cx="5214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prob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≥ 1-</a:t>
            </a:r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4718050"/>
            <a:ext cx="6781800" cy="1925780"/>
            <a:chOff x="685800" y="4718050"/>
            <a:chExt cx="6781800" cy="192578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191000" y="4718050"/>
              <a:ext cx="0" cy="768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549519" y="4724400"/>
              <a:ext cx="0" cy="7683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5800" y="5719050"/>
              <a:ext cx="6781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43693" y="5348430"/>
              <a:ext cx="0" cy="12954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05" y="2085939"/>
            <a:ext cx="119278" cy="19879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oup 2"/>
          <p:cNvGrpSpPr/>
          <p:nvPr/>
        </p:nvGrpSpPr>
        <p:grpSpPr>
          <a:xfrm>
            <a:off x="1872094" y="3149011"/>
            <a:ext cx="8719707" cy="1506977"/>
            <a:chOff x="348093" y="3149010"/>
            <a:chExt cx="8719707" cy="1506977"/>
          </a:xfrm>
        </p:grpSpPr>
        <p:pic>
          <p:nvPicPr>
            <p:cNvPr id="1076229" name="Picture 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8523"/>
            <a:stretch/>
          </p:blipFill>
          <p:spPr bwMode="auto">
            <a:xfrm>
              <a:off x="1009773" y="3810000"/>
              <a:ext cx="3714627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037" y="3247384"/>
              <a:ext cx="2473763" cy="38133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48093" y="3149010"/>
              <a:ext cx="5214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With			       , we get</a:t>
              </a: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3810000"/>
              <a:ext cx="4292600" cy="845987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593" y="3882611"/>
              <a:ext cx="119278" cy="198796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770EA-BAE8-4610-AC8D-04E8523A0E06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54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1371600"/>
          </a:xfrm>
        </p:spPr>
        <p:txBody>
          <a:bodyPr/>
          <a:lstStyle/>
          <a:p>
            <a:r>
              <a:rPr lang="en-US" sz="4000" dirty="0"/>
              <a:t>What about continuous hypothesis spaces?</a:t>
            </a:r>
          </a:p>
        </p:txBody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667000"/>
            <a:ext cx="8305800" cy="403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Continuous model class (e.g. linear classifiers): </a:t>
            </a:r>
          </a:p>
          <a:p>
            <a:pPr lvl="1"/>
            <a:r>
              <a:rPr lang="en-US" dirty="0"/>
              <a:t>|H| = </a:t>
            </a:r>
            <a:r>
              <a:rPr lang="en-US" dirty="0">
                <a:sym typeface="Symbol" pitchFamily="96" charset="2"/>
              </a:rPr>
              <a:t></a:t>
            </a:r>
            <a:endParaRPr lang="en-US" dirty="0"/>
          </a:p>
          <a:p>
            <a:pPr lvl="1"/>
            <a:r>
              <a:rPr lang="en-US" dirty="0"/>
              <a:t>Infinite gap???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9900"/>
                </a:solidFill>
              </a:rPr>
              <a:t>As with decision trees, complexity of model class only depends on maximum number of points that can be classified exactly (and not necessarily its size)!</a:t>
            </a:r>
          </a:p>
        </p:txBody>
      </p:sp>
      <p:pic>
        <p:nvPicPr>
          <p:cNvPr id="11171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6326" y="1438276"/>
            <a:ext cx="73437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13" y="1571662"/>
            <a:ext cx="119278" cy="198796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3AE106-2618-416F-B852-32EE56612876}"/>
                  </a:ext>
                </a:extLst>
              </p14:cNvPr>
              <p14:cNvContentPartPr/>
              <p14:nvPr/>
            </p14:nvContentPartPr>
            <p14:xfrm>
              <a:off x="7555320" y="1439640"/>
              <a:ext cx="1166040" cy="676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3AE106-2618-416F-B852-32EE566128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45960" y="1430280"/>
                <a:ext cx="1184760" cy="6955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2989364-9372-4EA8-8E90-592678E2FA9C}"/>
              </a:ext>
            </a:extLst>
          </p:cNvPr>
          <p:cNvSpPr txBox="1"/>
          <p:nvPr/>
        </p:nvSpPr>
        <p:spPr>
          <a:xfrm>
            <a:off x="406400" y="6450633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93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1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1371600"/>
          </a:xfrm>
        </p:spPr>
        <p:txBody>
          <a:bodyPr/>
          <a:lstStyle/>
          <a:p>
            <a:r>
              <a:rPr lang="en-US" sz="4000" dirty="0"/>
              <a:t>What about continuous hypothesis spaces?</a:t>
            </a:r>
          </a:p>
        </p:txBody>
      </p:sp>
      <p:pic>
        <p:nvPicPr>
          <p:cNvPr id="11171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6326" y="1438276"/>
            <a:ext cx="734377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13" y="1571662"/>
            <a:ext cx="119278" cy="198796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447C1C-ADFC-417E-9740-34D982034B15}"/>
              </a:ext>
            </a:extLst>
          </p:cNvPr>
          <p:cNvCxnSpPr/>
          <p:nvPr/>
        </p:nvCxnSpPr>
        <p:spPr>
          <a:xfrm>
            <a:off x="6934200" y="4056784"/>
            <a:ext cx="0" cy="1219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20D999-7E84-4DBD-BC69-22EE69D0A239}"/>
              </a:ext>
            </a:extLst>
          </p:cNvPr>
          <p:cNvSpPr txBox="1"/>
          <p:nvPr/>
        </p:nvSpPr>
        <p:spPr>
          <a:xfrm>
            <a:off x="6553201" y="5211096"/>
            <a:ext cx="2212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Instead of </a:t>
            </a:r>
            <a:r>
              <a:rPr lang="en-US" sz="2400" dirty="0" err="1">
                <a:solidFill>
                  <a:srgbClr val="0000FF"/>
                </a:solidFill>
              </a:rPr>
              <a:t>ln|H</a:t>
            </a:r>
            <a:r>
              <a:rPr lang="en-US" sz="2400" dirty="0">
                <a:solidFill>
                  <a:srgbClr val="0000FF"/>
                </a:solidFill>
              </a:rPr>
              <a:t>|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3353F-BA9E-4823-AD90-134008608FA5}"/>
              </a:ext>
            </a:extLst>
          </p:cNvPr>
          <p:cNvGrpSpPr/>
          <p:nvPr/>
        </p:nvGrpSpPr>
        <p:grpSpPr>
          <a:xfrm>
            <a:off x="1796302" y="3505201"/>
            <a:ext cx="6433299" cy="936625"/>
            <a:chOff x="467514" y="3505200"/>
            <a:chExt cx="6433299" cy="936625"/>
          </a:xfrm>
        </p:grpSpPr>
        <p:pic>
          <p:nvPicPr>
            <p:cNvPr id="12" name="Picture 4" descr="txp_fig">
              <a:extLst>
                <a:ext uri="{FF2B5EF4-FFF2-40B4-BE49-F238E27FC236}">
                  <a16:creationId xmlns:a16="http://schemas.microsoft.com/office/drawing/2014/main" id="{0130EFA5-348F-46E8-A402-981A5EDB207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464"/>
            <a:stretch/>
          </p:blipFill>
          <p:spPr bwMode="auto">
            <a:xfrm>
              <a:off x="467514" y="3505200"/>
              <a:ext cx="420465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5383F9-CEC6-40FC-A411-10EB501456B2}"/>
                </a:ext>
              </a:extLst>
            </p:cNvPr>
            <p:cNvSpPr/>
            <p:nvPr/>
          </p:nvSpPr>
          <p:spPr>
            <a:xfrm>
              <a:off x="6672213" y="3600524"/>
              <a:ext cx="228600" cy="179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D3A81-A63B-412C-8AE5-8A869B83E6E2}"/>
              </a:ext>
            </a:extLst>
          </p:cNvPr>
          <p:cNvGrpSpPr/>
          <p:nvPr/>
        </p:nvGrpSpPr>
        <p:grpSpPr>
          <a:xfrm>
            <a:off x="6031584" y="3588725"/>
            <a:ext cx="4683511" cy="936625"/>
            <a:chOff x="4446991" y="3505200"/>
            <a:chExt cx="4683511" cy="936625"/>
          </a:xfrm>
        </p:grpSpPr>
        <p:pic>
          <p:nvPicPr>
            <p:cNvPr id="21" name="Picture 4" descr="txp_fig">
              <a:extLst>
                <a:ext uri="{FF2B5EF4-FFF2-40B4-BE49-F238E27FC236}">
                  <a16:creationId xmlns:a16="http://schemas.microsoft.com/office/drawing/2014/main" id="{287FA812-F737-45B6-99B6-D54BE3C74E1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977"/>
            <a:stretch/>
          </p:blipFill>
          <p:spPr bwMode="auto">
            <a:xfrm>
              <a:off x="4623800" y="3505200"/>
              <a:ext cx="4506702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1" descr="latex-image-1.pdf">
              <a:extLst>
                <a:ext uri="{FF2B5EF4-FFF2-40B4-BE49-F238E27FC236}">
                  <a16:creationId xmlns:a16="http://schemas.microsoft.com/office/drawing/2014/main" id="{D99DB365-3986-4612-93B0-04C01BCF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991" y="3901318"/>
              <a:ext cx="150443" cy="24447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3" name="Picture 22" descr="latex-image-1.pdf">
              <a:extLst>
                <a:ext uri="{FF2B5EF4-FFF2-40B4-BE49-F238E27FC236}">
                  <a16:creationId xmlns:a16="http://schemas.microsoft.com/office/drawing/2014/main" id="{F52A6370-92C2-40BE-880C-24ACCD9D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0746" y="3581401"/>
              <a:ext cx="127934" cy="207893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4" name="Picture 23" descr="latex-image-1.pdf">
              <a:extLst>
                <a:ext uri="{FF2B5EF4-FFF2-40B4-BE49-F238E27FC236}">
                  <a16:creationId xmlns:a16="http://schemas.microsoft.com/office/drawing/2014/main" id="{45CBD234-0CBD-4408-A2DC-52A9FA3A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871" y="4206535"/>
              <a:ext cx="119278" cy="19879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B3EB74-70F5-4025-A9E3-2731C4B9D077}"/>
                </a:ext>
              </a:extLst>
            </p:cNvPr>
            <p:cNvSpPr/>
            <p:nvPr/>
          </p:nvSpPr>
          <p:spPr>
            <a:xfrm>
              <a:off x="6672213" y="3600524"/>
              <a:ext cx="228600" cy="179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49DCA85-CF16-4E14-82A2-D717E1E31822}"/>
                  </a:ext>
                </a:extLst>
              </p14:cNvPr>
              <p14:cNvContentPartPr/>
              <p14:nvPr/>
            </p14:nvContentPartPr>
            <p14:xfrm>
              <a:off x="235080" y="1287360"/>
              <a:ext cx="10612440" cy="307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49DCA85-CF16-4E14-82A2-D717E1E3182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720" y="1278000"/>
                <a:ext cx="10631160" cy="30931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5AB0C1A-5B3F-4558-8095-AABD7C894173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2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latin typeface="Candara"/>
              </a:rPr>
              <a:t>Four Cases we care about…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46CE8-23FE-884C-B0D3-249D867A1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A7006-A21B-46B8-BAEC-B2496D2D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152932-D668-44B9-B26D-53763D647F4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7727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260" y="5432147"/>
            <a:ext cx="1500998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57EB6-3EB1-DA4E-BACF-6E2EDFE3F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3EE5E-3748-3141-B1A9-80EA0C882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606" b="-6746"/>
          <a:stretch/>
        </p:blipFill>
        <p:spPr>
          <a:xfrm>
            <a:off x="3234819" y="5067665"/>
            <a:ext cx="7095108" cy="1233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1E47A9-BF6A-43D8-952B-01A6CFF478C6}"/>
                  </a:ext>
                </a:extLst>
              </p14:cNvPr>
              <p14:cNvContentPartPr/>
              <p14:nvPr/>
            </p14:nvContentPartPr>
            <p14:xfrm>
              <a:off x="4398120" y="3599280"/>
              <a:ext cx="5129640" cy="1957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1E47A9-BF6A-43D8-952B-01A6CFF478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8760" y="3589920"/>
                <a:ext cx="5148360" cy="1976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A05FAF1-B270-4F39-8A06-A4E0BC3E1AA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4852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 Dimension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5BFDCA1-C2F8-BA4E-82CE-5B3B1AA6CE7D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1905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3289E3-FB03-4D81-9C81-CA648FBFD4E0}"/>
                  </a:ext>
                </a:extLst>
              </p14:cNvPr>
              <p14:cNvContentPartPr/>
              <p14:nvPr/>
            </p14:nvContentPartPr>
            <p14:xfrm>
              <a:off x="6699240" y="2809080"/>
              <a:ext cx="1408680" cy="1643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3289E3-FB03-4D81-9C81-CA648FBFD4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9880" y="2799720"/>
                <a:ext cx="1427400" cy="16617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A2E8F72-EBC9-43DD-BE63-4D9FE2214FE5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725"/>
          <a:stretch/>
        </p:blipFill>
        <p:spPr>
          <a:xfrm>
            <a:off x="1625600" y="95251"/>
            <a:ext cx="8940800" cy="37521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08994A-F6B4-4B17-86AC-23DB64251CE7}"/>
                  </a:ext>
                </a:extLst>
              </p14:cNvPr>
              <p14:cNvContentPartPr/>
              <p14:nvPr/>
            </p14:nvContentPartPr>
            <p14:xfrm>
              <a:off x="1972440" y="1552680"/>
              <a:ext cx="7113600" cy="3503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08994A-F6B4-4B17-86AC-23DB64251C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3080" y="1543320"/>
                <a:ext cx="7132320" cy="35218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0D79D38-3102-4174-A237-B8E4748064B2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2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Shattering for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D8418-726A-4A5B-B929-BCB8C51E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6A811E-265C-46EE-A4EF-9168A02529B8}"/>
                  </a:ext>
                </a:extLst>
              </p14:cNvPr>
              <p14:cNvContentPartPr/>
              <p14:nvPr/>
            </p14:nvContentPartPr>
            <p14:xfrm>
              <a:off x="813960" y="958680"/>
              <a:ext cx="9440280" cy="268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6A811E-265C-46EE-A4EF-9168A02529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600" y="949320"/>
                <a:ext cx="9459000" cy="27014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921DEAD-25F3-4C93-BFD0-A9E3D71B454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9699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Learning Theory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10347" cy="2039539"/>
              </a:xfrm>
            </p:spPr>
            <p:txBody>
              <a:bodyPr/>
              <a:lstStyle/>
              <a:p>
                <a:r>
                  <a:rPr lang="en-US" dirty="0"/>
                  <a:t>Does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 shatter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 = set of circular decision boundaries and 	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 = set of 2D points?</a:t>
                </a:r>
              </a:p>
              <a:p>
                <a:r>
                  <a:rPr lang="en-US" dirty="0"/>
                  <a:t>i.e. Does the number of </a:t>
                </a:r>
                <a:r>
                  <a:rPr lang="en-US" dirty="0" err="1"/>
                  <a:t>splittings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, equal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i.e. Can a circular decision boundary perfectly separate any labelling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10347" cy="2039539"/>
              </a:xfrm>
              <a:blipFill>
                <a:blip r:embed="rId2"/>
                <a:stretch>
                  <a:fillRect l="-1174" t="-5090" r="-112" b="-77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A1D499-058C-4BCD-B3ED-8BA9C294259A}"/>
                  </a:ext>
                </a:extLst>
              </p14:cNvPr>
              <p14:cNvContentPartPr/>
              <p14:nvPr/>
            </p14:nvContentPartPr>
            <p14:xfrm>
              <a:off x="491400" y="2989800"/>
              <a:ext cx="10411920" cy="2649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A1D499-058C-4BCD-B3ED-8BA9C29425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040" y="2980440"/>
                <a:ext cx="10430640" cy="26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5670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725"/>
          <a:stretch/>
        </p:blipFill>
        <p:spPr>
          <a:xfrm>
            <a:off x="1625600" y="95251"/>
            <a:ext cx="8940800" cy="3752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65A61-EF94-47BC-BD08-7EF25D12479E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4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56D8267-9E5D-4661-A0B6-0DD76B92BA9B}"/>
                  </a:ext>
                </a:extLst>
              </p14:cNvPr>
              <p14:cNvContentPartPr/>
              <p14:nvPr/>
            </p14:nvContentPartPr>
            <p14:xfrm>
              <a:off x="2088000" y="5308560"/>
              <a:ext cx="1856880" cy="164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56D8267-9E5D-4661-A0B6-0DD76B92BA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8640" y="5299200"/>
                <a:ext cx="1875600" cy="183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711F622-4077-4358-8850-9B28047CAE60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2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BA0566-DE43-4408-826F-5A2BBE7DD857}"/>
                  </a:ext>
                </a:extLst>
              </p14:cNvPr>
              <p14:cNvContentPartPr/>
              <p14:nvPr/>
            </p14:nvContentPartPr>
            <p14:xfrm>
              <a:off x="1220400" y="4246200"/>
              <a:ext cx="6609600" cy="2019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BA0566-DE43-4408-826F-5A2BBE7DD8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1040" y="4236840"/>
                <a:ext cx="6628320" cy="20386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0B28CDA-6400-4F32-930F-B91A0EABF289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9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73893C-D588-4748-99EE-35704DB27EC3}"/>
                  </a:ext>
                </a:extLst>
              </p14:cNvPr>
              <p14:cNvContentPartPr/>
              <p14:nvPr/>
            </p14:nvContentPartPr>
            <p14:xfrm>
              <a:off x="555120" y="1322280"/>
              <a:ext cx="9955800" cy="543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73893C-D588-4748-99EE-35704DB27E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760" y="1312920"/>
                <a:ext cx="9974520" cy="54536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DF08104-C7B7-4732-963F-8EE92E0B358F}"/>
              </a:ext>
            </a:extLst>
          </p:cNvPr>
          <p:cNvSpPr txBox="1"/>
          <p:nvPr/>
        </p:nvSpPr>
        <p:spPr>
          <a:xfrm>
            <a:off x="406400" y="6456532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71657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cannot shatter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449486-5BFF-48CD-9B9E-E4AB6ED53FEC}"/>
                  </a:ext>
                </a:extLst>
              </p14:cNvPr>
              <p14:cNvContentPartPr/>
              <p14:nvPr/>
            </p14:nvContentPartPr>
            <p14:xfrm>
              <a:off x="482760" y="3023640"/>
              <a:ext cx="7583400" cy="282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449486-5BFF-48CD-9B9E-E4AB6ED53F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400" y="3014280"/>
                <a:ext cx="7602120" cy="28436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9197B06-C82F-46DD-8C31-BB178CE0F1A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860204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cannot shatter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6580DBF-7A8E-408F-B794-6FFCD0BE2A7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0363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VC Dimension for Linear Separators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linear separators in 2D. To prove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shatters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But…</a:t>
                </a:r>
              </a:p>
              <a:p>
                <a:r>
                  <a:rPr lang="en-US" dirty="0"/>
                  <a:t>Isn’t there a dataset of size d=3 that can’t be shattered?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92088A-DFF9-46FC-BD87-B010772D505E}"/>
                  </a:ext>
                </a:extLst>
              </p14:cNvPr>
              <p14:cNvContentPartPr/>
              <p14:nvPr/>
            </p14:nvContentPartPr>
            <p14:xfrm>
              <a:off x="1134000" y="748800"/>
              <a:ext cx="11057040" cy="595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92088A-DFF9-46FC-BD87-B010772D50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4640" y="739440"/>
                <a:ext cx="11075760" cy="59695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21A9BF9-F743-4719-AB32-298F9E10557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36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26D94-4A5B-403D-8EB8-A4B495DFB43F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47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18FB8-F7E3-43B7-ABA4-9B233C5DADF8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6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zero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low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</a:t>
            </a:r>
            <a:r>
              <a:rPr lang="en-US" b="1" dirty="0"/>
              <a:t>theoretical justification for regularization </a:t>
            </a:r>
            <a:r>
              <a:rPr lang="en-US" dirty="0"/>
              <a:t>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515D7-B0FD-4ADA-8FF2-F710C6CDF0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D84F48F-24BC-4B8F-9C4F-66C44793EADD}"/>
                  </a:ext>
                </a:extLst>
              </p14:cNvPr>
              <p14:cNvContentPartPr/>
              <p14:nvPr/>
            </p14:nvContentPartPr>
            <p14:xfrm>
              <a:off x="1442880" y="894600"/>
              <a:ext cx="8776080" cy="524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D84F48F-24BC-4B8F-9C4F-66C44793EA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3520" y="885240"/>
                <a:ext cx="8794800" cy="526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69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8E76D-FC4E-8943-B5EA-40EE01A8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∃ vs. ∀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E5A44-45C5-CD4B-934B-8E38BC378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VCDim</a:t>
            </a:r>
            <a:endParaRPr lang="en-US" dirty="0"/>
          </a:p>
          <a:p>
            <a:pPr lvl="1"/>
            <a:r>
              <a:rPr lang="en-US" dirty="0"/>
              <a:t>Proving </a:t>
            </a:r>
            <a:r>
              <a:rPr lang="en-US" b="1" dirty="0"/>
              <a:t>VC Dimension </a:t>
            </a:r>
            <a:r>
              <a:rPr lang="en-US" dirty="0"/>
              <a:t>requires us to show that </a:t>
            </a:r>
            <a:r>
              <a:rPr lang="en-US" b="1" dirty="0">
                <a:solidFill>
                  <a:schemeClr val="accent3"/>
                </a:solidFill>
              </a:rPr>
              <a:t>there exists </a:t>
            </a:r>
            <a:r>
              <a:rPr lang="en-US" dirty="0">
                <a:solidFill>
                  <a:schemeClr val="accent3"/>
                </a:solidFill>
              </a:rPr>
              <a:t>(∃) </a:t>
            </a:r>
            <a:r>
              <a:rPr lang="en-US" dirty="0"/>
              <a:t>a dataset of size d that can be shattered and that </a:t>
            </a:r>
            <a:r>
              <a:rPr lang="en-US" b="1" dirty="0">
                <a:solidFill>
                  <a:schemeClr val="accent3"/>
                </a:solidFill>
              </a:rPr>
              <a:t>there does not exist</a:t>
            </a:r>
            <a:r>
              <a:rPr lang="en-US" dirty="0">
                <a:solidFill>
                  <a:schemeClr val="accent3"/>
                </a:solidFill>
              </a:rPr>
              <a:t> (∄) </a:t>
            </a:r>
            <a:r>
              <a:rPr lang="en-US" dirty="0"/>
              <a:t>a dataset of size d+1 that can be shattered</a:t>
            </a:r>
          </a:p>
          <a:p>
            <a:pPr marL="0" indent="0">
              <a:buNone/>
            </a:pPr>
            <a:r>
              <a:rPr lang="en-US" dirty="0"/>
              <a:t>Shattering</a:t>
            </a:r>
          </a:p>
          <a:p>
            <a:pPr lvl="1"/>
            <a:r>
              <a:rPr lang="en-US" dirty="0"/>
              <a:t>Proving that a particular dataset can be </a:t>
            </a:r>
            <a:r>
              <a:rPr lang="en-US" b="1" dirty="0"/>
              <a:t>shattered</a:t>
            </a:r>
            <a:r>
              <a:rPr lang="en-US" dirty="0"/>
              <a:t> requires us to show that </a:t>
            </a:r>
            <a:r>
              <a:rPr lang="en-US" b="1" dirty="0">
                <a:solidFill>
                  <a:schemeClr val="accent3"/>
                </a:solidFill>
              </a:rPr>
              <a:t>for all </a:t>
            </a:r>
            <a:r>
              <a:rPr lang="en-US" dirty="0">
                <a:solidFill>
                  <a:schemeClr val="accent3"/>
                </a:solidFill>
              </a:rPr>
              <a:t>(∀) </a:t>
            </a:r>
            <a:r>
              <a:rPr lang="en-US" dirty="0" err="1"/>
              <a:t>labelings</a:t>
            </a:r>
            <a:r>
              <a:rPr lang="en-US" dirty="0"/>
              <a:t> of the dataset, our hypothesis class contains a hypothesis that can correctly classify 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D47232-8224-9D48-9095-7BDEB032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1DDB30C-1F50-40FB-8D9B-5B971367F137}"/>
                  </a:ext>
                </a:extLst>
              </p14:cNvPr>
              <p14:cNvContentPartPr/>
              <p14:nvPr/>
            </p14:nvContentPartPr>
            <p14:xfrm>
              <a:off x="2870280" y="2610360"/>
              <a:ext cx="6370560" cy="2197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1DDB30C-1F50-40FB-8D9B-5B971367F1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0920" y="2601000"/>
                <a:ext cx="6389280" cy="22158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37B2433-BCC2-470F-A723-E4B373493054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18270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C4BC26-DA48-4CF1-B0C5-8CF5F1378110}"/>
                  </a:ext>
                </a:extLst>
              </p14:cNvPr>
              <p14:cNvContentPartPr/>
              <p14:nvPr/>
            </p14:nvContentPartPr>
            <p14:xfrm>
              <a:off x="5627520" y="2130480"/>
              <a:ext cx="3220920" cy="389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C4BC26-DA48-4CF1-B0C5-8CF5F1378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8160" y="2121120"/>
                <a:ext cx="3239640" cy="39139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66F8559-2BDB-4218-9736-6A3031CDA2AA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4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250"/>
            <a:ext cx="8940800" cy="666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3C091-2A36-4D07-BE55-6719570003BE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Nina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Balcan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01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60" y="5432147"/>
            <a:ext cx="1500998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1A5EF7-6D6B-8849-BC0D-16FC4F10E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3CD6A2-090B-AE4F-B553-C5CD5004C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606" b="-6746"/>
          <a:stretch/>
        </p:blipFill>
        <p:spPr>
          <a:xfrm>
            <a:off x="3234819" y="5067665"/>
            <a:ext cx="7095108" cy="1233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C4DC5D-46CC-4664-A5A7-0C21EA98F5D7}"/>
                  </a:ext>
                </a:extLst>
              </p14:cNvPr>
              <p14:cNvContentPartPr/>
              <p14:nvPr/>
            </p14:nvContentPartPr>
            <p14:xfrm>
              <a:off x="3822840" y="3544920"/>
              <a:ext cx="5729040" cy="201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C4DC5D-46CC-4664-A5A7-0C21EA98F5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3480" y="3535560"/>
                <a:ext cx="5747760" cy="20307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D28F75F-A2DA-4784-9EFF-AA6077586A6C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4710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70FBF5-3CDD-4948-8C77-672CA724B46D}"/>
              </a:ext>
            </a:extLst>
          </p:cNvPr>
          <p:cNvSpPr txBox="1">
            <a:spLocks/>
          </p:cNvSpPr>
          <p:nvPr/>
        </p:nvSpPr>
        <p:spPr>
          <a:xfrm>
            <a:off x="1501701" y="995932"/>
            <a:ext cx="9144000" cy="185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3875464"/>
            <a:ext cx="9144000" cy="257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C6C5-B97B-0746-B271-EB5A8865A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85"/>
          <a:stretch/>
        </p:blipFill>
        <p:spPr>
          <a:xfrm>
            <a:off x="1867329" y="4227644"/>
            <a:ext cx="8412747" cy="2214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B1705-B7C2-F549-9C1A-2A7C2782D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15" b="48508"/>
          <a:stretch/>
        </p:blipFill>
        <p:spPr>
          <a:xfrm>
            <a:off x="3269674" y="1164120"/>
            <a:ext cx="5514109" cy="16878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68ABA5-95A6-1147-987A-D93CB085A160}"/>
              </a:ext>
            </a:extLst>
          </p:cNvPr>
          <p:cNvSpPr txBox="1"/>
          <p:nvPr/>
        </p:nvSpPr>
        <p:spPr>
          <a:xfrm>
            <a:off x="6386945" y="3061855"/>
            <a:ext cx="3249740" cy="542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Solve the inequality in Thm.1 for epsilon to obtain Corollary 1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D03F1196-52B6-A345-96BC-114226B17906}"/>
              </a:ext>
            </a:extLst>
          </p:cNvPr>
          <p:cNvSpPr/>
          <p:nvPr/>
        </p:nvSpPr>
        <p:spPr>
          <a:xfrm>
            <a:off x="5444836" y="2699306"/>
            <a:ext cx="651164" cy="132877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E9174-DD94-5E47-B1EC-B8D4FACB6FF8}"/>
              </a:ext>
            </a:extLst>
          </p:cNvPr>
          <p:cNvSpPr txBox="1"/>
          <p:nvPr/>
        </p:nvSpPr>
        <p:spPr>
          <a:xfrm>
            <a:off x="8354291" y="5084618"/>
            <a:ext cx="2151870" cy="12717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We can obtain similar corollaries for each of the theorems…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D497D-13B7-499D-9D41-D09554228E6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17647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1215388"/>
            <a:ext cx="9144000" cy="257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D491969-1415-314D-8E90-84B1BB6D5269}"/>
              </a:ext>
            </a:extLst>
          </p:cNvPr>
          <p:cNvSpPr txBox="1">
            <a:spLocks/>
          </p:cNvSpPr>
          <p:nvPr/>
        </p:nvSpPr>
        <p:spPr>
          <a:xfrm>
            <a:off x="1524000" y="3781616"/>
            <a:ext cx="9144000" cy="25747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C6C5-B97B-0746-B271-EB5A8865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329" y="1567568"/>
            <a:ext cx="8412747" cy="44003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419A7B-A73F-4D18-A8F9-7B38D221ACCE}"/>
                  </a:ext>
                </a:extLst>
              </p14:cNvPr>
              <p14:cNvContentPartPr/>
              <p14:nvPr/>
            </p14:nvContentPartPr>
            <p14:xfrm>
              <a:off x="3238560" y="5626800"/>
              <a:ext cx="2324520" cy="64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419A7B-A73F-4D18-A8F9-7B38D221AC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9200" y="5617440"/>
                <a:ext cx="2343240" cy="6649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31DA068-ED20-4D62-9897-018D20ED7E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3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1215388"/>
            <a:ext cx="9144000" cy="25747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D491969-1415-314D-8E90-84B1BB6D5269}"/>
              </a:ext>
            </a:extLst>
          </p:cNvPr>
          <p:cNvSpPr txBox="1">
            <a:spLocks/>
          </p:cNvSpPr>
          <p:nvPr/>
        </p:nvSpPr>
        <p:spPr>
          <a:xfrm>
            <a:off x="1524000" y="3781616"/>
            <a:ext cx="9144000" cy="25747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7" y="1378226"/>
            <a:ext cx="8305765" cy="4377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A95573-CF87-4CAC-A8CF-F22F8ADD2D07}"/>
                  </a:ext>
                </a:extLst>
              </p14:cNvPr>
              <p14:cNvContentPartPr/>
              <p14:nvPr/>
            </p14:nvContentPartPr>
            <p14:xfrm>
              <a:off x="2471400" y="3214440"/>
              <a:ext cx="6895080" cy="266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A95573-CF87-4CAC-A8CF-F22F8ADD2D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2040" y="3205080"/>
                <a:ext cx="6913800" cy="26809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CC80206-EB8E-4D83-A68D-ADF8274DFA4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452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1215388"/>
            <a:ext cx="9144000" cy="25747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D491969-1415-314D-8E90-84B1BB6D5269}"/>
              </a:ext>
            </a:extLst>
          </p:cNvPr>
          <p:cNvSpPr txBox="1">
            <a:spLocks/>
          </p:cNvSpPr>
          <p:nvPr/>
        </p:nvSpPr>
        <p:spPr>
          <a:xfrm>
            <a:off x="1524000" y="3781616"/>
            <a:ext cx="9144000" cy="25747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7" y="1378226"/>
            <a:ext cx="8305765" cy="43770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8273E5-AFA8-4148-B6D8-D51AFCBC98CB}"/>
              </a:ext>
            </a:extLst>
          </p:cNvPr>
          <p:cNvGrpSpPr/>
          <p:nvPr/>
        </p:nvGrpSpPr>
        <p:grpSpPr>
          <a:xfrm>
            <a:off x="3657041" y="5707997"/>
            <a:ext cx="5457930" cy="1013478"/>
            <a:chOff x="22223" y="4846452"/>
            <a:chExt cx="5457930" cy="1013478"/>
          </a:xfrm>
        </p:grpSpPr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0DD26785-273E-724F-901C-115453347D6A}"/>
                </a:ext>
              </a:extLst>
            </p:cNvPr>
            <p:cNvSpPr txBox="1">
              <a:spLocks/>
            </p:cNvSpPr>
            <p:nvPr/>
          </p:nvSpPr>
          <p:spPr>
            <a:xfrm>
              <a:off x="657798" y="5092569"/>
              <a:ext cx="4822355" cy="76736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prstClr val="black"/>
                  </a:solidFill>
                  <a:latin typeface="Candara"/>
                </a:rPr>
                <a:t>Should these corollaries inform how we do model selection?</a:t>
              </a:r>
            </a:p>
          </p:txBody>
        </p:sp>
        <p:sp>
          <p:nvSpPr>
            <p:cNvPr id="10" name="Left Arrow 9">
              <a:extLst>
                <a:ext uri="{FF2B5EF4-FFF2-40B4-BE49-F238E27FC236}">
                  <a16:creationId xmlns:a16="http://schemas.microsoft.com/office/drawing/2014/main" id="{DAEA009D-11D6-0E47-A8F3-993FB914B5FA}"/>
                </a:ext>
              </a:extLst>
            </p:cNvPr>
            <p:cNvSpPr/>
            <p:nvPr/>
          </p:nvSpPr>
          <p:spPr>
            <a:xfrm rot="3365428">
              <a:off x="-84295" y="495297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5F22E9-44C0-40E0-8F76-9BB3869EEBF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0990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Bounds and Model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D8418-726A-4A5B-B929-BCB8C51E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Is Corollary 4 useful?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5F03A-E1FC-4F02-AF9C-895E84C4B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5" t="77415" r="14567"/>
          <a:stretch/>
        </p:blipFill>
        <p:spPr>
          <a:xfrm>
            <a:off x="6164826" y="908501"/>
            <a:ext cx="5964248" cy="9885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7AF59C5-7504-43EE-8380-6E34C9B53C4D}"/>
                  </a:ext>
                </a:extLst>
              </p14:cNvPr>
              <p14:cNvContentPartPr/>
              <p14:nvPr/>
            </p14:nvContentPartPr>
            <p14:xfrm>
              <a:off x="650160" y="830160"/>
              <a:ext cx="11510280" cy="4716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7AF59C5-7504-43EE-8380-6E34C9B53C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800" y="820800"/>
                <a:ext cx="11529000" cy="473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413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Bounds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With probability ≥ 1-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/>
              <a:t>,  for all h 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H, </a:t>
            </a:r>
          </a:p>
          <a:p>
            <a:pPr marL="0" indent="0">
              <a:buNone/>
            </a:pPr>
            <a:r>
              <a:rPr lang="en-US" sz="2800" dirty="0"/>
              <a:t>      |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–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(h)|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>
                <a:cs typeface="Symbol" charset="2"/>
              </a:rPr>
              <a:t>(H)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750" y="2514600"/>
            <a:ext cx="879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362200" y="2590800"/>
            <a:ext cx="12954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0" y="3886201"/>
            <a:ext cx="14637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True error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1" y="4648201"/>
            <a:ext cx="18759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Training error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99567" y="2304872"/>
            <a:ext cx="6611811" cy="2396342"/>
            <a:chOff x="2743201" y="3478785"/>
            <a:chExt cx="5027601" cy="1747385"/>
          </a:xfrm>
        </p:grpSpPr>
        <p:sp>
          <p:nvSpPr>
            <p:cNvPr id="10" name="Freeform 9"/>
            <p:cNvSpPr/>
            <p:nvPr/>
          </p:nvSpPr>
          <p:spPr>
            <a:xfrm>
              <a:off x="2743201" y="3962400"/>
              <a:ext cx="3047999" cy="1263770"/>
            </a:xfrm>
            <a:custGeom>
              <a:avLst/>
              <a:gdLst>
                <a:gd name="connsiteX0" fmla="*/ 0 w 2570672"/>
                <a:gd name="connsiteY0" fmla="*/ 0 h 1107057"/>
                <a:gd name="connsiteX1" fmla="*/ 690114 w 2570672"/>
                <a:gd name="connsiteY1" fmla="*/ 862642 h 1107057"/>
                <a:gd name="connsiteX2" fmla="*/ 1354348 w 2570672"/>
                <a:gd name="connsiteY2" fmla="*/ 1095555 h 1107057"/>
                <a:gd name="connsiteX3" fmla="*/ 2078966 w 2570672"/>
                <a:gd name="connsiteY3" fmla="*/ 793630 h 1107057"/>
                <a:gd name="connsiteX4" fmla="*/ 2570672 w 2570672"/>
                <a:gd name="connsiteY4" fmla="*/ 0 h 110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672" h="1107057">
                  <a:moveTo>
                    <a:pt x="0" y="0"/>
                  </a:moveTo>
                  <a:cubicBezTo>
                    <a:pt x="232194" y="340024"/>
                    <a:pt x="464389" y="680049"/>
                    <a:pt x="690114" y="862642"/>
                  </a:cubicBezTo>
                  <a:cubicBezTo>
                    <a:pt x="915839" y="1045235"/>
                    <a:pt x="1122873" y="1107057"/>
                    <a:pt x="1354348" y="1095555"/>
                  </a:cubicBezTo>
                  <a:cubicBezTo>
                    <a:pt x="1585823" y="1084053"/>
                    <a:pt x="1876245" y="976223"/>
                    <a:pt x="2078966" y="793630"/>
                  </a:cubicBezTo>
                  <a:cubicBezTo>
                    <a:pt x="2281687" y="611038"/>
                    <a:pt x="2426179" y="305519"/>
                    <a:pt x="2570672" y="0"/>
                  </a:cubicBez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70090" y="3478785"/>
              <a:ext cx="1700712" cy="875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High probability</a:t>
              </a:r>
            </a:p>
            <a:p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Upper bound</a:t>
              </a:r>
            </a:p>
            <a:p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on true risk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5709840" y="4114800"/>
              <a:ext cx="381000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626965" y="4572002"/>
            <a:ext cx="4185760" cy="914402"/>
            <a:chOff x="5029200" y="5182979"/>
            <a:chExt cx="3182840" cy="666771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5031052" y="5182979"/>
              <a:ext cx="1" cy="66677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29200" y="5339649"/>
              <a:ext cx="3182840" cy="336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sz="2400" b="1" dirty="0">
                  <a:solidFill>
                    <a:srgbClr val="C00000"/>
                  </a:solidFill>
                  <a:latin typeface="Calibri"/>
                </a:rPr>
                <a:t>(H) - large for complex models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1A880A-01B7-4650-8787-F52CB575B24D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3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79660"/>
            <a:ext cx="8392328" cy="5359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FA75A-1DDB-407D-9C08-505E031710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A3515F-7E1E-4010-8237-42D5980A6037}"/>
                  </a:ext>
                </a:extLst>
              </p14:cNvPr>
              <p14:cNvContentPartPr/>
              <p14:nvPr/>
            </p14:nvContentPartPr>
            <p14:xfrm>
              <a:off x="727560" y="1649520"/>
              <a:ext cx="7929000" cy="3852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A3515F-7E1E-4010-8237-42D5980A60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200" y="1640160"/>
                <a:ext cx="7947720" cy="38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0929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PAC Bounds to pick a hypothesis and model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74838"/>
            <a:ext cx="8229600" cy="47545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Empirical Risk Minimization (ERM):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Structural Risk Minimization (SRM):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Provide insights, but often too loose in practice: optimize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where </a:t>
            </a:r>
            <a:r>
              <a:rPr lang="en-US" sz="2800" dirty="0" err="1"/>
              <a:t>λ</a:t>
            </a:r>
            <a:r>
              <a:rPr lang="en-US" sz="2800" dirty="0"/>
              <a:t> is chosen by cross-validation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362200"/>
            <a:ext cx="4166239" cy="65948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72" y="3886200"/>
            <a:ext cx="5851028" cy="66957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10200"/>
            <a:ext cx="5851028" cy="66957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502081"/>
            <a:ext cx="1297458" cy="381000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1B115F8-D6C5-4617-8027-154812C6B646}"/>
                  </a:ext>
                </a:extLst>
              </p14:cNvPr>
              <p14:cNvContentPartPr/>
              <p14:nvPr/>
            </p14:nvContentPartPr>
            <p14:xfrm>
              <a:off x="6242040" y="1870920"/>
              <a:ext cx="4395960" cy="4546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1B115F8-D6C5-4617-8027-154812C6B6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2680" y="1861560"/>
                <a:ext cx="4414680" cy="45651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08DE692-95B3-4E05-9513-1EFC432A1BC5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60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4A5D-CFAC-4D4E-806C-55A8F988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Bounds and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Example: Linear separator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8D8418-726A-4A5B-B929-BCB8C51EB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715F03A-E1FC-4F02-AF9C-895E84C4B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5" t="77415" r="14567"/>
          <a:stretch/>
        </p:blipFill>
        <p:spPr>
          <a:xfrm>
            <a:off x="6164826" y="908501"/>
            <a:ext cx="5964248" cy="9885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B1B8DB-2156-4F8D-B3CB-5F850F159ACD}"/>
                  </a:ext>
                </a:extLst>
              </p14:cNvPr>
              <p14:cNvContentPartPr/>
              <p14:nvPr/>
            </p14:nvContentPartPr>
            <p14:xfrm>
              <a:off x="1193760" y="1773720"/>
              <a:ext cx="7681320" cy="498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B1B8DB-2156-4F8D-B3CB-5F850F159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4400" y="1764360"/>
                <a:ext cx="7700040" cy="50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8513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zero training error, what can we say about generalization error?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low training error, what can we say about generalization error?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theoretical justification for regularization 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25FDF1C-D307-4DA5-81A5-BC8CAE332406}"/>
                  </a:ext>
                </a:extLst>
              </p14:cNvPr>
              <p14:cNvContentPartPr/>
              <p14:nvPr/>
            </p14:nvContentPartPr>
            <p14:xfrm>
              <a:off x="2529720" y="2375640"/>
              <a:ext cx="9196560" cy="4016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25FDF1C-D307-4DA5-81A5-BC8CAE3324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0360" y="2366280"/>
                <a:ext cx="9215280" cy="4035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FC8BAF1-97E2-4427-8E42-D32A4BA295E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69400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dirty="0"/>
          </a:p>
          <a:p>
            <a:r>
              <a:rPr lang="en-US" dirty="0"/>
              <a:t>Identify the properties of a learning setting and assumptions required to ensure low generalization error</a:t>
            </a:r>
          </a:p>
          <a:p>
            <a:r>
              <a:rPr lang="en-US" dirty="0"/>
              <a:t>Distinguish true error, train error, test error</a:t>
            </a:r>
          </a:p>
          <a:p>
            <a:r>
              <a:rPr lang="en-US" dirty="0"/>
              <a:t>Define PAC and explain what it means to be approximately correct and what occurs with high probability</a:t>
            </a:r>
          </a:p>
          <a:p>
            <a:r>
              <a:rPr lang="en-US" dirty="0"/>
              <a:t>Apply sample complexity bounds to real-world learning examples</a:t>
            </a:r>
          </a:p>
          <a:p>
            <a:r>
              <a:rPr lang="en-US" dirty="0"/>
              <a:t>Distinguish between a large sample and a finite sample analysis</a:t>
            </a:r>
          </a:p>
          <a:p>
            <a:r>
              <a:rPr lang="en-US" dirty="0"/>
              <a:t>Theoretically motivate regularization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67E79-64E4-48F7-B884-10E2F4A556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4782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latin typeface="Candara"/>
              </a:rPr>
              <a:t>Four Cases we care about…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46CE8-23FE-884C-B0D3-249D867A1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A7006-A21B-46B8-BAEC-B2496D2D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471FA0-61D4-4AEE-8D37-BE05CAA279A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14C24A-09EE-4B3B-8E59-83F55B372118}"/>
                  </a:ext>
                </a:extLst>
              </p14:cNvPr>
              <p14:cNvContentPartPr/>
              <p14:nvPr/>
            </p14:nvContentPartPr>
            <p14:xfrm>
              <a:off x="411480" y="3040560"/>
              <a:ext cx="9242280" cy="1709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14C24A-09EE-4B3B-8E59-83F55B3721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120" y="3031200"/>
                <a:ext cx="9261000" cy="172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833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70FBF5-3CDD-4948-8C77-672CA724B46D}"/>
              </a:ext>
            </a:extLst>
          </p:cNvPr>
          <p:cNvSpPr txBox="1">
            <a:spLocks/>
          </p:cNvSpPr>
          <p:nvPr/>
        </p:nvSpPr>
        <p:spPr>
          <a:xfrm>
            <a:off x="1501701" y="995932"/>
            <a:ext cx="9144000" cy="185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CAC44E7-462A-E14D-8C7D-E2DA80800D00}"/>
              </a:ext>
            </a:extLst>
          </p:cNvPr>
          <p:cNvSpPr txBox="1">
            <a:spLocks/>
          </p:cNvSpPr>
          <p:nvPr/>
        </p:nvSpPr>
        <p:spPr>
          <a:xfrm>
            <a:off x="1524000" y="3875464"/>
            <a:ext cx="9144000" cy="257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SLT-style Corollaries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C6C5-B97B-0746-B271-EB5A8865A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85"/>
          <a:stretch/>
        </p:blipFill>
        <p:spPr>
          <a:xfrm>
            <a:off x="1867329" y="4227644"/>
            <a:ext cx="8412747" cy="2214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B1705-B7C2-F549-9C1A-2A7C2782D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15" b="48508"/>
          <a:stretch/>
        </p:blipFill>
        <p:spPr>
          <a:xfrm>
            <a:off x="3269674" y="1164120"/>
            <a:ext cx="5514109" cy="16878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68ABA5-95A6-1147-987A-D93CB085A160}"/>
              </a:ext>
            </a:extLst>
          </p:cNvPr>
          <p:cNvSpPr txBox="1"/>
          <p:nvPr/>
        </p:nvSpPr>
        <p:spPr>
          <a:xfrm>
            <a:off x="6386945" y="3061855"/>
            <a:ext cx="3249740" cy="542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Solve the inequality in Thm.1 for epsilon to obtain Corollary 1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D03F1196-52B6-A345-96BC-114226B17906}"/>
              </a:ext>
            </a:extLst>
          </p:cNvPr>
          <p:cNvSpPr/>
          <p:nvPr/>
        </p:nvSpPr>
        <p:spPr>
          <a:xfrm>
            <a:off x="5444836" y="2699306"/>
            <a:ext cx="651164" cy="132877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E9174-DD94-5E47-B1EC-B8D4FACB6FF8}"/>
              </a:ext>
            </a:extLst>
          </p:cNvPr>
          <p:cNvSpPr txBox="1"/>
          <p:nvPr/>
        </p:nvSpPr>
        <p:spPr>
          <a:xfrm>
            <a:off x="8354291" y="5084618"/>
            <a:ext cx="2151870" cy="12717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i="1" dirty="0">
                <a:solidFill>
                  <a:prstClr val="black"/>
                </a:solidFill>
                <a:latin typeface="Candara"/>
              </a:rPr>
              <a:t>We can obtain similar corollaries for each of the theorems…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AEC5E7-835E-4D99-81DA-00BB76DA9DBB}"/>
                  </a:ext>
                </a:extLst>
              </p14:cNvPr>
              <p14:cNvContentPartPr/>
              <p14:nvPr/>
            </p14:nvContentPartPr>
            <p14:xfrm>
              <a:off x="735480" y="1061640"/>
              <a:ext cx="5830920" cy="5275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AEC5E7-835E-4D99-81DA-00BB76DA9D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120" y="1052280"/>
                <a:ext cx="5849640" cy="52941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FBCAB10-6E30-4031-8C82-E08A3CE90414}"/>
              </a:ext>
            </a:extLst>
          </p:cNvPr>
          <p:cNvSpPr txBox="1"/>
          <p:nvPr/>
        </p:nvSpPr>
        <p:spPr>
          <a:xfrm>
            <a:off x="406400" y="645063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4105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PAC bound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98638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Given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, yields sample complexity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#training data,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Given m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, yields error bound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        error,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2652731"/>
            <a:ext cx="3029639" cy="914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12" y="5097737"/>
            <a:ext cx="2810889" cy="907795"/>
          </a:xfrm>
          <a:prstGeom prst="rect">
            <a:avLst/>
          </a:prstGeom>
        </p:spPr>
      </p:pic>
      <p:pic>
        <p:nvPicPr>
          <p:cNvPr id="7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/>
          <a:srcRect l="72954" t="-10684"/>
          <a:stretch/>
        </p:blipFill>
        <p:spPr bwMode="auto">
          <a:xfrm>
            <a:off x="7914166" y="1219201"/>
            <a:ext cx="1483834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1263790"/>
            <a:ext cx="660400" cy="39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948DE-E5EE-4BCB-B198-F208227CB57E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BAEEF6-D85A-4ABD-A7D0-A94F7664D347}"/>
                  </a:ext>
                </a:extLst>
              </p14:cNvPr>
              <p14:cNvContentPartPr/>
              <p14:nvPr/>
            </p14:nvContentPartPr>
            <p14:xfrm>
              <a:off x="5586840" y="3326040"/>
              <a:ext cx="1716120" cy="47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BAEEF6-D85A-4ABD-A7D0-A94F7664D3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7480" y="3316680"/>
                <a:ext cx="1734840" cy="4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069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PAC bounds for finite model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With probability ≥ 1-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/>
              <a:t>,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1)  For all h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 </a:t>
            </a:r>
            <a:r>
              <a:rPr lang="en-US" sz="2800" dirty="0" err="1"/>
              <a:t>s.t.</a:t>
            </a:r>
            <a:r>
              <a:rPr lang="en-US" sz="2800" dirty="0"/>
              <a:t>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 = 0,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dirty="0"/>
              <a:t>	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/>
              <a:t> = </a:t>
            </a:r>
          </a:p>
          <a:p>
            <a:pPr marL="0" indent="0">
              <a:buNone/>
            </a:pPr>
            <a:endParaRPr lang="en-US" sz="2800" baseline="-25000" dirty="0"/>
          </a:p>
          <a:p>
            <a:pPr marL="0" indent="0">
              <a:buNone/>
            </a:pPr>
            <a:endParaRPr lang="en-US" sz="2800" baseline="-25000" dirty="0"/>
          </a:p>
          <a:p>
            <a:pPr marL="514350" indent="-514350">
              <a:buFont typeface="Arial" pitchFamily="34" charset="0"/>
              <a:buAutoNum type="arabicParenR" startAt="2"/>
            </a:pPr>
            <a:r>
              <a:rPr lang="en-US" sz="2800" dirty="0"/>
              <a:t>For all h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</a:t>
            </a:r>
          </a:p>
          <a:p>
            <a:pPr marL="0" indent="0">
              <a:buNone/>
            </a:pPr>
            <a:r>
              <a:rPr lang="en-US" sz="2800" dirty="0"/>
              <a:t>	|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–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(h)|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/>
              <a:t> = </a:t>
            </a:r>
          </a:p>
          <a:p>
            <a:pPr marL="514350" indent="-514350">
              <a:buAutoNum type="arabicParenR" startAt="2"/>
            </a:pPr>
            <a:endParaRPr lang="en-US" sz="2800" dirty="0"/>
          </a:p>
          <a:p>
            <a:pPr marL="514350" indent="-514350">
              <a:buAutoNum type="arabicParenR" startAt="2"/>
            </a:pPr>
            <a:endParaRPr lang="en-US" sz="2000" dirty="0"/>
          </a:p>
          <a:p>
            <a:pPr marL="514350" indent="-514350">
              <a:buAutoNum type="arabicParenR" startAt="2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7"/>
          <a:stretch/>
        </p:blipFill>
        <p:spPr>
          <a:xfrm>
            <a:off x="5456016" y="3043549"/>
            <a:ext cx="1706785" cy="718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4801" y="3048001"/>
            <a:ext cx="2333241" cy="461665"/>
          </a:xfrm>
          <a:prstGeom prst="rect">
            <a:avLst/>
          </a:prstGeom>
          <a:noFill/>
          <a:ln>
            <a:solidFill>
              <a:srgbClr val="A8010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80101"/>
                </a:solidFill>
                <a:latin typeface="Calibri"/>
              </a:rPr>
              <a:t>Haussler’s bound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1" y="5827089"/>
            <a:ext cx="2486228" cy="461665"/>
          </a:xfrm>
          <a:prstGeom prst="rect">
            <a:avLst/>
          </a:prstGeom>
          <a:noFill/>
          <a:ln>
            <a:solidFill>
              <a:srgbClr val="A8010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A80101"/>
                </a:solidFill>
                <a:latin typeface="Calibri"/>
              </a:rPr>
              <a:t>Hoeffding’s</a:t>
            </a:r>
            <a:r>
              <a:rPr lang="en-US" sz="2400" dirty="0">
                <a:solidFill>
                  <a:srgbClr val="A80101"/>
                </a:solidFill>
                <a:latin typeface="Calibri"/>
              </a:rPr>
              <a:t> bound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A9202F-1D35-4DD5-A29F-B9151A510994}"/>
              </a:ext>
            </a:extLst>
          </p:cNvPr>
          <p:cNvGrpSpPr/>
          <p:nvPr/>
        </p:nvGrpSpPr>
        <p:grpSpPr>
          <a:xfrm>
            <a:off x="7530928" y="4708526"/>
            <a:ext cx="1917873" cy="869501"/>
            <a:chOff x="7530928" y="4708526"/>
            <a:chExt cx="1917873" cy="869501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313"/>
            <a:stretch/>
          </p:blipFill>
          <p:spPr bwMode="auto">
            <a:xfrm>
              <a:off x="7530928" y="4708526"/>
              <a:ext cx="1917873" cy="86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8" descr="latex-image-1.pdf">
              <a:extLst>
                <a:ext uri="{FF2B5EF4-FFF2-40B4-BE49-F238E27FC236}">
                  <a16:creationId xmlns:a16="http://schemas.microsoft.com/office/drawing/2014/main" id="{55201991-8544-4445-A5D0-19E6F227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50" y="4805344"/>
              <a:ext cx="110331" cy="183884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0DE5EA4-0A49-489E-B2F9-07594E32CB65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0753A4B-DCF6-4071-9AFF-C41BC1696C64}"/>
                  </a:ext>
                </a:extLst>
              </p14:cNvPr>
              <p14:cNvContentPartPr/>
              <p14:nvPr/>
            </p14:nvContentPartPr>
            <p14:xfrm>
              <a:off x="2878920" y="3548520"/>
              <a:ext cx="3321720" cy="2405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0753A4B-DCF6-4071-9AFF-C41BC1696C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69560" y="3539160"/>
                <a:ext cx="3340440" cy="242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490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 bound and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Equivalently, with probability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Fixed |H|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/>
              <a:t>	Training size</a:t>
            </a:r>
          </a:p>
          <a:p>
            <a:pPr marL="0" indent="0">
              <a:buNone/>
            </a:pPr>
            <a:r>
              <a:rPr lang="en-US" sz="2800" dirty="0"/>
              <a:t>	m small				</a:t>
            </a:r>
          </a:p>
          <a:p>
            <a:pPr marL="0" indent="0">
              <a:buNone/>
            </a:pPr>
            <a:r>
              <a:rPr lang="en-US" sz="2800" dirty="0"/>
              <a:t>	m large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9801" y="1600201"/>
            <a:ext cx="7140575" cy="468313"/>
            <a:chOff x="1447800" y="4953000"/>
            <a:chExt cx="7140575" cy="468313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4953000"/>
              <a:ext cx="71405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6065525" y="5403870"/>
              <a:ext cx="1828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1723740"/>
            <a:ext cx="511277" cy="304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019800" y="4038600"/>
            <a:ext cx="0" cy="76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73257" y="4044952"/>
            <a:ext cx="0" cy="768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09538" y="5171220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67431" y="4800600"/>
            <a:ext cx="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46" y="1614469"/>
            <a:ext cx="1650687" cy="46335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2652729" y="17526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19871" y="1738331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95601" y="2494042"/>
            <a:ext cx="6640513" cy="1462009"/>
            <a:chOff x="1371600" y="2494041"/>
            <a:chExt cx="6640513" cy="1462009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39" y="2494041"/>
              <a:ext cx="990600" cy="272445"/>
            </a:xfrm>
            <a:prstGeom prst="rect">
              <a:avLst/>
            </a:prstGeom>
          </p:spPr>
        </p:pic>
        <p:pic>
          <p:nvPicPr>
            <p:cNvPr id="14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971800"/>
              <a:ext cx="6640513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333" y="3064639"/>
              <a:ext cx="135738" cy="22623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Rectangle 12"/>
          <p:cNvSpPr/>
          <p:nvPr/>
        </p:nvSpPr>
        <p:spPr>
          <a:xfrm>
            <a:off x="5562601" y="51917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1853" y="51917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56489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1930" y="56489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AB927-D83F-46FB-B45A-458D41172632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B317FA-F974-489F-A44A-8056D994CF87}"/>
                  </a:ext>
                </a:extLst>
              </p14:cNvPr>
              <p14:cNvContentPartPr/>
              <p14:nvPr/>
            </p14:nvContentPartPr>
            <p14:xfrm>
              <a:off x="5030640" y="3731400"/>
              <a:ext cx="4668840" cy="59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B317FA-F974-489F-A44A-8056D994CF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21280" y="3722040"/>
                <a:ext cx="4687560" cy="61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4180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error}_{true}(h)&gt;\epsilon) \leq |H| e^{-m\epsilon}&#10;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89"/>
  <p:tag name="PICTUREFILESIZE" val="143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 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VC(H)\left( \ln \frac{2m}{VC(H)} +1 \right) + \ln \frac{4}{\delta}}{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83"/>
  <p:tag name="PICTUREFILESIZE" val="369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VC(H)\left( \ln \frac{2m}{VC(H)} +1 \right) + \ln \frac{4}{\delta}}{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83"/>
  <p:tag name="PICTUREFILESIZE" val="369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\left(\mbox{error}_{true}(h) - \mbox{error}_{train}(h) &gt; \epsilon\right) \leq |H|e^{-2m\epsilon^2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210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\left(\mbox{error}_{true}(h) - \mbox{error}_{train}(h) &gt; \epsilon\right) \leq |H|e^{-2m\epsilon^2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2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(k-1)\ln n + (2k-1)\ln (k+1)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673"/>
  <p:tag name="PICTUREFILESIZE" val="364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 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22994</TotalTime>
  <Words>1584</Words>
  <Application>Microsoft Office PowerPoint</Application>
  <PresentationFormat>Widescreen</PresentationFormat>
  <Paragraphs>253</Paragraphs>
  <Slides>43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Wingdings</vt:lpstr>
      <vt:lpstr>Symbol</vt:lpstr>
      <vt:lpstr>Candara</vt:lpstr>
      <vt:lpstr>Arial</vt:lpstr>
      <vt:lpstr>Calibri Light</vt:lpstr>
      <vt:lpstr>Calibri</vt:lpstr>
      <vt:lpstr>Cambria Math</vt:lpstr>
      <vt:lpstr>Office Theme</vt:lpstr>
      <vt:lpstr>1_Office Theme</vt:lpstr>
      <vt:lpstr>2_Office Theme</vt:lpstr>
      <vt:lpstr>Announcements</vt:lpstr>
      <vt:lpstr>Introduction to  Machine Learning</vt:lpstr>
      <vt:lpstr>Questions For Today</vt:lpstr>
      <vt:lpstr>PAC Learning</vt:lpstr>
      <vt:lpstr>Sample Complexity Results</vt:lpstr>
      <vt:lpstr>SLT-style Corollaries</vt:lpstr>
      <vt:lpstr>Using a PAC bound</vt:lpstr>
      <vt:lpstr>Summary of PAC bounds for finite model classes</vt:lpstr>
      <vt:lpstr>PAC bound and Bias-Variance tradeoff</vt:lpstr>
      <vt:lpstr>PAC bound and Bias-Variance tradeoff</vt:lpstr>
      <vt:lpstr>PAC bound for decision trees with k leaves – Bias-Variance revisited</vt:lpstr>
      <vt:lpstr>What about continuous hypothesis spaces?</vt:lpstr>
      <vt:lpstr>What about continuous hypothesis spaces?</vt:lpstr>
      <vt:lpstr>Sample Complexity Results</vt:lpstr>
      <vt:lpstr>Sample Complexity Results</vt:lpstr>
      <vt:lpstr>VC Dimension</vt:lpstr>
      <vt:lpstr>PowerPoint Presentation</vt:lpstr>
      <vt:lpstr>PowerPoint Presentation</vt:lpstr>
      <vt:lpstr>Example: Shattering for Binary Classification</vt:lpstr>
      <vt:lpstr>Piazza Poll 1</vt:lpstr>
      <vt:lpstr>PowerPoint Presentation</vt:lpstr>
      <vt:lpstr>PowerPoint Presentation</vt:lpstr>
      <vt:lpstr>PowerPoint Presentation</vt:lpstr>
      <vt:lpstr>Example: VC Dimension for Linear Separators</vt:lpstr>
      <vt:lpstr>Example: VC Dimension for Linear Separators</vt:lpstr>
      <vt:lpstr>Example: VC Dimension for Linear Separators</vt:lpstr>
      <vt:lpstr>Example: VC Dimension for Linear Separators</vt:lpstr>
      <vt:lpstr>PowerPoint Presentation</vt:lpstr>
      <vt:lpstr>PowerPoint Presentation</vt:lpstr>
      <vt:lpstr>∃ vs. ∀</vt:lpstr>
      <vt:lpstr>PowerPoint Presentation</vt:lpstr>
      <vt:lpstr>PowerPoint Presentation</vt:lpstr>
      <vt:lpstr>Sample Complexity Results</vt:lpstr>
      <vt:lpstr>SLT-style Corollaries</vt:lpstr>
      <vt:lpstr>SLT-style Corollaries</vt:lpstr>
      <vt:lpstr>SLT-style Corollaries</vt:lpstr>
      <vt:lpstr>SLT-style Corollaries</vt:lpstr>
      <vt:lpstr>PAC Bounds and Model Selection</vt:lpstr>
      <vt:lpstr>PAC Bounds</vt:lpstr>
      <vt:lpstr>Using PAC Bounds to pick a hypothesis and model selection</vt:lpstr>
      <vt:lpstr>PAC Bounds and Regularization</vt:lpstr>
      <vt:lpstr>Questions For Today</vt:lpstr>
      <vt:lpstr>PAC 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896</cp:revision>
  <cp:lastPrinted>2020-03-04T16:45:08Z</cp:lastPrinted>
  <dcterms:created xsi:type="dcterms:W3CDTF">2018-10-11T11:39:27Z</dcterms:created>
  <dcterms:modified xsi:type="dcterms:W3CDTF">2020-04-29T16:30:50Z</dcterms:modified>
</cp:coreProperties>
</file>